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1.xml" ContentType="application/vnd.openxmlformats-officedocument.presentationml.notesSlide+xml"/>
  <Override PartName="/ppt/charts/chart8.xml" ContentType="application/vnd.openxmlformats-officedocument.drawingml.chart+xml"/>
  <Override PartName="/ppt/notesSlides/notesSlide2.xml" ContentType="application/vnd.openxmlformats-officedocument.presentationml.notesSlid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drawings/drawing1.xml" ContentType="application/vnd.openxmlformats-officedocument.drawingml.chartshapes+xml"/>
  <Override PartName="/ppt/notesSlides/notesSlide3.xml" ContentType="application/vnd.openxmlformats-officedocument.presentationml.notesSl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4.xml" ContentType="application/vnd.openxmlformats-officedocument.presentationml.notesSlide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style1.xml" ContentType="application/vnd.ms-office.chartstyle+xml"/>
  <Override PartName="/ppt/charts/colors1.xml" ContentType="application/vnd.ms-office.chartcolorstyle+xml"/>
  <Override PartName="/ppt/charts/style2.xml" ContentType="application/vnd.ms-office.chartstyle+xml"/>
  <Override PartName="/ppt/charts/colors2.xml" ContentType="application/vnd.ms-office.chartcolorstyle+xml"/>
  <Override PartName="/ppt/charts/colors10.xml" ContentType="application/vnd.ms-office.chartcolorstyle+xml"/>
  <Override PartName="/ppt/charts/style10.xml" ContentType="application/vnd.ms-office.chartstyle+xml"/>
  <Override PartName="/ppt/charts/style11.xml" ContentType="application/vnd.ms-office.chartstyle+xml"/>
  <Override PartName="/ppt/charts/colors11.xml" ContentType="application/vnd.ms-office.chartcolorstyle+xml"/>
  <Override PartName="/ppt/charts/style12.xml" ContentType="application/vnd.ms-office.chartstyle+xml"/>
  <Override PartName="/ppt/charts/colors12.xml" ContentType="application/vnd.ms-office.chartcolorstyle+xml"/>
  <Override PartName="/ppt/charts/style13.xml" ContentType="application/vnd.ms-office.chartstyle+xml"/>
  <Override PartName="/ppt/charts/colors13.xml" ContentType="application/vnd.ms-office.chartcolor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430" r:id="rId2"/>
    <p:sldId id="500" r:id="rId3"/>
    <p:sldId id="535" r:id="rId4"/>
    <p:sldId id="527" r:id="rId5"/>
    <p:sldId id="529" r:id="rId6"/>
    <p:sldId id="528" r:id="rId7"/>
    <p:sldId id="531" r:id="rId8"/>
    <p:sldId id="537" r:id="rId9"/>
    <p:sldId id="533" r:id="rId10"/>
    <p:sldId id="534" r:id="rId11"/>
    <p:sldId id="519" r:id="rId12"/>
    <p:sldId id="520" r:id="rId13"/>
    <p:sldId id="544" r:id="rId14"/>
    <p:sldId id="506" r:id="rId15"/>
    <p:sldId id="504" r:id="rId16"/>
    <p:sldId id="496" r:id="rId17"/>
    <p:sldId id="521" r:id="rId18"/>
    <p:sldId id="523" r:id="rId19"/>
    <p:sldId id="512" r:id="rId20"/>
    <p:sldId id="459" r:id="rId21"/>
    <p:sldId id="502" r:id="rId22"/>
    <p:sldId id="482" r:id="rId23"/>
    <p:sldId id="483" r:id="rId24"/>
    <p:sldId id="547" r:id="rId25"/>
  </p:sldIdLst>
  <p:sldSz cx="9144000" cy="5143500" type="screen16x9"/>
  <p:notesSz cx="6797675" cy="9928225"/>
  <p:defaultTextStyle>
    <a:defPPr>
      <a:defRPr lang="ru-RU"/>
    </a:defPPr>
    <a:lvl1pPr marL="0" algn="l" defTabSz="70912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54562" algn="l" defTabSz="70912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709123" algn="l" defTabSz="70912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63683" algn="l" defTabSz="70912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418245" algn="l" defTabSz="70912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72806" algn="l" defTabSz="70912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127367" algn="l" defTabSz="70912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81928" algn="l" defTabSz="70912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836490" algn="l" defTabSz="70912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1620">
          <p15:clr>
            <a:srgbClr val="A4A3A4"/>
          </p15:clr>
        </p15:guide>
        <p15:guide id="4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E7A79"/>
    <a:srgbClr val="6FB5A9"/>
    <a:srgbClr val="EBF5F9"/>
    <a:srgbClr val="F3F9FB"/>
    <a:srgbClr val="D0E6F0"/>
    <a:srgbClr val="BADCD3"/>
    <a:srgbClr val="CFDFDF"/>
    <a:srgbClr val="8FB7B6"/>
    <a:srgbClr val="9E97AF"/>
    <a:srgbClr val="D3E9E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—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DF18680-E054-41AD-8BC1-D1AEF772440D}" styleName="Средний стиль 2 —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Средний стиль 2 —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6E25E649-3F16-4E02-A733-19D2CDBF48F0}" styleName="Средний стиль 3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A488322-F2BA-4B5B-9748-0D474271808F}" styleName="Средний стиль 3 —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344D84-9AFB-497E-A393-DC336BA19D2E}" styleName="Средний стиль 3 —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2838BEF-8BB2-4498-84A7-C5851F593DF1}" styleName="Средний стиль 4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46F890A9-2807-4EBB-B81D-B2AA78EC7F39}" styleName="Темный стиль 2 — акцент 5/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879" autoAdjust="0"/>
    <p:restoredTop sz="99420" autoAdjust="0"/>
  </p:normalViewPr>
  <p:slideViewPr>
    <p:cSldViewPr snapToGrid="0">
      <p:cViewPr>
        <p:scale>
          <a:sx n="154" d="100"/>
          <a:sy n="154" d="100"/>
        </p:scale>
        <p:origin x="-2490" y="-126"/>
      </p:cViewPr>
      <p:guideLst>
        <p:guide orient="horz" pos="2160"/>
        <p:guide orient="horz" pos="1620"/>
        <p:guide pos="384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3366" y="60"/>
      </p:cViewPr>
      <p:guideLst/>
    </p:cSldViewPr>
  </p:notes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oleObject" Target="file:///H:\&#1055;&#1056;&#1045;&#1047;&#1045;&#1053;&#1058;&#1040;&#1062;&#1048;&#1048;%20&#1056;&#1055;&#1053;\&#1048;&#1058;&#1054;&#1043;&#1048;_26_01_18\&#1057;&#1090;&#1072;&#1090;&#1080;&#1089;&#1090;&#1080;&#1082;&#1072;%20&#1043;&#1059;%20%20&#1086;&#1082;&#1072;&#1079;&#1072;&#1085;&#1085;&#1099;&#1077;.xlsx" TargetMode="External"/></Relationships>
</file>

<file path=ppt/charts/_rels/chart10.xml.rels><?xml version="1.0" encoding="UTF-8" standalone="yes"?>
<Relationships xmlns="http://schemas.openxmlformats.org/package/2006/relationships"><Relationship Id="rId3" Type="http://schemas.microsoft.com/office/2011/relationships/chartColorStyle" Target="colors10.xml"/><Relationship Id="rId2" Type="http://schemas.openxmlformats.org/officeDocument/2006/relationships/chartUserShapes" Target="../drawings/drawing1.xml"/><Relationship Id="rId1" Type="http://schemas.openxmlformats.org/officeDocument/2006/relationships/oleObject" Target="file:///C:\Users\user099-28\AppData\Local\Microsoft\Windows\Temporary%20Internet%20Files\Content.Outlook\5GRZBV03\&#1057;&#1090;&#1072;&#1090;&#1080;&#1089;&#1090;&#1080;&#1082;&#1072;%20&#1087;&#1086;%20&#1086;&#1073;&#1098;&#1077;&#1082;&#1090;&#1072;&#1084;%20&#1053;&#1042;&#1054;&#1057;%20(002).XLSX" TargetMode="External"/><Relationship Id="rId4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2.xml.rels><?xml version="1.0" encoding="UTF-8" standalone="yes"?>
<Relationships xmlns="http://schemas.openxmlformats.org/package/2006/relationships"><Relationship Id="rId3" Type="http://schemas.microsoft.com/office/2011/relationships/chartStyle" Target="style11.xml"/><Relationship Id="rId2" Type="http://schemas.microsoft.com/office/2011/relationships/chartColorStyle" Target="colors11.xml"/><Relationship Id="rId1" Type="http://schemas.openxmlformats.org/officeDocument/2006/relationships/package" Target="../embeddings/Microsoft_Excel_Worksheet2.xlsx"/></Relationships>
</file>

<file path=ppt/charts/_rels/chart13.xml.rels><?xml version="1.0" encoding="UTF-8" standalone="yes"?>
<Relationships xmlns="http://schemas.openxmlformats.org/package/2006/relationships"><Relationship Id="rId3" Type="http://schemas.microsoft.com/office/2011/relationships/chartStyle" Target="style12.xml"/><Relationship Id="rId2" Type="http://schemas.microsoft.com/office/2011/relationships/chartColorStyle" Target="colors12.xml"/><Relationship Id="rId1" Type="http://schemas.openxmlformats.org/officeDocument/2006/relationships/package" Target="../embeddings/Microsoft_Excel_Worksheet3.xlsx"/></Relationships>
</file>

<file path=ppt/charts/_rels/chart14.xml.rels><?xml version="1.0" encoding="UTF-8" standalone="yes"?>
<Relationships xmlns="http://schemas.openxmlformats.org/package/2006/relationships"><Relationship Id="rId3" Type="http://schemas.microsoft.com/office/2011/relationships/chartStyle" Target="style13.xml"/><Relationship Id="rId2" Type="http://schemas.microsoft.com/office/2011/relationships/chartColorStyle" Target="colors13.xml"/><Relationship Id="rId1" Type="http://schemas.openxmlformats.org/officeDocument/2006/relationships/oleObject" Target="file:///C:\Users\user099-30\Desktop\&#1089;&#1086;&#1074;&#1077;&#1097;&#1072;&#1085;&#1080;&#1103;\&#1056;&#1077;&#1079;&#1091;&#1083;&#1100;&#1090;&#1072;&#1090;&#1099;%20&#1050;&#1053;&#1044;\&#1087;&#1088;&#1086;&#1074;&#1077;&#1088;&#1082;&#1080;%202013-2017.xlsx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user099-28\AppData\Local\Microsoft\Windows\Temporary%20Internet%20Files\Content.Outlook\5GRZBV03\&#1088;&#1080;&#1089;&#1082;&#1080;%20&#1086;&#1073;&#1098;&#1077;&#1082;&#1090;&#1086;&#1074;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G:\&#1055;&#1056;&#1045;&#1047;&#1045;&#1053;&#1058;&#1040;&#1062;&#1048;&#1048;%20&#1056;&#1055;&#1053;\&#1048;&#1058;&#1054;&#1043;&#1048;_26_01_18\&#1089;&#1083;&#1072;&#1081;&#1076;%206%20&#1074;&#1077;&#1088;&#1089;&#1080;&#1103;%202.xlsx" TargetMode="External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Style" Target="style2.xml"/><Relationship Id="rId2" Type="http://schemas.microsoft.com/office/2011/relationships/chartColorStyle" Target="colors2.xml"/><Relationship Id="rId1" Type="http://schemas.openxmlformats.org/officeDocument/2006/relationships/oleObject" Target="file:///H:\&#1055;&#1056;&#1045;&#1047;&#1045;&#1053;&#1058;&#1040;&#1062;&#1048;&#1048;%20&#1056;&#1055;&#1053;\&#1048;&#1058;&#1054;&#1043;&#1048;_26_01_18\&#1089;&#1083;&#1072;&#1081;&#1076;%206%20&#1074;&#1077;&#1088;&#1089;&#1080;&#1103;%202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30.6\!04-kau\&#1054;&#1088;&#1075;&#1086;&#1090;&#1076;&#1077;&#1083;\&#1052;&#1045;&#1056;&#1054;&#1055;&#1056;&#1048;&#1071;&#1058;&#1048;&#1071;%20&#1052;&#1086;&#1089;&#1082;&#1074;&#1072;\2018-01-26%20&#1080;&#1090;&#1086;&#1075;&#1080;%20&#1075;&#1086;&#1076;&#1072;%20&#1089;%20&#1052;&#1080;&#1085;&#1080;&#1089;&#1090;&#1088;&#1086;&#1084;\&#1087;&#1088;&#1077;&#1079;&#1077;&#1085;&#1090;&#1072;&#1094;&#1080;&#1103;%20&#1048;&#1058;&#1054;&#1043;&#1048;%20&#1080;%20&#1084;&#1072;&#1090;&#1077;&#1088;&#1080;&#1072;&#1083;&#1099;%20&#1082;%20&#1085;&#1077;&#1081;\&#1086;&#1074;&#1086;&#1076;&#1082;&#1086;&#1074;%20vol.2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30.6\!04-kau\&#1054;&#1088;&#1075;&#1086;&#1090;&#1076;&#1077;&#1083;\&#1052;&#1045;&#1056;&#1054;&#1055;&#1056;&#1048;&#1071;&#1058;&#1048;&#1071;%20&#1052;&#1086;&#1089;&#1082;&#1074;&#1072;\2018-01-26%20&#1080;&#1090;&#1086;&#1075;&#1080;%20&#1075;&#1086;&#1076;&#1072;%20&#1089;%20&#1052;&#1080;&#1085;&#1080;&#1089;&#1090;&#1088;&#1086;&#1084;\&#1087;&#1088;&#1077;&#1079;&#1077;&#1085;&#1090;&#1072;&#1094;&#1080;&#1103;%20&#1048;&#1058;&#1054;&#1043;&#1048;%20&#1080;%20&#1084;&#1072;&#1090;&#1077;&#1088;&#1080;&#1072;&#1083;&#1099;%20&#1082;%20&#1085;&#1077;&#1081;\&#1086;&#1074;&#1086;&#1076;&#1082;&#1086;&#1074;%20vol.2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30.6\!04-kau\&#1054;&#1088;&#1075;&#1086;&#1090;&#1076;&#1077;&#1083;\&#1052;&#1045;&#1056;&#1054;&#1055;&#1056;&#1048;&#1071;&#1058;&#1048;&#1071;%20&#1052;&#1086;&#1089;&#1082;&#1074;&#1072;\2018-01-26%20&#1080;&#1090;&#1086;&#1075;&#1080;%20&#1075;&#1086;&#1076;&#1072;%20&#1089;%20&#1052;&#1080;&#1085;&#1080;&#1089;&#1090;&#1088;&#1086;&#1084;\&#1087;&#1088;&#1077;&#1079;&#1077;&#1085;&#1090;&#1072;&#1094;&#1080;&#1103;%20&#1048;&#1058;&#1054;&#1043;&#1048;%20&#1080;%20&#1084;&#1072;&#1090;&#1077;&#1088;&#1080;&#1072;&#1083;&#1099;%20&#1082;%20&#1085;&#1077;&#1081;\&#1086;&#1074;&#1086;&#1076;&#1082;&#1086;&#1074;%20vol.3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1053;&#1072;&#1090;&#1072;&#1096;&#1072;\Downloads\&#1086;&#1074;&#1086;&#1076;&#1082;&#1086;&#1074;%20vol.3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\\file\all\&#1047;&#1072;&#1081;&#1094;&#1077;&#1074;%20&#1040;.&#1052;\&#1053;&#1040;&#1058;&#1040;&#1051;&#1068;&#1045;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EroshkinaLA\&#1060;&#1043;&#1069;&#1053;\&#1086;&#1090;&#1095;&#1077;&#1090;%20&#1060;&#1043;&#1069;&#1053;.xls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4D7FBB"/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mtClean="0"/>
                      <a:t>39 450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2.7638418969269298E-3"/>
                  <c:y val="2.1601967922268324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32 959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2.6541901616484445E-3"/>
                  <c:y val="-5.3370426480136367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42 702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en-US" smtClean="0"/>
                      <a:t>56 180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rgbClr val="5A8C8B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trendline>
            <c:spPr>
              <a:ln w="38100" cap="rnd">
                <a:solidFill>
                  <a:schemeClr val="accent6">
                    <a:lumMod val="75000"/>
                  </a:schemeClr>
                </a:solidFill>
                <a:prstDash val="sysDot"/>
                <a:tailEnd type="stealth"/>
              </a:ln>
              <a:effectLst/>
            </c:spPr>
            <c:trendlineType val="linear"/>
            <c:dispRSqr val="0"/>
            <c:dispEq val="0"/>
          </c:trendline>
          <c:cat>
            <c:numRef>
              <c:f>Лист1!$B$30:$E$30</c:f>
              <c:numCache>
                <c:formatCode>General</c:formatCode>
                <c:ptCount val="4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</c:numCache>
            </c:numRef>
          </c:cat>
          <c:val>
            <c:numRef>
              <c:f>Лист1!$B$31:$E$31</c:f>
              <c:numCache>
                <c:formatCode>General</c:formatCode>
                <c:ptCount val="4"/>
                <c:pt idx="0">
                  <c:v>39450</c:v>
                </c:pt>
                <c:pt idx="1">
                  <c:v>32959</c:v>
                </c:pt>
                <c:pt idx="2">
                  <c:v>42702</c:v>
                </c:pt>
                <c:pt idx="3">
                  <c:v>56180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9"/>
        <c:overlap val="-27"/>
        <c:axId val="409768960"/>
        <c:axId val="176861696"/>
      </c:barChart>
      <c:catAx>
        <c:axId val="409768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176861696"/>
        <c:crosses val="autoZero"/>
        <c:auto val="1"/>
        <c:lblAlgn val="ctr"/>
        <c:lblOffset val="10"/>
        <c:noMultiLvlLbl val="0"/>
      </c:catAx>
      <c:valAx>
        <c:axId val="176861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409768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4.4749556486619074E-2"/>
          <c:y val="0.1447728098386549"/>
          <c:w val="0.63899667417389183"/>
          <c:h val="0.75783083749610247"/>
        </c:manualLayout>
      </c:layout>
      <c:doughnutChart>
        <c:varyColors val="1"/>
        <c:ser>
          <c:idx val="0"/>
          <c:order val="0"/>
          <c:tx>
            <c:strRef>
              <c:f>'[Статистика по объектам НВОС (002).XLSX]Лист1'!$L$18</c:f>
              <c:strCache>
                <c:ptCount val="1"/>
                <c:pt idx="0">
                  <c:v>количество</c:v>
                </c:pt>
              </c:strCache>
            </c:strRef>
          </c:tx>
          <c:spPr>
            <a:effectLst/>
          </c:spPr>
          <c:dPt>
            <c:idx val="0"/>
            <c:bubble3D val="0"/>
            <c:spPr>
              <a:solidFill>
                <a:srgbClr val="4D4D4D"/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4E6E6D"/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rgbClr val="55918E"/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rgbClr val="82B18C"/>
              </a:solidFill>
              <a:ln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2000" b="1" i="0" u="none" strike="noStrike" kern="1200" baseline="0">
                    <a:solidFill>
                      <a:schemeClr val="bg1"/>
                    </a:solidFill>
                    <a:latin typeface="Arial Narrow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>
                  <a:solidFill>
                    <a:schemeClr val="dk1">
                      <a:lumMod val="50000"/>
                      <a:lumOff val="50000"/>
                    </a:schemeClr>
                  </a:solidFill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'[Статистика по объектам НВОС (002).XLSX]Лист1'!$K$19:$K$22</c:f>
              <c:strCache>
                <c:ptCount val="4"/>
                <c:pt idx="0">
                  <c:v>I категория</c:v>
                </c:pt>
                <c:pt idx="1">
                  <c:v>II категория</c:v>
                </c:pt>
                <c:pt idx="2">
                  <c:v>III категория</c:v>
                </c:pt>
                <c:pt idx="3">
                  <c:v>IV категория</c:v>
                </c:pt>
              </c:strCache>
            </c:strRef>
          </c:cat>
          <c:val>
            <c:numRef>
              <c:f>'[Статистика по объектам НВОС (002).XLSX]Лист1'!$L$19:$L$22</c:f>
              <c:numCache>
                <c:formatCode>General</c:formatCode>
                <c:ptCount val="4"/>
                <c:pt idx="0">
                  <c:v>6528</c:v>
                </c:pt>
                <c:pt idx="1">
                  <c:v>25732</c:v>
                </c:pt>
                <c:pt idx="2">
                  <c:v>45204</c:v>
                </c:pt>
                <c:pt idx="3">
                  <c:v>8221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  <c:userShapes r:id="rId2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9299745984558684E-2"/>
          <c:y val="0.11851768899838555"/>
          <c:w val="0.90140050803088279"/>
          <c:h val="0.710590868672001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2013</c:v>
                </c:pt>
              </c:strCache>
            </c:strRef>
          </c:tx>
          <c:spPr>
            <a:solidFill>
              <a:srgbClr val="94B6B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Лист1!$B$2</c:f>
              <c:numCache>
                <c:formatCode>General</c:formatCode>
                <c:ptCount val="1"/>
                <c:pt idx="0">
                  <c:v>13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B8C-471D-85F5-6E65EB23C39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rgbClr val="5D81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Лист1!$C$2</c:f>
              <c:numCache>
                <c:formatCode>General</c:formatCode>
                <c:ptCount val="1"/>
                <c:pt idx="0">
                  <c:v>4.0599999999999996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B8C-471D-85F5-6E65EB23C39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41595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Лист1!$D$2</c:f>
              <c:numCache>
                <c:formatCode>General</c:formatCode>
                <c:ptCount val="1"/>
                <c:pt idx="0">
                  <c:v>0.30000000000000016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7B8C-471D-85F5-6E65EB23C39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4F81BD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Лист1!$E$2</c:f>
              <c:numCache>
                <c:formatCode>General</c:formatCode>
                <c:ptCount val="1"/>
                <c:pt idx="0">
                  <c:v>0.8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7B8C-471D-85F5-6E65EB23C39A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2017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800" b="1">
                    <a:solidFill>
                      <a:srgbClr val="4E7A79"/>
                    </a:solidFill>
                    <a:latin typeface="Arial Narrow" panose="020B0606020202030204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</c:f>
              <c:numCache>
                <c:formatCode>General</c:formatCode>
                <c:ptCount val="1"/>
              </c:numCache>
            </c:numRef>
          </c:cat>
          <c:val>
            <c:numRef>
              <c:f>Лист1!$F$2</c:f>
              <c:numCache>
                <c:formatCode>General</c:formatCode>
                <c:ptCount val="1"/>
                <c:pt idx="0">
                  <c:v>0.60000000000000031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310129664"/>
        <c:axId val="262036800"/>
      </c:barChart>
      <c:catAx>
        <c:axId val="31012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62036800"/>
        <c:crosses val="autoZero"/>
        <c:auto val="1"/>
        <c:lblAlgn val="ctr"/>
        <c:lblOffset val="100"/>
        <c:noMultiLvlLbl val="0"/>
      </c:catAx>
      <c:valAx>
        <c:axId val="26203680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10129664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6.0729735051801827E-2"/>
          <c:y val="0.83702317960695849"/>
          <c:w val="0.88250003705421132"/>
          <c:h val="7.9117889771883471E-2"/>
        </c:manualLayout>
      </c:layout>
      <c:overlay val="0"/>
      <c:txPr>
        <a:bodyPr/>
        <a:lstStyle/>
        <a:p>
          <a:pPr>
            <a:defRPr sz="90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600"/>
      </a:pPr>
      <a:endParaRPr lang="ru-RU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0"/>
          <c:tx>
            <c:strRef>
              <c:f>Лист1!$C$1</c:f>
              <c:strCache>
                <c:ptCount val="1"/>
                <c:pt idx="0">
                  <c:v>2013</c:v>
                </c:pt>
              </c:strCache>
            </c:strRef>
          </c:tx>
          <c:spPr>
            <a:solidFill>
              <a:srgbClr val="94B6B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1.224245851702376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</c:f>
              <c:strCache>
                <c:ptCount val="1"/>
                <c:pt idx="0">
                  <c:v>Доля пользователей, снизивших массу загрязняющих веществ в сточных водах, в общем числе проверенных водопользователей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19.57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E5A-4884-9F26-F91C1149AD8A}"/>
            </c:ext>
          </c:extLst>
        </c:ser>
        <c:ser>
          <c:idx val="2"/>
          <c:order val="1"/>
          <c:tx>
            <c:strRef>
              <c:f>Лист1!$D$1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rgbClr val="5D817B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2.44849170340476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</c:f>
              <c:strCache>
                <c:ptCount val="1"/>
                <c:pt idx="0">
                  <c:v>Доля пользователей, снизивших массу загрязняющих веществ в сточных водах, в общем числе проверенных водопользователей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20.5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2E5A-4884-9F26-F91C1149AD8A}"/>
            </c:ext>
          </c:extLst>
        </c:ser>
        <c:ser>
          <c:idx val="3"/>
          <c:order val="2"/>
          <c:tx>
            <c:strRef>
              <c:f>Лист1!$E$1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41595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Доля пользователей, снизивших массу загрязняющих веществ в сточных водах, в общем числе проверенных водопользователей</c:v>
                </c:pt>
              </c:strCache>
            </c:strRef>
          </c:cat>
          <c:val>
            <c:numRef>
              <c:f>Лист1!$E$2</c:f>
              <c:numCache>
                <c:formatCode>General</c:formatCode>
                <c:ptCount val="1"/>
                <c:pt idx="0">
                  <c:v>29.2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2E5A-4884-9F26-F91C1149AD8A}"/>
            </c:ext>
          </c:extLst>
        </c:ser>
        <c:ser>
          <c:idx val="0"/>
          <c:order val="3"/>
          <c:tx>
            <c:strRef>
              <c:f>Лист1!$F$1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Доля пользователей, снизивших массу загрязняющих веществ в сточных водах, в общем числе проверенных водопользователей</c:v>
                </c:pt>
              </c:strCache>
            </c:strRef>
          </c:cat>
          <c:val>
            <c:numRef>
              <c:f>Лист1!$F$2</c:f>
              <c:numCache>
                <c:formatCode>General</c:formatCode>
                <c:ptCount val="1"/>
                <c:pt idx="0">
                  <c:v>54.2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2E5A-4884-9F26-F91C1149AD8A}"/>
            </c:ext>
          </c:extLst>
        </c:ser>
        <c:ser>
          <c:idx val="4"/>
          <c:order val="4"/>
          <c:tx>
            <c:strRef>
              <c:f>Лист1!$G$1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Доля пользователей, снизивших массу загрязняющих веществ в сточных водах, в общем числе проверенных водопользователей</c:v>
                </c:pt>
              </c:strCache>
            </c:strRef>
          </c:cat>
          <c:val>
            <c:numRef>
              <c:f>Лист1!$G$2</c:f>
              <c:numCache>
                <c:formatCode>General</c:formatCode>
                <c:ptCount val="1"/>
                <c:pt idx="0">
                  <c:v>58.3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310130176"/>
        <c:axId val="181188800"/>
      </c:barChart>
      <c:catAx>
        <c:axId val="3101301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one"/>
        <c:crossAx val="181188800"/>
        <c:crosses val="autoZero"/>
        <c:auto val="1"/>
        <c:lblAlgn val="ctr"/>
        <c:lblOffset val="100"/>
        <c:noMultiLvlLbl val="0"/>
      </c:catAx>
      <c:valAx>
        <c:axId val="1811888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310130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658044577255567E-2"/>
          <c:y val="0.85935889361592765"/>
          <c:w val="0.90522170290964377"/>
          <c:h val="8.350963330462836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Arial Narrow" panose="020B0606020202030204" pitchFamily="34" charset="0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0"/>
          <c:tx>
            <c:strRef>
              <c:f>Лист1!$C$1</c:f>
              <c:strCache>
                <c:ptCount val="1"/>
                <c:pt idx="0">
                  <c:v>2013</c:v>
                </c:pt>
              </c:strCache>
            </c:strRef>
          </c:tx>
          <c:spPr>
            <a:solidFill>
              <a:srgbClr val="94B6B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3118515631348363E-2"/>
                  <c:y val="8.5121242475231177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solidFill>
                        <a:srgbClr val="4E7A79"/>
                      </a:solidFill>
                      <a:latin typeface="Arial Narrow" panose="020B0606020202030204" pitchFamily="34" charset="0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4AFB-44CD-BC8A-55B7363395D8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E7A79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Доля хозяйствующих субъектов,снизивших массу загрязняющих веществ в атмосферном воздухе, в общем числе проверенных хозяйствующих субъектов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18.670000000000005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AFB-44CD-BC8A-55B7363395D8}"/>
            </c:ext>
          </c:extLst>
        </c:ser>
        <c:ser>
          <c:idx val="2"/>
          <c:order val="1"/>
          <c:tx>
            <c:strRef>
              <c:f>Лист1!$D$1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rgbClr val="5D817B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749135417513115E-2"/>
                  <c:y val="2.553637274256951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4AFB-44CD-BC8A-55B7363395D8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Доля хозяйствующих субъектов,снизивших массу загрязняющих веществ в атмосферном воздухе, в общем числе проверенных хозяйствующих субъектов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18.100000000000001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4AFB-44CD-BC8A-55B7363395D8}"/>
            </c:ext>
          </c:extLst>
        </c:ser>
        <c:ser>
          <c:idx val="3"/>
          <c:order val="2"/>
          <c:tx>
            <c:strRef>
              <c:f>Лист1!$E$1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41595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2.128031061880807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</c:f>
              <c:strCache>
                <c:ptCount val="1"/>
                <c:pt idx="0">
                  <c:v>Доля хозяйствующих субъектов,снизивших массу загрязняющих веществ в атмосферном воздухе, в общем числе проверенных хозяйствующих субъектов</c:v>
                </c:pt>
              </c:strCache>
            </c:strRef>
          </c:cat>
          <c:val>
            <c:numRef>
              <c:f>Лист1!$E$2</c:f>
              <c:numCache>
                <c:formatCode>General</c:formatCode>
                <c:ptCount val="1"/>
                <c:pt idx="0">
                  <c:v>26.6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4AFB-44CD-BC8A-55B7363395D8}"/>
            </c:ext>
          </c:extLst>
        </c:ser>
        <c:ser>
          <c:idx val="0"/>
          <c:order val="3"/>
          <c:tx>
            <c:strRef>
              <c:f>Лист1!$F$1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4.3728385437827874E-3"/>
                  <c:y val="2.128031061880800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18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Доля хозяйствующих субъектов,снизивших массу загрязняющих веществ в атмосферном воздухе, в общем числе проверенных хозяйствующих субъектов</c:v>
                </c:pt>
              </c:strCache>
            </c:strRef>
          </c:cat>
          <c:val>
            <c:numRef>
              <c:f>Лист1!$F$2</c:f>
              <c:numCache>
                <c:formatCode>General</c:formatCode>
                <c:ptCount val="1"/>
                <c:pt idx="0">
                  <c:v>61.3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4AFB-44CD-BC8A-55B7363395D8}"/>
            </c:ext>
          </c:extLst>
        </c:ser>
        <c:ser>
          <c:idx val="4"/>
          <c:order val="4"/>
          <c:tx>
            <c:strRef>
              <c:f>Лист1!$G$1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8.0167780530976307E-17"/>
                  <c:y val="8.512124247523194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solidFill>
                        <a:srgbClr val="4E7A79"/>
                      </a:solidFill>
                      <a:latin typeface="Arial Narrow" panose="020B0606020202030204" pitchFamily="34" charset="0"/>
                      <a:ea typeface="+mn-ea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Доля хозяйствующих субъектов,снизивших массу загрязняющих веществ в атмосферном воздухе, в общем числе проверенных хозяйствующих субъектов</c:v>
                </c:pt>
              </c:strCache>
            </c:strRef>
          </c:cat>
          <c:val>
            <c:numRef>
              <c:f>Лист1!$G$2</c:f>
              <c:numCache>
                <c:formatCode>General</c:formatCode>
                <c:ptCount val="1"/>
                <c:pt idx="0">
                  <c:v>63.2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310477824"/>
        <c:axId val="262734400"/>
      </c:barChart>
      <c:catAx>
        <c:axId val="3104778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one"/>
        <c:crossAx val="262734400"/>
        <c:crosses val="autoZero"/>
        <c:auto val="1"/>
        <c:lblAlgn val="ctr"/>
        <c:lblOffset val="100"/>
        <c:noMultiLvlLbl val="0"/>
      </c:catAx>
      <c:valAx>
        <c:axId val="2627344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one"/>
        <c:crossAx val="3104778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375283201551363E-2"/>
          <c:y val="0.86608752943636658"/>
          <c:w val="0.86104565243439823"/>
          <c:h val="7.955317379914539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Arial Narrow" panose="020B0606020202030204" pitchFamily="34" charset="0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3E7A7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2645F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4F9B8E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6FB5A9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rgbClr val="83BFB5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96CAC1"/>
              </a:solidFill>
              <a:ln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1.7679546935856097E-3"/>
                  <c:y val="-2.72038005245697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6 096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2996702694891941E-2"/>
                      <c:h val="0.10436469750395162"/>
                    </c:manualLayout>
                  </c15:layout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mtClean="0"/>
                      <a:t>5 624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"/>
                  <c:y val="-2.0221174172228238E-17"/>
                </c:manualLayout>
              </c:layout>
              <c:tx>
                <c:rich>
                  <a:bodyPr/>
                  <a:lstStyle/>
                  <a:p>
                    <a:r>
                      <a:rPr lang="en-US" smtClean="0"/>
                      <a:t>5 061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-8.8397734679287034E-4"/>
                  <c:y val="-8.8238870264542579E-3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3 684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5169001155713376E-2"/>
                      <c:h val="9.4217227423529212E-2"/>
                    </c:manualLayout>
                  </c15:layout>
                </c:ext>
              </c:extLst>
            </c:dLbl>
            <c:dLbl>
              <c:idx val="4"/>
              <c:layout>
                <c:manualLayout>
                  <c:x val="-1.7679546935856097E-3"/>
                  <c:y val="-5.7355265671952864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2 255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1.7679546935854798E-3"/>
                  <c:y val="-2.6471661079362888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1 948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ru-RU" sz="1800" b="1" i="0" u="none" strike="noStrike" kern="1200" baseline="0">
                    <a:solidFill>
                      <a:srgbClr val="4D7877"/>
                    </a:solidFill>
                    <a:latin typeface="Arial Narrow" pitchFamily="34" charset="0"/>
                    <a:ea typeface="+mn-ea"/>
                    <a:cs typeface="Arial" pitchFamily="34" charset="0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trendline>
            <c:spPr>
              <a:ln w="38100" cap="rnd">
                <a:solidFill>
                  <a:schemeClr val="accent6">
                    <a:lumMod val="75000"/>
                  </a:schemeClr>
                </a:solidFill>
                <a:prstDash val="sysDot"/>
                <a:tailEnd type="stealth" w="lg" len="lg"/>
              </a:ln>
              <a:effectLst/>
            </c:spPr>
            <c:trendlineType val="linear"/>
            <c:dispRSqr val="0"/>
            <c:dispEq val="0"/>
          </c:trendline>
          <c:cat>
            <c:numRef>
              <c:f>ФО!$B$2:$G$2</c:f>
              <c:numCache>
                <c:formatCode>General</c:formatCode>
                <c:ptCount val="6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  <c:pt idx="5">
                  <c:v>2018</c:v>
                </c:pt>
              </c:numCache>
            </c:numRef>
          </c:cat>
          <c:val>
            <c:numRef>
              <c:f>ФО!$B$11:$G$11</c:f>
              <c:numCache>
                <c:formatCode>General</c:formatCode>
                <c:ptCount val="6"/>
                <c:pt idx="0">
                  <c:v>6096</c:v>
                </c:pt>
                <c:pt idx="1">
                  <c:v>5624</c:v>
                </c:pt>
                <c:pt idx="2">
                  <c:v>5061</c:v>
                </c:pt>
                <c:pt idx="3">
                  <c:v>3684</c:v>
                </c:pt>
                <c:pt idx="4">
                  <c:v>2255</c:v>
                </c:pt>
                <c:pt idx="5">
                  <c:v>1948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overlap val="-27"/>
        <c:axId val="174369280"/>
        <c:axId val="314207616"/>
      </c:barChart>
      <c:catAx>
        <c:axId val="174369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ru-RU" sz="140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Arial Narrow" pitchFamily="34" charset="0"/>
                <a:ea typeface="+mn-ea"/>
                <a:cs typeface="+mn-cs"/>
              </a:defRPr>
            </a:pPr>
            <a:endParaRPr lang="ru-RU"/>
          </a:p>
        </c:txPr>
        <c:crossAx val="314207616"/>
        <c:crosses val="autoZero"/>
        <c:auto val="1"/>
        <c:lblAlgn val="ctr"/>
        <c:lblOffset val="10"/>
        <c:noMultiLvlLbl val="0"/>
      </c:catAx>
      <c:valAx>
        <c:axId val="314207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ru-RU" sz="1000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Arial Narrow" pitchFamily="34" charset="0"/>
                <a:ea typeface="+mn-ea"/>
                <a:cs typeface="+mn-cs"/>
              </a:defRPr>
            </a:pPr>
            <a:endParaRPr lang="ru-RU"/>
          </a:p>
        </c:txPr>
        <c:crossAx val="1743692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8888888888888989E-2"/>
          <c:y val="3.9351851851851853E-2"/>
          <c:w val="0.5083333333333333"/>
          <c:h val="0.84722222222222221"/>
        </c:manualLayout>
      </c:layout>
      <c:doughnutChart>
        <c:varyColors val="1"/>
        <c:ser>
          <c:idx val="0"/>
          <c:order val="0"/>
          <c:spPr>
            <a:effectLst/>
          </c:spPr>
          <c:dPt>
            <c:idx val="0"/>
            <c:bubble3D val="0"/>
            <c:spPr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rgbClr val="638B89"/>
              </a:solidFill>
              <a:ln>
                <a:noFill/>
              </a:ln>
              <a:effectLst/>
            </c:spPr>
          </c:dPt>
          <c:dPt>
            <c:idx val="4"/>
            <c:bubble3D val="0"/>
            <c:spPr>
              <a:solidFill>
                <a:srgbClr val="82B18C"/>
              </a:solidFill>
              <a:ln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4.9139249527441241E-3"/>
                  <c:y val="-3.7025885232666991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1,2 </a:t>
                    </a:r>
                    <a:r>
                      <a:rPr lang="en-US" sz="1800" dirty="0" smtClean="0"/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2.4929518216952315E-2"/>
                  <c:y val="-1.2419591295031441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10,3 </a:t>
                    </a:r>
                    <a:r>
                      <a:rPr lang="en-US" sz="1800" dirty="0" smtClean="0"/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4.197691215485156E-2"/>
                  <c:y val="0.1013223982853938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lang="ru-RU" sz="2000" b="1" i="0" u="none" strike="noStrike" kern="1200" baseline="0">
                        <a:solidFill>
                          <a:schemeClr val="bg1"/>
                        </a:solidFill>
                        <a:latin typeface="Arial Narrow" pitchFamily="34" charset="0"/>
                        <a:ea typeface="+mn-ea"/>
                        <a:cs typeface="Arial" panose="020B0604020202020204" pitchFamily="34" charset="0"/>
                      </a:defRPr>
                    </a:pPr>
                    <a:r>
                      <a:rPr lang="en-US" dirty="0" smtClean="0"/>
                      <a:t>34,3 </a:t>
                    </a:r>
                    <a:r>
                      <a:rPr lang="en-US" sz="1800" dirty="0" smtClean="0"/>
                      <a:t>%</a:t>
                    </a:r>
                    <a:endParaRPr lang="en-US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823601738929906"/>
                      <c:h val="4.4782953135300022E-2"/>
                    </c:manualLayout>
                  </c15:layout>
                </c:ext>
              </c:extLst>
            </c:dLbl>
            <c:dLbl>
              <c:idx val="3"/>
              <c:layout>
                <c:manualLayout>
                  <c:x val="3.5518979453528901E-2"/>
                  <c:y val="4.9501019009658073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41,3 </a:t>
                    </a:r>
                    <a:r>
                      <a:rPr lang="en-US" sz="1800" dirty="0" smtClean="0"/>
                      <a:t>%</a:t>
                    </a:r>
                    <a:endParaRPr lang="en-US" sz="1800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500701925716006"/>
                      <c:h val="4.0142232603144583E-2"/>
                    </c:manualLayout>
                  </c15:layout>
                </c:ext>
              </c:extLst>
            </c:dLbl>
            <c:dLbl>
              <c:idx val="4"/>
              <c:layout>
                <c:manualLayout>
                  <c:x val="-2.0181238325868753E-2"/>
                  <c:y val="-6.9610807982331711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lang="ru-RU" sz="2000" b="1" i="0" u="none" strike="noStrike" kern="1200" baseline="0">
                        <a:solidFill>
                          <a:schemeClr val="bg1"/>
                        </a:solidFill>
                        <a:latin typeface="Arial Narrow" pitchFamily="34" charset="0"/>
                        <a:ea typeface="+mn-ea"/>
                        <a:cs typeface="Arial" panose="020B0604020202020204" pitchFamily="34" charset="0"/>
                      </a:defRPr>
                    </a:pPr>
                    <a:r>
                      <a:rPr lang="en-US" dirty="0" smtClean="0"/>
                      <a:t>12,9 </a:t>
                    </a:r>
                    <a:r>
                      <a:rPr lang="en-US" sz="1800" dirty="0" smtClean="0"/>
                      <a:t>%</a:t>
                    </a:r>
                    <a:endParaRPr lang="en-US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390915989223282"/>
                      <c:h val="4.1689139447196398E-2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ru-RU" sz="2000" b="1" i="0" u="none" strike="noStrike" kern="1200" baseline="0">
                    <a:solidFill>
                      <a:schemeClr val="bg1"/>
                    </a:solidFill>
                    <a:latin typeface="Arial Narrow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>
                  <a:solidFill>
                    <a:schemeClr val="dk1">
                      <a:lumMod val="50000"/>
                      <a:lumOff val="50000"/>
                    </a:schemeClr>
                  </a:solidFill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'[риски объектов.xlsx]Лист1'!$B$30:$F$30</c:f>
              <c:strCache>
                <c:ptCount val="5"/>
                <c:pt idx="0">
                  <c:v>Чрезвычайно высокий</c:v>
                </c:pt>
                <c:pt idx="1">
                  <c:v>Высокий</c:v>
                </c:pt>
                <c:pt idx="2">
                  <c:v>Значительный</c:v>
                </c:pt>
                <c:pt idx="3">
                  <c:v>Средний</c:v>
                </c:pt>
                <c:pt idx="4">
                  <c:v>Умеренный</c:v>
                </c:pt>
              </c:strCache>
            </c:strRef>
          </c:cat>
          <c:val>
            <c:numRef>
              <c:f>'[риски объектов.xlsx]Лист1'!$B$31:$F$31</c:f>
              <c:numCache>
                <c:formatCode>General</c:formatCode>
                <c:ptCount val="5"/>
                <c:pt idx="0">
                  <c:v>66</c:v>
                </c:pt>
                <c:pt idx="1">
                  <c:v>546</c:v>
                </c:pt>
                <c:pt idx="2">
                  <c:v>1815</c:v>
                </c:pt>
                <c:pt idx="3">
                  <c:v>2184</c:v>
                </c:pt>
                <c:pt idx="4">
                  <c:v>681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Аркуш1!$I$61</c:f>
              <c:strCache>
                <c:ptCount val="1"/>
                <c:pt idx="0">
                  <c:v>к возмещению вреда, млн.руб.</c:v>
                </c:pt>
              </c:strCache>
            </c:strRef>
          </c:tx>
          <c:spPr>
            <a:solidFill>
              <a:srgbClr val="4E7A79"/>
            </a:solidFill>
            <a:ln>
              <a:noFill/>
            </a:ln>
            <a:effectLst/>
          </c:spPr>
          <c:invertIfNegative val="0"/>
          <c:dLbls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pc="-70" baseline="0" smtClean="0"/>
                      <a:t>3</a:t>
                    </a:r>
                    <a:r>
                      <a:rPr lang="ru-RU" spc="-70" baseline="0" smtClean="0"/>
                      <a:t> </a:t>
                    </a:r>
                    <a:r>
                      <a:rPr lang="en-US" spc="-70" baseline="0" smtClean="0"/>
                      <a:t>764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en-US" spc="-70" baseline="0" smtClean="0"/>
                      <a:t>3</a:t>
                    </a:r>
                    <a:r>
                      <a:rPr lang="ru-RU" spc="-70" baseline="0" smtClean="0"/>
                      <a:t> </a:t>
                    </a:r>
                    <a:r>
                      <a:rPr lang="en-US" spc="-70" baseline="0" smtClean="0"/>
                      <a:t>900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/>
              <c:tx>
                <c:rich>
                  <a:bodyPr/>
                  <a:lstStyle/>
                  <a:p>
                    <a:r>
                      <a:rPr lang="en-US" spc="-70" baseline="0" smtClean="0"/>
                      <a:t>1</a:t>
                    </a:r>
                    <a:r>
                      <a:rPr lang="ru-RU" spc="-70" baseline="0" smtClean="0"/>
                      <a:t> </a:t>
                    </a:r>
                    <a:r>
                      <a:rPr lang="en-US" spc="-70" baseline="0" smtClean="0"/>
                      <a:t>895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1400" b="1" spc="-70" baseline="0">
                    <a:solidFill>
                      <a:srgbClr val="4E7A79"/>
                    </a:solidFill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Аркуш1!$J$60:$N$60</c:f>
              <c:numCache>
                <c:formatCode>General</c:formatCode>
                <c:ptCount val="5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</c:numCache>
            </c:numRef>
          </c:cat>
          <c:val>
            <c:numRef>
              <c:f>Аркуш1!$J$61:$N$61</c:f>
              <c:numCache>
                <c:formatCode>General</c:formatCode>
                <c:ptCount val="5"/>
                <c:pt idx="0">
                  <c:v>739</c:v>
                </c:pt>
                <c:pt idx="1">
                  <c:v>722</c:v>
                </c:pt>
                <c:pt idx="2">
                  <c:v>3764</c:v>
                </c:pt>
                <c:pt idx="3">
                  <c:v>3900</c:v>
                </c:pt>
                <c:pt idx="4">
                  <c:v>1895</c:v>
                </c:pt>
              </c:numCache>
            </c:numRef>
          </c:val>
        </c:ser>
        <c:ser>
          <c:idx val="1"/>
          <c:order val="1"/>
          <c:tx>
            <c:strRef>
              <c:f>Аркуш1!$I$62</c:f>
              <c:strCache>
                <c:ptCount val="1"/>
                <c:pt idx="0">
                  <c:v>предъявлено штрафов, млн.руб.</c:v>
                </c:pt>
              </c:strCache>
            </c:strRef>
          </c:tx>
          <c:spPr>
            <a:solidFill>
              <a:srgbClr val="6FB5A9"/>
            </a:solidFill>
            <a:ln>
              <a:noFill/>
            </a:ln>
            <a:effectLst/>
          </c:spPr>
          <c:invertIfNegative val="0"/>
          <c:dLbls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pc="-70" baseline="0" smtClean="0"/>
                      <a:t>1</a:t>
                    </a:r>
                    <a:r>
                      <a:rPr lang="ru-RU" spc="-70" baseline="0" smtClean="0"/>
                      <a:t> </a:t>
                    </a:r>
                    <a:r>
                      <a:rPr lang="en-US" spc="-70" baseline="0" smtClean="0"/>
                      <a:t>104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9.6459115006606953E-3"/>
                  <c:y val="7.672881499293128E-3"/>
                </c:manualLayout>
              </c:layout>
              <c:tx>
                <c:rich>
                  <a:bodyPr/>
                  <a:lstStyle/>
                  <a:p>
                    <a:r>
                      <a:rPr lang="en-US" spc="-70" baseline="0" smtClean="0"/>
                      <a:t>1</a:t>
                    </a:r>
                    <a:r>
                      <a:rPr lang="ru-RU" spc="-70" baseline="0" smtClean="0"/>
                      <a:t> </a:t>
                    </a:r>
                    <a:r>
                      <a:rPr lang="en-US" spc="-70" baseline="0" smtClean="0"/>
                      <a:t>150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9.6459115006606068E-3"/>
                  <c:y val="-7.0333934573239656E-17"/>
                </c:manualLayout>
              </c:layout>
              <c:tx>
                <c:rich>
                  <a:bodyPr/>
                  <a:lstStyle/>
                  <a:p>
                    <a:r>
                      <a:rPr lang="en-US" spc="-70" baseline="0" smtClean="0"/>
                      <a:t>1</a:t>
                    </a:r>
                    <a:r>
                      <a:rPr lang="ru-RU" spc="-70" baseline="0" smtClean="0"/>
                      <a:t> </a:t>
                    </a:r>
                    <a:r>
                      <a:rPr lang="en-US" spc="-70" baseline="0" smtClean="0"/>
                      <a:t>209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9.6459115006607837E-3"/>
                  <c:y val="3.8364407496465643E-2"/>
                </c:manualLayout>
              </c:layout>
              <c:tx>
                <c:rich>
                  <a:bodyPr/>
                  <a:lstStyle/>
                  <a:p>
                    <a:r>
                      <a:rPr lang="en-US" spc="-70" baseline="0" dirty="0" smtClean="0"/>
                      <a:t>1</a:t>
                    </a:r>
                    <a:r>
                      <a:rPr lang="ru-RU" spc="-70" baseline="0" dirty="0" smtClean="0"/>
                      <a:t> </a:t>
                    </a:r>
                    <a:r>
                      <a:rPr lang="en-US" spc="-70" baseline="0" dirty="0" smtClean="0"/>
                      <a:t>314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1400" b="1" spc="-70" baseline="0">
                    <a:solidFill>
                      <a:srgbClr val="4E7A79"/>
                    </a:solidFill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Аркуш1!$J$60:$N$60</c:f>
              <c:numCache>
                <c:formatCode>General</c:formatCode>
                <c:ptCount val="5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</c:numCache>
            </c:numRef>
          </c:cat>
          <c:val>
            <c:numRef>
              <c:f>Аркуш1!$J$62:$N$62</c:f>
              <c:numCache>
                <c:formatCode>General</c:formatCode>
                <c:ptCount val="5"/>
                <c:pt idx="0">
                  <c:v>758</c:v>
                </c:pt>
                <c:pt idx="1">
                  <c:v>1104</c:v>
                </c:pt>
                <c:pt idx="2">
                  <c:v>1150</c:v>
                </c:pt>
                <c:pt idx="3">
                  <c:v>1209</c:v>
                </c:pt>
                <c:pt idx="4">
                  <c:v>1314</c:v>
                </c:pt>
              </c:numCache>
            </c:numRef>
          </c:val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69"/>
        <c:axId val="163107328"/>
        <c:axId val="314204736"/>
      </c:barChart>
      <c:catAx>
        <c:axId val="163107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1050" b="1">
                <a:solidFill>
                  <a:schemeClr val="bg1">
                    <a:lumMod val="50000"/>
                  </a:schemeClr>
                </a:solidFill>
              </a:defRPr>
            </a:pPr>
            <a:endParaRPr lang="ru-RU"/>
          </a:p>
        </c:txPr>
        <c:crossAx val="314204736"/>
        <c:crosses val="autoZero"/>
        <c:auto val="1"/>
        <c:lblAlgn val="ctr"/>
        <c:lblOffset val="100"/>
        <c:noMultiLvlLbl val="0"/>
      </c:catAx>
      <c:valAx>
        <c:axId val="3142047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>
                <a:solidFill>
                  <a:schemeClr val="bg1">
                    <a:lumMod val="85000"/>
                  </a:schemeClr>
                </a:solidFill>
              </a:defRPr>
            </a:pPr>
            <a:endParaRPr lang="ru-RU"/>
          </a:p>
        </c:txPr>
        <c:crossAx val="163107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Аркуш1!$A$2</c:f>
              <c:strCache>
                <c:ptCount val="1"/>
                <c:pt idx="0">
                  <c:v>общее количество юр. лиц и индивидуальных предпринимателей, в отношении которых проводились проверки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9127989595578581E-2"/>
                  <c:y val="-2.6604087707602232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3.3473981792262505E-2"/>
                  <c:y val="2.660408770760218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trendline>
            <c:spPr>
              <a:ln w="28575" cap="rnd">
                <a:solidFill>
                  <a:schemeClr val="accent6">
                    <a:lumMod val="75000"/>
                  </a:schemeClr>
                </a:solidFill>
                <a:prstDash val="sysDot"/>
                <a:tailEnd type="stealth" w="lg" len="lg"/>
              </a:ln>
              <a:effectLst/>
            </c:spPr>
            <c:trendlineType val="linear"/>
            <c:dispRSqr val="0"/>
            <c:dispEq val="0"/>
          </c:trendline>
          <c:cat>
            <c:numRef>
              <c:f>Аркуш1!$B$1:$F$1</c:f>
              <c:numCache>
                <c:formatCode>General</c:formatCode>
                <c:ptCount val="5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</c:numCache>
            </c:numRef>
          </c:cat>
          <c:val>
            <c:numRef>
              <c:f>Аркуш1!$B$2:$F$2</c:f>
              <c:numCache>
                <c:formatCode>General</c:formatCode>
                <c:ptCount val="5"/>
                <c:pt idx="0">
                  <c:v>12995</c:v>
                </c:pt>
                <c:pt idx="1">
                  <c:v>13063</c:v>
                </c:pt>
                <c:pt idx="2">
                  <c:v>10633</c:v>
                </c:pt>
                <c:pt idx="3">
                  <c:v>9995</c:v>
                </c:pt>
                <c:pt idx="4">
                  <c:v>7992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8"/>
        <c:overlap val="-27"/>
        <c:axId val="163107840"/>
        <c:axId val="179156032"/>
      </c:barChart>
      <c:catAx>
        <c:axId val="163107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179156032"/>
        <c:crosses val="autoZero"/>
        <c:auto val="1"/>
        <c:lblAlgn val="ctr"/>
        <c:lblOffset val="10"/>
        <c:noMultiLvlLbl val="0"/>
      </c:catAx>
      <c:valAx>
        <c:axId val="179156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163107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Лист1!$C$25</c:f>
              <c:strCache>
                <c:ptCount val="1"/>
                <c:pt idx="0">
                  <c:v>адм</c:v>
                </c:pt>
              </c:strCache>
            </c:strRef>
          </c:tx>
          <c:spPr>
            <a:solidFill>
              <a:srgbClr val="6FB5A9"/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mtClean="0"/>
                      <a:t>5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309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mtClean="0"/>
                      <a:t>4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699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0"/>
                  <c:y val="2.3766749008159293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5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613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0"/>
                  <c:y val="4.7792467794180067E-2"/>
                </c:manualLayout>
              </c:layout>
              <c:tx>
                <c:rich>
                  <a:bodyPr/>
                  <a:lstStyle/>
                  <a:p>
                    <a:r>
                      <a:rPr lang="en-US" smtClean="0"/>
                      <a:t>7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347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3.8051048789234543E-2"/>
                  <c:y val="3.5650123512238945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3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000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28575" cap="rnd">
                <a:solidFill>
                  <a:schemeClr val="accent6">
                    <a:lumMod val="75000"/>
                  </a:schemeClr>
                </a:solidFill>
                <a:prstDash val="sysDot"/>
                <a:tailEnd type="stealth" w="lg" len="lg"/>
              </a:ln>
              <a:effectLst/>
            </c:spPr>
            <c:trendlineType val="linear"/>
            <c:dispRSqr val="0"/>
            <c:dispEq val="0"/>
          </c:trendline>
          <c:cat>
            <c:numRef>
              <c:f>Лист1!$B$26:$B$30</c:f>
              <c:numCache>
                <c:formatCode>General</c:formatCode>
                <c:ptCount val="5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</c:numCache>
            </c:numRef>
          </c:cat>
          <c:val>
            <c:numRef>
              <c:f>Лист1!$C$26:$C$30</c:f>
              <c:numCache>
                <c:formatCode>General</c:formatCode>
                <c:ptCount val="5"/>
                <c:pt idx="0">
                  <c:v>5309</c:v>
                </c:pt>
                <c:pt idx="1">
                  <c:v>4699</c:v>
                </c:pt>
                <c:pt idx="2">
                  <c:v>5613</c:v>
                </c:pt>
                <c:pt idx="3">
                  <c:v>7347</c:v>
                </c:pt>
                <c:pt idx="4">
                  <c:v>3000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27"/>
        <c:axId val="172911104"/>
        <c:axId val="274499840"/>
      </c:barChart>
      <c:catAx>
        <c:axId val="172911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274499840"/>
        <c:crosses val="autoZero"/>
        <c:auto val="1"/>
        <c:lblAlgn val="ctr"/>
        <c:lblOffset val="10"/>
        <c:noMultiLvlLbl val="0"/>
      </c:catAx>
      <c:valAx>
        <c:axId val="274499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1729111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Лист1!$F$25</c:f>
              <c:strCache>
                <c:ptCount val="1"/>
                <c:pt idx="0">
                  <c:v>штрафы</c:v>
                </c:pt>
              </c:strCache>
            </c:strRef>
          </c:tx>
          <c:spPr>
            <a:solidFill>
              <a:srgbClr val="4E7A79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4.833898818146444E-2"/>
                  <c:y val="4.1540642206836398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87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604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0"/>
                  <c:y val="3.0005036816731834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290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133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0"/>
                  <c:y val="-3.8075936008442668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159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049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0"/>
                  <c:y val="2.8849766947289347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228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470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0"/>
                  <c:y val="1.7313058147250954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270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000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1100" b="1">
                    <a:solidFill>
                      <a:srgbClr val="4E7A79"/>
                    </a:solidFill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28575" cap="rnd">
                <a:solidFill>
                  <a:schemeClr val="accent6">
                    <a:lumMod val="75000"/>
                  </a:schemeClr>
                </a:solidFill>
                <a:prstDash val="sysDot"/>
                <a:tailEnd type="stealth" w="lg" len="lg"/>
              </a:ln>
              <a:effectLst/>
            </c:spPr>
            <c:trendlineType val="linear"/>
            <c:dispRSqr val="0"/>
            <c:dispEq val="0"/>
          </c:trendline>
          <c:cat>
            <c:numRef>
              <c:f>Лист1!$E$26:$E$30</c:f>
              <c:numCache>
                <c:formatCode>General</c:formatCode>
                <c:ptCount val="5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</c:numCache>
            </c:numRef>
          </c:cat>
          <c:val>
            <c:numRef>
              <c:f>Лист1!$F$26:$F$30</c:f>
              <c:numCache>
                <c:formatCode>General</c:formatCode>
                <c:ptCount val="5"/>
                <c:pt idx="0">
                  <c:v>87604</c:v>
                </c:pt>
                <c:pt idx="1">
                  <c:v>290133</c:v>
                </c:pt>
                <c:pt idx="2">
                  <c:v>159049</c:v>
                </c:pt>
                <c:pt idx="3">
                  <c:v>228470</c:v>
                </c:pt>
                <c:pt idx="4">
                  <c:v>270000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-27"/>
        <c:axId val="172912128"/>
        <c:axId val="274501568"/>
      </c:barChart>
      <c:catAx>
        <c:axId val="172912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900" b="1">
                <a:solidFill>
                  <a:schemeClr val="bg1">
                    <a:lumMod val="50000"/>
                  </a:schemeClr>
                </a:solidFill>
              </a:defRPr>
            </a:pPr>
            <a:endParaRPr lang="ru-RU"/>
          </a:p>
        </c:txPr>
        <c:crossAx val="274501568"/>
        <c:crosses val="autoZero"/>
        <c:auto val="1"/>
        <c:lblAlgn val="ctr"/>
        <c:lblOffset val="10"/>
        <c:noMultiLvlLbl val="0"/>
      </c:catAx>
      <c:valAx>
        <c:axId val="274501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>
                <a:solidFill>
                  <a:schemeClr val="bg1">
                    <a:lumMod val="85000"/>
                  </a:schemeClr>
                </a:solidFill>
              </a:defRPr>
            </a:pPr>
            <a:endParaRPr lang="ru-RU"/>
          </a:p>
        </c:txPr>
        <c:crossAx val="172912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Лист1!$C$12</c:f>
              <c:strCache>
                <c:ptCount val="1"/>
                <c:pt idx="0">
                  <c:v>адм</c:v>
                </c:pt>
              </c:strCache>
            </c:strRef>
          </c:tx>
          <c:spPr>
            <a:solidFill>
              <a:srgbClr val="6FB5A9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2.6734277841655374E-17"/>
                  <c:y val="4.3491028263175503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2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959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mtClean="0"/>
                      <a:t>2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297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mtClean="0"/>
                      <a:t>2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239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0"/>
                  <c:y val="3.2618271197381636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2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282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1.7498772543743955E-2"/>
                  <c:y val="5.4363785328969398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2</a:t>
                    </a:r>
                    <a:r>
                      <a:rPr lang="ru-RU" dirty="0" smtClean="0"/>
                      <a:t> </a:t>
                    </a:r>
                    <a:r>
                      <a:rPr lang="en-US" dirty="0" smtClean="0"/>
                      <a:t>146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28575" cap="rnd">
                <a:solidFill>
                  <a:schemeClr val="accent6">
                    <a:lumMod val="75000"/>
                  </a:schemeClr>
                </a:solidFill>
                <a:prstDash val="sysDot"/>
                <a:tailEnd type="stealth" w="lg" len="lg"/>
              </a:ln>
              <a:effectLst/>
            </c:spPr>
            <c:trendlineType val="linear"/>
            <c:dispRSqr val="0"/>
            <c:dispEq val="0"/>
          </c:trendline>
          <c:cat>
            <c:numRef>
              <c:f>Лист1!$B$13:$B$17</c:f>
              <c:numCache>
                <c:formatCode>General</c:formatCode>
                <c:ptCount val="5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</c:numCache>
            </c:numRef>
          </c:cat>
          <c:val>
            <c:numRef>
              <c:f>Лист1!$C$13:$C$17</c:f>
              <c:numCache>
                <c:formatCode>General</c:formatCode>
                <c:ptCount val="5"/>
                <c:pt idx="0">
                  <c:v>2959</c:v>
                </c:pt>
                <c:pt idx="1">
                  <c:v>2297</c:v>
                </c:pt>
                <c:pt idx="2">
                  <c:v>2239</c:v>
                </c:pt>
                <c:pt idx="3">
                  <c:v>2282</c:v>
                </c:pt>
                <c:pt idx="4">
                  <c:v>2146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27"/>
        <c:axId val="173027328"/>
        <c:axId val="275309696"/>
      </c:barChart>
      <c:catAx>
        <c:axId val="173027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  <a:ea typeface="+mn-ea"/>
                <a:cs typeface="Arial" panose="020B0604020202020204" pitchFamily="34" charset="0"/>
              </a:defRPr>
            </a:pPr>
            <a:endParaRPr lang="ru-RU"/>
          </a:p>
        </c:txPr>
        <c:crossAx val="275309696"/>
        <c:crosses val="autoZero"/>
        <c:auto val="1"/>
        <c:lblAlgn val="ctr"/>
        <c:lblOffset val="10"/>
        <c:noMultiLvlLbl val="0"/>
      </c:catAx>
      <c:valAx>
        <c:axId val="275309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Arial Narrow" panose="020B0606020202030204" pitchFamily="34" charset="0"/>
                <a:ea typeface="+mn-ea"/>
                <a:cs typeface="Arial" panose="020B0604020202020204" pitchFamily="34" charset="0"/>
              </a:defRPr>
            </a:pPr>
            <a:endParaRPr lang="ru-RU"/>
          </a:p>
        </c:txPr>
        <c:crossAx val="173027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  <a:cs typeface="Arial" panose="020B0604020202020204" pitchFamily="34" charset="0"/>
        </a:defRPr>
      </a:pPr>
      <a:endParaRPr lang="ru-RU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'[оводков vol.3.xlsx]Лист1'!$F$12</c:f>
              <c:strCache>
                <c:ptCount val="1"/>
                <c:pt idx="0">
                  <c:v>штрафы</c:v>
                </c:pt>
              </c:strCache>
            </c:strRef>
          </c:tx>
          <c:spPr>
            <a:solidFill>
              <a:srgbClr val="4E7A79"/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mtClean="0"/>
                      <a:t>57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037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mtClean="0"/>
                      <a:t>96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479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5.9926254979811119E-2"/>
                  <c:y val="3.3842029669067589E-2"/>
                </c:manualLayout>
              </c:layout>
              <c:tx>
                <c:rich>
                  <a:bodyPr/>
                  <a:lstStyle/>
                  <a:p>
                    <a:r>
                      <a:rPr lang="en-US" smtClean="0"/>
                      <a:t>92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808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1.9975418326603708E-2"/>
                  <c:y val="3.3842029669067589E-2"/>
                </c:manualLayout>
              </c:layout>
              <c:tx>
                <c:rich>
                  <a:bodyPr/>
                  <a:lstStyle/>
                  <a:p>
                    <a:r>
                      <a:rPr lang="en-US" smtClean="0"/>
                      <a:t>101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084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0"/>
                  <c:y val="3.3842029669067589E-2"/>
                </c:manualLayout>
              </c:layout>
              <c:tx>
                <c:rich>
                  <a:bodyPr/>
                  <a:lstStyle/>
                  <a:p>
                    <a:r>
                      <a:rPr lang="en-US" smtClean="0"/>
                      <a:t>208</a:t>
                    </a:r>
                    <a:r>
                      <a:rPr lang="ru-RU" smtClean="0"/>
                      <a:t> </a:t>
                    </a:r>
                    <a:r>
                      <a:rPr lang="en-US" smtClean="0"/>
                      <a:t>553</a:t>
                    </a:r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28575" cap="rnd">
                <a:solidFill>
                  <a:schemeClr val="accent6">
                    <a:lumMod val="75000"/>
                  </a:schemeClr>
                </a:solidFill>
                <a:prstDash val="sysDot"/>
                <a:tailEnd type="stealth" w="lg" len="lg"/>
              </a:ln>
              <a:effectLst/>
            </c:spPr>
            <c:trendlineType val="linear"/>
            <c:dispRSqr val="0"/>
            <c:dispEq val="0"/>
          </c:trendline>
          <c:cat>
            <c:numRef>
              <c:f>'[оводков vol.3.xlsx]Лист1'!$E$13:$E$17</c:f>
              <c:numCache>
                <c:formatCode>General</c:formatCode>
                <c:ptCount val="5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</c:numCache>
            </c:numRef>
          </c:cat>
          <c:val>
            <c:numRef>
              <c:f>'[оводков vol.3.xlsx]Лист1'!$F$13:$F$17</c:f>
              <c:numCache>
                <c:formatCode>General</c:formatCode>
                <c:ptCount val="5"/>
                <c:pt idx="0">
                  <c:v>57037</c:v>
                </c:pt>
                <c:pt idx="1">
                  <c:v>96479</c:v>
                </c:pt>
                <c:pt idx="2">
                  <c:v>92808</c:v>
                </c:pt>
                <c:pt idx="3">
                  <c:v>101084</c:v>
                </c:pt>
                <c:pt idx="4">
                  <c:v>208553</c:v>
                </c:pt>
              </c:numCache>
            </c:numRef>
          </c:val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173027840"/>
        <c:axId val="275311424"/>
      </c:barChart>
      <c:catAx>
        <c:axId val="173027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rgbClr val="4E7A79"/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275311424"/>
        <c:crosses val="autoZero"/>
        <c:auto val="1"/>
        <c:lblAlgn val="ctr"/>
        <c:lblOffset val="10"/>
        <c:noMultiLvlLbl val="0"/>
      </c:catAx>
      <c:valAx>
        <c:axId val="2753114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173027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1"/>
    <c:plotArea>
      <c:layout/>
      <c:doughnutChart>
        <c:varyColors val="1"/>
        <c:ser>
          <c:idx val="0"/>
          <c:order val="0"/>
          <c:cat>
            <c:strRef>
              <c:f>Лист1!$B$2:$I$2</c:f>
              <c:strCache>
                <c:ptCount val="8"/>
                <c:pt idx="0">
                  <c:v>ДФО</c:v>
                </c:pt>
                <c:pt idx="1">
                  <c:v>СФО</c:v>
                </c:pt>
                <c:pt idx="2">
                  <c:v>УФО</c:v>
                </c:pt>
                <c:pt idx="3">
                  <c:v>ПФО</c:v>
                </c:pt>
                <c:pt idx="4">
                  <c:v>ЮФО</c:v>
                </c:pt>
                <c:pt idx="5">
                  <c:v>СКФО</c:v>
                </c:pt>
                <c:pt idx="6">
                  <c:v>ЦФО</c:v>
                </c:pt>
                <c:pt idx="7">
                  <c:v>СЗФО</c:v>
                </c:pt>
              </c:strCache>
            </c:strRef>
          </c:cat>
          <c:val>
            <c:numRef>
              <c:f>Лист1!$B$3:$I$3</c:f>
              <c:numCache>
                <c:formatCode>General</c:formatCode>
                <c:ptCount val="8"/>
                <c:pt idx="0">
                  <c:v>42</c:v>
                </c:pt>
                <c:pt idx="1">
                  <c:v>169</c:v>
                </c:pt>
                <c:pt idx="2">
                  <c:v>164</c:v>
                </c:pt>
                <c:pt idx="3">
                  <c:v>211</c:v>
                </c:pt>
                <c:pt idx="4">
                  <c:v>36</c:v>
                </c:pt>
                <c:pt idx="5">
                  <c:v>18</c:v>
                </c:pt>
                <c:pt idx="6">
                  <c:v>216</c:v>
                </c:pt>
                <c:pt idx="7">
                  <c:v>104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50"/>
      </c:doughnut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24655511811028"/>
          <c:y val="4.1815569143242574E-2"/>
          <c:w val="0.86410761154855686"/>
          <c:h val="0.84211997243361392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4F81BD"/>
            </a:solidFill>
            <a:ln w="25400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32645F"/>
              </a:solidFill>
              <a:ln w="25400">
                <a:noFill/>
              </a:ln>
            </c:spPr>
          </c:dPt>
          <c:dPt>
            <c:idx val="1"/>
            <c:invertIfNegative val="0"/>
            <c:bubble3D val="0"/>
            <c:spPr>
              <a:solidFill>
                <a:srgbClr val="3E7A74"/>
              </a:solidFill>
              <a:ln w="25400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4F9B8E"/>
              </a:solidFill>
              <a:ln w="25400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4F9B8E"/>
              </a:solidFill>
              <a:ln w="25400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6FB5A9"/>
              </a:solidFill>
              <a:ln w="25400">
                <a:noFill/>
              </a:ln>
            </c:spPr>
          </c:dPt>
          <c:dLbls>
            <c:spPr>
              <a:noFill/>
              <a:ln w="25400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 b="1" i="0" u="none" strike="noStrike" baseline="0">
                    <a:solidFill>
                      <a:srgbClr val="4E7A79"/>
                    </a:solidFill>
                    <a:latin typeface="Arial Narrow" panose="020B0606020202030204" pitchFamily="34" charset="0"/>
                    <a:ea typeface="Times New Roman"/>
                    <a:cs typeface="Times New Roman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'2013-2017'!$B$2:$F$2</c:f>
              <c:strCache>
                <c:ptCount val="5"/>
                <c:pt idx="0">
                  <c:v>2013 год</c:v>
                </c:pt>
                <c:pt idx="1">
                  <c:v>2014 год</c:v>
                </c:pt>
                <c:pt idx="2">
                  <c:v>2015 год</c:v>
                </c:pt>
                <c:pt idx="3">
                  <c:v>2016 год</c:v>
                </c:pt>
                <c:pt idx="4">
                  <c:v>2017 год</c:v>
                </c:pt>
              </c:strCache>
            </c:strRef>
          </c:cat>
          <c:val>
            <c:numRef>
              <c:f>'2013-2017'!$B$4:$F$4</c:f>
              <c:numCache>
                <c:formatCode>General</c:formatCode>
                <c:ptCount val="5"/>
                <c:pt idx="0">
                  <c:v>82891</c:v>
                </c:pt>
                <c:pt idx="1">
                  <c:v>80489</c:v>
                </c:pt>
                <c:pt idx="2">
                  <c:v>79249</c:v>
                </c:pt>
                <c:pt idx="3">
                  <c:v>79249</c:v>
                </c:pt>
                <c:pt idx="4">
                  <c:v>21966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1"/>
        <c:overlap val="-27"/>
        <c:axId val="173795328"/>
        <c:axId val="314195968"/>
      </c:barChart>
      <c:catAx>
        <c:axId val="173795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vert="horz"/>
          <a:lstStyle/>
          <a:p>
            <a:pPr>
              <a:defRPr lang="ru-RU" sz="140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Arial Narrow" pitchFamily="34" charset="0"/>
                <a:ea typeface="+mn-ea"/>
                <a:cs typeface="+mn-cs"/>
              </a:defRPr>
            </a:pPr>
            <a:endParaRPr lang="ru-RU"/>
          </a:p>
        </c:txPr>
        <c:crossAx val="314195968"/>
        <c:crosses val="autoZero"/>
        <c:auto val="1"/>
        <c:lblAlgn val="ctr"/>
        <c:lblOffset val="10"/>
        <c:noMultiLvlLbl val="0"/>
      </c:catAx>
      <c:valAx>
        <c:axId val="314195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txPr>
          <a:bodyPr rot="0" vert="horz"/>
          <a:lstStyle/>
          <a:p>
            <a:pPr algn="ctr">
              <a:defRPr lang="ru-RU" sz="1100" b="0" i="0" u="none" strike="noStrike" kern="1200" baseline="0">
                <a:solidFill>
                  <a:schemeClr val="bg1">
                    <a:lumMod val="85000"/>
                  </a:schemeClr>
                </a:solidFill>
                <a:latin typeface="Arial Narrow" pitchFamily="34" charset="0"/>
                <a:ea typeface="+mn-ea"/>
                <a:cs typeface="+mn-cs"/>
              </a:defRPr>
            </a:pPr>
            <a:endParaRPr lang="ru-RU"/>
          </a:p>
        </c:txPr>
        <c:crossAx val="17379532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3">
  <cs:axisTitle>
    <cs:lnRef idx="0"/>
    <cs:fillRef idx="0"/>
    <cs:effectRef idx="0"/>
    <cs:fontRef idx="minor">
      <a:schemeClr val="dk1">
        <a:lumMod val="75000"/>
        <a:lumOff val="2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75000"/>
        <a:lumOff val="25000"/>
      </a:schemeClr>
    </cs:fontRef>
    <cs:spPr>
      <a:ln w="190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900" kern="1200" cap="all" baseline="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lt1"/>
          </a:gs>
          <a:gs pos="39000">
            <a:schemeClr val="lt1"/>
          </a:gs>
          <a:gs pos="100000">
            <a:schemeClr val="lt1">
              <a:lumMod val="75000"/>
            </a:schemeClr>
          </a:gs>
        </a:gsLst>
        <a:path path="circle">
          <a:fillToRect l="50000" t="-80000" r="50000" b="180000"/>
        </a:path>
        <a:tileRect/>
      </a:gradFill>
      <a:ln w="9525" cap="flat" cmpd="sng" algn="ctr">
        <a:solidFill>
          <a:schemeClr val="dk1">
            <a:lumMod val="25000"/>
            <a:lumOff val="7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lt1"/>
    </cs:fontRef>
    <cs:spPr>
      <a:pattFill prst="pct75">
        <a:fgClr>
          <a:schemeClr val="dk1">
            <a:lumMod val="75000"/>
            <a:lumOff val="25000"/>
          </a:schemeClr>
        </a:fgClr>
        <a:bgClr>
          <a:schemeClr val="dk1">
            <a:lumMod val="65000"/>
            <a:lumOff val="35000"/>
          </a:schemeClr>
        </a:bgClr>
      </a:pattFill>
      <a:effectLst>
        <a:outerShdw blurRad="50800" dist="38100" dir="2700000" algn="tl" rotWithShape="0">
          <a:prstClr val="black">
            <a:alpha val="40000"/>
          </a:prstClr>
        </a:outerShdw>
      </a:effectLst>
    </cs:spPr>
    <cs:defRPr sz="1000" b="1" i="0" u="none" strike="noStrike" kern="1200" baseline="0"/>
  </cs:dataLabel>
  <cs:dataLabelCallout>
    <cs:lnRef idx="0"/>
    <cs:fillRef idx="0"/>
    <cs:effectRef idx="0"/>
    <cs:fontRef idx="minor">
      <a:schemeClr val="lt1"/>
    </cs:fontRef>
    <cs:spPr>
      <a:pattFill prst="pct75">
        <a:fgClr>
          <a:schemeClr val="dk1">
            <a:lumMod val="75000"/>
            <a:lumOff val="25000"/>
          </a:schemeClr>
        </a:fgClr>
        <a:bgClr>
          <a:schemeClr val="dk1">
            <a:lumMod val="65000"/>
            <a:lumOff val="35000"/>
          </a:schemeClr>
        </a:bgClr>
      </a:pattFill>
      <a:effectLst>
        <a:outerShdw blurRad="50800" dist="38100" dir="2700000" algn="tl" rotWithShape="0">
          <a:prstClr val="black">
            <a:alpha val="40000"/>
          </a:prstClr>
        </a:outerShdw>
      </a:effectLst>
    </cs:spPr>
    <cs:defRPr sz="1000" b="1" i="0" u="none" strike="noStrike" kern="1200" baseline="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2540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254000" sx="102000" sy="102000" algn="ctr" rotWithShape="0">
          <a:prstClr val="black">
            <a:alpha val="20000"/>
          </a:prstClr>
        </a:out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1750" cap="rnd">
        <a:solidFill>
          <a:schemeClr val="phClr">
            <a:alpha val="85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75000"/>
        <a:lumOff val="25000"/>
      </a:schemeClr>
    </cs:fontRef>
    <cs:spPr>
      <a:ln w="9525">
        <a:solidFill>
          <a:schemeClr val="dk1">
            <a:lumMod val="35000"/>
            <a:lumOff val="6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50000"/>
          <a:lumOff val="50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</a:ln>
    </cs:spPr>
  </cs:leaderLine>
  <cs:legend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lt1">
          <a:lumMod val="95000"/>
          <a:alpha val="39000"/>
        </a:schemeClr>
      </a:solidFill>
    </cs:spPr>
    <cs:defRPr sz="900" kern="1200"/>
  </cs:legend>
  <cs:plotArea>
    <cs:lnRef idx="0"/>
    <cs:fillRef idx="0"/>
    <cs:effectRef idx="0"/>
    <cs:fontRef idx="minor">
      <a:schemeClr val="dk1"/>
    </cs:fontRef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75000"/>
        <a:lumOff val="25000"/>
      </a:schemeClr>
    </cs:fontRef>
    <cs:spPr>
      <a:ln w="317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75000"/>
        <a:lumOff val="25000"/>
      </a:schemeClr>
    </cs:fontRef>
    <cs:defRPr sz="18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75000"/>
        <a:lumOff val="25000"/>
      </a:schemeClr>
    </cs:fontRef>
    <cs:spPr>
      <a:ln>
        <a:noFill/>
      </a:ln>
    </cs:spPr>
    <cs:defRPr sz="900" kern="1200"/>
  </cs:valueAxis>
  <cs:wall>
    <cs:lnRef idx="0"/>
    <cs:fillRef idx="0"/>
    <cs:effectRef idx="0"/>
    <cs:fontRef idx="minor">
      <a:schemeClr val="dk1"/>
    </cs:fontRef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0.22658</cdr:x>
      <cdr:y>0.38513</cdr:y>
    </cdr:from>
    <cdr:to>
      <cdr:x>0.50767</cdr:x>
      <cdr:y>0.60479</cdr:y>
    </cdr:to>
    <cdr:sp macro="" textlink="">
      <cdr:nvSpPr>
        <cdr:cNvPr id="2" name="Прямоугольник 1"/>
        <cdr:cNvSpPr/>
      </cdr:nvSpPr>
      <cdr:spPr>
        <a:xfrm xmlns:a="http://schemas.openxmlformats.org/drawingml/2006/main">
          <a:off x="1080510" y="1548576"/>
          <a:ext cx="1340432" cy="88325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709123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354562" algn="l" defTabSz="709123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709123" algn="l" defTabSz="709123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063683" algn="l" defTabSz="709123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418245" algn="l" defTabSz="709123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1772806" algn="l" defTabSz="709123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127367" algn="l" defTabSz="709123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2481928" algn="l" defTabSz="709123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2836490" algn="l" defTabSz="709123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>
            <a:lnSpc>
              <a:spcPts val="3000"/>
            </a:lnSpc>
          </a:pPr>
          <a:r>
            <a:rPr lang="ru-RU" b="1" dirty="0" smtClean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rPr>
            <a:t>объектов</a:t>
          </a:r>
        </a:p>
        <a:p xmlns:a="http://schemas.openxmlformats.org/drawingml/2006/main">
          <a:pPr algn="ctr">
            <a:lnSpc>
              <a:spcPts val="3000"/>
            </a:lnSpc>
          </a:pPr>
          <a:r>
            <a:rPr lang="ru-RU" sz="3600" b="1" dirty="0" smtClean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rPr>
            <a:t>85 685</a:t>
          </a:r>
          <a:endParaRPr lang="ru-RU" sz="3600" dirty="0">
            <a:solidFill>
              <a:schemeClr val="tx2">
                <a:lumMod val="60000"/>
                <a:lumOff val="40000"/>
              </a:schemeClr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2946400" cy="496967"/>
          </a:xfrm>
          <a:prstGeom prst="rect">
            <a:avLst/>
          </a:prstGeom>
        </p:spPr>
        <p:txBody>
          <a:bodyPr vert="horz" lIns="91429" tIns="45715" rIns="91429" bIns="45715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689" y="1"/>
            <a:ext cx="2946400" cy="496967"/>
          </a:xfrm>
          <a:prstGeom prst="rect">
            <a:avLst/>
          </a:prstGeom>
        </p:spPr>
        <p:txBody>
          <a:bodyPr vert="horz" lIns="91429" tIns="45715" rIns="91429" bIns="45715" rtlCol="0"/>
          <a:lstStyle>
            <a:lvl1pPr algn="r">
              <a:defRPr sz="1200"/>
            </a:lvl1pPr>
          </a:lstStyle>
          <a:p>
            <a:fld id="{3B31EC8C-4FF9-4676-AA91-B5523A5A688C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29" tIns="45715" rIns="91429" bIns="45715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1" y="4777553"/>
            <a:ext cx="5438775" cy="3909050"/>
          </a:xfrm>
          <a:prstGeom prst="rect">
            <a:avLst/>
          </a:prstGeom>
        </p:spPr>
        <p:txBody>
          <a:bodyPr vert="horz" lIns="91429" tIns="45715" rIns="91429" bIns="45715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31259"/>
            <a:ext cx="2946400" cy="496967"/>
          </a:xfrm>
          <a:prstGeom prst="rect">
            <a:avLst/>
          </a:prstGeom>
        </p:spPr>
        <p:txBody>
          <a:bodyPr vert="horz" lIns="91429" tIns="45715" rIns="91429" bIns="45715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689" y="9431259"/>
            <a:ext cx="2946400" cy="496967"/>
          </a:xfrm>
          <a:prstGeom prst="rect">
            <a:avLst/>
          </a:prstGeom>
        </p:spPr>
        <p:txBody>
          <a:bodyPr vert="horz" lIns="91429" tIns="45715" rIns="91429" bIns="45715" rtlCol="0" anchor="b"/>
          <a:lstStyle>
            <a:lvl1pPr algn="r">
              <a:defRPr sz="1200"/>
            </a:lvl1pPr>
          </a:lstStyle>
          <a:p>
            <a:fld id="{3DAB5F4C-758A-4A05-9886-E60DB802A4CE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964830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594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797" algn="l" defTabSz="685594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594" algn="l" defTabSz="685594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390" algn="l" defTabSz="685594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188" algn="l" defTabSz="685594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3985" algn="l" defTabSz="685594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6782" algn="l" defTabSz="685594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399578" algn="l" defTabSz="685594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2376" algn="l" defTabSz="685594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8CDD1BA-5C85-40DA-8475-42738B10DE54}" type="slidenum">
              <a:rPr lang="ru-RU" smtClean="0"/>
              <a:pPr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611969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22275" y="1241425"/>
            <a:ext cx="5953125" cy="3349625"/>
          </a:xfrm>
        </p:spPr>
      </p:sp>
      <p:sp>
        <p:nvSpPr>
          <p:cNvPr id="6147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altLang="ru-RU" smtClean="0"/>
          </a:p>
        </p:txBody>
      </p:sp>
    </p:spTree>
    <p:extLst>
      <p:ext uri="{BB962C8B-B14F-4D97-AF65-F5344CB8AC3E}">
        <p14:creationId xmlns:p14="http://schemas.microsoft.com/office/powerpoint/2010/main" val="37437342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8CDD1BA-5C85-40DA-8475-42738B10DE54}" type="slidenum">
              <a:rPr lang="ru-RU" smtClean="0"/>
              <a:pPr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017160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AB5F4C-758A-4A05-9886-E60DB802A4CE}" type="slidenum">
              <a:rPr lang="ru-RU" smtClean="0"/>
              <a:pPr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762483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8CDD1BA-5C85-40DA-8475-42738B10DE54}" type="slidenum">
              <a:rPr lang="ru-RU" smtClean="0"/>
              <a:pPr/>
              <a:t>19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226367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22275" y="1241425"/>
            <a:ext cx="5953125" cy="3349625"/>
          </a:xfrm>
        </p:spPr>
      </p:sp>
      <p:sp>
        <p:nvSpPr>
          <p:cNvPr id="6147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altLang="ru-RU" smtClean="0"/>
          </a:p>
        </p:txBody>
      </p:sp>
    </p:spTree>
    <p:extLst>
      <p:ext uri="{BB962C8B-B14F-4D97-AF65-F5344CB8AC3E}">
        <p14:creationId xmlns:p14="http://schemas.microsoft.com/office/powerpoint/2010/main" val="119516078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22275" y="1241425"/>
            <a:ext cx="5953125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8CDD1BA-5C85-40DA-8475-42738B10DE54}" type="slidenum">
              <a:rPr lang="ru-RU" smtClean="0"/>
              <a:pPr/>
              <a:t>22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8145533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22275" y="1241425"/>
            <a:ext cx="5953125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8CDD1BA-5C85-40DA-8475-42738B10DE54}" type="slidenum">
              <a:rPr lang="ru-RU" smtClean="0"/>
              <a:pPr/>
              <a:t>23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401475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1597823"/>
            <a:ext cx="7772400" cy="110251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1" y="2914653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4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914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371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828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285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6743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200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5657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05980"/>
            <a:ext cx="2057400" cy="4388644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2" y="205980"/>
            <a:ext cx="6019801" cy="4388644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Subtitle copy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161"/>
          <p:cNvSpPr>
            <a:spLocks noGrp="1"/>
          </p:cNvSpPr>
          <p:nvPr>
            <p:ph type="sldNum" sz="quarter" idx="10"/>
          </p:nvPr>
        </p:nvSpPr>
        <p:spPr bwMode="auto">
          <a:xfrm>
            <a:off x="8856792" y="4287446"/>
            <a:ext cx="232997" cy="184547"/>
          </a:xfrm>
          <a:extLst/>
        </p:spPr>
        <p:txBody>
          <a:bodyPr/>
          <a:lstStyle>
            <a:lvl1pPr algn="ctr">
              <a:lnSpc>
                <a:spcPct val="100000"/>
              </a:lnSpc>
              <a:defRPr>
                <a:solidFill>
                  <a:srgbClr val="A6AAA9"/>
                </a:solidFill>
              </a:defRPr>
            </a:lvl1pPr>
          </a:lstStyle>
          <a:p>
            <a:fld id="{60C105F8-C3F3-4573-9A79-AC632E94DF23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38239502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3305178"/>
            <a:ext cx="7772400" cy="1021556"/>
          </a:xfrm>
        </p:spPr>
        <p:txBody>
          <a:bodyPr anchor="t"/>
          <a:lstStyle>
            <a:lvl1pPr algn="l">
              <a:defRPr sz="39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4571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89143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3pPr>
            <a:lvl4pPr marL="133715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78287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2859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67431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2003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56575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3" y="1200151"/>
            <a:ext cx="4038599" cy="3394472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3" y="1200151"/>
            <a:ext cx="4038599" cy="3394472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1" y="1151335"/>
            <a:ext cx="4040188" cy="479822"/>
          </a:xfrm>
        </p:spPr>
        <p:txBody>
          <a:bodyPr anchor="b"/>
          <a:lstStyle>
            <a:lvl1pPr marL="0" indent="0">
              <a:buNone/>
              <a:defRPr sz="2300" b="1"/>
            </a:lvl1pPr>
            <a:lvl2pPr marL="445719" indent="0">
              <a:buNone/>
              <a:defRPr sz="2000" b="1"/>
            </a:lvl2pPr>
            <a:lvl3pPr marL="891437" indent="0">
              <a:buNone/>
              <a:defRPr sz="1800" b="1"/>
            </a:lvl3pPr>
            <a:lvl4pPr marL="1337157" indent="0">
              <a:buNone/>
              <a:defRPr sz="1500" b="1"/>
            </a:lvl4pPr>
            <a:lvl5pPr marL="1782876" indent="0">
              <a:buNone/>
              <a:defRPr sz="1500" b="1"/>
            </a:lvl5pPr>
            <a:lvl6pPr marL="2228593" indent="0">
              <a:buNone/>
              <a:defRPr sz="1500" b="1"/>
            </a:lvl6pPr>
            <a:lvl7pPr marL="2674313" indent="0">
              <a:buNone/>
              <a:defRPr sz="1500" b="1"/>
            </a:lvl7pPr>
            <a:lvl8pPr marL="3120032" indent="0">
              <a:buNone/>
              <a:defRPr sz="1500" b="1"/>
            </a:lvl8pPr>
            <a:lvl9pPr marL="3565750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1" y="1631156"/>
            <a:ext cx="4040188" cy="2963466"/>
          </a:xfrm>
        </p:spPr>
        <p:txBody>
          <a:bodyPr/>
          <a:lstStyle>
            <a:lvl1pPr>
              <a:defRPr sz="23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0" y="1151335"/>
            <a:ext cx="4041775" cy="479822"/>
          </a:xfrm>
        </p:spPr>
        <p:txBody>
          <a:bodyPr anchor="b"/>
          <a:lstStyle>
            <a:lvl1pPr marL="0" indent="0">
              <a:buNone/>
              <a:defRPr sz="2300" b="1"/>
            </a:lvl1pPr>
            <a:lvl2pPr marL="445719" indent="0">
              <a:buNone/>
              <a:defRPr sz="2000" b="1"/>
            </a:lvl2pPr>
            <a:lvl3pPr marL="891437" indent="0">
              <a:buNone/>
              <a:defRPr sz="1800" b="1"/>
            </a:lvl3pPr>
            <a:lvl4pPr marL="1337157" indent="0">
              <a:buNone/>
              <a:defRPr sz="1500" b="1"/>
            </a:lvl4pPr>
            <a:lvl5pPr marL="1782876" indent="0">
              <a:buNone/>
              <a:defRPr sz="1500" b="1"/>
            </a:lvl5pPr>
            <a:lvl6pPr marL="2228593" indent="0">
              <a:buNone/>
              <a:defRPr sz="1500" b="1"/>
            </a:lvl6pPr>
            <a:lvl7pPr marL="2674313" indent="0">
              <a:buNone/>
              <a:defRPr sz="1500" b="1"/>
            </a:lvl7pPr>
            <a:lvl8pPr marL="3120032" indent="0">
              <a:buNone/>
              <a:defRPr sz="1500" b="1"/>
            </a:lvl8pPr>
            <a:lvl9pPr marL="3565750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30" y="1631156"/>
            <a:ext cx="4041775" cy="2963466"/>
          </a:xfrm>
        </p:spPr>
        <p:txBody>
          <a:bodyPr/>
          <a:lstStyle>
            <a:lvl1pPr>
              <a:defRPr sz="23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4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1" y="204790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4" y="1076327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45719" indent="0">
              <a:buNone/>
              <a:defRPr sz="1200"/>
            </a:lvl2pPr>
            <a:lvl3pPr marL="891437" indent="0">
              <a:buNone/>
              <a:defRPr sz="900"/>
            </a:lvl3pPr>
            <a:lvl4pPr marL="1337157" indent="0">
              <a:buNone/>
              <a:defRPr sz="900"/>
            </a:lvl4pPr>
            <a:lvl5pPr marL="1782876" indent="0">
              <a:buNone/>
              <a:defRPr sz="900"/>
            </a:lvl5pPr>
            <a:lvl6pPr marL="2228593" indent="0">
              <a:buNone/>
              <a:defRPr sz="900"/>
            </a:lvl6pPr>
            <a:lvl7pPr marL="2674313" indent="0">
              <a:buNone/>
              <a:defRPr sz="900"/>
            </a:lvl7pPr>
            <a:lvl8pPr marL="3120032" indent="0">
              <a:buNone/>
              <a:defRPr sz="900"/>
            </a:lvl8pPr>
            <a:lvl9pPr marL="356575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45719" indent="0">
              <a:buNone/>
              <a:defRPr sz="2700"/>
            </a:lvl2pPr>
            <a:lvl3pPr marL="891437" indent="0">
              <a:buNone/>
              <a:defRPr sz="2300"/>
            </a:lvl3pPr>
            <a:lvl4pPr marL="1337157" indent="0">
              <a:buNone/>
              <a:defRPr sz="2000"/>
            </a:lvl4pPr>
            <a:lvl5pPr marL="1782876" indent="0">
              <a:buNone/>
              <a:defRPr sz="2000"/>
            </a:lvl5pPr>
            <a:lvl6pPr marL="2228593" indent="0">
              <a:buNone/>
              <a:defRPr sz="2000"/>
            </a:lvl6pPr>
            <a:lvl7pPr marL="2674313" indent="0">
              <a:buNone/>
              <a:defRPr sz="2000"/>
            </a:lvl7pPr>
            <a:lvl8pPr marL="3120032" indent="0">
              <a:buNone/>
              <a:defRPr sz="2000"/>
            </a:lvl8pPr>
            <a:lvl9pPr marL="356575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45719" indent="0">
              <a:buNone/>
              <a:defRPr sz="1200"/>
            </a:lvl2pPr>
            <a:lvl3pPr marL="891437" indent="0">
              <a:buNone/>
              <a:defRPr sz="900"/>
            </a:lvl3pPr>
            <a:lvl4pPr marL="1337157" indent="0">
              <a:buNone/>
              <a:defRPr sz="900"/>
            </a:lvl4pPr>
            <a:lvl5pPr marL="1782876" indent="0">
              <a:buNone/>
              <a:defRPr sz="900"/>
            </a:lvl5pPr>
            <a:lvl6pPr marL="2228593" indent="0">
              <a:buNone/>
              <a:defRPr sz="900"/>
            </a:lvl6pPr>
            <a:lvl7pPr marL="2674313" indent="0">
              <a:buNone/>
              <a:defRPr sz="900"/>
            </a:lvl7pPr>
            <a:lvl8pPr marL="3120032" indent="0">
              <a:buNone/>
              <a:defRPr sz="900"/>
            </a:lvl8pPr>
            <a:lvl9pPr marL="356575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1" y="205980"/>
            <a:ext cx="8229600" cy="857250"/>
          </a:xfrm>
          <a:prstGeom prst="rect">
            <a:avLst/>
          </a:prstGeom>
        </p:spPr>
        <p:txBody>
          <a:bodyPr vert="horz" lIns="78191" tIns="39096" rIns="78191" bIns="39096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1" y="1200151"/>
            <a:ext cx="8229600" cy="3394472"/>
          </a:xfrm>
          <a:prstGeom prst="rect">
            <a:avLst/>
          </a:prstGeom>
        </p:spPr>
        <p:txBody>
          <a:bodyPr vert="horz" lIns="78191" tIns="39096" rIns="78191" bIns="39096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3" y="4767265"/>
            <a:ext cx="2133601" cy="273844"/>
          </a:xfrm>
          <a:prstGeom prst="rect">
            <a:avLst/>
          </a:prstGeom>
        </p:spPr>
        <p:txBody>
          <a:bodyPr vert="horz" lIns="78191" tIns="39096" rIns="78191" bIns="39096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533F67-D1B1-468D-97F1-AD907C62AB09}" type="datetimeFigureOut">
              <a:rPr lang="ru-RU" smtClean="0"/>
              <a:pPr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3" y="4767265"/>
            <a:ext cx="2895600" cy="273844"/>
          </a:xfrm>
          <a:prstGeom prst="rect">
            <a:avLst/>
          </a:prstGeom>
        </p:spPr>
        <p:txBody>
          <a:bodyPr vert="horz" lIns="78191" tIns="39096" rIns="78191" bIns="39096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1" y="4767265"/>
            <a:ext cx="2133601" cy="273844"/>
          </a:xfrm>
          <a:prstGeom prst="rect">
            <a:avLst/>
          </a:prstGeom>
        </p:spPr>
        <p:txBody>
          <a:bodyPr vert="horz" lIns="78191" tIns="39096" rIns="78191" bIns="39096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F069FAF-E715-4593-AE8A-564623EA4D06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891437" rtl="0" eaLnBrk="1" latinLnBrk="0" hangingPunct="1">
        <a:spcBef>
          <a:spcPct val="0"/>
        </a:spcBef>
        <a:buNone/>
        <a:defRPr sz="4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34288" indent="-334288" algn="l" defTabSz="891437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24293" indent="-278574" algn="l" defTabSz="891437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114297" indent="-222860" algn="l" defTabSz="891437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560017" indent="-222860" algn="l" defTabSz="891437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05733" indent="-222860" algn="l" defTabSz="891437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451454" indent="-222860" algn="l" defTabSz="89143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897173" indent="-222860" algn="l" defTabSz="89143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342892" indent="-222860" algn="l" defTabSz="89143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788610" indent="-222860" algn="l" defTabSz="89143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89143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45719" algn="l" defTabSz="89143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91437" algn="l" defTabSz="89143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37157" algn="l" defTabSz="89143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782876" algn="l" defTabSz="89143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28593" algn="l" defTabSz="89143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313" algn="l" defTabSz="89143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20032" algn="l" defTabSz="89143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565750" algn="l" defTabSz="89143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emf"/><Relationship Id="rId5" Type="http://schemas.openxmlformats.org/officeDocument/2006/relationships/chart" Target="../charts/chart13.xml"/><Relationship Id="rId4" Type="http://schemas.openxmlformats.org/officeDocument/2006/relationships/chart" Target="../charts/char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emf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7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Relationship Id="rId9" Type="http://schemas.openxmlformats.org/officeDocument/2006/relationships/image" Target="../media/image1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TextBox 247"/>
          <p:cNvSpPr txBox="1"/>
          <p:nvPr/>
        </p:nvSpPr>
        <p:spPr>
          <a:xfrm>
            <a:off x="670004" y="334482"/>
            <a:ext cx="3300725" cy="253465"/>
          </a:xfrm>
          <a:prstGeom prst="rect">
            <a:avLst/>
          </a:prstGeom>
          <a:noFill/>
        </p:spPr>
        <p:txBody>
          <a:bodyPr wrap="square" lIns="68579" tIns="34289" rIns="68579" bIns="34289" rtlCol="0">
            <a:spAutoFit/>
          </a:bodyPr>
          <a:lstStyle/>
          <a:p>
            <a:pPr>
              <a:lnSpc>
                <a:spcPts val="700"/>
              </a:lnSpc>
            </a:pPr>
            <a:r>
              <a:rPr lang="ru-RU" sz="800" b="1" dirty="0" smtClean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Федеральная служба по надзору </a:t>
            </a:r>
          </a:p>
          <a:p>
            <a:pPr>
              <a:lnSpc>
                <a:spcPts val="700"/>
              </a:lnSpc>
            </a:pPr>
            <a:r>
              <a:rPr lang="ru-RU" sz="800" b="1" dirty="0" smtClean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в сфере природопользования</a:t>
            </a:r>
            <a:endParaRPr lang="ru-RU" sz="800" b="1" dirty="0">
              <a:solidFill>
                <a:schemeClr val="bg1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670008" y="126940"/>
            <a:ext cx="1637690" cy="269302"/>
          </a:xfrm>
          <a:prstGeom prst="rect">
            <a:avLst/>
          </a:prstGeom>
          <a:noFill/>
        </p:spPr>
        <p:txBody>
          <a:bodyPr wrap="none" lIns="68579" tIns="34289" rIns="68579" bIns="34289" rtlCol="0">
            <a:spAutoFit/>
          </a:bodyPr>
          <a:lstStyle/>
          <a:p>
            <a:r>
              <a:rPr lang="ru-RU" sz="1300" b="1" dirty="0" smtClean="0">
                <a:solidFill>
                  <a:schemeClr val="bg1">
                    <a:lumMod val="50000"/>
                  </a:schemeClr>
                </a:solidFill>
              </a:rPr>
              <a:t>РОСПРИРОДНАДЗОР</a:t>
            </a:r>
            <a:endParaRPr lang="ru-RU" sz="13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50" name="Picture 1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7026" y="92414"/>
            <a:ext cx="421273" cy="4527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53" name="Прямоугольник 152"/>
          <p:cNvSpPr/>
          <p:nvPr/>
        </p:nvSpPr>
        <p:spPr>
          <a:xfrm>
            <a:off x="2174933" y="3503105"/>
            <a:ext cx="28224" cy="684000"/>
          </a:xfrm>
          <a:prstGeom prst="rect">
            <a:avLst/>
          </a:prstGeom>
          <a:solidFill>
            <a:srgbClr val="7DA7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/>
            <a:endParaRPr lang="ru-RU"/>
          </a:p>
        </p:txBody>
      </p:sp>
      <p:sp>
        <p:nvSpPr>
          <p:cNvPr id="157" name="Прямоугольник 156"/>
          <p:cNvSpPr/>
          <p:nvPr/>
        </p:nvSpPr>
        <p:spPr>
          <a:xfrm>
            <a:off x="2174933" y="2041455"/>
            <a:ext cx="28224" cy="792000"/>
          </a:xfrm>
          <a:prstGeom prst="rect">
            <a:avLst/>
          </a:prstGeom>
          <a:solidFill>
            <a:srgbClr val="4A79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972" tIns="32985" rIns="65972" bIns="32985" rtlCol="0" anchor="ctr"/>
          <a:lstStyle/>
          <a:p>
            <a:pPr algn="ctr"/>
            <a:endParaRPr lang="ru-RU"/>
          </a:p>
        </p:txBody>
      </p:sp>
      <p:sp>
        <p:nvSpPr>
          <p:cNvPr id="159" name="Прямоугольник 158"/>
          <p:cNvSpPr/>
          <p:nvPr/>
        </p:nvSpPr>
        <p:spPr>
          <a:xfrm>
            <a:off x="2174933" y="1747758"/>
            <a:ext cx="28224" cy="576000"/>
          </a:xfrm>
          <a:prstGeom prst="rect">
            <a:avLst/>
          </a:prstGeom>
          <a:solidFill>
            <a:srgbClr val="2E92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972" tIns="32985" rIns="65972" bIns="32985"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2522681" y="1771212"/>
            <a:ext cx="5585537" cy="415496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r>
              <a:rPr lang="ru-RU" sz="2000" b="1" dirty="0" smtClean="0">
                <a:solidFill>
                  <a:srgbClr val="2E9271"/>
                </a:solidFill>
                <a:latin typeface="Arial Narrow" pitchFamily="34" charset="0"/>
                <a:cs typeface="Arial" panose="020B0604020202020204" pitchFamily="34" charset="0"/>
              </a:rPr>
              <a:t>IX МЕЖДУНАРОДНЫЙ ФОРУМ "ЭКОЛОГИЯ"</a:t>
            </a:r>
          </a:p>
        </p:txBody>
      </p:sp>
      <p:sp>
        <p:nvSpPr>
          <p:cNvPr id="251" name="TextBox 250"/>
          <p:cNvSpPr txBox="1"/>
          <p:nvPr/>
        </p:nvSpPr>
        <p:spPr>
          <a:xfrm>
            <a:off x="2522681" y="2333085"/>
            <a:ext cx="4842756" cy="528348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700"/>
              </a:lnSpc>
            </a:pPr>
            <a:r>
              <a:rPr lang="ru-RU" sz="155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О результатах работы Росприроднадзора за 2017 год</a:t>
            </a:r>
          </a:p>
          <a:p>
            <a:pPr>
              <a:lnSpc>
                <a:spcPts val="1700"/>
              </a:lnSpc>
            </a:pPr>
            <a:r>
              <a:rPr lang="ru-RU" sz="155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и основных направлениях  деятельности на 2018 год</a:t>
            </a:r>
            <a:endParaRPr lang="ru-RU" sz="155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-603" y="668488"/>
            <a:ext cx="9258386" cy="738009"/>
            <a:chOff x="6712" y="668488"/>
            <a:chExt cx="9258386" cy="738009"/>
          </a:xfrm>
        </p:grpSpPr>
        <p:sp>
          <p:nvSpPr>
            <p:cNvPr id="246" name="AutoShape 5"/>
            <p:cNvSpPr>
              <a:spLocks noChangeAspect="1" noChangeArrowheads="1" noTextEdit="1"/>
            </p:cNvSpPr>
            <p:nvPr/>
          </p:nvSpPr>
          <p:spPr bwMode="auto">
            <a:xfrm>
              <a:off x="83611" y="668488"/>
              <a:ext cx="9181487" cy="4849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49480" tIns="24740" rIns="49480" bIns="2474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5" name="Группа 251"/>
            <p:cNvGrpSpPr>
              <a:grpSpLocks noChangeAspect="1"/>
            </p:cNvGrpSpPr>
            <p:nvPr/>
          </p:nvGrpSpPr>
          <p:grpSpPr>
            <a:xfrm>
              <a:off x="6712" y="668488"/>
              <a:ext cx="9142200" cy="482828"/>
              <a:chOff x="-4905" y="891317"/>
              <a:chExt cx="12241982" cy="646537"/>
            </a:xfrm>
          </p:grpSpPr>
          <p:grpSp>
            <p:nvGrpSpPr>
              <p:cNvPr id="6" name="Группа 731"/>
              <p:cNvGrpSpPr/>
              <p:nvPr/>
            </p:nvGrpSpPr>
            <p:grpSpPr>
              <a:xfrm>
                <a:off x="4465461" y="1334653"/>
                <a:ext cx="3100848" cy="158864"/>
                <a:chOff x="3717925" y="1155700"/>
                <a:chExt cx="2317750" cy="136526"/>
              </a:xfrm>
              <a:solidFill>
                <a:srgbClr val="2DBDA2"/>
              </a:solidFill>
            </p:grpSpPr>
            <p:sp>
              <p:nvSpPr>
                <p:cNvPr id="163" name="Freeform 12"/>
                <p:cNvSpPr>
                  <a:spLocks/>
                </p:cNvSpPr>
                <p:nvPr/>
              </p:nvSpPr>
              <p:spPr bwMode="auto">
                <a:xfrm>
                  <a:off x="4195763" y="1247775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2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4" name="Freeform 13"/>
                <p:cNvSpPr>
                  <a:spLocks/>
                </p:cNvSpPr>
                <p:nvPr/>
              </p:nvSpPr>
              <p:spPr bwMode="auto">
                <a:xfrm>
                  <a:off x="4303713" y="1247775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" name="Freeform 14"/>
                <p:cNvSpPr>
                  <a:spLocks/>
                </p:cNvSpPr>
                <p:nvPr/>
              </p:nvSpPr>
              <p:spPr bwMode="auto">
                <a:xfrm>
                  <a:off x="4411663" y="1247775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" name="Freeform 15"/>
                <p:cNvSpPr>
                  <a:spLocks/>
                </p:cNvSpPr>
                <p:nvPr/>
              </p:nvSpPr>
              <p:spPr bwMode="auto">
                <a:xfrm>
                  <a:off x="4518025" y="1247775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9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9" y="4"/>
                      </a:cubicBezTo>
                      <a:cubicBezTo>
                        <a:pt x="9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" name="Freeform 16"/>
                <p:cNvSpPr>
                  <a:spLocks/>
                </p:cNvSpPr>
                <p:nvPr/>
              </p:nvSpPr>
              <p:spPr bwMode="auto">
                <a:xfrm>
                  <a:off x="4622800" y="1247775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2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" name="Freeform 17"/>
                <p:cNvSpPr>
                  <a:spLocks/>
                </p:cNvSpPr>
                <p:nvPr/>
              </p:nvSpPr>
              <p:spPr bwMode="auto">
                <a:xfrm>
                  <a:off x="4730750" y="1247775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" name="Freeform 18"/>
                <p:cNvSpPr>
                  <a:spLocks/>
                </p:cNvSpPr>
                <p:nvPr/>
              </p:nvSpPr>
              <p:spPr bwMode="auto">
                <a:xfrm>
                  <a:off x="4838700" y="1247775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" name="Freeform 19"/>
                <p:cNvSpPr>
                  <a:spLocks/>
                </p:cNvSpPr>
                <p:nvPr/>
              </p:nvSpPr>
              <p:spPr bwMode="auto">
                <a:xfrm>
                  <a:off x="4946650" y="1247775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9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2"/>
                      </a:cubicBezTo>
                      <a:cubicBezTo>
                        <a:pt x="20" y="1"/>
                        <a:pt x="19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9" y="4"/>
                      </a:cubicBezTo>
                      <a:cubicBezTo>
                        <a:pt x="9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" name="Freeform 20"/>
                <p:cNvSpPr>
                  <a:spLocks/>
                </p:cNvSpPr>
                <p:nvPr/>
              </p:nvSpPr>
              <p:spPr bwMode="auto">
                <a:xfrm>
                  <a:off x="5049838" y="1247775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2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2" name="Freeform 21"/>
                <p:cNvSpPr>
                  <a:spLocks/>
                </p:cNvSpPr>
                <p:nvPr/>
              </p:nvSpPr>
              <p:spPr bwMode="auto">
                <a:xfrm>
                  <a:off x="5157788" y="1247775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3" name="Freeform 22"/>
                <p:cNvSpPr>
                  <a:spLocks/>
                </p:cNvSpPr>
                <p:nvPr/>
              </p:nvSpPr>
              <p:spPr bwMode="auto">
                <a:xfrm>
                  <a:off x="5265738" y="1247775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4" name="Freeform 23"/>
                <p:cNvSpPr>
                  <a:spLocks/>
                </p:cNvSpPr>
                <p:nvPr/>
              </p:nvSpPr>
              <p:spPr bwMode="auto">
                <a:xfrm>
                  <a:off x="5373688" y="1247775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9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6" y="3"/>
                        <a:pt x="19" y="2"/>
                      </a:cubicBezTo>
                      <a:cubicBezTo>
                        <a:pt x="20" y="1"/>
                        <a:pt x="19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9" y="4"/>
                      </a:cubicBezTo>
                      <a:cubicBezTo>
                        <a:pt x="9" y="4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5" name="Freeform 25"/>
                <p:cNvSpPr>
                  <a:spLocks/>
                </p:cNvSpPr>
                <p:nvPr/>
              </p:nvSpPr>
              <p:spPr bwMode="auto">
                <a:xfrm>
                  <a:off x="3875088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0" h="4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6" name="Freeform 27"/>
                <p:cNvSpPr>
                  <a:spLocks/>
                </p:cNvSpPr>
                <p:nvPr/>
              </p:nvSpPr>
              <p:spPr bwMode="auto">
                <a:xfrm>
                  <a:off x="3929063" y="1217613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20" h="4">
                      <a:moveTo>
                        <a:pt x="19" y="0"/>
                      </a:move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7" name="Freeform 30"/>
                <p:cNvSpPr>
                  <a:spLocks/>
                </p:cNvSpPr>
                <p:nvPr/>
              </p:nvSpPr>
              <p:spPr bwMode="auto">
                <a:xfrm>
                  <a:off x="3717925" y="1155700"/>
                  <a:ext cx="73025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9" h="4">
                      <a:moveTo>
                        <a:pt x="10" y="4"/>
                      </a:moveTo>
                      <a:cubicBezTo>
                        <a:pt x="13" y="4"/>
                        <a:pt x="16" y="3"/>
                        <a:pt x="19" y="1"/>
                      </a:cubicBezTo>
                      <a:cubicBezTo>
                        <a:pt x="19" y="1"/>
                        <a:pt x="19" y="0"/>
                        <a:pt x="19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8" name="Freeform 31"/>
                <p:cNvSpPr>
                  <a:spLocks/>
                </p:cNvSpPr>
                <p:nvPr/>
              </p:nvSpPr>
              <p:spPr bwMode="auto">
                <a:xfrm>
                  <a:off x="3821113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9" name="Freeform 32"/>
                <p:cNvSpPr>
                  <a:spLocks/>
                </p:cNvSpPr>
                <p:nvPr/>
              </p:nvSpPr>
              <p:spPr bwMode="auto">
                <a:xfrm>
                  <a:off x="3929063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0" name="Freeform 35"/>
                <p:cNvSpPr>
                  <a:spLocks/>
                </p:cNvSpPr>
                <p:nvPr/>
              </p:nvSpPr>
              <p:spPr bwMode="auto">
                <a:xfrm>
                  <a:off x="4249738" y="1277938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2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2"/>
                        <a:pt x="13" y="2"/>
                        <a:pt x="10" y="2"/>
                      </a:cubicBezTo>
                      <a:cubicBezTo>
                        <a:pt x="7" y="2"/>
                        <a:pt x="5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1" name="Freeform 36"/>
                <p:cNvSpPr>
                  <a:spLocks/>
                </p:cNvSpPr>
                <p:nvPr/>
              </p:nvSpPr>
              <p:spPr bwMode="auto">
                <a:xfrm>
                  <a:off x="4357688" y="1277938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2"/>
                        <a:pt x="13" y="2"/>
                        <a:pt x="10" y="2"/>
                      </a:cubicBezTo>
                      <a:cubicBezTo>
                        <a:pt x="7" y="2"/>
                        <a:pt x="5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2" name="Freeform 37"/>
                <p:cNvSpPr>
                  <a:spLocks/>
                </p:cNvSpPr>
                <p:nvPr/>
              </p:nvSpPr>
              <p:spPr bwMode="auto">
                <a:xfrm>
                  <a:off x="4464050" y="1277938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2"/>
                        <a:pt x="12" y="2"/>
                        <a:pt x="10" y="2"/>
                      </a:cubicBezTo>
                      <a:cubicBezTo>
                        <a:pt x="7" y="2"/>
                        <a:pt x="4" y="2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3" name="Freeform 38"/>
                <p:cNvSpPr>
                  <a:spLocks/>
                </p:cNvSpPr>
                <p:nvPr/>
              </p:nvSpPr>
              <p:spPr bwMode="auto">
                <a:xfrm>
                  <a:off x="4568825" y="1277938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2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2"/>
                        <a:pt x="13" y="2"/>
                        <a:pt x="10" y="2"/>
                      </a:cubicBezTo>
                      <a:cubicBezTo>
                        <a:pt x="8" y="2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4" name="Freeform 39"/>
                <p:cNvSpPr>
                  <a:spLocks/>
                </p:cNvSpPr>
                <p:nvPr/>
              </p:nvSpPr>
              <p:spPr bwMode="auto">
                <a:xfrm>
                  <a:off x="4676775" y="1277938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2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2"/>
                        <a:pt x="13" y="2"/>
                        <a:pt x="10" y="2"/>
                      </a:cubicBezTo>
                      <a:cubicBezTo>
                        <a:pt x="7" y="2"/>
                        <a:pt x="5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5" name="Freeform 40"/>
                <p:cNvSpPr>
                  <a:spLocks/>
                </p:cNvSpPr>
                <p:nvPr/>
              </p:nvSpPr>
              <p:spPr bwMode="auto">
                <a:xfrm>
                  <a:off x="4784725" y="1277938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2"/>
                        <a:pt x="13" y="2"/>
                        <a:pt x="10" y="2"/>
                      </a:cubicBezTo>
                      <a:cubicBezTo>
                        <a:pt x="7" y="2"/>
                        <a:pt x="5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6" name="Freeform 41"/>
                <p:cNvSpPr>
                  <a:spLocks/>
                </p:cNvSpPr>
                <p:nvPr/>
              </p:nvSpPr>
              <p:spPr bwMode="auto">
                <a:xfrm>
                  <a:off x="4892675" y="1277938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2"/>
                        <a:pt x="12" y="2"/>
                        <a:pt x="10" y="2"/>
                      </a:cubicBezTo>
                      <a:cubicBezTo>
                        <a:pt x="7" y="2"/>
                        <a:pt x="4" y="2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7" name="Freeform 42"/>
                <p:cNvSpPr>
                  <a:spLocks/>
                </p:cNvSpPr>
                <p:nvPr/>
              </p:nvSpPr>
              <p:spPr bwMode="auto">
                <a:xfrm>
                  <a:off x="4995863" y="1277938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2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2"/>
                        <a:pt x="13" y="2"/>
                        <a:pt x="10" y="2"/>
                      </a:cubicBezTo>
                      <a:cubicBezTo>
                        <a:pt x="8" y="2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8" name="Freeform 43"/>
                <p:cNvSpPr>
                  <a:spLocks/>
                </p:cNvSpPr>
                <p:nvPr/>
              </p:nvSpPr>
              <p:spPr bwMode="auto">
                <a:xfrm>
                  <a:off x="5103813" y="1277938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2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2"/>
                        <a:pt x="13" y="2"/>
                        <a:pt x="10" y="2"/>
                      </a:cubicBezTo>
                      <a:cubicBezTo>
                        <a:pt x="7" y="2"/>
                        <a:pt x="5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9" name="Freeform 44"/>
                <p:cNvSpPr>
                  <a:spLocks/>
                </p:cNvSpPr>
                <p:nvPr/>
              </p:nvSpPr>
              <p:spPr bwMode="auto">
                <a:xfrm>
                  <a:off x="5211763" y="1277938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2"/>
                        <a:pt x="13" y="2"/>
                        <a:pt x="10" y="2"/>
                      </a:cubicBezTo>
                      <a:cubicBezTo>
                        <a:pt x="7" y="2"/>
                        <a:pt x="5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0" name="Freeform 45"/>
                <p:cNvSpPr>
                  <a:spLocks/>
                </p:cNvSpPr>
                <p:nvPr/>
              </p:nvSpPr>
              <p:spPr bwMode="auto">
                <a:xfrm>
                  <a:off x="5319713" y="1277938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2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2"/>
                        <a:pt x="12" y="2"/>
                        <a:pt x="10" y="2"/>
                      </a:cubicBezTo>
                      <a:cubicBezTo>
                        <a:pt x="7" y="2"/>
                        <a:pt x="4" y="2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1" name="Freeform 46"/>
                <p:cNvSpPr>
                  <a:spLocks/>
                </p:cNvSpPr>
                <p:nvPr/>
              </p:nvSpPr>
              <p:spPr bwMode="auto">
                <a:xfrm>
                  <a:off x="5422900" y="1277938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2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2"/>
                        <a:pt x="13" y="2"/>
                        <a:pt x="10" y="2"/>
                      </a:cubicBezTo>
                      <a:cubicBezTo>
                        <a:pt x="8" y="2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2" name="Freeform 47"/>
                <p:cNvSpPr>
                  <a:spLocks/>
                </p:cNvSpPr>
                <p:nvPr/>
              </p:nvSpPr>
              <p:spPr bwMode="auto">
                <a:xfrm>
                  <a:off x="5476875" y="1247775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20" y="2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0" y="4"/>
                    </a:cxn>
                    <a:cxn ang="0">
                      <a:pos x="20" y="2"/>
                    </a:cxn>
                  </a:cxnLst>
                  <a:rect l="0" t="0" r="r" b="b"/>
                  <a:pathLst>
                    <a:path w="20" h="4">
                      <a:moveTo>
                        <a:pt x="20" y="2"/>
                      </a:move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4" y="4"/>
                        <a:pt x="17" y="3"/>
                        <a:pt x="20" y="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3" name="Freeform 49"/>
                <p:cNvSpPr>
                  <a:spLocks/>
                </p:cNvSpPr>
                <p:nvPr/>
              </p:nvSpPr>
              <p:spPr bwMode="auto">
                <a:xfrm>
                  <a:off x="3983038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4" name="Freeform 50"/>
                <p:cNvSpPr>
                  <a:spLocks/>
                </p:cNvSpPr>
                <p:nvPr/>
              </p:nvSpPr>
              <p:spPr bwMode="auto">
                <a:xfrm>
                  <a:off x="4090988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9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0" h="4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9" y="4"/>
                      </a:cubicBezTo>
                      <a:cubicBezTo>
                        <a:pt x="9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5" name="Freeform 51"/>
                <p:cNvSpPr>
                  <a:spLocks/>
                </p:cNvSpPr>
                <p:nvPr/>
              </p:nvSpPr>
              <p:spPr bwMode="auto">
                <a:xfrm>
                  <a:off x="4195763" y="1185863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6" name="Freeform 52"/>
                <p:cNvSpPr>
                  <a:spLocks/>
                </p:cNvSpPr>
                <p:nvPr/>
              </p:nvSpPr>
              <p:spPr bwMode="auto">
                <a:xfrm>
                  <a:off x="4303713" y="1185863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7" name="Freeform 53"/>
                <p:cNvSpPr>
                  <a:spLocks/>
                </p:cNvSpPr>
                <p:nvPr/>
              </p:nvSpPr>
              <p:spPr bwMode="auto">
                <a:xfrm>
                  <a:off x="4411663" y="1185863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8" name="Freeform 54"/>
                <p:cNvSpPr>
                  <a:spLocks/>
                </p:cNvSpPr>
                <p:nvPr/>
              </p:nvSpPr>
              <p:spPr bwMode="auto">
                <a:xfrm>
                  <a:off x="4518025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9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0" h="4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9" y="4"/>
                      </a:cubicBezTo>
                      <a:cubicBezTo>
                        <a:pt x="9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99" name="Freeform 55"/>
                <p:cNvSpPr>
                  <a:spLocks/>
                </p:cNvSpPr>
                <p:nvPr/>
              </p:nvSpPr>
              <p:spPr bwMode="auto">
                <a:xfrm>
                  <a:off x="4622800" y="1185863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0" name="Freeform 56"/>
                <p:cNvSpPr>
                  <a:spLocks/>
                </p:cNvSpPr>
                <p:nvPr/>
              </p:nvSpPr>
              <p:spPr bwMode="auto">
                <a:xfrm>
                  <a:off x="4730750" y="1185863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1" name="Freeform 57"/>
                <p:cNvSpPr>
                  <a:spLocks/>
                </p:cNvSpPr>
                <p:nvPr/>
              </p:nvSpPr>
              <p:spPr bwMode="auto">
                <a:xfrm>
                  <a:off x="4838700" y="1185863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2" name="Freeform 58"/>
                <p:cNvSpPr>
                  <a:spLocks/>
                </p:cNvSpPr>
                <p:nvPr/>
              </p:nvSpPr>
              <p:spPr bwMode="auto">
                <a:xfrm>
                  <a:off x="4946650" y="1185863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9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0" h="4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9" y="4"/>
                      </a:cubicBezTo>
                      <a:cubicBezTo>
                        <a:pt x="9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19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3" name="Freeform 59"/>
                <p:cNvSpPr>
                  <a:spLocks/>
                </p:cNvSpPr>
                <p:nvPr/>
              </p:nvSpPr>
              <p:spPr bwMode="auto">
                <a:xfrm>
                  <a:off x="5049838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4" name="Freeform 60"/>
                <p:cNvSpPr>
                  <a:spLocks/>
                </p:cNvSpPr>
                <p:nvPr/>
              </p:nvSpPr>
              <p:spPr bwMode="auto">
                <a:xfrm>
                  <a:off x="5157788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5" name="Freeform 61"/>
                <p:cNvSpPr>
                  <a:spLocks/>
                </p:cNvSpPr>
                <p:nvPr/>
              </p:nvSpPr>
              <p:spPr bwMode="auto">
                <a:xfrm>
                  <a:off x="5265738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6" name="Freeform 62"/>
                <p:cNvSpPr>
                  <a:spLocks/>
                </p:cNvSpPr>
                <p:nvPr/>
              </p:nvSpPr>
              <p:spPr bwMode="auto">
                <a:xfrm>
                  <a:off x="5373688" y="1185863"/>
                  <a:ext cx="76200" cy="14288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9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0" h="4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9" y="4"/>
                      </a:cubicBezTo>
                      <a:cubicBezTo>
                        <a:pt x="9" y="4"/>
                        <a:pt x="9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6" y="3"/>
                        <a:pt x="19" y="1"/>
                      </a:cubicBezTo>
                      <a:cubicBezTo>
                        <a:pt x="20" y="1"/>
                        <a:pt x="19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7" name="Freeform 63"/>
                <p:cNvSpPr>
                  <a:spLocks/>
                </p:cNvSpPr>
                <p:nvPr/>
              </p:nvSpPr>
              <p:spPr bwMode="auto">
                <a:xfrm>
                  <a:off x="5476875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8" name="Freeform 64"/>
                <p:cNvSpPr>
                  <a:spLocks/>
                </p:cNvSpPr>
                <p:nvPr/>
              </p:nvSpPr>
              <p:spPr bwMode="auto">
                <a:xfrm>
                  <a:off x="5584825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0" h="4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09" name="Freeform 65"/>
                <p:cNvSpPr>
                  <a:spLocks/>
                </p:cNvSpPr>
                <p:nvPr/>
              </p:nvSpPr>
              <p:spPr bwMode="auto">
                <a:xfrm>
                  <a:off x="5692775" y="1185863"/>
                  <a:ext cx="77788" cy="142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4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0" name="Freeform 66"/>
                <p:cNvSpPr>
                  <a:spLocks/>
                </p:cNvSpPr>
                <p:nvPr/>
              </p:nvSpPr>
              <p:spPr bwMode="auto">
                <a:xfrm>
                  <a:off x="5800725" y="1185863"/>
                  <a:ext cx="73025" cy="142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9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9" y="2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" h="4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9" y="4"/>
                      </a:cubicBezTo>
                      <a:cubicBezTo>
                        <a:pt x="13" y="4"/>
                        <a:pt x="16" y="3"/>
                        <a:pt x="19" y="1"/>
                      </a:cubicBezTo>
                      <a:cubicBezTo>
                        <a:pt x="19" y="1"/>
                        <a:pt x="19" y="0"/>
                        <a:pt x="19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9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1" name="Freeform 68"/>
                <p:cNvSpPr>
                  <a:spLocks/>
                </p:cNvSpPr>
                <p:nvPr/>
              </p:nvSpPr>
              <p:spPr bwMode="auto">
                <a:xfrm>
                  <a:off x="4037013" y="1217613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2" name="Freeform 69"/>
                <p:cNvSpPr>
                  <a:spLocks/>
                </p:cNvSpPr>
                <p:nvPr/>
              </p:nvSpPr>
              <p:spPr bwMode="auto">
                <a:xfrm>
                  <a:off x="4141788" y="1217613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3" name="Freeform 70"/>
                <p:cNvSpPr>
                  <a:spLocks/>
                </p:cNvSpPr>
                <p:nvPr/>
              </p:nvSpPr>
              <p:spPr bwMode="auto">
                <a:xfrm>
                  <a:off x="4249738" y="1217613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4" name="Freeform 71"/>
                <p:cNvSpPr>
                  <a:spLocks/>
                </p:cNvSpPr>
                <p:nvPr/>
              </p:nvSpPr>
              <p:spPr bwMode="auto">
                <a:xfrm>
                  <a:off x="4357688" y="1217613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5" name="Freeform 72"/>
                <p:cNvSpPr>
                  <a:spLocks/>
                </p:cNvSpPr>
                <p:nvPr/>
              </p:nvSpPr>
              <p:spPr bwMode="auto">
                <a:xfrm>
                  <a:off x="4464050" y="1217613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6" name="Freeform 73"/>
                <p:cNvSpPr>
                  <a:spLocks/>
                </p:cNvSpPr>
                <p:nvPr/>
              </p:nvSpPr>
              <p:spPr bwMode="auto">
                <a:xfrm>
                  <a:off x="4568825" y="1217613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7" name="Freeform 74"/>
                <p:cNvSpPr>
                  <a:spLocks/>
                </p:cNvSpPr>
                <p:nvPr/>
              </p:nvSpPr>
              <p:spPr bwMode="auto">
                <a:xfrm>
                  <a:off x="4676775" y="1217613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8" name="Freeform 75"/>
                <p:cNvSpPr>
                  <a:spLocks/>
                </p:cNvSpPr>
                <p:nvPr/>
              </p:nvSpPr>
              <p:spPr bwMode="auto">
                <a:xfrm>
                  <a:off x="4784725" y="1217613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19" name="Freeform 76"/>
                <p:cNvSpPr>
                  <a:spLocks/>
                </p:cNvSpPr>
                <p:nvPr/>
              </p:nvSpPr>
              <p:spPr bwMode="auto">
                <a:xfrm>
                  <a:off x="4892675" y="1217613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0" name="Freeform 77"/>
                <p:cNvSpPr>
                  <a:spLocks/>
                </p:cNvSpPr>
                <p:nvPr/>
              </p:nvSpPr>
              <p:spPr bwMode="auto">
                <a:xfrm>
                  <a:off x="4995863" y="1217613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1" name="Freeform 78"/>
                <p:cNvSpPr>
                  <a:spLocks/>
                </p:cNvSpPr>
                <p:nvPr/>
              </p:nvSpPr>
              <p:spPr bwMode="auto">
                <a:xfrm>
                  <a:off x="5103813" y="1217613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2" name="Freeform 79"/>
                <p:cNvSpPr>
                  <a:spLocks/>
                </p:cNvSpPr>
                <p:nvPr/>
              </p:nvSpPr>
              <p:spPr bwMode="auto">
                <a:xfrm>
                  <a:off x="5211763" y="1217613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3" name="Freeform 80"/>
                <p:cNvSpPr>
                  <a:spLocks/>
                </p:cNvSpPr>
                <p:nvPr/>
              </p:nvSpPr>
              <p:spPr bwMode="auto">
                <a:xfrm>
                  <a:off x="5319713" y="1217613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4" name="Freeform 81"/>
                <p:cNvSpPr>
                  <a:spLocks/>
                </p:cNvSpPr>
                <p:nvPr/>
              </p:nvSpPr>
              <p:spPr bwMode="auto">
                <a:xfrm>
                  <a:off x="5422900" y="1217613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5" name="Freeform 82"/>
                <p:cNvSpPr>
                  <a:spLocks/>
                </p:cNvSpPr>
                <p:nvPr/>
              </p:nvSpPr>
              <p:spPr bwMode="auto">
                <a:xfrm>
                  <a:off x="5530850" y="1217613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6" name="Freeform 83"/>
                <p:cNvSpPr>
                  <a:spLocks/>
                </p:cNvSpPr>
                <p:nvPr/>
              </p:nvSpPr>
              <p:spPr bwMode="auto">
                <a:xfrm>
                  <a:off x="5638800" y="1217613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10" y="4"/>
                    </a:cxn>
                    <a:cxn ang="0">
                      <a:pos x="19" y="1"/>
                    </a:cxn>
                  </a:cxnLst>
                  <a:rect l="0" t="0" r="r" b="b"/>
                  <a:pathLst>
                    <a:path w="20" h="4">
                      <a:moveTo>
                        <a:pt x="19" y="1"/>
                      </a:move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7" name="Freeform 86"/>
                <p:cNvSpPr>
                  <a:spLocks/>
                </p:cNvSpPr>
                <p:nvPr/>
              </p:nvSpPr>
              <p:spPr bwMode="auto">
                <a:xfrm>
                  <a:off x="4037013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8" name="Freeform 87"/>
                <p:cNvSpPr>
                  <a:spLocks/>
                </p:cNvSpPr>
                <p:nvPr/>
              </p:nvSpPr>
              <p:spPr bwMode="auto">
                <a:xfrm>
                  <a:off x="4141788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29" name="Freeform 88"/>
                <p:cNvSpPr>
                  <a:spLocks/>
                </p:cNvSpPr>
                <p:nvPr/>
              </p:nvSpPr>
              <p:spPr bwMode="auto">
                <a:xfrm>
                  <a:off x="4249738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0" name="Freeform 89"/>
                <p:cNvSpPr>
                  <a:spLocks/>
                </p:cNvSpPr>
                <p:nvPr/>
              </p:nvSpPr>
              <p:spPr bwMode="auto">
                <a:xfrm>
                  <a:off x="4357688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1" name="Freeform 90"/>
                <p:cNvSpPr>
                  <a:spLocks/>
                </p:cNvSpPr>
                <p:nvPr/>
              </p:nvSpPr>
              <p:spPr bwMode="auto">
                <a:xfrm>
                  <a:off x="4464050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2" name="Freeform 91"/>
                <p:cNvSpPr>
                  <a:spLocks/>
                </p:cNvSpPr>
                <p:nvPr/>
              </p:nvSpPr>
              <p:spPr bwMode="auto">
                <a:xfrm>
                  <a:off x="4568825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3" name="Freeform 92"/>
                <p:cNvSpPr>
                  <a:spLocks/>
                </p:cNvSpPr>
                <p:nvPr/>
              </p:nvSpPr>
              <p:spPr bwMode="auto">
                <a:xfrm>
                  <a:off x="4676775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4" name="Freeform 93"/>
                <p:cNvSpPr>
                  <a:spLocks/>
                </p:cNvSpPr>
                <p:nvPr/>
              </p:nvSpPr>
              <p:spPr bwMode="auto">
                <a:xfrm>
                  <a:off x="4784725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5" name="Freeform 94"/>
                <p:cNvSpPr>
                  <a:spLocks/>
                </p:cNvSpPr>
                <p:nvPr/>
              </p:nvSpPr>
              <p:spPr bwMode="auto">
                <a:xfrm>
                  <a:off x="4892675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6" name="Freeform 95"/>
                <p:cNvSpPr>
                  <a:spLocks/>
                </p:cNvSpPr>
                <p:nvPr/>
              </p:nvSpPr>
              <p:spPr bwMode="auto">
                <a:xfrm>
                  <a:off x="4995863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7" name="Freeform 96"/>
                <p:cNvSpPr>
                  <a:spLocks/>
                </p:cNvSpPr>
                <p:nvPr/>
              </p:nvSpPr>
              <p:spPr bwMode="auto">
                <a:xfrm>
                  <a:off x="5103813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8" name="Freeform 97"/>
                <p:cNvSpPr>
                  <a:spLocks/>
                </p:cNvSpPr>
                <p:nvPr/>
              </p:nvSpPr>
              <p:spPr bwMode="auto">
                <a:xfrm>
                  <a:off x="5211763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9" name="Freeform 98"/>
                <p:cNvSpPr>
                  <a:spLocks/>
                </p:cNvSpPr>
                <p:nvPr/>
              </p:nvSpPr>
              <p:spPr bwMode="auto">
                <a:xfrm>
                  <a:off x="5319713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40" name="Freeform 99"/>
                <p:cNvSpPr>
                  <a:spLocks/>
                </p:cNvSpPr>
                <p:nvPr/>
              </p:nvSpPr>
              <p:spPr bwMode="auto">
                <a:xfrm>
                  <a:off x="5422900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1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41" name="Freeform 100"/>
                <p:cNvSpPr>
                  <a:spLocks/>
                </p:cNvSpPr>
                <p:nvPr/>
              </p:nvSpPr>
              <p:spPr bwMode="auto">
                <a:xfrm>
                  <a:off x="5530850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42" name="Freeform 101"/>
                <p:cNvSpPr>
                  <a:spLocks/>
                </p:cNvSpPr>
                <p:nvPr/>
              </p:nvSpPr>
              <p:spPr bwMode="auto">
                <a:xfrm>
                  <a:off x="5638800" y="1155700"/>
                  <a:ext cx="77788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3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43" name="Freeform 102"/>
                <p:cNvSpPr>
                  <a:spLocks/>
                </p:cNvSpPr>
                <p:nvPr/>
              </p:nvSpPr>
              <p:spPr bwMode="auto">
                <a:xfrm>
                  <a:off x="5746750" y="1155700"/>
                  <a:ext cx="73025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9" h="4">
                      <a:moveTo>
                        <a:pt x="10" y="4"/>
                      </a:moveTo>
                      <a:cubicBezTo>
                        <a:pt x="13" y="4"/>
                        <a:pt x="16" y="3"/>
                        <a:pt x="19" y="1"/>
                      </a:cubicBezTo>
                      <a:cubicBezTo>
                        <a:pt x="19" y="1"/>
                        <a:pt x="19" y="0"/>
                        <a:pt x="19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5" y="1"/>
                        <a:pt x="12" y="2"/>
                        <a:pt x="10" y="2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44" name="Freeform 103"/>
                <p:cNvSpPr>
                  <a:spLocks/>
                </p:cNvSpPr>
                <p:nvPr/>
              </p:nvSpPr>
              <p:spPr bwMode="auto">
                <a:xfrm>
                  <a:off x="5851525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4" y="4"/>
                        <a:pt x="17" y="3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6" y="1"/>
                        <a:pt x="13" y="2"/>
                        <a:pt x="10" y="2"/>
                      </a:cubicBezTo>
                      <a:cubicBezTo>
                        <a:pt x="8" y="2"/>
                        <a:pt x="5" y="1"/>
                        <a:pt x="3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7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45" name="Freeform 104"/>
                <p:cNvSpPr>
                  <a:spLocks/>
                </p:cNvSpPr>
                <p:nvPr/>
              </p:nvSpPr>
              <p:spPr bwMode="auto">
                <a:xfrm>
                  <a:off x="5959475" y="1155700"/>
                  <a:ext cx="76200" cy="12700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0" h="4">
                      <a:moveTo>
                        <a:pt x="10" y="4"/>
                      </a:move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20" y="1"/>
                        <a:pt x="20" y="0"/>
                        <a:pt x="19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5" y="1"/>
                        <a:pt x="13" y="2"/>
                        <a:pt x="10" y="2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3" y="3"/>
                        <a:pt x="6" y="4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247" name="Freeform 7"/>
              <p:cNvSpPr>
                <a:spLocks noEditPoints="1"/>
              </p:cNvSpPr>
              <p:nvPr/>
            </p:nvSpPr>
            <p:spPr bwMode="auto">
              <a:xfrm>
                <a:off x="-4905" y="891317"/>
                <a:ext cx="12241982" cy="646537"/>
              </a:xfrm>
              <a:custGeom>
                <a:avLst/>
                <a:gdLst/>
                <a:ahLst/>
                <a:cxnLst>
                  <a:cxn ang="0">
                    <a:pos x="3360" y="114"/>
                  </a:cxn>
                  <a:cxn ang="0">
                    <a:pos x="3268" y="112"/>
                  </a:cxn>
                  <a:cxn ang="0">
                    <a:pos x="3211" y="96"/>
                  </a:cxn>
                  <a:cxn ang="0">
                    <a:pos x="3161" y="109"/>
                  </a:cxn>
                  <a:cxn ang="0">
                    <a:pos x="2956" y="94"/>
                  </a:cxn>
                  <a:cxn ang="0">
                    <a:pos x="2861" y="65"/>
                  </a:cxn>
                  <a:cxn ang="0">
                    <a:pos x="2776" y="114"/>
                  </a:cxn>
                  <a:cxn ang="0">
                    <a:pos x="2698" y="152"/>
                  </a:cxn>
                  <a:cxn ang="0">
                    <a:pos x="2441" y="153"/>
                  </a:cxn>
                  <a:cxn ang="0">
                    <a:pos x="2281" y="202"/>
                  </a:cxn>
                  <a:cxn ang="0">
                    <a:pos x="2156" y="228"/>
                  </a:cxn>
                  <a:cxn ang="0">
                    <a:pos x="1509" y="202"/>
                  </a:cxn>
                  <a:cxn ang="0">
                    <a:pos x="1376" y="167"/>
                  </a:cxn>
                  <a:cxn ang="0">
                    <a:pos x="1231" y="118"/>
                  </a:cxn>
                  <a:cxn ang="0">
                    <a:pos x="1188" y="152"/>
                  </a:cxn>
                  <a:cxn ang="0">
                    <a:pos x="1017" y="126"/>
                  </a:cxn>
                  <a:cxn ang="0">
                    <a:pos x="855" y="128"/>
                  </a:cxn>
                  <a:cxn ang="0">
                    <a:pos x="784" y="88"/>
                  </a:cxn>
                  <a:cxn ang="0">
                    <a:pos x="706" y="85"/>
                  </a:cxn>
                  <a:cxn ang="0">
                    <a:pos x="651" y="83"/>
                  </a:cxn>
                  <a:cxn ang="0">
                    <a:pos x="588" y="151"/>
                  </a:cxn>
                  <a:cxn ang="0">
                    <a:pos x="527" y="133"/>
                  </a:cxn>
                  <a:cxn ang="0">
                    <a:pos x="454" y="123"/>
                  </a:cxn>
                  <a:cxn ang="0">
                    <a:pos x="402" y="156"/>
                  </a:cxn>
                  <a:cxn ang="0">
                    <a:pos x="486" y="127"/>
                  </a:cxn>
                  <a:cxn ang="0">
                    <a:pos x="569" y="124"/>
                  </a:cxn>
                  <a:cxn ang="0">
                    <a:pos x="604" y="156"/>
                  </a:cxn>
                  <a:cxn ang="0">
                    <a:pos x="663" y="156"/>
                  </a:cxn>
                  <a:cxn ang="0">
                    <a:pos x="704" y="104"/>
                  </a:cxn>
                  <a:cxn ang="0">
                    <a:pos x="777" y="158"/>
                  </a:cxn>
                  <a:cxn ang="0">
                    <a:pos x="790" y="90"/>
                  </a:cxn>
                  <a:cxn ang="0">
                    <a:pos x="815" y="156"/>
                  </a:cxn>
                  <a:cxn ang="0">
                    <a:pos x="939" y="158"/>
                  </a:cxn>
                  <a:cxn ang="0">
                    <a:pos x="1153" y="120"/>
                  </a:cxn>
                  <a:cxn ang="0">
                    <a:pos x="1235" y="157"/>
                  </a:cxn>
                  <a:cxn ang="0">
                    <a:pos x="1416" y="185"/>
                  </a:cxn>
                  <a:cxn ang="0">
                    <a:pos x="1560" y="209"/>
                  </a:cxn>
                  <a:cxn ang="0">
                    <a:pos x="2172" y="233"/>
                  </a:cxn>
                  <a:cxn ang="0">
                    <a:pos x="2300" y="200"/>
                  </a:cxn>
                  <a:cxn ang="0">
                    <a:pos x="2541" y="158"/>
                  </a:cxn>
                  <a:cxn ang="0">
                    <a:pos x="2733" y="111"/>
                  </a:cxn>
                  <a:cxn ang="0">
                    <a:pos x="2808" y="138"/>
                  </a:cxn>
                  <a:cxn ang="0">
                    <a:pos x="2891" y="158"/>
                  </a:cxn>
                  <a:cxn ang="0">
                    <a:pos x="2932" y="124"/>
                  </a:cxn>
                  <a:cxn ang="0">
                    <a:pos x="2989" y="158"/>
                  </a:cxn>
                  <a:cxn ang="0">
                    <a:pos x="3040" y="121"/>
                  </a:cxn>
                  <a:cxn ang="0">
                    <a:pos x="3069" y="112"/>
                  </a:cxn>
                  <a:cxn ang="0">
                    <a:pos x="3103" y="114"/>
                  </a:cxn>
                  <a:cxn ang="0">
                    <a:pos x="3133" y="111"/>
                  </a:cxn>
                  <a:cxn ang="0">
                    <a:pos x="3167" y="7"/>
                  </a:cxn>
                  <a:cxn ang="0">
                    <a:pos x="3216" y="8"/>
                  </a:cxn>
                  <a:cxn ang="0">
                    <a:pos x="3262" y="156"/>
                  </a:cxn>
                  <a:cxn ang="0">
                    <a:pos x="3361" y="121"/>
                  </a:cxn>
                  <a:cxn ang="0">
                    <a:pos x="3390" y="145"/>
                  </a:cxn>
                  <a:cxn ang="0">
                    <a:pos x="734" y="126"/>
                  </a:cxn>
                  <a:cxn ang="0">
                    <a:pos x="774" y="132"/>
                  </a:cxn>
                  <a:cxn ang="0">
                    <a:pos x="1229" y="152"/>
                  </a:cxn>
                  <a:cxn ang="0">
                    <a:pos x="1243" y="131"/>
                  </a:cxn>
                  <a:cxn ang="0">
                    <a:pos x="2926" y="153"/>
                  </a:cxn>
                  <a:cxn ang="0">
                    <a:pos x="3052" y="153"/>
                  </a:cxn>
                  <a:cxn ang="0">
                    <a:pos x="3390" y="130"/>
                  </a:cxn>
                </a:cxnLst>
                <a:rect l="0" t="0" r="r" b="b"/>
                <a:pathLst>
                  <a:path w="3849" h="234">
                    <a:moveTo>
                      <a:pt x="3849" y="154"/>
                    </a:moveTo>
                    <a:cubicBezTo>
                      <a:pt x="3451" y="153"/>
                      <a:pt x="3451" y="153"/>
                      <a:pt x="3451" y="153"/>
                    </a:cubicBezTo>
                    <a:cubicBezTo>
                      <a:pt x="3445" y="149"/>
                      <a:pt x="3440" y="145"/>
                      <a:pt x="3434" y="141"/>
                    </a:cubicBezTo>
                    <a:cubicBezTo>
                      <a:pt x="3433" y="140"/>
                      <a:pt x="3432" y="140"/>
                      <a:pt x="3430" y="140"/>
                    </a:cubicBezTo>
                    <a:cubicBezTo>
                      <a:pt x="3423" y="140"/>
                      <a:pt x="3415" y="140"/>
                      <a:pt x="3407" y="140"/>
                    </a:cubicBezTo>
                    <a:cubicBezTo>
                      <a:pt x="3403" y="140"/>
                      <a:pt x="3403" y="140"/>
                      <a:pt x="3403" y="140"/>
                    </a:cubicBezTo>
                    <a:cubicBezTo>
                      <a:pt x="3403" y="127"/>
                      <a:pt x="3403" y="127"/>
                      <a:pt x="3403" y="127"/>
                    </a:cubicBezTo>
                    <a:cubicBezTo>
                      <a:pt x="3403" y="123"/>
                      <a:pt x="3398" y="119"/>
                      <a:pt x="3392" y="119"/>
                    </a:cubicBezTo>
                    <a:cubicBezTo>
                      <a:pt x="3384" y="119"/>
                      <a:pt x="3384" y="119"/>
                      <a:pt x="3384" y="119"/>
                    </a:cubicBezTo>
                    <a:cubicBezTo>
                      <a:pt x="3384" y="118"/>
                      <a:pt x="3384" y="117"/>
                      <a:pt x="3383" y="117"/>
                    </a:cubicBezTo>
                    <a:cubicBezTo>
                      <a:pt x="3364" y="104"/>
                      <a:pt x="3364" y="104"/>
                      <a:pt x="3364" y="104"/>
                    </a:cubicBezTo>
                    <a:cubicBezTo>
                      <a:pt x="3364" y="104"/>
                      <a:pt x="3363" y="104"/>
                      <a:pt x="3362" y="104"/>
                    </a:cubicBezTo>
                    <a:cubicBezTo>
                      <a:pt x="3361" y="105"/>
                      <a:pt x="3360" y="106"/>
                      <a:pt x="3360" y="107"/>
                    </a:cubicBezTo>
                    <a:cubicBezTo>
                      <a:pt x="3360" y="114"/>
                      <a:pt x="3360" y="114"/>
                      <a:pt x="3360" y="114"/>
                    </a:cubicBezTo>
                    <a:cubicBezTo>
                      <a:pt x="3346" y="104"/>
                      <a:pt x="3346" y="104"/>
                      <a:pt x="3346" y="104"/>
                    </a:cubicBezTo>
                    <a:cubicBezTo>
                      <a:pt x="3345" y="104"/>
                      <a:pt x="3344" y="104"/>
                      <a:pt x="3343" y="104"/>
                    </a:cubicBezTo>
                    <a:cubicBezTo>
                      <a:pt x="3342" y="105"/>
                      <a:pt x="3342" y="106"/>
                      <a:pt x="3342" y="107"/>
                    </a:cubicBezTo>
                    <a:cubicBezTo>
                      <a:pt x="3342" y="114"/>
                      <a:pt x="3342" y="114"/>
                      <a:pt x="3342" y="114"/>
                    </a:cubicBezTo>
                    <a:cubicBezTo>
                      <a:pt x="3333" y="108"/>
                      <a:pt x="3333" y="108"/>
                      <a:pt x="3333" y="108"/>
                    </a:cubicBezTo>
                    <a:cubicBezTo>
                      <a:pt x="3333" y="90"/>
                      <a:pt x="3333" y="90"/>
                      <a:pt x="3333" y="90"/>
                    </a:cubicBezTo>
                    <a:cubicBezTo>
                      <a:pt x="3333" y="88"/>
                      <a:pt x="3331" y="87"/>
                      <a:pt x="3330" y="87"/>
                    </a:cubicBezTo>
                    <a:cubicBezTo>
                      <a:pt x="3274" y="87"/>
                      <a:pt x="3274" y="87"/>
                      <a:pt x="3274" y="87"/>
                    </a:cubicBezTo>
                    <a:cubicBezTo>
                      <a:pt x="3273" y="87"/>
                      <a:pt x="3271" y="88"/>
                      <a:pt x="3271" y="90"/>
                    </a:cubicBezTo>
                    <a:cubicBezTo>
                      <a:pt x="3271" y="153"/>
                      <a:pt x="3271" y="153"/>
                      <a:pt x="3271" y="153"/>
                    </a:cubicBezTo>
                    <a:cubicBezTo>
                      <a:pt x="3268" y="153"/>
                      <a:pt x="3268" y="153"/>
                      <a:pt x="3268" y="153"/>
                    </a:cubicBezTo>
                    <a:cubicBezTo>
                      <a:pt x="3268" y="150"/>
                      <a:pt x="3268" y="150"/>
                      <a:pt x="3268" y="150"/>
                    </a:cubicBezTo>
                    <a:cubicBezTo>
                      <a:pt x="3268" y="150"/>
                      <a:pt x="3268" y="150"/>
                      <a:pt x="3268" y="149"/>
                    </a:cubicBezTo>
                    <a:cubicBezTo>
                      <a:pt x="3268" y="112"/>
                      <a:pt x="3268" y="112"/>
                      <a:pt x="3268" y="112"/>
                    </a:cubicBezTo>
                    <a:cubicBezTo>
                      <a:pt x="3268" y="112"/>
                      <a:pt x="3268" y="112"/>
                      <a:pt x="3268" y="111"/>
                    </a:cubicBezTo>
                    <a:cubicBezTo>
                      <a:pt x="3268" y="110"/>
                      <a:pt x="3266" y="109"/>
                      <a:pt x="3265" y="109"/>
                    </a:cubicBezTo>
                    <a:cubicBezTo>
                      <a:pt x="3249" y="109"/>
                      <a:pt x="3249" y="109"/>
                      <a:pt x="3249" y="109"/>
                    </a:cubicBezTo>
                    <a:cubicBezTo>
                      <a:pt x="3249" y="15"/>
                      <a:pt x="3249" y="15"/>
                      <a:pt x="3249" y="15"/>
                    </a:cubicBezTo>
                    <a:cubicBezTo>
                      <a:pt x="3249" y="12"/>
                      <a:pt x="3249" y="9"/>
                      <a:pt x="3248" y="7"/>
                    </a:cubicBezTo>
                    <a:cubicBezTo>
                      <a:pt x="3248" y="6"/>
                      <a:pt x="3248" y="5"/>
                      <a:pt x="3247" y="4"/>
                    </a:cubicBezTo>
                    <a:cubicBezTo>
                      <a:pt x="3246" y="3"/>
                      <a:pt x="3245" y="2"/>
                      <a:pt x="3244" y="2"/>
                    </a:cubicBezTo>
                    <a:cubicBezTo>
                      <a:pt x="3242" y="1"/>
                      <a:pt x="3239" y="0"/>
                      <a:pt x="3237" y="0"/>
                    </a:cubicBezTo>
                    <a:cubicBezTo>
                      <a:pt x="3222" y="0"/>
                      <a:pt x="3222" y="0"/>
                      <a:pt x="3222" y="0"/>
                    </a:cubicBezTo>
                    <a:cubicBezTo>
                      <a:pt x="3220" y="0"/>
                      <a:pt x="3218" y="1"/>
                      <a:pt x="3216" y="1"/>
                    </a:cubicBezTo>
                    <a:cubicBezTo>
                      <a:pt x="3215" y="2"/>
                      <a:pt x="3215" y="2"/>
                      <a:pt x="3214" y="2"/>
                    </a:cubicBezTo>
                    <a:cubicBezTo>
                      <a:pt x="3212" y="4"/>
                      <a:pt x="3211" y="6"/>
                      <a:pt x="3211" y="8"/>
                    </a:cubicBezTo>
                    <a:cubicBezTo>
                      <a:pt x="3211" y="10"/>
                      <a:pt x="3211" y="10"/>
                      <a:pt x="3211" y="10"/>
                    </a:cubicBezTo>
                    <a:cubicBezTo>
                      <a:pt x="3211" y="39"/>
                      <a:pt x="3211" y="68"/>
                      <a:pt x="3211" y="96"/>
                    </a:cubicBezTo>
                    <a:cubicBezTo>
                      <a:pt x="3211" y="109"/>
                      <a:pt x="3211" y="109"/>
                      <a:pt x="3211" y="109"/>
                    </a:cubicBezTo>
                    <a:cubicBezTo>
                      <a:pt x="3198" y="109"/>
                      <a:pt x="3198" y="109"/>
                      <a:pt x="3198" y="109"/>
                    </a:cubicBezTo>
                    <a:cubicBezTo>
                      <a:pt x="3198" y="15"/>
                      <a:pt x="3198" y="15"/>
                      <a:pt x="3198" y="15"/>
                    </a:cubicBezTo>
                    <a:cubicBezTo>
                      <a:pt x="3198" y="12"/>
                      <a:pt x="3198" y="9"/>
                      <a:pt x="3198" y="7"/>
                    </a:cubicBezTo>
                    <a:cubicBezTo>
                      <a:pt x="3198" y="6"/>
                      <a:pt x="3197" y="5"/>
                      <a:pt x="3196" y="4"/>
                    </a:cubicBezTo>
                    <a:cubicBezTo>
                      <a:pt x="3196" y="3"/>
                      <a:pt x="3195" y="2"/>
                      <a:pt x="3194" y="2"/>
                    </a:cubicBezTo>
                    <a:cubicBezTo>
                      <a:pt x="3192" y="1"/>
                      <a:pt x="3189" y="0"/>
                      <a:pt x="3186" y="0"/>
                    </a:cubicBezTo>
                    <a:cubicBezTo>
                      <a:pt x="3172" y="0"/>
                      <a:pt x="3172" y="0"/>
                      <a:pt x="3172" y="0"/>
                    </a:cubicBezTo>
                    <a:cubicBezTo>
                      <a:pt x="3170" y="0"/>
                      <a:pt x="3168" y="1"/>
                      <a:pt x="3166" y="1"/>
                    </a:cubicBezTo>
                    <a:cubicBezTo>
                      <a:pt x="3165" y="2"/>
                      <a:pt x="3164" y="2"/>
                      <a:pt x="3164" y="2"/>
                    </a:cubicBezTo>
                    <a:cubicBezTo>
                      <a:pt x="3162" y="4"/>
                      <a:pt x="3160" y="6"/>
                      <a:pt x="3160" y="8"/>
                    </a:cubicBezTo>
                    <a:cubicBezTo>
                      <a:pt x="3160" y="10"/>
                      <a:pt x="3160" y="10"/>
                      <a:pt x="3160" y="10"/>
                    </a:cubicBezTo>
                    <a:cubicBezTo>
                      <a:pt x="3161" y="39"/>
                      <a:pt x="3161" y="69"/>
                      <a:pt x="3161" y="97"/>
                    </a:cubicBezTo>
                    <a:cubicBezTo>
                      <a:pt x="3161" y="109"/>
                      <a:pt x="3161" y="109"/>
                      <a:pt x="3161" y="109"/>
                    </a:cubicBezTo>
                    <a:cubicBezTo>
                      <a:pt x="3158" y="109"/>
                      <a:pt x="3158" y="109"/>
                      <a:pt x="3158" y="109"/>
                    </a:cubicBezTo>
                    <a:cubicBezTo>
                      <a:pt x="3158" y="97"/>
                      <a:pt x="3158" y="97"/>
                      <a:pt x="3158" y="97"/>
                    </a:cubicBezTo>
                    <a:cubicBezTo>
                      <a:pt x="3158" y="95"/>
                      <a:pt x="3157" y="94"/>
                      <a:pt x="3155" y="94"/>
                    </a:cubicBezTo>
                    <a:cubicBezTo>
                      <a:pt x="3067" y="94"/>
                      <a:pt x="3067" y="94"/>
                      <a:pt x="3067" y="94"/>
                    </a:cubicBezTo>
                    <a:cubicBezTo>
                      <a:pt x="3065" y="94"/>
                      <a:pt x="3064" y="95"/>
                      <a:pt x="3064" y="97"/>
                    </a:cubicBezTo>
                    <a:cubicBezTo>
                      <a:pt x="3064" y="109"/>
                      <a:pt x="3064" y="109"/>
                      <a:pt x="3064" y="109"/>
                    </a:cubicBezTo>
                    <a:cubicBezTo>
                      <a:pt x="3055" y="109"/>
                      <a:pt x="3055" y="109"/>
                      <a:pt x="3055" y="109"/>
                    </a:cubicBezTo>
                    <a:cubicBezTo>
                      <a:pt x="3053" y="109"/>
                      <a:pt x="3052" y="110"/>
                      <a:pt x="3052" y="112"/>
                    </a:cubicBezTo>
                    <a:cubicBezTo>
                      <a:pt x="3052" y="113"/>
                      <a:pt x="3052" y="113"/>
                      <a:pt x="3052" y="113"/>
                    </a:cubicBezTo>
                    <a:cubicBezTo>
                      <a:pt x="3044" y="113"/>
                      <a:pt x="3044" y="113"/>
                      <a:pt x="3044" y="113"/>
                    </a:cubicBezTo>
                    <a:cubicBezTo>
                      <a:pt x="3040" y="102"/>
                      <a:pt x="3029" y="94"/>
                      <a:pt x="3016" y="94"/>
                    </a:cubicBezTo>
                    <a:cubicBezTo>
                      <a:pt x="3002" y="94"/>
                      <a:pt x="2991" y="102"/>
                      <a:pt x="2987" y="113"/>
                    </a:cubicBezTo>
                    <a:cubicBezTo>
                      <a:pt x="2985" y="113"/>
                      <a:pt x="2985" y="113"/>
                      <a:pt x="2985" y="113"/>
                    </a:cubicBezTo>
                    <a:cubicBezTo>
                      <a:pt x="2981" y="102"/>
                      <a:pt x="2969" y="94"/>
                      <a:pt x="2956" y="94"/>
                    </a:cubicBezTo>
                    <a:cubicBezTo>
                      <a:pt x="2942" y="94"/>
                      <a:pt x="2930" y="103"/>
                      <a:pt x="2927" y="115"/>
                    </a:cubicBezTo>
                    <a:cubicBezTo>
                      <a:pt x="2913" y="115"/>
                      <a:pt x="2913" y="115"/>
                      <a:pt x="2913" y="115"/>
                    </a:cubicBezTo>
                    <a:cubicBezTo>
                      <a:pt x="2907" y="115"/>
                      <a:pt x="2903" y="119"/>
                      <a:pt x="2903" y="124"/>
                    </a:cubicBezTo>
                    <a:cubicBezTo>
                      <a:pt x="2903" y="134"/>
                      <a:pt x="2903" y="134"/>
                      <a:pt x="2903" y="134"/>
                    </a:cubicBezTo>
                    <a:cubicBezTo>
                      <a:pt x="2895" y="135"/>
                      <a:pt x="2888" y="142"/>
                      <a:pt x="2888" y="151"/>
                    </a:cubicBezTo>
                    <a:cubicBezTo>
                      <a:pt x="2888" y="153"/>
                      <a:pt x="2888" y="153"/>
                      <a:pt x="2888" y="153"/>
                    </a:cubicBezTo>
                    <a:cubicBezTo>
                      <a:pt x="2876" y="153"/>
                      <a:pt x="2876" y="153"/>
                      <a:pt x="2876" y="153"/>
                    </a:cubicBezTo>
                    <a:cubicBezTo>
                      <a:pt x="2876" y="73"/>
                      <a:pt x="2876" y="73"/>
                      <a:pt x="2876" y="73"/>
                    </a:cubicBezTo>
                    <a:cubicBezTo>
                      <a:pt x="2876" y="73"/>
                      <a:pt x="2875" y="72"/>
                      <a:pt x="2875" y="71"/>
                    </a:cubicBezTo>
                    <a:cubicBezTo>
                      <a:pt x="2874" y="71"/>
                      <a:pt x="2874" y="71"/>
                      <a:pt x="2873" y="71"/>
                    </a:cubicBezTo>
                    <a:cubicBezTo>
                      <a:pt x="2864" y="71"/>
                      <a:pt x="2864" y="71"/>
                      <a:pt x="2864" y="71"/>
                    </a:cubicBezTo>
                    <a:cubicBezTo>
                      <a:pt x="2864" y="67"/>
                      <a:pt x="2864" y="67"/>
                      <a:pt x="2864" y="67"/>
                    </a:cubicBezTo>
                    <a:cubicBezTo>
                      <a:pt x="2864" y="67"/>
                      <a:pt x="2863" y="66"/>
                      <a:pt x="2863" y="65"/>
                    </a:cubicBezTo>
                    <a:cubicBezTo>
                      <a:pt x="2862" y="65"/>
                      <a:pt x="2862" y="65"/>
                      <a:pt x="2861" y="65"/>
                    </a:cubicBezTo>
                    <a:cubicBezTo>
                      <a:pt x="2818" y="64"/>
                      <a:pt x="2818" y="64"/>
                      <a:pt x="2818" y="64"/>
                    </a:cubicBezTo>
                    <a:cubicBezTo>
                      <a:pt x="2818" y="64"/>
                      <a:pt x="2818" y="64"/>
                      <a:pt x="2818" y="64"/>
                    </a:cubicBezTo>
                    <a:cubicBezTo>
                      <a:pt x="2816" y="64"/>
                      <a:pt x="2815" y="66"/>
                      <a:pt x="2815" y="67"/>
                    </a:cubicBezTo>
                    <a:cubicBezTo>
                      <a:pt x="2815" y="70"/>
                      <a:pt x="2815" y="70"/>
                      <a:pt x="2815" y="70"/>
                    </a:cubicBezTo>
                    <a:cubicBezTo>
                      <a:pt x="2806" y="70"/>
                      <a:pt x="2806" y="70"/>
                      <a:pt x="2806" y="70"/>
                    </a:cubicBezTo>
                    <a:cubicBezTo>
                      <a:pt x="2806" y="70"/>
                      <a:pt x="2806" y="70"/>
                      <a:pt x="2806" y="70"/>
                    </a:cubicBezTo>
                    <a:cubicBezTo>
                      <a:pt x="2804" y="70"/>
                      <a:pt x="2803" y="72"/>
                      <a:pt x="2803" y="73"/>
                    </a:cubicBezTo>
                    <a:cubicBezTo>
                      <a:pt x="2803" y="135"/>
                      <a:pt x="2803" y="135"/>
                      <a:pt x="2803" y="135"/>
                    </a:cubicBezTo>
                    <a:cubicBezTo>
                      <a:pt x="2785" y="135"/>
                      <a:pt x="2785" y="135"/>
                      <a:pt x="2785" y="135"/>
                    </a:cubicBezTo>
                    <a:cubicBezTo>
                      <a:pt x="2783" y="135"/>
                      <a:pt x="2782" y="136"/>
                      <a:pt x="2782" y="138"/>
                    </a:cubicBezTo>
                    <a:cubicBezTo>
                      <a:pt x="2782" y="140"/>
                      <a:pt x="2782" y="140"/>
                      <a:pt x="2782" y="140"/>
                    </a:cubicBezTo>
                    <a:cubicBezTo>
                      <a:pt x="2779" y="140"/>
                      <a:pt x="2779" y="140"/>
                      <a:pt x="2779" y="140"/>
                    </a:cubicBezTo>
                    <a:cubicBezTo>
                      <a:pt x="2779" y="117"/>
                      <a:pt x="2779" y="117"/>
                      <a:pt x="2779" y="117"/>
                    </a:cubicBezTo>
                    <a:cubicBezTo>
                      <a:pt x="2779" y="115"/>
                      <a:pt x="2778" y="114"/>
                      <a:pt x="2776" y="114"/>
                    </a:cubicBezTo>
                    <a:cubicBezTo>
                      <a:pt x="2766" y="114"/>
                      <a:pt x="2766" y="114"/>
                      <a:pt x="2766" y="114"/>
                    </a:cubicBezTo>
                    <a:cubicBezTo>
                      <a:pt x="2765" y="114"/>
                      <a:pt x="2764" y="115"/>
                      <a:pt x="2764" y="117"/>
                    </a:cubicBezTo>
                    <a:cubicBezTo>
                      <a:pt x="2764" y="140"/>
                      <a:pt x="2764" y="140"/>
                      <a:pt x="2764" y="140"/>
                    </a:cubicBezTo>
                    <a:cubicBezTo>
                      <a:pt x="2761" y="140"/>
                      <a:pt x="2761" y="140"/>
                      <a:pt x="2761" y="140"/>
                    </a:cubicBezTo>
                    <a:cubicBezTo>
                      <a:pt x="2761" y="112"/>
                      <a:pt x="2761" y="112"/>
                      <a:pt x="2761" y="112"/>
                    </a:cubicBezTo>
                    <a:cubicBezTo>
                      <a:pt x="2761" y="111"/>
                      <a:pt x="2760" y="110"/>
                      <a:pt x="2759" y="110"/>
                    </a:cubicBezTo>
                    <a:cubicBezTo>
                      <a:pt x="2730" y="104"/>
                      <a:pt x="2730" y="104"/>
                      <a:pt x="2730" y="104"/>
                    </a:cubicBezTo>
                    <a:cubicBezTo>
                      <a:pt x="2729" y="104"/>
                      <a:pt x="2729" y="105"/>
                      <a:pt x="2728" y="105"/>
                    </a:cubicBezTo>
                    <a:cubicBezTo>
                      <a:pt x="2727" y="106"/>
                      <a:pt x="2727" y="106"/>
                      <a:pt x="2727" y="107"/>
                    </a:cubicBezTo>
                    <a:cubicBezTo>
                      <a:pt x="2727" y="115"/>
                      <a:pt x="2727" y="115"/>
                      <a:pt x="2727" y="115"/>
                    </a:cubicBezTo>
                    <a:cubicBezTo>
                      <a:pt x="2701" y="120"/>
                      <a:pt x="2701" y="120"/>
                      <a:pt x="2701" y="120"/>
                    </a:cubicBezTo>
                    <a:cubicBezTo>
                      <a:pt x="2700" y="120"/>
                      <a:pt x="2699" y="121"/>
                      <a:pt x="2699" y="122"/>
                    </a:cubicBezTo>
                    <a:cubicBezTo>
                      <a:pt x="2699" y="152"/>
                      <a:pt x="2699" y="152"/>
                      <a:pt x="2699" y="152"/>
                    </a:cubicBezTo>
                    <a:cubicBezTo>
                      <a:pt x="2698" y="152"/>
                      <a:pt x="2698" y="152"/>
                      <a:pt x="2698" y="152"/>
                    </a:cubicBezTo>
                    <a:cubicBezTo>
                      <a:pt x="2687" y="140"/>
                      <a:pt x="2687" y="140"/>
                      <a:pt x="2687" y="140"/>
                    </a:cubicBezTo>
                    <a:cubicBezTo>
                      <a:pt x="2687" y="139"/>
                      <a:pt x="2686" y="139"/>
                      <a:pt x="2686" y="139"/>
                    </a:cubicBezTo>
                    <a:cubicBezTo>
                      <a:pt x="2638" y="125"/>
                      <a:pt x="2638" y="125"/>
                      <a:pt x="2638" y="125"/>
                    </a:cubicBezTo>
                    <a:cubicBezTo>
                      <a:pt x="2638" y="125"/>
                      <a:pt x="2638" y="125"/>
                      <a:pt x="2637" y="125"/>
                    </a:cubicBezTo>
                    <a:cubicBezTo>
                      <a:pt x="2636" y="125"/>
                      <a:pt x="2635" y="125"/>
                      <a:pt x="2634" y="125"/>
                    </a:cubicBezTo>
                    <a:cubicBezTo>
                      <a:pt x="2633" y="126"/>
                      <a:pt x="2632" y="126"/>
                      <a:pt x="2632" y="127"/>
                    </a:cubicBezTo>
                    <a:cubicBezTo>
                      <a:pt x="2629" y="133"/>
                      <a:pt x="2621" y="137"/>
                      <a:pt x="2615" y="139"/>
                    </a:cubicBezTo>
                    <a:cubicBezTo>
                      <a:pt x="2604" y="143"/>
                      <a:pt x="2550" y="152"/>
                      <a:pt x="2550" y="152"/>
                    </a:cubicBezTo>
                    <a:cubicBezTo>
                      <a:pt x="2520" y="152"/>
                      <a:pt x="2520" y="152"/>
                      <a:pt x="2520" y="152"/>
                    </a:cubicBezTo>
                    <a:cubicBezTo>
                      <a:pt x="2519" y="152"/>
                      <a:pt x="2519" y="152"/>
                      <a:pt x="2519" y="152"/>
                    </a:cubicBezTo>
                    <a:cubicBezTo>
                      <a:pt x="2519" y="152"/>
                      <a:pt x="2519" y="152"/>
                      <a:pt x="2519" y="152"/>
                    </a:cubicBezTo>
                    <a:cubicBezTo>
                      <a:pt x="2500" y="152"/>
                      <a:pt x="2500" y="152"/>
                      <a:pt x="2500" y="152"/>
                    </a:cubicBezTo>
                    <a:cubicBezTo>
                      <a:pt x="2453" y="152"/>
                      <a:pt x="2453" y="152"/>
                      <a:pt x="2453" y="152"/>
                    </a:cubicBezTo>
                    <a:cubicBezTo>
                      <a:pt x="2449" y="152"/>
                      <a:pt x="2445" y="153"/>
                      <a:pt x="2441" y="153"/>
                    </a:cubicBezTo>
                    <a:cubicBezTo>
                      <a:pt x="2433" y="154"/>
                      <a:pt x="2426" y="156"/>
                      <a:pt x="2420" y="159"/>
                    </a:cubicBezTo>
                    <a:cubicBezTo>
                      <a:pt x="2416" y="161"/>
                      <a:pt x="2412" y="164"/>
                      <a:pt x="2408" y="167"/>
                    </a:cubicBezTo>
                    <a:cubicBezTo>
                      <a:pt x="2407" y="168"/>
                      <a:pt x="2405" y="169"/>
                      <a:pt x="2404" y="170"/>
                    </a:cubicBezTo>
                    <a:cubicBezTo>
                      <a:pt x="2404" y="170"/>
                      <a:pt x="2404" y="170"/>
                      <a:pt x="2403" y="170"/>
                    </a:cubicBezTo>
                    <a:cubicBezTo>
                      <a:pt x="2403" y="170"/>
                      <a:pt x="2403" y="170"/>
                      <a:pt x="2403" y="170"/>
                    </a:cubicBezTo>
                    <a:cubicBezTo>
                      <a:pt x="2400" y="172"/>
                      <a:pt x="2397" y="175"/>
                      <a:pt x="2393" y="176"/>
                    </a:cubicBezTo>
                    <a:cubicBezTo>
                      <a:pt x="2385" y="179"/>
                      <a:pt x="2377" y="179"/>
                      <a:pt x="2368" y="179"/>
                    </a:cubicBezTo>
                    <a:cubicBezTo>
                      <a:pt x="2366" y="179"/>
                      <a:pt x="2364" y="179"/>
                      <a:pt x="2361" y="179"/>
                    </a:cubicBezTo>
                    <a:cubicBezTo>
                      <a:pt x="2344" y="179"/>
                      <a:pt x="2344" y="179"/>
                      <a:pt x="2344" y="179"/>
                    </a:cubicBezTo>
                    <a:cubicBezTo>
                      <a:pt x="2338" y="179"/>
                      <a:pt x="2333" y="179"/>
                      <a:pt x="2327" y="180"/>
                    </a:cubicBezTo>
                    <a:cubicBezTo>
                      <a:pt x="2315" y="182"/>
                      <a:pt x="2304" y="188"/>
                      <a:pt x="2297" y="196"/>
                    </a:cubicBezTo>
                    <a:cubicBezTo>
                      <a:pt x="2292" y="199"/>
                      <a:pt x="2292" y="199"/>
                      <a:pt x="2292" y="199"/>
                    </a:cubicBezTo>
                    <a:cubicBezTo>
                      <a:pt x="2287" y="201"/>
                      <a:pt x="2287" y="201"/>
                      <a:pt x="2287" y="201"/>
                    </a:cubicBezTo>
                    <a:cubicBezTo>
                      <a:pt x="2281" y="202"/>
                      <a:pt x="2281" y="202"/>
                      <a:pt x="2281" y="202"/>
                    </a:cubicBezTo>
                    <a:cubicBezTo>
                      <a:pt x="2280" y="202"/>
                      <a:pt x="2279" y="202"/>
                      <a:pt x="2277" y="202"/>
                    </a:cubicBezTo>
                    <a:cubicBezTo>
                      <a:pt x="2277" y="202"/>
                      <a:pt x="2276" y="202"/>
                      <a:pt x="2275" y="202"/>
                    </a:cubicBezTo>
                    <a:cubicBezTo>
                      <a:pt x="2270" y="202"/>
                      <a:pt x="2264" y="202"/>
                      <a:pt x="2259" y="202"/>
                    </a:cubicBezTo>
                    <a:cubicBezTo>
                      <a:pt x="2255" y="202"/>
                      <a:pt x="2252" y="202"/>
                      <a:pt x="2249" y="202"/>
                    </a:cubicBezTo>
                    <a:cubicBezTo>
                      <a:pt x="2248" y="202"/>
                      <a:pt x="2246" y="202"/>
                      <a:pt x="2244" y="202"/>
                    </a:cubicBezTo>
                    <a:cubicBezTo>
                      <a:pt x="2237" y="202"/>
                      <a:pt x="2230" y="202"/>
                      <a:pt x="2222" y="204"/>
                    </a:cubicBezTo>
                    <a:cubicBezTo>
                      <a:pt x="2211" y="206"/>
                      <a:pt x="2203" y="211"/>
                      <a:pt x="2197" y="215"/>
                    </a:cubicBezTo>
                    <a:cubicBezTo>
                      <a:pt x="2191" y="220"/>
                      <a:pt x="2185" y="224"/>
                      <a:pt x="2177" y="226"/>
                    </a:cubicBezTo>
                    <a:cubicBezTo>
                      <a:pt x="2175" y="226"/>
                      <a:pt x="2175" y="226"/>
                      <a:pt x="2175" y="226"/>
                    </a:cubicBezTo>
                    <a:cubicBezTo>
                      <a:pt x="2174" y="227"/>
                      <a:pt x="2173" y="227"/>
                      <a:pt x="2171" y="227"/>
                    </a:cubicBezTo>
                    <a:cubicBezTo>
                      <a:pt x="2169" y="227"/>
                      <a:pt x="2169" y="227"/>
                      <a:pt x="2169" y="227"/>
                    </a:cubicBezTo>
                    <a:cubicBezTo>
                      <a:pt x="2168" y="227"/>
                      <a:pt x="2167" y="228"/>
                      <a:pt x="2165" y="228"/>
                    </a:cubicBezTo>
                    <a:cubicBezTo>
                      <a:pt x="2162" y="228"/>
                      <a:pt x="2159" y="228"/>
                      <a:pt x="2156" y="228"/>
                    </a:cubicBezTo>
                    <a:cubicBezTo>
                      <a:pt x="2156" y="228"/>
                      <a:pt x="2156" y="228"/>
                      <a:pt x="2156" y="228"/>
                    </a:cubicBezTo>
                    <a:cubicBezTo>
                      <a:pt x="2154" y="228"/>
                      <a:pt x="2153" y="228"/>
                      <a:pt x="2151" y="228"/>
                    </a:cubicBezTo>
                    <a:cubicBezTo>
                      <a:pt x="1891" y="228"/>
                      <a:pt x="1891" y="228"/>
                      <a:pt x="1891" y="228"/>
                    </a:cubicBezTo>
                    <a:cubicBezTo>
                      <a:pt x="1631" y="228"/>
                      <a:pt x="1631" y="228"/>
                      <a:pt x="1631" y="228"/>
                    </a:cubicBezTo>
                    <a:cubicBezTo>
                      <a:pt x="1627" y="228"/>
                      <a:pt x="1623" y="228"/>
                      <a:pt x="1618" y="228"/>
                    </a:cubicBezTo>
                    <a:cubicBezTo>
                      <a:pt x="1617" y="228"/>
                      <a:pt x="1616" y="227"/>
                      <a:pt x="1615" y="227"/>
                    </a:cubicBezTo>
                    <a:cubicBezTo>
                      <a:pt x="1612" y="227"/>
                      <a:pt x="1612" y="227"/>
                      <a:pt x="1612" y="227"/>
                    </a:cubicBezTo>
                    <a:cubicBezTo>
                      <a:pt x="1611" y="227"/>
                      <a:pt x="1610" y="227"/>
                      <a:pt x="1609" y="226"/>
                    </a:cubicBezTo>
                    <a:cubicBezTo>
                      <a:pt x="1606" y="226"/>
                      <a:pt x="1606" y="226"/>
                      <a:pt x="1606" y="226"/>
                    </a:cubicBezTo>
                    <a:cubicBezTo>
                      <a:pt x="1599" y="224"/>
                      <a:pt x="1593" y="220"/>
                      <a:pt x="1586" y="215"/>
                    </a:cubicBezTo>
                    <a:cubicBezTo>
                      <a:pt x="1581" y="211"/>
                      <a:pt x="1573" y="206"/>
                      <a:pt x="1561" y="204"/>
                    </a:cubicBezTo>
                    <a:cubicBezTo>
                      <a:pt x="1554" y="202"/>
                      <a:pt x="1547" y="202"/>
                      <a:pt x="1540" y="202"/>
                    </a:cubicBezTo>
                    <a:cubicBezTo>
                      <a:pt x="1538" y="202"/>
                      <a:pt x="1536" y="202"/>
                      <a:pt x="1535" y="202"/>
                    </a:cubicBezTo>
                    <a:cubicBezTo>
                      <a:pt x="1531" y="202"/>
                      <a:pt x="1528" y="202"/>
                      <a:pt x="1525" y="202"/>
                    </a:cubicBezTo>
                    <a:cubicBezTo>
                      <a:pt x="1520" y="202"/>
                      <a:pt x="1514" y="202"/>
                      <a:pt x="1509" y="202"/>
                    </a:cubicBezTo>
                    <a:cubicBezTo>
                      <a:pt x="1508" y="202"/>
                      <a:pt x="1507" y="202"/>
                      <a:pt x="1506" y="202"/>
                    </a:cubicBezTo>
                    <a:cubicBezTo>
                      <a:pt x="1505" y="202"/>
                      <a:pt x="1504" y="202"/>
                      <a:pt x="1503" y="202"/>
                    </a:cubicBezTo>
                    <a:cubicBezTo>
                      <a:pt x="1497" y="201"/>
                      <a:pt x="1497" y="201"/>
                      <a:pt x="1497" y="201"/>
                    </a:cubicBezTo>
                    <a:cubicBezTo>
                      <a:pt x="1492" y="199"/>
                      <a:pt x="1492" y="199"/>
                      <a:pt x="1492" y="199"/>
                    </a:cubicBezTo>
                    <a:cubicBezTo>
                      <a:pt x="1487" y="196"/>
                      <a:pt x="1487" y="196"/>
                      <a:pt x="1487" y="196"/>
                    </a:cubicBezTo>
                    <a:cubicBezTo>
                      <a:pt x="1480" y="188"/>
                      <a:pt x="1469" y="182"/>
                      <a:pt x="1457" y="180"/>
                    </a:cubicBezTo>
                    <a:cubicBezTo>
                      <a:pt x="1451" y="179"/>
                      <a:pt x="1446" y="179"/>
                      <a:pt x="1440" y="179"/>
                    </a:cubicBezTo>
                    <a:cubicBezTo>
                      <a:pt x="1422" y="179"/>
                      <a:pt x="1422" y="179"/>
                      <a:pt x="1422" y="179"/>
                    </a:cubicBezTo>
                    <a:cubicBezTo>
                      <a:pt x="1420" y="179"/>
                      <a:pt x="1418" y="179"/>
                      <a:pt x="1416" y="179"/>
                    </a:cubicBezTo>
                    <a:cubicBezTo>
                      <a:pt x="1407" y="179"/>
                      <a:pt x="1398" y="179"/>
                      <a:pt x="1391" y="176"/>
                    </a:cubicBezTo>
                    <a:cubicBezTo>
                      <a:pt x="1387" y="175"/>
                      <a:pt x="1384" y="172"/>
                      <a:pt x="1380" y="170"/>
                    </a:cubicBezTo>
                    <a:cubicBezTo>
                      <a:pt x="1380" y="170"/>
                      <a:pt x="1380" y="170"/>
                      <a:pt x="1380" y="170"/>
                    </a:cubicBezTo>
                    <a:cubicBezTo>
                      <a:pt x="1380" y="170"/>
                      <a:pt x="1380" y="170"/>
                      <a:pt x="1380" y="170"/>
                    </a:cubicBezTo>
                    <a:cubicBezTo>
                      <a:pt x="1379" y="169"/>
                      <a:pt x="1377" y="168"/>
                      <a:pt x="1376" y="167"/>
                    </a:cubicBezTo>
                    <a:cubicBezTo>
                      <a:pt x="1372" y="164"/>
                      <a:pt x="1368" y="161"/>
                      <a:pt x="1363" y="159"/>
                    </a:cubicBezTo>
                    <a:cubicBezTo>
                      <a:pt x="1357" y="156"/>
                      <a:pt x="1351" y="154"/>
                      <a:pt x="1342" y="153"/>
                    </a:cubicBezTo>
                    <a:cubicBezTo>
                      <a:pt x="1339" y="153"/>
                      <a:pt x="1335" y="152"/>
                      <a:pt x="1331" y="152"/>
                    </a:cubicBezTo>
                    <a:cubicBezTo>
                      <a:pt x="1255" y="152"/>
                      <a:pt x="1255" y="152"/>
                      <a:pt x="1255" y="152"/>
                    </a:cubicBezTo>
                    <a:cubicBezTo>
                      <a:pt x="1252" y="126"/>
                      <a:pt x="1252" y="126"/>
                      <a:pt x="1252" y="126"/>
                    </a:cubicBezTo>
                    <a:cubicBezTo>
                      <a:pt x="1266" y="136"/>
                      <a:pt x="1267" y="135"/>
                      <a:pt x="1269" y="133"/>
                    </a:cubicBezTo>
                    <a:cubicBezTo>
                      <a:pt x="1269" y="132"/>
                      <a:pt x="1269" y="132"/>
                      <a:pt x="1269" y="131"/>
                    </a:cubicBezTo>
                    <a:cubicBezTo>
                      <a:pt x="1269" y="129"/>
                      <a:pt x="1268" y="127"/>
                      <a:pt x="1253" y="117"/>
                    </a:cubicBezTo>
                    <a:cubicBezTo>
                      <a:pt x="1253" y="117"/>
                      <a:pt x="1253" y="117"/>
                      <a:pt x="1253" y="117"/>
                    </a:cubicBezTo>
                    <a:cubicBezTo>
                      <a:pt x="1260" y="99"/>
                      <a:pt x="1260" y="99"/>
                      <a:pt x="1257" y="98"/>
                    </a:cubicBezTo>
                    <a:cubicBezTo>
                      <a:pt x="1257" y="97"/>
                      <a:pt x="1256" y="97"/>
                      <a:pt x="1255" y="97"/>
                    </a:cubicBezTo>
                    <a:cubicBezTo>
                      <a:pt x="1253" y="98"/>
                      <a:pt x="1251" y="100"/>
                      <a:pt x="1244" y="115"/>
                    </a:cubicBezTo>
                    <a:cubicBezTo>
                      <a:pt x="1244" y="115"/>
                      <a:pt x="1244" y="115"/>
                      <a:pt x="1244" y="116"/>
                    </a:cubicBezTo>
                    <a:cubicBezTo>
                      <a:pt x="1238" y="116"/>
                      <a:pt x="1234" y="117"/>
                      <a:pt x="1231" y="118"/>
                    </a:cubicBezTo>
                    <a:cubicBezTo>
                      <a:pt x="1229" y="116"/>
                      <a:pt x="1227" y="114"/>
                      <a:pt x="1227" y="114"/>
                    </a:cubicBezTo>
                    <a:cubicBezTo>
                      <a:pt x="1227" y="114"/>
                      <a:pt x="1226" y="114"/>
                      <a:pt x="1226" y="114"/>
                    </a:cubicBezTo>
                    <a:cubicBezTo>
                      <a:pt x="1235" y="96"/>
                      <a:pt x="1234" y="96"/>
                      <a:pt x="1232" y="94"/>
                    </a:cubicBezTo>
                    <a:cubicBezTo>
                      <a:pt x="1231" y="94"/>
                      <a:pt x="1230" y="94"/>
                      <a:pt x="1229" y="94"/>
                    </a:cubicBezTo>
                    <a:cubicBezTo>
                      <a:pt x="1228" y="94"/>
                      <a:pt x="1226" y="96"/>
                      <a:pt x="1218" y="112"/>
                    </a:cubicBezTo>
                    <a:cubicBezTo>
                      <a:pt x="1218" y="112"/>
                      <a:pt x="1218" y="113"/>
                      <a:pt x="1218" y="113"/>
                    </a:cubicBezTo>
                    <a:cubicBezTo>
                      <a:pt x="1194" y="116"/>
                      <a:pt x="1194" y="116"/>
                      <a:pt x="1194" y="119"/>
                    </a:cubicBezTo>
                    <a:cubicBezTo>
                      <a:pt x="1194" y="120"/>
                      <a:pt x="1194" y="121"/>
                      <a:pt x="1195" y="122"/>
                    </a:cubicBezTo>
                    <a:cubicBezTo>
                      <a:pt x="1196" y="123"/>
                      <a:pt x="1199" y="123"/>
                      <a:pt x="1217" y="121"/>
                    </a:cubicBezTo>
                    <a:cubicBezTo>
                      <a:pt x="1216" y="134"/>
                      <a:pt x="1216" y="134"/>
                      <a:pt x="1216" y="134"/>
                    </a:cubicBezTo>
                    <a:cubicBezTo>
                      <a:pt x="1216" y="134"/>
                      <a:pt x="1216" y="135"/>
                      <a:pt x="1216" y="135"/>
                    </a:cubicBezTo>
                    <a:cubicBezTo>
                      <a:pt x="1216" y="136"/>
                      <a:pt x="1216" y="136"/>
                      <a:pt x="1216" y="136"/>
                    </a:cubicBezTo>
                    <a:cubicBezTo>
                      <a:pt x="1215" y="152"/>
                      <a:pt x="1215" y="152"/>
                      <a:pt x="1215" y="152"/>
                    </a:cubicBezTo>
                    <a:cubicBezTo>
                      <a:pt x="1188" y="152"/>
                      <a:pt x="1188" y="152"/>
                      <a:pt x="1188" y="152"/>
                    </a:cubicBezTo>
                    <a:cubicBezTo>
                      <a:pt x="1188" y="126"/>
                      <a:pt x="1188" y="126"/>
                      <a:pt x="1188" y="126"/>
                    </a:cubicBezTo>
                    <a:cubicBezTo>
                      <a:pt x="1188" y="125"/>
                      <a:pt x="1187" y="125"/>
                      <a:pt x="1187" y="124"/>
                    </a:cubicBezTo>
                    <a:cubicBezTo>
                      <a:pt x="1186" y="124"/>
                      <a:pt x="1186" y="123"/>
                      <a:pt x="1185" y="123"/>
                    </a:cubicBezTo>
                    <a:cubicBezTo>
                      <a:pt x="1158" y="123"/>
                      <a:pt x="1158" y="123"/>
                      <a:pt x="1158" y="123"/>
                    </a:cubicBezTo>
                    <a:cubicBezTo>
                      <a:pt x="1158" y="117"/>
                      <a:pt x="1158" y="117"/>
                      <a:pt x="1158" y="117"/>
                    </a:cubicBezTo>
                    <a:cubicBezTo>
                      <a:pt x="1158" y="117"/>
                      <a:pt x="1158" y="116"/>
                      <a:pt x="1158" y="115"/>
                    </a:cubicBezTo>
                    <a:cubicBezTo>
                      <a:pt x="1157" y="115"/>
                      <a:pt x="1156" y="114"/>
                      <a:pt x="1156" y="114"/>
                    </a:cubicBezTo>
                    <a:cubicBezTo>
                      <a:pt x="1049" y="114"/>
                      <a:pt x="1049" y="114"/>
                      <a:pt x="1049" y="114"/>
                    </a:cubicBezTo>
                    <a:cubicBezTo>
                      <a:pt x="1049" y="114"/>
                      <a:pt x="1049" y="114"/>
                      <a:pt x="1049" y="114"/>
                    </a:cubicBezTo>
                    <a:cubicBezTo>
                      <a:pt x="1048" y="114"/>
                      <a:pt x="1046" y="116"/>
                      <a:pt x="1046" y="117"/>
                    </a:cubicBezTo>
                    <a:cubicBezTo>
                      <a:pt x="1046" y="123"/>
                      <a:pt x="1046" y="123"/>
                      <a:pt x="1046" y="123"/>
                    </a:cubicBezTo>
                    <a:cubicBezTo>
                      <a:pt x="1020" y="123"/>
                      <a:pt x="1020" y="123"/>
                      <a:pt x="1020" y="123"/>
                    </a:cubicBezTo>
                    <a:cubicBezTo>
                      <a:pt x="1020" y="123"/>
                      <a:pt x="1020" y="123"/>
                      <a:pt x="1020" y="123"/>
                    </a:cubicBezTo>
                    <a:cubicBezTo>
                      <a:pt x="1018" y="123"/>
                      <a:pt x="1017" y="124"/>
                      <a:pt x="1017" y="126"/>
                    </a:cubicBezTo>
                    <a:cubicBezTo>
                      <a:pt x="1017" y="152"/>
                      <a:pt x="1017" y="152"/>
                      <a:pt x="1017" y="152"/>
                    </a:cubicBezTo>
                    <a:cubicBezTo>
                      <a:pt x="1011" y="152"/>
                      <a:pt x="1011" y="152"/>
                      <a:pt x="1011" y="152"/>
                    </a:cubicBezTo>
                    <a:cubicBezTo>
                      <a:pt x="1011" y="88"/>
                      <a:pt x="1011" y="88"/>
                      <a:pt x="1011" y="88"/>
                    </a:cubicBezTo>
                    <a:cubicBezTo>
                      <a:pt x="1011" y="87"/>
                      <a:pt x="1011" y="86"/>
                      <a:pt x="1010" y="85"/>
                    </a:cubicBezTo>
                    <a:cubicBezTo>
                      <a:pt x="975" y="68"/>
                      <a:pt x="975" y="68"/>
                      <a:pt x="975" y="68"/>
                    </a:cubicBezTo>
                    <a:cubicBezTo>
                      <a:pt x="974" y="68"/>
                      <a:pt x="973" y="68"/>
                      <a:pt x="973" y="68"/>
                    </a:cubicBezTo>
                    <a:cubicBezTo>
                      <a:pt x="938" y="85"/>
                      <a:pt x="938" y="85"/>
                      <a:pt x="938" y="85"/>
                    </a:cubicBezTo>
                    <a:cubicBezTo>
                      <a:pt x="937" y="86"/>
                      <a:pt x="936" y="87"/>
                      <a:pt x="936" y="88"/>
                    </a:cubicBezTo>
                    <a:cubicBezTo>
                      <a:pt x="936" y="153"/>
                      <a:pt x="936" y="153"/>
                      <a:pt x="936" y="153"/>
                    </a:cubicBezTo>
                    <a:cubicBezTo>
                      <a:pt x="929" y="153"/>
                      <a:pt x="929" y="153"/>
                      <a:pt x="929" y="153"/>
                    </a:cubicBezTo>
                    <a:cubicBezTo>
                      <a:pt x="929" y="112"/>
                      <a:pt x="929" y="112"/>
                      <a:pt x="929" y="112"/>
                    </a:cubicBezTo>
                    <a:cubicBezTo>
                      <a:pt x="929" y="111"/>
                      <a:pt x="928" y="110"/>
                      <a:pt x="927" y="110"/>
                    </a:cubicBezTo>
                    <a:cubicBezTo>
                      <a:pt x="927" y="109"/>
                      <a:pt x="926" y="109"/>
                      <a:pt x="925" y="109"/>
                    </a:cubicBezTo>
                    <a:cubicBezTo>
                      <a:pt x="855" y="128"/>
                      <a:pt x="855" y="128"/>
                      <a:pt x="855" y="128"/>
                    </a:cubicBezTo>
                    <a:cubicBezTo>
                      <a:pt x="852" y="121"/>
                      <a:pt x="845" y="116"/>
                      <a:pt x="836" y="116"/>
                    </a:cubicBezTo>
                    <a:cubicBezTo>
                      <a:pt x="821" y="116"/>
                      <a:pt x="821" y="116"/>
                      <a:pt x="821" y="116"/>
                    </a:cubicBezTo>
                    <a:cubicBezTo>
                      <a:pt x="821" y="110"/>
                      <a:pt x="821" y="110"/>
                      <a:pt x="821" y="110"/>
                    </a:cubicBezTo>
                    <a:cubicBezTo>
                      <a:pt x="821" y="109"/>
                      <a:pt x="819" y="108"/>
                      <a:pt x="818" y="108"/>
                    </a:cubicBezTo>
                    <a:cubicBezTo>
                      <a:pt x="817" y="108"/>
                      <a:pt x="817" y="108"/>
                      <a:pt x="817" y="108"/>
                    </a:cubicBezTo>
                    <a:cubicBezTo>
                      <a:pt x="817" y="102"/>
                      <a:pt x="817" y="102"/>
                      <a:pt x="817" y="102"/>
                    </a:cubicBezTo>
                    <a:cubicBezTo>
                      <a:pt x="817" y="100"/>
                      <a:pt x="816" y="99"/>
                      <a:pt x="814" y="99"/>
                    </a:cubicBezTo>
                    <a:cubicBezTo>
                      <a:pt x="814" y="99"/>
                      <a:pt x="814" y="99"/>
                      <a:pt x="814" y="99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89"/>
                      <a:pt x="813" y="88"/>
                      <a:pt x="811" y="88"/>
                    </a:cubicBezTo>
                    <a:cubicBezTo>
                      <a:pt x="811" y="88"/>
                      <a:pt x="811" y="88"/>
                      <a:pt x="811" y="88"/>
                    </a:cubicBezTo>
                    <a:cubicBezTo>
                      <a:pt x="810" y="82"/>
                      <a:pt x="804" y="77"/>
                      <a:pt x="798" y="77"/>
                    </a:cubicBezTo>
                    <a:cubicBezTo>
                      <a:pt x="791" y="77"/>
                      <a:pt x="785" y="82"/>
                      <a:pt x="784" y="88"/>
                    </a:cubicBezTo>
                    <a:cubicBezTo>
                      <a:pt x="784" y="88"/>
                      <a:pt x="784" y="88"/>
                      <a:pt x="784" y="88"/>
                    </a:cubicBezTo>
                    <a:cubicBezTo>
                      <a:pt x="782" y="88"/>
                      <a:pt x="781" y="89"/>
                      <a:pt x="781" y="91"/>
                    </a:cubicBezTo>
                    <a:cubicBezTo>
                      <a:pt x="781" y="99"/>
                      <a:pt x="781" y="99"/>
                      <a:pt x="781" y="99"/>
                    </a:cubicBezTo>
                    <a:cubicBezTo>
                      <a:pt x="781" y="99"/>
                      <a:pt x="781" y="99"/>
                      <a:pt x="781" y="99"/>
                    </a:cubicBezTo>
                    <a:cubicBezTo>
                      <a:pt x="779" y="99"/>
                      <a:pt x="778" y="100"/>
                      <a:pt x="778" y="102"/>
                    </a:cubicBezTo>
                    <a:cubicBezTo>
                      <a:pt x="778" y="108"/>
                      <a:pt x="778" y="108"/>
                      <a:pt x="778" y="108"/>
                    </a:cubicBezTo>
                    <a:cubicBezTo>
                      <a:pt x="777" y="108"/>
                      <a:pt x="777" y="108"/>
                      <a:pt x="777" y="108"/>
                    </a:cubicBezTo>
                    <a:cubicBezTo>
                      <a:pt x="776" y="108"/>
                      <a:pt x="774" y="109"/>
                      <a:pt x="774" y="110"/>
                    </a:cubicBezTo>
                    <a:cubicBezTo>
                      <a:pt x="774" y="113"/>
                      <a:pt x="774" y="113"/>
                      <a:pt x="774" y="113"/>
                    </a:cubicBezTo>
                    <a:cubicBezTo>
                      <a:pt x="759" y="113"/>
                      <a:pt x="759" y="113"/>
                      <a:pt x="759" y="113"/>
                    </a:cubicBezTo>
                    <a:cubicBezTo>
                      <a:pt x="759" y="111"/>
                      <a:pt x="759" y="111"/>
                      <a:pt x="759" y="111"/>
                    </a:cubicBezTo>
                    <a:cubicBezTo>
                      <a:pt x="759" y="105"/>
                      <a:pt x="753" y="100"/>
                      <a:pt x="746" y="100"/>
                    </a:cubicBezTo>
                    <a:cubicBezTo>
                      <a:pt x="709" y="100"/>
                      <a:pt x="709" y="100"/>
                      <a:pt x="709" y="100"/>
                    </a:cubicBezTo>
                    <a:cubicBezTo>
                      <a:pt x="709" y="88"/>
                      <a:pt x="709" y="88"/>
                      <a:pt x="709" y="88"/>
                    </a:cubicBezTo>
                    <a:cubicBezTo>
                      <a:pt x="709" y="87"/>
                      <a:pt x="708" y="85"/>
                      <a:pt x="706" y="85"/>
                    </a:cubicBezTo>
                    <a:cubicBezTo>
                      <a:pt x="691" y="85"/>
                      <a:pt x="691" y="85"/>
                      <a:pt x="691" y="85"/>
                    </a:cubicBezTo>
                    <a:cubicBezTo>
                      <a:pt x="690" y="85"/>
                      <a:pt x="688" y="87"/>
                      <a:pt x="688" y="88"/>
                    </a:cubicBezTo>
                    <a:cubicBezTo>
                      <a:pt x="688" y="96"/>
                      <a:pt x="688" y="96"/>
                      <a:pt x="688" y="96"/>
                    </a:cubicBezTo>
                    <a:cubicBezTo>
                      <a:pt x="687" y="78"/>
                      <a:pt x="687" y="78"/>
                      <a:pt x="687" y="78"/>
                    </a:cubicBezTo>
                    <a:cubicBezTo>
                      <a:pt x="687" y="76"/>
                      <a:pt x="686" y="75"/>
                      <a:pt x="685" y="75"/>
                    </a:cubicBezTo>
                    <a:cubicBezTo>
                      <a:pt x="670" y="75"/>
                      <a:pt x="670" y="75"/>
                      <a:pt x="670" y="75"/>
                    </a:cubicBezTo>
                    <a:cubicBezTo>
                      <a:pt x="668" y="75"/>
                      <a:pt x="667" y="76"/>
                      <a:pt x="667" y="78"/>
                    </a:cubicBezTo>
                    <a:cubicBezTo>
                      <a:pt x="665" y="130"/>
                      <a:pt x="665" y="130"/>
                      <a:pt x="665" y="130"/>
                    </a:cubicBezTo>
                    <a:cubicBezTo>
                      <a:pt x="660" y="130"/>
                      <a:pt x="660" y="130"/>
                      <a:pt x="660" y="130"/>
                    </a:cubicBezTo>
                    <a:cubicBezTo>
                      <a:pt x="659" y="130"/>
                      <a:pt x="658" y="132"/>
                      <a:pt x="658" y="133"/>
                    </a:cubicBezTo>
                    <a:cubicBezTo>
                      <a:pt x="658" y="153"/>
                      <a:pt x="658" y="153"/>
                      <a:pt x="658" y="153"/>
                    </a:cubicBezTo>
                    <a:cubicBezTo>
                      <a:pt x="653" y="153"/>
                      <a:pt x="653" y="153"/>
                      <a:pt x="653" y="153"/>
                    </a:cubicBezTo>
                    <a:cubicBezTo>
                      <a:pt x="653" y="86"/>
                      <a:pt x="653" y="86"/>
                      <a:pt x="653" y="86"/>
                    </a:cubicBezTo>
                    <a:cubicBezTo>
                      <a:pt x="653" y="84"/>
                      <a:pt x="652" y="83"/>
                      <a:pt x="651" y="83"/>
                    </a:cubicBezTo>
                    <a:cubicBezTo>
                      <a:pt x="645" y="83"/>
                      <a:pt x="645" y="83"/>
                      <a:pt x="645" y="83"/>
                    </a:cubicBezTo>
                    <a:cubicBezTo>
                      <a:pt x="645" y="79"/>
                      <a:pt x="645" y="79"/>
                      <a:pt x="645" y="79"/>
                    </a:cubicBezTo>
                    <a:cubicBezTo>
                      <a:pt x="645" y="78"/>
                      <a:pt x="643" y="77"/>
                      <a:pt x="642" y="77"/>
                    </a:cubicBezTo>
                    <a:cubicBezTo>
                      <a:pt x="610" y="77"/>
                      <a:pt x="610" y="77"/>
                      <a:pt x="610" y="77"/>
                    </a:cubicBezTo>
                    <a:cubicBezTo>
                      <a:pt x="610" y="77"/>
                      <a:pt x="610" y="77"/>
                      <a:pt x="610" y="77"/>
                    </a:cubicBezTo>
                    <a:cubicBezTo>
                      <a:pt x="609" y="77"/>
                      <a:pt x="608" y="77"/>
                      <a:pt x="608" y="77"/>
                    </a:cubicBezTo>
                    <a:cubicBezTo>
                      <a:pt x="607" y="78"/>
                      <a:pt x="607" y="79"/>
                      <a:pt x="607" y="79"/>
                    </a:cubicBezTo>
                    <a:cubicBezTo>
                      <a:pt x="607" y="83"/>
                      <a:pt x="607" y="83"/>
                      <a:pt x="607" y="83"/>
                    </a:cubicBezTo>
                    <a:cubicBezTo>
                      <a:pt x="601" y="83"/>
                      <a:pt x="601" y="83"/>
                      <a:pt x="601" y="83"/>
                    </a:cubicBezTo>
                    <a:cubicBezTo>
                      <a:pt x="599" y="83"/>
                      <a:pt x="598" y="84"/>
                      <a:pt x="598" y="86"/>
                    </a:cubicBezTo>
                    <a:cubicBezTo>
                      <a:pt x="598" y="153"/>
                      <a:pt x="598" y="153"/>
                      <a:pt x="598" y="153"/>
                    </a:cubicBezTo>
                    <a:cubicBezTo>
                      <a:pt x="594" y="153"/>
                      <a:pt x="594" y="153"/>
                      <a:pt x="594" y="153"/>
                    </a:cubicBezTo>
                    <a:cubicBezTo>
                      <a:pt x="593" y="152"/>
                      <a:pt x="592" y="151"/>
                      <a:pt x="591" y="151"/>
                    </a:cubicBezTo>
                    <a:cubicBezTo>
                      <a:pt x="588" y="151"/>
                      <a:pt x="588" y="151"/>
                      <a:pt x="588" y="151"/>
                    </a:cubicBezTo>
                    <a:cubicBezTo>
                      <a:pt x="588" y="126"/>
                      <a:pt x="588" y="126"/>
                      <a:pt x="588" y="126"/>
                    </a:cubicBezTo>
                    <a:cubicBezTo>
                      <a:pt x="588" y="125"/>
                      <a:pt x="586" y="124"/>
                      <a:pt x="585" y="124"/>
                    </a:cubicBezTo>
                    <a:cubicBezTo>
                      <a:pt x="578" y="124"/>
                      <a:pt x="578" y="124"/>
                      <a:pt x="578" y="124"/>
                    </a:cubicBezTo>
                    <a:cubicBezTo>
                      <a:pt x="576" y="124"/>
                      <a:pt x="575" y="125"/>
                      <a:pt x="575" y="126"/>
                    </a:cubicBezTo>
                    <a:cubicBezTo>
                      <a:pt x="575" y="151"/>
                      <a:pt x="575" y="151"/>
                      <a:pt x="575" y="151"/>
                    </a:cubicBezTo>
                    <a:cubicBezTo>
                      <a:pt x="574" y="151"/>
                      <a:pt x="574" y="151"/>
                      <a:pt x="574" y="151"/>
                    </a:cubicBezTo>
                    <a:cubicBezTo>
                      <a:pt x="574" y="122"/>
                      <a:pt x="574" y="122"/>
                      <a:pt x="574" y="122"/>
                    </a:cubicBezTo>
                    <a:cubicBezTo>
                      <a:pt x="574" y="121"/>
                      <a:pt x="574" y="119"/>
                      <a:pt x="572" y="119"/>
                    </a:cubicBezTo>
                    <a:cubicBezTo>
                      <a:pt x="552" y="114"/>
                      <a:pt x="552" y="114"/>
                      <a:pt x="552" y="114"/>
                    </a:cubicBezTo>
                    <a:cubicBezTo>
                      <a:pt x="551" y="114"/>
                      <a:pt x="550" y="114"/>
                      <a:pt x="549" y="114"/>
                    </a:cubicBezTo>
                    <a:cubicBezTo>
                      <a:pt x="548" y="115"/>
                      <a:pt x="548" y="116"/>
                      <a:pt x="548" y="117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29" y="130"/>
                      <a:pt x="529" y="130"/>
                      <a:pt x="529" y="130"/>
                    </a:cubicBezTo>
                    <a:cubicBezTo>
                      <a:pt x="528" y="130"/>
                      <a:pt x="527" y="131"/>
                      <a:pt x="527" y="133"/>
                    </a:cubicBezTo>
                    <a:cubicBezTo>
                      <a:pt x="527" y="145"/>
                      <a:pt x="527" y="145"/>
                      <a:pt x="527" y="145"/>
                    </a:cubicBezTo>
                    <a:cubicBezTo>
                      <a:pt x="517" y="137"/>
                      <a:pt x="517" y="137"/>
                      <a:pt x="517" y="137"/>
                    </a:cubicBezTo>
                    <a:cubicBezTo>
                      <a:pt x="514" y="136"/>
                      <a:pt x="514" y="136"/>
                      <a:pt x="514" y="136"/>
                    </a:cubicBezTo>
                    <a:cubicBezTo>
                      <a:pt x="512" y="135"/>
                      <a:pt x="510" y="134"/>
                      <a:pt x="508" y="132"/>
                    </a:cubicBezTo>
                    <a:cubicBezTo>
                      <a:pt x="508" y="132"/>
                      <a:pt x="507" y="132"/>
                      <a:pt x="507" y="132"/>
                    </a:cubicBezTo>
                    <a:cubicBezTo>
                      <a:pt x="495" y="129"/>
                      <a:pt x="495" y="129"/>
                      <a:pt x="495" y="129"/>
                    </a:cubicBezTo>
                    <a:cubicBezTo>
                      <a:pt x="494" y="127"/>
                      <a:pt x="492" y="125"/>
                      <a:pt x="491" y="124"/>
                    </a:cubicBezTo>
                    <a:cubicBezTo>
                      <a:pt x="488" y="120"/>
                      <a:pt x="488" y="120"/>
                      <a:pt x="488" y="120"/>
                    </a:cubicBezTo>
                    <a:cubicBezTo>
                      <a:pt x="487" y="120"/>
                      <a:pt x="487" y="120"/>
                      <a:pt x="487" y="120"/>
                    </a:cubicBezTo>
                    <a:cubicBezTo>
                      <a:pt x="477" y="115"/>
                      <a:pt x="477" y="115"/>
                      <a:pt x="477" y="115"/>
                    </a:cubicBezTo>
                    <a:cubicBezTo>
                      <a:pt x="476" y="115"/>
                      <a:pt x="475" y="115"/>
                      <a:pt x="474" y="116"/>
                    </a:cubicBezTo>
                    <a:cubicBezTo>
                      <a:pt x="466" y="123"/>
                      <a:pt x="466" y="123"/>
                      <a:pt x="466" y="123"/>
                    </a:cubicBezTo>
                    <a:cubicBezTo>
                      <a:pt x="456" y="126"/>
                      <a:pt x="456" y="126"/>
                      <a:pt x="456" y="126"/>
                    </a:cubicBezTo>
                    <a:cubicBezTo>
                      <a:pt x="454" y="123"/>
                      <a:pt x="454" y="123"/>
                      <a:pt x="454" y="123"/>
                    </a:cubicBezTo>
                    <a:cubicBezTo>
                      <a:pt x="454" y="122"/>
                      <a:pt x="453" y="122"/>
                      <a:pt x="452" y="122"/>
                    </a:cubicBezTo>
                    <a:cubicBezTo>
                      <a:pt x="451" y="122"/>
                      <a:pt x="451" y="122"/>
                      <a:pt x="450" y="123"/>
                    </a:cubicBezTo>
                    <a:cubicBezTo>
                      <a:pt x="440" y="133"/>
                      <a:pt x="440" y="133"/>
                      <a:pt x="440" y="133"/>
                    </a:cubicBezTo>
                    <a:cubicBezTo>
                      <a:pt x="435" y="134"/>
                      <a:pt x="435" y="134"/>
                      <a:pt x="435" y="134"/>
                    </a:cubicBezTo>
                    <a:cubicBezTo>
                      <a:pt x="434" y="134"/>
                      <a:pt x="434" y="135"/>
                      <a:pt x="434" y="135"/>
                    </a:cubicBezTo>
                    <a:cubicBezTo>
                      <a:pt x="420" y="147"/>
                      <a:pt x="420" y="147"/>
                      <a:pt x="420" y="147"/>
                    </a:cubicBezTo>
                    <a:cubicBezTo>
                      <a:pt x="414" y="148"/>
                      <a:pt x="414" y="148"/>
                      <a:pt x="414" y="148"/>
                    </a:cubicBezTo>
                    <a:cubicBezTo>
                      <a:pt x="410" y="149"/>
                      <a:pt x="405" y="149"/>
                      <a:pt x="401" y="150"/>
                    </a:cubicBezTo>
                    <a:cubicBezTo>
                      <a:pt x="389" y="153"/>
                      <a:pt x="389" y="153"/>
                      <a:pt x="389" y="153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390" y="159"/>
                      <a:pt x="390" y="159"/>
                      <a:pt x="390" y="159"/>
                    </a:cubicBezTo>
                    <a:cubicBezTo>
                      <a:pt x="390" y="159"/>
                      <a:pt x="390" y="159"/>
                      <a:pt x="390" y="159"/>
                    </a:cubicBezTo>
                    <a:cubicBezTo>
                      <a:pt x="402" y="156"/>
                      <a:pt x="402" y="156"/>
                      <a:pt x="402" y="156"/>
                    </a:cubicBezTo>
                    <a:cubicBezTo>
                      <a:pt x="406" y="155"/>
                      <a:pt x="411" y="154"/>
                      <a:pt x="415" y="153"/>
                    </a:cubicBezTo>
                    <a:cubicBezTo>
                      <a:pt x="422" y="152"/>
                      <a:pt x="422" y="152"/>
                      <a:pt x="422" y="152"/>
                    </a:cubicBezTo>
                    <a:cubicBezTo>
                      <a:pt x="422" y="152"/>
                      <a:pt x="423" y="152"/>
                      <a:pt x="423" y="152"/>
                    </a:cubicBezTo>
                    <a:cubicBezTo>
                      <a:pt x="437" y="139"/>
                      <a:pt x="437" y="139"/>
                      <a:pt x="437" y="139"/>
                    </a:cubicBezTo>
                    <a:cubicBezTo>
                      <a:pt x="442" y="138"/>
                      <a:pt x="442" y="138"/>
                      <a:pt x="442" y="138"/>
                    </a:cubicBezTo>
                    <a:cubicBezTo>
                      <a:pt x="442" y="138"/>
                      <a:pt x="443" y="137"/>
                      <a:pt x="443" y="137"/>
                    </a:cubicBezTo>
                    <a:cubicBezTo>
                      <a:pt x="452" y="129"/>
                      <a:pt x="452" y="129"/>
                      <a:pt x="452" y="129"/>
                    </a:cubicBezTo>
                    <a:cubicBezTo>
                      <a:pt x="453" y="131"/>
                      <a:pt x="453" y="131"/>
                      <a:pt x="453" y="131"/>
                    </a:cubicBezTo>
                    <a:cubicBezTo>
                      <a:pt x="454" y="132"/>
                      <a:pt x="455" y="132"/>
                      <a:pt x="456" y="132"/>
                    </a:cubicBezTo>
                    <a:cubicBezTo>
                      <a:pt x="468" y="128"/>
                      <a:pt x="468" y="128"/>
                      <a:pt x="468" y="128"/>
                    </a:cubicBezTo>
                    <a:cubicBezTo>
                      <a:pt x="468" y="128"/>
                      <a:pt x="468" y="128"/>
                      <a:pt x="469" y="128"/>
                    </a:cubicBezTo>
                    <a:cubicBezTo>
                      <a:pt x="476" y="121"/>
                      <a:pt x="476" y="121"/>
                      <a:pt x="476" y="121"/>
                    </a:cubicBezTo>
                    <a:cubicBezTo>
                      <a:pt x="484" y="125"/>
                      <a:pt x="484" y="125"/>
                      <a:pt x="484" y="125"/>
                    </a:cubicBezTo>
                    <a:cubicBezTo>
                      <a:pt x="486" y="127"/>
                      <a:pt x="486" y="127"/>
                      <a:pt x="486" y="127"/>
                    </a:cubicBezTo>
                    <a:cubicBezTo>
                      <a:pt x="488" y="129"/>
                      <a:pt x="490" y="131"/>
                      <a:pt x="492" y="133"/>
                    </a:cubicBezTo>
                    <a:cubicBezTo>
                      <a:pt x="492" y="134"/>
                      <a:pt x="493" y="134"/>
                      <a:pt x="493" y="134"/>
                    </a:cubicBezTo>
                    <a:cubicBezTo>
                      <a:pt x="505" y="137"/>
                      <a:pt x="505" y="137"/>
                      <a:pt x="505" y="137"/>
                    </a:cubicBezTo>
                    <a:cubicBezTo>
                      <a:pt x="507" y="139"/>
                      <a:pt x="509" y="140"/>
                      <a:pt x="511" y="141"/>
                    </a:cubicBezTo>
                    <a:cubicBezTo>
                      <a:pt x="514" y="142"/>
                      <a:pt x="514" y="142"/>
                      <a:pt x="514" y="142"/>
                    </a:cubicBezTo>
                    <a:cubicBezTo>
                      <a:pt x="526" y="151"/>
                      <a:pt x="526" y="151"/>
                      <a:pt x="526" y="151"/>
                    </a:cubicBezTo>
                    <a:cubicBezTo>
                      <a:pt x="528" y="153"/>
                      <a:pt x="528" y="153"/>
                      <a:pt x="528" y="153"/>
                    </a:cubicBezTo>
                    <a:cubicBezTo>
                      <a:pt x="529" y="153"/>
                      <a:pt x="530" y="154"/>
                      <a:pt x="531" y="153"/>
                    </a:cubicBezTo>
                    <a:cubicBezTo>
                      <a:pt x="532" y="153"/>
                      <a:pt x="533" y="152"/>
                      <a:pt x="533" y="150"/>
                    </a:cubicBezTo>
                    <a:cubicBezTo>
                      <a:pt x="533" y="135"/>
                      <a:pt x="533" y="135"/>
                      <a:pt x="533" y="135"/>
                    </a:cubicBezTo>
                    <a:cubicBezTo>
                      <a:pt x="552" y="130"/>
                      <a:pt x="552" y="130"/>
                      <a:pt x="552" y="130"/>
                    </a:cubicBezTo>
                    <a:cubicBezTo>
                      <a:pt x="553" y="130"/>
                      <a:pt x="554" y="128"/>
                      <a:pt x="554" y="127"/>
                    </a:cubicBezTo>
                    <a:cubicBezTo>
                      <a:pt x="554" y="120"/>
                      <a:pt x="554" y="120"/>
                      <a:pt x="554" y="120"/>
                    </a:cubicBezTo>
                    <a:cubicBezTo>
                      <a:pt x="569" y="124"/>
                      <a:pt x="569" y="124"/>
                      <a:pt x="569" y="124"/>
                    </a:cubicBezTo>
                    <a:cubicBezTo>
                      <a:pt x="569" y="154"/>
                      <a:pt x="569" y="154"/>
                      <a:pt x="569" y="154"/>
                    </a:cubicBezTo>
                    <a:cubicBezTo>
                      <a:pt x="569" y="155"/>
                      <a:pt x="570" y="157"/>
                      <a:pt x="572" y="157"/>
                    </a:cubicBezTo>
                    <a:cubicBezTo>
                      <a:pt x="578" y="157"/>
                      <a:pt x="578" y="157"/>
                      <a:pt x="578" y="157"/>
                    </a:cubicBezTo>
                    <a:cubicBezTo>
                      <a:pt x="579" y="157"/>
                      <a:pt x="581" y="155"/>
                      <a:pt x="581" y="154"/>
                    </a:cubicBezTo>
                    <a:cubicBezTo>
                      <a:pt x="581" y="129"/>
                      <a:pt x="581" y="129"/>
                      <a:pt x="581" y="129"/>
                    </a:cubicBezTo>
                    <a:cubicBezTo>
                      <a:pt x="582" y="129"/>
                      <a:pt x="582" y="129"/>
                      <a:pt x="582" y="129"/>
                    </a:cubicBezTo>
                    <a:cubicBezTo>
                      <a:pt x="582" y="154"/>
                      <a:pt x="582" y="154"/>
                      <a:pt x="582" y="154"/>
                    </a:cubicBezTo>
                    <a:cubicBezTo>
                      <a:pt x="582" y="155"/>
                      <a:pt x="583" y="157"/>
                      <a:pt x="585" y="157"/>
                    </a:cubicBezTo>
                    <a:cubicBezTo>
                      <a:pt x="588" y="157"/>
                      <a:pt x="588" y="157"/>
                      <a:pt x="588" y="157"/>
                    </a:cubicBezTo>
                    <a:cubicBezTo>
                      <a:pt x="588" y="157"/>
                      <a:pt x="589" y="158"/>
                      <a:pt x="589" y="158"/>
                    </a:cubicBezTo>
                    <a:cubicBezTo>
                      <a:pt x="589" y="158"/>
                      <a:pt x="590" y="159"/>
                      <a:pt x="591" y="159"/>
                    </a:cubicBezTo>
                    <a:cubicBezTo>
                      <a:pt x="591" y="159"/>
                      <a:pt x="591" y="159"/>
                      <a:pt x="591" y="159"/>
                    </a:cubicBezTo>
                    <a:cubicBezTo>
                      <a:pt x="601" y="159"/>
                      <a:pt x="601" y="159"/>
                      <a:pt x="601" y="159"/>
                    </a:cubicBezTo>
                    <a:cubicBezTo>
                      <a:pt x="602" y="159"/>
                      <a:pt x="604" y="157"/>
                      <a:pt x="604" y="156"/>
                    </a:cubicBezTo>
                    <a:cubicBezTo>
                      <a:pt x="604" y="89"/>
                      <a:pt x="604" y="89"/>
                      <a:pt x="604" y="89"/>
                    </a:cubicBezTo>
                    <a:cubicBezTo>
                      <a:pt x="610" y="89"/>
                      <a:pt x="610" y="89"/>
                      <a:pt x="610" y="89"/>
                    </a:cubicBezTo>
                    <a:cubicBezTo>
                      <a:pt x="610" y="89"/>
                      <a:pt x="610" y="89"/>
                      <a:pt x="610" y="89"/>
                    </a:cubicBezTo>
                    <a:cubicBezTo>
                      <a:pt x="611" y="89"/>
                      <a:pt x="613" y="87"/>
                      <a:pt x="613" y="86"/>
                    </a:cubicBezTo>
                    <a:cubicBezTo>
                      <a:pt x="613" y="82"/>
                      <a:pt x="613" y="82"/>
                      <a:pt x="613" y="82"/>
                    </a:cubicBezTo>
                    <a:cubicBezTo>
                      <a:pt x="639" y="82"/>
                      <a:pt x="639" y="82"/>
                      <a:pt x="639" y="82"/>
                    </a:cubicBezTo>
                    <a:cubicBezTo>
                      <a:pt x="639" y="86"/>
                      <a:pt x="639" y="86"/>
                      <a:pt x="639" y="86"/>
                    </a:cubicBezTo>
                    <a:cubicBezTo>
                      <a:pt x="639" y="87"/>
                      <a:pt x="640" y="89"/>
                      <a:pt x="642" y="89"/>
                    </a:cubicBezTo>
                    <a:cubicBezTo>
                      <a:pt x="648" y="89"/>
                      <a:pt x="648" y="89"/>
                      <a:pt x="648" y="89"/>
                    </a:cubicBezTo>
                    <a:cubicBezTo>
                      <a:pt x="648" y="156"/>
                      <a:pt x="648" y="156"/>
                      <a:pt x="648" y="156"/>
                    </a:cubicBezTo>
                    <a:cubicBezTo>
                      <a:pt x="648" y="156"/>
                      <a:pt x="648" y="157"/>
                      <a:pt x="648" y="158"/>
                    </a:cubicBezTo>
                    <a:cubicBezTo>
                      <a:pt x="649" y="158"/>
                      <a:pt x="650" y="159"/>
                      <a:pt x="650" y="159"/>
                    </a:cubicBezTo>
                    <a:cubicBezTo>
                      <a:pt x="660" y="159"/>
                      <a:pt x="660" y="159"/>
                      <a:pt x="660" y="159"/>
                    </a:cubicBezTo>
                    <a:cubicBezTo>
                      <a:pt x="662" y="159"/>
                      <a:pt x="663" y="157"/>
                      <a:pt x="663" y="156"/>
                    </a:cubicBezTo>
                    <a:cubicBezTo>
                      <a:pt x="663" y="136"/>
                      <a:pt x="663" y="136"/>
                      <a:pt x="663" y="136"/>
                    </a:cubicBezTo>
                    <a:cubicBezTo>
                      <a:pt x="668" y="136"/>
                      <a:pt x="668" y="136"/>
                      <a:pt x="668" y="136"/>
                    </a:cubicBezTo>
                    <a:cubicBezTo>
                      <a:pt x="669" y="136"/>
                      <a:pt x="671" y="135"/>
                      <a:pt x="671" y="133"/>
                    </a:cubicBezTo>
                    <a:cubicBezTo>
                      <a:pt x="673" y="81"/>
                      <a:pt x="673" y="81"/>
                      <a:pt x="673" y="81"/>
                    </a:cubicBezTo>
                    <a:cubicBezTo>
                      <a:pt x="682" y="81"/>
                      <a:pt x="682" y="81"/>
                      <a:pt x="682" y="81"/>
                    </a:cubicBezTo>
                    <a:cubicBezTo>
                      <a:pt x="684" y="133"/>
                      <a:pt x="684" y="133"/>
                      <a:pt x="684" y="133"/>
                    </a:cubicBezTo>
                    <a:cubicBezTo>
                      <a:pt x="684" y="135"/>
                      <a:pt x="685" y="136"/>
                      <a:pt x="687" y="136"/>
                    </a:cubicBezTo>
                    <a:cubicBezTo>
                      <a:pt x="689" y="136"/>
                      <a:pt x="689" y="136"/>
                      <a:pt x="689" y="136"/>
                    </a:cubicBezTo>
                    <a:cubicBezTo>
                      <a:pt x="691" y="136"/>
                      <a:pt x="692" y="135"/>
                      <a:pt x="692" y="133"/>
                    </a:cubicBezTo>
                    <a:cubicBezTo>
                      <a:pt x="694" y="91"/>
                      <a:pt x="694" y="91"/>
                      <a:pt x="694" y="91"/>
                    </a:cubicBezTo>
                    <a:cubicBezTo>
                      <a:pt x="703" y="91"/>
                      <a:pt x="703" y="91"/>
                      <a:pt x="703" y="91"/>
                    </a:cubicBezTo>
                    <a:cubicBezTo>
                      <a:pt x="704" y="103"/>
                      <a:pt x="704" y="103"/>
                      <a:pt x="704" y="103"/>
                    </a:cubicBezTo>
                    <a:cubicBezTo>
                      <a:pt x="704" y="103"/>
                      <a:pt x="704" y="103"/>
                      <a:pt x="704" y="104"/>
                    </a:cubicBezTo>
                    <a:cubicBezTo>
                      <a:pt x="704" y="104"/>
                      <a:pt x="704" y="104"/>
                      <a:pt x="704" y="104"/>
                    </a:cubicBezTo>
                    <a:cubicBezTo>
                      <a:pt x="705" y="133"/>
                      <a:pt x="705" y="133"/>
                      <a:pt x="705" y="133"/>
                    </a:cubicBezTo>
                    <a:cubicBezTo>
                      <a:pt x="705" y="135"/>
                      <a:pt x="707" y="136"/>
                      <a:pt x="708" y="136"/>
                    </a:cubicBezTo>
                    <a:cubicBezTo>
                      <a:pt x="711" y="136"/>
                      <a:pt x="711" y="136"/>
                      <a:pt x="711" y="136"/>
                    </a:cubicBezTo>
                    <a:cubicBezTo>
                      <a:pt x="712" y="136"/>
                      <a:pt x="712" y="136"/>
                      <a:pt x="712" y="136"/>
                    </a:cubicBezTo>
                    <a:cubicBezTo>
                      <a:pt x="712" y="136"/>
                      <a:pt x="713" y="136"/>
                      <a:pt x="713" y="136"/>
                    </a:cubicBezTo>
                    <a:cubicBezTo>
                      <a:pt x="754" y="136"/>
                      <a:pt x="754" y="136"/>
                      <a:pt x="754" y="136"/>
                    </a:cubicBezTo>
                    <a:cubicBezTo>
                      <a:pt x="754" y="136"/>
                      <a:pt x="755" y="136"/>
                      <a:pt x="755" y="136"/>
                    </a:cubicBezTo>
                    <a:cubicBezTo>
                      <a:pt x="755" y="136"/>
                      <a:pt x="756" y="136"/>
                      <a:pt x="756" y="136"/>
                    </a:cubicBezTo>
                    <a:cubicBezTo>
                      <a:pt x="769" y="136"/>
                      <a:pt x="769" y="136"/>
                      <a:pt x="769" y="136"/>
                    </a:cubicBezTo>
                    <a:cubicBezTo>
                      <a:pt x="769" y="156"/>
                      <a:pt x="769" y="156"/>
                      <a:pt x="769" y="156"/>
                    </a:cubicBezTo>
                    <a:cubicBezTo>
                      <a:pt x="769" y="156"/>
                      <a:pt x="769" y="157"/>
                      <a:pt x="770" y="158"/>
                    </a:cubicBezTo>
                    <a:cubicBezTo>
                      <a:pt x="770" y="158"/>
                      <a:pt x="771" y="158"/>
                      <a:pt x="772" y="158"/>
                    </a:cubicBezTo>
                    <a:cubicBezTo>
                      <a:pt x="772" y="158"/>
                      <a:pt x="772" y="158"/>
                      <a:pt x="772" y="158"/>
                    </a:cubicBezTo>
                    <a:cubicBezTo>
                      <a:pt x="777" y="158"/>
                      <a:pt x="777" y="158"/>
                      <a:pt x="777" y="158"/>
                    </a:cubicBezTo>
                    <a:cubicBezTo>
                      <a:pt x="779" y="158"/>
                      <a:pt x="780" y="157"/>
                      <a:pt x="780" y="156"/>
                    </a:cubicBezTo>
                    <a:cubicBezTo>
                      <a:pt x="780" y="118"/>
                      <a:pt x="780" y="118"/>
                      <a:pt x="780" y="118"/>
                    </a:cubicBezTo>
                    <a:cubicBezTo>
                      <a:pt x="780" y="118"/>
                      <a:pt x="780" y="117"/>
                      <a:pt x="780" y="117"/>
                    </a:cubicBezTo>
                    <a:cubicBezTo>
                      <a:pt x="780" y="117"/>
                      <a:pt x="780" y="117"/>
                      <a:pt x="780" y="116"/>
                    </a:cubicBezTo>
                    <a:cubicBezTo>
                      <a:pt x="780" y="113"/>
                      <a:pt x="780" y="113"/>
                      <a:pt x="780" y="113"/>
                    </a:cubicBezTo>
                    <a:cubicBezTo>
                      <a:pt x="781" y="113"/>
                      <a:pt x="781" y="113"/>
                      <a:pt x="781" y="113"/>
                    </a:cubicBezTo>
                    <a:cubicBezTo>
                      <a:pt x="782" y="113"/>
                      <a:pt x="783" y="112"/>
                      <a:pt x="783" y="110"/>
                    </a:cubicBezTo>
                    <a:cubicBezTo>
                      <a:pt x="783" y="105"/>
                      <a:pt x="783" y="105"/>
                      <a:pt x="783" y="105"/>
                    </a:cubicBezTo>
                    <a:cubicBezTo>
                      <a:pt x="784" y="105"/>
                      <a:pt x="784" y="105"/>
                      <a:pt x="784" y="105"/>
                    </a:cubicBezTo>
                    <a:cubicBezTo>
                      <a:pt x="785" y="105"/>
                      <a:pt x="787" y="104"/>
                      <a:pt x="787" y="102"/>
                    </a:cubicBezTo>
                    <a:cubicBezTo>
                      <a:pt x="787" y="94"/>
                      <a:pt x="787" y="94"/>
                      <a:pt x="787" y="94"/>
                    </a:cubicBezTo>
                    <a:cubicBezTo>
                      <a:pt x="787" y="94"/>
                      <a:pt x="787" y="94"/>
                      <a:pt x="787" y="94"/>
                    </a:cubicBezTo>
                    <a:cubicBezTo>
                      <a:pt x="788" y="94"/>
                      <a:pt x="790" y="92"/>
                      <a:pt x="790" y="91"/>
                    </a:cubicBezTo>
                    <a:cubicBezTo>
                      <a:pt x="790" y="90"/>
                      <a:pt x="790" y="90"/>
                      <a:pt x="790" y="90"/>
                    </a:cubicBezTo>
                    <a:cubicBezTo>
                      <a:pt x="790" y="86"/>
                      <a:pt x="793" y="83"/>
                      <a:pt x="798" y="83"/>
                    </a:cubicBezTo>
                    <a:cubicBezTo>
                      <a:pt x="802" y="83"/>
                      <a:pt x="806" y="86"/>
                      <a:pt x="806" y="90"/>
                    </a:cubicBezTo>
                    <a:cubicBezTo>
                      <a:pt x="806" y="91"/>
                      <a:pt x="806" y="91"/>
                      <a:pt x="806" y="91"/>
                    </a:cubicBezTo>
                    <a:cubicBezTo>
                      <a:pt x="806" y="92"/>
                      <a:pt x="807" y="94"/>
                      <a:pt x="808" y="94"/>
                    </a:cubicBezTo>
                    <a:cubicBezTo>
                      <a:pt x="809" y="102"/>
                      <a:pt x="809" y="102"/>
                      <a:pt x="809" y="102"/>
                    </a:cubicBezTo>
                    <a:cubicBezTo>
                      <a:pt x="809" y="104"/>
                      <a:pt x="810" y="105"/>
                      <a:pt x="811" y="105"/>
                    </a:cubicBezTo>
                    <a:cubicBezTo>
                      <a:pt x="812" y="105"/>
                      <a:pt x="812" y="105"/>
                      <a:pt x="812" y="105"/>
                    </a:cubicBezTo>
                    <a:cubicBezTo>
                      <a:pt x="812" y="110"/>
                      <a:pt x="812" y="110"/>
                      <a:pt x="812" y="110"/>
                    </a:cubicBezTo>
                    <a:cubicBezTo>
                      <a:pt x="812" y="112"/>
                      <a:pt x="813" y="113"/>
                      <a:pt x="814" y="113"/>
                    </a:cubicBezTo>
                    <a:cubicBezTo>
                      <a:pt x="815" y="113"/>
                      <a:pt x="815" y="113"/>
                      <a:pt x="815" y="113"/>
                    </a:cubicBezTo>
                    <a:cubicBezTo>
                      <a:pt x="815" y="119"/>
                      <a:pt x="815" y="119"/>
                      <a:pt x="815" y="119"/>
                    </a:cubicBezTo>
                    <a:cubicBezTo>
                      <a:pt x="815" y="120"/>
                      <a:pt x="815" y="120"/>
                      <a:pt x="815" y="120"/>
                    </a:cubicBezTo>
                    <a:cubicBezTo>
                      <a:pt x="815" y="120"/>
                      <a:pt x="815" y="121"/>
                      <a:pt x="815" y="121"/>
                    </a:cubicBezTo>
                    <a:cubicBezTo>
                      <a:pt x="815" y="156"/>
                      <a:pt x="815" y="156"/>
                      <a:pt x="815" y="156"/>
                    </a:cubicBezTo>
                    <a:cubicBezTo>
                      <a:pt x="815" y="156"/>
                      <a:pt x="815" y="157"/>
                      <a:pt x="816" y="158"/>
                    </a:cubicBezTo>
                    <a:cubicBezTo>
                      <a:pt x="816" y="158"/>
                      <a:pt x="817" y="158"/>
                      <a:pt x="818" y="158"/>
                    </a:cubicBezTo>
                    <a:cubicBezTo>
                      <a:pt x="834" y="158"/>
                      <a:pt x="834" y="158"/>
                      <a:pt x="834" y="158"/>
                    </a:cubicBezTo>
                    <a:cubicBezTo>
                      <a:pt x="836" y="158"/>
                      <a:pt x="837" y="157"/>
                      <a:pt x="837" y="156"/>
                    </a:cubicBezTo>
                    <a:cubicBezTo>
                      <a:pt x="837" y="139"/>
                      <a:pt x="837" y="139"/>
                      <a:pt x="837" y="139"/>
                    </a:cubicBezTo>
                    <a:cubicBezTo>
                      <a:pt x="852" y="135"/>
                      <a:pt x="852" y="135"/>
                      <a:pt x="852" y="135"/>
                    </a:cubicBezTo>
                    <a:cubicBezTo>
                      <a:pt x="853" y="135"/>
                      <a:pt x="853" y="134"/>
                      <a:pt x="853" y="134"/>
                    </a:cubicBezTo>
                    <a:cubicBezTo>
                      <a:pt x="853" y="134"/>
                      <a:pt x="854" y="134"/>
                      <a:pt x="854" y="134"/>
                    </a:cubicBezTo>
                    <a:cubicBezTo>
                      <a:pt x="923" y="116"/>
                      <a:pt x="923" y="116"/>
                      <a:pt x="923" y="116"/>
                    </a:cubicBezTo>
                    <a:cubicBezTo>
                      <a:pt x="923" y="155"/>
                      <a:pt x="923" y="155"/>
                      <a:pt x="923" y="155"/>
                    </a:cubicBezTo>
                    <a:cubicBezTo>
                      <a:pt x="923" y="156"/>
                      <a:pt x="923" y="157"/>
                      <a:pt x="924" y="157"/>
                    </a:cubicBezTo>
                    <a:cubicBezTo>
                      <a:pt x="924" y="158"/>
                      <a:pt x="925" y="158"/>
                      <a:pt x="926" y="158"/>
                    </a:cubicBezTo>
                    <a:cubicBezTo>
                      <a:pt x="926" y="158"/>
                      <a:pt x="926" y="158"/>
                      <a:pt x="926" y="158"/>
                    </a:cubicBezTo>
                    <a:cubicBezTo>
                      <a:pt x="939" y="158"/>
                      <a:pt x="939" y="158"/>
                      <a:pt x="939" y="158"/>
                    </a:cubicBezTo>
                    <a:cubicBezTo>
                      <a:pt x="940" y="158"/>
                      <a:pt x="942" y="157"/>
                      <a:pt x="942" y="155"/>
                    </a:cubicBezTo>
                    <a:cubicBezTo>
                      <a:pt x="942" y="90"/>
                      <a:pt x="942" y="90"/>
                      <a:pt x="942" y="90"/>
                    </a:cubicBezTo>
                    <a:cubicBezTo>
                      <a:pt x="974" y="74"/>
                      <a:pt x="974" y="74"/>
                      <a:pt x="974" y="74"/>
                    </a:cubicBezTo>
                    <a:cubicBezTo>
                      <a:pt x="1006" y="90"/>
                      <a:pt x="1006" y="90"/>
                      <a:pt x="1006" y="90"/>
                    </a:cubicBezTo>
                    <a:cubicBezTo>
                      <a:pt x="1006" y="155"/>
                      <a:pt x="1006" y="155"/>
                      <a:pt x="1006" y="155"/>
                    </a:cubicBezTo>
                    <a:cubicBezTo>
                      <a:pt x="1006" y="157"/>
                      <a:pt x="1007" y="158"/>
                      <a:pt x="1009" y="158"/>
                    </a:cubicBezTo>
                    <a:cubicBezTo>
                      <a:pt x="1020" y="158"/>
                      <a:pt x="1020" y="158"/>
                      <a:pt x="1020" y="158"/>
                    </a:cubicBezTo>
                    <a:cubicBezTo>
                      <a:pt x="1021" y="158"/>
                      <a:pt x="1022" y="157"/>
                      <a:pt x="1022" y="155"/>
                    </a:cubicBezTo>
                    <a:cubicBezTo>
                      <a:pt x="1023" y="129"/>
                      <a:pt x="1023" y="129"/>
                      <a:pt x="1023" y="129"/>
                    </a:cubicBezTo>
                    <a:cubicBezTo>
                      <a:pt x="1049" y="129"/>
                      <a:pt x="1049" y="129"/>
                      <a:pt x="1049" y="129"/>
                    </a:cubicBezTo>
                    <a:cubicBezTo>
                      <a:pt x="1049" y="129"/>
                      <a:pt x="1049" y="129"/>
                      <a:pt x="1049" y="129"/>
                    </a:cubicBezTo>
                    <a:cubicBezTo>
                      <a:pt x="1051" y="129"/>
                      <a:pt x="1052" y="128"/>
                      <a:pt x="1052" y="126"/>
                    </a:cubicBezTo>
                    <a:cubicBezTo>
                      <a:pt x="1052" y="120"/>
                      <a:pt x="1052" y="120"/>
                      <a:pt x="1052" y="120"/>
                    </a:cubicBezTo>
                    <a:cubicBezTo>
                      <a:pt x="1153" y="120"/>
                      <a:pt x="1153" y="120"/>
                      <a:pt x="1153" y="120"/>
                    </a:cubicBezTo>
                    <a:cubicBezTo>
                      <a:pt x="1153" y="126"/>
                      <a:pt x="1153" y="126"/>
                      <a:pt x="1153" y="126"/>
                    </a:cubicBezTo>
                    <a:cubicBezTo>
                      <a:pt x="1153" y="127"/>
                      <a:pt x="1153" y="128"/>
                      <a:pt x="1154" y="128"/>
                    </a:cubicBezTo>
                    <a:cubicBezTo>
                      <a:pt x="1154" y="129"/>
                      <a:pt x="1155" y="129"/>
                      <a:pt x="1156" y="129"/>
                    </a:cubicBezTo>
                    <a:cubicBezTo>
                      <a:pt x="1182" y="129"/>
                      <a:pt x="1182" y="129"/>
                      <a:pt x="1182" y="129"/>
                    </a:cubicBezTo>
                    <a:cubicBezTo>
                      <a:pt x="1182" y="155"/>
                      <a:pt x="1182" y="155"/>
                      <a:pt x="1182" y="155"/>
                    </a:cubicBezTo>
                    <a:cubicBezTo>
                      <a:pt x="1182" y="156"/>
                      <a:pt x="1182" y="157"/>
                      <a:pt x="1183" y="157"/>
                    </a:cubicBezTo>
                    <a:cubicBezTo>
                      <a:pt x="1183" y="158"/>
                      <a:pt x="1184" y="158"/>
                      <a:pt x="1185" y="158"/>
                    </a:cubicBezTo>
                    <a:cubicBezTo>
                      <a:pt x="1217" y="158"/>
                      <a:pt x="1217" y="158"/>
                      <a:pt x="1217" y="158"/>
                    </a:cubicBezTo>
                    <a:cubicBezTo>
                      <a:pt x="1219" y="158"/>
                      <a:pt x="1220" y="157"/>
                      <a:pt x="1220" y="155"/>
                    </a:cubicBezTo>
                    <a:cubicBezTo>
                      <a:pt x="1220" y="153"/>
                      <a:pt x="1220" y="153"/>
                      <a:pt x="1220" y="153"/>
                    </a:cubicBezTo>
                    <a:cubicBezTo>
                      <a:pt x="1221" y="155"/>
                      <a:pt x="1221" y="155"/>
                      <a:pt x="1221" y="155"/>
                    </a:cubicBezTo>
                    <a:cubicBezTo>
                      <a:pt x="1221" y="157"/>
                      <a:pt x="1222" y="158"/>
                      <a:pt x="1223" y="158"/>
                    </a:cubicBezTo>
                    <a:cubicBezTo>
                      <a:pt x="1233" y="158"/>
                      <a:pt x="1233" y="158"/>
                      <a:pt x="1233" y="158"/>
                    </a:cubicBezTo>
                    <a:cubicBezTo>
                      <a:pt x="1234" y="158"/>
                      <a:pt x="1235" y="158"/>
                      <a:pt x="1235" y="157"/>
                    </a:cubicBezTo>
                    <a:cubicBezTo>
                      <a:pt x="1236" y="158"/>
                      <a:pt x="1236" y="158"/>
                      <a:pt x="1237" y="158"/>
                    </a:cubicBezTo>
                    <a:cubicBezTo>
                      <a:pt x="1247" y="158"/>
                      <a:pt x="1247" y="158"/>
                      <a:pt x="1247" y="158"/>
                    </a:cubicBezTo>
                    <a:cubicBezTo>
                      <a:pt x="1248" y="158"/>
                      <a:pt x="1248" y="158"/>
                      <a:pt x="1249" y="157"/>
                    </a:cubicBezTo>
                    <a:cubicBezTo>
                      <a:pt x="1249" y="157"/>
                      <a:pt x="1250" y="156"/>
                      <a:pt x="1250" y="155"/>
                    </a:cubicBezTo>
                    <a:cubicBezTo>
                      <a:pt x="1250" y="156"/>
                      <a:pt x="1250" y="156"/>
                      <a:pt x="1250" y="156"/>
                    </a:cubicBezTo>
                    <a:cubicBezTo>
                      <a:pt x="1250" y="157"/>
                      <a:pt x="1251" y="158"/>
                      <a:pt x="1252" y="158"/>
                    </a:cubicBezTo>
                    <a:cubicBezTo>
                      <a:pt x="1331" y="158"/>
                      <a:pt x="1331" y="158"/>
                      <a:pt x="1331" y="158"/>
                    </a:cubicBezTo>
                    <a:cubicBezTo>
                      <a:pt x="1335" y="158"/>
                      <a:pt x="1339" y="158"/>
                      <a:pt x="1342" y="159"/>
                    </a:cubicBezTo>
                    <a:cubicBezTo>
                      <a:pt x="1349" y="159"/>
                      <a:pt x="1355" y="161"/>
                      <a:pt x="1361" y="164"/>
                    </a:cubicBezTo>
                    <a:cubicBezTo>
                      <a:pt x="1365" y="166"/>
                      <a:pt x="1369" y="169"/>
                      <a:pt x="1372" y="171"/>
                    </a:cubicBezTo>
                    <a:cubicBezTo>
                      <a:pt x="1374" y="172"/>
                      <a:pt x="1375" y="173"/>
                      <a:pt x="1377" y="174"/>
                    </a:cubicBezTo>
                    <a:cubicBezTo>
                      <a:pt x="1377" y="174"/>
                      <a:pt x="1377" y="175"/>
                      <a:pt x="1377" y="175"/>
                    </a:cubicBezTo>
                    <a:cubicBezTo>
                      <a:pt x="1381" y="177"/>
                      <a:pt x="1385" y="180"/>
                      <a:pt x="1389" y="181"/>
                    </a:cubicBezTo>
                    <a:cubicBezTo>
                      <a:pt x="1397" y="185"/>
                      <a:pt x="1407" y="185"/>
                      <a:pt x="1416" y="185"/>
                    </a:cubicBezTo>
                    <a:cubicBezTo>
                      <a:pt x="1418" y="185"/>
                      <a:pt x="1420" y="185"/>
                      <a:pt x="1422" y="185"/>
                    </a:cubicBezTo>
                    <a:cubicBezTo>
                      <a:pt x="1440" y="185"/>
                      <a:pt x="1440" y="185"/>
                      <a:pt x="1440" y="185"/>
                    </a:cubicBezTo>
                    <a:cubicBezTo>
                      <a:pt x="1445" y="185"/>
                      <a:pt x="1451" y="185"/>
                      <a:pt x="1456" y="186"/>
                    </a:cubicBezTo>
                    <a:cubicBezTo>
                      <a:pt x="1467" y="187"/>
                      <a:pt x="1477" y="193"/>
                      <a:pt x="1483" y="200"/>
                    </a:cubicBezTo>
                    <a:cubicBezTo>
                      <a:pt x="1484" y="200"/>
                      <a:pt x="1484" y="200"/>
                      <a:pt x="1484" y="200"/>
                    </a:cubicBezTo>
                    <a:cubicBezTo>
                      <a:pt x="1490" y="204"/>
                      <a:pt x="1490" y="204"/>
                      <a:pt x="1490" y="204"/>
                    </a:cubicBezTo>
                    <a:cubicBezTo>
                      <a:pt x="1496" y="206"/>
                      <a:pt x="1496" y="206"/>
                      <a:pt x="1496" y="206"/>
                    </a:cubicBezTo>
                    <a:cubicBezTo>
                      <a:pt x="1502" y="207"/>
                      <a:pt x="1502" y="207"/>
                      <a:pt x="1502" y="207"/>
                    </a:cubicBezTo>
                    <a:cubicBezTo>
                      <a:pt x="1503" y="208"/>
                      <a:pt x="1504" y="208"/>
                      <a:pt x="1506" y="208"/>
                    </a:cubicBezTo>
                    <a:cubicBezTo>
                      <a:pt x="1507" y="208"/>
                      <a:pt x="1508" y="208"/>
                      <a:pt x="1508" y="208"/>
                    </a:cubicBezTo>
                    <a:cubicBezTo>
                      <a:pt x="1514" y="208"/>
                      <a:pt x="1520" y="208"/>
                      <a:pt x="1525" y="208"/>
                    </a:cubicBezTo>
                    <a:cubicBezTo>
                      <a:pt x="1528" y="208"/>
                      <a:pt x="1531" y="208"/>
                      <a:pt x="1534" y="208"/>
                    </a:cubicBezTo>
                    <a:cubicBezTo>
                      <a:pt x="1536" y="208"/>
                      <a:pt x="1538" y="208"/>
                      <a:pt x="1540" y="208"/>
                    </a:cubicBezTo>
                    <a:cubicBezTo>
                      <a:pt x="1547" y="208"/>
                      <a:pt x="1554" y="208"/>
                      <a:pt x="1560" y="209"/>
                    </a:cubicBezTo>
                    <a:cubicBezTo>
                      <a:pt x="1568" y="211"/>
                      <a:pt x="1576" y="214"/>
                      <a:pt x="1583" y="219"/>
                    </a:cubicBezTo>
                    <a:cubicBezTo>
                      <a:pt x="1590" y="225"/>
                      <a:pt x="1597" y="229"/>
                      <a:pt x="1605" y="231"/>
                    </a:cubicBezTo>
                    <a:cubicBezTo>
                      <a:pt x="1607" y="232"/>
                      <a:pt x="1607" y="232"/>
                      <a:pt x="1607" y="232"/>
                    </a:cubicBezTo>
                    <a:cubicBezTo>
                      <a:pt x="1609" y="232"/>
                      <a:pt x="1610" y="232"/>
                      <a:pt x="1612" y="233"/>
                    </a:cubicBezTo>
                    <a:cubicBezTo>
                      <a:pt x="1614" y="233"/>
                      <a:pt x="1614" y="233"/>
                      <a:pt x="1614" y="233"/>
                    </a:cubicBezTo>
                    <a:cubicBezTo>
                      <a:pt x="1615" y="233"/>
                      <a:pt x="1617" y="233"/>
                      <a:pt x="1618" y="233"/>
                    </a:cubicBezTo>
                    <a:cubicBezTo>
                      <a:pt x="1622" y="233"/>
                      <a:pt x="1627" y="234"/>
                      <a:pt x="1631" y="234"/>
                    </a:cubicBezTo>
                    <a:cubicBezTo>
                      <a:pt x="1891" y="234"/>
                      <a:pt x="1891" y="234"/>
                      <a:pt x="1891" y="234"/>
                    </a:cubicBezTo>
                    <a:cubicBezTo>
                      <a:pt x="2088" y="234"/>
                      <a:pt x="2088" y="234"/>
                      <a:pt x="2088" y="234"/>
                    </a:cubicBezTo>
                    <a:cubicBezTo>
                      <a:pt x="2088" y="234"/>
                      <a:pt x="2088" y="234"/>
                      <a:pt x="2088" y="234"/>
                    </a:cubicBezTo>
                    <a:cubicBezTo>
                      <a:pt x="2153" y="234"/>
                      <a:pt x="2153" y="234"/>
                      <a:pt x="2153" y="234"/>
                    </a:cubicBezTo>
                    <a:cubicBezTo>
                      <a:pt x="2157" y="234"/>
                      <a:pt x="2161" y="233"/>
                      <a:pt x="2166" y="233"/>
                    </a:cubicBezTo>
                    <a:cubicBezTo>
                      <a:pt x="2167" y="233"/>
                      <a:pt x="2169" y="233"/>
                      <a:pt x="2170" y="233"/>
                    </a:cubicBezTo>
                    <a:cubicBezTo>
                      <a:pt x="2172" y="233"/>
                      <a:pt x="2172" y="233"/>
                      <a:pt x="2172" y="233"/>
                    </a:cubicBezTo>
                    <a:cubicBezTo>
                      <a:pt x="2174" y="232"/>
                      <a:pt x="2175" y="232"/>
                      <a:pt x="2176" y="232"/>
                    </a:cubicBezTo>
                    <a:cubicBezTo>
                      <a:pt x="2179" y="231"/>
                      <a:pt x="2179" y="231"/>
                      <a:pt x="2179" y="231"/>
                    </a:cubicBezTo>
                    <a:cubicBezTo>
                      <a:pt x="2187" y="229"/>
                      <a:pt x="2194" y="225"/>
                      <a:pt x="2201" y="219"/>
                    </a:cubicBezTo>
                    <a:cubicBezTo>
                      <a:pt x="2207" y="214"/>
                      <a:pt x="2216" y="211"/>
                      <a:pt x="2223" y="209"/>
                    </a:cubicBezTo>
                    <a:cubicBezTo>
                      <a:pt x="2230" y="208"/>
                      <a:pt x="2237" y="208"/>
                      <a:pt x="2244" y="208"/>
                    </a:cubicBezTo>
                    <a:cubicBezTo>
                      <a:pt x="2246" y="208"/>
                      <a:pt x="2248" y="208"/>
                      <a:pt x="2249" y="208"/>
                    </a:cubicBezTo>
                    <a:cubicBezTo>
                      <a:pt x="2252" y="208"/>
                      <a:pt x="2255" y="208"/>
                      <a:pt x="2259" y="208"/>
                    </a:cubicBezTo>
                    <a:cubicBezTo>
                      <a:pt x="2264" y="208"/>
                      <a:pt x="2270" y="208"/>
                      <a:pt x="2275" y="208"/>
                    </a:cubicBezTo>
                    <a:cubicBezTo>
                      <a:pt x="2276" y="208"/>
                      <a:pt x="2277" y="208"/>
                      <a:pt x="2278" y="208"/>
                    </a:cubicBezTo>
                    <a:cubicBezTo>
                      <a:pt x="2279" y="208"/>
                      <a:pt x="2281" y="208"/>
                      <a:pt x="2282" y="207"/>
                    </a:cubicBezTo>
                    <a:cubicBezTo>
                      <a:pt x="2288" y="206"/>
                      <a:pt x="2288" y="206"/>
                      <a:pt x="2288" y="206"/>
                    </a:cubicBezTo>
                    <a:cubicBezTo>
                      <a:pt x="2294" y="204"/>
                      <a:pt x="2294" y="204"/>
                      <a:pt x="2294" y="204"/>
                    </a:cubicBezTo>
                    <a:cubicBezTo>
                      <a:pt x="2300" y="200"/>
                      <a:pt x="2300" y="200"/>
                      <a:pt x="2300" y="200"/>
                    </a:cubicBezTo>
                    <a:cubicBezTo>
                      <a:pt x="2300" y="200"/>
                      <a:pt x="2300" y="200"/>
                      <a:pt x="2300" y="200"/>
                    </a:cubicBezTo>
                    <a:cubicBezTo>
                      <a:pt x="2307" y="193"/>
                      <a:pt x="2317" y="187"/>
                      <a:pt x="2328" y="186"/>
                    </a:cubicBezTo>
                    <a:cubicBezTo>
                      <a:pt x="2333" y="185"/>
                      <a:pt x="2339" y="185"/>
                      <a:pt x="2344" y="185"/>
                    </a:cubicBezTo>
                    <a:cubicBezTo>
                      <a:pt x="2362" y="185"/>
                      <a:pt x="2362" y="185"/>
                      <a:pt x="2362" y="185"/>
                    </a:cubicBezTo>
                    <a:cubicBezTo>
                      <a:pt x="2364" y="185"/>
                      <a:pt x="2366" y="185"/>
                      <a:pt x="2368" y="185"/>
                    </a:cubicBezTo>
                    <a:cubicBezTo>
                      <a:pt x="2377" y="185"/>
                      <a:pt x="2387" y="185"/>
                      <a:pt x="2395" y="181"/>
                    </a:cubicBezTo>
                    <a:cubicBezTo>
                      <a:pt x="2399" y="180"/>
                      <a:pt x="2403" y="177"/>
                      <a:pt x="2407" y="175"/>
                    </a:cubicBezTo>
                    <a:cubicBezTo>
                      <a:pt x="2407" y="175"/>
                      <a:pt x="2407" y="174"/>
                      <a:pt x="2407" y="174"/>
                    </a:cubicBezTo>
                    <a:cubicBezTo>
                      <a:pt x="2408" y="173"/>
                      <a:pt x="2410" y="172"/>
                      <a:pt x="2411" y="171"/>
                    </a:cubicBezTo>
                    <a:cubicBezTo>
                      <a:pt x="2415" y="169"/>
                      <a:pt x="2419" y="166"/>
                      <a:pt x="2423" y="164"/>
                    </a:cubicBezTo>
                    <a:cubicBezTo>
                      <a:pt x="2428" y="161"/>
                      <a:pt x="2435" y="160"/>
                      <a:pt x="2442" y="159"/>
                    </a:cubicBezTo>
                    <a:cubicBezTo>
                      <a:pt x="2445" y="158"/>
                      <a:pt x="2449" y="158"/>
                      <a:pt x="2453" y="158"/>
                    </a:cubicBezTo>
                    <a:cubicBezTo>
                      <a:pt x="2510" y="158"/>
                      <a:pt x="2510" y="158"/>
                      <a:pt x="2510" y="158"/>
                    </a:cubicBezTo>
                    <a:cubicBezTo>
                      <a:pt x="2510" y="158"/>
                      <a:pt x="2510" y="158"/>
                      <a:pt x="2510" y="158"/>
                    </a:cubicBezTo>
                    <a:cubicBezTo>
                      <a:pt x="2541" y="158"/>
                      <a:pt x="2541" y="158"/>
                      <a:pt x="2541" y="158"/>
                    </a:cubicBezTo>
                    <a:cubicBezTo>
                      <a:pt x="2541" y="158"/>
                      <a:pt x="2541" y="158"/>
                      <a:pt x="2541" y="158"/>
                    </a:cubicBezTo>
                    <a:cubicBezTo>
                      <a:pt x="2550" y="158"/>
                      <a:pt x="2550" y="158"/>
                      <a:pt x="2550" y="158"/>
                    </a:cubicBezTo>
                    <a:cubicBezTo>
                      <a:pt x="2552" y="158"/>
                      <a:pt x="2605" y="149"/>
                      <a:pt x="2617" y="144"/>
                    </a:cubicBezTo>
                    <a:cubicBezTo>
                      <a:pt x="2624" y="142"/>
                      <a:pt x="2633" y="138"/>
                      <a:pt x="2636" y="131"/>
                    </a:cubicBezTo>
                    <a:cubicBezTo>
                      <a:pt x="2637" y="131"/>
                      <a:pt x="2637" y="130"/>
                      <a:pt x="2637" y="130"/>
                    </a:cubicBezTo>
                    <a:cubicBezTo>
                      <a:pt x="2683" y="144"/>
                      <a:pt x="2683" y="144"/>
                      <a:pt x="2683" y="144"/>
                    </a:cubicBezTo>
                    <a:cubicBezTo>
                      <a:pt x="2695" y="157"/>
                      <a:pt x="2695" y="157"/>
                      <a:pt x="2695" y="157"/>
                    </a:cubicBezTo>
                    <a:cubicBezTo>
                      <a:pt x="2695" y="158"/>
                      <a:pt x="2696" y="158"/>
                      <a:pt x="2697" y="158"/>
                    </a:cubicBezTo>
                    <a:cubicBezTo>
                      <a:pt x="2702" y="158"/>
                      <a:pt x="2702" y="158"/>
                      <a:pt x="2702" y="158"/>
                    </a:cubicBezTo>
                    <a:cubicBezTo>
                      <a:pt x="2703" y="158"/>
                      <a:pt x="2704" y="157"/>
                      <a:pt x="2704" y="155"/>
                    </a:cubicBezTo>
                    <a:cubicBezTo>
                      <a:pt x="2704" y="125"/>
                      <a:pt x="2704" y="125"/>
                      <a:pt x="2704" y="125"/>
                    </a:cubicBezTo>
                    <a:cubicBezTo>
                      <a:pt x="2730" y="120"/>
                      <a:pt x="2730" y="120"/>
                      <a:pt x="2730" y="120"/>
                    </a:cubicBezTo>
                    <a:cubicBezTo>
                      <a:pt x="2732" y="120"/>
                      <a:pt x="2733" y="119"/>
                      <a:pt x="2733" y="117"/>
                    </a:cubicBezTo>
                    <a:cubicBezTo>
                      <a:pt x="2733" y="111"/>
                      <a:pt x="2733" y="111"/>
                      <a:pt x="2733" y="111"/>
                    </a:cubicBezTo>
                    <a:cubicBezTo>
                      <a:pt x="2755" y="115"/>
                      <a:pt x="2755" y="115"/>
                      <a:pt x="2755" y="115"/>
                    </a:cubicBezTo>
                    <a:cubicBezTo>
                      <a:pt x="2755" y="143"/>
                      <a:pt x="2755" y="143"/>
                      <a:pt x="2755" y="143"/>
                    </a:cubicBezTo>
                    <a:cubicBezTo>
                      <a:pt x="2755" y="144"/>
                      <a:pt x="2756" y="146"/>
                      <a:pt x="2758" y="146"/>
                    </a:cubicBezTo>
                    <a:cubicBezTo>
                      <a:pt x="2766" y="146"/>
                      <a:pt x="2766" y="146"/>
                      <a:pt x="2766" y="146"/>
                    </a:cubicBezTo>
                    <a:cubicBezTo>
                      <a:pt x="2768" y="146"/>
                      <a:pt x="2769" y="144"/>
                      <a:pt x="2769" y="143"/>
                    </a:cubicBezTo>
                    <a:cubicBezTo>
                      <a:pt x="2769" y="119"/>
                      <a:pt x="2769" y="119"/>
                      <a:pt x="2769" y="119"/>
                    </a:cubicBezTo>
                    <a:cubicBezTo>
                      <a:pt x="2773" y="119"/>
                      <a:pt x="2773" y="119"/>
                      <a:pt x="2773" y="119"/>
                    </a:cubicBezTo>
                    <a:cubicBezTo>
                      <a:pt x="2773" y="143"/>
                      <a:pt x="2773" y="143"/>
                      <a:pt x="2773" y="143"/>
                    </a:cubicBezTo>
                    <a:cubicBezTo>
                      <a:pt x="2773" y="144"/>
                      <a:pt x="2774" y="146"/>
                      <a:pt x="2776" y="146"/>
                    </a:cubicBezTo>
                    <a:cubicBezTo>
                      <a:pt x="2785" y="146"/>
                      <a:pt x="2785" y="146"/>
                      <a:pt x="2785" y="146"/>
                    </a:cubicBezTo>
                    <a:cubicBezTo>
                      <a:pt x="2786" y="146"/>
                      <a:pt x="2788" y="144"/>
                      <a:pt x="2788" y="143"/>
                    </a:cubicBezTo>
                    <a:cubicBezTo>
                      <a:pt x="2788" y="140"/>
                      <a:pt x="2788" y="140"/>
                      <a:pt x="2788" y="140"/>
                    </a:cubicBezTo>
                    <a:cubicBezTo>
                      <a:pt x="2805" y="140"/>
                      <a:pt x="2805" y="140"/>
                      <a:pt x="2805" y="140"/>
                    </a:cubicBezTo>
                    <a:cubicBezTo>
                      <a:pt x="2807" y="140"/>
                      <a:pt x="2808" y="139"/>
                      <a:pt x="2808" y="138"/>
                    </a:cubicBezTo>
                    <a:cubicBezTo>
                      <a:pt x="2808" y="76"/>
                      <a:pt x="2808" y="76"/>
                      <a:pt x="2808" y="76"/>
                    </a:cubicBezTo>
                    <a:cubicBezTo>
                      <a:pt x="2817" y="76"/>
                      <a:pt x="2817" y="76"/>
                      <a:pt x="2817" y="76"/>
                    </a:cubicBezTo>
                    <a:cubicBezTo>
                      <a:pt x="2818" y="76"/>
                      <a:pt x="2818" y="76"/>
                      <a:pt x="2818" y="76"/>
                    </a:cubicBezTo>
                    <a:cubicBezTo>
                      <a:pt x="2819" y="76"/>
                      <a:pt x="2820" y="75"/>
                      <a:pt x="2820" y="73"/>
                    </a:cubicBezTo>
                    <a:cubicBezTo>
                      <a:pt x="2820" y="70"/>
                      <a:pt x="2820" y="70"/>
                      <a:pt x="2820" y="70"/>
                    </a:cubicBezTo>
                    <a:cubicBezTo>
                      <a:pt x="2858" y="70"/>
                      <a:pt x="2858" y="70"/>
                      <a:pt x="2858" y="70"/>
                    </a:cubicBezTo>
                    <a:cubicBezTo>
                      <a:pt x="2858" y="73"/>
                      <a:pt x="2858" y="73"/>
                      <a:pt x="2858" y="73"/>
                    </a:cubicBezTo>
                    <a:cubicBezTo>
                      <a:pt x="2858" y="75"/>
                      <a:pt x="2859" y="76"/>
                      <a:pt x="2861" y="76"/>
                    </a:cubicBezTo>
                    <a:cubicBezTo>
                      <a:pt x="2870" y="76"/>
                      <a:pt x="2870" y="76"/>
                      <a:pt x="2870" y="76"/>
                    </a:cubicBezTo>
                    <a:cubicBezTo>
                      <a:pt x="2870" y="155"/>
                      <a:pt x="2870" y="155"/>
                      <a:pt x="2870" y="155"/>
                    </a:cubicBezTo>
                    <a:cubicBezTo>
                      <a:pt x="2870" y="156"/>
                      <a:pt x="2870" y="157"/>
                      <a:pt x="2871" y="157"/>
                    </a:cubicBezTo>
                    <a:cubicBezTo>
                      <a:pt x="2871" y="158"/>
                      <a:pt x="2872" y="158"/>
                      <a:pt x="2873" y="158"/>
                    </a:cubicBezTo>
                    <a:cubicBezTo>
                      <a:pt x="2891" y="158"/>
                      <a:pt x="2891" y="158"/>
                      <a:pt x="2891" y="158"/>
                    </a:cubicBezTo>
                    <a:cubicBezTo>
                      <a:pt x="2891" y="158"/>
                      <a:pt x="2891" y="158"/>
                      <a:pt x="2891" y="158"/>
                    </a:cubicBezTo>
                    <a:cubicBezTo>
                      <a:pt x="2892" y="158"/>
                      <a:pt x="2893" y="158"/>
                      <a:pt x="2893" y="157"/>
                    </a:cubicBezTo>
                    <a:cubicBezTo>
                      <a:pt x="2894" y="157"/>
                      <a:pt x="2894" y="156"/>
                      <a:pt x="2894" y="155"/>
                    </a:cubicBezTo>
                    <a:cubicBezTo>
                      <a:pt x="2894" y="151"/>
                      <a:pt x="2894" y="151"/>
                      <a:pt x="2894" y="151"/>
                    </a:cubicBezTo>
                    <a:cubicBezTo>
                      <a:pt x="2894" y="145"/>
                      <a:pt x="2899" y="139"/>
                      <a:pt x="2906" y="139"/>
                    </a:cubicBezTo>
                    <a:cubicBezTo>
                      <a:pt x="2907" y="139"/>
                      <a:pt x="2907" y="139"/>
                      <a:pt x="2907" y="139"/>
                    </a:cubicBezTo>
                    <a:cubicBezTo>
                      <a:pt x="2908" y="139"/>
                      <a:pt x="2908" y="139"/>
                      <a:pt x="2909" y="139"/>
                    </a:cubicBezTo>
                    <a:cubicBezTo>
                      <a:pt x="2915" y="139"/>
                      <a:pt x="2921" y="144"/>
                      <a:pt x="2921" y="151"/>
                    </a:cubicBezTo>
                    <a:cubicBezTo>
                      <a:pt x="2921" y="155"/>
                      <a:pt x="2921" y="155"/>
                      <a:pt x="2921" y="155"/>
                    </a:cubicBezTo>
                    <a:cubicBezTo>
                      <a:pt x="2921" y="157"/>
                      <a:pt x="2922" y="158"/>
                      <a:pt x="2924" y="158"/>
                    </a:cubicBezTo>
                    <a:cubicBezTo>
                      <a:pt x="2929" y="158"/>
                      <a:pt x="2929" y="158"/>
                      <a:pt x="2929" y="158"/>
                    </a:cubicBezTo>
                    <a:cubicBezTo>
                      <a:pt x="2929" y="158"/>
                      <a:pt x="2929" y="158"/>
                      <a:pt x="2929" y="158"/>
                    </a:cubicBezTo>
                    <a:cubicBezTo>
                      <a:pt x="2930" y="158"/>
                      <a:pt x="2931" y="158"/>
                      <a:pt x="2931" y="157"/>
                    </a:cubicBezTo>
                    <a:cubicBezTo>
                      <a:pt x="2932" y="157"/>
                      <a:pt x="2932" y="156"/>
                      <a:pt x="2932" y="155"/>
                    </a:cubicBezTo>
                    <a:cubicBezTo>
                      <a:pt x="2932" y="124"/>
                      <a:pt x="2932" y="124"/>
                      <a:pt x="2932" y="124"/>
                    </a:cubicBezTo>
                    <a:cubicBezTo>
                      <a:pt x="2932" y="123"/>
                      <a:pt x="2932" y="122"/>
                      <a:pt x="2932" y="121"/>
                    </a:cubicBezTo>
                    <a:cubicBezTo>
                      <a:pt x="2932" y="121"/>
                      <a:pt x="2932" y="120"/>
                      <a:pt x="2932" y="120"/>
                    </a:cubicBezTo>
                    <a:cubicBezTo>
                      <a:pt x="2932" y="120"/>
                      <a:pt x="2932" y="120"/>
                      <a:pt x="2932" y="119"/>
                    </a:cubicBezTo>
                    <a:cubicBezTo>
                      <a:pt x="2932" y="119"/>
                      <a:pt x="2932" y="119"/>
                      <a:pt x="2932" y="118"/>
                    </a:cubicBezTo>
                    <a:cubicBezTo>
                      <a:pt x="2934" y="108"/>
                      <a:pt x="2944" y="100"/>
                      <a:pt x="2956" y="100"/>
                    </a:cubicBezTo>
                    <a:cubicBezTo>
                      <a:pt x="2967" y="100"/>
                      <a:pt x="2977" y="107"/>
                      <a:pt x="2980" y="116"/>
                    </a:cubicBezTo>
                    <a:cubicBezTo>
                      <a:pt x="2980" y="117"/>
                      <a:pt x="2980" y="117"/>
                      <a:pt x="2980" y="117"/>
                    </a:cubicBezTo>
                    <a:cubicBezTo>
                      <a:pt x="2980" y="118"/>
                      <a:pt x="2980" y="118"/>
                      <a:pt x="2980" y="119"/>
                    </a:cubicBezTo>
                    <a:cubicBezTo>
                      <a:pt x="2980" y="119"/>
                      <a:pt x="2980" y="119"/>
                      <a:pt x="2980" y="119"/>
                    </a:cubicBezTo>
                    <a:cubicBezTo>
                      <a:pt x="2980" y="120"/>
                      <a:pt x="2980" y="120"/>
                      <a:pt x="2980" y="121"/>
                    </a:cubicBezTo>
                    <a:cubicBezTo>
                      <a:pt x="2980" y="122"/>
                      <a:pt x="2980" y="123"/>
                      <a:pt x="2980" y="125"/>
                    </a:cubicBezTo>
                    <a:cubicBezTo>
                      <a:pt x="2980" y="156"/>
                      <a:pt x="2980" y="156"/>
                      <a:pt x="2980" y="156"/>
                    </a:cubicBezTo>
                    <a:cubicBezTo>
                      <a:pt x="2980" y="157"/>
                      <a:pt x="2981" y="158"/>
                      <a:pt x="2983" y="158"/>
                    </a:cubicBezTo>
                    <a:cubicBezTo>
                      <a:pt x="2989" y="158"/>
                      <a:pt x="2989" y="158"/>
                      <a:pt x="2989" y="158"/>
                    </a:cubicBezTo>
                    <a:cubicBezTo>
                      <a:pt x="2990" y="158"/>
                      <a:pt x="2990" y="158"/>
                      <a:pt x="2991" y="158"/>
                    </a:cubicBezTo>
                    <a:cubicBezTo>
                      <a:pt x="2991" y="157"/>
                      <a:pt x="2992" y="156"/>
                      <a:pt x="2992" y="156"/>
                    </a:cubicBezTo>
                    <a:cubicBezTo>
                      <a:pt x="2992" y="124"/>
                      <a:pt x="2992" y="124"/>
                      <a:pt x="2992" y="124"/>
                    </a:cubicBezTo>
                    <a:cubicBezTo>
                      <a:pt x="2992" y="123"/>
                      <a:pt x="2991" y="122"/>
                      <a:pt x="2991" y="121"/>
                    </a:cubicBezTo>
                    <a:cubicBezTo>
                      <a:pt x="2991" y="120"/>
                      <a:pt x="2991" y="120"/>
                      <a:pt x="2991" y="119"/>
                    </a:cubicBezTo>
                    <a:cubicBezTo>
                      <a:pt x="2992" y="119"/>
                      <a:pt x="2992" y="119"/>
                      <a:pt x="2992" y="119"/>
                    </a:cubicBezTo>
                    <a:cubicBezTo>
                      <a:pt x="2992" y="118"/>
                      <a:pt x="2992" y="118"/>
                      <a:pt x="2991" y="117"/>
                    </a:cubicBezTo>
                    <a:cubicBezTo>
                      <a:pt x="2992" y="117"/>
                      <a:pt x="2992" y="117"/>
                      <a:pt x="2992" y="116"/>
                    </a:cubicBezTo>
                    <a:cubicBezTo>
                      <a:pt x="2994" y="107"/>
                      <a:pt x="3004" y="100"/>
                      <a:pt x="3016" y="100"/>
                    </a:cubicBezTo>
                    <a:cubicBezTo>
                      <a:pt x="3027" y="100"/>
                      <a:pt x="3037" y="107"/>
                      <a:pt x="3039" y="116"/>
                    </a:cubicBezTo>
                    <a:cubicBezTo>
                      <a:pt x="3039" y="117"/>
                      <a:pt x="3039" y="117"/>
                      <a:pt x="3040" y="117"/>
                    </a:cubicBezTo>
                    <a:cubicBezTo>
                      <a:pt x="3040" y="118"/>
                      <a:pt x="3039" y="118"/>
                      <a:pt x="3040" y="119"/>
                    </a:cubicBezTo>
                    <a:cubicBezTo>
                      <a:pt x="3040" y="120"/>
                      <a:pt x="3040" y="120"/>
                      <a:pt x="3040" y="120"/>
                    </a:cubicBezTo>
                    <a:cubicBezTo>
                      <a:pt x="3040" y="120"/>
                      <a:pt x="3040" y="120"/>
                      <a:pt x="3040" y="121"/>
                    </a:cubicBezTo>
                    <a:cubicBezTo>
                      <a:pt x="3040" y="122"/>
                      <a:pt x="3040" y="123"/>
                      <a:pt x="3039" y="124"/>
                    </a:cubicBezTo>
                    <a:cubicBezTo>
                      <a:pt x="3039" y="125"/>
                      <a:pt x="3039" y="125"/>
                      <a:pt x="3039" y="125"/>
                    </a:cubicBezTo>
                    <a:cubicBezTo>
                      <a:pt x="3039" y="156"/>
                      <a:pt x="3039" y="156"/>
                      <a:pt x="3039" y="156"/>
                    </a:cubicBezTo>
                    <a:cubicBezTo>
                      <a:pt x="3039" y="157"/>
                      <a:pt x="3041" y="158"/>
                      <a:pt x="3042" y="158"/>
                    </a:cubicBezTo>
                    <a:cubicBezTo>
                      <a:pt x="3055" y="158"/>
                      <a:pt x="3055" y="158"/>
                      <a:pt x="3055" y="158"/>
                    </a:cubicBezTo>
                    <a:cubicBezTo>
                      <a:pt x="3055" y="158"/>
                      <a:pt x="3055" y="158"/>
                      <a:pt x="3055" y="158"/>
                    </a:cubicBezTo>
                    <a:cubicBezTo>
                      <a:pt x="3055" y="158"/>
                      <a:pt x="3056" y="158"/>
                      <a:pt x="3057" y="158"/>
                    </a:cubicBezTo>
                    <a:cubicBezTo>
                      <a:pt x="3057" y="157"/>
                      <a:pt x="3058" y="156"/>
                      <a:pt x="3058" y="156"/>
                    </a:cubicBezTo>
                    <a:cubicBezTo>
                      <a:pt x="3058" y="118"/>
                      <a:pt x="3058" y="118"/>
                      <a:pt x="3058" y="118"/>
                    </a:cubicBezTo>
                    <a:cubicBezTo>
                      <a:pt x="3058" y="118"/>
                      <a:pt x="3057" y="117"/>
                      <a:pt x="3057" y="117"/>
                    </a:cubicBezTo>
                    <a:cubicBezTo>
                      <a:pt x="3057" y="117"/>
                      <a:pt x="3058" y="116"/>
                      <a:pt x="3058" y="116"/>
                    </a:cubicBezTo>
                    <a:cubicBezTo>
                      <a:pt x="3058" y="114"/>
                      <a:pt x="3058" y="114"/>
                      <a:pt x="3058" y="114"/>
                    </a:cubicBezTo>
                    <a:cubicBezTo>
                      <a:pt x="3067" y="114"/>
                      <a:pt x="3067" y="114"/>
                      <a:pt x="3067" y="114"/>
                    </a:cubicBezTo>
                    <a:cubicBezTo>
                      <a:pt x="3068" y="114"/>
                      <a:pt x="3069" y="113"/>
                      <a:pt x="3069" y="112"/>
                    </a:cubicBezTo>
                    <a:cubicBezTo>
                      <a:pt x="3069" y="100"/>
                      <a:pt x="3069" y="100"/>
                      <a:pt x="3069" y="100"/>
                    </a:cubicBezTo>
                    <a:cubicBezTo>
                      <a:pt x="3075" y="100"/>
                      <a:pt x="3075" y="100"/>
                      <a:pt x="3075" y="100"/>
                    </a:cubicBezTo>
                    <a:cubicBezTo>
                      <a:pt x="3074" y="100"/>
                      <a:pt x="3073" y="101"/>
                      <a:pt x="3073" y="102"/>
                    </a:cubicBezTo>
                    <a:cubicBezTo>
                      <a:pt x="3073" y="111"/>
                      <a:pt x="3073" y="111"/>
                      <a:pt x="3073" y="111"/>
                    </a:cubicBezTo>
                    <a:cubicBezTo>
                      <a:pt x="3073" y="112"/>
                      <a:pt x="3075" y="114"/>
                      <a:pt x="3076" y="114"/>
                    </a:cubicBezTo>
                    <a:cubicBezTo>
                      <a:pt x="3083" y="114"/>
                      <a:pt x="3083" y="114"/>
                      <a:pt x="3083" y="114"/>
                    </a:cubicBezTo>
                    <a:cubicBezTo>
                      <a:pt x="3085" y="114"/>
                      <a:pt x="3086" y="112"/>
                      <a:pt x="3086" y="111"/>
                    </a:cubicBezTo>
                    <a:cubicBezTo>
                      <a:pt x="3086" y="102"/>
                      <a:pt x="3086" y="102"/>
                      <a:pt x="3086" y="102"/>
                    </a:cubicBezTo>
                    <a:cubicBezTo>
                      <a:pt x="3086" y="101"/>
                      <a:pt x="3086" y="100"/>
                      <a:pt x="3085" y="100"/>
                    </a:cubicBezTo>
                    <a:cubicBezTo>
                      <a:pt x="3095" y="100"/>
                      <a:pt x="3095" y="100"/>
                      <a:pt x="3095" y="100"/>
                    </a:cubicBezTo>
                    <a:cubicBezTo>
                      <a:pt x="3094" y="100"/>
                      <a:pt x="3093" y="101"/>
                      <a:pt x="3093" y="102"/>
                    </a:cubicBezTo>
                    <a:cubicBezTo>
                      <a:pt x="3093" y="111"/>
                      <a:pt x="3093" y="111"/>
                      <a:pt x="3093" y="111"/>
                    </a:cubicBezTo>
                    <a:cubicBezTo>
                      <a:pt x="3093" y="112"/>
                      <a:pt x="3095" y="114"/>
                      <a:pt x="3096" y="114"/>
                    </a:cubicBezTo>
                    <a:cubicBezTo>
                      <a:pt x="3103" y="114"/>
                      <a:pt x="3103" y="114"/>
                      <a:pt x="3103" y="114"/>
                    </a:cubicBezTo>
                    <a:cubicBezTo>
                      <a:pt x="3105" y="114"/>
                      <a:pt x="3106" y="112"/>
                      <a:pt x="3106" y="111"/>
                    </a:cubicBezTo>
                    <a:cubicBezTo>
                      <a:pt x="3106" y="102"/>
                      <a:pt x="3106" y="102"/>
                      <a:pt x="3106" y="102"/>
                    </a:cubicBezTo>
                    <a:cubicBezTo>
                      <a:pt x="3106" y="101"/>
                      <a:pt x="3105" y="100"/>
                      <a:pt x="3105" y="100"/>
                    </a:cubicBezTo>
                    <a:cubicBezTo>
                      <a:pt x="3115" y="100"/>
                      <a:pt x="3115" y="100"/>
                      <a:pt x="3115" y="100"/>
                    </a:cubicBezTo>
                    <a:cubicBezTo>
                      <a:pt x="3114" y="100"/>
                      <a:pt x="3113" y="101"/>
                      <a:pt x="3113" y="102"/>
                    </a:cubicBezTo>
                    <a:cubicBezTo>
                      <a:pt x="3113" y="111"/>
                      <a:pt x="3113" y="111"/>
                      <a:pt x="3113" y="111"/>
                    </a:cubicBezTo>
                    <a:cubicBezTo>
                      <a:pt x="3113" y="112"/>
                      <a:pt x="3115" y="114"/>
                      <a:pt x="3116" y="114"/>
                    </a:cubicBezTo>
                    <a:cubicBezTo>
                      <a:pt x="3123" y="114"/>
                      <a:pt x="3123" y="114"/>
                      <a:pt x="3123" y="114"/>
                    </a:cubicBezTo>
                    <a:cubicBezTo>
                      <a:pt x="3125" y="114"/>
                      <a:pt x="3126" y="112"/>
                      <a:pt x="3126" y="111"/>
                    </a:cubicBezTo>
                    <a:cubicBezTo>
                      <a:pt x="3126" y="102"/>
                      <a:pt x="3126" y="102"/>
                      <a:pt x="3126" y="102"/>
                    </a:cubicBezTo>
                    <a:cubicBezTo>
                      <a:pt x="3126" y="101"/>
                      <a:pt x="3125" y="100"/>
                      <a:pt x="3125" y="100"/>
                    </a:cubicBezTo>
                    <a:cubicBezTo>
                      <a:pt x="3134" y="100"/>
                      <a:pt x="3134" y="100"/>
                      <a:pt x="3134" y="100"/>
                    </a:cubicBezTo>
                    <a:cubicBezTo>
                      <a:pt x="3134" y="100"/>
                      <a:pt x="3133" y="101"/>
                      <a:pt x="3133" y="102"/>
                    </a:cubicBezTo>
                    <a:cubicBezTo>
                      <a:pt x="3133" y="111"/>
                      <a:pt x="3133" y="111"/>
                      <a:pt x="3133" y="111"/>
                    </a:cubicBezTo>
                    <a:cubicBezTo>
                      <a:pt x="3133" y="112"/>
                      <a:pt x="3135" y="114"/>
                      <a:pt x="3136" y="114"/>
                    </a:cubicBezTo>
                    <a:cubicBezTo>
                      <a:pt x="3143" y="114"/>
                      <a:pt x="3143" y="114"/>
                      <a:pt x="3143" y="114"/>
                    </a:cubicBezTo>
                    <a:cubicBezTo>
                      <a:pt x="3145" y="114"/>
                      <a:pt x="3146" y="112"/>
                      <a:pt x="3146" y="111"/>
                    </a:cubicBezTo>
                    <a:cubicBezTo>
                      <a:pt x="3146" y="102"/>
                      <a:pt x="3146" y="102"/>
                      <a:pt x="3146" y="102"/>
                    </a:cubicBezTo>
                    <a:cubicBezTo>
                      <a:pt x="3146" y="101"/>
                      <a:pt x="3146" y="100"/>
                      <a:pt x="3145" y="100"/>
                    </a:cubicBezTo>
                    <a:cubicBezTo>
                      <a:pt x="3152" y="100"/>
                      <a:pt x="3152" y="100"/>
                      <a:pt x="3152" y="100"/>
                    </a:cubicBezTo>
                    <a:cubicBezTo>
                      <a:pt x="3152" y="112"/>
                      <a:pt x="3152" y="112"/>
                      <a:pt x="3152" y="112"/>
                    </a:cubicBezTo>
                    <a:cubicBezTo>
                      <a:pt x="3152" y="113"/>
                      <a:pt x="3153" y="114"/>
                      <a:pt x="3155" y="114"/>
                    </a:cubicBezTo>
                    <a:cubicBezTo>
                      <a:pt x="3163" y="114"/>
                      <a:pt x="3163" y="114"/>
                      <a:pt x="3163" y="114"/>
                    </a:cubicBezTo>
                    <a:cubicBezTo>
                      <a:pt x="3165" y="114"/>
                      <a:pt x="3166" y="113"/>
                      <a:pt x="3166" y="112"/>
                    </a:cubicBezTo>
                    <a:cubicBezTo>
                      <a:pt x="3166" y="97"/>
                      <a:pt x="3166" y="97"/>
                      <a:pt x="3166" y="97"/>
                    </a:cubicBezTo>
                    <a:cubicBezTo>
                      <a:pt x="3166" y="69"/>
                      <a:pt x="3166" y="39"/>
                      <a:pt x="3166" y="10"/>
                    </a:cubicBezTo>
                    <a:cubicBezTo>
                      <a:pt x="3166" y="8"/>
                      <a:pt x="3166" y="8"/>
                      <a:pt x="3166" y="8"/>
                    </a:cubicBezTo>
                    <a:cubicBezTo>
                      <a:pt x="3166" y="8"/>
                      <a:pt x="3166" y="8"/>
                      <a:pt x="3167" y="7"/>
                    </a:cubicBezTo>
                    <a:cubicBezTo>
                      <a:pt x="3167" y="7"/>
                      <a:pt x="3167" y="7"/>
                      <a:pt x="3168" y="7"/>
                    </a:cubicBezTo>
                    <a:cubicBezTo>
                      <a:pt x="3169" y="6"/>
                      <a:pt x="3170" y="6"/>
                      <a:pt x="3172" y="6"/>
                    </a:cubicBezTo>
                    <a:cubicBezTo>
                      <a:pt x="3186" y="6"/>
                      <a:pt x="3186" y="6"/>
                      <a:pt x="3186" y="6"/>
                    </a:cubicBezTo>
                    <a:cubicBezTo>
                      <a:pt x="3188" y="6"/>
                      <a:pt x="3190" y="6"/>
                      <a:pt x="3191" y="7"/>
                    </a:cubicBezTo>
                    <a:cubicBezTo>
                      <a:pt x="3191" y="7"/>
                      <a:pt x="3192" y="7"/>
                      <a:pt x="3192" y="8"/>
                    </a:cubicBezTo>
                    <a:cubicBezTo>
                      <a:pt x="3192" y="8"/>
                      <a:pt x="3192" y="8"/>
                      <a:pt x="3192" y="8"/>
                    </a:cubicBezTo>
                    <a:cubicBezTo>
                      <a:pt x="3193" y="10"/>
                      <a:pt x="3193" y="12"/>
                      <a:pt x="3193" y="15"/>
                    </a:cubicBezTo>
                    <a:cubicBezTo>
                      <a:pt x="3193" y="112"/>
                      <a:pt x="3193" y="112"/>
                      <a:pt x="3193" y="112"/>
                    </a:cubicBezTo>
                    <a:cubicBezTo>
                      <a:pt x="3193" y="113"/>
                      <a:pt x="3194" y="114"/>
                      <a:pt x="3195" y="114"/>
                    </a:cubicBezTo>
                    <a:cubicBezTo>
                      <a:pt x="3214" y="114"/>
                      <a:pt x="3214" y="114"/>
                      <a:pt x="3214" y="114"/>
                    </a:cubicBezTo>
                    <a:cubicBezTo>
                      <a:pt x="3215" y="114"/>
                      <a:pt x="3217" y="113"/>
                      <a:pt x="3217" y="112"/>
                    </a:cubicBezTo>
                    <a:cubicBezTo>
                      <a:pt x="3217" y="96"/>
                      <a:pt x="3217" y="96"/>
                      <a:pt x="3217" y="96"/>
                    </a:cubicBezTo>
                    <a:cubicBezTo>
                      <a:pt x="3217" y="68"/>
                      <a:pt x="3217" y="39"/>
                      <a:pt x="3216" y="10"/>
                    </a:cubicBezTo>
                    <a:cubicBezTo>
                      <a:pt x="3216" y="8"/>
                      <a:pt x="3216" y="8"/>
                      <a:pt x="3216" y="8"/>
                    </a:cubicBezTo>
                    <a:cubicBezTo>
                      <a:pt x="3216" y="8"/>
                      <a:pt x="3217" y="8"/>
                      <a:pt x="3217" y="7"/>
                    </a:cubicBezTo>
                    <a:cubicBezTo>
                      <a:pt x="3217" y="7"/>
                      <a:pt x="3218" y="7"/>
                      <a:pt x="3218" y="7"/>
                    </a:cubicBezTo>
                    <a:cubicBezTo>
                      <a:pt x="3219" y="6"/>
                      <a:pt x="3221" y="6"/>
                      <a:pt x="3222" y="6"/>
                    </a:cubicBezTo>
                    <a:cubicBezTo>
                      <a:pt x="3237" y="6"/>
                      <a:pt x="3237" y="6"/>
                      <a:pt x="3237" y="6"/>
                    </a:cubicBezTo>
                    <a:cubicBezTo>
                      <a:pt x="3239" y="6"/>
                      <a:pt x="3240" y="6"/>
                      <a:pt x="3242" y="7"/>
                    </a:cubicBezTo>
                    <a:cubicBezTo>
                      <a:pt x="3242" y="7"/>
                      <a:pt x="3242" y="7"/>
                      <a:pt x="3243" y="8"/>
                    </a:cubicBezTo>
                    <a:cubicBezTo>
                      <a:pt x="3243" y="8"/>
                      <a:pt x="3243" y="8"/>
                      <a:pt x="3243" y="8"/>
                    </a:cubicBezTo>
                    <a:cubicBezTo>
                      <a:pt x="3243" y="10"/>
                      <a:pt x="3243" y="12"/>
                      <a:pt x="3243" y="15"/>
                    </a:cubicBezTo>
                    <a:cubicBezTo>
                      <a:pt x="3243" y="112"/>
                      <a:pt x="3243" y="112"/>
                      <a:pt x="3243" y="112"/>
                    </a:cubicBezTo>
                    <a:cubicBezTo>
                      <a:pt x="3243" y="113"/>
                      <a:pt x="3244" y="114"/>
                      <a:pt x="3246" y="114"/>
                    </a:cubicBezTo>
                    <a:cubicBezTo>
                      <a:pt x="3262" y="114"/>
                      <a:pt x="3262" y="114"/>
                      <a:pt x="3262" y="114"/>
                    </a:cubicBezTo>
                    <a:cubicBezTo>
                      <a:pt x="3262" y="149"/>
                      <a:pt x="3262" y="149"/>
                      <a:pt x="3262" y="149"/>
                    </a:cubicBezTo>
                    <a:cubicBezTo>
                      <a:pt x="3262" y="149"/>
                      <a:pt x="3262" y="149"/>
                      <a:pt x="3262" y="149"/>
                    </a:cubicBezTo>
                    <a:cubicBezTo>
                      <a:pt x="3262" y="156"/>
                      <a:pt x="3262" y="156"/>
                      <a:pt x="3262" y="156"/>
                    </a:cubicBezTo>
                    <a:cubicBezTo>
                      <a:pt x="3262" y="158"/>
                      <a:pt x="3263" y="159"/>
                      <a:pt x="3265" y="159"/>
                    </a:cubicBezTo>
                    <a:cubicBezTo>
                      <a:pt x="3274" y="159"/>
                      <a:pt x="3274" y="159"/>
                      <a:pt x="3274" y="159"/>
                    </a:cubicBezTo>
                    <a:cubicBezTo>
                      <a:pt x="3274" y="159"/>
                      <a:pt x="3274" y="159"/>
                      <a:pt x="3274" y="159"/>
                    </a:cubicBezTo>
                    <a:cubicBezTo>
                      <a:pt x="3275" y="159"/>
                      <a:pt x="3276" y="158"/>
                      <a:pt x="3276" y="158"/>
                    </a:cubicBezTo>
                    <a:cubicBezTo>
                      <a:pt x="3277" y="157"/>
                      <a:pt x="3277" y="157"/>
                      <a:pt x="3277" y="156"/>
                    </a:cubicBezTo>
                    <a:cubicBezTo>
                      <a:pt x="3277" y="92"/>
                      <a:pt x="3277" y="92"/>
                      <a:pt x="3277" y="92"/>
                    </a:cubicBezTo>
                    <a:cubicBezTo>
                      <a:pt x="3327" y="92"/>
                      <a:pt x="3327" y="92"/>
                      <a:pt x="3327" y="92"/>
                    </a:cubicBezTo>
                    <a:cubicBezTo>
                      <a:pt x="3327" y="109"/>
                      <a:pt x="3327" y="109"/>
                      <a:pt x="3327" y="109"/>
                    </a:cubicBezTo>
                    <a:cubicBezTo>
                      <a:pt x="3327" y="110"/>
                      <a:pt x="3327" y="111"/>
                      <a:pt x="3328" y="112"/>
                    </a:cubicBezTo>
                    <a:cubicBezTo>
                      <a:pt x="3343" y="121"/>
                      <a:pt x="3343" y="121"/>
                      <a:pt x="3343" y="121"/>
                    </a:cubicBezTo>
                    <a:cubicBezTo>
                      <a:pt x="3344" y="122"/>
                      <a:pt x="3345" y="122"/>
                      <a:pt x="3346" y="122"/>
                    </a:cubicBezTo>
                    <a:cubicBezTo>
                      <a:pt x="3347" y="121"/>
                      <a:pt x="3347" y="120"/>
                      <a:pt x="3347" y="119"/>
                    </a:cubicBezTo>
                    <a:cubicBezTo>
                      <a:pt x="3347" y="112"/>
                      <a:pt x="3347" y="112"/>
                      <a:pt x="3347" y="112"/>
                    </a:cubicBezTo>
                    <a:cubicBezTo>
                      <a:pt x="3361" y="121"/>
                      <a:pt x="3361" y="121"/>
                      <a:pt x="3361" y="121"/>
                    </a:cubicBezTo>
                    <a:cubicBezTo>
                      <a:pt x="3362" y="122"/>
                      <a:pt x="3363" y="122"/>
                      <a:pt x="3364" y="122"/>
                    </a:cubicBezTo>
                    <a:cubicBezTo>
                      <a:pt x="3365" y="121"/>
                      <a:pt x="3366" y="120"/>
                      <a:pt x="3366" y="119"/>
                    </a:cubicBezTo>
                    <a:cubicBezTo>
                      <a:pt x="3366" y="112"/>
                      <a:pt x="3366" y="112"/>
                      <a:pt x="3366" y="112"/>
                    </a:cubicBezTo>
                    <a:cubicBezTo>
                      <a:pt x="3378" y="121"/>
                      <a:pt x="3378" y="121"/>
                      <a:pt x="3378" y="121"/>
                    </a:cubicBezTo>
                    <a:cubicBezTo>
                      <a:pt x="3378" y="122"/>
                      <a:pt x="3378" y="122"/>
                      <a:pt x="3378" y="122"/>
                    </a:cubicBezTo>
                    <a:cubicBezTo>
                      <a:pt x="3378" y="122"/>
                      <a:pt x="3379" y="122"/>
                      <a:pt x="3379" y="123"/>
                    </a:cubicBezTo>
                    <a:cubicBezTo>
                      <a:pt x="3379" y="123"/>
                      <a:pt x="3378" y="123"/>
                      <a:pt x="3378" y="124"/>
                    </a:cubicBezTo>
                    <a:cubicBezTo>
                      <a:pt x="3378" y="133"/>
                      <a:pt x="3378" y="133"/>
                      <a:pt x="3378" y="133"/>
                    </a:cubicBezTo>
                    <a:cubicBezTo>
                      <a:pt x="3378" y="134"/>
                      <a:pt x="3380" y="136"/>
                      <a:pt x="3381" y="136"/>
                    </a:cubicBezTo>
                    <a:cubicBezTo>
                      <a:pt x="3387" y="136"/>
                      <a:pt x="3387" y="136"/>
                      <a:pt x="3387" y="136"/>
                    </a:cubicBezTo>
                    <a:cubicBezTo>
                      <a:pt x="3387" y="142"/>
                      <a:pt x="3387" y="142"/>
                      <a:pt x="3387" y="142"/>
                    </a:cubicBezTo>
                    <a:cubicBezTo>
                      <a:pt x="3387" y="143"/>
                      <a:pt x="3387" y="144"/>
                      <a:pt x="3388" y="144"/>
                    </a:cubicBezTo>
                    <a:cubicBezTo>
                      <a:pt x="3388" y="145"/>
                      <a:pt x="3389" y="145"/>
                      <a:pt x="3390" y="145"/>
                    </a:cubicBezTo>
                    <a:cubicBezTo>
                      <a:pt x="3390" y="145"/>
                      <a:pt x="3390" y="145"/>
                      <a:pt x="3390" y="145"/>
                    </a:cubicBezTo>
                    <a:cubicBezTo>
                      <a:pt x="3397" y="145"/>
                      <a:pt x="3397" y="145"/>
                      <a:pt x="3397" y="145"/>
                    </a:cubicBezTo>
                    <a:cubicBezTo>
                      <a:pt x="3398" y="145"/>
                      <a:pt x="3398" y="145"/>
                      <a:pt x="3399" y="145"/>
                    </a:cubicBezTo>
                    <a:cubicBezTo>
                      <a:pt x="3399" y="145"/>
                      <a:pt x="3400" y="145"/>
                      <a:pt x="3400" y="145"/>
                    </a:cubicBezTo>
                    <a:cubicBezTo>
                      <a:pt x="3407" y="145"/>
                      <a:pt x="3407" y="145"/>
                      <a:pt x="3407" y="145"/>
                    </a:cubicBezTo>
                    <a:cubicBezTo>
                      <a:pt x="3415" y="145"/>
                      <a:pt x="3423" y="145"/>
                      <a:pt x="3431" y="145"/>
                    </a:cubicBezTo>
                    <a:cubicBezTo>
                      <a:pt x="3436" y="149"/>
                      <a:pt x="3442" y="154"/>
                      <a:pt x="3448" y="158"/>
                    </a:cubicBezTo>
                    <a:cubicBezTo>
                      <a:pt x="3449" y="159"/>
                      <a:pt x="3449" y="159"/>
                      <a:pt x="3450" y="159"/>
                    </a:cubicBezTo>
                    <a:cubicBezTo>
                      <a:pt x="3849" y="160"/>
                      <a:pt x="3849" y="160"/>
                      <a:pt x="3849" y="160"/>
                    </a:cubicBezTo>
                    <a:lnTo>
                      <a:pt x="3849" y="154"/>
                    </a:lnTo>
                    <a:close/>
                    <a:moveTo>
                      <a:pt x="751" y="130"/>
                    </a:moveTo>
                    <a:cubicBezTo>
                      <a:pt x="716" y="130"/>
                      <a:pt x="716" y="130"/>
                      <a:pt x="716" y="130"/>
                    </a:cubicBezTo>
                    <a:cubicBezTo>
                      <a:pt x="716" y="129"/>
                      <a:pt x="716" y="129"/>
                      <a:pt x="716" y="129"/>
                    </a:cubicBezTo>
                    <a:cubicBezTo>
                      <a:pt x="732" y="129"/>
                      <a:pt x="732" y="129"/>
                      <a:pt x="732" y="129"/>
                    </a:cubicBezTo>
                    <a:cubicBezTo>
                      <a:pt x="733" y="129"/>
                      <a:pt x="734" y="127"/>
                      <a:pt x="734" y="126"/>
                    </a:cubicBezTo>
                    <a:cubicBezTo>
                      <a:pt x="734" y="121"/>
                      <a:pt x="734" y="121"/>
                      <a:pt x="734" y="121"/>
                    </a:cubicBezTo>
                    <a:cubicBezTo>
                      <a:pt x="751" y="121"/>
                      <a:pt x="751" y="121"/>
                      <a:pt x="751" y="121"/>
                    </a:cubicBezTo>
                    <a:lnTo>
                      <a:pt x="751" y="130"/>
                    </a:lnTo>
                    <a:close/>
                    <a:moveTo>
                      <a:pt x="751" y="113"/>
                    </a:moveTo>
                    <a:cubicBezTo>
                      <a:pt x="730" y="113"/>
                      <a:pt x="730" y="113"/>
                      <a:pt x="730" y="113"/>
                    </a:cubicBezTo>
                    <a:cubicBezTo>
                      <a:pt x="728" y="113"/>
                      <a:pt x="727" y="115"/>
                      <a:pt x="727" y="116"/>
                    </a:cubicBezTo>
                    <a:cubicBezTo>
                      <a:pt x="727" y="121"/>
                      <a:pt x="727" y="121"/>
                      <a:pt x="727" y="121"/>
                    </a:cubicBezTo>
                    <a:cubicBezTo>
                      <a:pt x="711" y="121"/>
                      <a:pt x="711" y="121"/>
                      <a:pt x="711" y="121"/>
                    </a:cubicBezTo>
                    <a:cubicBezTo>
                      <a:pt x="711" y="121"/>
                      <a:pt x="711" y="121"/>
                      <a:pt x="710" y="121"/>
                    </a:cubicBezTo>
                    <a:cubicBezTo>
                      <a:pt x="710" y="107"/>
                      <a:pt x="710" y="107"/>
                      <a:pt x="710" y="107"/>
                    </a:cubicBezTo>
                    <a:cubicBezTo>
                      <a:pt x="746" y="107"/>
                      <a:pt x="746" y="107"/>
                      <a:pt x="746" y="107"/>
                    </a:cubicBezTo>
                    <a:cubicBezTo>
                      <a:pt x="749" y="107"/>
                      <a:pt x="751" y="109"/>
                      <a:pt x="751" y="111"/>
                    </a:cubicBezTo>
                    <a:lnTo>
                      <a:pt x="751" y="113"/>
                    </a:lnTo>
                    <a:close/>
                    <a:moveTo>
                      <a:pt x="774" y="132"/>
                    </a:moveTo>
                    <a:cubicBezTo>
                      <a:pt x="774" y="131"/>
                      <a:pt x="773" y="130"/>
                      <a:pt x="772" y="130"/>
                    </a:cubicBezTo>
                    <a:cubicBezTo>
                      <a:pt x="759" y="130"/>
                      <a:pt x="759" y="130"/>
                      <a:pt x="759" y="130"/>
                    </a:cubicBezTo>
                    <a:cubicBezTo>
                      <a:pt x="759" y="121"/>
                      <a:pt x="759" y="121"/>
                      <a:pt x="759" y="121"/>
                    </a:cubicBezTo>
                    <a:cubicBezTo>
                      <a:pt x="774" y="121"/>
                      <a:pt x="774" y="121"/>
                      <a:pt x="774" y="121"/>
                    </a:cubicBezTo>
                    <a:lnTo>
                      <a:pt x="774" y="132"/>
                    </a:lnTo>
                    <a:close/>
                    <a:moveTo>
                      <a:pt x="834" y="134"/>
                    </a:moveTo>
                    <a:cubicBezTo>
                      <a:pt x="832" y="134"/>
                      <a:pt x="832" y="135"/>
                      <a:pt x="832" y="136"/>
                    </a:cubicBezTo>
                    <a:cubicBezTo>
                      <a:pt x="831" y="153"/>
                      <a:pt x="831" y="153"/>
                      <a:pt x="831" y="153"/>
                    </a:cubicBezTo>
                    <a:cubicBezTo>
                      <a:pt x="821" y="153"/>
                      <a:pt x="821" y="153"/>
                      <a:pt x="821" y="153"/>
                    </a:cubicBezTo>
                    <a:cubicBezTo>
                      <a:pt x="821" y="124"/>
                      <a:pt x="821" y="124"/>
                      <a:pt x="821" y="124"/>
                    </a:cubicBezTo>
                    <a:cubicBezTo>
                      <a:pt x="836" y="124"/>
                      <a:pt x="836" y="124"/>
                      <a:pt x="836" y="124"/>
                    </a:cubicBezTo>
                    <a:cubicBezTo>
                      <a:pt x="841" y="124"/>
                      <a:pt x="846" y="126"/>
                      <a:pt x="848" y="130"/>
                    </a:cubicBezTo>
                    <a:lnTo>
                      <a:pt x="834" y="134"/>
                    </a:lnTo>
                    <a:close/>
                    <a:moveTo>
                      <a:pt x="1229" y="152"/>
                    </a:moveTo>
                    <a:cubicBezTo>
                      <a:pt x="1229" y="152"/>
                      <a:pt x="1229" y="152"/>
                      <a:pt x="1229" y="152"/>
                    </a:cubicBezTo>
                    <a:cubicBezTo>
                      <a:pt x="1226" y="152"/>
                      <a:pt x="1226" y="152"/>
                      <a:pt x="1226" y="152"/>
                    </a:cubicBezTo>
                    <a:cubicBezTo>
                      <a:pt x="1225" y="138"/>
                      <a:pt x="1225" y="138"/>
                      <a:pt x="1225" y="138"/>
                    </a:cubicBezTo>
                    <a:cubicBezTo>
                      <a:pt x="1227" y="138"/>
                      <a:pt x="1229" y="138"/>
                      <a:pt x="1231" y="137"/>
                    </a:cubicBezTo>
                    <a:cubicBezTo>
                      <a:pt x="1231" y="152"/>
                      <a:pt x="1231" y="152"/>
                      <a:pt x="1231" y="152"/>
                    </a:cubicBezTo>
                    <a:lnTo>
                      <a:pt x="1229" y="152"/>
                    </a:lnTo>
                    <a:close/>
                    <a:moveTo>
                      <a:pt x="1231" y="130"/>
                    </a:moveTo>
                    <a:cubicBezTo>
                      <a:pt x="1231" y="130"/>
                      <a:pt x="1231" y="130"/>
                      <a:pt x="1231" y="130"/>
                    </a:cubicBezTo>
                    <a:cubicBezTo>
                      <a:pt x="1229" y="130"/>
                      <a:pt x="1227" y="131"/>
                      <a:pt x="1225" y="131"/>
                    </a:cubicBezTo>
                    <a:cubicBezTo>
                      <a:pt x="1225" y="125"/>
                      <a:pt x="1225" y="125"/>
                      <a:pt x="1225" y="125"/>
                    </a:cubicBezTo>
                    <a:cubicBezTo>
                      <a:pt x="1226" y="125"/>
                      <a:pt x="1227" y="125"/>
                      <a:pt x="1228" y="125"/>
                    </a:cubicBezTo>
                    <a:cubicBezTo>
                      <a:pt x="1230" y="126"/>
                      <a:pt x="1231" y="127"/>
                      <a:pt x="1232" y="128"/>
                    </a:cubicBezTo>
                    <a:cubicBezTo>
                      <a:pt x="1231" y="129"/>
                      <a:pt x="1231" y="130"/>
                      <a:pt x="1231" y="130"/>
                    </a:cubicBezTo>
                    <a:close/>
                    <a:moveTo>
                      <a:pt x="1243" y="131"/>
                    </a:moveTo>
                    <a:cubicBezTo>
                      <a:pt x="1243" y="130"/>
                      <a:pt x="1244" y="129"/>
                      <a:pt x="1243" y="128"/>
                    </a:cubicBezTo>
                    <a:cubicBezTo>
                      <a:pt x="1243" y="127"/>
                      <a:pt x="1242" y="126"/>
                      <a:pt x="1241" y="125"/>
                    </a:cubicBezTo>
                    <a:cubicBezTo>
                      <a:pt x="1241" y="125"/>
                      <a:pt x="1241" y="124"/>
                      <a:pt x="1241" y="124"/>
                    </a:cubicBezTo>
                    <a:cubicBezTo>
                      <a:pt x="1242" y="124"/>
                      <a:pt x="1243" y="124"/>
                      <a:pt x="1244" y="124"/>
                    </a:cubicBezTo>
                    <a:cubicBezTo>
                      <a:pt x="1244" y="135"/>
                      <a:pt x="1244" y="135"/>
                      <a:pt x="1244" y="135"/>
                    </a:cubicBezTo>
                    <a:cubicBezTo>
                      <a:pt x="1243" y="134"/>
                      <a:pt x="1241" y="133"/>
                      <a:pt x="1239" y="132"/>
                    </a:cubicBezTo>
                    <a:cubicBezTo>
                      <a:pt x="1241" y="132"/>
                      <a:pt x="1242" y="132"/>
                      <a:pt x="1243" y="131"/>
                    </a:cubicBezTo>
                    <a:close/>
                    <a:moveTo>
                      <a:pt x="1239" y="152"/>
                    </a:moveTo>
                    <a:cubicBezTo>
                      <a:pt x="1238" y="140"/>
                      <a:pt x="1238" y="140"/>
                      <a:pt x="1238" y="140"/>
                    </a:cubicBezTo>
                    <a:cubicBezTo>
                      <a:pt x="1241" y="141"/>
                      <a:pt x="1243" y="143"/>
                      <a:pt x="1244" y="143"/>
                    </a:cubicBezTo>
                    <a:cubicBezTo>
                      <a:pt x="1244" y="152"/>
                      <a:pt x="1244" y="152"/>
                      <a:pt x="1244" y="152"/>
                    </a:cubicBezTo>
                    <a:lnTo>
                      <a:pt x="1239" y="152"/>
                    </a:lnTo>
                    <a:close/>
                    <a:moveTo>
                      <a:pt x="2927" y="153"/>
                    </a:moveTo>
                    <a:cubicBezTo>
                      <a:pt x="2926" y="153"/>
                      <a:pt x="2926" y="153"/>
                      <a:pt x="2926" y="153"/>
                    </a:cubicBezTo>
                    <a:cubicBezTo>
                      <a:pt x="2926" y="151"/>
                      <a:pt x="2926" y="151"/>
                      <a:pt x="2926" y="151"/>
                    </a:cubicBezTo>
                    <a:cubicBezTo>
                      <a:pt x="2926" y="142"/>
                      <a:pt x="2920" y="135"/>
                      <a:pt x="2912" y="134"/>
                    </a:cubicBezTo>
                    <a:cubicBezTo>
                      <a:pt x="2912" y="124"/>
                      <a:pt x="2912" y="124"/>
                      <a:pt x="2912" y="124"/>
                    </a:cubicBezTo>
                    <a:cubicBezTo>
                      <a:pt x="2912" y="123"/>
                      <a:pt x="2912" y="123"/>
                      <a:pt x="2913" y="123"/>
                    </a:cubicBezTo>
                    <a:cubicBezTo>
                      <a:pt x="2926" y="123"/>
                      <a:pt x="2926" y="123"/>
                      <a:pt x="2926" y="123"/>
                    </a:cubicBezTo>
                    <a:cubicBezTo>
                      <a:pt x="2926" y="124"/>
                      <a:pt x="2927" y="124"/>
                      <a:pt x="2927" y="125"/>
                    </a:cubicBezTo>
                    <a:lnTo>
                      <a:pt x="2927" y="153"/>
                    </a:lnTo>
                    <a:close/>
                    <a:moveTo>
                      <a:pt x="2986" y="153"/>
                    </a:moveTo>
                    <a:cubicBezTo>
                      <a:pt x="2985" y="153"/>
                      <a:pt x="2985" y="153"/>
                      <a:pt x="2985" y="153"/>
                    </a:cubicBezTo>
                    <a:cubicBezTo>
                      <a:pt x="2985" y="126"/>
                      <a:pt x="2985" y="126"/>
                      <a:pt x="2985" y="126"/>
                    </a:cubicBezTo>
                    <a:cubicBezTo>
                      <a:pt x="2986" y="125"/>
                      <a:pt x="2986" y="124"/>
                      <a:pt x="2986" y="123"/>
                    </a:cubicBezTo>
                    <a:cubicBezTo>
                      <a:pt x="2986" y="124"/>
                      <a:pt x="2986" y="124"/>
                      <a:pt x="2986" y="125"/>
                    </a:cubicBezTo>
                    <a:lnTo>
                      <a:pt x="2986" y="153"/>
                    </a:lnTo>
                    <a:close/>
                    <a:moveTo>
                      <a:pt x="3052" y="153"/>
                    </a:moveTo>
                    <a:cubicBezTo>
                      <a:pt x="3045" y="153"/>
                      <a:pt x="3045" y="153"/>
                      <a:pt x="3045" y="153"/>
                    </a:cubicBezTo>
                    <a:cubicBezTo>
                      <a:pt x="3045" y="125"/>
                      <a:pt x="3045" y="125"/>
                      <a:pt x="3045" y="125"/>
                    </a:cubicBezTo>
                    <a:cubicBezTo>
                      <a:pt x="3045" y="124"/>
                      <a:pt x="3045" y="123"/>
                      <a:pt x="3045" y="121"/>
                    </a:cubicBezTo>
                    <a:cubicBezTo>
                      <a:pt x="3052" y="121"/>
                      <a:pt x="3052" y="121"/>
                      <a:pt x="3052" y="121"/>
                    </a:cubicBezTo>
                    <a:lnTo>
                      <a:pt x="3052" y="153"/>
                    </a:lnTo>
                    <a:close/>
                    <a:moveTo>
                      <a:pt x="3141" y="108"/>
                    </a:moveTo>
                    <a:cubicBezTo>
                      <a:pt x="3139" y="108"/>
                      <a:pt x="3139" y="108"/>
                      <a:pt x="3139" y="108"/>
                    </a:cubicBezTo>
                    <a:cubicBezTo>
                      <a:pt x="3139" y="105"/>
                      <a:pt x="3139" y="105"/>
                      <a:pt x="3139" y="105"/>
                    </a:cubicBezTo>
                    <a:cubicBezTo>
                      <a:pt x="3141" y="105"/>
                      <a:pt x="3141" y="105"/>
                      <a:pt x="3141" y="105"/>
                    </a:cubicBezTo>
                    <a:lnTo>
                      <a:pt x="3141" y="108"/>
                    </a:lnTo>
                    <a:close/>
                    <a:moveTo>
                      <a:pt x="3394" y="140"/>
                    </a:moveTo>
                    <a:cubicBezTo>
                      <a:pt x="3392" y="140"/>
                      <a:pt x="3392" y="140"/>
                      <a:pt x="3392" y="140"/>
                    </a:cubicBezTo>
                    <a:cubicBezTo>
                      <a:pt x="3392" y="133"/>
                      <a:pt x="3392" y="133"/>
                      <a:pt x="3392" y="133"/>
                    </a:cubicBezTo>
                    <a:cubicBezTo>
                      <a:pt x="3392" y="131"/>
                      <a:pt x="3391" y="130"/>
                      <a:pt x="3390" y="130"/>
                    </a:cubicBezTo>
                    <a:cubicBezTo>
                      <a:pt x="3384" y="130"/>
                      <a:pt x="3384" y="130"/>
                      <a:pt x="3384" y="130"/>
                    </a:cubicBezTo>
                    <a:cubicBezTo>
                      <a:pt x="3384" y="127"/>
                      <a:pt x="3384" y="127"/>
                      <a:pt x="3384" y="127"/>
                    </a:cubicBezTo>
                    <a:cubicBezTo>
                      <a:pt x="3392" y="127"/>
                      <a:pt x="3392" y="127"/>
                      <a:pt x="3392" y="127"/>
                    </a:cubicBezTo>
                    <a:cubicBezTo>
                      <a:pt x="3393" y="127"/>
                      <a:pt x="3394" y="127"/>
                      <a:pt x="3394" y="127"/>
                    </a:cubicBezTo>
                    <a:lnTo>
                      <a:pt x="3394" y="140"/>
                    </a:lnTo>
                    <a:close/>
                  </a:path>
                </a:pathLst>
              </a:custGeom>
              <a:solidFill>
                <a:srgbClr val="9BBE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65973" tIns="32986" rIns="65973" bIns="32986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0" name="Прямоугольник 99"/>
            <p:cNvSpPr/>
            <p:nvPr/>
          </p:nvSpPr>
          <p:spPr>
            <a:xfrm>
              <a:off x="2472116" y="1037165"/>
              <a:ext cx="4572000" cy="369332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endParaRPr lang="ru-RU" sz="1800" b="1" dirty="0" smtClean="0">
                <a:solidFill>
                  <a:srgbClr val="2E9271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3" name="TextBox 102"/>
          <p:cNvSpPr txBox="1"/>
          <p:nvPr/>
        </p:nvSpPr>
        <p:spPr>
          <a:xfrm>
            <a:off x="2522681" y="3492493"/>
            <a:ext cx="4270343" cy="954105"/>
          </a:xfrm>
          <a:prstGeom prst="rect">
            <a:avLst/>
          </a:prstGeom>
          <a:noFill/>
        </p:spPr>
        <p:txBody>
          <a:bodyPr wrap="square" lIns="68579" tIns="34289" rIns="68579" bIns="34289" rtlCol="0">
            <a:spAutoFit/>
          </a:bodyPr>
          <a:lstStyle/>
          <a:p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Доклад </a:t>
            </a:r>
          </a:p>
          <a:p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заместителя руководителя Росприроднадзора</a:t>
            </a:r>
          </a:p>
          <a:p>
            <a:r>
              <a:rPr lang="ru-RU" b="1" dirty="0" smtClean="0"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НИЗАМОВА РАМИЛЯ ХАНИФОВИЧА</a:t>
            </a:r>
          </a:p>
          <a:p>
            <a:endParaRPr lang="ru-RU" b="1" dirty="0" smtClean="0">
              <a:solidFill>
                <a:srgbClr val="4D7877"/>
              </a:solidFill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02" name="Прямоугольник 101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04" name="Прямоугольник 103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  <p:pic>
        <p:nvPicPr>
          <p:cNvPr id="1026" name="Picture 2" descr="http://forumeco.ru/upload/medialibrary/conf2018/about-forum-2018/forum-2018-about-ANO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918" y="92414"/>
            <a:ext cx="642349" cy="661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94811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Овал 402"/>
          <p:cNvSpPr/>
          <p:nvPr/>
        </p:nvSpPr>
        <p:spPr>
          <a:xfrm>
            <a:off x="4293284" y="2164370"/>
            <a:ext cx="557433" cy="557433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3" name="Овал 372"/>
          <p:cNvSpPr/>
          <p:nvPr/>
        </p:nvSpPr>
        <p:spPr>
          <a:xfrm>
            <a:off x="4293284" y="706985"/>
            <a:ext cx="557433" cy="557433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2" name="Овал 371"/>
          <p:cNvSpPr/>
          <p:nvPr/>
        </p:nvSpPr>
        <p:spPr>
          <a:xfrm>
            <a:off x="2074854" y="706985"/>
            <a:ext cx="557433" cy="557433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4" name="Овал 383"/>
          <p:cNvSpPr/>
          <p:nvPr/>
        </p:nvSpPr>
        <p:spPr>
          <a:xfrm>
            <a:off x="7910877" y="706985"/>
            <a:ext cx="557433" cy="557433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5" name="Овал 384"/>
          <p:cNvSpPr/>
          <p:nvPr/>
        </p:nvSpPr>
        <p:spPr>
          <a:xfrm>
            <a:off x="6593066" y="706985"/>
            <a:ext cx="557433" cy="557433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рямоугольник 79"/>
          <p:cNvSpPr/>
          <p:nvPr/>
        </p:nvSpPr>
        <p:spPr bwMode="auto">
          <a:xfrm>
            <a:off x="2802554" y="2341233"/>
            <a:ext cx="2876550" cy="18883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682"/>
              </a:lnSpc>
              <a:spcBef>
                <a:spcPts val="440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Интеграция с </a:t>
            </a:r>
            <a:r>
              <a:rPr lang="ru-RU" sz="1050" b="1" kern="0" dirty="0" smtClean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внешними                        </a:t>
            </a: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системами</a:t>
            </a:r>
          </a:p>
        </p:txBody>
      </p:sp>
      <p:sp>
        <p:nvSpPr>
          <p:cNvPr id="101" name="Прямоугольник 100"/>
          <p:cNvSpPr/>
          <p:nvPr/>
        </p:nvSpPr>
        <p:spPr bwMode="auto">
          <a:xfrm>
            <a:off x="1757861" y="1737441"/>
            <a:ext cx="3917336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260771">
              <a:lnSpc>
                <a:spcPct val="80000"/>
              </a:lnSpc>
              <a:spcBef>
                <a:spcPts val="43"/>
              </a:spcBef>
              <a:defRPr/>
            </a:pPr>
            <a:r>
              <a:rPr lang="ru-RU" sz="1050" b="1" kern="0" dirty="0" smtClean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Информационный                       </a:t>
            </a:r>
            <a:r>
              <a:rPr lang="en-US" sz="1050" b="1" kern="0" dirty="0" smtClean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Web-</a:t>
            </a: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портал</a:t>
            </a:r>
          </a:p>
        </p:txBody>
      </p:sp>
      <p:sp>
        <p:nvSpPr>
          <p:cNvPr id="30" name="Прямоугольник 29"/>
          <p:cNvSpPr/>
          <p:nvPr/>
        </p:nvSpPr>
        <p:spPr bwMode="auto">
          <a:xfrm>
            <a:off x="989137" y="2777652"/>
            <a:ext cx="7165731" cy="127334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/>
          </a:p>
        </p:txBody>
      </p:sp>
      <p:sp>
        <p:nvSpPr>
          <p:cNvPr id="31" name="Прямоугольник 30"/>
          <p:cNvSpPr/>
          <p:nvPr/>
        </p:nvSpPr>
        <p:spPr bwMode="auto">
          <a:xfrm>
            <a:off x="1577435" y="2909512"/>
            <a:ext cx="1056700" cy="182101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682"/>
              </a:lnSpc>
              <a:spcBef>
                <a:spcPts val="440"/>
              </a:spcBef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1С-Бухгалтерия</a:t>
            </a:r>
          </a:p>
        </p:txBody>
      </p:sp>
      <p:sp>
        <p:nvSpPr>
          <p:cNvPr id="47" name="Прямоугольник 46"/>
          <p:cNvSpPr/>
          <p:nvPr/>
        </p:nvSpPr>
        <p:spPr bwMode="auto">
          <a:xfrm>
            <a:off x="1577435" y="3146917"/>
            <a:ext cx="925253" cy="182101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682"/>
              </a:lnSpc>
              <a:spcBef>
                <a:spcPts val="440"/>
              </a:spcBef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Система ЭДО</a:t>
            </a:r>
          </a:p>
        </p:txBody>
      </p:sp>
      <p:sp>
        <p:nvSpPr>
          <p:cNvPr id="48" name="Прямоугольник 47"/>
          <p:cNvSpPr/>
          <p:nvPr/>
        </p:nvSpPr>
        <p:spPr bwMode="auto">
          <a:xfrm>
            <a:off x="1577435" y="3384322"/>
            <a:ext cx="939680" cy="182101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682"/>
              </a:lnSpc>
              <a:spcBef>
                <a:spcPts val="440"/>
              </a:spcBef>
            </a:pPr>
            <a:r>
              <a:rPr lang="ru-RU" sz="1050" b="1" kern="0" dirty="0" err="1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Госуслуги.рф</a:t>
            </a:r>
            <a:endParaRPr lang="ru-RU" sz="1050" b="1" kern="0" dirty="0">
              <a:solidFill>
                <a:srgbClr val="4D7877"/>
              </a:solidFill>
              <a:latin typeface="Arial Narrow" pitchFamily="34" charset="0"/>
              <a:ea typeface="Roboto LIGHT" pitchFamily="2" charset="0"/>
              <a:cs typeface="Arial" panose="020B0604020202020204" pitchFamily="34" charset="0"/>
            </a:endParaRPr>
          </a:p>
        </p:txBody>
      </p:sp>
      <p:sp>
        <p:nvSpPr>
          <p:cNvPr id="49" name="Прямоугольник 48"/>
          <p:cNvSpPr/>
          <p:nvPr/>
        </p:nvSpPr>
        <p:spPr bwMode="auto">
          <a:xfrm>
            <a:off x="1577435" y="3621727"/>
            <a:ext cx="1191352" cy="182101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682"/>
              </a:lnSpc>
              <a:spcBef>
                <a:spcPts val="440"/>
              </a:spcBef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Контактный центр</a:t>
            </a:r>
          </a:p>
        </p:txBody>
      </p:sp>
      <p:sp>
        <p:nvSpPr>
          <p:cNvPr id="50" name="Прямоугольник 49"/>
          <p:cNvSpPr/>
          <p:nvPr/>
        </p:nvSpPr>
        <p:spPr bwMode="auto">
          <a:xfrm>
            <a:off x="1577435" y="3859133"/>
            <a:ext cx="1595309" cy="182101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682"/>
              </a:lnSpc>
              <a:spcBef>
                <a:spcPts val="440"/>
              </a:spcBef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Контролирующие органы</a:t>
            </a:r>
          </a:p>
        </p:txBody>
      </p:sp>
      <p:sp>
        <p:nvSpPr>
          <p:cNvPr id="51" name="Прямоугольник 50"/>
          <p:cNvSpPr/>
          <p:nvPr/>
        </p:nvSpPr>
        <p:spPr bwMode="auto">
          <a:xfrm>
            <a:off x="6238288" y="2909512"/>
            <a:ext cx="822661" cy="189411"/>
          </a:xfrm>
          <a:prstGeom prst="rect">
            <a:avLst/>
          </a:prstGeom>
        </p:spPr>
        <p:txBody>
          <a:bodyPr>
            <a:spAutoFit/>
          </a:bodyPr>
          <a:lstStyle/>
          <a:p>
            <a:pPr defTabSz="260771">
              <a:lnSpc>
                <a:spcPts val="682"/>
              </a:lnSpc>
              <a:spcBef>
                <a:spcPts val="440"/>
              </a:spcBef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Отчетность</a:t>
            </a: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6238288" y="3146917"/>
            <a:ext cx="447558" cy="189411"/>
          </a:xfrm>
          <a:prstGeom prst="rect">
            <a:avLst/>
          </a:prstGeom>
        </p:spPr>
        <p:txBody>
          <a:bodyPr>
            <a:spAutoFit/>
          </a:bodyPr>
          <a:lstStyle/>
          <a:p>
            <a:pPr defTabSz="260771">
              <a:lnSpc>
                <a:spcPts val="682"/>
              </a:lnSpc>
              <a:spcBef>
                <a:spcPts val="440"/>
              </a:spcBef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Банк</a:t>
            </a:r>
          </a:p>
        </p:txBody>
      </p:sp>
      <p:sp>
        <p:nvSpPr>
          <p:cNvPr id="53" name="Прямоугольник 52"/>
          <p:cNvSpPr/>
          <p:nvPr/>
        </p:nvSpPr>
        <p:spPr bwMode="auto">
          <a:xfrm>
            <a:off x="6238288" y="3384322"/>
            <a:ext cx="494045" cy="189411"/>
          </a:xfrm>
          <a:prstGeom prst="rect">
            <a:avLst/>
          </a:prstGeom>
        </p:spPr>
        <p:txBody>
          <a:bodyPr>
            <a:spAutoFit/>
          </a:bodyPr>
          <a:lstStyle/>
          <a:p>
            <a:pPr defTabSz="260771">
              <a:lnSpc>
                <a:spcPts val="682"/>
              </a:lnSpc>
              <a:spcBef>
                <a:spcPts val="440"/>
              </a:spcBef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Агент</a:t>
            </a:r>
          </a:p>
        </p:txBody>
      </p:sp>
      <p:sp>
        <p:nvSpPr>
          <p:cNvPr id="54" name="Прямоугольник 53"/>
          <p:cNvSpPr/>
          <p:nvPr/>
        </p:nvSpPr>
        <p:spPr bwMode="auto">
          <a:xfrm>
            <a:off x="6238288" y="3614417"/>
            <a:ext cx="1959219" cy="189411"/>
          </a:xfrm>
          <a:prstGeom prst="rect">
            <a:avLst/>
          </a:prstGeom>
        </p:spPr>
        <p:txBody>
          <a:bodyPr>
            <a:spAutoFit/>
          </a:bodyPr>
          <a:lstStyle/>
          <a:p>
            <a:pPr defTabSz="260771">
              <a:lnSpc>
                <a:spcPts val="682"/>
              </a:lnSpc>
              <a:spcBef>
                <a:spcPts val="440"/>
              </a:spcBef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Платежные системы</a:t>
            </a:r>
          </a:p>
        </p:txBody>
      </p:sp>
      <p:sp>
        <p:nvSpPr>
          <p:cNvPr id="55" name="Прямоугольник 54"/>
          <p:cNvSpPr/>
          <p:nvPr/>
        </p:nvSpPr>
        <p:spPr bwMode="auto">
          <a:xfrm>
            <a:off x="6238288" y="3859133"/>
            <a:ext cx="423514" cy="189411"/>
          </a:xfrm>
          <a:prstGeom prst="rect">
            <a:avLst/>
          </a:prstGeom>
        </p:spPr>
        <p:txBody>
          <a:bodyPr>
            <a:spAutoFit/>
          </a:bodyPr>
          <a:lstStyle/>
          <a:p>
            <a:pPr defTabSz="260771">
              <a:lnSpc>
                <a:spcPts val="682"/>
              </a:lnSpc>
              <a:spcBef>
                <a:spcPts val="440"/>
              </a:spcBef>
            </a:pPr>
            <a:r>
              <a:rPr lang="en-US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SMS</a:t>
            </a:r>
            <a:endParaRPr lang="ru-RU" sz="1050" b="1" kern="0" dirty="0">
              <a:solidFill>
                <a:srgbClr val="4D7877"/>
              </a:solidFill>
              <a:latin typeface="Arial Narrow" pitchFamily="34" charset="0"/>
              <a:ea typeface="Roboto LIGHT" pitchFamily="2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 bwMode="auto">
          <a:xfrm>
            <a:off x="3832568" y="3611821"/>
            <a:ext cx="1494763" cy="439479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ru-RU"/>
            </a:defPPr>
            <a:lvl1pPr algn="ctr" defTabSz="260771">
              <a:lnSpc>
                <a:spcPts val="682"/>
              </a:lnSpc>
              <a:spcBef>
                <a:spcPts val="440"/>
              </a:spcBef>
              <a:defRPr sz="1050" b="1" kern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900"/>
              </a:lnSpc>
            </a:pPr>
            <a:r>
              <a:rPr lang="ru-RU" dirty="0"/>
              <a:t>Сервер данных системы учета образования отходов</a:t>
            </a:r>
          </a:p>
        </p:txBody>
      </p:sp>
      <p:sp>
        <p:nvSpPr>
          <p:cNvPr id="58" name="Прямоугольник 57"/>
          <p:cNvSpPr/>
          <p:nvPr/>
        </p:nvSpPr>
        <p:spPr bwMode="auto">
          <a:xfrm>
            <a:off x="5847470" y="4677010"/>
            <a:ext cx="570990" cy="2215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defTabSz="260771">
              <a:lnSpc>
                <a:spcPct val="80000"/>
              </a:lnSpc>
              <a:spcBef>
                <a:spcPts val="440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ГРОРО</a:t>
            </a:r>
          </a:p>
        </p:txBody>
      </p:sp>
      <p:sp>
        <p:nvSpPr>
          <p:cNvPr id="59" name="Прямоугольник 58"/>
          <p:cNvSpPr/>
          <p:nvPr/>
        </p:nvSpPr>
        <p:spPr bwMode="auto">
          <a:xfrm>
            <a:off x="6828004" y="4698783"/>
            <a:ext cx="663130" cy="230832"/>
          </a:xfrm>
          <a:prstGeom prst="rect">
            <a:avLst/>
          </a:prstGeom>
          <a:noFill/>
          <a:ln w="3175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>
            <a:spAutoFit/>
          </a:bodyPr>
          <a:lstStyle/>
          <a:p>
            <a:pPr algn="ctr" defTabSz="354039">
              <a:lnSpc>
                <a:spcPts val="500"/>
              </a:lnSpc>
              <a:spcBef>
                <a:spcPts val="440"/>
              </a:spcBef>
              <a:defRPr/>
            </a:pPr>
            <a:r>
              <a:rPr lang="ru-RU" sz="1050" b="1" kern="0" spc="-43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Реестр</a:t>
            </a:r>
          </a:p>
          <a:p>
            <a:pPr algn="ctr" defTabSz="354039">
              <a:lnSpc>
                <a:spcPts val="500"/>
              </a:lnSpc>
              <a:spcBef>
                <a:spcPts val="440"/>
              </a:spcBef>
              <a:defRPr/>
            </a:pPr>
            <a:r>
              <a:rPr lang="ru-RU" sz="1050" b="1" kern="0" spc="-43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лицензий</a:t>
            </a:r>
            <a:endParaRPr lang="ru-RU" sz="1050" b="1" kern="0" spc="-43" dirty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68" name="Прямоугольник 67"/>
          <p:cNvSpPr/>
          <p:nvPr/>
        </p:nvSpPr>
        <p:spPr bwMode="auto">
          <a:xfrm>
            <a:off x="1719418" y="4657680"/>
            <a:ext cx="667170" cy="3508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260771">
              <a:lnSpc>
                <a:spcPct val="80000"/>
              </a:lnSpc>
              <a:spcBef>
                <a:spcPts val="43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ПТО</a:t>
            </a:r>
          </a:p>
          <a:p>
            <a:pPr algn="ctr" defTabSz="260771">
              <a:lnSpc>
                <a:spcPct val="80000"/>
              </a:lnSpc>
              <a:spcBef>
                <a:spcPts val="43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УОНВОС</a:t>
            </a:r>
          </a:p>
        </p:txBody>
      </p:sp>
      <p:sp>
        <p:nvSpPr>
          <p:cNvPr id="74" name="TextBox 73"/>
          <p:cNvSpPr txBox="1"/>
          <p:nvPr/>
        </p:nvSpPr>
        <p:spPr bwMode="auto">
          <a:xfrm>
            <a:off x="2375868" y="4622310"/>
            <a:ext cx="1384466" cy="309828"/>
          </a:xfrm>
          <a:prstGeom prst="rect">
            <a:avLst/>
          </a:prstGeom>
          <a:noFill/>
          <a:ln w="3175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>
            <a:spAutoFit/>
          </a:bodyPr>
          <a:lstStyle/>
          <a:p>
            <a:pPr algn="ctr" defTabSz="354039">
              <a:lnSpc>
                <a:spcPct val="80000"/>
              </a:lnSpc>
              <a:spcBef>
                <a:spcPts val="440"/>
              </a:spcBef>
              <a:defRPr/>
            </a:pPr>
            <a:r>
              <a:rPr lang="ru-RU" sz="1050" b="1" kern="0" spc="-43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ГИС учета отходов от использования товаров</a:t>
            </a:r>
          </a:p>
        </p:txBody>
      </p:sp>
      <p:sp>
        <p:nvSpPr>
          <p:cNvPr id="83" name="Прямоугольник 82"/>
          <p:cNvSpPr/>
          <p:nvPr/>
        </p:nvSpPr>
        <p:spPr bwMode="auto">
          <a:xfrm>
            <a:off x="4555881" y="4638909"/>
            <a:ext cx="1159119" cy="309828"/>
          </a:xfrm>
          <a:prstGeom prst="rect">
            <a:avLst/>
          </a:prstGeom>
          <a:noFill/>
          <a:ln w="3175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>
            <a:spAutoFit/>
          </a:bodyPr>
          <a:lstStyle/>
          <a:p>
            <a:pPr algn="ctr" defTabSz="354039">
              <a:lnSpc>
                <a:spcPct val="80000"/>
              </a:lnSpc>
              <a:spcBef>
                <a:spcPts val="440"/>
              </a:spcBef>
              <a:defRPr/>
            </a:pPr>
            <a:r>
              <a:rPr lang="ru-RU" sz="1050" b="1" kern="0" spc="-43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Нормативно-справочный фонд</a:t>
            </a:r>
          </a:p>
        </p:txBody>
      </p:sp>
      <p:sp>
        <p:nvSpPr>
          <p:cNvPr id="146" name="Прямоугольник 145"/>
          <p:cNvSpPr/>
          <p:nvPr/>
        </p:nvSpPr>
        <p:spPr bwMode="auto">
          <a:xfrm>
            <a:off x="307518" y="4644346"/>
            <a:ext cx="1389185" cy="221599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ct val="80000"/>
              </a:lnSpc>
              <a:spcBef>
                <a:spcPts val="43"/>
              </a:spcBef>
              <a:defRPr/>
            </a:pPr>
            <a:r>
              <a:rPr lang="ru-RU" sz="1050" b="1" kern="0" spc="-26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ПТК «Госконтроль»</a:t>
            </a:r>
          </a:p>
        </p:txBody>
      </p:sp>
      <p:sp>
        <p:nvSpPr>
          <p:cNvPr id="70" name="Прямоугольник 69"/>
          <p:cNvSpPr/>
          <p:nvPr/>
        </p:nvSpPr>
        <p:spPr bwMode="auto">
          <a:xfrm>
            <a:off x="3699176" y="4673268"/>
            <a:ext cx="822662" cy="2215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260771">
              <a:lnSpc>
                <a:spcPct val="80000"/>
              </a:lnSpc>
              <a:spcBef>
                <a:spcPts val="43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ИС «Налог»</a:t>
            </a:r>
          </a:p>
        </p:txBody>
      </p:sp>
      <p:sp>
        <p:nvSpPr>
          <p:cNvPr id="155" name="Прямоугольник 154"/>
          <p:cNvSpPr/>
          <p:nvPr/>
        </p:nvSpPr>
        <p:spPr bwMode="auto">
          <a:xfrm>
            <a:off x="7471798" y="4646731"/>
            <a:ext cx="1387721" cy="309828"/>
          </a:xfrm>
          <a:prstGeom prst="rect">
            <a:avLst/>
          </a:prstGeom>
          <a:noFill/>
          <a:ln w="3175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>
            <a:spAutoFit/>
          </a:bodyPr>
          <a:lstStyle/>
          <a:p>
            <a:pPr algn="ctr" defTabSz="354039">
              <a:lnSpc>
                <a:spcPct val="80000"/>
              </a:lnSpc>
              <a:spcBef>
                <a:spcPts val="440"/>
              </a:spcBef>
              <a:defRPr/>
            </a:pPr>
            <a:r>
              <a:rPr lang="ru-RU" sz="1050" b="1" kern="0" spc="-43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Государственный кадастр недвижимости</a:t>
            </a:r>
          </a:p>
        </p:txBody>
      </p:sp>
      <p:sp>
        <p:nvSpPr>
          <p:cNvPr id="69" name="Прямоугольник 68"/>
          <p:cNvSpPr/>
          <p:nvPr/>
        </p:nvSpPr>
        <p:spPr bwMode="auto">
          <a:xfrm>
            <a:off x="5962656" y="1266738"/>
            <a:ext cx="1655885" cy="20807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852"/>
              </a:lnSpc>
              <a:spcBef>
                <a:spcPts val="440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ДЗЗ и БПЛА</a:t>
            </a:r>
          </a:p>
        </p:txBody>
      </p:sp>
      <p:sp>
        <p:nvSpPr>
          <p:cNvPr id="165" name="Прямоугольник 164"/>
          <p:cNvSpPr/>
          <p:nvPr/>
        </p:nvSpPr>
        <p:spPr bwMode="auto">
          <a:xfrm>
            <a:off x="7602417" y="1266738"/>
            <a:ext cx="1235320" cy="30803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597"/>
              </a:lnSpc>
              <a:spcBef>
                <a:spcPts val="440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Лицензионный</a:t>
            </a:r>
          </a:p>
          <a:p>
            <a:pPr algn="ctr" defTabSz="260771">
              <a:lnSpc>
                <a:spcPts val="597"/>
              </a:lnSpc>
              <a:spcBef>
                <a:spcPts val="440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контроль</a:t>
            </a:r>
          </a:p>
        </p:txBody>
      </p:sp>
      <p:sp>
        <p:nvSpPr>
          <p:cNvPr id="147" name="Прямоугольник 146"/>
          <p:cNvSpPr/>
          <p:nvPr/>
        </p:nvSpPr>
        <p:spPr bwMode="auto">
          <a:xfrm>
            <a:off x="572967" y="1217970"/>
            <a:ext cx="943708" cy="351378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ct val="80000"/>
              </a:lnSpc>
              <a:spcBef>
                <a:spcPts val="43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Изменение</a:t>
            </a:r>
          </a:p>
          <a:p>
            <a:pPr algn="ctr" defTabSz="260771">
              <a:lnSpc>
                <a:spcPct val="80000"/>
              </a:lnSpc>
              <a:spcBef>
                <a:spcPts val="43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НПА</a:t>
            </a:r>
          </a:p>
        </p:txBody>
      </p:sp>
      <p:sp>
        <p:nvSpPr>
          <p:cNvPr id="100" name="Прямоугольник 99"/>
          <p:cNvSpPr/>
          <p:nvPr/>
        </p:nvSpPr>
        <p:spPr bwMode="auto">
          <a:xfrm>
            <a:off x="1933443" y="1266738"/>
            <a:ext cx="853118" cy="27186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260771">
              <a:lnSpc>
                <a:spcPts val="511"/>
              </a:lnSpc>
              <a:spcBef>
                <a:spcPts val="440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Контроль</a:t>
            </a:r>
          </a:p>
          <a:p>
            <a:pPr algn="r" defTabSz="260771">
              <a:lnSpc>
                <a:spcPts val="511"/>
              </a:lnSpc>
              <a:spcBef>
                <a:spcPts val="440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за ТС и ОРО</a:t>
            </a:r>
          </a:p>
        </p:txBody>
      </p:sp>
      <p:sp>
        <p:nvSpPr>
          <p:cNvPr id="120" name="Прямоугольник 119"/>
          <p:cNvSpPr/>
          <p:nvPr/>
        </p:nvSpPr>
        <p:spPr bwMode="auto">
          <a:xfrm>
            <a:off x="2816470" y="1266738"/>
            <a:ext cx="3598985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511"/>
              </a:lnSpc>
              <a:spcBef>
                <a:spcPts val="440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Экологический </a:t>
            </a:r>
            <a:r>
              <a:rPr lang="ru-RU" sz="1050" b="1" kern="0" dirty="0" err="1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краудсорсинг</a:t>
            </a: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 </a:t>
            </a:r>
          </a:p>
          <a:p>
            <a:pPr algn="ctr" defTabSz="260771">
              <a:lnSpc>
                <a:spcPts val="852"/>
              </a:lnSpc>
              <a:spcBef>
                <a:spcPts val="440"/>
              </a:spcBef>
              <a:defRPr/>
            </a:pPr>
            <a:endParaRPr lang="ru-RU" sz="1050" b="1" kern="0" dirty="0">
              <a:solidFill>
                <a:srgbClr val="4D7877"/>
              </a:solidFill>
              <a:latin typeface="Arial Narrow" pitchFamily="34" charset="0"/>
              <a:ea typeface="Roboto LIGHT" pitchFamily="2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 bwMode="auto">
          <a:xfrm>
            <a:off x="2347892" y="1380056"/>
            <a:ext cx="4572000" cy="15645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260771">
              <a:lnSpc>
                <a:spcPts val="511"/>
              </a:lnSpc>
              <a:spcBef>
                <a:spcPts val="440"/>
              </a:spcBef>
              <a:defRPr/>
            </a:pPr>
            <a:r>
              <a:rPr lang="ru-RU" sz="1050" b="1" kern="0" dirty="0">
                <a:solidFill>
                  <a:srgbClr val="4D7877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Общественный экологический контроль</a:t>
            </a:r>
          </a:p>
        </p:txBody>
      </p:sp>
      <p:grpSp>
        <p:nvGrpSpPr>
          <p:cNvPr id="2" name="Группа 1337"/>
          <p:cNvGrpSpPr/>
          <p:nvPr/>
        </p:nvGrpSpPr>
        <p:grpSpPr>
          <a:xfrm>
            <a:off x="4400618" y="788815"/>
            <a:ext cx="332583" cy="375041"/>
            <a:chOff x="3041650" y="1639887"/>
            <a:chExt cx="447675" cy="504825"/>
          </a:xfrm>
          <a:solidFill>
            <a:schemeClr val="bg1"/>
          </a:solidFill>
        </p:grpSpPr>
        <p:sp>
          <p:nvSpPr>
            <p:cNvPr id="213" name="Freeform 1267"/>
            <p:cNvSpPr>
              <a:spLocks/>
            </p:cNvSpPr>
            <p:nvPr/>
          </p:nvSpPr>
          <p:spPr bwMode="auto">
            <a:xfrm>
              <a:off x="3259137" y="1797050"/>
              <a:ext cx="14288" cy="7938"/>
            </a:xfrm>
            <a:custGeom>
              <a:avLst/>
              <a:gdLst>
                <a:gd name="T0" fmla="*/ 0 w 39"/>
                <a:gd name="T1" fmla="*/ 4 h 23"/>
                <a:gd name="T2" fmla="*/ 17 w 39"/>
                <a:gd name="T3" fmla="*/ 23 h 23"/>
                <a:gd name="T4" fmla="*/ 21 w 39"/>
                <a:gd name="T5" fmla="*/ 23 h 23"/>
                <a:gd name="T6" fmla="*/ 39 w 39"/>
                <a:gd name="T7" fmla="*/ 4 h 23"/>
                <a:gd name="T8" fmla="*/ 39 w 39"/>
                <a:gd name="T9" fmla="*/ 0 h 23"/>
                <a:gd name="T10" fmla="*/ 39 w 39"/>
                <a:gd name="T11" fmla="*/ 0 h 23"/>
                <a:gd name="T12" fmla="*/ 0 w 39"/>
                <a:gd name="T13" fmla="*/ 0 h 23"/>
                <a:gd name="T14" fmla="*/ 0 w 39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3">
                  <a:moveTo>
                    <a:pt x="0" y="4"/>
                  </a:moveTo>
                  <a:cubicBezTo>
                    <a:pt x="0" y="14"/>
                    <a:pt x="7" y="23"/>
                    <a:pt x="17" y="23"/>
                  </a:cubicBezTo>
                  <a:lnTo>
                    <a:pt x="21" y="23"/>
                  </a:lnTo>
                  <a:cubicBezTo>
                    <a:pt x="31" y="23"/>
                    <a:pt x="39" y="14"/>
                    <a:pt x="39" y="4"/>
                  </a:cubicBezTo>
                  <a:lnTo>
                    <a:pt x="39" y="0"/>
                  </a:lnTo>
                  <a:cubicBezTo>
                    <a:pt x="39" y="0"/>
                    <a:pt x="39" y="0"/>
                    <a:pt x="39" y="0"/>
                  </a:cubicBez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1268"/>
            <p:cNvSpPr>
              <a:spLocks/>
            </p:cNvSpPr>
            <p:nvPr/>
          </p:nvSpPr>
          <p:spPr bwMode="auto">
            <a:xfrm>
              <a:off x="3146425" y="1866900"/>
              <a:ext cx="12700" cy="7938"/>
            </a:xfrm>
            <a:custGeom>
              <a:avLst/>
              <a:gdLst>
                <a:gd name="T0" fmla="*/ 0 w 35"/>
                <a:gd name="T1" fmla="*/ 4 h 20"/>
                <a:gd name="T2" fmla="*/ 16 w 35"/>
                <a:gd name="T3" fmla="*/ 20 h 20"/>
                <a:gd name="T4" fmla="*/ 19 w 35"/>
                <a:gd name="T5" fmla="*/ 20 h 20"/>
                <a:gd name="T6" fmla="*/ 35 w 35"/>
                <a:gd name="T7" fmla="*/ 4 h 20"/>
                <a:gd name="T8" fmla="*/ 35 w 35"/>
                <a:gd name="T9" fmla="*/ 1 h 20"/>
                <a:gd name="T10" fmla="*/ 35 w 35"/>
                <a:gd name="T11" fmla="*/ 0 h 20"/>
                <a:gd name="T12" fmla="*/ 0 w 35"/>
                <a:gd name="T13" fmla="*/ 0 h 20"/>
                <a:gd name="T14" fmla="*/ 0 w 35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0">
                  <a:moveTo>
                    <a:pt x="0" y="4"/>
                  </a:moveTo>
                  <a:cubicBezTo>
                    <a:pt x="0" y="13"/>
                    <a:pt x="7" y="20"/>
                    <a:pt x="16" y="20"/>
                  </a:cubicBezTo>
                  <a:lnTo>
                    <a:pt x="19" y="20"/>
                  </a:lnTo>
                  <a:cubicBezTo>
                    <a:pt x="28" y="20"/>
                    <a:pt x="35" y="13"/>
                    <a:pt x="35" y="4"/>
                  </a:cubicBezTo>
                  <a:lnTo>
                    <a:pt x="35" y="1"/>
                  </a:lnTo>
                  <a:cubicBezTo>
                    <a:pt x="35" y="0"/>
                    <a:pt x="35" y="0"/>
                    <a:pt x="35" y="0"/>
                  </a:cubicBez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1269"/>
            <p:cNvSpPr>
              <a:spLocks/>
            </p:cNvSpPr>
            <p:nvPr/>
          </p:nvSpPr>
          <p:spPr bwMode="auto">
            <a:xfrm>
              <a:off x="3373437" y="1866900"/>
              <a:ext cx="12700" cy="7938"/>
            </a:xfrm>
            <a:custGeom>
              <a:avLst/>
              <a:gdLst>
                <a:gd name="T0" fmla="*/ 0 w 34"/>
                <a:gd name="T1" fmla="*/ 4 h 20"/>
                <a:gd name="T2" fmla="*/ 15 w 34"/>
                <a:gd name="T3" fmla="*/ 20 h 20"/>
                <a:gd name="T4" fmla="*/ 19 w 34"/>
                <a:gd name="T5" fmla="*/ 20 h 20"/>
                <a:gd name="T6" fmla="*/ 34 w 34"/>
                <a:gd name="T7" fmla="*/ 4 h 20"/>
                <a:gd name="T8" fmla="*/ 34 w 34"/>
                <a:gd name="T9" fmla="*/ 1 h 20"/>
                <a:gd name="T10" fmla="*/ 34 w 34"/>
                <a:gd name="T11" fmla="*/ 0 h 20"/>
                <a:gd name="T12" fmla="*/ 0 w 34"/>
                <a:gd name="T13" fmla="*/ 0 h 20"/>
                <a:gd name="T14" fmla="*/ 0 w 34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0">
                  <a:moveTo>
                    <a:pt x="0" y="4"/>
                  </a:moveTo>
                  <a:cubicBezTo>
                    <a:pt x="0" y="13"/>
                    <a:pt x="7" y="20"/>
                    <a:pt x="15" y="20"/>
                  </a:cubicBezTo>
                  <a:lnTo>
                    <a:pt x="19" y="20"/>
                  </a:lnTo>
                  <a:cubicBezTo>
                    <a:pt x="27" y="20"/>
                    <a:pt x="34" y="13"/>
                    <a:pt x="34" y="4"/>
                  </a:cubicBezTo>
                  <a:lnTo>
                    <a:pt x="34" y="1"/>
                  </a:lnTo>
                  <a:cubicBezTo>
                    <a:pt x="34" y="0"/>
                    <a:pt x="34" y="0"/>
                    <a:pt x="34" y="0"/>
                  </a:cubicBez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" name="Freeform 1270"/>
            <p:cNvSpPr>
              <a:spLocks/>
            </p:cNvSpPr>
            <p:nvPr/>
          </p:nvSpPr>
          <p:spPr bwMode="auto">
            <a:xfrm>
              <a:off x="3041650" y="1989137"/>
              <a:ext cx="157163" cy="155575"/>
            </a:xfrm>
            <a:custGeom>
              <a:avLst/>
              <a:gdLst>
                <a:gd name="T0" fmla="*/ 164 w 435"/>
                <a:gd name="T1" fmla="*/ 435 h 435"/>
                <a:gd name="T2" fmla="*/ 369 w 435"/>
                <a:gd name="T3" fmla="*/ 230 h 435"/>
                <a:gd name="T4" fmla="*/ 435 w 435"/>
                <a:gd name="T5" fmla="*/ 296 h 435"/>
                <a:gd name="T6" fmla="*/ 427 w 435"/>
                <a:gd name="T7" fmla="*/ 8 h 435"/>
                <a:gd name="T8" fmla="*/ 140 w 435"/>
                <a:gd name="T9" fmla="*/ 0 h 435"/>
                <a:gd name="T10" fmla="*/ 205 w 435"/>
                <a:gd name="T11" fmla="*/ 66 h 435"/>
                <a:gd name="T12" fmla="*/ 0 w 435"/>
                <a:gd name="T13" fmla="*/ 272 h 435"/>
                <a:gd name="T14" fmla="*/ 164 w 435"/>
                <a:gd name="T15" fmla="*/ 43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5" h="435">
                  <a:moveTo>
                    <a:pt x="164" y="435"/>
                  </a:moveTo>
                  <a:lnTo>
                    <a:pt x="369" y="230"/>
                  </a:lnTo>
                  <a:lnTo>
                    <a:pt x="435" y="296"/>
                  </a:lnTo>
                  <a:lnTo>
                    <a:pt x="427" y="8"/>
                  </a:lnTo>
                  <a:lnTo>
                    <a:pt x="140" y="0"/>
                  </a:lnTo>
                  <a:lnTo>
                    <a:pt x="205" y="66"/>
                  </a:lnTo>
                  <a:lnTo>
                    <a:pt x="0" y="272"/>
                  </a:lnTo>
                  <a:lnTo>
                    <a:pt x="164" y="4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" name="Freeform 1271"/>
            <p:cNvSpPr>
              <a:spLocks/>
            </p:cNvSpPr>
            <p:nvPr/>
          </p:nvSpPr>
          <p:spPr bwMode="auto">
            <a:xfrm>
              <a:off x="3333750" y="1989137"/>
              <a:ext cx="155575" cy="155575"/>
            </a:xfrm>
            <a:custGeom>
              <a:avLst/>
              <a:gdLst>
                <a:gd name="T0" fmla="*/ 271 w 435"/>
                <a:gd name="T1" fmla="*/ 435 h 435"/>
                <a:gd name="T2" fmla="*/ 66 w 435"/>
                <a:gd name="T3" fmla="*/ 230 h 435"/>
                <a:gd name="T4" fmla="*/ 0 w 435"/>
                <a:gd name="T5" fmla="*/ 296 h 435"/>
                <a:gd name="T6" fmla="*/ 8 w 435"/>
                <a:gd name="T7" fmla="*/ 8 h 435"/>
                <a:gd name="T8" fmla="*/ 295 w 435"/>
                <a:gd name="T9" fmla="*/ 0 h 435"/>
                <a:gd name="T10" fmla="*/ 230 w 435"/>
                <a:gd name="T11" fmla="*/ 66 h 435"/>
                <a:gd name="T12" fmla="*/ 435 w 435"/>
                <a:gd name="T13" fmla="*/ 272 h 435"/>
                <a:gd name="T14" fmla="*/ 271 w 435"/>
                <a:gd name="T15" fmla="*/ 43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5" h="435">
                  <a:moveTo>
                    <a:pt x="271" y="435"/>
                  </a:moveTo>
                  <a:lnTo>
                    <a:pt x="66" y="230"/>
                  </a:lnTo>
                  <a:lnTo>
                    <a:pt x="0" y="296"/>
                  </a:lnTo>
                  <a:lnTo>
                    <a:pt x="8" y="8"/>
                  </a:lnTo>
                  <a:lnTo>
                    <a:pt x="295" y="0"/>
                  </a:lnTo>
                  <a:lnTo>
                    <a:pt x="230" y="66"/>
                  </a:lnTo>
                  <a:lnTo>
                    <a:pt x="435" y="272"/>
                  </a:lnTo>
                  <a:lnTo>
                    <a:pt x="271" y="4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" name="Freeform 1272"/>
            <p:cNvSpPr>
              <a:spLocks/>
            </p:cNvSpPr>
            <p:nvPr/>
          </p:nvSpPr>
          <p:spPr bwMode="auto">
            <a:xfrm>
              <a:off x="3333750" y="1639887"/>
              <a:ext cx="155575" cy="157163"/>
            </a:xfrm>
            <a:custGeom>
              <a:avLst/>
              <a:gdLst>
                <a:gd name="T0" fmla="*/ 271 w 435"/>
                <a:gd name="T1" fmla="*/ 0 h 435"/>
                <a:gd name="T2" fmla="*/ 66 w 435"/>
                <a:gd name="T3" fmla="*/ 206 h 435"/>
                <a:gd name="T4" fmla="*/ 0 w 435"/>
                <a:gd name="T5" fmla="*/ 140 h 435"/>
                <a:gd name="T6" fmla="*/ 8 w 435"/>
                <a:gd name="T7" fmla="*/ 427 h 435"/>
                <a:gd name="T8" fmla="*/ 295 w 435"/>
                <a:gd name="T9" fmla="*/ 435 h 435"/>
                <a:gd name="T10" fmla="*/ 230 w 435"/>
                <a:gd name="T11" fmla="*/ 370 h 435"/>
                <a:gd name="T12" fmla="*/ 435 w 435"/>
                <a:gd name="T13" fmla="*/ 164 h 435"/>
                <a:gd name="T14" fmla="*/ 271 w 435"/>
                <a:gd name="T1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5" h="435">
                  <a:moveTo>
                    <a:pt x="271" y="0"/>
                  </a:moveTo>
                  <a:lnTo>
                    <a:pt x="66" y="206"/>
                  </a:lnTo>
                  <a:lnTo>
                    <a:pt x="0" y="140"/>
                  </a:lnTo>
                  <a:lnTo>
                    <a:pt x="8" y="427"/>
                  </a:lnTo>
                  <a:lnTo>
                    <a:pt x="295" y="435"/>
                  </a:lnTo>
                  <a:lnTo>
                    <a:pt x="230" y="370"/>
                  </a:lnTo>
                  <a:lnTo>
                    <a:pt x="435" y="164"/>
                  </a:lnTo>
                  <a:lnTo>
                    <a:pt x="27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" name="Freeform 1273"/>
            <p:cNvSpPr>
              <a:spLocks/>
            </p:cNvSpPr>
            <p:nvPr/>
          </p:nvSpPr>
          <p:spPr bwMode="auto">
            <a:xfrm>
              <a:off x="3041650" y="1639887"/>
              <a:ext cx="157163" cy="157163"/>
            </a:xfrm>
            <a:custGeom>
              <a:avLst/>
              <a:gdLst>
                <a:gd name="T0" fmla="*/ 164 w 435"/>
                <a:gd name="T1" fmla="*/ 0 h 435"/>
                <a:gd name="T2" fmla="*/ 369 w 435"/>
                <a:gd name="T3" fmla="*/ 206 h 435"/>
                <a:gd name="T4" fmla="*/ 435 w 435"/>
                <a:gd name="T5" fmla="*/ 140 h 435"/>
                <a:gd name="T6" fmla="*/ 427 w 435"/>
                <a:gd name="T7" fmla="*/ 427 h 435"/>
                <a:gd name="T8" fmla="*/ 140 w 435"/>
                <a:gd name="T9" fmla="*/ 435 h 435"/>
                <a:gd name="T10" fmla="*/ 205 w 435"/>
                <a:gd name="T11" fmla="*/ 370 h 435"/>
                <a:gd name="T12" fmla="*/ 0 w 435"/>
                <a:gd name="T13" fmla="*/ 164 h 435"/>
                <a:gd name="T14" fmla="*/ 164 w 435"/>
                <a:gd name="T1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5" h="435">
                  <a:moveTo>
                    <a:pt x="164" y="0"/>
                  </a:moveTo>
                  <a:lnTo>
                    <a:pt x="369" y="206"/>
                  </a:lnTo>
                  <a:lnTo>
                    <a:pt x="435" y="140"/>
                  </a:lnTo>
                  <a:lnTo>
                    <a:pt x="427" y="427"/>
                  </a:lnTo>
                  <a:lnTo>
                    <a:pt x="140" y="435"/>
                  </a:lnTo>
                  <a:lnTo>
                    <a:pt x="205" y="370"/>
                  </a:lnTo>
                  <a:lnTo>
                    <a:pt x="0" y="164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" name="Oval 1274"/>
            <p:cNvSpPr>
              <a:spLocks noChangeArrowheads="1"/>
            </p:cNvSpPr>
            <p:nvPr/>
          </p:nvSpPr>
          <p:spPr bwMode="auto">
            <a:xfrm>
              <a:off x="3241675" y="1735137"/>
              <a:ext cx="50800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" name="Freeform 1275"/>
            <p:cNvSpPr>
              <a:spLocks/>
            </p:cNvSpPr>
            <p:nvPr/>
          </p:nvSpPr>
          <p:spPr bwMode="auto">
            <a:xfrm>
              <a:off x="3211512" y="1795462"/>
              <a:ext cx="111125" cy="239713"/>
            </a:xfrm>
            <a:custGeom>
              <a:avLst/>
              <a:gdLst>
                <a:gd name="T0" fmla="*/ 242 w 310"/>
                <a:gd name="T1" fmla="*/ 0 h 663"/>
                <a:gd name="T2" fmla="*/ 241 w 310"/>
                <a:gd name="T3" fmla="*/ 0 h 663"/>
                <a:gd name="T4" fmla="*/ 241 w 310"/>
                <a:gd name="T5" fmla="*/ 0 h 663"/>
                <a:gd name="T6" fmla="*/ 217 w 310"/>
                <a:gd name="T7" fmla="*/ 0 h 663"/>
                <a:gd name="T8" fmla="*/ 172 w 310"/>
                <a:gd name="T9" fmla="*/ 95 h 663"/>
                <a:gd name="T10" fmla="*/ 172 w 310"/>
                <a:gd name="T11" fmla="*/ 48 h 663"/>
                <a:gd name="T12" fmla="*/ 157 w 310"/>
                <a:gd name="T13" fmla="*/ 33 h 663"/>
                <a:gd name="T14" fmla="*/ 153 w 310"/>
                <a:gd name="T15" fmla="*/ 33 h 663"/>
                <a:gd name="T16" fmla="*/ 138 w 310"/>
                <a:gd name="T17" fmla="*/ 48 h 663"/>
                <a:gd name="T18" fmla="*/ 138 w 310"/>
                <a:gd name="T19" fmla="*/ 95 h 663"/>
                <a:gd name="T20" fmla="*/ 93 w 310"/>
                <a:gd name="T21" fmla="*/ 0 h 663"/>
                <a:gd name="T22" fmla="*/ 69 w 310"/>
                <a:gd name="T23" fmla="*/ 0 h 663"/>
                <a:gd name="T24" fmla="*/ 69 w 310"/>
                <a:gd name="T25" fmla="*/ 0 h 663"/>
                <a:gd name="T26" fmla="*/ 68 w 310"/>
                <a:gd name="T27" fmla="*/ 0 h 663"/>
                <a:gd name="T28" fmla="*/ 0 w 310"/>
                <a:gd name="T29" fmla="*/ 71 h 663"/>
                <a:gd name="T30" fmla="*/ 0 w 310"/>
                <a:gd name="T31" fmla="*/ 72 h 663"/>
                <a:gd name="T32" fmla="*/ 0 w 310"/>
                <a:gd name="T33" fmla="*/ 72 h 663"/>
                <a:gd name="T34" fmla="*/ 0 w 310"/>
                <a:gd name="T35" fmla="*/ 319 h 663"/>
                <a:gd name="T36" fmla="*/ 15 w 310"/>
                <a:gd name="T37" fmla="*/ 335 h 663"/>
                <a:gd name="T38" fmla="*/ 39 w 310"/>
                <a:gd name="T39" fmla="*/ 335 h 663"/>
                <a:gd name="T40" fmla="*/ 54 w 310"/>
                <a:gd name="T41" fmla="*/ 319 h 663"/>
                <a:gd name="T42" fmla="*/ 54 w 310"/>
                <a:gd name="T43" fmla="*/ 119 h 663"/>
                <a:gd name="T44" fmla="*/ 71 w 310"/>
                <a:gd name="T45" fmla="*/ 119 h 663"/>
                <a:gd name="T46" fmla="*/ 71 w 310"/>
                <a:gd name="T47" fmla="*/ 647 h 663"/>
                <a:gd name="T48" fmla="*/ 86 w 310"/>
                <a:gd name="T49" fmla="*/ 663 h 663"/>
                <a:gd name="T50" fmla="*/ 132 w 310"/>
                <a:gd name="T51" fmla="*/ 663 h 663"/>
                <a:gd name="T52" fmla="*/ 147 w 310"/>
                <a:gd name="T53" fmla="*/ 647 h 663"/>
                <a:gd name="T54" fmla="*/ 147 w 310"/>
                <a:gd name="T55" fmla="*/ 335 h 663"/>
                <a:gd name="T56" fmla="*/ 163 w 310"/>
                <a:gd name="T57" fmla="*/ 335 h 663"/>
                <a:gd name="T58" fmla="*/ 163 w 310"/>
                <a:gd name="T59" fmla="*/ 647 h 663"/>
                <a:gd name="T60" fmla="*/ 179 w 310"/>
                <a:gd name="T61" fmla="*/ 663 h 663"/>
                <a:gd name="T62" fmla="*/ 224 w 310"/>
                <a:gd name="T63" fmla="*/ 663 h 663"/>
                <a:gd name="T64" fmla="*/ 240 w 310"/>
                <a:gd name="T65" fmla="*/ 647 h 663"/>
                <a:gd name="T66" fmla="*/ 240 w 310"/>
                <a:gd name="T67" fmla="*/ 119 h 663"/>
                <a:gd name="T68" fmla="*/ 256 w 310"/>
                <a:gd name="T69" fmla="*/ 119 h 663"/>
                <a:gd name="T70" fmla="*/ 256 w 310"/>
                <a:gd name="T71" fmla="*/ 319 h 663"/>
                <a:gd name="T72" fmla="*/ 271 w 310"/>
                <a:gd name="T73" fmla="*/ 335 h 663"/>
                <a:gd name="T74" fmla="*/ 295 w 310"/>
                <a:gd name="T75" fmla="*/ 335 h 663"/>
                <a:gd name="T76" fmla="*/ 310 w 310"/>
                <a:gd name="T77" fmla="*/ 319 h 663"/>
                <a:gd name="T78" fmla="*/ 310 w 310"/>
                <a:gd name="T79" fmla="*/ 72 h 663"/>
                <a:gd name="T80" fmla="*/ 310 w 310"/>
                <a:gd name="T81" fmla="*/ 72 h 663"/>
                <a:gd name="T82" fmla="*/ 310 w 310"/>
                <a:gd name="T83" fmla="*/ 71 h 663"/>
                <a:gd name="T84" fmla="*/ 242 w 310"/>
                <a:gd name="T85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0" h="663">
                  <a:moveTo>
                    <a:pt x="242" y="0"/>
                  </a:moveTo>
                  <a:cubicBezTo>
                    <a:pt x="242" y="0"/>
                    <a:pt x="242" y="0"/>
                    <a:pt x="241" y="0"/>
                  </a:cubicBezTo>
                  <a:cubicBezTo>
                    <a:pt x="241" y="0"/>
                    <a:pt x="241" y="0"/>
                    <a:pt x="241" y="0"/>
                  </a:cubicBezTo>
                  <a:lnTo>
                    <a:pt x="217" y="0"/>
                  </a:lnTo>
                  <a:lnTo>
                    <a:pt x="172" y="95"/>
                  </a:lnTo>
                  <a:lnTo>
                    <a:pt x="172" y="48"/>
                  </a:lnTo>
                  <a:cubicBezTo>
                    <a:pt x="172" y="40"/>
                    <a:pt x="165" y="33"/>
                    <a:pt x="157" y="33"/>
                  </a:cubicBezTo>
                  <a:lnTo>
                    <a:pt x="153" y="33"/>
                  </a:lnTo>
                  <a:cubicBezTo>
                    <a:pt x="145" y="33"/>
                    <a:pt x="138" y="40"/>
                    <a:pt x="138" y="48"/>
                  </a:cubicBezTo>
                  <a:lnTo>
                    <a:pt x="138" y="95"/>
                  </a:lnTo>
                  <a:lnTo>
                    <a:pt x="93" y="0"/>
                  </a:lnTo>
                  <a:lnTo>
                    <a:pt x="69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8" y="0"/>
                    <a:pt x="68" y="0"/>
                  </a:cubicBezTo>
                  <a:cubicBezTo>
                    <a:pt x="31" y="0"/>
                    <a:pt x="0" y="32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lnTo>
                    <a:pt x="0" y="319"/>
                  </a:lnTo>
                  <a:cubicBezTo>
                    <a:pt x="0" y="328"/>
                    <a:pt x="7" y="335"/>
                    <a:pt x="15" y="335"/>
                  </a:cubicBezTo>
                  <a:lnTo>
                    <a:pt x="39" y="335"/>
                  </a:lnTo>
                  <a:cubicBezTo>
                    <a:pt x="47" y="335"/>
                    <a:pt x="54" y="328"/>
                    <a:pt x="54" y="319"/>
                  </a:cubicBezTo>
                  <a:lnTo>
                    <a:pt x="54" y="119"/>
                  </a:lnTo>
                  <a:lnTo>
                    <a:pt x="71" y="119"/>
                  </a:lnTo>
                  <a:lnTo>
                    <a:pt x="71" y="647"/>
                  </a:lnTo>
                  <a:cubicBezTo>
                    <a:pt x="71" y="656"/>
                    <a:pt x="78" y="663"/>
                    <a:pt x="86" y="663"/>
                  </a:cubicBezTo>
                  <a:lnTo>
                    <a:pt x="132" y="663"/>
                  </a:lnTo>
                  <a:cubicBezTo>
                    <a:pt x="140" y="663"/>
                    <a:pt x="147" y="656"/>
                    <a:pt x="147" y="647"/>
                  </a:cubicBezTo>
                  <a:lnTo>
                    <a:pt x="147" y="335"/>
                  </a:lnTo>
                  <a:lnTo>
                    <a:pt x="163" y="335"/>
                  </a:lnTo>
                  <a:lnTo>
                    <a:pt x="163" y="647"/>
                  </a:lnTo>
                  <a:cubicBezTo>
                    <a:pt x="163" y="656"/>
                    <a:pt x="170" y="663"/>
                    <a:pt x="179" y="663"/>
                  </a:cubicBezTo>
                  <a:lnTo>
                    <a:pt x="224" y="663"/>
                  </a:lnTo>
                  <a:cubicBezTo>
                    <a:pt x="233" y="663"/>
                    <a:pt x="240" y="656"/>
                    <a:pt x="240" y="647"/>
                  </a:cubicBezTo>
                  <a:lnTo>
                    <a:pt x="240" y="119"/>
                  </a:lnTo>
                  <a:lnTo>
                    <a:pt x="256" y="119"/>
                  </a:lnTo>
                  <a:lnTo>
                    <a:pt x="256" y="319"/>
                  </a:lnTo>
                  <a:cubicBezTo>
                    <a:pt x="256" y="328"/>
                    <a:pt x="263" y="335"/>
                    <a:pt x="271" y="335"/>
                  </a:cubicBezTo>
                  <a:lnTo>
                    <a:pt x="295" y="335"/>
                  </a:lnTo>
                  <a:cubicBezTo>
                    <a:pt x="303" y="335"/>
                    <a:pt x="310" y="328"/>
                    <a:pt x="310" y="319"/>
                  </a:cubicBezTo>
                  <a:lnTo>
                    <a:pt x="310" y="72"/>
                  </a:lnTo>
                  <a:cubicBezTo>
                    <a:pt x="310" y="72"/>
                    <a:pt x="310" y="72"/>
                    <a:pt x="310" y="72"/>
                  </a:cubicBezTo>
                  <a:cubicBezTo>
                    <a:pt x="310" y="72"/>
                    <a:pt x="310" y="71"/>
                    <a:pt x="310" y="71"/>
                  </a:cubicBezTo>
                  <a:cubicBezTo>
                    <a:pt x="310" y="32"/>
                    <a:pt x="280" y="0"/>
                    <a:pt x="2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" name="Oval 1276"/>
            <p:cNvSpPr>
              <a:spLocks noChangeArrowheads="1"/>
            </p:cNvSpPr>
            <p:nvPr/>
          </p:nvSpPr>
          <p:spPr bwMode="auto">
            <a:xfrm>
              <a:off x="3132137" y="1811337"/>
              <a:ext cx="44450" cy="476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" name="Oval 1277"/>
            <p:cNvSpPr>
              <a:spLocks noChangeArrowheads="1"/>
            </p:cNvSpPr>
            <p:nvPr/>
          </p:nvSpPr>
          <p:spPr bwMode="auto">
            <a:xfrm>
              <a:off x="3359150" y="1811337"/>
              <a:ext cx="44450" cy="476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" name="Freeform 1278"/>
            <p:cNvSpPr>
              <a:spLocks/>
            </p:cNvSpPr>
            <p:nvPr/>
          </p:nvSpPr>
          <p:spPr bwMode="auto">
            <a:xfrm>
              <a:off x="3332162" y="1865312"/>
              <a:ext cx="98425" cy="112713"/>
            </a:xfrm>
            <a:custGeom>
              <a:avLst/>
              <a:gdLst>
                <a:gd name="T0" fmla="*/ 48 w 276"/>
                <a:gd name="T1" fmla="*/ 285 h 313"/>
                <a:gd name="T2" fmla="*/ 48 w 276"/>
                <a:gd name="T3" fmla="*/ 106 h 313"/>
                <a:gd name="T4" fmla="*/ 63 w 276"/>
                <a:gd name="T5" fmla="*/ 106 h 313"/>
                <a:gd name="T6" fmla="*/ 63 w 276"/>
                <a:gd name="T7" fmla="*/ 313 h 313"/>
                <a:gd name="T8" fmla="*/ 131 w 276"/>
                <a:gd name="T9" fmla="*/ 311 h 313"/>
                <a:gd name="T10" fmla="*/ 131 w 276"/>
                <a:gd name="T11" fmla="*/ 299 h 313"/>
                <a:gd name="T12" fmla="*/ 145 w 276"/>
                <a:gd name="T13" fmla="*/ 299 h 313"/>
                <a:gd name="T14" fmla="*/ 145 w 276"/>
                <a:gd name="T15" fmla="*/ 310 h 313"/>
                <a:gd name="T16" fmla="*/ 213 w 276"/>
                <a:gd name="T17" fmla="*/ 308 h 313"/>
                <a:gd name="T18" fmla="*/ 213 w 276"/>
                <a:gd name="T19" fmla="*/ 106 h 313"/>
                <a:gd name="T20" fmla="*/ 228 w 276"/>
                <a:gd name="T21" fmla="*/ 106 h 313"/>
                <a:gd name="T22" fmla="*/ 228 w 276"/>
                <a:gd name="T23" fmla="*/ 285 h 313"/>
                <a:gd name="T24" fmla="*/ 241 w 276"/>
                <a:gd name="T25" fmla="*/ 299 h 313"/>
                <a:gd name="T26" fmla="*/ 263 w 276"/>
                <a:gd name="T27" fmla="*/ 299 h 313"/>
                <a:gd name="T28" fmla="*/ 276 w 276"/>
                <a:gd name="T29" fmla="*/ 285 h 313"/>
                <a:gd name="T30" fmla="*/ 276 w 276"/>
                <a:gd name="T31" fmla="*/ 65 h 313"/>
                <a:gd name="T32" fmla="*/ 276 w 276"/>
                <a:gd name="T33" fmla="*/ 64 h 313"/>
                <a:gd name="T34" fmla="*/ 276 w 276"/>
                <a:gd name="T35" fmla="*/ 63 h 313"/>
                <a:gd name="T36" fmla="*/ 216 w 276"/>
                <a:gd name="T37" fmla="*/ 0 h 313"/>
                <a:gd name="T38" fmla="*/ 215 w 276"/>
                <a:gd name="T39" fmla="*/ 0 h 313"/>
                <a:gd name="T40" fmla="*/ 215 w 276"/>
                <a:gd name="T41" fmla="*/ 0 h 313"/>
                <a:gd name="T42" fmla="*/ 193 w 276"/>
                <a:gd name="T43" fmla="*/ 0 h 313"/>
                <a:gd name="T44" fmla="*/ 153 w 276"/>
                <a:gd name="T45" fmla="*/ 85 h 313"/>
                <a:gd name="T46" fmla="*/ 153 w 276"/>
                <a:gd name="T47" fmla="*/ 43 h 313"/>
                <a:gd name="T48" fmla="*/ 139 w 276"/>
                <a:gd name="T49" fmla="*/ 29 h 313"/>
                <a:gd name="T50" fmla="*/ 136 w 276"/>
                <a:gd name="T51" fmla="*/ 29 h 313"/>
                <a:gd name="T52" fmla="*/ 123 w 276"/>
                <a:gd name="T53" fmla="*/ 43 h 313"/>
                <a:gd name="T54" fmla="*/ 123 w 276"/>
                <a:gd name="T55" fmla="*/ 85 h 313"/>
                <a:gd name="T56" fmla="*/ 83 w 276"/>
                <a:gd name="T57" fmla="*/ 0 h 313"/>
                <a:gd name="T58" fmla="*/ 61 w 276"/>
                <a:gd name="T59" fmla="*/ 0 h 313"/>
                <a:gd name="T60" fmla="*/ 61 w 276"/>
                <a:gd name="T61" fmla="*/ 0 h 313"/>
                <a:gd name="T62" fmla="*/ 60 w 276"/>
                <a:gd name="T63" fmla="*/ 0 h 313"/>
                <a:gd name="T64" fmla="*/ 0 w 276"/>
                <a:gd name="T65" fmla="*/ 63 h 313"/>
                <a:gd name="T66" fmla="*/ 0 w 276"/>
                <a:gd name="T67" fmla="*/ 64 h 313"/>
                <a:gd name="T68" fmla="*/ 0 w 276"/>
                <a:gd name="T69" fmla="*/ 65 h 313"/>
                <a:gd name="T70" fmla="*/ 0 w 276"/>
                <a:gd name="T71" fmla="*/ 285 h 313"/>
                <a:gd name="T72" fmla="*/ 13 w 276"/>
                <a:gd name="T73" fmla="*/ 299 h 313"/>
                <a:gd name="T74" fmla="*/ 34 w 276"/>
                <a:gd name="T75" fmla="*/ 299 h 313"/>
                <a:gd name="T76" fmla="*/ 48 w 276"/>
                <a:gd name="T77" fmla="*/ 28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6" h="313">
                  <a:moveTo>
                    <a:pt x="48" y="285"/>
                  </a:moveTo>
                  <a:lnTo>
                    <a:pt x="48" y="106"/>
                  </a:lnTo>
                  <a:lnTo>
                    <a:pt x="63" y="106"/>
                  </a:lnTo>
                  <a:lnTo>
                    <a:pt x="63" y="313"/>
                  </a:lnTo>
                  <a:lnTo>
                    <a:pt x="131" y="311"/>
                  </a:lnTo>
                  <a:lnTo>
                    <a:pt x="131" y="299"/>
                  </a:lnTo>
                  <a:lnTo>
                    <a:pt x="145" y="299"/>
                  </a:lnTo>
                  <a:lnTo>
                    <a:pt x="145" y="310"/>
                  </a:lnTo>
                  <a:lnTo>
                    <a:pt x="213" y="308"/>
                  </a:lnTo>
                  <a:lnTo>
                    <a:pt x="213" y="106"/>
                  </a:lnTo>
                  <a:lnTo>
                    <a:pt x="228" y="106"/>
                  </a:lnTo>
                  <a:lnTo>
                    <a:pt x="228" y="285"/>
                  </a:lnTo>
                  <a:cubicBezTo>
                    <a:pt x="228" y="293"/>
                    <a:pt x="234" y="299"/>
                    <a:pt x="241" y="299"/>
                  </a:cubicBezTo>
                  <a:lnTo>
                    <a:pt x="263" y="299"/>
                  </a:lnTo>
                  <a:cubicBezTo>
                    <a:pt x="270" y="299"/>
                    <a:pt x="276" y="293"/>
                    <a:pt x="276" y="285"/>
                  </a:cubicBezTo>
                  <a:lnTo>
                    <a:pt x="276" y="65"/>
                  </a:lnTo>
                  <a:cubicBezTo>
                    <a:pt x="276" y="65"/>
                    <a:pt x="276" y="65"/>
                    <a:pt x="276" y="64"/>
                  </a:cubicBezTo>
                  <a:cubicBezTo>
                    <a:pt x="276" y="64"/>
                    <a:pt x="276" y="64"/>
                    <a:pt x="276" y="63"/>
                  </a:cubicBezTo>
                  <a:cubicBezTo>
                    <a:pt x="276" y="28"/>
                    <a:pt x="249" y="0"/>
                    <a:pt x="216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215" y="0"/>
                    <a:pt x="215" y="0"/>
                  </a:cubicBezTo>
                  <a:lnTo>
                    <a:pt x="193" y="0"/>
                  </a:lnTo>
                  <a:lnTo>
                    <a:pt x="153" y="85"/>
                  </a:lnTo>
                  <a:lnTo>
                    <a:pt x="153" y="43"/>
                  </a:lnTo>
                  <a:cubicBezTo>
                    <a:pt x="153" y="36"/>
                    <a:pt x="147" y="29"/>
                    <a:pt x="139" y="29"/>
                  </a:cubicBezTo>
                  <a:lnTo>
                    <a:pt x="136" y="29"/>
                  </a:lnTo>
                  <a:cubicBezTo>
                    <a:pt x="129" y="29"/>
                    <a:pt x="123" y="36"/>
                    <a:pt x="123" y="43"/>
                  </a:cubicBezTo>
                  <a:lnTo>
                    <a:pt x="123" y="85"/>
                  </a:lnTo>
                  <a:lnTo>
                    <a:pt x="83" y="0"/>
                  </a:lnTo>
                  <a:lnTo>
                    <a:pt x="61" y="0"/>
                  </a:ln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0" y="0"/>
                  </a:cubicBezTo>
                  <a:cubicBezTo>
                    <a:pt x="27" y="0"/>
                    <a:pt x="0" y="28"/>
                    <a:pt x="0" y="6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285"/>
                  </a:lnTo>
                  <a:cubicBezTo>
                    <a:pt x="0" y="293"/>
                    <a:pt x="6" y="299"/>
                    <a:pt x="13" y="299"/>
                  </a:cubicBezTo>
                  <a:lnTo>
                    <a:pt x="34" y="299"/>
                  </a:lnTo>
                  <a:cubicBezTo>
                    <a:pt x="42" y="299"/>
                    <a:pt x="48" y="293"/>
                    <a:pt x="48" y="2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" name="Freeform 1279"/>
            <p:cNvSpPr>
              <a:spLocks/>
            </p:cNvSpPr>
            <p:nvPr/>
          </p:nvSpPr>
          <p:spPr bwMode="auto">
            <a:xfrm>
              <a:off x="3103562" y="1865312"/>
              <a:ext cx="100013" cy="112713"/>
            </a:xfrm>
            <a:custGeom>
              <a:avLst/>
              <a:gdLst>
                <a:gd name="T0" fmla="*/ 277 w 277"/>
                <a:gd name="T1" fmla="*/ 63 h 311"/>
                <a:gd name="T2" fmla="*/ 216 w 277"/>
                <a:gd name="T3" fmla="*/ 0 h 311"/>
                <a:gd name="T4" fmla="*/ 215 w 277"/>
                <a:gd name="T5" fmla="*/ 0 h 311"/>
                <a:gd name="T6" fmla="*/ 215 w 277"/>
                <a:gd name="T7" fmla="*/ 0 h 311"/>
                <a:gd name="T8" fmla="*/ 194 w 277"/>
                <a:gd name="T9" fmla="*/ 0 h 311"/>
                <a:gd name="T10" fmla="*/ 153 w 277"/>
                <a:gd name="T11" fmla="*/ 85 h 311"/>
                <a:gd name="T12" fmla="*/ 153 w 277"/>
                <a:gd name="T13" fmla="*/ 43 h 311"/>
                <a:gd name="T14" fmla="*/ 140 w 277"/>
                <a:gd name="T15" fmla="*/ 29 h 311"/>
                <a:gd name="T16" fmla="*/ 137 w 277"/>
                <a:gd name="T17" fmla="*/ 29 h 311"/>
                <a:gd name="T18" fmla="*/ 123 w 277"/>
                <a:gd name="T19" fmla="*/ 43 h 311"/>
                <a:gd name="T20" fmla="*/ 123 w 277"/>
                <a:gd name="T21" fmla="*/ 85 h 311"/>
                <a:gd name="T22" fmla="*/ 83 w 277"/>
                <a:gd name="T23" fmla="*/ 0 h 311"/>
                <a:gd name="T24" fmla="*/ 62 w 277"/>
                <a:gd name="T25" fmla="*/ 0 h 311"/>
                <a:gd name="T26" fmla="*/ 61 w 277"/>
                <a:gd name="T27" fmla="*/ 0 h 311"/>
                <a:gd name="T28" fmla="*/ 61 w 277"/>
                <a:gd name="T29" fmla="*/ 0 h 311"/>
                <a:gd name="T30" fmla="*/ 0 w 277"/>
                <a:gd name="T31" fmla="*/ 63 h 311"/>
                <a:gd name="T32" fmla="*/ 0 w 277"/>
                <a:gd name="T33" fmla="*/ 64 h 311"/>
                <a:gd name="T34" fmla="*/ 0 w 277"/>
                <a:gd name="T35" fmla="*/ 65 h 311"/>
                <a:gd name="T36" fmla="*/ 0 w 277"/>
                <a:gd name="T37" fmla="*/ 285 h 311"/>
                <a:gd name="T38" fmla="*/ 14 w 277"/>
                <a:gd name="T39" fmla="*/ 299 h 311"/>
                <a:gd name="T40" fmla="*/ 35 w 277"/>
                <a:gd name="T41" fmla="*/ 299 h 311"/>
                <a:gd name="T42" fmla="*/ 48 w 277"/>
                <a:gd name="T43" fmla="*/ 285 h 311"/>
                <a:gd name="T44" fmla="*/ 48 w 277"/>
                <a:gd name="T45" fmla="*/ 106 h 311"/>
                <a:gd name="T46" fmla="*/ 63 w 277"/>
                <a:gd name="T47" fmla="*/ 106 h 311"/>
                <a:gd name="T48" fmla="*/ 63 w 277"/>
                <a:gd name="T49" fmla="*/ 310 h 311"/>
                <a:gd name="T50" fmla="*/ 117 w 277"/>
                <a:gd name="T51" fmla="*/ 311 h 311"/>
                <a:gd name="T52" fmla="*/ 131 w 277"/>
                <a:gd name="T53" fmla="*/ 311 h 311"/>
                <a:gd name="T54" fmla="*/ 131 w 277"/>
                <a:gd name="T55" fmla="*/ 299 h 311"/>
                <a:gd name="T56" fmla="*/ 146 w 277"/>
                <a:gd name="T57" fmla="*/ 299 h 311"/>
                <a:gd name="T58" fmla="*/ 146 w 277"/>
                <a:gd name="T59" fmla="*/ 311 h 311"/>
                <a:gd name="T60" fmla="*/ 214 w 277"/>
                <a:gd name="T61" fmla="*/ 311 h 311"/>
                <a:gd name="T62" fmla="*/ 214 w 277"/>
                <a:gd name="T63" fmla="*/ 106 h 311"/>
                <a:gd name="T64" fmla="*/ 228 w 277"/>
                <a:gd name="T65" fmla="*/ 106 h 311"/>
                <a:gd name="T66" fmla="*/ 228 w 277"/>
                <a:gd name="T67" fmla="*/ 285 h 311"/>
                <a:gd name="T68" fmla="*/ 242 w 277"/>
                <a:gd name="T69" fmla="*/ 299 h 311"/>
                <a:gd name="T70" fmla="*/ 263 w 277"/>
                <a:gd name="T71" fmla="*/ 299 h 311"/>
                <a:gd name="T72" fmla="*/ 277 w 277"/>
                <a:gd name="T73" fmla="*/ 285 h 311"/>
                <a:gd name="T74" fmla="*/ 277 w 277"/>
                <a:gd name="T75" fmla="*/ 65 h 311"/>
                <a:gd name="T76" fmla="*/ 277 w 277"/>
                <a:gd name="T77" fmla="*/ 64 h 311"/>
                <a:gd name="T78" fmla="*/ 277 w 277"/>
                <a:gd name="T79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7" h="311">
                  <a:moveTo>
                    <a:pt x="277" y="63"/>
                  </a:moveTo>
                  <a:cubicBezTo>
                    <a:pt x="277" y="28"/>
                    <a:pt x="250" y="0"/>
                    <a:pt x="216" y="0"/>
                  </a:cubicBezTo>
                  <a:cubicBezTo>
                    <a:pt x="216" y="0"/>
                    <a:pt x="216" y="0"/>
                    <a:pt x="215" y="0"/>
                  </a:cubicBezTo>
                  <a:cubicBezTo>
                    <a:pt x="215" y="0"/>
                    <a:pt x="215" y="0"/>
                    <a:pt x="215" y="0"/>
                  </a:cubicBezTo>
                  <a:lnTo>
                    <a:pt x="194" y="0"/>
                  </a:lnTo>
                  <a:lnTo>
                    <a:pt x="153" y="85"/>
                  </a:lnTo>
                  <a:lnTo>
                    <a:pt x="153" y="43"/>
                  </a:lnTo>
                  <a:cubicBezTo>
                    <a:pt x="153" y="36"/>
                    <a:pt x="147" y="29"/>
                    <a:pt x="140" y="29"/>
                  </a:cubicBezTo>
                  <a:lnTo>
                    <a:pt x="137" y="29"/>
                  </a:lnTo>
                  <a:cubicBezTo>
                    <a:pt x="129" y="29"/>
                    <a:pt x="123" y="36"/>
                    <a:pt x="123" y="43"/>
                  </a:cubicBezTo>
                  <a:lnTo>
                    <a:pt x="123" y="85"/>
                  </a:lnTo>
                  <a:lnTo>
                    <a:pt x="83" y="0"/>
                  </a:lnTo>
                  <a:lnTo>
                    <a:pt x="62" y="0"/>
                  </a:lnTo>
                  <a:cubicBezTo>
                    <a:pt x="62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27" y="0"/>
                    <a:pt x="0" y="28"/>
                    <a:pt x="0" y="6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285"/>
                  </a:lnTo>
                  <a:cubicBezTo>
                    <a:pt x="0" y="293"/>
                    <a:pt x="6" y="299"/>
                    <a:pt x="14" y="299"/>
                  </a:cubicBezTo>
                  <a:lnTo>
                    <a:pt x="35" y="299"/>
                  </a:lnTo>
                  <a:cubicBezTo>
                    <a:pt x="42" y="299"/>
                    <a:pt x="48" y="293"/>
                    <a:pt x="48" y="285"/>
                  </a:cubicBezTo>
                  <a:lnTo>
                    <a:pt x="48" y="106"/>
                  </a:lnTo>
                  <a:lnTo>
                    <a:pt x="63" y="106"/>
                  </a:lnTo>
                  <a:lnTo>
                    <a:pt x="63" y="310"/>
                  </a:lnTo>
                  <a:lnTo>
                    <a:pt x="117" y="311"/>
                  </a:lnTo>
                  <a:lnTo>
                    <a:pt x="131" y="311"/>
                  </a:lnTo>
                  <a:lnTo>
                    <a:pt x="131" y="299"/>
                  </a:lnTo>
                  <a:lnTo>
                    <a:pt x="146" y="299"/>
                  </a:lnTo>
                  <a:lnTo>
                    <a:pt x="146" y="311"/>
                  </a:lnTo>
                  <a:lnTo>
                    <a:pt x="214" y="311"/>
                  </a:lnTo>
                  <a:lnTo>
                    <a:pt x="214" y="106"/>
                  </a:lnTo>
                  <a:lnTo>
                    <a:pt x="228" y="106"/>
                  </a:lnTo>
                  <a:lnTo>
                    <a:pt x="228" y="285"/>
                  </a:lnTo>
                  <a:cubicBezTo>
                    <a:pt x="228" y="293"/>
                    <a:pt x="234" y="299"/>
                    <a:pt x="242" y="299"/>
                  </a:cubicBezTo>
                  <a:lnTo>
                    <a:pt x="263" y="299"/>
                  </a:lnTo>
                  <a:cubicBezTo>
                    <a:pt x="271" y="299"/>
                    <a:pt x="277" y="293"/>
                    <a:pt x="277" y="285"/>
                  </a:cubicBezTo>
                  <a:lnTo>
                    <a:pt x="277" y="65"/>
                  </a:lnTo>
                  <a:cubicBezTo>
                    <a:pt x="277" y="65"/>
                    <a:pt x="277" y="65"/>
                    <a:pt x="277" y="64"/>
                  </a:cubicBezTo>
                  <a:cubicBezTo>
                    <a:pt x="277" y="64"/>
                    <a:pt x="277" y="64"/>
                    <a:pt x="277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" name="Группа 1515"/>
          <p:cNvGrpSpPr/>
          <p:nvPr/>
        </p:nvGrpSpPr>
        <p:grpSpPr>
          <a:xfrm>
            <a:off x="2142567" y="770886"/>
            <a:ext cx="380043" cy="378852"/>
            <a:chOff x="215900" y="3325812"/>
            <a:chExt cx="506413" cy="504826"/>
          </a:xfrm>
          <a:solidFill>
            <a:schemeClr val="bg1"/>
          </a:solidFill>
        </p:grpSpPr>
        <p:sp>
          <p:nvSpPr>
            <p:cNvPr id="243" name="Freeform 589"/>
            <p:cNvSpPr>
              <a:spLocks/>
            </p:cNvSpPr>
            <p:nvPr/>
          </p:nvSpPr>
          <p:spPr bwMode="auto">
            <a:xfrm>
              <a:off x="427038" y="3494087"/>
              <a:ext cx="147638" cy="236538"/>
            </a:xfrm>
            <a:custGeom>
              <a:avLst/>
              <a:gdLst>
                <a:gd name="T0" fmla="*/ 410 w 410"/>
                <a:gd name="T1" fmla="*/ 0 h 656"/>
                <a:gd name="T2" fmla="*/ 41 w 410"/>
                <a:gd name="T3" fmla="*/ 328 h 656"/>
                <a:gd name="T4" fmla="*/ 205 w 410"/>
                <a:gd name="T5" fmla="*/ 328 h 656"/>
                <a:gd name="T6" fmla="*/ 0 w 410"/>
                <a:gd name="T7" fmla="*/ 656 h 656"/>
                <a:gd name="T8" fmla="*/ 410 w 410"/>
                <a:gd name="T9" fmla="*/ 246 h 656"/>
                <a:gd name="T10" fmla="*/ 246 w 410"/>
                <a:gd name="T11" fmla="*/ 246 h 656"/>
                <a:gd name="T12" fmla="*/ 410 w 410"/>
                <a:gd name="T13" fmla="*/ 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0" h="656">
                  <a:moveTo>
                    <a:pt x="410" y="0"/>
                  </a:moveTo>
                  <a:lnTo>
                    <a:pt x="41" y="328"/>
                  </a:lnTo>
                  <a:lnTo>
                    <a:pt x="205" y="328"/>
                  </a:lnTo>
                  <a:lnTo>
                    <a:pt x="0" y="656"/>
                  </a:lnTo>
                  <a:lnTo>
                    <a:pt x="410" y="246"/>
                  </a:lnTo>
                  <a:lnTo>
                    <a:pt x="246" y="246"/>
                  </a:lnTo>
                  <a:lnTo>
                    <a:pt x="4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" name="Freeform 590"/>
            <p:cNvSpPr>
              <a:spLocks/>
            </p:cNvSpPr>
            <p:nvPr/>
          </p:nvSpPr>
          <p:spPr bwMode="auto">
            <a:xfrm>
              <a:off x="215900" y="3543300"/>
              <a:ext cx="152400" cy="125413"/>
            </a:xfrm>
            <a:custGeom>
              <a:avLst/>
              <a:gdLst>
                <a:gd name="T0" fmla="*/ 209 w 421"/>
                <a:gd name="T1" fmla="*/ 0 h 347"/>
                <a:gd name="T2" fmla="*/ 0 w 421"/>
                <a:gd name="T3" fmla="*/ 347 h 347"/>
                <a:gd name="T4" fmla="*/ 421 w 421"/>
                <a:gd name="T5" fmla="*/ 345 h 347"/>
                <a:gd name="T6" fmla="*/ 209 w 421"/>
                <a:gd name="T7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1" h="347">
                  <a:moveTo>
                    <a:pt x="209" y="0"/>
                  </a:moveTo>
                  <a:lnTo>
                    <a:pt x="0" y="347"/>
                  </a:lnTo>
                  <a:lnTo>
                    <a:pt x="421" y="345"/>
                  </a:lnTo>
                  <a:lnTo>
                    <a:pt x="20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" name="Freeform 591"/>
            <p:cNvSpPr>
              <a:spLocks/>
            </p:cNvSpPr>
            <p:nvPr/>
          </p:nvSpPr>
          <p:spPr bwMode="auto">
            <a:xfrm>
              <a:off x="277813" y="3381375"/>
              <a:ext cx="444500" cy="449263"/>
            </a:xfrm>
            <a:custGeom>
              <a:avLst/>
              <a:gdLst>
                <a:gd name="T0" fmla="*/ 609 w 1232"/>
                <a:gd name="T1" fmla="*/ 0 h 1246"/>
                <a:gd name="T2" fmla="*/ 37 w 1232"/>
                <a:gd name="T3" fmla="*/ 376 h 1246"/>
                <a:gd name="T4" fmla="*/ 143 w 1232"/>
                <a:gd name="T5" fmla="*/ 376 h 1246"/>
                <a:gd name="T6" fmla="*/ 605 w 1232"/>
                <a:gd name="T7" fmla="*/ 96 h 1246"/>
                <a:gd name="T8" fmla="*/ 1136 w 1232"/>
                <a:gd name="T9" fmla="*/ 619 h 1246"/>
                <a:gd name="T10" fmla="*/ 613 w 1232"/>
                <a:gd name="T11" fmla="*/ 1150 h 1246"/>
                <a:gd name="T12" fmla="*/ 99 w 1232"/>
                <a:gd name="T13" fmla="*/ 757 h 1246"/>
                <a:gd name="T14" fmla="*/ 0 w 1232"/>
                <a:gd name="T15" fmla="*/ 757 h 1246"/>
                <a:gd name="T16" fmla="*/ 609 w 1232"/>
                <a:gd name="T17" fmla="*/ 1246 h 1246"/>
                <a:gd name="T18" fmla="*/ 1232 w 1232"/>
                <a:gd name="T19" fmla="*/ 623 h 1246"/>
                <a:gd name="T20" fmla="*/ 609 w 1232"/>
                <a:gd name="T21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2" h="1246">
                  <a:moveTo>
                    <a:pt x="609" y="0"/>
                  </a:moveTo>
                  <a:cubicBezTo>
                    <a:pt x="352" y="0"/>
                    <a:pt x="132" y="155"/>
                    <a:pt x="37" y="376"/>
                  </a:cubicBezTo>
                  <a:lnTo>
                    <a:pt x="143" y="376"/>
                  </a:lnTo>
                  <a:cubicBezTo>
                    <a:pt x="231" y="210"/>
                    <a:pt x="404" y="97"/>
                    <a:pt x="605" y="96"/>
                  </a:cubicBezTo>
                  <a:cubicBezTo>
                    <a:pt x="897" y="94"/>
                    <a:pt x="1134" y="328"/>
                    <a:pt x="1136" y="619"/>
                  </a:cubicBezTo>
                  <a:cubicBezTo>
                    <a:pt x="1138" y="911"/>
                    <a:pt x="904" y="1148"/>
                    <a:pt x="613" y="1150"/>
                  </a:cubicBezTo>
                  <a:cubicBezTo>
                    <a:pt x="366" y="1152"/>
                    <a:pt x="158" y="985"/>
                    <a:pt x="99" y="757"/>
                  </a:cubicBezTo>
                  <a:lnTo>
                    <a:pt x="0" y="757"/>
                  </a:lnTo>
                  <a:cubicBezTo>
                    <a:pt x="62" y="1037"/>
                    <a:pt x="311" y="1246"/>
                    <a:pt x="609" y="1246"/>
                  </a:cubicBezTo>
                  <a:cubicBezTo>
                    <a:pt x="953" y="1246"/>
                    <a:pt x="1232" y="967"/>
                    <a:pt x="1232" y="623"/>
                  </a:cubicBezTo>
                  <a:cubicBezTo>
                    <a:pt x="1232" y="279"/>
                    <a:pt x="953" y="0"/>
                    <a:pt x="60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Oval 592"/>
            <p:cNvSpPr>
              <a:spLocks noChangeArrowheads="1"/>
            </p:cNvSpPr>
            <p:nvPr/>
          </p:nvSpPr>
          <p:spPr bwMode="auto">
            <a:xfrm>
              <a:off x="452438" y="3325812"/>
              <a:ext cx="79375" cy="730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" name="Группа 365"/>
          <p:cNvGrpSpPr/>
          <p:nvPr/>
        </p:nvGrpSpPr>
        <p:grpSpPr>
          <a:xfrm>
            <a:off x="6651811" y="806184"/>
            <a:ext cx="451188" cy="350185"/>
            <a:chOff x="6622699" y="806262"/>
            <a:chExt cx="543499" cy="403800"/>
          </a:xfrm>
          <a:solidFill>
            <a:schemeClr val="bg1"/>
          </a:solidFill>
        </p:grpSpPr>
        <p:sp>
          <p:nvSpPr>
            <p:cNvPr id="226" name="Freeform 1280"/>
            <p:cNvSpPr>
              <a:spLocks/>
            </p:cNvSpPr>
            <p:nvPr/>
          </p:nvSpPr>
          <p:spPr bwMode="auto">
            <a:xfrm rot="701465">
              <a:off x="6731401" y="806262"/>
              <a:ext cx="434797" cy="210409"/>
            </a:xfrm>
            <a:custGeom>
              <a:avLst/>
              <a:gdLst>
                <a:gd name="T0" fmla="*/ 112 w 2604"/>
                <a:gd name="T1" fmla="*/ 177 h 1258"/>
                <a:gd name="T2" fmla="*/ 298 w 2604"/>
                <a:gd name="T3" fmla="*/ 264 h 1258"/>
                <a:gd name="T4" fmla="*/ 509 w 2604"/>
                <a:gd name="T5" fmla="*/ 354 h 1258"/>
                <a:gd name="T6" fmla="*/ 675 w 2604"/>
                <a:gd name="T7" fmla="*/ 429 h 1258"/>
                <a:gd name="T8" fmla="*/ 838 w 2604"/>
                <a:gd name="T9" fmla="*/ 501 h 1258"/>
                <a:gd name="T10" fmla="*/ 1009 w 2604"/>
                <a:gd name="T11" fmla="*/ 578 h 1258"/>
                <a:gd name="T12" fmla="*/ 1030 w 2604"/>
                <a:gd name="T13" fmla="*/ 608 h 1258"/>
                <a:gd name="T14" fmla="*/ 918 w 2604"/>
                <a:gd name="T15" fmla="*/ 652 h 1258"/>
                <a:gd name="T16" fmla="*/ 888 w 2604"/>
                <a:gd name="T17" fmla="*/ 674 h 1258"/>
                <a:gd name="T18" fmla="*/ 838 w 2604"/>
                <a:gd name="T19" fmla="*/ 766 h 1258"/>
                <a:gd name="T20" fmla="*/ 801 w 2604"/>
                <a:gd name="T21" fmla="*/ 784 h 1258"/>
                <a:gd name="T22" fmla="*/ 782 w 2604"/>
                <a:gd name="T23" fmla="*/ 789 h 1258"/>
                <a:gd name="T24" fmla="*/ 812 w 2604"/>
                <a:gd name="T25" fmla="*/ 806 h 1258"/>
                <a:gd name="T26" fmla="*/ 804 w 2604"/>
                <a:gd name="T27" fmla="*/ 972 h 1258"/>
                <a:gd name="T28" fmla="*/ 772 w 2604"/>
                <a:gd name="T29" fmla="*/ 1036 h 1258"/>
                <a:gd name="T30" fmla="*/ 849 w 2604"/>
                <a:gd name="T31" fmla="*/ 1013 h 1258"/>
                <a:gd name="T32" fmla="*/ 806 w 2604"/>
                <a:gd name="T33" fmla="*/ 1068 h 1258"/>
                <a:gd name="T34" fmla="*/ 782 w 2604"/>
                <a:gd name="T35" fmla="*/ 1132 h 1258"/>
                <a:gd name="T36" fmla="*/ 855 w 2604"/>
                <a:gd name="T37" fmla="*/ 1184 h 1258"/>
                <a:gd name="T38" fmla="*/ 909 w 2604"/>
                <a:gd name="T39" fmla="*/ 1117 h 1258"/>
                <a:gd name="T40" fmla="*/ 976 w 2604"/>
                <a:gd name="T41" fmla="*/ 1145 h 1258"/>
                <a:gd name="T42" fmla="*/ 1024 w 2604"/>
                <a:gd name="T43" fmla="*/ 1182 h 1258"/>
                <a:gd name="T44" fmla="*/ 1073 w 2604"/>
                <a:gd name="T45" fmla="*/ 1192 h 1258"/>
                <a:gd name="T46" fmla="*/ 1081 w 2604"/>
                <a:gd name="T47" fmla="*/ 1124 h 1258"/>
                <a:gd name="T48" fmla="*/ 1086 w 2604"/>
                <a:gd name="T49" fmla="*/ 1187 h 1258"/>
                <a:gd name="T50" fmla="*/ 1170 w 2604"/>
                <a:gd name="T51" fmla="*/ 1203 h 1258"/>
                <a:gd name="T52" fmla="*/ 1124 w 2604"/>
                <a:gd name="T53" fmla="*/ 1098 h 1258"/>
                <a:gd name="T54" fmla="*/ 1170 w 2604"/>
                <a:gd name="T55" fmla="*/ 1041 h 1258"/>
                <a:gd name="T56" fmla="*/ 1219 w 2604"/>
                <a:gd name="T57" fmla="*/ 1115 h 1258"/>
                <a:gd name="T58" fmla="*/ 1298 w 2604"/>
                <a:gd name="T59" fmla="*/ 1028 h 1258"/>
                <a:gd name="T60" fmla="*/ 1333 w 2604"/>
                <a:gd name="T61" fmla="*/ 919 h 1258"/>
                <a:gd name="T62" fmla="*/ 1357 w 2604"/>
                <a:gd name="T63" fmla="*/ 824 h 1258"/>
                <a:gd name="T64" fmla="*/ 1420 w 2604"/>
                <a:gd name="T65" fmla="*/ 829 h 1258"/>
                <a:gd name="T66" fmla="*/ 1459 w 2604"/>
                <a:gd name="T67" fmla="*/ 802 h 1258"/>
                <a:gd name="T68" fmla="*/ 1554 w 2604"/>
                <a:gd name="T69" fmla="*/ 821 h 1258"/>
                <a:gd name="T70" fmla="*/ 1651 w 2604"/>
                <a:gd name="T71" fmla="*/ 869 h 1258"/>
                <a:gd name="T72" fmla="*/ 1782 w 2604"/>
                <a:gd name="T73" fmla="*/ 923 h 1258"/>
                <a:gd name="T74" fmla="*/ 1995 w 2604"/>
                <a:gd name="T75" fmla="*/ 1018 h 1258"/>
                <a:gd name="T76" fmla="*/ 2098 w 2604"/>
                <a:gd name="T77" fmla="*/ 1065 h 1258"/>
                <a:gd name="T78" fmla="*/ 2302 w 2604"/>
                <a:gd name="T79" fmla="*/ 1156 h 1258"/>
                <a:gd name="T80" fmla="*/ 2519 w 2604"/>
                <a:gd name="T81" fmla="*/ 1257 h 1258"/>
                <a:gd name="T82" fmla="*/ 2564 w 2604"/>
                <a:gd name="T83" fmla="*/ 1058 h 1258"/>
                <a:gd name="T84" fmla="*/ 2602 w 2604"/>
                <a:gd name="T85" fmla="*/ 923 h 1258"/>
                <a:gd name="T86" fmla="*/ 2440 w 2604"/>
                <a:gd name="T87" fmla="*/ 863 h 1258"/>
                <a:gd name="T88" fmla="*/ 2205 w 2604"/>
                <a:gd name="T89" fmla="*/ 756 h 1258"/>
                <a:gd name="T90" fmla="*/ 1872 w 2604"/>
                <a:gd name="T91" fmla="*/ 627 h 1258"/>
                <a:gd name="T92" fmla="*/ 1792 w 2604"/>
                <a:gd name="T93" fmla="*/ 594 h 1258"/>
                <a:gd name="T94" fmla="*/ 1492 w 2604"/>
                <a:gd name="T95" fmla="*/ 461 h 1258"/>
                <a:gd name="T96" fmla="*/ 1413 w 2604"/>
                <a:gd name="T97" fmla="*/ 518 h 1258"/>
                <a:gd name="T98" fmla="*/ 1365 w 2604"/>
                <a:gd name="T99" fmla="*/ 488 h 1258"/>
                <a:gd name="T100" fmla="*/ 1401 w 2604"/>
                <a:gd name="T101" fmla="*/ 476 h 1258"/>
                <a:gd name="T102" fmla="*/ 1360 w 2604"/>
                <a:gd name="T103" fmla="*/ 438 h 1258"/>
                <a:gd name="T104" fmla="*/ 1335 w 2604"/>
                <a:gd name="T105" fmla="*/ 412 h 1258"/>
                <a:gd name="T106" fmla="*/ 1315 w 2604"/>
                <a:gd name="T107" fmla="*/ 451 h 1258"/>
                <a:gd name="T108" fmla="*/ 1263 w 2604"/>
                <a:gd name="T109" fmla="*/ 410 h 1258"/>
                <a:gd name="T110" fmla="*/ 1215 w 2604"/>
                <a:gd name="T111" fmla="*/ 353 h 1258"/>
                <a:gd name="T112" fmla="*/ 934 w 2604"/>
                <a:gd name="T113" fmla="*/ 228 h 1258"/>
                <a:gd name="T114" fmla="*/ 784 w 2604"/>
                <a:gd name="T115" fmla="*/ 174 h 1258"/>
                <a:gd name="T116" fmla="*/ 635 w 2604"/>
                <a:gd name="T117" fmla="*/ 104 h 1258"/>
                <a:gd name="T118" fmla="*/ 375 w 2604"/>
                <a:gd name="T119" fmla="*/ 3 h 1258"/>
                <a:gd name="T120" fmla="*/ 244 w 2604"/>
                <a:gd name="T121" fmla="*/ 42 h 1258"/>
                <a:gd name="T122" fmla="*/ 25 w 2604"/>
                <a:gd name="T123" fmla="*/ 116 h 1258"/>
                <a:gd name="T124" fmla="*/ 1 w 2604"/>
                <a:gd name="T125" fmla="*/ 123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04" h="1258">
                  <a:moveTo>
                    <a:pt x="13" y="136"/>
                  </a:moveTo>
                  <a:cubicBezTo>
                    <a:pt x="21" y="140"/>
                    <a:pt x="30" y="141"/>
                    <a:pt x="38" y="145"/>
                  </a:cubicBezTo>
                  <a:cubicBezTo>
                    <a:pt x="63" y="155"/>
                    <a:pt x="87" y="166"/>
                    <a:pt x="112" y="177"/>
                  </a:cubicBezTo>
                  <a:cubicBezTo>
                    <a:pt x="144" y="191"/>
                    <a:pt x="176" y="205"/>
                    <a:pt x="208" y="220"/>
                  </a:cubicBezTo>
                  <a:cubicBezTo>
                    <a:pt x="229" y="229"/>
                    <a:pt x="250" y="238"/>
                    <a:pt x="271" y="248"/>
                  </a:cubicBezTo>
                  <a:cubicBezTo>
                    <a:pt x="280" y="253"/>
                    <a:pt x="288" y="260"/>
                    <a:pt x="298" y="264"/>
                  </a:cubicBezTo>
                  <a:cubicBezTo>
                    <a:pt x="312" y="270"/>
                    <a:pt x="327" y="274"/>
                    <a:pt x="341" y="279"/>
                  </a:cubicBezTo>
                  <a:cubicBezTo>
                    <a:pt x="361" y="288"/>
                    <a:pt x="381" y="297"/>
                    <a:pt x="401" y="305"/>
                  </a:cubicBezTo>
                  <a:cubicBezTo>
                    <a:pt x="437" y="322"/>
                    <a:pt x="473" y="338"/>
                    <a:pt x="509" y="354"/>
                  </a:cubicBezTo>
                  <a:cubicBezTo>
                    <a:pt x="537" y="367"/>
                    <a:pt x="565" y="379"/>
                    <a:pt x="592" y="392"/>
                  </a:cubicBezTo>
                  <a:cubicBezTo>
                    <a:pt x="600" y="395"/>
                    <a:pt x="607" y="402"/>
                    <a:pt x="615" y="405"/>
                  </a:cubicBezTo>
                  <a:cubicBezTo>
                    <a:pt x="635" y="414"/>
                    <a:pt x="655" y="421"/>
                    <a:pt x="675" y="429"/>
                  </a:cubicBezTo>
                  <a:cubicBezTo>
                    <a:pt x="703" y="441"/>
                    <a:pt x="731" y="454"/>
                    <a:pt x="759" y="466"/>
                  </a:cubicBezTo>
                  <a:cubicBezTo>
                    <a:pt x="772" y="472"/>
                    <a:pt x="784" y="479"/>
                    <a:pt x="797" y="485"/>
                  </a:cubicBezTo>
                  <a:cubicBezTo>
                    <a:pt x="810" y="491"/>
                    <a:pt x="824" y="495"/>
                    <a:pt x="838" y="501"/>
                  </a:cubicBezTo>
                  <a:cubicBezTo>
                    <a:pt x="863" y="512"/>
                    <a:pt x="888" y="524"/>
                    <a:pt x="913" y="535"/>
                  </a:cubicBezTo>
                  <a:cubicBezTo>
                    <a:pt x="921" y="538"/>
                    <a:pt x="928" y="542"/>
                    <a:pt x="935" y="546"/>
                  </a:cubicBezTo>
                  <a:lnTo>
                    <a:pt x="1009" y="578"/>
                  </a:lnTo>
                  <a:lnTo>
                    <a:pt x="1013" y="584"/>
                  </a:lnTo>
                  <a:cubicBezTo>
                    <a:pt x="1020" y="591"/>
                    <a:pt x="1025" y="599"/>
                    <a:pt x="1032" y="605"/>
                  </a:cubicBezTo>
                  <a:cubicBezTo>
                    <a:pt x="1032" y="606"/>
                    <a:pt x="1031" y="607"/>
                    <a:pt x="1030" y="608"/>
                  </a:cubicBezTo>
                  <a:cubicBezTo>
                    <a:pt x="1030" y="608"/>
                    <a:pt x="956" y="626"/>
                    <a:pt x="956" y="627"/>
                  </a:cubicBezTo>
                  <a:cubicBezTo>
                    <a:pt x="950" y="631"/>
                    <a:pt x="943" y="634"/>
                    <a:pt x="936" y="638"/>
                  </a:cubicBezTo>
                  <a:cubicBezTo>
                    <a:pt x="930" y="642"/>
                    <a:pt x="925" y="648"/>
                    <a:pt x="918" y="652"/>
                  </a:cubicBezTo>
                  <a:cubicBezTo>
                    <a:pt x="918" y="652"/>
                    <a:pt x="917" y="652"/>
                    <a:pt x="917" y="653"/>
                  </a:cubicBezTo>
                  <a:cubicBezTo>
                    <a:pt x="905" y="662"/>
                    <a:pt x="896" y="669"/>
                    <a:pt x="896" y="669"/>
                  </a:cubicBezTo>
                  <a:cubicBezTo>
                    <a:pt x="893" y="671"/>
                    <a:pt x="890" y="673"/>
                    <a:pt x="888" y="674"/>
                  </a:cubicBezTo>
                  <a:cubicBezTo>
                    <a:pt x="877" y="678"/>
                    <a:pt x="872" y="686"/>
                    <a:pt x="871" y="697"/>
                  </a:cubicBezTo>
                  <a:cubicBezTo>
                    <a:pt x="869" y="709"/>
                    <a:pt x="866" y="722"/>
                    <a:pt x="864" y="735"/>
                  </a:cubicBezTo>
                  <a:cubicBezTo>
                    <a:pt x="863" y="751"/>
                    <a:pt x="855" y="762"/>
                    <a:pt x="838" y="766"/>
                  </a:cubicBezTo>
                  <a:cubicBezTo>
                    <a:pt x="834" y="767"/>
                    <a:pt x="830" y="770"/>
                    <a:pt x="825" y="772"/>
                  </a:cubicBezTo>
                  <a:cubicBezTo>
                    <a:pt x="823" y="773"/>
                    <a:pt x="819" y="774"/>
                    <a:pt x="816" y="773"/>
                  </a:cubicBezTo>
                  <a:cubicBezTo>
                    <a:pt x="804" y="768"/>
                    <a:pt x="800" y="771"/>
                    <a:pt x="801" y="784"/>
                  </a:cubicBezTo>
                  <a:cubicBezTo>
                    <a:pt x="801" y="785"/>
                    <a:pt x="801" y="787"/>
                    <a:pt x="801" y="789"/>
                  </a:cubicBezTo>
                  <a:cubicBezTo>
                    <a:pt x="799" y="788"/>
                    <a:pt x="797" y="788"/>
                    <a:pt x="796" y="787"/>
                  </a:cubicBezTo>
                  <a:cubicBezTo>
                    <a:pt x="791" y="782"/>
                    <a:pt x="787" y="784"/>
                    <a:pt x="782" y="789"/>
                  </a:cubicBezTo>
                  <a:cubicBezTo>
                    <a:pt x="778" y="794"/>
                    <a:pt x="782" y="797"/>
                    <a:pt x="785" y="801"/>
                  </a:cubicBezTo>
                  <a:cubicBezTo>
                    <a:pt x="790" y="808"/>
                    <a:pt x="795" y="813"/>
                    <a:pt x="805" y="808"/>
                  </a:cubicBezTo>
                  <a:cubicBezTo>
                    <a:pt x="807" y="807"/>
                    <a:pt x="810" y="807"/>
                    <a:pt x="812" y="806"/>
                  </a:cubicBezTo>
                  <a:cubicBezTo>
                    <a:pt x="799" y="836"/>
                    <a:pt x="796" y="864"/>
                    <a:pt x="798" y="893"/>
                  </a:cubicBezTo>
                  <a:cubicBezTo>
                    <a:pt x="801" y="921"/>
                    <a:pt x="808" y="949"/>
                    <a:pt x="823" y="976"/>
                  </a:cubicBezTo>
                  <a:cubicBezTo>
                    <a:pt x="816" y="976"/>
                    <a:pt x="806" y="976"/>
                    <a:pt x="804" y="972"/>
                  </a:cubicBezTo>
                  <a:cubicBezTo>
                    <a:pt x="797" y="958"/>
                    <a:pt x="784" y="955"/>
                    <a:pt x="772" y="952"/>
                  </a:cubicBezTo>
                  <a:cubicBezTo>
                    <a:pt x="753" y="948"/>
                    <a:pt x="741" y="953"/>
                    <a:pt x="735" y="968"/>
                  </a:cubicBezTo>
                  <a:cubicBezTo>
                    <a:pt x="725" y="998"/>
                    <a:pt x="741" y="1030"/>
                    <a:pt x="772" y="1036"/>
                  </a:cubicBezTo>
                  <a:cubicBezTo>
                    <a:pt x="797" y="1041"/>
                    <a:pt x="817" y="1038"/>
                    <a:pt x="816" y="1003"/>
                  </a:cubicBezTo>
                  <a:cubicBezTo>
                    <a:pt x="815" y="1001"/>
                    <a:pt x="818" y="998"/>
                    <a:pt x="819" y="997"/>
                  </a:cubicBezTo>
                  <a:cubicBezTo>
                    <a:pt x="834" y="994"/>
                    <a:pt x="843" y="999"/>
                    <a:pt x="849" y="1013"/>
                  </a:cubicBezTo>
                  <a:cubicBezTo>
                    <a:pt x="846" y="1017"/>
                    <a:pt x="843" y="1021"/>
                    <a:pt x="840" y="1024"/>
                  </a:cubicBezTo>
                  <a:cubicBezTo>
                    <a:pt x="837" y="1027"/>
                    <a:pt x="834" y="1031"/>
                    <a:pt x="831" y="1031"/>
                  </a:cubicBezTo>
                  <a:cubicBezTo>
                    <a:pt x="810" y="1035"/>
                    <a:pt x="802" y="1047"/>
                    <a:pt x="806" y="1068"/>
                  </a:cubicBezTo>
                  <a:cubicBezTo>
                    <a:pt x="807" y="1074"/>
                    <a:pt x="808" y="1082"/>
                    <a:pt x="805" y="1086"/>
                  </a:cubicBezTo>
                  <a:cubicBezTo>
                    <a:pt x="799" y="1099"/>
                    <a:pt x="790" y="1111"/>
                    <a:pt x="782" y="1124"/>
                  </a:cubicBezTo>
                  <a:cubicBezTo>
                    <a:pt x="781" y="1126"/>
                    <a:pt x="780" y="1130"/>
                    <a:pt x="782" y="1132"/>
                  </a:cubicBezTo>
                  <a:cubicBezTo>
                    <a:pt x="788" y="1140"/>
                    <a:pt x="794" y="1150"/>
                    <a:pt x="807" y="1152"/>
                  </a:cubicBezTo>
                  <a:cubicBezTo>
                    <a:pt x="813" y="1152"/>
                    <a:pt x="818" y="1156"/>
                    <a:pt x="823" y="1160"/>
                  </a:cubicBezTo>
                  <a:cubicBezTo>
                    <a:pt x="834" y="1167"/>
                    <a:pt x="844" y="1176"/>
                    <a:pt x="855" y="1184"/>
                  </a:cubicBezTo>
                  <a:cubicBezTo>
                    <a:pt x="863" y="1189"/>
                    <a:pt x="872" y="1187"/>
                    <a:pt x="875" y="1179"/>
                  </a:cubicBezTo>
                  <a:cubicBezTo>
                    <a:pt x="879" y="1171"/>
                    <a:pt x="882" y="1162"/>
                    <a:pt x="887" y="1154"/>
                  </a:cubicBezTo>
                  <a:cubicBezTo>
                    <a:pt x="894" y="1142"/>
                    <a:pt x="901" y="1130"/>
                    <a:pt x="909" y="1117"/>
                  </a:cubicBezTo>
                  <a:cubicBezTo>
                    <a:pt x="913" y="1122"/>
                    <a:pt x="915" y="1129"/>
                    <a:pt x="919" y="1132"/>
                  </a:cubicBezTo>
                  <a:cubicBezTo>
                    <a:pt x="931" y="1140"/>
                    <a:pt x="944" y="1146"/>
                    <a:pt x="959" y="1144"/>
                  </a:cubicBezTo>
                  <a:cubicBezTo>
                    <a:pt x="965" y="1143"/>
                    <a:pt x="971" y="1143"/>
                    <a:pt x="976" y="1145"/>
                  </a:cubicBezTo>
                  <a:cubicBezTo>
                    <a:pt x="989" y="1150"/>
                    <a:pt x="1002" y="1156"/>
                    <a:pt x="1014" y="1162"/>
                  </a:cubicBezTo>
                  <a:cubicBezTo>
                    <a:pt x="1017" y="1164"/>
                    <a:pt x="1020" y="1166"/>
                    <a:pt x="1021" y="1169"/>
                  </a:cubicBezTo>
                  <a:cubicBezTo>
                    <a:pt x="1023" y="1173"/>
                    <a:pt x="1023" y="1178"/>
                    <a:pt x="1024" y="1182"/>
                  </a:cubicBezTo>
                  <a:cubicBezTo>
                    <a:pt x="1027" y="1199"/>
                    <a:pt x="1038" y="1206"/>
                    <a:pt x="1054" y="1201"/>
                  </a:cubicBezTo>
                  <a:cubicBezTo>
                    <a:pt x="1059" y="1200"/>
                    <a:pt x="1064" y="1198"/>
                    <a:pt x="1068" y="1195"/>
                  </a:cubicBezTo>
                  <a:cubicBezTo>
                    <a:pt x="1070" y="1194"/>
                    <a:pt x="1072" y="1193"/>
                    <a:pt x="1073" y="1192"/>
                  </a:cubicBezTo>
                  <a:cubicBezTo>
                    <a:pt x="1086" y="1181"/>
                    <a:pt x="1091" y="1158"/>
                    <a:pt x="1080" y="1150"/>
                  </a:cubicBezTo>
                  <a:cubicBezTo>
                    <a:pt x="1067" y="1142"/>
                    <a:pt x="1070" y="1137"/>
                    <a:pt x="1078" y="1129"/>
                  </a:cubicBezTo>
                  <a:cubicBezTo>
                    <a:pt x="1079" y="1127"/>
                    <a:pt x="1080" y="1125"/>
                    <a:pt x="1081" y="1124"/>
                  </a:cubicBezTo>
                  <a:cubicBezTo>
                    <a:pt x="1083" y="1123"/>
                    <a:pt x="1087" y="1121"/>
                    <a:pt x="1088" y="1123"/>
                  </a:cubicBezTo>
                  <a:cubicBezTo>
                    <a:pt x="1094" y="1127"/>
                    <a:pt x="1099" y="1132"/>
                    <a:pt x="1097" y="1141"/>
                  </a:cubicBezTo>
                  <a:cubicBezTo>
                    <a:pt x="1093" y="1156"/>
                    <a:pt x="1090" y="1172"/>
                    <a:pt x="1086" y="1187"/>
                  </a:cubicBezTo>
                  <a:cubicBezTo>
                    <a:pt x="1088" y="1204"/>
                    <a:pt x="1108" y="1224"/>
                    <a:pt x="1128" y="1228"/>
                  </a:cubicBezTo>
                  <a:cubicBezTo>
                    <a:pt x="1142" y="1225"/>
                    <a:pt x="1150" y="1225"/>
                    <a:pt x="1160" y="1219"/>
                  </a:cubicBezTo>
                  <a:cubicBezTo>
                    <a:pt x="1164" y="1218"/>
                    <a:pt x="1168" y="1207"/>
                    <a:pt x="1170" y="1203"/>
                  </a:cubicBezTo>
                  <a:cubicBezTo>
                    <a:pt x="1179" y="1180"/>
                    <a:pt x="1166" y="1153"/>
                    <a:pt x="1143" y="1145"/>
                  </a:cubicBezTo>
                  <a:cubicBezTo>
                    <a:pt x="1124" y="1139"/>
                    <a:pt x="1118" y="1129"/>
                    <a:pt x="1121" y="1110"/>
                  </a:cubicBezTo>
                  <a:cubicBezTo>
                    <a:pt x="1122" y="1106"/>
                    <a:pt x="1123" y="1102"/>
                    <a:pt x="1124" y="1098"/>
                  </a:cubicBezTo>
                  <a:cubicBezTo>
                    <a:pt x="1127" y="1088"/>
                    <a:pt x="1130" y="1078"/>
                    <a:pt x="1142" y="1075"/>
                  </a:cubicBezTo>
                  <a:cubicBezTo>
                    <a:pt x="1144" y="1074"/>
                    <a:pt x="1146" y="1070"/>
                    <a:pt x="1148" y="1067"/>
                  </a:cubicBezTo>
                  <a:cubicBezTo>
                    <a:pt x="1156" y="1059"/>
                    <a:pt x="1163" y="1050"/>
                    <a:pt x="1170" y="1041"/>
                  </a:cubicBezTo>
                  <a:cubicBezTo>
                    <a:pt x="1172" y="1043"/>
                    <a:pt x="1172" y="1043"/>
                    <a:pt x="1172" y="1044"/>
                  </a:cubicBezTo>
                  <a:cubicBezTo>
                    <a:pt x="1178" y="1069"/>
                    <a:pt x="1190" y="1091"/>
                    <a:pt x="1203" y="1113"/>
                  </a:cubicBezTo>
                  <a:cubicBezTo>
                    <a:pt x="1208" y="1121"/>
                    <a:pt x="1214" y="1122"/>
                    <a:pt x="1219" y="1115"/>
                  </a:cubicBezTo>
                  <a:cubicBezTo>
                    <a:pt x="1228" y="1105"/>
                    <a:pt x="1238" y="1095"/>
                    <a:pt x="1247" y="1085"/>
                  </a:cubicBezTo>
                  <a:lnTo>
                    <a:pt x="1248" y="1084"/>
                  </a:lnTo>
                  <a:cubicBezTo>
                    <a:pt x="1257" y="1074"/>
                    <a:pt x="1298" y="1028"/>
                    <a:pt x="1298" y="1028"/>
                  </a:cubicBezTo>
                  <a:cubicBezTo>
                    <a:pt x="1297" y="1027"/>
                    <a:pt x="1337" y="984"/>
                    <a:pt x="1351" y="969"/>
                  </a:cubicBezTo>
                  <a:cubicBezTo>
                    <a:pt x="1357" y="963"/>
                    <a:pt x="1358" y="958"/>
                    <a:pt x="1353" y="951"/>
                  </a:cubicBezTo>
                  <a:cubicBezTo>
                    <a:pt x="1345" y="940"/>
                    <a:pt x="1337" y="931"/>
                    <a:pt x="1333" y="919"/>
                  </a:cubicBezTo>
                  <a:cubicBezTo>
                    <a:pt x="1325" y="900"/>
                    <a:pt x="1319" y="881"/>
                    <a:pt x="1318" y="861"/>
                  </a:cubicBezTo>
                  <a:cubicBezTo>
                    <a:pt x="1318" y="852"/>
                    <a:pt x="1321" y="849"/>
                    <a:pt x="1328" y="847"/>
                  </a:cubicBezTo>
                  <a:cubicBezTo>
                    <a:pt x="1341" y="844"/>
                    <a:pt x="1350" y="835"/>
                    <a:pt x="1357" y="824"/>
                  </a:cubicBezTo>
                  <a:cubicBezTo>
                    <a:pt x="1358" y="821"/>
                    <a:pt x="1363" y="817"/>
                    <a:pt x="1366" y="818"/>
                  </a:cubicBezTo>
                  <a:cubicBezTo>
                    <a:pt x="1379" y="822"/>
                    <a:pt x="1393" y="826"/>
                    <a:pt x="1407" y="830"/>
                  </a:cubicBezTo>
                  <a:cubicBezTo>
                    <a:pt x="1411" y="831"/>
                    <a:pt x="1416" y="831"/>
                    <a:pt x="1420" y="829"/>
                  </a:cubicBezTo>
                  <a:cubicBezTo>
                    <a:pt x="1424" y="827"/>
                    <a:pt x="1428" y="823"/>
                    <a:pt x="1431" y="819"/>
                  </a:cubicBezTo>
                  <a:cubicBezTo>
                    <a:pt x="1435" y="814"/>
                    <a:pt x="1439" y="811"/>
                    <a:pt x="1446" y="812"/>
                  </a:cubicBezTo>
                  <a:cubicBezTo>
                    <a:pt x="1453" y="813"/>
                    <a:pt x="1457" y="809"/>
                    <a:pt x="1459" y="802"/>
                  </a:cubicBezTo>
                  <a:cubicBezTo>
                    <a:pt x="1460" y="799"/>
                    <a:pt x="1460" y="794"/>
                    <a:pt x="1460" y="790"/>
                  </a:cubicBezTo>
                  <a:cubicBezTo>
                    <a:pt x="1461" y="783"/>
                    <a:pt x="1465" y="781"/>
                    <a:pt x="1472" y="785"/>
                  </a:cubicBezTo>
                  <a:cubicBezTo>
                    <a:pt x="1499" y="797"/>
                    <a:pt x="1527" y="808"/>
                    <a:pt x="1554" y="821"/>
                  </a:cubicBezTo>
                  <a:cubicBezTo>
                    <a:pt x="1576" y="833"/>
                    <a:pt x="1602" y="837"/>
                    <a:pt x="1620" y="856"/>
                  </a:cubicBezTo>
                  <a:cubicBezTo>
                    <a:pt x="1621" y="857"/>
                    <a:pt x="1622" y="857"/>
                    <a:pt x="1623" y="857"/>
                  </a:cubicBezTo>
                  <a:cubicBezTo>
                    <a:pt x="1632" y="861"/>
                    <a:pt x="1642" y="865"/>
                    <a:pt x="1651" y="869"/>
                  </a:cubicBezTo>
                  <a:cubicBezTo>
                    <a:pt x="1660" y="872"/>
                    <a:pt x="1668" y="873"/>
                    <a:pt x="1676" y="876"/>
                  </a:cubicBezTo>
                  <a:cubicBezTo>
                    <a:pt x="1690" y="882"/>
                    <a:pt x="1704" y="889"/>
                    <a:pt x="1718" y="895"/>
                  </a:cubicBezTo>
                  <a:cubicBezTo>
                    <a:pt x="1739" y="905"/>
                    <a:pt x="1761" y="914"/>
                    <a:pt x="1782" y="923"/>
                  </a:cubicBezTo>
                  <a:cubicBezTo>
                    <a:pt x="1802" y="933"/>
                    <a:pt x="1822" y="944"/>
                    <a:pt x="1843" y="953"/>
                  </a:cubicBezTo>
                  <a:cubicBezTo>
                    <a:pt x="1861" y="961"/>
                    <a:pt x="1879" y="967"/>
                    <a:pt x="1898" y="975"/>
                  </a:cubicBezTo>
                  <a:cubicBezTo>
                    <a:pt x="1930" y="989"/>
                    <a:pt x="1962" y="1004"/>
                    <a:pt x="1995" y="1018"/>
                  </a:cubicBezTo>
                  <a:cubicBezTo>
                    <a:pt x="2007" y="1024"/>
                    <a:pt x="2021" y="1028"/>
                    <a:pt x="2030" y="1036"/>
                  </a:cubicBezTo>
                  <a:cubicBezTo>
                    <a:pt x="2040" y="1044"/>
                    <a:pt x="2052" y="1048"/>
                    <a:pt x="2063" y="1053"/>
                  </a:cubicBezTo>
                  <a:cubicBezTo>
                    <a:pt x="2074" y="1058"/>
                    <a:pt x="2087" y="1061"/>
                    <a:pt x="2098" y="1065"/>
                  </a:cubicBezTo>
                  <a:cubicBezTo>
                    <a:pt x="2118" y="1074"/>
                    <a:pt x="2139" y="1083"/>
                    <a:pt x="2159" y="1092"/>
                  </a:cubicBezTo>
                  <a:cubicBezTo>
                    <a:pt x="2184" y="1103"/>
                    <a:pt x="2210" y="1114"/>
                    <a:pt x="2235" y="1126"/>
                  </a:cubicBezTo>
                  <a:cubicBezTo>
                    <a:pt x="2258" y="1136"/>
                    <a:pt x="2280" y="1146"/>
                    <a:pt x="2302" y="1156"/>
                  </a:cubicBezTo>
                  <a:cubicBezTo>
                    <a:pt x="2332" y="1170"/>
                    <a:pt x="2363" y="1182"/>
                    <a:pt x="2392" y="1197"/>
                  </a:cubicBezTo>
                  <a:cubicBezTo>
                    <a:pt x="2433" y="1216"/>
                    <a:pt x="2477" y="1228"/>
                    <a:pt x="2512" y="1257"/>
                  </a:cubicBezTo>
                  <a:cubicBezTo>
                    <a:pt x="2514" y="1258"/>
                    <a:pt x="2518" y="1258"/>
                    <a:pt x="2519" y="1257"/>
                  </a:cubicBezTo>
                  <a:cubicBezTo>
                    <a:pt x="2522" y="1256"/>
                    <a:pt x="2524" y="1251"/>
                    <a:pt x="2523" y="1250"/>
                  </a:cubicBezTo>
                  <a:cubicBezTo>
                    <a:pt x="2516" y="1236"/>
                    <a:pt x="2521" y="1224"/>
                    <a:pt x="2524" y="1211"/>
                  </a:cubicBezTo>
                  <a:cubicBezTo>
                    <a:pt x="2537" y="1160"/>
                    <a:pt x="2551" y="1109"/>
                    <a:pt x="2564" y="1058"/>
                  </a:cubicBezTo>
                  <a:cubicBezTo>
                    <a:pt x="2570" y="1034"/>
                    <a:pt x="2576" y="1010"/>
                    <a:pt x="2583" y="986"/>
                  </a:cubicBezTo>
                  <a:cubicBezTo>
                    <a:pt x="2588" y="967"/>
                    <a:pt x="2589" y="947"/>
                    <a:pt x="2602" y="932"/>
                  </a:cubicBezTo>
                  <a:cubicBezTo>
                    <a:pt x="2604" y="930"/>
                    <a:pt x="2603" y="925"/>
                    <a:pt x="2602" y="923"/>
                  </a:cubicBezTo>
                  <a:cubicBezTo>
                    <a:pt x="2600" y="921"/>
                    <a:pt x="2596" y="920"/>
                    <a:pt x="2593" y="920"/>
                  </a:cubicBezTo>
                  <a:cubicBezTo>
                    <a:pt x="2586" y="919"/>
                    <a:pt x="2578" y="920"/>
                    <a:pt x="2571" y="918"/>
                  </a:cubicBezTo>
                  <a:cubicBezTo>
                    <a:pt x="2527" y="900"/>
                    <a:pt x="2484" y="882"/>
                    <a:pt x="2440" y="863"/>
                  </a:cubicBezTo>
                  <a:cubicBezTo>
                    <a:pt x="2375" y="837"/>
                    <a:pt x="2310" y="810"/>
                    <a:pt x="2246" y="782"/>
                  </a:cubicBezTo>
                  <a:cubicBezTo>
                    <a:pt x="2234" y="777"/>
                    <a:pt x="2221" y="773"/>
                    <a:pt x="2214" y="760"/>
                  </a:cubicBezTo>
                  <a:cubicBezTo>
                    <a:pt x="2213" y="758"/>
                    <a:pt x="2208" y="757"/>
                    <a:pt x="2205" y="756"/>
                  </a:cubicBezTo>
                  <a:cubicBezTo>
                    <a:pt x="2195" y="755"/>
                    <a:pt x="2185" y="756"/>
                    <a:pt x="2177" y="753"/>
                  </a:cubicBezTo>
                  <a:cubicBezTo>
                    <a:pt x="2119" y="729"/>
                    <a:pt x="2061" y="705"/>
                    <a:pt x="2003" y="681"/>
                  </a:cubicBezTo>
                  <a:cubicBezTo>
                    <a:pt x="1959" y="663"/>
                    <a:pt x="1916" y="645"/>
                    <a:pt x="1872" y="627"/>
                  </a:cubicBezTo>
                  <a:cubicBezTo>
                    <a:pt x="1860" y="622"/>
                    <a:pt x="1850" y="616"/>
                    <a:pt x="1842" y="606"/>
                  </a:cubicBezTo>
                  <a:cubicBezTo>
                    <a:pt x="1841" y="604"/>
                    <a:pt x="1837" y="602"/>
                    <a:pt x="1835" y="602"/>
                  </a:cubicBezTo>
                  <a:cubicBezTo>
                    <a:pt x="1819" y="606"/>
                    <a:pt x="1806" y="599"/>
                    <a:pt x="1792" y="594"/>
                  </a:cubicBezTo>
                  <a:cubicBezTo>
                    <a:pt x="1747" y="575"/>
                    <a:pt x="1703" y="555"/>
                    <a:pt x="1658" y="537"/>
                  </a:cubicBezTo>
                  <a:cubicBezTo>
                    <a:pt x="1612" y="518"/>
                    <a:pt x="1565" y="499"/>
                    <a:pt x="1520" y="480"/>
                  </a:cubicBezTo>
                  <a:cubicBezTo>
                    <a:pt x="1509" y="476"/>
                    <a:pt x="1498" y="472"/>
                    <a:pt x="1492" y="461"/>
                  </a:cubicBezTo>
                  <a:cubicBezTo>
                    <a:pt x="1488" y="455"/>
                    <a:pt x="1483" y="457"/>
                    <a:pt x="1479" y="461"/>
                  </a:cubicBezTo>
                  <a:cubicBezTo>
                    <a:pt x="1473" y="466"/>
                    <a:pt x="1467" y="471"/>
                    <a:pt x="1460" y="477"/>
                  </a:cubicBezTo>
                  <a:cubicBezTo>
                    <a:pt x="1445" y="491"/>
                    <a:pt x="1429" y="504"/>
                    <a:pt x="1413" y="518"/>
                  </a:cubicBezTo>
                  <a:cubicBezTo>
                    <a:pt x="1410" y="520"/>
                    <a:pt x="1405" y="521"/>
                    <a:pt x="1402" y="520"/>
                  </a:cubicBezTo>
                  <a:cubicBezTo>
                    <a:pt x="1390" y="517"/>
                    <a:pt x="1379" y="512"/>
                    <a:pt x="1369" y="507"/>
                  </a:cubicBezTo>
                  <a:cubicBezTo>
                    <a:pt x="1359" y="503"/>
                    <a:pt x="1365" y="495"/>
                    <a:pt x="1365" y="488"/>
                  </a:cubicBezTo>
                  <a:cubicBezTo>
                    <a:pt x="1365" y="482"/>
                    <a:pt x="1370" y="484"/>
                    <a:pt x="1374" y="484"/>
                  </a:cubicBezTo>
                  <a:cubicBezTo>
                    <a:pt x="1381" y="483"/>
                    <a:pt x="1387" y="481"/>
                    <a:pt x="1393" y="480"/>
                  </a:cubicBezTo>
                  <a:cubicBezTo>
                    <a:pt x="1396" y="479"/>
                    <a:pt x="1398" y="477"/>
                    <a:pt x="1401" y="476"/>
                  </a:cubicBezTo>
                  <a:cubicBezTo>
                    <a:pt x="1415" y="473"/>
                    <a:pt x="1418" y="465"/>
                    <a:pt x="1414" y="450"/>
                  </a:cubicBezTo>
                  <a:cubicBezTo>
                    <a:pt x="1410" y="440"/>
                    <a:pt x="1402" y="437"/>
                    <a:pt x="1391" y="441"/>
                  </a:cubicBezTo>
                  <a:cubicBezTo>
                    <a:pt x="1380" y="446"/>
                    <a:pt x="1370" y="443"/>
                    <a:pt x="1360" y="438"/>
                  </a:cubicBezTo>
                  <a:cubicBezTo>
                    <a:pt x="1357" y="436"/>
                    <a:pt x="1354" y="434"/>
                    <a:pt x="1351" y="434"/>
                  </a:cubicBezTo>
                  <a:cubicBezTo>
                    <a:pt x="1344" y="434"/>
                    <a:pt x="1342" y="431"/>
                    <a:pt x="1343" y="425"/>
                  </a:cubicBezTo>
                  <a:cubicBezTo>
                    <a:pt x="1345" y="418"/>
                    <a:pt x="1342" y="414"/>
                    <a:pt x="1335" y="412"/>
                  </a:cubicBezTo>
                  <a:cubicBezTo>
                    <a:pt x="1328" y="411"/>
                    <a:pt x="1319" y="408"/>
                    <a:pt x="1315" y="416"/>
                  </a:cubicBezTo>
                  <a:cubicBezTo>
                    <a:pt x="1311" y="424"/>
                    <a:pt x="1305" y="433"/>
                    <a:pt x="1313" y="443"/>
                  </a:cubicBezTo>
                  <a:cubicBezTo>
                    <a:pt x="1314" y="444"/>
                    <a:pt x="1314" y="446"/>
                    <a:pt x="1315" y="451"/>
                  </a:cubicBezTo>
                  <a:cubicBezTo>
                    <a:pt x="1299" y="447"/>
                    <a:pt x="1285" y="444"/>
                    <a:pt x="1271" y="441"/>
                  </a:cubicBezTo>
                  <a:cubicBezTo>
                    <a:pt x="1270" y="441"/>
                    <a:pt x="1269" y="437"/>
                    <a:pt x="1268" y="435"/>
                  </a:cubicBezTo>
                  <a:cubicBezTo>
                    <a:pt x="1266" y="427"/>
                    <a:pt x="1264" y="419"/>
                    <a:pt x="1263" y="410"/>
                  </a:cubicBezTo>
                  <a:cubicBezTo>
                    <a:pt x="1259" y="397"/>
                    <a:pt x="1255" y="384"/>
                    <a:pt x="1253" y="370"/>
                  </a:cubicBezTo>
                  <a:cubicBezTo>
                    <a:pt x="1251" y="359"/>
                    <a:pt x="1250" y="358"/>
                    <a:pt x="1239" y="357"/>
                  </a:cubicBezTo>
                  <a:cubicBezTo>
                    <a:pt x="1231" y="357"/>
                    <a:pt x="1222" y="356"/>
                    <a:pt x="1215" y="353"/>
                  </a:cubicBezTo>
                  <a:cubicBezTo>
                    <a:pt x="1182" y="340"/>
                    <a:pt x="1149" y="326"/>
                    <a:pt x="1116" y="312"/>
                  </a:cubicBezTo>
                  <a:cubicBezTo>
                    <a:pt x="1064" y="291"/>
                    <a:pt x="1013" y="270"/>
                    <a:pt x="962" y="248"/>
                  </a:cubicBezTo>
                  <a:cubicBezTo>
                    <a:pt x="952" y="244"/>
                    <a:pt x="940" y="239"/>
                    <a:pt x="934" y="228"/>
                  </a:cubicBezTo>
                  <a:cubicBezTo>
                    <a:pt x="932" y="227"/>
                    <a:pt x="929" y="225"/>
                    <a:pt x="926" y="226"/>
                  </a:cubicBezTo>
                  <a:cubicBezTo>
                    <a:pt x="913" y="229"/>
                    <a:pt x="902" y="223"/>
                    <a:pt x="890" y="218"/>
                  </a:cubicBezTo>
                  <a:cubicBezTo>
                    <a:pt x="855" y="204"/>
                    <a:pt x="820" y="188"/>
                    <a:pt x="784" y="174"/>
                  </a:cubicBezTo>
                  <a:cubicBezTo>
                    <a:pt x="750" y="159"/>
                    <a:pt x="715" y="145"/>
                    <a:pt x="680" y="131"/>
                  </a:cubicBezTo>
                  <a:cubicBezTo>
                    <a:pt x="666" y="125"/>
                    <a:pt x="650" y="120"/>
                    <a:pt x="641" y="107"/>
                  </a:cubicBezTo>
                  <a:cubicBezTo>
                    <a:pt x="640" y="105"/>
                    <a:pt x="637" y="103"/>
                    <a:pt x="635" y="104"/>
                  </a:cubicBezTo>
                  <a:cubicBezTo>
                    <a:pt x="614" y="108"/>
                    <a:pt x="597" y="96"/>
                    <a:pt x="578" y="88"/>
                  </a:cubicBezTo>
                  <a:cubicBezTo>
                    <a:pt x="550" y="77"/>
                    <a:pt x="523" y="65"/>
                    <a:pt x="495" y="53"/>
                  </a:cubicBezTo>
                  <a:cubicBezTo>
                    <a:pt x="455" y="36"/>
                    <a:pt x="414" y="20"/>
                    <a:pt x="375" y="3"/>
                  </a:cubicBezTo>
                  <a:cubicBezTo>
                    <a:pt x="366" y="0"/>
                    <a:pt x="360" y="0"/>
                    <a:pt x="353" y="3"/>
                  </a:cubicBezTo>
                  <a:cubicBezTo>
                    <a:pt x="343" y="7"/>
                    <a:pt x="334" y="11"/>
                    <a:pt x="324" y="14"/>
                  </a:cubicBezTo>
                  <a:cubicBezTo>
                    <a:pt x="297" y="24"/>
                    <a:pt x="271" y="33"/>
                    <a:pt x="244" y="42"/>
                  </a:cubicBezTo>
                  <a:cubicBezTo>
                    <a:pt x="214" y="52"/>
                    <a:pt x="184" y="62"/>
                    <a:pt x="154" y="73"/>
                  </a:cubicBezTo>
                  <a:cubicBezTo>
                    <a:pt x="122" y="84"/>
                    <a:pt x="91" y="95"/>
                    <a:pt x="59" y="106"/>
                  </a:cubicBezTo>
                  <a:cubicBezTo>
                    <a:pt x="48" y="110"/>
                    <a:pt x="37" y="114"/>
                    <a:pt x="25" y="116"/>
                  </a:cubicBezTo>
                  <a:cubicBezTo>
                    <a:pt x="22" y="117"/>
                    <a:pt x="18" y="115"/>
                    <a:pt x="14" y="114"/>
                  </a:cubicBezTo>
                  <a:cubicBezTo>
                    <a:pt x="11" y="114"/>
                    <a:pt x="6" y="112"/>
                    <a:pt x="5" y="113"/>
                  </a:cubicBezTo>
                  <a:cubicBezTo>
                    <a:pt x="2" y="116"/>
                    <a:pt x="0" y="121"/>
                    <a:pt x="1" y="123"/>
                  </a:cubicBezTo>
                  <a:cubicBezTo>
                    <a:pt x="4" y="128"/>
                    <a:pt x="8" y="134"/>
                    <a:pt x="13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8" name="Группа 259"/>
            <p:cNvGrpSpPr/>
            <p:nvPr/>
          </p:nvGrpSpPr>
          <p:grpSpPr>
            <a:xfrm rot="7700856">
              <a:off x="6646642" y="973215"/>
              <a:ext cx="212904" cy="260789"/>
              <a:chOff x="5006651" y="-419121"/>
              <a:chExt cx="139330" cy="222655"/>
            </a:xfrm>
            <a:grpFill/>
          </p:grpSpPr>
          <p:sp>
            <p:nvSpPr>
              <p:cNvPr id="261" name="Freeform 231"/>
              <p:cNvSpPr>
                <a:spLocks/>
              </p:cNvSpPr>
              <p:nvPr/>
            </p:nvSpPr>
            <p:spPr bwMode="auto">
              <a:xfrm>
                <a:off x="5006651" y="-348772"/>
                <a:ext cx="27319" cy="8264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7" y="36"/>
                  </a:cxn>
                  <a:cxn ang="0">
                    <a:pos x="0" y="62"/>
                  </a:cxn>
                  <a:cxn ang="0">
                    <a:pos x="11" y="73"/>
                  </a:cxn>
                  <a:cxn ang="0">
                    <a:pos x="24" y="37"/>
                  </a:cxn>
                  <a:cxn ang="0">
                    <a:pos x="11" y="0"/>
                  </a:cxn>
                  <a:cxn ang="0">
                    <a:pos x="0" y="11"/>
                  </a:cxn>
                </a:cxnLst>
                <a:rect l="0" t="0" r="r" b="b"/>
                <a:pathLst>
                  <a:path w="24" h="73">
                    <a:moveTo>
                      <a:pt x="0" y="11"/>
                    </a:moveTo>
                    <a:cubicBezTo>
                      <a:pt x="4" y="18"/>
                      <a:pt x="7" y="27"/>
                      <a:pt x="7" y="36"/>
                    </a:cubicBezTo>
                    <a:cubicBezTo>
                      <a:pt x="7" y="46"/>
                      <a:pt x="4" y="54"/>
                      <a:pt x="0" y="62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9" y="63"/>
                      <a:pt x="24" y="50"/>
                      <a:pt x="24" y="37"/>
                    </a:cubicBezTo>
                    <a:cubicBezTo>
                      <a:pt x="24" y="23"/>
                      <a:pt x="19" y="10"/>
                      <a:pt x="11" y="0"/>
                    </a:cubicBez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232"/>
              <p:cNvSpPr>
                <a:spLocks/>
              </p:cNvSpPr>
              <p:nvPr/>
            </p:nvSpPr>
            <p:spPr bwMode="auto">
              <a:xfrm>
                <a:off x="5073584" y="-419121"/>
                <a:ext cx="72397" cy="22265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13"/>
                  </a:cxn>
                  <a:cxn ang="0">
                    <a:pos x="0" y="184"/>
                  </a:cxn>
                  <a:cxn ang="0">
                    <a:pos x="14" y="197"/>
                  </a:cxn>
                  <a:cxn ang="0">
                    <a:pos x="13" y="0"/>
                  </a:cxn>
                </a:cxnLst>
                <a:rect l="0" t="0" r="r" b="b"/>
                <a:pathLst>
                  <a:path w="64" h="197">
                    <a:moveTo>
                      <a:pt x="13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43" y="61"/>
                      <a:pt x="43" y="135"/>
                      <a:pt x="0" y="184"/>
                    </a:cubicBezTo>
                    <a:cubicBezTo>
                      <a:pt x="14" y="197"/>
                      <a:pt x="14" y="197"/>
                      <a:pt x="14" y="197"/>
                    </a:cubicBezTo>
                    <a:cubicBezTo>
                      <a:pt x="64" y="145"/>
                      <a:pt x="64" y="52"/>
                      <a:pt x="1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233"/>
              <p:cNvSpPr>
                <a:spLocks/>
              </p:cNvSpPr>
              <p:nvPr/>
            </p:nvSpPr>
            <p:spPr bwMode="auto">
              <a:xfrm>
                <a:off x="5038068" y="-383605"/>
                <a:ext cx="53273" cy="15230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13"/>
                  </a:cxn>
                  <a:cxn ang="0">
                    <a:pos x="0" y="122"/>
                  </a:cxn>
                  <a:cxn ang="0">
                    <a:pos x="14" y="135"/>
                  </a:cxn>
                  <a:cxn ang="0">
                    <a:pos x="14" y="0"/>
                  </a:cxn>
                </a:cxnLst>
                <a:rect l="0" t="0" r="r" b="b"/>
                <a:pathLst>
                  <a:path w="47" h="135">
                    <a:moveTo>
                      <a:pt x="14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7" y="44"/>
                      <a:pt x="27" y="90"/>
                      <a:pt x="0" y="122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47" y="96"/>
                      <a:pt x="47" y="38"/>
                      <a:pt x="1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9" name="Группа 1513"/>
          <p:cNvGrpSpPr/>
          <p:nvPr/>
        </p:nvGrpSpPr>
        <p:grpSpPr>
          <a:xfrm>
            <a:off x="8062461" y="840926"/>
            <a:ext cx="256787" cy="288549"/>
            <a:chOff x="363542" y="2543240"/>
            <a:chExt cx="449268" cy="504838"/>
          </a:xfrm>
          <a:solidFill>
            <a:schemeClr val="bg1"/>
          </a:solidFill>
        </p:grpSpPr>
        <p:sp>
          <p:nvSpPr>
            <p:cNvPr id="265" name="Freeform 869"/>
            <p:cNvSpPr>
              <a:spLocks/>
            </p:cNvSpPr>
            <p:nvPr/>
          </p:nvSpPr>
          <p:spPr bwMode="auto">
            <a:xfrm>
              <a:off x="363542" y="2543240"/>
              <a:ext cx="171452" cy="176217"/>
            </a:xfrm>
            <a:custGeom>
              <a:avLst/>
              <a:gdLst>
                <a:gd name="T0" fmla="*/ 478 w 478"/>
                <a:gd name="T1" fmla="*/ 486 h 486"/>
                <a:gd name="T2" fmla="*/ 478 w 478"/>
                <a:gd name="T3" fmla="*/ 0 h 486"/>
                <a:gd name="T4" fmla="*/ 466 w 478"/>
                <a:gd name="T5" fmla="*/ 0 h 486"/>
                <a:gd name="T6" fmla="*/ 386 w 478"/>
                <a:gd name="T7" fmla="*/ 45 h 486"/>
                <a:gd name="T8" fmla="*/ 354 w 478"/>
                <a:gd name="T9" fmla="*/ 73 h 486"/>
                <a:gd name="T10" fmla="*/ 50 w 478"/>
                <a:gd name="T11" fmla="*/ 377 h 486"/>
                <a:gd name="T12" fmla="*/ 46 w 478"/>
                <a:gd name="T13" fmla="*/ 382 h 486"/>
                <a:gd name="T14" fmla="*/ 0 w 478"/>
                <a:gd name="T15" fmla="*/ 471 h 486"/>
                <a:gd name="T16" fmla="*/ 0 w 478"/>
                <a:gd name="T17" fmla="*/ 486 h 486"/>
                <a:gd name="T18" fmla="*/ 66 w 478"/>
                <a:gd name="T19" fmla="*/ 486 h 486"/>
                <a:gd name="T20" fmla="*/ 478 w 478"/>
                <a:gd name="T21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8" h="486">
                  <a:moveTo>
                    <a:pt x="478" y="486"/>
                  </a:moveTo>
                  <a:lnTo>
                    <a:pt x="478" y="0"/>
                  </a:lnTo>
                  <a:lnTo>
                    <a:pt x="466" y="0"/>
                  </a:lnTo>
                  <a:cubicBezTo>
                    <a:pt x="449" y="3"/>
                    <a:pt x="418" y="13"/>
                    <a:pt x="386" y="45"/>
                  </a:cubicBezTo>
                  <a:cubicBezTo>
                    <a:pt x="376" y="54"/>
                    <a:pt x="365" y="64"/>
                    <a:pt x="354" y="73"/>
                  </a:cubicBezTo>
                  <a:lnTo>
                    <a:pt x="50" y="377"/>
                  </a:lnTo>
                  <a:cubicBezTo>
                    <a:pt x="49" y="379"/>
                    <a:pt x="47" y="380"/>
                    <a:pt x="46" y="382"/>
                  </a:cubicBezTo>
                  <a:cubicBezTo>
                    <a:pt x="8" y="420"/>
                    <a:pt x="1" y="456"/>
                    <a:pt x="0" y="471"/>
                  </a:cubicBezTo>
                  <a:lnTo>
                    <a:pt x="0" y="486"/>
                  </a:lnTo>
                  <a:lnTo>
                    <a:pt x="66" y="486"/>
                  </a:lnTo>
                  <a:lnTo>
                    <a:pt x="478" y="4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" name="Oval 870"/>
            <p:cNvSpPr>
              <a:spLocks noChangeArrowheads="1"/>
            </p:cNvSpPr>
            <p:nvPr/>
          </p:nvSpPr>
          <p:spPr bwMode="auto">
            <a:xfrm>
              <a:off x="644533" y="2735332"/>
              <a:ext cx="168277" cy="16986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" name="Freeform 871"/>
            <p:cNvSpPr>
              <a:spLocks/>
            </p:cNvSpPr>
            <p:nvPr/>
          </p:nvSpPr>
          <p:spPr bwMode="auto">
            <a:xfrm>
              <a:off x="665171" y="2898849"/>
              <a:ext cx="123827" cy="101603"/>
            </a:xfrm>
            <a:custGeom>
              <a:avLst/>
              <a:gdLst>
                <a:gd name="T0" fmla="*/ 0 w 342"/>
                <a:gd name="T1" fmla="*/ 0 h 283"/>
                <a:gd name="T2" fmla="*/ 0 w 342"/>
                <a:gd name="T3" fmla="*/ 283 h 283"/>
                <a:gd name="T4" fmla="*/ 171 w 342"/>
                <a:gd name="T5" fmla="*/ 172 h 283"/>
                <a:gd name="T6" fmla="*/ 342 w 342"/>
                <a:gd name="T7" fmla="*/ 283 h 283"/>
                <a:gd name="T8" fmla="*/ 342 w 342"/>
                <a:gd name="T9" fmla="*/ 5 h 283"/>
                <a:gd name="T10" fmla="*/ 175 w 342"/>
                <a:gd name="T11" fmla="*/ 62 h 283"/>
                <a:gd name="T12" fmla="*/ 0 w 342"/>
                <a:gd name="T1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2" h="283">
                  <a:moveTo>
                    <a:pt x="0" y="0"/>
                  </a:moveTo>
                  <a:lnTo>
                    <a:pt x="0" y="283"/>
                  </a:lnTo>
                  <a:lnTo>
                    <a:pt x="171" y="172"/>
                  </a:lnTo>
                  <a:lnTo>
                    <a:pt x="342" y="283"/>
                  </a:lnTo>
                  <a:lnTo>
                    <a:pt x="342" y="5"/>
                  </a:lnTo>
                  <a:cubicBezTo>
                    <a:pt x="295" y="41"/>
                    <a:pt x="238" y="62"/>
                    <a:pt x="175" y="62"/>
                  </a:cubicBezTo>
                  <a:cubicBezTo>
                    <a:pt x="109" y="62"/>
                    <a:pt x="48" y="3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" name="Freeform 872"/>
            <p:cNvSpPr>
              <a:spLocks noEditPoints="1"/>
            </p:cNvSpPr>
            <p:nvPr/>
          </p:nvSpPr>
          <p:spPr bwMode="auto">
            <a:xfrm>
              <a:off x="363542" y="2543240"/>
              <a:ext cx="385768" cy="504838"/>
            </a:xfrm>
            <a:custGeom>
              <a:avLst/>
              <a:gdLst>
                <a:gd name="T0" fmla="*/ 976 w 1072"/>
                <a:gd name="T1" fmla="*/ 0 h 1400"/>
                <a:gd name="T2" fmla="*/ 519 w 1072"/>
                <a:gd name="T3" fmla="*/ 0 h 1400"/>
                <a:gd name="T4" fmla="*/ 519 w 1072"/>
                <a:gd name="T5" fmla="*/ 16 h 1400"/>
                <a:gd name="T6" fmla="*/ 519 w 1072"/>
                <a:gd name="T7" fmla="*/ 66 h 1400"/>
                <a:gd name="T8" fmla="*/ 519 w 1072"/>
                <a:gd name="T9" fmla="*/ 527 h 1400"/>
                <a:gd name="T10" fmla="*/ 303 w 1072"/>
                <a:gd name="T11" fmla="*/ 527 h 1400"/>
                <a:gd name="T12" fmla="*/ 43 w 1072"/>
                <a:gd name="T13" fmla="*/ 527 h 1400"/>
                <a:gd name="T14" fmla="*/ 43 w 1072"/>
                <a:gd name="T15" fmla="*/ 527 h 1400"/>
                <a:gd name="T16" fmla="*/ 0 w 1072"/>
                <a:gd name="T17" fmla="*/ 527 h 1400"/>
                <a:gd name="T18" fmla="*/ 0 w 1072"/>
                <a:gd name="T19" fmla="*/ 1102 h 1400"/>
                <a:gd name="T20" fmla="*/ 0 w 1072"/>
                <a:gd name="T21" fmla="*/ 1245 h 1400"/>
                <a:gd name="T22" fmla="*/ 0 w 1072"/>
                <a:gd name="T23" fmla="*/ 1303 h 1400"/>
                <a:gd name="T24" fmla="*/ 96 w 1072"/>
                <a:gd name="T25" fmla="*/ 1400 h 1400"/>
                <a:gd name="T26" fmla="*/ 976 w 1072"/>
                <a:gd name="T27" fmla="*/ 1400 h 1400"/>
                <a:gd name="T28" fmla="*/ 1071 w 1072"/>
                <a:gd name="T29" fmla="*/ 1310 h 1400"/>
                <a:gd name="T30" fmla="*/ 1072 w 1072"/>
                <a:gd name="T31" fmla="*/ 1277 h 1400"/>
                <a:gd name="T32" fmla="*/ 1072 w 1072"/>
                <a:gd name="T33" fmla="*/ 1248 h 1400"/>
                <a:gd name="T34" fmla="*/ 1011 w 1072"/>
                <a:gd name="T35" fmla="*/ 1209 h 1400"/>
                <a:gd name="T36" fmla="*/ 873 w 1072"/>
                <a:gd name="T37" fmla="*/ 1298 h 1400"/>
                <a:gd name="T38" fmla="*/ 796 w 1072"/>
                <a:gd name="T39" fmla="*/ 1348 h 1400"/>
                <a:gd name="T40" fmla="*/ 796 w 1072"/>
                <a:gd name="T41" fmla="*/ 939 h 1400"/>
                <a:gd name="T42" fmla="*/ 795 w 1072"/>
                <a:gd name="T43" fmla="*/ 939 h 1400"/>
                <a:gd name="T44" fmla="*/ 795 w 1072"/>
                <a:gd name="T45" fmla="*/ 938 h 1400"/>
                <a:gd name="T46" fmla="*/ 736 w 1072"/>
                <a:gd name="T47" fmla="*/ 766 h 1400"/>
                <a:gd name="T48" fmla="*/ 1006 w 1072"/>
                <a:gd name="T49" fmla="*/ 488 h 1400"/>
                <a:gd name="T50" fmla="*/ 1006 w 1072"/>
                <a:gd name="T51" fmla="*/ 489 h 1400"/>
                <a:gd name="T52" fmla="*/ 1017 w 1072"/>
                <a:gd name="T53" fmla="*/ 488 h 1400"/>
                <a:gd name="T54" fmla="*/ 1072 w 1072"/>
                <a:gd name="T55" fmla="*/ 494 h 1400"/>
                <a:gd name="T56" fmla="*/ 1072 w 1072"/>
                <a:gd name="T57" fmla="*/ 464 h 1400"/>
                <a:gd name="T58" fmla="*/ 1072 w 1072"/>
                <a:gd name="T59" fmla="*/ 442 h 1400"/>
                <a:gd name="T60" fmla="*/ 1072 w 1072"/>
                <a:gd name="T61" fmla="*/ 97 h 1400"/>
                <a:gd name="T62" fmla="*/ 976 w 1072"/>
                <a:gd name="T63" fmla="*/ 0 h 1400"/>
                <a:gd name="T64" fmla="*/ 667 w 1072"/>
                <a:gd name="T65" fmla="*/ 1192 h 1400"/>
                <a:gd name="T66" fmla="*/ 667 w 1072"/>
                <a:gd name="T67" fmla="*/ 1192 h 1400"/>
                <a:gd name="T68" fmla="*/ 116 w 1072"/>
                <a:gd name="T69" fmla="*/ 1192 h 1400"/>
                <a:gd name="T70" fmla="*/ 116 w 1072"/>
                <a:gd name="T71" fmla="*/ 1130 h 1400"/>
                <a:gd name="T72" fmla="*/ 667 w 1072"/>
                <a:gd name="T73" fmla="*/ 1130 h 1400"/>
                <a:gd name="T74" fmla="*/ 667 w 1072"/>
                <a:gd name="T75" fmla="*/ 1192 h 1400"/>
                <a:gd name="T76" fmla="*/ 667 w 1072"/>
                <a:gd name="T77" fmla="*/ 1009 h 1400"/>
                <a:gd name="T78" fmla="*/ 667 w 1072"/>
                <a:gd name="T79" fmla="*/ 1009 h 1400"/>
                <a:gd name="T80" fmla="*/ 116 w 1072"/>
                <a:gd name="T81" fmla="*/ 1009 h 1400"/>
                <a:gd name="T82" fmla="*/ 116 w 1072"/>
                <a:gd name="T83" fmla="*/ 948 h 1400"/>
                <a:gd name="T84" fmla="*/ 667 w 1072"/>
                <a:gd name="T85" fmla="*/ 948 h 1400"/>
                <a:gd name="T86" fmla="*/ 667 w 1072"/>
                <a:gd name="T87" fmla="*/ 1009 h 1400"/>
                <a:gd name="T88" fmla="*/ 667 w 1072"/>
                <a:gd name="T89" fmla="*/ 827 h 1400"/>
                <a:gd name="T90" fmla="*/ 667 w 1072"/>
                <a:gd name="T91" fmla="*/ 827 h 1400"/>
                <a:gd name="T92" fmla="*/ 116 w 1072"/>
                <a:gd name="T93" fmla="*/ 827 h 1400"/>
                <a:gd name="T94" fmla="*/ 116 w 1072"/>
                <a:gd name="T95" fmla="*/ 765 h 1400"/>
                <a:gd name="T96" fmla="*/ 667 w 1072"/>
                <a:gd name="T97" fmla="*/ 765 h 1400"/>
                <a:gd name="T98" fmla="*/ 667 w 1072"/>
                <a:gd name="T99" fmla="*/ 827 h 1400"/>
                <a:gd name="T100" fmla="*/ 941 w 1072"/>
                <a:gd name="T101" fmla="*/ 437 h 1400"/>
                <a:gd name="T102" fmla="*/ 941 w 1072"/>
                <a:gd name="T103" fmla="*/ 437 h 1400"/>
                <a:gd name="T104" fmla="*/ 624 w 1072"/>
                <a:gd name="T105" fmla="*/ 437 h 1400"/>
                <a:gd name="T106" fmla="*/ 624 w 1072"/>
                <a:gd name="T107" fmla="*/ 376 h 1400"/>
                <a:gd name="T108" fmla="*/ 941 w 1072"/>
                <a:gd name="T109" fmla="*/ 376 h 1400"/>
                <a:gd name="T110" fmla="*/ 941 w 1072"/>
                <a:gd name="T111" fmla="*/ 437 h 1400"/>
                <a:gd name="T112" fmla="*/ 941 w 1072"/>
                <a:gd name="T113" fmla="*/ 260 h 1400"/>
                <a:gd name="T114" fmla="*/ 941 w 1072"/>
                <a:gd name="T115" fmla="*/ 260 h 1400"/>
                <a:gd name="T116" fmla="*/ 624 w 1072"/>
                <a:gd name="T117" fmla="*/ 260 h 1400"/>
                <a:gd name="T118" fmla="*/ 624 w 1072"/>
                <a:gd name="T119" fmla="*/ 198 h 1400"/>
                <a:gd name="T120" fmla="*/ 941 w 1072"/>
                <a:gd name="T121" fmla="*/ 198 h 1400"/>
                <a:gd name="T122" fmla="*/ 941 w 1072"/>
                <a:gd name="T123" fmla="*/ 260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2" h="1400">
                  <a:moveTo>
                    <a:pt x="976" y="0"/>
                  </a:moveTo>
                  <a:lnTo>
                    <a:pt x="519" y="0"/>
                  </a:lnTo>
                  <a:lnTo>
                    <a:pt x="519" y="16"/>
                  </a:lnTo>
                  <a:lnTo>
                    <a:pt x="519" y="66"/>
                  </a:lnTo>
                  <a:lnTo>
                    <a:pt x="519" y="527"/>
                  </a:lnTo>
                  <a:lnTo>
                    <a:pt x="303" y="527"/>
                  </a:lnTo>
                  <a:lnTo>
                    <a:pt x="43" y="527"/>
                  </a:lnTo>
                  <a:lnTo>
                    <a:pt x="43" y="527"/>
                  </a:lnTo>
                  <a:lnTo>
                    <a:pt x="0" y="527"/>
                  </a:lnTo>
                  <a:lnTo>
                    <a:pt x="0" y="1102"/>
                  </a:lnTo>
                  <a:lnTo>
                    <a:pt x="0" y="1245"/>
                  </a:lnTo>
                  <a:lnTo>
                    <a:pt x="0" y="1303"/>
                  </a:lnTo>
                  <a:cubicBezTo>
                    <a:pt x="0" y="1356"/>
                    <a:pt x="43" y="1400"/>
                    <a:pt x="96" y="1400"/>
                  </a:cubicBezTo>
                  <a:lnTo>
                    <a:pt x="976" y="1400"/>
                  </a:lnTo>
                  <a:cubicBezTo>
                    <a:pt x="1027" y="1400"/>
                    <a:pt x="1068" y="1360"/>
                    <a:pt x="1071" y="1310"/>
                  </a:cubicBezTo>
                  <a:lnTo>
                    <a:pt x="1072" y="1277"/>
                  </a:lnTo>
                  <a:lnTo>
                    <a:pt x="1072" y="1248"/>
                  </a:lnTo>
                  <a:lnTo>
                    <a:pt x="1011" y="1209"/>
                  </a:lnTo>
                  <a:lnTo>
                    <a:pt x="873" y="1298"/>
                  </a:lnTo>
                  <a:lnTo>
                    <a:pt x="796" y="1348"/>
                  </a:lnTo>
                  <a:lnTo>
                    <a:pt x="796" y="939"/>
                  </a:lnTo>
                  <a:lnTo>
                    <a:pt x="795" y="939"/>
                  </a:lnTo>
                  <a:lnTo>
                    <a:pt x="795" y="938"/>
                  </a:lnTo>
                  <a:cubicBezTo>
                    <a:pt x="758" y="891"/>
                    <a:pt x="736" y="831"/>
                    <a:pt x="736" y="766"/>
                  </a:cubicBezTo>
                  <a:cubicBezTo>
                    <a:pt x="736" y="615"/>
                    <a:pt x="856" y="493"/>
                    <a:pt x="1006" y="488"/>
                  </a:cubicBezTo>
                  <a:lnTo>
                    <a:pt x="1006" y="489"/>
                  </a:lnTo>
                  <a:cubicBezTo>
                    <a:pt x="1010" y="489"/>
                    <a:pt x="1013" y="488"/>
                    <a:pt x="1017" y="488"/>
                  </a:cubicBezTo>
                  <a:cubicBezTo>
                    <a:pt x="1036" y="488"/>
                    <a:pt x="1054" y="490"/>
                    <a:pt x="1072" y="494"/>
                  </a:cubicBezTo>
                  <a:lnTo>
                    <a:pt x="1072" y="464"/>
                  </a:lnTo>
                  <a:lnTo>
                    <a:pt x="1072" y="442"/>
                  </a:lnTo>
                  <a:lnTo>
                    <a:pt x="1072" y="97"/>
                  </a:lnTo>
                  <a:cubicBezTo>
                    <a:pt x="1072" y="43"/>
                    <a:pt x="1029" y="0"/>
                    <a:pt x="976" y="0"/>
                  </a:cubicBezTo>
                  <a:close/>
                  <a:moveTo>
                    <a:pt x="667" y="1192"/>
                  </a:moveTo>
                  <a:lnTo>
                    <a:pt x="667" y="1192"/>
                  </a:lnTo>
                  <a:lnTo>
                    <a:pt x="116" y="1192"/>
                  </a:lnTo>
                  <a:lnTo>
                    <a:pt x="116" y="1130"/>
                  </a:lnTo>
                  <a:lnTo>
                    <a:pt x="667" y="1130"/>
                  </a:lnTo>
                  <a:lnTo>
                    <a:pt x="667" y="1192"/>
                  </a:lnTo>
                  <a:close/>
                  <a:moveTo>
                    <a:pt x="667" y="1009"/>
                  </a:moveTo>
                  <a:lnTo>
                    <a:pt x="667" y="1009"/>
                  </a:lnTo>
                  <a:lnTo>
                    <a:pt x="116" y="1009"/>
                  </a:lnTo>
                  <a:lnTo>
                    <a:pt x="116" y="948"/>
                  </a:lnTo>
                  <a:lnTo>
                    <a:pt x="667" y="948"/>
                  </a:lnTo>
                  <a:lnTo>
                    <a:pt x="667" y="1009"/>
                  </a:lnTo>
                  <a:close/>
                  <a:moveTo>
                    <a:pt x="667" y="827"/>
                  </a:moveTo>
                  <a:lnTo>
                    <a:pt x="667" y="827"/>
                  </a:lnTo>
                  <a:lnTo>
                    <a:pt x="116" y="827"/>
                  </a:lnTo>
                  <a:lnTo>
                    <a:pt x="116" y="765"/>
                  </a:lnTo>
                  <a:lnTo>
                    <a:pt x="667" y="765"/>
                  </a:lnTo>
                  <a:lnTo>
                    <a:pt x="667" y="827"/>
                  </a:lnTo>
                  <a:close/>
                  <a:moveTo>
                    <a:pt x="941" y="437"/>
                  </a:moveTo>
                  <a:lnTo>
                    <a:pt x="941" y="437"/>
                  </a:lnTo>
                  <a:lnTo>
                    <a:pt x="624" y="437"/>
                  </a:lnTo>
                  <a:lnTo>
                    <a:pt x="624" y="376"/>
                  </a:lnTo>
                  <a:lnTo>
                    <a:pt x="941" y="376"/>
                  </a:lnTo>
                  <a:lnTo>
                    <a:pt x="941" y="437"/>
                  </a:lnTo>
                  <a:close/>
                  <a:moveTo>
                    <a:pt x="941" y="260"/>
                  </a:moveTo>
                  <a:lnTo>
                    <a:pt x="941" y="260"/>
                  </a:lnTo>
                  <a:lnTo>
                    <a:pt x="624" y="260"/>
                  </a:lnTo>
                  <a:lnTo>
                    <a:pt x="624" y="198"/>
                  </a:lnTo>
                  <a:lnTo>
                    <a:pt x="941" y="198"/>
                  </a:lnTo>
                  <a:lnTo>
                    <a:pt x="941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" name="Группа 409"/>
          <p:cNvGrpSpPr/>
          <p:nvPr/>
        </p:nvGrpSpPr>
        <p:grpSpPr>
          <a:xfrm>
            <a:off x="757043" y="706985"/>
            <a:ext cx="557433" cy="557433"/>
            <a:chOff x="757043" y="652557"/>
            <a:chExt cx="557433" cy="557433"/>
          </a:xfrm>
        </p:grpSpPr>
        <p:sp>
          <p:nvSpPr>
            <p:cNvPr id="368" name="Овал 367"/>
            <p:cNvSpPr/>
            <p:nvPr/>
          </p:nvSpPr>
          <p:spPr>
            <a:xfrm>
              <a:off x="757043" y="652557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" name="Группа 1512"/>
            <p:cNvGrpSpPr/>
            <p:nvPr/>
          </p:nvGrpSpPr>
          <p:grpSpPr>
            <a:xfrm>
              <a:off x="881265" y="728386"/>
              <a:ext cx="273276" cy="353760"/>
              <a:chOff x="-207963" y="2460625"/>
              <a:chExt cx="463551" cy="600075"/>
            </a:xfrm>
            <a:solidFill>
              <a:schemeClr val="bg1"/>
            </a:solidFill>
          </p:grpSpPr>
          <p:sp>
            <p:nvSpPr>
              <p:cNvPr id="270" name="Freeform 1256"/>
              <p:cNvSpPr>
                <a:spLocks noEditPoints="1"/>
              </p:cNvSpPr>
              <p:nvPr/>
            </p:nvSpPr>
            <p:spPr bwMode="auto">
              <a:xfrm>
                <a:off x="-130175" y="2555875"/>
                <a:ext cx="385763" cy="504825"/>
              </a:xfrm>
              <a:custGeom>
                <a:avLst/>
                <a:gdLst>
                  <a:gd name="T0" fmla="*/ 571 w 1072"/>
                  <a:gd name="T1" fmla="*/ 0 h 1400"/>
                  <a:gd name="T2" fmla="*/ 562 w 1072"/>
                  <a:gd name="T3" fmla="*/ 38 h 1400"/>
                  <a:gd name="T4" fmla="*/ 556 w 1072"/>
                  <a:gd name="T5" fmla="*/ 82 h 1400"/>
                  <a:gd name="T6" fmla="*/ 555 w 1072"/>
                  <a:gd name="T7" fmla="*/ 91 h 1400"/>
                  <a:gd name="T8" fmla="*/ 536 w 1072"/>
                  <a:gd name="T9" fmla="*/ 141 h 1400"/>
                  <a:gd name="T10" fmla="*/ 535 w 1072"/>
                  <a:gd name="T11" fmla="*/ 171 h 1400"/>
                  <a:gd name="T12" fmla="*/ 512 w 1072"/>
                  <a:gd name="T13" fmla="*/ 184 h 1400"/>
                  <a:gd name="T14" fmla="*/ 501 w 1072"/>
                  <a:gd name="T15" fmla="*/ 209 h 1400"/>
                  <a:gd name="T16" fmla="*/ 475 w 1072"/>
                  <a:gd name="T17" fmla="*/ 231 h 1400"/>
                  <a:gd name="T18" fmla="*/ 448 w 1072"/>
                  <a:gd name="T19" fmla="*/ 255 h 1400"/>
                  <a:gd name="T20" fmla="*/ 440 w 1072"/>
                  <a:gd name="T21" fmla="*/ 261 h 1400"/>
                  <a:gd name="T22" fmla="*/ 448 w 1072"/>
                  <a:gd name="T23" fmla="*/ 267 h 1400"/>
                  <a:gd name="T24" fmla="*/ 431 w 1072"/>
                  <a:gd name="T25" fmla="*/ 276 h 1400"/>
                  <a:gd name="T26" fmla="*/ 393 w 1072"/>
                  <a:gd name="T27" fmla="*/ 278 h 1400"/>
                  <a:gd name="T28" fmla="*/ 373 w 1072"/>
                  <a:gd name="T29" fmla="*/ 296 h 1400"/>
                  <a:gd name="T30" fmla="*/ 359 w 1072"/>
                  <a:gd name="T31" fmla="*/ 300 h 1400"/>
                  <a:gd name="T32" fmla="*/ 338 w 1072"/>
                  <a:gd name="T33" fmla="*/ 349 h 1400"/>
                  <a:gd name="T34" fmla="*/ 373 w 1072"/>
                  <a:gd name="T35" fmla="*/ 434 h 1400"/>
                  <a:gd name="T36" fmla="*/ 380 w 1072"/>
                  <a:gd name="T37" fmla="*/ 469 h 1400"/>
                  <a:gd name="T38" fmla="*/ 291 w 1072"/>
                  <a:gd name="T39" fmla="*/ 567 h 1400"/>
                  <a:gd name="T40" fmla="*/ 252 w 1072"/>
                  <a:gd name="T41" fmla="*/ 553 h 1400"/>
                  <a:gd name="T42" fmla="*/ 175 w 1072"/>
                  <a:gd name="T43" fmla="*/ 571 h 1400"/>
                  <a:gd name="T44" fmla="*/ 129 w 1072"/>
                  <a:gd name="T45" fmla="*/ 571 h 1400"/>
                  <a:gd name="T46" fmla="*/ 52 w 1072"/>
                  <a:gd name="T47" fmla="*/ 553 h 1400"/>
                  <a:gd name="T48" fmla="*/ 12 w 1072"/>
                  <a:gd name="T49" fmla="*/ 567 h 1400"/>
                  <a:gd name="T50" fmla="*/ 0 w 1072"/>
                  <a:gd name="T51" fmla="*/ 858 h 1400"/>
                  <a:gd name="T52" fmla="*/ 95 w 1072"/>
                  <a:gd name="T53" fmla="*/ 1400 h 1400"/>
                  <a:gd name="T54" fmla="*/ 976 w 1072"/>
                  <a:gd name="T55" fmla="*/ 1400 h 1400"/>
                  <a:gd name="T56" fmla="*/ 1039 w 1072"/>
                  <a:gd name="T57" fmla="*/ 1376 h 1400"/>
                  <a:gd name="T58" fmla="*/ 1072 w 1072"/>
                  <a:gd name="T59" fmla="*/ 1303 h 1400"/>
                  <a:gd name="T60" fmla="*/ 1072 w 1072"/>
                  <a:gd name="T61" fmla="*/ 977 h 1400"/>
                  <a:gd name="T62" fmla="*/ 1072 w 1072"/>
                  <a:gd name="T63" fmla="*/ 361 h 1400"/>
                  <a:gd name="T64" fmla="*/ 976 w 1072"/>
                  <a:gd name="T65" fmla="*/ 0 h 1400"/>
                  <a:gd name="T66" fmla="*/ 493 w 1072"/>
                  <a:gd name="T67" fmla="*/ 340 h 1400"/>
                  <a:gd name="T68" fmla="*/ 925 w 1072"/>
                  <a:gd name="T69" fmla="*/ 406 h 1400"/>
                  <a:gd name="T70" fmla="*/ 493 w 1072"/>
                  <a:gd name="T71" fmla="*/ 340 h 1400"/>
                  <a:gd name="T72" fmla="*/ 942 w 1072"/>
                  <a:gd name="T73" fmla="*/ 1236 h 1400"/>
                  <a:gd name="T74" fmla="*/ 129 w 1072"/>
                  <a:gd name="T75" fmla="*/ 1170 h 1400"/>
                  <a:gd name="T76" fmla="*/ 942 w 1072"/>
                  <a:gd name="T77" fmla="*/ 1236 h 1400"/>
                  <a:gd name="T78" fmla="*/ 942 w 1072"/>
                  <a:gd name="T79" fmla="*/ 1064 h 1400"/>
                  <a:gd name="T80" fmla="*/ 129 w 1072"/>
                  <a:gd name="T81" fmla="*/ 998 h 1400"/>
                  <a:gd name="T82" fmla="*/ 942 w 1072"/>
                  <a:gd name="T83" fmla="*/ 1064 h 1400"/>
                  <a:gd name="T84" fmla="*/ 942 w 1072"/>
                  <a:gd name="T85" fmla="*/ 892 h 1400"/>
                  <a:gd name="T86" fmla="*/ 129 w 1072"/>
                  <a:gd name="T87" fmla="*/ 826 h 1400"/>
                  <a:gd name="T88" fmla="*/ 942 w 1072"/>
                  <a:gd name="T89" fmla="*/ 892 h 1400"/>
                  <a:gd name="T90" fmla="*/ 942 w 1072"/>
                  <a:gd name="T91" fmla="*/ 720 h 1400"/>
                  <a:gd name="T92" fmla="*/ 129 w 1072"/>
                  <a:gd name="T93" fmla="*/ 654 h 1400"/>
                  <a:gd name="T94" fmla="*/ 942 w 1072"/>
                  <a:gd name="T95" fmla="*/ 72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71" y="0"/>
                    </a:lnTo>
                    <a:lnTo>
                      <a:pt x="568" y="18"/>
                    </a:lnTo>
                    <a:cubicBezTo>
                      <a:pt x="568" y="25"/>
                      <a:pt x="566" y="32"/>
                      <a:pt x="562" y="38"/>
                    </a:cubicBezTo>
                    <a:cubicBezTo>
                      <a:pt x="561" y="40"/>
                      <a:pt x="559" y="42"/>
                      <a:pt x="558" y="45"/>
                    </a:cubicBezTo>
                    <a:cubicBezTo>
                      <a:pt x="563" y="56"/>
                      <a:pt x="563" y="70"/>
                      <a:pt x="556" y="82"/>
                    </a:cubicBezTo>
                    <a:cubicBezTo>
                      <a:pt x="555" y="84"/>
                      <a:pt x="553" y="86"/>
                      <a:pt x="552" y="87"/>
                    </a:cubicBezTo>
                    <a:lnTo>
                      <a:pt x="555" y="91"/>
                    </a:lnTo>
                    <a:lnTo>
                      <a:pt x="555" y="104"/>
                    </a:lnTo>
                    <a:cubicBezTo>
                      <a:pt x="555" y="120"/>
                      <a:pt x="547" y="132"/>
                      <a:pt x="536" y="141"/>
                    </a:cubicBezTo>
                    <a:cubicBezTo>
                      <a:pt x="536" y="145"/>
                      <a:pt x="537" y="149"/>
                      <a:pt x="536" y="153"/>
                    </a:cubicBezTo>
                    <a:lnTo>
                      <a:pt x="535" y="171"/>
                    </a:lnTo>
                    <a:lnTo>
                      <a:pt x="519" y="180"/>
                    </a:lnTo>
                    <a:cubicBezTo>
                      <a:pt x="517" y="181"/>
                      <a:pt x="515" y="183"/>
                      <a:pt x="512" y="184"/>
                    </a:cubicBezTo>
                    <a:cubicBezTo>
                      <a:pt x="512" y="190"/>
                      <a:pt x="510" y="195"/>
                      <a:pt x="507" y="200"/>
                    </a:cubicBezTo>
                    <a:lnTo>
                      <a:pt x="501" y="209"/>
                    </a:lnTo>
                    <a:cubicBezTo>
                      <a:pt x="497" y="214"/>
                      <a:pt x="489" y="221"/>
                      <a:pt x="477" y="224"/>
                    </a:cubicBezTo>
                    <a:cubicBezTo>
                      <a:pt x="476" y="226"/>
                      <a:pt x="476" y="228"/>
                      <a:pt x="475" y="231"/>
                    </a:cubicBezTo>
                    <a:lnTo>
                      <a:pt x="469" y="251"/>
                    </a:lnTo>
                    <a:lnTo>
                      <a:pt x="448" y="255"/>
                    </a:lnTo>
                    <a:cubicBezTo>
                      <a:pt x="446" y="255"/>
                      <a:pt x="444" y="255"/>
                      <a:pt x="443" y="256"/>
                    </a:cubicBezTo>
                    <a:cubicBezTo>
                      <a:pt x="442" y="257"/>
                      <a:pt x="441" y="259"/>
                      <a:pt x="440" y="261"/>
                    </a:cubicBezTo>
                    <a:lnTo>
                      <a:pt x="438" y="264"/>
                    </a:lnTo>
                    <a:lnTo>
                      <a:pt x="448" y="267"/>
                    </a:lnTo>
                    <a:lnTo>
                      <a:pt x="436" y="269"/>
                    </a:lnTo>
                    <a:lnTo>
                      <a:pt x="431" y="276"/>
                    </a:lnTo>
                    <a:lnTo>
                      <a:pt x="406" y="279"/>
                    </a:lnTo>
                    <a:cubicBezTo>
                      <a:pt x="401" y="279"/>
                      <a:pt x="397" y="278"/>
                      <a:pt x="393" y="278"/>
                    </a:cubicBezTo>
                    <a:cubicBezTo>
                      <a:pt x="391" y="280"/>
                      <a:pt x="388" y="283"/>
                      <a:pt x="386" y="285"/>
                    </a:cubicBezTo>
                    <a:lnTo>
                      <a:pt x="373" y="296"/>
                    </a:lnTo>
                    <a:lnTo>
                      <a:pt x="360" y="294"/>
                    </a:lnTo>
                    <a:cubicBezTo>
                      <a:pt x="360" y="296"/>
                      <a:pt x="359" y="298"/>
                      <a:pt x="359" y="300"/>
                    </a:cubicBezTo>
                    <a:lnTo>
                      <a:pt x="365" y="299"/>
                    </a:lnTo>
                    <a:lnTo>
                      <a:pt x="338" y="349"/>
                    </a:lnTo>
                    <a:lnTo>
                      <a:pt x="342" y="352"/>
                    </a:lnTo>
                    <a:cubicBezTo>
                      <a:pt x="371" y="369"/>
                      <a:pt x="381" y="408"/>
                      <a:pt x="373" y="434"/>
                    </a:cubicBezTo>
                    <a:cubicBezTo>
                      <a:pt x="372" y="434"/>
                      <a:pt x="372" y="434"/>
                      <a:pt x="372" y="434"/>
                    </a:cubicBezTo>
                    <a:cubicBezTo>
                      <a:pt x="379" y="449"/>
                      <a:pt x="380" y="462"/>
                      <a:pt x="380" y="469"/>
                    </a:cubicBezTo>
                    <a:cubicBezTo>
                      <a:pt x="380" y="496"/>
                      <a:pt x="366" y="522"/>
                      <a:pt x="341" y="537"/>
                    </a:cubicBezTo>
                    <a:lnTo>
                      <a:pt x="291" y="567"/>
                    </a:lnTo>
                    <a:lnTo>
                      <a:pt x="288" y="554"/>
                    </a:lnTo>
                    <a:cubicBezTo>
                      <a:pt x="273" y="558"/>
                      <a:pt x="262" y="556"/>
                      <a:pt x="252" y="553"/>
                    </a:cubicBezTo>
                    <a:cubicBezTo>
                      <a:pt x="236" y="563"/>
                      <a:pt x="215" y="566"/>
                      <a:pt x="195" y="561"/>
                    </a:cubicBezTo>
                    <a:cubicBezTo>
                      <a:pt x="189" y="566"/>
                      <a:pt x="182" y="569"/>
                      <a:pt x="175" y="571"/>
                    </a:cubicBezTo>
                    <a:cubicBezTo>
                      <a:pt x="169" y="573"/>
                      <a:pt x="161" y="574"/>
                      <a:pt x="152" y="574"/>
                    </a:cubicBezTo>
                    <a:cubicBezTo>
                      <a:pt x="143" y="574"/>
                      <a:pt x="135" y="573"/>
                      <a:pt x="129" y="571"/>
                    </a:cubicBezTo>
                    <a:cubicBezTo>
                      <a:pt x="122" y="569"/>
                      <a:pt x="115" y="566"/>
                      <a:pt x="108" y="561"/>
                    </a:cubicBezTo>
                    <a:cubicBezTo>
                      <a:pt x="89" y="566"/>
                      <a:pt x="69" y="563"/>
                      <a:pt x="52" y="553"/>
                    </a:cubicBezTo>
                    <a:cubicBezTo>
                      <a:pt x="41" y="556"/>
                      <a:pt x="28" y="557"/>
                      <a:pt x="15" y="554"/>
                    </a:cubicBezTo>
                    <a:lnTo>
                      <a:pt x="12" y="567"/>
                    </a:lnTo>
                    <a:lnTo>
                      <a:pt x="0" y="559"/>
                    </a:lnTo>
                    <a:lnTo>
                      <a:pt x="0" y="858"/>
                    </a:lnTo>
                    <a:lnTo>
                      <a:pt x="0" y="1303"/>
                    </a:lnTo>
                    <a:cubicBezTo>
                      <a:pt x="0" y="1357"/>
                      <a:pt x="43" y="1400"/>
                      <a:pt x="95" y="1400"/>
                    </a:cubicBezTo>
                    <a:lnTo>
                      <a:pt x="620" y="1400"/>
                    </a:lnTo>
                    <a:lnTo>
                      <a:pt x="976" y="1400"/>
                    </a:lnTo>
                    <a:lnTo>
                      <a:pt x="976" y="1400"/>
                    </a:lnTo>
                    <a:cubicBezTo>
                      <a:pt x="1000" y="1400"/>
                      <a:pt x="1022" y="1391"/>
                      <a:pt x="1039" y="1376"/>
                    </a:cubicBezTo>
                    <a:cubicBezTo>
                      <a:pt x="1059" y="1359"/>
                      <a:pt x="1072" y="1332"/>
                      <a:pt x="1072" y="1303"/>
                    </a:cubicBezTo>
                    <a:lnTo>
                      <a:pt x="1072" y="1303"/>
                    </a:lnTo>
                    <a:lnTo>
                      <a:pt x="1072" y="1278"/>
                    </a:lnTo>
                    <a:lnTo>
                      <a:pt x="1072" y="977"/>
                    </a:lnTo>
                    <a:lnTo>
                      <a:pt x="1072" y="387"/>
                    </a:lnTo>
                    <a:lnTo>
                      <a:pt x="1072" y="361"/>
                    </a:lnTo>
                    <a:lnTo>
                      <a:pt x="1072" y="97"/>
                    </a:lnTo>
                    <a:cubicBezTo>
                      <a:pt x="1072" y="44"/>
                      <a:pt x="1029" y="0"/>
                      <a:pt x="976" y="0"/>
                    </a:cubicBezTo>
                    <a:close/>
                    <a:moveTo>
                      <a:pt x="493" y="340"/>
                    </a:moveTo>
                    <a:lnTo>
                      <a:pt x="493" y="340"/>
                    </a:lnTo>
                    <a:lnTo>
                      <a:pt x="925" y="340"/>
                    </a:lnTo>
                    <a:lnTo>
                      <a:pt x="925" y="406"/>
                    </a:lnTo>
                    <a:lnTo>
                      <a:pt x="493" y="406"/>
                    </a:lnTo>
                    <a:lnTo>
                      <a:pt x="493" y="340"/>
                    </a:lnTo>
                    <a:close/>
                    <a:moveTo>
                      <a:pt x="942" y="1236"/>
                    </a:moveTo>
                    <a:lnTo>
                      <a:pt x="942" y="1236"/>
                    </a:lnTo>
                    <a:lnTo>
                      <a:pt x="129" y="1236"/>
                    </a:lnTo>
                    <a:lnTo>
                      <a:pt x="129" y="1170"/>
                    </a:lnTo>
                    <a:lnTo>
                      <a:pt x="942" y="1170"/>
                    </a:lnTo>
                    <a:lnTo>
                      <a:pt x="942" y="1236"/>
                    </a:lnTo>
                    <a:close/>
                    <a:moveTo>
                      <a:pt x="942" y="1064"/>
                    </a:moveTo>
                    <a:lnTo>
                      <a:pt x="942" y="1064"/>
                    </a:lnTo>
                    <a:lnTo>
                      <a:pt x="129" y="1064"/>
                    </a:lnTo>
                    <a:lnTo>
                      <a:pt x="129" y="998"/>
                    </a:lnTo>
                    <a:lnTo>
                      <a:pt x="942" y="998"/>
                    </a:lnTo>
                    <a:lnTo>
                      <a:pt x="942" y="1064"/>
                    </a:lnTo>
                    <a:close/>
                    <a:moveTo>
                      <a:pt x="942" y="892"/>
                    </a:moveTo>
                    <a:lnTo>
                      <a:pt x="942" y="892"/>
                    </a:lnTo>
                    <a:lnTo>
                      <a:pt x="129" y="892"/>
                    </a:lnTo>
                    <a:lnTo>
                      <a:pt x="129" y="826"/>
                    </a:lnTo>
                    <a:lnTo>
                      <a:pt x="942" y="826"/>
                    </a:lnTo>
                    <a:lnTo>
                      <a:pt x="942" y="892"/>
                    </a:lnTo>
                    <a:close/>
                    <a:moveTo>
                      <a:pt x="942" y="720"/>
                    </a:moveTo>
                    <a:lnTo>
                      <a:pt x="942" y="720"/>
                    </a:lnTo>
                    <a:lnTo>
                      <a:pt x="129" y="720"/>
                    </a:lnTo>
                    <a:lnTo>
                      <a:pt x="129" y="654"/>
                    </a:lnTo>
                    <a:lnTo>
                      <a:pt x="942" y="654"/>
                    </a:lnTo>
                    <a:lnTo>
                      <a:pt x="942" y="7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1257"/>
              <p:cNvSpPr>
                <a:spLocks noEditPoints="1"/>
              </p:cNvSpPr>
              <p:nvPr/>
            </p:nvSpPr>
            <p:spPr bwMode="auto">
              <a:xfrm>
                <a:off x="-207963" y="2460625"/>
                <a:ext cx="274638" cy="295275"/>
              </a:xfrm>
              <a:custGeom>
                <a:avLst/>
                <a:gdLst>
                  <a:gd name="T0" fmla="*/ 287 w 762"/>
                  <a:gd name="T1" fmla="*/ 792 h 821"/>
                  <a:gd name="T2" fmla="*/ 416 w 762"/>
                  <a:gd name="T3" fmla="*/ 802 h 821"/>
                  <a:gd name="T4" fmla="*/ 529 w 762"/>
                  <a:gd name="T5" fmla="*/ 785 h 821"/>
                  <a:gd name="T6" fmla="*/ 557 w 762"/>
                  <a:gd name="T7" fmla="*/ 719 h 821"/>
                  <a:gd name="T8" fmla="*/ 506 w 762"/>
                  <a:gd name="T9" fmla="*/ 666 h 821"/>
                  <a:gd name="T10" fmla="*/ 477 w 762"/>
                  <a:gd name="T11" fmla="*/ 630 h 821"/>
                  <a:gd name="T12" fmla="*/ 520 w 762"/>
                  <a:gd name="T13" fmla="*/ 599 h 821"/>
                  <a:gd name="T14" fmla="*/ 531 w 762"/>
                  <a:gd name="T15" fmla="*/ 590 h 821"/>
                  <a:gd name="T16" fmla="*/ 533 w 762"/>
                  <a:gd name="T17" fmla="*/ 587 h 821"/>
                  <a:gd name="T18" fmla="*/ 551 w 762"/>
                  <a:gd name="T19" fmla="*/ 575 h 821"/>
                  <a:gd name="T20" fmla="*/ 548 w 762"/>
                  <a:gd name="T21" fmla="*/ 536 h 821"/>
                  <a:gd name="T22" fmla="*/ 611 w 762"/>
                  <a:gd name="T23" fmla="*/ 515 h 821"/>
                  <a:gd name="T24" fmla="*/ 705 w 762"/>
                  <a:gd name="T25" fmla="*/ 467 h 821"/>
                  <a:gd name="T26" fmla="*/ 754 w 762"/>
                  <a:gd name="T27" fmla="*/ 342 h 821"/>
                  <a:gd name="T28" fmla="*/ 720 w 762"/>
                  <a:gd name="T29" fmla="*/ 251 h 821"/>
                  <a:gd name="T30" fmla="*/ 699 w 762"/>
                  <a:gd name="T31" fmla="*/ 128 h 821"/>
                  <a:gd name="T32" fmla="*/ 523 w 762"/>
                  <a:gd name="T33" fmla="*/ 335 h 821"/>
                  <a:gd name="T34" fmla="*/ 467 w 762"/>
                  <a:gd name="T35" fmla="*/ 344 h 821"/>
                  <a:gd name="T36" fmla="*/ 492 w 762"/>
                  <a:gd name="T37" fmla="*/ 248 h 821"/>
                  <a:gd name="T38" fmla="*/ 561 w 762"/>
                  <a:gd name="T39" fmla="*/ 243 h 821"/>
                  <a:gd name="T40" fmla="*/ 537 w 762"/>
                  <a:gd name="T41" fmla="*/ 182 h 821"/>
                  <a:gd name="T42" fmla="*/ 594 w 762"/>
                  <a:gd name="T43" fmla="*/ 170 h 821"/>
                  <a:gd name="T44" fmla="*/ 641 w 762"/>
                  <a:gd name="T45" fmla="*/ 186 h 821"/>
                  <a:gd name="T46" fmla="*/ 570 w 762"/>
                  <a:gd name="T47" fmla="*/ 88 h 821"/>
                  <a:gd name="T48" fmla="*/ 513 w 762"/>
                  <a:gd name="T49" fmla="*/ 131 h 821"/>
                  <a:gd name="T50" fmla="*/ 510 w 762"/>
                  <a:gd name="T51" fmla="*/ 89 h 821"/>
                  <a:gd name="T52" fmla="*/ 496 w 762"/>
                  <a:gd name="T53" fmla="*/ 130 h 821"/>
                  <a:gd name="T54" fmla="*/ 431 w 762"/>
                  <a:gd name="T55" fmla="*/ 114 h 821"/>
                  <a:gd name="T56" fmla="*/ 400 w 762"/>
                  <a:gd name="T57" fmla="*/ 8 h 821"/>
                  <a:gd name="T58" fmla="*/ 361 w 762"/>
                  <a:gd name="T59" fmla="*/ 8 h 821"/>
                  <a:gd name="T60" fmla="*/ 331 w 762"/>
                  <a:gd name="T61" fmla="*/ 113 h 821"/>
                  <a:gd name="T62" fmla="*/ 266 w 762"/>
                  <a:gd name="T63" fmla="*/ 129 h 821"/>
                  <a:gd name="T64" fmla="*/ 252 w 762"/>
                  <a:gd name="T65" fmla="*/ 88 h 821"/>
                  <a:gd name="T66" fmla="*/ 249 w 762"/>
                  <a:gd name="T67" fmla="*/ 130 h 821"/>
                  <a:gd name="T68" fmla="*/ 192 w 762"/>
                  <a:gd name="T69" fmla="*/ 87 h 821"/>
                  <a:gd name="T70" fmla="*/ 121 w 762"/>
                  <a:gd name="T71" fmla="*/ 185 h 821"/>
                  <a:gd name="T72" fmla="*/ 167 w 762"/>
                  <a:gd name="T73" fmla="*/ 170 h 821"/>
                  <a:gd name="T74" fmla="*/ 224 w 762"/>
                  <a:gd name="T75" fmla="*/ 181 h 821"/>
                  <a:gd name="T76" fmla="*/ 200 w 762"/>
                  <a:gd name="T77" fmla="*/ 242 h 821"/>
                  <a:gd name="T78" fmla="*/ 270 w 762"/>
                  <a:gd name="T79" fmla="*/ 247 h 821"/>
                  <a:gd name="T80" fmla="*/ 278 w 762"/>
                  <a:gd name="T81" fmla="*/ 323 h 821"/>
                  <a:gd name="T82" fmla="*/ 260 w 762"/>
                  <a:gd name="T83" fmla="*/ 361 h 821"/>
                  <a:gd name="T84" fmla="*/ 135 w 762"/>
                  <a:gd name="T85" fmla="*/ 223 h 821"/>
                  <a:gd name="T86" fmla="*/ 22 w 762"/>
                  <a:gd name="T87" fmla="*/ 198 h 821"/>
                  <a:gd name="T88" fmla="*/ 1 w 762"/>
                  <a:gd name="T89" fmla="*/ 301 h 821"/>
                  <a:gd name="T90" fmla="*/ 32 w 762"/>
                  <a:gd name="T91" fmla="*/ 431 h 821"/>
                  <a:gd name="T92" fmla="*/ 128 w 762"/>
                  <a:gd name="T93" fmla="*/ 483 h 821"/>
                  <a:gd name="T94" fmla="*/ 215 w 762"/>
                  <a:gd name="T95" fmla="*/ 529 h 821"/>
                  <a:gd name="T96" fmla="*/ 211 w 762"/>
                  <a:gd name="T97" fmla="*/ 560 h 821"/>
                  <a:gd name="T98" fmla="*/ 225 w 762"/>
                  <a:gd name="T99" fmla="*/ 584 h 821"/>
                  <a:gd name="T100" fmla="*/ 230 w 762"/>
                  <a:gd name="T101" fmla="*/ 589 h 821"/>
                  <a:gd name="T102" fmla="*/ 238 w 762"/>
                  <a:gd name="T103" fmla="*/ 598 h 821"/>
                  <a:gd name="T104" fmla="*/ 290 w 762"/>
                  <a:gd name="T105" fmla="*/ 626 h 821"/>
                  <a:gd name="T106" fmla="*/ 239 w 762"/>
                  <a:gd name="T107" fmla="*/ 641 h 821"/>
                  <a:gd name="T108" fmla="*/ 208 w 762"/>
                  <a:gd name="T109" fmla="*/ 663 h 821"/>
                  <a:gd name="T110" fmla="*/ 533 w 762"/>
                  <a:gd name="T111" fmla="*/ 582 h 821"/>
                  <a:gd name="T112" fmla="*/ 503 w 762"/>
                  <a:gd name="T113" fmla="*/ 579 h 821"/>
                  <a:gd name="T114" fmla="*/ 503 w 762"/>
                  <a:gd name="T115" fmla="*/ 579 h 821"/>
                  <a:gd name="T116" fmla="*/ 437 w 762"/>
                  <a:gd name="T117" fmla="*/ 189 h 821"/>
                  <a:gd name="T118" fmla="*/ 381 w 762"/>
                  <a:gd name="T119" fmla="*/ 295 h 821"/>
                  <a:gd name="T120" fmla="*/ 349 w 762"/>
                  <a:gd name="T121" fmla="*/ 170 h 821"/>
                  <a:gd name="T122" fmla="*/ 228 w 762"/>
                  <a:gd name="T123" fmla="*/ 582 h 821"/>
                  <a:gd name="T124" fmla="*/ 262 w 762"/>
                  <a:gd name="T125" fmla="*/ 586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2" h="821">
                    <a:moveTo>
                      <a:pt x="219" y="784"/>
                    </a:moveTo>
                    <a:cubicBezTo>
                      <a:pt x="221" y="775"/>
                      <a:pt x="223" y="769"/>
                      <a:pt x="226" y="765"/>
                    </a:cubicBezTo>
                    <a:cubicBezTo>
                      <a:pt x="226" y="771"/>
                      <a:pt x="228" y="778"/>
                      <a:pt x="232" y="785"/>
                    </a:cubicBezTo>
                    <a:lnTo>
                      <a:pt x="232" y="785"/>
                    </a:lnTo>
                    <a:cubicBezTo>
                      <a:pt x="241" y="796"/>
                      <a:pt x="251" y="802"/>
                      <a:pt x="260" y="802"/>
                    </a:cubicBezTo>
                    <a:cubicBezTo>
                      <a:pt x="270" y="802"/>
                      <a:pt x="278" y="797"/>
                      <a:pt x="286" y="793"/>
                    </a:cubicBezTo>
                    <a:cubicBezTo>
                      <a:pt x="286" y="793"/>
                      <a:pt x="286" y="793"/>
                      <a:pt x="287" y="792"/>
                    </a:cubicBezTo>
                    <a:cubicBezTo>
                      <a:pt x="287" y="793"/>
                      <a:pt x="287" y="793"/>
                      <a:pt x="287" y="793"/>
                    </a:cubicBezTo>
                    <a:cubicBezTo>
                      <a:pt x="296" y="804"/>
                      <a:pt x="307" y="810"/>
                      <a:pt x="320" y="810"/>
                    </a:cubicBezTo>
                    <a:lnTo>
                      <a:pt x="320" y="810"/>
                    </a:lnTo>
                    <a:cubicBezTo>
                      <a:pt x="329" y="810"/>
                      <a:pt x="338" y="806"/>
                      <a:pt x="346" y="802"/>
                    </a:cubicBezTo>
                    <a:cubicBezTo>
                      <a:pt x="351" y="809"/>
                      <a:pt x="358" y="816"/>
                      <a:pt x="369" y="819"/>
                    </a:cubicBezTo>
                    <a:cubicBezTo>
                      <a:pt x="374" y="821"/>
                      <a:pt x="388" y="821"/>
                      <a:pt x="393" y="819"/>
                    </a:cubicBezTo>
                    <a:cubicBezTo>
                      <a:pt x="404" y="816"/>
                      <a:pt x="411" y="809"/>
                      <a:pt x="416" y="802"/>
                    </a:cubicBezTo>
                    <a:cubicBezTo>
                      <a:pt x="423" y="806"/>
                      <a:pt x="432" y="810"/>
                      <a:pt x="442" y="810"/>
                    </a:cubicBezTo>
                    <a:lnTo>
                      <a:pt x="442" y="810"/>
                    </a:lnTo>
                    <a:cubicBezTo>
                      <a:pt x="455" y="810"/>
                      <a:pt x="466" y="804"/>
                      <a:pt x="475" y="793"/>
                    </a:cubicBezTo>
                    <a:cubicBezTo>
                      <a:pt x="475" y="793"/>
                      <a:pt x="475" y="793"/>
                      <a:pt x="475" y="792"/>
                    </a:cubicBezTo>
                    <a:cubicBezTo>
                      <a:pt x="475" y="793"/>
                      <a:pt x="476" y="793"/>
                      <a:pt x="476" y="793"/>
                    </a:cubicBezTo>
                    <a:cubicBezTo>
                      <a:pt x="484" y="797"/>
                      <a:pt x="492" y="802"/>
                      <a:pt x="501" y="802"/>
                    </a:cubicBezTo>
                    <a:cubicBezTo>
                      <a:pt x="511" y="802"/>
                      <a:pt x="520" y="796"/>
                      <a:pt x="529" y="785"/>
                    </a:cubicBezTo>
                    <a:lnTo>
                      <a:pt x="530" y="785"/>
                    </a:lnTo>
                    <a:cubicBezTo>
                      <a:pt x="534" y="778"/>
                      <a:pt x="535" y="771"/>
                      <a:pt x="536" y="765"/>
                    </a:cubicBezTo>
                    <a:cubicBezTo>
                      <a:pt x="538" y="769"/>
                      <a:pt x="541" y="775"/>
                      <a:pt x="543" y="784"/>
                    </a:cubicBezTo>
                    <a:lnTo>
                      <a:pt x="545" y="793"/>
                    </a:lnTo>
                    <a:lnTo>
                      <a:pt x="552" y="788"/>
                    </a:lnTo>
                    <a:cubicBezTo>
                      <a:pt x="566" y="780"/>
                      <a:pt x="574" y="766"/>
                      <a:pt x="574" y="751"/>
                    </a:cubicBezTo>
                    <a:cubicBezTo>
                      <a:pt x="573" y="735"/>
                      <a:pt x="569" y="726"/>
                      <a:pt x="557" y="719"/>
                    </a:cubicBezTo>
                    <a:cubicBezTo>
                      <a:pt x="561" y="716"/>
                      <a:pt x="565" y="712"/>
                      <a:pt x="568" y="704"/>
                    </a:cubicBezTo>
                    <a:cubicBezTo>
                      <a:pt x="572" y="692"/>
                      <a:pt x="566" y="671"/>
                      <a:pt x="553" y="663"/>
                    </a:cubicBezTo>
                    <a:lnTo>
                      <a:pt x="544" y="658"/>
                    </a:lnTo>
                    <a:lnTo>
                      <a:pt x="544" y="669"/>
                    </a:lnTo>
                    <a:cubicBezTo>
                      <a:pt x="545" y="677"/>
                      <a:pt x="542" y="682"/>
                      <a:pt x="537" y="684"/>
                    </a:cubicBezTo>
                    <a:cubicBezTo>
                      <a:pt x="536" y="684"/>
                      <a:pt x="535" y="684"/>
                      <a:pt x="534" y="684"/>
                    </a:cubicBezTo>
                    <a:cubicBezTo>
                      <a:pt x="527" y="684"/>
                      <a:pt x="517" y="676"/>
                      <a:pt x="506" y="666"/>
                    </a:cubicBezTo>
                    <a:cubicBezTo>
                      <a:pt x="504" y="665"/>
                      <a:pt x="502" y="663"/>
                      <a:pt x="500" y="661"/>
                    </a:cubicBezTo>
                    <a:cubicBezTo>
                      <a:pt x="512" y="656"/>
                      <a:pt x="519" y="646"/>
                      <a:pt x="522" y="641"/>
                    </a:cubicBezTo>
                    <a:lnTo>
                      <a:pt x="528" y="629"/>
                    </a:lnTo>
                    <a:lnTo>
                      <a:pt x="516" y="632"/>
                    </a:lnTo>
                    <a:cubicBezTo>
                      <a:pt x="510" y="633"/>
                      <a:pt x="501" y="635"/>
                      <a:pt x="493" y="635"/>
                    </a:cubicBezTo>
                    <a:cubicBezTo>
                      <a:pt x="486" y="635"/>
                      <a:pt x="481" y="634"/>
                      <a:pt x="478" y="631"/>
                    </a:cubicBezTo>
                    <a:lnTo>
                      <a:pt x="477" y="630"/>
                    </a:lnTo>
                    <a:lnTo>
                      <a:pt x="477" y="630"/>
                    </a:lnTo>
                    <a:cubicBezTo>
                      <a:pt x="475" y="629"/>
                      <a:pt x="473" y="628"/>
                      <a:pt x="471" y="626"/>
                    </a:cubicBezTo>
                    <a:cubicBezTo>
                      <a:pt x="480" y="615"/>
                      <a:pt x="488" y="604"/>
                      <a:pt x="495" y="592"/>
                    </a:cubicBezTo>
                    <a:lnTo>
                      <a:pt x="497" y="593"/>
                    </a:lnTo>
                    <a:cubicBezTo>
                      <a:pt x="500" y="597"/>
                      <a:pt x="504" y="598"/>
                      <a:pt x="508" y="598"/>
                    </a:cubicBezTo>
                    <a:cubicBezTo>
                      <a:pt x="510" y="598"/>
                      <a:pt x="511" y="598"/>
                      <a:pt x="513" y="597"/>
                    </a:cubicBezTo>
                    <a:cubicBezTo>
                      <a:pt x="516" y="599"/>
                      <a:pt x="518" y="599"/>
                      <a:pt x="520" y="599"/>
                    </a:cubicBezTo>
                    <a:cubicBezTo>
                      <a:pt x="521" y="599"/>
                      <a:pt x="521" y="599"/>
                      <a:pt x="521" y="599"/>
                    </a:cubicBezTo>
                    <a:cubicBezTo>
                      <a:pt x="522" y="599"/>
                      <a:pt x="523" y="598"/>
                      <a:pt x="523" y="598"/>
                    </a:cubicBezTo>
                    <a:lnTo>
                      <a:pt x="524" y="598"/>
                    </a:lnTo>
                    <a:cubicBezTo>
                      <a:pt x="526" y="597"/>
                      <a:pt x="528" y="595"/>
                      <a:pt x="530" y="592"/>
                    </a:cubicBezTo>
                    <a:lnTo>
                      <a:pt x="530" y="592"/>
                    </a:lnTo>
                    <a:lnTo>
                      <a:pt x="530" y="591"/>
                    </a:lnTo>
                    <a:cubicBezTo>
                      <a:pt x="530" y="591"/>
                      <a:pt x="531" y="590"/>
                      <a:pt x="531" y="590"/>
                    </a:cubicBezTo>
                    <a:lnTo>
                      <a:pt x="531" y="590"/>
                    </a:lnTo>
                    <a:lnTo>
                      <a:pt x="531" y="589"/>
                    </a:lnTo>
                    <a:cubicBezTo>
                      <a:pt x="532" y="589"/>
                      <a:pt x="532" y="589"/>
                      <a:pt x="532" y="588"/>
                    </a:cubicBezTo>
                    <a:lnTo>
                      <a:pt x="533" y="588"/>
                    </a:ln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7"/>
                      <a:pt x="533" y="587"/>
                      <a:pt x="533" y="587"/>
                    </a:cubicBezTo>
                    <a:lnTo>
                      <a:pt x="536" y="587"/>
                    </a:lnTo>
                    <a:lnTo>
                      <a:pt x="537" y="584"/>
                    </a:lnTo>
                    <a:cubicBezTo>
                      <a:pt x="537" y="584"/>
                      <a:pt x="537" y="583"/>
                      <a:pt x="537" y="583"/>
                    </a:cubicBezTo>
                    <a:lnTo>
                      <a:pt x="538" y="583"/>
                    </a:lnTo>
                    <a:cubicBezTo>
                      <a:pt x="538" y="583"/>
                      <a:pt x="538" y="583"/>
                      <a:pt x="539" y="583"/>
                    </a:cubicBezTo>
                    <a:cubicBezTo>
                      <a:pt x="539" y="582"/>
                      <a:pt x="539" y="582"/>
                      <a:pt x="539" y="582"/>
                    </a:cubicBezTo>
                    <a:cubicBezTo>
                      <a:pt x="542" y="581"/>
                      <a:pt x="549" y="577"/>
                      <a:pt x="551" y="575"/>
                    </a:cubicBezTo>
                    <a:cubicBezTo>
                      <a:pt x="555" y="572"/>
                      <a:pt x="556" y="566"/>
                      <a:pt x="553" y="562"/>
                    </a:cubicBezTo>
                    <a:cubicBezTo>
                      <a:pt x="552" y="561"/>
                      <a:pt x="552" y="561"/>
                      <a:pt x="551" y="560"/>
                    </a:cubicBezTo>
                    <a:cubicBezTo>
                      <a:pt x="552" y="558"/>
                      <a:pt x="553" y="556"/>
                      <a:pt x="552" y="552"/>
                    </a:cubicBezTo>
                    <a:cubicBezTo>
                      <a:pt x="551" y="550"/>
                      <a:pt x="550" y="548"/>
                      <a:pt x="549" y="547"/>
                    </a:cubicBezTo>
                    <a:cubicBezTo>
                      <a:pt x="549" y="547"/>
                      <a:pt x="550" y="546"/>
                      <a:pt x="550" y="545"/>
                    </a:cubicBezTo>
                    <a:cubicBezTo>
                      <a:pt x="551" y="543"/>
                      <a:pt x="551" y="539"/>
                      <a:pt x="549" y="536"/>
                    </a:cubicBezTo>
                    <a:lnTo>
                      <a:pt x="548" y="536"/>
                    </a:lnTo>
                    <a:cubicBezTo>
                      <a:pt x="546" y="534"/>
                      <a:pt x="544" y="532"/>
                      <a:pt x="542" y="531"/>
                    </a:cubicBezTo>
                    <a:cubicBezTo>
                      <a:pt x="543" y="531"/>
                      <a:pt x="545" y="531"/>
                      <a:pt x="546" y="529"/>
                    </a:cubicBezTo>
                    <a:cubicBezTo>
                      <a:pt x="562" y="520"/>
                      <a:pt x="558" y="500"/>
                      <a:pt x="555" y="485"/>
                    </a:cubicBezTo>
                    <a:cubicBezTo>
                      <a:pt x="559" y="500"/>
                      <a:pt x="561" y="515"/>
                      <a:pt x="570" y="526"/>
                    </a:cubicBezTo>
                    <a:cubicBezTo>
                      <a:pt x="574" y="533"/>
                      <a:pt x="584" y="538"/>
                      <a:pt x="592" y="539"/>
                    </a:cubicBezTo>
                    <a:cubicBezTo>
                      <a:pt x="603" y="530"/>
                      <a:pt x="601" y="507"/>
                      <a:pt x="595" y="491"/>
                    </a:cubicBezTo>
                    <a:cubicBezTo>
                      <a:pt x="599" y="500"/>
                      <a:pt x="605" y="508"/>
                      <a:pt x="611" y="515"/>
                    </a:cubicBezTo>
                    <a:cubicBezTo>
                      <a:pt x="617" y="523"/>
                      <a:pt x="629" y="526"/>
                      <a:pt x="638" y="525"/>
                    </a:cubicBezTo>
                    <a:cubicBezTo>
                      <a:pt x="650" y="505"/>
                      <a:pt x="642" y="494"/>
                      <a:pt x="634" y="483"/>
                    </a:cubicBezTo>
                    <a:cubicBezTo>
                      <a:pt x="635" y="484"/>
                      <a:pt x="636" y="485"/>
                      <a:pt x="637" y="486"/>
                    </a:cubicBezTo>
                    <a:cubicBezTo>
                      <a:pt x="652" y="504"/>
                      <a:pt x="661" y="503"/>
                      <a:pt x="670" y="501"/>
                    </a:cubicBezTo>
                    <a:cubicBezTo>
                      <a:pt x="677" y="481"/>
                      <a:pt x="666" y="472"/>
                      <a:pt x="662" y="462"/>
                    </a:cubicBezTo>
                    <a:lnTo>
                      <a:pt x="674" y="470"/>
                    </a:lnTo>
                    <a:cubicBezTo>
                      <a:pt x="686" y="474"/>
                      <a:pt x="699" y="473"/>
                      <a:pt x="705" y="467"/>
                    </a:cubicBezTo>
                    <a:cubicBezTo>
                      <a:pt x="709" y="456"/>
                      <a:pt x="701" y="446"/>
                      <a:pt x="698" y="441"/>
                    </a:cubicBezTo>
                    <a:cubicBezTo>
                      <a:pt x="703" y="442"/>
                      <a:pt x="721" y="437"/>
                      <a:pt x="730" y="431"/>
                    </a:cubicBezTo>
                    <a:cubicBezTo>
                      <a:pt x="731" y="421"/>
                      <a:pt x="717" y="409"/>
                      <a:pt x="712" y="405"/>
                    </a:cubicBezTo>
                    <a:cubicBezTo>
                      <a:pt x="725" y="405"/>
                      <a:pt x="749" y="397"/>
                      <a:pt x="749" y="385"/>
                    </a:cubicBezTo>
                    <a:cubicBezTo>
                      <a:pt x="743" y="378"/>
                      <a:pt x="729" y="375"/>
                      <a:pt x="720" y="370"/>
                    </a:cubicBezTo>
                    <a:cubicBezTo>
                      <a:pt x="726" y="368"/>
                      <a:pt x="752" y="353"/>
                      <a:pt x="754" y="346"/>
                    </a:cubicBezTo>
                    <a:cubicBezTo>
                      <a:pt x="755" y="345"/>
                      <a:pt x="756" y="343"/>
                      <a:pt x="754" y="342"/>
                    </a:cubicBezTo>
                    <a:cubicBezTo>
                      <a:pt x="749" y="335"/>
                      <a:pt x="726" y="332"/>
                      <a:pt x="721" y="333"/>
                    </a:cubicBezTo>
                    <a:cubicBezTo>
                      <a:pt x="742" y="326"/>
                      <a:pt x="750" y="318"/>
                      <a:pt x="761" y="301"/>
                    </a:cubicBezTo>
                    <a:cubicBezTo>
                      <a:pt x="762" y="300"/>
                      <a:pt x="761" y="298"/>
                      <a:pt x="761" y="297"/>
                    </a:cubicBezTo>
                    <a:cubicBezTo>
                      <a:pt x="752" y="291"/>
                      <a:pt x="728" y="295"/>
                      <a:pt x="716" y="297"/>
                    </a:cubicBezTo>
                    <a:cubicBezTo>
                      <a:pt x="731" y="284"/>
                      <a:pt x="751" y="271"/>
                      <a:pt x="753" y="248"/>
                    </a:cubicBezTo>
                    <a:cubicBezTo>
                      <a:pt x="752" y="247"/>
                      <a:pt x="753" y="245"/>
                      <a:pt x="752" y="245"/>
                    </a:cubicBezTo>
                    <a:cubicBezTo>
                      <a:pt x="741" y="245"/>
                      <a:pt x="730" y="248"/>
                      <a:pt x="720" y="251"/>
                    </a:cubicBezTo>
                    <a:lnTo>
                      <a:pt x="719" y="250"/>
                    </a:lnTo>
                    <a:cubicBezTo>
                      <a:pt x="729" y="233"/>
                      <a:pt x="737" y="217"/>
                      <a:pt x="740" y="198"/>
                    </a:cubicBezTo>
                    <a:cubicBezTo>
                      <a:pt x="739" y="196"/>
                      <a:pt x="742" y="188"/>
                      <a:pt x="738" y="187"/>
                    </a:cubicBezTo>
                    <a:cubicBezTo>
                      <a:pt x="733" y="185"/>
                      <a:pt x="728" y="188"/>
                      <a:pt x="724" y="191"/>
                    </a:cubicBezTo>
                    <a:lnTo>
                      <a:pt x="693" y="216"/>
                    </a:lnTo>
                    <a:cubicBezTo>
                      <a:pt x="703" y="203"/>
                      <a:pt x="710" y="176"/>
                      <a:pt x="713" y="165"/>
                    </a:cubicBezTo>
                    <a:cubicBezTo>
                      <a:pt x="714" y="156"/>
                      <a:pt x="714" y="127"/>
                      <a:pt x="699" y="128"/>
                    </a:cubicBezTo>
                    <a:cubicBezTo>
                      <a:pt x="680" y="158"/>
                      <a:pt x="657" y="199"/>
                      <a:pt x="631" y="225"/>
                    </a:cubicBezTo>
                    <a:cubicBezTo>
                      <a:pt x="629" y="225"/>
                      <a:pt x="629" y="223"/>
                      <a:pt x="627" y="223"/>
                    </a:cubicBezTo>
                    <a:cubicBezTo>
                      <a:pt x="623" y="229"/>
                      <a:pt x="601" y="262"/>
                      <a:pt x="593" y="264"/>
                    </a:cubicBezTo>
                    <a:lnTo>
                      <a:pt x="589" y="257"/>
                    </a:lnTo>
                    <a:cubicBezTo>
                      <a:pt x="585" y="263"/>
                      <a:pt x="580" y="269"/>
                      <a:pt x="573" y="274"/>
                    </a:cubicBezTo>
                    <a:lnTo>
                      <a:pt x="539" y="305"/>
                    </a:lnTo>
                    <a:cubicBezTo>
                      <a:pt x="530" y="314"/>
                      <a:pt x="523" y="323"/>
                      <a:pt x="523" y="335"/>
                    </a:cubicBezTo>
                    <a:cubicBezTo>
                      <a:pt x="523" y="335"/>
                      <a:pt x="525" y="356"/>
                      <a:pt x="514" y="362"/>
                    </a:cubicBezTo>
                    <a:cubicBezTo>
                      <a:pt x="506" y="366"/>
                      <a:pt x="502" y="362"/>
                      <a:pt x="501" y="361"/>
                    </a:cubicBezTo>
                    <a:cubicBezTo>
                      <a:pt x="501" y="361"/>
                      <a:pt x="501" y="360"/>
                      <a:pt x="501" y="360"/>
                    </a:cubicBezTo>
                    <a:cubicBezTo>
                      <a:pt x="501" y="354"/>
                      <a:pt x="502" y="348"/>
                      <a:pt x="498" y="343"/>
                    </a:cubicBezTo>
                    <a:lnTo>
                      <a:pt x="497" y="343"/>
                    </a:lnTo>
                    <a:lnTo>
                      <a:pt x="490" y="351"/>
                    </a:lnTo>
                    <a:cubicBezTo>
                      <a:pt x="485" y="354"/>
                      <a:pt x="465" y="353"/>
                      <a:pt x="467" y="344"/>
                    </a:cubicBezTo>
                    <a:cubicBezTo>
                      <a:pt x="478" y="344"/>
                      <a:pt x="484" y="334"/>
                      <a:pt x="484" y="323"/>
                    </a:cubicBezTo>
                    <a:cubicBezTo>
                      <a:pt x="484" y="323"/>
                      <a:pt x="483" y="322"/>
                      <a:pt x="482" y="321"/>
                    </a:cubicBezTo>
                    <a:cubicBezTo>
                      <a:pt x="479" y="326"/>
                      <a:pt x="473" y="326"/>
                      <a:pt x="467" y="326"/>
                    </a:cubicBezTo>
                    <a:cubicBezTo>
                      <a:pt x="462" y="325"/>
                      <a:pt x="459" y="320"/>
                      <a:pt x="456" y="316"/>
                    </a:cubicBezTo>
                    <a:cubicBezTo>
                      <a:pt x="450" y="302"/>
                      <a:pt x="450" y="288"/>
                      <a:pt x="456" y="274"/>
                    </a:cubicBezTo>
                    <a:lnTo>
                      <a:pt x="473" y="251"/>
                    </a:lnTo>
                    <a:cubicBezTo>
                      <a:pt x="479" y="247"/>
                      <a:pt x="485" y="250"/>
                      <a:pt x="492" y="248"/>
                    </a:cubicBezTo>
                    <a:cubicBezTo>
                      <a:pt x="503" y="245"/>
                      <a:pt x="516" y="244"/>
                      <a:pt x="524" y="253"/>
                    </a:cubicBezTo>
                    <a:cubicBezTo>
                      <a:pt x="526" y="256"/>
                      <a:pt x="529" y="260"/>
                      <a:pt x="528" y="265"/>
                    </a:cubicBezTo>
                    <a:cubicBezTo>
                      <a:pt x="536" y="266"/>
                      <a:pt x="536" y="254"/>
                      <a:pt x="538" y="250"/>
                    </a:cubicBezTo>
                    <a:cubicBezTo>
                      <a:pt x="543" y="251"/>
                      <a:pt x="548" y="255"/>
                      <a:pt x="554" y="255"/>
                    </a:cubicBezTo>
                    <a:cubicBezTo>
                      <a:pt x="567" y="258"/>
                      <a:pt x="589" y="251"/>
                      <a:pt x="589" y="235"/>
                    </a:cubicBezTo>
                    <a:lnTo>
                      <a:pt x="587" y="234"/>
                    </a:lnTo>
                    <a:cubicBezTo>
                      <a:pt x="582" y="242"/>
                      <a:pt x="571" y="243"/>
                      <a:pt x="561" y="243"/>
                    </a:cubicBezTo>
                    <a:lnTo>
                      <a:pt x="547" y="238"/>
                    </a:lnTo>
                    <a:cubicBezTo>
                      <a:pt x="543" y="236"/>
                      <a:pt x="531" y="233"/>
                      <a:pt x="529" y="229"/>
                    </a:cubicBezTo>
                    <a:lnTo>
                      <a:pt x="529" y="228"/>
                    </a:lnTo>
                    <a:cubicBezTo>
                      <a:pt x="538" y="222"/>
                      <a:pt x="556" y="227"/>
                      <a:pt x="562" y="236"/>
                    </a:cubicBezTo>
                    <a:cubicBezTo>
                      <a:pt x="575" y="229"/>
                      <a:pt x="575" y="205"/>
                      <a:pt x="564" y="195"/>
                    </a:cubicBezTo>
                    <a:cubicBezTo>
                      <a:pt x="559" y="192"/>
                      <a:pt x="549" y="187"/>
                      <a:pt x="543" y="188"/>
                    </a:cubicBezTo>
                    <a:cubicBezTo>
                      <a:pt x="542" y="186"/>
                      <a:pt x="540" y="184"/>
                      <a:pt x="537" y="182"/>
                    </a:cubicBezTo>
                    <a:cubicBezTo>
                      <a:pt x="535" y="181"/>
                      <a:pt x="534" y="182"/>
                      <a:pt x="532" y="179"/>
                    </a:cubicBezTo>
                    <a:lnTo>
                      <a:pt x="532" y="178"/>
                    </a:lnTo>
                    <a:cubicBezTo>
                      <a:pt x="542" y="175"/>
                      <a:pt x="553" y="177"/>
                      <a:pt x="561" y="171"/>
                    </a:cubicBezTo>
                    <a:cubicBezTo>
                      <a:pt x="578" y="159"/>
                      <a:pt x="581" y="133"/>
                      <a:pt x="574" y="115"/>
                    </a:cubicBezTo>
                    <a:cubicBezTo>
                      <a:pt x="574" y="113"/>
                      <a:pt x="574" y="112"/>
                      <a:pt x="575" y="110"/>
                    </a:cubicBezTo>
                    <a:cubicBezTo>
                      <a:pt x="585" y="112"/>
                      <a:pt x="598" y="120"/>
                      <a:pt x="607" y="126"/>
                    </a:cubicBezTo>
                    <a:cubicBezTo>
                      <a:pt x="613" y="144"/>
                      <a:pt x="588" y="156"/>
                      <a:pt x="594" y="170"/>
                    </a:cubicBezTo>
                    <a:cubicBezTo>
                      <a:pt x="594" y="173"/>
                      <a:pt x="599" y="179"/>
                      <a:pt x="601" y="181"/>
                    </a:cubicBezTo>
                    <a:cubicBezTo>
                      <a:pt x="609" y="191"/>
                      <a:pt x="606" y="195"/>
                      <a:pt x="602" y="205"/>
                    </a:cubicBezTo>
                    <a:cubicBezTo>
                      <a:pt x="605" y="208"/>
                      <a:pt x="609" y="205"/>
                      <a:pt x="612" y="204"/>
                    </a:cubicBezTo>
                    <a:cubicBezTo>
                      <a:pt x="616" y="201"/>
                      <a:pt x="620" y="197"/>
                      <a:pt x="622" y="191"/>
                    </a:cubicBezTo>
                    <a:cubicBezTo>
                      <a:pt x="625" y="186"/>
                      <a:pt x="618" y="180"/>
                      <a:pt x="619" y="175"/>
                    </a:cubicBezTo>
                    <a:cubicBezTo>
                      <a:pt x="625" y="179"/>
                      <a:pt x="632" y="178"/>
                      <a:pt x="639" y="178"/>
                    </a:cubicBezTo>
                    <a:cubicBezTo>
                      <a:pt x="642" y="179"/>
                      <a:pt x="640" y="183"/>
                      <a:pt x="641" y="186"/>
                    </a:cubicBezTo>
                    <a:cubicBezTo>
                      <a:pt x="644" y="188"/>
                      <a:pt x="648" y="184"/>
                      <a:pt x="650" y="183"/>
                    </a:cubicBezTo>
                    <a:cubicBezTo>
                      <a:pt x="659" y="174"/>
                      <a:pt x="655" y="162"/>
                      <a:pt x="643" y="159"/>
                    </a:cubicBezTo>
                    <a:cubicBezTo>
                      <a:pt x="641" y="159"/>
                      <a:pt x="626" y="165"/>
                      <a:pt x="628" y="158"/>
                    </a:cubicBezTo>
                    <a:cubicBezTo>
                      <a:pt x="632" y="147"/>
                      <a:pt x="650" y="144"/>
                      <a:pt x="644" y="128"/>
                    </a:cubicBezTo>
                    <a:cubicBezTo>
                      <a:pt x="643" y="127"/>
                      <a:pt x="643" y="125"/>
                      <a:pt x="642" y="124"/>
                    </a:cubicBezTo>
                    <a:cubicBezTo>
                      <a:pt x="621" y="114"/>
                      <a:pt x="604" y="100"/>
                      <a:pt x="587" y="84"/>
                    </a:cubicBezTo>
                    <a:cubicBezTo>
                      <a:pt x="581" y="82"/>
                      <a:pt x="575" y="87"/>
                      <a:pt x="570" y="88"/>
                    </a:cubicBezTo>
                    <a:cubicBezTo>
                      <a:pt x="561" y="91"/>
                      <a:pt x="553" y="94"/>
                      <a:pt x="551" y="103"/>
                    </a:cubicBezTo>
                    <a:cubicBezTo>
                      <a:pt x="545" y="123"/>
                      <a:pt x="561" y="140"/>
                      <a:pt x="557" y="160"/>
                    </a:cubicBezTo>
                    <a:cubicBezTo>
                      <a:pt x="550" y="168"/>
                      <a:pt x="541" y="171"/>
                      <a:pt x="530" y="174"/>
                    </a:cubicBezTo>
                    <a:cubicBezTo>
                      <a:pt x="529" y="174"/>
                      <a:pt x="529" y="173"/>
                      <a:pt x="528" y="172"/>
                    </a:cubicBezTo>
                    <a:cubicBezTo>
                      <a:pt x="530" y="161"/>
                      <a:pt x="541" y="146"/>
                      <a:pt x="534" y="134"/>
                    </a:cubicBezTo>
                    <a:cubicBezTo>
                      <a:pt x="532" y="128"/>
                      <a:pt x="513" y="117"/>
                      <a:pt x="513" y="130"/>
                    </a:cubicBezTo>
                    <a:lnTo>
                      <a:pt x="513" y="131"/>
                    </a:lnTo>
                    <a:lnTo>
                      <a:pt x="511" y="130"/>
                    </a:lnTo>
                    <a:cubicBezTo>
                      <a:pt x="512" y="124"/>
                      <a:pt x="509" y="119"/>
                      <a:pt x="509" y="113"/>
                    </a:cubicBezTo>
                    <a:cubicBezTo>
                      <a:pt x="509" y="111"/>
                      <a:pt x="510" y="109"/>
                      <a:pt x="508" y="106"/>
                    </a:cubicBezTo>
                    <a:cubicBezTo>
                      <a:pt x="510" y="104"/>
                      <a:pt x="512" y="107"/>
                      <a:pt x="513" y="107"/>
                    </a:cubicBezTo>
                    <a:cubicBezTo>
                      <a:pt x="516" y="104"/>
                      <a:pt x="514" y="99"/>
                      <a:pt x="515" y="95"/>
                    </a:cubicBezTo>
                    <a:cubicBezTo>
                      <a:pt x="512" y="94"/>
                      <a:pt x="511" y="96"/>
                      <a:pt x="509" y="96"/>
                    </a:cubicBezTo>
                    <a:cubicBezTo>
                      <a:pt x="507" y="94"/>
                      <a:pt x="511" y="92"/>
                      <a:pt x="510" y="89"/>
                    </a:cubicBezTo>
                    <a:lnTo>
                      <a:pt x="497" y="90"/>
                    </a:lnTo>
                    <a:cubicBezTo>
                      <a:pt x="497" y="92"/>
                      <a:pt x="500" y="94"/>
                      <a:pt x="498" y="96"/>
                    </a:cubicBezTo>
                    <a:cubicBezTo>
                      <a:pt x="497" y="96"/>
                      <a:pt x="495" y="95"/>
                      <a:pt x="493" y="94"/>
                    </a:cubicBezTo>
                    <a:cubicBezTo>
                      <a:pt x="492" y="97"/>
                      <a:pt x="493" y="102"/>
                      <a:pt x="493" y="106"/>
                    </a:cubicBezTo>
                    <a:cubicBezTo>
                      <a:pt x="494" y="109"/>
                      <a:pt x="497" y="104"/>
                      <a:pt x="499" y="107"/>
                    </a:cubicBezTo>
                    <a:cubicBezTo>
                      <a:pt x="497" y="108"/>
                      <a:pt x="499" y="117"/>
                      <a:pt x="499" y="120"/>
                    </a:cubicBezTo>
                    <a:cubicBezTo>
                      <a:pt x="493" y="123"/>
                      <a:pt x="499" y="125"/>
                      <a:pt x="496" y="130"/>
                    </a:cubicBezTo>
                    <a:cubicBezTo>
                      <a:pt x="491" y="130"/>
                      <a:pt x="495" y="126"/>
                      <a:pt x="493" y="124"/>
                    </a:cubicBezTo>
                    <a:cubicBezTo>
                      <a:pt x="490" y="120"/>
                      <a:pt x="487" y="122"/>
                      <a:pt x="483" y="122"/>
                    </a:cubicBezTo>
                    <a:cubicBezTo>
                      <a:pt x="463" y="126"/>
                      <a:pt x="470" y="151"/>
                      <a:pt x="474" y="167"/>
                    </a:cubicBezTo>
                    <a:cubicBezTo>
                      <a:pt x="474" y="170"/>
                      <a:pt x="473" y="172"/>
                      <a:pt x="473" y="174"/>
                    </a:cubicBezTo>
                    <a:cubicBezTo>
                      <a:pt x="473" y="173"/>
                      <a:pt x="471" y="173"/>
                      <a:pt x="469" y="172"/>
                    </a:cubicBezTo>
                    <a:cubicBezTo>
                      <a:pt x="466" y="163"/>
                      <a:pt x="444" y="152"/>
                      <a:pt x="424" y="139"/>
                    </a:cubicBezTo>
                    <a:cubicBezTo>
                      <a:pt x="420" y="132"/>
                      <a:pt x="427" y="122"/>
                      <a:pt x="431" y="114"/>
                    </a:cubicBezTo>
                    <a:cubicBezTo>
                      <a:pt x="440" y="100"/>
                      <a:pt x="450" y="83"/>
                      <a:pt x="438" y="68"/>
                    </a:cubicBezTo>
                    <a:cubicBezTo>
                      <a:pt x="431" y="59"/>
                      <a:pt x="413" y="51"/>
                      <a:pt x="400" y="53"/>
                    </a:cubicBezTo>
                    <a:cubicBezTo>
                      <a:pt x="398" y="58"/>
                      <a:pt x="397" y="59"/>
                      <a:pt x="392" y="56"/>
                    </a:cubicBezTo>
                    <a:cubicBezTo>
                      <a:pt x="391" y="51"/>
                      <a:pt x="400" y="47"/>
                      <a:pt x="396" y="41"/>
                    </a:cubicBezTo>
                    <a:cubicBezTo>
                      <a:pt x="394" y="36"/>
                      <a:pt x="389" y="33"/>
                      <a:pt x="392" y="28"/>
                    </a:cubicBezTo>
                    <a:lnTo>
                      <a:pt x="400" y="31"/>
                    </a:lnTo>
                    <a:cubicBezTo>
                      <a:pt x="401" y="24"/>
                      <a:pt x="401" y="16"/>
                      <a:pt x="400" y="8"/>
                    </a:cubicBezTo>
                    <a:cubicBezTo>
                      <a:pt x="398" y="9"/>
                      <a:pt x="395" y="9"/>
                      <a:pt x="393" y="10"/>
                    </a:cubicBezTo>
                    <a:lnTo>
                      <a:pt x="392" y="9"/>
                    </a:lnTo>
                    <a:cubicBezTo>
                      <a:pt x="393" y="8"/>
                      <a:pt x="393" y="5"/>
                      <a:pt x="395" y="3"/>
                    </a:cubicBezTo>
                    <a:cubicBezTo>
                      <a:pt x="385" y="0"/>
                      <a:pt x="378" y="0"/>
                      <a:pt x="367" y="3"/>
                    </a:cubicBezTo>
                    <a:cubicBezTo>
                      <a:pt x="368" y="5"/>
                      <a:pt x="369" y="7"/>
                      <a:pt x="370" y="9"/>
                    </a:cubicBezTo>
                    <a:lnTo>
                      <a:pt x="369" y="10"/>
                    </a:lnTo>
                    <a:cubicBezTo>
                      <a:pt x="367" y="9"/>
                      <a:pt x="363" y="8"/>
                      <a:pt x="361" y="8"/>
                    </a:cubicBezTo>
                    <a:cubicBezTo>
                      <a:pt x="360" y="15"/>
                      <a:pt x="361" y="22"/>
                      <a:pt x="362" y="30"/>
                    </a:cubicBezTo>
                    <a:lnTo>
                      <a:pt x="370" y="27"/>
                    </a:lnTo>
                    <a:cubicBezTo>
                      <a:pt x="373" y="32"/>
                      <a:pt x="368" y="35"/>
                      <a:pt x="366" y="40"/>
                    </a:cubicBezTo>
                    <a:cubicBezTo>
                      <a:pt x="362" y="47"/>
                      <a:pt x="371" y="50"/>
                      <a:pt x="370" y="55"/>
                    </a:cubicBezTo>
                    <a:cubicBezTo>
                      <a:pt x="365" y="58"/>
                      <a:pt x="364" y="57"/>
                      <a:pt x="362" y="53"/>
                    </a:cubicBezTo>
                    <a:cubicBezTo>
                      <a:pt x="349" y="50"/>
                      <a:pt x="331" y="58"/>
                      <a:pt x="323" y="67"/>
                    </a:cubicBezTo>
                    <a:cubicBezTo>
                      <a:pt x="312" y="82"/>
                      <a:pt x="322" y="99"/>
                      <a:pt x="331" y="113"/>
                    </a:cubicBezTo>
                    <a:cubicBezTo>
                      <a:pt x="335" y="121"/>
                      <a:pt x="342" y="131"/>
                      <a:pt x="338" y="139"/>
                    </a:cubicBezTo>
                    <a:cubicBezTo>
                      <a:pt x="318" y="152"/>
                      <a:pt x="296" y="162"/>
                      <a:pt x="292" y="172"/>
                    </a:cubicBezTo>
                    <a:cubicBezTo>
                      <a:pt x="291" y="173"/>
                      <a:pt x="289" y="172"/>
                      <a:pt x="288" y="173"/>
                    </a:cubicBezTo>
                    <a:cubicBezTo>
                      <a:pt x="289" y="171"/>
                      <a:pt x="288" y="170"/>
                      <a:pt x="288" y="167"/>
                    </a:cubicBezTo>
                    <a:cubicBezTo>
                      <a:pt x="292" y="151"/>
                      <a:pt x="298" y="126"/>
                      <a:pt x="279" y="121"/>
                    </a:cubicBezTo>
                    <a:cubicBezTo>
                      <a:pt x="275" y="121"/>
                      <a:pt x="271" y="119"/>
                      <a:pt x="269" y="123"/>
                    </a:cubicBezTo>
                    <a:cubicBezTo>
                      <a:pt x="267" y="125"/>
                      <a:pt x="271" y="129"/>
                      <a:pt x="266" y="129"/>
                    </a:cubicBezTo>
                    <a:cubicBezTo>
                      <a:pt x="263" y="125"/>
                      <a:pt x="269" y="122"/>
                      <a:pt x="263" y="119"/>
                    </a:cubicBezTo>
                    <a:cubicBezTo>
                      <a:pt x="263" y="116"/>
                      <a:pt x="265" y="107"/>
                      <a:pt x="263" y="106"/>
                    </a:cubicBezTo>
                    <a:cubicBezTo>
                      <a:pt x="265" y="103"/>
                      <a:pt x="268" y="108"/>
                      <a:pt x="269" y="105"/>
                    </a:cubicBezTo>
                    <a:cubicBezTo>
                      <a:pt x="269" y="101"/>
                      <a:pt x="270" y="97"/>
                      <a:pt x="269" y="93"/>
                    </a:cubicBezTo>
                    <a:cubicBezTo>
                      <a:pt x="267" y="94"/>
                      <a:pt x="265" y="95"/>
                      <a:pt x="264" y="95"/>
                    </a:cubicBezTo>
                    <a:cubicBezTo>
                      <a:pt x="262" y="93"/>
                      <a:pt x="265" y="91"/>
                      <a:pt x="265" y="89"/>
                    </a:cubicBezTo>
                    <a:lnTo>
                      <a:pt x="252" y="88"/>
                    </a:lnTo>
                    <a:cubicBezTo>
                      <a:pt x="251" y="91"/>
                      <a:pt x="255" y="93"/>
                      <a:pt x="253" y="95"/>
                    </a:cubicBezTo>
                    <a:cubicBezTo>
                      <a:pt x="251" y="95"/>
                      <a:pt x="250" y="93"/>
                      <a:pt x="247" y="94"/>
                    </a:cubicBezTo>
                    <a:cubicBezTo>
                      <a:pt x="248" y="98"/>
                      <a:pt x="246" y="103"/>
                      <a:pt x="248" y="106"/>
                    </a:cubicBezTo>
                    <a:cubicBezTo>
                      <a:pt x="250" y="106"/>
                      <a:pt x="252" y="104"/>
                      <a:pt x="254" y="105"/>
                    </a:cubicBezTo>
                    <a:cubicBezTo>
                      <a:pt x="252" y="108"/>
                      <a:pt x="253" y="110"/>
                      <a:pt x="253" y="113"/>
                    </a:cubicBezTo>
                    <a:cubicBezTo>
                      <a:pt x="253" y="118"/>
                      <a:pt x="250" y="123"/>
                      <a:pt x="251" y="129"/>
                    </a:cubicBezTo>
                    <a:lnTo>
                      <a:pt x="249" y="130"/>
                    </a:lnTo>
                    <a:lnTo>
                      <a:pt x="248" y="129"/>
                    </a:lnTo>
                    <a:cubicBezTo>
                      <a:pt x="248" y="117"/>
                      <a:pt x="230" y="127"/>
                      <a:pt x="228" y="133"/>
                    </a:cubicBezTo>
                    <a:cubicBezTo>
                      <a:pt x="221" y="145"/>
                      <a:pt x="231" y="160"/>
                      <a:pt x="234" y="172"/>
                    </a:cubicBezTo>
                    <a:cubicBezTo>
                      <a:pt x="233" y="173"/>
                      <a:pt x="233" y="173"/>
                      <a:pt x="232" y="173"/>
                    </a:cubicBezTo>
                    <a:cubicBezTo>
                      <a:pt x="221" y="170"/>
                      <a:pt x="211" y="167"/>
                      <a:pt x="205" y="159"/>
                    </a:cubicBezTo>
                    <a:cubicBezTo>
                      <a:pt x="201" y="139"/>
                      <a:pt x="216" y="122"/>
                      <a:pt x="211" y="103"/>
                    </a:cubicBezTo>
                    <a:cubicBezTo>
                      <a:pt x="209" y="93"/>
                      <a:pt x="201" y="90"/>
                      <a:pt x="192" y="87"/>
                    </a:cubicBezTo>
                    <a:cubicBezTo>
                      <a:pt x="187" y="86"/>
                      <a:pt x="180" y="81"/>
                      <a:pt x="175" y="83"/>
                    </a:cubicBezTo>
                    <a:cubicBezTo>
                      <a:pt x="158" y="99"/>
                      <a:pt x="141" y="113"/>
                      <a:pt x="120" y="123"/>
                    </a:cubicBezTo>
                    <a:cubicBezTo>
                      <a:pt x="119" y="125"/>
                      <a:pt x="119" y="126"/>
                      <a:pt x="118" y="127"/>
                    </a:cubicBezTo>
                    <a:cubicBezTo>
                      <a:pt x="112" y="143"/>
                      <a:pt x="130" y="146"/>
                      <a:pt x="134" y="157"/>
                    </a:cubicBezTo>
                    <a:cubicBezTo>
                      <a:pt x="136" y="164"/>
                      <a:pt x="121" y="158"/>
                      <a:pt x="119" y="158"/>
                    </a:cubicBezTo>
                    <a:cubicBezTo>
                      <a:pt x="107" y="161"/>
                      <a:pt x="103" y="173"/>
                      <a:pt x="112" y="182"/>
                    </a:cubicBezTo>
                    <a:cubicBezTo>
                      <a:pt x="114" y="183"/>
                      <a:pt x="118" y="187"/>
                      <a:pt x="121" y="185"/>
                    </a:cubicBezTo>
                    <a:cubicBezTo>
                      <a:pt x="122" y="182"/>
                      <a:pt x="120" y="178"/>
                      <a:pt x="123" y="177"/>
                    </a:cubicBezTo>
                    <a:cubicBezTo>
                      <a:pt x="130" y="177"/>
                      <a:pt x="137" y="178"/>
                      <a:pt x="143" y="174"/>
                    </a:cubicBezTo>
                    <a:cubicBezTo>
                      <a:pt x="144" y="179"/>
                      <a:pt x="137" y="185"/>
                      <a:pt x="139" y="190"/>
                    </a:cubicBezTo>
                    <a:cubicBezTo>
                      <a:pt x="142" y="197"/>
                      <a:pt x="145" y="201"/>
                      <a:pt x="150" y="203"/>
                    </a:cubicBezTo>
                    <a:cubicBezTo>
                      <a:pt x="153" y="204"/>
                      <a:pt x="157" y="207"/>
                      <a:pt x="160" y="204"/>
                    </a:cubicBezTo>
                    <a:cubicBezTo>
                      <a:pt x="156" y="194"/>
                      <a:pt x="153" y="190"/>
                      <a:pt x="161" y="180"/>
                    </a:cubicBezTo>
                    <a:cubicBezTo>
                      <a:pt x="162" y="178"/>
                      <a:pt x="168" y="172"/>
                      <a:pt x="167" y="170"/>
                    </a:cubicBezTo>
                    <a:cubicBezTo>
                      <a:pt x="174" y="155"/>
                      <a:pt x="148" y="143"/>
                      <a:pt x="155" y="125"/>
                    </a:cubicBezTo>
                    <a:cubicBezTo>
                      <a:pt x="163" y="119"/>
                      <a:pt x="177" y="111"/>
                      <a:pt x="187" y="110"/>
                    </a:cubicBezTo>
                    <a:cubicBezTo>
                      <a:pt x="188" y="111"/>
                      <a:pt x="188" y="112"/>
                      <a:pt x="188" y="114"/>
                    </a:cubicBezTo>
                    <a:cubicBezTo>
                      <a:pt x="181" y="132"/>
                      <a:pt x="184" y="159"/>
                      <a:pt x="201" y="170"/>
                    </a:cubicBezTo>
                    <a:cubicBezTo>
                      <a:pt x="209" y="176"/>
                      <a:pt x="220" y="175"/>
                      <a:pt x="229" y="177"/>
                    </a:cubicBezTo>
                    <a:lnTo>
                      <a:pt x="230" y="178"/>
                    </a:lnTo>
                    <a:cubicBezTo>
                      <a:pt x="228" y="181"/>
                      <a:pt x="227" y="180"/>
                      <a:pt x="224" y="181"/>
                    </a:cubicBezTo>
                    <a:cubicBezTo>
                      <a:pt x="222" y="183"/>
                      <a:pt x="220" y="185"/>
                      <a:pt x="219" y="187"/>
                    </a:cubicBezTo>
                    <a:cubicBezTo>
                      <a:pt x="213" y="186"/>
                      <a:pt x="202" y="191"/>
                      <a:pt x="198" y="194"/>
                    </a:cubicBezTo>
                    <a:cubicBezTo>
                      <a:pt x="187" y="204"/>
                      <a:pt x="186" y="228"/>
                      <a:pt x="200" y="236"/>
                    </a:cubicBezTo>
                    <a:cubicBezTo>
                      <a:pt x="206" y="226"/>
                      <a:pt x="223" y="221"/>
                      <a:pt x="233" y="227"/>
                    </a:cubicBezTo>
                    <a:lnTo>
                      <a:pt x="233" y="228"/>
                    </a:lnTo>
                    <a:cubicBezTo>
                      <a:pt x="231" y="232"/>
                      <a:pt x="219" y="235"/>
                      <a:pt x="215" y="237"/>
                    </a:cubicBezTo>
                    <a:lnTo>
                      <a:pt x="200" y="242"/>
                    </a:lnTo>
                    <a:cubicBezTo>
                      <a:pt x="191" y="242"/>
                      <a:pt x="179" y="241"/>
                      <a:pt x="174" y="233"/>
                    </a:cubicBezTo>
                    <a:lnTo>
                      <a:pt x="173" y="234"/>
                    </a:lnTo>
                    <a:cubicBezTo>
                      <a:pt x="173" y="250"/>
                      <a:pt x="195" y="257"/>
                      <a:pt x="208" y="254"/>
                    </a:cubicBezTo>
                    <a:cubicBezTo>
                      <a:pt x="214" y="254"/>
                      <a:pt x="219" y="250"/>
                      <a:pt x="224" y="249"/>
                    </a:cubicBezTo>
                    <a:cubicBezTo>
                      <a:pt x="226" y="253"/>
                      <a:pt x="226" y="265"/>
                      <a:pt x="234" y="264"/>
                    </a:cubicBezTo>
                    <a:cubicBezTo>
                      <a:pt x="233" y="259"/>
                      <a:pt x="235" y="255"/>
                      <a:pt x="238" y="252"/>
                    </a:cubicBezTo>
                    <a:cubicBezTo>
                      <a:pt x="246" y="244"/>
                      <a:pt x="259" y="244"/>
                      <a:pt x="270" y="247"/>
                    </a:cubicBezTo>
                    <a:cubicBezTo>
                      <a:pt x="277" y="249"/>
                      <a:pt x="283" y="246"/>
                      <a:pt x="289" y="250"/>
                    </a:cubicBezTo>
                    <a:lnTo>
                      <a:pt x="306" y="273"/>
                    </a:lnTo>
                    <a:cubicBezTo>
                      <a:pt x="312" y="287"/>
                      <a:pt x="312" y="302"/>
                      <a:pt x="305" y="315"/>
                    </a:cubicBezTo>
                    <a:cubicBezTo>
                      <a:pt x="302" y="319"/>
                      <a:pt x="300" y="324"/>
                      <a:pt x="295" y="325"/>
                    </a:cubicBezTo>
                    <a:cubicBezTo>
                      <a:pt x="288" y="325"/>
                      <a:pt x="283" y="325"/>
                      <a:pt x="280" y="320"/>
                    </a:cubicBezTo>
                    <a:cubicBezTo>
                      <a:pt x="279" y="321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34"/>
                      <a:pt x="284" y="344"/>
                      <a:pt x="295" y="344"/>
                    </a:cubicBezTo>
                    <a:cubicBezTo>
                      <a:pt x="296" y="353"/>
                      <a:pt x="277" y="354"/>
                      <a:pt x="271" y="351"/>
                    </a:cubicBezTo>
                    <a:lnTo>
                      <a:pt x="264" y="342"/>
                    </a:lnTo>
                    <a:lnTo>
                      <a:pt x="263" y="342"/>
                    </a:lnTo>
                    <a:cubicBezTo>
                      <a:pt x="260" y="348"/>
                      <a:pt x="260" y="354"/>
                      <a:pt x="260" y="360"/>
                    </a:cubicBezTo>
                    <a:cubicBezTo>
                      <a:pt x="260" y="360"/>
                      <a:pt x="260" y="360"/>
                      <a:pt x="260" y="361"/>
                    </a:cubicBezTo>
                    <a:cubicBezTo>
                      <a:pt x="259" y="362"/>
                      <a:pt x="255" y="366"/>
                      <a:pt x="248" y="362"/>
                    </a:cubicBezTo>
                    <a:cubicBezTo>
                      <a:pt x="236" y="356"/>
                      <a:pt x="238" y="335"/>
                      <a:pt x="238" y="335"/>
                    </a:cubicBezTo>
                    <a:cubicBezTo>
                      <a:pt x="239" y="323"/>
                      <a:pt x="231" y="314"/>
                      <a:pt x="223" y="304"/>
                    </a:cubicBezTo>
                    <a:lnTo>
                      <a:pt x="189" y="274"/>
                    </a:lnTo>
                    <a:cubicBezTo>
                      <a:pt x="181" y="269"/>
                      <a:pt x="177" y="262"/>
                      <a:pt x="173" y="257"/>
                    </a:cubicBezTo>
                    <a:lnTo>
                      <a:pt x="169" y="264"/>
                    </a:lnTo>
                    <a:cubicBezTo>
                      <a:pt x="161" y="262"/>
                      <a:pt x="138" y="229"/>
                      <a:pt x="135" y="223"/>
                    </a:cubicBezTo>
                    <a:cubicBezTo>
                      <a:pt x="133" y="223"/>
                      <a:pt x="133" y="225"/>
                      <a:pt x="131" y="225"/>
                    </a:cubicBezTo>
                    <a:cubicBezTo>
                      <a:pt x="105" y="199"/>
                      <a:pt x="82" y="158"/>
                      <a:pt x="62" y="128"/>
                    </a:cubicBezTo>
                    <a:cubicBezTo>
                      <a:pt x="47" y="127"/>
                      <a:pt x="48" y="156"/>
                      <a:pt x="49" y="165"/>
                    </a:cubicBezTo>
                    <a:cubicBezTo>
                      <a:pt x="51" y="176"/>
                      <a:pt x="59" y="203"/>
                      <a:pt x="69" y="216"/>
                    </a:cubicBezTo>
                    <a:lnTo>
                      <a:pt x="38" y="191"/>
                    </a:lnTo>
                    <a:cubicBezTo>
                      <a:pt x="34" y="188"/>
                      <a:pt x="29" y="185"/>
                      <a:pt x="23" y="186"/>
                    </a:cubicBezTo>
                    <a:cubicBezTo>
                      <a:pt x="20" y="188"/>
                      <a:pt x="22" y="196"/>
                      <a:pt x="22" y="198"/>
                    </a:cubicBezTo>
                    <a:cubicBezTo>
                      <a:pt x="24" y="217"/>
                      <a:pt x="32" y="233"/>
                      <a:pt x="42" y="249"/>
                    </a:cubicBezTo>
                    <a:lnTo>
                      <a:pt x="42" y="251"/>
                    </a:lnTo>
                    <a:cubicBezTo>
                      <a:pt x="31" y="248"/>
                      <a:pt x="20" y="245"/>
                      <a:pt x="10" y="245"/>
                    </a:cubicBezTo>
                    <a:cubicBezTo>
                      <a:pt x="9" y="245"/>
                      <a:pt x="9" y="247"/>
                      <a:pt x="9" y="248"/>
                    </a:cubicBezTo>
                    <a:cubicBezTo>
                      <a:pt x="10" y="271"/>
                      <a:pt x="30" y="283"/>
                      <a:pt x="46" y="296"/>
                    </a:cubicBezTo>
                    <a:cubicBezTo>
                      <a:pt x="34" y="295"/>
                      <a:pt x="10" y="290"/>
                      <a:pt x="1" y="296"/>
                    </a:cubicBezTo>
                    <a:cubicBezTo>
                      <a:pt x="1" y="298"/>
                      <a:pt x="0" y="299"/>
                      <a:pt x="1" y="301"/>
                    </a:cubicBezTo>
                    <a:cubicBezTo>
                      <a:pt x="11" y="318"/>
                      <a:pt x="20" y="326"/>
                      <a:pt x="41" y="333"/>
                    </a:cubicBezTo>
                    <a:cubicBezTo>
                      <a:pt x="36" y="332"/>
                      <a:pt x="13" y="335"/>
                      <a:pt x="7" y="341"/>
                    </a:cubicBezTo>
                    <a:cubicBezTo>
                      <a:pt x="6" y="343"/>
                      <a:pt x="7" y="345"/>
                      <a:pt x="8" y="346"/>
                    </a:cubicBezTo>
                    <a:cubicBezTo>
                      <a:pt x="10" y="353"/>
                      <a:pt x="36" y="368"/>
                      <a:pt x="42" y="370"/>
                    </a:cubicBezTo>
                    <a:cubicBezTo>
                      <a:pt x="33" y="375"/>
                      <a:pt x="19" y="378"/>
                      <a:pt x="13" y="385"/>
                    </a:cubicBezTo>
                    <a:cubicBezTo>
                      <a:pt x="13" y="397"/>
                      <a:pt x="36" y="405"/>
                      <a:pt x="50" y="405"/>
                    </a:cubicBezTo>
                    <a:cubicBezTo>
                      <a:pt x="44" y="408"/>
                      <a:pt x="31" y="421"/>
                      <a:pt x="32" y="431"/>
                    </a:cubicBezTo>
                    <a:cubicBezTo>
                      <a:pt x="41" y="436"/>
                      <a:pt x="58" y="442"/>
                      <a:pt x="64" y="440"/>
                    </a:cubicBezTo>
                    <a:cubicBezTo>
                      <a:pt x="61" y="445"/>
                      <a:pt x="52" y="456"/>
                      <a:pt x="57" y="466"/>
                    </a:cubicBezTo>
                    <a:cubicBezTo>
                      <a:pt x="63" y="473"/>
                      <a:pt x="75" y="473"/>
                      <a:pt x="88" y="470"/>
                    </a:cubicBezTo>
                    <a:lnTo>
                      <a:pt x="100" y="462"/>
                    </a:lnTo>
                    <a:cubicBezTo>
                      <a:pt x="95" y="472"/>
                      <a:pt x="85" y="481"/>
                      <a:pt x="91" y="501"/>
                    </a:cubicBezTo>
                    <a:cubicBezTo>
                      <a:pt x="101" y="503"/>
                      <a:pt x="109" y="504"/>
                      <a:pt x="124" y="486"/>
                    </a:cubicBezTo>
                    <a:cubicBezTo>
                      <a:pt x="126" y="485"/>
                      <a:pt x="127" y="484"/>
                      <a:pt x="128" y="483"/>
                    </a:cubicBezTo>
                    <a:cubicBezTo>
                      <a:pt x="120" y="493"/>
                      <a:pt x="112" y="505"/>
                      <a:pt x="123" y="525"/>
                    </a:cubicBezTo>
                    <a:cubicBezTo>
                      <a:pt x="132" y="526"/>
                      <a:pt x="144" y="522"/>
                      <a:pt x="151" y="515"/>
                    </a:cubicBezTo>
                    <a:cubicBezTo>
                      <a:pt x="157" y="508"/>
                      <a:pt x="162" y="499"/>
                      <a:pt x="167" y="490"/>
                    </a:cubicBezTo>
                    <a:cubicBezTo>
                      <a:pt x="161" y="507"/>
                      <a:pt x="159" y="530"/>
                      <a:pt x="170" y="539"/>
                    </a:cubicBezTo>
                    <a:cubicBezTo>
                      <a:pt x="178" y="538"/>
                      <a:pt x="187" y="533"/>
                      <a:pt x="192" y="526"/>
                    </a:cubicBezTo>
                    <a:cubicBezTo>
                      <a:pt x="201" y="515"/>
                      <a:pt x="203" y="499"/>
                      <a:pt x="206" y="485"/>
                    </a:cubicBezTo>
                    <a:cubicBezTo>
                      <a:pt x="204" y="500"/>
                      <a:pt x="199" y="520"/>
                      <a:pt x="215" y="529"/>
                    </a:cubicBezTo>
                    <a:cubicBezTo>
                      <a:pt x="217" y="530"/>
                      <a:pt x="219" y="531"/>
                      <a:pt x="220" y="531"/>
                    </a:cubicBezTo>
                    <a:cubicBezTo>
                      <a:pt x="218" y="532"/>
                      <a:pt x="216" y="533"/>
                      <a:pt x="213" y="536"/>
                    </a:cubicBezTo>
                    <a:lnTo>
                      <a:pt x="213" y="536"/>
                    </a:lnTo>
                    <a:cubicBezTo>
                      <a:pt x="211" y="539"/>
                      <a:pt x="210" y="543"/>
                      <a:pt x="211" y="545"/>
                    </a:cubicBezTo>
                    <a:cubicBezTo>
                      <a:pt x="212" y="546"/>
                      <a:pt x="212" y="547"/>
                      <a:pt x="213" y="547"/>
                    </a:cubicBezTo>
                    <a:cubicBezTo>
                      <a:pt x="211" y="548"/>
                      <a:pt x="210" y="550"/>
                      <a:pt x="210" y="552"/>
                    </a:cubicBezTo>
                    <a:cubicBezTo>
                      <a:pt x="209" y="556"/>
                      <a:pt x="209" y="558"/>
                      <a:pt x="211" y="560"/>
                    </a:cubicBezTo>
                    <a:cubicBezTo>
                      <a:pt x="210" y="561"/>
                      <a:pt x="209" y="561"/>
                      <a:pt x="209" y="562"/>
                    </a:cubicBezTo>
                    <a:cubicBezTo>
                      <a:pt x="206" y="566"/>
                      <a:pt x="207" y="572"/>
                      <a:pt x="211" y="575"/>
                    </a:cubicBezTo>
                    <a:cubicBezTo>
                      <a:pt x="213" y="577"/>
                      <a:pt x="219" y="581"/>
                      <a:pt x="223" y="582"/>
                    </a:cubicBezTo>
                    <a:cubicBezTo>
                      <a:pt x="223" y="582"/>
                      <a:pt x="223" y="582"/>
                      <a:pt x="223" y="583"/>
                    </a:cubicBezTo>
                    <a:cubicBezTo>
                      <a:pt x="223" y="583"/>
                      <a:pt x="223" y="583"/>
                      <a:pt x="224" y="583"/>
                    </a:cubicBezTo>
                    <a:lnTo>
                      <a:pt x="224" y="583"/>
                    </a:lnTo>
                    <a:cubicBezTo>
                      <a:pt x="224" y="583"/>
                      <a:pt x="225" y="584"/>
                      <a:pt x="225" y="584"/>
                    </a:cubicBezTo>
                    <a:lnTo>
                      <a:pt x="226" y="587"/>
                    </a:lnTo>
                    <a:lnTo>
                      <a:pt x="228" y="587"/>
                    </a:lnTo>
                    <a:cubicBezTo>
                      <a:pt x="228" y="587"/>
                      <a:pt x="228" y="587"/>
                      <a:pt x="228" y="588"/>
                    </a:cubicBezTo>
                    <a:cubicBezTo>
                      <a:pt x="228" y="588"/>
                      <a:pt x="229" y="588"/>
                      <a:pt x="229" y="588"/>
                    </a:cubicBezTo>
                    <a:cubicBezTo>
                      <a:pt x="229" y="588"/>
                      <a:pt x="229" y="588"/>
                      <a:pt x="229" y="588"/>
                    </a:cubicBezTo>
                    <a:lnTo>
                      <a:pt x="229" y="588"/>
                    </a:lnTo>
                    <a:cubicBezTo>
                      <a:pt x="230" y="589"/>
                      <a:pt x="230" y="589"/>
                      <a:pt x="230" y="589"/>
                    </a:cubicBezTo>
                    <a:lnTo>
                      <a:pt x="231" y="590"/>
                    </a:lnTo>
                    <a:lnTo>
                      <a:pt x="231" y="590"/>
                    </a:lnTo>
                    <a:cubicBezTo>
                      <a:pt x="231" y="590"/>
                      <a:pt x="231" y="591"/>
                      <a:pt x="231" y="591"/>
                    </a:cubicBezTo>
                    <a:lnTo>
                      <a:pt x="231" y="592"/>
                    </a:lnTo>
                    <a:lnTo>
                      <a:pt x="232" y="592"/>
                    </a:lnTo>
                    <a:cubicBezTo>
                      <a:pt x="234" y="595"/>
                      <a:pt x="236" y="597"/>
                      <a:pt x="238" y="598"/>
                    </a:cubicBezTo>
                    <a:lnTo>
                      <a:pt x="238" y="598"/>
                    </a:lnTo>
                    <a:cubicBezTo>
                      <a:pt x="239" y="598"/>
                      <a:pt x="240" y="599"/>
                      <a:pt x="240" y="599"/>
                    </a:cubicBezTo>
                    <a:cubicBezTo>
                      <a:pt x="241" y="599"/>
                      <a:pt x="241" y="599"/>
                      <a:pt x="241" y="599"/>
                    </a:cubicBezTo>
                    <a:cubicBezTo>
                      <a:pt x="244" y="599"/>
                      <a:pt x="246" y="599"/>
                      <a:pt x="248" y="597"/>
                    </a:cubicBezTo>
                    <a:cubicBezTo>
                      <a:pt x="250" y="598"/>
                      <a:pt x="252" y="598"/>
                      <a:pt x="253" y="598"/>
                    </a:cubicBezTo>
                    <a:cubicBezTo>
                      <a:pt x="258" y="598"/>
                      <a:pt x="262" y="597"/>
                      <a:pt x="265" y="593"/>
                    </a:cubicBezTo>
                    <a:lnTo>
                      <a:pt x="266" y="592"/>
                    </a:lnTo>
                    <a:cubicBezTo>
                      <a:pt x="273" y="604"/>
                      <a:pt x="281" y="615"/>
                      <a:pt x="290" y="626"/>
                    </a:cubicBezTo>
                    <a:cubicBezTo>
                      <a:pt x="289" y="628"/>
                      <a:pt x="287" y="629"/>
                      <a:pt x="285" y="630"/>
                    </a:cubicBezTo>
                    <a:lnTo>
                      <a:pt x="284" y="630"/>
                    </a:lnTo>
                    <a:lnTo>
                      <a:pt x="284" y="631"/>
                    </a:lnTo>
                    <a:cubicBezTo>
                      <a:pt x="281" y="634"/>
                      <a:pt x="275" y="635"/>
                      <a:pt x="268" y="635"/>
                    </a:cubicBezTo>
                    <a:cubicBezTo>
                      <a:pt x="260" y="635"/>
                      <a:pt x="252" y="633"/>
                      <a:pt x="246" y="632"/>
                    </a:cubicBezTo>
                    <a:lnTo>
                      <a:pt x="233" y="629"/>
                    </a:lnTo>
                    <a:lnTo>
                      <a:pt x="239" y="641"/>
                    </a:lnTo>
                    <a:cubicBezTo>
                      <a:pt x="242" y="646"/>
                      <a:pt x="250" y="656"/>
                      <a:pt x="261" y="661"/>
                    </a:cubicBezTo>
                    <a:cubicBezTo>
                      <a:pt x="259" y="663"/>
                      <a:pt x="257" y="665"/>
                      <a:pt x="255" y="666"/>
                    </a:cubicBezTo>
                    <a:cubicBezTo>
                      <a:pt x="244" y="676"/>
                      <a:pt x="235" y="684"/>
                      <a:pt x="228" y="684"/>
                    </a:cubicBezTo>
                    <a:cubicBezTo>
                      <a:pt x="227" y="684"/>
                      <a:pt x="226" y="684"/>
                      <a:pt x="225" y="684"/>
                    </a:cubicBezTo>
                    <a:cubicBezTo>
                      <a:pt x="220" y="682"/>
                      <a:pt x="217" y="677"/>
                      <a:pt x="217" y="669"/>
                    </a:cubicBezTo>
                    <a:lnTo>
                      <a:pt x="218" y="658"/>
                    </a:lnTo>
                    <a:lnTo>
                      <a:pt x="208" y="663"/>
                    </a:lnTo>
                    <a:cubicBezTo>
                      <a:pt x="196" y="671"/>
                      <a:pt x="189" y="692"/>
                      <a:pt x="194" y="704"/>
                    </a:cubicBezTo>
                    <a:cubicBezTo>
                      <a:pt x="197" y="712"/>
                      <a:pt x="201" y="716"/>
                      <a:pt x="205" y="719"/>
                    </a:cubicBezTo>
                    <a:cubicBezTo>
                      <a:pt x="193" y="726"/>
                      <a:pt x="188" y="735"/>
                      <a:pt x="188" y="751"/>
                    </a:cubicBezTo>
                    <a:cubicBezTo>
                      <a:pt x="188" y="766"/>
                      <a:pt x="196" y="780"/>
                      <a:pt x="210" y="788"/>
                    </a:cubicBezTo>
                    <a:lnTo>
                      <a:pt x="217" y="793"/>
                    </a:lnTo>
                    <a:lnTo>
                      <a:pt x="219" y="784"/>
                    </a:lnTo>
                    <a:close/>
                    <a:moveTo>
                      <a:pt x="533" y="582"/>
                    </a:moveTo>
                    <a:lnTo>
                      <a:pt x="533" y="582"/>
                    </a:lnTo>
                    <a:lnTo>
                      <a:pt x="534" y="582"/>
                    </a:lnTo>
                    <a:lnTo>
                      <a:pt x="534" y="583"/>
                    </a:lnTo>
                    <a:cubicBezTo>
                      <a:pt x="534" y="583"/>
                      <a:pt x="533" y="583"/>
                      <a:pt x="533" y="583"/>
                    </a:cubicBezTo>
                    <a:cubicBezTo>
                      <a:pt x="533" y="582"/>
                      <a:pt x="533" y="582"/>
                      <a:pt x="533" y="582"/>
                    </a:cubicBezTo>
                    <a:close/>
                    <a:moveTo>
                      <a:pt x="503" y="579"/>
                    </a:moveTo>
                    <a:lnTo>
                      <a:pt x="503" y="579"/>
                    </a:lnTo>
                    <a:cubicBezTo>
                      <a:pt x="503" y="580"/>
                      <a:pt x="502" y="582"/>
                      <a:pt x="502" y="583"/>
                    </a:cubicBezTo>
                    <a:lnTo>
                      <a:pt x="502" y="584"/>
                    </a:lnTo>
                    <a:cubicBezTo>
                      <a:pt x="501" y="585"/>
                      <a:pt x="501" y="585"/>
                      <a:pt x="500" y="586"/>
                    </a:cubicBezTo>
                    <a:lnTo>
                      <a:pt x="500" y="586"/>
                    </a:lnTo>
                    <a:cubicBezTo>
                      <a:pt x="500" y="586"/>
                      <a:pt x="499" y="586"/>
                      <a:pt x="499" y="586"/>
                    </a:cubicBezTo>
                    <a:lnTo>
                      <a:pt x="499" y="586"/>
                    </a:lnTo>
                    <a:cubicBezTo>
                      <a:pt x="500" y="583"/>
                      <a:pt x="502" y="581"/>
                      <a:pt x="503" y="579"/>
                    </a:cubicBezTo>
                    <a:close/>
                    <a:moveTo>
                      <a:pt x="367" y="146"/>
                    </a:moveTo>
                    <a:lnTo>
                      <a:pt x="367" y="146"/>
                    </a:lnTo>
                    <a:cubicBezTo>
                      <a:pt x="377" y="144"/>
                      <a:pt x="384" y="144"/>
                      <a:pt x="396" y="147"/>
                    </a:cubicBezTo>
                    <a:cubicBezTo>
                      <a:pt x="404" y="153"/>
                      <a:pt x="420" y="164"/>
                      <a:pt x="430" y="170"/>
                    </a:cubicBezTo>
                    <a:lnTo>
                      <a:pt x="411" y="167"/>
                    </a:lnTo>
                    <a:cubicBezTo>
                      <a:pt x="409" y="169"/>
                      <a:pt x="412" y="172"/>
                      <a:pt x="414" y="174"/>
                    </a:cubicBezTo>
                    <a:cubicBezTo>
                      <a:pt x="420" y="181"/>
                      <a:pt x="427" y="186"/>
                      <a:pt x="437" y="189"/>
                    </a:cubicBezTo>
                    <a:cubicBezTo>
                      <a:pt x="432" y="191"/>
                      <a:pt x="424" y="188"/>
                      <a:pt x="420" y="187"/>
                    </a:cubicBezTo>
                    <a:cubicBezTo>
                      <a:pt x="419" y="188"/>
                      <a:pt x="420" y="188"/>
                      <a:pt x="419" y="190"/>
                    </a:cubicBezTo>
                    <a:cubicBezTo>
                      <a:pt x="422" y="196"/>
                      <a:pt x="428" y="201"/>
                      <a:pt x="435" y="204"/>
                    </a:cubicBezTo>
                    <a:cubicBezTo>
                      <a:pt x="424" y="213"/>
                      <a:pt x="404" y="211"/>
                      <a:pt x="392" y="214"/>
                    </a:cubicBezTo>
                    <a:cubicBezTo>
                      <a:pt x="395" y="224"/>
                      <a:pt x="402" y="225"/>
                      <a:pt x="408" y="226"/>
                    </a:cubicBezTo>
                    <a:cubicBezTo>
                      <a:pt x="399" y="238"/>
                      <a:pt x="393" y="255"/>
                      <a:pt x="387" y="272"/>
                    </a:cubicBezTo>
                    <a:lnTo>
                      <a:pt x="381" y="295"/>
                    </a:lnTo>
                    <a:cubicBezTo>
                      <a:pt x="376" y="271"/>
                      <a:pt x="371" y="245"/>
                      <a:pt x="357" y="225"/>
                    </a:cubicBezTo>
                    <a:cubicBezTo>
                      <a:pt x="360" y="225"/>
                      <a:pt x="372" y="219"/>
                      <a:pt x="369" y="215"/>
                    </a:cubicBezTo>
                    <a:cubicBezTo>
                      <a:pt x="349" y="213"/>
                      <a:pt x="344" y="214"/>
                      <a:pt x="328" y="202"/>
                    </a:cubicBezTo>
                    <a:lnTo>
                      <a:pt x="329" y="201"/>
                    </a:lnTo>
                    <a:cubicBezTo>
                      <a:pt x="331" y="200"/>
                      <a:pt x="344" y="190"/>
                      <a:pt x="340" y="186"/>
                    </a:cubicBezTo>
                    <a:lnTo>
                      <a:pt x="327" y="188"/>
                    </a:lnTo>
                    <a:cubicBezTo>
                      <a:pt x="335" y="184"/>
                      <a:pt x="346" y="180"/>
                      <a:pt x="349" y="170"/>
                    </a:cubicBezTo>
                    <a:cubicBezTo>
                      <a:pt x="348" y="169"/>
                      <a:pt x="348" y="169"/>
                      <a:pt x="347" y="168"/>
                    </a:cubicBezTo>
                    <a:lnTo>
                      <a:pt x="334" y="172"/>
                    </a:lnTo>
                    <a:lnTo>
                      <a:pt x="316" y="177"/>
                    </a:lnTo>
                    <a:cubicBezTo>
                      <a:pt x="334" y="169"/>
                      <a:pt x="350" y="155"/>
                      <a:pt x="367" y="146"/>
                    </a:cubicBezTo>
                    <a:close/>
                    <a:moveTo>
                      <a:pt x="228" y="583"/>
                    </a:moveTo>
                    <a:lnTo>
                      <a:pt x="228" y="583"/>
                    </a:lnTo>
                    <a:lnTo>
                      <a:pt x="228" y="582"/>
                    </a:lnTo>
                    <a:lnTo>
                      <a:pt x="228" y="582"/>
                    </a:lnTo>
                    <a:cubicBezTo>
                      <a:pt x="228" y="582"/>
                      <a:pt x="228" y="582"/>
                      <a:pt x="228" y="583"/>
                    </a:cubicBezTo>
                    <a:cubicBezTo>
                      <a:pt x="228" y="583"/>
                      <a:pt x="228" y="583"/>
                      <a:pt x="228" y="583"/>
                    </a:cubicBezTo>
                    <a:close/>
                    <a:moveTo>
                      <a:pt x="262" y="586"/>
                    </a:moveTo>
                    <a:lnTo>
                      <a:pt x="262" y="586"/>
                    </a:lnTo>
                    <a:cubicBezTo>
                      <a:pt x="262" y="586"/>
                      <a:pt x="262" y="586"/>
                      <a:pt x="262" y="586"/>
                    </a:cubicBezTo>
                    <a:lnTo>
                      <a:pt x="262" y="586"/>
                    </a:lnTo>
                    <a:cubicBezTo>
                      <a:pt x="261" y="585"/>
                      <a:pt x="260" y="585"/>
                      <a:pt x="260" y="584"/>
                    </a:cubicBezTo>
                    <a:lnTo>
                      <a:pt x="259" y="583"/>
                    </a:lnTo>
                    <a:cubicBezTo>
                      <a:pt x="259" y="582"/>
                      <a:pt x="259" y="580"/>
                      <a:pt x="259" y="579"/>
                    </a:cubicBezTo>
                    <a:cubicBezTo>
                      <a:pt x="260" y="581"/>
                      <a:pt x="261" y="583"/>
                      <a:pt x="262" y="5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2" name="Группа 401"/>
          <p:cNvGrpSpPr/>
          <p:nvPr/>
        </p:nvGrpSpPr>
        <p:grpSpPr>
          <a:xfrm>
            <a:off x="4293621" y="1553361"/>
            <a:ext cx="557433" cy="557433"/>
            <a:chOff x="4360856" y="1495959"/>
            <a:chExt cx="557433" cy="557433"/>
          </a:xfrm>
        </p:grpSpPr>
        <p:sp>
          <p:nvSpPr>
            <p:cNvPr id="401" name="Овал 400"/>
            <p:cNvSpPr/>
            <p:nvPr/>
          </p:nvSpPr>
          <p:spPr>
            <a:xfrm>
              <a:off x="4360856" y="1495959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9" name="Группа 1735"/>
            <p:cNvGrpSpPr>
              <a:grpSpLocks noChangeAspect="1"/>
            </p:cNvGrpSpPr>
            <p:nvPr/>
          </p:nvGrpSpPr>
          <p:grpSpPr>
            <a:xfrm>
              <a:off x="4428383" y="1655077"/>
              <a:ext cx="433996" cy="281761"/>
              <a:chOff x="2603265" y="1252611"/>
              <a:chExt cx="565166" cy="366920"/>
            </a:xfrm>
            <a:solidFill>
              <a:schemeClr val="bg1"/>
            </a:solidFill>
          </p:grpSpPr>
          <p:sp>
            <p:nvSpPr>
              <p:cNvPr id="297" name="Rectangle 280"/>
              <p:cNvSpPr>
                <a:spLocks noChangeArrowheads="1"/>
              </p:cNvSpPr>
              <p:nvPr/>
            </p:nvSpPr>
            <p:spPr bwMode="auto">
              <a:xfrm>
                <a:off x="2667886" y="1437714"/>
                <a:ext cx="90909" cy="876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Rectangle 281"/>
              <p:cNvSpPr>
                <a:spLocks noChangeArrowheads="1"/>
              </p:cNvSpPr>
              <p:nvPr/>
            </p:nvSpPr>
            <p:spPr bwMode="auto">
              <a:xfrm>
                <a:off x="2667886" y="1414713"/>
                <a:ext cx="90909" cy="876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Rectangle 282"/>
              <p:cNvSpPr>
                <a:spLocks noChangeArrowheads="1"/>
              </p:cNvSpPr>
              <p:nvPr/>
            </p:nvSpPr>
            <p:spPr bwMode="auto">
              <a:xfrm>
                <a:off x="2667886" y="1392807"/>
                <a:ext cx="90909" cy="657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Rectangle 283"/>
              <p:cNvSpPr>
                <a:spLocks noChangeArrowheads="1"/>
              </p:cNvSpPr>
              <p:nvPr/>
            </p:nvSpPr>
            <p:spPr bwMode="auto">
              <a:xfrm>
                <a:off x="2667886" y="1368711"/>
                <a:ext cx="147864" cy="76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2846418" y="1421285"/>
                <a:ext cx="33954" cy="47098"/>
              </a:xfrm>
              <a:custGeom>
                <a:avLst/>
                <a:gdLst/>
                <a:ahLst/>
                <a:cxnLst>
                  <a:cxn ang="0">
                    <a:pos x="3" y="43"/>
                  </a:cxn>
                  <a:cxn ang="0">
                    <a:pos x="0" y="40"/>
                  </a:cxn>
                  <a:cxn ang="0">
                    <a:pos x="26" y="0"/>
                  </a:cxn>
                  <a:cxn ang="0">
                    <a:pos x="31" y="2"/>
                  </a:cxn>
                  <a:cxn ang="0">
                    <a:pos x="3" y="43"/>
                  </a:cxn>
                </a:cxnLst>
                <a:rect l="0" t="0" r="r" b="b"/>
                <a:pathLst>
                  <a:path w="31" h="43">
                    <a:moveTo>
                      <a:pt x="3" y="43"/>
                    </a:moveTo>
                    <a:lnTo>
                      <a:pt x="0" y="40"/>
                    </a:lnTo>
                    <a:lnTo>
                      <a:pt x="26" y="0"/>
                    </a:lnTo>
                    <a:lnTo>
                      <a:pt x="31" y="2"/>
                    </a:lnTo>
                    <a:lnTo>
                      <a:pt x="3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2819035" y="1412523"/>
                <a:ext cx="54764" cy="12048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48" y="0"/>
                  </a:cxn>
                  <a:cxn ang="0">
                    <a:pos x="50" y="5"/>
                  </a:cxn>
                  <a:cxn ang="0">
                    <a:pos x="0" y="11"/>
                  </a:cxn>
                </a:cxnLst>
                <a:rect l="0" t="0" r="r" b="b"/>
                <a:pathLst>
                  <a:path w="50" h="11">
                    <a:moveTo>
                      <a:pt x="0" y="11"/>
                    </a:moveTo>
                    <a:lnTo>
                      <a:pt x="0" y="6"/>
                    </a:lnTo>
                    <a:lnTo>
                      <a:pt x="48" y="0"/>
                    </a:lnTo>
                    <a:lnTo>
                      <a:pt x="50" y="5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2813559" y="1423475"/>
                <a:ext cx="38335" cy="44907"/>
              </a:xfrm>
              <a:custGeom>
                <a:avLst/>
                <a:gdLst/>
                <a:ahLst/>
                <a:cxnLst>
                  <a:cxn ang="0">
                    <a:pos x="35" y="38"/>
                  </a:cxn>
                  <a:cxn ang="0">
                    <a:pos x="30" y="41"/>
                  </a:cxn>
                  <a:cxn ang="0">
                    <a:pos x="0" y="1"/>
                  </a:cxn>
                  <a:cxn ang="0">
                    <a:pos x="3" y="0"/>
                  </a:cxn>
                  <a:cxn ang="0">
                    <a:pos x="35" y="38"/>
                  </a:cxn>
                </a:cxnLst>
                <a:rect l="0" t="0" r="r" b="b"/>
                <a:pathLst>
                  <a:path w="35" h="41">
                    <a:moveTo>
                      <a:pt x="35" y="38"/>
                    </a:moveTo>
                    <a:lnTo>
                      <a:pt x="30" y="41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5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2857371" y="1396094"/>
                <a:ext cx="42716" cy="44907"/>
              </a:xfrm>
              <a:custGeom>
                <a:avLst/>
                <a:gdLst/>
                <a:ahLst/>
                <a:cxnLst>
                  <a:cxn ang="0">
                    <a:pos x="22" y="17"/>
                  </a:cxn>
                  <a:cxn ang="0">
                    <a:pos x="8" y="23"/>
                  </a:cxn>
                  <a:cxn ang="0">
                    <a:pos x="2" y="8"/>
                  </a:cxn>
                  <a:cxn ang="0">
                    <a:pos x="16" y="3"/>
                  </a:cxn>
                  <a:cxn ang="0">
                    <a:pos x="22" y="17"/>
                  </a:cxn>
                </a:cxnLst>
                <a:rect l="0" t="0" r="r" b="b"/>
                <a:pathLst>
                  <a:path w="24" h="25">
                    <a:moveTo>
                      <a:pt x="22" y="17"/>
                    </a:moveTo>
                    <a:cubicBezTo>
                      <a:pt x="20" y="22"/>
                      <a:pt x="13" y="25"/>
                      <a:pt x="8" y="23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6" y="3"/>
                    </a:cubicBezTo>
                    <a:cubicBezTo>
                      <a:pt x="22" y="5"/>
                      <a:pt x="24" y="11"/>
                      <a:pt x="2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2800416" y="1407046"/>
                <a:ext cx="26287" cy="27382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5" y="14"/>
                  </a:cxn>
                  <a:cxn ang="0">
                    <a:pos x="1" y="5"/>
                  </a:cxn>
                  <a:cxn ang="0">
                    <a:pos x="10" y="2"/>
                  </a:cxn>
                  <a:cxn ang="0">
                    <a:pos x="13" y="10"/>
                  </a:cxn>
                </a:cxnLst>
                <a:rect l="0" t="0" r="r" b="b"/>
                <a:pathLst>
                  <a:path w="14" h="15">
                    <a:moveTo>
                      <a:pt x="13" y="10"/>
                    </a:moveTo>
                    <a:cubicBezTo>
                      <a:pt x="12" y="13"/>
                      <a:pt x="8" y="15"/>
                      <a:pt x="5" y="14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3" y="2"/>
                      <a:pt x="6" y="0"/>
                      <a:pt x="10" y="2"/>
                    </a:cubicBezTo>
                    <a:cubicBezTo>
                      <a:pt x="13" y="3"/>
                      <a:pt x="14" y="7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2833274" y="1450858"/>
                <a:ext cx="29573" cy="28477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4"/>
                  </a:cxn>
                  <a:cxn ang="0">
                    <a:pos x="1" y="5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6" h="16">
                    <a:moveTo>
                      <a:pt x="15" y="11"/>
                    </a:moveTo>
                    <a:cubicBezTo>
                      <a:pt x="13" y="14"/>
                      <a:pt x="9" y="16"/>
                      <a:pt x="5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4" y="3"/>
                      <a:pt x="16" y="7"/>
                      <a:pt x="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2842037" y="1393903"/>
                <a:ext cx="35049" cy="24096"/>
              </a:xfrm>
              <a:custGeom>
                <a:avLst/>
                <a:gdLst/>
                <a:ahLst/>
                <a:cxnLst>
                  <a:cxn ang="0">
                    <a:pos x="32" y="20"/>
                  </a:cxn>
                  <a:cxn ang="0">
                    <a:pos x="30" y="2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32" y="20"/>
                  </a:cxn>
                </a:cxnLst>
                <a:rect l="0" t="0" r="r" b="b"/>
                <a:pathLst>
                  <a:path w="32" h="22">
                    <a:moveTo>
                      <a:pt x="32" y="20"/>
                    </a:moveTo>
                    <a:lnTo>
                      <a:pt x="30" y="2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2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2874895" y="1371997"/>
                <a:ext cx="8762" cy="40526"/>
              </a:xfrm>
              <a:custGeom>
                <a:avLst/>
                <a:gdLst/>
                <a:ahLst/>
                <a:cxnLst>
                  <a:cxn ang="0">
                    <a:pos x="8" y="37"/>
                  </a:cxn>
                  <a:cxn ang="0">
                    <a:pos x="5" y="37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8" y="37"/>
                  </a:cxn>
                </a:cxnLst>
                <a:rect l="0" t="0" r="r" b="b"/>
                <a:pathLst>
                  <a:path w="8" h="37">
                    <a:moveTo>
                      <a:pt x="8" y="37"/>
                    </a:moveTo>
                    <a:lnTo>
                      <a:pt x="5" y="37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2842037" y="1368711"/>
                <a:ext cx="35049" cy="29573"/>
              </a:xfrm>
              <a:custGeom>
                <a:avLst/>
                <a:gdLst/>
                <a:ahLst/>
                <a:cxnLst>
                  <a:cxn ang="0">
                    <a:pos x="4" y="27"/>
                  </a:cxn>
                  <a:cxn ang="0">
                    <a:pos x="0" y="23"/>
                  </a:cxn>
                  <a:cxn ang="0">
                    <a:pos x="29" y="0"/>
                  </a:cxn>
                  <a:cxn ang="0">
                    <a:pos x="32" y="3"/>
                  </a:cxn>
                  <a:cxn ang="0">
                    <a:pos x="4" y="27"/>
                  </a:cxn>
                </a:cxnLst>
                <a:rect l="0" t="0" r="r" b="b"/>
                <a:pathLst>
                  <a:path w="32" h="27">
                    <a:moveTo>
                      <a:pt x="4" y="27"/>
                    </a:moveTo>
                    <a:lnTo>
                      <a:pt x="0" y="23"/>
                    </a:lnTo>
                    <a:lnTo>
                      <a:pt x="29" y="0"/>
                    </a:lnTo>
                    <a:lnTo>
                      <a:pt x="32" y="3"/>
                    </a:lnTo>
                    <a:lnTo>
                      <a:pt x="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2862847" y="1401570"/>
                <a:ext cx="31764" cy="32859"/>
              </a:xfrm>
              <a:custGeom>
                <a:avLst/>
                <a:gdLst/>
                <a:ahLst/>
                <a:cxnLst>
                  <a:cxn ang="0">
                    <a:pos x="6" y="16"/>
                  </a:cxn>
                  <a:cxn ang="0">
                    <a:pos x="2" y="6"/>
                  </a:cxn>
                  <a:cxn ang="0">
                    <a:pos x="12" y="2"/>
                  </a:cxn>
                  <a:cxn ang="0">
                    <a:pos x="16" y="12"/>
                  </a:cxn>
                  <a:cxn ang="0">
                    <a:pos x="6" y="16"/>
                  </a:cxn>
                </a:cxnLst>
                <a:rect l="0" t="0" r="r" b="b"/>
                <a:pathLst>
                  <a:path w="18" h="18">
                    <a:moveTo>
                      <a:pt x="6" y="16"/>
                    </a:moveTo>
                    <a:cubicBezTo>
                      <a:pt x="2" y="14"/>
                      <a:pt x="0" y="10"/>
                      <a:pt x="2" y="6"/>
                    </a:cubicBezTo>
                    <a:cubicBezTo>
                      <a:pt x="4" y="2"/>
                      <a:pt x="8" y="0"/>
                      <a:pt x="12" y="2"/>
                    </a:cubicBezTo>
                    <a:cubicBezTo>
                      <a:pt x="16" y="3"/>
                      <a:pt x="18" y="8"/>
                      <a:pt x="16" y="12"/>
                    </a:cubicBezTo>
                    <a:cubicBezTo>
                      <a:pt x="15" y="16"/>
                      <a:pt x="10" y="18"/>
                      <a:pt x="6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2868323" y="1359949"/>
                <a:ext cx="19715" cy="19715"/>
              </a:xfrm>
              <a:custGeom>
                <a:avLst/>
                <a:gdLst/>
                <a:ahLst/>
                <a:cxnLst>
                  <a:cxn ang="0">
                    <a:pos x="4" y="10"/>
                  </a:cxn>
                  <a:cxn ang="0">
                    <a:pos x="1" y="4"/>
                  </a:cxn>
                  <a:cxn ang="0">
                    <a:pos x="7" y="1"/>
                  </a:cxn>
                  <a:cxn ang="0">
                    <a:pos x="10" y="7"/>
                  </a:cxn>
                  <a:cxn ang="0">
                    <a:pos x="4" y="10"/>
                  </a:cxn>
                </a:cxnLst>
                <a:rect l="0" t="0" r="r" b="b"/>
                <a:pathLst>
                  <a:path w="11" h="11">
                    <a:moveTo>
                      <a:pt x="4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2"/>
                      <a:pt x="11" y="5"/>
                      <a:pt x="10" y="7"/>
                    </a:cubicBezTo>
                    <a:cubicBezTo>
                      <a:pt x="9" y="10"/>
                      <a:pt x="6" y="11"/>
                      <a:pt x="4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2835465" y="1382950"/>
                <a:ext cx="21906" cy="21906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1" y="4"/>
                  </a:cxn>
                  <a:cxn ang="0">
                    <a:pos x="8" y="2"/>
                  </a:cxn>
                  <a:cxn ang="0">
                    <a:pos x="10" y="8"/>
                  </a:cxn>
                  <a:cxn ang="0">
                    <a:pos x="4" y="11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1" y="10"/>
                      <a:pt x="0" y="7"/>
                      <a:pt x="1" y="4"/>
                    </a:cubicBezTo>
                    <a:cubicBezTo>
                      <a:pt x="2" y="2"/>
                      <a:pt x="5" y="0"/>
                      <a:pt x="8" y="2"/>
                    </a:cubicBezTo>
                    <a:cubicBezTo>
                      <a:pt x="10" y="3"/>
                      <a:pt x="12" y="6"/>
                      <a:pt x="10" y="8"/>
                    </a:cubicBezTo>
                    <a:cubicBezTo>
                      <a:pt x="9" y="11"/>
                      <a:pt x="6" y="12"/>
                      <a:pt x="4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2800416" y="1410332"/>
                <a:ext cx="20811" cy="18620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7" y="1"/>
                  </a:cxn>
                  <a:cxn ang="0">
                    <a:pos x="10" y="7"/>
                  </a:cxn>
                  <a:cxn ang="0">
                    <a:pos x="4" y="9"/>
                  </a:cxn>
                  <a:cxn ang="0">
                    <a:pos x="1" y="3"/>
                  </a:cxn>
                </a:cxnLst>
                <a:rect l="0" t="0" r="r" b="b"/>
                <a:pathLst>
                  <a:path w="11" h="10">
                    <a:moveTo>
                      <a:pt x="1" y="3"/>
                    </a:moveTo>
                    <a:cubicBezTo>
                      <a:pt x="2" y="1"/>
                      <a:pt x="5" y="0"/>
                      <a:pt x="7" y="1"/>
                    </a:cubicBezTo>
                    <a:cubicBezTo>
                      <a:pt x="10" y="2"/>
                      <a:pt x="11" y="4"/>
                      <a:pt x="10" y="7"/>
                    </a:cubicBezTo>
                    <a:cubicBezTo>
                      <a:pt x="9" y="9"/>
                      <a:pt x="6" y="10"/>
                      <a:pt x="4" y="9"/>
                    </a:cubicBezTo>
                    <a:cubicBezTo>
                      <a:pt x="1" y="8"/>
                      <a:pt x="0" y="5"/>
                      <a:pt x="1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2882562" y="1414713"/>
                <a:ext cx="30668" cy="17525"/>
              </a:xfrm>
              <a:custGeom>
                <a:avLst/>
                <a:gdLst/>
                <a:ahLst/>
                <a:cxnLst>
                  <a:cxn ang="0">
                    <a:pos x="28" y="14"/>
                  </a:cxn>
                  <a:cxn ang="0">
                    <a:pos x="26" y="16"/>
                  </a:cxn>
                  <a:cxn ang="0">
                    <a:pos x="0" y="3"/>
                  </a:cxn>
                  <a:cxn ang="0">
                    <a:pos x="1" y="0"/>
                  </a:cxn>
                  <a:cxn ang="0">
                    <a:pos x="28" y="14"/>
                  </a:cxn>
                </a:cxnLst>
                <a:rect l="0" t="0" r="r" b="b"/>
                <a:pathLst>
                  <a:path w="28" h="16">
                    <a:moveTo>
                      <a:pt x="28" y="14"/>
                    </a:moveTo>
                    <a:lnTo>
                      <a:pt x="26" y="1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8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2907754" y="1393903"/>
                <a:ext cx="10953" cy="32859"/>
              </a:xfrm>
              <a:custGeom>
                <a:avLst/>
                <a:gdLst/>
                <a:ahLst/>
                <a:cxnLst>
                  <a:cxn ang="0">
                    <a:pos x="10" y="30"/>
                  </a:cxn>
                  <a:cxn ang="0">
                    <a:pos x="7" y="30"/>
                  </a:cxn>
                  <a:cxn ang="0">
                    <a:pos x="0" y="2"/>
                  </a:cxn>
                  <a:cxn ang="0">
                    <a:pos x="3" y="0"/>
                  </a:cxn>
                  <a:cxn ang="0">
                    <a:pos x="10" y="30"/>
                  </a:cxn>
                </a:cxnLst>
                <a:rect l="0" t="0" r="r" b="b"/>
                <a:pathLst>
                  <a:path w="10" h="30">
                    <a:moveTo>
                      <a:pt x="10" y="30"/>
                    </a:moveTo>
                    <a:lnTo>
                      <a:pt x="7" y="30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10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2882562" y="1392807"/>
                <a:ext cx="27382" cy="25192"/>
              </a:xfrm>
              <a:custGeom>
                <a:avLst/>
                <a:gdLst/>
                <a:ahLst/>
                <a:cxnLst>
                  <a:cxn ang="0">
                    <a:pos x="1" y="23"/>
                  </a:cxn>
                  <a:cxn ang="0">
                    <a:pos x="0" y="20"/>
                  </a:cxn>
                  <a:cxn ang="0">
                    <a:pos x="21" y="0"/>
                  </a:cxn>
                  <a:cxn ang="0">
                    <a:pos x="25" y="1"/>
                  </a:cxn>
                  <a:cxn ang="0">
                    <a:pos x="1" y="23"/>
                  </a:cxn>
                </a:cxnLst>
                <a:rect l="0" t="0" r="r" b="b"/>
                <a:pathLst>
                  <a:path w="25" h="23">
                    <a:moveTo>
                      <a:pt x="1" y="23"/>
                    </a:moveTo>
                    <a:lnTo>
                      <a:pt x="0" y="2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1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2900086" y="1417999"/>
                <a:ext cx="27382" cy="27382"/>
              </a:xfrm>
              <a:custGeom>
                <a:avLst/>
                <a:gdLst/>
                <a:ahLst/>
                <a:cxnLst>
                  <a:cxn ang="0">
                    <a:pos x="6" y="14"/>
                  </a:cxn>
                  <a:cxn ang="0">
                    <a:pos x="1" y="6"/>
                  </a:cxn>
                  <a:cxn ang="0">
                    <a:pos x="10" y="1"/>
                  </a:cxn>
                  <a:cxn ang="0">
                    <a:pos x="14" y="10"/>
                  </a:cxn>
                  <a:cxn ang="0">
                    <a:pos x="6" y="14"/>
                  </a:cxn>
                </a:cxnLst>
                <a:rect l="0" t="0" r="r" b="b"/>
                <a:pathLst>
                  <a:path w="15" h="15">
                    <a:moveTo>
                      <a:pt x="6" y="14"/>
                    </a:moveTo>
                    <a:cubicBezTo>
                      <a:pt x="2" y="13"/>
                      <a:pt x="0" y="9"/>
                      <a:pt x="1" y="6"/>
                    </a:cubicBezTo>
                    <a:cubicBezTo>
                      <a:pt x="3" y="2"/>
                      <a:pt x="6" y="0"/>
                      <a:pt x="10" y="1"/>
                    </a:cubicBezTo>
                    <a:cubicBezTo>
                      <a:pt x="13" y="2"/>
                      <a:pt x="15" y="6"/>
                      <a:pt x="14" y="10"/>
                    </a:cubicBezTo>
                    <a:cubicBezTo>
                      <a:pt x="13" y="13"/>
                      <a:pt x="9" y="15"/>
                      <a:pt x="6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2874895" y="1407046"/>
                <a:ext cx="18620" cy="17525"/>
              </a:xfrm>
              <a:custGeom>
                <a:avLst/>
                <a:gdLst/>
                <a:ahLst/>
                <a:cxnLst>
                  <a:cxn ang="0">
                    <a:pos x="4" y="9"/>
                  </a:cxn>
                  <a:cxn ang="0">
                    <a:pos x="1" y="3"/>
                  </a:cxn>
                  <a:cxn ang="0">
                    <a:pos x="7" y="0"/>
                  </a:cxn>
                  <a:cxn ang="0">
                    <a:pos x="9" y="6"/>
                  </a:cxn>
                  <a:cxn ang="0">
                    <a:pos x="4" y="9"/>
                  </a:cxn>
                </a:cxnLst>
                <a:rect l="0" t="0" r="r" b="b"/>
                <a:pathLst>
                  <a:path w="10" h="10">
                    <a:moveTo>
                      <a:pt x="4" y="9"/>
                    </a:moveTo>
                    <a:cubicBezTo>
                      <a:pt x="2" y="8"/>
                      <a:pt x="0" y="6"/>
                      <a:pt x="1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9" y="1"/>
                      <a:pt x="10" y="4"/>
                      <a:pt x="9" y="6"/>
                    </a:cubicBezTo>
                    <a:cubicBezTo>
                      <a:pt x="9" y="8"/>
                      <a:pt x="6" y="10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2898991" y="1379664"/>
                <a:ext cx="19715" cy="19715"/>
              </a:xfrm>
              <a:custGeom>
                <a:avLst/>
                <a:gdLst/>
                <a:ahLst/>
                <a:cxnLst>
                  <a:cxn ang="0">
                    <a:pos x="4" y="10"/>
                  </a:cxn>
                  <a:cxn ang="0">
                    <a:pos x="1" y="4"/>
                  </a:cxn>
                  <a:cxn ang="0">
                    <a:pos x="7" y="1"/>
                  </a:cxn>
                  <a:cxn ang="0">
                    <a:pos x="10" y="7"/>
                  </a:cxn>
                  <a:cxn ang="0">
                    <a:pos x="4" y="10"/>
                  </a:cxn>
                </a:cxnLst>
                <a:rect l="0" t="0" r="r" b="b"/>
                <a:pathLst>
                  <a:path w="11" h="11">
                    <a:moveTo>
                      <a:pt x="4" y="10"/>
                    </a:moveTo>
                    <a:cubicBezTo>
                      <a:pt x="2" y="9"/>
                      <a:pt x="0" y="7"/>
                      <a:pt x="1" y="4"/>
                    </a:cubicBezTo>
                    <a:cubicBezTo>
                      <a:pt x="2" y="2"/>
                      <a:pt x="5" y="0"/>
                      <a:pt x="7" y="1"/>
                    </a:cubicBezTo>
                    <a:cubicBezTo>
                      <a:pt x="9" y="2"/>
                      <a:pt x="11" y="5"/>
                      <a:pt x="10" y="7"/>
                    </a:cubicBezTo>
                    <a:cubicBezTo>
                      <a:pt x="9" y="10"/>
                      <a:pt x="7" y="11"/>
                      <a:pt x="4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2603265" y="1252611"/>
                <a:ext cx="478639" cy="279298"/>
              </a:xfrm>
              <a:custGeom>
                <a:avLst/>
                <a:gdLst/>
                <a:ahLst/>
                <a:cxnLst>
                  <a:cxn ang="0">
                    <a:pos x="202" y="141"/>
                  </a:cxn>
                  <a:cxn ang="0">
                    <a:pos x="25" y="141"/>
                  </a:cxn>
                  <a:cxn ang="0">
                    <a:pos x="14" y="133"/>
                  </a:cxn>
                  <a:cxn ang="0">
                    <a:pos x="14" y="129"/>
                  </a:cxn>
                  <a:cxn ang="0">
                    <a:pos x="14" y="74"/>
                  </a:cxn>
                  <a:cxn ang="0">
                    <a:pos x="14" y="38"/>
                  </a:cxn>
                  <a:cxn ang="0">
                    <a:pos x="251" y="38"/>
                  </a:cxn>
                  <a:cxn ang="0">
                    <a:pos x="251" y="74"/>
                  </a:cxn>
                  <a:cxn ang="0">
                    <a:pos x="251" y="74"/>
                  </a:cxn>
                  <a:cxn ang="0">
                    <a:pos x="251" y="94"/>
                  </a:cxn>
                  <a:cxn ang="0">
                    <a:pos x="264" y="94"/>
                  </a:cxn>
                  <a:cxn ang="0">
                    <a:pos x="264" y="12"/>
                  </a:cxn>
                  <a:cxn ang="0">
                    <a:pos x="252" y="0"/>
                  </a:cxn>
                  <a:cxn ang="0">
                    <a:pos x="12" y="0"/>
                  </a:cxn>
                  <a:cxn ang="0">
                    <a:pos x="0" y="12"/>
                  </a:cxn>
                  <a:cxn ang="0">
                    <a:pos x="0" y="142"/>
                  </a:cxn>
                  <a:cxn ang="0">
                    <a:pos x="12" y="154"/>
                  </a:cxn>
                  <a:cxn ang="0">
                    <a:pos x="202" y="154"/>
                  </a:cxn>
                  <a:cxn ang="0">
                    <a:pos x="202" y="141"/>
                  </a:cxn>
                </a:cxnLst>
                <a:rect l="0" t="0" r="r" b="b"/>
                <a:pathLst>
                  <a:path w="264" h="154">
                    <a:moveTo>
                      <a:pt x="202" y="141"/>
                    </a:moveTo>
                    <a:cubicBezTo>
                      <a:pt x="25" y="141"/>
                      <a:pt x="25" y="141"/>
                      <a:pt x="25" y="141"/>
                    </a:cubicBezTo>
                    <a:cubicBezTo>
                      <a:pt x="19" y="141"/>
                      <a:pt x="14" y="137"/>
                      <a:pt x="14" y="133"/>
                    </a:cubicBezTo>
                    <a:cubicBezTo>
                      <a:pt x="14" y="129"/>
                      <a:pt x="14" y="129"/>
                      <a:pt x="14" y="129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51" y="38"/>
                      <a:pt x="251" y="38"/>
                      <a:pt x="251" y="38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1" y="94"/>
                      <a:pt x="251" y="94"/>
                      <a:pt x="251" y="94"/>
                    </a:cubicBezTo>
                    <a:cubicBezTo>
                      <a:pt x="264" y="94"/>
                      <a:pt x="264" y="94"/>
                      <a:pt x="264" y="94"/>
                    </a:cubicBezTo>
                    <a:cubicBezTo>
                      <a:pt x="264" y="12"/>
                      <a:pt x="264" y="12"/>
                      <a:pt x="264" y="12"/>
                    </a:cubicBezTo>
                    <a:cubicBezTo>
                      <a:pt x="264" y="6"/>
                      <a:pt x="259" y="0"/>
                      <a:pt x="25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8"/>
                      <a:pt x="6" y="154"/>
                      <a:pt x="12" y="154"/>
                    </a:cubicBezTo>
                    <a:cubicBezTo>
                      <a:pt x="202" y="154"/>
                      <a:pt x="202" y="154"/>
                      <a:pt x="202" y="154"/>
                    </a:cubicBezTo>
                    <a:lnTo>
                      <a:pt x="202" y="14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" name="Freeform 304"/>
              <p:cNvSpPr>
                <a:spLocks noEditPoints="1"/>
              </p:cNvSpPr>
              <p:nvPr/>
            </p:nvSpPr>
            <p:spPr bwMode="auto">
              <a:xfrm>
                <a:off x="2987709" y="1437714"/>
                <a:ext cx="180722" cy="181817"/>
              </a:xfrm>
              <a:custGeom>
                <a:avLst/>
                <a:gdLst/>
                <a:ahLst/>
                <a:cxnLst>
                  <a:cxn ang="0">
                    <a:pos x="82" y="32"/>
                  </a:cxn>
                  <a:cxn ang="0">
                    <a:pos x="90" y="20"/>
                  </a:cxn>
                  <a:cxn ang="0">
                    <a:pos x="80" y="10"/>
                  </a:cxn>
                  <a:cxn ang="0">
                    <a:pos x="69" y="19"/>
                  </a:cxn>
                  <a:cxn ang="0">
                    <a:pos x="59" y="15"/>
                  </a:cxn>
                  <a:cxn ang="0">
                    <a:pos x="57" y="1"/>
                  </a:cxn>
                  <a:cxn ang="0">
                    <a:pos x="43" y="0"/>
                  </a:cxn>
                  <a:cxn ang="0">
                    <a:pos x="41" y="15"/>
                  </a:cxn>
                  <a:cxn ang="0">
                    <a:pos x="31" y="19"/>
                  </a:cxn>
                  <a:cxn ang="0">
                    <a:pos x="20" y="10"/>
                  </a:cxn>
                  <a:cxn ang="0">
                    <a:pos x="10" y="20"/>
                  </a:cxn>
                  <a:cxn ang="0">
                    <a:pos x="18" y="32"/>
                  </a:cxn>
                  <a:cxn ang="0">
                    <a:pos x="14" y="41"/>
                  </a:cxn>
                  <a:cxn ang="0">
                    <a:pos x="0" y="43"/>
                  </a:cxn>
                  <a:cxn ang="0">
                    <a:pos x="0" y="57"/>
                  </a:cxn>
                  <a:cxn ang="0">
                    <a:pos x="14" y="59"/>
                  </a:cxn>
                  <a:cxn ang="0">
                    <a:pos x="18" y="69"/>
                  </a:cxn>
                  <a:cxn ang="0">
                    <a:pos x="10" y="80"/>
                  </a:cxn>
                  <a:cxn ang="0">
                    <a:pos x="20" y="91"/>
                  </a:cxn>
                  <a:cxn ang="0">
                    <a:pos x="31" y="82"/>
                  </a:cxn>
                  <a:cxn ang="0">
                    <a:pos x="41" y="86"/>
                  </a:cxn>
                  <a:cxn ang="0">
                    <a:pos x="43" y="100"/>
                  </a:cxn>
                  <a:cxn ang="0">
                    <a:pos x="57" y="100"/>
                  </a:cxn>
                  <a:cxn ang="0">
                    <a:pos x="59" y="86"/>
                  </a:cxn>
                  <a:cxn ang="0">
                    <a:pos x="69" y="82"/>
                  </a:cxn>
                  <a:cxn ang="0">
                    <a:pos x="80" y="91"/>
                  </a:cxn>
                  <a:cxn ang="0">
                    <a:pos x="90" y="81"/>
                  </a:cxn>
                  <a:cxn ang="0">
                    <a:pos x="82" y="69"/>
                  </a:cxn>
                  <a:cxn ang="0">
                    <a:pos x="86" y="59"/>
                  </a:cxn>
                  <a:cxn ang="0">
                    <a:pos x="100" y="58"/>
                  </a:cxn>
                  <a:cxn ang="0">
                    <a:pos x="100" y="43"/>
                  </a:cxn>
                  <a:cxn ang="0">
                    <a:pos x="86" y="41"/>
                  </a:cxn>
                  <a:cxn ang="0">
                    <a:pos x="82" y="32"/>
                  </a:cxn>
                  <a:cxn ang="0">
                    <a:pos x="50" y="64"/>
                  </a:cxn>
                  <a:cxn ang="0">
                    <a:pos x="36" y="50"/>
                  </a:cxn>
                  <a:cxn ang="0">
                    <a:pos x="50" y="36"/>
                  </a:cxn>
                  <a:cxn ang="0">
                    <a:pos x="64" y="50"/>
                  </a:cxn>
                  <a:cxn ang="0">
                    <a:pos x="50" y="64"/>
                  </a:cxn>
                </a:cxnLst>
                <a:rect l="0" t="0" r="r" b="b"/>
                <a:pathLst>
                  <a:path w="100" h="100">
                    <a:moveTo>
                      <a:pt x="82" y="32"/>
                    </a:moveTo>
                    <a:cubicBezTo>
                      <a:pt x="90" y="20"/>
                      <a:pt x="90" y="20"/>
                      <a:pt x="90" y="2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6" y="17"/>
                      <a:pt x="62" y="16"/>
                      <a:pt x="59" y="15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37" y="16"/>
                      <a:pt x="34" y="17"/>
                      <a:pt x="31" y="1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5"/>
                      <a:pt x="15" y="38"/>
                      <a:pt x="14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5" y="63"/>
                      <a:pt x="17" y="66"/>
                      <a:pt x="18" y="69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4" y="84"/>
                      <a:pt x="37" y="85"/>
                      <a:pt x="41" y="86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5"/>
                      <a:pt x="66" y="84"/>
                      <a:pt x="69" y="82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3" y="66"/>
                      <a:pt x="85" y="63"/>
                      <a:pt x="86" y="59"/>
                    </a:cubicBezTo>
                    <a:cubicBezTo>
                      <a:pt x="100" y="58"/>
                      <a:pt x="100" y="58"/>
                      <a:pt x="100" y="58"/>
                    </a:cubicBezTo>
                    <a:cubicBezTo>
                      <a:pt x="100" y="43"/>
                      <a:pt x="100" y="43"/>
                      <a:pt x="100" y="43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5" y="38"/>
                      <a:pt x="83" y="35"/>
                      <a:pt x="82" y="32"/>
                    </a:cubicBezTo>
                    <a:close/>
                    <a:moveTo>
                      <a:pt x="50" y="64"/>
                    </a:moveTo>
                    <a:cubicBezTo>
                      <a:pt x="42" y="64"/>
                      <a:pt x="36" y="58"/>
                      <a:pt x="36" y="50"/>
                    </a:cubicBezTo>
                    <a:cubicBezTo>
                      <a:pt x="36" y="43"/>
                      <a:pt x="42" y="36"/>
                      <a:pt x="50" y="36"/>
                    </a:cubicBezTo>
                    <a:cubicBezTo>
                      <a:pt x="58" y="36"/>
                      <a:pt x="64" y="43"/>
                      <a:pt x="64" y="50"/>
                    </a:cubicBezTo>
                    <a:cubicBezTo>
                      <a:pt x="64" y="58"/>
                      <a:pt x="58" y="64"/>
                      <a:pt x="50" y="6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0" name="Группа 1333"/>
          <p:cNvGrpSpPr/>
          <p:nvPr/>
        </p:nvGrpSpPr>
        <p:grpSpPr>
          <a:xfrm>
            <a:off x="4425904" y="2236972"/>
            <a:ext cx="295836" cy="364101"/>
            <a:chOff x="585788" y="1652716"/>
            <a:chExt cx="377825" cy="465009"/>
          </a:xfrm>
          <a:solidFill>
            <a:schemeClr val="bg1"/>
          </a:solidFill>
        </p:grpSpPr>
        <p:sp>
          <p:nvSpPr>
            <p:cNvPr id="323" name="Freeform 583"/>
            <p:cNvSpPr>
              <a:spLocks/>
            </p:cNvSpPr>
            <p:nvPr/>
          </p:nvSpPr>
          <p:spPr bwMode="auto">
            <a:xfrm>
              <a:off x="585788" y="1785937"/>
              <a:ext cx="377825" cy="331788"/>
            </a:xfrm>
            <a:custGeom>
              <a:avLst/>
              <a:gdLst>
                <a:gd name="T0" fmla="*/ 1029 w 1050"/>
                <a:gd name="T1" fmla="*/ 0 h 919"/>
                <a:gd name="T2" fmla="*/ 929 w 1050"/>
                <a:gd name="T3" fmla="*/ 0 h 919"/>
                <a:gd name="T4" fmla="*/ 920 w 1050"/>
                <a:gd name="T5" fmla="*/ 12 h 919"/>
                <a:gd name="T6" fmla="*/ 856 w 1050"/>
                <a:gd name="T7" fmla="*/ 88 h 919"/>
                <a:gd name="T8" fmla="*/ 941 w 1050"/>
                <a:gd name="T9" fmla="*/ 88 h 919"/>
                <a:gd name="T10" fmla="*/ 963 w 1050"/>
                <a:gd name="T11" fmla="*/ 109 h 919"/>
                <a:gd name="T12" fmla="*/ 963 w 1050"/>
                <a:gd name="T13" fmla="*/ 577 h 919"/>
                <a:gd name="T14" fmla="*/ 941 w 1050"/>
                <a:gd name="T15" fmla="*/ 598 h 919"/>
                <a:gd name="T16" fmla="*/ 108 w 1050"/>
                <a:gd name="T17" fmla="*/ 598 h 919"/>
                <a:gd name="T18" fmla="*/ 87 w 1050"/>
                <a:gd name="T19" fmla="*/ 577 h 919"/>
                <a:gd name="T20" fmla="*/ 87 w 1050"/>
                <a:gd name="T21" fmla="*/ 109 h 919"/>
                <a:gd name="T22" fmla="*/ 108 w 1050"/>
                <a:gd name="T23" fmla="*/ 88 h 919"/>
                <a:gd name="T24" fmla="*/ 166 w 1050"/>
                <a:gd name="T25" fmla="*/ 88 h 919"/>
                <a:gd name="T26" fmla="*/ 103 w 1050"/>
                <a:gd name="T27" fmla="*/ 12 h 919"/>
                <a:gd name="T28" fmla="*/ 94 w 1050"/>
                <a:gd name="T29" fmla="*/ 0 h 919"/>
                <a:gd name="T30" fmla="*/ 21 w 1050"/>
                <a:gd name="T31" fmla="*/ 0 h 919"/>
                <a:gd name="T32" fmla="*/ 0 w 1050"/>
                <a:gd name="T33" fmla="*/ 21 h 919"/>
                <a:gd name="T34" fmla="*/ 0 w 1050"/>
                <a:gd name="T35" fmla="*/ 767 h 919"/>
                <a:gd name="T36" fmla="*/ 21 w 1050"/>
                <a:gd name="T37" fmla="*/ 788 h 919"/>
                <a:gd name="T38" fmla="*/ 432 w 1050"/>
                <a:gd name="T39" fmla="*/ 788 h 919"/>
                <a:gd name="T40" fmla="*/ 432 w 1050"/>
                <a:gd name="T41" fmla="*/ 849 h 919"/>
                <a:gd name="T42" fmla="*/ 340 w 1050"/>
                <a:gd name="T43" fmla="*/ 907 h 919"/>
                <a:gd name="T44" fmla="*/ 344 w 1050"/>
                <a:gd name="T45" fmla="*/ 919 h 919"/>
                <a:gd name="T46" fmla="*/ 710 w 1050"/>
                <a:gd name="T47" fmla="*/ 919 h 919"/>
                <a:gd name="T48" fmla="*/ 713 w 1050"/>
                <a:gd name="T49" fmla="*/ 907 h 919"/>
                <a:gd name="T50" fmla="*/ 618 w 1050"/>
                <a:gd name="T51" fmla="*/ 848 h 919"/>
                <a:gd name="T52" fmla="*/ 618 w 1050"/>
                <a:gd name="T53" fmla="*/ 788 h 919"/>
                <a:gd name="T54" fmla="*/ 1029 w 1050"/>
                <a:gd name="T55" fmla="*/ 788 h 919"/>
                <a:gd name="T56" fmla="*/ 1050 w 1050"/>
                <a:gd name="T57" fmla="*/ 767 h 919"/>
                <a:gd name="T58" fmla="*/ 1050 w 1050"/>
                <a:gd name="T59" fmla="*/ 21 h 919"/>
                <a:gd name="T60" fmla="*/ 1029 w 1050"/>
                <a:gd name="T61" fmla="*/ 0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0" h="919">
                  <a:moveTo>
                    <a:pt x="1029" y="0"/>
                  </a:moveTo>
                  <a:lnTo>
                    <a:pt x="929" y="0"/>
                  </a:lnTo>
                  <a:cubicBezTo>
                    <a:pt x="926" y="4"/>
                    <a:pt x="923" y="8"/>
                    <a:pt x="920" y="12"/>
                  </a:cubicBezTo>
                  <a:lnTo>
                    <a:pt x="856" y="88"/>
                  </a:lnTo>
                  <a:lnTo>
                    <a:pt x="941" y="88"/>
                  </a:lnTo>
                  <a:cubicBezTo>
                    <a:pt x="953" y="88"/>
                    <a:pt x="963" y="97"/>
                    <a:pt x="963" y="109"/>
                  </a:cubicBezTo>
                  <a:lnTo>
                    <a:pt x="963" y="577"/>
                  </a:lnTo>
                  <a:cubicBezTo>
                    <a:pt x="963" y="589"/>
                    <a:pt x="953" y="598"/>
                    <a:pt x="941" y="598"/>
                  </a:cubicBezTo>
                  <a:lnTo>
                    <a:pt x="108" y="598"/>
                  </a:lnTo>
                  <a:cubicBezTo>
                    <a:pt x="97" y="598"/>
                    <a:pt x="87" y="589"/>
                    <a:pt x="87" y="577"/>
                  </a:cubicBezTo>
                  <a:lnTo>
                    <a:pt x="87" y="109"/>
                  </a:lnTo>
                  <a:cubicBezTo>
                    <a:pt x="87" y="97"/>
                    <a:pt x="97" y="88"/>
                    <a:pt x="108" y="88"/>
                  </a:cubicBezTo>
                  <a:lnTo>
                    <a:pt x="166" y="88"/>
                  </a:lnTo>
                  <a:lnTo>
                    <a:pt x="103" y="12"/>
                  </a:lnTo>
                  <a:cubicBezTo>
                    <a:pt x="100" y="8"/>
                    <a:pt x="97" y="4"/>
                    <a:pt x="94" y="0"/>
                  </a:cubicBezTo>
                  <a:lnTo>
                    <a:pt x="21" y="0"/>
                  </a:lnTo>
                  <a:cubicBezTo>
                    <a:pt x="9" y="0"/>
                    <a:pt x="0" y="9"/>
                    <a:pt x="0" y="21"/>
                  </a:cubicBezTo>
                  <a:lnTo>
                    <a:pt x="0" y="767"/>
                  </a:lnTo>
                  <a:cubicBezTo>
                    <a:pt x="0" y="779"/>
                    <a:pt x="9" y="788"/>
                    <a:pt x="21" y="788"/>
                  </a:cubicBezTo>
                  <a:lnTo>
                    <a:pt x="432" y="788"/>
                  </a:lnTo>
                  <a:lnTo>
                    <a:pt x="432" y="849"/>
                  </a:lnTo>
                  <a:lnTo>
                    <a:pt x="340" y="907"/>
                  </a:lnTo>
                  <a:cubicBezTo>
                    <a:pt x="331" y="914"/>
                    <a:pt x="332" y="919"/>
                    <a:pt x="344" y="919"/>
                  </a:cubicBezTo>
                  <a:lnTo>
                    <a:pt x="710" y="919"/>
                  </a:lnTo>
                  <a:cubicBezTo>
                    <a:pt x="721" y="919"/>
                    <a:pt x="723" y="914"/>
                    <a:pt x="713" y="907"/>
                  </a:cubicBezTo>
                  <a:lnTo>
                    <a:pt x="618" y="848"/>
                  </a:lnTo>
                  <a:lnTo>
                    <a:pt x="618" y="788"/>
                  </a:lnTo>
                  <a:lnTo>
                    <a:pt x="1029" y="788"/>
                  </a:lnTo>
                  <a:cubicBezTo>
                    <a:pt x="1041" y="788"/>
                    <a:pt x="1050" y="779"/>
                    <a:pt x="1050" y="767"/>
                  </a:cubicBezTo>
                  <a:lnTo>
                    <a:pt x="1050" y="21"/>
                  </a:lnTo>
                  <a:cubicBezTo>
                    <a:pt x="1050" y="9"/>
                    <a:pt x="1041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4" name="Freeform 584"/>
            <p:cNvSpPr>
              <a:spLocks/>
            </p:cNvSpPr>
            <p:nvPr/>
          </p:nvSpPr>
          <p:spPr bwMode="auto">
            <a:xfrm>
              <a:off x="647701" y="1652716"/>
              <a:ext cx="244474" cy="279400"/>
            </a:xfrm>
            <a:custGeom>
              <a:avLst/>
              <a:gdLst>
                <a:gd name="T0" fmla="*/ 302 w 679"/>
                <a:gd name="T1" fmla="*/ 754 h 773"/>
                <a:gd name="T2" fmla="*/ 339 w 679"/>
                <a:gd name="T3" fmla="*/ 773 h 773"/>
                <a:gd name="T4" fmla="*/ 377 w 679"/>
                <a:gd name="T5" fmla="*/ 754 h 773"/>
                <a:gd name="T6" fmla="*/ 658 w 679"/>
                <a:gd name="T7" fmla="*/ 418 h 773"/>
                <a:gd name="T8" fmla="*/ 637 w 679"/>
                <a:gd name="T9" fmla="*/ 373 h 773"/>
                <a:gd name="T10" fmla="*/ 490 w 679"/>
                <a:gd name="T11" fmla="*/ 373 h 773"/>
                <a:gd name="T12" fmla="*/ 431 w 679"/>
                <a:gd name="T13" fmla="*/ 373 h 773"/>
                <a:gd name="T14" fmla="*/ 431 w 679"/>
                <a:gd name="T15" fmla="*/ 58 h 773"/>
                <a:gd name="T16" fmla="*/ 373 w 679"/>
                <a:gd name="T17" fmla="*/ 0 h 773"/>
                <a:gd name="T18" fmla="*/ 306 w 679"/>
                <a:gd name="T19" fmla="*/ 0 h 773"/>
                <a:gd name="T20" fmla="*/ 248 w 679"/>
                <a:gd name="T21" fmla="*/ 58 h 773"/>
                <a:gd name="T22" fmla="*/ 248 w 679"/>
                <a:gd name="T23" fmla="*/ 373 h 773"/>
                <a:gd name="T24" fmla="*/ 189 w 679"/>
                <a:gd name="T25" fmla="*/ 373 h 773"/>
                <a:gd name="T26" fmla="*/ 41 w 679"/>
                <a:gd name="T27" fmla="*/ 373 h 773"/>
                <a:gd name="T28" fmla="*/ 20 w 679"/>
                <a:gd name="T29" fmla="*/ 418 h 773"/>
                <a:gd name="T30" fmla="*/ 302 w 679"/>
                <a:gd name="T31" fmla="*/ 754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9" h="773">
                  <a:moveTo>
                    <a:pt x="302" y="754"/>
                  </a:moveTo>
                  <a:cubicBezTo>
                    <a:pt x="312" y="766"/>
                    <a:pt x="326" y="773"/>
                    <a:pt x="339" y="773"/>
                  </a:cubicBezTo>
                  <a:cubicBezTo>
                    <a:pt x="353" y="773"/>
                    <a:pt x="367" y="766"/>
                    <a:pt x="377" y="754"/>
                  </a:cubicBezTo>
                  <a:lnTo>
                    <a:pt x="658" y="418"/>
                  </a:lnTo>
                  <a:cubicBezTo>
                    <a:pt x="679" y="393"/>
                    <a:pt x="670" y="373"/>
                    <a:pt x="637" y="373"/>
                  </a:cubicBezTo>
                  <a:lnTo>
                    <a:pt x="490" y="373"/>
                  </a:lnTo>
                  <a:cubicBezTo>
                    <a:pt x="473" y="373"/>
                    <a:pt x="452" y="373"/>
                    <a:pt x="431" y="373"/>
                  </a:cubicBezTo>
                  <a:lnTo>
                    <a:pt x="431" y="58"/>
                  </a:lnTo>
                  <a:cubicBezTo>
                    <a:pt x="431" y="26"/>
                    <a:pt x="405" y="0"/>
                    <a:pt x="373" y="0"/>
                  </a:cubicBezTo>
                  <a:lnTo>
                    <a:pt x="306" y="0"/>
                  </a:lnTo>
                  <a:cubicBezTo>
                    <a:pt x="274" y="0"/>
                    <a:pt x="248" y="26"/>
                    <a:pt x="248" y="58"/>
                  </a:cubicBezTo>
                  <a:lnTo>
                    <a:pt x="248" y="373"/>
                  </a:lnTo>
                  <a:cubicBezTo>
                    <a:pt x="226" y="373"/>
                    <a:pt x="205" y="373"/>
                    <a:pt x="189" y="373"/>
                  </a:cubicBezTo>
                  <a:lnTo>
                    <a:pt x="41" y="373"/>
                  </a:lnTo>
                  <a:cubicBezTo>
                    <a:pt x="9" y="373"/>
                    <a:pt x="0" y="393"/>
                    <a:pt x="20" y="418"/>
                  </a:cubicBezTo>
                  <a:lnTo>
                    <a:pt x="302" y="7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1" name="Группа 407"/>
          <p:cNvGrpSpPr/>
          <p:nvPr/>
        </p:nvGrpSpPr>
        <p:grpSpPr>
          <a:xfrm>
            <a:off x="757043" y="4107680"/>
            <a:ext cx="557433" cy="557433"/>
            <a:chOff x="833243" y="3979183"/>
            <a:chExt cx="557433" cy="557433"/>
          </a:xfrm>
        </p:grpSpPr>
        <p:sp>
          <p:nvSpPr>
            <p:cNvPr id="376" name="Овал 375"/>
            <p:cNvSpPr/>
            <p:nvPr/>
          </p:nvSpPr>
          <p:spPr>
            <a:xfrm>
              <a:off x="833243" y="3979183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520"/>
            <p:cNvGrpSpPr/>
            <p:nvPr/>
          </p:nvGrpSpPr>
          <p:grpSpPr>
            <a:xfrm>
              <a:off x="914399" y="4070967"/>
              <a:ext cx="398145" cy="319523"/>
              <a:chOff x="4397375" y="3330575"/>
              <a:chExt cx="627063" cy="503238"/>
            </a:xfrm>
            <a:solidFill>
              <a:schemeClr val="bg1"/>
            </a:solidFill>
          </p:grpSpPr>
          <p:sp>
            <p:nvSpPr>
              <p:cNvPr id="326" name="Freeform 1263"/>
              <p:cNvSpPr>
                <a:spLocks noEditPoints="1"/>
              </p:cNvSpPr>
              <p:nvPr/>
            </p:nvSpPr>
            <p:spPr bwMode="auto">
              <a:xfrm>
                <a:off x="4625975" y="3557587"/>
                <a:ext cx="168275" cy="180975"/>
              </a:xfrm>
              <a:custGeom>
                <a:avLst/>
                <a:gdLst>
                  <a:gd name="T0" fmla="*/ 73 w 466"/>
                  <a:gd name="T1" fmla="*/ 96 h 501"/>
                  <a:gd name="T2" fmla="*/ 98 w 466"/>
                  <a:gd name="T3" fmla="*/ 125 h 501"/>
                  <a:gd name="T4" fmla="*/ 141 w 466"/>
                  <a:gd name="T5" fmla="*/ 108 h 501"/>
                  <a:gd name="T6" fmla="*/ 143 w 466"/>
                  <a:gd name="T7" fmla="*/ 139 h 501"/>
                  <a:gd name="T8" fmla="*/ 143 w 466"/>
                  <a:gd name="T9" fmla="*/ 161 h 501"/>
                  <a:gd name="T10" fmla="*/ 171 w 466"/>
                  <a:gd name="T11" fmla="*/ 196 h 501"/>
                  <a:gd name="T12" fmla="*/ 161 w 466"/>
                  <a:gd name="T13" fmla="*/ 209 h 501"/>
                  <a:gd name="T14" fmla="*/ 106 w 466"/>
                  <a:gd name="T15" fmla="*/ 157 h 501"/>
                  <a:gd name="T16" fmla="*/ 24 w 466"/>
                  <a:gd name="T17" fmla="*/ 117 h 501"/>
                  <a:gd name="T18" fmla="*/ 28 w 466"/>
                  <a:gd name="T19" fmla="*/ 181 h 501"/>
                  <a:gd name="T20" fmla="*/ 8 w 466"/>
                  <a:gd name="T21" fmla="*/ 235 h 501"/>
                  <a:gd name="T22" fmla="*/ 56 w 466"/>
                  <a:gd name="T23" fmla="*/ 306 h 501"/>
                  <a:gd name="T24" fmla="*/ 118 w 466"/>
                  <a:gd name="T25" fmla="*/ 321 h 501"/>
                  <a:gd name="T26" fmla="*/ 130 w 466"/>
                  <a:gd name="T27" fmla="*/ 334 h 501"/>
                  <a:gd name="T28" fmla="*/ 137 w 466"/>
                  <a:gd name="T29" fmla="*/ 356 h 501"/>
                  <a:gd name="T30" fmla="*/ 140 w 466"/>
                  <a:gd name="T31" fmla="*/ 359 h 501"/>
                  <a:gd name="T32" fmla="*/ 142 w 466"/>
                  <a:gd name="T33" fmla="*/ 362 h 501"/>
                  <a:gd name="T34" fmla="*/ 162 w 466"/>
                  <a:gd name="T35" fmla="*/ 362 h 501"/>
                  <a:gd name="T36" fmla="*/ 150 w 466"/>
                  <a:gd name="T37" fmla="*/ 386 h 501"/>
                  <a:gd name="T38" fmla="*/ 133 w 466"/>
                  <a:gd name="T39" fmla="*/ 408 h 501"/>
                  <a:gd name="T40" fmla="*/ 133 w 466"/>
                  <a:gd name="T41" fmla="*/ 484 h 501"/>
                  <a:gd name="T42" fmla="*/ 175 w 466"/>
                  <a:gd name="T43" fmla="*/ 484 h 501"/>
                  <a:gd name="T44" fmla="*/ 254 w 466"/>
                  <a:gd name="T45" fmla="*/ 490 h 501"/>
                  <a:gd name="T46" fmla="*/ 324 w 466"/>
                  <a:gd name="T47" fmla="*/ 479 h 501"/>
                  <a:gd name="T48" fmla="*/ 347 w 466"/>
                  <a:gd name="T49" fmla="*/ 430 h 501"/>
                  <a:gd name="T50" fmla="*/ 306 w 466"/>
                  <a:gd name="T51" fmla="*/ 404 h 501"/>
                  <a:gd name="T52" fmla="*/ 292 w 466"/>
                  <a:gd name="T53" fmla="*/ 385 h 501"/>
                  <a:gd name="T54" fmla="*/ 319 w 466"/>
                  <a:gd name="T55" fmla="*/ 366 h 501"/>
                  <a:gd name="T56" fmla="*/ 325 w 466"/>
                  <a:gd name="T57" fmla="*/ 360 h 501"/>
                  <a:gd name="T58" fmla="*/ 328 w 466"/>
                  <a:gd name="T59" fmla="*/ 358 h 501"/>
                  <a:gd name="T60" fmla="*/ 338 w 466"/>
                  <a:gd name="T61" fmla="*/ 343 h 501"/>
                  <a:gd name="T62" fmla="*/ 331 w 466"/>
                  <a:gd name="T63" fmla="*/ 324 h 501"/>
                  <a:gd name="T64" fmla="*/ 390 w 466"/>
                  <a:gd name="T65" fmla="*/ 320 h 501"/>
                  <a:gd name="T66" fmla="*/ 427 w 466"/>
                  <a:gd name="T67" fmla="*/ 269 h 501"/>
                  <a:gd name="T68" fmla="*/ 441 w 466"/>
                  <a:gd name="T69" fmla="*/ 203 h 501"/>
                  <a:gd name="T70" fmla="*/ 440 w 466"/>
                  <a:gd name="T71" fmla="*/ 152 h 501"/>
                  <a:gd name="T72" fmla="*/ 386 w 466"/>
                  <a:gd name="T73" fmla="*/ 137 h 501"/>
                  <a:gd name="T74" fmla="*/ 314 w 466"/>
                  <a:gd name="T75" fmla="*/ 221 h 501"/>
                  <a:gd name="T76" fmla="*/ 296 w 466"/>
                  <a:gd name="T77" fmla="*/ 198 h 501"/>
                  <a:gd name="T78" fmla="*/ 320 w 466"/>
                  <a:gd name="T79" fmla="*/ 154 h 501"/>
                  <a:gd name="T80" fmla="*/ 334 w 466"/>
                  <a:gd name="T81" fmla="*/ 145 h 501"/>
                  <a:gd name="T82" fmla="*/ 325 w 466"/>
                  <a:gd name="T83" fmla="*/ 110 h 501"/>
                  <a:gd name="T84" fmla="*/ 367 w 466"/>
                  <a:gd name="T85" fmla="*/ 111 h 501"/>
                  <a:gd name="T86" fmla="*/ 397 w 466"/>
                  <a:gd name="T87" fmla="*/ 112 h 501"/>
                  <a:gd name="T88" fmla="*/ 337 w 466"/>
                  <a:gd name="T89" fmla="*/ 63 h 501"/>
                  <a:gd name="T90" fmla="*/ 312 w 466"/>
                  <a:gd name="T91" fmla="*/ 79 h 501"/>
                  <a:gd name="T92" fmla="*/ 304 w 466"/>
                  <a:gd name="T93" fmla="*/ 55 h 501"/>
                  <a:gd name="T94" fmla="*/ 301 w 466"/>
                  <a:gd name="T95" fmla="*/ 76 h 501"/>
                  <a:gd name="T96" fmla="*/ 268 w 466"/>
                  <a:gd name="T97" fmla="*/ 41 h 501"/>
                  <a:gd name="T98" fmla="*/ 241 w 466"/>
                  <a:gd name="T99" fmla="*/ 6 h 501"/>
                  <a:gd name="T100" fmla="*/ 222 w 466"/>
                  <a:gd name="T101" fmla="*/ 18 h 501"/>
                  <a:gd name="T102" fmla="*/ 207 w 466"/>
                  <a:gd name="T103" fmla="*/ 85 h 501"/>
                  <a:gd name="T104" fmla="*/ 161 w 466"/>
                  <a:gd name="T105" fmla="*/ 72 h 501"/>
                  <a:gd name="T106" fmla="*/ 155 w 466"/>
                  <a:gd name="T107" fmla="*/ 58 h 501"/>
                  <a:gd name="T108" fmla="*/ 152 w 466"/>
                  <a:gd name="T109" fmla="*/ 79 h 501"/>
                  <a:gd name="T110" fmla="*/ 140 w 466"/>
                  <a:gd name="T111" fmla="*/ 356 h 501"/>
                  <a:gd name="T112" fmla="*/ 160 w 466"/>
                  <a:gd name="T113" fmla="*/ 358 h 501"/>
                  <a:gd name="T114" fmla="*/ 326 w 466"/>
                  <a:gd name="T115" fmla="*/ 355 h 501"/>
                  <a:gd name="T116" fmla="*/ 307 w 466"/>
                  <a:gd name="T117" fmla="*/ 356 h 501"/>
                  <a:gd name="T118" fmla="*/ 225 w 466"/>
                  <a:gd name="T119" fmla="*/ 89 h 501"/>
                  <a:gd name="T120" fmla="*/ 257 w 466"/>
                  <a:gd name="T121" fmla="*/ 114 h 501"/>
                  <a:gd name="T122" fmla="*/ 218 w 466"/>
                  <a:gd name="T123" fmla="*/ 137 h 501"/>
                  <a:gd name="T124" fmla="*/ 213 w 466"/>
                  <a:gd name="T125" fmla="*/ 103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6" h="501">
                    <a:moveTo>
                      <a:pt x="129" y="63"/>
                    </a:moveTo>
                    <a:cubicBezTo>
                      <a:pt x="128" y="57"/>
                      <a:pt x="123" y="55"/>
                      <a:pt x="118" y="53"/>
                    </a:cubicBezTo>
                    <a:cubicBezTo>
                      <a:pt x="114" y="52"/>
                      <a:pt x="111" y="50"/>
                      <a:pt x="107" y="51"/>
                    </a:cubicBezTo>
                    <a:cubicBezTo>
                      <a:pt x="97" y="60"/>
                      <a:pt x="86" y="69"/>
                      <a:pt x="74" y="75"/>
                    </a:cubicBezTo>
                    <a:cubicBezTo>
                      <a:pt x="73" y="76"/>
                      <a:pt x="73" y="77"/>
                      <a:pt x="72" y="78"/>
                    </a:cubicBezTo>
                    <a:cubicBezTo>
                      <a:pt x="69" y="87"/>
                      <a:pt x="80" y="89"/>
                      <a:pt x="82" y="96"/>
                    </a:cubicBezTo>
                    <a:cubicBezTo>
                      <a:pt x="83" y="100"/>
                      <a:pt x="74" y="97"/>
                      <a:pt x="73" y="96"/>
                    </a:cubicBezTo>
                    <a:cubicBezTo>
                      <a:pt x="66" y="98"/>
                      <a:pt x="63" y="106"/>
                      <a:pt x="69" y="111"/>
                    </a:cubicBezTo>
                    <a:cubicBezTo>
                      <a:pt x="70" y="112"/>
                      <a:pt x="73" y="114"/>
                      <a:pt x="74" y="113"/>
                    </a:cubicBezTo>
                    <a:cubicBezTo>
                      <a:pt x="75" y="111"/>
                      <a:pt x="74" y="109"/>
                      <a:pt x="75" y="108"/>
                    </a:cubicBezTo>
                    <a:cubicBezTo>
                      <a:pt x="80" y="108"/>
                      <a:pt x="84" y="109"/>
                      <a:pt x="88" y="106"/>
                    </a:cubicBezTo>
                    <a:cubicBezTo>
                      <a:pt x="88" y="109"/>
                      <a:pt x="84" y="113"/>
                      <a:pt x="86" y="116"/>
                    </a:cubicBezTo>
                    <a:cubicBezTo>
                      <a:pt x="87" y="120"/>
                      <a:pt x="89" y="123"/>
                      <a:pt x="92" y="124"/>
                    </a:cubicBezTo>
                    <a:cubicBezTo>
                      <a:pt x="94" y="125"/>
                      <a:pt x="97" y="126"/>
                      <a:pt x="98" y="125"/>
                    </a:cubicBezTo>
                    <a:cubicBezTo>
                      <a:pt x="96" y="119"/>
                      <a:pt x="94" y="116"/>
                      <a:pt x="99" y="110"/>
                    </a:cubicBezTo>
                    <a:cubicBezTo>
                      <a:pt x="100" y="109"/>
                      <a:pt x="103" y="105"/>
                      <a:pt x="103" y="104"/>
                    </a:cubicBezTo>
                    <a:cubicBezTo>
                      <a:pt x="107" y="95"/>
                      <a:pt x="91" y="87"/>
                      <a:pt x="95" y="76"/>
                    </a:cubicBezTo>
                    <a:cubicBezTo>
                      <a:pt x="100" y="73"/>
                      <a:pt x="108" y="68"/>
                      <a:pt x="115" y="67"/>
                    </a:cubicBezTo>
                    <a:cubicBezTo>
                      <a:pt x="115" y="68"/>
                      <a:pt x="115" y="68"/>
                      <a:pt x="115" y="70"/>
                    </a:cubicBezTo>
                    <a:cubicBezTo>
                      <a:pt x="111" y="80"/>
                      <a:pt x="113" y="97"/>
                      <a:pt x="123" y="104"/>
                    </a:cubicBezTo>
                    <a:cubicBezTo>
                      <a:pt x="128" y="108"/>
                      <a:pt x="135" y="107"/>
                      <a:pt x="141" y="108"/>
                    </a:cubicBezTo>
                    <a:lnTo>
                      <a:pt x="141" y="109"/>
                    </a:lnTo>
                    <a:cubicBezTo>
                      <a:pt x="140" y="111"/>
                      <a:pt x="139" y="110"/>
                      <a:pt x="138" y="111"/>
                    </a:cubicBezTo>
                    <a:cubicBezTo>
                      <a:pt x="136" y="112"/>
                      <a:pt x="135" y="113"/>
                      <a:pt x="134" y="114"/>
                    </a:cubicBezTo>
                    <a:cubicBezTo>
                      <a:pt x="130" y="114"/>
                      <a:pt x="124" y="117"/>
                      <a:pt x="121" y="119"/>
                    </a:cubicBezTo>
                    <a:cubicBezTo>
                      <a:pt x="115" y="125"/>
                      <a:pt x="114" y="139"/>
                      <a:pt x="123" y="144"/>
                    </a:cubicBezTo>
                    <a:cubicBezTo>
                      <a:pt x="126" y="138"/>
                      <a:pt x="137" y="135"/>
                      <a:pt x="143" y="139"/>
                    </a:cubicBezTo>
                    <a:lnTo>
                      <a:pt x="143" y="139"/>
                    </a:lnTo>
                    <a:cubicBezTo>
                      <a:pt x="142" y="142"/>
                      <a:pt x="134" y="144"/>
                      <a:pt x="132" y="145"/>
                    </a:cubicBezTo>
                    <a:lnTo>
                      <a:pt x="123" y="148"/>
                    </a:lnTo>
                    <a:cubicBezTo>
                      <a:pt x="117" y="148"/>
                      <a:pt x="110" y="147"/>
                      <a:pt x="107" y="143"/>
                    </a:cubicBezTo>
                    <a:lnTo>
                      <a:pt x="106" y="143"/>
                    </a:lnTo>
                    <a:cubicBezTo>
                      <a:pt x="106" y="153"/>
                      <a:pt x="120" y="157"/>
                      <a:pt x="128" y="155"/>
                    </a:cubicBezTo>
                    <a:cubicBezTo>
                      <a:pt x="131" y="155"/>
                      <a:pt x="134" y="153"/>
                      <a:pt x="137" y="152"/>
                    </a:cubicBezTo>
                    <a:cubicBezTo>
                      <a:pt x="138" y="154"/>
                      <a:pt x="139" y="162"/>
                      <a:pt x="143" y="161"/>
                    </a:cubicBezTo>
                    <a:cubicBezTo>
                      <a:pt x="143" y="158"/>
                      <a:pt x="144" y="156"/>
                      <a:pt x="146" y="154"/>
                    </a:cubicBezTo>
                    <a:cubicBezTo>
                      <a:pt x="151" y="149"/>
                      <a:pt x="159" y="149"/>
                      <a:pt x="165" y="151"/>
                    </a:cubicBezTo>
                    <a:cubicBezTo>
                      <a:pt x="170" y="152"/>
                      <a:pt x="173" y="150"/>
                      <a:pt x="177" y="153"/>
                    </a:cubicBezTo>
                    <a:lnTo>
                      <a:pt x="187" y="167"/>
                    </a:lnTo>
                    <a:cubicBezTo>
                      <a:pt x="191" y="175"/>
                      <a:pt x="191" y="184"/>
                      <a:pt x="187" y="192"/>
                    </a:cubicBezTo>
                    <a:cubicBezTo>
                      <a:pt x="185" y="195"/>
                      <a:pt x="184" y="198"/>
                      <a:pt x="180" y="198"/>
                    </a:cubicBezTo>
                    <a:cubicBezTo>
                      <a:pt x="177" y="199"/>
                      <a:pt x="173" y="199"/>
                      <a:pt x="171" y="196"/>
                    </a:cubicBezTo>
                    <a:cubicBezTo>
                      <a:pt x="171" y="196"/>
                      <a:pt x="170" y="197"/>
                      <a:pt x="170" y="197"/>
                    </a:cubicBezTo>
                    <a:cubicBezTo>
                      <a:pt x="170" y="197"/>
                      <a:pt x="170" y="197"/>
                      <a:pt x="170" y="197"/>
                    </a:cubicBezTo>
                    <a:cubicBezTo>
                      <a:pt x="170" y="197"/>
                      <a:pt x="170" y="197"/>
                      <a:pt x="170" y="197"/>
                    </a:cubicBezTo>
                    <a:cubicBezTo>
                      <a:pt x="170" y="204"/>
                      <a:pt x="174" y="210"/>
                      <a:pt x="181" y="210"/>
                    </a:cubicBezTo>
                    <a:cubicBezTo>
                      <a:pt x="181" y="215"/>
                      <a:pt x="169" y="216"/>
                      <a:pt x="166" y="214"/>
                    </a:cubicBezTo>
                    <a:lnTo>
                      <a:pt x="162" y="209"/>
                    </a:lnTo>
                    <a:lnTo>
                      <a:pt x="161" y="209"/>
                    </a:lnTo>
                    <a:cubicBezTo>
                      <a:pt x="159" y="212"/>
                      <a:pt x="159" y="216"/>
                      <a:pt x="159" y="220"/>
                    </a:cubicBezTo>
                    <a:cubicBezTo>
                      <a:pt x="159" y="220"/>
                      <a:pt x="159" y="220"/>
                      <a:pt x="159" y="220"/>
                    </a:cubicBezTo>
                    <a:cubicBezTo>
                      <a:pt x="159" y="221"/>
                      <a:pt x="156" y="223"/>
                      <a:pt x="152" y="221"/>
                    </a:cubicBezTo>
                    <a:cubicBezTo>
                      <a:pt x="145" y="217"/>
                      <a:pt x="146" y="205"/>
                      <a:pt x="146" y="204"/>
                    </a:cubicBezTo>
                    <a:cubicBezTo>
                      <a:pt x="146" y="197"/>
                      <a:pt x="142" y="192"/>
                      <a:pt x="137" y="186"/>
                    </a:cubicBezTo>
                    <a:lnTo>
                      <a:pt x="116" y="168"/>
                    </a:lnTo>
                    <a:cubicBezTo>
                      <a:pt x="111" y="164"/>
                      <a:pt x="108" y="160"/>
                      <a:pt x="106" y="157"/>
                    </a:cubicBezTo>
                    <a:lnTo>
                      <a:pt x="103" y="161"/>
                    </a:lnTo>
                    <a:cubicBezTo>
                      <a:pt x="99" y="160"/>
                      <a:pt x="85" y="140"/>
                      <a:pt x="83" y="136"/>
                    </a:cubicBezTo>
                    <a:cubicBezTo>
                      <a:pt x="81" y="136"/>
                      <a:pt x="81" y="137"/>
                      <a:pt x="80" y="137"/>
                    </a:cubicBezTo>
                    <a:cubicBezTo>
                      <a:pt x="64" y="121"/>
                      <a:pt x="50" y="96"/>
                      <a:pt x="39" y="78"/>
                    </a:cubicBezTo>
                    <a:cubicBezTo>
                      <a:pt x="29" y="77"/>
                      <a:pt x="30" y="95"/>
                      <a:pt x="30" y="101"/>
                    </a:cubicBezTo>
                    <a:cubicBezTo>
                      <a:pt x="32" y="108"/>
                      <a:pt x="36" y="124"/>
                      <a:pt x="43" y="132"/>
                    </a:cubicBezTo>
                    <a:lnTo>
                      <a:pt x="24" y="117"/>
                    </a:lnTo>
                    <a:cubicBezTo>
                      <a:pt x="21" y="115"/>
                      <a:pt x="18" y="113"/>
                      <a:pt x="15" y="114"/>
                    </a:cubicBezTo>
                    <a:cubicBezTo>
                      <a:pt x="13" y="115"/>
                      <a:pt x="14" y="119"/>
                      <a:pt x="14" y="121"/>
                    </a:cubicBezTo>
                    <a:cubicBezTo>
                      <a:pt x="15" y="132"/>
                      <a:pt x="20" y="142"/>
                      <a:pt x="26" y="152"/>
                    </a:cubicBezTo>
                    <a:lnTo>
                      <a:pt x="26" y="153"/>
                    </a:lnTo>
                    <a:cubicBezTo>
                      <a:pt x="19" y="151"/>
                      <a:pt x="13" y="150"/>
                      <a:pt x="7" y="149"/>
                    </a:cubicBezTo>
                    <a:cubicBezTo>
                      <a:pt x="6" y="150"/>
                      <a:pt x="6" y="151"/>
                      <a:pt x="6" y="151"/>
                    </a:cubicBezTo>
                    <a:cubicBezTo>
                      <a:pt x="7" y="166"/>
                      <a:pt x="19" y="173"/>
                      <a:pt x="28" y="181"/>
                    </a:cubicBezTo>
                    <a:cubicBezTo>
                      <a:pt x="21" y="180"/>
                      <a:pt x="7" y="177"/>
                      <a:pt x="1" y="181"/>
                    </a:cubicBezTo>
                    <a:cubicBezTo>
                      <a:pt x="1" y="182"/>
                      <a:pt x="0" y="183"/>
                      <a:pt x="1" y="184"/>
                    </a:cubicBezTo>
                    <a:cubicBezTo>
                      <a:pt x="7" y="194"/>
                      <a:pt x="12" y="199"/>
                      <a:pt x="25" y="203"/>
                    </a:cubicBezTo>
                    <a:cubicBezTo>
                      <a:pt x="22" y="203"/>
                      <a:pt x="8" y="205"/>
                      <a:pt x="5" y="208"/>
                    </a:cubicBezTo>
                    <a:cubicBezTo>
                      <a:pt x="4" y="209"/>
                      <a:pt x="5" y="210"/>
                      <a:pt x="5" y="211"/>
                    </a:cubicBezTo>
                    <a:cubicBezTo>
                      <a:pt x="6" y="216"/>
                      <a:pt x="22" y="224"/>
                      <a:pt x="26" y="226"/>
                    </a:cubicBezTo>
                    <a:cubicBezTo>
                      <a:pt x="21" y="229"/>
                      <a:pt x="12" y="231"/>
                      <a:pt x="8" y="235"/>
                    </a:cubicBezTo>
                    <a:cubicBezTo>
                      <a:pt x="8" y="242"/>
                      <a:pt x="23" y="247"/>
                      <a:pt x="31" y="247"/>
                    </a:cubicBezTo>
                    <a:cubicBezTo>
                      <a:pt x="28" y="249"/>
                      <a:pt x="19" y="257"/>
                      <a:pt x="20" y="263"/>
                    </a:cubicBezTo>
                    <a:cubicBezTo>
                      <a:pt x="25" y="267"/>
                      <a:pt x="36" y="270"/>
                      <a:pt x="39" y="269"/>
                    </a:cubicBezTo>
                    <a:cubicBezTo>
                      <a:pt x="38" y="272"/>
                      <a:pt x="32" y="279"/>
                      <a:pt x="35" y="285"/>
                    </a:cubicBezTo>
                    <a:cubicBezTo>
                      <a:pt x="39" y="289"/>
                      <a:pt x="46" y="289"/>
                      <a:pt x="54" y="287"/>
                    </a:cubicBezTo>
                    <a:lnTo>
                      <a:pt x="61" y="282"/>
                    </a:lnTo>
                    <a:cubicBezTo>
                      <a:pt x="59" y="288"/>
                      <a:pt x="52" y="294"/>
                      <a:pt x="56" y="306"/>
                    </a:cubicBezTo>
                    <a:cubicBezTo>
                      <a:pt x="62" y="307"/>
                      <a:pt x="67" y="307"/>
                      <a:pt x="76" y="297"/>
                    </a:cubicBezTo>
                    <a:cubicBezTo>
                      <a:pt x="77" y="296"/>
                      <a:pt x="78" y="295"/>
                      <a:pt x="79" y="295"/>
                    </a:cubicBezTo>
                    <a:cubicBezTo>
                      <a:pt x="74" y="301"/>
                      <a:pt x="69" y="308"/>
                      <a:pt x="76" y="320"/>
                    </a:cubicBezTo>
                    <a:cubicBezTo>
                      <a:pt x="81" y="321"/>
                      <a:pt x="89" y="319"/>
                      <a:pt x="93" y="314"/>
                    </a:cubicBezTo>
                    <a:cubicBezTo>
                      <a:pt x="96" y="310"/>
                      <a:pt x="100" y="305"/>
                      <a:pt x="102" y="299"/>
                    </a:cubicBezTo>
                    <a:cubicBezTo>
                      <a:pt x="99" y="309"/>
                      <a:pt x="97" y="323"/>
                      <a:pt x="104" y="329"/>
                    </a:cubicBezTo>
                    <a:cubicBezTo>
                      <a:pt x="109" y="328"/>
                      <a:pt x="115" y="326"/>
                      <a:pt x="118" y="321"/>
                    </a:cubicBezTo>
                    <a:cubicBezTo>
                      <a:pt x="123" y="314"/>
                      <a:pt x="124" y="305"/>
                      <a:pt x="126" y="296"/>
                    </a:cubicBezTo>
                    <a:cubicBezTo>
                      <a:pt x="125" y="305"/>
                      <a:pt x="122" y="317"/>
                      <a:pt x="132" y="323"/>
                    </a:cubicBezTo>
                    <a:cubicBezTo>
                      <a:pt x="133" y="324"/>
                      <a:pt x="134" y="324"/>
                      <a:pt x="135" y="324"/>
                    </a:cubicBezTo>
                    <a:cubicBezTo>
                      <a:pt x="134" y="325"/>
                      <a:pt x="132" y="326"/>
                      <a:pt x="131" y="327"/>
                    </a:cubicBezTo>
                    <a:lnTo>
                      <a:pt x="130" y="328"/>
                    </a:lnTo>
                    <a:cubicBezTo>
                      <a:pt x="129" y="329"/>
                      <a:pt x="129" y="331"/>
                      <a:pt x="130" y="333"/>
                    </a:cubicBezTo>
                    <a:cubicBezTo>
                      <a:pt x="130" y="334"/>
                      <a:pt x="130" y="334"/>
                      <a:pt x="130" y="334"/>
                    </a:cubicBezTo>
                    <a:cubicBezTo>
                      <a:pt x="130" y="335"/>
                      <a:pt x="129" y="336"/>
                      <a:pt x="128" y="337"/>
                    </a:cubicBezTo>
                    <a:cubicBezTo>
                      <a:pt x="128" y="339"/>
                      <a:pt x="128" y="341"/>
                      <a:pt x="129" y="342"/>
                    </a:cubicBezTo>
                    <a:cubicBezTo>
                      <a:pt x="129" y="342"/>
                      <a:pt x="128" y="343"/>
                      <a:pt x="128" y="343"/>
                    </a:cubicBezTo>
                    <a:cubicBezTo>
                      <a:pt x="126" y="346"/>
                      <a:pt x="127" y="349"/>
                      <a:pt x="129" y="351"/>
                    </a:cubicBezTo>
                    <a:cubicBezTo>
                      <a:pt x="131" y="352"/>
                      <a:pt x="134" y="355"/>
                      <a:pt x="136" y="355"/>
                    </a:cubicBezTo>
                    <a:cubicBezTo>
                      <a:pt x="136" y="356"/>
                      <a:pt x="137" y="356"/>
                      <a:pt x="137" y="356"/>
                    </a:cubicBezTo>
                    <a:cubicBezTo>
                      <a:pt x="137" y="356"/>
                      <a:pt x="137" y="356"/>
                      <a:pt x="137" y="356"/>
                    </a:cubicBezTo>
                    <a:lnTo>
                      <a:pt x="138" y="356"/>
                    </a:lnTo>
                    <a:cubicBezTo>
                      <a:pt x="138" y="356"/>
                      <a:pt x="138" y="356"/>
                      <a:pt x="138" y="357"/>
                    </a:cubicBezTo>
                    <a:lnTo>
                      <a:pt x="138" y="358"/>
                    </a:lnTo>
                    <a:lnTo>
                      <a:pt x="140" y="359"/>
                    </a:lnTo>
                    <a:cubicBezTo>
                      <a:pt x="140" y="359"/>
                      <a:pt x="140" y="359"/>
                      <a:pt x="140" y="359"/>
                    </a:cubicBezTo>
                    <a:cubicBezTo>
                      <a:pt x="140" y="359"/>
                      <a:pt x="140" y="359"/>
                      <a:pt x="140" y="359"/>
                    </a:cubicBezTo>
                    <a:cubicBezTo>
                      <a:pt x="140" y="359"/>
                      <a:pt x="140" y="359"/>
                      <a:pt x="140" y="359"/>
                    </a:cubicBezTo>
                    <a:lnTo>
                      <a:pt x="140" y="359"/>
                    </a:lnTo>
                    <a:cubicBezTo>
                      <a:pt x="141" y="359"/>
                      <a:pt x="141" y="360"/>
                      <a:pt x="141" y="360"/>
                    </a:cubicBezTo>
                    <a:lnTo>
                      <a:pt x="141" y="360"/>
                    </a:lnTo>
                    <a:lnTo>
                      <a:pt x="141" y="360"/>
                    </a:lnTo>
                    <a:cubicBezTo>
                      <a:pt x="142" y="360"/>
                      <a:pt x="142" y="361"/>
                      <a:pt x="142" y="361"/>
                    </a:cubicBezTo>
                    <a:lnTo>
                      <a:pt x="142" y="361"/>
                    </a:lnTo>
                    <a:lnTo>
                      <a:pt x="142" y="362"/>
                    </a:lnTo>
                    <a:cubicBezTo>
                      <a:pt x="143" y="363"/>
                      <a:pt x="145" y="364"/>
                      <a:pt x="146" y="365"/>
                    </a:cubicBezTo>
                    <a:lnTo>
                      <a:pt x="146" y="365"/>
                    </a:lnTo>
                    <a:cubicBezTo>
                      <a:pt x="146" y="365"/>
                      <a:pt x="147" y="365"/>
                      <a:pt x="147" y="366"/>
                    </a:cubicBezTo>
                    <a:cubicBezTo>
                      <a:pt x="147" y="366"/>
                      <a:pt x="148" y="366"/>
                      <a:pt x="148" y="366"/>
                    </a:cubicBezTo>
                    <a:cubicBezTo>
                      <a:pt x="149" y="366"/>
                      <a:pt x="151" y="366"/>
                      <a:pt x="152" y="365"/>
                    </a:cubicBezTo>
                    <a:cubicBezTo>
                      <a:pt x="153" y="365"/>
                      <a:pt x="154" y="365"/>
                      <a:pt x="155" y="365"/>
                    </a:cubicBezTo>
                    <a:cubicBezTo>
                      <a:pt x="158" y="365"/>
                      <a:pt x="160" y="364"/>
                      <a:pt x="162" y="362"/>
                    </a:cubicBezTo>
                    <a:lnTo>
                      <a:pt x="163" y="362"/>
                    </a:lnTo>
                    <a:cubicBezTo>
                      <a:pt x="167" y="369"/>
                      <a:pt x="172" y="376"/>
                      <a:pt x="178" y="382"/>
                    </a:cubicBezTo>
                    <a:cubicBezTo>
                      <a:pt x="177" y="383"/>
                      <a:pt x="176" y="384"/>
                      <a:pt x="175" y="385"/>
                    </a:cubicBezTo>
                    <a:lnTo>
                      <a:pt x="174" y="385"/>
                    </a:lnTo>
                    <a:lnTo>
                      <a:pt x="174" y="385"/>
                    </a:lnTo>
                    <a:cubicBezTo>
                      <a:pt x="172" y="387"/>
                      <a:pt x="169" y="388"/>
                      <a:pt x="164" y="388"/>
                    </a:cubicBezTo>
                    <a:cubicBezTo>
                      <a:pt x="159" y="388"/>
                      <a:pt x="154" y="387"/>
                      <a:pt x="150" y="386"/>
                    </a:cubicBezTo>
                    <a:lnTo>
                      <a:pt x="143" y="384"/>
                    </a:lnTo>
                    <a:lnTo>
                      <a:pt x="147" y="391"/>
                    </a:lnTo>
                    <a:cubicBezTo>
                      <a:pt x="148" y="395"/>
                      <a:pt x="153" y="400"/>
                      <a:pt x="160" y="404"/>
                    </a:cubicBezTo>
                    <a:cubicBezTo>
                      <a:pt x="159" y="405"/>
                      <a:pt x="158" y="406"/>
                      <a:pt x="156" y="407"/>
                    </a:cubicBezTo>
                    <a:cubicBezTo>
                      <a:pt x="150" y="413"/>
                      <a:pt x="144" y="418"/>
                      <a:pt x="139" y="418"/>
                    </a:cubicBezTo>
                    <a:cubicBezTo>
                      <a:pt x="139" y="418"/>
                      <a:pt x="138" y="418"/>
                      <a:pt x="138" y="417"/>
                    </a:cubicBezTo>
                    <a:cubicBezTo>
                      <a:pt x="135" y="417"/>
                      <a:pt x="133" y="413"/>
                      <a:pt x="133" y="408"/>
                    </a:cubicBezTo>
                    <a:lnTo>
                      <a:pt x="134" y="402"/>
                    </a:lnTo>
                    <a:lnTo>
                      <a:pt x="128" y="405"/>
                    </a:lnTo>
                    <a:cubicBezTo>
                      <a:pt x="120" y="410"/>
                      <a:pt x="116" y="422"/>
                      <a:pt x="119" y="430"/>
                    </a:cubicBezTo>
                    <a:cubicBezTo>
                      <a:pt x="121" y="435"/>
                      <a:pt x="123" y="437"/>
                      <a:pt x="125" y="439"/>
                    </a:cubicBezTo>
                    <a:cubicBezTo>
                      <a:pt x="118" y="443"/>
                      <a:pt x="116" y="449"/>
                      <a:pt x="115" y="458"/>
                    </a:cubicBezTo>
                    <a:cubicBezTo>
                      <a:pt x="115" y="468"/>
                      <a:pt x="120" y="476"/>
                      <a:pt x="129" y="481"/>
                    </a:cubicBezTo>
                    <a:lnTo>
                      <a:pt x="133" y="484"/>
                    </a:lnTo>
                    <a:lnTo>
                      <a:pt x="134" y="479"/>
                    </a:lnTo>
                    <a:cubicBezTo>
                      <a:pt x="135" y="473"/>
                      <a:pt x="137" y="470"/>
                      <a:pt x="138" y="467"/>
                    </a:cubicBezTo>
                    <a:cubicBezTo>
                      <a:pt x="139" y="471"/>
                      <a:pt x="140" y="475"/>
                      <a:pt x="142" y="479"/>
                    </a:cubicBezTo>
                    <a:lnTo>
                      <a:pt x="142" y="479"/>
                    </a:lnTo>
                    <a:cubicBezTo>
                      <a:pt x="148" y="486"/>
                      <a:pt x="153" y="490"/>
                      <a:pt x="159" y="490"/>
                    </a:cubicBezTo>
                    <a:cubicBezTo>
                      <a:pt x="165" y="490"/>
                      <a:pt x="170" y="487"/>
                      <a:pt x="175" y="484"/>
                    </a:cubicBezTo>
                    <a:cubicBezTo>
                      <a:pt x="175" y="484"/>
                      <a:pt x="175" y="484"/>
                      <a:pt x="175" y="484"/>
                    </a:cubicBezTo>
                    <a:cubicBezTo>
                      <a:pt x="176" y="484"/>
                      <a:pt x="176" y="484"/>
                      <a:pt x="176" y="484"/>
                    </a:cubicBezTo>
                    <a:cubicBezTo>
                      <a:pt x="181" y="491"/>
                      <a:pt x="188" y="494"/>
                      <a:pt x="196" y="494"/>
                    </a:cubicBezTo>
                    <a:lnTo>
                      <a:pt x="196" y="494"/>
                    </a:lnTo>
                    <a:cubicBezTo>
                      <a:pt x="202" y="494"/>
                      <a:pt x="207" y="492"/>
                      <a:pt x="212" y="490"/>
                    </a:cubicBezTo>
                    <a:cubicBezTo>
                      <a:pt x="215" y="494"/>
                      <a:pt x="219" y="498"/>
                      <a:pt x="226" y="500"/>
                    </a:cubicBezTo>
                    <a:cubicBezTo>
                      <a:pt x="229" y="501"/>
                      <a:pt x="237" y="501"/>
                      <a:pt x="240" y="500"/>
                    </a:cubicBezTo>
                    <a:cubicBezTo>
                      <a:pt x="247" y="498"/>
                      <a:pt x="252" y="494"/>
                      <a:pt x="254" y="490"/>
                    </a:cubicBezTo>
                    <a:cubicBezTo>
                      <a:pt x="259" y="492"/>
                      <a:pt x="264" y="494"/>
                      <a:pt x="270" y="494"/>
                    </a:cubicBezTo>
                    <a:cubicBezTo>
                      <a:pt x="278" y="494"/>
                      <a:pt x="285" y="491"/>
                      <a:pt x="290" y="484"/>
                    </a:cubicBezTo>
                    <a:cubicBezTo>
                      <a:pt x="290" y="484"/>
                      <a:pt x="290" y="484"/>
                      <a:pt x="291" y="484"/>
                    </a:cubicBezTo>
                    <a:cubicBezTo>
                      <a:pt x="291" y="484"/>
                      <a:pt x="291" y="484"/>
                      <a:pt x="291" y="484"/>
                    </a:cubicBezTo>
                    <a:cubicBezTo>
                      <a:pt x="296" y="487"/>
                      <a:pt x="301" y="490"/>
                      <a:pt x="306" y="490"/>
                    </a:cubicBezTo>
                    <a:cubicBezTo>
                      <a:pt x="313" y="490"/>
                      <a:pt x="318" y="486"/>
                      <a:pt x="324" y="479"/>
                    </a:cubicBezTo>
                    <a:lnTo>
                      <a:pt x="324" y="479"/>
                    </a:lnTo>
                    <a:cubicBezTo>
                      <a:pt x="326" y="475"/>
                      <a:pt x="327" y="471"/>
                      <a:pt x="328" y="467"/>
                    </a:cubicBezTo>
                    <a:cubicBezTo>
                      <a:pt x="329" y="470"/>
                      <a:pt x="331" y="473"/>
                      <a:pt x="332" y="479"/>
                    </a:cubicBezTo>
                    <a:lnTo>
                      <a:pt x="333" y="484"/>
                    </a:lnTo>
                    <a:lnTo>
                      <a:pt x="337" y="481"/>
                    </a:lnTo>
                    <a:cubicBezTo>
                      <a:pt x="346" y="476"/>
                      <a:pt x="351" y="468"/>
                      <a:pt x="351" y="458"/>
                    </a:cubicBezTo>
                    <a:cubicBezTo>
                      <a:pt x="350" y="449"/>
                      <a:pt x="348" y="443"/>
                      <a:pt x="340" y="439"/>
                    </a:cubicBezTo>
                    <a:cubicBezTo>
                      <a:pt x="343" y="437"/>
                      <a:pt x="345" y="435"/>
                      <a:pt x="347" y="430"/>
                    </a:cubicBezTo>
                    <a:cubicBezTo>
                      <a:pt x="350" y="422"/>
                      <a:pt x="346" y="410"/>
                      <a:pt x="338" y="405"/>
                    </a:cubicBezTo>
                    <a:lnTo>
                      <a:pt x="333" y="402"/>
                    </a:lnTo>
                    <a:lnTo>
                      <a:pt x="333" y="408"/>
                    </a:lnTo>
                    <a:cubicBezTo>
                      <a:pt x="333" y="413"/>
                      <a:pt x="331" y="417"/>
                      <a:pt x="328" y="417"/>
                    </a:cubicBezTo>
                    <a:cubicBezTo>
                      <a:pt x="328" y="418"/>
                      <a:pt x="327" y="418"/>
                      <a:pt x="327" y="418"/>
                    </a:cubicBezTo>
                    <a:cubicBezTo>
                      <a:pt x="322" y="418"/>
                      <a:pt x="316" y="413"/>
                      <a:pt x="310" y="407"/>
                    </a:cubicBezTo>
                    <a:cubicBezTo>
                      <a:pt x="308" y="406"/>
                      <a:pt x="307" y="405"/>
                      <a:pt x="306" y="404"/>
                    </a:cubicBezTo>
                    <a:cubicBezTo>
                      <a:pt x="313" y="400"/>
                      <a:pt x="318" y="395"/>
                      <a:pt x="320" y="391"/>
                    </a:cubicBezTo>
                    <a:lnTo>
                      <a:pt x="323" y="384"/>
                    </a:lnTo>
                    <a:lnTo>
                      <a:pt x="316" y="386"/>
                    </a:lnTo>
                    <a:cubicBezTo>
                      <a:pt x="312" y="387"/>
                      <a:pt x="307" y="388"/>
                      <a:pt x="302" y="388"/>
                    </a:cubicBezTo>
                    <a:cubicBezTo>
                      <a:pt x="297" y="388"/>
                      <a:pt x="294" y="387"/>
                      <a:pt x="292" y="385"/>
                    </a:cubicBezTo>
                    <a:lnTo>
                      <a:pt x="292" y="385"/>
                    </a:lnTo>
                    <a:lnTo>
                      <a:pt x="292" y="385"/>
                    </a:lnTo>
                    <a:cubicBezTo>
                      <a:pt x="290" y="384"/>
                      <a:pt x="289" y="383"/>
                      <a:pt x="288" y="382"/>
                    </a:cubicBezTo>
                    <a:cubicBezTo>
                      <a:pt x="294" y="376"/>
                      <a:pt x="299" y="369"/>
                      <a:pt x="303" y="362"/>
                    </a:cubicBezTo>
                    <a:lnTo>
                      <a:pt x="304" y="362"/>
                    </a:lnTo>
                    <a:cubicBezTo>
                      <a:pt x="306" y="364"/>
                      <a:pt x="308" y="365"/>
                      <a:pt x="311" y="365"/>
                    </a:cubicBezTo>
                    <a:cubicBezTo>
                      <a:pt x="312" y="365"/>
                      <a:pt x="313" y="365"/>
                      <a:pt x="314" y="365"/>
                    </a:cubicBezTo>
                    <a:cubicBezTo>
                      <a:pt x="315" y="366"/>
                      <a:pt x="317" y="366"/>
                      <a:pt x="318" y="366"/>
                    </a:cubicBezTo>
                    <a:cubicBezTo>
                      <a:pt x="318" y="366"/>
                      <a:pt x="319" y="366"/>
                      <a:pt x="319" y="366"/>
                    </a:cubicBezTo>
                    <a:cubicBezTo>
                      <a:pt x="319" y="365"/>
                      <a:pt x="320" y="365"/>
                      <a:pt x="320" y="365"/>
                    </a:cubicBezTo>
                    <a:lnTo>
                      <a:pt x="320" y="365"/>
                    </a:lnTo>
                    <a:cubicBezTo>
                      <a:pt x="322" y="364"/>
                      <a:pt x="323" y="363"/>
                      <a:pt x="324" y="362"/>
                    </a:cubicBezTo>
                    <a:lnTo>
                      <a:pt x="324" y="361"/>
                    </a:lnTo>
                    <a:lnTo>
                      <a:pt x="324" y="361"/>
                    </a:lnTo>
                    <a:cubicBezTo>
                      <a:pt x="324" y="361"/>
                      <a:pt x="324" y="360"/>
                      <a:pt x="325" y="360"/>
                    </a:cubicBezTo>
                    <a:lnTo>
                      <a:pt x="325" y="360"/>
                    </a:lnTo>
                    <a:lnTo>
                      <a:pt x="325" y="360"/>
                    </a:lnTo>
                    <a:cubicBezTo>
                      <a:pt x="325" y="360"/>
                      <a:pt x="325" y="359"/>
                      <a:pt x="326" y="359"/>
                    </a:cubicBezTo>
                    <a:lnTo>
                      <a:pt x="326" y="359"/>
                    </a:lnTo>
                    <a:cubicBezTo>
                      <a:pt x="326" y="359"/>
                      <a:pt x="326" y="359"/>
                      <a:pt x="326" y="359"/>
                    </a:cubicBezTo>
                    <a:cubicBezTo>
                      <a:pt x="326" y="359"/>
                      <a:pt x="326" y="359"/>
                      <a:pt x="326" y="359"/>
                    </a:cubicBezTo>
                    <a:cubicBezTo>
                      <a:pt x="326" y="359"/>
                      <a:pt x="326" y="359"/>
                      <a:pt x="326" y="359"/>
                    </a:cubicBezTo>
                    <a:lnTo>
                      <a:pt x="328" y="358"/>
                    </a:lnTo>
                    <a:lnTo>
                      <a:pt x="328" y="357"/>
                    </a:lnTo>
                    <a:cubicBezTo>
                      <a:pt x="328" y="356"/>
                      <a:pt x="328" y="356"/>
                      <a:pt x="328" y="356"/>
                    </a:cubicBezTo>
                    <a:lnTo>
                      <a:pt x="329" y="356"/>
                    </a:lnTo>
                    <a:cubicBezTo>
                      <a:pt x="329" y="356"/>
                      <a:pt x="329" y="356"/>
                      <a:pt x="329" y="356"/>
                    </a:cubicBezTo>
                    <a:cubicBezTo>
                      <a:pt x="329" y="356"/>
                      <a:pt x="330" y="356"/>
                      <a:pt x="330" y="355"/>
                    </a:cubicBezTo>
                    <a:cubicBezTo>
                      <a:pt x="332" y="355"/>
                      <a:pt x="335" y="352"/>
                      <a:pt x="337" y="351"/>
                    </a:cubicBezTo>
                    <a:cubicBezTo>
                      <a:pt x="339" y="349"/>
                      <a:pt x="340" y="346"/>
                      <a:pt x="338" y="343"/>
                    </a:cubicBezTo>
                    <a:cubicBezTo>
                      <a:pt x="338" y="343"/>
                      <a:pt x="337" y="342"/>
                      <a:pt x="337" y="342"/>
                    </a:cubicBezTo>
                    <a:cubicBezTo>
                      <a:pt x="338" y="341"/>
                      <a:pt x="338" y="339"/>
                      <a:pt x="338" y="337"/>
                    </a:cubicBezTo>
                    <a:cubicBezTo>
                      <a:pt x="337" y="336"/>
                      <a:pt x="336" y="335"/>
                      <a:pt x="336" y="334"/>
                    </a:cubicBezTo>
                    <a:cubicBezTo>
                      <a:pt x="336" y="334"/>
                      <a:pt x="336" y="334"/>
                      <a:pt x="336" y="333"/>
                    </a:cubicBezTo>
                    <a:cubicBezTo>
                      <a:pt x="337" y="331"/>
                      <a:pt x="337" y="329"/>
                      <a:pt x="336" y="328"/>
                    </a:cubicBezTo>
                    <a:lnTo>
                      <a:pt x="335" y="327"/>
                    </a:lnTo>
                    <a:cubicBezTo>
                      <a:pt x="334" y="326"/>
                      <a:pt x="333" y="325"/>
                      <a:pt x="331" y="324"/>
                    </a:cubicBezTo>
                    <a:cubicBezTo>
                      <a:pt x="332" y="324"/>
                      <a:pt x="333" y="324"/>
                      <a:pt x="334" y="323"/>
                    </a:cubicBezTo>
                    <a:cubicBezTo>
                      <a:pt x="344" y="317"/>
                      <a:pt x="341" y="305"/>
                      <a:pt x="340" y="296"/>
                    </a:cubicBezTo>
                    <a:cubicBezTo>
                      <a:pt x="342" y="305"/>
                      <a:pt x="343" y="315"/>
                      <a:pt x="348" y="321"/>
                    </a:cubicBezTo>
                    <a:cubicBezTo>
                      <a:pt x="351" y="326"/>
                      <a:pt x="357" y="328"/>
                      <a:pt x="362" y="329"/>
                    </a:cubicBezTo>
                    <a:cubicBezTo>
                      <a:pt x="369" y="323"/>
                      <a:pt x="367" y="309"/>
                      <a:pt x="364" y="300"/>
                    </a:cubicBezTo>
                    <a:cubicBezTo>
                      <a:pt x="366" y="305"/>
                      <a:pt x="370" y="310"/>
                      <a:pt x="374" y="315"/>
                    </a:cubicBezTo>
                    <a:cubicBezTo>
                      <a:pt x="377" y="319"/>
                      <a:pt x="385" y="321"/>
                      <a:pt x="390" y="320"/>
                    </a:cubicBezTo>
                    <a:cubicBezTo>
                      <a:pt x="397" y="308"/>
                      <a:pt x="392" y="301"/>
                      <a:pt x="387" y="295"/>
                    </a:cubicBezTo>
                    <a:cubicBezTo>
                      <a:pt x="388" y="296"/>
                      <a:pt x="389" y="296"/>
                      <a:pt x="390" y="297"/>
                    </a:cubicBezTo>
                    <a:cubicBezTo>
                      <a:pt x="399" y="308"/>
                      <a:pt x="404" y="307"/>
                      <a:pt x="410" y="306"/>
                    </a:cubicBezTo>
                    <a:cubicBezTo>
                      <a:pt x="414" y="294"/>
                      <a:pt x="407" y="288"/>
                      <a:pt x="405" y="282"/>
                    </a:cubicBezTo>
                    <a:lnTo>
                      <a:pt x="412" y="287"/>
                    </a:lnTo>
                    <a:cubicBezTo>
                      <a:pt x="420" y="289"/>
                      <a:pt x="427" y="289"/>
                      <a:pt x="431" y="285"/>
                    </a:cubicBezTo>
                    <a:cubicBezTo>
                      <a:pt x="434" y="279"/>
                      <a:pt x="428" y="272"/>
                      <a:pt x="427" y="269"/>
                    </a:cubicBezTo>
                    <a:cubicBezTo>
                      <a:pt x="430" y="270"/>
                      <a:pt x="441" y="267"/>
                      <a:pt x="446" y="263"/>
                    </a:cubicBezTo>
                    <a:cubicBezTo>
                      <a:pt x="447" y="257"/>
                      <a:pt x="438" y="250"/>
                      <a:pt x="435" y="247"/>
                    </a:cubicBezTo>
                    <a:cubicBezTo>
                      <a:pt x="443" y="247"/>
                      <a:pt x="458" y="242"/>
                      <a:pt x="458" y="235"/>
                    </a:cubicBezTo>
                    <a:cubicBezTo>
                      <a:pt x="454" y="231"/>
                      <a:pt x="445" y="229"/>
                      <a:pt x="440" y="226"/>
                    </a:cubicBezTo>
                    <a:cubicBezTo>
                      <a:pt x="444" y="225"/>
                      <a:pt x="460" y="216"/>
                      <a:pt x="461" y="211"/>
                    </a:cubicBezTo>
                    <a:cubicBezTo>
                      <a:pt x="461" y="211"/>
                      <a:pt x="462" y="209"/>
                      <a:pt x="461" y="209"/>
                    </a:cubicBezTo>
                    <a:cubicBezTo>
                      <a:pt x="458" y="205"/>
                      <a:pt x="444" y="203"/>
                      <a:pt x="441" y="203"/>
                    </a:cubicBezTo>
                    <a:cubicBezTo>
                      <a:pt x="454" y="199"/>
                      <a:pt x="459" y="194"/>
                      <a:pt x="465" y="184"/>
                    </a:cubicBezTo>
                    <a:cubicBezTo>
                      <a:pt x="466" y="183"/>
                      <a:pt x="465" y="182"/>
                      <a:pt x="465" y="181"/>
                    </a:cubicBezTo>
                    <a:cubicBezTo>
                      <a:pt x="459" y="177"/>
                      <a:pt x="445" y="180"/>
                      <a:pt x="438" y="181"/>
                    </a:cubicBezTo>
                    <a:cubicBezTo>
                      <a:pt x="447" y="173"/>
                      <a:pt x="459" y="166"/>
                      <a:pt x="460" y="151"/>
                    </a:cubicBezTo>
                    <a:cubicBezTo>
                      <a:pt x="460" y="151"/>
                      <a:pt x="460" y="150"/>
                      <a:pt x="459" y="150"/>
                    </a:cubicBezTo>
                    <a:cubicBezTo>
                      <a:pt x="453" y="150"/>
                      <a:pt x="447" y="151"/>
                      <a:pt x="440" y="153"/>
                    </a:cubicBezTo>
                    <a:lnTo>
                      <a:pt x="440" y="152"/>
                    </a:lnTo>
                    <a:cubicBezTo>
                      <a:pt x="446" y="142"/>
                      <a:pt x="451" y="132"/>
                      <a:pt x="452" y="121"/>
                    </a:cubicBezTo>
                    <a:cubicBezTo>
                      <a:pt x="452" y="120"/>
                      <a:pt x="453" y="115"/>
                      <a:pt x="451" y="114"/>
                    </a:cubicBezTo>
                    <a:cubicBezTo>
                      <a:pt x="448" y="113"/>
                      <a:pt x="445" y="115"/>
                      <a:pt x="442" y="117"/>
                    </a:cubicBezTo>
                    <a:lnTo>
                      <a:pt x="423" y="132"/>
                    </a:lnTo>
                    <a:cubicBezTo>
                      <a:pt x="430" y="124"/>
                      <a:pt x="434" y="108"/>
                      <a:pt x="436" y="101"/>
                    </a:cubicBezTo>
                    <a:cubicBezTo>
                      <a:pt x="436" y="96"/>
                      <a:pt x="437" y="77"/>
                      <a:pt x="427" y="78"/>
                    </a:cubicBezTo>
                    <a:cubicBezTo>
                      <a:pt x="416" y="96"/>
                      <a:pt x="402" y="122"/>
                      <a:pt x="386" y="137"/>
                    </a:cubicBezTo>
                    <a:cubicBezTo>
                      <a:pt x="385" y="137"/>
                      <a:pt x="385" y="136"/>
                      <a:pt x="383" y="136"/>
                    </a:cubicBezTo>
                    <a:cubicBezTo>
                      <a:pt x="381" y="140"/>
                      <a:pt x="367" y="160"/>
                      <a:pt x="363" y="161"/>
                    </a:cubicBezTo>
                    <a:lnTo>
                      <a:pt x="360" y="157"/>
                    </a:lnTo>
                    <a:cubicBezTo>
                      <a:pt x="358" y="160"/>
                      <a:pt x="355" y="164"/>
                      <a:pt x="350" y="168"/>
                    </a:cubicBezTo>
                    <a:lnTo>
                      <a:pt x="329" y="186"/>
                    </a:lnTo>
                    <a:cubicBezTo>
                      <a:pt x="324" y="192"/>
                      <a:pt x="320" y="197"/>
                      <a:pt x="320" y="204"/>
                    </a:cubicBezTo>
                    <a:cubicBezTo>
                      <a:pt x="320" y="205"/>
                      <a:pt x="321" y="218"/>
                      <a:pt x="314" y="221"/>
                    </a:cubicBezTo>
                    <a:cubicBezTo>
                      <a:pt x="310" y="223"/>
                      <a:pt x="307" y="221"/>
                      <a:pt x="307" y="220"/>
                    </a:cubicBezTo>
                    <a:cubicBezTo>
                      <a:pt x="307" y="220"/>
                      <a:pt x="307" y="220"/>
                      <a:pt x="307" y="220"/>
                    </a:cubicBezTo>
                    <a:cubicBezTo>
                      <a:pt x="307" y="216"/>
                      <a:pt x="307" y="213"/>
                      <a:pt x="305" y="209"/>
                    </a:cubicBezTo>
                    <a:lnTo>
                      <a:pt x="304" y="209"/>
                    </a:lnTo>
                    <a:lnTo>
                      <a:pt x="300" y="214"/>
                    </a:lnTo>
                    <a:cubicBezTo>
                      <a:pt x="297" y="216"/>
                      <a:pt x="285" y="215"/>
                      <a:pt x="285" y="210"/>
                    </a:cubicBezTo>
                    <a:cubicBezTo>
                      <a:pt x="292" y="210"/>
                      <a:pt x="296" y="204"/>
                      <a:pt x="296" y="198"/>
                    </a:cubicBezTo>
                    <a:cubicBezTo>
                      <a:pt x="296" y="198"/>
                      <a:pt x="295" y="196"/>
                      <a:pt x="295" y="196"/>
                    </a:cubicBezTo>
                    <a:cubicBezTo>
                      <a:pt x="293" y="199"/>
                      <a:pt x="290" y="199"/>
                      <a:pt x="286" y="199"/>
                    </a:cubicBezTo>
                    <a:cubicBezTo>
                      <a:pt x="283" y="198"/>
                      <a:pt x="281" y="195"/>
                      <a:pt x="279" y="193"/>
                    </a:cubicBezTo>
                    <a:cubicBezTo>
                      <a:pt x="275" y="185"/>
                      <a:pt x="275" y="176"/>
                      <a:pt x="279" y="167"/>
                    </a:cubicBezTo>
                    <a:lnTo>
                      <a:pt x="289" y="153"/>
                    </a:lnTo>
                    <a:cubicBezTo>
                      <a:pt x="293" y="151"/>
                      <a:pt x="297" y="153"/>
                      <a:pt x="301" y="151"/>
                    </a:cubicBezTo>
                    <a:cubicBezTo>
                      <a:pt x="307" y="150"/>
                      <a:pt x="315" y="149"/>
                      <a:pt x="320" y="154"/>
                    </a:cubicBezTo>
                    <a:cubicBezTo>
                      <a:pt x="322" y="156"/>
                      <a:pt x="323" y="159"/>
                      <a:pt x="323" y="162"/>
                    </a:cubicBezTo>
                    <a:cubicBezTo>
                      <a:pt x="327" y="162"/>
                      <a:pt x="328" y="155"/>
                      <a:pt x="329" y="152"/>
                    </a:cubicBezTo>
                    <a:cubicBezTo>
                      <a:pt x="332" y="153"/>
                      <a:pt x="335" y="155"/>
                      <a:pt x="339" y="156"/>
                    </a:cubicBezTo>
                    <a:cubicBezTo>
                      <a:pt x="346" y="158"/>
                      <a:pt x="360" y="153"/>
                      <a:pt x="360" y="143"/>
                    </a:cubicBezTo>
                    <a:lnTo>
                      <a:pt x="359" y="143"/>
                    </a:lnTo>
                    <a:cubicBezTo>
                      <a:pt x="356" y="148"/>
                      <a:pt x="349" y="149"/>
                      <a:pt x="343" y="148"/>
                    </a:cubicBezTo>
                    <a:lnTo>
                      <a:pt x="334" y="145"/>
                    </a:lnTo>
                    <a:cubicBezTo>
                      <a:pt x="332" y="144"/>
                      <a:pt x="325" y="142"/>
                      <a:pt x="323" y="140"/>
                    </a:cubicBezTo>
                    <a:lnTo>
                      <a:pt x="323" y="139"/>
                    </a:lnTo>
                    <a:cubicBezTo>
                      <a:pt x="329" y="136"/>
                      <a:pt x="340" y="138"/>
                      <a:pt x="343" y="144"/>
                    </a:cubicBezTo>
                    <a:cubicBezTo>
                      <a:pt x="352" y="140"/>
                      <a:pt x="351" y="125"/>
                      <a:pt x="345" y="119"/>
                    </a:cubicBezTo>
                    <a:cubicBezTo>
                      <a:pt x="342" y="117"/>
                      <a:pt x="336" y="114"/>
                      <a:pt x="332" y="115"/>
                    </a:cubicBezTo>
                    <a:cubicBezTo>
                      <a:pt x="331" y="114"/>
                      <a:pt x="330" y="112"/>
                      <a:pt x="329" y="111"/>
                    </a:cubicBezTo>
                    <a:cubicBezTo>
                      <a:pt x="327" y="110"/>
                      <a:pt x="326" y="111"/>
                      <a:pt x="325" y="110"/>
                    </a:cubicBezTo>
                    <a:lnTo>
                      <a:pt x="326" y="109"/>
                    </a:lnTo>
                    <a:cubicBezTo>
                      <a:pt x="331" y="107"/>
                      <a:pt x="338" y="108"/>
                      <a:pt x="343" y="105"/>
                    </a:cubicBezTo>
                    <a:cubicBezTo>
                      <a:pt x="353" y="97"/>
                      <a:pt x="355" y="81"/>
                      <a:pt x="351" y="70"/>
                    </a:cubicBezTo>
                    <a:cubicBezTo>
                      <a:pt x="351" y="69"/>
                      <a:pt x="351" y="68"/>
                      <a:pt x="352" y="67"/>
                    </a:cubicBezTo>
                    <a:cubicBezTo>
                      <a:pt x="358" y="68"/>
                      <a:pt x="366" y="73"/>
                      <a:pt x="371" y="77"/>
                    </a:cubicBezTo>
                    <a:cubicBezTo>
                      <a:pt x="375" y="88"/>
                      <a:pt x="359" y="95"/>
                      <a:pt x="363" y="104"/>
                    </a:cubicBezTo>
                    <a:cubicBezTo>
                      <a:pt x="363" y="106"/>
                      <a:pt x="367" y="110"/>
                      <a:pt x="367" y="111"/>
                    </a:cubicBezTo>
                    <a:cubicBezTo>
                      <a:pt x="372" y="117"/>
                      <a:pt x="370" y="119"/>
                      <a:pt x="368" y="125"/>
                    </a:cubicBezTo>
                    <a:cubicBezTo>
                      <a:pt x="370" y="127"/>
                      <a:pt x="372" y="125"/>
                      <a:pt x="374" y="125"/>
                    </a:cubicBezTo>
                    <a:cubicBezTo>
                      <a:pt x="377" y="123"/>
                      <a:pt x="379" y="121"/>
                      <a:pt x="380" y="117"/>
                    </a:cubicBezTo>
                    <a:cubicBezTo>
                      <a:pt x="382" y="113"/>
                      <a:pt x="378" y="110"/>
                      <a:pt x="378" y="107"/>
                    </a:cubicBezTo>
                    <a:cubicBezTo>
                      <a:pt x="382" y="109"/>
                      <a:pt x="386" y="109"/>
                      <a:pt x="391" y="109"/>
                    </a:cubicBezTo>
                    <a:cubicBezTo>
                      <a:pt x="392" y="110"/>
                      <a:pt x="391" y="112"/>
                      <a:pt x="392" y="114"/>
                    </a:cubicBezTo>
                    <a:cubicBezTo>
                      <a:pt x="394" y="115"/>
                      <a:pt x="396" y="112"/>
                      <a:pt x="397" y="112"/>
                    </a:cubicBezTo>
                    <a:cubicBezTo>
                      <a:pt x="403" y="106"/>
                      <a:pt x="400" y="99"/>
                      <a:pt x="393" y="97"/>
                    </a:cubicBezTo>
                    <a:cubicBezTo>
                      <a:pt x="392" y="97"/>
                      <a:pt x="383" y="101"/>
                      <a:pt x="384" y="97"/>
                    </a:cubicBezTo>
                    <a:cubicBezTo>
                      <a:pt x="387" y="90"/>
                      <a:pt x="397" y="88"/>
                      <a:pt x="394" y="78"/>
                    </a:cubicBezTo>
                    <a:cubicBezTo>
                      <a:pt x="393" y="77"/>
                      <a:pt x="393" y="77"/>
                      <a:pt x="392" y="76"/>
                    </a:cubicBezTo>
                    <a:cubicBezTo>
                      <a:pt x="380" y="69"/>
                      <a:pt x="369" y="61"/>
                      <a:pt x="359" y="51"/>
                    </a:cubicBezTo>
                    <a:cubicBezTo>
                      <a:pt x="355" y="50"/>
                      <a:pt x="352" y="53"/>
                      <a:pt x="348" y="54"/>
                    </a:cubicBezTo>
                    <a:cubicBezTo>
                      <a:pt x="343" y="56"/>
                      <a:pt x="338" y="57"/>
                      <a:pt x="337" y="63"/>
                    </a:cubicBezTo>
                    <a:cubicBezTo>
                      <a:pt x="334" y="75"/>
                      <a:pt x="343" y="86"/>
                      <a:pt x="340" y="98"/>
                    </a:cubicBezTo>
                    <a:cubicBezTo>
                      <a:pt x="337" y="102"/>
                      <a:pt x="331" y="104"/>
                      <a:pt x="324" y="106"/>
                    </a:cubicBezTo>
                    <a:cubicBezTo>
                      <a:pt x="324" y="106"/>
                      <a:pt x="323" y="106"/>
                      <a:pt x="323" y="105"/>
                    </a:cubicBezTo>
                    <a:cubicBezTo>
                      <a:pt x="324" y="98"/>
                      <a:pt x="331" y="89"/>
                      <a:pt x="327" y="82"/>
                    </a:cubicBezTo>
                    <a:cubicBezTo>
                      <a:pt x="325" y="78"/>
                      <a:pt x="314" y="72"/>
                      <a:pt x="314" y="79"/>
                    </a:cubicBezTo>
                    <a:lnTo>
                      <a:pt x="314" y="80"/>
                    </a:lnTo>
                    <a:lnTo>
                      <a:pt x="312" y="79"/>
                    </a:lnTo>
                    <a:cubicBezTo>
                      <a:pt x="313" y="76"/>
                      <a:pt x="311" y="73"/>
                      <a:pt x="311" y="69"/>
                    </a:cubicBezTo>
                    <a:cubicBezTo>
                      <a:pt x="311" y="68"/>
                      <a:pt x="312" y="66"/>
                      <a:pt x="311" y="64"/>
                    </a:cubicBezTo>
                    <a:cubicBezTo>
                      <a:pt x="312" y="64"/>
                      <a:pt x="313" y="65"/>
                      <a:pt x="314" y="65"/>
                    </a:cubicBezTo>
                    <a:cubicBezTo>
                      <a:pt x="315" y="63"/>
                      <a:pt x="314" y="60"/>
                      <a:pt x="315" y="58"/>
                    </a:cubicBezTo>
                    <a:cubicBezTo>
                      <a:pt x="313" y="57"/>
                      <a:pt x="312" y="59"/>
                      <a:pt x="311" y="59"/>
                    </a:cubicBezTo>
                    <a:cubicBezTo>
                      <a:pt x="310" y="57"/>
                      <a:pt x="312" y="56"/>
                      <a:pt x="312" y="55"/>
                    </a:cubicBezTo>
                    <a:lnTo>
                      <a:pt x="304" y="55"/>
                    </a:lnTo>
                    <a:cubicBezTo>
                      <a:pt x="304" y="56"/>
                      <a:pt x="306" y="58"/>
                      <a:pt x="305" y="59"/>
                    </a:cubicBezTo>
                    <a:cubicBezTo>
                      <a:pt x="304" y="58"/>
                      <a:pt x="303" y="58"/>
                      <a:pt x="302" y="58"/>
                    </a:cubicBezTo>
                    <a:cubicBezTo>
                      <a:pt x="301" y="60"/>
                      <a:pt x="302" y="63"/>
                      <a:pt x="301" y="65"/>
                    </a:cubicBezTo>
                    <a:cubicBezTo>
                      <a:pt x="302" y="66"/>
                      <a:pt x="304" y="64"/>
                      <a:pt x="305" y="65"/>
                    </a:cubicBezTo>
                    <a:cubicBezTo>
                      <a:pt x="304" y="66"/>
                      <a:pt x="305" y="71"/>
                      <a:pt x="305" y="73"/>
                    </a:cubicBezTo>
                    <a:cubicBezTo>
                      <a:pt x="302" y="75"/>
                      <a:pt x="305" y="77"/>
                      <a:pt x="303" y="79"/>
                    </a:cubicBezTo>
                    <a:cubicBezTo>
                      <a:pt x="300" y="79"/>
                      <a:pt x="303" y="77"/>
                      <a:pt x="301" y="76"/>
                    </a:cubicBezTo>
                    <a:cubicBezTo>
                      <a:pt x="300" y="73"/>
                      <a:pt x="298" y="74"/>
                      <a:pt x="295" y="75"/>
                    </a:cubicBezTo>
                    <a:cubicBezTo>
                      <a:pt x="283" y="77"/>
                      <a:pt x="288" y="92"/>
                      <a:pt x="290" y="102"/>
                    </a:cubicBezTo>
                    <a:cubicBezTo>
                      <a:pt x="290" y="104"/>
                      <a:pt x="289" y="105"/>
                      <a:pt x="290" y="106"/>
                    </a:cubicBezTo>
                    <a:cubicBezTo>
                      <a:pt x="289" y="106"/>
                      <a:pt x="288" y="106"/>
                      <a:pt x="287" y="105"/>
                    </a:cubicBezTo>
                    <a:cubicBezTo>
                      <a:pt x="285" y="100"/>
                      <a:pt x="271" y="93"/>
                      <a:pt x="260" y="85"/>
                    </a:cubicBezTo>
                    <a:cubicBezTo>
                      <a:pt x="257" y="81"/>
                      <a:pt x="261" y="75"/>
                      <a:pt x="264" y="69"/>
                    </a:cubicBezTo>
                    <a:cubicBezTo>
                      <a:pt x="269" y="61"/>
                      <a:pt x="275" y="51"/>
                      <a:pt x="268" y="41"/>
                    </a:cubicBezTo>
                    <a:cubicBezTo>
                      <a:pt x="264" y="36"/>
                      <a:pt x="253" y="31"/>
                      <a:pt x="244" y="33"/>
                    </a:cubicBezTo>
                    <a:cubicBezTo>
                      <a:pt x="244" y="36"/>
                      <a:pt x="243" y="36"/>
                      <a:pt x="240" y="34"/>
                    </a:cubicBezTo>
                    <a:cubicBezTo>
                      <a:pt x="239" y="31"/>
                      <a:pt x="244" y="29"/>
                      <a:pt x="242" y="25"/>
                    </a:cubicBezTo>
                    <a:cubicBezTo>
                      <a:pt x="241" y="22"/>
                      <a:pt x="238" y="20"/>
                      <a:pt x="240" y="17"/>
                    </a:cubicBezTo>
                    <a:lnTo>
                      <a:pt x="245" y="19"/>
                    </a:lnTo>
                    <a:cubicBezTo>
                      <a:pt x="246" y="14"/>
                      <a:pt x="246" y="10"/>
                      <a:pt x="245" y="5"/>
                    </a:cubicBezTo>
                    <a:cubicBezTo>
                      <a:pt x="244" y="5"/>
                      <a:pt x="242" y="6"/>
                      <a:pt x="241" y="6"/>
                    </a:cubicBezTo>
                    <a:lnTo>
                      <a:pt x="240" y="6"/>
                    </a:lnTo>
                    <a:cubicBezTo>
                      <a:pt x="240" y="5"/>
                      <a:pt x="241" y="3"/>
                      <a:pt x="242" y="2"/>
                    </a:cubicBezTo>
                    <a:cubicBezTo>
                      <a:pt x="236" y="0"/>
                      <a:pt x="231" y="0"/>
                      <a:pt x="225" y="2"/>
                    </a:cubicBezTo>
                    <a:cubicBezTo>
                      <a:pt x="225" y="3"/>
                      <a:pt x="226" y="4"/>
                      <a:pt x="226" y="5"/>
                    </a:cubicBezTo>
                    <a:lnTo>
                      <a:pt x="225" y="6"/>
                    </a:lnTo>
                    <a:cubicBezTo>
                      <a:pt x="225" y="5"/>
                      <a:pt x="222" y="5"/>
                      <a:pt x="221" y="5"/>
                    </a:cubicBezTo>
                    <a:cubicBezTo>
                      <a:pt x="221" y="9"/>
                      <a:pt x="221" y="14"/>
                      <a:pt x="222" y="18"/>
                    </a:cubicBezTo>
                    <a:lnTo>
                      <a:pt x="226" y="17"/>
                    </a:lnTo>
                    <a:cubicBezTo>
                      <a:pt x="228" y="19"/>
                      <a:pt x="225" y="22"/>
                      <a:pt x="224" y="24"/>
                    </a:cubicBezTo>
                    <a:cubicBezTo>
                      <a:pt x="222" y="28"/>
                      <a:pt x="227" y="31"/>
                      <a:pt x="226" y="34"/>
                    </a:cubicBezTo>
                    <a:cubicBezTo>
                      <a:pt x="223" y="35"/>
                      <a:pt x="223" y="35"/>
                      <a:pt x="222" y="32"/>
                    </a:cubicBezTo>
                    <a:cubicBezTo>
                      <a:pt x="213" y="31"/>
                      <a:pt x="202" y="36"/>
                      <a:pt x="198" y="41"/>
                    </a:cubicBezTo>
                    <a:cubicBezTo>
                      <a:pt x="191" y="50"/>
                      <a:pt x="197" y="61"/>
                      <a:pt x="202" y="69"/>
                    </a:cubicBezTo>
                    <a:cubicBezTo>
                      <a:pt x="205" y="74"/>
                      <a:pt x="209" y="80"/>
                      <a:pt x="207" y="85"/>
                    </a:cubicBezTo>
                    <a:cubicBezTo>
                      <a:pt x="195" y="93"/>
                      <a:pt x="181" y="99"/>
                      <a:pt x="179" y="105"/>
                    </a:cubicBezTo>
                    <a:cubicBezTo>
                      <a:pt x="178" y="105"/>
                      <a:pt x="177" y="105"/>
                      <a:pt x="177" y="106"/>
                    </a:cubicBezTo>
                    <a:cubicBezTo>
                      <a:pt x="177" y="104"/>
                      <a:pt x="176" y="104"/>
                      <a:pt x="177" y="102"/>
                    </a:cubicBezTo>
                    <a:cubicBezTo>
                      <a:pt x="179" y="92"/>
                      <a:pt x="183" y="77"/>
                      <a:pt x="171" y="74"/>
                    </a:cubicBezTo>
                    <a:cubicBezTo>
                      <a:pt x="169" y="74"/>
                      <a:pt x="166" y="73"/>
                      <a:pt x="165" y="75"/>
                    </a:cubicBezTo>
                    <a:cubicBezTo>
                      <a:pt x="163" y="77"/>
                      <a:pt x="166" y="79"/>
                      <a:pt x="163" y="79"/>
                    </a:cubicBezTo>
                    <a:cubicBezTo>
                      <a:pt x="161" y="76"/>
                      <a:pt x="165" y="75"/>
                      <a:pt x="161" y="72"/>
                    </a:cubicBezTo>
                    <a:cubicBezTo>
                      <a:pt x="161" y="71"/>
                      <a:pt x="162" y="66"/>
                      <a:pt x="161" y="65"/>
                    </a:cubicBezTo>
                    <a:cubicBezTo>
                      <a:pt x="162" y="63"/>
                      <a:pt x="164" y="66"/>
                      <a:pt x="165" y="64"/>
                    </a:cubicBezTo>
                    <a:cubicBezTo>
                      <a:pt x="164" y="62"/>
                      <a:pt x="165" y="59"/>
                      <a:pt x="164" y="57"/>
                    </a:cubicBezTo>
                    <a:cubicBezTo>
                      <a:pt x="163" y="58"/>
                      <a:pt x="162" y="58"/>
                      <a:pt x="161" y="58"/>
                    </a:cubicBezTo>
                    <a:cubicBezTo>
                      <a:pt x="160" y="57"/>
                      <a:pt x="162" y="56"/>
                      <a:pt x="162" y="55"/>
                    </a:cubicBezTo>
                    <a:lnTo>
                      <a:pt x="154" y="54"/>
                    </a:lnTo>
                    <a:cubicBezTo>
                      <a:pt x="154" y="56"/>
                      <a:pt x="156" y="57"/>
                      <a:pt x="155" y="58"/>
                    </a:cubicBezTo>
                    <a:cubicBezTo>
                      <a:pt x="154" y="58"/>
                      <a:pt x="153" y="57"/>
                      <a:pt x="151" y="57"/>
                    </a:cubicBezTo>
                    <a:cubicBezTo>
                      <a:pt x="152" y="60"/>
                      <a:pt x="151" y="63"/>
                      <a:pt x="152" y="65"/>
                    </a:cubicBezTo>
                    <a:cubicBezTo>
                      <a:pt x="153" y="65"/>
                      <a:pt x="154" y="63"/>
                      <a:pt x="155" y="64"/>
                    </a:cubicBezTo>
                    <a:cubicBezTo>
                      <a:pt x="154" y="66"/>
                      <a:pt x="155" y="67"/>
                      <a:pt x="155" y="69"/>
                    </a:cubicBezTo>
                    <a:cubicBezTo>
                      <a:pt x="155" y="72"/>
                      <a:pt x="153" y="75"/>
                      <a:pt x="154" y="79"/>
                    </a:cubicBezTo>
                    <a:lnTo>
                      <a:pt x="153" y="79"/>
                    </a:lnTo>
                    <a:lnTo>
                      <a:pt x="152" y="79"/>
                    </a:lnTo>
                    <a:cubicBezTo>
                      <a:pt x="152" y="71"/>
                      <a:pt x="141" y="77"/>
                      <a:pt x="140" y="81"/>
                    </a:cubicBezTo>
                    <a:cubicBezTo>
                      <a:pt x="135" y="89"/>
                      <a:pt x="142" y="98"/>
                      <a:pt x="143" y="105"/>
                    </a:cubicBezTo>
                    <a:cubicBezTo>
                      <a:pt x="143" y="105"/>
                      <a:pt x="142" y="106"/>
                      <a:pt x="142" y="106"/>
                    </a:cubicBezTo>
                    <a:cubicBezTo>
                      <a:pt x="136" y="104"/>
                      <a:pt x="130" y="102"/>
                      <a:pt x="126" y="97"/>
                    </a:cubicBezTo>
                    <a:cubicBezTo>
                      <a:pt x="123" y="85"/>
                      <a:pt x="133" y="75"/>
                      <a:pt x="129" y="63"/>
                    </a:cubicBezTo>
                    <a:close/>
                    <a:moveTo>
                      <a:pt x="140" y="356"/>
                    </a:moveTo>
                    <a:lnTo>
                      <a:pt x="140" y="356"/>
                    </a:lnTo>
                    <a:lnTo>
                      <a:pt x="140" y="355"/>
                    </a:lnTo>
                    <a:lnTo>
                      <a:pt x="140" y="355"/>
                    </a:lnTo>
                    <a:cubicBezTo>
                      <a:pt x="140" y="355"/>
                      <a:pt x="140" y="356"/>
                      <a:pt x="140" y="356"/>
                    </a:cubicBezTo>
                    <a:cubicBezTo>
                      <a:pt x="140" y="356"/>
                      <a:pt x="140" y="356"/>
                      <a:pt x="140" y="356"/>
                    </a:cubicBezTo>
                    <a:close/>
                    <a:moveTo>
                      <a:pt x="161" y="358"/>
                    </a:moveTo>
                    <a:lnTo>
                      <a:pt x="161" y="358"/>
                    </a:lnTo>
                    <a:cubicBezTo>
                      <a:pt x="161" y="358"/>
                      <a:pt x="161" y="358"/>
                      <a:pt x="160" y="358"/>
                    </a:cubicBezTo>
                    <a:lnTo>
                      <a:pt x="160" y="358"/>
                    </a:lnTo>
                    <a:cubicBezTo>
                      <a:pt x="160" y="358"/>
                      <a:pt x="159" y="357"/>
                      <a:pt x="159" y="357"/>
                    </a:cubicBezTo>
                    <a:lnTo>
                      <a:pt x="159" y="356"/>
                    </a:lnTo>
                    <a:cubicBezTo>
                      <a:pt x="159" y="355"/>
                      <a:pt x="159" y="354"/>
                      <a:pt x="158" y="353"/>
                    </a:cubicBezTo>
                    <a:cubicBezTo>
                      <a:pt x="159" y="355"/>
                      <a:pt x="160" y="356"/>
                      <a:pt x="161" y="358"/>
                    </a:cubicBezTo>
                    <a:close/>
                    <a:moveTo>
                      <a:pt x="326" y="355"/>
                    </a:moveTo>
                    <a:lnTo>
                      <a:pt x="326" y="355"/>
                    </a:lnTo>
                    <a:lnTo>
                      <a:pt x="326" y="355"/>
                    </a:lnTo>
                    <a:lnTo>
                      <a:pt x="326" y="356"/>
                    </a:lnTo>
                    <a:cubicBezTo>
                      <a:pt x="326" y="356"/>
                      <a:pt x="326" y="356"/>
                      <a:pt x="326" y="356"/>
                    </a:cubicBezTo>
                    <a:cubicBezTo>
                      <a:pt x="326" y="356"/>
                      <a:pt x="326" y="355"/>
                      <a:pt x="326" y="355"/>
                    </a:cubicBezTo>
                    <a:close/>
                    <a:moveTo>
                      <a:pt x="308" y="353"/>
                    </a:moveTo>
                    <a:lnTo>
                      <a:pt x="308" y="353"/>
                    </a:lnTo>
                    <a:cubicBezTo>
                      <a:pt x="307" y="354"/>
                      <a:pt x="307" y="355"/>
                      <a:pt x="307" y="356"/>
                    </a:cubicBezTo>
                    <a:lnTo>
                      <a:pt x="307" y="357"/>
                    </a:lnTo>
                    <a:cubicBezTo>
                      <a:pt x="307" y="357"/>
                      <a:pt x="306" y="358"/>
                      <a:pt x="306" y="358"/>
                    </a:cubicBezTo>
                    <a:lnTo>
                      <a:pt x="306" y="358"/>
                    </a:lnTo>
                    <a:cubicBezTo>
                      <a:pt x="305" y="358"/>
                      <a:pt x="305" y="358"/>
                      <a:pt x="305" y="358"/>
                    </a:cubicBezTo>
                    <a:lnTo>
                      <a:pt x="305" y="358"/>
                    </a:lnTo>
                    <a:cubicBezTo>
                      <a:pt x="306" y="356"/>
                      <a:pt x="307" y="355"/>
                      <a:pt x="308" y="353"/>
                    </a:cubicBezTo>
                    <a:close/>
                    <a:moveTo>
                      <a:pt x="225" y="89"/>
                    </a:moveTo>
                    <a:lnTo>
                      <a:pt x="225" y="89"/>
                    </a:lnTo>
                    <a:cubicBezTo>
                      <a:pt x="231" y="88"/>
                      <a:pt x="235" y="88"/>
                      <a:pt x="242" y="90"/>
                    </a:cubicBezTo>
                    <a:cubicBezTo>
                      <a:pt x="247" y="93"/>
                      <a:pt x="257" y="100"/>
                      <a:pt x="263" y="104"/>
                    </a:cubicBezTo>
                    <a:lnTo>
                      <a:pt x="251" y="102"/>
                    </a:lnTo>
                    <a:cubicBezTo>
                      <a:pt x="251" y="103"/>
                      <a:pt x="252" y="105"/>
                      <a:pt x="253" y="106"/>
                    </a:cubicBezTo>
                    <a:cubicBezTo>
                      <a:pt x="257" y="111"/>
                      <a:pt x="261" y="114"/>
                      <a:pt x="267" y="116"/>
                    </a:cubicBezTo>
                    <a:cubicBezTo>
                      <a:pt x="264" y="117"/>
                      <a:pt x="260" y="115"/>
                      <a:pt x="257" y="114"/>
                    </a:cubicBezTo>
                    <a:cubicBezTo>
                      <a:pt x="256" y="115"/>
                      <a:pt x="257" y="115"/>
                      <a:pt x="257" y="116"/>
                    </a:cubicBezTo>
                    <a:cubicBezTo>
                      <a:pt x="258" y="120"/>
                      <a:pt x="262" y="123"/>
                      <a:pt x="266" y="125"/>
                    </a:cubicBezTo>
                    <a:cubicBezTo>
                      <a:pt x="259" y="130"/>
                      <a:pt x="247" y="129"/>
                      <a:pt x="240" y="131"/>
                    </a:cubicBezTo>
                    <a:cubicBezTo>
                      <a:pt x="242" y="137"/>
                      <a:pt x="246" y="137"/>
                      <a:pt x="250" y="138"/>
                    </a:cubicBezTo>
                    <a:cubicBezTo>
                      <a:pt x="244" y="145"/>
                      <a:pt x="240" y="156"/>
                      <a:pt x="237" y="166"/>
                    </a:cubicBezTo>
                    <a:lnTo>
                      <a:pt x="233" y="180"/>
                    </a:lnTo>
                    <a:cubicBezTo>
                      <a:pt x="230" y="166"/>
                      <a:pt x="227" y="150"/>
                      <a:pt x="218" y="137"/>
                    </a:cubicBezTo>
                    <a:cubicBezTo>
                      <a:pt x="220" y="137"/>
                      <a:pt x="227" y="134"/>
                      <a:pt x="226" y="131"/>
                    </a:cubicBezTo>
                    <a:cubicBezTo>
                      <a:pt x="214" y="130"/>
                      <a:pt x="211" y="131"/>
                      <a:pt x="201" y="123"/>
                    </a:cubicBezTo>
                    <a:lnTo>
                      <a:pt x="201" y="123"/>
                    </a:lnTo>
                    <a:cubicBezTo>
                      <a:pt x="203" y="122"/>
                      <a:pt x="211" y="116"/>
                      <a:pt x="208" y="114"/>
                    </a:cubicBezTo>
                    <a:lnTo>
                      <a:pt x="200" y="115"/>
                    </a:lnTo>
                    <a:cubicBezTo>
                      <a:pt x="205" y="112"/>
                      <a:pt x="212" y="110"/>
                      <a:pt x="214" y="104"/>
                    </a:cubicBezTo>
                    <a:cubicBezTo>
                      <a:pt x="213" y="103"/>
                      <a:pt x="213" y="103"/>
                      <a:pt x="213" y="103"/>
                    </a:cubicBezTo>
                    <a:lnTo>
                      <a:pt x="205" y="105"/>
                    </a:lnTo>
                    <a:lnTo>
                      <a:pt x="193" y="108"/>
                    </a:lnTo>
                    <a:cubicBezTo>
                      <a:pt x="205" y="103"/>
                      <a:pt x="214" y="95"/>
                      <a:pt x="22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1264"/>
              <p:cNvSpPr>
                <a:spLocks/>
              </p:cNvSpPr>
              <p:nvPr/>
            </p:nvSpPr>
            <p:spPr bwMode="auto">
              <a:xfrm>
                <a:off x="4479925" y="3330575"/>
                <a:ext cx="204788" cy="230188"/>
              </a:xfrm>
              <a:custGeom>
                <a:avLst/>
                <a:gdLst>
                  <a:gd name="T0" fmla="*/ 285 w 569"/>
                  <a:gd name="T1" fmla="*/ 639 h 639"/>
                  <a:gd name="T2" fmla="*/ 569 w 569"/>
                  <a:gd name="T3" fmla="*/ 313 h 639"/>
                  <a:gd name="T4" fmla="*/ 356 w 569"/>
                  <a:gd name="T5" fmla="*/ 313 h 639"/>
                  <a:gd name="T6" fmla="*/ 356 w 569"/>
                  <a:gd name="T7" fmla="*/ 0 h 639"/>
                  <a:gd name="T8" fmla="*/ 214 w 569"/>
                  <a:gd name="T9" fmla="*/ 0 h 639"/>
                  <a:gd name="T10" fmla="*/ 214 w 569"/>
                  <a:gd name="T11" fmla="*/ 313 h 639"/>
                  <a:gd name="T12" fmla="*/ 0 w 569"/>
                  <a:gd name="T13" fmla="*/ 313 h 639"/>
                  <a:gd name="T14" fmla="*/ 285 w 569"/>
                  <a:gd name="T15" fmla="*/ 639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9" h="639">
                    <a:moveTo>
                      <a:pt x="285" y="639"/>
                    </a:moveTo>
                    <a:lnTo>
                      <a:pt x="569" y="313"/>
                    </a:lnTo>
                    <a:lnTo>
                      <a:pt x="356" y="313"/>
                    </a:lnTo>
                    <a:lnTo>
                      <a:pt x="356" y="0"/>
                    </a:lnTo>
                    <a:lnTo>
                      <a:pt x="214" y="0"/>
                    </a:lnTo>
                    <a:lnTo>
                      <a:pt x="214" y="313"/>
                    </a:lnTo>
                    <a:lnTo>
                      <a:pt x="0" y="313"/>
                    </a:lnTo>
                    <a:lnTo>
                      <a:pt x="285" y="6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1265"/>
              <p:cNvSpPr>
                <a:spLocks noEditPoints="1"/>
              </p:cNvSpPr>
              <p:nvPr/>
            </p:nvSpPr>
            <p:spPr bwMode="auto">
              <a:xfrm>
                <a:off x="4397375" y="3406775"/>
                <a:ext cx="627063" cy="427038"/>
              </a:xfrm>
              <a:custGeom>
                <a:avLst/>
                <a:gdLst>
                  <a:gd name="T0" fmla="*/ 1628 w 1744"/>
                  <a:gd name="T1" fmla="*/ 0 h 1187"/>
                  <a:gd name="T2" fmla="*/ 1565 w 1744"/>
                  <a:gd name="T3" fmla="*/ 0 h 1187"/>
                  <a:gd name="T4" fmla="*/ 1193 w 1744"/>
                  <a:gd name="T5" fmla="*/ 0 h 1187"/>
                  <a:gd name="T6" fmla="*/ 1086 w 1744"/>
                  <a:gd name="T7" fmla="*/ 0 h 1187"/>
                  <a:gd name="T8" fmla="*/ 971 w 1744"/>
                  <a:gd name="T9" fmla="*/ 0 h 1187"/>
                  <a:gd name="T10" fmla="*/ 625 w 1744"/>
                  <a:gd name="T11" fmla="*/ 0 h 1187"/>
                  <a:gd name="T12" fmla="*/ 625 w 1744"/>
                  <a:gd name="T13" fmla="*/ 56 h 1187"/>
                  <a:gd name="T14" fmla="*/ 913 w 1744"/>
                  <a:gd name="T15" fmla="*/ 56 h 1187"/>
                  <a:gd name="T16" fmla="*/ 732 w 1744"/>
                  <a:gd name="T17" fmla="*/ 265 h 1187"/>
                  <a:gd name="T18" fmla="*/ 1086 w 1744"/>
                  <a:gd name="T19" fmla="*/ 265 h 1187"/>
                  <a:gd name="T20" fmla="*/ 1086 w 1744"/>
                  <a:gd name="T21" fmla="*/ 264 h 1187"/>
                  <a:gd name="T22" fmla="*/ 1642 w 1744"/>
                  <a:gd name="T23" fmla="*/ 265 h 1187"/>
                  <a:gd name="T24" fmla="*/ 1642 w 1744"/>
                  <a:gd name="T25" fmla="*/ 1079 h 1187"/>
                  <a:gd name="T26" fmla="*/ 1628 w 1744"/>
                  <a:gd name="T27" fmla="*/ 1085 h 1187"/>
                  <a:gd name="T28" fmla="*/ 116 w 1744"/>
                  <a:gd name="T29" fmla="*/ 1085 h 1187"/>
                  <a:gd name="T30" fmla="*/ 102 w 1744"/>
                  <a:gd name="T31" fmla="*/ 1079 h 1187"/>
                  <a:gd name="T32" fmla="*/ 102 w 1744"/>
                  <a:gd name="T33" fmla="*/ 265 h 1187"/>
                  <a:gd name="T34" fmla="*/ 299 w 1744"/>
                  <a:gd name="T35" fmla="*/ 265 h 1187"/>
                  <a:gd name="T36" fmla="*/ 118 w 1744"/>
                  <a:gd name="T37" fmla="*/ 56 h 1187"/>
                  <a:gd name="T38" fmla="*/ 406 w 1744"/>
                  <a:gd name="T39" fmla="*/ 56 h 1187"/>
                  <a:gd name="T40" fmla="*/ 406 w 1744"/>
                  <a:gd name="T41" fmla="*/ 0 h 1187"/>
                  <a:gd name="T42" fmla="*/ 116 w 1744"/>
                  <a:gd name="T43" fmla="*/ 0 h 1187"/>
                  <a:gd name="T44" fmla="*/ 0 w 1744"/>
                  <a:gd name="T45" fmla="*/ 109 h 1187"/>
                  <a:gd name="T46" fmla="*/ 0 w 1744"/>
                  <a:gd name="T47" fmla="*/ 265 h 1187"/>
                  <a:gd name="T48" fmla="*/ 0 w 1744"/>
                  <a:gd name="T49" fmla="*/ 1079 h 1187"/>
                  <a:gd name="T50" fmla="*/ 116 w 1744"/>
                  <a:gd name="T51" fmla="*/ 1187 h 1187"/>
                  <a:gd name="T52" fmla="*/ 1628 w 1744"/>
                  <a:gd name="T53" fmla="*/ 1187 h 1187"/>
                  <a:gd name="T54" fmla="*/ 1744 w 1744"/>
                  <a:gd name="T55" fmla="*/ 1079 h 1187"/>
                  <a:gd name="T56" fmla="*/ 1744 w 1744"/>
                  <a:gd name="T57" fmla="*/ 265 h 1187"/>
                  <a:gd name="T58" fmla="*/ 1744 w 1744"/>
                  <a:gd name="T59" fmla="*/ 109 h 1187"/>
                  <a:gd name="T60" fmla="*/ 1628 w 1744"/>
                  <a:gd name="T61" fmla="*/ 0 h 1187"/>
                  <a:gd name="T62" fmla="*/ 1392 w 1744"/>
                  <a:gd name="T63" fmla="*/ 122 h 1187"/>
                  <a:gd name="T64" fmla="*/ 1392 w 1744"/>
                  <a:gd name="T65" fmla="*/ 122 h 1187"/>
                  <a:gd name="T66" fmla="*/ 1360 w 1744"/>
                  <a:gd name="T67" fmla="*/ 89 h 1187"/>
                  <a:gd name="T68" fmla="*/ 1392 w 1744"/>
                  <a:gd name="T69" fmla="*/ 56 h 1187"/>
                  <a:gd name="T70" fmla="*/ 1425 w 1744"/>
                  <a:gd name="T71" fmla="*/ 89 h 1187"/>
                  <a:gd name="T72" fmla="*/ 1392 w 1744"/>
                  <a:gd name="T73" fmla="*/ 122 h 1187"/>
                  <a:gd name="T74" fmla="*/ 1492 w 1744"/>
                  <a:gd name="T75" fmla="*/ 122 h 1187"/>
                  <a:gd name="T76" fmla="*/ 1492 w 1744"/>
                  <a:gd name="T77" fmla="*/ 122 h 1187"/>
                  <a:gd name="T78" fmla="*/ 1459 w 1744"/>
                  <a:gd name="T79" fmla="*/ 89 h 1187"/>
                  <a:gd name="T80" fmla="*/ 1492 w 1744"/>
                  <a:gd name="T81" fmla="*/ 56 h 1187"/>
                  <a:gd name="T82" fmla="*/ 1525 w 1744"/>
                  <a:gd name="T83" fmla="*/ 89 h 1187"/>
                  <a:gd name="T84" fmla="*/ 1492 w 1744"/>
                  <a:gd name="T85" fmla="*/ 122 h 1187"/>
                  <a:gd name="T86" fmla="*/ 1592 w 1744"/>
                  <a:gd name="T87" fmla="*/ 122 h 1187"/>
                  <a:gd name="T88" fmla="*/ 1592 w 1744"/>
                  <a:gd name="T89" fmla="*/ 122 h 1187"/>
                  <a:gd name="T90" fmla="*/ 1559 w 1744"/>
                  <a:gd name="T91" fmla="*/ 89 h 1187"/>
                  <a:gd name="T92" fmla="*/ 1592 w 1744"/>
                  <a:gd name="T93" fmla="*/ 56 h 1187"/>
                  <a:gd name="T94" fmla="*/ 1625 w 1744"/>
                  <a:gd name="T95" fmla="*/ 89 h 1187"/>
                  <a:gd name="T96" fmla="*/ 1592 w 1744"/>
                  <a:gd name="T97" fmla="*/ 12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44" h="1187">
                    <a:moveTo>
                      <a:pt x="1628" y="0"/>
                    </a:moveTo>
                    <a:lnTo>
                      <a:pt x="1565" y="0"/>
                    </a:lnTo>
                    <a:lnTo>
                      <a:pt x="1193" y="0"/>
                    </a:lnTo>
                    <a:lnTo>
                      <a:pt x="1086" y="0"/>
                    </a:lnTo>
                    <a:lnTo>
                      <a:pt x="971" y="0"/>
                    </a:lnTo>
                    <a:lnTo>
                      <a:pt x="625" y="0"/>
                    </a:lnTo>
                    <a:lnTo>
                      <a:pt x="625" y="56"/>
                    </a:lnTo>
                    <a:lnTo>
                      <a:pt x="913" y="56"/>
                    </a:lnTo>
                    <a:lnTo>
                      <a:pt x="732" y="265"/>
                    </a:lnTo>
                    <a:lnTo>
                      <a:pt x="1086" y="265"/>
                    </a:lnTo>
                    <a:lnTo>
                      <a:pt x="1086" y="264"/>
                    </a:lnTo>
                    <a:lnTo>
                      <a:pt x="1642" y="265"/>
                    </a:lnTo>
                    <a:lnTo>
                      <a:pt x="1642" y="1079"/>
                    </a:lnTo>
                    <a:cubicBezTo>
                      <a:pt x="1641" y="1080"/>
                      <a:pt x="1637" y="1085"/>
                      <a:pt x="1628" y="1085"/>
                    </a:cubicBezTo>
                    <a:lnTo>
                      <a:pt x="116" y="1085"/>
                    </a:lnTo>
                    <a:cubicBezTo>
                      <a:pt x="107" y="1085"/>
                      <a:pt x="102" y="1080"/>
                      <a:pt x="102" y="1079"/>
                    </a:cubicBezTo>
                    <a:lnTo>
                      <a:pt x="102" y="265"/>
                    </a:lnTo>
                    <a:lnTo>
                      <a:pt x="299" y="265"/>
                    </a:lnTo>
                    <a:lnTo>
                      <a:pt x="118" y="56"/>
                    </a:lnTo>
                    <a:lnTo>
                      <a:pt x="406" y="56"/>
                    </a:lnTo>
                    <a:lnTo>
                      <a:pt x="406" y="0"/>
                    </a:lnTo>
                    <a:lnTo>
                      <a:pt x="116" y="0"/>
                    </a:lnTo>
                    <a:cubicBezTo>
                      <a:pt x="52" y="0"/>
                      <a:pt x="0" y="49"/>
                      <a:pt x="0" y="109"/>
                    </a:cubicBezTo>
                    <a:lnTo>
                      <a:pt x="0" y="265"/>
                    </a:lnTo>
                    <a:lnTo>
                      <a:pt x="0" y="1079"/>
                    </a:lnTo>
                    <a:cubicBezTo>
                      <a:pt x="0" y="1139"/>
                      <a:pt x="52" y="1187"/>
                      <a:pt x="116" y="1187"/>
                    </a:cubicBezTo>
                    <a:lnTo>
                      <a:pt x="1628" y="1187"/>
                    </a:lnTo>
                    <a:cubicBezTo>
                      <a:pt x="1692" y="1187"/>
                      <a:pt x="1744" y="1139"/>
                      <a:pt x="1744" y="1079"/>
                    </a:cubicBezTo>
                    <a:lnTo>
                      <a:pt x="1744" y="265"/>
                    </a:lnTo>
                    <a:lnTo>
                      <a:pt x="1744" y="109"/>
                    </a:lnTo>
                    <a:cubicBezTo>
                      <a:pt x="1744" y="49"/>
                      <a:pt x="1692" y="0"/>
                      <a:pt x="1628" y="0"/>
                    </a:cubicBezTo>
                    <a:close/>
                    <a:moveTo>
                      <a:pt x="1392" y="122"/>
                    </a:moveTo>
                    <a:lnTo>
                      <a:pt x="1392" y="122"/>
                    </a:lnTo>
                    <a:cubicBezTo>
                      <a:pt x="1374" y="122"/>
                      <a:pt x="1360" y="107"/>
                      <a:pt x="1360" y="89"/>
                    </a:cubicBezTo>
                    <a:cubicBezTo>
                      <a:pt x="1360" y="71"/>
                      <a:pt x="1374" y="56"/>
                      <a:pt x="1392" y="56"/>
                    </a:cubicBezTo>
                    <a:cubicBezTo>
                      <a:pt x="1410" y="56"/>
                      <a:pt x="1425" y="71"/>
                      <a:pt x="1425" y="89"/>
                    </a:cubicBezTo>
                    <a:cubicBezTo>
                      <a:pt x="1425" y="107"/>
                      <a:pt x="1410" y="122"/>
                      <a:pt x="1392" y="122"/>
                    </a:cubicBezTo>
                    <a:close/>
                    <a:moveTo>
                      <a:pt x="1492" y="122"/>
                    </a:moveTo>
                    <a:lnTo>
                      <a:pt x="1492" y="122"/>
                    </a:lnTo>
                    <a:cubicBezTo>
                      <a:pt x="1474" y="122"/>
                      <a:pt x="1459" y="107"/>
                      <a:pt x="1459" y="89"/>
                    </a:cubicBezTo>
                    <a:cubicBezTo>
                      <a:pt x="1459" y="71"/>
                      <a:pt x="1474" y="56"/>
                      <a:pt x="1492" y="56"/>
                    </a:cubicBezTo>
                    <a:cubicBezTo>
                      <a:pt x="1510" y="56"/>
                      <a:pt x="1525" y="71"/>
                      <a:pt x="1525" y="89"/>
                    </a:cubicBezTo>
                    <a:cubicBezTo>
                      <a:pt x="1525" y="107"/>
                      <a:pt x="1510" y="122"/>
                      <a:pt x="1492" y="122"/>
                    </a:cubicBezTo>
                    <a:close/>
                    <a:moveTo>
                      <a:pt x="1592" y="122"/>
                    </a:moveTo>
                    <a:lnTo>
                      <a:pt x="1592" y="122"/>
                    </a:lnTo>
                    <a:cubicBezTo>
                      <a:pt x="1574" y="122"/>
                      <a:pt x="1559" y="107"/>
                      <a:pt x="1559" y="89"/>
                    </a:cubicBezTo>
                    <a:cubicBezTo>
                      <a:pt x="1559" y="71"/>
                      <a:pt x="1574" y="56"/>
                      <a:pt x="1592" y="56"/>
                    </a:cubicBezTo>
                    <a:cubicBezTo>
                      <a:pt x="1610" y="56"/>
                      <a:pt x="1625" y="71"/>
                      <a:pt x="1625" y="89"/>
                    </a:cubicBezTo>
                    <a:cubicBezTo>
                      <a:pt x="1625" y="107"/>
                      <a:pt x="1610" y="122"/>
                      <a:pt x="1592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7" name="Группа 403"/>
          <p:cNvGrpSpPr/>
          <p:nvPr/>
        </p:nvGrpSpPr>
        <p:grpSpPr>
          <a:xfrm>
            <a:off x="4844947" y="4107680"/>
            <a:ext cx="557433" cy="557433"/>
            <a:chOff x="4894255" y="3997111"/>
            <a:chExt cx="557433" cy="557433"/>
          </a:xfrm>
        </p:grpSpPr>
        <p:sp>
          <p:nvSpPr>
            <p:cNvPr id="380" name="Овал 379"/>
            <p:cNvSpPr/>
            <p:nvPr/>
          </p:nvSpPr>
          <p:spPr>
            <a:xfrm>
              <a:off x="4894255" y="3997111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8" name="Группа 1355"/>
            <p:cNvGrpSpPr/>
            <p:nvPr/>
          </p:nvGrpSpPr>
          <p:grpSpPr>
            <a:xfrm>
              <a:off x="4996503" y="4070586"/>
              <a:ext cx="348136" cy="354831"/>
              <a:chOff x="2498725" y="2543175"/>
              <a:chExt cx="495300" cy="504825"/>
            </a:xfrm>
            <a:solidFill>
              <a:schemeClr val="bg1"/>
            </a:solidFill>
          </p:grpSpPr>
          <p:sp>
            <p:nvSpPr>
              <p:cNvPr id="330" name="Freeform 504"/>
              <p:cNvSpPr>
                <a:spLocks/>
              </p:cNvSpPr>
              <p:nvPr/>
            </p:nvSpPr>
            <p:spPr bwMode="auto">
              <a:xfrm>
                <a:off x="2498725" y="2898775"/>
                <a:ext cx="495300" cy="149225"/>
              </a:xfrm>
              <a:custGeom>
                <a:avLst/>
                <a:gdLst>
                  <a:gd name="T0" fmla="*/ 51 w 1376"/>
                  <a:gd name="T1" fmla="*/ 416 h 416"/>
                  <a:gd name="T2" fmla="*/ 40 w 1376"/>
                  <a:gd name="T3" fmla="*/ 333 h 416"/>
                  <a:gd name="T4" fmla="*/ 9 w 1376"/>
                  <a:gd name="T5" fmla="*/ 117 h 416"/>
                  <a:gd name="T6" fmla="*/ 2 w 1376"/>
                  <a:gd name="T7" fmla="*/ 64 h 416"/>
                  <a:gd name="T8" fmla="*/ 56 w 1376"/>
                  <a:gd name="T9" fmla="*/ 1 h 416"/>
                  <a:gd name="T10" fmla="*/ 71 w 1376"/>
                  <a:gd name="T11" fmla="*/ 0 h 416"/>
                  <a:gd name="T12" fmla="*/ 1306 w 1376"/>
                  <a:gd name="T13" fmla="*/ 0 h 416"/>
                  <a:gd name="T14" fmla="*/ 1372 w 1376"/>
                  <a:gd name="T15" fmla="*/ 43 h 416"/>
                  <a:gd name="T16" fmla="*/ 1373 w 1376"/>
                  <a:gd name="T17" fmla="*/ 82 h 416"/>
                  <a:gd name="T18" fmla="*/ 1339 w 1376"/>
                  <a:gd name="T19" fmla="*/ 323 h 416"/>
                  <a:gd name="T20" fmla="*/ 1327 w 1376"/>
                  <a:gd name="T21" fmla="*/ 404 h 416"/>
                  <a:gd name="T22" fmla="*/ 1326 w 1376"/>
                  <a:gd name="T23" fmla="*/ 416 h 416"/>
                  <a:gd name="T24" fmla="*/ 51 w 1376"/>
                  <a:gd name="T25" fmla="*/ 41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6" h="416">
                    <a:moveTo>
                      <a:pt x="51" y="416"/>
                    </a:moveTo>
                    <a:cubicBezTo>
                      <a:pt x="47" y="388"/>
                      <a:pt x="44" y="361"/>
                      <a:pt x="40" y="333"/>
                    </a:cubicBezTo>
                    <a:cubicBezTo>
                      <a:pt x="29" y="261"/>
                      <a:pt x="19" y="189"/>
                      <a:pt x="9" y="117"/>
                    </a:cubicBezTo>
                    <a:cubicBezTo>
                      <a:pt x="6" y="100"/>
                      <a:pt x="3" y="82"/>
                      <a:pt x="2" y="64"/>
                    </a:cubicBezTo>
                    <a:cubicBezTo>
                      <a:pt x="0" y="31"/>
                      <a:pt x="23" y="5"/>
                      <a:pt x="56" y="1"/>
                    </a:cubicBezTo>
                    <a:cubicBezTo>
                      <a:pt x="61" y="0"/>
                      <a:pt x="66" y="0"/>
                      <a:pt x="71" y="0"/>
                    </a:cubicBezTo>
                    <a:cubicBezTo>
                      <a:pt x="482" y="0"/>
                      <a:pt x="894" y="0"/>
                      <a:pt x="1306" y="0"/>
                    </a:cubicBezTo>
                    <a:cubicBezTo>
                      <a:pt x="1341" y="0"/>
                      <a:pt x="1364" y="14"/>
                      <a:pt x="1372" y="43"/>
                    </a:cubicBezTo>
                    <a:cubicBezTo>
                      <a:pt x="1376" y="55"/>
                      <a:pt x="1375" y="69"/>
                      <a:pt x="1373" y="82"/>
                    </a:cubicBezTo>
                    <a:cubicBezTo>
                      <a:pt x="1362" y="162"/>
                      <a:pt x="1350" y="243"/>
                      <a:pt x="1339" y="323"/>
                    </a:cubicBezTo>
                    <a:cubicBezTo>
                      <a:pt x="1335" y="350"/>
                      <a:pt x="1331" y="377"/>
                      <a:pt x="1327" y="404"/>
                    </a:cubicBezTo>
                    <a:cubicBezTo>
                      <a:pt x="1326" y="408"/>
                      <a:pt x="1326" y="412"/>
                      <a:pt x="1326" y="416"/>
                    </a:cubicBezTo>
                    <a:cubicBezTo>
                      <a:pt x="901" y="416"/>
                      <a:pt x="476" y="416"/>
                      <a:pt x="51" y="4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505"/>
              <p:cNvSpPr>
                <a:spLocks/>
              </p:cNvSpPr>
              <p:nvPr/>
            </p:nvSpPr>
            <p:spPr bwMode="auto">
              <a:xfrm>
                <a:off x="2605088" y="2543175"/>
                <a:ext cx="269875" cy="34925"/>
              </a:xfrm>
              <a:custGeom>
                <a:avLst/>
                <a:gdLst>
                  <a:gd name="T0" fmla="*/ 732 w 750"/>
                  <a:gd name="T1" fmla="*/ 0 h 96"/>
                  <a:gd name="T2" fmla="*/ 746 w 750"/>
                  <a:gd name="T3" fmla="*/ 37 h 96"/>
                  <a:gd name="T4" fmla="*/ 737 w 750"/>
                  <a:gd name="T5" fmla="*/ 87 h 96"/>
                  <a:gd name="T6" fmla="*/ 727 w 750"/>
                  <a:gd name="T7" fmla="*/ 95 h 96"/>
                  <a:gd name="T8" fmla="*/ 721 w 750"/>
                  <a:gd name="T9" fmla="*/ 95 h 96"/>
                  <a:gd name="T10" fmla="*/ 30 w 750"/>
                  <a:gd name="T11" fmla="*/ 96 h 96"/>
                  <a:gd name="T12" fmla="*/ 12 w 750"/>
                  <a:gd name="T13" fmla="*/ 81 h 96"/>
                  <a:gd name="T14" fmla="*/ 3 w 750"/>
                  <a:gd name="T15" fmla="*/ 35 h 96"/>
                  <a:gd name="T16" fmla="*/ 19 w 750"/>
                  <a:gd name="T17" fmla="*/ 0 h 96"/>
                  <a:gd name="T18" fmla="*/ 732 w 750"/>
                  <a:gd name="T1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0" h="96">
                    <a:moveTo>
                      <a:pt x="732" y="0"/>
                    </a:moveTo>
                    <a:cubicBezTo>
                      <a:pt x="746" y="9"/>
                      <a:pt x="750" y="21"/>
                      <a:pt x="746" y="37"/>
                    </a:cubicBezTo>
                    <a:cubicBezTo>
                      <a:pt x="742" y="54"/>
                      <a:pt x="739" y="71"/>
                      <a:pt x="737" y="87"/>
                    </a:cubicBezTo>
                    <a:cubicBezTo>
                      <a:pt x="736" y="94"/>
                      <a:pt x="733" y="96"/>
                      <a:pt x="727" y="95"/>
                    </a:cubicBezTo>
                    <a:cubicBezTo>
                      <a:pt x="725" y="95"/>
                      <a:pt x="723" y="95"/>
                      <a:pt x="721" y="95"/>
                    </a:cubicBezTo>
                    <a:cubicBezTo>
                      <a:pt x="491" y="95"/>
                      <a:pt x="260" y="95"/>
                      <a:pt x="30" y="96"/>
                    </a:cubicBezTo>
                    <a:cubicBezTo>
                      <a:pt x="18" y="96"/>
                      <a:pt x="14" y="92"/>
                      <a:pt x="12" y="81"/>
                    </a:cubicBezTo>
                    <a:cubicBezTo>
                      <a:pt x="10" y="66"/>
                      <a:pt x="6" y="50"/>
                      <a:pt x="3" y="35"/>
                    </a:cubicBezTo>
                    <a:cubicBezTo>
                      <a:pt x="0" y="16"/>
                      <a:pt x="2" y="10"/>
                      <a:pt x="19" y="0"/>
                    </a:cubicBezTo>
                    <a:cubicBezTo>
                      <a:pt x="256" y="0"/>
                      <a:pt x="494" y="0"/>
                      <a:pt x="7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506"/>
              <p:cNvSpPr>
                <a:spLocks/>
              </p:cNvSpPr>
              <p:nvPr/>
            </p:nvSpPr>
            <p:spPr bwMode="auto">
              <a:xfrm>
                <a:off x="2501900" y="2655887"/>
                <a:ext cx="487363" cy="222250"/>
              </a:xfrm>
              <a:custGeom>
                <a:avLst/>
                <a:gdLst>
                  <a:gd name="T0" fmla="*/ 1295 w 1355"/>
                  <a:gd name="T1" fmla="*/ 608 h 615"/>
                  <a:gd name="T2" fmla="*/ 1209 w 1355"/>
                  <a:gd name="T3" fmla="*/ 608 h 615"/>
                  <a:gd name="T4" fmla="*/ 1224 w 1355"/>
                  <a:gd name="T5" fmla="*/ 499 h 615"/>
                  <a:gd name="T6" fmla="*/ 1248 w 1355"/>
                  <a:gd name="T7" fmla="*/ 316 h 615"/>
                  <a:gd name="T8" fmla="*/ 1266 w 1355"/>
                  <a:gd name="T9" fmla="*/ 189 h 615"/>
                  <a:gd name="T10" fmla="*/ 1201 w 1355"/>
                  <a:gd name="T11" fmla="*/ 92 h 615"/>
                  <a:gd name="T12" fmla="*/ 1155 w 1355"/>
                  <a:gd name="T13" fmla="*/ 85 h 615"/>
                  <a:gd name="T14" fmla="*/ 198 w 1355"/>
                  <a:gd name="T15" fmla="*/ 85 h 615"/>
                  <a:gd name="T16" fmla="*/ 128 w 1355"/>
                  <a:gd name="T17" fmla="*/ 107 h 615"/>
                  <a:gd name="T18" fmla="*/ 92 w 1355"/>
                  <a:gd name="T19" fmla="*/ 200 h 615"/>
                  <a:gd name="T20" fmla="*/ 127 w 1355"/>
                  <a:gd name="T21" fmla="*/ 425 h 615"/>
                  <a:gd name="T22" fmla="*/ 154 w 1355"/>
                  <a:gd name="T23" fmla="*/ 613 h 615"/>
                  <a:gd name="T24" fmla="*/ 148 w 1355"/>
                  <a:gd name="T25" fmla="*/ 614 h 615"/>
                  <a:gd name="T26" fmla="*/ 78 w 1355"/>
                  <a:gd name="T27" fmla="*/ 614 h 615"/>
                  <a:gd name="T28" fmla="*/ 67 w 1355"/>
                  <a:gd name="T29" fmla="*/ 605 h 615"/>
                  <a:gd name="T30" fmla="*/ 30 w 1355"/>
                  <a:gd name="T31" fmla="*/ 358 h 615"/>
                  <a:gd name="T32" fmla="*/ 6 w 1355"/>
                  <a:gd name="T33" fmla="*/ 193 h 615"/>
                  <a:gd name="T34" fmla="*/ 47 w 1355"/>
                  <a:gd name="T35" fmla="*/ 65 h 615"/>
                  <a:gd name="T36" fmla="*/ 190 w 1355"/>
                  <a:gd name="T37" fmla="*/ 0 h 615"/>
                  <a:gd name="T38" fmla="*/ 1168 w 1355"/>
                  <a:gd name="T39" fmla="*/ 0 h 615"/>
                  <a:gd name="T40" fmla="*/ 1330 w 1355"/>
                  <a:gd name="T41" fmla="*/ 94 h 615"/>
                  <a:gd name="T42" fmla="*/ 1348 w 1355"/>
                  <a:gd name="T43" fmla="*/ 214 h 615"/>
                  <a:gd name="T44" fmla="*/ 1307 w 1355"/>
                  <a:gd name="T45" fmla="*/ 518 h 615"/>
                  <a:gd name="T46" fmla="*/ 1295 w 1355"/>
                  <a:gd name="T47" fmla="*/ 608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5" h="615">
                    <a:moveTo>
                      <a:pt x="1295" y="608"/>
                    </a:moveTo>
                    <a:cubicBezTo>
                      <a:pt x="1266" y="608"/>
                      <a:pt x="1238" y="608"/>
                      <a:pt x="1209" y="608"/>
                    </a:cubicBezTo>
                    <a:cubicBezTo>
                      <a:pt x="1214" y="571"/>
                      <a:pt x="1219" y="535"/>
                      <a:pt x="1224" y="499"/>
                    </a:cubicBezTo>
                    <a:cubicBezTo>
                      <a:pt x="1232" y="438"/>
                      <a:pt x="1240" y="377"/>
                      <a:pt x="1248" y="316"/>
                    </a:cubicBezTo>
                    <a:cubicBezTo>
                      <a:pt x="1254" y="274"/>
                      <a:pt x="1260" y="232"/>
                      <a:pt x="1266" y="189"/>
                    </a:cubicBezTo>
                    <a:cubicBezTo>
                      <a:pt x="1271" y="149"/>
                      <a:pt x="1240" y="102"/>
                      <a:pt x="1201" y="92"/>
                    </a:cubicBezTo>
                    <a:cubicBezTo>
                      <a:pt x="1186" y="88"/>
                      <a:pt x="1170" y="86"/>
                      <a:pt x="1155" y="85"/>
                    </a:cubicBezTo>
                    <a:cubicBezTo>
                      <a:pt x="836" y="85"/>
                      <a:pt x="517" y="85"/>
                      <a:pt x="198" y="85"/>
                    </a:cubicBezTo>
                    <a:cubicBezTo>
                      <a:pt x="172" y="85"/>
                      <a:pt x="148" y="90"/>
                      <a:pt x="128" y="107"/>
                    </a:cubicBezTo>
                    <a:cubicBezTo>
                      <a:pt x="98" y="131"/>
                      <a:pt x="86" y="162"/>
                      <a:pt x="92" y="200"/>
                    </a:cubicBezTo>
                    <a:cubicBezTo>
                      <a:pt x="104" y="275"/>
                      <a:pt x="115" y="350"/>
                      <a:pt x="127" y="425"/>
                    </a:cubicBezTo>
                    <a:cubicBezTo>
                      <a:pt x="136" y="487"/>
                      <a:pt x="145" y="550"/>
                      <a:pt x="154" y="613"/>
                    </a:cubicBezTo>
                    <a:cubicBezTo>
                      <a:pt x="152" y="613"/>
                      <a:pt x="150" y="614"/>
                      <a:pt x="148" y="614"/>
                    </a:cubicBezTo>
                    <a:cubicBezTo>
                      <a:pt x="124" y="614"/>
                      <a:pt x="101" y="614"/>
                      <a:pt x="78" y="614"/>
                    </a:cubicBezTo>
                    <a:cubicBezTo>
                      <a:pt x="72" y="615"/>
                      <a:pt x="68" y="613"/>
                      <a:pt x="67" y="605"/>
                    </a:cubicBezTo>
                    <a:cubicBezTo>
                      <a:pt x="55" y="523"/>
                      <a:pt x="42" y="440"/>
                      <a:pt x="30" y="358"/>
                    </a:cubicBezTo>
                    <a:cubicBezTo>
                      <a:pt x="22" y="303"/>
                      <a:pt x="12" y="248"/>
                      <a:pt x="6" y="193"/>
                    </a:cubicBezTo>
                    <a:cubicBezTo>
                      <a:pt x="0" y="145"/>
                      <a:pt x="16" y="102"/>
                      <a:pt x="47" y="65"/>
                    </a:cubicBezTo>
                    <a:cubicBezTo>
                      <a:pt x="84" y="21"/>
                      <a:pt x="132" y="0"/>
                      <a:pt x="190" y="0"/>
                    </a:cubicBezTo>
                    <a:cubicBezTo>
                      <a:pt x="516" y="0"/>
                      <a:pt x="842" y="0"/>
                      <a:pt x="1168" y="0"/>
                    </a:cubicBezTo>
                    <a:cubicBezTo>
                      <a:pt x="1239" y="0"/>
                      <a:pt x="1294" y="33"/>
                      <a:pt x="1330" y="94"/>
                    </a:cubicBezTo>
                    <a:cubicBezTo>
                      <a:pt x="1351" y="131"/>
                      <a:pt x="1355" y="171"/>
                      <a:pt x="1348" y="214"/>
                    </a:cubicBezTo>
                    <a:cubicBezTo>
                      <a:pt x="1333" y="315"/>
                      <a:pt x="1321" y="417"/>
                      <a:pt x="1307" y="518"/>
                    </a:cubicBezTo>
                    <a:cubicBezTo>
                      <a:pt x="1303" y="548"/>
                      <a:pt x="1299" y="577"/>
                      <a:pt x="1295" y="6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507"/>
              <p:cNvSpPr>
                <a:spLocks/>
              </p:cNvSpPr>
              <p:nvPr/>
            </p:nvSpPr>
            <p:spPr bwMode="auto">
              <a:xfrm>
                <a:off x="2571750" y="2597150"/>
                <a:ext cx="336550" cy="34925"/>
              </a:xfrm>
              <a:custGeom>
                <a:avLst/>
                <a:gdLst>
                  <a:gd name="T0" fmla="*/ 19 w 934"/>
                  <a:gd name="T1" fmla="*/ 96 h 97"/>
                  <a:gd name="T2" fmla="*/ 4 w 934"/>
                  <a:gd name="T3" fmla="*/ 30 h 97"/>
                  <a:gd name="T4" fmla="*/ 29 w 934"/>
                  <a:gd name="T5" fmla="*/ 0 h 97"/>
                  <a:gd name="T6" fmla="*/ 38 w 934"/>
                  <a:gd name="T7" fmla="*/ 0 h 97"/>
                  <a:gd name="T8" fmla="*/ 899 w 934"/>
                  <a:gd name="T9" fmla="*/ 0 h 97"/>
                  <a:gd name="T10" fmla="*/ 929 w 934"/>
                  <a:gd name="T11" fmla="*/ 36 h 97"/>
                  <a:gd name="T12" fmla="*/ 917 w 934"/>
                  <a:gd name="T13" fmla="*/ 89 h 97"/>
                  <a:gd name="T14" fmla="*/ 909 w 934"/>
                  <a:gd name="T15" fmla="*/ 96 h 97"/>
                  <a:gd name="T16" fmla="*/ 899 w 934"/>
                  <a:gd name="T17" fmla="*/ 96 h 97"/>
                  <a:gd name="T18" fmla="*/ 33 w 934"/>
                  <a:gd name="T19" fmla="*/ 96 h 97"/>
                  <a:gd name="T20" fmla="*/ 19 w 934"/>
                  <a:gd name="T2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4" h="97">
                    <a:moveTo>
                      <a:pt x="19" y="96"/>
                    </a:moveTo>
                    <a:cubicBezTo>
                      <a:pt x="14" y="74"/>
                      <a:pt x="8" y="52"/>
                      <a:pt x="4" y="30"/>
                    </a:cubicBezTo>
                    <a:cubicBezTo>
                      <a:pt x="0" y="12"/>
                      <a:pt x="10" y="1"/>
                      <a:pt x="29" y="0"/>
                    </a:cubicBezTo>
                    <a:cubicBezTo>
                      <a:pt x="32" y="0"/>
                      <a:pt x="35" y="0"/>
                      <a:pt x="38" y="0"/>
                    </a:cubicBezTo>
                    <a:cubicBezTo>
                      <a:pt x="325" y="0"/>
                      <a:pt x="612" y="0"/>
                      <a:pt x="899" y="0"/>
                    </a:cubicBezTo>
                    <a:cubicBezTo>
                      <a:pt x="925" y="0"/>
                      <a:pt x="934" y="10"/>
                      <a:pt x="929" y="36"/>
                    </a:cubicBezTo>
                    <a:cubicBezTo>
                      <a:pt x="926" y="54"/>
                      <a:pt x="921" y="71"/>
                      <a:pt x="917" y="89"/>
                    </a:cubicBezTo>
                    <a:cubicBezTo>
                      <a:pt x="916" y="92"/>
                      <a:pt x="912" y="94"/>
                      <a:pt x="909" y="96"/>
                    </a:cubicBezTo>
                    <a:cubicBezTo>
                      <a:pt x="906" y="97"/>
                      <a:pt x="902" y="96"/>
                      <a:pt x="899" y="96"/>
                    </a:cubicBezTo>
                    <a:cubicBezTo>
                      <a:pt x="610" y="96"/>
                      <a:pt x="322" y="96"/>
                      <a:pt x="33" y="96"/>
                    </a:cubicBezTo>
                    <a:cubicBezTo>
                      <a:pt x="29" y="96"/>
                      <a:pt x="24" y="96"/>
                      <a:pt x="1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Rectangle 508"/>
              <p:cNvSpPr>
                <a:spLocks noChangeArrowheads="1"/>
              </p:cNvSpPr>
              <p:nvPr/>
            </p:nvSpPr>
            <p:spPr bwMode="auto">
              <a:xfrm>
                <a:off x="2792413" y="2741612"/>
                <a:ext cx="123825" cy="12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5" name="Rectangle 509"/>
              <p:cNvSpPr>
                <a:spLocks noChangeArrowheads="1"/>
              </p:cNvSpPr>
              <p:nvPr/>
            </p:nvSpPr>
            <p:spPr bwMode="auto">
              <a:xfrm>
                <a:off x="2792413" y="2773362"/>
                <a:ext cx="123825" cy="12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6" name="Rectangle 510"/>
              <p:cNvSpPr>
                <a:spLocks noChangeArrowheads="1"/>
              </p:cNvSpPr>
              <p:nvPr/>
            </p:nvSpPr>
            <p:spPr bwMode="auto">
              <a:xfrm>
                <a:off x="2792413" y="2805112"/>
                <a:ext cx="123825" cy="12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7" name="Rectangle 511"/>
              <p:cNvSpPr>
                <a:spLocks noChangeArrowheads="1"/>
              </p:cNvSpPr>
              <p:nvPr/>
            </p:nvSpPr>
            <p:spPr bwMode="auto">
              <a:xfrm>
                <a:off x="2714625" y="2836862"/>
                <a:ext cx="201613" cy="12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Freeform 512"/>
              <p:cNvSpPr>
                <a:spLocks/>
              </p:cNvSpPr>
              <p:nvPr/>
            </p:nvSpPr>
            <p:spPr bwMode="auto">
              <a:xfrm>
                <a:off x="2627313" y="2713037"/>
                <a:ext cx="46038" cy="65088"/>
              </a:xfrm>
              <a:custGeom>
                <a:avLst/>
                <a:gdLst>
                  <a:gd name="T0" fmla="*/ 112 w 129"/>
                  <a:gd name="T1" fmla="*/ 0 h 180"/>
                  <a:gd name="T2" fmla="*/ 129 w 129"/>
                  <a:gd name="T3" fmla="*/ 11 h 180"/>
                  <a:gd name="T4" fmla="*/ 18 w 129"/>
                  <a:gd name="T5" fmla="*/ 180 h 180"/>
                  <a:gd name="T6" fmla="*/ 0 w 129"/>
                  <a:gd name="T7" fmla="*/ 169 h 180"/>
                  <a:gd name="T8" fmla="*/ 112 w 129"/>
                  <a:gd name="T9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80">
                    <a:moveTo>
                      <a:pt x="112" y="0"/>
                    </a:moveTo>
                    <a:lnTo>
                      <a:pt x="129" y="11"/>
                    </a:lnTo>
                    <a:lnTo>
                      <a:pt x="18" y="180"/>
                    </a:lnTo>
                    <a:lnTo>
                      <a:pt x="0" y="169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Freeform 513"/>
              <p:cNvSpPr>
                <a:spLocks/>
              </p:cNvSpPr>
              <p:nvPr/>
            </p:nvSpPr>
            <p:spPr bwMode="auto">
              <a:xfrm>
                <a:off x="2636838" y="2771775"/>
                <a:ext cx="74613" cy="17463"/>
              </a:xfrm>
              <a:custGeom>
                <a:avLst/>
                <a:gdLst>
                  <a:gd name="T0" fmla="*/ 201 w 204"/>
                  <a:gd name="T1" fmla="*/ 0 h 49"/>
                  <a:gd name="T2" fmla="*/ 204 w 204"/>
                  <a:gd name="T3" fmla="*/ 20 h 49"/>
                  <a:gd name="T4" fmla="*/ 3 w 204"/>
                  <a:gd name="T5" fmla="*/ 49 h 49"/>
                  <a:gd name="T6" fmla="*/ 0 w 204"/>
                  <a:gd name="T7" fmla="*/ 28 h 49"/>
                  <a:gd name="T8" fmla="*/ 201 w 204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49">
                    <a:moveTo>
                      <a:pt x="201" y="0"/>
                    </a:moveTo>
                    <a:lnTo>
                      <a:pt x="204" y="20"/>
                    </a:lnTo>
                    <a:lnTo>
                      <a:pt x="3" y="49"/>
                    </a:lnTo>
                    <a:lnTo>
                      <a:pt x="0" y="28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Freeform 514"/>
              <p:cNvSpPr>
                <a:spLocks/>
              </p:cNvSpPr>
              <p:nvPr/>
            </p:nvSpPr>
            <p:spPr bwMode="auto">
              <a:xfrm>
                <a:off x="2667000" y="2713037"/>
                <a:ext cx="50800" cy="61913"/>
              </a:xfrm>
              <a:custGeom>
                <a:avLst/>
                <a:gdLst>
                  <a:gd name="T0" fmla="*/ 140 w 140"/>
                  <a:gd name="T1" fmla="*/ 160 h 173"/>
                  <a:gd name="T2" fmla="*/ 124 w 140"/>
                  <a:gd name="T3" fmla="*/ 173 h 173"/>
                  <a:gd name="T4" fmla="*/ 0 w 140"/>
                  <a:gd name="T5" fmla="*/ 13 h 173"/>
                  <a:gd name="T6" fmla="*/ 16 w 140"/>
                  <a:gd name="T7" fmla="*/ 0 h 173"/>
                  <a:gd name="T8" fmla="*/ 140 w 140"/>
                  <a:gd name="T9" fmla="*/ 16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73">
                    <a:moveTo>
                      <a:pt x="140" y="160"/>
                    </a:moveTo>
                    <a:lnTo>
                      <a:pt x="124" y="173"/>
                    </a:lnTo>
                    <a:lnTo>
                      <a:pt x="0" y="13"/>
                    </a:lnTo>
                    <a:lnTo>
                      <a:pt x="16" y="0"/>
                    </a:lnTo>
                    <a:lnTo>
                      <a:pt x="140" y="1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Freeform 515"/>
              <p:cNvSpPr>
                <a:spLocks/>
              </p:cNvSpPr>
              <p:nvPr/>
            </p:nvSpPr>
            <p:spPr bwMode="auto">
              <a:xfrm>
                <a:off x="2598738" y="2749550"/>
                <a:ext cx="60325" cy="60325"/>
              </a:xfrm>
              <a:custGeom>
                <a:avLst/>
                <a:gdLst>
                  <a:gd name="T0" fmla="*/ 16 w 167"/>
                  <a:gd name="T1" fmla="*/ 55 h 167"/>
                  <a:gd name="T2" fmla="*/ 112 w 167"/>
                  <a:gd name="T3" fmla="*/ 16 h 167"/>
                  <a:gd name="T4" fmla="*/ 151 w 167"/>
                  <a:gd name="T5" fmla="*/ 112 h 167"/>
                  <a:gd name="T6" fmla="*/ 55 w 167"/>
                  <a:gd name="T7" fmla="*/ 151 h 167"/>
                  <a:gd name="T8" fmla="*/ 16 w 167"/>
                  <a:gd name="T9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7">
                    <a:moveTo>
                      <a:pt x="16" y="55"/>
                    </a:moveTo>
                    <a:cubicBezTo>
                      <a:pt x="32" y="17"/>
                      <a:pt x="75" y="0"/>
                      <a:pt x="112" y="16"/>
                    </a:cubicBezTo>
                    <a:cubicBezTo>
                      <a:pt x="149" y="32"/>
                      <a:pt x="167" y="75"/>
                      <a:pt x="151" y="112"/>
                    </a:cubicBezTo>
                    <a:cubicBezTo>
                      <a:pt x="135" y="150"/>
                      <a:pt x="92" y="167"/>
                      <a:pt x="55" y="151"/>
                    </a:cubicBezTo>
                    <a:cubicBezTo>
                      <a:pt x="17" y="135"/>
                      <a:pt x="0" y="92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Freeform 516"/>
              <p:cNvSpPr>
                <a:spLocks/>
              </p:cNvSpPr>
              <p:nvPr/>
            </p:nvSpPr>
            <p:spPr bwMode="auto">
              <a:xfrm>
                <a:off x="2698750" y="2759075"/>
                <a:ext cx="36513" cy="36513"/>
              </a:xfrm>
              <a:custGeom>
                <a:avLst/>
                <a:gdLst>
                  <a:gd name="T0" fmla="*/ 9 w 100"/>
                  <a:gd name="T1" fmla="*/ 33 h 100"/>
                  <a:gd name="T2" fmla="*/ 67 w 100"/>
                  <a:gd name="T3" fmla="*/ 10 h 100"/>
                  <a:gd name="T4" fmla="*/ 90 w 100"/>
                  <a:gd name="T5" fmla="*/ 68 h 100"/>
                  <a:gd name="T6" fmla="*/ 33 w 100"/>
                  <a:gd name="T7" fmla="*/ 91 h 100"/>
                  <a:gd name="T8" fmla="*/ 9 w 100"/>
                  <a:gd name="T9" fmla="*/ 3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100">
                    <a:moveTo>
                      <a:pt x="9" y="33"/>
                    </a:moveTo>
                    <a:cubicBezTo>
                      <a:pt x="19" y="11"/>
                      <a:pt x="45" y="0"/>
                      <a:pt x="67" y="10"/>
                    </a:cubicBezTo>
                    <a:cubicBezTo>
                      <a:pt x="89" y="19"/>
                      <a:pt x="100" y="45"/>
                      <a:pt x="90" y="68"/>
                    </a:cubicBezTo>
                    <a:cubicBezTo>
                      <a:pt x="81" y="90"/>
                      <a:pt x="55" y="100"/>
                      <a:pt x="33" y="91"/>
                    </a:cubicBezTo>
                    <a:cubicBezTo>
                      <a:pt x="10" y="81"/>
                      <a:pt x="0" y="55"/>
                      <a:pt x="9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Freeform 517"/>
              <p:cNvSpPr>
                <a:spLocks/>
              </p:cNvSpPr>
              <p:nvPr/>
            </p:nvSpPr>
            <p:spPr bwMode="auto">
              <a:xfrm>
                <a:off x="2651125" y="2698750"/>
                <a:ext cx="39688" cy="39688"/>
              </a:xfrm>
              <a:custGeom>
                <a:avLst/>
                <a:gdLst>
                  <a:gd name="T0" fmla="*/ 10 w 110"/>
                  <a:gd name="T1" fmla="*/ 36 h 110"/>
                  <a:gd name="T2" fmla="*/ 74 w 110"/>
                  <a:gd name="T3" fmla="*/ 11 h 110"/>
                  <a:gd name="T4" fmla="*/ 99 w 110"/>
                  <a:gd name="T5" fmla="*/ 74 h 110"/>
                  <a:gd name="T6" fmla="*/ 36 w 110"/>
                  <a:gd name="T7" fmla="*/ 100 h 110"/>
                  <a:gd name="T8" fmla="*/ 10 w 110"/>
                  <a:gd name="T9" fmla="*/ 3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0" y="36"/>
                    </a:moveTo>
                    <a:cubicBezTo>
                      <a:pt x="21" y="12"/>
                      <a:pt x="49" y="0"/>
                      <a:pt x="74" y="11"/>
                    </a:cubicBezTo>
                    <a:cubicBezTo>
                      <a:pt x="98" y="21"/>
                      <a:pt x="110" y="50"/>
                      <a:pt x="99" y="74"/>
                    </a:cubicBezTo>
                    <a:cubicBezTo>
                      <a:pt x="89" y="99"/>
                      <a:pt x="60" y="110"/>
                      <a:pt x="36" y="100"/>
                    </a:cubicBezTo>
                    <a:cubicBezTo>
                      <a:pt x="11" y="89"/>
                      <a:pt x="0" y="61"/>
                      <a:pt x="10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518"/>
              <p:cNvSpPr>
                <a:spLocks/>
              </p:cNvSpPr>
              <p:nvPr/>
            </p:nvSpPr>
            <p:spPr bwMode="auto">
              <a:xfrm>
                <a:off x="2630488" y="2781300"/>
                <a:ext cx="47625" cy="33338"/>
              </a:xfrm>
              <a:custGeom>
                <a:avLst/>
                <a:gdLst>
                  <a:gd name="T0" fmla="*/ 133 w 133"/>
                  <a:gd name="T1" fmla="*/ 82 h 95"/>
                  <a:gd name="T2" fmla="*/ 124 w 133"/>
                  <a:gd name="T3" fmla="*/ 95 h 95"/>
                  <a:gd name="T4" fmla="*/ 0 w 133"/>
                  <a:gd name="T5" fmla="*/ 13 h 95"/>
                  <a:gd name="T6" fmla="*/ 8 w 133"/>
                  <a:gd name="T7" fmla="*/ 0 h 95"/>
                  <a:gd name="T8" fmla="*/ 133 w 133"/>
                  <a:gd name="T9" fmla="*/ 8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95">
                    <a:moveTo>
                      <a:pt x="133" y="82"/>
                    </a:moveTo>
                    <a:lnTo>
                      <a:pt x="124" y="95"/>
                    </a:lnTo>
                    <a:lnTo>
                      <a:pt x="0" y="13"/>
                    </a:lnTo>
                    <a:lnTo>
                      <a:pt x="8" y="0"/>
                    </a:lnTo>
                    <a:lnTo>
                      <a:pt x="133" y="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519"/>
              <p:cNvSpPr>
                <a:spLocks/>
              </p:cNvSpPr>
              <p:nvPr/>
            </p:nvSpPr>
            <p:spPr bwMode="auto">
              <a:xfrm>
                <a:off x="2622550" y="2789237"/>
                <a:ext cx="12700" cy="53975"/>
              </a:xfrm>
              <a:custGeom>
                <a:avLst/>
                <a:gdLst>
                  <a:gd name="T0" fmla="*/ 36 w 36"/>
                  <a:gd name="T1" fmla="*/ 148 h 150"/>
                  <a:gd name="T2" fmla="*/ 21 w 36"/>
                  <a:gd name="T3" fmla="*/ 150 h 150"/>
                  <a:gd name="T4" fmla="*/ 0 w 36"/>
                  <a:gd name="T5" fmla="*/ 2 h 150"/>
                  <a:gd name="T6" fmla="*/ 15 w 36"/>
                  <a:gd name="T7" fmla="*/ 0 h 150"/>
                  <a:gd name="T8" fmla="*/ 36 w 36"/>
                  <a:gd name="T9" fmla="*/ 14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50">
                    <a:moveTo>
                      <a:pt x="36" y="148"/>
                    </a:moveTo>
                    <a:lnTo>
                      <a:pt x="21" y="150"/>
                    </a:lnTo>
                    <a:lnTo>
                      <a:pt x="0" y="2"/>
                    </a:lnTo>
                    <a:lnTo>
                      <a:pt x="15" y="0"/>
                    </a:lnTo>
                    <a:lnTo>
                      <a:pt x="36" y="1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520"/>
              <p:cNvSpPr>
                <a:spLocks/>
              </p:cNvSpPr>
              <p:nvPr/>
            </p:nvSpPr>
            <p:spPr bwMode="auto">
              <a:xfrm>
                <a:off x="2632075" y="2809875"/>
                <a:ext cx="46038" cy="38100"/>
              </a:xfrm>
              <a:custGeom>
                <a:avLst/>
                <a:gdLst>
                  <a:gd name="T0" fmla="*/ 10 w 127"/>
                  <a:gd name="T1" fmla="*/ 104 h 104"/>
                  <a:gd name="T2" fmla="*/ 0 w 127"/>
                  <a:gd name="T3" fmla="*/ 92 h 104"/>
                  <a:gd name="T4" fmla="*/ 118 w 127"/>
                  <a:gd name="T5" fmla="*/ 0 h 104"/>
                  <a:gd name="T6" fmla="*/ 127 w 127"/>
                  <a:gd name="T7" fmla="*/ 12 h 104"/>
                  <a:gd name="T8" fmla="*/ 10 w 127"/>
                  <a:gd name="T9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04">
                    <a:moveTo>
                      <a:pt x="10" y="104"/>
                    </a:moveTo>
                    <a:lnTo>
                      <a:pt x="0" y="92"/>
                    </a:lnTo>
                    <a:lnTo>
                      <a:pt x="118" y="0"/>
                    </a:lnTo>
                    <a:lnTo>
                      <a:pt x="127" y="12"/>
                    </a:lnTo>
                    <a:lnTo>
                      <a:pt x="10" y="1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521"/>
              <p:cNvSpPr>
                <a:spLocks/>
              </p:cNvSpPr>
              <p:nvPr/>
            </p:nvSpPr>
            <p:spPr bwMode="auto">
              <a:xfrm>
                <a:off x="2606675" y="2760662"/>
                <a:ext cx="44450" cy="44450"/>
              </a:xfrm>
              <a:custGeom>
                <a:avLst/>
                <a:gdLst>
                  <a:gd name="T0" fmla="*/ 82 w 123"/>
                  <a:gd name="T1" fmla="*/ 12 h 123"/>
                  <a:gd name="T2" fmla="*/ 111 w 123"/>
                  <a:gd name="T3" fmla="*/ 83 h 123"/>
                  <a:gd name="T4" fmla="*/ 40 w 123"/>
                  <a:gd name="T5" fmla="*/ 111 h 123"/>
                  <a:gd name="T6" fmla="*/ 12 w 123"/>
                  <a:gd name="T7" fmla="*/ 41 h 123"/>
                  <a:gd name="T8" fmla="*/ 82 w 123"/>
                  <a:gd name="T9" fmla="*/ 1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23">
                    <a:moveTo>
                      <a:pt x="82" y="12"/>
                    </a:moveTo>
                    <a:cubicBezTo>
                      <a:pt x="110" y="24"/>
                      <a:pt x="123" y="55"/>
                      <a:pt x="111" y="83"/>
                    </a:cubicBezTo>
                    <a:cubicBezTo>
                      <a:pt x="99" y="110"/>
                      <a:pt x="68" y="123"/>
                      <a:pt x="40" y="111"/>
                    </a:cubicBezTo>
                    <a:cubicBezTo>
                      <a:pt x="13" y="100"/>
                      <a:pt x="0" y="68"/>
                      <a:pt x="12" y="41"/>
                    </a:cubicBezTo>
                    <a:cubicBezTo>
                      <a:pt x="23" y="13"/>
                      <a:pt x="55" y="0"/>
                      <a:pt x="8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522"/>
              <p:cNvSpPr>
                <a:spLocks/>
              </p:cNvSpPr>
              <p:nvPr/>
            </p:nvSpPr>
            <p:spPr bwMode="auto">
              <a:xfrm>
                <a:off x="2617788" y="2833687"/>
                <a:ext cx="25400" cy="26988"/>
              </a:xfrm>
              <a:custGeom>
                <a:avLst/>
                <a:gdLst>
                  <a:gd name="T0" fmla="*/ 49 w 73"/>
                  <a:gd name="T1" fmla="*/ 8 h 74"/>
                  <a:gd name="T2" fmla="*/ 66 w 73"/>
                  <a:gd name="T3" fmla="*/ 50 h 74"/>
                  <a:gd name="T4" fmla="*/ 24 w 73"/>
                  <a:gd name="T5" fmla="*/ 67 h 74"/>
                  <a:gd name="T6" fmla="*/ 7 w 73"/>
                  <a:gd name="T7" fmla="*/ 25 h 74"/>
                  <a:gd name="T8" fmla="*/ 49 w 73"/>
                  <a:gd name="T9" fmla="*/ 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4">
                    <a:moveTo>
                      <a:pt x="49" y="8"/>
                    </a:moveTo>
                    <a:cubicBezTo>
                      <a:pt x="66" y="15"/>
                      <a:pt x="73" y="34"/>
                      <a:pt x="66" y="50"/>
                    </a:cubicBezTo>
                    <a:cubicBezTo>
                      <a:pt x="59" y="66"/>
                      <a:pt x="40" y="74"/>
                      <a:pt x="24" y="67"/>
                    </a:cubicBezTo>
                    <a:cubicBezTo>
                      <a:pt x="7" y="60"/>
                      <a:pt x="0" y="41"/>
                      <a:pt x="7" y="25"/>
                    </a:cubicBezTo>
                    <a:cubicBezTo>
                      <a:pt x="14" y="8"/>
                      <a:pt x="33" y="0"/>
                      <a:pt x="4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523"/>
              <p:cNvSpPr>
                <a:spLocks/>
              </p:cNvSpPr>
              <p:nvPr/>
            </p:nvSpPr>
            <p:spPr bwMode="auto">
              <a:xfrm>
                <a:off x="2659063" y="2798762"/>
                <a:ext cx="28575" cy="28575"/>
              </a:xfrm>
              <a:custGeom>
                <a:avLst/>
                <a:gdLst>
                  <a:gd name="T0" fmla="*/ 55 w 81"/>
                  <a:gd name="T1" fmla="*/ 8 h 81"/>
                  <a:gd name="T2" fmla="*/ 74 w 81"/>
                  <a:gd name="T3" fmla="*/ 54 h 81"/>
                  <a:gd name="T4" fmla="*/ 27 w 81"/>
                  <a:gd name="T5" fmla="*/ 73 h 81"/>
                  <a:gd name="T6" fmla="*/ 8 w 81"/>
                  <a:gd name="T7" fmla="*/ 26 h 81"/>
                  <a:gd name="T8" fmla="*/ 55 w 81"/>
                  <a:gd name="T9" fmla="*/ 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81">
                    <a:moveTo>
                      <a:pt x="55" y="8"/>
                    </a:moveTo>
                    <a:cubicBezTo>
                      <a:pt x="73" y="15"/>
                      <a:pt x="81" y="36"/>
                      <a:pt x="74" y="54"/>
                    </a:cubicBezTo>
                    <a:cubicBezTo>
                      <a:pt x="66" y="72"/>
                      <a:pt x="45" y="81"/>
                      <a:pt x="27" y="73"/>
                    </a:cubicBezTo>
                    <a:cubicBezTo>
                      <a:pt x="9" y="65"/>
                      <a:pt x="0" y="44"/>
                      <a:pt x="8" y="26"/>
                    </a:cubicBezTo>
                    <a:cubicBezTo>
                      <a:pt x="16" y="8"/>
                      <a:pt x="37" y="0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524"/>
              <p:cNvSpPr>
                <a:spLocks/>
              </p:cNvSpPr>
              <p:nvPr/>
            </p:nvSpPr>
            <p:spPr bwMode="auto">
              <a:xfrm>
                <a:off x="2708275" y="2767012"/>
                <a:ext cx="25400" cy="25400"/>
              </a:xfrm>
              <a:custGeom>
                <a:avLst/>
                <a:gdLst>
                  <a:gd name="T0" fmla="*/ 65 w 72"/>
                  <a:gd name="T1" fmla="*/ 49 h 73"/>
                  <a:gd name="T2" fmla="*/ 23 w 72"/>
                  <a:gd name="T3" fmla="*/ 66 h 73"/>
                  <a:gd name="T4" fmla="*/ 7 w 72"/>
                  <a:gd name="T5" fmla="*/ 24 h 73"/>
                  <a:gd name="T6" fmla="*/ 49 w 72"/>
                  <a:gd name="T7" fmla="*/ 7 h 73"/>
                  <a:gd name="T8" fmla="*/ 65 w 72"/>
                  <a:gd name="T9" fmla="*/ 4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3">
                    <a:moveTo>
                      <a:pt x="65" y="49"/>
                    </a:moveTo>
                    <a:cubicBezTo>
                      <a:pt x="58" y="65"/>
                      <a:pt x="39" y="73"/>
                      <a:pt x="23" y="66"/>
                    </a:cubicBezTo>
                    <a:cubicBezTo>
                      <a:pt x="7" y="58"/>
                      <a:pt x="0" y="40"/>
                      <a:pt x="7" y="24"/>
                    </a:cubicBezTo>
                    <a:cubicBezTo>
                      <a:pt x="14" y="7"/>
                      <a:pt x="33" y="0"/>
                      <a:pt x="49" y="7"/>
                    </a:cubicBezTo>
                    <a:cubicBezTo>
                      <a:pt x="65" y="14"/>
                      <a:pt x="72" y="33"/>
                      <a:pt x="65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525"/>
              <p:cNvSpPr>
                <a:spLocks/>
              </p:cNvSpPr>
              <p:nvPr/>
            </p:nvSpPr>
            <p:spPr bwMode="auto">
              <a:xfrm>
                <a:off x="2581275" y="2762250"/>
                <a:ext cx="42863" cy="25400"/>
              </a:xfrm>
              <a:custGeom>
                <a:avLst/>
                <a:gdLst>
                  <a:gd name="T0" fmla="*/ 117 w 117"/>
                  <a:gd name="T1" fmla="*/ 59 h 71"/>
                  <a:gd name="T2" fmla="*/ 111 w 117"/>
                  <a:gd name="T3" fmla="*/ 71 h 71"/>
                  <a:gd name="T4" fmla="*/ 0 w 117"/>
                  <a:gd name="T5" fmla="*/ 12 h 71"/>
                  <a:gd name="T6" fmla="*/ 6 w 117"/>
                  <a:gd name="T7" fmla="*/ 0 h 71"/>
                  <a:gd name="T8" fmla="*/ 117 w 117"/>
                  <a:gd name="T9" fmla="*/ 5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71">
                    <a:moveTo>
                      <a:pt x="117" y="59"/>
                    </a:moveTo>
                    <a:lnTo>
                      <a:pt x="111" y="71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117" y="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2" name="Freeform 526"/>
              <p:cNvSpPr>
                <a:spLocks/>
              </p:cNvSpPr>
              <p:nvPr/>
            </p:nvSpPr>
            <p:spPr bwMode="auto">
              <a:xfrm>
                <a:off x="2574925" y="2768600"/>
                <a:ext cx="15875" cy="44450"/>
              </a:xfrm>
              <a:custGeom>
                <a:avLst/>
                <a:gdLst>
                  <a:gd name="T0" fmla="*/ 42 w 42"/>
                  <a:gd name="T1" fmla="*/ 122 h 125"/>
                  <a:gd name="T2" fmla="*/ 29 w 42"/>
                  <a:gd name="T3" fmla="*/ 125 h 125"/>
                  <a:gd name="T4" fmla="*/ 0 w 42"/>
                  <a:gd name="T5" fmla="*/ 3 h 125"/>
                  <a:gd name="T6" fmla="*/ 12 w 42"/>
                  <a:gd name="T7" fmla="*/ 0 h 125"/>
                  <a:gd name="T8" fmla="*/ 42 w 42"/>
                  <a:gd name="T9" fmla="*/ 12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25">
                    <a:moveTo>
                      <a:pt x="42" y="122"/>
                    </a:moveTo>
                    <a:lnTo>
                      <a:pt x="29" y="125"/>
                    </a:lnTo>
                    <a:lnTo>
                      <a:pt x="0" y="3"/>
                    </a:lnTo>
                    <a:lnTo>
                      <a:pt x="12" y="0"/>
                    </a:lnTo>
                    <a:lnTo>
                      <a:pt x="42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527"/>
              <p:cNvSpPr>
                <a:spLocks/>
              </p:cNvSpPr>
              <p:nvPr/>
            </p:nvSpPr>
            <p:spPr bwMode="auto">
              <a:xfrm>
                <a:off x="2587625" y="2782887"/>
                <a:ext cx="36513" cy="34925"/>
              </a:xfrm>
              <a:custGeom>
                <a:avLst/>
                <a:gdLst>
                  <a:gd name="T0" fmla="*/ 9 w 100"/>
                  <a:gd name="T1" fmla="*/ 96 h 96"/>
                  <a:gd name="T2" fmla="*/ 0 w 100"/>
                  <a:gd name="T3" fmla="*/ 87 h 96"/>
                  <a:gd name="T4" fmla="*/ 91 w 100"/>
                  <a:gd name="T5" fmla="*/ 0 h 96"/>
                  <a:gd name="T6" fmla="*/ 100 w 100"/>
                  <a:gd name="T7" fmla="*/ 10 h 96"/>
                  <a:gd name="T8" fmla="*/ 9 w 100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96">
                    <a:moveTo>
                      <a:pt x="9" y="96"/>
                    </a:moveTo>
                    <a:lnTo>
                      <a:pt x="0" y="87"/>
                    </a:lnTo>
                    <a:lnTo>
                      <a:pt x="91" y="0"/>
                    </a:lnTo>
                    <a:lnTo>
                      <a:pt x="100" y="10"/>
                    </a:lnTo>
                    <a:lnTo>
                      <a:pt x="9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4" name="Freeform 528"/>
              <p:cNvSpPr>
                <a:spLocks/>
              </p:cNvSpPr>
              <p:nvPr/>
            </p:nvSpPr>
            <p:spPr bwMode="auto">
              <a:xfrm>
                <a:off x="2562225" y="2744787"/>
                <a:ext cx="36513" cy="36513"/>
              </a:xfrm>
              <a:custGeom>
                <a:avLst/>
                <a:gdLst>
                  <a:gd name="T0" fmla="*/ 65 w 102"/>
                  <a:gd name="T1" fmla="*/ 7 h 102"/>
                  <a:gd name="T2" fmla="*/ 94 w 102"/>
                  <a:gd name="T3" fmla="*/ 64 h 102"/>
                  <a:gd name="T4" fmla="*/ 37 w 102"/>
                  <a:gd name="T5" fmla="*/ 94 h 102"/>
                  <a:gd name="T6" fmla="*/ 8 w 102"/>
                  <a:gd name="T7" fmla="*/ 37 h 102"/>
                  <a:gd name="T8" fmla="*/ 65 w 102"/>
                  <a:gd name="T9" fmla="*/ 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02">
                    <a:moveTo>
                      <a:pt x="65" y="7"/>
                    </a:moveTo>
                    <a:cubicBezTo>
                      <a:pt x="89" y="15"/>
                      <a:pt x="102" y="40"/>
                      <a:pt x="94" y="64"/>
                    </a:cubicBezTo>
                    <a:cubicBezTo>
                      <a:pt x="87" y="88"/>
                      <a:pt x="61" y="102"/>
                      <a:pt x="37" y="94"/>
                    </a:cubicBezTo>
                    <a:cubicBezTo>
                      <a:pt x="13" y="86"/>
                      <a:pt x="0" y="61"/>
                      <a:pt x="8" y="37"/>
                    </a:cubicBezTo>
                    <a:cubicBezTo>
                      <a:pt x="15" y="13"/>
                      <a:pt x="41" y="0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5" name="Freeform 529"/>
              <p:cNvSpPr>
                <a:spLocks/>
              </p:cNvSpPr>
              <p:nvPr/>
            </p:nvSpPr>
            <p:spPr bwMode="auto">
              <a:xfrm>
                <a:off x="2608263" y="2773362"/>
                <a:ext cx="25400" cy="23813"/>
              </a:xfrm>
              <a:custGeom>
                <a:avLst/>
                <a:gdLst>
                  <a:gd name="T0" fmla="*/ 42 w 67"/>
                  <a:gd name="T1" fmla="*/ 5 h 68"/>
                  <a:gd name="T2" fmla="*/ 62 w 67"/>
                  <a:gd name="T3" fmla="*/ 43 h 68"/>
                  <a:gd name="T4" fmla="*/ 24 w 67"/>
                  <a:gd name="T5" fmla="*/ 63 h 68"/>
                  <a:gd name="T6" fmla="*/ 5 w 67"/>
                  <a:gd name="T7" fmla="*/ 25 h 68"/>
                  <a:gd name="T8" fmla="*/ 42 w 67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68">
                    <a:moveTo>
                      <a:pt x="42" y="5"/>
                    </a:moveTo>
                    <a:cubicBezTo>
                      <a:pt x="58" y="10"/>
                      <a:pt x="67" y="27"/>
                      <a:pt x="62" y="43"/>
                    </a:cubicBezTo>
                    <a:cubicBezTo>
                      <a:pt x="57" y="59"/>
                      <a:pt x="40" y="68"/>
                      <a:pt x="24" y="63"/>
                    </a:cubicBezTo>
                    <a:cubicBezTo>
                      <a:pt x="8" y="58"/>
                      <a:pt x="0" y="41"/>
                      <a:pt x="5" y="25"/>
                    </a:cubicBezTo>
                    <a:cubicBezTo>
                      <a:pt x="10" y="9"/>
                      <a:pt x="26" y="0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6" name="Freeform 530"/>
              <p:cNvSpPr>
                <a:spLocks/>
              </p:cNvSpPr>
              <p:nvPr/>
            </p:nvSpPr>
            <p:spPr bwMode="auto">
              <a:xfrm>
                <a:off x="2574925" y="2806700"/>
                <a:ext cx="25400" cy="25400"/>
              </a:xfrm>
              <a:custGeom>
                <a:avLst/>
                <a:gdLst>
                  <a:gd name="T0" fmla="*/ 46 w 72"/>
                  <a:gd name="T1" fmla="*/ 5 h 71"/>
                  <a:gd name="T2" fmla="*/ 66 w 72"/>
                  <a:gd name="T3" fmla="*/ 45 h 71"/>
                  <a:gd name="T4" fmla="*/ 26 w 72"/>
                  <a:gd name="T5" fmla="*/ 66 h 71"/>
                  <a:gd name="T6" fmla="*/ 6 w 72"/>
                  <a:gd name="T7" fmla="*/ 26 h 71"/>
                  <a:gd name="T8" fmla="*/ 46 w 72"/>
                  <a:gd name="T9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1">
                    <a:moveTo>
                      <a:pt x="46" y="5"/>
                    </a:moveTo>
                    <a:cubicBezTo>
                      <a:pt x="62" y="10"/>
                      <a:pt x="72" y="28"/>
                      <a:pt x="66" y="45"/>
                    </a:cubicBezTo>
                    <a:cubicBezTo>
                      <a:pt x="61" y="62"/>
                      <a:pt x="43" y="71"/>
                      <a:pt x="26" y="66"/>
                    </a:cubicBezTo>
                    <a:cubicBezTo>
                      <a:pt x="10" y="61"/>
                      <a:pt x="0" y="43"/>
                      <a:pt x="6" y="26"/>
                    </a:cubicBezTo>
                    <a:cubicBezTo>
                      <a:pt x="11" y="9"/>
                      <a:pt x="29" y="0"/>
                      <a:pt x="4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9" name="Группа 408"/>
          <p:cNvGrpSpPr/>
          <p:nvPr/>
        </p:nvGrpSpPr>
        <p:grpSpPr>
          <a:xfrm>
            <a:off x="7910877" y="4107680"/>
            <a:ext cx="557433" cy="557433"/>
            <a:chOff x="7467126" y="4050900"/>
            <a:chExt cx="557433" cy="557433"/>
          </a:xfrm>
        </p:grpSpPr>
        <p:sp>
          <p:nvSpPr>
            <p:cNvPr id="383" name="Овал 382"/>
            <p:cNvSpPr/>
            <p:nvPr/>
          </p:nvSpPr>
          <p:spPr>
            <a:xfrm>
              <a:off x="7467126" y="4050900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Freeform 231"/>
            <p:cNvSpPr>
              <a:spLocks noEditPoints="1"/>
            </p:cNvSpPr>
            <p:nvPr/>
          </p:nvSpPr>
          <p:spPr bwMode="auto">
            <a:xfrm>
              <a:off x="7555077" y="4145014"/>
              <a:ext cx="359759" cy="319563"/>
            </a:xfrm>
            <a:custGeom>
              <a:avLst/>
              <a:gdLst>
                <a:gd name="T0" fmla="*/ 1069 w 1579"/>
                <a:gd name="T1" fmla="*/ 0 h 1400"/>
                <a:gd name="T2" fmla="*/ 766 w 1579"/>
                <a:gd name="T3" fmla="*/ 1049 h 1400"/>
                <a:gd name="T4" fmla="*/ 642 w 1579"/>
                <a:gd name="T5" fmla="*/ 736 h 1400"/>
                <a:gd name="T6" fmla="*/ 520 w 1579"/>
                <a:gd name="T7" fmla="*/ 672 h 1400"/>
                <a:gd name="T8" fmla="*/ 0 w 1579"/>
                <a:gd name="T9" fmla="*/ 824 h 1400"/>
                <a:gd name="T10" fmla="*/ 507 w 1579"/>
                <a:gd name="T11" fmla="*/ 1400 h 1400"/>
                <a:gd name="T12" fmla="*/ 1577 w 1579"/>
                <a:gd name="T13" fmla="*/ 1400 h 1400"/>
                <a:gd name="T14" fmla="*/ 27 w 1579"/>
                <a:gd name="T15" fmla="*/ 1310 h 1400"/>
                <a:gd name="T16" fmla="*/ 82 w 1579"/>
                <a:gd name="T17" fmla="*/ 1158 h 1400"/>
                <a:gd name="T18" fmla="*/ 82 w 1579"/>
                <a:gd name="T19" fmla="*/ 1079 h 1400"/>
                <a:gd name="T20" fmla="*/ 27 w 1579"/>
                <a:gd name="T21" fmla="*/ 946 h 1400"/>
                <a:gd name="T22" fmla="*/ 157 w 1579"/>
                <a:gd name="T23" fmla="*/ 1310 h 1400"/>
                <a:gd name="T24" fmla="*/ 157 w 1579"/>
                <a:gd name="T25" fmla="*/ 1231 h 1400"/>
                <a:gd name="T26" fmla="*/ 102 w 1579"/>
                <a:gd name="T27" fmla="*/ 1158 h 1400"/>
                <a:gd name="T28" fmla="*/ 157 w 1579"/>
                <a:gd name="T29" fmla="*/ 946 h 1400"/>
                <a:gd name="T30" fmla="*/ 157 w 1579"/>
                <a:gd name="T31" fmla="*/ 867 h 1400"/>
                <a:gd name="T32" fmla="*/ 178 w 1579"/>
                <a:gd name="T33" fmla="*/ 1310 h 1400"/>
                <a:gd name="T34" fmla="*/ 233 w 1579"/>
                <a:gd name="T35" fmla="*/ 1158 h 1400"/>
                <a:gd name="T36" fmla="*/ 233 w 1579"/>
                <a:gd name="T37" fmla="*/ 1079 h 1400"/>
                <a:gd name="T38" fmla="*/ 178 w 1579"/>
                <a:gd name="T39" fmla="*/ 946 h 1400"/>
                <a:gd name="T40" fmla="*/ 342 w 1579"/>
                <a:gd name="T41" fmla="*/ 1310 h 1400"/>
                <a:gd name="T42" fmla="*/ 342 w 1579"/>
                <a:gd name="T43" fmla="*/ 1231 h 1400"/>
                <a:gd name="T44" fmla="*/ 287 w 1579"/>
                <a:gd name="T45" fmla="*/ 1098 h 1400"/>
                <a:gd name="T46" fmla="*/ 342 w 1579"/>
                <a:gd name="T47" fmla="*/ 946 h 1400"/>
                <a:gd name="T48" fmla="*/ 342 w 1579"/>
                <a:gd name="T49" fmla="*/ 867 h 1400"/>
                <a:gd name="T50" fmla="*/ 287 w 1579"/>
                <a:gd name="T51" fmla="*/ 794 h 1400"/>
                <a:gd name="T52" fmla="*/ 418 w 1579"/>
                <a:gd name="T53" fmla="*/ 1310 h 1400"/>
                <a:gd name="T54" fmla="*/ 418 w 1579"/>
                <a:gd name="T55" fmla="*/ 1231 h 1400"/>
                <a:gd name="T56" fmla="*/ 363 w 1579"/>
                <a:gd name="T57" fmla="*/ 1098 h 1400"/>
                <a:gd name="T58" fmla="*/ 418 w 1579"/>
                <a:gd name="T59" fmla="*/ 946 h 1400"/>
                <a:gd name="T60" fmla="*/ 418 w 1579"/>
                <a:gd name="T61" fmla="*/ 867 h 1400"/>
                <a:gd name="T62" fmla="*/ 363 w 1579"/>
                <a:gd name="T63" fmla="*/ 794 h 1400"/>
                <a:gd name="T64" fmla="*/ 493 w 1579"/>
                <a:gd name="T65" fmla="*/ 1310 h 1400"/>
                <a:gd name="T66" fmla="*/ 493 w 1579"/>
                <a:gd name="T67" fmla="*/ 1231 h 1400"/>
                <a:gd name="T68" fmla="*/ 438 w 1579"/>
                <a:gd name="T69" fmla="*/ 1098 h 1400"/>
                <a:gd name="T70" fmla="*/ 493 w 1579"/>
                <a:gd name="T71" fmla="*/ 946 h 1400"/>
                <a:gd name="T72" fmla="*/ 493 w 1579"/>
                <a:gd name="T73" fmla="*/ 867 h 1400"/>
                <a:gd name="T74" fmla="*/ 438 w 1579"/>
                <a:gd name="T75" fmla="*/ 794 h 1400"/>
                <a:gd name="T76" fmla="*/ 1511 w 1579"/>
                <a:gd name="T77" fmla="*/ 1173 h 1400"/>
                <a:gd name="T78" fmla="*/ 1511 w 1579"/>
                <a:gd name="T79" fmla="*/ 1096 h 1400"/>
                <a:gd name="T80" fmla="*/ 1030 w 1579"/>
                <a:gd name="T81" fmla="*/ 1044 h 1400"/>
                <a:gd name="T82" fmla="*/ 1512 w 1579"/>
                <a:gd name="T83" fmla="*/ 917 h 1400"/>
                <a:gd name="T84" fmla="*/ 1512 w 1579"/>
                <a:gd name="T85" fmla="*/ 840 h 1400"/>
                <a:gd name="T86" fmla="*/ 1031 w 1579"/>
                <a:gd name="T87" fmla="*/ 788 h 1400"/>
                <a:gd name="T88" fmla="*/ 1512 w 1579"/>
                <a:gd name="T89" fmla="*/ 661 h 1400"/>
                <a:gd name="T90" fmla="*/ 1512 w 1579"/>
                <a:gd name="T91" fmla="*/ 584 h 1400"/>
                <a:gd name="T92" fmla="*/ 1031 w 1579"/>
                <a:gd name="T93" fmla="*/ 532 h 1400"/>
                <a:gd name="T94" fmla="*/ 1513 w 1579"/>
                <a:gd name="T95" fmla="*/ 405 h 1400"/>
                <a:gd name="T96" fmla="*/ 1513 w 1579"/>
                <a:gd name="T97" fmla="*/ 328 h 1400"/>
                <a:gd name="T98" fmla="*/ 1032 w 1579"/>
                <a:gd name="T99" fmla="*/ 276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79" h="1400">
                  <a:moveTo>
                    <a:pt x="1579" y="92"/>
                  </a:moveTo>
                  <a:lnTo>
                    <a:pt x="1469" y="91"/>
                  </a:lnTo>
                  <a:lnTo>
                    <a:pt x="1469" y="1"/>
                  </a:lnTo>
                  <a:lnTo>
                    <a:pt x="1069" y="0"/>
                  </a:lnTo>
                  <a:lnTo>
                    <a:pt x="1068" y="90"/>
                  </a:lnTo>
                  <a:lnTo>
                    <a:pt x="958" y="90"/>
                  </a:lnTo>
                  <a:lnTo>
                    <a:pt x="956" y="1049"/>
                  </a:lnTo>
                  <a:lnTo>
                    <a:pt x="766" y="1049"/>
                  </a:lnTo>
                  <a:lnTo>
                    <a:pt x="766" y="1126"/>
                  </a:lnTo>
                  <a:lnTo>
                    <a:pt x="686" y="1126"/>
                  </a:lnTo>
                  <a:lnTo>
                    <a:pt x="686" y="736"/>
                  </a:lnTo>
                  <a:lnTo>
                    <a:pt x="642" y="736"/>
                  </a:lnTo>
                  <a:lnTo>
                    <a:pt x="597" y="736"/>
                  </a:lnTo>
                  <a:lnTo>
                    <a:pt x="597" y="1126"/>
                  </a:lnTo>
                  <a:lnTo>
                    <a:pt x="520" y="1126"/>
                  </a:lnTo>
                  <a:lnTo>
                    <a:pt x="520" y="672"/>
                  </a:lnTo>
                  <a:lnTo>
                    <a:pt x="260" y="597"/>
                  </a:lnTo>
                  <a:lnTo>
                    <a:pt x="260" y="672"/>
                  </a:lnTo>
                  <a:lnTo>
                    <a:pt x="260" y="748"/>
                  </a:lnTo>
                  <a:lnTo>
                    <a:pt x="0" y="824"/>
                  </a:lnTo>
                  <a:lnTo>
                    <a:pt x="0" y="1036"/>
                  </a:lnTo>
                  <a:lnTo>
                    <a:pt x="0" y="1400"/>
                  </a:lnTo>
                  <a:lnTo>
                    <a:pt x="260" y="1400"/>
                  </a:lnTo>
                  <a:lnTo>
                    <a:pt x="507" y="1400"/>
                  </a:lnTo>
                  <a:lnTo>
                    <a:pt x="520" y="1400"/>
                  </a:lnTo>
                  <a:lnTo>
                    <a:pt x="965" y="1400"/>
                  </a:lnTo>
                  <a:lnTo>
                    <a:pt x="965" y="1398"/>
                  </a:lnTo>
                  <a:lnTo>
                    <a:pt x="1577" y="1400"/>
                  </a:lnTo>
                  <a:lnTo>
                    <a:pt x="1579" y="92"/>
                  </a:lnTo>
                  <a:close/>
                  <a:moveTo>
                    <a:pt x="82" y="1310"/>
                  </a:moveTo>
                  <a:lnTo>
                    <a:pt x="82" y="1310"/>
                  </a:lnTo>
                  <a:lnTo>
                    <a:pt x="27" y="1310"/>
                  </a:lnTo>
                  <a:lnTo>
                    <a:pt x="27" y="1231"/>
                  </a:lnTo>
                  <a:lnTo>
                    <a:pt x="82" y="1231"/>
                  </a:lnTo>
                  <a:lnTo>
                    <a:pt x="82" y="1310"/>
                  </a:lnTo>
                  <a:close/>
                  <a:moveTo>
                    <a:pt x="82" y="1158"/>
                  </a:moveTo>
                  <a:lnTo>
                    <a:pt x="82" y="1158"/>
                  </a:lnTo>
                  <a:lnTo>
                    <a:pt x="27" y="1158"/>
                  </a:lnTo>
                  <a:lnTo>
                    <a:pt x="27" y="1079"/>
                  </a:lnTo>
                  <a:lnTo>
                    <a:pt x="82" y="1079"/>
                  </a:lnTo>
                  <a:lnTo>
                    <a:pt x="82" y="1158"/>
                  </a:lnTo>
                  <a:close/>
                  <a:moveTo>
                    <a:pt x="82" y="946"/>
                  </a:moveTo>
                  <a:lnTo>
                    <a:pt x="82" y="946"/>
                  </a:lnTo>
                  <a:lnTo>
                    <a:pt x="27" y="946"/>
                  </a:lnTo>
                  <a:lnTo>
                    <a:pt x="27" y="867"/>
                  </a:lnTo>
                  <a:lnTo>
                    <a:pt x="82" y="867"/>
                  </a:lnTo>
                  <a:lnTo>
                    <a:pt x="82" y="946"/>
                  </a:lnTo>
                  <a:close/>
                  <a:moveTo>
                    <a:pt x="157" y="1310"/>
                  </a:moveTo>
                  <a:lnTo>
                    <a:pt x="157" y="1310"/>
                  </a:lnTo>
                  <a:lnTo>
                    <a:pt x="102" y="1310"/>
                  </a:lnTo>
                  <a:lnTo>
                    <a:pt x="102" y="1231"/>
                  </a:lnTo>
                  <a:lnTo>
                    <a:pt x="157" y="1231"/>
                  </a:lnTo>
                  <a:lnTo>
                    <a:pt x="157" y="1310"/>
                  </a:lnTo>
                  <a:close/>
                  <a:moveTo>
                    <a:pt x="157" y="1158"/>
                  </a:moveTo>
                  <a:lnTo>
                    <a:pt x="157" y="1158"/>
                  </a:lnTo>
                  <a:lnTo>
                    <a:pt x="102" y="1158"/>
                  </a:lnTo>
                  <a:lnTo>
                    <a:pt x="102" y="1079"/>
                  </a:lnTo>
                  <a:lnTo>
                    <a:pt x="157" y="1079"/>
                  </a:lnTo>
                  <a:lnTo>
                    <a:pt x="157" y="1158"/>
                  </a:lnTo>
                  <a:close/>
                  <a:moveTo>
                    <a:pt x="157" y="946"/>
                  </a:moveTo>
                  <a:lnTo>
                    <a:pt x="157" y="946"/>
                  </a:lnTo>
                  <a:lnTo>
                    <a:pt x="102" y="946"/>
                  </a:lnTo>
                  <a:lnTo>
                    <a:pt x="102" y="867"/>
                  </a:lnTo>
                  <a:lnTo>
                    <a:pt x="157" y="867"/>
                  </a:lnTo>
                  <a:lnTo>
                    <a:pt x="157" y="946"/>
                  </a:lnTo>
                  <a:close/>
                  <a:moveTo>
                    <a:pt x="233" y="1310"/>
                  </a:moveTo>
                  <a:lnTo>
                    <a:pt x="233" y="1310"/>
                  </a:lnTo>
                  <a:lnTo>
                    <a:pt x="178" y="1310"/>
                  </a:lnTo>
                  <a:lnTo>
                    <a:pt x="178" y="1231"/>
                  </a:lnTo>
                  <a:lnTo>
                    <a:pt x="233" y="1231"/>
                  </a:lnTo>
                  <a:lnTo>
                    <a:pt x="233" y="1310"/>
                  </a:lnTo>
                  <a:close/>
                  <a:moveTo>
                    <a:pt x="233" y="1158"/>
                  </a:moveTo>
                  <a:lnTo>
                    <a:pt x="233" y="1158"/>
                  </a:lnTo>
                  <a:lnTo>
                    <a:pt x="178" y="1158"/>
                  </a:lnTo>
                  <a:lnTo>
                    <a:pt x="178" y="1079"/>
                  </a:lnTo>
                  <a:lnTo>
                    <a:pt x="233" y="1079"/>
                  </a:lnTo>
                  <a:lnTo>
                    <a:pt x="233" y="1158"/>
                  </a:lnTo>
                  <a:close/>
                  <a:moveTo>
                    <a:pt x="233" y="946"/>
                  </a:moveTo>
                  <a:lnTo>
                    <a:pt x="233" y="946"/>
                  </a:lnTo>
                  <a:lnTo>
                    <a:pt x="178" y="946"/>
                  </a:lnTo>
                  <a:lnTo>
                    <a:pt x="178" y="867"/>
                  </a:lnTo>
                  <a:lnTo>
                    <a:pt x="233" y="867"/>
                  </a:lnTo>
                  <a:lnTo>
                    <a:pt x="233" y="946"/>
                  </a:lnTo>
                  <a:close/>
                  <a:moveTo>
                    <a:pt x="342" y="1310"/>
                  </a:moveTo>
                  <a:lnTo>
                    <a:pt x="342" y="1310"/>
                  </a:lnTo>
                  <a:lnTo>
                    <a:pt x="287" y="1310"/>
                  </a:lnTo>
                  <a:lnTo>
                    <a:pt x="287" y="1231"/>
                  </a:lnTo>
                  <a:lnTo>
                    <a:pt x="342" y="1231"/>
                  </a:lnTo>
                  <a:lnTo>
                    <a:pt x="342" y="1310"/>
                  </a:lnTo>
                  <a:close/>
                  <a:moveTo>
                    <a:pt x="342" y="1098"/>
                  </a:moveTo>
                  <a:lnTo>
                    <a:pt x="342" y="1098"/>
                  </a:lnTo>
                  <a:lnTo>
                    <a:pt x="287" y="1098"/>
                  </a:lnTo>
                  <a:lnTo>
                    <a:pt x="287" y="1019"/>
                  </a:lnTo>
                  <a:lnTo>
                    <a:pt x="342" y="1019"/>
                  </a:lnTo>
                  <a:lnTo>
                    <a:pt x="342" y="1098"/>
                  </a:lnTo>
                  <a:close/>
                  <a:moveTo>
                    <a:pt x="342" y="946"/>
                  </a:moveTo>
                  <a:lnTo>
                    <a:pt x="342" y="946"/>
                  </a:lnTo>
                  <a:lnTo>
                    <a:pt x="287" y="946"/>
                  </a:lnTo>
                  <a:lnTo>
                    <a:pt x="287" y="867"/>
                  </a:lnTo>
                  <a:lnTo>
                    <a:pt x="342" y="867"/>
                  </a:lnTo>
                  <a:lnTo>
                    <a:pt x="342" y="946"/>
                  </a:lnTo>
                  <a:close/>
                  <a:moveTo>
                    <a:pt x="342" y="794"/>
                  </a:moveTo>
                  <a:lnTo>
                    <a:pt x="342" y="794"/>
                  </a:lnTo>
                  <a:lnTo>
                    <a:pt x="287" y="794"/>
                  </a:lnTo>
                  <a:lnTo>
                    <a:pt x="287" y="715"/>
                  </a:lnTo>
                  <a:lnTo>
                    <a:pt x="342" y="715"/>
                  </a:lnTo>
                  <a:lnTo>
                    <a:pt x="342" y="794"/>
                  </a:lnTo>
                  <a:close/>
                  <a:moveTo>
                    <a:pt x="418" y="1310"/>
                  </a:moveTo>
                  <a:lnTo>
                    <a:pt x="418" y="1310"/>
                  </a:lnTo>
                  <a:lnTo>
                    <a:pt x="363" y="1310"/>
                  </a:lnTo>
                  <a:lnTo>
                    <a:pt x="363" y="1231"/>
                  </a:lnTo>
                  <a:lnTo>
                    <a:pt x="418" y="1231"/>
                  </a:lnTo>
                  <a:lnTo>
                    <a:pt x="418" y="1310"/>
                  </a:lnTo>
                  <a:close/>
                  <a:moveTo>
                    <a:pt x="418" y="1098"/>
                  </a:moveTo>
                  <a:lnTo>
                    <a:pt x="418" y="1098"/>
                  </a:lnTo>
                  <a:lnTo>
                    <a:pt x="363" y="1098"/>
                  </a:lnTo>
                  <a:lnTo>
                    <a:pt x="363" y="1019"/>
                  </a:lnTo>
                  <a:lnTo>
                    <a:pt x="418" y="1019"/>
                  </a:lnTo>
                  <a:lnTo>
                    <a:pt x="418" y="1098"/>
                  </a:lnTo>
                  <a:close/>
                  <a:moveTo>
                    <a:pt x="418" y="946"/>
                  </a:moveTo>
                  <a:lnTo>
                    <a:pt x="418" y="946"/>
                  </a:lnTo>
                  <a:lnTo>
                    <a:pt x="363" y="946"/>
                  </a:lnTo>
                  <a:lnTo>
                    <a:pt x="363" y="867"/>
                  </a:lnTo>
                  <a:lnTo>
                    <a:pt x="418" y="867"/>
                  </a:lnTo>
                  <a:lnTo>
                    <a:pt x="418" y="946"/>
                  </a:lnTo>
                  <a:close/>
                  <a:moveTo>
                    <a:pt x="418" y="794"/>
                  </a:moveTo>
                  <a:lnTo>
                    <a:pt x="418" y="794"/>
                  </a:lnTo>
                  <a:lnTo>
                    <a:pt x="363" y="794"/>
                  </a:lnTo>
                  <a:lnTo>
                    <a:pt x="363" y="715"/>
                  </a:lnTo>
                  <a:lnTo>
                    <a:pt x="418" y="715"/>
                  </a:lnTo>
                  <a:lnTo>
                    <a:pt x="418" y="794"/>
                  </a:lnTo>
                  <a:close/>
                  <a:moveTo>
                    <a:pt x="493" y="1310"/>
                  </a:moveTo>
                  <a:lnTo>
                    <a:pt x="493" y="1310"/>
                  </a:lnTo>
                  <a:lnTo>
                    <a:pt x="438" y="1310"/>
                  </a:lnTo>
                  <a:lnTo>
                    <a:pt x="438" y="1231"/>
                  </a:lnTo>
                  <a:lnTo>
                    <a:pt x="493" y="1231"/>
                  </a:lnTo>
                  <a:lnTo>
                    <a:pt x="493" y="1310"/>
                  </a:lnTo>
                  <a:close/>
                  <a:moveTo>
                    <a:pt x="493" y="1098"/>
                  </a:moveTo>
                  <a:lnTo>
                    <a:pt x="493" y="1098"/>
                  </a:lnTo>
                  <a:lnTo>
                    <a:pt x="438" y="1098"/>
                  </a:lnTo>
                  <a:lnTo>
                    <a:pt x="438" y="1019"/>
                  </a:lnTo>
                  <a:lnTo>
                    <a:pt x="493" y="1019"/>
                  </a:lnTo>
                  <a:lnTo>
                    <a:pt x="493" y="1098"/>
                  </a:lnTo>
                  <a:close/>
                  <a:moveTo>
                    <a:pt x="493" y="946"/>
                  </a:moveTo>
                  <a:lnTo>
                    <a:pt x="493" y="946"/>
                  </a:lnTo>
                  <a:lnTo>
                    <a:pt x="438" y="946"/>
                  </a:lnTo>
                  <a:lnTo>
                    <a:pt x="438" y="867"/>
                  </a:lnTo>
                  <a:lnTo>
                    <a:pt x="493" y="867"/>
                  </a:lnTo>
                  <a:lnTo>
                    <a:pt x="493" y="946"/>
                  </a:lnTo>
                  <a:close/>
                  <a:moveTo>
                    <a:pt x="493" y="794"/>
                  </a:moveTo>
                  <a:lnTo>
                    <a:pt x="493" y="794"/>
                  </a:lnTo>
                  <a:lnTo>
                    <a:pt x="438" y="794"/>
                  </a:lnTo>
                  <a:lnTo>
                    <a:pt x="438" y="715"/>
                  </a:lnTo>
                  <a:lnTo>
                    <a:pt x="493" y="715"/>
                  </a:lnTo>
                  <a:lnTo>
                    <a:pt x="493" y="794"/>
                  </a:lnTo>
                  <a:close/>
                  <a:moveTo>
                    <a:pt x="1511" y="1173"/>
                  </a:moveTo>
                  <a:lnTo>
                    <a:pt x="1511" y="1173"/>
                  </a:lnTo>
                  <a:lnTo>
                    <a:pt x="1030" y="1172"/>
                  </a:lnTo>
                  <a:lnTo>
                    <a:pt x="1030" y="1095"/>
                  </a:lnTo>
                  <a:lnTo>
                    <a:pt x="1511" y="1096"/>
                  </a:lnTo>
                  <a:lnTo>
                    <a:pt x="1511" y="1173"/>
                  </a:lnTo>
                  <a:close/>
                  <a:moveTo>
                    <a:pt x="1511" y="1045"/>
                  </a:moveTo>
                  <a:lnTo>
                    <a:pt x="1511" y="1045"/>
                  </a:lnTo>
                  <a:lnTo>
                    <a:pt x="1030" y="1044"/>
                  </a:lnTo>
                  <a:lnTo>
                    <a:pt x="1030" y="967"/>
                  </a:lnTo>
                  <a:lnTo>
                    <a:pt x="1512" y="968"/>
                  </a:lnTo>
                  <a:lnTo>
                    <a:pt x="1511" y="1045"/>
                  </a:lnTo>
                  <a:close/>
                  <a:moveTo>
                    <a:pt x="1512" y="917"/>
                  </a:moveTo>
                  <a:lnTo>
                    <a:pt x="1512" y="917"/>
                  </a:lnTo>
                  <a:lnTo>
                    <a:pt x="1030" y="916"/>
                  </a:lnTo>
                  <a:lnTo>
                    <a:pt x="1031" y="839"/>
                  </a:lnTo>
                  <a:lnTo>
                    <a:pt x="1512" y="840"/>
                  </a:lnTo>
                  <a:lnTo>
                    <a:pt x="1512" y="917"/>
                  </a:lnTo>
                  <a:close/>
                  <a:moveTo>
                    <a:pt x="1512" y="789"/>
                  </a:moveTo>
                  <a:lnTo>
                    <a:pt x="1512" y="789"/>
                  </a:lnTo>
                  <a:lnTo>
                    <a:pt x="1031" y="788"/>
                  </a:lnTo>
                  <a:lnTo>
                    <a:pt x="1031" y="711"/>
                  </a:lnTo>
                  <a:lnTo>
                    <a:pt x="1512" y="712"/>
                  </a:lnTo>
                  <a:lnTo>
                    <a:pt x="1512" y="789"/>
                  </a:lnTo>
                  <a:close/>
                  <a:moveTo>
                    <a:pt x="1512" y="661"/>
                  </a:moveTo>
                  <a:lnTo>
                    <a:pt x="1512" y="661"/>
                  </a:lnTo>
                  <a:lnTo>
                    <a:pt x="1031" y="660"/>
                  </a:lnTo>
                  <a:lnTo>
                    <a:pt x="1031" y="583"/>
                  </a:lnTo>
                  <a:lnTo>
                    <a:pt x="1512" y="584"/>
                  </a:lnTo>
                  <a:lnTo>
                    <a:pt x="1512" y="661"/>
                  </a:lnTo>
                  <a:close/>
                  <a:moveTo>
                    <a:pt x="1512" y="533"/>
                  </a:moveTo>
                  <a:lnTo>
                    <a:pt x="1512" y="533"/>
                  </a:lnTo>
                  <a:lnTo>
                    <a:pt x="1031" y="532"/>
                  </a:lnTo>
                  <a:lnTo>
                    <a:pt x="1031" y="455"/>
                  </a:lnTo>
                  <a:lnTo>
                    <a:pt x="1512" y="456"/>
                  </a:lnTo>
                  <a:lnTo>
                    <a:pt x="1512" y="533"/>
                  </a:lnTo>
                  <a:close/>
                  <a:moveTo>
                    <a:pt x="1513" y="405"/>
                  </a:moveTo>
                  <a:lnTo>
                    <a:pt x="1513" y="405"/>
                  </a:lnTo>
                  <a:lnTo>
                    <a:pt x="1031" y="404"/>
                  </a:lnTo>
                  <a:lnTo>
                    <a:pt x="1032" y="327"/>
                  </a:lnTo>
                  <a:lnTo>
                    <a:pt x="1513" y="328"/>
                  </a:lnTo>
                  <a:lnTo>
                    <a:pt x="1513" y="405"/>
                  </a:lnTo>
                  <a:close/>
                  <a:moveTo>
                    <a:pt x="1513" y="277"/>
                  </a:moveTo>
                  <a:lnTo>
                    <a:pt x="1513" y="277"/>
                  </a:lnTo>
                  <a:lnTo>
                    <a:pt x="1032" y="276"/>
                  </a:lnTo>
                  <a:lnTo>
                    <a:pt x="1032" y="199"/>
                  </a:lnTo>
                  <a:lnTo>
                    <a:pt x="1513" y="200"/>
                  </a:lnTo>
                  <a:lnTo>
                    <a:pt x="1513" y="27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cxnSp>
        <p:nvCxnSpPr>
          <p:cNvPr id="389" name="Прямая со стрелкой 388"/>
          <p:cNvCxnSpPr/>
          <p:nvPr/>
        </p:nvCxnSpPr>
        <p:spPr>
          <a:xfrm>
            <a:off x="2716306" y="1021898"/>
            <a:ext cx="1470211" cy="0"/>
          </a:xfrm>
          <a:prstGeom prst="straightConnector1">
            <a:avLst/>
          </a:prstGeom>
          <a:ln w="12700">
            <a:solidFill>
              <a:srgbClr val="9BBEBE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Прямая со стрелкой 391"/>
          <p:cNvCxnSpPr/>
          <p:nvPr/>
        </p:nvCxnSpPr>
        <p:spPr>
          <a:xfrm>
            <a:off x="4966448" y="1012933"/>
            <a:ext cx="1470211" cy="0"/>
          </a:xfrm>
          <a:prstGeom prst="straightConnector1">
            <a:avLst/>
          </a:prstGeom>
          <a:ln w="12700">
            <a:solidFill>
              <a:srgbClr val="9BBEBE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Прямая со стрелкой 392"/>
          <p:cNvCxnSpPr/>
          <p:nvPr/>
        </p:nvCxnSpPr>
        <p:spPr>
          <a:xfrm>
            <a:off x="1389530" y="1012933"/>
            <a:ext cx="573741" cy="0"/>
          </a:xfrm>
          <a:prstGeom prst="straightConnector1">
            <a:avLst/>
          </a:prstGeom>
          <a:ln w="12700">
            <a:solidFill>
              <a:srgbClr val="9BBEBE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5" name="Прямая со стрелкой 394"/>
          <p:cNvCxnSpPr/>
          <p:nvPr/>
        </p:nvCxnSpPr>
        <p:spPr>
          <a:xfrm>
            <a:off x="7261413" y="1003969"/>
            <a:ext cx="573741" cy="0"/>
          </a:xfrm>
          <a:prstGeom prst="straightConnector1">
            <a:avLst/>
          </a:prstGeom>
          <a:ln w="12700">
            <a:solidFill>
              <a:srgbClr val="9BBEBE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Группа 411"/>
          <p:cNvGrpSpPr/>
          <p:nvPr/>
        </p:nvGrpSpPr>
        <p:grpSpPr>
          <a:xfrm>
            <a:off x="6888899" y="4107680"/>
            <a:ext cx="557433" cy="557433"/>
            <a:chOff x="6472045" y="3970218"/>
            <a:chExt cx="557433" cy="557433"/>
          </a:xfrm>
        </p:grpSpPr>
        <p:sp>
          <p:nvSpPr>
            <p:cNvPr id="382" name="Овал 381"/>
            <p:cNvSpPr/>
            <p:nvPr/>
          </p:nvSpPr>
          <p:spPr>
            <a:xfrm>
              <a:off x="6472045" y="3970218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7" name="Freeform 588"/>
            <p:cNvSpPr>
              <a:spLocks noEditPoints="1"/>
            </p:cNvSpPr>
            <p:nvPr/>
          </p:nvSpPr>
          <p:spPr bwMode="auto">
            <a:xfrm>
              <a:off x="6589332" y="4104850"/>
              <a:ext cx="322859" cy="254761"/>
            </a:xfrm>
            <a:custGeom>
              <a:avLst/>
              <a:gdLst>
                <a:gd name="T0" fmla="*/ 1633 w 1777"/>
                <a:gd name="T1" fmla="*/ 602 h 1400"/>
                <a:gd name="T2" fmla="*/ 1633 w 1777"/>
                <a:gd name="T3" fmla="*/ 173 h 1400"/>
                <a:gd name="T4" fmla="*/ 1388 w 1777"/>
                <a:gd name="T5" fmla="*/ 173 h 1400"/>
                <a:gd name="T6" fmla="*/ 1143 w 1777"/>
                <a:gd name="T7" fmla="*/ 173 h 1400"/>
                <a:gd name="T8" fmla="*/ 1084 w 1777"/>
                <a:gd name="T9" fmla="*/ 173 h 1400"/>
                <a:gd name="T10" fmla="*/ 898 w 1777"/>
                <a:gd name="T11" fmla="*/ 173 h 1400"/>
                <a:gd name="T12" fmla="*/ 898 w 1777"/>
                <a:gd name="T13" fmla="*/ 0 h 1400"/>
                <a:gd name="T14" fmla="*/ 349 w 1777"/>
                <a:gd name="T15" fmla="*/ 0 h 1400"/>
                <a:gd name="T16" fmla="*/ 349 w 1777"/>
                <a:gd name="T17" fmla="*/ 1 h 1400"/>
                <a:gd name="T18" fmla="*/ 127 w 1777"/>
                <a:gd name="T19" fmla="*/ 223 h 1400"/>
                <a:gd name="T20" fmla="*/ 127 w 1777"/>
                <a:gd name="T21" fmla="*/ 602 h 1400"/>
                <a:gd name="T22" fmla="*/ 0 w 1777"/>
                <a:gd name="T23" fmla="*/ 602 h 1400"/>
                <a:gd name="T24" fmla="*/ 0 w 1777"/>
                <a:gd name="T25" fmla="*/ 1400 h 1400"/>
                <a:gd name="T26" fmla="*/ 1777 w 1777"/>
                <a:gd name="T27" fmla="*/ 1400 h 1400"/>
                <a:gd name="T28" fmla="*/ 1777 w 1777"/>
                <a:gd name="T29" fmla="*/ 602 h 1400"/>
                <a:gd name="T30" fmla="*/ 1633 w 1777"/>
                <a:gd name="T31" fmla="*/ 602 h 1400"/>
                <a:gd name="T32" fmla="*/ 1544 w 1777"/>
                <a:gd name="T33" fmla="*/ 261 h 1400"/>
                <a:gd name="T34" fmla="*/ 1544 w 1777"/>
                <a:gd name="T35" fmla="*/ 261 h 1400"/>
                <a:gd name="T36" fmla="*/ 1544 w 1777"/>
                <a:gd name="T37" fmla="*/ 602 h 1400"/>
                <a:gd name="T38" fmla="*/ 1388 w 1777"/>
                <a:gd name="T39" fmla="*/ 602 h 1400"/>
                <a:gd name="T40" fmla="*/ 1388 w 1777"/>
                <a:gd name="T41" fmla="*/ 261 h 1400"/>
                <a:gd name="T42" fmla="*/ 1544 w 1777"/>
                <a:gd name="T43" fmla="*/ 261 h 1400"/>
                <a:gd name="T44" fmla="*/ 1173 w 1777"/>
                <a:gd name="T45" fmla="*/ 261 h 1400"/>
                <a:gd name="T46" fmla="*/ 1173 w 1777"/>
                <a:gd name="T47" fmla="*/ 261 h 1400"/>
                <a:gd name="T48" fmla="*/ 1299 w 1777"/>
                <a:gd name="T49" fmla="*/ 261 h 1400"/>
                <a:gd name="T50" fmla="*/ 1299 w 1777"/>
                <a:gd name="T51" fmla="*/ 602 h 1400"/>
                <a:gd name="T52" fmla="*/ 1143 w 1777"/>
                <a:gd name="T53" fmla="*/ 602 h 1400"/>
                <a:gd name="T54" fmla="*/ 1143 w 1777"/>
                <a:gd name="T55" fmla="*/ 261 h 1400"/>
                <a:gd name="T56" fmla="*/ 1173 w 1777"/>
                <a:gd name="T57" fmla="*/ 261 h 1400"/>
                <a:gd name="T58" fmla="*/ 1110 w 1777"/>
                <a:gd name="T59" fmla="*/ 1117 h 1400"/>
                <a:gd name="T60" fmla="*/ 1110 w 1777"/>
                <a:gd name="T61" fmla="*/ 1117 h 1400"/>
                <a:gd name="T62" fmla="*/ 666 w 1777"/>
                <a:gd name="T63" fmla="*/ 1117 h 1400"/>
                <a:gd name="T64" fmla="*/ 666 w 1777"/>
                <a:gd name="T65" fmla="*/ 895 h 1400"/>
                <a:gd name="T66" fmla="*/ 1110 w 1777"/>
                <a:gd name="T67" fmla="*/ 895 h 1400"/>
                <a:gd name="T68" fmla="*/ 1110 w 1777"/>
                <a:gd name="T69" fmla="*/ 1117 h 1400"/>
                <a:gd name="T70" fmla="*/ 928 w 1777"/>
                <a:gd name="T71" fmla="*/ 261 h 1400"/>
                <a:gd name="T72" fmla="*/ 928 w 1777"/>
                <a:gd name="T73" fmla="*/ 261 h 1400"/>
                <a:gd name="T74" fmla="*/ 1054 w 1777"/>
                <a:gd name="T75" fmla="*/ 261 h 1400"/>
                <a:gd name="T76" fmla="*/ 1054 w 1777"/>
                <a:gd name="T77" fmla="*/ 602 h 1400"/>
                <a:gd name="T78" fmla="*/ 898 w 1777"/>
                <a:gd name="T79" fmla="*/ 602 h 1400"/>
                <a:gd name="T80" fmla="*/ 898 w 1777"/>
                <a:gd name="T81" fmla="*/ 261 h 1400"/>
                <a:gd name="T82" fmla="*/ 928 w 1777"/>
                <a:gd name="T83" fmla="*/ 261 h 1400"/>
                <a:gd name="T84" fmla="*/ 215 w 1777"/>
                <a:gd name="T85" fmla="*/ 312 h 1400"/>
                <a:gd name="T86" fmla="*/ 215 w 1777"/>
                <a:gd name="T87" fmla="*/ 312 h 1400"/>
                <a:gd name="T88" fmla="*/ 438 w 1777"/>
                <a:gd name="T89" fmla="*/ 312 h 1400"/>
                <a:gd name="T90" fmla="*/ 438 w 1777"/>
                <a:gd name="T91" fmla="*/ 89 h 1400"/>
                <a:gd name="T92" fmla="*/ 810 w 1777"/>
                <a:gd name="T93" fmla="*/ 89 h 1400"/>
                <a:gd name="T94" fmla="*/ 810 w 1777"/>
                <a:gd name="T95" fmla="*/ 602 h 1400"/>
                <a:gd name="T96" fmla="*/ 215 w 1777"/>
                <a:gd name="T97" fmla="*/ 602 h 1400"/>
                <a:gd name="T98" fmla="*/ 215 w 1777"/>
                <a:gd name="T99" fmla="*/ 312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77" h="1400">
                  <a:moveTo>
                    <a:pt x="1633" y="602"/>
                  </a:moveTo>
                  <a:lnTo>
                    <a:pt x="1633" y="173"/>
                  </a:lnTo>
                  <a:lnTo>
                    <a:pt x="1388" y="173"/>
                  </a:lnTo>
                  <a:lnTo>
                    <a:pt x="1143" y="173"/>
                  </a:lnTo>
                  <a:lnTo>
                    <a:pt x="1084" y="173"/>
                  </a:lnTo>
                  <a:lnTo>
                    <a:pt x="898" y="173"/>
                  </a:lnTo>
                  <a:lnTo>
                    <a:pt x="898" y="0"/>
                  </a:lnTo>
                  <a:lnTo>
                    <a:pt x="349" y="0"/>
                  </a:lnTo>
                  <a:lnTo>
                    <a:pt x="349" y="1"/>
                  </a:lnTo>
                  <a:lnTo>
                    <a:pt x="127" y="223"/>
                  </a:lnTo>
                  <a:lnTo>
                    <a:pt x="127" y="602"/>
                  </a:lnTo>
                  <a:lnTo>
                    <a:pt x="0" y="602"/>
                  </a:lnTo>
                  <a:lnTo>
                    <a:pt x="0" y="1400"/>
                  </a:lnTo>
                  <a:lnTo>
                    <a:pt x="1777" y="1400"/>
                  </a:lnTo>
                  <a:lnTo>
                    <a:pt x="1777" y="602"/>
                  </a:lnTo>
                  <a:lnTo>
                    <a:pt x="1633" y="602"/>
                  </a:lnTo>
                  <a:close/>
                  <a:moveTo>
                    <a:pt x="1544" y="261"/>
                  </a:moveTo>
                  <a:lnTo>
                    <a:pt x="1544" y="261"/>
                  </a:lnTo>
                  <a:lnTo>
                    <a:pt x="1544" y="602"/>
                  </a:lnTo>
                  <a:lnTo>
                    <a:pt x="1388" y="602"/>
                  </a:lnTo>
                  <a:lnTo>
                    <a:pt x="1388" y="261"/>
                  </a:lnTo>
                  <a:lnTo>
                    <a:pt x="1544" y="261"/>
                  </a:lnTo>
                  <a:close/>
                  <a:moveTo>
                    <a:pt x="1173" y="261"/>
                  </a:moveTo>
                  <a:lnTo>
                    <a:pt x="1173" y="261"/>
                  </a:lnTo>
                  <a:lnTo>
                    <a:pt x="1299" y="261"/>
                  </a:lnTo>
                  <a:lnTo>
                    <a:pt x="1299" y="602"/>
                  </a:lnTo>
                  <a:lnTo>
                    <a:pt x="1143" y="602"/>
                  </a:lnTo>
                  <a:lnTo>
                    <a:pt x="1143" y="261"/>
                  </a:lnTo>
                  <a:lnTo>
                    <a:pt x="1173" y="261"/>
                  </a:lnTo>
                  <a:close/>
                  <a:moveTo>
                    <a:pt x="1110" y="1117"/>
                  </a:moveTo>
                  <a:lnTo>
                    <a:pt x="1110" y="1117"/>
                  </a:lnTo>
                  <a:lnTo>
                    <a:pt x="666" y="1117"/>
                  </a:lnTo>
                  <a:lnTo>
                    <a:pt x="666" y="895"/>
                  </a:lnTo>
                  <a:lnTo>
                    <a:pt x="1110" y="895"/>
                  </a:lnTo>
                  <a:lnTo>
                    <a:pt x="1110" y="1117"/>
                  </a:lnTo>
                  <a:close/>
                  <a:moveTo>
                    <a:pt x="928" y="261"/>
                  </a:moveTo>
                  <a:lnTo>
                    <a:pt x="928" y="261"/>
                  </a:lnTo>
                  <a:lnTo>
                    <a:pt x="1054" y="261"/>
                  </a:lnTo>
                  <a:lnTo>
                    <a:pt x="1054" y="602"/>
                  </a:lnTo>
                  <a:lnTo>
                    <a:pt x="898" y="602"/>
                  </a:lnTo>
                  <a:lnTo>
                    <a:pt x="898" y="261"/>
                  </a:lnTo>
                  <a:lnTo>
                    <a:pt x="928" y="261"/>
                  </a:lnTo>
                  <a:close/>
                  <a:moveTo>
                    <a:pt x="215" y="312"/>
                  </a:moveTo>
                  <a:lnTo>
                    <a:pt x="215" y="312"/>
                  </a:lnTo>
                  <a:lnTo>
                    <a:pt x="438" y="312"/>
                  </a:lnTo>
                  <a:lnTo>
                    <a:pt x="438" y="89"/>
                  </a:lnTo>
                  <a:lnTo>
                    <a:pt x="810" y="89"/>
                  </a:lnTo>
                  <a:lnTo>
                    <a:pt x="810" y="602"/>
                  </a:lnTo>
                  <a:lnTo>
                    <a:pt x="215" y="602"/>
                  </a:lnTo>
                  <a:lnTo>
                    <a:pt x="215" y="3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4" name="Группа 410"/>
          <p:cNvGrpSpPr/>
          <p:nvPr/>
        </p:nvGrpSpPr>
        <p:grpSpPr>
          <a:xfrm>
            <a:off x="5866923" y="4107680"/>
            <a:ext cx="557433" cy="557433"/>
            <a:chOff x="5714527" y="3988147"/>
            <a:chExt cx="557433" cy="557433"/>
          </a:xfrm>
        </p:grpSpPr>
        <p:sp>
          <p:nvSpPr>
            <p:cNvPr id="381" name="Овал 380"/>
            <p:cNvSpPr/>
            <p:nvPr/>
          </p:nvSpPr>
          <p:spPr>
            <a:xfrm>
              <a:off x="5714527" y="3988147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9" name="Группа 294"/>
            <p:cNvGrpSpPr>
              <a:grpSpLocks noChangeAspect="1"/>
            </p:cNvGrpSpPr>
            <p:nvPr/>
          </p:nvGrpSpPr>
          <p:grpSpPr>
            <a:xfrm>
              <a:off x="5837726" y="4066903"/>
              <a:ext cx="268285" cy="352800"/>
              <a:chOff x="3138488" y="444500"/>
              <a:chExt cx="433387" cy="569913"/>
            </a:xfrm>
            <a:solidFill>
              <a:schemeClr val="bg1"/>
            </a:solidFill>
          </p:grpSpPr>
          <p:sp>
            <p:nvSpPr>
              <p:cNvPr id="6150" name="Freeform 6"/>
              <p:cNvSpPr>
                <a:spLocks noEditPoints="1"/>
              </p:cNvSpPr>
              <p:nvPr/>
            </p:nvSpPr>
            <p:spPr bwMode="auto">
              <a:xfrm>
                <a:off x="3138488" y="444500"/>
                <a:ext cx="254000" cy="269875"/>
              </a:xfrm>
              <a:custGeom>
                <a:avLst/>
                <a:gdLst/>
                <a:ahLst/>
                <a:cxnLst>
                  <a:cxn ang="0">
                    <a:pos x="25" y="69"/>
                  </a:cxn>
                  <a:cxn ang="0">
                    <a:pos x="37" y="70"/>
                  </a:cxn>
                  <a:cxn ang="0">
                    <a:pos x="47" y="69"/>
                  </a:cxn>
                  <a:cxn ang="0">
                    <a:pos x="49" y="63"/>
                  </a:cxn>
                  <a:cxn ang="0">
                    <a:pos x="45" y="58"/>
                  </a:cxn>
                  <a:cxn ang="0">
                    <a:pos x="42" y="55"/>
                  </a:cxn>
                  <a:cxn ang="0">
                    <a:pos x="46" y="53"/>
                  </a:cxn>
                  <a:cxn ang="0">
                    <a:pos x="47" y="52"/>
                  </a:cxn>
                  <a:cxn ang="0">
                    <a:pos x="47" y="51"/>
                  </a:cxn>
                  <a:cxn ang="0">
                    <a:pos x="49" y="50"/>
                  </a:cxn>
                  <a:cxn ang="0">
                    <a:pos x="49" y="47"/>
                  </a:cxn>
                  <a:cxn ang="0">
                    <a:pos x="54" y="45"/>
                  </a:cxn>
                  <a:cxn ang="0">
                    <a:pos x="63" y="41"/>
                  </a:cxn>
                  <a:cxn ang="0">
                    <a:pos x="67" y="30"/>
                  </a:cxn>
                  <a:cxn ang="0">
                    <a:pos x="64" y="22"/>
                  </a:cxn>
                  <a:cxn ang="0">
                    <a:pos x="62" y="11"/>
                  </a:cxn>
                  <a:cxn ang="0">
                    <a:pos x="46" y="29"/>
                  </a:cxn>
                  <a:cxn ang="0">
                    <a:pos x="41" y="30"/>
                  </a:cxn>
                  <a:cxn ang="0">
                    <a:pos x="44" y="22"/>
                  </a:cxn>
                  <a:cxn ang="0">
                    <a:pos x="50" y="21"/>
                  </a:cxn>
                  <a:cxn ang="0">
                    <a:pos x="48" y="16"/>
                  </a:cxn>
                  <a:cxn ang="0">
                    <a:pos x="53" y="15"/>
                  </a:cxn>
                  <a:cxn ang="0">
                    <a:pos x="57" y="16"/>
                  </a:cxn>
                  <a:cxn ang="0">
                    <a:pos x="51" y="8"/>
                  </a:cxn>
                  <a:cxn ang="0">
                    <a:pos x="46" y="11"/>
                  </a:cxn>
                  <a:cxn ang="0">
                    <a:pos x="45" y="8"/>
                  </a:cxn>
                  <a:cxn ang="0">
                    <a:pos x="44" y="11"/>
                  </a:cxn>
                  <a:cxn ang="0">
                    <a:pos x="38" y="10"/>
                  </a:cxn>
                  <a:cxn ang="0">
                    <a:pos x="35" y="1"/>
                  </a:cxn>
                  <a:cxn ang="0">
                    <a:pos x="32" y="1"/>
                  </a:cxn>
                  <a:cxn ang="0">
                    <a:pos x="29" y="10"/>
                  </a:cxn>
                  <a:cxn ang="0">
                    <a:pos x="24" y="11"/>
                  </a:cxn>
                  <a:cxn ang="0">
                    <a:pos x="22" y="8"/>
                  </a:cxn>
                  <a:cxn ang="0">
                    <a:pos x="22" y="11"/>
                  </a:cxn>
                  <a:cxn ang="0">
                    <a:pos x="17" y="8"/>
                  </a:cxn>
                  <a:cxn ang="0">
                    <a:pos x="11" y="16"/>
                  </a:cxn>
                  <a:cxn ang="0">
                    <a:pos x="15" y="15"/>
                  </a:cxn>
                  <a:cxn ang="0">
                    <a:pos x="20" y="16"/>
                  </a:cxn>
                  <a:cxn ang="0">
                    <a:pos x="18" y="21"/>
                  </a:cxn>
                  <a:cxn ang="0">
                    <a:pos x="24" y="22"/>
                  </a:cxn>
                  <a:cxn ang="0">
                    <a:pos x="25" y="28"/>
                  </a:cxn>
                  <a:cxn ang="0">
                    <a:pos x="23" y="32"/>
                  </a:cxn>
                  <a:cxn ang="0">
                    <a:pos x="12" y="20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3" y="38"/>
                  </a:cxn>
                  <a:cxn ang="0">
                    <a:pos x="11" y="42"/>
                  </a:cxn>
                  <a:cxn ang="0">
                    <a:pos x="19" y="46"/>
                  </a:cxn>
                  <a:cxn ang="0">
                    <a:pos x="19" y="49"/>
                  </a:cxn>
                  <a:cxn ang="0">
                    <a:pos x="20" y="51"/>
                  </a:cxn>
                  <a:cxn ang="0">
                    <a:pos x="20" y="52"/>
                  </a:cxn>
                  <a:cxn ang="0">
                    <a:pos x="21" y="52"/>
                  </a:cxn>
                  <a:cxn ang="0">
                    <a:pos x="26" y="55"/>
                  </a:cxn>
                  <a:cxn ang="0">
                    <a:pos x="21" y="56"/>
                  </a:cxn>
                  <a:cxn ang="0">
                    <a:pos x="18" y="58"/>
                  </a:cxn>
                  <a:cxn ang="0">
                    <a:pos x="19" y="69"/>
                  </a:cxn>
                  <a:cxn ang="0">
                    <a:pos x="45" y="51"/>
                  </a:cxn>
                  <a:cxn ang="0">
                    <a:pos x="44" y="51"/>
                  </a:cxn>
                  <a:cxn ang="0">
                    <a:pos x="37" y="15"/>
                  </a:cxn>
                  <a:cxn ang="0">
                    <a:pos x="34" y="24"/>
                  </a:cxn>
                  <a:cxn ang="0">
                    <a:pos x="29" y="16"/>
                  </a:cxn>
                  <a:cxn ang="0">
                    <a:pos x="20" y="51"/>
                  </a:cxn>
                  <a:cxn ang="0">
                    <a:pos x="23" y="51"/>
                  </a:cxn>
                </a:cxnLst>
                <a:rect l="0" t="0" r="r" b="b"/>
                <a:pathLst>
                  <a:path w="68" h="72">
                    <a:moveTo>
                      <a:pt x="19" y="69"/>
                    </a:moveTo>
                    <a:cubicBezTo>
                      <a:pt x="20" y="68"/>
                      <a:pt x="20" y="67"/>
                      <a:pt x="20" y="67"/>
                    </a:cubicBezTo>
                    <a:cubicBezTo>
                      <a:pt x="20" y="68"/>
                      <a:pt x="20" y="68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1" y="70"/>
                      <a:pt x="22" y="70"/>
                      <a:pt x="23" y="70"/>
                    </a:cubicBezTo>
                    <a:cubicBezTo>
                      <a:pt x="24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69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6" y="71"/>
                      <a:pt x="27" y="71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9" y="71"/>
                      <a:pt x="30" y="71"/>
                      <a:pt x="31" y="70"/>
                    </a:cubicBezTo>
                    <a:cubicBezTo>
                      <a:pt x="31" y="71"/>
                      <a:pt x="32" y="72"/>
                      <a:pt x="33" y="72"/>
                    </a:cubicBezTo>
                    <a:cubicBezTo>
                      <a:pt x="33" y="72"/>
                      <a:pt x="34" y="72"/>
                      <a:pt x="35" y="72"/>
                    </a:cubicBezTo>
                    <a:cubicBezTo>
                      <a:pt x="36" y="72"/>
                      <a:pt x="36" y="71"/>
                      <a:pt x="37" y="70"/>
                    </a:cubicBezTo>
                    <a:cubicBezTo>
                      <a:pt x="38" y="71"/>
                      <a:pt x="38" y="71"/>
                      <a:pt x="39" y="71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0" y="71"/>
                      <a:pt x="41" y="71"/>
                      <a:pt x="42" y="70"/>
                    </a:cubicBezTo>
                    <a:cubicBezTo>
                      <a:pt x="42" y="70"/>
                      <a:pt x="42" y="70"/>
                      <a:pt x="42" y="69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3" y="70"/>
                      <a:pt x="44" y="70"/>
                      <a:pt x="44" y="70"/>
                    </a:cubicBezTo>
                    <a:cubicBezTo>
                      <a:pt x="45" y="70"/>
                      <a:pt x="46" y="70"/>
                      <a:pt x="47" y="69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8"/>
                      <a:pt x="48" y="68"/>
                      <a:pt x="48" y="67"/>
                    </a:cubicBezTo>
                    <a:cubicBezTo>
                      <a:pt x="48" y="67"/>
                      <a:pt x="48" y="68"/>
                      <a:pt x="48" y="69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50" y="68"/>
                      <a:pt x="51" y="67"/>
                      <a:pt x="51" y="66"/>
                    </a:cubicBezTo>
                    <a:cubicBezTo>
                      <a:pt x="51" y="64"/>
                      <a:pt x="51" y="64"/>
                      <a:pt x="49" y="63"/>
                    </a:cubicBezTo>
                    <a:cubicBezTo>
                      <a:pt x="50" y="63"/>
                      <a:pt x="50" y="62"/>
                      <a:pt x="50" y="62"/>
                    </a:cubicBezTo>
                    <a:cubicBezTo>
                      <a:pt x="51" y="61"/>
                      <a:pt x="50" y="59"/>
                      <a:pt x="49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59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7" y="60"/>
                    </a:cubicBezTo>
                    <a:cubicBezTo>
                      <a:pt x="47" y="60"/>
                      <a:pt x="46" y="59"/>
                      <a:pt x="45" y="58"/>
                    </a:cubicBezTo>
                    <a:cubicBezTo>
                      <a:pt x="45" y="58"/>
                      <a:pt x="45" y="58"/>
                      <a:pt x="44" y="58"/>
                    </a:cubicBezTo>
                    <a:cubicBezTo>
                      <a:pt x="45" y="58"/>
                      <a:pt x="46" y="57"/>
                      <a:pt x="46" y="56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3" y="54"/>
                      <a:pt x="43" y="53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6" y="52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2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8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8"/>
                      <a:pt x="49" y="47"/>
                      <a:pt x="49" y="47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6"/>
                    </a:cubicBezTo>
                    <a:cubicBezTo>
                      <a:pt x="50" y="46"/>
                      <a:pt x="50" y="44"/>
                      <a:pt x="49" y="43"/>
                    </a:cubicBezTo>
                    <a:cubicBezTo>
                      <a:pt x="50" y="44"/>
                      <a:pt x="50" y="45"/>
                      <a:pt x="51" y="46"/>
                    </a:cubicBezTo>
                    <a:cubicBezTo>
                      <a:pt x="51" y="47"/>
                      <a:pt x="52" y="47"/>
                      <a:pt x="53" y="47"/>
                    </a:cubicBezTo>
                    <a:cubicBezTo>
                      <a:pt x="54" y="46"/>
                      <a:pt x="53" y="44"/>
                      <a:pt x="53" y="43"/>
                    </a:cubicBezTo>
                    <a:cubicBezTo>
                      <a:pt x="53" y="44"/>
                      <a:pt x="54" y="45"/>
                      <a:pt x="54" y="45"/>
                    </a:cubicBezTo>
                    <a:cubicBezTo>
                      <a:pt x="55" y="46"/>
                      <a:pt x="56" y="46"/>
                      <a:pt x="57" y="46"/>
                    </a:cubicBezTo>
                    <a:cubicBezTo>
                      <a:pt x="58" y="44"/>
                      <a:pt x="57" y="43"/>
                      <a:pt x="56" y="42"/>
                    </a:cubicBezTo>
                    <a:cubicBezTo>
                      <a:pt x="56" y="42"/>
                      <a:pt x="57" y="43"/>
                      <a:pt x="57" y="43"/>
                    </a:cubicBezTo>
                    <a:cubicBezTo>
                      <a:pt x="58" y="44"/>
                      <a:pt x="59" y="44"/>
                      <a:pt x="60" y="44"/>
                    </a:cubicBezTo>
                    <a:cubicBezTo>
                      <a:pt x="60" y="42"/>
                      <a:pt x="59" y="41"/>
                      <a:pt x="59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2"/>
                      <a:pt x="62" y="41"/>
                      <a:pt x="63" y="41"/>
                    </a:cubicBezTo>
                    <a:cubicBezTo>
                      <a:pt x="63" y="40"/>
                      <a:pt x="62" y="39"/>
                      <a:pt x="62" y="39"/>
                    </a:cubicBezTo>
                    <a:cubicBezTo>
                      <a:pt x="62" y="39"/>
                      <a:pt x="64" y="38"/>
                      <a:pt x="65" y="38"/>
                    </a:cubicBezTo>
                    <a:cubicBezTo>
                      <a:pt x="65" y="37"/>
                      <a:pt x="64" y="36"/>
                      <a:pt x="63" y="36"/>
                    </a:cubicBezTo>
                    <a:cubicBezTo>
                      <a:pt x="64" y="36"/>
                      <a:pt x="67" y="35"/>
                      <a:pt x="67" y="34"/>
                    </a:cubicBezTo>
                    <a:cubicBezTo>
                      <a:pt x="66" y="33"/>
                      <a:pt x="65" y="33"/>
                      <a:pt x="64" y="32"/>
                    </a:cubicBezTo>
                    <a:cubicBezTo>
                      <a:pt x="65" y="32"/>
                      <a:pt x="67" y="31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29"/>
                      <a:pt x="65" y="29"/>
                      <a:pt x="64" y="29"/>
                    </a:cubicBezTo>
                    <a:cubicBezTo>
                      <a:pt x="66" y="29"/>
                      <a:pt x="67" y="28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7" y="25"/>
                      <a:pt x="65" y="26"/>
                      <a:pt x="64" y="26"/>
                    </a:cubicBezTo>
                    <a:cubicBezTo>
                      <a:pt x="65" y="25"/>
                      <a:pt x="67" y="24"/>
                      <a:pt x="67" y="22"/>
                    </a:cubicBezTo>
                    <a:cubicBezTo>
                      <a:pt x="67" y="22"/>
                      <a:pt x="67" y="21"/>
                      <a:pt x="67" y="21"/>
                    </a:cubicBezTo>
                    <a:cubicBezTo>
                      <a:pt x="66" y="21"/>
                      <a:pt x="65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0"/>
                      <a:pt x="66" y="19"/>
                      <a:pt x="66" y="17"/>
                    </a:cubicBezTo>
                    <a:cubicBezTo>
                      <a:pt x="66" y="17"/>
                      <a:pt x="66" y="16"/>
                      <a:pt x="66" y="16"/>
                    </a:cubicBezTo>
                    <a:cubicBezTo>
                      <a:pt x="65" y="16"/>
                      <a:pt x="65" y="16"/>
                      <a:pt x="64" y="17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8"/>
                      <a:pt x="63" y="15"/>
                      <a:pt x="63" y="14"/>
                    </a:cubicBezTo>
                    <a:cubicBezTo>
                      <a:pt x="63" y="14"/>
                      <a:pt x="63" y="11"/>
                      <a:pt x="62" y="11"/>
                    </a:cubicBezTo>
                    <a:cubicBezTo>
                      <a:pt x="60" y="14"/>
                      <a:pt x="58" y="17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3" y="23"/>
                      <a:pt x="53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4"/>
                      <a:pt x="51" y="24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6" y="29"/>
                      <a:pt x="47" y="31"/>
                      <a:pt x="46" y="32"/>
                    </a:cubicBezTo>
                    <a:cubicBezTo>
                      <a:pt x="45" y="32"/>
                      <a:pt x="45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1"/>
                      <a:pt x="45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1" y="31"/>
                      <a:pt x="41" y="30"/>
                    </a:cubicBezTo>
                    <a:cubicBezTo>
                      <a:pt x="42" y="30"/>
                      <a:pt x="43" y="29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2" y="29"/>
                      <a:pt x="41" y="29"/>
                    </a:cubicBezTo>
                    <a:cubicBezTo>
                      <a:pt x="41" y="28"/>
                      <a:pt x="41" y="28"/>
                      <a:pt x="40" y="28"/>
                    </a:cubicBezTo>
                    <a:cubicBezTo>
                      <a:pt x="40" y="26"/>
                      <a:pt x="40" y="25"/>
                      <a:pt x="40" y="24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2"/>
                      <a:pt x="43" y="22"/>
                      <a:pt x="44" y="22"/>
                    </a:cubicBezTo>
                    <a:cubicBezTo>
                      <a:pt x="45" y="21"/>
                      <a:pt x="46" y="21"/>
                      <a:pt x="47" y="22"/>
                    </a:cubicBezTo>
                    <a:cubicBezTo>
                      <a:pt x="47" y="22"/>
                      <a:pt x="47" y="23"/>
                      <a:pt x="47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22"/>
                      <a:pt x="49" y="22"/>
                      <a:pt x="49" y="22"/>
                    </a:cubicBezTo>
                    <a:cubicBezTo>
                      <a:pt x="50" y="23"/>
                      <a:pt x="52" y="22"/>
                      <a:pt x="52" y="21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1"/>
                      <a:pt x="51" y="21"/>
                      <a:pt x="50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8" y="19"/>
                      <a:pt x="49" y="20"/>
                      <a:pt x="50" y="21"/>
                    </a:cubicBezTo>
                    <a:cubicBezTo>
                      <a:pt x="51" y="20"/>
                      <a:pt x="51" y="18"/>
                      <a:pt x="50" y="17"/>
                    </a:cubicBezTo>
                    <a:cubicBezTo>
                      <a:pt x="50" y="17"/>
                      <a:pt x="49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8" y="15"/>
                      <a:pt x="49" y="15"/>
                      <a:pt x="50" y="15"/>
                    </a:cubicBezTo>
                    <a:cubicBezTo>
                      <a:pt x="51" y="14"/>
                      <a:pt x="52" y="12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10"/>
                      <a:pt x="53" y="10"/>
                      <a:pt x="54" y="11"/>
                    </a:cubicBezTo>
                    <a:cubicBezTo>
                      <a:pt x="54" y="13"/>
                      <a:pt x="52" y="14"/>
                      <a:pt x="53" y="15"/>
                    </a:cubicBezTo>
                    <a:cubicBezTo>
                      <a:pt x="53" y="15"/>
                      <a:pt x="53" y="16"/>
                      <a:pt x="53" y="16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5" y="18"/>
                      <a:pt x="55" y="17"/>
                      <a:pt x="55" y="17"/>
                    </a:cubicBezTo>
                    <a:cubicBezTo>
                      <a:pt x="56" y="16"/>
                      <a:pt x="55" y="16"/>
                      <a:pt x="55" y="15"/>
                    </a:cubicBezTo>
                    <a:cubicBezTo>
                      <a:pt x="56" y="16"/>
                      <a:pt x="56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8" y="16"/>
                      <a:pt x="58" y="16"/>
                    </a:cubicBezTo>
                    <a:cubicBezTo>
                      <a:pt x="59" y="15"/>
                      <a:pt x="58" y="14"/>
                      <a:pt x="57" y="14"/>
                    </a:cubicBezTo>
                    <a:cubicBezTo>
                      <a:pt x="57" y="14"/>
                      <a:pt x="56" y="14"/>
                      <a:pt x="56" y="14"/>
                    </a:cubicBezTo>
                    <a:cubicBezTo>
                      <a:pt x="56" y="13"/>
                      <a:pt x="58" y="13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5" y="10"/>
                      <a:pt x="54" y="9"/>
                      <a:pt x="52" y="7"/>
                    </a:cubicBezTo>
                    <a:cubicBezTo>
                      <a:pt x="52" y="7"/>
                      <a:pt x="51" y="8"/>
                      <a:pt x="51" y="8"/>
                    </a:cubicBezTo>
                    <a:cubicBezTo>
                      <a:pt x="50" y="8"/>
                      <a:pt x="49" y="8"/>
                      <a:pt x="49" y="9"/>
                    </a:cubicBezTo>
                    <a:cubicBezTo>
                      <a:pt x="48" y="11"/>
                      <a:pt x="50" y="12"/>
                      <a:pt x="49" y="14"/>
                    </a:cubicBezTo>
                    <a:cubicBezTo>
                      <a:pt x="49" y="15"/>
                      <a:pt x="48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4"/>
                      <a:pt x="48" y="13"/>
                      <a:pt x="47" y="12"/>
                    </a:cubicBezTo>
                    <a:cubicBezTo>
                      <a:pt x="47" y="11"/>
                      <a:pt x="46" y="10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9"/>
                    </a:cubicBezTo>
                    <a:cubicBezTo>
                      <a:pt x="45" y="9"/>
                      <a:pt x="45" y="9"/>
                      <a:pt x="46" y="9"/>
                    </a:cubicBezTo>
                    <a:cubicBezTo>
                      <a:pt x="46" y="9"/>
                      <a:pt x="46" y="9"/>
                      <a:pt x="46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9"/>
                      <a:pt x="44" y="9"/>
                    </a:cubicBezTo>
                    <a:cubicBezTo>
                      <a:pt x="44" y="10"/>
                      <a:pt x="44" y="9"/>
                      <a:pt x="44" y="9"/>
                    </a:cubicBezTo>
                    <a:cubicBezTo>
                      <a:pt x="44" y="9"/>
                      <a:pt x="44" y="10"/>
                      <a:pt x="44" y="10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3" y="10"/>
                      <a:pt x="43" y="11"/>
                      <a:pt x="43" y="11"/>
                    </a:cubicBezTo>
                    <a:cubicBezTo>
                      <a:pt x="41" y="11"/>
                      <a:pt x="42" y="13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4"/>
                      <a:pt x="39" y="13"/>
                      <a:pt x="38" y="12"/>
                    </a:cubicBezTo>
                    <a:cubicBezTo>
                      <a:pt x="37" y="12"/>
                      <a:pt x="38" y="11"/>
                      <a:pt x="38" y="10"/>
                    </a:cubicBezTo>
                    <a:cubicBezTo>
                      <a:pt x="39" y="9"/>
                      <a:pt x="40" y="7"/>
                      <a:pt x="39" y="6"/>
                    </a:cubicBezTo>
                    <a:cubicBezTo>
                      <a:pt x="38" y="5"/>
                      <a:pt x="37" y="4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3"/>
                      <a:pt x="34" y="3"/>
                      <a:pt x="35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6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0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32" y="1"/>
                      <a:pt x="32" y="2"/>
                      <a:pt x="32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4"/>
                      <a:pt x="29" y="5"/>
                      <a:pt x="29" y="6"/>
                    </a:cubicBezTo>
                    <a:cubicBezTo>
                      <a:pt x="28" y="7"/>
                      <a:pt x="29" y="9"/>
                      <a:pt x="29" y="10"/>
                    </a:cubicBezTo>
                    <a:cubicBezTo>
                      <a:pt x="30" y="11"/>
                      <a:pt x="30" y="11"/>
                      <a:pt x="30" y="12"/>
                    </a:cubicBezTo>
                    <a:cubicBezTo>
                      <a:pt x="28" y="13"/>
                      <a:pt x="26" y="14"/>
                      <a:pt x="26" y="15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6" y="13"/>
                      <a:pt x="26" y="11"/>
                      <a:pt x="25" y="11"/>
                    </a:cubicBezTo>
                    <a:cubicBezTo>
                      <a:pt x="24" y="11"/>
                      <a:pt x="24" y="10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1"/>
                      <a:pt x="23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3" y="9"/>
                      <a:pt x="24" y="9"/>
                      <a:pt x="24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2" y="10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0" y="11"/>
                      <a:pt x="20" y="12"/>
                    </a:cubicBezTo>
                    <a:cubicBezTo>
                      <a:pt x="20" y="13"/>
                      <a:pt x="20" y="14"/>
                      <a:pt x="21" y="15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8" y="14"/>
                    </a:cubicBezTo>
                    <a:cubicBezTo>
                      <a:pt x="18" y="12"/>
                      <a:pt x="19" y="11"/>
                      <a:pt x="19" y="9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4" y="9"/>
                      <a:pt x="12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1" y="13"/>
                      <a:pt x="12" y="14"/>
                    </a:cubicBezTo>
                    <a:cubicBezTo>
                      <a:pt x="12" y="14"/>
                      <a:pt x="11" y="14"/>
                      <a:pt x="10" y="14"/>
                    </a:cubicBezTo>
                    <a:cubicBezTo>
                      <a:pt x="9" y="14"/>
                      <a:pt x="9" y="15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1" y="16"/>
                      <a:pt x="10" y="16"/>
                      <a:pt x="11" y="15"/>
                    </a:cubicBezTo>
                    <a:cubicBezTo>
                      <a:pt x="11" y="15"/>
                      <a:pt x="12" y="16"/>
                      <a:pt x="13" y="15"/>
                    </a:cubicBezTo>
                    <a:cubicBezTo>
                      <a:pt x="13" y="16"/>
                      <a:pt x="12" y="16"/>
                      <a:pt x="12" y="17"/>
                    </a:cubicBezTo>
                    <a:cubicBezTo>
                      <a:pt x="12" y="17"/>
                      <a:pt x="13" y="18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4" y="17"/>
                      <a:pt x="13" y="17"/>
                      <a:pt x="14" y="16"/>
                    </a:cubicBezTo>
                    <a:cubicBezTo>
                      <a:pt x="14" y="16"/>
                      <a:pt x="15" y="15"/>
                      <a:pt x="15" y="15"/>
                    </a:cubicBezTo>
                    <a:cubicBezTo>
                      <a:pt x="15" y="14"/>
                      <a:pt x="13" y="12"/>
                      <a:pt x="14" y="11"/>
                    </a:cubicBezTo>
                    <a:cubicBezTo>
                      <a:pt x="14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2"/>
                      <a:pt x="16" y="14"/>
                      <a:pt x="18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19" y="16"/>
                      <a:pt x="19" y="16"/>
                    </a:cubicBezTo>
                    <a:cubicBezTo>
                      <a:pt x="19" y="16"/>
                      <a:pt x="18" y="17"/>
                      <a:pt x="17" y="17"/>
                    </a:cubicBezTo>
                    <a:cubicBezTo>
                      <a:pt x="16" y="18"/>
                      <a:pt x="16" y="20"/>
                      <a:pt x="18" y="21"/>
                    </a:cubicBezTo>
                    <a:cubicBezTo>
                      <a:pt x="18" y="20"/>
                      <a:pt x="20" y="19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20"/>
                      <a:pt x="19" y="21"/>
                      <a:pt x="19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1"/>
                      <a:pt x="16" y="21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2"/>
                      <a:pt x="17" y="23"/>
                      <a:pt x="18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3"/>
                      <a:pt x="21" y="23"/>
                    </a:cubicBezTo>
                    <a:cubicBezTo>
                      <a:pt x="21" y="23"/>
                      <a:pt x="21" y="22"/>
                      <a:pt x="21" y="22"/>
                    </a:cubicBezTo>
                    <a:cubicBezTo>
                      <a:pt x="22" y="21"/>
                      <a:pt x="23" y="21"/>
                      <a:pt x="24" y="22"/>
                    </a:cubicBezTo>
                    <a:cubicBezTo>
                      <a:pt x="24" y="22"/>
                      <a:pt x="25" y="22"/>
                      <a:pt x="26" y="22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5"/>
                      <a:pt x="28" y="26"/>
                      <a:pt x="27" y="28"/>
                    </a:cubicBezTo>
                    <a:cubicBezTo>
                      <a:pt x="27" y="28"/>
                      <a:pt x="27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9"/>
                      <a:pt x="25" y="30"/>
                      <a:pt x="26" y="30"/>
                    </a:cubicBezTo>
                    <a:cubicBezTo>
                      <a:pt x="26" y="31"/>
                      <a:pt x="24" y="31"/>
                      <a:pt x="24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2" y="32"/>
                    </a:cubicBezTo>
                    <a:cubicBezTo>
                      <a:pt x="21" y="31"/>
                      <a:pt x="21" y="29"/>
                      <a:pt x="21" y="29"/>
                    </a:cubicBezTo>
                    <a:cubicBezTo>
                      <a:pt x="21" y="28"/>
                      <a:pt x="20" y="28"/>
                      <a:pt x="20" y="27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9" y="17"/>
                      <a:pt x="7" y="14"/>
                      <a:pt x="5" y="11"/>
                    </a:cubicBezTo>
                    <a:cubicBezTo>
                      <a:pt x="4" y="11"/>
                      <a:pt x="4" y="14"/>
                      <a:pt x="4" y="14"/>
                    </a:cubicBezTo>
                    <a:cubicBezTo>
                      <a:pt x="4" y="15"/>
                      <a:pt x="5" y="18"/>
                      <a:pt x="6" y="19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9"/>
                      <a:pt x="3" y="20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2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4"/>
                      <a:pt x="2" y="25"/>
                      <a:pt x="4" y="26"/>
                    </a:cubicBezTo>
                    <a:cubicBezTo>
                      <a:pt x="3" y="26"/>
                      <a:pt x="1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8"/>
                      <a:pt x="2" y="29"/>
                      <a:pt x="3" y="29"/>
                    </a:cubicBezTo>
                    <a:cubicBezTo>
                      <a:pt x="3" y="29"/>
                      <a:pt x="1" y="29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1"/>
                      <a:pt x="3" y="32"/>
                      <a:pt x="4" y="32"/>
                    </a:cubicBezTo>
                    <a:cubicBezTo>
                      <a:pt x="3" y="33"/>
                      <a:pt x="1" y="33"/>
                      <a:pt x="1" y="34"/>
                    </a:cubicBezTo>
                    <a:cubicBezTo>
                      <a:pt x="1" y="35"/>
                      <a:pt x="3" y="36"/>
                      <a:pt x="4" y="36"/>
                    </a:cubicBezTo>
                    <a:cubicBezTo>
                      <a:pt x="4" y="36"/>
                      <a:pt x="3" y="37"/>
                      <a:pt x="3" y="38"/>
                    </a:cubicBezTo>
                    <a:cubicBezTo>
                      <a:pt x="3" y="38"/>
                      <a:pt x="5" y="39"/>
                      <a:pt x="6" y="39"/>
                    </a:cubicBezTo>
                    <a:cubicBezTo>
                      <a:pt x="5" y="39"/>
                      <a:pt x="4" y="40"/>
                      <a:pt x="5" y="41"/>
                    </a:cubicBezTo>
                    <a:cubicBezTo>
                      <a:pt x="5" y="41"/>
                      <a:pt x="6" y="41"/>
                      <a:pt x="8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8" y="41"/>
                      <a:pt x="7" y="42"/>
                      <a:pt x="8" y="44"/>
                    </a:cubicBezTo>
                    <a:cubicBezTo>
                      <a:pt x="9" y="44"/>
                      <a:pt x="10" y="44"/>
                      <a:pt x="11" y="43"/>
                    </a:cubicBezTo>
                    <a:cubicBezTo>
                      <a:pt x="11" y="43"/>
                      <a:pt x="11" y="42"/>
                      <a:pt x="11" y="42"/>
                    </a:cubicBezTo>
                    <a:cubicBezTo>
                      <a:pt x="10" y="43"/>
                      <a:pt x="10" y="44"/>
                      <a:pt x="11" y="46"/>
                    </a:cubicBezTo>
                    <a:cubicBezTo>
                      <a:pt x="12" y="46"/>
                      <a:pt x="13" y="46"/>
                      <a:pt x="13" y="45"/>
                    </a:cubicBezTo>
                    <a:cubicBezTo>
                      <a:pt x="14" y="45"/>
                      <a:pt x="14" y="44"/>
                      <a:pt x="15" y="43"/>
                    </a:cubicBezTo>
                    <a:cubicBezTo>
                      <a:pt x="14" y="44"/>
                      <a:pt x="14" y="46"/>
                      <a:pt x="15" y="47"/>
                    </a:cubicBezTo>
                    <a:cubicBezTo>
                      <a:pt x="16" y="47"/>
                      <a:pt x="16" y="47"/>
                      <a:pt x="17" y="46"/>
                    </a:cubicBezTo>
                    <a:cubicBezTo>
                      <a:pt x="18" y="45"/>
                      <a:pt x="18" y="44"/>
                      <a:pt x="18" y="43"/>
                    </a:cubicBezTo>
                    <a:cubicBezTo>
                      <a:pt x="18" y="44"/>
                      <a:pt x="18" y="46"/>
                      <a:pt x="19" y="46"/>
                    </a:cubicBezTo>
                    <a:cubicBezTo>
                      <a:pt x="19" y="46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8" y="49"/>
                      <a:pt x="18" y="49"/>
                      <a:pt x="19" y="49"/>
                    </a:cubicBezTo>
                    <a:cubicBezTo>
                      <a:pt x="19" y="49"/>
                      <a:pt x="18" y="49"/>
                      <a:pt x="18" y="49"/>
                    </a:cubicBezTo>
                    <a:cubicBezTo>
                      <a:pt x="18" y="50"/>
                      <a:pt x="18" y="50"/>
                      <a:pt x="19" y="50"/>
                    </a:cubicBezTo>
                    <a:cubicBezTo>
                      <a:pt x="19" y="51"/>
                      <a:pt x="19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3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3" y="56"/>
                      <a:pt x="22" y="56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7"/>
                      <a:pt x="22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2" y="59"/>
                      <a:pt x="21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19" y="60"/>
                      <a:pt x="19" y="59"/>
                      <a:pt x="19" y="59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7" y="59"/>
                      <a:pt x="17" y="61"/>
                      <a:pt x="17" y="62"/>
                    </a:cubicBezTo>
                    <a:cubicBezTo>
                      <a:pt x="17" y="62"/>
                      <a:pt x="18" y="63"/>
                      <a:pt x="18" y="63"/>
                    </a:cubicBezTo>
                    <a:cubicBezTo>
                      <a:pt x="17" y="64"/>
                      <a:pt x="17" y="64"/>
                      <a:pt x="17" y="66"/>
                    </a:cubicBezTo>
                    <a:cubicBezTo>
                      <a:pt x="17" y="67"/>
                      <a:pt x="17" y="68"/>
                      <a:pt x="19" y="69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lose/>
                    <a:moveTo>
                      <a:pt x="47" y="51"/>
                    </a:move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lose/>
                    <a:moveTo>
                      <a:pt x="45" y="51"/>
                    </a:move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5" y="51"/>
                      <a:pt x="45" y="51"/>
                    </a:cubicBezTo>
                    <a:close/>
                    <a:moveTo>
                      <a:pt x="33" y="13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4" y="13"/>
                      <a:pt x="35" y="13"/>
                    </a:cubicBezTo>
                    <a:cubicBezTo>
                      <a:pt x="36" y="13"/>
                      <a:pt x="37" y="14"/>
                      <a:pt x="38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7" y="15"/>
                      <a:pt x="37" y="15"/>
                    </a:cubicBezTo>
                    <a:cubicBezTo>
                      <a:pt x="37" y="16"/>
                      <a:pt x="38" y="16"/>
                      <a:pt x="39" y="17"/>
                    </a:cubicBezTo>
                    <a:cubicBezTo>
                      <a:pt x="38" y="17"/>
                      <a:pt x="38" y="16"/>
                      <a:pt x="37" y="16"/>
                    </a:cubicBezTo>
                    <a:cubicBezTo>
                      <a:pt x="37" y="16"/>
                      <a:pt x="37" y="16"/>
                      <a:pt x="37" y="17"/>
                    </a:cubicBezTo>
                    <a:cubicBezTo>
                      <a:pt x="37" y="17"/>
                      <a:pt x="38" y="18"/>
                      <a:pt x="39" y="18"/>
                    </a:cubicBezTo>
                    <a:cubicBezTo>
                      <a:pt x="38" y="19"/>
                      <a:pt x="36" y="18"/>
                      <a:pt x="35" y="19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5" y="21"/>
                      <a:pt x="35" y="22"/>
                      <a:pt x="34" y="24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4"/>
                      <a:pt x="33" y="21"/>
                      <a:pt x="32" y="20"/>
                    </a:cubicBezTo>
                    <a:cubicBezTo>
                      <a:pt x="32" y="20"/>
                      <a:pt x="33" y="19"/>
                      <a:pt x="33" y="19"/>
                    </a:cubicBezTo>
                    <a:cubicBezTo>
                      <a:pt x="31" y="19"/>
                      <a:pt x="30" y="19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0" y="15"/>
                      <a:pt x="31" y="14"/>
                      <a:pt x="33" y="13"/>
                    </a:cubicBezTo>
                    <a:close/>
                    <a:moveTo>
                      <a:pt x="20" y="51"/>
                    </a:move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lose/>
                    <a:moveTo>
                      <a:pt x="23" y="51"/>
                    </a:move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51" name="Freeform 7"/>
              <p:cNvSpPr>
                <a:spLocks/>
              </p:cNvSpPr>
              <p:nvPr/>
            </p:nvSpPr>
            <p:spPr bwMode="auto">
              <a:xfrm>
                <a:off x="3425825" y="811213"/>
                <a:ext cx="23812" cy="1492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"/>
                  </a:cxn>
                  <a:cxn ang="0">
                    <a:pos x="0" y="37"/>
                  </a:cxn>
                  <a:cxn ang="0">
                    <a:pos x="3" y="40"/>
                  </a:cxn>
                  <a:cxn ang="0">
                    <a:pos x="6" y="37"/>
                  </a:cxn>
                  <a:cxn ang="0">
                    <a:pos x="6" y="3"/>
                  </a:cxn>
                  <a:cxn ang="0">
                    <a:pos x="3" y="0"/>
                  </a:cxn>
                </a:cxnLst>
                <a:rect l="0" t="0" r="r" b="b"/>
                <a:pathLst>
                  <a:path w="6" h="40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7"/>
                    </a:cubicBezTo>
                    <a:cubicBezTo>
                      <a:pt x="0" y="38"/>
                      <a:pt x="1" y="40"/>
                      <a:pt x="3" y="40"/>
                    </a:cubicBezTo>
                    <a:cubicBezTo>
                      <a:pt x="5" y="40"/>
                      <a:pt x="6" y="38"/>
                      <a:pt x="6" y="3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52" name="Freeform 8"/>
              <p:cNvSpPr>
                <a:spLocks/>
              </p:cNvSpPr>
              <p:nvPr/>
            </p:nvSpPr>
            <p:spPr bwMode="auto">
              <a:xfrm>
                <a:off x="3378200" y="811213"/>
                <a:ext cx="25400" cy="1492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"/>
                  </a:cxn>
                  <a:cxn ang="0">
                    <a:pos x="0" y="37"/>
                  </a:cxn>
                  <a:cxn ang="0">
                    <a:pos x="4" y="40"/>
                  </a:cxn>
                  <a:cxn ang="0">
                    <a:pos x="7" y="37"/>
                  </a:cxn>
                  <a:cxn ang="0">
                    <a:pos x="7" y="3"/>
                  </a:cxn>
                  <a:cxn ang="0">
                    <a:pos x="4" y="0"/>
                  </a:cxn>
                </a:cxnLst>
                <a:rect l="0" t="0" r="r" b="b"/>
                <a:pathLst>
                  <a:path w="7" h="40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7"/>
                    </a:cubicBezTo>
                    <a:cubicBezTo>
                      <a:pt x="0" y="38"/>
                      <a:pt x="2" y="40"/>
                      <a:pt x="4" y="40"/>
                    </a:cubicBezTo>
                    <a:cubicBezTo>
                      <a:pt x="6" y="40"/>
                      <a:pt x="7" y="38"/>
                      <a:pt x="7" y="3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53" name="Freeform 9"/>
              <p:cNvSpPr>
                <a:spLocks noEditPoints="1"/>
              </p:cNvSpPr>
              <p:nvPr/>
            </p:nvSpPr>
            <p:spPr bwMode="auto">
              <a:xfrm>
                <a:off x="3213100" y="530225"/>
                <a:ext cx="358775" cy="484188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4"/>
                  </a:cxn>
                  <a:cxn ang="0">
                    <a:pos x="50" y="8"/>
                  </a:cxn>
                  <a:cxn ang="0">
                    <a:pos x="49" y="9"/>
                  </a:cxn>
                  <a:cxn ang="0">
                    <a:pos x="48" y="13"/>
                  </a:cxn>
                  <a:cxn ang="0">
                    <a:pos x="48" y="16"/>
                  </a:cxn>
                  <a:cxn ang="0">
                    <a:pos x="46" y="17"/>
                  </a:cxn>
                  <a:cxn ang="0">
                    <a:pos x="45" y="20"/>
                  </a:cxn>
                  <a:cxn ang="0">
                    <a:pos x="42" y="22"/>
                  </a:cxn>
                  <a:cxn ang="0">
                    <a:pos x="40" y="24"/>
                  </a:cxn>
                  <a:cxn ang="0">
                    <a:pos x="39" y="24"/>
                  </a:cxn>
                  <a:cxn ang="0">
                    <a:pos x="40" y="25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8"/>
                  </a:cxn>
                  <a:cxn ang="0">
                    <a:pos x="32" y="28"/>
                  </a:cxn>
                  <a:cxn ang="0">
                    <a:pos x="30" y="32"/>
                  </a:cxn>
                  <a:cxn ang="0">
                    <a:pos x="33" y="40"/>
                  </a:cxn>
                  <a:cxn ang="0">
                    <a:pos x="34" y="43"/>
                  </a:cxn>
                  <a:cxn ang="0">
                    <a:pos x="26" y="52"/>
                  </a:cxn>
                  <a:cxn ang="0">
                    <a:pos x="22" y="51"/>
                  </a:cxn>
                  <a:cxn ang="0">
                    <a:pos x="15" y="53"/>
                  </a:cxn>
                  <a:cxn ang="0">
                    <a:pos x="11" y="53"/>
                  </a:cxn>
                  <a:cxn ang="0">
                    <a:pos x="4" y="51"/>
                  </a:cxn>
                  <a:cxn ang="0">
                    <a:pos x="1" y="52"/>
                  </a:cxn>
                  <a:cxn ang="0">
                    <a:pos x="0" y="79"/>
                  </a:cxn>
                  <a:cxn ang="0">
                    <a:pos x="8" y="129"/>
                  </a:cxn>
                  <a:cxn ang="0">
                    <a:pos x="87" y="129"/>
                  </a:cxn>
                  <a:cxn ang="0">
                    <a:pos x="96" y="120"/>
                  </a:cxn>
                  <a:cxn ang="0">
                    <a:pos x="96" y="90"/>
                  </a:cxn>
                  <a:cxn ang="0">
                    <a:pos x="96" y="34"/>
                  </a:cxn>
                  <a:cxn ang="0">
                    <a:pos x="87" y="0"/>
                  </a:cxn>
                  <a:cxn ang="0">
                    <a:pos x="70" y="116"/>
                  </a:cxn>
                  <a:cxn ang="0">
                    <a:pos x="29" y="120"/>
                  </a:cxn>
                  <a:cxn ang="0">
                    <a:pos x="25" y="70"/>
                  </a:cxn>
                  <a:cxn ang="0">
                    <a:pos x="28" y="66"/>
                  </a:cxn>
                  <a:cxn ang="0">
                    <a:pos x="28" y="58"/>
                  </a:cxn>
                  <a:cxn ang="0">
                    <a:pos x="39" y="57"/>
                  </a:cxn>
                  <a:cxn ang="0">
                    <a:pos x="54" y="54"/>
                  </a:cxn>
                  <a:cxn ang="0">
                    <a:pos x="57" y="58"/>
                  </a:cxn>
                  <a:cxn ang="0">
                    <a:pos x="70" y="62"/>
                  </a:cxn>
                  <a:cxn ang="0">
                    <a:pos x="67" y="66"/>
                  </a:cxn>
                  <a:cxn ang="0">
                    <a:pos x="83" y="38"/>
                  </a:cxn>
                  <a:cxn ang="0">
                    <a:pos x="44" y="32"/>
                  </a:cxn>
                  <a:cxn ang="0">
                    <a:pos x="83" y="38"/>
                  </a:cxn>
                </a:cxnLst>
                <a:rect l="0" t="0" r="r" b="b"/>
                <a:pathLst>
                  <a:path w="96" h="129">
                    <a:moveTo>
                      <a:pt x="87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3"/>
                      <a:pt x="50" y="3"/>
                      <a:pt x="50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50" y="6"/>
                      <a:pt x="50" y="7"/>
                      <a:pt x="50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1"/>
                      <a:pt x="49" y="13"/>
                      <a:pt x="48" y="13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8"/>
                      <a:pt x="45" y="18"/>
                      <a:pt x="45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1"/>
                      <a:pt x="42" y="21"/>
                    </a:cubicBezTo>
                    <a:cubicBezTo>
                      <a:pt x="42" y="21"/>
                      <a:pt x="42" y="21"/>
                      <a:pt x="42" y="22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39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7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3" y="34"/>
                      <a:pt x="34" y="38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42"/>
                      <a:pt x="34" y="43"/>
                      <a:pt x="34" y="43"/>
                    </a:cubicBezTo>
                    <a:cubicBezTo>
                      <a:pt x="34" y="46"/>
                      <a:pt x="33" y="48"/>
                      <a:pt x="30" y="50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52"/>
                      <a:pt x="23" y="51"/>
                      <a:pt x="22" y="51"/>
                    </a:cubicBezTo>
                    <a:cubicBezTo>
                      <a:pt x="21" y="52"/>
                      <a:pt x="19" y="52"/>
                      <a:pt x="17" y="52"/>
                    </a:cubicBezTo>
                    <a:cubicBezTo>
                      <a:pt x="17" y="52"/>
                      <a:pt x="16" y="53"/>
                      <a:pt x="15" y="53"/>
                    </a:cubicBezTo>
                    <a:cubicBezTo>
                      <a:pt x="15" y="53"/>
                      <a:pt x="14" y="53"/>
                      <a:pt x="13" y="53"/>
                    </a:cubicBezTo>
                    <a:cubicBezTo>
                      <a:pt x="13" y="53"/>
                      <a:pt x="12" y="53"/>
                      <a:pt x="11" y="53"/>
                    </a:cubicBezTo>
                    <a:cubicBezTo>
                      <a:pt x="11" y="53"/>
                      <a:pt x="10" y="52"/>
                      <a:pt x="9" y="52"/>
                    </a:cubicBezTo>
                    <a:cubicBezTo>
                      <a:pt x="8" y="52"/>
                      <a:pt x="6" y="52"/>
                      <a:pt x="4" y="51"/>
                    </a:cubicBezTo>
                    <a:cubicBezTo>
                      <a:pt x="3" y="51"/>
                      <a:pt x="2" y="51"/>
                      <a:pt x="1" y="5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5"/>
                      <a:pt x="4" y="129"/>
                      <a:pt x="8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87" y="129"/>
                      <a:pt x="87" y="129"/>
                      <a:pt x="87" y="129"/>
                    </a:cubicBezTo>
                    <a:cubicBezTo>
                      <a:pt x="89" y="129"/>
                      <a:pt x="91" y="128"/>
                      <a:pt x="93" y="126"/>
                    </a:cubicBezTo>
                    <a:cubicBezTo>
                      <a:pt x="95" y="125"/>
                      <a:pt x="96" y="122"/>
                      <a:pt x="96" y="120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4"/>
                      <a:pt x="92" y="0"/>
                      <a:pt x="87" y="0"/>
                    </a:cubicBezTo>
                    <a:close/>
                    <a:moveTo>
                      <a:pt x="70" y="70"/>
                    </a:moveTo>
                    <a:cubicBezTo>
                      <a:pt x="70" y="70"/>
                      <a:pt x="70" y="70"/>
                      <a:pt x="70" y="116"/>
                    </a:cubicBezTo>
                    <a:cubicBezTo>
                      <a:pt x="70" y="118"/>
                      <a:pt x="69" y="120"/>
                      <a:pt x="67" y="120"/>
                    </a:cubicBezTo>
                    <a:cubicBezTo>
                      <a:pt x="67" y="120"/>
                      <a:pt x="67" y="120"/>
                      <a:pt x="29" y="120"/>
                    </a:cubicBezTo>
                    <a:cubicBezTo>
                      <a:pt x="27" y="120"/>
                      <a:pt x="25" y="118"/>
                      <a:pt x="25" y="116"/>
                    </a:cubicBezTo>
                    <a:cubicBezTo>
                      <a:pt x="25" y="116"/>
                      <a:pt x="25" y="116"/>
                      <a:pt x="25" y="70"/>
                    </a:cubicBezTo>
                    <a:cubicBezTo>
                      <a:pt x="25" y="68"/>
                      <a:pt x="27" y="66"/>
                      <a:pt x="29" y="66"/>
                    </a:cubicBezTo>
                    <a:cubicBezTo>
                      <a:pt x="29" y="66"/>
                      <a:pt x="28" y="66"/>
                      <a:pt x="28" y="66"/>
                    </a:cubicBezTo>
                    <a:cubicBezTo>
                      <a:pt x="26" y="66"/>
                      <a:pt x="25" y="64"/>
                      <a:pt x="25" y="62"/>
                    </a:cubicBezTo>
                    <a:cubicBezTo>
                      <a:pt x="25" y="60"/>
                      <a:pt x="26" y="58"/>
                      <a:pt x="28" y="58"/>
                    </a:cubicBezTo>
                    <a:cubicBezTo>
                      <a:pt x="28" y="58"/>
                      <a:pt x="28" y="58"/>
                      <a:pt x="39" y="58"/>
                    </a:cubicBezTo>
                    <a:cubicBezTo>
                      <a:pt x="39" y="58"/>
                      <a:pt x="39" y="58"/>
                      <a:pt x="39" y="57"/>
                    </a:cubicBezTo>
                    <a:cubicBezTo>
                      <a:pt x="39" y="56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54" y="54"/>
                    </a:cubicBezTo>
                    <a:cubicBezTo>
                      <a:pt x="55" y="54"/>
                      <a:pt x="57" y="56"/>
                      <a:pt x="57" y="57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67" y="58"/>
                    </a:cubicBezTo>
                    <a:cubicBezTo>
                      <a:pt x="69" y="58"/>
                      <a:pt x="70" y="60"/>
                      <a:pt x="70" y="62"/>
                    </a:cubicBezTo>
                    <a:cubicBezTo>
                      <a:pt x="70" y="64"/>
                      <a:pt x="69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9" y="66"/>
                      <a:pt x="70" y="68"/>
                      <a:pt x="70" y="70"/>
                    </a:cubicBezTo>
                    <a:close/>
                    <a:moveTo>
                      <a:pt x="83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83" y="32"/>
                      <a:pt x="83" y="32"/>
                      <a:pt x="83" y="32"/>
                    </a:cubicBezTo>
                    <a:lnTo>
                      <a:pt x="83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54" name="Freeform 10"/>
              <p:cNvSpPr>
                <a:spLocks/>
              </p:cNvSpPr>
              <p:nvPr/>
            </p:nvSpPr>
            <p:spPr bwMode="auto">
              <a:xfrm>
                <a:off x="3332163" y="811213"/>
                <a:ext cx="26987" cy="1492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"/>
                  </a:cxn>
                  <a:cxn ang="0">
                    <a:pos x="0" y="37"/>
                  </a:cxn>
                  <a:cxn ang="0">
                    <a:pos x="3" y="40"/>
                  </a:cxn>
                  <a:cxn ang="0">
                    <a:pos x="7" y="37"/>
                  </a:cxn>
                  <a:cxn ang="0">
                    <a:pos x="7" y="3"/>
                  </a:cxn>
                  <a:cxn ang="0">
                    <a:pos x="3" y="0"/>
                  </a:cxn>
                </a:cxnLst>
                <a:rect l="0" t="0" r="r" b="b"/>
                <a:pathLst>
                  <a:path w="7" h="40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7"/>
                    </a:cubicBezTo>
                    <a:cubicBezTo>
                      <a:pt x="0" y="38"/>
                      <a:pt x="2" y="40"/>
                      <a:pt x="3" y="40"/>
                    </a:cubicBezTo>
                    <a:cubicBezTo>
                      <a:pt x="5" y="40"/>
                      <a:pt x="7" y="38"/>
                      <a:pt x="7" y="3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40" name="Группа 405"/>
          <p:cNvGrpSpPr/>
          <p:nvPr/>
        </p:nvGrpSpPr>
        <p:grpSpPr>
          <a:xfrm>
            <a:off x="2800995" y="4107680"/>
            <a:ext cx="557433" cy="557433"/>
            <a:chOff x="2603774" y="3956770"/>
            <a:chExt cx="557433" cy="557433"/>
          </a:xfrm>
        </p:grpSpPr>
        <p:sp>
          <p:nvSpPr>
            <p:cNvPr id="378" name="Овал 377"/>
            <p:cNvSpPr/>
            <p:nvPr/>
          </p:nvSpPr>
          <p:spPr>
            <a:xfrm>
              <a:off x="2603774" y="3956770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41" name="Группа 1325"/>
            <p:cNvGrpSpPr/>
            <p:nvPr/>
          </p:nvGrpSpPr>
          <p:grpSpPr>
            <a:xfrm>
              <a:off x="2751600" y="4061330"/>
              <a:ext cx="261780" cy="348313"/>
              <a:chOff x="5840490" y="849335"/>
              <a:chExt cx="379418" cy="504837"/>
            </a:xfrm>
            <a:solidFill>
              <a:schemeClr val="bg1"/>
            </a:solidFill>
          </p:grpSpPr>
          <p:sp>
            <p:nvSpPr>
              <p:cNvPr id="250" name="Freeform 854"/>
              <p:cNvSpPr>
                <a:spLocks/>
              </p:cNvSpPr>
              <p:nvPr/>
            </p:nvSpPr>
            <p:spPr bwMode="auto">
              <a:xfrm>
                <a:off x="5840490" y="966813"/>
                <a:ext cx="379418" cy="131766"/>
              </a:xfrm>
              <a:custGeom>
                <a:avLst/>
                <a:gdLst>
                  <a:gd name="T0" fmla="*/ 1047 w 1053"/>
                  <a:gd name="T1" fmla="*/ 0 h 365"/>
                  <a:gd name="T2" fmla="*/ 546 w 1053"/>
                  <a:gd name="T3" fmla="*/ 178 h 365"/>
                  <a:gd name="T4" fmla="*/ 539 w 1053"/>
                  <a:gd name="T5" fmla="*/ 178 h 365"/>
                  <a:gd name="T6" fmla="*/ 527 w 1053"/>
                  <a:gd name="T7" fmla="*/ 178 h 365"/>
                  <a:gd name="T8" fmla="*/ 514 w 1053"/>
                  <a:gd name="T9" fmla="*/ 178 h 365"/>
                  <a:gd name="T10" fmla="*/ 507 w 1053"/>
                  <a:gd name="T11" fmla="*/ 178 h 365"/>
                  <a:gd name="T12" fmla="*/ 6 w 1053"/>
                  <a:gd name="T13" fmla="*/ 0 h 365"/>
                  <a:gd name="T14" fmla="*/ 3 w 1053"/>
                  <a:gd name="T15" fmla="*/ 130 h 365"/>
                  <a:gd name="T16" fmla="*/ 367 w 1053"/>
                  <a:gd name="T17" fmla="*/ 354 h 365"/>
                  <a:gd name="T18" fmla="*/ 367 w 1053"/>
                  <a:gd name="T19" fmla="*/ 354 h 365"/>
                  <a:gd name="T20" fmla="*/ 495 w 1053"/>
                  <a:gd name="T21" fmla="*/ 365 h 365"/>
                  <a:gd name="T22" fmla="*/ 519 w 1053"/>
                  <a:gd name="T23" fmla="*/ 365 h 365"/>
                  <a:gd name="T24" fmla="*/ 525 w 1053"/>
                  <a:gd name="T25" fmla="*/ 365 h 365"/>
                  <a:gd name="T26" fmla="*/ 527 w 1053"/>
                  <a:gd name="T27" fmla="*/ 365 h 365"/>
                  <a:gd name="T28" fmla="*/ 528 w 1053"/>
                  <a:gd name="T29" fmla="*/ 365 h 365"/>
                  <a:gd name="T30" fmla="*/ 534 w 1053"/>
                  <a:gd name="T31" fmla="*/ 365 h 365"/>
                  <a:gd name="T32" fmla="*/ 558 w 1053"/>
                  <a:gd name="T33" fmla="*/ 365 h 365"/>
                  <a:gd name="T34" fmla="*/ 686 w 1053"/>
                  <a:gd name="T35" fmla="*/ 354 h 365"/>
                  <a:gd name="T36" fmla="*/ 686 w 1053"/>
                  <a:gd name="T37" fmla="*/ 354 h 365"/>
                  <a:gd name="T38" fmla="*/ 1050 w 1053"/>
                  <a:gd name="T39" fmla="*/ 130 h 365"/>
                  <a:gd name="T40" fmla="*/ 1047 w 1053"/>
                  <a:gd name="T41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53" h="365">
                    <a:moveTo>
                      <a:pt x="1047" y="0"/>
                    </a:moveTo>
                    <a:cubicBezTo>
                      <a:pt x="969" y="81"/>
                      <a:pt x="756" y="172"/>
                      <a:pt x="546" y="178"/>
                    </a:cubicBezTo>
                    <a:cubicBezTo>
                      <a:pt x="544" y="178"/>
                      <a:pt x="542" y="178"/>
                      <a:pt x="539" y="178"/>
                    </a:cubicBezTo>
                    <a:cubicBezTo>
                      <a:pt x="535" y="178"/>
                      <a:pt x="531" y="178"/>
                      <a:pt x="527" y="178"/>
                    </a:cubicBezTo>
                    <a:cubicBezTo>
                      <a:pt x="522" y="178"/>
                      <a:pt x="518" y="178"/>
                      <a:pt x="514" y="178"/>
                    </a:cubicBezTo>
                    <a:cubicBezTo>
                      <a:pt x="511" y="178"/>
                      <a:pt x="509" y="178"/>
                      <a:pt x="507" y="178"/>
                    </a:cubicBezTo>
                    <a:cubicBezTo>
                      <a:pt x="298" y="172"/>
                      <a:pt x="84" y="81"/>
                      <a:pt x="6" y="0"/>
                    </a:cubicBezTo>
                    <a:cubicBezTo>
                      <a:pt x="0" y="41"/>
                      <a:pt x="3" y="96"/>
                      <a:pt x="3" y="130"/>
                    </a:cubicBezTo>
                    <a:cubicBezTo>
                      <a:pt x="3" y="234"/>
                      <a:pt x="156" y="323"/>
                      <a:pt x="367" y="354"/>
                    </a:cubicBezTo>
                    <a:lnTo>
                      <a:pt x="367" y="354"/>
                    </a:lnTo>
                    <a:cubicBezTo>
                      <a:pt x="408" y="360"/>
                      <a:pt x="451" y="363"/>
                      <a:pt x="495" y="365"/>
                    </a:cubicBezTo>
                    <a:cubicBezTo>
                      <a:pt x="503" y="365"/>
                      <a:pt x="511" y="365"/>
                      <a:pt x="519" y="365"/>
                    </a:cubicBezTo>
                    <a:cubicBezTo>
                      <a:pt x="521" y="365"/>
                      <a:pt x="523" y="365"/>
                      <a:pt x="525" y="365"/>
                    </a:cubicBezTo>
                    <a:cubicBezTo>
                      <a:pt x="525" y="365"/>
                      <a:pt x="526" y="365"/>
                      <a:pt x="527" y="365"/>
                    </a:cubicBezTo>
                    <a:cubicBezTo>
                      <a:pt x="527" y="365"/>
                      <a:pt x="528" y="365"/>
                      <a:pt x="528" y="365"/>
                    </a:cubicBezTo>
                    <a:cubicBezTo>
                      <a:pt x="530" y="365"/>
                      <a:pt x="532" y="365"/>
                      <a:pt x="534" y="365"/>
                    </a:cubicBezTo>
                    <a:cubicBezTo>
                      <a:pt x="542" y="365"/>
                      <a:pt x="550" y="365"/>
                      <a:pt x="558" y="365"/>
                    </a:cubicBezTo>
                    <a:cubicBezTo>
                      <a:pt x="602" y="363"/>
                      <a:pt x="645" y="360"/>
                      <a:pt x="686" y="354"/>
                    </a:cubicBezTo>
                    <a:lnTo>
                      <a:pt x="686" y="354"/>
                    </a:lnTo>
                    <a:cubicBezTo>
                      <a:pt x="897" y="323"/>
                      <a:pt x="1050" y="234"/>
                      <a:pt x="1050" y="130"/>
                    </a:cubicBezTo>
                    <a:cubicBezTo>
                      <a:pt x="1050" y="96"/>
                      <a:pt x="1053" y="41"/>
                      <a:pt x="10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855"/>
              <p:cNvSpPr>
                <a:spLocks noEditPoints="1"/>
              </p:cNvSpPr>
              <p:nvPr/>
            </p:nvSpPr>
            <p:spPr bwMode="auto">
              <a:xfrm>
                <a:off x="5856365" y="849335"/>
                <a:ext cx="347667" cy="169867"/>
              </a:xfrm>
              <a:custGeom>
                <a:avLst/>
                <a:gdLst>
                  <a:gd name="T0" fmla="*/ 484 w 967"/>
                  <a:gd name="T1" fmla="*/ 0 h 471"/>
                  <a:gd name="T2" fmla="*/ 0 w 967"/>
                  <a:gd name="T3" fmla="*/ 235 h 471"/>
                  <a:gd name="T4" fmla="*/ 484 w 967"/>
                  <a:gd name="T5" fmla="*/ 471 h 471"/>
                  <a:gd name="T6" fmla="*/ 967 w 967"/>
                  <a:gd name="T7" fmla="*/ 235 h 471"/>
                  <a:gd name="T8" fmla="*/ 484 w 967"/>
                  <a:gd name="T9" fmla="*/ 0 h 471"/>
                  <a:gd name="T10" fmla="*/ 484 w 967"/>
                  <a:gd name="T11" fmla="*/ 390 h 471"/>
                  <a:gd name="T12" fmla="*/ 484 w 967"/>
                  <a:gd name="T13" fmla="*/ 390 h 471"/>
                  <a:gd name="T14" fmla="*/ 126 w 967"/>
                  <a:gd name="T15" fmla="*/ 222 h 471"/>
                  <a:gd name="T16" fmla="*/ 484 w 967"/>
                  <a:gd name="T17" fmla="*/ 55 h 471"/>
                  <a:gd name="T18" fmla="*/ 841 w 967"/>
                  <a:gd name="T19" fmla="*/ 222 h 471"/>
                  <a:gd name="T20" fmla="*/ 484 w 967"/>
                  <a:gd name="T21" fmla="*/ 39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7" h="471">
                    <a:moveTo>
                      <a:pt x="484" y="0"/>
                    </a:moveTo>
                    <a:cubicBezTo>
                      <a:pt x="217" y="0"/>
                      <a:pt x="0" y="105"/>
                      <a:pt x="0" y="235"/>
                    </a:cubicBezTo>
                    <a:cubicBezTo>
                      <a:pt x="0" y="365"/>
                      <a:pt x="217" y="471"/>
                      <a:pt x="484" y="471"/>
                    </a:cubicBezTo>
                    <a:cubicBezTo>
                      <a:pt x="751" y="471"/>
                      <a:pt x="967" y="365"/>
                      <a:pt x="967" y="235"/>
                    </a:cubicBezTo>
                    <a:cubicBezTo>
                      <a:pt x="967" y="105"/>
                      <a:pt x="751" y="0"/>
                      <a:pt x="484" y="0"/>
                    </a:cubicBezTo>
                    <a:close/>
                    <a:moveTo>
                      <a:pt x="484" y="390"/>
                    </a:moveTo>
                    <a:lnTo>
                      <a:pt x="484" y="390"/>
                    </a:lnTo>
                    <a:cubicBezTo>
                      <a:pt x="286" y="390"/>
                      <a:pt x="126" y="315"/>
                      <a:pt x="126" y="222"/>
                    </a:cubicBezTo>
                    <a:cubicBezTo>
                      <a:pt x="126" y="130"/>
                      <a:pt x="286" y="55"/>
                      <a:pt x="484" y="55"/>
                    </a:cubicBezTo>
                    <a:cubicBezTo>
                      <a:pt x="681" y="55"/>
                      <a:pt x="841" y="130"/>
                      <a:pt x="841" y="222"/>
                    </a:cubicBezTo>
                    <a:cubicBezTo>
                      <a:pt x="841" y="315"/>
                      <a:pt x="681" y="390"/>
                      <a:pt x="484" y="3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856"/>
              <p:cNvSpPr>
                <a:spLocks/>
              </p:cNvSpPr>
              <p:nvPr/>
            </p:nvSpPr>
            <p:spPr bwMode="auto">
              <a:xfrm>
                <a:off x="5840490" y="1054127"/>
                <a:ext cx="379418" cy="119065"/>
              </a:xfrm>
              <a:custGeom>
                <a:avLst/>
                <a:gdLst>
                  <a:gd name="T0" fmla="*/ 1047 w 1053"/>
                  <a:gd name="T1" fmla="*/ 0 h 332"/>
                  <a:gd name="T2" fmla="*/ 546 w 1053"/>
                  <a:gd name="T3" fmla="*/ 177 h 332"/>
                  <a:gd name="T4" fmla="*/ 539 w 1053"/>
                  <a:gd name="T5" fmla="*/ 177 h 332"/>
                  <a:gd name="T6" fmla="*/ 527 w 1053"/>
                  <a:gd name="T7" fmla="*/ 178 h 332"/>
                  <a:gd name="T8" fmla="*/ 514 w 1053"/>
                  <a:gd name="T9" fmla="*/ 177 h 332"/>
                  <a:gd name="T10" fmla="*/ 507 w 1053"/>
                  <a:gd name="T11" fmla="*/ 177 h 332"/>
                  <a:gd name="T12" fmla="*/ 6 w 1053"/>
                  <a:gd name="T13" fmla="*/ 0 h 332"/>
                  <a:gd name="T14" fmla="*/ 3 w 1053"/>
                  <a:gd name="T15" fmla="*/ 129 h 332"/>
                  <a:gd name="T16" fmla="*/ 263 w 1053"/>
                  <a:gd name="T17" fmla="*/ 332 h 332"/>
                  <a:gd name="T18" fmla="*/ 527 w 1053"/>
                  <a:gd name="T19" fmla="*/ 200 h 332"/>
                  <a:gd name="T20" fmla="*/ 790 w 1053"/>
                  <a:gd name="T21" fmla="*/ 332 h 332"/>
                  <a:gd name="T22" fmla="*/ 1050 w 1053"/>
                  <a:gd name="T23" fmla="*/ 129 h 332"/>
                  <a:gd name="T24" fmla="*/ 1047 w 1053"/>
                  <a:gd name="T25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53" h="332">
                    <a:moveTo>
                      <a:pt x="1047" y="0"/>
                    </a:moveTo>
                    <a:cubicBezTo>
                      <a:pt x="969" y="80"/>
                      <a:pt x="756" y="171"/>
                      <a:pt x="546" y="177"/>
                    </a:cubicBezTo>
                    <a:cubicBezTo>
                      <a:pt x="544" y="177"/>
                      <a:pt x="542" y="177"/>
                      <a:pt x="539" y="177"/>
                    </a:cubicBezTo>
                    <a:cubicBezTo>
                      <a:pt x="535" y="177"/>
                      <a:pt x="531" y="178"/>
                      <a:pt x="527" y="178"/>
                    </a:cubicBezTo>
                    <a:cubicBezTo>
                      <a:pt x="522" y="178"/>
                      <a:pt x="518" y="177"/>
                      <a:pt x="514" y="177"/>
                    </a:cubicBezTo>
                    <a:cubicBezTo>
                      <a:pt x="511" y="177"/>
                      <a:pt x="509" y="177"/>
                      <a:pt x="507" y="177"/>
                    </a:cubicBezTo>
                    <a:cubicBezTo>
                      <a:pt x="298" y="171"/>
                      <a:pt x="84" y="80"/>
                      <a:pt x="6" y="0"/>
                    </a:cubicBezTo>
                    <a:cubicBezTo>
                      <a:pt x="0" y="41"/>
                      <a:pt x="3" y="96"/>
                      <a:pt x="3" y="129"/>
                    </a:cubicBezTo>
                    <a:cubicBezTo>
                      <a:pt x="3" y="216"/>
                      <a:pt x="107" y="291"/>
                      <a:pt x="263" y="332"/>
                    </a:cubicBezTo>
                    <a:cubicBezTo>
                      <a:pt x="323" y="252"/>
                      <a:pt x="419" y="200"/>
                      <a:pt x="527" y="200"/>
                    </a:cubicBezTo>
                    <a:cubicBezTo>
                      <a:pt x="634" y="200"/>
                      <a:pt x="730" y="252"/>
                      <a:pt x="790" y="332"/>
                    </a:cubicBezTo>
                    <a:cubicBezTo>
                      <a:pt x="946" y="291"/>
                      <a:pt x="1050" y="216"/>
                      <a:pt x="1050" y="129"/>
                    </a:cubicBezTo>
                    <a:cubicBezTo>
                      <a:pt x="1050" y="96"/>
                      <a:pt x="1053" y="41"/>
                      <a:pt x="10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857"/>
              <p:cNvSpPr>
                <a:spLocks/>
              </p:cNvSpPr>
              <p:nvPr/>
            </p:nvSpPr>
            <p:spPr bwMode="auto">
              <a:xfrm>
                <a:off x="5840490" y="1139854"/>
                <a:ext cx="85726" cy="112715"/>
              </a:xfrm>
              <a:custGeom>
                <a:avLst/>
                <a:gdLst>
                  <a:gd name="T0" fmla="*/ 196 w 240"/>
                  <a:gd name="T1" fmla="*/ 293 h 312"/>
                  <a:gd name="T2" fmla="*/ 240 w 240"/>
                  <a:gd name="T3" fmla="*/ 129 h 312"/>
                  <a:gd name="T4" fmla="*/ 6 w 240"/>
                  <a:gd name="T5" fmla="*/ 0 h 312"/>
                  <a:gd name="T6" fmla="*/ 3 w 240"/>
                  <a:gd name="T7" fmla="*/ 130 h 312"/>
                  <a:gd name="T8" fmla="*/ 197 w 240"/>
                  <a:gd name="T9" fmla="*/ 312 h 312"/>
                  <a:gd name="T10" fmla="*/ 196 w 240"/>
                  <a:gd name="T11" fmla="*/ 293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0" h="312">
                    <a:moveTo>
                      <a:pt x="196" y="293"/>
                    </a:moveTo>
                    <a:cubicBezTo>
                      <a:pt x="196" y="233"/>
                      <a:pt x="212" y="177"/>
                      <a:pt x="240" y="129"/>
                    </a:cubicBezTo>
                    <a:cubicBezTo>
                      <a:pt x="136" y="94"/>
                      <a:pt x="49" y="45"/>
                      <a:pt x="6" y="0"/>
                    </a:cubicBezTo>
                    <a:cubicBezTo>
                      <a:pt x="0" y="41"/>
                      <a:pt x="3" y="97"/>
                      <a:pt x="3" y="130"/>
                    </a:cubicBezTo>
                    <a:cubicBezTo>
                      <a:pt x="3" y="204"/>
                      <a:pt x="79" y="269"/>
                      <a:pt x="197" y="312"/>
                    </a:cubicBezTo>
                    <a:cubicBezTo>
                      <a:pt x="197" y="306"/>
                      <a:pt x="196" y="299"/>
                      <a:pt x="196" y="2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858"/>
              <p:cNvSpPr>
                <a:spLocks/>
              </p:cNvSpPr>
              <p:nvPr/>
            </p:nvSpPr>
            <p:spPr bwMode="auto">
              <a:xfrm>
                <a:off x="6132594" y="1139854"/>
                <a:ext cx="87314" cy="112715"/>
              </a:xfrm>
              <a:custGeom>
                <a:avLst/>
                <a:gdLst>
                  <a:gd name="T0" fmla="*/ 234 w 240"/>
                  <a:gd name="T1" fmla="*/ 0 h 312"/>
                  <a:gd name="T2" fmla="*/ 0 w 240"/>
                  <a:gd name="T3" fmla="*/ 129 h 312"/>
                  <a:gd name="T4" fmla="*/ 44 w 240"/>
                  <a:gd name="T5" fmla="*/ 293 h 312"/>
                  <a:gd name="T6" fmla="*/ 43 w 240"/>
                  <a:gd name="T7" fmla="*/ 312 h 312"/>
                  <a:gd name="T8" fmla="*/ 237 w 240"/>
                  <a:gd name="T9" fmla="*/ 130 h 312"/>
                  <a:gd name="T10" fmla="*/ 234 w 240"/>
                  <a:gd name="T11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0" h="312">
                    <a:moveTo>
                      <a:pt x="234" y="0"/>
                    </a:moveTo>
                    <a:cubicBezTo>
                      <a:pt x="191" y="45"/>
                      <a:pt x="104" y="94"/>
                      <a:pt x="0" y="129"/>
                    </a:cubicBezTo>
                    <a:cubicBezTo>
                      <a:pt x="28" y="177"/>
                      <a:pt x="44" y="233"/>
                      <a:pt x="44" y="293"/>
                    </a:cubicBezTo>
                    <a:cubicBezTo>
                      <a:pt x="44" y="299"/>
                      <a:pt x="43" y="306"/>
                      <a:pt x="43" y="312"/>
                    </a:cubicBezTo>
                    <a:cubicBezTo>
                      <a:pt x="161" y="269"/>
                      <a:pt x="237" y="204"/>
                      <a:pt x="237" y="130"/>
                    </a:cubicBezTo>
                    <a:cubicBezTo>
                      <a:pt x="237" y="97"/>
                      <a:pt x="240" y="41"/>
                      <a:pt x="2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859"/>
              <p:cNvSpPr>
                <a:spLocks noEditPoints="1"/>
              </p:cNvSpPr>
              <p:nvPr/>
            </p:nvSpPr>
            <p:spPr bwMode="auto">
              <a:xfrm>
                <a:off x="5923041" y="1139854"/>
                <a:ext cx="214315" cy="214318"/>
              </a:xfrm>
              <a:custGeom>
                <a:avLst/>
                <a:gdLst>
                  <a:gd name="T0" fmla="*/ 298 w 595"/>
                  <a:gd name="T1" fmla="*/ 0 h 595"/>
                  <a:gd name="T2" fmla="*/ 0 w 595"/>
                  <a:gd name="T3" fmla="*/ 298 h 595"/>
                  <a:gd name="T4" fmla="*/ 298 w 595"/>
                  <a:gd name="T5" fmla="*/ 595 h 595"/>
                  <a:gd name="T6" fmla="*/ 595 w 595"/>
                  <a:gd name="T7" fmla="*/ 298 h 595"/>
                  <a:gd name="T8" fmla="*/ 298 w 595"/>
                  <a:gd name="T9" fmla="*/ 0 h 595"/>
                  <a:gd name="T10" fmla="*/ 224 w 595"/>
                  <a:gd name="T11" fmla="*/ 223 h 595"/>
                  <a:gd name="T12" fmla="*/ 224 w 595"/>
                  <a:gd name="T13" fmla="*/ 223 h 595"/>
                  <a:gd name="T14" fmla="*/ 298 w 595"/>
                  <a:gd name="T15" fmla="*/ 150 h 595"/>
                  <a:gd name="T16" fmla="*/ 371 w 595"/>
                  <a:gd name="T17" fmla="*/ 223 h 595"/>
                  <a:gd name="T18" fmla="*/ 298 w 595"/>
                  <a:gd name="T19" fmla="*/ 296 h 595"/>
                  <a:gd name="T20" fmla="*/ 224 w 595"/>
                  <a:gd name="T21" fmla="*/ 223 h 595"/>
                  <a:gd name="T22" fmla="*/ 259 w 595"/>
                  <a:gd name="T23" fmla="*/ 460 h 595"/>
                  <a:gd name="T24" fmla="*/ 259 w 595"/>
                  <a:gd name="T25" fmla="*/ 460 h 595"/>
                  <a:gd name="T26" fmla="*/ 259 w 595"/>
                  <a:gd name="T27" fmla="*/ 321 h 595"/>
                  <a:gd name="T28" fmla="*/ 298 w 595"/>
                  <a:gd name="T29" fmla="*/ 329 h 595"/>
                  <a:gd name="T30" fmla="*/ 336 w 595"/>
                  <a:gd name="T31" fmla="*/ 321 h 595"/>
                  <a:gd name="T32" fmla="*/ 336 w 595"/>
                  <a:gd name="T33" fmla="*/ 460 h 595"/>
                  <a:gd name="T34" fmla="*/ 259 w 595"/>
                  <a:gd name="T35" fmla="*/ 460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5" h="595">
                    <a:moveTo>
                      <a:pt x="298" y="0"/>
                    </a:moveTo>
                    <a:cubicBezTo>
                      <a:pt x="133" y="0"/>
                      <a:pt x="0" y="133"/>
                      <a:pt x="0" y="298"/>
                    </a:cubicBezTo>
                    <a:cubicBezTo>
                      <a:pt x="0" y="462"/>
                      <a:pt x="133" y="595"/>
                      <a:pt x="298" y="595"/>
                    </a:cubicBezTo>
                    <a:cubicBezTo>
                      <a:pt x="462" y="595"/>
                      <a:pt x="595" y="462"/>
                      <a:pt x="595" y="298"/>
                    </a:cubicBezTo>
                    <a:cubicBezTo>
                      <a:pt x="595" y="133"/>
                      <a:pt x="462" y="0"/>
                      <a:pt x="298" y="0"/>
                    </a:cubicBezTo>
                    <a:close/>
                    <a:moveTo>
                      <a:pt x="224" y="223"/>
                    </a:moveTo>
                    <a:lnTo>
                      <a:pt x="224" y="223"/>
                    </a:lnTo>
                    <a:cubicBezTo>
                      <a:pt x="224" y="183"/>
                      <a:pt x="257" y="150"/>
                      <a:pt x="298" y="150"/>
                    </a:cubicBezTo>
                    <a:cubicBezTo>
                      <a:pt x="338" y="150"/>
                      <a:pt x="371" y="183"/>
                      <a:pt x="371" y="223"/>
                    </a:cubicBezTo>
                    <a:cubicBezTo>
                      <a:pt x="371" y="263"/>
                      <a:pt x="338" y="296"/>
                      <a:pt x="298" y="296"/>
                    </a:cubicBezTo>
                    <a:cubicBezTo>
                      <a:pt x="257" y="296"/>
                      <a:pt x="224" y="263"/>
                      <a:pt x="224" y="223"/>
                    </a:cubicBezTo>
                    <a:close/>
                    <a:moveTo>
                      <a:pt x="259" y="460"/>
                    </a:moveTo>
                    <a:lnTo>
                      <a:pt x="259" y="460"/>
                    </a:lnTo>
                    <a:lnTo>
                      <a:pt x="259" y="321"/>
                    </a:lnTo>
                    <a:cubicBezTo>
                      <a:pt x="271" y="326"/>
                      <a:pt x="284" y="329"/>
                      <a:pt x="298" y="329"/>
                    </a:cubicBezTo>
                    <a:cubicBezTo>
                      <a:pt x="311" y="329"/>
                      <a:pt x="324" y="326"/>
                      <a:pt x="336" y="321"/>
                    </a:cubicBezTo>
                    <a:lnTo>
                      <a:pt x="336" y="460"/>
                    </a:lnTo>
                    <a:lnTo>
                      <a:pt x="259" y="4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43" name="Группа 406"/>
          <p:cNvGrpSpPr/>
          <p:nvPr/>
        </p:nvGrpSpPr>
        <p:grpSpPr>
          <a:xfrm>
            <a:off x="1779019" y="4107680"/>
            <a:ext cx="557433" cy="557433"/>
            <a:chOff x="1774538" y="3929876"/>
            <a:chExt cx="557433" cy="557433"/>
          </a:xfrm>
        </p:grpSpPr>
        <p:sp>
          <p:nvSpPr>
            <p:cNvPr id="377" name="Овал 376"/>
            <p:cNvSpPr/>
            <p:nvPr/>
          </p:nvSpPr>
          <p:spPr>
            <a:xfrm>
              <a:off x="1774538" y="3929876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44" name="Группа 1696"/>
            <p:cNvGrpSpPr/>
            <p:nvPr/>
          </p:nvGrpSpPr>
          <p:grpSpPr>
            <a:xfrm>
              <a:off x="1913544" y="4020568"/>
              <a:ext cx="279421" cy="356366"/>
              <a:chOff x="5291091" y="2872536"/>
              <a:chExt cx="453447" cy="578311"/>
            </a:xfrm>
            <a:solidFill>
              <a:schemeClr val="bg1"/>
            </a:solidFill>
          </p:grpSpPr>
          <p:sp>
            <p:nvSpPr>
              <p:cNvPr id="128" name="Freeform 195"/>
              <p:cNvSpPr>
                <a:spLocks/>
              </p:cNvSpPr>
              <p:nvPr/>
            </p:nvSpPr>
            <p:spPr bwMode="auto">
              <a:xfrm>
                <a:off x="5584627" y="3116785"/>
                <a:ext cx="99671" cy="121577"/>
              </a:xfrm>
              <a:custGeom>
                <a:avLst/>
                <a:gdLst/>
                <a:ahLst/>
                <a:cxnLst>
                  <a:cxn ang="0">
                    <a:pos x="10" y="12"/>
                  </a:cxn>
                  <a:cxn ang="0">
                    <a:pos x="5" y="12"/>
                  </a:cxn>
                  <a:cxn ang="0">
                    <a:pos x="1" y="45"/>
                  </a:cxn>
                  <a:cxn ang="0">
                    <a:pos x="2" y="56"/>
                  </a:cxn>
                  <a:cxn ang="0">
                    <a:pos x="6" y="64"/>
                  </a:cxn>
                  <a:cxn ang="0">
                    <a:pos x="11" y="64"/>
                  </a:cxn>
                  <a:cxn ang="0">
                    <a:pos x="24" y="35"/>
                  </a:cxn>
                  <a:cxn ang="0">
                    <a:pos x="28" y="35"/>
                  </a:cxn>
                  <a:cxn ang="0">
                    <a:pos x="41" y="64"/>
                  </a:cxn>
                  <a:cxn ang="0">
                    <a:pos x="46" y="64"/>
                  </a:cxn>
                  <a:cxn ang="0">
                    <a:pos x="53" y="49"/>
                  </a:cxn>
                  <a:cxn ang="0">
                    <a:pos x="54" y="37"/>
                  </a:cxn>
                  <a:cxn ang="0">
                    <a:pos x="50" y="0"/>
                  </a:cxn>
                  <a:cxn ang="0">
                    <a:pos x="10" y="12"/>
                  </a:cxn>
                </a:cxnLst>
                <a:rect l="0" t="0" r="r" b="b"/>
                <a:pathLst>
                  <a:path w="55" h="67">
                    <a:moveTo>
                      <a:pt x="10" y="12"/>
                    </a:moveTo>
                    <a:cubicBezTo>
                      <a:pt x="8" y="12"/>
                      <a:pt x="7" y="12"/>
                      <a:pt x="5" y="12"/>
                    </a:cubicBezTo>
                    <a:cubicBezTo>
                      <a:pt x="3" y="31"/>
                      <a:pt x="1" y="45"/>
                      <a:pt x="1" y="45"/>
                    </a:cubicBezTo>
                    <a:cubicBezTo>
                      <a:pt x="0" y="48"/>
                      <a:pt x="1" y="53"/>
                      <a:pt x="2" y="56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7" y="67"/>
                      <a:pt x="9" y="67"/>
                      <a:pt x="11" y="64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3"/>
                      <a:pt x="27" y="33"/>
                      <a:pt x="28" y="35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7"/>
                      <a:pt x="44" y="67"/>
                      <a:pt x="46" y="64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4" y="46"/>
                      <a:pt x="55" y="41"/>
                      <a:pt x="54" y="37"/>
                    </a:cubicBezTo>
                    <a:cubicBezTo>
                      <a:pt x="54" y="37"/>
                      <a:pt x="52" y="21"/>
                      <a:pt x="50" y="0"/>
                    </a:cubicBezTo>
                    <a:cubicBezTo>
                      <a:pt x="38" y="8"/>
                      <a:pt x="25" y="12"/>
                      <a:pt x="1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196"/>
              <p:cNvSpPr>
                <a:spLocks/>
              </p:cNvSpPr>
              <p:nvPr/>
            </p:nvSpPr>
            <p:spPr bwMode="auto">
              <a:xfrm>
                <a:off x="5291091" y="3041210"/>
                <a:ext cx="235486" cy="197151"/>
              </a:xfrm>
              <a:custGeom>
                <a:avLst/>
                <a:gdLst/>
                <a:ahLst/>
                <a:cxnLst>
                  <a:cxn ang="0">
                    <a:pos x="7" y="99"/>
                  </a:cxn>
                  <a:cxn ang="0">
                    <a:pos x="26" y="109"/>
                  </a:cxn>
                  <a:cxn ang="0">
                    <a:pos x="26" y="109"/>
                  </a:cxn>
                  <a:cxn ang="0">
                    <a:pos x="40" y="105"/>
                  </a:cxn>
                  <a:cxn ang="0">
                    <a:pos x="130" y="41"/>
                  </a:cxn>
                  <a:cxn ang="0">
                    <a:pos x="100" y="0"/>
                  </a:cxn>
                  <a:cxn ang="0">
                    <a:pos x="10" y="63"/>
                  </a:cxn>
                  <a:cxn ang="0">
                    <a:pos x="0" y="82"/>
                  </a:cxn>
                  <a:cxn ang="0">
                    <a:pos x="4" y="96"/>
                  </a:cxn>
                  <a:cxn ang="0">
                    <a:pos x="7" y="99"/>
                  </a:cxn>
                </a:cxnLst>
                <a:rect l="0" t="0" r="r" b="b"/>
                <a:pathLst>
                  <a:path w="130" h="109">
                    <a:moveTo>
                      <a:pt x="7" y="99"/>
                    </a:moveTo>
                    <a:cubicBezTo>
                      <a:pt x="11" y="106"/>
                      <a:pt x="19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31" y="109"/>
                      <a:pt x="35" y="108"/>
                      <a:pt x="40" y="10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6" y="31"/>
                      <a:pt x="105" y="17"/>
                      <a:pt x="100" y="0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4" y="68"/>
                      <a:pt x="0" y="75"/>
                      <a:pt x="0" y="82"/>
                    </a:cubicBezTo>
                    <a:cubicBezTo>
                      <a:pt x="0" y="87"/>
                      <a:pt x="2" y="92"/>
                      <a:pt x="4" y="96"/>
                    </a:cubicBezTo>
                    <a:lnTo>
                      <a:pt x="7" y="9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197"/>
              <p:cNvSpPr>
                <a:spLocks noEditPoints="1"/>
              </p:cNvSpPr>
              <p:nvPr/>
            </p:nvSpPr>
            <p:spPr bwMode="auto">
              <a:xfrm>
                <a:off x="5472908" y="2872536"/>
                <a:ext cx="258487" cy="260678"/>
              </a:xfrm>
              <a:custGeom>
                <a:avLst/>
                <a:gdLst/>
                <a:ahLst/>
                <a:cxnLst>
                  <a:cxn ang="0">
                    <a:pos x="72" y="144"/>
                  </a:cxn>
                  <a:cxn ang="0">
                    <a:pos x="143" y="72"/>
                  </a:cxn>
                  <a:cxn ang="0">
                    <a:pos x="72" y="0"/>
                  </a:cxn>
                  <a:cxn ang="0">
                    <a:pos x="0" y="72"/>
                  </a:cxn>
                  <a:cxn ang="0">
                    <a:pos x="72" y="144"/>
                  </a:cxn>
                  <a:cxn ang="0">
                    <a:pos x="72" y="26"/>
                  </a:cxn>
                  <a:cxn ang="0">
                    <a:pos x="119" y="73"/>
                  </a:cxn>
                  <a:cxn ang="0">
                    <a:pos x="72" y="120"/>
                  </a:cxn>
                  <a:cxn ang="0">
                    <a:pos x="25" y="73"/>
                  </a:cxn>
                  <a:cxn ang="0">
                    <a:pos x="72" y="26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111" y="144"/>
                      <a:pt x="143" y="112"/>
                      <a:pt x="143" y="72"/>
                    </a:cubicBezTo>
                    <a:cubicBezTo>
                      <a:pt x="143" y="33"/>
                      <a:pt x="111" y="0"/>
                      <a:pt x="72" y="0"/>
                    </a:cubicBezTo>
                    <a:cubicBezTo>
                      <a:pt x="32" y="0"/>
                      <a:pt x="0" y="33"/>
                      <a:pt x="0" y="72"/>
                    </a:cubicBezTo>
                    <a:cubicBezTo>
                      <a:pt x="0" y="112"/>
                      <a:pt x="32" y="144"/>
                      <a:pt x="72" y="144"/>
                    </a:cubicBezTo>
                    <a:close/>
                    <a:moveTo>
                      <a:pt x="72" y="26"/>
                    </a:moveTo>
                    <a:cubicBezTo>
                      <a:pt x="98" y="26"/>
                      <a:pt x="119" y="47"/>
                      <a:pt x="119" y="73"/>
                    </a:cubicBezTo>
                    <a:cubicBezTo>
                      <a:pt x="119" y="99"/>
                      <a:pt x="98" y="120"/>
                      <a:pt x="72" y="120"/>
                    </a:cubicBezTo>
                    <a:cubicBezTo>
                      <a:pt x="46" y="120"/>
                      <a:pt x="25" y="99"/>
                      <a:pt x="25" y="73"/>
                    </a:cubicBezTo>
                    <a:cubicBezTo>
                      <a:pt x="25" y="47"/>
                      <a:pt x="46" y="26"/>
                      <a:pt x="72" y="2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198"/>
              <p:cNvSpPr>
                <a:spLocks/>
              </p:cNvSpPr>
              <p:nvPr/>
            </p:nvSpPr>
            <p:spPr bwMode="auto">
              <a:xfrm>
                <a:off x="5597770" y="2972207"/>
                <a:ext cx="70098" cy="107338"/>
              </a:xfrm>
              <a:custGeom>
                <a:avLst/>
                <a:gdLst/>
                <a:ahLst/>
                <a:cxnLst>
                  <a:cxn ang="0">
                    <a:pos x="39" y="42"/>
                  </a:cxn>
                  <a:cxn ang="0">
                    <a:pos x="37" y="4"/>
                  </a:cxn>
                  <a:cxn ang="0">
                    <a:pos x="35" y="0"/>
                  </a:cxn>
                  <a:cxn ang="0">
                    <a:pos x="6" y="0"/>
                  </a:cxn>
                  <a:cxn ang="0">
                    <a:pos x="4" y="4"/>
                  </a:cxn>
                  <a:cxn ang="0">
                    <a:pos x="0" y="59"/>
                  </a:cxn>
                  <a:cxn ang="0">
                    <a:pos x="2" y="59"/>
                  </a:cxn>
                  <a:cxn ang="0">
                    <a:pos x="39" y="42"/>
                  </a:cxn>
                </a:cxnLst>
                <a:rect l="0" t="0" r="r" b="b"/>
                <a:pathLst>
                  <a:path w="39" h="59">
                    <a:moveTo>
                      <a:pt x="39" y="42"/>
                    </a:moveTo>
                    <a:cubicBezTo>
                      <a:pt x="38" y="29"/>
                      <a:pt x="37" y="16"/>
                      <a:pt x="37" y="4"/>
                    </a:cubicBezTo>
                    <a:cubicBezTo>
                      <a:pt x="36" y="2"/>
                      <a:pt x="36" y="0"/>
                      <a:pt x="35" y="0"/>
                    </a:cubicBezTo>
                    <a:cubicBezTo>
                      <a:pt x="25" y="0"/>
                      <a:pt x="16" y="0"/>
                      <a:pt x="6" y="0"/>
                    </a:cubicBezTo>
                    <a:cubicBezTo>
                      <a:pt x="5" y="0"/>
                      <a:pt x="4" y="2"/>
                      <a:pt x="4" y="4"/>
                    </a:cubicBezTo>
                    <a:cubicBezTo>
                      <a:pt x="4" y="20"/>
                      <a:pt x="2" y="40"/>
                      <a:pt x="0" y="59"/>
                    </a:cubicBezTo>
                    <a:cubicBezTo>
                      <a:pt x="1" y="59"/>
                      <a:pt x="2" y="59"/>
                      <a:pt x="2" y="59"/>
                    </a:cubicBezTo>
                    <a:cubicBezTo>
                      <a:pt x="17" y="59"/>
                      <a:pt x="30" y="53"/>
                      <a:pt x="39" y="4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199"/>
              <p:cNvSpPr>
                <a:spLocks noEditPoints="1"/>
              </p:cNvSpPr>
              <p:nvPr/>
            </p:nvSpPr>
            <p:spPr bwMode="auto">
              <a:xfrm>
                <a:off x="5291091" y="3213170"/>
                <a:ext cx="453447" cy="237677"/>
              </a:xfrm>
              <a:custGeom>
                <a:avLst/>
                <a:gdLst/>
                <a:ahLst/>
                <a:cxnLst>
                  <a:cxn ang="0">
                    <a:pos x="250" y="23"/>
                  </a:cxn>
                  <a:cxn ang="0">
                    <a:pos x="249" y="22"/>
                  </a:cxn>
                  <a:cxn ang="0">
                    <a:pos x="247" y="22"/>
                  </a:cxn>
                  <a:cxn ang="0">
                    <a:pos x="224" y="1"/>
                  </a:cxn>
                  <a:cxn ang="0">
                    <a:pos x="209" y="19"/>
                  </a:cxn>
                  <a:cxn ang="0">
                    <a:pos x="184" y="1"/>
                  </a:cxn>
                  <a:cxn ang="0">
                    <a:pos x="160" y="14"/>
                  </a:cxn>
                  <a:cxn ang="0">
                    <a:pos x="145" y="1"/>
                  </a:cxn>
                  <a:cxn ang="0">
                    <a:pos x="110" y="1"/>
                  </a:cxn>
                  <a:cxn ang="0">
                    <a:pos x="87" y="22"/>
                  </a:cxn>
                  <a:cxn ang="0">
                    <a:pos x="86" y="22"/>
                  </a:cxn>
                  <a:cxn ang="0">
                    <a:pos x="84" y="23"/>
                  </a:cxn>
                  <a:cxn ang="0">
                    <a:pos x="84" y="26"/>
                  </a:cxn>
                  <a:cxn ang="0">
                    <a:pos x="7" y="26"/>
                  </a:cxn>
                  <a:cxn ang="0">
                    <a:pos x="2" y="26"/>
                  </a:cxn>
                  <a:cxn ang="0">
                    <a:pos x="1" y="27"/>
                  </a:cxn>
                  <a:cxn ang="0">
                    <a:pos x="0" y="28"/>
                  </a:cxn>
                  <a:cxn ang="0">
                    <a:pos x="0" y="124"/>
                  </a:cxn>
                  <a:cxn ang="0">
                    <a:pos x="0" y="128"/>
                  </a:cxn>
                  <a:cxn ang="0">
                    <a:pos x="1" y="130"/>
                  </a:cxn>
                  <a:cxn ang="0">
                    <a:pos x="3" y="130"/>
                  </a:cxn>
                  <a:cxn ang="0">
                    <a:pos x="46" y="131"/>
                  </a:cxn>
                  <a:cxn ang="0">
                    <a:pos x="92" y="131"/>
                  </a:cxn>
                  <a:cxn ang="0">
                    <a:pos x="247" y="130"/>
                  </a:cxn>
                  <a:cxn ang="0">
                    <a:pos x="249" y="130"/>
                  </a:cxn>
                  <a:cxn ang="0">
                    <a:pos x="250" y="128"/>
                  </a:cxn>
                  <a:cxn ang="0">
                    <a:pos x="250" y="29"/>
                  </a:cxn>
                  <a:cxn ang="0">
                    <a:pos x="104" y="90"/>
                  </a:cxn>
                  <a:cxn ang="0">
                    <a:pos x="118" y="90"/>
                  </a:cxn>
                  <a:cxn ang="0">
                    <a:pos x="104" y="57"/>
                  </a:cxn>
                  <a:cxn ang="0">
                    <a:pos x="118" y="52"/>
                  </a:cxn>
                  <a:cxn ang="0">
                    <a:pos x="118" y="38"/>
                  </a:cxn>
                  <a:cxn ang="0">
                    <a:pos x="123" y="90"/>
                  </a:cxn>
                  <a:cxn ang="0">
                    <a:pos x="137" y="90"/>
                  </a:cxn>
                  <a:cxn ang="0">
                    <a:pos x="123" y="57"/>
                  </a:cxn>
                  <a:cxn ang="0">
                    <a:pos x="137" y="52"/>
                  </a:cxn>
                  <a:cxn ang="0">
                    <a:pos x="137" y="38"/>
                  </a:cxn>
                  <a:cxn ang="0">
                    <a:pos x="142" y="90"/>
                  </a:cxn>
                  <a:cxn ang="0">
                    <a:pos x="156" y="90"/>
                  </a:cxn>
                  <a:cxn ang="0">
                    <a:pos x="142" y="57"/>
                  </a:cxn>
                  <a:cxn ang="0">
                    <a:pos x="156" y="52"/>
                  </a:cxn>
                  <a:cxn ang="0">
                    <a:pos x="156" y="38"/>
                  </a:cxn>
                  <a:cxn ang="0">
                    <a:pos x="162" y="90"/>
                  </a:cxn>
                  <a:cxn ang="0">
                    <a:pos x="175" y="90"/>
                  </a:cxn>
                  <a:cxn ang="0">
                    <a:pos x="162" y="57"/>
                  </a:cxn>
                  <a:cxn ang="0">
                    <a:pos x="175" y="52"/>
                  </a:cxn>
                  <a:cxn ang="0">
                    <a:pos x="175" y="38"/>
                  </a:cxn>
                  <a:cxn ang="0">
                    <a:pos x="181" y="90"/>
                  </a:cxn>
                  <a:cxn ang="0">
                    <a:pos x="194" y="90"/>
                  </a:cxn>
                  <a:cxn ang="0">
                    <a:pos x="181" y="57"/>
                  </a:cxn>
                  <a:cxn ang="0">
                    <a:pos x="194" y="52"/>
                  </a:cxn>
                  <a:cxn ang="0">
                    <a:pos x="194" y="38"/>
                  </a:cxn>
                </a:cxnLst>
                <a:rect l="0" t="0" r="r" b="b"/>
                <a:pathLst>
                  <a:path w="250" h="131">
                    <a:moveTo>
                      <a:pt x="250" y="24"/>
                    </a:move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23"/>
                      <a:pt x="250" y="23"/>
                      <a:pt x="250" y="23"/>
                    </a:cubicBezTo>
                    <a:cubicBezTo>
                      <a:pt x="249" y="23"/>
                      <a:pt x="249" y="23"/>
                      <a:pt x="249" y="23"/>
                    </a:cubicBezTo>
                    <a:cubicBezTo>
                      <a:pt x="249" y="22"/>
                      <a:pt x="249" y="22"/>
                      <a:pt x="249" y="22"/>
                    </a:cubicBezTo>
                    <a:cubicBezTo>
                      <a:pt x="249" y="22"/>
                      <a:pt x="249" y="22"/>
                      <a:pt x="249" y="22"/>
                    </a:cubicBezTo>
                    <a:cubicBezTo>
                      <a:pt x="248" y="22"/>
                      <a:pt x="248" y="22"/>
                      <a:pt x="248" y="22"/>
                    </a:cubicBezTo>
                    <a:cubicBezTo>
                      <a:pt x="247" y="22"/>
                      <a:pt x="247" y="22"/>
                      <a:pt x="247" y="22"/>
                    </a:cubicBezTo>
                    <a:cubicBezTo>
                      <a:pt x="247" y="22"/>
                      <a:pt x="247" y="22"/>
                      <a:pt x="247" y="22"/>
                    </a:cubicBezTo>
                    <a:cubicBezTo>
                      <a:pt x="247" y="22"/>
                      <a:pt x="246" y="20"/>
                      <a:pt x="244" y="19"/>
                    </a:cubicBezTo>
                    <a:cubicBezTo>
                      <a:pt x="229" y="1"/>
                      <a:pt x="229" y="1"/>
                      <a:pt x="229" y="1"/>
                    </a:cubicBezTo>
                    <a:cubicBezTo>
                      <a:pt x="228" y="0"/>
                      <a:pt x="226" y="0"/>
                      <a:pt x="224" y="1"/>
                    </a:cubicBezTo>
                    <a:cubicBezTo>
                      <a:pt x="223" y="3"/>
                      <a:pt x="223" y="3"/>
                      <a:pt x="223" y="3"/>
                    </a:cubicBezTo>
                    <a:cubicBezTo>
                      <a:pt x="221" y="5"/>
                      <a:pt x="219" y="8"/>
                      <a:pt x="218" y="9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08" y="20"/>
                      <a:pt x="206" y="20"/>
                      <a:pt x="204" y="19"/>
                    </a:cubicBezTo>
                    <a:cubicBezTo>
                      <a:pt x="190" y="1"/>
                      <a:pt x="190" y="1"/>
                      <a:pt x="190" y="1"/>
                    </a:cubicBezTo>
                    <a:cubicBezTo>
                      <a:pt x="188" y="0"/>
                      <a:pt x="186" y="0"/>
                      <a:pt x="184" y="1"/>
                    </a:cubicBezTo>
                    <a:cubicBezTo>
                      <a:pt x="170" y="19"/>
                      <a:pt x="170" y="19"/>
                      <a:pt x="170" y="19"/>
                    </a:cubicBezTo>
                    <a:cubicBezTo>
                      <a:pt x="168" y="20"/>
                      <a:pt x="166" y="20"/>
                      <a:pt x="165" y="19"/>
                    </a:cubicBezTo>
                    <a:cubicBezTo>
                      <a:pt x="160" y="14"/>
                      <a:pt x="160" y="14"/>
                      <a:pt x="160" y="14"/>
                    </a:cubicBezTo>
                    <a:cubicBezTo>
                      <a:pt x="159" y="12"/>
                      <a:pt x="157" y="9"/>
                      <a:pt x="155" y="8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148" y="0"/>
                      <a:pt x="146" y="0"/>
                      <a:pt x="145" y="1"/>
                    </a:cubicBezTo>
                    <a:cubicBezTo>
                      <a:pt x="130" y="19"/>
                      <a:pt x="130" y="19"/>
                      <a:pt x="130" y="19"/>
                    </a:cubicBezTo>
                    <a:cubicBezTo>
                      <a:pt x="128" y="20"/>
                      <a:pt x="126" y="20"/>
                      <a:pt x="125" y="19"/>
                    </a:cubicBezTo>
                    <a:cubicBezTo>
                      <a:pt x="110" y="1"/>
                      <a:pt x="110" y="1"/>
                      <a:pt x="110" y="1"/>
                    </a:cubicBezTo>
                    <a:cubicBezTo>
                      <a:pt x="108" y="0"/>
                      <a:pt x="106" y="0"/>
                      <a:pt x="105" y="1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8" y="20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4" y="25"/>
                      <a:pt x="8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6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131"/>
                      <a:pt x="5" y="131"/>
                      <a:pt x="7" y="131"/>
                    </a:cubicBezTo>
                    <a:cubicBezTo>
                      <a:pt x="46" y="131"/>
                      <a:pt x="46" y="131"/>
                      <a:pt x="46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91" y="131"/>
                      <a:pt x="91" y="131"/>
                      <a:pt x="91" y="131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243" y="131"/>
                      <a:pt x="243" y="131"/>
                      <a:pt x="243" y="131"/>
                    </a:cubicBezTo>
                    <a:cubicBezTo>
                      <a:pt x="245" y="131"/>
                      <a:pt x="247" y="131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8" y="130"/>
                      <a:pt x="248" y="130"/>
                      <a:pt x="248" y="130"/>
                    </a:cubicBezTo>
                    <a:cubicBezTo>
                      <a:pt x="249" y="130"/>
                      <a:pt x="249" y="130"/>
                      <a:pt x="249" y="130"/>
                    </a:cubicBezTo>
                    <a:cubicBezTo>
                      <a:pt x="249" y="130"/>
                      <a:pt x="249" y="130"/>
                      <a:pt x="249" y="130"/>
                    </a:cubicBezTo>
                    <a:cubicBezTo>
                      <a:pt x="249" y="129"/>
                      <a:pt x="249" y="129"/>
                      <a:pt x="249" y="129"/>
                    </a:cubicBezTo>
                    <a:cubicBezTo>
                      <a:pt x="250" y="129"/>
                      <a:pt x="250" y="129"/>
                      <a:pt x="250" y="129"/>
                    </a:cubicBezTo>
                    <a:cubicBezTo>
                      <a:pt x="250" y="128"/>
                      <a:pt x="250" y="128"/>
                      <a:pt x="250" y="128"/>
                    </a:cubicBezTo>
                    <a:cubicBezTo>
                      <a:pt x="250" y="128"/>
                      <a:pt x="250" y="128"/>
                      <a:pt x="250" y="128"/>
                    </a:cubicBezTo>
                    <a:cubicBezTo>
                      <a:pt x="250" y="128"/>
                      <a:pt x="250" y="126"/>
                      <a:pt x="250" y="124"/>
                    </a:cubicBezTo>
                    <a:cubicBezTo>
                      <a:pt x="250" y="29"/>
                      <a:pt x="250" y="29"/>
                      <a:pt x="250" y="29"/>
                    </a:cubicBezTo>
                    <a:cubicBezTo>
                      <a:pt x="250" y="26"/>
                      <a:pt x="250" y="25"/>
                      <a:pt x="250" y="24"/>
                    </a:cubicBezTo>
                    <a:close/>
                    <a:moveTo>
                      <a:pt x="118" y="90"/>
                    </a:moveTo>
                    <a:cubicBezTo>
                      <a:pt x="104" y="90"/>
                      <a:pt x="104" y="90"/>
                      <a:pt x="104" y="90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18" y="76"/>
                      <a:pt x="118" y="76"/>
                      <a:pt x="118" y="76"/>
                    </a:cubicBezTo>
                    <a:lnTo>
                      <a:pt x="118" y="90"/>
                    </a:lnTo>
                    <a:close/>
                    <a:moveTo>
                      <a:pt x="118" y="71"/>
                    </a:moveTo>
                    <a:cubicBezTo>
                      <a:pt x="104" y="71"/>
                      <a:pt x="104" y="71"/>
                      <a:pt x="104" y="71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18" y="57"/>
                      <a:pt x="118" y="57"/>
                      <a:pt x="118" y="57"/>
                    </a:cubicBezTo>
                    <a:lnTo>
                      <a:pt x="118" y="71"/>
                    </a:lnTo>
                    <a:close/>
                    <a:moveTo>
                      <a:pt x="118" y="52"/>
                    </a:moveTo>
                    <a:cubicBezTo>
                      <a:pt x="104" y="52"/>
                      <a:pt x="104" y="52"/>
                      <a:pt x="104" y="52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18" y="38"/>
                      <a:pt x="118" y="38"/>
                      <a:pt x="118" y="38"/>
                    </a:cubicBezTo>
                    <a:lnTo>
                      <a:pt x="118" y="52"/>
                    </a:lnTo>
                    <a:close/>
                    <a:moveTo>
                      <a:pt x="137" y="90"/>
                    </a:moveTo>
                    <a:cubicBezTo>
                      <a:pt x="123" y="90"/>
                      <a:pt x="123" y="90"/>
                      <a:pt x="123" y="90"/>
                    </a:cubicBezTo>
                    <a:cubicBezTo>
                      <a:pt x="123" y="76"/>
                      <a:pt x="123" y="76"/>
                      <a:pt x="123" y="76"/>
                    </a:cubicBezTo>
                    <a:cubicBezTo>
                      <a:pt x="137" y="76"/>
                      <a:pt x="137" y="76"/>
                      <a:pt x="137" y="76"/>
                    </a:cubicBezTo>
                    <a:lnTo>
                      <a:pt x="137" y="90"/>
                    </a:lnTo>
                    <a:close/>
                    <a:moveTo>
                      <a:pt x="137" y="71"/>
                    </a:move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57"/>
                      <a:pt x="123" y="57"/>
                      <a:pt x="123" y="57"/>
                    </a:cubicBezTo>
                    <a:cubicBezTo>
                      <a:pt x="137" y="57"/>
                      <a:pt x="137" y="57"/>
                      <a:pt x="137" y="57"/>
                    </a:cubicBezTo>
                    <a:lnTo>
                      <a:pt x="137" y="71"/>
                    </a:lnTo>
                    <a:close/>
                    <a:moveTo>
                      <a:pt x="137" y="52"/>
                    </a:moveTo>
                    <a:cubicBezTo>
                      <a:pt x="123" y="52"/>
                      <a:pt x="123" y="52"/>
                      <a:pt x="123" y="52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37" y="38"/>
                      <a:pt x="137" y="38"/>
                      <a:pt x="137" y="38"/>
                    </a:cubicBezTo>
                    <a:lnTo>
                      <a:pt x="137" y="52"/>
                    </a:lnTo>
                    <a:close/>
                    <a:moveTo>
                      <a:pt x="156" y="90"/>
                    </a:moveTo>
                    <a:cubicBezTo>
                      <a:pt x="142" y="90"/>
                      <a:pt x="142" y="90"/>
                      <a:pt x="142" y="90"/>
                    </a:cubicBezTo>
                    <a:cubicBezTo>
                      <a:pt x="142" y="76"/>
                      <a:pt x="142" y="76"/>
                      <a:pt x="142" y="76"/>
                    </a:cubicBezTo>
                    <a:cubicBezTo>
                      <a:pt x="156" y="76"/>
                      <a:pt x="156" y="76"/>
                      <a:pt x="156" y="76"/>
                    </a:cubicBezTo>
                    <a:lnTo>
                      <a:pt x="156" y="90"/>
                    </a:lnTo>
                    <a:close/>
                    <a:moveTo>
                      <a:pt x="156" y="71"/>
                    </a:moveTo>
                    <a:cubicBezTo>
                      <a:pt x="142" y="71"/>
                      <a:pt x="142" y="71"/>
                      <a:pt x="142" y="71"/>
                    </a:cubicBezTo>
                    <a:cubicBezTo>
                      <a:pt x="142" y="57"/>
                      <a:pt x="142" y="57"/>
                      <a:pt x="142" y="57"/>
                    </a:cubicBezTo>
                    <a:cubicBezTo>
                      <a:pt x="156" y="57"/>
                      <a:pt x="156" y="57"/>
                      <a:pt x="156" y="57"/>
                    </a:cubicBezTo>
                    <a:lnTo>
                      <a:pt x="156" y="71"/>
                    </a:lnTo>
                    <a:close/>
                    <a:moveTo>
                      <a:pt x="156" y="52"/>
                    </a:moveTo>
                    <a:cubicBezTo>
                      <a:pt x="142" y="52"/>
                      <a:pt x="142" y="52"/>
                      <a:pt x="142" y="52"/>
                    </a:cubicBezTo>
                    <a:cubicBezTo>
                      <a:pt x="142" y="38"/>
                      <a:pt x="142" y="38"/>
                      <a:pt x="142" y="38"/>
                    </a:cubicBezTo>
                    <a:cubicBezTo>
                      <a:pt x="156" y="38"/>
                      <a:pt x="156" y="38"/>
                      <a:pt x="156" y="38"/>
                    </a:cubicBezTo>
                    <a:lnTo>
                      <a:pt x="156" y="52"/>
                    </a:lnTo>
                    <a:close/>
                    <a:moveTo>
                      <a:pt x="175" y="90"/>
                    </a:moveTo>
                    <a:cubicBezTo>
                      <a:pt x="162" y="90"/>
                      <a:pt x="162" y="90"/>
                      <a:pt x="162" y="90"/>
                    </a:cubicBezTo>
                    <a:cubicBezTo>
                      <a:pt x="162" y="76"/>
                      <a:pt x="162" y="76"/>
                      <a:pt x="162" y="76"/>
                    </a:cubicBezTo>
                    <a:cubicBezTo>
                      <a:pt x="175" y="76"/>
                      <a:pt x="175" y="76"/>
                      <a:pt x="175" y="76"/>
                    </a:cubicBezTo>
                    <a:lnTo>
                      <a:pt x="175" y="90"/>
                    </a:lnTo>
                    <a:close/>
                    <a:moveTo>
                      <a:pt x="175" y="71"/>
                    </a:moveTo>
                    <a:cubicBezTo>
                      <a:pt x="162" y="71"/>
                      <a:pt x="162" y="71"/>
                      <a:pt x="162" y="71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75" y="57"/>
                      <a:pt x="175" y="57"/>
                      <a:pt x="175" y="57"/>
                    </a:cubicBezTo>
                    <a:lnTo>
                      <a:pt x="175" y="71"/>
                    </a:lnTo>
                    <a:close/>
                    <a:moveTo>
                      <a:pt x="175" y="52"/>
                    </a:moveTo>
                    <a:cubicBezTo>
                      <a:pt x="162" y="52"/>
                      <a:pt x="162" y="52"/>
                      <a:pt x="162" y="52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75" y="38"/>
                      <a:pt x="175" y="38"/>
                      <a:pt x="175" y="38"/>
                    </a:cubicBezTo>
                    <a:lnTo>
                      <a:pt x="175" y="52"/>
                    </a:lnTo>
                    <a:close/>
                    <a:moveTo>
                      <a:pt x="194" y="90"/>
                    </a:moveTo>
                    <a:cubicBezTo>
                      <a:pt x="181" y="90"/>
                      <a:pt x="181" y="90"/>
                      <a:pt x="181" y="90"/>
                    </a:cubicBezTo>
                    <a:cubicBezTo>
                      <a:pt x="181" y="76"/>
                      <a:pt x="181" y="76"/>
                      <a:pt x="181" y="76"/>
                    </a:cubicBezTo>
                    <a:cubicBezTo>
                      <a:pt x="194" y="76"/>
                      <a:pt x="194" y="76"/>
                      <a:pt x="194" y="76"/>
                    </a:cubicBezTo>
                    <a:lnTo>
                      <a:pt x="194" y="90"/>
                    </a:lnTo>
                    <a:close/>
                    <a:moveTo>
                      <a:pt x="194" y="71"/>
                    </a:moveTo>
                    <a:cubicBezTo>
                      <a:pt x="181" y="71"/>
                      <a:pt x="181" y="71"/>
                      <a:pt x="181" y="71"/>
                    </a:cubicBezTo>
                    <a:cubicBezTo>
                      <a:pt x="181" y="57"/>
                      <a:pt x="181" y="57"/>
                      <a:pt x="181" y="57"/>
                    </a:cubicBezTo>
                    <a:cubicBezTo>
                      <a:pt x="194" y="57"/>
                      <a:pt x="194" y="57"/>
                      <a:pt x="194" y="57"/>
                    </a:cubicBezTo>
                    <a:lnTo>
                      <a:pt x="194" y="71"/>
                    </a:lnTo>
                    <a:close/>
                    <a:moveTo>
                      <a:pt x="194" y="52"/>
                    </a:moveTo>
                    <a:cubicBezTo>
                      <a:pt x="181" y="52"/>
                      <a:pt x="181" y="52"/>
                      <a:pt x="181" y="52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94" y="38"/>
                      <a:pt x="194" y="38"/>
                      <a:pt x="194" y="38"/>
                    </a:cubicBezTo>
                    <a:lnTo>
                      <a:pt x="194" y="5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45" name="Группа 425"/>
          <p:cNvGrpSpPr/>
          <p:nvPr/>
        </p:nvGrpSpPr>
        <p:grpSpPr>
          <a:xfrm>
            <a:off x="3822971" y="4107680"/>
            <a:ext cx="557433" cy="557433"/>
            <a:chOff x="3926068" y="3952288"/>
            <a:chExt cx="557433" cy="557433"/>
          </a:xfrm>
        </p:grpSpPr>
        <p:sp>
          <p:nvSpPr>
            <p:cNvPr id="379" name="Овал 378"/>
            <p:cNvSpPr/>
            <p:nvPr/>
          </p:nvSpPr>
          <p:spPr>
            <a:xfrm>
              <a:off x="3926068" y="3952288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46" name="Группа 424"/>
            <p:cNvGrpSpPr/>
            <p:nvPr/>
          </p:nvGrpSpPr>
          <p:grpSpPr>
            <a:xfrm>
              <a:off x="3985624" y="4038600"/>
              <a:ext cx="392030" cy="337458"/>
              <a:chOff x="8753565" y="2055318"/>
              <a:chExt cx="641886" cy="552532"/>
            </a:xfrm>
          </p:grpSpPr>
          <p:grpSp>
            <p:nvGrpSpPr>
              <p:cNvPr id="56" name="Группа 363"/>
              <p:cNvGrpSpPr/>
              <p:nvPr/>
            </p:nvGrpSpPr>
            <p:grpSpPr>
              <a:xfrm>
                <a:off x="9003941" y="2055318"/>
                <a:ext cx="280117" cy="280117"/>
                <a:chOff x="2598297" y="1966371"/>
                <a:chExt cx="339455" cy="339455"/>
              </a:xfrm>
              <a:solidFill>
                <a:schemeClr val="bg1"/>
              </a:solidFill>
            </p:grpSpPr>
            <p:sp>
              <p:nvSpPr>
                <p:cNvPr id="6160" name="Freeform 16"/>
                <p:cNvSpPr>
                  <a:spLocks noEditPoints="1"/>
                </p:cNvSpPr>
                <p:nvPr/>
              </p:nvSpPr>
              <p:spPr bwMode="auto">
                <a:xfrm>
                  <a:off x="2598297" y="1966371"/>
                  <a:ext cx="339455" cy="339455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4"/>
                    </a:cxn>
                    <a:cxn ang="0">
                      <a:pos x="13" y="0"/>
                    </a:cxn>
                    <a:cxn ang="0">
                      <a:pos x="27" y="14"/>
                    </a:cxn>
                    <a:cxn ang="0">
                      <a:pos x="13" y="27"/>
                    </a:cxn>
                    <a:cxn ang="0">
                      <a:pos x="13" y="4"/>
                    </a:cxn>
                    <a:cxn ang="0">
                      <a:pos x="4" y="14"/>
                    </a:cxn>
                    <a:cxn ang="0">
                      <a:pos x="13" y="23"/>
                    </a:cxn>
                    <a:cxn ang="0">
                      <a:pos x="23" y="14"/>
                    </a:cxn>
                    <a:cxn ang="0">
                      <a:pos x="13" y="4"/>
                    </a:cxn>
                  </a:cxnLst>
                  <a:rect l="0" t="0" r="r" b="b"/>
                  <a:pathLst>
                    <a:path w="27" h="27">
                      <a:moveTo>
                        <a:pt x="13" y="27"/>
                      </a:moveTo>
                      <a:cubicBezTo>
                        <a:pt x="6" y="27"/>
                        <a:pt x="0" y="21"/>
                        <a:pt x="0" y="14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6"/>
                        <a:pt x="27" y="14"/>
                      </a:cubicBezTo>
                      <a:cubicBezTo>
                        <a:pt x="27" y="21"/>
                        <a:pt x="21" y="27"/>
                        <a:pt x="13" y="27"/>
                      </a:cubicBezTo>
                      <a:close/>
                      <a:moveTo>
                        <a:pt x="13" y="4"/>
                      </a:moveTo>
                      <a:cubicBezTo>
                        <a:pt x="8" y="4"/>
                        <a:pt x="4" y="8"/>
                        <a:pt x="4" y="14"/>
                      </a:cubicBezTo>
                      <a:cubicBezTo>
                        <a:pt x="4" y="19"/>
                        <a:pt x="8" y="23"/>
                        <a:pt x="13" y="23"/>
                      </a:cubicBezTo>
                      <a:cubicBezTo>
                        <a:pt x="19" y="23"/>
                        <a:pt x="23" y="19"/>
                        <a:pt x="23" y="14"/>
                      </a:cubicBezTo>
                      <a:cubicBezTo>
                        <a:pt x="23" y="8"/>
                        <a:pt x="19" y="4"/>
                        <a:pt x="13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61" name="Freeform 17"/>
                <p:cNvSpPr>
                  <a:spLocks/>
                </p:cNvSpPr>
                <p:nvPr/>
              </p:nvSpPr>
              <p:spPr bwMode="auto">
                <a:xfrm>
                  <a:off x="2696553" y="2046862"/>
                  <a:ext cx="90169" cy="164424"/>
                </a:xfrm>
                <a:custGeom>
                  <a:avLst/>
                  <a:gdLst/>
                  <a:ahLst/>
                  <a:cxnLst>
                    <a:cxn ang="0">
                      <a:pos x="7" y="13"/>
                    </a:cxn>
                    <a:cxn ang="0">
                      <a:pos x="4" y="13"/>
                    </a:cxn>
                    <a:cxn ang="0">
                      <a:pos x="4" y="4"/>
                    </a:cxn>
                    <a:cxn ang="0">
                      <a:pos x="0" y="6"/>
                    </a:cxn>
                    <a:cxn ang="0">
                      <a:pos x="0" y="3"/>
                    </a:cxn>
                    <a:cxn ang="0">
                      <a:pos x="3" y="2"/>
                    </a:cxn>
                    <a:cxn ang="0">
                      <a:pos x="5" y="0"/>
                    </a:cxn>
                    <a:cxn ang="0">
                      <a:pos x="7" y="0"/>
                    </a:cxn>
                    <a:cxn ang="0">
                      <a:pos x="7" y="13"/>
                    </a:cxn>
                  </a:cxnLst>
                  <a:rect l="0" t="0" r="r" b="b"/>
                  <a:pathLst>
                    <a:path w="7" h="13">
                      <a:moveTo>
                        <a:pt x="7" y="13"/>
                      </a:move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2" y="5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1"/>
                        <a:pt x="5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63" name="Группа 123"/>
              <p:cNvGrpSpPr/>
              <p:nvPr/>
            </p:nvGrpSpPr>
            <p:grpSpPr>
              <a:xfrm>
                <a:off x="8753565" y="2282335"/>
                <a:ext cx="641886" cy="325515"/>
                <a:chOff x="5810430" y="2968132"/>
                <a:chExt cx="641886" cy="325515"/>
              </a:xfrm>
              <a:solidFill>
                <a:schemeClr val="bg1"/>
              </a:solidFill>
            </p:grpSpPr>
            <p:sp>
              <p:nvSpPr>
                <p:cNvPr id="415" name="Freeform 10"/>
                <p:cNvSpPr>
                  <a:spLocks/>
                </p:cNvSpPr>
                <p:nvPr/>
              </p:nvSpPr>
              <p:spPr bwMode="auto">
                <a:xfrm>
                  <a:off x="5810430" y="3012022"/>
                  <a:ext cx="641886" cy="281625"/>
                </a:xfrm>
                <a:custGeom>
                  <a:avLst/>
                  <a:gdLst/>
                  <a:ahLst/>
                  <a:cxnLst>
                    <a:cxn ang="0">
                      <a:pos x="210" y="11"/>
                    </a:cxn>
                    <a:cxn ang="0">
                      <a:pos x="159" y="6"/>
                    </a:cxn>
                    <a:cxn ang="0">
                      <a:pos x="134" y="16"/>
                    </a:cxn>
                    <a:cxn ang="0">
                      <a:pos x="133" y="16"/>
                    </a:cxn>
                    <a:cxn ang="0">
                      <a:pos x="87" y="16"/>
                    </a:cxn>
                    <a:cxn ang="0">
                      <a:pos x="70" y="34"/>
                    </a:cxn>
                    <a:cxn ang="0">
                      <a:pos x="70" y="37"/>
                    </a:cxn>
                    <a:cxn ang="0">
                      <a:pos x="87" y="54"/>
                    </a:cxn>
                    <a:cxn ang="0">
                      <a:pos x="149" y="54"/>
                    </a:cxn>
                    <a:cxn ang="0">
                      <a:pos x="150" y="54"/>
                    </a:cxn>
                    <a:cxn ang="0">
                      <a:pos x="153" y="65"/>
                    </a:cxn>
                    <a:cxn ang="0">
                      <a:pos x="153" y="65"/>
                    </a:cxn>
                    <a:cxn ang="0">
                      <a:pos x="87" y="63"/>
                    </a:cxn>
                    <a:cxn ang="0">
                      <a:pos x="63" y="46"/>
                    </a:cxn>
                    <a:cxn ang="0">
                      <a:pos x="62" y="45"/>
                    </a:cxn>
                    <a:cxn ang="0">
                      <a:pos x="47" y="30"/>
                    </a:cxn>
                    <a:cxn ang="0">
                      <a:pos x="20" y="5"/>
                    </a:cxn>
                    <a:cxn ang="0">
                      <a:pos x="16" y="3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5" y="6"/>
                    </a:cxn>
                    <a:cxn ang="0">
                      <a:pos x="5" y="21"/>
                    </a:cxn>
                    <a:cxn ang="0">
                      <a:pos x="27" y="42"/>
                    </a:cxn>
                    <a:cxn ang="0">
                      <a:pos x="27" y="42"/>
                    </a:cxn>
                    <a:cxn ang="0">
                      <a:pos x="54" y="70"/>
                    </a:cxn>
                    <a:cxn ang="0">
                      <a:pos x="144" y="89"/>
                    </a:cxn>
                    <a:cxn ang="0">
                      <a:pos x="183" y="78"/>
                    </a:cxn>
                    <a:cxn ang="0">
                      <a:pos x="210" y="72"/>
                    </a:cxn>
                    <a:cxn ang="0">
                      <a:pos x="212" y="70"/>
                    </a:cxn>
                    <a:cxn ang="0">
                      <a:pos x="212" y="70"/>
                    </a:cxn>
                    <a:cxn ang="0">
                      <a:pos x="212" y="69"/>
                    </a:cxn>
                    <a:cxn ang="0">
                      <a:pos x="212" y="14"/>
                    </a:cxn>
                    <a:cxn ang="0">
                      <a:pos x="211" y="12"/>
                    </a:cxn>
                    <a:cxn ang="0">
                      <a:pos x="210" y="11"/>
                    </a:cxn>
                  </a:cxnLst>
                  <a:rect l="0" t="0" r="r" b="b"/>
                  <a:pathLst>
                    <a:path w="212" h="93">
                      <a:moveTo>
                        <a:pt x="210" y="11"/>
                      </a:moveTo>
                      <a:cubicBezTo>
                        <a:pt x="196" y="2"/>
                        <a:pt x="176" y="0"/>
                        <a:pt x="159" y="6"/>
                      </a:cubicBezTo>
                      <a:cubicBezTo>
                        <a:pt x="146" y="11"/>
                        <a:pt x="137" y="15"/>
                        <a:pt x="134" y="16"/>
                      </a:cubicBezTo>
                      <a:cubicBezTo>
                        <a:pt x="133" y="16"/>
                        <a:pt x="133" y="16"/>
                        <a:pt x="133" y="16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78" y="16"/>
                        <a:pt x="70" y="24"/>
                        <a:pt x="70" y="34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70" y="46"/>
                        <a:pt x="78" y="54"/>
                        <a:pt x="87" y="54"/>
                      </a:cubicBezTo>
                      <a:cubicBezTo>
                        <a:pt x="149" y="54"/>
                        <a:pt x="149" y="54"/>
                        <a:pt x="149" y="54"/>
                      </a:cubicBezTo>
                      <a:cubicBezTo>
                        <a:pt x="150" y="54"/>
                        <a:pt x="150" y="54"/>
                        <a:pt x="150" y="54"/>
                      </a:cubicBezTo>
                      <a:cubicBezTo>
                        <a:pt x="157" y="58"/>
                        <a:pt x="164" y="65"/>
                        <a:pt x="153" y="65"/>
                      </a:cubicBezTo>
                      <a:cubicBezTo>
                        <a:pt x="153" y="65"/>
                        <a:pt x="153" y="65"/>
                        <a:pt x="153" y="65"/>
                      </a:cubicBezTo>
                      <a:cubicBezTo>
                        <a:pt x="148" y="64"/>
                        <a:pt x="98" y="65"/>
                        <a:pt x="87" y="63"/>
                      </a:cubicBezTo>
                      <a:cubicBezTo>
                        <a:pt x="83" y="63"/>
                        <a:pt x="66" y="60"/>
                        <a:pt x="63" y="46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58" y="40"/>
                        <a:pt x="52" y="35"/>
                        <a:pt x="47" y="30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4"/>
                        <a:pt x="17" y="3"/>
                        <a:pt x="16" y="3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1" y="2"/>
                        <a:pt x="7" y="3"/>
                        <a:pt x="5" y="6"/>
                      </a:cubicBezTo>
                      <a:cubicBezTo>
                        <a:pt x="0" y="10"/>
                        <a:pt x="1" y="17"/>
                        <a:pt x="5" y="21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33" y="50"/>
                        <a:pt x="42" y="60"/>
                        <a:pt x="54" y="70"/>
                      </a:cubicBezTo>
                      <a:cubicBezTo>
                        <a:pt x="81" y="93"/>
                        <a:pt x="133" y="91"/>
                        <a:pt x="144" y="89"/>
                      </a:cubicBezTo>
                      <a:cubicBezTo>
                        <a:pt x="154" y="87"/>
                        <a:pt x="173" y="81"/>
                        <a:pt x="183" y="78"/>
                      </a:cubicBezTo>
                      <a:cubicBezTo>
                        <a:pt x="191" y="74"/>
                        <a:pt x="205" y="72"/>
                        <a:pt x="210" y="72"/>
                      </a:cubicBezTo>
                      <a:cubicBezTo>
                        <a:pt x="211" y="71"/>
                        <a:pt x="212" y="71"/>
                        <a:pt x="212" y="70"/>
                      </a:cubicBezTo>
                      <a:cubicBezTo>
                        <a:pt x="212" y="70"/>
                        <a:pt x="212" y="70"/>
                        <a:pt x="212" y="70"/>
                      </a:cubicBezTo>
                      <a:cubicBezTo>
                        <a:pt x="212" y="69"/>
                        <a:pt x="212" y="69"/>
                        <a:pt x="212" y="69"/>
                      </a:cubicBezTo>
                      <a:cubicBezTo>
                        <a:pt x="212" y="14"/>
                        <a:pt x="212" y="14"/>
                        <a:pt x="212" y="14"/>
                      </a:cubicBezTo>
                      <a:cubicBezTo>
                        <a:pt x="212" y="13"/>
                        <a:pt x="212" y="13"/>
                        <a:pt x="211" y="12"/>
                      </a:cubicBezTo>
                      <a:cubicBezTo>
                        <a:pt x="211" y="12"/>
                        <a:pt x="210" y="11"/>
                        <a:pt x="210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6" name="Freeform 11"/>
                <p:cNvSpPr>
                  <a:spLocks/>
                </p:cNvSpPr>
                <p:nvPr/>
              </p:nvSpPr>
              <p:spPr bwMode="auto">
                <a:xfrm>
                  <a:off x="5874436" y="2980933"/>
                  <a:ext cx="138984" cy="128011"/>
                </a:xfrm>
                <a:custGeom>
                  <a:avLst/>
                  <a:gdLst/>
                  <a:ahLst/>
                  <a:cxnLst>
                    <a:cxn ang="0">
                      <a:pos x="40" y="42"/>
                    </a:cxn>
                    <a:cxn ang="0">
                      <a:pos x="40" y="42"/>
                    </a:cxn>
                    <a:cxn ang="0">
                      <a:pos x="43" y="41"/>
                    </a:cxn>
                    <a:cxn ang="0">
                      <a:pos x="43" y="40"/>
                    </a:cxn>
                    <a:cxn ang="0">
                      <a:pos x="42" y="30"/>
                    </a:cxn>
                    <a:cxn ang="0">
                      <a:pos x="13" y="2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40" y="42"/>
                    </a:cxn>
                  </a:cxnLst>
                  <a:rect l="0" t="0" r="r" b="b"/>
                  <a:pathLst>
                    <a:path w="46" h="42">
                      <a:moveTo>
                        <a:pt x="40" y="42"/>
                      </a:moveTo>
                      <a:cubicBezTo>
                        <a:pt x="40" y="42"/>
                        <a:pt x="40" y="42"/>
                        <a:pt x="40" y="42"/>
                      </a:cubicBezTo>
                      <a:cubicBezTo>
                        <a:pt x="41" y="42"/>
                        <a:pt x="42" y="41"/>
                        <a:pt x="43" y="41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6" y="37"/>
                        <a:pt x="46" y="32"/>
                        <a:pt x="42" y="30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9" y="0"/>
                        <a:pt x="5" y="0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0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7" name="Freeform 12"/>
                <p:cNvSpPr>
                  <a:spLocks/>
                </p:cNvSpPr>
                <p:nvPr/>
              </p:nvSpPr>
              <p:spPr bwMode="auto">
                <a:xfrm>
                  <a:off x="5925641" y="2968132"/>
                  <a:ext cx="96923" cy="87780"/>
                </a:xfrm>
                <a:custGeom>
                  <a:avLst/>
                  <a:gdLst/>
                  <a:ahLst/>
                  <a:cxnLst>
                    <a:cxn ang="0">
                      <a:pos x="28" y="29"/>
                    </a:cxn>
                    <a:cxn ang="0">
                      <a:pos x="29" y="29"/>
                    </a:cxn>
                    <a:cxn ang="0">
                      <a:pos x="30" y="28"/>
                    </a:cxn>
                    <a:cxn ang="0">
                      <a:pos x="30" y="21"/>
                    </a:cxn>
                    <a:cxn ang="0">
                      <a:pos x="9" y="2"/>
                    </a:cxn>
                    <a:cxn ang="0">
                      <a:pos x="1" y="2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28" y="29"/>
                    </a:cxn>
                  </a:cxnLst>
                  <a:rect l="0" t="0" r="r" b="b"/>
                  <a:pathLst>
                    <a:path w="32" h="29">
                      <a:moveTo>
                        <a:pt x="28" y="29"/>
                      </a:move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30" y="29"/>
                        <a:pt x="30" y="28"/>
                      </a:cubicBezTo>
                      <a:cubicBezTo>
                        <a:pt x="32" y="26"/>
                        <a:pt x="32" y="23"/>
                        <a:pt x="30" y="2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lnTo>
                        <a:pt x="28" y="2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429" name="TextBox 428"/>
          <p:cNvSpPr txBox="1"/>
          <p:nvPr/>
        </p:nvSpPr>
        <p:spPr>
          <a:xfrm>
            <a:off x="574120" y="159034"/>
            <a:ext cx="5346781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Единая система учёта </a:t>
            </a:r>
            <a:r>
              <a:rPr lang="ru-RU" dirty="0" smtClean="0"/>
              <a:t>отходов. Задачи - 2018</a:t>
            </a:r>
            <a:endParaRPr lang="ru-RU" dirty="0"/>
          </a:p>
        </p:txBody>
      </p:sp>
      <p:grpSp>
        <p:nvGrpSpPr>
          <p:cNvPr id="64" name="Группа 229"/>
          <p:cNvGrpSpPr/>
          <p:nvPr/>
        </p:nvGrpSpPr>
        <p:grpSpPr>
          <a:xfrm>
            <a:off x="4029836" y="2963200"/>
            <a:ext cx="1100226" cy="546808"/>
            <a:chOff x="-2165351" y="3778251"/>
            <a:chExt cx="1849438" cy="919163"/>
          </a:xfrm>
          <a:solidFill>
            <a:schemeClr val="accent5">
              <a:lumMod val="75000"/>
            </a:schemeClr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-1798638" y="4213226"/>
              <a:ext cx="101600" cy="184150"/>
            </a:xfrm>
            <a:custGeom>
              <a:avLst/>
              <a:gdLst/>
              <a:ahLst/>
              <a:cxnLst>
                <a:cxn ang="0">
                  <a:pos x="220" y="291"/>
                </a:cxn>
                <a:cxn ang="0">
                  <a:pos x="115" y="397"/>
                </a:cxn>
                <a:cxn ang="0">
                  <a:pos x="105" y="397"/>
                </a:cxn>
                <a:cxn ang="0">
                  <a:pos x="0" y="291"/>
                </a:cxn>
                <a:cxn ang="0">
                  <a:pos x="0" y="106"/>
                </a:cxn>
                <a:cxn ang="0">
                  <a:pos x="105" y="0"/>
                </a:cxn>
                <a:cxn ang="0">
                  <a:pos x="115" y="0"/>
                </a:cxn>
                <a:cxn ang="0">
                  <a:pos x="220" y="106"/>
                </a:cxn>
                <a:cxn ang="0">
                  <a:pos x="220" y="291"/>
                </a:cxn>
              </a:cxnLst>
              <a:rect l="0" t="0" r="r" b="b"/>
              <a:pathLst>
                <a:path w="220" h="397">
                  <a:moveTo>
                    <a:pt x="220" y="291"/>
                  </a:moveTo>
                  <a:cubicBezTo>
                    <a:pt x="220" y="349"/>
                    <a:pt x="173" y="397"/>
                    <a:pt x="115" y="397"/>
                  </a:cubicBezTo>
                  <a:cubicBezTo>
                    <a:pt x="105" y="397"/>
                    <a:pt x="105" y="397"/>
                    <a:pt x="105" y="397"/>
                  </a:cubicBezTo>
                  <a:cubicBezTo>
                    <a:pt x="47" y="397"/>
                    <a:pt x="0" y="349"/>
                    <a:pt x="0" y="29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48"/>
                    <a:pt x="47" y="0"/>
                    <a:pt x="10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73" y="0"/>
                    <a:pt x="220" y="48"/>
                    <a:pt x="220" y="106"/>
                  </a:cubicBezTo>
                  <a:lnTo>
                    <a:pt x="220" y="2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1" name="Oval 7"/>
            <p:cNvSpPr>
              <a:spLocks noChangeArrowheads="1"/>
            </p:cNvSpPr>
            <p:nvPr/>
          </p:nvSpPr>
          <p:spPr bwMode="auto">
            <a:xfrm>
              <a:off x="-1798638" y="4086226"/>
              <a:ext cx="103188" cy="1047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-2165351" y="4127501"/>
              <a:ext cx="334963" cy="461963"/>
            </a:xfrm>
            <a:custGeom>
              <a:avLst/>
              <a:gdLst/>
              <a:ahLst/>
              <a:cxnLst>
                <a:cxn ang="0">
                  <a:pos x="134" y="99"/>
                </a:cxn>
                <a:cxn ang="0">
                  <a:pos x="526" y="0"/>
                </a:cxn>
                <a:cxn ang="0">
                  <a:pos x="610" y="351"/>
                </a:cxn>
                <a:cxn ang="0">
                  <a:pos x="487" y="302"/>
                </a:cxn>
                <a:cxn ang="0">
                  <a:pos x="408" y="724"/>
                </a:cxn>
                <a:cxn ang="0">
                  <a:pos x="694" y="735"/>
                </a:cxn>
                <a:cxn ang="0">
                  <a:pos x="705" y="998"/>
                </a:cxn>
                <a:cxn ang="0">
                  <a:pos x="391" y="987"/>
                </a:cxn>
                <a:cxn ang="0">
                  <a:pos x="67" y="516"/>
                </a:cxn>
                <a:cxn ang="0">
                  <a:pos x="240" y="198"/>
                </a:cxn>
                <a:cxn ang="0">
                  <a:pos x="134" y="99"/>
                </a:cxn>
              </a:cxnLst>
              <a:rect l="0" t="0" r="r" b="b"/>
              <a:pathLst>
                <a:path w="722" h="998">
                  <a:moveTo>
                    <a:pt x="134" y="99"/>
                  </a:moveTo>
                  <a:cubicBezTo>
                    <a:pt x="526" y="0"/>
                    <a:pt x="526" y="0"/>
                    <a:pt x="526" y="0"/>
                  </a:cubicBezTo>
                  <a:cubicBezTo>
                    <a:pt x="610" y="351"/>
                    <a:pt x="610" y="351"/>
                    <a:pt x="610" y="351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7" y="302"/>
                    <a:pt x="224" y="664"/>
                    <a:pt x="408" y="724"/>
                  </a:cubicBezTo>
                  <a:cubicBezTo>
                    <a:pt x="408" y="724"/>
                    <a:pt x="666" y="735"/>
                    <a:pt x="694" y="735"/>
                  </a:cubicBezTo>
                  <a:cubicBezTo>
                    <a:pt x="722" y="735"/>
                    <a:pt x="705" y="998"/>
                    <a:pt x="705" y="998"/>
                  </a:cubicBezTo>
                  <a:cubicBezTo>
                    <a:pt x="391" y="987"/>
                    <a:pt x="391" y="987"/>
                    <a:pt x="391" y="987"/>
                  </a:cubicBezTo>
                  <a:cubicBezTo>
                    <a:pt x="391" y="987"/>
                    <a:pt x="0" y="949"/>
                    <a:pt x="67" y="516"/>
                  </a:cubicBezTo>
                  <a:cubicBezTo>
                    <a:pt x="67" y="516"/>
                    <a:pt x="207" y="209"/>
                    <a:pt x="240" y="198"/>
                  </a:cubicBezTo>
                  <a:cubicBezTo>
                    <a:pt x="274" y="187"/>
                    <a:pt x="134" y="99"/>
                    <a:pt x="134" y="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-1946276" y="3778251"/>
              <a:ext cx="501650" cy="427038"/>
            </a:xfrm>
            <a:custGeom>
              <a:avLst/>
              <a:gdLst/>
              <a:ahLst/>
              <a:cxnLst>
                <a:cxn ang="0">
                  <a:pos x="1081" y="540"/>
                </a:cxn>
                <a:cxn ang="0">
                  <a:pos x="971" y="921"/>
                </a:cxn>
                <a:cxn ang="0">
                  <a:pos x="619" y="817"/>
                </a:cxn>
                <a:cxn ang="0">
                  <a:pos x="725" y="737"/>
                </a:cxn>
                <a:cxn ang="0">
                  <a:pos x="391" y="459"/>
                </a:cxn>
                <a:cxn ang="0">
                  <a:pos x="238" y="696"/>
                </a:cxn>
                <a:cxn ang="0">
                  <a:pos x="0" y="573"/>
                </a:cxn>
                <a:cxn ang="0">
                  <a:pos x="166" y="313"/>
                </a:cxn>
                <a:cxn ang="0">
                  <a:pos x="746" y="274"/>
                </a:cxn>
                <a:cxn ang="0">
                  <a:pos x="940" y="580"/>
                </a:cxn>
                <a:cxn ang="0">
                  <a:pos x="1081" y="540"/>
                </a:cxn>
              </a:cxnLst>
              <a:rect l="0" t="0" r="r" b="b"/>
              <a:pathLst>
                <a:path w="1081" h="921">
                  <a:moveTo>
                    <a:pt x="1081" y="540"/>
                  </a:moveTo>
                  <a:cubicBezTo>
                    <a:pt x="971" y="921"/>
                    <a:pt x="971" y="921"/>
                    <a:pt x="971" y="921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725" y="737"/>
                    <a:pt x="725" y="737"/>
                    <a:pt x="725" y="737"/>
                  </a:cubicBezTo>
                  <a:cubicBezTo>
                    <a:pt x="725" y="737"/>
                    <a:pt x="537" y="333"/>
                    <a:pt x="391" y="459"/>
                  </a:cubicBezTo>
                  <a:cubicBezTo>
                    <a:pt x="391" y="459"/>
                    <a:pt x="252" y="672"/>
                    <a:pt x="238" y="696"/>
                  </a:cubicBezTo>
                  <a:cubicBezTo>
                    <a:pt x="224" y="720"/>
                    <a:pt x="0" y="573"/>
                    <a:pt x="0" y="573"/>
                  </a:cubicBezTo>
                  <a:cubicBezTo>
                    <a:pt x="166" y="313"/>
                    <a:pt x="166" y="313"/>
                    <a:pt x="166" y="313"/>
                  </a:cubicBezTo>
                  <a:cubicBezTo>
                    <a:pt x="166" y="313"/>
                    <a:pt x="397" y="0"/>
                    <a:pt x="746" y="274"/>
                  </a:cubicBezTo>
                  <a:cubicBezTo>
                    <a:pt x="746" y="274"/>
                    <a:pt x="947" y="546"/>
                    <a:pt x="940" y="580"/>
                  </a:cubicBezTo>
                  <a:cubicBezTo>
                    <a:pt x="933" y="614"/>
                    <a:pt x="1081" y="540"/>
                    <a:pt x="1081" y="5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-1792288" y="4219576"/>
              <a:ext cx="517525" cy="433388"/>
            </a:xfrm>
            <a:custGeom>
              <a:avLst/>
              <a:gdLst/>
              <a:ahLst/>
              <a:cxnLst>
                <a:cxn ang="0">
                  <a:pos x="284" y="936"/>
                </a:cxn>
                <a:cxn ang="0">
                  <a:pos x="0" y="654"/>
                </a:cxn>
                <a:cxn ang="0">
                  <a:pos x="268" y="406"/>
                </a:cxn>
                <a:cxn ang="0">
                  <a:pos x="286" y="535"/>
                </a:cxn>
                <a:cxn ang="0">
                  <a:pos x="698" y="389"/>
                </a:cxn>
                <a:cxn ang="0">
                  <a:pos x="564" y="142"/>
                </a:cxn>
                <a:cxn ang="0">
                  <a:pos x="791" y="0"/>
                </a:cxn>
                <a:cxn ang="0">
                  <a:pos x="939" y="271"/>
                </a:cxn>
                <a:cxn ang="0">
                  <a:pos x="686" y="783"/>
                </a:cxn>
                <a:cxn ang="0">
                  <a:pos x="318" y="796"/>
                </a:cxn>
                <a:cxn ang="0">
                  <a:pos x="284" y="936"/>
                </a:cxn>
              </a:cxnLst>
              <a:rect l="0" t="0" r="r" b="b"/>
              <a:pathLst>
                <a:path w="1115" h="936">
                  <a:moveTo>
                    <a:pt x="284" y="936"/>
                  </a:moveTo>
                  <a:cubicBezTo>
                    <a:pt x="0" y="654"/>
                    <a:pt x="0" y="654"/>
                    <a:pt x="0" y="654"/>
                  </a:cubicBezTo>
                  <a:cubicBezTo>
                    <a:pt x="268" y="406"/>
                    <a:pt x="268" y="406"/>
                    <a:pt x="268" y="406"/>
                  </a:cubicBezTo>
                  <a:cubicBezTo>
                    <a:pt x="286" y="535"/>
                    <a:pt x="286" y="535"/>
                    <a:pt x="286" y="535"/>
                  </a:cubicBezTo>
                  <a:cubicBezTo>
                    <a:pt x="286" y="535"/>
                    <a:pt x="738" y="576"/>
                    <a:pt x="698" y="389"/>
                  </a:cubicBezTo>
                  <a:cubicBezTo>
                    <a:pt x="698" y="389"/>
                    <a:pt x="578" y="166"/>
                    <a:pt x="564" y="142"/>
                  </a:cubicBezTo>
                  <a:cubicBezTo>
                    <a:pt x="550" y="118"/>
                    <a:pt x="791" y="0"/>
                    <a:pt x="791" y="0"/>
                  </a:cubicBezTo>
                  <a:cubicBezTo>
                    <a:pt x="939" y="271"/>
                    <a:pt x="939" y="271"/>
                    <a:pt x="939" y="271"/>
                  </a:cubicBezTo>
                  <a:cubicBezTo>
                    <a:pt x="939" y="271"/>
                    <a:pt x="1115" y="630"/>
                    <a:pt x="686" y="783"/>
                  </a:cubicBezTo>
                  <a:cubicBezTo>
                    <a:pt x="628" y="811"/>
                    <a:pt x="344" y="819"/>
                    <a:pt x="318" y="796"/>
                  </a:cubicBezTo>
                  <a:cubicBezTo>
                    <a:pt x="291" y="774"/>
                    <a:pt x="284" y="936"/>
                    <a:pt x="284" y="9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-1595438" y="4494213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-1601788" y="4468813"/>
              <a:ext cx="1588" cy="158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3"/>
                </a:cxn>
                <a:cxn ang="0">
                  <a:pos x="1" y="1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-1506538" y="4135438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-2136776" y="4000501"/>
              <a:ext cx="1820863" cy="696913"/>
            </a:xfrm>
            <a:custGeom>
              <a:avLst/>
              <a:gdLst/>
              <a:ahLst/>
              <a:cxnLst>
                <a:cxn ang="0">
                  <a:pos x="3928" y="1499"/>
                </a:cxn>
                <a:cxn ang="0">
                  <a:pos x="3915" y="1171"/>
                </a:cxn>
                <a:cxn ang="0">
                  <a:pos x="3815" y="1089"/>
                </a:cxn>
                <a:cxn ang="0">
                  <a:pos x="3664" y="844"/>
                </a:cxn>
                <a:cxn ang="0">
                  <a:pos x="3533" y="608"/>
                </a:cxn>
                <a:cxn ang="0">
                  <a:pos x="3443" y="641"/>
                </a:cxn>
                <a:cxn ang="0">
                  <a:pos x="3332" y="695"/>
                </a:cxn>
                <a:cxn ang="0">
                  <a:pos x="3364" y="762"/>
                </a:cxn>
                <a:cxn ang="0">
                  <a:pos x="3459" y="904"/>
                </a:cxn>
                <a:cxn ang="0">
                  <a:pos x="3577" y="988"/>
                </a:cxn>
                <a:cxn ang="0">
                  <a:pos x="3603" y="1053"/>
                </a:cxn>
                <a:cxn ang="0">
                  <a:pos x="3609" y="1206"/>
                </a:cxn>
                <a:cxn ang="0">
                  <a:pos x="3613" y="1331"/>
                </a:cxn>
                <a:cxn ang="0">
                  <a:pos x="3604" y="1367"/>
                </a:cxn>
                <a:cxn ang="0">
                  <a:pos x="3596" y="1316"/>
                </a:cxn>
                <a:cxn ang="0">
                  <a:pos x="3578" y="1047"/>
                </a:cxn>
                <a:cxn ang="0">
                  <a:pos x="3567" y="1015"/>
                </a:cxn>
                <a:cxn ang="0">
                  <a:pos x="3443" y="926"/>
                </a:cxn>
                <a:cxn ang="0">
                  <a:pos x="3306" y="691"/>
                </a:cxn>
                <a:cxn ang="0">
                  <a:pos x="3244" y="599"/>
                </a:cxn>
                <a:cxn ang="0">
                  <a:pos x="3209" y="601"/>
                </a:cxn>
                <a:cxn ang="0">
                  <a:pos x="3082" y="506"/>
                </a:cxn>
                <a:cxn ang="0">
                  <a:pos x="2978" y="849"/>
                </a:cxn>
                <a:cxn ang="0">
                  <a:pos x="3071" y="958"/>
                </a:cxn>
                <a:cxn ang="0">
                  <a:pos x="3264" y="1162"/>
                </a:cxn>
                <a:cxn ang="0">
                  <a:pos x="3336" y="1360"/>
                </a:cxn>
                <a:cxn ang="0">
                  <a:pos x="3283" y="1264"/>
                </a:cxn>
                <a:cxn ang="0">
                  <a:pos x="3171" y="1038"/>
                </a:cxn>
                <a:cxn ang="0">
                  <a:pos x="3141" y="1017"/>
                </a:cxn>
                <a:cxn ang="0">
                  <a:pos x="2960" y="882"/>
                </a:cxn>
                <a:cxn ang="0">
                  <a:pos x="2942" y="833"/>
                </a:cxn>
                <a:cxn ang="0">
                  <a:pos x="2808" y="675"/>
                </a:cxn>
                <a:cxn ang="0">
                  <a:pos x="2738" y="484"/>
                </a:cxn>
                <a:cxn ang="0">
                  <a:pos x="2661" y="341"/>
                </a:cxn>
                <a:cxn ang="0">
                  <a:pos x="2404" y="230"/>
                </a:cxn>
                <a:cxn ang="0">
                  <a:pos x="1852" y="3"/>
                </a:cxn>
                <a:cxn ang="0">
                  <a:pos x="1509" y="108"/>
                </a:cxn>
                <a:cxn ang="0">
                  <a:pos x="1398" y="466"/>
                </a:cxn>
                <a:cxn ang="0">
                  <a:pos x="1356" y="535"/>
                </a:cxn>
                <a:cxn ang="0">
                  <a:pos x="1524" y="444"/>
                </a:cxn>
                <a:cxn ang="0">
                  <a:pos x="1563" y="457"/>
                </a:cxn>
                <a:cxn ang="0">
                  <a:pos x="1712" y="729"/>
                </a:cxn>
                <a:cxn ang="0">
                  <a:pos x="1443" y="1282"/>
                </a:cxn>
                <a:cxn ang="0">
                  <a:pos x="1072" y="1302"/>
                </a:cxn>
                <a:cxn ang="0">
                  <a:pos x="1041" y="1435"/>
                </a:cxn>
                <a:cxn ang="0">
                  <a:pos x="1009" y="1428"/>
                </a:cxn>
                <a:cxn ang="0">
                  <a:pos x="875" y="1367"/>
                </a:cxn>
                <a:cxn ang="0">
                  <a:pos x="674" y="1272"/>
                </a:cxn>
                <a:cxn ang="0">
                  <a:pos x="643" y="1300"/>
                </a:cxn>
                <a:cxn ang="0">
                  <a:pos x="328" y="1289"/>
                </a:cxn>
                <a:cxn ang="0">
                  <a:pos x="0" y="1055"/>
                </a:cxn>
                <a:cxn ang="0">
                  <a:pos x="1283" y="1502"/>
                </a:cxn>
              </a:cxnLst>
              <a:rect l="0" t="0" r="r" b="b"/>
              <a:pathLst>
                <a:path w="3928" h="1502">
                  <a:moveTo>
                    <a:pt x="1283" y="1499"/>
                  </a:moveTo>
                  <a:cubicBezTo>
                    <a:pt x="3928" y="1499"/>
                    <a:pt x="3928" y="1499"/>
                    <a:pt x="3928" y="1499"/>
                  </a:cubicBezTo>
                  <a:cubicBezTo>
                    <a:pt x="3928" y="1198"/>
                    <a:pt x="3928" y="1198"/>
                    <a:pt x="3928" y="1198"/>
                  </a:cubicBezTo>
                  <a:cubicBezTo>
                    <a:pt x="3925" y="1186"/>
                    <a:pt x="3920" y="1176"/>
                    <a:pt x="3915" y="1171"/>
                  </a:cubicBezTo>
                  <a:cubicBezTo>
                    <a:pt x="3885" y="1142"/>
                    <a:pt x="3854" y="1110"/>
                    <a:pt x="3822" y="1092"/>
                  </a:cubicBezTo>
                  <a:cubicBezTo>
                    <a:pt x="3820" y="1091"/>
                    <a:pt x="3818" y="1090"/>
                    <a:pt x="3815" y="1089"/>
                  </a:cubicBezTo>
                  <a:cubicBezTo>
                    <a:pt x="3748" y="1055"/>
                    <a:pt x="3710" y="973"/>
                    <a:pt x="3678" y="875"/>
                  </a:cubicBezTo>
                  <a:cubicBezTo>
                    <a:pt x="3669" y="864"/>
                    <a:pt x="3670" y="855"/>
                    <a:pt x="3664" y="844"/>
                  </a:cubicBezTo>
                  <a:cubicBezTo>
                    <a:pt x="3643" y="800"/>
                    <a:pt x="3583" y="626"/>
                    <a:pt x="3541" y="617"/>
                  </a:cubicBezTo>
                  <a:cubicBezTo>
                    <a:pt x="3539" y="613"/>
                    <a:pt x="3536" y="610"/>
                    <a:pt x="3533" y="608"/>
                  </a:cubicBezTo>
                  <a:cubicBezTo>
                    <a:pt x="3515" y="596"/>
                    <a:pt x="3488" y="605"/>
                    <a:pt x="3470" y="613"/>
                  </a:cubicBezTo>
                  <a:cubicBezTo>
                    <a:pt x="3459" y="618"/>
                    <a:pt x="3452" y="631"/>
                    <a:pt x="3443" y="641"/>
                  </a:cubicBezTo>
                  <a:cubicBezTo>
                    <a:pt x="3431" y="641"/>
                    <a:pt x="3403" y="670"/>
                    <a:pt x="3381" y="677"/>
                  </a:cubicBezTo>
                  <a:cubicBezTo>
                    <a:pt x="3365" y="682"/>
                    <a:pt x="3347" y="685"/>
                    <a:pt x="3332" y="695"/>
                  </a:cubicBezTo>
                  <a:cubicBezTo>
                    <a:pt x="3341" y="711"/>
                    <a:pt x="3350" y="729"/>
                    <a:pt x="3358" y="746"/>
                  </a:cubicBezTo>
                  <a:cubicBezTo>
                    <a:pt x="3360" y="751"/>
                    <a:pt x="3362" y="757"/>
                    <a:pt x="3364" y="762"/>
                  </a:cubicBezTo>
                  <a:cubicBezTo>
                    <a:pt x="3385" y="807"/>
                    <a:pt x="3404" y="853"/>
                    <a:pt x="3433" y="883"/>
                  </a:cubicBezTo>
                  <a:cubicBezTo>
                    <a:pt x="3441" y="891"/>
                    <a:pt x="3450" y="898"/>
                    <a:pt x="3459" y="904"/>
                  </a:cubicBezTo>
                  <a:cubicBezTo>
                    <a:pt x="3467" y="909"/>
                    <a:pt x="3474" y="913"/>
                    <a:pt x="3482" y="918"/>
                  </a:cubicBezTo>
                  <a:cubicBezTo>
                    <a:pt x="3514" y="940"/>
                    <a:pt x="3545" y="967"/>
                    <a:pt x="3577" y="988"/>
                  </a:cubicBezTo>
                  <a:cubicBezTo>
                    <a:pt x="3582" y="991"/>
                    <a:pt x="3585" y="995"/>
                    <a:pt x="3589" y="999"/>
                  </a:cubicBezTo>
                  <a:cubicBezTo>
                    <a:pt x="3599" y="1011"/>
                    <a:pt x="3602" y="1029"/>
                    <a:pt x="3603" y="1053"/>
                  </a:cubicBezTo>
                  <a:cubicBezTo>
                    <a:pt x="3603" y="1076"/>
                    <a:pt x="3604" y="1099"/>
                    <a:pt x="3605" y="1121"/>
                  </a:cubicBezTo>
                  <a:cubicBezTo>
                    <a:pt x="3606" y="1150"/>
                    <a:pt x="3607" y="1178"/>
                    <a:pt x="3609" y="1206"/>
                  </a:cubicBezTo>
                  <a:cubicBezTo>
                    <a:pt x="3610" y="1246"/>
                    <a:pt x="3612" y="1286"/>
                    <a:pt x="3613" y="1326"/>
                  </a:cubicBezTo>
                  <a:cubicBezTo>
                    <a:pt x="3613" y="1327"/>
                    <a:pt x="3613" y="1329"/>
                    <a:pt x="3613" y="1331"/>
                  </a:cubicBezTo>
                  <a:cubicBezTo>
                    <a:pt x="3612" y="1337"/>
                    <a:pt x="3610" y="1344"/>
                    <a:pt x="3607" y="1355"/>
                  </a:cubicBezTo>
                  <a:cubicBezTo>
                    <a:pt x="3606" y="1359"/>
                    <a:pt x="3605" y="1363"/>
                    <a:pt x="3604" y="1367"/>
                  </a:cubicBezTo>
                  <a:cubicBezTo>
                    <a:pt x="3602" y="1350"/>
                    <a:pt x="3600" y="1339"/>
                    <a:pt x="3598" y="1330"/>
                  </a:cubicBezTo>
                  <a:cubicBezTo>
                    <a:pt x="3597" y="1325"/>
                    <a:pt x="3597" y="1320"/>
                    <a:pt x="3596" y="1316"/>
                  </a:cubicBezTo>
                  <a:cubicBezTo>
                    <a:pt x="3591" y="1229"/>
                    <a:pt x="3586" y="1143"/>
                    <a:pt x="3579" y="1056"/>
                  </a:cubicBezTo>
                  <a:cubicBezTo>
                    <a:pt x="3579" y="1053"/>
                    <a:pt x="3579" y="1050"/>
                    <a:pt x="3578" y="1047"/>
                  </a:cubicBezTo>
                  <a:cubicBezTo>
                    <a:pt x="3577" y="1038"/>
                    <a:pt x="3575" y="1028"/>
                    <a:pt x="3572" y="1021"/>
                  </a:cubicBezTo>
                  <a:cubicBezTo>
                    <a:pt x="3570" y="1018"/>
                    <a:pt x="3569" y="1016"/>
                    <a:pt x="3567" y="1015"/>
                  </a:cubicBezTo>
                  <a:cubicBezTo>
                    <a:pt x="3542" y="995"/>
                    <a:pt x="3516" y="977"/>
                    <a:pt x="3490" y="959"/>
                  </a:cubicBezTo>
                  <a:cubicBezTo>
                    <a:pt x="3474" y="948"/>
                    <a:pt x="3459" y="937"/>
                    <a:pt x="3443" y="926"/>
                  </a:cubicBezTo>
                  <a:cubicBezTo>
                    <a:pt x="3429" y="916"/>
                    <a:pt x="3411" y="909"/>
                    <a:pt x="3402" y="891"/>
                  </a:cubicBezTo>
                  <a:cubicBezTo>
                    <a:pt x="3369" y="826"/>
                    <a:pt x="3337" y="759"/>
                    <a:pt x="3306" y="691"/>
                  </a:cubicBezTo>
                  <a:cubicBezTo>
                    <a:pt x="3299" y="674"/>
                    <a:pt x="3291" y="657"/>
                    <a:pt x="3284" y="639"/>
                  </a:cubicBezTo>
                  <a:cubicBezTo>
                    <a:pt x="3272" y="613"/>
                    <a:pt x="3263" y="598"/>
                    <a:pt x="3244" y="599"/>
                  </a:cubicBezTo>
                  <a:cubicBezTo>
                    <a:pt x="3243" y="599"/>
                    <a:pt x="3241" y="599"/>
                    <a:pt x="3240" y="599"/>
                  </a:cubicBezTo>
                  <a:cubicBezTo>
                    <a:pt x="3230" y="601"/>
                    <a:pt x="3219" y="601"/>
                    <a:pt x="3209" y="601"/>
                  </a:cubicBezTo>
                  <a:cubicBezTo>
                    <a:pt x="3192" y="602"/>
                    <a:pt x="3175" y="600"/>
                    <a:pt x="3160" y="600"/>
                  </a:cubicBezTo>
                  <a:cubicBezTo>
                    <a:pt x="3154" y="516"/>
                    <a:pt x="3110" y="530"/>
                    <a:pt x="3082" y="506"/>
                  </a:cubicBezTo>
                  <a:cubicBezTo>
                    <a:pt x="3078" y="502"/>
                    <a:pt x="3075" y="498"/>
                    <a:pt x="3072" y="492"/>
                  </a:cubicBezTo>
                  <a:cubicBezTo>
                    <a:pt x="3040" y="612"/>
                    <a:pt x="3010" y="725"/>
                    <a:pt x="2978" y="849"/>
                  </a:cubicBezTo>
                  <a:cubicBezTo>
                    <a:pt x="2989" y="882"/>
                    <a:pt x="2996" y="901"/>
                    <a:pt x="3005" y="914"/>
                  </a:cubicBezTo>
                  <a:cubicBezTo>
                    <a:pt x="3017" y="934"/>
                    <a:pt x="3033" y="940"/>
                    <a:pt x="3071" y="958"/>
                  </a:cubicBezTo>
                  <a:cubicBezTo>
                    <a:pt x="3125" y="984"/>
                    <a:pt x="3186" y="985"/>
                    <a:pt x="3223" y="1079"/>
                  </a:cubicBezTo>
                  <a:cubicBezTo>
                    <a:pt x="3235" y="1109"/>
                    <a:pt x="3251" y="1134"/>
                    <a:pt x="3264" y="1162"/>
                  </a:cubicBezTo>
                  <a:cubicBezTo>
                    <a:pt x="3291" y="1222"/>
                    <a:pt x="3318" y="1284"/>
                    <a:pt x="3345" y="1344"/>
                  </a:cubicBezTo>
                  <a:cubicBezTo>
                    <a:pt x="3342" y="1349"/>
                    <a:pt x="3339" y="1354"/>
                    <a:pt x="3336" y="1360"/>
                  </a:cubicBezTo>
                  <a:cubicBezTo>
                    <a:pt x="3323" y="1337"/>
                    <a:pt x="3308" y="1315"/>
                    <a:pt x="3296" y="1290"/>
                  </a:cubicBezTo>
                  <a:cubicBezTo>
                    <a:pt x="3292" y="1281"/>
                    <a:pt x="3287" y="1273"/>
                    <a:pt x="3283" y="1264"/>
                  </a:cubicBezTo>
                  <a:cubicBezTo>
                    <a:pt x="3253" y="1204"/>
                    <a:pt x="3223" y="1144"/>
                    <a:pt x="3196" y="1079"/>
                  </a:cubicBezTo>
                  <a:cubicBezTo>
                    <a:pt x="3189" y="1060"/>
                    <a:pt x="3180" y="1047"/>
                    <a:pt x="3171" y="1038"/>
                  </a:cubicBezTo>
                  <a:cubicBezTo>
                    <a:pt x="3169" y="1036"/>
                    <a:pt x="3168" y="1034"/>
                    <a:pt x="3166" y="1033"/>
                  </a:cubicBezTo>
                  <a:cubicBezTo>
                    <a:pt x="3158" y="1026"/>
                    <a:pt x="3150" y="1021"/>
                    <a:pt x="3141" y="1017"/>
                  </a:cubicBezTo>
                  <a:cubicBezTo>
                    <a:pt x="3134" y="1015"/>
                    <a:pt x="3127" y="1013"/>
                    <a:pt x="3119" y="1011"/>
                  </a:cubicBezTo>
                  <a:cubicBezTo>
                    <a:pt x="3056" y="998"/>
                    <a:pt x="3000" y="970"/>
                    <a:pt x="2960" y="882"/>
                  </a:cubicBezTo>
                  <a:cubicBezTo>
                    <a:pt x="2955" y="869"/>
                    <a:pt x="2949" y="855"/>
                    <a:pt x="2944" y="840"/>
                  </a:cubicBezTo>
                  <a:cubicBezTo>
                    <a:pt x="2944" y="838"/>
                    <a:pt x="2943" y="835"/>
                    <a:pt x="2942" y="833"/>
                  </a:cubicBezTo>
                  <a:cubicBezTo>
                    <a:pt x="2915" y="760"/>
                    <a:pt x="2881" y="801"/>
                    <a:pt x="2850" y="726"/>
                  </a:cubicBezTo>
                  <a:cubicBezTo>
                    <a:pt x="2808" y="675"/>
                    <a:pt x="2808" y="675"/>
                    <a:pt x="2808" y="675"/>
                  </a:cubicBezTo>
                  <a:cubicBezTo>
                    <a:pt x="2808" y="674"/>
                    <a:pt x="2800" y="652"/>
                    <a:pt x="2788" y="622"/>
                  </a:cubicBezTo>
                  <a:cubicBezTo>
                    <a:pt x="2774" y="581"/>
                    <a:pt x="2753" y="526"/>
                    <a:pt x="2738" y="484"/>
                  </a:cubicBezTo>
                  <a:cubicBezTo>
                    <a:pt x="2726" y="450"/>
                    <a:pt x="2717" y="425"/>
                    <a:pt x="2717" y="423"/>
                  </a:cubicBezTo>
                  <a:cubicBezTo>
                    <a:pt x="2661" y="341"/>
                    <a:pt x="2661" y="341"/>
                    <a:pt x="2661" y="341"/>
                  </a:cubicBezTo>
                  <a:cubicBezTo>
                    <a:pt x="2536" y="295"/>
                    <a:pt x="2536" y="295"/>
                    <a:pt x="2536" y="295"/>
                  </a:cubicBezTo>
                  <a:cubicBezTo>
                    <a:pt x="2404" y="230"/>
                    <a:pt x="2404" y="230"/>
                    <a:pt x="2404" y="230"/>
                  </a:cubicBezTo>
                  <a:cubicBezTo>
                    <a:pt x="2062" y="36"/>
                    <a:pt x="2062" y="36"/>
                    <a:pt x="2062" y="36"/>
                  </a:cubicBezTo>
                  <a:cubicBezTo>
                    <a:pt x="1852" y="3"/>
                    <a:pt x="1852" y="3"/>
                    <a:pt x="1852" y="3"/>
                  </a:cubicBezTo>
                  <a:cubicBezTo>
                    <a:pt x="1833" y="0"/>
                    <a:pt x="1677" y="67"/>
                    <a:pt x="1598" y="103"/>
                  </a:cubicBezTo>
                  <a:cubicBezTo>
                    <a:pt x="1575" y="103"/>
                    <a:pt x="1536" y="102"/>
                    <a:pt x="1509" y="108"/>
                  </a:cubicBezTo>
                  <a:cubicBezTo>
                    <a:pt x="1412" y="448"/>
                    <a:pt x="1412" y="448"/>
                    <a:pt x="1412" y="448"/>
                  </a:cubicBezTo>
                  <a:cubicBezTo>
                    <a:pt x="1410" y="455"/>
                    <a:pt x="1405" y="462"/>
                    <a:pt x="1398" y="466"/>
                  </a:cubicBezTo>
                  <a:cubicBezTo>
                    <a:pt x="1394" y="468"/>
                    <a:pt x="1389" y="469"/>
                    <a:pt x="1384" y="469"/>
                  </a:cubicBezTo>
                  <a:cubicBezTo>
                    <a:pt x="1374" y="494"/>
                    <a:pt x="1364" y="517"/>
                    <a:pt x="1356" y="535"/>
                  </a:cubicBezTo>
                  <a:cubicBezTo>
                    <a:pt x="1371" y="526"/>
                    <a:pt x="1390" y="515"/>
                    <a:pt x="1412" y="502"/>
                  </a:cubicBezTo>
                  <a:cubicBezTo>
                    <a:pt x="1468" y="472"/>
                    <a:pt x="1523" y="445"/>
                    <a:pt x="1524" y="444"/>
                  </a:cubicBezTo>
                  <a:cubicBezTo>
                    <a:pt x="1528" y="442"/>
                    <a:pt x="1532" y="441"/>
                    <a:pt x="1537" y="441"/>
                  </a:cubicBezTo>
                  <a:cubicBezTo>
                    <a:pt x="1548" y="441"/>
                    <a:pt x="1558" y="447"/>
                    <a:pt x="1563" y="457"/>
                  </a:cubicBezTo>
                  <a:cubicBezTo>
                    <a:pt x="1711" y="728"/>
                    <a:pt x="1711" y="728"/>
                    <a:pt x="1711" y="728"/>
                  </a:cubicBezTo>
                  <a:cubicBezTo>
                    <a:pt x="1711" y="728"/>
                    <a:pt x="1712" y="729"/>
                    <a:pt x="1712" y="729"/>
                  </a:cubicBezTo>
                  <a:cubicBezTo>
                    <a:pt x="1715" y="736"/>
                    <a:pt x="1788" y="888"/>
                    <a:pt x="1725" y="1044"/>
                  </a:cubicBezTo>
                  <a:cubicBezTo>
                    <a:pt x="1682" y="1150"/>
                    <a:pt x="1587" y="1230"/>
                    <a:pt x="1443" y="1282"/>
                  </a:cubicBezTo>
                  <a:cubicBezTo>
                    <a:pt x="1393" y="1305"/>
                    <a:pt x="1254" y="1311"/>
                    <a:pt x="1187" y="1311"/>
                  </a:cubicBezTo>
                  <a:cubicBezTo>
                    <a:pt x="1134" y="1311"/>
                    <a:pt x="1096" y="1308"/>
                    <a:pt x="1072" y="1302"/>
                  </a:cubicBezTo>
                  <a:cubicBezTo>
                    <a:pt x="1067" y="1326"/>
                    <a:pt x="1062" y="1369"/>
                    <a:pt x="1060" y="1408"/>
                  </a:cubicBezTo>
                  <a:cubicBezTo>
                    <a:pt x="1060" y="1420"/>
                    <a:pt x="1052" y="1431"/>
                    <a:pt x="1041" y="1435"/>
                  </a:cubicBezTo>
                  <a:cubicBezTo>
                    <a:pt x="1038" y="1436"/>
                    <a:pt x="1034" y="1437"/>
                    <a:pt x="1030" y="1437"/>
                  </a:cubicBezTo>
                  <a:cubicBezTo>
                    <a:pt x="1022" y="1437"/>
                    <a:pt x="1015" y="1434"/>
                    <a:pt x="1009" y="1428"/>
                  </a:cubicBezTo>
                  <a:cubicBezTo>
                    <a:pt x="979" y="1398"/>
                    <a:pt x="979" y="1398"/>
                    <a:pt x="979" y="1398"/>
                  </a:cubicBezTo>
                  <a:cubicBezTo>
                    <a:pt x="948" y="1390"/>
                    <a:pt x="909" y="1380"/>
                    <a:pt x="875" y="1367"/>
                  </a:cubicBezTo>
                  <a:cubicBezTo>
                    <a:pt x="829" y="1350"/>
                    <a:pt x="801" y="1277"/>
                    <a:pt x="674" y="1267"/>
                  </a:cubicBezTo>
                  <a:cubicBezTo>
                    <a:pt x="674" y="1270"/>
                    <a:pt x="674" y="1272"/>
                    <a:pt x="674" y="1272"/>
                  </a:cubicBezTo>
                  <a:cubicBezTo>
                    <a:pt x="673" y="1288"/>
                    <a:pt x="660" y="1300"/>
                    <a:pt x="644" y="1300"/>
                  </a:cubicBezTo>
                  <a:cubicBezTo>
                    <a:pt x="643" y="1300"/>
                    <a:pt x="643" y="1300"/>
                    <a:pt x="643" y="1300"/>
                  </a:cubicBezTo>
                  <a:cubicBezTo>
                    <a:pt x="329" y="1289"/>
                    <a:pt x="329" y="1289"/>
                    <a:pt x="329" y="1289"/>
                  </a:cubicBezTo>
                  <a:cubicBezTo>
                    <a:pt x="329" y="1289"/>
                    <a:pt x="328" y="1289"/>
                    <a:pt x="328" y="1289"/>
                  </a:cubicBezTo>
                  <a:cubicBezTo>
                    <a:pt x="320" y="1289"/>
                    <a:pt x="152" y="1271"/>
                    <a:pt x="47" y="1136"/>
                  </a:cubicBezTo>
                  <a:cubicBezTo>
                    <a:pt x="28" y="1111"/>
                    <a:pt x="12" y="1084"/>
                    <a:pt x="0" y="1055"/>
                  </a:cubicBezTo>
                  <a:cubicBezTo>
                    <a:pt x="0" y="1502"/>
                    <a:pt x="0" y="1502"/>
                    <a:pt x="0" y="1502"/>
                  </a:cubicBezTo>
                  <a:cubicBezTo>
                    <a:pt x="1283" y="1502"/>
                    <a:pt x="1283" y="1502"/>
                    <a:pt x="1283" y="1502"/>
                  </a:cubicBezTo>
                  <a:lnTo>
                    <a:pt x="1283" y="14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70" name="Freeform 182"/>
          <p:cNvSpPr>
            <a:spLocks/>
          </p:cNvSpPr>
          <p:nvPr/>
        </p:nvSpPr>
        <p:spPr bwMode="auto">
          <a:xfrm>
            <a:off x="1286030" y="3565177"/>
            <a:ext cx="161525" cy="184454"/>
          </a:xfrm>
          <a:custGeom>
            <a:avLst/>
            <a:gdLst/>
            <a:ahLst/>
            <a:cxnLst>
              <a:cxn ang="0">
                <a:pos x="219" y="233"/>
              </a:cxn>
              <a:cxn ang="0">
                <a:pos x="208" y="181"/>
              </a:cxn>
              <a:cxn ang="0">
                <a:pos x="228" y="154"/>
              </a:cxn>
              <a:cxn ang="0">
                <a:pos x="236" y="91"/>
              </a:cxn>
              <a:cxn ang="0">
                <a:pos x="159" y="1"/>
              </a:cxn>
              <a:cxn ang="0">
                <a:pos x="153" y="1"/>
              </a:cxn>
              <a:cxn ang="0">
                <a:pos x="135" y="103"/>
              </a:cxn>
              <a:cxn ang="0">
                <a:pos x="135" y="103"/>
              </a:cxn>
              <a:cxn ang="0">
                <a:pos x="152" y="128"/>
              </a:cxn>
              <a:cxn ang="0">
                <a:pos x="125" y="156"/>
              </a:cxn>
              <a:cxn ang="0">
                <a:pos x="105" y="146"/>
              </a:cxn>
              <a:cxn ang="0">
                <a:pos x="57" y="176"/>
              </a:cxn>
              <a:cxn ang="0">
                <a:pos x="53" y="183"/>
              </a:cxn>
              <a:cxn ang="0">
                <a:pos x="41" y="190"/>
              </a:cxn>
              <a:cxn ang="0">
                <a:pos x="31" y="188"/>
              </a:cxn>
              <a:cxn ang="0">
                <a:pos x="33" y="177"/>
              </a:cxn>
              <a:cxn ang="0">
                <a:pos x="45" y="170"/>
              </a:cxn>
              <a:cxn ang="0">
                <a:pos x="53" y="170"/>
              </a:cxn>
              <a:cxn ang="0">
                <a:pos x="101" y="140"/>
              </a:cxn>
              <a:cxn ang="0">
                <a:pos x="98" y="128"/>
              </a:cxn>
              <a:cxn ang="0">
                <a:pos x="121" y="102"/>
              </a:cxn>
              <a:cxn ang="0">
                <a:pos x="133" y="0"/>
              </a:cxn>
              <a:cxn ang="0">
                <a:pos x="72" y="17"/>
              </a:cxn>
              <a:cxn ang="0">
                <a:pos x="46" y="47"/>
              </a:cxn>
              <a:cxn ang="0">
                <a:pos x="33" y="76"/>
              </a:cxn>
              <a:cxn ang="0">
                <a:pos x="27" y="94"/>
              </a:cxn>
              <a:cxn ang="0">
                <a:pos x="27" y="109"/>
              </a:cxn>
              <a:cxn ang="0">
                <a:pos x="5" y="140"/>
              </a:cxn>
              <a:cxn ang="0">
                <a:pos x="7" y="152"/>
              </a:cxn>
              <a:cxn ang="0">
                <a:pos x="17" y="161"/>
              </a:cxn>
              <a:cxn ang="0">
                <a:pos x="17" y="181"/>
              </a:cxn>
              <a:cxn ang="0">
                <a:pos x="22" y="183"/>
              </a:cxn>
              <a:cxn ang="0">
                <a:pos x="20" y="188"/>
              </a:cxn>
              <a:cxn ang="0">
                <a:pos x="27" y="198"/>
              </a:cxn>
              <a:cxn ang="0">
                <a:pos x="27" y="211"/>
              </a:cxn>
              <a:cxn ang="0">
                <a:pos x="31" y="231"/>
              </a:cxn>
              <a:cxn ang="0">
                <a:pos x="67" y="241"/>
              </a:cxn>
              <a:cxn ang="0">
                <a:pos x="78" y="244"/>
              </a:cxn>
              <a:cxn ang="0">
                <a:pos x="108" y="285"/>
              </a:cxn>
              <a:cxn ang="0">
                <a:pos x="117" y="326"/>
              </a:cxn>
              <a:cxn ang="0">
                <a:pos x="215" y="296"/>
              </a:cxn>
              <a:cxn ang="0">
                <a:pos x="246" y="246"/>
              </a:cxn>
              <a:cxn ang="0">
                <a:pos x="219" y="233"/>
              </a:cxn>
            </a:cxnLst>
            <a:rect l="0" t="0" r="r" b="b"/>
            <a:pathLst>
              <a:path w="285" h="326">
                <a:moveTo>
                  <a:pt x="219" y="233"/>
                </a:moveTo>
                <a:cubicBezTo>
                  <a:pt x="217" y="232"/>
                  <a:pt x="202" y="224"/>
                  <a:pt x="208" y="181"/>
                </a:cubicBezTo>
                <a:cubicBezTo>
                  <a:pt x="211" y="167"/>
                  <a:pt x="228" y="154"/>
                  <a:pt x="228" y="154"/>
                </a:cubicBezTo>
                <a:cubicBezTo>
                  <a:pt x="228" y="154"/>
                  <a:pt x="237" y="148"/>
                  <a:pt x="236" y="91"/>
                </a:cubicBezTo>
                <a:cubicBezTo>
                  <a:pt x="236" y="91"/>
                  <a:pt x="241" y="15"/>
                  <a:pt x="159" y="1"/>
                </a:cubicBezTo>
                <a:cubicBezTo>
                  <a:pt x="159" y="1"/>
                  <a:pt x="157" y="1"/>
                  <a:pt x="153" y="1"/>
                </a:cubicBezTo>
                <a:cubicBezTo>
                  <a:pt x="150" y="34"/>
                  <a:pt x="135" y="103"/>
                  <a:pt x="135" y="103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45" y="107"/>
                  <a:pt x="152" y="117"/>
                  <a:pt x="152" y="128"/>
                </a:cubicBezTo>
                <a:cubicBezTo>
                  <a:pt x="152" y="143"/>
                  <a:pt x="140" y="156"/>
                  <a:pt x="125" y="156"/>
                </a:cubicBezTo>
                <a:cubicBezTo>
                  <a:pt x="117" y="156"/>
                  <a:pt x="109" y="152"/>
                  <a:pt x="105" y="146"/>
                </a:cubicBezTo>
                <a:cubicBezTo>
                  <a:pt x="57" y="176"/>
                  <a:pt x="57" y="176"/>
                  <a:pt x="57" y="176"/>
                </a:cubicBezTo>
                <a:cubicBezTo>
                  <a:pt x="57" y="178"/>
                  <a:pt x="56" y="181"/>
                  <a:pt x="53" y="183"/>
                </a:cubicBezTo>
                <a:cubicBezTo>
                  <a:pt x="41" y="190"/>
                  <a:pt x="41" y="190"/>
                  <a:pt x="41" y="190"/>
                </a:cubicBezTo>
                <a:cubicBezTo>
                  <a:pt x="38" y="192"/>
                  <a:pt x="33" y="191"/>
                  <a:pt x="31" y="188"/>
                </a:cubicBezTo>
                <a:cubicBezTo>
                  <a:pt x="29" y="184"/>
                  <a:pt x="30" y="179"/>
                  <a:pt x="33" y="177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8" y="168"/>
                  <a:pt x="51" y="168"/>
                  <a:pt x="53" y="17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99" y="136"/>
                  <a:pt x="98" y="133"/>
                  <a:pt x="98" y="128"/>
                </a:cubicBezTo>
                <a:cubicBezTo>
                  <a:pt x="98" y="115"/>
                  <a:pt x="108" y="104"/>
                  <a:pt x="121" y="102"/>
                </a:cubicBezTo>
                <a:cubicBezTo>
                  <a:pt x="145" y="26"/>
                  <a:pt x="134" y="3"/>
                  <a:pt x="133" y="0"/>
                </a:cubicBezTo>
                <a:cubicBezTo>
                  <a:pt x="114" y="1"/>
                  <a:pt x="89" y="5"/>
                  <a:pt x="72" y="17"/>
                </a:cubicBezTo>
                <a:cubicBezTo>
                  <a:pt x="72" y="17"/>
                  <a:pt x="51" y="30"/>
                  <a:pt x="46" y="47"/>
                </a:cubicBezTo>
                <a:cubicBezTo>
                  <a:pt x="42" y="65"/>
                  <a:pt x="35" y="73"/>
                  <a:pt x="33" y="76"/>
                </a:cubicBezTo>
                <a:cubicBezTo>
                  <a:pt x="32" y="79"/>
                  <a:pt x="24" y="87"/>
                  <a:pt x="27" y="94"/>
                </a:cubicBezTo>
                <a:cubicBezTo>
                  <a:pt x="31" y="101"/>
                  <a:pt x="29" y="106"/>
                  <a:pt x="27" y="109"/>
                </a:cubicBezTo>
                <a:cubicBezTo>
                  <a:pt x="26" y="112"/>
                  <a:pt x="5" y="140"/>
                  <a:pt x="5" y="140"/>
                </a:cubicBezTo>
                <a:cubicBezTo>
                  <a:pt x="5" y="140"/>
                  <a:pt x="0" y="149"/>
                  <a:pt x="7" y="152"/>
                </a:cubicBezTo>
                <a:cubicBezTo>
                  <a:pt x="14" y="155"/>
                  <a:pt x="17" y="158"/>
                  <a:pt x="17" y="161"/>
                </a:cubicBezTo>
                <a:cubicBezTo>
                  <a:pt x="17" y="164"/>
                  <a:pt x="17" y="181"/>
                  <a:pt x="17" y="181"/>
                </a:cubicBezTo>
                <a:cubicBezTo>
                  <a:pt x="22" y="183"/>
                  <a:pt x="22" y="183"/>
                  <a:pt x="22" y="183"/>
                </a:cubicBezTo>
                <a:cubicBezTo>
                  <a:pt x="22" y="183"/>
                  <a:pt x="20" y="186"/>
                  <a:pt x="20" y="188"/>
                </a:cubicBezTo>
                <a:cubicBezTo>
                  <a:pt x="20" y="190"/>
                  <a:pt x="26" y="195"/>
                  <a:pt x="27" y="198"/>
                </a:cubicBezTo>
                <a:cubicBezTo>
                  <a:pt x="27" y="200"/>
                  <a:pt x="29" y="205"/>
                  <a:pt x="27" y="211"/>
                </a:cubicBezTo>
                <a:cubicBezTo>
                  <a:pt x="25" y="216"/>
                  <a:pt x="21" y="226"/>
                  <a:pt x="31" y="231"/>
                </a:cubicBezTo>
                <a:cubicBezTo>
                  <a:pt x="41" y="236"/>
                  <a:pt x="62" y="239"/>
                  <a:pt x="67" y="241"/>
                </a:cubicBezTo>
                <a:cubicBezTo>
                  <a:pt x="73" y="242"/>
                  <a:pt x="78" y="243"/>
                  <a:pt x="78" y="244"/>
                </a:cubicBezTo>
                <a:cubicBezTo>
                  <a:pt x="79" y="246"/>
                  <a:pt x="103" y="272"/>
                  <a:pt x="108" y="285"/>
                </a:cubicBezTo>
                <a:cubicBezTo>
                  <a:pt x="114" y="297"/>
                  <a:pt x="117" y="326"/>
                  <a:pt x="117" y="326"/>
                </a:cubicBezTo>
                <a:cubicBezTo>
                  <a:pt x="117" y="326"/>
                  <a:pt x="186" y="306"/>
                  <a:pt x="215" y="296"/>
                </a:cubicBezTo>
                <a:cubicBezTo>
                  <a:pt x="260" y="281"/>
                  <a:pt x="285" y="246"/>
                  <a:pt x="246" y="246"/>
                </a:cubicBezTo>
                <a:cubicBezTo>
                  <a:pt x="246" y="246"/>
                  <a:pt x="229" y="241"/>
                  <a:pt x="219" y="2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65" name="Группа 395"/>
          <p:cNvGrpSpPr/>
          <p:nvPr/>
        </p:nvGrpSpPr>
        <p:grpSpPr>
          <a:xfrm>
            <a:off x="1262466" y="3774332"/>
            <a:ext cx="218079" cy="214263"/>
            <a:chOff x="2405058" y="699328"/>
            <a:chExt cx="1017148" cy="999350"/>
          </a:xfrm>
          <a:solidFill>
            <a:schemeClr val="accent5">
              <a:lumMod val="75000"/>
            </a:schemeClr>
          </a:solidFill>
        </p:grpSpPr>
        <p:grpSp>
          <p:nvGrpSpPr>
            <p:cNvPr id="67" name="Группа 374"/>
            <p:cNvGrpSpPr/>
            <p:nvPr/>
          </p:nvGrpSpPr>
          <p:grpSpPr>
            <a:xfrm>
              <a:off x="2405058" y="699328"/>
              <a:ext cx="1017148" cy="999350"/>
              <a:chOff x="1523315" y="1205514"/>
              <a:chExt cx="438114" cy="430448"/>
            </a:xfrm>
            <a:grpFill/>
          </p:grpSpPr>
          <p:sp>
            <p:nvSpPr>
              <p:cNvPr id="418" name="Freeform 329"/>
              <p:cNvSpPr>
                <a:spLocks/>
              </p:cNvSpPr>
              <p:nvPr/>
            </p:nvSpPr>
            <p:spPr bwMode="auto">
              <a:xfrm>
                <a:off x="1685417" y="1484811"/>
                <a:ext cx="113910" cy="2519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9"/>
                  </a:cxn>
                  <a:cxn ang="0">
                    <a:pos x="0" y="12"/>
                  </a:cxn>
                  <a:cxn ang="0">
                    <a:pos x="2" y="14"/>
                  </a:cxn>
                  <a:cxn ang="0">
                    <a:pos x="60" y="14"/>
                  </a:cxn>
                  <a:cxn ang="0">
                    <a:pos x="63" y="12"/>
                  </a:cxn>
                  <a:cxn ang="0">
                    <a:pos x="63" y="9"/>
                  </a:cxn>
                  <a:cxn ang="0">
                    <a:pos x="57" y="0"/>
                  </a:cxn>
                  <a:cxn ang="0">
                    <a:pos x="5" y="0"/>
                  </a:cxn>
                </a:cxnLst>
                <a:rect l="0" t="0" r="r" b="b"/>
                <a:pathLst>
                  <a:path w="63" h="14">
                    <a:moveTo>
                      <a:pt x="5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2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2" y="14"/>
                      <a:pt x="63" y="13"/>
                      <a:pt x="63" y="12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57" y="0"/>
                      <a:pt x="57" y="0"/>
                      <a:pt x="57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9" name="Freeform 330"/>
              <p:cNvSpPr>
                <a:spLocks/>
              </p:cNvSpPr>
              <p:nvPr/>
            </p:nvSpPr>
            <p:spPr bwMode="auto">
              <a:xfrm>
                <a:off x="1817946" y="1205514"/>
                <a:ext cx="143483" cy="143483"/>
              </a:xfrm>
              <a:custGeom>
                <a:avLst/>
                <a:gdLst/>
                <a:ahLst/>
                <a:cxnLst>
                  <a:cxn ang="0">
                    <a:pos x="1" y="53"/>
                  </a:cxn>
                  <a:cxn ang="0">
                    <a:pos x="2" y="64"/>
                  </a:cxn>
                  <a:cxn ang="0">
                    <a:pos x="2" y="78"/>
                  </a:cxn>
                  <a:cxn ang="0">
                    <a:pos x="14" y="78"/>
                  </a:cxn>
                  <a:cxn ang="0">
                    <a:pos x="25" y="78"/>
                  </a:cxn>
                  <a:cxn ang="0">
                    <a:pos x="52" y="79"/>
                  </a:cxn>
                  <a:cxn ang="0">
                    <a:pos x="42" y="69"/>
                  </a:cxn>
                  <a:cxn ang="0">
                    <a:pos x="79" y="32"/>
                  </a:cxn>
                  <a:cxn ang="0">
                    <a:pos x="48" y="0"/>
                  </a:cxn>
                  <a:cxn ang="0">
                    <a:pos x="11" y="38"/>
                  </a:cxn>
                  <a:cxn ang="0">
                    <a:pos x="0" y="27"/>
                  </a:cxn>
                  <a:cxn ang="0">
                    <a:pos x="1" y="53"/>
                  </a:cxn>
                </a:cxnLst>
                <a:rect l="0" t="0" r="r" b="b"/>
                <a:pathLst>
                  <a:path w="79" h="79">
                    <a:moveTo>
                      <a:pt x="1" y="53"/>
                    </a:moveTo>
                    <a:cubicBezTo>
                      <a:pt x="2" y="64"/>
                      <a:pt x="2" y="64"/>
                      <a:pt x="2" y="64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0" y="20"/>
                      <a:pt x="60" y="9"/>
                      <a:pt x="48" y="0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0" y="27"/>
                      <a:pt x="0" y="27"/>
                      <a:pt x="0" y="27"/>
                    </a:cubicBezTo>
                    <a:lnTo>
                      <a:pt x="1" y="5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0" name="Freeform 331"/>
              <p:cNvSpPr>
                <a:spLocks/>
              </p:cNvSpPr>
              <p:nvPr/>
            </p:nvSpPr>
            <p:spPr bwMode="auto">
              <a:xfrm>
                <a:off x="1621891" y="1363235"/>
                <a:ext cx="240962" cy="11391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46"/>
                  </a:cxn>
                  <a:cxn ang="0">
                    <a:pos x="17" y="63"/>
                  </a:cxn>
                  <a:cxn ang="0">
                    <a:pos x="116" y="63"/>
                  </a:cxn>
                  <a:cxn ang="0">
                    <a:pos x="133" y="46"/>
                  </a:cxn>
                  <a:cxn ang="0">
                    <a:pos x="133" y="1"/>
                  </a:cxn>
                  <a:cxn ang="0">
                    <a:pos x="122" y="0"/>
                  </a:cxn>
                  <a:cxn ang="0">
                    <a:pos x="122" y="46"/>
                  </a:cxn>
                  <a:cxn ang="0">
                    <a:pos x="116" y="52"/>
                  </a:cxn>
                  <a:cxn ang="0">
                    <a:pos x="17" y="52"/>
                  </a:cxn>
                  <a:cxn ang="0">
                    <a:pos x="10" y="46"/>
                  </a:cxn>
                  <a:cxn ang="0">
                    <a:pos x="10" y="0"/>
                  </a:cxn>
                  <a:cxn ang="0">
                    <a:pos x="0" y="1"/>
                  </a:cxn>
                </a:cxnLst>
                <a:rect l="0" t="0" r="r" b="b"/>
                <a:pathLst>
                  <a:path w="133" h="63">
                    <a:moveTo>
                      <a:pt x="0" y="1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55"/>
                      <a:pt x="7" y="63"/>
                      <a:pt x="17" y="63"/>
                    </a:cubicBezTo>
                    <a:cubicBezTo>
                      <a:pt x="116" y="63"/>
                      <a:pt x="116" y="63"/>
                      <a:pt x="116" y="63"/>
                    </a:cubicBezTo>
                    <a:cubicBezTo>
                      <a:pt x="125" y="63"/>
                      <a:pt x="133" y="55"/>
                      <a:pt x="133" y="46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46"/>
                      <a:pt x="122" y="46"/>
                      <a:pt x="122" y="46"/>
                    </a:cubicBezTo>
                    <a:cubicBezTo>
                      <a:pt x="122" y="49"/>
                      <a:pt x="119" y="52"/>
                      <a:pt x="116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3" y="52"/>
                      <a:pt x="10" y="49"/>
                      <a:pt x="10" y="46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1" name="Freeform 332"/>
              <p:cNvSpPr>
                <a:spLocks/>
              </p:cNvSpPr>
              <p:nvPr/>
            </p:nvSpPr>
            <p:spPr bwMode="auto">
              <a:xfrm>
                <a:off x="1679940" y="1301899"/>
                <a:ext cx="123767" cy="19715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2" y="0"/>
                  </a:cxn>
                  <a:cxn ang="0">
                    <a:pos x="0" y="18"/>
                  </a:cxn>
                  <a:cxn ang="0">
                    <a:pos x="113" y="18"/>
                  </a:cxn>
                  <a:cxn ang="0">
                    <a:pos x="113" y="0"/>
                  </a:cxn>
                </a:cxnLst>
                <a:rect l="0" t="0" r="r" b="b"/>
                <a:pathLst>
                  <a:path w="113" h="18">
                    <a:moveTo>
                      <a:pt x="113" y="0"/>
                    </a:moveTo>
                    <a:lnTo>
                      <a:pt x="2" y="0"/>
                    </a:lnTo>
                    <a:lnTo>
                      <a:pt x="0" y="18"/>
                    </a:lnTo>
                    <a:lnTo>
                      <a:pt x="113" y="18"/>
                    </a:lnTo>
                    <a:lnTo>
                      <a:pt x="1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2" name="Freeform 333"/>
              <p:cNvSpPr>
                <a:spLocks/>
              </p:cNvSpPr>
              <p:nvPr/>
            </p:nvSpPr>
            <p:spPr bwMode="auto">
              <a:xfrm>
                <a:off x="1523315" y="1205514"/>
                <a:ext cx="142387" cy="143483"/>
              </a:xfrm>
              <a:custGeom>
                <a:avLst/>
                <a:gdLst/>
                <a:ahLst/>
                <a:cxnLst>
                  <a:cxn ang="0">
                    <a:pos x="26" y="79"/>
                  </a:cxn>
                  <a:cxn ang="0">
                    <a:pos x="77" y="78"/>
                  </a:cxn>
                  <a:cxn ang="0">
                    <a:pos x="78" y="27"/>
                  </a:cxn>
                  <a:cxn ang="0">
                    <a:pos x="68" y="38"/>
                  </a:cxn>
                  <a:cxn ang="0">
                    <a:pos x="31" y="0"/>
                  </a:cxn>
                  <a:cxn ang="0">
                    <a:pos x="0" y="32"/>
                  </a:cxn>
                  <a:cxn ang="0">
                    <a:pos x="36" y="69"/>
                  </a:cxn>
                  <a:cxn ang="0">
                    <a:pos x="26" y="79"/>
                  </a:cxn>
                </a:cxnLst>
                <a:rect l="0" t="0" r="r" b="b"/>
                <a:pathLst>
                  <a:path w="78" h="79">
                    <a:moveTo>
                      <a:pt x="26" y="79"/>
                    </a:moveTo>
                    <a:cubicBezTo>
                      <a:pt x="77" y="78"/>
                      <a:pt x="77" y="78"/>
                      <a:pt x="77" y="78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9" y="9"/>
                      <a:pt x="8" y="20"/>
                      <a:pt x="0" y="32"/>
                    </a:cubicBezTo>
                    <a:cubicBezTo>
                      <a:pt x="36" y="69"/>
                      <a:pt x="36" y="69"/>
                      <a:pt x="36" y="69"/>
                    </a:cubicBezTo>
                    <a:lnTo>
                      <a:pt x="26" y="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3" name="Freeform 334"/>
              <p:cNvSpPr>
                <a:spLocks/>
              </p:cNvSpPr>
              <p:nvPr/>
            </p:nvSpPr>
            <p:spPr bwMode="auto">
              <a:xfrm>
                <a:off x="1523315" y="1492479"/>
                <a:ext cx="142387" cy="143483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6" y="10"/>
                  </a:cxn>
                  <a:cxn ang="0">
                    <a:pos x="0" y="47"/>
                  </a:cxn>
                  <a:cxn ang="0">
                    <a:pos x="31" y="79"/>
                  </a:cxn>
                  <a:cxn ang="0">
                    <a:pos x="68" y="42"/>
                  </a:cxn>
                  <a:cxn ang="0">
                    <a:pos x="78" y="52"/>
                  </a:cxn>
                  <a:cxn ang="0">
                    <a:pos x="77" y="2"/>
                  </a:cxn>
                  <a:cxn ang="0">
                    <a:pos x="26" y="0"/>
                  </a:cxn>
                </a:cxnLst>
                <a:rect l="0" t="0" r="r" b="b"/>
                <a:pathLst>
                  <a:path w="78" h="79">
                    <a:moveTo>
                      <a:pt x="26" y="0"/>
                    </a:moveTo>
                    <a:cubicBezTo>
                      <a:pt x="36" y="10"/>
                      <a:pt x="36" y="10"/>
                      <a:pt x="36" y="1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8" y="59"/>
                      <a:pt x="19" y="70"/>
                      <a:pt x="31" y="79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78" y="52"/>
                      <a:pt x="78" y="52"/>
                      <a:pt x="78" y="52"/>
                    </a:cubicBezTo>
                    <a:cubicBezTo>
                      <a:pt x="77" y="2"/>
                      <a:pt x="77" y="2"/>
                      <a:pt x="77" y="2"/>
                    </a:cubicBezTo>
                    <a:lnTo>
                      <a:pt x="2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4" name="Freeform 335"/>
              <p:cNvSpPr>
                <a:spLocks/>
              </p:cNvSpPr>
              <p:nvPr/>
            </p:nvSpPr>
            <p:spPr bwMode="auto">
              <a:xfrm>
                <a:off x="1817946" y="1492479"/>
                <a:ext cx="143483" cy="14348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2" y="2"/>
                  </a:cxn>
                  <a:cxn ang="0">
                    <a:pos x="0" y="52"/>
                  </a:cxn>
                  <a:cxn ang="0">
                    <a:pos x="11" y="42"/>
                  </a:cxn>
                  <a:cxn ang="0">
                    <a:pos x="48" y="79"/>
                  </a:cxn>
                  <a:cxn ang="0">
                    <a:pos x="79" y="47"/>
                  </a:cxn>
                  <a:cxn ang="0">
                    <a:pos x="42" y="11"/>
                  </a:cxn>
                  <a:cxn ang="0">
                    <a:pos x="52" y="0"/>
                  </a:cxn>
                </a:cxnLst>
                <a:rect l="0" t="0" r="r" b="b"/>
                <a:pathLst>
                  <a:path w="79" h="79">
                    <a:moveTo>
                      <a:pt x="52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60" y="70"/>
                      <a:pt x="70" y="59"/>
                      <a:pt x="79" y="47"/>
                    </a:cubicBezTo>
                    <a:cubicBezTo>
                      <a:pt x="42" y="11"/>
                      <a:pt x="42" y="11"/>
                      <a:pt x="42" y="11"/>
                    </a:cubicBez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413" name="Freeform 13"/>
            <p:cNvSpPr>
              <a:spLocks/>
            </p:cNvSpPr>
            <p:nvPr/>
          </p:nvSpPr>
          <p:spPr bwMode="auto">
            <a:xfrm>
              <a:off x="2788991" y="987424"/>
              <a:ext cx="249282" cy="270307"/>
            </a:xfrm>
            <a:custGeom>
              <a:avLst/>
              <a:gdLst/>
              <a:ahLst/>
              <a:cxnLst>
                <a:cxn ang="0">
                  <a:pos x="1100" y="882"/>
                </a:cxn>
                <a:cxn ang="0">
                  <a:pos x="626" y="1306"/>
                </a:cxn>
                <a:cxn ang="0">
                  <a:pos x="609" y="1312"/>
                </a:cxn>
                <a:cxn ang="0">
                  <a:pos x="592" y="1306"/>
                </a:cxn>
                <a:cxn ang="0">
                  <a:pos x="116" y="882"/>
                </a:cxn>
                <a:cxn ang="0">
                  <a:pos x="20" y="188"/>
                </a:cxn>
                <a:cxn ang="0">
                  <a:pos x="22" y="140"/>
                </a:cxn>
                <a:cxn ang="0">
                  <a:pos x="70" y="140"/>
                </a:cxn>
                <a:cxn ang="0">
                  <a:pos x="582" y="17"/>
                </a:cxn>
                <a:cxn ang="0">
                  <a:pos x="609" y="0"/>
                </a:cxn>
                <a:cxn ang="0">
                  <a:pos x="635" y="17"/>
                </a:cxn>
                <a:cxn ang="0">
                  <a:pos x="1145" y="139"/>
                </a:cxn>
                <a:cxn ang="0">
                  <a:pos x="1193" y="139"/>
                </a:cxn>
                <a:cxn ang="0">
                  <a:pos x="1195" y="187"/>
                </a:cxn>
                <a:cxn ang="0">
                  <a:pos x="1100" y="882"/>
                </a:cxn>
              </a:cxnLst>
              <a:rect l="0" t="0" r="r" b="b"/>
              <a:pathLst>
                <a:path w="1216" h="1312">
                  <a:moveTo>
                    <a:pt x="1100" y="882"/>
                  </a:moveTo>
                  <a:cubicBezTo>
                    <a:pt x="1012" y="1078"/>
                    <a:pt x="848" y="1225"/>
                    <a:pt x="626" y="1306"/>
                  </a:cubicBezTo>
                  <a:cubicBezTo>
                    <a:pt x="609" y="1312"/>
                    <a:pt x="609" y="1312"/>
                    <a:pt x="609" y="1312"/>
                  </a:cubicBezTo>
                  <a:cubicBezTo>
                    <a:pt x="592" y="1306"/>
                    <a:pt x="592" y="1306"/>
                    <a:pt x="592" y="1306"/>
                  </a:cubicBezTo>
                  <a:cubicBezTo>
                    <a:pt x="370" y="1225"/>
                    <a:pt x="205" y="1079"/>
                    <a:pt x="116" y="882"/>
                  </a:cubicBezTo>
                  <a:cubicBezTo>
                    <a:pt x="0" y="629"/>
                    <a:pt x="19" y="206"/>
                    <a:pt x="20" y="18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386" y="139"/>
                    <a:pt x="580" y="18"/>
                    <a:pt x="582" y="17"/>
                  </a:cubicBezTo>
                  <a:cubicBezTo>
                    <a:pt x="609" y="0"/>
                    <a:pt x="609" y="0"/>
                    <a:pt x="609" y="0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7" y="18"/>
                    <a:pt x="832" y="139"/>
                    <a:pt x="1145" y="139"/>
                  </a:cubicBezTo>
                  <a:cubicBezTo>
                    <a:pt x="1193" y="139"/>
                    <a:pt x="1193" y="139"/>
                    <a:pt x="1193" y="139"/>
                  </a:cubicBezTo>
                  <a:cubicBezTo>
                    <a:pt x="1195" y="187"/>
                    <a:pt x="1195" y="187"/>
                    <a:pt x="1195" y="187"/>
                  </a:cubicBezTo>
                  <a:cubicBezTo>
                    <a:pt x="1196" y="205"/>
                    <a:pt x="1216" y="629"/>
                    <a:pt x="1100" y="8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1" name="Группа 18"/>
          <p:cNvGrpSpPr/>
          <p:nvPr/>
        </p:nvGrpSpPr>
        <p:grpSpPr>
          <a:xfrm>
            <a:off x="1258529" y="3339853"/>
            <a:ext cx="193199" cy="193199"/>
            <a:chOff x="-955282" y="2560434"/>
            <a:chExt cx="341313" cy="341313"/>
          </a:xfrm>
          <a:solidFill>
            <a:schemeClr val="accent5">
              <a:lumMod val="75000"/>
            </a:schemeClr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-955282" y="2560434"/>
              <a:ext cx="341313" cy="341313"/>
            </a:xfrm>
            <a:custGeom>
              <a:avLst/>
              <a:gdLst>
                <a:gd name="T0" fmla="*/ 28 w 1725"/>
                <a:gd name="T1" fmla="*/ 783 h 1735"/>
                <a:gd name="T2" fmla="*/ 237 w 1725"/>
                <a:gd name="T3" fmla="*/ 802 h 1735"/>
                <a:gd name="T4" fmla="*/ 444 w 1725"/>
                <a:gd name="T5" fmla="*/ 1302 h 1735"/>
                <a:gd name="T6" fmla="*/ 857 w 1725"/>
                <a:gd name="T7" fmla="*/ 1447 h 1735"/>
                <a:gd name="T8" fmla="*/ 1434 w 1725"/>
                <a:gd name="T9" fmla="*/ 840 h 1735"/>
                <a:gd name="T10" fmla="*/ 1376 w 1725"/>
                <a:gd name="T11" fmla="*/ 596 h 1735"/>
                <a:gd name="T12" fmla="*/ 1225 w 1725"/>
                <a:gd name="T13" fmla="*/ 398 h 1735"/>
                <a:gd name="T14" fmla="*/ 1005 w 1725"/>
                <a:gd name="T15" fmla="*/ 278 h 1735"/>
                <a:gd name="T16" fmla="*/ 755 w 1725"/>
                <a:gd name="T17" fmla="*/ 259 h 1735"/>
                <a:gd name="T18" fmla="*/ 712 w 1725"/>
                <a:gd name="T19" fmla="*/ 51 h 1735"/>
                <a:gd name="T20" fmla="*/ 1543 w 1725"/>
                <a:gd name="T21" fmla="*/ 453 h 1735"/>
                <a:gd name="T22" fmla="*/ 1396 w 1725"/>
                <a:gd name="T23" fmla="*/ 1437 h 1735"/>
                <a:gd name="T24" fmla="*/ 403 w 1725"/>
                <a:gd name="T25" fmla="*/ 1537 h 1735"/>
                <a:gd name="T26" fmla="*/ 28 w 1725"/>
                <a:gd name="T27" fmla="*/ 783 h 1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5" h="1735">
                  <a:moveTo>
                    <a:pt x="28" y="783"/>
                  </a:moveTo>
                  <a:cubicBezTo>
                    <a:pt x="98" y="789"/>
                    <a:pt x="167" y="796"/>
                    <a:pt x="237" y="802"/>
                  </a:cubicBezTo>
                  <a:cubicBezTo>
                    <a:pt x="227" y="1003"/>
                    <a:pt x="294" y="1171"/>
                    <a:pt x="444" y="1302"/>
                  </a:cubicBezTo>
                  <a:cubicBezTo>
                    <a:pt x="561" y="1405"/>
                    <a:pt x="701" y="1454"/>
                    <a:pt x="857" y="1447"/>
                  </a:cubicBezTo>
                  <a:cubicBezTo>
                    <a:pt x="1194" y="1433"/>
                    <a:pt x="1438" y="1158"/>
                    <a:pt x="1434" y="840"/>
                  </a:cubicBezTo>
                  <a:cubicBezTo>
                    <a:pt x="1432" y="755"/>
                    <a:pt x="1413" y="673"/>
                    <a:pt x="1376" y="596"/>
                  </a:cubicBezTo>
                  <a:cubicBezTo>
                    <a:pt x="1340" y="519"/>
                    <a:pt x="1289" y="453"/>
                    <a:pt x="1225" y="398"/>
                  </a:cubicBezTo>
                  <a:cubicBezTo>
                    <a:pt x="1161" y="342"/>
                    <a:pt x="1087" y="302"/>
                    <a:pt x="1005" y="278"/>
                  </a:cubicBezTo>
                  <a:cubicBezTo>
                    <a:pt x="924" y="254"/>
                    <a:pt x="841" y="246"/>
                    <a:pt x="755" y="259"/>
                  </a:cubicBezTo>
                  <a:cubicBezTo>
                    <a:pt x="740" y="189"/>
                    <a:pt x="726" y="120"/>
                    <a:pt x="712" y="51"/>
                  </a:cubicBezTo>
                  <a:cubicBezTo>
                    <a:pt x="988" y="0"/>
                    <a:pt x="1353" y="118"/>
                    <a:pt x="1543" y="453"/>
                  </a:cubicBezTo>
                  <a:cubicBezTo>
                    <a:pt x="1725" y="774"/>
                    <a:pt x="1664" y="1181"/>
                    <a:pt x="1396" y="1437"/>
                  </a:cubicBezTo>
                  <a:cubicBezTo>
                    <a:pt x="1128" y="1693"/>
                    <a:pt x="719" y="1735"/>
                    <a:pt x="403" y="1537"/>
                  </a:cubicBezTo>
                  <a:cubicBezTo>
                    <a:pt x="88" y="1339"/>
                    <a:pt x="0" y="1000"/>
                    <a:pt x="28" y="7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-887019" y="2654097"/>
              <a:ext cx="174625" cy="161925"/>
            </a:xfrm>
            <a:custGeom>
              <a:avLst/>
              <a:gdLst>
                <a:gd name="T0" fmla="*/ 881 w 882"/>
                <a:gd name="T1" fmla="*/ 481 h 823"/>
                <a:gd name="T2" fmla="*/ 753 w 882"/>
                <a:gd name="T3" fmla="*/ 733 h 823"/>
                <a:gd name="T4" fmla="*/ 317 w 882"/>
                <a:gd name="T5" fmla="*/ 692 h 823"/>
                <a:gd name="T6" fmla="*/ 194 w 882"/>
                <a:gd name="T7" fmla="*/ 530 h 823"/>
                <a:gd name="T8" fmla="*/ 22 w 882"/>
                <a:gd name="T9" fmla="*/ 288 h 823"/>
                <a:gd name="T10" fmla="*/ 16 w 882"/>
                <a:gd name="T11" fmla="*/ 215 h 823"/>
                <a:gd name="T12" fmla="*/ 110 w 882"/>
                <a:gd name="T13" fmla="*/ 218 h 823"/>
                <a:gd name="T14" fmla="*/ 198 w 882"/>
                <a:gd name="T15" fmla="*/ 341 h 823"/>
                <a:gd name="T16" fmla="*/ 352 w 882"/>
                <a:gd name="T17" fmla="*/ 559 h 823"/>
                <a:gd name="T18" fmla="*/ 569 w 882"/>
                <a:gd name="T19" fmla="*/ 664 h 823"/>
                <a:gd name="T20" fmla="*/ 738 w 882"/>
                <a:gd name="T21" fmla="*/ 575 h 823"/>
                <a:gd name="T22" fmla="*/ 758 w 882"/>
                <a:gd name="T23" fmla="*/ 422 h 823"/>
                <a:gd name="T24" fmla="*/ 666 w 882"/>
                <a:gd name="T25" fmla="*/ 269 h 823"/>
                <a:gd name="T26" fmla="*/ 540 w 882"/>
                <a:gd name="T27" fmla="*/ 95 h 823"/>
                <a:gd name="T28" fmla="*/ 571 w 882"/>
                <a:gd name="T29" fmla="*/ 7 h 823"/>
                <a:gd name="T30" fmla="*/ 634 w 882"/>
                <a:gd name="T31" fmla="*/ 34 h 823"/>
                <a:gd name="T32" fmla="*/ 734 w 882"/>
                <a:gd name="T33" fmla="*/ 171 h 823"/>
                <a:gd name="T34" fmla="*/ 824 w 882"/>
                <a:gd name="T35" fmla="*/ 295 h 823"/>
                <a:gd name="T36" fmla="*/ 881 w 882"/>
                <a:gd name="T37" fmla="*/ 481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2" h="823">
                  <a:moveTo>
                    <a:pt x="881" y="481"/>
                  </a:moveTo>
                  <a:cubicBezTo>
                    <a:pt x="877" y="584"/>
                    <a:pt x="843" y="676"/>
                    <a:pt x="753" y="733"/>
                  </a:cubicBezTo>
                  <a:cubicBezTo>
                    <a:pt x="609" y="823"/>
                    <a:pt x="444" y="810"/>
                    <a:pt x="317" y="692"/>
                  </a:cubicBezTo>
                  <a:cubicBezTo>
                    <a:pt x="266" y="645"/>
                    <a:pt x="234" y="585"/>
                    <a:pt x="194" y="530"/>
                  </a:cubicBezTo>
                  <a:cubicBezTo>
                    <a:pt x="135" y="450"/>
                    <a:pt x="79" y="369"/>
                    <a:pt x="22" y="288"/>
                  </a:cubicBezTo>
                  <a:cubicBezTo>
                    <a:pt x="2" y="260"/>
                    <a:pt x="0" y="236"/>
                    <a:pt x="16" y="215"/>
                  </a:cubicBezTo>
                  <a:cubicBezTo>
                    <a:pt x="40" y="182"/>
                    <a:pt x="85" y="183"/>
                    <a:pt x="110" y="218"/>
                  </a:cubicBezTo>
                  <a:cubicBezTo>
                    <a:pt x="140" y="259"/>
                    <a:pt x="168" y="300"/>
                    <a:pt x="198" y="341"/>
                  </a:cubicBezTo>
                  <a:cubicBezTo>
                    <a:pt x="249" y="414"/>
                    <a:pt x="299" y="488"/>
                    <a:pt x="352" y="559"/>
                  </a:cubicBezTo>
                  <a:cubicBezTo>
                    <a:pt x="406" y="631"/>
                    <a:pt x="475" y="675"/>
                    <a:pt x="569" y="664"/>
                  </a:cubicBezTo>
                  <a:cubicBezTo>
                    <a:pt x="636" y="656"/>
                    <a:pt x="694" y="627"/>
                    <a:pt x="738" y="575"/>
                  </a:cubicBezTo>
                  <a:cubicBezTo>
                    <a:pt x="776" y="529"/>
                    <a:pt x="776" y="476"/>
                    <a:pt x="758" y="422"/>
                  </a:cubicBezTo>
                  <a:cubicBezTo>
                    <a:pt x="738" y="365"/>
                    <a:pt x="702" y="317"/>
                    <a:pt x="666" y="269"/>
                  </a:cubicBezTo>
                  <a:cubicBezTo>
                    <a:pt x="624" y="211"/>
                    <a:pt x="581" y="154"/>
                    <a:pt x="540" y="95"/>
                  </a:cubicBezTo>
                  <a:cubicBezTo>
                    <a:pt x="515" y="60"/>
                    <a:pt x="530" y="18"/>
                    <a:pt x="571" y="7"/>
                  </a:cubicBezTo>
                  <a:cubicBezTo>
                    <a:pt x="594" y="0"/>
                    <a:pt x="616" y="9"/>
                    <a:pt x="634" y="34"/>
                  </a:cubicBezTo>
                  <a:cubicBezTo>
                    <a:pt x="667" y="79"/>
                    <a:pt x="700" y="125"/>
                    <a:pt x="734" y="171"/>
                  </a:cubicBezTo>
                  <a:cubicBezTo>
                    <a:pt x="764" y="212"/>
                    <a:pt x="795" y="252"/>
                    <a:pt x="824" y="295"/>
                  </a:cubicBezTo>
                  <a:cubicBezTo>
                    <a:pt x="861" y="351"/>
                    <a:pt x="882" y="412"/>
                    <a:pt x="881" y="4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-896544" y="2630285"/>
              <a:ext cx="85725" cy="109538"/>
            </a:xfrm>
            <a:custGeom>
              <a:avLst/>
              <a:gdLst>
                <a:gd name="T0" fmla="*/ 427 w 427"/>
                <a:gd name="T1" fmla="*/ 492 h 554"/>
                <a:gd name="T2" fmla="*/ 386 w 427"/>
                <a:gd name="T3" fmla="*/ 546 h 554"/>
                <a:gd name="T4" fmla="*/ 321 w 427"/>
                <a:gd name="T5" fmla="*/ 524 h 554"/>
                <a:gd name="T6" fmla="*/ 189 w 427"/>
                <a:gd name="T7" fmla="*/ 337 h 554"/>
                <a:gd name="T8" fmla="*/ 21 w 427"/>
                <a:gd name="T9" fmla="*/ 102 h 554"/>
                <a:gd name="T10" fmla="*/ 31 w 427"/>
                <a:gd name="T11" fmla="*/ 20 h 554"/>
                <a:gd name="T12" fmla="*/ 115 w 427"/>
                <a:gd name="T13" fmla="*/ 37 h 554"/>
                <a:gd name="T14" fmla="*/ 411 w 427"/>
                <a:gd name="T15" fmla="*/ 456 h 554"/>
                <a:gd name="T16" fmla="*/ 427 w 427"/>
                <a:gd name="T17" fmla="*/ 492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7" h="554">
                  <a:moveTo>
                    <a:pt x="427" y="492"/>
                  </a:moveTo>
                  <a:cubicBezTo>
                    <a:pt x="424" y="518"/>
                    <a:pt x="409" y="539"/>
                    <a:pt x="386" y="546"/>
                  </a:cubicBezTo>
                  <a:cubicBezTo>
                    <a:pt x="361" y="554"/>
                    <a:pt x="337" y="546"/>
                    <a:pt x="321" y="524"/>
                  </a:cubicBezTo>
                  <a:cubicBezTo>
                    <a:pt x="277" y="462"/>
                    <a:pt x="233" y="400"/>
                    <a:pt x="189" y="337"/>
                  </a:cubicBezTo>
                  <a:cubicBezTo>
                    <a:pt x="133" y="259"/>
                    <a:pt x="77" y="181"/>
                    <a:pt x="21" y="102"/>
                  </a:cubicBezTo>
                  <a:cubicBezTo>
                    <a:pt x="0" y="72"/>
                    <a:pt x="4" y="39"/>
                    <a:pt x="31" y="20"/>
                  </a:cubicBezTo>
                  <a:cubicBezTo>
                    <a:pt x="59" y="0"/>
                    <a:pt x="93" y="7"/>
                    <a:pt x="115" y="37"/>
                  </a:cubicBezTo>
                  <a:cubicBezTo>
                    <a:pt x="213" y="177"/>
                    <a:pt x="312" y="316"/>
                    <a:pt x="411" y="456"/>
                  </a:cubicBezTo>
                  <a:cubicBezTo>
                    <a:pt x="418" y="467"/>
                    <a:pt x="422" y="480"/>
                    <a:pt x="427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-852094" y="2644572"/>
              <a:ext cx="71438" cy="90488"/>
            </a:xfrm>
            <a:custGeom>
              <a:avLst/>
              <a:gdLst>
                <a:gd name="T0" fmla="*/ 297 w 361"/>
                <a:gd name="T1" fmla="*/ 460 h 460"/>
                <a:gd name="T2" fmla="*/ 247 w 361"/>
                <a:gd name="T3" fmla="*/ 428 h 460"/>
                <a:gd name="T4" fmla="*/ 79 w 361"/>
                <a:gd name="T5" fmla="*/ 186 h 460"/>
                <a:gd name="T6" fmla="*/ 20 w 361"/>
                <a:gd name="T7" fmla="*/ 101 h 460"/>
                <a:gd name="T8" fmla="*/ 32 w 361"/>
                <a:gd name="T9" fmla="*/ 19 h 460"/>
                <a:gd name="T10" fmla="*/ 112 w 361"/>
                <a:gd name="T11" fmla="*/ 36 h 460"/>
                <a:gd name="T12" fmla="*/ 344 w 361"/>
                <a:gd name="T13" fmla="*/ 369 h 460"/>
                <a:gd name="T14" fmla="*/ 348 w 361"/>
                <a:gd name="T15" fmla="*/ 431 h 460"/>
                <a:gd name="T16" fmla="*/ 297 w 361"/>
                <a:gd name="T17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1" h="460">
                  <a:moveTo>
                    <a:pt x="297" y="460"/>
                  </a:moveTo>
                  <a:cubicBezTo>
                    <a:pt x="275" y="460"/>
                    <a:pt x="260" y="446"/>
                    <a:pt x="247" y="428"/>
                  </a:cubicBezTo>
                  <a:cubicBezTo>
                    <a:pt x="191" y="347"/>
                    <a:pt x="135" y="267"/>
                    <a:pt x="79" y="186"/>
                  </a:cubicBezTo>
                  <a:cubicBezTo>
                    <a:pt x="60" y="158"/>
                    <a:pt x="39" y="129"/>
                    <a:pt x="20" y="101"/>
                  </a:cubicBezTo>
                  <a:cubicBezTo>
                    <a:pt x="0" y="72"/>
                    <a:pt x="5" y="37"/>
                    <a:pt x="32" y="19"/>
                  </a:cubicBezTo>
                  <a:cubicBezTo>
                    <a:pt x="59" y="0"/>
                    <a:pt x="91" y="7"/>
                    <a:pt x="112" y="36"/>
                  </a:cubicBezTo>
                  <a:cubicBezTo>
                    <a:pt x="189" y="147"/>
                    <a:pt x="266" y="258"/>
                    <a:pt x="344" y="369"/>
                  </a:cubicBezTo>
                  <a:cubicBezTo>
                    <a:pt x="358" y="389"/>
                    <a:pt x="361" y="410"/>
                    <a:pt x="348" y="431"/>
                  </a:cubicBezTo>
                  <a:cubicBezTo>
                    <a:pt x="338" y="449"/>
                    <a:pt x="321" y="460"/>
                    <a:pt x="297" y="4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-820344" y="2644572"/>
              <a:ext cx="68263" cy="85725"/>
            </a:xfrm>
            <a:custGeom>
              <a:avLst/>
              <a:gdLst>
                <a:gd name="T0" fmla="*/ 0 w 350"/>
                <a:gd name="T1" fmla="*/ 62 h 431"/>
                <a:gd name="T2" fmla="*/ 38 w 350"/>
                <a:gd name="T3" fmla="*/ 8 h 431"/>
                <a:gd name="T4" fmla="*/ 103 w 350"/>
                <a:gd name="T5" fmla="*/ 27 h 431"/>
                <a:gd name="T6" fmla="*/ 244 w 350"/>
                <a:gd name="T7" fmla="*/ 215 h 431"/>
                <a:gd name="T8" fmla="*/ 329 w 350"/>
                <a:gd name="T9" fmla="*/ 330 h 431"/>
                <a:gd name="T10" fmla="*/ 321 w 350"/>
                <a:gd name="T11" fmla="*/ 412 h 431"/>
                <a:gd name="T12" fmla="*/ 241 w 350"/>
                <a:gd name="T13" fmla="*/ 398 h 431"/>
                <a:gd name="T14" fmla="*/ 14 w 350"/>
                <a:gd name="T15" fmla="*/ 95 h 431"/>
                <a:gd name="T16" fmla="*/ 0 w 350"/>
                <a:gd name="T17" fmla="*/ 62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431">
                  <a:moveTo>
                    <a:pt x="0" y="62"/>
                  </a:moveTo>
                  <a:cubicBezTo>
                    <a:pt x="3" y="38"/>
                    <a:pt x="17" y="16"/>
                    <a:pt x="38" y="8"/>
                  </a:cubicBezTo>
                  <a:cubicBezTo>
                    <a:pt x="62" y="0"/>
                    <a:pt x="87" y="6"/>
                    <a:pt x="103" y="27"/>
                  </a:cubicBezTo>
                  <a:cubicBezTo>
                    <a:pt x="150" y="89"/>
                    <a:pt x="197" y="152"/>
                    <a:pt x="244" y="215"/>
                  </a:cubicBezTo>
                  <a:cubicBezTo>
                    <a:pt x="272" y="253"/>
                    <a:pt x="301" y="292"/>
                    <a:pt x="329" y="330"/>
                  </a:cubicBezTo>
                  <a:cubicBezTo>
                    <a:pt x="350" y="359"/>
                    <a:pt x="347" y="392"/>
                    <a:pt x="321" y="412"/>
                  </a:cubicBezTo>
                  <a:cubicBezTo>
                    <a:pt x="295" y="431"/>
                    <a:pt x="262" y="427"/>
                    <a:pt x="241" y="398"/>
                  </a:cubicBezTo>
                  <a:cubicBezTo>
                    <a:pt x="164" y="297"/>
                    <a:pt x="89" y="196"/>
                    <a:pt x="14" y="95"/>
                  </a:cubicBezTo>
                  <a:cubicBezTo>
                    <a:pt x="7" y="86"/>
                    <a:pt x="5" y="73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-874319" y="2573135"/>
              <a:ext cx="52388" cy="53975"/>
            </a:xfrm>
            <a:custGeom>
              <a:avLst/>
              <a:gdLst>
                <a:gd name="T0" fmla="*/ 120 w 270"/>
                <a:gd name="T1" fmla="*/ 270 h 270"/>
                <a:gd name="T2" fmla="*/ 0 w 270"/>
                <a:gd name="T3" fmla="*/ 97 h 270"/>
                <a:gd name="T4" fmla="*/ 228 w 270"/>
                <a:gd name="T5" fmla="*/ 0 h 270"/>
                <a:gd name="T6" fmla="*/ 270 w 270"/>
                <a:gd name="T7" fmla="*/ 206 h 270"/>
                <a:gd name="T8" fmla="*/ 120 w 270"/>
                <a:gd name="T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70">
                  <a:moveTo>
                    <a:pt x="120" y="270"/>
                  </a:moveTo>
                  <a:cubicBezTo>
                    <a:pt x="81" y="213"/>
                    <a:pt x="41" y="156"/>
                    <a:pt x="0" y="97"/>
                  </a:cubicBezTo>
                  <a:cubicBezTo>
                    <a:pt x="71" y="53"/>
                    <a:pt x="146" y="21"/>
                    <a:pt x="228" y="0"/>
                  </a:cubicBezTo>
                  <a:cubicBezTo>
                    <a:pt x="242" y="70"/>
                    <a:pt x="256" y="140"/>
                    <a:pt x="270" y="206"/>
                  </a:cubicBezTo>
                  <a:cubicBezTo>
                    <a:pt x="219" y="227"/>
                    <a:pt x="171" y="248"/>
                    <a:pt x="120" y="2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-947344" y="2654097"/>
              <a:ext cx="50800" cy="49213"/>
            </a:xfrm>
            <a:custGeom>
              <a:avLst/>
              <a:gdLst>
                <a:gd name="T0" fmla="*/ 0 w 261"/>
                <a:gd name="T1" fmla="*/ 228 h 248"/>
                <a:gd name="T2" fmla="*/ 79 w 261"/>
                <a:gd name="T3" fmla="*/ 0 h 248"/>
                <a:gd name="T4" fmla="*/ 261 w 261"/>
                <a:gd name="T5" fmla="*/ 105 h 248"/>
                <a:gd name="T6" fmla="*/ 211 w 261"/>
                <a:gd name="T7" fmla="*/ 248 h 248"/>
                <a:gd name="T8" fmla="*/ 0 w 261"/>
                <a:gd name="T9" fmla="*/ 22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48">
                  <a:moveTo>
                    <a:pt x="0" y="228"/>
                  </a:moveTo>
                  <a:cubicBezTo>
                    <a:pt x="15" y="147"/>
                    <a:pt x="41" y="72"/>
                    <a:pt x="79" y="0"/>
                  </a:cubicBezTo>
                  <a:cubicBezTo>
                    <a:pt x="141" y="36"/>
                    <a:pt x="202" y="71"/>
                    <a:pt x="261" y="105"/>
                  </a:cubicBezTo>
                  <a:cubicBezTo>
                    <a:pt x="244" y="153"/>
                    <a:pt x="228" y="199"/>
                    <a:pt x="211" y="248"/>
                  </a:cubicBezTo>
                  <a:cubicBezTo>
                    <a:pt x="143" y="241"/>
                    <a:pt x="73" y="235"/>
                    <a:pt x="0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-923532" y="2601710"/>
              <a:ext cx="60325" cy="58738"/>
            </a:xfrm>
            <a:custGeom>
              <a:avLst/>
              <a:gdLst>
                <a:gd name="T0" fmla="*/ 0 w 308"/>
                <a:gd name="T1" fmla="*/ 200 h 302"/>
                <a:gd name="T2" fmla="*/ 186 w 308"/>
                <a:gd name="T3" fmla="*/ 0 h 302"/>
                <a:gd name="T4" fmla="*/ 308 w 308"/>
                <a:gd name="T5" fmla="*/ 175 h 302"/>
                <a:gd name="T6" fmla="*/ 284 w 308"/>
                <a:gd name="T7" fmla="*/ 194 h 302"/>
                <a:gd name="T8" fmla="*/ 268 w 308"/>
                <a:gd name="T9" fmla="*/ 173 h 302"/>
                <a:gd name="T10" fmla="*/ 169 w 308"/>
                <a:gd name="T11" fmla="*/ 155 h 302"/>
                <a:gd name="T12" fmla="*/ 148 w 308"/>
                <a:gd name="T13" fmla="*/ 255 h 302"/>
                <a:gd name="T14" fmla="*/ 177 w 308"/>
                <a:gd name="T15" fmla="*/ 302 h 302"/>
                <a:gd name="T16" fmla="*/ 0 w 308"/>
                <a:gd name="T17" fmla="*/ 20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302">
                  <a:moveTo>
                    <a:pt x="0" y="200"/>
                  </a:moveTo>
                  <a:cubicBezTo>
                    <a:pt x="51" y="122"/>
                    <a:pt x="112" y="55"/>
                    <a:pt x="186" y="0"/>
                  </a:cubicBezTo>
                  <a:cubicBezTo>
                    <a:pt x="227" y="58"/>
                    <a:pt x="267" y="116"/>
                    <a:pt x="308" y="175"/>
                  </a:cubicBezTo>
                  <a:cubicBezTo>
                    <a:pt x="300" y="181"/>
                    <a:pt x="293" y="187"/>
                    <a:pt x="284" y="194"/>
                  </a:cubicBezTo>
                  <a:cubicBezTo>
                    <a:pt x="278" y="187"/>
                    <a:pt x="273" y="180"/>
                    <a:pt x="268" y="173"/>
                  </a:cubicBezTo>
                  <a:cubicBezTo>
                    <a:pt x="245" y="142"/>
                    <a:pt x="200" y="133"/>
                    <a:pt x="169" y="155"/>
                  </a:cubicBezTo>
                  <a:cubicBezTo>
                    <a:pt x="135" y="177"/>
                    <a:pt x="126" y="220"/>
                    <a:pt x="148" y="255"/>
                  </a:cubicBezTo>
                  <a:cubicBezTo>
                    <a:pt x="158" y="270"/>
                    <a:pt x="168" y="284"/>
                    <a:pt x="177" y="302"/>
                  </a:cubicBezTo>
                  <a:cubicBezTo>
                    <a:pt x="118" y="268"/>
                    <a:pt x="60" y="234"/>
                    <a:pt x="0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2" name="Группа 26"/>
          <p:cNvGrpSpPr/>
          <p:nvPr/>
        </p:nvGrpSpPr>
        <p:grpSpPr>
          <a:xfrm>
            <a:off x="1260806" y="2904448"/>
            <a:ext cx="259103" cy="119534"/>
            <a:chOff x="919163" y="481013"/>
            <a:chExt cx="7308850" cy="3371851"/>
          </a:xfrm>
          <a:solidFill>
            <a:schemeClr val="accent5">
              <a:lumMod val="75000"/>
            </a:schemeClr>
          </a:solidFill>
        </p:grpSpPr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2589213" y="481013"/>
              <a:ext cx="5638800" cy="3371850"/>
            </a:xfrm>
            <a:custGeom>
              <a:avLst/>
              <a:gdLst>
                <a:gd name="T0" fmla="*/ 407 w 1504"/>
                <a:gd name="T1" fmla="*/ 899 h 899"/>
                <a:gd name="T2" fmla="*/ 316 w 1504"/>
                <a:gd name="T3" fmla="*/ 876 h 899"/>
                <a:gd name="T4" fmla="*/ 36 w 1504"/>
                <a:gd name="T5" fmla="*/ 559 h 899"/>
                <a:gd name="T6" fmla="*/ 134 w 1504"/>
                <a:gd name="T7" fmla="*/ 156 h 899"/>
                <a:gd name="T8" fmla="*/ 397 w 1504"/>
                <a:gd name="T9" fmla="*/ 15 h 899"/>
                <a:gd name="T10" fmla="*/ 736 w 1504"/>
                <a:gd name="T11" fmla="*/ 140 h 899"/>
                <a:gd name="T12" fmla="*/ 855 w 1504"/>
                <a:gd name="T13" fmla="*/ 377 h 899"/>
                <a:gd name="T14" fmla="*/ 864 w 1504"/>
                <a:gd name="T15" fmla="*/ 454 h 899"/>
                <a:gd name="T16" fmla="*/ 767 w 1504"/>
                <a:gd name="T17" fmla="*/ 454 h 899"/>
                <a:gd name="T18" fmla="*/ 744 w 1504"/>
                <a:gd name="T19" fmla="*/ 347 h 899"/>
                <a:gd name="T20" fmla="*/ 486 w 1504"/>
                <a:gd name="T21" fmla="*/ 121 h 899"/>
                <a:gd name="T22" fmla="*/ 252 w 1504"/>
                <a:gd name="T23" fmla="*/ 185 h 899"/>
                <a:gd name="T24" fmla="*/ 124 w 1504"/>
                <a:gd name="T25" fmla="*/ 469 h 899"/>
                <a:gd name="T26" fmla="*/ 380 w 1504"/>
                <a:gd name="T27" fmla="*/ 786 h 899"/>
                <a:gd name="T28" fmla="*/ 425 w 1504"/>
                <a:gd name="T29" fmla="*/ 791 h 899"/>
                <a:gd name="T30" fmla="*/ 1327 w 1504"/>
                <a:gd name="T31" fmla="*/ 782 h 899"/>
                <a:gd name="T32" fmla="*/ 1480 w 1504"/>
                <a:gd name="T33" fmla="*/ 780 h 899"/>
                <a:gd name="T34" fmla="*/ 1504 w 1504"/>
                <a:gd name="T35" fmla="*/ 780 h 899"/>
                <a:gd name="T36" fmla="*/ 1499 w 1504"/>
                <a:gd name="T37" fmla="*/ 899 h 899"/>
                <a:gd name="T38" fmla="*/ 407 w 1504"/>
                <a:gd name="T39" fmla="*/ 899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4" h="899">
                  <a:moveTo>
                    <a:pt x="407" y="899"/>
                  </a:moveTo>
                  <a:cubicBezTo>
                    <a:pt x="376" y="892"/>
                    <a:pt x="345" y="887"/>
                    <a:pt x="316" y="876"/>
                  </a:cubicBezTo>
                  <a:cubicBezTo>
                    <a:pt x="164" y="822"/>
                    <a:pt x="72" y="713"/>
                    <a:pt x="36" y="559"/>
                  </a:cubicBezTo>
                  <a:cubicBezTo>
                    <a:pt x="0" y="409"/>
                    <a:pt x="35" y="273"/>
                    <a:pt x="134" y="156"/>
                  </a:cubicBezTo>
                  <a:cubicBezTo>
                    <a:pt x="202" y="76"/>
                    <a:pt x="290" y="28"/>
                    <a:pt x="397" y="15"/>
                  </a:cubicBezTo>
                  <a:cubicBezTo>
                    <a:pt x="531" y="0"/>
                    <a:pt x="643" y="46"/>
                    <a:pt x="736" y="140"/>
                  </a:cubicBezTo>
                  <a:cubicBezTo>
                    <a:pt x="801" y="205"/>
                    <a:pt x="840" y="285"/>
                    <a:pt x="855" y="377"/>
                  </a:cubicBezTo>
                  <a:cubicBezTo>
                    <a:pt x="859" y="402"/>
                    <a:pt x="861" y="428"/>
                    <a:pt x="864" y="454"/>
                  </a:cubicBezTo>
                  <a:cubicBezTo>
                    <a:pt x="829" y="454"/>
                    <a:pt x="798" y="454"/>
                    <a:pt x="767" y="454"/>
                  </a:cubicBezTo>
                  <a:cubicBezTo>
                    <a:pt x="759" y="418"/>
                    <a:pt x="756" y="381"/>
                    <a:pt x="744" y="347"/>
                  </a:cubicBezTo>
                  <a:cubicBezTo>
                    <a:pt x="702" y="222"/>
                    <a:pt x="617" y="143"/>
                    <a:pt x="486" y="121"/>
                  </a:cubicBezTo>
                  <a:cubicBezTo>
                    <a:pt x="400" y="107"/>
                    <a:pt x="320" y="129"/>
                    <a:pt x="252" y="185"/>
                  </a:cubicBezTo>
                  <a:cubicBezTo>
                    <a:pt x="161" y="258"/>
                    <a:pt x="119" y="355"/>
                    <a:pt x="124" y="469"/>
                  </a:cubicBezTo>
                  <a:cubicBezTo>
                    <a:pt x="129" y="620"/>
                    <a:pt x="227" y="751"/>
                    <a:pt x="380" y="786"/>
                  </a:cubicBezTo>
                  <a:cubicBezTo>
                    <a:pt x="395" y="790"/>
                    <a:pt x="410" y="791"/>
                    <a:pt x="425" y="791"/>
                  </a:cubicBezTo>
                  <a:cubicBezTo>
                    <a:pt x="726" y="789"/>
                    <a:pt x="1026" y="786"/>
                    <a:pt x="1327" y="782"/>
                  </a:cubicBezTo>
                  <a:cubicBezTo>
                    <a:pt x="1378" y="782"/>
                    <a:pt x="1429" y="781"/>
                    <a:pt x="1480" y="780"/>
                  </a:cubicBezTo>
                  <a:cubicBezTo>
                    <a:pt x="1487" y="779"/>
                    <a:pt x="1494" y="780"/>
                    <a:pt x="1504" y="780"/>
                  </a:cubicBezTo>
                  <a:cubicBezTo>
                    <a:pt x="1502" y="821"/>
                    <a:pt x="1501" y="860"/>
                    <a:pt x="1499" y="899"/>
                  </a:cubicBezTo>
                  <a:cubicBezTo>
                    <a:pt x="1135" y="899"/>
                    <a:pt x="771" y="899"/>
                    <a:pt x="407" y="8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1477963" y="530226"/>
              <a:ext cx="881063" cy="3322638"/>
            </a:xfrm>
            <a:custGeom>
              <a:avLst/>
              <a:gdLst>
                <a:gd name="T0" fmla="*/ 135 w 235"/>
                <a:gd name="T1" fmla="*/ 886 h 886"/>
                <a:gd name="T2" fmla="*/ 135 w 235"/>
                <a:gd name="T3" fmla="*/ 105 h 886"/>
                <a:gd name="T4" fmla="*/ 0 w 235"/>
                <a:gd name="T5" fmla="*/ 105 h 886"/>
                <a:gd name="T6" fmla="*/ 0 w 235"/>
                <a:gd name="T7" fmla="*/ 0 h 886"/>
                <a:gd name="T8" fmla="*/ 235 w 235"/>
                <a:gd name="T9" fmla="*/ 0 h 886"/>
                <a:gd name="T10" fmla="*/ 235 w 235"/>
                <a:gd name="T11" fmla="*/ 886 h 886"/>
                <a:gd name="T12" fmla="*/ 135 w 235"/>
                <a:gd name="T13" fmla="*/ 886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886">
                  <a:moveTo>
                    <a:pt x="135" y="886"/>
                  </a:moveTo>
                  <a:cubicBezTo>
                    <a:pt x="135" y="627"/>
                    <a:pt x="135" y="367"/>
                    <a:pt x="135" y="105"/>
                  </a:cubicBezTo>
                  <a:cubicBezTo>
                    <a:pt x="90" y="105"/>
                    <a:pt x="46" y="105"/>
                    <a:pt x="0" y="105"/>
                  </a:cubicBezTo>
                  <a:cubicBezTo>
                    <a:pt x="0" y="68"/>
                    <a:pt x="0" y="35"/>
                    <a:pt x="0" y="0"/>
                  </a:cubicBezTo>
                  <a:cubicBezTo>
                    <a:pt x="78" y="0"/>
                    <a:pt x="155" y="0"/>
                    <a:pt x="235" y="0"/>
                  </a:cubicBezTo>
                  <a:cubicBezTo>
                    <a:pt x="235" y="296"/>
                    <a:pt x="235" y="591"/>
                    <a:pt x="235" y="886"/>
                  </a:cubicBezTo>
                  <a:cubicBezTo>
                    <a:pt x="202" y="886"/>
                    <a:pt x="168" y="886"/>
                    <a:pt x="135" y="8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919163" y="1111251"/>
              <a:ext cx="885825" cy="2741613"/>
            </a:xfrm>
            <a:custGeom>
              <a:avLst/>
              <a:gdLst>
                <a:gd name="T0" fmla="*/ 0 w 236"/>
                <a:gd name="T1" fmla="*/ 0 h 731"/>
                <a:gd name="T2" fmla="*/ 236 w 236"/>
                <a:gd name="T3" fmla="*/ 0 h 731"/>
                <a:gd name="T4" fmla="*/ 236 w 236"/>
                <a:gd name="T5" fmla="*/ 731 h 731"/>
                <a:gd name="T6" fmla="*/ 136 w 236"/>
                <a:gd name="T7" fmla="*/ 731 h 731"/>
                <a:gd name="T8" fmla="*/ 136 w 236"/>
                <a:gd name="T9" fmla="*/ 107 h 731"/>
                <a:gd name="T10" fmla="*/ 23 w 236"/>
                <a:gd name="T11" fmla="*/ 107 h 731"/>
                <a:gd name="T12" fmla="*/ 0 w 236"/>
                <a:gd name="T13" fmla="*/ 104 h 731"/>
                <a:gd name="T14" fmla="*/ 0 w 236"/>
                <a:gd name="T15" fmla="*/ 0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731">
                  <a:moveTo>
                    <a:pt x="0" y="0"/>
                  </a:moveTo>
                  <a:cubicBezTo>
                    <a:pt x="78" y="0"/>
                    <a:pt x="156" y="0"/>
                    <a:pt x="236" y="0"/>
                  </a:cubicBezTo>
                  <a:cubicBezTo>
                    <a:pt x="236" y="245"/>
                    <a:pt x="236" y="488"/>
                    <a:pt x="236" y="731"/>
                  </a:cubicBezTo>
                  <a:cubicBezTo>
                    <a:pt x="203" y="731"/>
                    <a:pt x="169" y="731"/>
                    <a:pt x="136" y="731"/>
                  </a:cubicBezTo>
                  <a:cubicBezTo>
                    <a:pt x="136" y="524"/>
                    <a:pt x="136" y="316"/>
                    <a:pt x="136" y="107"/>
                  </a:cubicBezTo>
                  <a:cubicBezTo>
                    <a:pt x="96" y="107"/>
                    <a:pt x="60" y="108"/>
                    <a:pt x="23" y="107"/>
                  </a:cubicBezTo>
                  <a:cubicBezTo>
                    <a:pt x="15" y="107"/>
                    <a:pt x="8" y="105"/>
                    <a:pt x="0" y="104"/>
                  </a:cubicBezTo>
                  <a:cubicBezTo>
                    <a:pt x="0" y="69"/>
                    <a:pt x="0" y="3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3184526" y="1103313"/>
              <a:ext cx="5035550" cy="2116138"/>
            </a:xfrm>
            <a:custGeom>
              <a:avLst/>
              <a:gdLst>
                <a:gd name="T0" fmla="*/ 1343 w 1343"/>
                <a:gd name="T1" fmla="*/ 458 h 564"/>
                <a:gd name="T2" fmla="*/ 1343 w 1343"/>
                <a:gd name="T3" fmla="*/ 561 h 564"/>
                <a:gd name="T4" fmla="*/ 1327 w 1343"/>
                <a:gd name="T5" fmla="*/ 563 h 564"/>
                <a:gd name="T6" fmla="*/ 299 w 1343"/>
                <a:gd name="T7" fmla="*/ 563 h 564"/>
                <a:gd name="T8" fmla="*/ 29 w 1343"/>
                <a:gd name="T9" fmla="*/ 342 h 564"/>
                <a:gd name="T10" fmla="*/ 243 w 1343"/>
                <a:gd name="T11" fmla="*/ 19 h 564"/>
                <a:gd name="T12" fmla="*/ 503 w 1343"/>
                <a:gd name="T13" fmla="*/ 144 h 564"/>
                <a:gd name="T14" fmla="*/ 540 w 1343"/>
                <a:gd name="T15" fmla="*/ 290 h 564"/>
                <a:gd name="T16" fmla="*/ 494 w 1343"/>
                <a:gd name="T17" fmla="*/ 290 h 564"/>
                <a:gd name="T18" fmla="*/ 445 w 1343"/>
                <a:gd name="T19" fmla="*/ 290 h 564"/>
                <a:gd name="T20" fmla="*/ 410 w 1343"/>
                <a:gd name="T21" fmla="*/ 186 h 564"/>
                <a:gd name="T22" fmla="*/ 142 w 1343"/>
                <a:gd name="T23" fmla="*/ 211 h 564"/>
                <a:gd name="T24" fmla="*/ 259 w 1343"/>
                <a:gd name="T25" fmla="*/ 455 h 564"/>
                <a:gd name="T26" fmla="*/ 291 w 1343"/>
                <a:gd name="T27" fmla="*/ 457 h 564"/>
                <a:gd name="T28" fmla="*/ 1319 w 1343"/>
                <a:gd name="T29" fmla="*/ 458 h 564"/>
                <a:gd name="T30" fmla="*/ 1343 w 1343"/>
                <a:gd name="T31" fmla="*/ 45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43" h="564">
                  <a:moveTo>
                    <a:pt x="1343" y="458"/>
                  </a:moveTo>
                  <a:cubicBezTo>
                    <a:pt x="1343" y="494"/>
                    <a:pt x="1343" y="527"/>
                    <a:pt x="1343" y="561"/>
                  </a:cubicBezTo>
                  <a:cubicBezTo>
                    <a:pt x="1337" y="562"/>
                    <a:pt x="1332" y="563"/>
                    <a:pt x="1327" y="563"/>
                  </a:cubicBezTo>
                  <a:cubicBezTo>
                    <a:pt x="984" y="563"/>
                    <a:pt x="642" y="561"/>
                    <a:pt x="299" y="563"/>
                  </a:cubicBezTo>
                  <a:cubicBezTo>
                    <a:pt x="154" y="564"/>
                    <a:pt x="53" y="462"/>
                    <a:pt x="29" y="342"/>
                  </a:cubicBezTo>
                  <a:cubicBezTo>
                    <a:pt x="0" y="194"/>
                    <a:pt x="94" y="47"/>
                    <a:pt x="243" y="19"/>
                  </a:cubicBezTo>
                  <a:cubicBezTo>
                    <a:pt x="345" y="0"/>
                    <a:pt x="443" y="47"/>
                    <a:pt x="503" y="144"/>
                  </a:cubicBezTo>
                  <a:cubicBezTo>
                    <a:pt x="530" y="188"/>
                    <a:pt x="546" y="252"/>
                    <a:pt x="540" y="290"/>
                  </a:cubicBezTo>
                  <a:cubicBezTo>
                    <a:pt x="525" y="290"/>
                    <a:pt x="509" y="290"/>
                    <a:pt x="494" y="290"/>
                  </a:cubicBezTo>
                  <a:cubicBezTo>
                    <a:pt x="478" y="290"/>
                    <a:pt x="462" y="290"/>
                    <a:pt x="445" y="290"/>
                  </a:cubicBezTo>
                  <a:cubicBezTo>
                    <a:pt x="441" y="251"/>
                    <a:pt x="433" y="217"/>
                    <a:pt x="410" y="186"/>
                  </a:cubicBezTo>
                  <a:cubicBezTo>
                    <a:pt x="338" y="89"/>
                    <a:pt x="198" y="101"/>
                    <a:pt x="142" y="211"/>
                  </a:cubicBezTo>
                  <a:cubicBezTo>
                    <a:pt x="91" y="311"/>
                    <a:pt x="149" y="433"/>
                    <a:pt x="259" y="455"/>
                  </a:cubicBezTo>
                  <a:cubicBezTo>
                    <a:pt x="270" y="457"/>
                    <a:pt x="280" y="457"/>
                    <a:pt x="291" y="457"/>
                  </a:cubicBezTo>
                  <a:cubicBezTo>
                    <a:pt x="634" y="458"/>
                    <a:pt x="976" y="458"/>
                    <a:pt x="1319" y="458"/>
                  </a:cubicBezTo>
                  <a:cubicBezTo>
                    <a:pt x="1326" y="458"/>
                    <a:pt x="1333" y="458"/>
                    <a:pt x="1343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3" name="Группа 1332"/>
          <p:cNvGrpSpPr/>
          <p:nvPr/>
        </p:nvGrpSpPr>
        <p:grpSpPr>
          <a:xfrm>
            <a:off x="1250926" y="3124985"/>
            <a:ext cx="221988" cy="158861"/>
            <a:chOff x="-187328" y="1695493"/>
            <a:chExt cx="681046" cy="487375"/>
          </a:xfrm>
          <a:solidFill>
            <a:schemeClr val="accent5">
              <a:lumMod val="75000"/>
            </a:schemeClr>
          </a:solidFill>
        </p:grpSpPr>
        <p:sp>
          <p:nvSpPr>
            <p:cNvPr id="431" name="Freeform 983"/>
            <p:cNvSpPr>
              <a:spLocks/>
            </p:cNvSpPr>
            <p:nvPr/>
          </p:nvSpPr>
          <p:spPr bwMode="auto">
            <a:xfrm>
              <a:off x="-36513" y="1695493"/>
              <a:ext cx="498482" cy="388947"/>
            </a:xfrm>
            <a:custGeom>
              <a:avLst/>
              <a:gdLst>
                <a:gd name="T0" fmla="*/ 115 w 1383"/>
                <a:gd name="T1" fmla="*/ 104 h 1081"/>
                <a:gd name="T2" fmla="*/ 1268 w 1383"/>
                <a:gd name="T3" fmla="*/ 104 h 1081"/>
                <a:gd name="T4" fmla="*/ 1268 w 1383"/>
                <a:gd name="T5" fmla="*/ 823 h 1081"/>
                <a:gd name="T6" fmla="*/ 508 w 1383"/>
                <a:gd name="T7" fmla="*/ 823 h 1081"/>
                <a:gd name="T8" fmla="*/ 508 w 1383"/>
                <a:gd name="T9" fmla="*/ 927 h 1081"/>
                <a:gd name="T10" fmla="*/ 585 w 1383"/>
                <a:gd name="T11" fmla="*/ 927 h 1081"/>
                <a:gd name="T12" fmla="*/ 560 w 1383"/>
                <a:gd name="T13" fmla="*/ 1081 h 1081"/>
                <a:gd name="T14" fmla="*/ 823 w 1383"/>
                <a:gd name="T15" fmla="*/ 1081 h 1081"/>
                <a:gd name="T16" fmla="*/ 797 w 1383"/>
                <a:gd name="T17" fmla="*/ 927 h 1081"/>
                <a:gd name="T18" fmla="*/ 1316 w 1383"/>
                <a:gd name="T19" fmla="*/ 927 h 1081"/>
                <a:gd name="T20" fmla="*/ 1383 w 1383"/>
                <a:gd name="T21" fmla="*/ 851 h 1081"/>
                <a:gd name="T22" fmla="*/ 1383 w 1383"/>
                <a:gd name="T23" fmla="*/ 77 h 1081"/>
                <a:gd name="T24" fmla="*/ 1316 w 1383"/>
                <a:gd name="T25" fmla="*/ 0 h 1081"/>
                <a:gd name="T26" fmla="*/ 67 w 1383"/>
                <a:gd name="T27" fmla="*/ 0 h 1081"/>
                <a:gd name="T28" fmla="*/ 0 w 1383"/>
                <a:gd name="T29" fmla="*/ 77 h 1081"/>
                <a:gd name="T30" fmla="*/ 0 w 1383"/>
                <a:gd name="T31" fmla="*/ 151 h 1081"/>
                <a:gd name="T32" fmla="*/ 115 w 1383"/>
                <a:gd name="T33" fmla="*/ 151 h 1081"/>
                <a:gd name="T34" fmla="*/ 115 w 1383"/>
                <a:gd name="T35" fmla="*/ 104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3" h="1081">
                  <a:moveTo>
                    <a:pt x="115" y="104"/>
                  </a:moveTo>
                  <a:lnTo>
                    <a:pt x="1268" y="104"/>
                  </a:lnTo>
                  <a:lnTo>
                    <a:pt x="1268" y="823"/>
                  </a:lnTo>
                  <a:lnTo>
                    <a:pt x="508" y="823"/>
                  </a:lnTo>
                  <a:lnTo>
                    <a:pt x="508" y="927"/>
                  </a:lnTo>
                  <a:lnTo>
                    <a:pt x="585" y="927"/>
                  </a:lnTo>
                  <a:lnTo>
                    <a:pt x="560" y="1081"/>
                  </a:lnTo>
                  <a:lnTo>
                    <a:pt x="823" y="1081"/>
                  </a:lnTo>
                  <a:lnTo>
                    <a:pt x="797" y="927"/>
                  </a:lnTo>
                  <a:lnTo>
                    <a:pt x="1316" y="927"/>
                  </a:lnTo>
                  <a:cubicBezTo>
                    <a:pt x="1353" y="927"/>
                    <a:pt x="1383" y="893"/>
                    <a:pt x="1383" y="851"/>
                  </a:cubicBezTo>
                  <a:lnTo>
                    <a:pt x="1383" y="77"/>
                  </a:lnTo>
                  <a:cubicBezTo>
                    <a:pt x="1383" y="34"/>
                    <a:pt x="1353" y="0"/>
                    <a:pt x="1316" y="0"/>
                  </a:cubicBezTo>
                  <a:lnTo>
                    <a:pt x="67" y="0"/>
                  </a:lnTo>
                  <a:cubicBezTo>
                    <a:pt x="30" y="0"/>
                    <a:pt x="0" y="34"/>
                    <a:pt x="0" y="77"/>
                  </a:cubicBezTo>
                  <a:lnTo>
                    <a:pt x="0" y="151"/>
                  </a:lnTo>
                  <a:lnTo>
                    <a:pt x="115" y="151"/>
                  </a:lnTo>
                  <a:lnTo>
                    <a:pt x="11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2" name="Freeform 984"/>
            <p:cNvSpPr>
              <a:spLocks/>
            </p:cNvSpPr>
            <p:nvPr/>
          </p:nvSpPr>
          <p:spPr bwMode="auto">
            <a:xfrm>
              <a:off x="50800" y="2100316"/>
              <a:ext cx="442918" cy="58739"/>
            </a:xfrm>
            <a:custGeom>
              <a:avLst/>
              <a:gdLst>
                <a:gd name="T0" fmla="*/ 1230 w 1230"/>
                <a:gd name="T1" fmla="*/ 46 h 166"/>
                <a:gd name="T2" fmla="*/ 533 w 1230"/>
                <a:gd name="T3" fmla="*/ 46 h 166"/>
                <a:gd name="T4" fmla="*/ 533 w 1230"/>
                <a:gd name="T5" fmla="*/ 44 h 166"/>
                <a:gd name="T6" fmla="*/ 489 w 1230"/>
                <a:gd name="T7" fmla="*/ 0 h 166"/>
                <a:gd name="T8" fmla="*/ 411 w 1230"/>
                <a:gd name="T9" fmla="*/ 0 h 166"/>
                <a:gd name="T10" fmla="*/ 366 w 1230"/>
                <a:gd name="T11" fmla="*/ 44 h 166"/>
                <a:gd name="T12" fmla="*/ 366 w 1230"/>
                <a:gd name="T13" fmla="*/ 46 h 166"/>
                <a:gd name="T14" fmla="*/ 0 w 1230"/>
                <a:gd name="T15" fmla="*/ 46 h 166"/>
                <a:gd name="T16" fmla="*/ 33 w 1230"/>
                <a:gd name="T17" fmla="*/ 90 h 166"/>
                <a:gd name="T18" fmla="*/ 3 w 1230"/>
                <a:gd name="T19" fmla="*/ 120 h 166"/>
                <a:gd name="T20" fmla="*/ 366 w 1230"/>
                <a:gd name="T21" fmla="*/ 120 h 166"/>
                <a:gd name="T22" fmla="*/ 366 w 1230"/>
                <a:gd name="T23" fmla="*/ 122 h 166"/>
                <a:gd name="T24" fmla="*/ 411 w 1230"/>
                <a:gd name="T25" fmla="*/ 166 h 166"/>
                <a:gd name="T26" fmla="*/ 489 w 1230"/>
                <a:gd name="T27" fmla="*/ 166 h 166"/>
                <a:gd name="T28" fmla="*/ 533 w 1230"/>
                <a:gd name="T29" fmla="*/ 122 h 166"/>
                <a:gd name="T30" fmla="*/ 533 w 1230"/>
                <a:gd name="T31" fmla="*/ 120 h 166"/>
                <a:gd name="T32" fmla="*/ 1230 w 1230"/>
                <a:gd name="T33" fmla="*/ 120 h 166"/>
                <a:gd name="T34" fmla="*/ 1230 w 1230"/>
                <a:gd name="T35" fmla="*/ 4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30" h="166">
                  <a:moveTo>
                    <a:pt x="1230" y="46"/>
                  </a:moveTo>
                  <a:lnTo>
                    <a:pt x="533" y="46"/>
                  </a:lnTo>
                  <a:lnTo>
                    <a:pt x="533" y="44"/>
                  </a:lnTo>
                  <a:cubicBezTo>
                    <a:pt x="533" y="20"/>
                    <a:pt x="513" y="0"/>
                    <a:pt x="489" y="0"/>
                  </a:cubicBezTo>
                  <a:lnTo>
                    <a:pt x="411" y="0"/>
                  </a:lnTo>
                  <a:cubicBezTo>
                    <a:pt x="386" y="0"/>
                    <a:pt x="366" y="20"/>
                    <a:pt x="366" y="44"/>
                  </a:cubicBezTo>
                  <a:lnTo>
                    <a:pt x="366" y="46"/>
                  </a:lnTo>
                  <a:lnTo>
                    <a:pt x="0" y="46"/>
                  </a:lnTo>
                  <a:lnTo>
                    <a:pt x="33" y="90"/>
                  </a:lnTo>
                  <a:lnTo>
                    <a:pt x="3" y="120"/>
                  </a:lnTo>
                  <a:lnTo>
                    <a:pt x="366" y="120"/>
                  </a:lnTo>
                  <a:lnTo>
                    <a:pt x="366" y="122"/>
                  </a:lnTo>
                  <a:cubicBezTo>
                    <a:pt x="366" y="146"/>
                    <a:pt x="386" y="166"/>
                    <a:pt x="411" y="166"/>
                  </a:cubicBezTo>
                  <a:lnTo>
                    <a:pt x="489" y="166"/>
                  </a:lnTo>
                  <a:cubicBezTo>
                    <a:pt x="513" y="166"/>
                    <a:pt x="533" y="146"/>
                    <a:pt x="533" y="122"/>
                  </a:cubicBezTo>
                  <a:lnTo>
                    <a:pt x="533" y="120"/>
                  </a:lnTo>
                  <a:lnTo>
                    <a:pt x="1230" y="120"/>
                  </a:lnTo>
                  <a:lnTo>
                    <a:pt x="123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3" name="Freeform 985"/>
            <p:cNvSpPr>
              <a:spLocks/>
            </p:cNvSpPr>
            <p:nvPr/>
          </p:nvSpPr>
          <p:spPr bwMode="auto">
            <a:xfrm>
              <a:off x="-93664" y="1760583"/>
              <a:ext cx="228603" cy="298457"/>
            </a:xfrm>
            <a:custGeom>
              <a:avLst/>
              <a:gdLst>
                <a:gd name="T0" fmla="*/ 39 w 634"/>
                <a:gd name="T1" fmla="*/ 58 h 828"/>
                <a:gd name="T2" fmla="*/ 57 w 634"/>
                <a:gd name="T3" fmla="*/ 39 h 828"/>
                <a:gd name="T4" fmla="*/ 351 w 634"/>
                <a:gd name="T5" fmla="*/ 39 h 828"/>
                <a:gd name="T6" fmla="*/ 351 w 634"/>
                <a:gd name="T7" fmla="*/ 288 h 828"/>
                <a:gd name="T8" fmla="*/ 595 w 634"/>
                <a:gd name="T9" fmla="*/ 288 h 828"/>
                <a:gd name="T10" fmla="*/ 595 w 634"/>
                <a:gd name="T11" fmla="*/ 771 h 828"/>
                <a:gd name="T12" fmla="*/ 577 w 634"/>
                <a:gd name="T13" fmla="*/ 789 h 828"/>
                <a:gd name="T14" fmla="*/ 477 w 634"/>
                <a:gd name="T15" fmla="*/ 789 h 828"/>
                <a:gd name="T16" fmla="*/ 477 w 634"/>
                <a:gd name="T17" fmla="*/ 828 h 828"/>
                <a:gd name="T18" fmla="*/ 577 w 634"/>
                <a:gd name="T19" fmla="*/ 828 h 828"/>
                <a:gd name="T20" fmla="*/ 634 w 634"/>
                <a:gd name="T21" fmla="*/ 771 h 828"/>
                <a:gd name="T22" fmla="*/ 634 w 634"/>
                <a:gd name="T23" fmla="*/ 279 h 828"/>
                <a:gd name="T24" fmla="*/ 607 w 634"/>
                <a:gd name="T25" fmla="*/ 226 h 828"/>
                <a:gd name="T26" fmla="*/ 604 w 634"/>
                <a:gd name="T27" fmla="*/ 223 h 828"/>
                <a:gd name="T28" fmla="*/ 425 w 634"/>
                <a:gd name="T29" fmla="*/ 44 h 828"/>
                <a:gd name="T30" fmla="*/ 406 w 634"/>
                <a:gd name="T31" fmla="*/ 27 h 828"/>
                <a:gd name="T32" fmla="*/ 358 w 634"/>
                <a:gd name="T33" fmla="*/ 0 h 828"/>
                <a:gd name="T34" fmla="*/ 57 w 634"/>
                <a:gd name="T35" fmla="*/ 0 h 828"/>
                <a:gd name="T36" fmla="*/ 0 w 634"/>
                <a:gd name="T37" fmla="*/ 58 h 828"/>
                <a:gd name="T38" fmla="*/ 0 w 634"/>
                <a:gd name="T39" fmla="*/ 438 h 828"/>
                <a:gd name="T40" fmla="*/ 39 w 634"/>
                <a:gd name="T41" fmla="*/ 438 h 828"/>
                <a:gd name="T42" fmla="*/ 39 w 634"/>
                <a:gd name="T43" fmla="*/ 5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4" h="828">
                  <a:moveTo>
                    <a:pt x="39" y="58"/>
                  </a:moveTo>
                  <a:cubicBezTo>
                    <a:pt x="39" y="48"/>
                    <a:pt x="47" y="39"/>
                    <a:pt x="57" y="39"/>
                  </a:cubicBezTo>
                  <a:lnTo>
                    <a:pt x="351" y="39"/>
                  </a:lnTo>
                  <a:lnTo>
                    <a:pt x="351" y="288"/>
                  </a:lnTo>
                  <a:lnTo>
                    <a:pt x="595" y="288"/>
                  </a:lnTo>
                  <a:lnTo>
                    <a:pt x="595" y="771"/>
                  </a:lnTo>
                  <a:cubicBezTo>
                    <a:pt x="595" y="781"/>
                    <a:pt x="587" y="789"/>
                    <a:pt x="577" y="789"/>
                  </a:cubicBezTo>
                  <a:lnTo>
                    <a:pt x="477" y="789"/>
                  </a:lnTo>
                  <a:lnTo>
                    <a:pt x="477" y="828"/>
                  </a:lnTo>
                  <a:lnTo>
                    <a:pt x="577" y="828"/>
                  </a:lnTo>
                  <a:cubicBezTo>
                    <a:pt x="609" y="828"/>
                    <a:pt x="634" y="802"/>
                    <a:pt x="634" y="771"/>
                  </a:cubicBezTo>
                  <a:lnTo>
                    <a:pt x="634" y="279"/>
                  </a:lnTo>
                  <a:cubicBezTo>
                    <a:pt x="633" y="270"/>
                    <a:pt x="629" y="249"/>
                    <a:pt x="607" y="226"/>
                  </a:cubicBezTo>
                  <a:cubicBezTo>
                    <a:pt x="606" y="225"/>
                    <a:pt x="605" y="224"/>
                    <a:pt x="604" y="223"/>
                  </a:cubicBezTo>
                  <a:lnTo>
                    <a:pt x="425" y="44"/>
                  </a:lnTo>
                  <a:cubicBezTo>
                    <a:pt x="418" y="38"/>
                    <a:pt x="412" y="32"/>
                    <a:pt x="406" y="27"/>
                  </a:cubicBezTo>
                  <a:cubicBezTo>
                    <a:pt x="387" y="8"/>
                    <a:pt x="369" y="2"/>
                    <a:pt x="358" y="0"/>
                  </a:cubicBezTo>
                  <a:lnTo>
                    <a:pt x="57" y="0"/>
                  </a:lnTo>
                  <a:cubicBezTo>
                    <a:pt x="25" y="0"/>
                    <a:pt x="0" y="26"/>
                    <a:pt x="0" y="58"/>
                  </a:cubicBezTo>
                  <a:lnTo>
                    <a:pt x="0" y="438"/>
                  </a:lnTo>
                  <a:lnTo>
                    <a:pt x="39" y="438"/>
                  </a:lnTo>
                  <a:lnTo>
                    <a:pt x="39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4" name="Freeform 986"/>
            <p:cNvSpPr>
              <a:spLocks noEditPoints="1"/>
            </p:cNvSpPr>
            <p:nvPr/>
          </p:nvSpPr>
          <p:spPr bwMode="auto">
            <a:xfrm>
              <a:off x="-187328" y="1930449"/>
              <a:ext cx="250828" cy="252419"/>
            </a:xfrm>
            <a:custGeom>
              <a:avLst/>
              <a:gdLst>
                <a:gd name="T0" fmla="*/ 599 w 698"/>
                <a:gd name="T1" fmla="*/ 412 h 698"/>
                <a:gd name="T2" fmla="*/ 698 w 698"/>
                <a:gd name="T3" fmla="*/ 399 h 698"/>
                <a:gd name="T4" fmla="*/ 698 w 698"/>
                <a:gd name="T5" fmla="*/ 299 h 698"/>
                <a:gd name="T6" fmla="*/ 599 w 698"/>
                <a:gd name="T7" fmla="*/ 286 h 698"/>
                <a:gd name="T8" fmla="*/ 570 w 698"/>
                <a:gd name="T9" fmla="*/ 217 h 698"/>
                <a:gd name="T10" fmla="*/ 631 w 698"/>
                <a:gd name="T11" fmla="*/ 138 h 698"/>
                <a:gd name="T12" fmla="*/ 560 w 698"/>
                <a:gd name="T13" fmla="*/ 67 h 698"/>
                <a:gd name="T14" fmla="*/ 481 w 698"/>
                <a:gd name="T15" fmla="*/ 128 h 698"/>
                <a:gd name="T16" fmla="*/ 412 w 698"/>
                <a:gd name="T17" fmla="*/ 99 h 698"/>
                <a:gd name="T18" fmla="*/ 399 w 698"/>
                <a:gd name="T19" fmla="*/ 0 h 698"/>
                <a:gd name="T20" fmla="*/ 299 w 698"/>
                <a:gd name="T21" fmla="*/ 0 h 698"/>
                <a:gd name="T22" fmla="*/ 286 w 698"/>
                <a:gd name="T23" fmla="*/ 99 h 698"/>
                <a:gd name="T24" fmla="*/ 217 w 698"/>
                <a:gd name="T25" fmla="*/ 128 h 698"/>
                <a:gd name="T26" fmla="*/ 138 w 698"/>
                <a:gd name="T27" fmla="*/ 67 h 698"/>
                <a:gd name="T28" fmla="*/ 67 w 698"/>
                <a:gd name="T29" fmla="*/ 138 h 698"/>
                <a:gd name="T30" fmla="*/ 128 w 698"/>
                <a:gd name="T31" fmla="*/ 217 h 698"/>
                <a:gd name="T32" fmla="*/ 99 w 698"/>
                <a:gd name="T33" fmla="*/ 286 h 698"/>
                <a:gd name="T34" fmla="*/ 0 w 698"/>
                <a:gd name="T35" fmla="*/ 299 h 698"/>
                <a:gd name="T36" fmla="*/ 0 w 698"/>
                <a:gd name="T37" fmla="*/ 399 h 698"/>
                <a:gd name="T38" fmla="*/ 99 w 698"/>
                <a:gd name="T39" fmla="*/ 412 h 698"/>
                <a:gd name="T40" fmla="*/ 128 w 698"/>
                <a:gd name="T41" fmla="*/ 481 h 698"/>
                <a:gd name="T42" fmla="*/ 67 w 698"/>
                <a:gd name="T43" fmla="*/ 560 h 698"/>
                <a:gd name="T44" fmla="*/ 138 w 698"/>
                <a:gd name="T45" fmla="*/ 631 h 698"/>
                <a:gd name="T46" fmla="*/ 217 w 698"/>
                <a:gd name="T47" fmla="*/ 570 h 698"/>
                <a:gd name="T48" fmla="*/ 286 w 698"/>
                <a:gd name="T49" fmla="*/ 599 h 698"/>
                <a:gd name="T50" fmla="*/ 299 w 698"/>
                <a:gd name="T51" fmla="*/ 698 h 698"/>
                <a:gd name="T52" fmla="*/ 399 w 698"/>
                <a:gd name="T53" fmla="*/ 698 h 698"/>
                <a:gd name="T54" fmla="*/ 412 w 698"/>
                <a:gd name="T55" fmla="*/ 599 h 698"/>
                <a:gd name="T56" fmla="*/ 481 w 698"/>
                <a:gd name="T57" fmla="*/ 570 h 698"/>
                <a:gd name="T58" fmla="*/ 560 w 698"/>
                <a:gd name="T59" fmla="*/ 631 h 698"/>
                <a:gd name="T60" fmla="*/ 631 w 698"/>
                <a:gd name="T61" fmla="*/ 560 h 698"/>
                <a:gd name="T62" fmla="*/ 570 w 698"/>
                <a:gd name="T63" fmla="*/ 481 h 698"/>
                <a:gd name="T64" fmla="*/ 599 w 698"/>
                <a:gd name="T65" fmla="*/ 412 h 698"/>
                <a:gd name="T66" fmla="*/ 447 w 698"/>
                <a:gd name="T67" fmla="*/ 349 h 698"/>
                <a:gd name="T68" fmla="*/ 447 w 698"/>
                <a:gd name="T69" fmla="*/ 349 h 698"/>
                <a:gd name="T70" fmla="*/ 349 w 698"/>
                <a:gd name="T71" fmla="*/ 447 h 698"/>
                <a:gd name="T72" fmla="*/ 251 w 698"/>
                <a:gd name="T73" fmla="*/ 349 h 698"/>
                <a:gd name="T74" fmla="*/ 349 w 698"/>
                <a:gd name="T75" fmla="*/ 251 h 698"/>
                <a:gd name="T76" fmla="*/ 447 w 698"/>
                <a:gd name="T77" fmla="*/ 349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98" h="698">
                  <a:moveTo>
                    <a:pt x="599" y="412"/>
                  </a:moveTo>
                  <a:lnTo>
                    <a:pt x="698" y="399"/>
                  </a:lnTo>
                  <a:lnTo>
                    <a:pt x="698" y="299"/>
                  </a:lnTo>
                  <a:lnTo>
                    <a:pt x="599" y="286"/>
                  </a:lnTo>
                  <a:cubicBezTo>
                    <a:pt x="593" y="261"/>
                    <a:pt x="583" y="239"/>
                    <a:pt x="570" y="217"/>
                  </a:cubicBezTo>
                  <a:lnTo>
                    <a:pt x="631" y="138"/>
                  </a:lnTo>
                  <a:lnTo>
                    <a:pt x="560" y="67"/>
                  </a:lnTo>
                  <a:lnTo>
                    <a:pt x="481" y="128"/>
                  </a:lnTo>
                  <a:cubicBezTo>
                    <a:pt x="459" y="115"/>
                    <a:pt x="436" y="105"/>
                    <a:pt x="412" y="99"/>
                  </a:cubicBezTo>
                  <a:lnTo>
                    <a:pt x="399" y="0"/>
                  </a:lnTo>
                  <a:lnTo>
                    <a:pt x="299" y="0"/>
                  </a:lnTo>
                  <a:lnTo>
                    <a:pt x="286" y="99"/>
                  </a:lnTo>
                  <a:cubicBezTo>
                    <a:pt x="262" y="105"/>
                    <a:pt x="239" y="115"/>
                    <a:pt x="217" y="128"/>
                  </a:cubicBezTo>
                  <a:lnTo>
                    <a:pt x="138" y="67"/>
                  </a:lnTo>
                  <a:lnTo>
                    <a:pt x="67" y="138"/>
                  </a:lnTo>
                  <a:lnTo>
                    <a:pt x="128" y="217"/>
                  </a:lnTo>
                  <a:cubicBezTo>
                    <a:pt x="115" y="239"/>
                    <a:pt x="105" y="261"/>
                    <a:pt x="99" y="286"/>
                  </a:cubicBezTo>
                  <a:lnTo>
                    <a:pt x="0" y="299"/>
                  </a:lnTo>
                  <a:lnTo>
                    <a:pt x="0" y="399"/>
                  </a:lnTo>
                  <a:lnTo>
                    <a:pt x="99" y="412"/>
                  </a:lnTo>
                  <a:cubicBezTo>
                    <a:pt x="105" y="436"/>
                    <a:pt x="115" y="459"/>
                    <a:pt x="128" y="481"/>
                  </a:cubicBezTo>
                  <a:lnTo>
                    <a:pt x="67" y="560"/>
                  </a:lnTo>
                  <a:lnTo>
                    <a:pt x="138" y="631"/>
                  </a:lnTo>
                  <a:lnTo>
                    <a:pt x="217" y="570"/>
                  </a:lnTo>
                  <a:cubicBezTo>
                    <a:pt x="239" y="583"/>
                    <a:pt x="262" y="593"/>
                    <a:pt x="286" y="599"/>
                  </a:cubicBezTo>
                  <a:lnTo>
                    <a:pt x="299" y="698"/>
                  </a:lnTo>
                  <a:lnTo>
                    <a:pt x="399" y="698"/>
                  </a:lnTo>
                  <a:lnTo>
                    <a:pt x="412" y="599"/>
                  </a:lnTo>
                  <a:cubicBezTo>
                    <a:pt x="436" y="593"/>
                    <a:pt x="459" y="583"/>
                    <a:pt x="481" y="570"/>
                  </a:cubicBezTo>
                  <a:lnTo>
                    <a:pt x="560" y="631"/>
                  </a:lnTo>
                  <a:lnTo>
                    <a:pt x="631" y="560"/>
                  </a:lnTo>
                  <a:lnTo>
                    <a:pt x="570" y="481"/>
                  </a:lnTo>
                  <a:cubicBezTo>
                    <a:pt x="583" y="459"/>
                    <a:pt x="593" y="436"/>
                    <a:pt x="599" y="412"/>
                  </a:cubicBezTo>
                  <a:close/>
                  <a:moveTo>
                    <a:pt x="447" y="349"/>
                  </a:moveTo>
                  <a:lnTo>
                    <a:pt x="447" y="349"/>
                  </a:lnTo>
                  <a:cubicBezTo>
                    <a:pt x="447" y="403"/>
                    <a:pt x="403" y="447"/>
                    <a:pt x="349" y="447"/>
                  </a:cubicBezTo>
                  <a:cubicBezTo>
                    <a:pt x="295" y="447"/>
                    <a:pt x="251" y="403"/>
                    <a:pt x="251" y="349"/>
                  </a:cubicBezTo>
                  <a:cubicBezTo>
                    <a:pt x="251" y="295"/>
                    <a:pt x="295" y="251"/>
                    <a:pt x="349" y="251"/>
                  </a:cubicBezTo>
                  <a:cubicBezTo>
                    <a:pt x="403" y="251"/>
                    <a:pt x="447" y="295"/>
                    <a:pt x="447" y="3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5" name="Группа 1351"/>
          <p:cNvGrpSpPr/>
          <p:nvPr/>
        </p:nvGrpSpPr>
        <p:grpSpPr>
          <a:xfrm>
            <a:off x="7735437" y="2851458"/>
            <a:ext cx="203930" cy="173862"/>
            <a:chOff x="6258008" y="2498789"/>
            <a:chExt cx="592146" cy="504838"/>
          </a:xfrm>
          <a:solidFill>
            <a:schemeClr val="accent5">
              <a:lumMod val="75000"/>
            </a:schemeClr>
          </a:solidFill>
        </p:grpSpPr>
        <p:sp>
          <p:nvSpPr>
            <p:cNvPr id="436" name="Freeform 860"/>
            <p:cNvSpPr>
              <a:spLocks/>
            </p:cNvSpPr>
            <p:nvPr/>
          </p:nvSpPr>
          <p:spPr bwMode="auto">
            <a:xfrm>
              <a:off x="6539000" y="2687706"/>
              <a:ext cx="311154" cy="274644"/>
            </a:xfrm>
            <a:custGeom>
              <a:avLst/>
              <a:gdLst>
                <a:gd name="T0" fmla="*/ 421 w 862"/>
                <a:gd name="T1" fmla="*/ 0 h 762"/>
                <a:gd name="T2" fmla="*/ 421 w 862"/>
                <a:gd name="T3" fmla="*/ 286 h 762"/>
                <a:gd name="T4" fmla="*/ 0 w 862"/>
                <a:gd name="T5" fmla="*/ 286 h 762"/>
                <a:gd name="T6" fmla="*/ 0 w 862"/>
                <a:gd name="T7" fmla="*/ 476 h 762"/>
                <a:gd name="T8" fmla="*/ 421 w 862"/>
                <a:gd name="T9" fmla="*/ 476 h 762"/>
                <a:gd name="T10" fmla="*/ 421 w 862"/>
                <a:gd name="T11" fmla="*/ 762 h 762"/>
                <a:gd name="T12" fmla="*/ 862 w 862"/>
                <a:gd name="T13" fmla="*/ 381 h 762"/>
                <a:gd name="T14" fmla="*/ 421 w 862"/>
                <a:gd name="T1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2" h="762">
                  <a:moveTo>
                    <a:pt x="421" y="0"/>
                  </a:moveTo>
                  <a:lnTo>
                    <a:pt x="421" y="286"/>
                  </a:lnTo>
                  <a:lnTo>
                    <a:pt x="0" y="286"/>
                  </a:lnTo>
                  <a:lnTo>
                    <a:pt x="0" y="476"/>
                  </a:lnTo>
                  <a:lnTo>
                    <a:pt x="421" y="476"/>
                  </a:lnTo>
                  <a:lnTo>
                    <a:pt x="421" y="762"/>
                  </a:lnTo>
                  <a:lnTo>
                    <a:pt x="862" y="381"/>
                  </a:lnTo>
                  <a:lnTo>
                    <a:pt x="4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7" name="Freeform 861"/>
            <p:cNvSpPr>
              <a:spLocks/>
            </p:cNvSpPr>
            <p:nvPr/>
          </p:nvSpPr>
          <p:spPr bwMode="auto">
            <a:xfrm>
              <a:off x="6258008" y="2498789"/>
              <a:ext cx="385768" cy="504838"/>
            </a:xfrm>
            <a:custGeom>
              <a:avLst/>
              <a:gdLst>
                <a:gd name="T0" fmla="*/ 1006 w 1072"/>
                <a:gd name="T1" fmla="*/ 1102 h 1400"/>
                <a:gd name="T2" fmla="*/ 1006 w 1072"/>
                <a:gd name="T3" fmla="*/ 1303 h 1400"/>
                <a:gd name="T4" fmla="*/ 976 w 1072"/>
                <a:gd name="T5" fmla="*/ 1334 h 1400"/>
                <a:gd name="T6" fmla="*/ 96 w 1072"/>
                <a:gd name="T7" fmla="*/ 1334 h 1400"/>
                <a:gd name="T8" fmla="*/ 66 w 1072"/>
                <a:gd name="T9" fmla="*/ 1303 h 1400"/>
                <a:gd name="T10" fmla="*/ 66 w 1072"/>
                <a:gd name="T11" fmla="*/ 97 h 1400"/>
                <a:gd name="T12" fmla="*/ 96 w 1072"/>
                <a:gd name="T13" fmla="*/ 66 h 1400"/>
                <a:gd name="T14" fmla="*/ 594 w 1072"/>
                <a:gd name="T15" fmla="*/ 66 h 1400"/>
                <a:gd name="T16" fmla="*/ 594 w 1072"/>
                <a:gd name="T17" fmla="*/ 486 h 1400"/>
                <a:gd name="T18" fmla="*/ 1006 w 1072"/>
                <a:gd name="T19" fmla="*/ 486 h 1400"/>
                <a:gd name="T20" fmla="*/ 1006 w 1072"/>
                <a:gd name="T21" fmla="*/ 726 h 1400"/>
                <a:gd name="T22" fmla="*/ 1072 w 1072"/>
                <a:gd name="T23" fmla="*/ 726 h 1400"/>
                <a:gd name="T24" fmla="*/ 1072 w 1072"/>
                <a:gd name="T25" fmla="*/ 471 h 1400"/>
                <a:gd name="T26" fmla="*/ 1026 w 1072"/>
                <a:gd name="T27" fmla="*/ 382 h 1400"/>
                <a:gd name="T28" fmla="*/ 1022 w 1072"/>
                <a:gd name="T29" fmla="*/ 378 h 1400"/>
                <a:gd name="T30" fmla="*/ 718 w 1072"/>
                <a:gd name="T31" fmla="*/ 74 h 1400"/>
                <a:gd name="T32" fmla="*/ 686 w 1072"/>
                <a:gd name="T33" fmla="*/ 45 h 1400"/>
                <a:gd name="T34" fmla="*/ 606 w 1072"/>
                <a:gd name="T35" fmla="*/ 0 h 1400"/>
                <a:gd name="T36" fmla="*/ 96 w 1072"/>
                <a:gd name="T37" fmla="*/ 0 h 1400"/>
                <a:gd name="T38" fmla="*/ 0 w 1072"/>
                <a:gd name="T39" fmla="*/ 97 h 1400"/>
                <a:gd name="T40" fmla="*/ 0 w 1072"/>
                <a:gd name="T41" fmla="*/ 1303 h 1400"/>
                <a:gd name="T42" fmla="*/ 96 w 1072"/>
                <a:gd name="T43" fmla="*/ 1400 h 1400"/>
                <a:gd name="T44" fmla="*/ 976 w 1072"/>
                <a:gd name="T45" fmla="*/ 1400 h 1400"/>
                <a:gd name="T46" fmla="*/ 1072 w 1072"/>
                <a:gd name="T47" fmla="*/ 1303 h 1400"/>
                <a:gd name="T48" fmla="*/ 1072 w 1072"/>
                <a:gd name="T49" fmla="*/ 1102 h 1400"/>
                <a:gd name="T50" fmla="*/ 1006 w 1072"/>
                <a:gd name="T51" fmla="*/ 1102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72" h="1400">
                  <a:moveTo>
                    <a:pt x="1006" y="1102"/>
                  </a:moveTo>
                  <a:lnTo>
                    <a:pt x="1006" y="1303"/>
                  </a:lnTo>
                  <a:cubicBezTo>
                    <a:pt x="1006" y="1320"/>
                    <a:pt x="992" y="1334"/>
                    <a:pt x="976" y="1334"/>
                  </a:cubicBezTo>
                  <a:lnTo>
                    <a:pt x="96" y="1334"/>
                  </a:lnTo>
                  <a:cubicBezTo>
                    <a:pt x="79" y="1334"/>
                    <a:pt x="66" y="1320"/>
                    <a:pt x="66" y="1303"/>
                  </a:cubicBezTo>
                  <a:lnTo>
                    <a:pt x="66" y="97"/>
                  </a:lnTo>
                  <a:cubicBezTo>
                    <a:pt x="66" y="80"/>
                    <a:pt x="79" y="66"/>
                    <a:pt x="96" y="66"/>
                  </a:cubicBezTo>
                  <a:lnTo>
                    <a:pt x="594" y="66"/>
                  </a:lnTo>
                  <a:lnTo>
                    <a:pt x="594" y="486"/>
                  </a:lnTo>
                  <a:lnTo>
                    <a:pt x="1006" y="486"/>
                  </a:lnTo>
                  <a:lnTo>
                    <a:pt x="1006" y="726"/>
                  </a:lnTo>
                  <a:lnTo>
                    <a:pt x="1072" y="726"/>
                  </a:lnTo>
                  <a:lnTo>
                    <a:pt x="1072" y="471"/>
                  </a:lnTo>
                  <a:cubicBezTo>
                    <a:pt x="1071" y="456"/>
                    <a:pt x="1064" y="420"/>
                    <a:pt x="1026" y="382"/>
                  </a:cubicBezTo>
                  <a:cubicBezTo>
                    <a:pt x="1025" y="381"/>
                    <a:pt x="1023" y="379"/>
                    <a:pt x="1022" y="378"/>
                  </a:cubicBezTo>
                  <a:lnTo>
                    <a:pt x="718" y="74"/>
                  </a:lnTo>
                  <a:cubicBezTo>
                    <a:pt x="707" y="64"/>
                    <a:pt x="696" y="55"/>
                    <a:pt x="686" y="45"/>
                  </a:cubicBezTo>
                  <a:cubicBezTo>
                    <a:pt x="654" y="13"/>
                    <a:pt x="623" y="3"/>
                    <a:pt x="606" y="0"/>
                  </a:cubicBezTo>
                  <a:lnTo>
                    <a:pt x="96" y="0"/>
                  </a:lnTo>
                  <a:cubicBezTo>
                    <a:pt x="43" y="0"/>
                    <a:pt x="0" y="44"/>
                    <a:pt x="0" y="97"/>
                  </a:cubicBezTo>
                  <a:lnTo>
                    <a:pt x="0" y="1303"/>
                  </a:lnTo>
                  <a:cubicBezTo>
                    <a:pt x="0" y="1357"/>
                    <a:pt x="43" y="1400"/>
                    <a:pt x="96" y="1400"/>
                  </a:cubicBezTo>
                  <a:lnTo>
                    <a:pt x="976" y="1400"/>
                  </a:lnTo>
                  <a:cubicBezTo>
                    <a:pt x="1029" y="1400"/>
                    <a:pt x="1072" y="1357"/>
                    <a:pt x="1072" y="1303"/>
                  </a:cubicBezTo>
                  <a:lnTo>
                    <a:pt x="1072" y="1102"/>
                  </a:lnTo>
                  <a:lnTo>
                    <a:pt x="1006" y="1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6" name="Группа 38"/>
          <p:cNvGrpSpPr/>
          <p:nvPr/>
        </p:nvGrpSpPr>
        <p:grpSpPr>
          <a:xfrm>
            <a:off x="7749251" y="3568705"/>
            <a:ext cx="176303" cy="176213"/>
            <a:chOff x="9290050" y="1019175"/>
            <a:chExt cx="6246813" cy="6243638"/>
          </a:xfrm>
          <a:solidFill>
            <a:schemeClr val="accent5">
              <a:lumMod val="75000"/>
            </a:schemeClr>
          </a:solidFill>
        </p:grpSpPr>
        <p:sp>
          <p:nvSpPr>
            <p:cNvPr id="35" name="Freeform 33"/>
            <p:cNvSpPr>
              <a:spLocks noEditPoints="1"/>
            </p:cNvSpPr>
            <p:nvPr/>
          </p:nvSpPr>
          <p:spPr bwMode="auto">
            <a:xfrm>
              <a:off x="9290050" y="1019175"/>
              <a:ext cx="6246813" cy="6243638"/>
            </a:xfrm>
            <a:custGeom>
              <a:avLst/>
              <a:gdLst>
                <a:gd name="T0" fmla="*/ 165 w 1666"/>
                <a:gd name="T1" fmla="*/ 332 h 1665"/>
                <a:gd name="T2" fmla="*/ 177 w 1666"/>
                <a:gd name="T3" fmla="*/ 113 h 1665"/>
                <a:gd name="T4" fmla="*/ 319 w 1666"/>
                <a:gd name="T5" fmla="*/ 2 h 1665"/>
                <a:gd name="T6" fmla="*/ 353 w 1666"/>
                <a:gd name="T7" fmla="*/ 1 h 1665"/>
                <a:gd name="T8" fmla="*/ 1093 w 1666"/>
                <a:gd name="T9" fmla="*/ 2 h 1665"/>
                <a:gd name="T10" fmla="*/ 1332 w 1666"/>
                <a:gd name="T11" fmla="*/ 242 h 1665"/>
                <a:gd name="T12" fmla="*/ 1333 w 1666"/>
                <a:gd name="T13" fmla="*/ 560 h 1665"/>
                <a:gd name="T14" fmla="*/ 1333 w 1666"/>
                <a:gd name="T15" fmla="*/ 584 h 1665"/>
                <a:gd name="T16" fmla="*/ 1402 w 1666"/>
                <a:gd name="T17" fmla="*/ 584 h 1665"/>
                <a:gd name="T18" fmla="*/ 1516 w 1666"/>
                <a:gd name="T19" fmla="*/ 586 h 1665"/>
                <a:gd name="T20" fmla="*/ 1665 w 1666"/>
                <a:gd name="T21" fmla="*/ 739 h 1665"/>
                <a:gd name="T22" fmla="*/ 1666 w 1666"/>
                <a:gd name="T23" fmla="*/ 763 h 1665"/>
                <a:gd name="T24" fmla="*/ 1666 w 1666"/>
                <a:gd name="T25" fmla="*/ 1643 h 1665"/>
                <a:gd name="T26" fmla="*/ 1666 w 1666"/>
                <a:gd name="T27" fmla="*/ 1665 h 1665"/>
                <a:gd name="T28" fmla="*/ 1 w 1666"/>
                <a:gd name="T29" fmla="*/ 1665 h 1665"/>
                <a:gd name="T30" fmla="*/ 0 w 1666"/>
                <a:gd name="T31" fmla="*/ 1645 h 1665"/>
                <a:gd name="T32" fmla="*/ 0 w 1666"/>
                <a:gd name="T33" fmla="*/ 761 h 1665"/>
                <a:gd name="T34" fmla="*/ 127 w 1666"/>
                <a:gd name="T35" fmla="*/ 589 h 1665"/>
                <a:gd name="T36" fmla="*/ 182 w 1666"/>
                <a:gd name="T37" fmla="*/ 584 h 1665"/>
                <a:gd name="T38" fmla="*/ 332 w 1666"/>
                <a:gd name="T39" fmla="*/ 584 h 1665"/>
                <a:gd name="T40" fmla="*/ 332 w 1666"/>
                <a:gd name="T41" fmla="*/ 418 h 1665"/>
                <a:gd name="T42" fmla="*/ 500 w 1666"/>
                <a:gd name="T43" fmla="*/ 418 h 1665"/>
                <a:gd name="T44" fmla="*/ 500 w 1666"/>
                <a:gd name="T45" fmla="*/ 749 h 1665"/>
                <a:gd name="T46" fmla="*/ 1164 w 1666"/>
                <a:gd name="T47" fmla="*/ 749 h 1665"/>
                <a:gd name="T48" fmla="*/ 1166 w 1666"/>
                <a:gd name="T49" fmla="*/ 735 h 1665"/>
                <a:gd name="T50" fmla="*/ 1166 w 1666"/>
                <a:gd name="T51" fmla="*/ 256 h 1665"/>
                <a:gd name="T52" fmla="*/ 1089 w 1666"/>
                <a:gd name="T53" fmla="*/ 167 h 1665"/>
                <a:gd name="T54" fmla="*/ 1001 w 1666"/>
                <a:gd name="T55" fmla="*/ 241 h 1665"/>
                <a:gd name="T56" fmla="*/ 1000 w 1666"/>
                <a:gd name="T57" fmla="*/ 332 h 1665"/>
                <a:gd name="T58" fmla="*/ 165 w 1666"/>
                <a:gd name="T59" fmla="*/ 332 h 1665"/>
                <a:gd name="T60" fmla="*/ 1499 w 1666"/>
                <a:gd name="T61" fmla="*/ 1002 h 1665"/>
                <a:gd name="T62" fmla="*/ 167 w 1666"/>
                <a:gd name="T63" fmla="*/ 1002 h 1665"/>
                <a:gd name="T64" fmla="*/ 166 w 1666"/>
                <a:gd name="T65" fmla="*/ 1016 h 1665"/>
                <a:gd name="T66" fmla="*/ 165 w 1666"/>
                <a:gd name="T67" fmla="*/ 1482 h 1665"/>
                <a:gd name="T68" fmla="*/ 187 w 1666"/>
                <a:gd name="T69" fmla="*/ 1501 h 1665"/>
                <a:gd name="T70" fmla="*/ 1478 w 1666"/>
                <a:gd name="T71" fmla="*/ 1501 h 1665"/>
                <a:gd name="T72" fmla="*/ 1500 w 1666"/>
                <a:gd name="T73" fmla="*/ 1478 h 1665"/>
                <a:gd name="T74" fmla="*/ 1500 w 1666"/>
                <a:gd name="T75" fmla="*/ 1022 h 1665"/>
                <a:gd name="T76" fmla="*/ 1499 w 1666"/>
                <a:gd name="T77" fmla="*/ 1002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66" h="1665">
                  <a:moveTo>
                    <a:pt x="165" y="332"/>
                  </a:moveTo>
                  <a:cubicBezTo>
                    <a:pt x="171" y="258"/>
                    <a:pt x="155" y="185"/>
                    <a:pt x="177" y="113"/>
                  </a:cubicBezTo>
                  <a:cubicBezTo>
                    <a:pt x="195" y="52"/>
                    <a:pt x="256" y="6"/>
                    <a:pt x="319" y="2"/>
                  </a:cubicBezTo>
                  <a:cubicBezTo>
                    <a:pt x="330" y="1"/>
                    <a:pt x="342" y="1"/>
                    <a:pt x="353" y="1"/>
                  </a:cubicBezTo>
                  <a:cubicBezTo>
                    <a:pt x="600" y="1"/>
                    <a:pt x="846" y="0"/>
                    <a:pt x="1093" y="2"/>
                  </a:cubicBezTo>
                  <a:cubicBezTo>
                    <a:pt x="1222" y="3"/>
                    <a:pt x="1329" y="112"/>
                    <a:pt x="1332" y="242"/>
                  </a:cubicBezTo>
                  <a:cubicBezTo>
                    <a:pt x="1334" y="348"/>
                    <a:pt x="1333" y="454"/>
                    <a:pt x="1333" y="560"/>
                  </a:cubicBezTo>
                  <a:cubicBezTo>
                    <a:pt x="1333" y="567"/>
                    <a:pt x="1333" y="574"/>
                    <a:pt x="1333" y="584"/>
                  </a:cubicBezTo>
                  <a:cubicBezTo>
                    <a:pt x="1357" y="584"/>
                    <a:pt x="1379" y="583"/>
                    <a:pt x="1402" y="584"/>
                  </a:cubicBezTo>
                  <a:cubicBezTo>
                    <a:pt x="1440" y="584"/>
                    <a:pt x="1478" y="583"/>
                    <a:pt x="1516" y="586"/>
                  </a:cubicBezTo>
                  <a:cubicBezTo>
                    <a:pt x="1596" y="592"/>
                    <a:pt x="1660" y="659"/>
                    <a:pt x="1665" y="739"/>
                  </a:cubicBezTo>
                  <a:cubicBezTo>
                    <a:pt x="1665" y="747"/>
                    <a:pt x="1666" y="755"/>
                    <a:pt x="1666" y="763"/>
                  </a:cubicBezTo>
                  <a:cubicBezTo>
                    <a:pt x="1666" y="1057"/>
                    <a:pt x="1666" y="1350"/>
                    <a:pt x="1666" y="1643"/>
                  </a:cubicBezTo>
                  <a:cubicBezTo>
                    <a:pt x="1666" y="1650"/>
                    <a:pt x="1666" y="1656"/>
                    <a:pt x="1666" y="1665"/>
                  </a:cubicBezTo>
                  <a:cubicBezTo>
                    <a:pt x="1110" y="1665"/>
                    <a:pt x="556" y="1665"/>
                    <a:pt x="1" y="1665"/>
                  </a:cubicBezTo>
                  <a:cubicBezTo>
                    <a:pt x="1" y="1658"/>
                    <a:pt x="0" y="1651"/>
                    <a:pt x="0" y="1645"/>
                  </a:cubicBezTo>
                  <a:cubicBezTo>
                    <a:pt x="0" y="1350"/>
                    <a:pt x="0" y="1056"/>
                    <a:pt x="0" y="761"/>
                  </a:cubicBezTo>
                  <a:cubicBezTo>
                    <a:pt x="0" y="673"/>
                    <a:pt x="46" y="611"/>
                    <a:pt x="127" y="589"/>
                  </a:cubicBezTo>
                  <a:cubicBezTo>
                    <a:pt x="145" y="585"/>
                    <a:pt x="164" y="584"/>
                    <a:pt x="182" y="584"/>
                  </a:cubicBezTo>
                  <a:cubicBezTo>
                    <a:pt x="232" y="583"/>
                    <a:pt x="281" y="584"/>
                    <a:pt x="332" y="584"/>
                  </a:cubicBezTo>
                  <a:cubicBezTo>
                    <a:pt x="332" y="528"/>
                    <a:pt x="332" y="474"/>
                    <a:pt x="332" y="418"/>
                  </a:cubicBezTo>
                  <a:cubicBezTo>
                    <a:pt x="389" y="418"/>
                    <a:pt x="443" y="418"/>
                    <a:pt x="500" y="418"/>
                  </a:cubicBezTo>
                  <a:cubicBezTo>
                    <a:pt x="500" y="529"/>
                    <a:pt x="500" y="638"/>
                    <a:pt x="500" y="749"/>
                  </a:cubicBezTo>
                  <a:cubicBezTo>
                    <a:pt x="722" y="749"/>
                    <a:pt x="943" y="749"/>
                    <a:pt x="1164" y="749"/>
                  </a:cubicBezTo>
                  <a:cubicBezTo>
                    <a:pt x="1165" y="744"/>
                    <a:pt x="1166" y="740"/>
                    <a:pt x="1166" y="735"/>
                  </a:cubicBezTo>
                  <a:cubicBezTo>
                    <a:pt x="1166" y="575"/>
                    <a:pt x="1166" y="415"/>
                    <a:pt x="1166" y="256"/>
                  </a:cubicBezTo>
                  <a:cubicBezTo>
                    <a:pt x="1166" y="205"/>
                    <a:pt x="1136" y="172"/>
                    <a:pt x="1089" y="167"/>
                  </a:cubicBezTo>
                  <a:cubicBezTo>
                    <a:pt x="1042" y="162"/>
                    <a:pt x="1003" y="194"/>
                    <a:pt x="1001" y="241"/>
                  </a:cubicBezTo>
                  <a:cubicBezTo>
                    <a:pt x="999" y="271"/>
                    <a:pt x="1000" y="301"/>
                    <a:pt x="1000" y="332"/>
                  </a:cubicBezTo>
                  <a:cubicBezTo>
                    <a:pt x="722" y="332"/>
                    <a:pt x="445" y="332"/>
                    <a:pt x="165" y="332"/>
                  </a:cubicBezTo>
                  <a:close/>
                  <a:moveTo>
                    <a:pt x="1499" y="1002"/>
                  </a:moveTo>
                  <a:cubicBezTo>
                    <a:pt x="1055" y="1002"/>
                    <a:pt x="611" y="1002"/>
                    <a:pt x="167" y="1002"/>
                  </a:cubicBezTo>
                  <a:cubicBezTo>
                    <a:pt x="167" y="1007"/>
                    <a:pt x="166" y="1012"/>
                    <a:pt x="166" y="1016"/>
                  </a:cubicBezTo>
                  <a:cubicBezTo>
                    <a:pt x="166" y="1172"/>
                    <a:pt x="166" y="1327"/>
                    <a:pt x="165" y="1482"/>
                  </a:cubicBezTo>
                  <a:cubicBezTo>
                    <a:pt x="165" y="1500"/>
                    <a:pt x="174" y="1501"/>
                    <a:pt x="187" y="1501"/>
                  </a:cubicBezTo>
                  <a:cubicBezTo>
                    <a:pt x="618" y="1501"/>
                    <a:pt x="1048" y="1500"/>
                    <a:pt x="1478" y="1501"/>
                  </a:cubicBezTo>
                  <a:cubicBezTo>
                    <a:pt x="1497" y="1501"/>
                    <a:pt x="1500" y="1495"/>
                    <a:pt x="1500" y="1478"/>
                  </a:cubicBezTo>
                  <a:cubicBezTo>
                    <a:pt x="1500" y="1326"/>
                    <a:pt x="1500" y="1174"/>
                    <a:pt x="1500" y="1022"/>
                  </a:cubicBezTo>
                  <a:cubicBezTo>
                    <a:pt x="1500" y="1016"/>
                    <a:pt x="1499" y="1009"/>
                    <a:pt x="1499" y="10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2106275" y="5399088"/>
              <a:ext cx="614363" cy="614363"/>
            </a:xfrm>
            <a:custGeom>
              <a:avLst/>
              <a:gdLst>
                <a:gd name="T0" fmla="*/ 164 w 164"/>
                <a:gd name="T1" fmla="*/ 164 h 164"/>
                <a:gd name="T2" fmla="*/ 0 w 164"/>
                <a:gd name="T3" fmla="*/ 164 h 164"/>
                <a:gd name="T4" fmla="*/ 0 w 164"/>
                <a:gd name="T5" fmla="*/ 0 h 164"/>
                <a:gd name="T6" fmla="*/ 164 w 164"/>
                <a:gd name="T7" fmla="*/ 0 h 164"/>
                <a:gd name="T8" fmla="*/ 164 w 164"/>
                <a:gd name="T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64">
                  <a:moveTo>
                    <a:pt x="164" y="164"/>
                  </a:moveTo>
                  <a:cubicBezTo>
                    <a:pt x="108" y="164"/>
                    <a:pt x="54" y="164"/>
                    <a:pt x="0" y="164"/>
                  </a:cubicBezTo>
                  <a:cubicBezTo>
                    <a:pt x="0" y="109"/>
                    <a:pt x="0" y="56"/>
                    <a:pt x="0" y="0"/>
                  </a:cubicBezTo>
                  <a:cubicBezTo>
                    <a:pt x="54" y="0"/>
                    <a:pt x="108" y="0"/>
                    <a:pt x="164" y="0"/>
                  </a:cubicBezTo>
                  <a:cubicBezTo>
                    <a:pt x="164" y="54"/>
                    <a:pt x="164" y="109"/>
                    <a:pt x="164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0856913" y="5395913"/>
              <a:ext cx="612775" cy="617538"/>
            </a:xfrm>
            <a:custGeom>
              <a:avLst/>
              <a:gdLst>
                <a:gd name="T0" fmla="*/ 0 w 163"/>
                <a:gd name="T1" fmla="*/ 0 h 165"/>
                <a:gd name="T2" fmla="*/ 163 w 163"/>
                <a:gd name="T3" fmla="*/ 0 h 165"/>
                <a:gd name="T4" fmla="*/ 163 w 163"/>
                <a:gd name="T5" fmla="*/ 165 h 165"/>
                <a:gd name="T6" fmla="*/ 0 w 163"/>
                <a:gd name="T7" fmla="*/ 165 h 165"/>
                <a:gd name="T8" fmla="*/ 0 w 16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5">
                  <a:moveTo>
                    <a:pt x="0" y="0"/>
                  </a:moveTo>
                  <a:cubicBezTo>
                    <a:pt x="55" y="0"/>
                    <a:pt x="108" y="0"/>
                    <a:pt x="163" y="0"/>
                  </a:cubicBezTo>
                  <a:cubicBezTo>
                    <a:pt x="163" y="55"/>
                    <a:pt x="163" y="109"/>
                    <a:pt x="163" y="165"/>
                  </a:cubicBezTo>
                  <a:cubicBezTo>
                    <a:pt x="109" y="165"/>
                    <a:pt x="55" y="165"/>
                    <a:pt x="0" y="165"/>
                  </a:cubicBezTo>
                  <a:cubicBezTo>
                    <a:pt x="0" y="111"/>
                    <a:pt x="0" y="5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3355638" y="5399088"/>
              <a:ext cx="614363" cy="614363"/>
            </a:xfrm>
            <a:custGeom>
              <a:avLst/>
              <a:gdLst>
                <a:gd name="T0" fmla="*/ 0 w 164"/>
                <a:gd name="T1" fmla="*/ 164 h 164"/>
                <a:gd name="T2" fmla="*/ 0 w 164"/>
                <a:gd name="T3" fmla="*/ 0 h 164"/>
                <a:gd name="T4" fmla="*/ 164 w 164"/>
                <a:gd name="T5" fmla="*/ 0 h 164"/>
                <a:gd name="T6" fmla="*/ 164 w 164"/>
                <a:gd name="T7" fmla="*/ 164 h 164"/>
                <a:gd name="T8" fmla="*/ 0 w 164"/>
                <a:gd name="T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64">
                  <a:moveTo>
                    <a:pt x="0" y="164"/>
                  </a:moveTo>
                  <a:cubicBezTo>
                    <a:pt x="0" y="109"/>
                    <a:pt x="0" y="55"/>
                    <a:pt x="0" y="0"/>
                  </a:cubicBezTo>
                  <a:cubicBezTo>
                    <a:pt x="55" y="0"/>
                    <a:pt x="109" y="0"/>
                    <a:pt x="164" y="0"/>
                  </a:cubicBezTo>
                  <a:cubicBezTo>
                    <a:pt x="164" y="54"/>
                    <a:pt x="164" y="108"/>
                    <a:pt x="164" y="164"/>
                  </a:cubicBezTo>
                  <a:cubicBezTo>
                    <a:pt x="110" y="164"/>
                    <a:pt x="56" y="164"/>
                    <a:pt x="0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7" name="Группа 62"/>
          <p:cNvGrpSpPr/>
          <p:nvPr/>
        </p:nvGrpSpPr>
        <p:grpSpPr>
          <a:xfrm>
            <a:off x="7757504" y="3064606"/>
            <a:ext cx="159797" cy="199568"/>
            <a:chOff x="-3583933" y="565657"/>
            <a:chExt cx="2136775" cy="2668587"/>
          </a:xfrm>
          <a:solidFill>
            <a:schemeClr val="accent5">
              <a:lumMod val="75000"/>
            </a:schemeClr>
          </a:solidFill>
        </p:grpSpPr>
        <p:sp>
          <p:nvSpPr>
            <p:cNvPr id="57" name="Freeform 48"/>
            <p:cNvSpPr>
              <a:spLocks noEditPoints="1"/>
            </p:cNvSpPr>
            <p:nvPr/>
          </p:nvSpPr>
          <p:spPr bwMode="auto">
            <a:xfrm>
              <a:off x="-3583933" y="565657"/>
              <a:ext cx="2136775" cy="2495550"/>
            </a:xfrm>
            <a:custGeom>
              <a:avLst/>
              <a:gdLst>
                <a:gd name="T0" fmla="*/ 509 w 570"/>
                <a:gd name="T1" fmla="*/ 0 h 666"/>
                <a:gd name="T2" fmla="*/ 61 w 570"/>
                <a:gd name="T3" fmla="*/ 0 h 666"/>
                <a:gd name="T4" fmla="*/ 0 w 570"/>
                <a:gd name="T5" fmla="*/ 61 h 666"/>
                <a:gd name="T6" fmla="*/ 0 w 570"/>
                <a:gd name="T7" fmla="*/ 605 h 666"/>
                <a:gd name="T8" fmla="*/ 61 w 570"/>
                <a:gd name="T9" fmla="*/ 666 h 666"/>
                <a:gd name="T10" fmla="*/ 509 w 570"/>
                <a:gd name="T11" fmla="*/ 666 h 666"/>
                <a:gd name="T12" fmla="*/ 570 w 570"/>
                <a:gd name="T13" fmla="*/ 605 h 666"/>
                <a:gd name="T14" fmla="*/ 570 w 570"/>
                <a:gd name="T15" fmla="*/ 61 h 666"/>
                <a:gd name="T16" fmla="*/ 509 w 570"/>
                <a:gd name="T17" fmla="*/ 0 h 666"/>
                <a:gd name="T18" fmla="*/ 538 w 570"/>
                <a:gd name="T19" fmla="*/ 605 h 666"/>
                <a:gd name="T20" fmla="*/ 509 w 570"/>
                <a:gd name="T21" fmla="*/ 634 h 666"/>
                <a:gd name="T22" fmla="*/ 61 w 570"/>
                <a:gd name="T23" fmla="*/ 634 h 666"/>
                <a:gd name="T24" fmla="*/ 32 w 570"/>
                <a:gd name="T25" fmla="*/ 605 h 666"/>
                <a:gd name="T26" fmla="*/ 32 w 570"/>
                <a:gd name="T27" fmla="*/ 61 h 666"/>
                <a:gd name="T28" fmla="*/ 61 w 570"/>
                <a:gd name="T29" fmla="*/ 32 h 666"/>
                <a:gd name="T30" fmla="*/ 509 w 570"/>
                <a:gd name="T31" fmla="*/ 32 h 666"/>
                <a:gd name="T32" fmla="*/ 538 w 570"/>
                <a:gd name="T33" fmla="*/ 61 h 666"/>
                <a:gd name="T34" fmla="*/ 538 w 570"/>
                <a:gd name="T35" fmla="*/ 605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0" h="666">
                  <a:moveTo>
                    <a:pt x="509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27" y="0"/>
                    <a:pt x="0" y="28"/>
                    <a:pt x="0" y="61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0" y="639"/>
                    <a:pt x="27" y="666"/>
                    <a:pt x="61" y="666"/>
                  </a:cubicBezTo>
                  <a:cubicBezTo>
                    <a:pt x="509" y="666"/>
                    <a:pt x="509" y="666"/>
                    <a:pt x="509" y="666"/>
                  </a:cubicBezTo>
                  <a:cubicBezTo>
                    <a:pt x="543" y="666"/>
                    <a:pt x="570" y="639"/>
                    <a:pt x="570" y="605"/>
                  </a:cubicBezTo>
                  <a:cubicBezTo>
                    <a:pt x="570" y="61"/>
                    <a:pt x="570" y="61"/>
                    <a:pt x="570" y="61"/>
                  </a:cubicBezTo>
                  <a:cubicBezTo>
                    <a:pt x="570" y="28"/>
                    <a:pt x="543" y="0"/>
                    <a:pt x="509" y="0"/>
                  </a:cubicBezTo>
                  <a:close/>
                  <a:moveTo>
                    <a:pt x="538" y="605"/>
                  </a:moveTo>
                  <a:cubicBezTo>
                    <a:pt x="538" y="621"/>
                    <a:pt x="525" y="634"/>
                    <a:pt x="509" y="634"/>
                  </a:cubicBezTo>
                  <a:cubicBezTo>
                    <a:pt x="61" y="634"/>
                    <a:pt x="61" y="634"/>
                    <a:pt x="61" y="634"/>
                  </a:cubicBezTo>
                  <a:cubicBezTo>
                    <a:pt x="45" y="634"/>
                    <a:pt x="32" y="621"/>
                    <a:pt x="32" y="605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45"/>
                    <a:pt x="45" y="32"/>
                    <a:pt x="61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25" y="32"/>
                    <a:pt x="538" y="45"/>
                    <a:pt x="538" y="61"/>
                  </a:cubicBezTo>
                  <a:lnTo>
                    <a:pt x="538" y="6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9"/>
            <p:cNvSpPr>
              <a:spLocks/>
            </p:cNvSpPr>
            <p:nvPr/>
          </p:nvSpPr>
          <p:spPr bwMode="auto">
            <a:xfrm>
              <a:off x="-3283895" y="3099307"/>
              <a:ext cx="1536700" cy="134937"/>
            </a:xfrm>
            <a:custGeom>
              <a:avLst/>
              <a:gdLst>
                <a:gd name="T0" fmla="*/ 394 w 410"/>
                <a:gd name="T1" fmla="*/ 0 h 36"/>
                <a:gd name="T2" fmla="*/ 16 w 410"/>
                <a:gd name="T3" fmla="*/ 0 h 36"/>
                <a:gd name="T4" fmla="*/ 0 w 410"/>
                <a:gd name="T5" fmla="*/ 16 h 36"/>
                <a:gd name="T6" fmla="*/ 0 w 410"/>
                <a:gd name="T7" fmla="*/ 20 h 36"/>
                <a:gd name="T8" fmla="*/ 16 w 410"/>
                <a:gd name="T9" fmla="*/ 36 h 36"/>
                <a:gd name="T10" fmla="*/ 394 w 410"/>
                <a:gd name="T11" fmla="*/ 36 h 36"/>
                <a:gd name="T12" fmla="*/ 410 w 410"/>
                <a:gd name="T13" fmla="*/ 20 h 36"/>
                <a:gd name="T14" fmla="*/ 410 w 410"/>
                <a:gd name="T15" fmla="*/ 16 h 36"/>
                <a:gd name="T16" fmla="*/ 394 w 410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0" h="36">
                  <a:moveTo>
                    <a:pt x="39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9"/>
                    <a:pt x="7" y="36"/>
                    <a:pt x="16" y="36"/>
                  </a:cubicBezTo>
                  <a:cubicBezTo>
                    <a:pt x="394" y="36"/>
                    <a:pt x="394" y="36"/>
                    <a:pt x="394" y="36"/>
                  </a:cubicBezTo>
                  <a:cubicBezTo>
                    <a:pt x="403" y="36"/>
                    <a:pt x="410" y="29"/>
                    <a:pt x="410" y="20"/>
                  </a:cubicBezTo>
                  <a:cubicBezTo>
                    <a:pt x="410" y="16"/>
                    <a:pt x="410" y="16"/>
                    <a:pt x="410" y="16"/>
                  </a:cubicBezTo>
                  <a:cubicBezTo>
                    <a:pt x="410" y="7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0"/>
            <p:cNvSpPr>
              <a:spLocks noEditPoints="1"/>
            </p:cNvSpPr>
            <p:nvPr/>
          </p:nvSpPr>
          <p:spPr bwMode="auto">
            <a:xfrm>
              <a:off x="-3407720" y="756157"/>
              <a:ext cx="1784350" cy="2114550"/>
            </a:xfrm>
            <a:custGeom>
              <a:avLst/>
              <a:gdLst>
                <a:gd name="T0" fmla="*/ 36 w 476"/>
                <a:gd name="T1" fmla="*/ 0 h 564"/>
                <a:gd name="T2" fmla="*/ 0 w 476"/>
                <a:gd name="T3" fmla="*/ 529 h 564"/>
                <a:gd name="T4" fmla="*/ 440 w 476"/>
                <a:gd name="T5" fmla="*/ 564 h 564"/>
                <a:gd name="T6" fmla="*/ 476 w 476"/>
                <a:gd name="T7" fmla="*/ 36 h 564"/>
                <a:gd name="T8" fmla="*/ 125 w 476"/>
                <a:gd name="T9" fmla="*/ 372 h 564"/>
                <a:gd name="T10" fmla="*/ 125 w 476"/>
                <a:gd name="T11" fmla="*/ 193 h 564"/>
                <a:gd name="T12" fmla="*/ 125 w 476"/>
                <a:gd name="T13" fmla="*/ 372 h 564"/>
                <a:gd name="T14" fmla="*/ 263 w 476"/>
                <a:gd name="T15" fmla="*/ 359 h 564"/>
                <a:gd name="T16" fmla="*/ 295 w 476"/>
                <a:gd name="T17" fmla="*/ 359 h 564"/>
                <a:gd name="T18" fmla="*/ 279 w 476"/>
                <a:gd name="T19" fmla="*/ 323 h 564"/>
                <a:gd name="T20" fmla="*/ 279 w 476"/>
                <a:gd name="T21" fmla="*/ 291 h 564"/>
                <a:gd name="T22" fmla="*/ 279 w 476"/>
                <a:gd name="T23" fmla="*/ 323 h 564"/>
                <a:gd name="T24" fmla="*/ 263 w 476"/>
                <a:gd name="T25" fmla="*/ 256 h 564"/>
                <a:gd name="T26" fmla="*/ 295 w 476"/>
                <a:gd name="T27" fmla="*/ 256 h 564"/>
                <a:gd name="T28" fmla="*/ 279 w 476"/>
                <a:gd name="T29" fmla="*/ 221 h 564"/>
                <a:gd name="T30" fmla="*/ 279 w 476"/>
                <a:gd name="T31" fmla="*/ 189 h 564"/>
                <a:gd name="T32" fmla="*/ 279 w 476"/>
                <a:gd name="T33" fmla="*/ 221 h 564"/>
                <a:gd name="T34" fmla="*/ 315 w 476"/>
                <a:gd name="T35" fmla="*/ 359 h 564"/>
                <a:gd name="T36" fmla="*/ 347 w 476"/>
                <a:gd name="T37" fmla="*/ 359 h 564"/>
                <a:gd name="T38" fmla="*/ 331 w 476"/>
                <a:gd name="T39" fmla="*/ 323 h 564"/>
                <a:gd name="T40" fmla="*/ 331 w 476"/>
                <a:gd name="T41" fmla="*/ 291 h 564"/>
                <a:gd name="T42" fmla="*/ 331 w 476"/>
                <a:gd name="T43" fmla="*/ 323 h 564"/>
                <a:gd name="T44" fmla="*/ 315 w 476"/>
                <a:gd name="T45" fmla="*/ 256 h 564"/>
                <a:gd name="T46" fmla="*/ 347 w 476"/>
                <a:gd name="T47" fmla="*/ 256 h 564"/>
                <a:gd name="T48" fmla="*/ 331 w 476"/>
                <a:gd name="T49" fmla="*/ 221 h 564"/>
                <a:gd name="T50" fmla="*/ 331 w 476"/>
                <a:gd name="T51" fmla="*/ 189 h 564"/>
                <a:gd name="T52" fmla="*/ 331 w 476"/>
                <a:gd name="T53" fmla="*/ 221 h 564"/>
                <a:gd name="T54" fmla="*/ 365 w 476"/>
                <a:gd name="T55" fmla="*/ 359 h 564"/>
                <a:gd name="T56" fmla="*/ 397 w 476"/>
                <a:gd name="T57" fmla="*/ 359 h 564"/>
                <a:gd name="T58" fmla="*/ 381 w 476"/>
                <a:gd name="T59" fmla="*/ 323 h 564"/>
                <a:gd name="T60" fmla="*/ 381 w 476"/>
                <a:gd name="T61" fmla="*/ 291 h 564"/>
                <a:gd name="T62" fmla="*/ 381 w 476"/>
                <a:gd name="T63" fmla="*/ 323 h 564"/>
                <a:gd name="T64" fmla="*/ 365 w 476"/>
                <a:gd name="T65" fmla="*/ 256 h 564"/>
                <a:gd name="T66" fmla="*/ 397 w 476"/>
                <a:gd name="T67" fmla="*/ 256 h 564"/>
                <a:gd name="T68" fmla="*/ 381 w 476"/>
                <a:gd name="T69" fmla="*/ 221 h 564"/>
                <a:gd name="T70" fmla="*/ 381 w 476"/>
                <a:gd name="T71" fmla="*/ 189 h 564"/>
                <a:gd name="T72" fmla="*/ 381 w 476"/>
                <a:gd name="T73" fmla="*/ 221 h 564"/>
                <a:gd name="T74" fmla="*/ 421 w 476"/>
                <a:gd name="T75" fmla="*/ 359 h 564"/>
                <a:gd name="T76" fmla="*/ 453 w 476"/>
                <a:gd name="T77" fmla="*/ 359 h 564"/>
                <a:gd name="T78" fmla="*/ 437 w 476"/>
                <a:gd name="T79" fmla="*/ 323 h 564"/>
                <a:gd name="T80" fmla="*/ 437 w 476"/>
                <a:gd name="T81" fmla="*/ 291 h 564"/>
                <a:gd name="T82" fmla="*/ 437 w 476"/>
                <a:gd name="T83" fmla="*/ 323 h 564"/>
                <a:gd name="T84" fmla="*/ 421 w 476"/>
                <a:gd name="T85" fmla="*/ 256 h 564"/>
                <a:gd name="T86" fmla="*/ 453 w 476"/>
                <a:gd name="T87" fmla="*/ 256 h 564"/>
                <a:gd name="T88" fmla="*/ 437 w 476"/>
                <a:gd name="T89" fmla="*/ 221 h 564"/>
                <a:gd name="T90" fmla="*/ 437 w 476"/>
                <a:gd name="T91" fmla="*/ 189 h 564"/>
                <a:gd name="T92" fmla="*/ 437 w 476"/>
                <a:gd name="T93" fmla="*/ 221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6" h="564">
                  <a:moveTo>
                    <a:pt x="440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29"/>
                    <a:pt x="0" y="529"/>
                    <a:pt x="0" y="529"/>
                  </a:cubicBezTo>
                  <a:cubicBezTo>
                    <a:pt x="0" y="548"/>
                    <a:pt x="16" y="564"/>
                    <a:pt x="36" y="564"/>
                  </a:cubicBezTo>
                  <a:cubicBezTo>
                    <a:pt x="440" y="564"/>
                    <a:pt x="440" y="564"/>
                    <a:pt x="440" y="564"/>
                  </a:cubicBezTo>
                  <a:cubicBezTo>
                    <a:pt x="460" y="564"/>
                    <a:pt x="476" y="548"/>
                    <a:pt x="476" y="529"/>
                  </a:cubicBezTo>
                  <a:cubicBezTo>
                    <a:pt x="476" y="36"/>
                    <a:pt x="476" y="36"/>
                    <a:pt x="476" y="36"/>
                  </a:cubicBezTo>
                  <a:cubicBezTo>
                    <a:pt x="476" y="16"/>
                    <a:pt x="460" y="0"/>
                    <a:pt x="440" y="0"/>
                  </a:cubicBezTo>
                  <a:close/>
                  <a:moveTo>
                    <a:pt x="125" y="372"/>
                  </a:moveTo>
                  <a:cubicBezTo>
                    <a:pt x="75" y="372"/>
                    <a:pt x="35" y="332"/>
                    <a:pt x="35" y="283"/>
                  </a:cubicBezTo>
                  <a:cubicBezTo>
                    <a:pt x="35" y="233"/>
                    <a:pt x="75" y="193"/>
                    <a:pt x="125" y="193"/>
                  </a:cubicBezTo>
                  <a:cubicBezTo>
                    <a:pt x="174" y="193"/>
                    <a:pt x="214" y="233"/>
                    <a:pt x="214" y="283"/>
                  </a:cubicBezTo>
                  <a:cubicBezTo>
                    <a:pt x="214" y="332"/>
                    <a:pt x="174" y="372"/>
                    <a:pt x="125" y="372"/>
                  </a:cubicBezTo>
                  <a:close/>
                  <a:moveTo>
                    <a:pt x="279" y="375"/>
                  </a:moveTo>
                  <a:cubicBezTo>
                    <a:pt x="270" y="375"/>
                    <a:pt x="263" y="368"/>
                    <a:pt x="263" y="359"/>
                  </a:cubicBezTo>
                  <a:cubicBezTo>
                    <a:pt x="263" y="350"/>
                    <a:pt x="270" y="343"/>
                    <a:pt x="279" y="343"/>
                  </a:cubicBezTo>
                  <a:cubicBezTo>
                    <a:pt x="288" y="343"/>
                    <a:pt x="295" y="350"/>
                    <a:pt x="295" y="359"/>
                  </a:cubicBezTo>
                  <a:cubicBezTo>
                    <a:pt x="295" y="368"/>
                    <a:pt x="288" y="375"/>
                    <a:pt x="279" y="375"/>
                  </a:cubicBezTo>
                  <a:close/>
                  <a:moveTo>
                    <a:pt x="279" y="323"/>
                  </a:moveTo>
                  <a:cubicBezTo>
                    <a:pt x="270" y="323"/>
                    <a:pt x="263" y="316"/>
                    <a:pt x="263" y="307"/>
                  </a:cubicBezTo>
                  <a:cubicBezTo>
                    <a:pt x="263" y="298"/>
                    <a:pt x="270" y="291"/>
                    <a:pt x="279" y="291"/>
                  </a:cubicBezTo>
                  <a:cubicBezTo>
                    <a:pt x="288" y="291"/>
                    <a:pt x="295" y="298"/>
                    <a:pt x="295" y="307"/>
                  </a:cubicBezTo>
                  <a:cubicBezTo>
                    <a:pt x="295" y="316"/>
                    <a:pt x="288" y="323"/>
                    <a:pt x="279" y="323"/>
                  </a:cubicBezTo>
                  <a:close/>
                  <a:moveTo>
                    <a:pt x="279" y="272"/>
                  </a:moveTo>
                  <a:cubicBezTo>
                    <a:pt x="270" y="272"/>
                    <a:pt x="263" y="265"/>
                    <a:pt x="263" y="256"/>
                  </a:cubicBezTo>
                  <a:cubicBezTo>
                    <a:pt x="263" y="247"/>
                    <a:pt x="270" y="240"/>
                    <a:pt x="279" y="240"/>
                  </a:cubicBezTo>
                  <a:cubicBezTo>
                    <a:pt x="288" y="240"/>
                    <a:pt x="295" y="247"/>
                    <a:pt x="295" y="256"/>
                  </a:cubicBezTo>
                  <a:cubicBezTo>
                    <a:pt x="295" y="265"/>
                    <a:pt x="288" y="272"/>
                    <a:pt x="279" y="272"/>
                  </a:cubicBezTo>
                  <a:close/>
                  <a:moveTo>
                    <a:pt x="279" y="221"/>
                  </a:moveTo>
                  <a:cubicBezTo>
                    <a:pt x="270" y="221"/>
                    <a:pt x="263" y="214"/>
                    <a:pt x="263" y="205"/>
                  </a:cubicBezTo>
                  <a:cubicBezTo>
                    <a:pt x="263" y="196"/>
                    <a:pt x="270" y="189"/>
                    <a:pt x="279" y="189"/>
                  </a:cubicBezTo>
                  <a:cubicBezTo>
                    <a:pt x="288" y="189"/>
                    <a:pt x="295" y="196"/>
                    <a:pt x="295" y="205"/>
                  </a:cubicBezTo>
                  <a:cubicBezTo>
                    <a:pt x="295" y="214"/>
                    <a:pt x="288" y="221"/>
                    <a:pt x="279" y="221"/>
                  </a:cubicBezTo>
                  <a:close/>
                  <a:moveTo>
                    <a:pt x="331" y="375"/>
                  </a:moveTo>
                  <a:cubicBezTo>
                    <a:pt x="322" y="375"/>
                    <a:pt x="315" y="368"/>
                    <a:pt x="315" y="359"/>
                  </a:cubicBezTo>
                  <a:cubicBezTo>
                    <a:pt x="315" y="350"/>
                    <a:pt x="322" y="343"/>
                    <a:pt x="331" y="343"/>
                  </a:cubicBezTo>
                  <a:cubicBezTo>
                    <a:pt x="340" y="343"/>
                    <a:pt x="347" y="350"/>
                    <a:pt x="347" y="359"/>
                  </a:cubicBezTo>
                  <a:cubicBezTo>
                    <a:pt x="347" y="368"/>
                    <a:pt x="340" y="375"/>
                    <a:pt x="331" y="375"/>
                  </a:cubicBezTo>
                  <a:close/>
                  <a:moveTo>
                    <a:pt x="331" y="323"/>
                  </a:moveTo>
                  <a:cubicBezTo>
                    <a:pt x="322" y="323"/>
                    <a:pt x="315" y="316"/>
                    <a:pt x="315" y="307"/>
                  </a:cubicBezTo>
                  <a:cubicBezTo>
                    <a:pt x="315" y="298"/>
                    <a:pt x="322" y="291"/>
                    <a:pt x="331" y="291"/>
                  </a:cubicBezTo>
                  <a:cubicBezTo>
                    <a:pt x="340" y="291"/>
                    <a:pt x="347" y="298"/>
                    <a:pt x="347" y="307"/>
                  </a:cubicBezTo>
                  <a:cubicBezTo>
                    <a:pt x="347" y="316"/>
                    <a:pt x="340" y="323"/>
                    <a:pt x="331" y="323"/>
                  </a:cubicBezTo>
                  <a:close/>
                  <a:moveTo>
                    <a:pt x="331" y="272"/>
                  </a:moveTo>
                  <a:cubicBezTo>
                    <a:pt x="322" y="272"/>
                    <a:pt x="315" y="265"/>
                    <a:pt x="315" y="256"/>
                  </a:cubicBezTo>
                  <a:cubicBezTo>
                    <a:pt x="315" y="247"/>
                    <a:pt x="322" y="240"/>
                    <a:pt x="331" y="240"/>
                  </a:cubicBezTo>
                  <a:cubicBezTo>
                    <a:pt x="340" y="240"/>
                    <a:pt x="347" y="247"/>
                    <a:pt x="347" y="256"/>
                  </a:cubicBezTo>
                  <a:cubicBezTo>
                    <a:pt x="347" y="265"/>
                    <a:pt x="340" y="272"/>
                    <a:pt x="331" y="272"/>
                  </a:cubicBezTo>
                  <a:close/>
                  <a:moveTo>
                    <a:pt x="331" y="221"/>
                  </a:moveTo>
                  <a:cubicBezTo>
                    <a:pt x="322" y="221"/>
                    <a:pt x="315" y="214"/>
                    <a:pt x="315" y="205"/>
                  </a:cubicBezTo>
                  <a:cubicBezTo>
                    <a:pt x="315" y="196"/>
                    <a:pt x="322" y="189"/>
                    <a:pt x="331" y="189"/>
                  </a:cubicBezTo>
                  <a:cubicBezTo>
                    <a:pt x="340" y="189"/>
                    <a:pt x="347" y="196"/>
                    <a:pt x="347" y="205"/>
                  </a:cubicBezTo>
                  <a:cubicBezTo>
                    <a:pt x="347" y="214"/>
                    <a:pt x="340" y="221"/>
                    <a:pt x="331" y="221"/>
                  </a:cubicBezTo>
                  <a:close/>
                  <a:moveTo>
                    <a:pt x="381" y="375"/>
                  </a:moveTo>
                  <a:cubicBezTo>
                    <a:pt x="372" y="375"/>
                    <a:pt x="365" y="368"/>
                    <a:pt x="365" y="359"/>
                  </a:cubicBezTo>
                  <a:cubicBezTo>
                    <a:pt x="365" y="350"/>
                    <a:pt x="372" y="343"/>
                    <a:pt x="381" y="343"/>
                  </a:cubicBezTo>
                  <a:cubicBezTo>
                    <a:pt x="390" y="343"/>
                    <a:pt x="397" y="350"/>
                    <a:pt x="397" y="359"/>
                  </a:cubicBezTo>
                  <a:cubicBezTo>
                    <a:pt x="397" y="368"/>
                    <a:pt x="390" y="375"/>
                    <a:pt x="381" y="375"/>
                  </a:cubicBezTo>
                  <a:close/>
                  <a:moveTo>
                    <a:pt x="381" y="323"/>
                  </a:moveTo>
                  <a:cubicBezTo>
                    <a:pt x="372" y="323"/>
                    <a:pt x="365" y="316"/>
                    <a:pt x="365" y="307"/>
                  </a:cubicBezTo>
                  <a:cubicBezTo>
                    <a:pt x="365" y="298"/>
                    <a:pt x="372" y="291"/>
                    <a:pt x="381" y="291"/>
                  </a:cubicBezTo>
                  <a:cubicBezTo>
                    <a:pt x="390" y="291"/>
                    <a:pt x="397" y="298"/>
                    <a:pt x="397" y="307"/>
                  </a:cubicBezTo>
                  <a:cubicBezTo>
                    <a:pt x="397" y="316"/>
                    <a:pt x="390" y="323"/>
                    <a:pt x="381" y="323"/>
                  </a:cubicBezTo>
                  <a:close/>
                  <a:moveTo>
                    <a:pt x="381" y="272"/>
                  </a:moveTo>
                  <a:cubicBezTo>
                    <a:pt x="372" y="272"/>
                    <a:pt x="365" y="265"/>
                    <a:pt x="365" y="256"/>
                  </a:cubicBezTo>
                  <a:cubicBezTo>
                    <a:pt x="365" y="247"/>
                    <a:pt x="372" y="240"/>
                    <a:pt x="381" y="240"/>
                  </a:cubicBezTo>
                  <a:cubicBezTo>
                    <a:pt x="390" y="240"/>
                    <a:pt x="397" y="247"/>
                    <a:pt x="397" y="256"/>
                  </a:cubicBezTo>
                  <a:cubicBezTo>
                    <a:pt x="397" y="265"/>
                    <a:pt x="390" y="272"/>
                    <a:pt x="381" y="272"/>
                  </a:cubicBezTo>
                  <a:close/>
                  <a:moveTo>
                    <a:pt x="381" y="221"/>
                  </a:moveTo>
                  <a:cubicBezTo>
                    <a:pt x="372" y="221"/>
                    <a:pt x="365" y="214"/>
                    <a:pt x="365" y="205"/>
                  </a:cubicBezTo>
                  <a:cubicBezTo>
                    <a:pt x="365" y="196"/>
                    <a:pt x="372" y="189"/>
                    <a:pt x="381" y="189"/>
                  </a:cubicBezTo>
                  <a:cubicBezTo>
                    <a:pt x="390" y="189"/>
                    <a:pt x="397" y="196"/>
                    <a:pt x="397" y="205"/>
                  </a:cubicBezTo>
                  <a:cubicBezTo>
                    <a:pt x="397" y="214"/>
                    <a:pt x="390" y="221"/>
                    <a:pt x="381" y="221"/>
                  </a:cubicBezTo>
                  <a:close/>
                  <a:moveTo>
                    <a:pt x="437" y="375"/>
                  </a:moveTo>
                  <a:cubicBezTo>
                    <a:pt x="428" y="375"/>
                    <a:pt x="421" y="368"/>
                    <a:pt x="421" y="359"/>
                  </a:cubicBezTo>
                  <a:cubicBezTo>
                    <a:pt x="421" y="350"/>
                    <a:pt x="428" y="343"/>
                    <a:pt x="437" y="343"/>
                  </a:cubicBezTo>
                  <a:cubicBezTo>
                    <a:pt x="446" y="343"/>
                    <a:pt x="453" y="350"/>
                    <a:pt x="453" y="359"/>
                  </a:cubicBezTo>
                  <a:cubicBezTo>
                    <a:pt x="453" y="368"/>
                    <a:pt x="446" y="375"/>
                    <a:pt x="437" y="375"/>
                  </a:cubicBezTo>
                  <a:close/>
                  <a:moveTo>
                    <a:pt x="437" y="323"/>
                  </a:moveTo>
                  <a:cubicBezTo>
                    <a:pt x="428" y="323"/>
                    <a:pt x="421" y="316"/>
                    <a:pt x="421" y="307"/>
                  </a:cubicBezTo>
                  <a:cubicBezTo>
                    <a:pt x="421" y="298"/>
                    <a:pt x="428" y="291"/>
                    <a:pt x="437" y="291"/>
                  </a:cubicBezTo>
                  <a:cubicBezTo>
                    <a:pt x="446" y="291"/>
                    <a:pt x="453" y="298"/>
                    <a:pt x="453" y="307"/>
                  </a:cubicBezTo>
                  <a:cubicBezTo>
                    <a:pt x="453" y="316"/>
                    <a:pt x="446" y="323"/>
                    <a:pt x="437" y="323"/>
                  </a:cubicBezTo>
                  <a:close/>
                  <a:moveTo>
                    <a:pt x="437" y="272"/>
                  </a:moveTo>
                  <a:cubicBezTo>
                    <a:pt x="428" y="272"/>
                    <a:pt x="421" y="265"/>
                    <a:pt x="421" y="256"/>
                  </a:cubicBezTo>
                  <a:cubicBezTo>
                    <a:pt x="421" y="247"/>
                    <a:pt x="428" y="240"/>
                    <a:pt x="437" y="240"/>
                  </a:cubicBezTo>
                  <a:cubicBezTo>
                    <a:pt x="446" y="240"/>
                    <a:pt x="453" y="247"/>
                    <a:pt x="453" y="256"/>
                  </a:cubicBezTo>
                  <a:cubicBezTo>
                    <a:pt x="453" y="265"/>
                    <a:pt x="446" y="272"/>
                    <a:pt x="437" y="272"/>
                  </a:cubicBezTo>
                  <a:close/>
                  <a:moveTo>
                    <a:pt x="437" y="221"/>
                  </a:moveTo>
                  <a:cubicBezTo>
                    <a:pt x="428" y="221"/>
                    <a:pt x="421" y="214"/>
                    <a:pt x="421" y="205"/>
                  </a:cubicBezTo>
                  <a:cubicBezTo>
                    <a:pt x="421" y="196"/>
                    <a:pt x="428" y="189"/>
                    <a:pt x="437" y="189"/>
                  </a:cubicBezTo>
                  <a:cubicBezTo>
                    <a:pt x="446" y="189"/>
                    <a:pt x="453" y="196"/>
                    <a:pt x="453" y="205"/>
                  </a:cubicBezTo>
                  <a:cubicBezTo>
                    <a:pt x="453" y="214"/>
                    <a:pt x="446" y="221"/>
                    <a:pt x="437" y="2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Oval 51"/>
            <p:cNvSpPr>
              <a:spLocks noChangeArrowheads="1"/>
            </p:cNvSpPr>
            <p:nvPr/>
          </p:nvSpPr>
          <p:spPr bwMode="auto">
            <a:xfrm>
              <a:off x="-3137845" y="1622932"/>
              <a:ext cx="390525" cy="38893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438" name="Freeform 207"/>
          <p:cNvSpPr>
            <a:spLocks noEditPoints="1"/>
          </p:cNvSpPr>
          <p:nvPr/>
        </p:nvSpPr>
        <p:spPr bwMode="auto">
          <a:xfrm>
            <a:off x="7776721" y="3328627"/>
            <a:ext cx="121363" cy="194999"/>
          </a:xfrm>
          <a:custGeom>
            <a:avLst/>
            <a:gdLst/>
            <a:ahLst/>
            <a:cxnLst>
              <a:cxn ang="0">
                <a:pos x="233" y="181"/>
              </a:cxn>
              <a:cxn ang="0">
                <a:pos x="189" y="147"/>
              </a:cxn>
              <a:cxn ang="0">
                <a:pos x="169" y="30"/>
              </a:cxn>
              <a:cxn ang="0">
                <a:pos x="147" y="146"/>
              </a:cxn>
              <a:cxn ang="0">
                <a:pos x="122" y="157"/>
              </a:cxn>
              <a:cxn ang="0">
                <a:pos x="103" y="112"/>
              </a:cxn>
              <a:cxn ang="0">
                <a:pos x="88" y="79"/>
              </a:cxn>
              <a:cxn ang="0">
                <a:pos x="81" y="111"/>
              </a:cxn>
              <a:cxn ang="0">
                <a:pos x="79" y="91"/>
              </a:cxn>
              <a:cxn ang="0">
                <a:pos x="63" y="13"/>
              </a:cxn>
              <a:cxn ang="0">
                <a:pos x="60" y="12"/>
              </a:cxn>
              <a:cxn ang="0">
                <a:pos x="39" y="18"/>
              </a:cxn>
              <a:cxn ang="0">
                <a:pos x="23" y="22"/>
              </a:cxn>
              <a:cxn ang="0">
                <a:pos x="19" y="38"/>
              </a:cxn>
              <a:cxn ang="0">
                <a:pos x="5" y="101"/>
              </a:cxn>
              <a:cxn ang="0">
                <a:pos x="33" y="171"/>
              </a:cxn>
              <a:cxn ang="0">
                <a:pos x="70" y="174"/>
              </a:cxn>
              <a:cxn ang="0">
                <a:pos x="138" y="246"/>
              </a:cxn>
              <a:cxn ang="0">
                <a:pos x="113" y="316"/>
              </a:cxn>
              <a:cxn ang="0">
                <a:pos x="111" y="400"/>
              </a:cxn>
              <a:cxn ang="0">
                <a:pos x="92" y="422"/>
              </a:cxn>
              <a:cxn ang="0">
                <a:pos x="141" y="409"/>
              </a:cxn>
              <a:cxn ang="0">
                <a:pos x="142" y="369"/>
              </a:cxn>
              <a:cxn ang="0">
                <a:pos x="170" y="290"/>
              </a:cxn>
              <a:cxn ang="0">
                <a:pos x="180" y="287"/>
              </a:cxn>
              <a:cxn ang="0">
                <a:pos x="200" y="385"/>
              </a:cxn>
              <a:cxn ang="0">
                <a:pos x="202" y="413"/>
              </a:cxn>
              <a:cxn ang="0">
                <a:pos x="250" y="422"/>
              </a:cxn>
              <a:cxn ang="0">
                <a:pos x="228" y="396"/>
              </a:cxn>
              <a:cxn ang="0">
                <a:pos x="228" y="299"/>
              </a:cxn>
              <a:cxn ang="0">
                <a:pos x="260" y="244"/>
              </a:cxn>
              <a:cxn ang="0">
                <a:pos x="265" y="218"/>
              </a:cxn>
              <a:cxn ang="0">
                <a:pos x="39" y="22"/>
              </a:cxn>
              <a:cxn ang="0">
                <a:pos x="242" y="231"/>
              </a:cxn>
              <a:cxn ang="0">
                <a:pos x="219" y="217"/>
              </a:cxn>
              <a:cxn ang="0">
                <a:pos x="240" y="226"/>
              </a:cxn>
            </a:cxnLst>
            <a:rect l="0" t="0" r="r" b="b"/>
            <a:pathLst>
              <a:path w="269" h="432">
                <a:moveTo>
                  <a:pt x="265" y="218"/>
                </a:moveTo>
                <a:cubicBezTo>
                  <a:pt x="261" y="209"/>
                  <a:pt x="256" y="202"/>
                  <a:pt x="233" y="181"/>
                </a:cubicBezTo>
                <a:cubicBezTo>
                  <a:pt x="210" y="160"/>
                  <a:pt x="206" y="162"/>
                  <a:pt x="199" y="159"/>
                </a:cubicBezTo>
                <a:cubicBezTo>
                  <a:pt x="195" y="157"/>
                  <a:pt x="191" y="151"/>
                  <a:pt x="189" y="147"/>
                </a:cubicBezTo>
                <a:cubicBezTo>
                  <a:pt x="207" y="138"/>
                  <a:pt x="221" y="116"/>
                  <a:pt x="221" y="91"/>
                </a:cubicBezTo>
                <a:cubicBezTo>
                  <a:pt x="221" y="57"/>
                  <a:pt x="198" y="30"/>
                  <a:pt x="169" y="30"/>
                </a:cubicBezTo>
                <a:cubicBezTo>
                  <a:pt x="141" y="30"/>
                  <a:pt x="118" y="57"/>
                  <a:pt x="118" y="91"/>
                </a:cubicBezTo>
                <a:cubicBezTo>
                  <a:pt x="118" y="115"/>
                  <a:pt x="130" y="136"/>
                  <a:pt x="147" y="146"/>
                </a:cubicBezTo>
                <a:cubicBezTo>
                  <a:pt x="144" y="154"/>
                  <a:pt x="144" y="154"/>
                  <a:pt x="144" y="154"/>
                </a:cubicBezTo>
                <a:cubicBezTo>
                  <a:pt x="144" y="154"/>
                  <a:pt x="139" y="165"/>
                  <a:pt x="122" y="157"/>
                </a:cubicBezTo>
                <a:cubicBezTo>
                  <a:pt x="112" y="153"/>
                  <a:pt x="103" y="148"/>
                  <a:pt x="95" y="139"/>
                </a:cubicBezTo>
                <a:cubicBezTo>
                  <a:pt x="95" y="139"/>
                  <a:pt x="98" y="135"/>
                  <a:pt x="103" y="112"/>
                </a:cubicBezTo>
                <a:cubicBezTo>
                  <a:pt x="103" y="100"/>
                  <a:pt x="105" y="87"/>
                  <a:pt x="104" y="79"/>
                </a:cubicBezTo>
                <a:cubicBezTo>
                  <a:pt x="103" y="70"/>
                  <a:pt x="91" y="73"/>
                  <a:pt x="88" y="79"/>
                </a:cubicBezTo>
                <a:cubicBezTo>
                  <a:pt x="87" y="80"/>
                  <a:pt x="83" y="86"/>
                  <a:pt x="82" y="92"/>
                </a:cubicBezTo>
                <a:cubicBezTo>
                  <a:pt x="81" y="100"/>
                  <a:pt x="82" y="107"/>
                  <a:pt x="81" y="111"/>
                </a:cubicBezTo>
                <a:cubicBezTo>
                  <a:pt x="80" y="116"/>
                  <a:pt x="80" y="106"/>
                  <a:pt x="80" y="106"/>
                </a:cubicBezTo>
                <a:cubicBezTo>
                  <a:pt x="79" y="91"/>
                  <a:pt x="79" y="91"/>
                  <a:pt x="79" y="91"/>
                </a:cubicBezTo>
                <a:cubicBezTo>
                  <a:pt x="79" y="91"/>
                  <a:pt x="81" y="33"/>
                  <a:pt x="74" y="22"/>
                </a:cubicBezTo>
                <a:cubicBezTo>
                  <a:pt x="73" y="15"/>
                  <a:pt x="66" y="10"/>
                  <a:pt x="63" y="13"/>
                </a:cubicBezTo>
                <a:cubicBezTo>
                  <a:pt x="60" y="13"/>
                  <a:pt x="62" y="19"/>
                  <a:pt x="61" y="22"/>
                </a:cubicBezTo>
                <a:cubicBezTo>
                  <a:pt x="61" y="21"/>
                  <a:pt x="61" y="19"/>
                  <a:pt x="60" y="12"/>
                </a:cubicBezTo>
                <a:cubicBezTo>
                  <a:pt x="57" y="3"/>
                  <a:pt x="46" y="0"/>
                  <a:pt x="41" y="8"/>
                </a:cubicBezTo>
                <a:cubicBezTo>
                  <a:pt x="39" y="11"/>
                  <a:pt x="39" y="15"/>
                  <a:pt x="39" y="18"/>
                </a:cubicBezTo>
                <a:cubicBezTo>
                  <a:pt x="38" y="15"/>
                  <a:pt x="37" y="13"/>
                  <a:pt x="33" y="12"/>
                </a:cubicBezTo>
                <a:cubicBezTo>
                  <a:pt x="26" y="11"/>
                  <a:pt x="23" y="22"/>
                  <a:pt x="23" y="22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3"/>
                  <a:pt x="20" y="41"/>
                  <a:pt x="19" y="38"/>
                </a:cubicBezTo>
                <a:cubicBezTo>
                  <a:pt x="18" y="34"/>
                  <a:pt x="10" y="34"/>
                  <a:pt x="8" y="41"/>
                </a:cubicBezTo>
                <a:cubicBezTo>
                  <a:pt x="5" y="48"/>
                  <a:pt x="6" y="93"/>
                  <a:pt x="5" y="101"/>
                </a:cubicBezTo>
                <a:cubicBezTo>
                  <a:pt x="0" y="121"/>
                  <a:pt x="0" y="138"/>
                  <a:pt x="5" y="152"/>
                </a:cubicBezTo>
                <a:cubicBezTo>
                  <a:pt x="10" y="166"/>
                  <a:pt x="23" y="172"/>
                  <a:pt x="33" y="171"/>
                </a:cubicBezTo>
                <a:cubicBezTo>
                  <a:pt x="43" y="170"/>
                  <a:pt x="49" y="171"/>
                  <a:pt x="64" y="173"/>
                </a:cubicBezTo>
                <a:cubicBezTo>
                  <a:pt x="67" y="174"/>
                  <a:pt x="68" y="174"/>
                  <a:pt x="70" y="174"/>
                </a:cubicBezTo>
                <a:cubicBezTo>
                  <a:pt x="82" y="176"/>
                  <a:pt x="102" y="182"/>
                  <a:pt x="118" y="196"/>
                </a:cubicBezTo>
                <a:cubicBezTo>
                  <a:pt x="140" y="217"/>
                  <a:pt x="138" y="246"/>
                  <a:pt x="138" y="246"/>
                </a:cubicBezTo>
                <a:cubicBezTo>
                  <a:pt x="138" y="246"/>
                  <a:pt x="138" y="260"/>
                  <a:pt x="134" y="271"/>
                </a:cubicBezTo>
                <a:cubicBezTo>
                  <a:pt x="132" y="274"/>
                  <a:pt x="113" y="305"/>
                  <a:pt x="113" y="316"/>
                </a:cubicBezTo>
                <a:cubicBezTo>
                  <a:pt x="112" y="325"/>
                  <a:pt x="103" y="331"/>
                  <a:pt x="109" y="359"/>
                </a:cubicBezTo>
                <a:cubicBezTo>
                  <a:pt x="116" y="388"/>
                  <a:pt x="118" y="396"/>
                  <a:pt x="111" y="400"/>
                </a:cubicBezTo>
                <a:cubicBezTo>
                  <a:pt x="104" y="404"/>
                  <a:pt x="93" y="407"/>
                  <a:pt x="93" y="414"/>
                </a:cubicBezTo>
                <a:cubicBezTo>
                  <a:pt x="92" y="418"/>
                  <a:pt x="92" y="422"/>
                  <a:pt x="92" y="422"/>
                </a:cubicBezTo>
                <a:cubicBezTo>
                  <a:pt x="92" y="422"/>
                  <a:pt x="97" y="432"/>
                  <a:pt x="105" y="431"/>
                </a:cubicBezTo>
                <a:cubicBezTo>
                  <a:pt x="113" y="430"/>
                  <a:pt x="129" y="415"/>
                  <a:pt x="141" y="409"/>
                </a:cubicBezTo>
                <a:cubicBezTo>
                  <a:pt x="144" y="405"/>
                  <a:pt x="144" y="402"/>
                  <a:pt x="141" y="397"/>
                </a:cubicBezTo>
                <a:cubicBezTo>
                  <a:pt x="138" y="393"/>
                  <a:pt x="142" y="378"/>
                  <a:pt x="142" y="369"/>
                </a:cubicBezTo>
                <a:cubicBezTo>
                  <a:pt x="141" y="360"/>
                  <a:pt x="135" y="352"/>
                  <a:pt x="134" y="348"/>
                </a:cubicBezTo>
                <a:cubicBezTo>
                  <a:pt x="134" y="344"/>
                  <a:pt x="158" y="323"/>
                  <a:pt x="170" y="290"/>
                </a:cubicBezTo>
                <a:cubicBezTo>
                  <a:pt x="170" y="289"/>
                  <a:pt x="170" y="289"/>
                  <a:pt x="170" y="289"/>
                </a:cubicBezTo>
                <a:cubicBezTo>
                  <a:pt x="172" y="286"/>
                  <a:pt x="176" y="282"/>
                  <a:pt x="180" y="287"/>
                </a:cubicBezTo>
                <a:cubicBezTo>
                  <a:pt x="184" y="294"/>
                  <a:pt x="195" y="328"/>
                  <a:pt x="203" y="345"/>
                </a:cubicBezTo>
                <a:cubicBezTo>
                  <a:pt x="205" y="350"/>
                  <a:pt x="195" y="365"/>
                  <a:pt x="200" y="385"/>
                </a:cubicBezTo>
                <a:cubicBezTo>
                  <a:pt x="201" y="387"/>
                  <a:pt x="203" y="392"/>
                  <a:pt x="205" y="400"/>
                </a:cubicBezTo>
                <a:cubicBezTo>
                  <a:pt x="204" y="402"/>
                  <a:pt x="201" y="410"/>
                  <a:pt x="202" y="413"/>
                </a:cubicBezTo>
                <a:cubicBezTo>
                  <a:pt x="203" y="416"/>
                  <a:pt x="226" y="422"/>
                  <a:pt x="229" y="422"/>
                </a:cubicBezTo>
                <a:cubicBezTo>
                  <a:pt x="232" y="422"/>
                  <a:pt x="243" y="426"/>
                  <a:pt x="250" y="422"/>
                </a:cubicBezTo>
                <a:cubicBezTo>
                  <a:pt x="254" y="419"/>
                  <a:pt x="251" y="407"/>
                  <a:pt x="245" y="407"/>
                </a:cubicBezTo>
                <a:cubicBezTo>
                  <a:pt x="238" y="402"/>
                  <a:pt x="232" y="402"/>
                  <a:pt x="228" y="396"/>
                </a:cubicBezTo>
                <a:cubicBezTo>
                  <a:pt x="224" y="393"/>
                  <a:pt x="230" y="356"/>
                  <a:pt x="230" y="352"/>
                </a:cubicBezTo>
                <a:cubicBezTo>
                  <a:pt x="230" y="347"/>
                  <a:pt x="229" y="302"/>
                  <a:pt x="228" y="299"/>
                </a:cubicBezTo>
                <a:cubicBezTo>
                  <a:pt x="228" y="290"/>
                  <a:pt x="226" y="276"/>
                  <a:pt x="224" y="265"/>
                </a:cubicBezTo>
                <a:cubicBezTo>
                  <a:pt x="236" y="259"/>
                  <a:pt x="256" y="248"/>
                  <a:pt x="260" y="244"/>
                </a:cubicBezTo>
                <a:cubicBezTo>
                  <a:pt x="266" y="238"/>
                  <a:pt x="269" y="234"/>
                  <a:pt x="269" y="233"/>
                </a:cubicBezTo>
                <a:cubicBezTo>
                  <a:pt x="269" y="232"/>
                  <a:pt x="269" y="226"/>
                  <a:pt x="265" y="218"/>
                </a:cubicBezTo>
                <a:close/>
                <a:moveTo>
                  <a:pt x="39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39" y="23"/>
                  <a:pt x="39" y="23"/>
                  <a:pt x="39" y="22"/>
                </a:cubicBezTo>
                <a:close/>
                <a:moveTo>
                  <a:pt x="242" y="231"/>
                </a:moveTo>
                <a:cubicBezTo>
                  <a:pt x="221" y="244"/>
                  <a:pt x="221" y="244"/>
                  <a:pt x="221" y="244"/>
                </a:cubicBezTo>
                <a:cubicBezTo>
                  <a:pt x="220" y="238"/>
                  <a:pt x="220" y="226"/>
                  <a:pt x="219" y="217"/>
                </a:cubicBezTo>
                <a:cubicBezTo>
                  <a:pt x="219" y="217"/>
                  <a:pt x="219" y="217"/>
                  <a:pt x="219" y="217"/>
                </a:cubicBezTo>
                <a:cubicBezTo>
                  <a:pt x="221" y="204"/>
                  <a:pt x="238" y="225"/>
                  <a:pt x="240" y="226"/>
                </a:cubicBezTo>
                <a:cubicBezTo>
                  <a:pt x="245" y="229"/>
                  <a:pt x="242" y="231"/>
                  <a:pt x="242" y="2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6" name="Freeform 56"/>
          <p:cNvSpPr>
            <a:spLocks noEditPoints="1"/>
          </p:cNvSpPr>
          <p:nvPr/>
        </p:nvSpPr>
        <p:spPr bwMode="auto">
          <a:xfrm>
            <a:off x="7742152" y="3808713"/>
            <a:ext cx="190501" cy="179882"/>
          </a:xfrm>
          <a:custGeom>
            <a:avLst/>
            <a:gdLst>
              <a:gd name="T0" fmla="*/ 592 w 1755"/>
              <a:gd name="T1" fmla="*/ 1544 h 1656"/>
              <a:gd name="T2" fmla="*/ 204 w 1755"/>
              <a:gd name="T3" fmla="*/ 1654 h 1656"/>
              <a:gd name="T4" fmla="*/ 61 w 1755"/>
              <a:gd name="T5" fmla="*/ 1601 h 1656"/>
              <a:gd name="T6" fmla="*/ 223 w 1755"/>
              <a:gd name="T7" fmla="*/ 1319 h 1656"/>
              <a:gd name="T8" fmla="*/ 7 w 1755"/>
              <a:gd name="T9" fmla="*/ 839 h 1656"/>
              <a:gd name="T10" fmla="*/ 287 w 1755"/>
              <a:gd name="T11" fmla="*/ 212 h 1656"/>
              <a:gd name="T12" fmla="*/ 917 w 1755"/>
              <a:gd name="T13" fmla="*/ 7 h 1656"/>
              <a:gd name="T14" fmla="*/ 1643 w 1755"/>
              <a:gd name="T15" fmla="*/ 454 h 1656"/>
              <a:gd name="T16" fmla="*/ 1494 w 1755"/>
              <a:gd name="T17" fmla="*/ 1338 h 1656"/>
              <a:gd name="T18" fmla="*/ 895 w 1755"/>
              <a:gd name="T19" fmla="*/ 1586 h 1656"/>
              <a:gd name="T20" fmla="*/ 840 w 1755"/>
              <a:gd name="T21" fmla="*/ 1013 h 1656"/>
              <a:gd name="T22" fmla="*/ 910 w 1755"/>
              <a:gd name="T23" fmla="*/ 1030 h 1656"/>
              <a:gd name="T24" fmla="*/ 999 w 1755"/>
              <a:gd name="T25" fmla="*/ 789 h 1656"/>
              <a:gd name="T26" fmla="*/ 1033 w 1755"/>
              <a:gd name="T27" fmla="*/ 753 h 1656"/>
              <a:gd name="T28" fmla="*/ 1059 w 1755"/>
              <a:gd name="T29" fmla="*/ 1038 h 1656"/>
              <a:gd name="T30" fmla="*/ 1142 w 1755"/>
              <a:gd name="T31" fmla="*/ 1009 h 1656"/>
              <a:gd name="T32" fmla="*/ 1119 w 1755"/>
              <a:gd name="T33" fmla="*/ 602 h 1656"/>
              <a:gd name="T34" fmla="*/ 996 w 1755"/>
              <a:gd name="T35" fmla="*/ 586 h 1656"/>
              <a:gd name="T36" fmla="*/ 923 w 1755"/>
              <a:gd name="T37" fmla="*/ 785 h 1656"/>
              <a:gd name="T38" fmla="*/ 887 w 1755"/>
              <a:gd name="T39" fmla="*/ 876 h 1656"/>
              <a:gd name="T40" fmla="*/ 788 w 1755"/>
              <a:gd name="T41" fmla="*/ 585 h 1656"/>
              <a:gd name="T42" fmla="*/ 671 w 1755"/>
              <a:gd name="T43" fmla="*/ 604 h 1656"/>
              <a:gd name="T44" fmla="*/ 646 w 1755"/>
              <a:gd name="T45" fmla="*/ 1036 h 1656"/>
              <a:gd name="T46" fmla="*/ 755 w 1755"/>
              <a:gd name="T47" fmla="*/ 695 h 1656"/>
              <a:gd name="T48" fmla="*/ 280 w 1755"/>
              <a:gd name="T49" fmla="*/ 994 h 1656"/>
              <a:gd name="T50" fmla="*/ 445 w 1755"/>
              <a:gd name="T51" fmla="*/ 1041 h 1656"/>
              <a:gd name="T52" fmla="*/ 508 w 1755"/>
              <a:gd name="T53" fmla="*/ 787 h 1656"/>
              <a:gd name="T54" fmla="*/ 386 w 1755"/>
              <a:gd name="T55" fmla="*/ 702 h 1656"/>
              <a:gd name="T56" fmla="*/ 468 w 1755"/>
              <a:gd name="T57" fmla="*/ 665 h 1656"/>
              <a:gd name="T58" fmla="*/ 564 w 1755"/>
              <a:gd name="T59" fmla="*/ 616 h 1656"/>
              <a:gd name="T60" fmla="*/ 410 w 1755"/>
              <a:gd name="T61" fmla="*/ 582 h 1656"/>
              <a:gd name="T62" fmla="*/ 360 w 1755"/>
              <a:gd name="T63" fmla="*/ 828 h 1656"/>
              <a:gd name="T64" fmla="*/ 480 w 1755"/>
              <a:gd name="T65" fmla="*/ 915 h 1656"/>
              <a:gd name="T66" fmla="*/ 400 w 1755"/>
              <a:gd name="T67" fmla="*/ 958 h 1656"/>
              <a:gd name="T68" fmla="*/ 1223 w 1755"/>
              <a:gd name="T69" fmla="*/ 937 h 1656"/>
              <a:gd name="T70" fmla="*/ 1222 w 1755"/>
              <a:gd name="T71" fmla="*/ 1025 h 1656"/>
              <a:gd name="T72" fmla="*/ 1476 w 1755"/>
              <a:gd name="T73" fmla="*/ 995 h 1656"/>
              <a:gd name="T74" fmla="*/ 1337 w 1755"/>
              <a:gd name="T75" fmla="*/ 742 h 1656"/>
              <a:gd name="T76" fmla="*/ 1342 w 1755"/>
              <a:gd name="T77" fmla="*/ 670 h 1656"/>
              <a:gd name="T78" fmla="*/ 1473 w 1755"/>
              <a:gd name="T79" fmla="*/ 681 h 1656"/>
              <a:gd name="T80" fmla="*/ 1476 w 1755"/>
              <a:gd name="T81" fmla="*/ 593 h 1656"/>
              <a:gd name="T82" fmla="*/ 1211 w 1755"/>
              <a:gd name="T83" fmla="*/ 697 h 1656"/>
              <a:gd name="T84" fmla="*/ 1385 w 1755"/>
              <a:gd name="T85" fmla="*/ 874 h 1656"/>
              <a:gd name="T86" fmla="*/ 1383 w 1755"/>
              <a:gd name="T87" fmla="*/ 949 h 1656"/>
              <a:gd name="T88" fmla="*/ 1223 w 1755"/>
              <a:gd name="T89" fmla="*/ 937 h 1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55" h="1656">
                <a:moveTo>
                  <a:pt x="895" y="1586"/>
                </a:moveTo>
                <a:cubicBezTo>
                  <a:pt x="775" y="1586"/>
                  <a:pt x="682" y="1574"/>
                  <a:pt x="592" y="1544"/>
                </a:cubicBezTo>
                <a:cubicBezTo>
                  <a:pt x="572" y="1538"/>
                  <a:pt x="558" y="1539"/>
                  <a:pt x="540" y="1552"/>
                </a:cubicBezTo>
                <a:cubicBezTo>
                  <a:pt x="440" y="1625"/>
                  <a:pt x="327" y="1656"/>
                  <a:pt x="204" y="1654"/>
                </a:cubicBezTo>
                <a:cubicBezTo>
                  <a:pt x="172" y="1653"/>
                  <a:pt x="139" y="1650"/>
                  <a:pt x="107" y="1646"/>
                </a:cubicBezTo>
                <a:cubicBezTo>
                  <a:pt x="80" y="1643"/>
                  <a:pt x="62" y="1625"/>
                  <a:pt x="61" y="1601"/>
                </a:cubicBezTo>
                <a:cubicBezTo>
                  <a:pt x="59" y="1579"/>
                  <a:pt x="230" y="1459"/>
                  <a:pt x="230" y="1356"/>
                </a:cubicBezTo>
                <a:cubicBezTo>
                  <a:pt x="238" y="1342"/>
                  <a:pt x="234" y="1332"/>
                  <a:pt x="223" y="1319"/>
                </a:cubicBezTo>
                <a:cubicBezTo>
                  <a:pt x="187" y="1274"/>
                  <a:pt x="148" y="1230"/>
                  <a:pt x="116" y="1181"/>
                </a:cubicBezTo>
                <a:cubicBezTo>
                  <a:pt x="49" y="1077"/>
                  <a:pt x="14" y="962"/>
                  <a:pt x="7" y="839"/>
                </a:cubicBezTo>
                <a:cubicBezTo>
                  <a:pt x="0" y="715"/>
                  <a:pt x="23" y="596"/>
                  <a:pt x="76" y="484"/>
                </a:cubicBezTo>
                <a:cubicBezTo>
                  <a:pt x="126" y="377"/>
                  <a:pt x="197" y="288"/>
                  <a:pt x="287" y="212"/>
                </a:cubicBezTo>
                <a:cubicBezTo>
                  <a:pt x="362" y="149"/>
                  <a:pt x="446" y="100"/>
                  <a:pt x="537" y="65"/>
                </a:cubicBezTo>
                <a:cubicBezTo>
                  <a:pt x="660" y="19"/>
                  <a:pt x="787" y="0"/>
                  <a:pt x="917" y="7"/>
                </a:cubicBezTo>
                <a:cubicBezTo>
                  <a:pt x="1080" y="16"/>
                  <a:pt x="1230" y="63"/>
                  <a:pt x="1366" y="152"/>
                </a:cubicBezTo>
                <a:cubicBezTo>
                  <a:pt x="1484" y="229"/>
                  <a:pt x="1578" y="328"/>
                  <a:pt x="1643" y="454"/>
                </a:cubicBezTo>
                <a:cubicBezTo>
                  <a:pt x="1743" y="648"/>
                  <a:pt x="1755" y="847"/>
                  <a:pt x="1682" y="1052"/>
                </a:cubicBezTo>
                <a:cubicBezTo>
                  <a:pt x="1642" y="1161"/>
                  <a:pt x="1577" y="1256"/>
                  <a:pt x="1494" y="1338"/>
                </a:cubicBezTo>
                <a:cubicBezTo>
                  <a:pt x="1388" y="1440"/>
                  <a:pt x="1264" y="1510"/>
                  <a:pt x="1124" y="1551"/>
                </a:cubicBezTo>
                <a:cubicBezTo>
                  <a:pt x="1041" y="1575"/>
                  <a:pt x="956" y="1587"/>
                  <a:pt x="895" y="1586"/>
                </a:cubicBezTo>
                <a:close/>
                <a:moveTo>
                  <a:pt x="755" y="695"/>
                </a:moveTo>
                <a:cubicBezTo>
                  <a:pt x="783" y="800"/>
                  <a:pt x="812" y="906"/>
                  <a:pt x="840" y="1013"/>
                </a:cubicBezTo>
                <a:cubicBezTo>
                  <a:pt x="844" y="1025"/>
                  <a:pt x="849" y="1031"/>
                  <a:pt x="862" y="1030"/>
                </a:cubicBezTo>
                <a:cubicBezTo>
                  <a:pt x="878" y="1029"/>
                  <a:pt x="894" y="1029"/>
                  <a:pt x="910" y="1030"/>
                </a:cubicBezTo>
                <a:cubicBezTo>
                  <a:pt x="921" y="1031"/>
                  <a:pt x="927" y="1027"/>
                  <a:pt x="930" y="1016"/>
                </a:cubicBezTo>
                <a:cubicBezTo>
                  <a:pt x="953" y="940"/>
                  <a:pt x="976" y="864"/>
                  <a:pt x="999" y="789"/>
                </a:cubicBezTo>
                <a:cubicBezTo>
                  <a:pt x="1009" y="756"/>
                  <a:pt x="1018" y="724"/>
                  <a:pt x="1027" y="692"/>
                </a:cubicBezTo>
                <a:cubicBezTo>
                  <a:pt x="1031" y="712"/>
                  <a:pt x="1032" y="733"/>
                  <a:pt x="1033" y="753"/>
                </a:cubicBezTo>
                <a:cubicBezTo>
                  <a:pt x="1036" y="842"/>
                  <a:pt x="1039" y="931"/>
                  <a:pt x="1042" y="1021"/>
                </a:cubicBezTo>
                <a:cubicBezTo>
                  <a:pt x="1042" y="1033"/>
                  <a:pt x="1046" y="1039"/>
                  <a:pt x="1059" y="1038"/>
                </a:cubicBezTo>
                <a:cubicBezTo>
                  <a:pt x="1078" y="1037"/>
                  <a:pt x="1096" y="1038"/>
                  <a:pt x="1115" y="1038"/>
                </a:cubicBezTo>
                <a:cubicBezTo>
                  <a:pt x="1144" y="1038"/>
                  <a:pt x="1144" y="1038"/>
                  <a:pt x="1142" y="1009"/>
                </a:cubicBezTo>
                <a:cubicBezTo>
                  <a:pt x="1138" y="943"/>
                  <a:pt x="1134" y="877"/>
                  <a:pt x="1130" y="812"/>
                </a:cubicBezTo>
                <a:cubicBezTo>
                  <a:pt x="1126" y="742"/>
                  <a:pt x="1122" y="672"/>
                  <a:pt x="1119" y="602"/>
                </a:cubicBezTo>
                <a:cubicBezTo>
                  <a:pt x="1118" y="590"/>
                  <a:pt x="1115" y="585"/>
                  <a:pt x="1102" y="586"/>
                </a:cubicBezTo>
                <a:cubicBezTo>
                  <a:pt x="1067" y="586"/>
                  <a:pt x="1032" y="585"/>
                  <a:pt x="996" y="586"/>
                </a:cubicBezTo>
                <a:cubicBezTo>
                  <a:pt x="991" y="587"/>
                  <a:pt x="982" y="593"/>
                  <a:pt x="980" y="599"/>
                </a:cubicBezTo>
                <a:cubicBezTo>
                  <a:pt x="960" y="661"/>
                  <a:pt x="941" y="723"/>
                  <a:pt x="923" y="785"/>
                </a:cubicBezTo>
                <a:cubicBezTo>
                  <a:pt x="912" y="821"/>
                  <a:pt x="904" y="856"/>
                  <a:pt x="894" y="892"/>
                </a:cubicBezTo>
                <a:cubicBezTo>
                  <a:pt x="890" y="886"/>
                  <a:pt x="888" y="881"/>
                  <a:pt x="887" y="876"/>
                </a:cubicBezTo>
                <a:cubicBezTo>
                  <a:pt x="863" y="786"/>
                  <a:pt x="839" y="696"/>
                  <a:pt x="816" y="606"/>
                </a:cubicBezTo>
                <a:cubicBezTo>
                  <a:pt x="811" y="590"/>
                  <a:pt x="804" y="585"/>
                  <a:pt x="788" y="585"/>
                </a:cubicBezTo>
                <a:cubicBezTo>
                  <a:pt x="755" y="587"/>
                  <a:pt x="722" y="586"/>
                  <a:pt x="690" y="586"/>
                </a:cubicBezTo>
                <a:cubicBezTo>
                  <a:pt x="676" y="585"/>
                  <a:pt x="672" y="590"/>
                  <a:pt x="671" y="604"/>
                </a:cubicBezTo>
                <a:cubicBezTo>
                  <a:pt x="663" y="740"/>
                  <a:pt x="654" y="877"/>
                  <a:pt x="646" y="1013"/>
                </a:cubicBezTo>
                <a:cubicBezTo>
                  <a:pt x="646" y="1020"/>
                  <a:pt x="646" y="1028"/>
                  <a:pt x="646" y="1036"/>
                </a:cubicBezTo>
                <a:cubicBezTo>
                  <a:pt x="678" y="1036"/>
                  <a:pt x="708" y="1036"/>
                  <a:pt x="739" y="1036"/>
                </a:cubicBezTo>
                <a:cubicBezTo>
                  <a:pt x="744" y="920"/>
                  <a:pt x="750" y="806"/>
                  <a:pt x="755" y="695"/>
                </a:cubicBezTo>
                <a:close/>
                <a:moveTo>
                  <a:pt x="296" y="937"/>
                </a:moveTo>
                <a:cubicBezTo>
                  <a:pt x="291" y="954"/>
                  <a:pt x="287" y="975"/>
                  <a:pt x="280" y="994"/>
                </a:cubicBezTo>
                <a:cubicBezTo>
                  <a:pt x="275" y="1011"/>
                  <a:pt x="279" y="1020"/>
                  <a:pt x="297" y="1026"/>
                </a:cubicBezTo>
                <a:cubicBezTo>
                  <a:pt x="346" y="1042"/>
                  <a:pt x="395" y="1048"/>
                  <a:pt x="445" y="1041"/>
                </a:cubicBezTo>
                <a:cubicBezTo>
                  <a:pt x="482" y="1036"/>
                  <a:pt x="516" y="1024"/>
                  <a:pt x="544" y="999"/>
                </a:cubicBezTo>
                <a:cubicBezTo>
                  <a:pt x="603" y="947"/>
                  <a:pt x="607" y="833"/>
                  <a:pt x="508" y="787"/>
                </a:cubicBezTo>
                <a:cubicBezTo>
                  <a:pt x="476" y="772"/>
                  <a:pt x="443" y="758"/>
                  <a:pt x="412" y="743"/>
                </a:cubicBezTo>
                <a:cubicBezTo>
                  <a:pt x="396" y="735"/>
                  <a:pt x="383" y="723"/>
                  <a:pt x="386" y="702"/>
                </a:cubicBezTo>
                <a:cubicBezTo>
                  <a:pt x="389" y="682"/>
                  <a:pt x="402" y="672"/>
                  <a:pt x="419" y="668"/>
                </a:cubicBezTo>
                <a:cubicBezTo>
                  <a:pt x="435" y="665"/>
                  <a:pt x="452" y="663"/>
                  <a:pt x="468" y="665"/>
                </a:cubicBezTo>
                <a:cubicBezTo>
                  <a:pt x="494" y="668"/>
                  <a:pt x="519" y="675"/>
                  <a:pt x="546" y="681"/>
                </a:cubicBezTo>
                <a:cubicBezTo>
                  <a:pt x="552" y="659"/>
                  <a:pt x="557" y="637"/>
                  <a:pt x="564" y="616"/>
                </a:cubicBezTo>
                <a:cubicBezTo>
                  <a:pt x="568" y="603"/>
                  <a:pt x="564" y="598"/>
                  <a:pt x="552" y="595"/>
                </a:cubicBezTo>
                <a:cubicBezTo>
                  <a:pt x="506" y="580"/>
                  <a:pt x="459" y="573"/>
                  <a:pt x="410" y="582"/>
                </a:cubicBezTo>
                <a:cubicBezTo>
                  <a:pt x="366" y="590"/>
                  <a:pt x="326" y="607"/>
                  <a:pt x="302" y="647"/>
                </a:cubicBezTo>
                <a:cubicBezTo>
                  <a:pt x="260" y="716"/>
                  <a:pt x="285" y="792"/>
                  <a:pt x="360" y="828"/>
                </a:cubicBezTo>
                <a:cubicBezTo>
                  <a:pt x="393" y="844"/>
                  <a:pt x="426" y="858"/>
                  <a:pt x="458" y="873"/>
                </a:cubicBezTo>
                <a:cubicBezTo>
                  <a:pt x="474" y="882"/>
                  <a:pt x="480" y="897"/>
                  <a:pt x="480" y="915"/>
                </a:cubicBezTo>
                <a:cubicBezTo>
                  <a:pt x="479" y="932"/>
                  <a:pt x="471" y="945"/>
                  <a:pt x="454" y="949"/>
                </a:cubicBezTo>
                <a:cubicBezTo>
                  <a:pt x="436" y="954"/>
                  <a:pt x="417" y="961"/>
                  <a:pt x="400" y="958"/>
                </a:cubicBezTo>
                <a:cubicBezTo>
                  <a:pt x="365" y="954"/>
                  <a:pt x="331" y="945"/>
                  <a:pt x="296" y="937"/>
                </a:cubicBezTo>
                <a:close/>
                <a:moveTo>
                  <a:pt x="1223" y="937"/>
                </a:moveTo>
                <a:cubicBezTo>
                  <a:pt x="1218" y="955"/>
                  <a:pt x="1214" y="976"/>
                  <a:pt x="1207" y="996"/>
                </a:cubicBezTo>
                <a:cubicBezTo>
                  <a:pt x="1201" y="1013"/>
                  <a:pt x="1207" y="1020"/>
                  <a:pt x="1222" y="1025"/>
                </a:cubicBezTo>
                <a:cubicBezTo>
                  <a:pt x="1271" y="1042"/>
                  <a:pt x="1321" y="1048"/>
                  <a:pt x="1372" y="1041"/>
                </a:cubicBezTo>
                <a:cubicBezTo>
                  <a:pt x="1410" y="1036"/>
                  <a:pt x="1447" y="1024"/>
                  <a:pt x="1476" y="995"/>
                </a:cubicBezTo>
                <a:cubicBezTo>
                  <a:pt x="1538" y="931"/>
                  <a:pt x="1521" y="831"/>
                  <a:pt x="1439" y="789"/>
                </a:cubicBezTo>
                <a:cubicBezTo>
                  <a:pt x="1406" y="772"/>
                  <a:pt x="1371" y="759"/>
                  <a:pt x="1337" y="742"/>
                </a:cubicBezTo>
                <a:cubicBezTo>
                  <a:pt x="1322" y="735"/>
                  <a:pt x="1311" y="722"/>
                  <a:pt x="1313" y="704"/>
                </a:cubicBezTo>
                <a:cubicBezTo>
                  <a:pt x="1314" y="687"/>
                  <a:pt x="1325" y="674"/>
                  <a:pt x="1342" y="670"/>
                </a:cubicBezTo>
                <a:cubicBezTo>
                  <a:pt x="1360" y="666"/>
                  <a:pt x="1379" y="663"/>
                  <a:pt x="1397" y="665"/>
                </a:cubicBezTo>
                <a:cubicBezTo>
                  <a:pt x="1421" y="667"/>
                  <a:pt x="1446" y="675"/>
                  <a:pt x="1473" y="681"/>
                </a:cubicBezTo>
                <a:cubicBezTo>
                  <a:pt x="1478" y="662"/>
                  <a:pt x="1483" y="641"/>
                  <a:pt x="1490" y="621"/>
                </a:cubicBezTo>
                <a:cubicBezTo>
                  <a:pt x="1495" y="606"/>
                  <a:pt x="1492" y="598"/>
                  <a:pt x="1476" y="593"/>
                </a:cubicBezTo>
                <a:cubicBezTo>
                  <a:pt x="1420" y="576"/>
                  <a:pt x="1363" y="571"/>
                  <a:pt x="1305" y="590"/>
                </a:cubicBezTo>
                <a:cubicBezTo>
                  <a:pt x="1254" y="607"/>
                  <a:pt x="1218" y="641"/>
                  <a:pt x="1211" y="697"/>
                </a:cubicBezTo>
                <a:cubicBezTo>
                  <a:pt x="1203" y="755"/>
                  <a:pt x="1232" y="803"/>
                  <a:pt x="1290" y="829"/>
                </a:cubicBezTo>
                <a:cubicBezTo>
                  <a:pt x="1322" y="844"/>
                  <a:pt x="1354" y="858"/>
                  <a:pt x="1385" y="874"/>
                </a:cubicBezTo>
                <a:cubicBezTo>
                  <a:pt x="1402" y="882"/>
                  <a:pt x="1408" y="898"/>
                  <a:pt x="1407" y="916"/>
                </a:cubicBezTo>
                <a:cubicBezTo>
                  <a:pt x="1406" y="932"/>
                  <a:pt x="1398" y="945"/>
                  <a:pt x="1383" y="949"/>
                </a:cubicBezTo>
                <a:cubicBezTo>
                  <a:pt x="1364" y="954"/>
                  <a:pt x="1345" y="960"/>
                  <a:pt x="1327" y="958"/>
                </a:cubicBezTo>
                <a:cubicBezTo>
                  <a:pt x="1293" y="954"/>
                  <a:pt x="1259" y="945"/>
                  <a:pt x="1223" y="9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78" name="Группа 66"/>
          <p:cNvGrpSpPr/>
          <p:nvPr/>
        </p:nvGrpSpPr>
        <p:grpSpPr>
          <a:xfrm>
            <a:off x="3405228" y="2900463"/>
            <a:ext cx="360000" cy="1014761"/>
            <a:chOff x="3405228" y="2900463"/>
            <a:chExt cx="360000" cy="1014761"/>
          </a:xfrm>
        </p:grpSpPr>
        <p:cxnSp>
          <p:nvCxnSpPr>
            <p:cNvPr id="439" name="Прямая со стрелкой 438"/>
            <p:cNvCxnSpPr/>
            <p:nvPr/>
          </p:nvCxnSpPr>
          <p:spPr>
            <a:xfrm>
              <a:off x="3405228" y="2900463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Прямая со стрелкой 439"/>
            <p:cNvCxnSpPr/>
            <p:nvPr/>
          </p:nvCxnSpPr>
          <p:spPr>
            <a:xfrm>
              <a:off x="3405228" y="3155454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1" name="Прямая со стрелкой 440"/>
            <p:cNvCxnSpPr/>
            <p:nvPr/>
          </p:nvCxnSpPr>
          <p:spPr>
            <a:xfrm>
              <a:off x="3405228" y="3405241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2" name="Прямая со стрелкой 441"/>
            <p:cNvCxnSpPr/>
            <p:nvPr/>
          </p:nvCxnSpPr>
          <p:spPr>
            <a:xfrm>
              <a:off x="3405228" y="3655771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3" name="Прямая со стрелкой 442"/>
            <p:cNvCxnSpPr/>
            <p:nvPr/>
          </p:nvCxnSpPr>
          <p:spPr>
            <a:xfrm>
              <a:off x="3405228" y="3915224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" name="Группа 449"/>
          <p:cNvGrpSpPr/>
          <p:nvPr/>
        </p:nvGrpSpPr>
        <p:grpSpPr>
          <a:xfrm>
            <a:off x="5386424" y="2900463"/>
            <a:ext cx="360000" cy="1014761"/>
            <a:chOff x="3405228" y="2900463"/>
            <a:chExt cx="360000" cy="1014761"/>
          </a:xfrm>
        </p:grpSpPr>
        <p:cxnSp>
          <p:nvCxnSpPr>
            <p:cNvPr id="451" name="Прямая со стрелкой 450"/>
            <p:cNvCxnSpPr/>
            <p:nvPr/>
          </p:nvCxnSpPr>
          <p:spPr>
            <a:xfrm>
              <a:off x="3405228" y="2900463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Прямая со стрелкой 451"/>
            <p:cNvCxnSpPr/>
            <p:nvPr/>
          </p:nvCxnSpPr>
          <p:spPr>
            <a:xfrm>
              <a:off x="3405228" y="3155454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Прямая со стрелкой 452"/>
            <p:cNvCxnSpPr/>
            <p:nvPr/>
          </p:nvCxnSpPr>
          <p:spPr>
            <a:xfrm>
              <a:off x="3405228" y="3405241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Прямая со стрелкой 453"/>
            <p:cNvCxnSpPr/>
            <p:nvPr/>
          </p:nvCxnSpPr>
          <p:spPr>
            <a:xfrm>
              <a:off x="3405228" y="3655771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Прямая со стрелкой 454"/>
            <p:cNvCxnSpPr/>
            <p:nvPr/>
          </p:nvCxnSpPr>
          <p:spPr>
            <a:xfrm>
              <a:off x="3405228" y="3915224"/>
              <a:ext cx="360000" cy="0"/>
            </a:xfrm>
            <a:prstGeom prst="straightConnector1">
              <a:avLst/>
            </a:prstGeom>
            <a:ln w="12700">
              <a:solidFill>
                <a:srgbClr val="9BBEBE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9" name="Группа 258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260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264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269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75" name="Параллелограмм 274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7" name="Прямоугольник 256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258" name="Прямоугольник 257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2196844965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Box 77"/>
          <p:cNvSpPr txBox="1"/>
          <p:nvPr/>
        </p:nvSpPr>
        <p:spPr>
          <a:xfrm>
            <a:off x="574121" y="211214"/>
            <a:ext cx="5709548" cy="271837"/>
          </a:xfrm>
          <a:prstGeom prst="rect">
            <a:avLst/>
          </a:prstGeom>
          <a:noFill/>
        </p:spPr>
        <p:txBody>
          <a:bodyPr wrap="square" lIns="91409" tIns="45704" rIns="91409" bIns="45704" rtlCol="0">
            <a:spAutoFit/>
          </a:bodyPr>
          <a:lstStyle/>
          <a:p>
            <a:pPr fontAlgn="b">
              <a:lnSpc>
                <a:spcPts val="1350"/>
              </a:lnSpc>
            </a:pP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Учёт объектов негативного воздействия </a:t>
            </a:r>
            <a:r>
              <a:rPr lang="ru-RU" sz="21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2013-2017</a:t>
            </a:r>
            <a:endParaRPr lang="ru-RU" sz="21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5671839" y="598051"/>
            <a:ext cx="3361878" cy="553996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ru-RU" sz="1500" b="1" u="sng" spc="-30" dirty="0" smtClean="0">
                <a:solidFill>
                  <a:srgbClr val="EC5B0A"/>
                </a:solidFill>
                <a:latin typeface="Arial Narrow" pitchFamily="34" charset="0"/>
                <a:cs typeface="Arial" panose="020B0604020202020204" pitchFamily="34" charset="0"/>
              </a:rPr>
              <a:t>Учет объектов негативного воздействия</a:t>
            </a:r>
            <a:r>
              <a:rPr lang="ru-RU" sz="1500" b="1" dirty="0" smtClean="0">
                <a:solidFill>
                  <a:srgbClr val="699F9E"/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15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</a:p>
          <a:p>
            <a:pPr algn="ctr">
              <a:lnSpc>
                <a:spcPts val="1800"/>
              </a:lnSpc>
            </a:pPr>
            <a:r>
              <a:rPr lang="ru-RU" b="1" spc="-30" dirty="0" smtClean="0">
                <a:solidFill>
                  <a:srgbClr val="4F9B8E"/>
                </a:solidFill>
                <a:latin typeface="Arial Narrow" pitchFamily="34" charset="0"/>
                <a:cs typeface="Arial" panose="020B0604020202020204" pitchFamily="34" charset="0"/>
              </a:rPr>
              <a:t>(внедрен с 2016 года)</a:t>
            </a:r>
            <a:endParaRPr lang="ru-RU" b="1" spc="-30" dirty="0">
              <a:solidFill>
                <a:srgbClr val="4F9B8E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95916" y="1345474"/>
            <a:ext cx="4985535" cy="3798025"/>
            <a:chOff x="95916" y="1345474"/>
            <a:chExt cx="5455798" cy="3798025"/>
          </a:xfrm>
        </p:grpSpPr>
        <p:graphicFrame>
          <p:nvGraphicFramePr>
            <p:cNvPr id="136" name="Диаграмма 135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76993794"/>
                </p:ext>
              </p:extLst>
            </p:nvPr>
          </p:nvGraphicFramePr>
          <p:xfrm>
            <a:off x="95916" y="1345474"/>
            <a:ext cx="5455798" cy="37980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cxnSp>
          <p:nvCxnSpPr>
            <p:cNvPr id="35" name="Прямая соединительная линия 34"/>
            <p:cNvCxnSpPr/>
            <p:nvPr/>
          </p:nvCxnSpPr>
          <p:spPr>
            <a:xfrm flipH="1" flipV="1">
              <a:off x="4492711" y="1636970"/>
              <a:ext cx="2676" cy="3060000"/>
            </a:xfrm>
            <a:prstGeom prst="line">
              <a:avLst/>
            </a:prstGeom>
            <a:solidFill>
              <a:schemeClr val="accent6"/>
            </a:solidFill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TextBox 100"/>
            <p:cNvSpPr txBox="1"/>
            <p:nvPr/>
          </p:nvSpPr>
          <p:spPr>
            <a:xfrm>
              <a:off x="4185962" y="2003461"/>
              <a:ext cx="388949" cy="2270989"/>
            </a:xfrm>
            <a:prstGeom prst="rect">
              <a:avLst/>
            </a:prstGeom>
            <a:noFill/>
          </p:spPr>
          <p:txBody>
            <a:bodyPr vert="vert270" wrap="square" lIns="91438" tIns="45719" rIns="91438" bIns="45719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800"/>
                </a:lnSpc>
              </a:pPr>
              <a:r>
                <a:rPr lang="ru-RU" sz="1100" b="1" spc="-30" dirty="0" smtClean="0">
                  <a:solidFill>
                    <a:srgbClr val="EC5B0A"/>
                  </a:solidFill>
                  <a:latin typeface="Arial Narrow" pitchFamily="34" charset="0"/>
                  <a:cs typeface="Arial" panose="020B0604020202020204" pitchFamily="34" charset="0"/>
                </a:rPr>
                <a:t>Внедрение ГИС учета объектов</a:t>
              </a:r>
              <a:endParaRPr lang="ru-RU" sz="1100" b="1" spc="-30" dirty="0">
                <a:solidFill>
                  <a:srgbClr val="EC5B0A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56" name="TextBox 155"/>
          <p:cNvSpPr txBox="1"/>
          <p:nvPr/>
        </p:nvSpPr>
        <p:spPr>
          <a:xfrm>
            <a:off x="135102" y="598051"/>
            <a:ext cx="4846962" cy="553996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ru-RU" sz="1500" b="1" u="sng" spc="-30" dirty="0" smtClean="0">
                <a:solidFill>
                  <a:srgbClr val="EC5B0A"/>
                </a:solidFill>
                <a:latin typeface="Arial Narrow" pitchFamily="34" charset="0"/>
                <a:cs typeface="Arial" panose="020B0604020202020204" pitchFamily="34" charset="0"/>
              </a:rPr>
              <a:t>Количество хозяйствующих субъектов, подлежащих надзору</a:t>
            </a:r>
            <a:br>
              <a:rPr lang="ru-RU" sz="1500" b="1" u="sng" spc="-30" dirty="0" smtClean="0">
                <a:solidFill>
                  <a:srgbClr val="EC5B0A"/>
                </a:solidFill>
                <a:latin typeface="Arial Narrow" pitchFamily="34" charset="0"/>
                <a:cs typeface="Arial" panose="020B0604020202020204" pitchFamily="34" charset="0"/>
              </a:rPr>
            </a:br>
            <a:r>
              <a:rPr lang="ru-RU" sz="18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b="1" spc="-30" dirty="0">
                <a:solidFill>
                  <a:srgbClr val="4F9B8E"/>
                </a:solidFill>
                <a:latin typeface="Arial Narrow" pitchFamily="34" charset="0"/>
                <a:cs typeface="Arial" panose="020B0604020202020204" pitchFamily="34" charset="0"/>
              </a:rPr>
              <a:t>(включая филиалы и представительства)</a:t>
            </a:r>
          </a:p>
        </p:txBody>
      </p:sp>
      <p:graphicFrame>
        <p:nvGraphicFramePr>
          <p:cNvPr id="157" name="Диаграмма 15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8328917"/>
              </p:ext>
            </p:extLst>
          </p:nvPr>
        </p:nvGraphicFramePr>
        <p:xfrm>
          <a:off x="5276596" y="1204179"/>
          <a:ext cx="4768740" cy="40209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4" name="Группа 3"/>
          <p:cNvGrpSpPr/>
          <p:nvPr/>
        </p:nvGrpSpPr>
        <p:grpSpPr>
          <a:xfrm>
            <a:off x="4797152" y="1196386"/>
            <a:ext cx="4484756" cy="351376"/>
            <a:chOff x="4797152" y="1170260"/>
            <a:chExt cx="4484756" cy="351376"/>
          </a:xfrm>
        </p:grpSpPr>
        <p:grpSp>
          <p:nvGrpSpPr>
            <p:cNvPr id="158" name="Группа 157"/>
            <p:cNvGrpSpPr/>
            <p:nvPr/>
          </p:nvGrpSpPr>
          <p:grpSpPr>
            <a:xfrm>
              <a:off x="4797152" y="1175916"/>
              <a:ext cx="254891" cy="340065"/>
              <a:chOff x="117047" y="2359387"/>
              <a:chExt cx="348873" cy="465452"/>
            </a:xfrm>
          </p:grpSpPr>
          <p:sp>
            <p:nvSpPr>
              <p:cNvPr id="170" name="Овал 169"/>
              <p:cNvSpPr/>
              <p:nvPr/>
            </p:nvSpPr>
            <p:spPr>
              <a:xfrm>
                <a:off x="117047" y="2402208"/>
                <a:ext cx="348873" cy="348873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Прямоугольник 170"/>
              <p:cNvSpPr/>
              <p:nvPr/>
            </p:nvSpPr>
            <p:spPr>
              <a:xfrm>
                <a:off x="137668" y="2359387"/>
                <a:ext cx="309722" cy="465452"/>
              </a:xfrm>
              <a:prstGeom prst="rect">
                <a:avLst/>
              </a:prstGeom>
            </p:spPr>
            <p:txBody>
              <a:bodyPr wrap="none" lIns="91412" tIns="45706" rIns="91412" bIns="45706">
                <a:sp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ru-RU" b="1" dirty="0">
                    <a:solidFill>
                      <a:schemeClr val="bg1"/>
                    </a:solidFill>
                    <a:latin typeface="Arial Narrow" panose="020B0606020202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I</a:t>
                </a:r>
              </a:p>
            </p:txBody>
          </p:sp>
        </p:grpSp>
        <p:grpSp>
          <p:nvGrpSpPr>
            <p:cNvPr id="172" name="Группа 171"/>
            <p:cNvGrpSpPr/>
            <p:nvPr/>
          </p:nvGrpSpPr>
          <p:grpSpPr>
            <a:xfrm>
              <a:off x="5881366" y="1187453"/>
              <a:ext cx="254891" cy="316990"/>
              <a:chOff x="117047" y="2997399"/>
              <a:chExt cx="348873" cy="433869"/>
            </a:xfrm>
          </p:grpSpPr>
          <p:sp>
            <p:nvSpPr>
              <p:cNvPr id="173" name="Овал 172"/>
              <p:cNvSpPr/>
              <p:nvPr/>
            </p:nvSpPr>
            <p:spPr>
              <a:xfrm>
                <a:off x="117047" y="3027086"/>
                <a:ext cx="348873" cy="348873"/>
              </a:xfrm>
              <a:prstGeom prst="ellipse">
                <a:avLst/>
              </a:prstGeom>
              <a:solidFill>
                <a:srgbClr val="4E6E6D"/>
              </a:solidFill>
              <a:ln>
                <a:noFill/>
              </a:ln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139687" y="2997399"/>
                <a:ext cx="303601" cy="433869"/>
              </a:xfrm>
              <a:prstGeom prst="rect">
                <a:avLst/>
              </a:prstGeom>
            </p:spPr>
            <p:txBody>
              <a:bodyPr wrap="none" lIns="68560" tIns="34280" rIns="68560" bIns="34280">
                <a:sp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ru-RU" b="1" dirty="0">
                    <a:solidFill>
                      <a:schemeClr val="bg1"/>
                    </a:solidFill>
                    <a:latin typeface="Arial Narrow" panose="020B0606020202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II</a:t>
                </a:r>
              </a:p>
            </p:txBody>
          </p:sp>
        </p:grpSp>
        <p:grpSp>
          <p:nvGrpSpPr>
            <p:cNvPr id="176" name="Группа 175"/>
            <p:cNvGrpSpPr/>
            <p:nvPr/>
          </p:nvGrpSpPr>
          <p:grpSpPr>
            <a:xfrm>
              <a:off x="7000477" y="1187453"/>
              <a:ext cx="263493" cy="316990"/>
              <a:chOff x="111160" y="3688627"/>
              <a:chExt cx="360646" cy="433869"/>
            </a:xfrm>
          </p:grpSpPr>
          <p:sp>
            <p:nvSpPr>
              <p:cNvPr id="177" name="Овал 176"/>
              <p:cNvSpPr/>
              <p:nvPr/>
            </p:nvSpPr>
            <p:spPr>
              <a:xfrm>
                <a:off x="117047" y="3730117"/>
                <a:ext cx="348873" cy="348873"/>
              </a:xfrm>
              <a:prstGeom prst="ellipse">
                <a:avLst/>
              </a:prstGeom>
              <a:solidFill>
                <a:srgbClr val="55918E"/>
              </a:solidFill>
              <a:ln>
                <a:noFill/>
              </a:ln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8" name="Прямоугольник 177"/>
              <p:cNvSpPr/>
              <p:nvPr/>
            </p:nvSpPr>
            <p:spPr>
              <a:xfrm>
                <a:off x="111160" y="3688627"/>
                <a:ext cx="360646" cy="433869"/>
              </a:xfrm>
              <a:prstGeom prst="rect">
                <a:avLst/>
              </a:prstGeom>
            </p:spPr>
            <p:txBody>
              <a:bodyPr wrap="none" lIns="68560" tIns="34280" rIns="68560" bIns="34280">
                <a:sp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ru-RU" b="1" dirty="0">
                    <a:solidFill>
                      <a:schemeClr val="bg1"/>
                    </a:solidFill>
                    <a:latin typeface="Arial Narrow" panose="020B0606020202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III</a:t>
                </a:r>
              </a:p>
            </p:txBody>
          </p:sp>
        </p:grpSp>
        <p:grpSp>
          <p:nvGrpSpPr>
            <p:cNvPr id="179" name="Группа 178"/>
            <p:cNvGrpSpPr/>
            <p:nvPr/>
          </p:nvGrpSpPr>
          <p:grpSpPr>
            <a:xfrm>
              <a:off x="8106192" y="1187453"/>
              <a:ext cx="277921" cy="316990"/>
              <a:chOff x="110296" y="4229330"/>
              <a:chExt cx="380393" cy="433869"/>
            </a:xfrm>
          </p:grpSpPr>
          <p:sp>
            <p:nvSpPr>
              <p:cNvPr id="181" name="Овал 180"/>
              <p:cNvSpPr/>
              <p:nvPr/>
            </p:nvSpPr>
            <p:spPr>
              <a:xfrm>
                <a:off x="117047" y="4264080"/>
                <a:ext cx="348873" cy="348873"/>
              </a:xfrm>
              <a:prstGeom prst="ellipse">
                <a:avLst/>
              </a:prstGeom>
              <a:solidFill>
                <a:srgbClr val="82B18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60" tIns="34280" rIns="68560" bIns="34280" rtlCol="0" anchor="ctr"/>
              <a:lstStyle/>
              <a:p>
                <a:pPr algn="ctr"/>
                <a:endParaRPr lang="ru-RU" b="1"/>
              </a:p>
            </p:txBody>
          </p:sp>
          <p:sp>
            <p:nvSpPr>
              <p:cNvPr id="182" name="Прямоугольник 181"/>
              <p:cNvSpPr/>
              <p:nvPr/>
            </p:nvSpPr>
            <p:spPr>
              <a:xfrm>
                <a:off x="110296" y="4229330"/>
                <a:ext cx="380393" cy="433869"/>
              </a:xfrm>
              <a:prstGeom prst="rect">
                <a:avLst/>
              </a:prstGeom>
            </p:spPr>
            <p:txBody>
              <a:bodyPr wrap="none" lIns="68560" tIns="34280" rIns="68560" bIns="34280">
                <a:sp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ru-RU" b="1" dirty="0">
                    <a:solidFill>
                      <a:schemeClr val="bg1"/>
                    </a:solidFill>
                    <a:latin typeface="Arial Narrow" panose="020B0606020202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IV</a:t>
                </a:r>
              </a:p>
            </p:txBody>
          </p:sp>
        </p:grpSp>
        <p:sp>
          <p:nvSpPr>
            <p:cNvPr id="250" name="Прямоугольник 249"/>
            <p:cNvSpPr/>
            <p:nvPr/>
          </p:nvSpPr>
          <p:spPr>
            <a:xfrm>
              <a:off x="5040120" y="1170260"/>
              <a:ext cx="985238" cy="351376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/>
            <a:p>
              <a:pPr>
                <a:lnSpc>
                  <a:spcPts val="1050"/>
                </a:lnSpc>
              </a:pPr>
              <a: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категория – </a:t>
              </a:r>
              <a:b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</a:br>
              <a: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6528 объектов </a:t>
              </a:r>
            </a:p>
          </p:txBody>
        </p:sp>
        <p:sp>
          <p:nvSpPr>
            <p:cNvPr id="251" name="Прямоугольник 250"/>
            <p:cNvSpPr/>
            <p:nvPr/>
          </p:nvSpPr>
          <p:spPr>
            <a:xfrm>
              <a:off x="6137396" y="1170260"/>
              <a:ext cx="985239" cy="351376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/>
            <a:p>
              <a:pPr>
                <a:lnSpc>
                  <a:spcPts val="1050"/>
                </a:lnSpc>
              </a:pPr>
              <a:r>
                <a:rPr lang="ru-RU" sz="1050" b="1" spc="-40" dirty="0" smtClean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категория – </a:t>
              </a:r>
              <a:br>
                <a:rPr lang="ru-RU" sz="1050" b="1" spc="-40" dirty="0" smtClean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</a:br>
              <a:r>
                <a:rPr lang="ru-RU" sz="1050" b="1" spc="-40" dirty="0" smtClean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25 732 объекта</a:t>
              </a:r>
              <a:r>
                <a:rPr lang="ru-RU" sz="1050" b="1" spc="-4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 </a:t>
              </a:r>
              <a:endParaRPr lang="ru-RU" sz="1050" b="1" spc="-40" dirty="0">
                <a:solidFill>
                  <a:schemeClr val="tx1">
                    <a:lumMod val="85000"/>
                    <a:lumOff val="15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2" name="Прямоугольник 251"/>
            <p:cNvSpPr/>
            <p:nvPr/>
          </p:nvSpPr>
          <p:spPr>
            <a:xfrm>
              <a:off x="7232672" y="1170260"/>
              <a:ext cx="1049174" cy="351376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/>
            <a:p>
              <a:pPr>
                <a:lnSpc>
                  <a:spcPts val="1050"/>
                </a:lnSpc>
              </a:pPr>
              <a: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категория – </a:t>
              </a:r>
              <a:b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</a:br>
              <a: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45 204  объекта </a:t>
              </a:r>
            </a:p>
          </p:txBody>
        </p:sp>
        <p:sp>
          <p:nvSpPr>
            <p:cNvPr id="253" name="Прямоугольник 252"/>
            <p:cNvSpPr/>
            <p:nvPr/>
          </p:nvSpPr>
          <p:spPr>
            <a:xfrm>
              <a:off x="8343017" y="1170260"/>
              <a:ext cx="938891" cy="351376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/>
            <a:p>
              <a:pPr>
                <a:lnSpc>
                  <a:spcPts val="1050"/>
                </a:lnSpc>
              </a:pPr>
              <a: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категория</a:t>
              </a:r>
              <a:r>
                <a:rPr lang="ru-RU" sz="1050" b="1" spc="-40" dirty="0" smtClean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 </a:t>
              </a:r>
              <a: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– </a:t>
              </a:r>
              <a:b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</a:br>
              <a:r>
                <a:rPr lang="ru-RU" sz="1050" b="1" spc="-4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8 221 объект </a:t>
              </a:r>
            </a:p>
          </p:txBody>
        </p:sp>
      </p:grpSp>
      <p:grpSp>
        <p:nvGrpSpPr>
          <p:cNvPr id="37" name="Группа 36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38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39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40" name="Picture 1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" name="Параллелограмм 43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11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Прямоугольник 33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36" name="Прямоугольник 35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1900175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Прямоугольник 170"/>
          <p:cNvSpPr/>
          <p:nvPr/>
        </p:nvSpPr>
        <p:spPr>
          <a:xfrm>
            <a:off x="2503358" y="4248766"/>
            <a:ext cx="1697774" cy="384338"/>
          </a:xfrm>
          <a:prstGeom prst="rect">
            <a:avLst/>
          </a:prstGeom>
          <a:solidFill>
            <a:srgbClr val="82B18D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4264425" y="4248766"/>
            <a:ext cx="1697774" cy="384338"/>
          </a:xfrm>
          <a:prstGeom prst="rect">
            <a:avLst/>
          </a:prstGeom>
          <a:solidFill>
            <a:srgbClr val="82B18D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72" name="Прямоугольник 171"/>
          <p:cNvSpPr/>
          <p:nvPr/>
        </p:nvSpPr>
        <p:spPr>
          <a:xfrm>
            <a:off x="2503358" y="3663408"/>
            <a:ext cx="1697774" cy="384338"/>
          </a:xfrm>
          <a:prstGeom prst="rect">
            <a:avLst/>
          </a:prstGeom>
          <a:solidFill>
            <a:srgbClr val="55918E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84" name="Прямоугольник 183"/>
          <p:cNvSpPr/>
          <p:nvPr/>
        </p:nvSpPr>
        <p:spPr>
          <a:xfrm>
            <a:off x="4245243" y="3663408"/>
            <a:ext cx="1697774" cy="384338"/>
          </a:xfrm>
          <a:prstGeom prst="rect">
            <a:avLst/>
          </a:prstGeom>
          <a:solidFill>
            <a:srgbClr val="55918E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2503358" y="3045816"/>
            <a:ext cx="1697774" cy="384338"/>
          </a:xfrm>
          <a:prstGeom prst="rect">
            <a:avLst/>
          </a:prstGeom>
          <a:solidFill>
            <a:srgbClr val="4E6E6D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4264425" y="3045816"/>
            <a:ext cx="1697774" cy="384338"/>
          </a:xfrm>
          <a:prstGeom prst="rect">
            <a:avLst/>
          </a:prstGeom>
          <a:solidFill>
            <a:srgbClr val="4E6E6D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74" name="Прямоугольник 173"/>
          <p:cNvSpPr/>
          <p:nvPr/>
        </p:nvSpPr>
        <p:spPr>
          <a:xfrm>
            <a:off x="2503358" y="2427136"/>
            <a:ext cx="1697774" cy="384338"/>
          </a:xfrm>
          <a:prstGeom prst="rect">
            <a:avLst/>
          </a:prstGeom>
          <a:solidFill>
            <a:srgbClr val="4D4D4D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4264425" y="2427136"/>
            <a:ext cx="1697774" cy="384338"/>
          </a:xfrm>
          <a:prstGeom prst="rect">
            <a:avLst/>
          </a:prstGeom>
          <a:solidFill>
            <a:srgbClr val="4D4D4D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112022" y="644276"/>
            <a:ext cx="1981633" cy="27186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b="1" spc="-40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Шаг 1. </a:t>
            </a:r>
            <a:r>
              <a:rPr lang="ru-RU" b="1" spc="-40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Постановка </a:t>
            </a:r>
            <a:r>
              <a:rPr lang="ru-RU" b="1" spc="-4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на учет</a:t>
            </a:r>
          </a:p>
        </p:txBody>
      </p:sp>
      <p:sp>
        <p:nvSpPr>
          <p:cNvPr id="383" name="Прямоугольник 382"/>
          <p:cNvSpPr/>
          <p:nvPr/>
        </p:nvSpPr>
        <p:spPr>
          <a:xfrm>
            <a:off x="4076" y="877215"/>
            <a:ext cx="801620" cy="415496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900"/>
              </a:lnSpc>
            </a:pPr>
            <a:r>
              <a:rPr lang="ru-RU" sz="10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Категории </a:t>
            </a:r>
          </a:p>
          <a:p>
            <a:pPr algn="ctr">
              <a:lnSpc>
                <a:spcPts val="900"/>
              </a:lnSpc>
            </a:pPr>
            <a:r>
              <a:rPr lang="ru-RU" sz="10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негативного</a:t>
            </a:r>
          </a:p>
          <a:p>
            <a:pPr algn="ctr">
              <a:lnSpc>
                <a:spcPts val="900"/>
              </a:lnSpc>
            </a:pPr>
            <a:r>
              <a:rPr lang="ru-RU" sz="10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воздействия</a:t>
            </a:r>
          </a:p>
        </p:txBody>
      </p:sp>
      <p:sp>
        <p:nvSpPr>
          <p:cNvPr id="330" name="Прямоугольник 329"/>
          <p:cNvSpPr/>
          <p:nvPr/>
        </p:nvSpPr>
        <p:spPr>
          <a:xfrm>
            <a:off x="2815539" y="4019510"/>
            <a:ext cx="2848232" cy="171840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750"/>
              </a:lnSpc>
            </a:pPr>
            <a:r>
              <a:rPr lang="ru-RU" sz="900" b="1" spc="200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объектов 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3188077" y="2445302"/>
            <a:ext cx="455894" cy="3877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1800" b="1" dirty="0" smtClean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256</a:t>
            </a:r>
            <a:endParaRPr lang="ru-RU" sz="1800" b="1" dirty="0">
              <a:solidFill>
                <a:schemeClr val="bg1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2979456" y="3046005"/>
            <a:ext cx="747641" cy="40549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1900" b="1" dirty="0" smtClean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13 100</a:t>
            </a:r>
            <a:endParaRPr lang="ru-RU" sz="1900" b="1" dirty="0">
              <a:solidFill>
                <a:schemeClr val="bg1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805995" y="3046005"/>
            <a:ext cx="637034" cy="40549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>
              <a:lnSpc>
                <a:spcPct val="115000"/>
              </a:lnSpc>
            </a:pPr>
            <a:r>
              <a:rPr lang="ru-RU" sz="1900" b="1" dirty="0" smtClean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2 318</a:t>
            </a:r>
            <a:endParaRPr lang="ru-RU" sz="1900" b="1" dirty="0">
              <a:solidFill>
                <a:schemeClr val="bg1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08" name="Прямоугольник 207"/>
          <p:cNvSpPr/>
          <p:nvPr/>
        </p:nvSpPr>
        <p:spPr>
          <a:xfrm>
            <a:off x="3058091" y="3678562"/>
            <a:ext cx="637034" cy="40549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1900" b="1" dirty="0" smtClean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4 740</a:t>
            </a:r>
            <a:endParaRPr lang="ru-RU" sz="1900" b="1" dirty="0">
              <a:solidFill>
                <a:schemeClr val="bg1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4841883" y="3678562"/>
            <a:ext cx="637034" cy="40549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1900" b="1" dirty="0" smtClean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2 514</a:t>
            </a:r>
            <a:endParaRPr lang="ru-RU" sz="1900" b="1" dirty="0">
              <a:solidFill>
                <a:schemeClr val="bg1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16" name="Прямоугольник 215"/>
          <p:cNvSpPr/>
          <p:nvPr/>
        </p:nvSpPr>
        <p:spPr>
          <a:xfrm>
            <a:off x="3083670" y="4245767"/>
            <a:ext cx="637034" cy="40549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1900" b="1" dirty="0" smtClean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3 612</a:t>
            </a:r>
            <a:endParaRPr lang="ru-RU" sz="1900" b="1" dirty="0">
              <a:solidFill>
                <a:schemeClr val="bg1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31" name="Прямоугольник 330"/>
          <p:cNvSpPr/>
          <p:nvPr/>
        </p:nvSpPr>
        <p:spPr>
          <a:xfrm>
            <a:off x="2815539" y="4610572"/>
            <a:ext cx="2749379" cy="171840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750"/>
              </a:lnSpc>
            </a:pPr>
            <a:r>
              <a:rPr lang="ru-RU" sz="900" b="1" spc="200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объектов </a:t>
            </a:r>
          </a:p>
        </p:txBody>
      </p:sp>
      <p:sp>
        <p:nvSpPr>
          <p:cNvPr id="225" name="Прямоугольник 224">
            <a:extLst>
              <a:ext uri="{FF2B5EF4-FFF2-40B4-BE49-F238E27FC236}">
                <a16:creationId xmlns:a16="http://schemas.microsoft.com/office/drawing/2014/main" xmlns="" id="{A7E229C3-A2E1-470C-8487-D0091F501BF8}"/>
              </a:ext>
            </a:extLst>
          </p:cNvPr>
          <p:cNvSpPr/>
          <p:nvPr/>
        </p:nvSpPr>
        <p:spPr>
          <a:xfrm>
            <a:off x="4936013" y="4245767"/>
            <a:ext cx="470322" cy="40549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>
              <a:lnSpc>
                <a:spcPct val="115000"/>
              </a:lnSpc>
            </a:pPr>
            <a:r>
              <a:rPr lang="ru-RU" sz="1900" b="1" dirty="0" smtClean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135</a:t>
            </a:r>
            <a:endParaRPr lang="ru-RU" sz="1900" b="1" dirty="0">
              <a:solidFill>
                <a:schemeClr val="bg1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24" name="Группа 23"/>
          <p:cNvGrpSpPr/>
          <p:nvPr/>
        </p:nvGrpSpPr>
        <p:grpSpPr>
          <a:xfrm>
            <a:off x="170040" y="2381421"/>
            <a:ext cx="348873" cy="463945"/>
            <a:chOff x="117047" y="2359387"/>
            <a:chExt cx="348873" cy="463945"/>
          </a:xfrm>
        </p:grpSpPr>
        <p:sp>
          <p:nvSpPr>
            <p:cNvPr id="150" name="Овал 149"/>
            <p:cNvSpPr/>
            <p:nvPr/>
          </p:nvSpPr>
          <p:spPr>
            <a:xfrm>
              <a:off x="117047" y="2402208"/>
              <a:ext cx="348873" cy="34887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1" name="Прямоугольник 150"/>
            <p:cNvSpPr/>
            <p:nvPr/>
          </p:nvSpPr>
          <p:spPr>
            <a:xfrm>
              <a:off x="169766" y="2359387"/>
              <a:ext cx="245524" cy="463945"/>
            </a:xfrm>
            <a:prstGeom prst="rect">
              <a:avLst/>
            </a:prstGeom>
          </p:spPr>
          <p:txBody>
            <a:bodyPr wrap="none" lIns="91412" tIns="45706" rIns="91412" bIns="45706">
              <a:spAutoFit/>
            </a:bodyPr>
            <a:lstStyle/>
            <a:p>
              <a:pPr algn="ctr">
                <a:lnSpc>
                  <a:spcPct val="115000"/>
                </a:lnSpc>
              </a:pPr>
              <a:r>
                <a:rPr lang="ru-RU" sz="2100" b="1" dirty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I</a:t>
              </a:r>
            </a:p>
          </p:txBody>
        </p:sp>
      </p:grpSp>
      <p:grpSp>
        <p:nvGrpSpPr>
          <p:cNvPr id="25" name="Группа 24"/>
          <p:cNvGrpSpPr/>
          <p:nvPr/>
        </p:nvGrpSpPr>
        <p:grpSpPr>
          <a:xfrm>
            <a:off x="170040" y="3030450"/>
            <a:ext cx="348873" cy="440870"/>
            <a:chOff x="117047" y="2997399"/>
            <a:chExt cx="348873" cy="440870"/>
          </a:xfrm>
        </p:grpSpPr>
        <p:sp>
          <p:nvSpPr>
            <p:cNvPr id="152" name="Овал 151"/>
            <p:cNvSpPr/>
            <p:nvPr/>
          </p:nvSpPr>
          <p:spPr>
            <a:xfrm>
              <a:off x="117047" y="3027086"/>
              <a:ext cx="348873" cy="348873"/>
            </a:xfrm>
            <a:prstGeom prst="ellipse">
              <a:avLst/>
            </a:prstGeom>
            <a:solidFill>
              <a:srgbClr val="4E6E6D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3" name="Прямоугольник 152"/>
            <p:cNvSpPr/>
            <p:nvPr/>
          </p:nvSpPr>
          <p:spPr>
            <a:xfrm>
              <a:off x="161342" y="2997399"/>
              <a:ext cx="260287" cy="440870"/>
            </a:xfrm>
            <a:prstGeom prst="rect">
              <a:avLst/>
            </a:prstGeom>
          </p:spPr>
          <p:txBody>
            <a:bodyPr wrap="none" lIns="68560" tIns="34280" rIns="68560" bIns="34280">
              <a:spAutoFit/>
            </a:bodyPr>
            <a:lstStyle/>
            <a:p>
              <a:pPr algn="ctr">
                <a:lnSpc>
                  <a:spcPct val="115000"/>
                </a:lnSpc>
              </a:pPr>
              <a:r>
                <a:rPr lang="ru-RU" sz="2100" b="1" dirty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II</a:t>
              </a:r>
            </a:p>
          </p:txBody>
        </p:sp>
      </p:grpSp>
      <p:grpSp>
        <p:nvGrpSpPr>
          <p:cNvPr id="23" name="Группа 22"/>
          <p:cNvGrpSpPr/>
          <p:nvPr/>
        </p:nvGrpSpPr>
        <p:grpSpPr>
          <a:xfrm>
            <a:off x="170040" y="3644560"/>
            <a:ext cx="348873" cy="440870"/>
            <a:chOff x="117047" y="3688627"/>
            <a:chExt cx="348873" cy="440870"/>
          </a:xfrm>
        </p:grpSpPr>
        <p:sp>
          <p:nvSpPr>
            <p:cNvPr id="154" name="Овал 153"/>
            <p:cNvSpPr/>
            <p:nvPr/>
          </p:nvSpPr>
          <p:spPr>
            <a:xfrm>
              <a:off x="117047" y="3730117"/>
              <a:ext cx="348873" cy="348873"/>
            </a:xfrm>
            <a:prstGeom prst="ellipse">
              <a:avLst/>
            </a:prstGeom>
            <a:solidFill>
              <a:srgbClr val="55918E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6" name="Прямоугольник 155"/>
            <p:cNvSpPr/>
            <p:nvPr/>
          </p:nvSpPr>
          <p:spPr>
            <a:xfrm>
              <a:off x="130881" y="3688627"/>
              <a:ext cx="321201" cy="440870"/>
            </a:xfrm>
            <a:prstGeom prst="rect">
              <a:avLst/>
            </a:prstGeom>
          </p:spPr>
          <p:txBody>
            <a:bodyPr wrap="none" lIns="68560" tIns="34280" rIns="68560" bIns="34280">
              <a:spAutoFit/>
            </a:bodyPr>
            <a:lstStyle/>
            <a:p>
              <a:pPr algn="ctr">
                <a:lnSpc>
                  <a:spcPct val="115000"/>
                </a:lnSpc>
              </a:pPr>
              <a:r>
                <a:rPr lang="ru-RU" sz="2100" b="1" dirty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III</a:t>
              </a:r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166041" y="4240347"/>
            <a:ext cx="356870" cy="440870"/>
            <a:chOff x="117047" y="4229330"/>
            <a:chExt cx="356870" cy="440870"/>
          </a:xfrm>
        </p:grpSpPr>
        <p:sp>
          <p:nvSpPr>
            <p:cNvPr id="157" name="Овал 156"/>
            <p:cNvSpPr/>
            <p:nvPr/>
          </p:nvSpPr>
          <p:spPr>
            <a:xfrm>
              <a:off x="117047" y="4264080"/>
              <a:ext cx="348873" cy="348873"/>
            </a:xfrm>
            <a:prstGeom prst="ellipse">
              <a:avLst/>
            </a:prstGeom>
            <a:solidFill>
              <a:srgbClr val="82B18C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0" tIns="34280" rIns="68560" bIns="34280" rtlCol="0" anchor="ctr"/>
            <a:lstStyle/>
            <a:p>
              <a:pPr algn="ctr"/>
              <a:endParaRPr lang="ru-RU"/>
            </a:p>
          </p:txBody>
        </p:sp>
        <p:sp>
          <p:nvSpPr>
            <p:cNvPr id="162" name="Прямоугольник 161"/>
            <p:cNvSpPr/>
            <p:nvPr/>
          </p:nvSpPr>
          <p:spPr>
            <a:xfrm>
              <a:off x="127068" y="4229330"/>
              <a:ext cx="346849" cy="440870"/>
            </a:xfrm>
            <a:prstGeom prst="rect">
              <a:avLst/>
            </a:prstGeom>
          </p:spPr>
          <p:txBody>
            <a:bodyPr wrap="none" lIns="68560" tIns="34280" rIns="68560" bIns="34280">
              <a:spAutoFit/>
            </a:bodyPr>
            <a:lstStyle/>
            <a:p>
              <a:pPr algn="ctr">
                <a:lnSpc>
                  <a:spcPct val="115000"/>
                </a:lnSpc>
              </a:pPr>
              <a:r>
                <a:rPr lang="ru-RU" sz="2100" b="1" dirty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IV</a:t>
              </a:r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2815539" y="3407160"/>
            <a:ext cx="2848232" cy="171840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750"/>
              </a:lnSpc>
            </a:pPr>
            <a:r>
              <a:rPr lang="ru-RU" sz="900" b="1" spc="200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объектов </a:t>
            </a:r>
          </a:p>
        </p:txBody>
      </p:sp>
      <p:sp>
        <p:nvSpPr>
          <p:cNvPr id="144" name="Прямоугольник 143"/>
          <p:cNvSpPr/>
          <p:nvPr/>
        </p:nvSpPr>
        <p:spPr>
          <a:xfrm>
            <a:off x="2815539" y="2788738"/>
            <a:ext cx="2848232" cy="171840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750"/>
              </a:lnSpc>
            </a:pPr>
            <a:r>
              <a:rPr lang="ru-RU" sz="900" b="1" spc="200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объектов </a:t>
            </a:r>
          </a:p>
        </p:txBody>
      </p:sp>
      <p:sp>
        <p:nvSpPr>
          <p:cNvPr id="58" name="Прямоугольник 57"/>
          <p:cNvSpPr/>
          <p:nvPr/>
        </p:nvSpPr>
        <p:spPr>
          <a:xfrm>
            <a:off x="6383546" y="1894321"/>
            <a:ext cx="715582" cy="45858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3 037</a:t>
            </a:r>
            <a:endParaRPr lang="ru-RU" sz="2200" b="1" dirty="0">
              <a:solidFill>
                <a:schemeClr val="accent2">
                  <a:lumMod val="75000"/>
                </a:schemeClr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6260612" y="2391971"/>
            <a:ext cx="843821" cy="45858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2200" b="1" dirty="0" smtClean="0">
                <a:solidFill>
                  <a:srgbClr val="2C2C2C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10 333</a:t>
            </a:r>
            <a:endParaRPr lang="ru-RU" sz="2200" b="1" dirty="0">
              <a:solidFill>
                <a:srgbClr val="2C2C2C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3" name="Прямоугольник 62"/>
          <p:cNvSpPr/>
          <p:nvPr/>
        </p:nvSpPr>
        <p:spPr>
          <a:xfrm>
            <a:off x="6324553" y="3008999"/>
            <a:ext cx="843821" cy="45858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2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25 888</a:t>
            </a:r>
            <a:endParaRPr lang="ru-RU" sz="2200" b="1" dirty="0">
              <a:solidFill>
                <a:schemeClr val="tx1">
                  <a:lumMod val="65000"/>
                  <a:lumOff val="35000"/>
                </a:schemeClr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4" name="Прямоугольник 63"/>
          <p:cNvSpPr/>
          <p:nvPr/>
        </p:nvSpPr>
        <p:spPr>
          <a:xfrm>
            <a:off x="6337341" y="3614544"/>
            <a:ext cx="843821" cy="407804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/>
            <a:r>
              <a:rPr lang="ru-RU" sz="2200" b="1" dirty="0" smtClean="0">
                <a:solidFill>
                  <a:srgbClr val="4D7877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37 950</a:t>
            </a:r>
            <a:endParaRPr lang="ru-RU" sz="2200" dirty="0">
              <a:solidFill>
                <a:srgbClr val="4D7877"/>
              </a:solidFill>
              <a:latin typeface="Arial Narrow" panose="020B0606020202030204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6408719" y="4147868"/>
            <a:ext cx="715582" cy="45858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2200" b="1" dirty="0" smtClean="0">
                <a:solidFill>
                  <a:srgbClr val="82B18C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8 221</a:t>
            </a:r>
            <a:endParaRPr lang="ru-RU" sz="2200" b="1" dirty="0">
              <a:solidFill>
                <a:srgbClr val="82B18C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8" name="Прямоугольник 187">
            <a:extLst>
              <a:ext uri="{FF2B5EF4-FFF2-40B4-BE49-F238E27FC236}">
                <a16:creationId xmlns:a16="http://schemas.microsoft.com/office/drawing/2014/main" xmlns="" id="{2EEE9A26-AD3D-4E63-B277-3C4BEC300B13}"/>
              </a:ext>
            </a:extLst>
          </p:cNvPr>
          <p:cNvSpPr/>
          <p:nvPr/>
        </p:nvSpPr>
        <p:spPr>
          <a:xfrm>
            <a:off x="6475831" y="1457199"/>
            <a:ext cx="523220" cy="45858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r">
              <a:lnSpc>
                <a:spcPct val="115000"/>
              </a:lnSpc>
            </a:pPr>
            <a:r>
              <a:rPr lang="ru-RU" sz="2200" b="1" dirty="0" smtClean="0">
                <a:solidFill>
                  <a:srgbClr val="D00000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256</a:t>
            </a:r>
            <a:endParaRPr lang="ru-RU" sz="2200" b="1" dirty="0">
              <a:solidFill>
                <a:srgbClr val="D00000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5" name="Группа 14"/>
          <p:cNvGrpSpPr/>
          <p:nvPr/>
        </p:nvGrpSpPr>
        <p:grpSpPr>
          <a:xfrm>
            <a:off x="612450" y="2427136"/>
            <a:ext cx="1697774" cy="2355276"/>
            <a:chOff x="1864576" y="2427136"/>
            <a:chExt cx="1697774" cy="2355276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1864576" y="4248766"/>
              <a:ext cx="1697774" cy="384338"/>
            </a:xfrm>
            <a:prstGeom prst="rect">
              <a:avLst/>
            </a:prstGeom>
            <a:solidFill>
              <a:srgbClr val="82B18D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46" name="Прямоугольник 145"/>
            <p:cNvSpPr/>
            <p:nvPr/>
          </p:nvSpPr>
          <p:spPr>
            <a:xfrm>
              <a:off x="1864576" y="3663408"/>
              <a:ext cx="1697774" cy="384338"/>
            </a:xfrm>
            <a:prstGeom prst="rect">
              <a:avLst/>
            </a:prstGeom>
            <a:solidFill>
              <a:srgbClr val="55918E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1864576" y="3045816"/>
              <a:ext cx="1697774" cy="384338"/>
            </a:xfrm>
            <a:prstGeom prst="rect">
              <a:avLst/>
            </a:prstGeom>
            <a:solidFill>
              <a:srgbClr val="4E6E6D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48" name="Прямоугольник 147"/>
            <p:cNvSpPr/>
            <p:nvPr/>
          </p:nvSpPr>
          <p:spPr>
            <a:xfrm>
              <a:off x="1864576" y="2427136"/>
              <a:ext cx="1697774" cy="384338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grpSp>
          <p:nvGrpSpPr>
            <p:cNvPr id="22" name="Группа 21"/>
            <p:cNvGrpSpPr/>
            <p:nvPr/>
          </p:nvGrpSpPr>
          <p:grpSpPr>
            <a:xfrm>
              <a:off x="2039189" y="2788738"/>
              <a:ext cx="1385651" cy="1993674"/>
              <a:chOff x="2039189" y="2766704"/>
              <a:chExt cx="1385651" cy="1993674"/>
            </a:xfrm>
          </p:grpSpPr>
          <p:sp>
            <p:nvSpPr>
              <p:cNvPr id="117" name="Прямоугольник 116"/>
              <p:cNvSpPr/>
              <p:nvPr/>
            </p:nvSpPr>
            <p:spPr>
              <a:xfrm>
                <a:off x="2039189" y="2766704"/>
                <a:ext cx="1385651" cy="171840"/>
              </a:xfrm>
              <a:prstGeom prst="rect">
                <a:avLst/>
              </a:prstGeom>
            </p:spPr>
            <p:txBody>
              <a:bodyPr wrap="square" lIns="68579" tIns="34289" rIns="68579" bIns="34289">
                <a:spAutoFit/>
              </a:bodyPr>
              <a:lstStyle/>
              <a:p>
                <a:pPr algn="ctr">
                  <a:lnSpc>
                    <a:spcPts val="750"/>
                  </a:lnSpc>
                </a:pPr>
                <a:r>
                  <a:rPr lang="ru-RU" sz="900" b="1" spc="600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объектов </a:t>
                </a:r>
              </a:p>
            </p:txBody>
          </p:sp>
          <p:sp>
            <p:nvSpPr>
              <p:cNvPr id="325" name="Прямоугольник 324"/>
              <p:cNvSpPr/>
              <p:nvPr/>
            </p:nvSpPr>
            <p:spPr>
              <a:xfrm>
                <a:off x="2039189" y="3385126"/>
                <a:ext cx="1385651" cy="171840"/>
              </a:xfrm>
              <a:prstGeom prst="rect">
                <a:avLst/>
              </a:prstGeom>
            </p:spPr>
            <p:txBody>
              <a:bodyPr wrap="square" lIns="68579" tIns="34289" rIns="68579" bIns="34289">
                <a:spAutoFit/>
              </a:bodyPr>
              <a:lstStyle/>
              <a:p>
                <a:pPr algn="ctr">
                  <a:lnSpc>
                    <a:spcPts val="750"/>
                  </a:lnSpc>
                </a:pPr>
                <a:r>
                  <a:rPr lang="ru-RU" sz="900" b="1" spc="600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объектов </a:t>
                </a:r>
              </a:p>
            </p:txBody>
          </p:sp>
          <p:sp>
            <p:nvSpPr>
              <p:cNvPr id="326" name="Прямоугольник 325"/>
              <p:cNvSpPr/>
              <p:nvPr/>
            </p:nvSpPr>
            <p:spPr>
              <a:xfrm>
                <a:off x="2039189" y="3997476"/>
                <a:ext cx="1385651" cy="171840"/>
              </a:xfrm>
              <a:prstGeom prst="rect">
                <a:avLst/>
              </a:prstGeom>
            </p:spPr>
            <p:txBody>
              <a:bodyPr wrap="square" lIns="68579" tIns="34289" rIns="68579" bIns="34289">
                <a:spAutoFit/>
              </a:bodyPr>
              <a:lstStyle/>
              <a:p>
                <a:pPr algn="ctr">
                  <a:lnSpc>
                    <a:spcPts val="750"/>
                  </a:lnSpc>
                </a:pPr>
                <a:r>
                  <a:rPr lang="ru-RU" sz="900" b="1" spc="600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объектов </a:t>
                </a:r>
              </a:p>
            </p:txBody>
          </p:sp>
          <p:sp>
            <p:nvSpPr>
              <p:cNvPr id="327" name="Прямоугольник 326"/>
              <p:cNvSpPr/>
              <p:nvPr/>
            </p:nvSpPr>
            <p:spPr>
              <a:xfrm>
                <a:off x="2039189" y="4588538"/>
                <a:ext cx="1385651" cy="171840"/>
              </a:xfrm>
              <a:prstGeom prst="rect">
                <a:avLst/>
              </a:prstGeom>
            </p:spPr>
            <p:txBody>
              <a:bodyPr wrap="square" lIns="68579" tIns="34289" rIns="68579" bIns="34289">
                <a:spAutoFit/>
              </a:bodyPr>
              <a:lstStyle/>
              <a:p>
                <a:pPr algn="ctr">
                  <a:lnSpc>
                    <a:spcPts val="750"/>
                  </a:lnSpc>
                </a:pPr>
                <a:r>
                  <a:rPr lang="ru-RU" sz="900" b="1" spc="600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объектов </a:t>
                </a:r>
              </a:p>
            </p:txBody>
          </p:sp>
        </p:grpSp>
        <p:sp>
          <p:nvSpPr>
            <p:cNvPr id="78" name="Прямоугольник 77"/>
            <p:cNvSpPr/>
            <p:nvPr/>
          </p:nvSpPr>
          <p:spPr>
            <a:xfrm>
              <a:off x="2465207" y="2445302"/>
              <a:ext cx="614592" cy="387798"/>
            </a:xfrm>
            <a:prstGeom prst="rect">
              <a:avLst/>
            </a:prstGeom>
          </p:spPr>
          <p:txBody>
            <a:bodyPr wrap="none" lIns="68580" tIns="34290" rIns="68580" bIns="34290">
              <a:spAutoFit/>
            </a:bodyPr>
            <a:lstStyle/>
            <a:p>
              <a:pPr algn="r">
                <a:lnSpc>
                  <a:spcPct val="115000"/>
                </a:lnSpc>
              </a:pPr>
              <a:r>
                <a:rPr lang="ru-RU" sz="1800" b="1" dirty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6 </a:t>
              </a:r>
              <a:r>
                <a:rPr lang="ru-RU" sz="1800" b="1" dirty="0" smtClean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528</a:t>
              </a:r>
              <a:endParaRPr lang="ru-RU" sz="1800" b="1" dirty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2332158" y="3046005"/>
              <a:ext cx="747641" cy="405496"/>
            </a:xfrm>
            <a:prstGeom prst="rect">
              <a:avLst/>
            </a:prstGeom>
          </p:spPr>
          <p:txBody>
            <a:bodyPr wrap="none" lIns="68580" tIns="34290" rIns="68580" bIns="34290">
              <a:spAutoFit/>
            </a:bodyPr>
            <a:lstStyle/>
            <a:p>
              <a:pPr algn="r">
                <a:lnSpc>
                  <a:spcPct val="115000"/>
                </a:lnSpc>
              </a:pPr>
              <a:r>
                <a:rPr lang="ru-RU" sz="1900" b="1" dirty="0">
                  <a:solidFill>
                    <a:schemeClr val="bg1"/>
                  </a:solidFill>
                  <a:latin typeface="Arial Narrow" panose="020B0606020202030204" pitchFamily="34" charset="0"/>
                  <a:cs typeface="Times New Roman" panose="02020603050405020304" pitchFamily="18" charset="0"/>
                </a:rPr>
                <a:t>25 </a:t>
              </a:r>
              <a:r>
                <a:rPr lang="ru-RU" sz="1900" b="1" dirty="0" smtClean="0">
                  <a:solidFill>
                    <a:schemeClr val="bg1"/>
                  </a:solidFill>
                  <a:latin typeface="Arial Narrow" panose="020B0606020202030204" pitchFamily="34" charset="0"/>
                  <a:cs typeface="Times New Roman" panose="02020603050405020304" pitchFamily="18" charset="0"/>
                </a:rPr>
                <a:t>732</a:t>
              </a:r>
              <a:endParaRPr lang="ru-RU" sz="1900" b="1" dirty="0">
                <a:solidFill>
                  <a:schemeClr val="bg1"/>
                </a:solidFill>
                <a:latin typeface="Arial Narrow" panose="020B0606020202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Прямоугольник 81"/>
            <p:cNvSpPr/>
            <p:nvPr/>
          </p:nvSpPr>
          <p:spPr>
            <a:xfrm>
              <a:off x="2332158" y="3678562"/>
              <a:ext cx="747641" cy="405496"/>
            </a:xfrm>
            <a:prstGeom prst="rect">
              <a:avLst/>
            </a:prstGeom>
          </p:spPr>
          <p:txBody>
            <a:bodyPr wrap="none" lIns="68580" tIns="34290" rIns="68580" bIns="34290">
              <a:spAutoFit/>
            </a:bodyPr>
            <a:lstStyle/>
            <a:p>
              <a:pPr algn="r">
                <a:lnSpc>
                  <a:spcPct val="115000"/>
                </a:lnSpc>
              </a:pPr>
              <a:r>
                <a:rPr lang="ru-RU" sz="1900" b="1" dirty="0" smtClean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45 204</a:t>
              </a:r>
              <a:endParaRPr lang="ru-RU" sz="1900" b="1" dirty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>
            <a:xfrm>
              <a:off x="2442765" y="4245767"/>
              <a:ext cx="637034" cy="405496"/>
            </a:xfrm>
            <a:prstGeom prst="rect">
              <a:avLst/>
            </a:prstGeom>
          </p:spPr>
          <p:txBody>
            <a:bodyPr wrap="none" lIns="68580" tIns="34290" rIns="68580" bIns="34290">
              <a:spAutoFit/>
            </a:bodyPr>
            <a:lstStyle/>
            <a:p>
              <a:pPr algn="r">
                <a:lnSpc>
                  <a:spcPct val="115000"/>
                </a:lnSpc>
              </a:pPr>
              <a:r>
                <a:rPr lang="ru-RU" sz="1900" b="1" dirty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8 </a:t>
              </a:r>
              <a:r>
                <a:rPr lang="ru-RU" sz="1900" b="1" dirty="0" smtClean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221</a:t>
              </a:r>
              <a:endParaRPr lang="ru-RU" sz="1900" b="1" dirty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19" name="Freeform 13"/>
          <p:cNvSpPr>
            <a:spLocks/>
          </p:cNvSpPr>
          <p:nvPr/>
        </p:nvSpPr>
        <p:spPr bwMode="auto">
          <a:xfrm>
            <a:off x="3931195" y="2192794"/>
            <a:ext cx="209550" cy="416545"/>
          </a:xfrm>
          <a:custGeom>
            <a:avLst/>
            <a:gdLst>
              <a:gd name="T0" fmla="*/ 132 w 132"/>
              <a:gd name="T1" fmla="*/ 66 h 205"/>
              <a:gd name="T2" fmla="*/ 66 w 132"/>
              <a:gd name="T3" fmla="*/ 0 h 205"/>
              <a:gd name="T4" fmla="*/ 0 w 132"/>
              <a:gd name="T5" fmla="*/ 66 h 205"/>
              <a:gd name="T6" fmla="*/ 47 w 132"/>
              <a:gd name="T7" fmla="*/ 66 h 205"/>
              <a:gd name="T8" fmla="*/ 47 w 132"/>
              <a:gd name="T9" fmla="*/ 205 h 205"/>
              <a:gd name="T10" fmla="*/ 87 w 132"/>
              <a:gd name="T11" fmla="*/ 205 h 205"/>
              <a:gd name="T12" fmla="*/ 87 w 132"/>
              <a:gd name="T13" fmla="*/ 205 h 205"/>
              <a:gd name="T14" fmla="*/ 87 w 132"/>
              <a:gd name="T15" fmla="*/ 205 h 205"/>
              <a:gd name="T16" fmla="*/ 87 w 132"/>
              <a:gd name="T17" fmla="*/ 66 h 205"/>
              <a:gd name="T18" fmla="*/ 132 w 132"/>
              <a:gd name="T19" fmla="*/ 6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" h="205">
                <a:moveTo>
                  <a:pt x="132" y="66"/>
                </a:moveTo>
                <a:lnTo>
                  <a:pt x="66" y="0"/>
                </a:lnTo>
                <a:lnTo>
                  <a:pt x="0" y="66"/>
                </a:lnTo>
                <a:lnTo>
                  <a:pt x="47" y="66"/>
                </a:lnTo>
                <a:lnTo>
                  <a:pt x="4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66"/>
                </a:lnTo>
                <a:lnTo>
                  <a:pt x="132" y="6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</a:schemeClr>
              </a:gs>
              <a:gs pos="100000">
                <a:schemeClr val="bg1">
                  <a:lumMod val="65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226" name="Freeform 13"/>
          <p:cNvSpPr>
            <a:spLocks/>
          </p:cNvSpPr>
          <p:nvPr/>
        </p:nvSpPr>
        <p:spPr bwMode="auto">
          <a:xfrm>
            <a:off x="5545297" y="2887570"/>
            <a:ext cx="209550" cy="325437"/>
          </a:xfrm>
          <a:custGeom>
            <a:avLst/>
            <a:gdLst>
              <a:gd name="T0" fmla="*/ 132 w 132"/>
              <a:gd name="T1" fmla="*/ 66 h 205"/>
              <a:gd name="T2" fmla="*/ 66 w 132"/>
              <a:gd name="T3" fmla="*/ 0 h 205"/>
              <a:gd name="T4" fmla="*/ 0 w 132"/>
              <a:gd name="T5" fmla="*/ 66 h 205"/>
              <a:gd name="T6" fmla="*/ 47 w 132"/>
              <a:gd name="T7" fmla="*/ 66 h 205"/>
              <a:gd name="T8" fmla="*/ 47 w 132"/>
              <a:gd name="T9" fmla="*/ 205 h 205"/>
              <a:gd name="T10" fmla="*/ 87 w 132"/>
              <a:gd name="T11" fmla="*/ 205 h 205"/>
              <a:gd name="T12" fmla="*/ 87 w 132"/>
              <a:gd name="T13" fmla="*/ 205 h 205"/>
              <a:gd name="T14" fmla="*/ 87 w 132"/>
              <a:gd name="T15" fmla="*/ 205 h 205"/>
              <a:gd name="T16" fmla="*/ 87 w 132"/>
              <a:gd name="T17" fmla="*/ 66 h 205"/>
              <a:gd name="T18" fmla="*/ 132 w 132"/>
              <a:gd name="T19" fmla="*/ 6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" h="205">
                <a:moveTo>
                  <a:pt x="132" y="66"/>
                </a:moveTo>
                <a:lnTo>
                  <a:pt x="66" y="0"/>
                </a:lnTo>
                <a:lnTo>
                  <a:pt x="0" y="66"/>
                </a:lnTo>
                <a:lnTo>
                  <a:pt x="47" y="66"/>
                </a:lnTo>
                <a:lnTo>
                  <a:pt x="4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66"/>
                </a:lnTo>
                <a:lnTo>
                  <a:pt x="132" y="66"/>
                </a:lnTo>
                <a:close/>
              </a:path>
            </a:pathLst>
          </a:custGeom>
          <a:gradFill>
            <a:gsLst>
              <a:gs pos="93000">
                <a:srgbClr val="638B88"/>
              </a:gs>
              <a:gs pos="12000">
                <a:schemeClr val="tx1">
                  <a:lumMod val="50000"/>
                  <a:lumOff val="50000"/>
                </a:schemeClr>
              </a:gs>
            </a:gsLst>
            <a:lin ang="5400000" scaled="0"/>
          </a:gra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/>
          </a:p>
        </p:txBody>
      </p:sp>
      <p:sp>
        <p:nvSpPr>
          <p:cNvPr id="227" name="Freeform 13"/>
          <p:cNvSpPr>
            <a:spLocks/>
          </p:cNvSpPr>
          <p:nvPr/>
        </p:nvSpPr>
        <p:spPr bwMode="auto">
          <a:xfrm>
            <a:off x="3796909" y="2892330"/>
            <a:ext cx="209550" cy="325437"/>
          </a:xfrm>
          <a:custGeom>
            <a:avLst/>
            <a:gdLst>
              <a:gd name="T0" fmla="*/ 132 w 132"/>
              <a:gd name="T1" fmla="*/ 66 h 205"/>
              <a:gd name="T2" fmla="*/ 66 w 132"/>
              <a:gd name="T3" fmla="*/ 0 h 205"/>
              <a:gd name="T4" fmla="*/ 0 w 132"/>
              <a:gd name="T5" fmla="*/ 66 h 205"/>
              <a:gd name="T6" fmla="*/ 47 w 132"/>
              <a:gd name="T7" fmla="*/ 66 h 205"/>
              <a:gd name="T8" fmla="*/ 47 w 132"/>
              <a:gd name="T9" fmla="*/ 205 h 205"/>
              <a:gd name="T10" fmla="*/ 87 w 132"/>
              <a:gd name="T11" fmla="*/ 205 h 205"/>
              <a:gd name="T12" fmla="*/ 87 w 132"/>
              <a:gd name="T13" fmla="*/ 205 h 205"/>
              <a:gd name="T14" fmla="*/ 87 w 132"/>
              <a:gd name="T15" fmla="*/ 205 h 205"/>
              <a:gd name="T16" fmla="*/ 87 w 132"/>
              <a:gd name="T17" fmla="*/ 66 h 205"/>
              <a:gd name="T18" fmla="*/ 132 w 132"/>
              <a:gd name="T19" fmla="*/ 6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" h="205">
                <a:moveTo>
                  <a:pt x="132" y="66"/>
                </a:moveTo>
                <a:lnTo>
                  <a:pt x="66" y="0"/>
                </a:lnTo>
                <a:lnTo>
                  <a:pt x="0" y="66"/>
                </a:lnTo>
                <a:lnTo>
                  <a:pt x="47" y="66"/>
                </a:lnTo>
                <a:lnTo>
                  <a:pt x="4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66"/>
                </a:lnTo>
                <a:lnTo>
                  <a:pt x="132" y="66"/>
                </a:lnTo>
                <a:close/>
              </a:path>
            </a:pathLst>
          </a:custGeom>
          <a:gradFill>
            <a:gsLst>
              <a:gs pos="93000">
                <a:srgbClr val="638B88"/>
              </a:gs>
              <a:gs pos="12000">
                <a:schemeClr val="tx1">
                  <a:lumMod val="50000"/>
                  <a:lumOff val="50000"/>
                </a:schemeClr>
              </a:gs>
            </a:gsLst>
            <a:lin ang="5400000" scaled="0"/>
          </a:gra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dirty="0"/>
          </a:p>
        </p:txBody>
      </p:sp>
      <p:sp>
        <p:nvSpPr>
          <p:cNvPr id="228" name="Freeform 13"/>
          <p:cNvSpPr>
            <a:spLocks/>
          </p:cNvSpPr>
          <p:nvPr/>
        </p:nvSpPr>
        <p:spPr bwMode="auto">
          <a:xfrm>
            <a:off x="5436595" y="3470803"/>
            <a:ext cx="209550" cy="397302"/>
          </a:xfrm>
          <a:custGeom>
            <a:avLst/>
            <a:gdLst>
              <a:gd name="T0" fmla="*/ 132 w 132"/>
              <a:gd name="T1" fmla="*/ 66 h 205"/>
              <a:gd name="T2" fmla="*/ 66 w 132"/>
              <a:gd name="T3" fmla="*/ 0 h 205"/>
              <a:gd name="T4" fmla="*/ 0 w 132"/>
              <a:gd name="T5" fmla="*/ 66 h 205"/>
              <a:gd name="T6" fmla="*/ 47 w 132"/>
              <a:gd name="T7" fmla="*/ 66 h 205"/>
              <a:gd name="T8" fmla="*/ 47 w 132"/>
              <a:gd name="T9" fmla="*/ 205 h 205"/>
              <a:gd name="T10" fmla="*/ 87 w 132"/>
              <a:gd name="T11" fmla="*/ 205 h 205"/>
              <a:gd name="T12" fmla="*/ 87 w 132"/>
              <a:gd name="T13" fmla="*/ 205 h 205"/>
              <a:gd name="T14" fmla="*/ 87 w 132"/>
              <a:gd name="T15" fmla="*/ 205 h 205"/>
              <a:gd name="T16" fmla="*/ 87 w 132"/>
              <a:gd name="T17" fmla="*/ 66 h 205"/>
              <a:gd name="T18" fmla="*/ 132 w 132"/>
              <a:gd name="T19" fmla="*/ 6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" h="205">
                <a:moveTo>
                  <a:pt x="132" y="66"/>
                </a:moveTo>
                <a:lnTo>
                  <a:pt x="66" y="0"/>
                </a:lnTo>
                <a:lnTo>
                  <a:pt x="0" y="66"/>
                </a:lnTo>
                <a:lnTo>
                  <a:pt x="47" y="66"/>
                </a:lnTo>
                <a:lnTo>
                  <a:pt x="4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66"/>
                </a:lnTo>
                <a:lnTo>
                  <a:pt x="132" y="66"/>
                </a:lnTo>
                <a:close/>
              </a:path>
            </a:pathLst>
          </a:custGeom>
          <a:gradFill flip="none" rotWithShape="1">
            <a:gsLst>
              <a:gs pos="0">
                <a:srgbClr val="557775"/>
              </a:gs>
              <a:gs pos="100000">
                <a:srgbClr val="57A3AD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/>
          </a:p>
        </p:txBody>
      </p:sp>
      <p:sp>
        <p:nvSpPr>
          <p:cNvPr id="229" name="Freeform 13"/>
          <p:cNvSpPr>
            <a:spLocks/>
          </p:cNvSpPr>
          <p:nvPr/>
        </p:nvSpPr>
        <p:spPr bwMode="auto">
          <a:xfrm>
            <a:off x="3675421" y="3469787"/>
            <a:ext cx="209550" cy="397302"/>
          </a:xfrm>
          <a:custGeom>
            <a:avLst/>
            <a:gdLst>
              <a:gd name="T0" fmla="*/ 132 w 132"/>
              <a:gd name="T1" fmla="*/ 66 h 205"/>
              <a:gd name="T2" fmla="*/ 66 w 132"/>
              <a:gd name="T3" fmla="*/ 0 h 205"/>
              <a:gd name="T4" fmla="*/ 0 w 132"/>
              <a:gd name="T5" fmla="*/ 66 h 205"/>
              <a:gd name="T6" fmla="*/ 47 w 132"/>
              <a:gd name="T7" fmla="*/ 66 h 205"/>
              <a:gd name="T8" fmla="*/ 47 w 132"/>
              <a:gd name="T9" fmla="*/ 205 h 205"/>
              <a:gd name="T10" fmla="*/ 87 w 132"/>
              <a:gd name="T11" fmla="*/ 205 h 205"/>
              <a:gd name="T12" fmla="*/ 87 w 132"/>
              <a:gd name="T13" fmla="*/ 205 h 205"/>
              <a:gd name="T14" fmla="*/ 87 w 132"/>
              <a:gd name="T15" fmla="*/ 205 h 205"/>
              <a:gd name="T16" fmla="*/ 87 w 132"/>
              <a:gd name="T17" fmla="*/ 66 h 205"/>
              <a:gd name="T18" fmla="*/ 132 w 132"/>
              <a:gd name="T19" fmla="*/ 6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" h="205">
                <a:moveTo>
                  <a:pt x="132" y="66"/>
                </a:moveTo>
                <a:lnTo>
                  <a:pt x="66" y="0"/>
                </a:lnTo>
                <a:lnTo>
                  <a:pt x="0" y="66"/>
                </a:lnTo>
                <a:lnTo>
                  <a:pt x="47" y="66"/>
                </a:lnTo>
                <a:lnTo>
                  <a:pt x="4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66"/>
                </a:lnTo>
                <a:lnTo>
                  <a:pt x="132" y="66"/>
                </a:lnTo>
                <a:close/>
              </a:path>
            </a:pathLst>
          </a:custGeom>
          <a:gradFill flip="none" rotWithShape="1">
            <a:gsLst>
              <a:gs pos="0">
                <a:srgbClr val="557775"/>
              </a:gs>
              <a:gs pos="100000">
                <a:srgbClr val="57A3AD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/>
          </a:p>
        </p:txBody>
      </p:sp>
      <p:sp>
        <p:nvSpPr>
          <p:cNvPr id="198" name="Прямоугольник 197"/>
          <p:cNvSpPr/>
          <p:nvPr/>
        </p:nvSpPr>
        <p:spPr>
          <a:xfrm>
            <a:off x="4800384" y="2445302"/>
            <a:ext cx="614591" cy="35920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>
              <a:lnSpc>
                <a:spcPct val="115000"/>
              </a:lnSpc>
            </a:pPr>
            <a:r>
              <a:rPr lang="ru-RU" sz="1800" b="1" dirty="0" smtClean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2 393</a:t>
            </a:r>
            <a:endParaRPr lang="ru-RU" sz="1800" b="1" dirty="0">
              <a:solidFill>
                <a:schemeClr val="bg1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Прямоугольник 26"/>
          <p:cNvSpPr/>
          <p:nvPr/>
        </p:nvSpPr>
        <p:spPr>
          <a:xfrm>
            <a:off x="4495397" y="877215"/>
            <a:ext cx="1474906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900"/>
              </a:lnSpc>
            </a:pPr>
            <a:r>
              <a:rPr lang="ru-RU" sz="10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Выявлены нарушения </a:t>
            </a:r>
          </a:p>
          <a:p>
            <a:pPr algn="ctr">
              <a:lnSpc>
                <a:spcPts val="900"/>
              </a:lnSpc>
            </a:pPr>
            <a:r>
              <a:rPr lang="ru-RU" sz="10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в </a:t>
            </a:r>
            <a:r>
              <a:rPr lang="ru-RU" sz="10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2015-2017 гг.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689182" y="4847110"/>
            <a:ext cx="6770729" cy="2333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050"/>
              </a:lnSpc>
            </a:pPr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ИТОГО:    </a:t>
            </a:r>
            <a:r>
              <a:rPr lang="ru-RU" sz="1800" b="1" dirty="0" smtClean="0">
                <a:solidFill>
                  <a:schemeClr val="accent1"/>
                </a:solidFill>
                <a:latin typeface="Arial Narrow" pitchFamily="34" charset="0"/>
                <a:cs typeface="Arial" panose="020B0604020202020204" pitchFamily="34" charset="0"/>
              </a:rPr>
              <a:t>85 685  </a:t>
            </a:r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объектов</a:t>
            </a:r>
            <a:endParaRPr lang="ru-RU" b="1" dirty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193" name="Группа 192"/>
          <p:cNvGrpSpPr/>
          <p:nvPr/>
        </p:nvGrpSpPr>
        <p:grpSpPr>
          <a:xfrm>
            <a:off x="6125104" y="2712008"/>
            <a:ext cx="1392793" cy="1922147"/>
            <a:chOff x="2057623" y="2689974"/>
            <a:chExt cx="1392793" cy="1922147"/>
          </a:xfrm>
        </p:grpSpPr>
        <p:sp>
          <p:nvSpPr>
            <p:cNvPr id="194" name="Прямоугольник 193"/>
            <p:cNvSpPr/>
            <p:nvPr/>
          </p:nvSpPr>
          <p:spPr>
            <a:xfrm>
              <a:off x="2064765" y="2689974"/>
              <a:ext cx="1385651" cy="171840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/>
            <a:p>
              <a:pPr algn="ctr">
                <a:lnSpc>
                  <a:spcPts val="750"/>
                </a:lnSpc>
              </a:pPr>
              <a:r>
                <a:rPr lang="ru-RU" sz="900" b="1" spc="600" dirty="0">
                  <a:solidFill>
                    <a:srgbClr val="2C2C2C"/>
                  </a:solidFill>
                  <a:latin typeface="Arial Narrow" pitchFamily="34" charset="0"/>
                  <a:cs typeface="Arial" panose="020B0604020202020204" pitchFamily="34" charset="0"/>
                </a:rPr>
                <a:t>объектов 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2064765" y="3307634"/>
              <a:ext cx="1385651" cy="171840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/>
            <a:p>
              <a:pPr algn="ctr">
                <a:lnSpc>
                  <a:spcPts val="750"/>
                </a:lnSpc>
              </a:pPr>
              <a:r>
                <a:rPr lang="ru-RU" sz="900" b="1" spc="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объектов </a:t>
              </a:r>
            </a:p>
          </p:txBody>
        </p:sp>
        <p:sp>
          <p:nvSpPr>
            <p:cNvPr id="199" name="Прямоугольник 198"/>
            <p:cNvSpPr/>
            <p:nvPr/>
          </p:nvSpPr>
          <p:spPr>
            <a:xfrm>
              <a:off x="2057623" y="3901271"/>
              <a:ext cx="1385651" cy="171840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/>
            <a:p>
              <a:pPr algn="ctr">
                <a:lnSpc>
                  <a:spcPts val="750"/>
                </a:lnSpc>
              </a:pPr>
              <a:r>
                <a:rPr lang="ru-RU" sz="900" b="1" spc="60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объектов </a:t>
              </a: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057623" y="4440281"/>
              <a:ext cx="1385651" cy="171840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/>
            <a:p>
              <a:pPr algn="ctr">
                <a:lnSpc>
                  <a:spcPts val="750"/>
                </a:lnSpc>
              </a:pPr>
              <a:r>
                <a:rPr lang="ru-RU" sz="900" b="1" spc="600" dirty="0">
                  <a:solidFill>
                    <a:srgbClr val="82B18C"/>
                  </a:solidFill>
                  <a:latin typeface="Arial Narrow" pitchFamily="34" charset="0"/>
                  <a:cs typeface="Arial" panose="020B0604020202020204" pitchFamily="34" charset="0"/>
                </a:rPr>
                <a:t>объектов</a:t>
              </a:r>
              <a:r>
                <a:rPr lang="ru-RU" sz="900" b="1" spc="600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 </a:t>
              </a:r>
            </a:p>
          </p:txBody>
        </p:sp>
      </p:grpSp>
      <p:cxnSp>
        <p:nvCxnSpPr>
          <p:cNvPr id="137" name="Прямая соединительная линия 136"/>
          <p:cNvCxnSpPr/>
          <p:nvPr/>
        </p:nvCxnSpPr>
        <p:spPr>
          <a:xfrm rot="16200000">
            <a:off x="421802" y="2660839"/>
            <a:ext cx="3960000" cy="0"/>
          </a:xfrm>
          <a:prstGeom prst="line">
            <a:avLst/>
          </a:prstGeom>
          <a:ln w="38100">
            <a:solidFill>
              <a:srgbClr val="9BBE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Прямоугольник 98"/>
          <p:cNvSpPr/>
          <p:nvPr/>
        </p:nvSpPr>
        <p:spPr>
          <a:xfrm>
            <a:off x="652125" y="222762"/>
            <a:ext cx="3640176" cy="258627"/>
          </a:xfrm>
          <a:prstGeom prst="rect">
            <a:avLst/>
          </a:prstGeom>
          <a:noFill/>
        </p:spPr>
        <p:txBody>
          <a:bodyPr wrap="square" lIns="68579" tIns="34289" rIns="68579" bIns="34289" rtlCol="0">
            <a:spAutoFit/>
          </a:bodyPr>
          <a:lstStyle/>
          <a:p>
            <a:pPr>
              <a:lnSpc>
                <a:spcPts val="1350"/>
              </a:lnSpc>
            </a:pPr>
            <a:r>
              <a:rPr lang="ru-RU" sz="20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Применение критериев риска</a:t>
            </a:r>
          </a:p>
        </p:txBody>
      </p:sp>
      <p:sp>
        <p:nvSpPr>
          <p:cNvPr id="100" name="Прямоугольник 99"/>
          <p:cNvSpPr/>
          <p:nvPr/>
        </p:nvSpPr>
        <p:spPr>
          <a:xfrm>
            <a:off x="2897445" y="644276"/>
            <a:ext cx="2676374" cy="27186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b="1" spc="-40" dirty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Шаг </a:t>
            </a:r>
            <a:r>
              <a:rPr lang="ru-RU" b="1" spc="-40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2. </a:t>
            </a:r>
            <a:r>
              <a:rPr lang="ru-RU" b="1" spc="-4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Применение </a:t>
            </a:r>
            <a:r>
              <a:rPr lang="ru-RU" b="1" spc="-40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критериев </a:t>
            </a:r>
            <a:r>
              <a:rPr lang="ru-RU" b="1" spc="-4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риска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7610492" y="915159"/>
            <a:ext cx="1840929" cy="3770385"/>
            <a:chOff x="2223413" y="931830"/>
            <a:chExt cx="1840929" cy="3770385"/>
          </a:xfrm>
        </p:grpSpPr>
        <p:grpSp>
          <p:nvGrpSpPr>
            <p:cNvPr id="16" name="Группа 15"/>
            <p:cNvGrpSpPr/>
            <p:nvPr/>
          </p:nvGrpSpPr>
          <p:grpSpPr>
            <a:xfrm>
              <a:off x="2259787" y="2402595"/>
              <a:ext cx="1804555" cy="2299620"/>
              <a:chOff x="472204" y="2402595"/>
              <a:chExt cx="1804555" cy="2299620"/>
            </a:xfrm>
          </p:grpSpPr>
          <p:sp>
            <p:nvSpPr>
              <p:cNvPr id="57" name="TextBox 56"/>
              <p:cNvSpPr txBox="1"/>
              <p:nvPr/>
            </p:nvSpPr>
            <p:spPr>
              <a:xfrm>
                <a:off x="472204" y="2402595"/>
                <a:ext cx="1804555" cy="351376"/>
              </a:xfrm>
              <a:prstGeom prst="rect">
                <a:avLst/>
              </a:prstGeom>
            </p:spPr>
            <p:txBody>
              <a:bodyPr wrap="square" lIns="68579" tIns="34289" rIns="68579" bIns="34289">
                <a:spAutoFit/>
              </a:bodyPr>
              <a:lstStyle>
                <a:defPPr>
                  <a:defRPr lang="ru-RU"/>
                </a:defPPr>
                <a:lvl1pPr algn="ctr">
                  <a:lnSpc>
                    <a:spcPts val="1400"/>
                  </a:lnSpc>
                  <a:defRPr sz="160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defRPr>
                </a:lvl1pPr>
              </a:lstStyle>
              <a:p>
                <a:pPr algn="l">
                  <a:lnSpc>
                    <a:spcPts val="1050"/>
                  </a:lnSpc>
                </a:pPr>
                <a:r>
                  <a:rPr lang="ru-RU" sz="1100" b="1" dirty="0"/>
                  <a:t>Значительного риска</a:t>
                </a:r>
              </a:p>
              <a:p>
                <a:pPr algn="l">
                  <a:lnSpc>
                    <a:spcPts val="1050"/>
                  </a:lnSpc>
                </a:pPr>
                <a:r>
                  <a:rPr lang="ru-RU" sz="1100" b="1" dirty="0" smtClean="0"/>
                  <a:t>(1 </a:t>
                </a:r>
                <a:r>
                  <a:rPr lang="ru-RU" sz="1100" b="1" dirty="0"/>
                  <a:t>раз в 3 </a:t>
                </a:r>
                <a:r>
                  <a:rPr lang="ru-RU" sz="1100" b="1" dirty="0" smtClean="0"/>
                  <a:t>года)</a:t>
                </a:r>
                <a:endParaRPr lang="ru-RU" sz="1100" b="1" dirty="0"/>
              </a:p>
            </p:txBody>
          </p:sp>
          <p:sp>
            <p:nvSpPr>
              <p:cNvPr id="60" name="Прямоугольник 59"/>
              <p:cNvSpPr/>
              <p:nvPr/>
            </p:nvSpPr>
            <p:spPr>
              <a:xfrm>
                <a:off x="472204" y="3012794"/>
                <a:ext cx="1516169" cy="492440"/>
              </a:xfrm>
              <a:prstGeom prst="rect">
                <a:avLst/>
              </a:prstGeom>
            </p:spPr>
            <p:txBody>
              <a:bodyPr wrap="square" lIns="68579" tIns="34289" rIns="68579" bIns="34289">
                <a:spAutoFit/>
              </a:bodyPr>
              <a:lstStyle/>
              <a:p>
                <a:pPr>
                  <a:lnSpc>
                    <a:spcPts val="1050"/>
                  </a:lnSpc>
                </a:pPr>
                <a:r>
                  <a:rPr lang="ru-RU" sz="1100" b="1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Среднего риска </a:t>
                </a:r>
              </a:p>
              <a:p>
                <a:pPr>
                  <a:lnSpc>
                    <a:spcPts val="1050"/>
                  </a:lnSpc>
                </a:pPr>
                <a:r>
                  <a:rPr lang="ru-RU" sz="1100" b="1" dirty="0" smtClean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(не </a:t>
                </a:r>
                <a:r>
                  <a:rPr lang="ru-RU" sz="1100" b="1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чаще чем </a:t>
                </a:r>
              </a:p>
              <a:p>
                <a:pPr>
                  <a:lnSpc>
                    <a:spcPts val="1050"/>
                  </a:lnSpc>
                </a:pPr>
                <a:r>
                  <a:rPr lang="ru-RU" sz="1100" b="1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1 раз в 4 </a:t>
                </a:r>
                <a:r>
                  <a:rPr lang="ru-RU" sz="1100" b="1" dirty="0" smtClean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года)</a:t>
                </a:r>
                <a:endParaRPr lang="ru-RU" sz="1100" b="1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Прямоугольник 60"/>
              <p:cNvSpPr/>
              <p:nvPr/>
            </p:nvSpPr>
            <p:spPr>
              <a:xfrm>
                <a:off x="472204" y="3621639"/>
                <a:ext cx="1366151" cy="492440"/>
              </a:xfrm>
              <a:prstGeom prst="rect">
                <a:avLst/>
              </a:prstGeom>
            </p:spPr>
            <p:txBody>
              <a:bodyPr wrap="square" lIns="68579" tIns="34289" rIns="68579" bIns="34289">
                <a:spAutoFit/>
              </a:bodyPr>
              <a:lstStyle/>
              <a:p>
                <a:pPr>
                  <a:lnSpc>
                    <a:spcPts val="1050"/>
                  </a:lnSpc>
                </a:pPr>
                <a:r>
                  <a:rPr lang="ru-RU" sz="1100" b="1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Умеренного риска </a:t>
                </a:r>
              </a:p>
              <a:p>
                <a:pPr>
                  <a:lnSpc>
                    <a:spcPts val="1050"/>
                  </a:lnSpc>
                </a:pPr>
                <a:r>
                  <a:rPr lang="ru-RU" sz="1100" b="1" dirty="0" smtClean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(не </a:t>
                </a:r>
                <a:r>
                  <a:rPr lang="ru-RU" sz="1100" b="1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чаще чем </a:t>
                </a:r>
              </a:p>
              <a:p>
                <a:pPr>
                  <a:lnSpc>
                    <a:spcPts val="1050"/>
                  </a:lnSpc>
                </a:pPr>
                <a:r>
                  <a:rPr lang="ru-RU" sz="1100" b="1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1 раз в 5 </a:t>
                </a:r>
                <a:r>
                  <a:rPr lang="ru-RU" sz="1100" b="1" dirty="0" smtClean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лет)</a:t>
                </a:r>
                <a:endParaRPr lang="ru-RU" sz="1100" b="1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Прямоугольник 61"/>
              <p:cNvSpPr/>
              <p:nvPr/>
            </p:nvSpPr>
            <p:spPr>
              <a:xfrm>
                <a:off x="472204" y="4209775"/>
                <a:ext cx="1423711" cy="492440"/>
              </a:xfrm>
              <a:prstGeom prst="rect">
                <a:avLst/>
              </a:prstGeom>
            </p:spPr>
            <p:txBody>
              <a:bodyPr wrap="square" lIns="68579" tIns="34289" rIns="68579" bIns="34289">
                <a:spAutoFit/>
              </a:bodyPr>
              <a:lstStyle/>
              <a:p>
                <a:pPr>
                  <a:lnSpc>
                    <a:spcPts val="1050"/>
                  </a:lnSpc>
                </a:pPr>
                <a:r>
                  <a:rPr lang="ru-RU" sz="1100" b="1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Низкого риска </a:t>
                </a:r>
              </a:p>
              <a:p>
                <a:pPr>
                  <a:lnSpc>
                    <a:spcPts val="1050"/>
                  </a:lnSpc>
                </a:pPr>
                <a:r>
                  <a:rPr lang="ru-RU" sz="1100" b="1" dirty="0" smtClean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(плановые </a:t>
                </a:r>
                <a:r>
                  <a:rPr lang="ru-RU" sz="1100" b="1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проверки</a:t>
                </a:r>
              </a:p>
              <a:p>
                <a:pPr>
                  <a:lnSpc>
                    <a:spcPts val="1050"/>
                  </a:lnSpc>
                </a:pPr>
                <a:r>
                  <a:rPr lang="ru-RU" sz="1100" b="1" dirty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не </a:t>
                </a:r>
                <a:r>
                  <a:rPr lang="ru-RU" sz="1100" b="1" dirty="0" smtClean="0">
                    <a:solidFill>
                      <a:srgbClr val="4D7877"/>
                    </a:solidFill>
                    <a:latin typeface="Arial Narrow" pitchFamily="34" charset="0"/>
                    <a:cs typeface="Arial" panose="020B0604020202020204" pitchFamily="34" charset="0"/>
                  </a:rPr>
                  <a:t>проводятся)</a:t>
                </a:r>
                <a:endParaRPr lang="ru-RU" sz="1100" b="1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" name="Прямоугольник 16"/>
            <p:cNvSpPr/>
            <p:nvPr/>
          </p:nvSpPr>
          <p:spPr>
            <a:xfrm>
              <a:off x="2223413" y="931830"/>
              <a:ext cx="1532285" cy="300080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/>
            <a:p>
              <a:pPr algn="ctr">
                <a:lnSpc>
                  <a:spcPts val="900"/>
                </a:lnSpc>
              </a:pPr>
              <a:r>
                <a:rPr lang="ru-RU" sz="1000" b="1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Категории </a:t>
              </a:r>
              <a:r>
                <a:rPr lang="ru-RU" sz="1000" b="1" dirty="0" smtClean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риска </a:t>
              </a:r>
              <a:r>
                <a:rPr lang="ru-RU" sz="1000" b="1" dirty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и</a:t>
              </a:r>
            </a:p>
            <a:p>
              <a:pPr algn="ctr">
                <a:lnSpc>
                  <a:spcPts val="900"/>
                </a:lnSpc>
              </a:pPr>
              <a:r>
                <a:rPr lang="ru-RU" sz="1000" b="1" dirty="0" smtClean="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rPr>
                <a:t>периодичность проверок </a:t>
              </a:r>
              <a:endParaRPr lang="ru-RU" sz="10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2259787" y="1982072"/>
              <a:ext cx="1804555" cy="351376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>
              <a:defPPr>
                <a:defRPr lang="ru-RU"/>
              </a:defPPr>
              <a:lvl1pPr>
                <a:lnSpc>
                  <a:spcPts val="1000"/>
                </a:lnSpc>
                <a:defRPr sz="110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defRPr>
              </a:lvl1pPr>
            </a:lstStyle>
            <a:p>
              <a:pPr>
                <a:lnSpc>
                  <a:spcPts val="1050"/>
                </a:lnSpc>
              </a:pPr>
              <a:r>
                <a:rPr lang="ru-RU" b="1" dirty="0"/>
                <a:t>Высокого риска </a:t>
              </a:r>
            </a:p>
            <a:p>
              <a:pPr>
                <a:lnSpc>
                  <a:spcPts val="1050"/>
                </a:lnSpc>
              </a:pPr>
              <a:r>
                <a:rPr lang="ru-RU" b="1" dirty="0" smtClean="0"/>
                <a:t>(1 </a:t>
              </a:r>
              <a:r>
                <a:rPr lang="ru-RU" b="1" dirty="0"/>
                <a:t>раз в 2 </a:t>
              </a:r>
              <a:r>
                <a:rPr lang="ru-RU" b="1" dirty="0" smtClean="0"/>
                <a:t>года)</a:t>
              </a:r>
              <a:endParaRPr lang="ru-RU" b="1" dirty="0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2247891" y="1558344"/>
              <a:ext cx="1435607" cy="351376"/>
            </a:xfrm>
            <a:prstGeom prst="rect">
              <a:avLst/>
            </a:prstGeom>
          </p:spPr>
          <p:txBody>
            <a:bodyPr wrap="square" lIns="68579" tIns="34289" rIns="68579" bIns="34289">
              <a:spAutoFit/>
            </a:bodyPr>
            <a:lstStyle>
              <a:defPPr>
                <a:defRPr lang="ru-RU"/>
              </a:defPPr>
              <a:lvl1pPr algn="ctr">
                <a:lnSpc>
                  <a:spcPts val="1400"/>
                </a:lnSpc>
                <a:defRPr sz="1600">
                  <a:solidFill>
                    <a:srgbClr val="4D7877"/>
                  </a:solidFill>
                  <a:latin typeface="Arial Narrow" pitchFamily="34" charset="0"/>
                  <a:cs typeface="Arial" panose="020B0604020202020204" pitchFamily="34" charset="0"/>
                </a:defRPr>
              </a:lvl1pPr>
            </a:lstStyle>
            <a:p>
              <a:pPr algn="l">
                <a:lnSpc>
                  <a:spcPts val="1050"/>
                </a:lnSpc>
              </a:pPr>
              <a:r>
                <a:rPr lang="ru-RU" sz="1100" b="1" spc="-20" dirty="0"/>
                <a:t>Чрезвычайно </a:t>
              </a:r>
              <a:r>
                <a:rPr lang="ru-RU" sz="1100" b="1" spc="-20" dirty="0" smtClean="0"/>
                <a:t>высокий  </a:t>
              </a:r>
            </a:p>
            <a:p>
              <a:pPr algn="l">
                <a:lnSpc>
                  <a:spcPts val="1050"/>
                </a:lnSpc>
              </a:pPr>
              <a:r>
                <a:rPr lang="ru-RU" sz="1100" b="1" spc="-20" dirty="0"/>
                <a:t>(</a:t>
              </a:r>
              <a:r>
                <a:rPr lang="ru-RU" sz="1100" b="1" spc="-20" dirty="0" smtClean="0"/>
                <a:t>ежегодно)</a:t>
              </a:r>
              <a:endParaRPr lang="ru-RU" sz="1100" b="1" spc="-20" dirty="0"/>
            </a:p>
          </p:txBody>
        </p:sp>
      </p:grpSp>
      <p:sp>
        <p:nvSpPr>
          <p:cNvPr id="103" name="Прямоугольник 102"/>
          <p:cNvSpPr/>
          <p:nvPr/>
        </p:nvSpPr>
        <p:spPr>
          <a:xfrm>
            <a:off x="6109357" y="654550"/>
            <a:ext cx="2629887" cy="247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1200"/>
              </a:lnSpc>
            </a:pPr>
            <a:r>
              <a:rPr lang="ru-RU" b="1" spc="-40" dirty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Шаг </a:t>
            </a:r>
            <a:r>
              <a:rPr lang="ru-RU" b="1" spc="-40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3. </a:t>
            </a:r>
            <a:r>
              <a:rPr lang="ru-RU" b="1" spc="-40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Присвоение категории </a:t>
            </a:r>
            <a:r>
              <a:rPr lang="ru-RU" b="1" spc="-4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риска</a:t>
            </a:r>
          </a:p>
        </p:txBody>
      </p:sp>
      <p:sp>
        <p:nvSpPr>
          <p:cNvPr id="104" name="Прямоугольник 103"/>
          <p:cNvSpPr/>
          <p:nvPr/>
        </p:nvSpPr>
        <p:spPr>
          <a:xfrm>
            <a:off x="-25718" y="1233102"/>
            <a:ext cx="86120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750"/>
              </a:lnSpc>
            </a:pP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ПП РФ № </a:t>
            </a:r>
            <a:r>
              <a:rPr lang="ru-RU" sz="7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1029 </a:t>
            </a:r>
          </a:p>
          <a:p>
            <a:pPr algn="ctr">
              <a:lnSpc>
                <a:spcPts val="750"/>
              </a:lnSpc>
            </a:pPr>
            <a:r>
              <a:rPr lang="ru-RU" sz="7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от </a:t>
            </a: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28.09.15</a:t>
            </a:r>
          </a:p>
          <a:p>
            <a:pPr algn="ctr">
              <a:lnSpc>
                <a:spcPts val="750"/>
              </a:lnSpc>
            </a:pPr>
            <a:endParaRPr lang="ru-RU" sz="700" b="1" dirty="0" smtClean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05" name="Прямоугольник 104"/>
          <p:cNvSpPr/>
          <p:nvPr/>
        </p:nvSpPr>
        <p:spPr>
          <a:xfrm>
            <a:off x="7446373" y="1158136"/>
            <a:ext cx="1847335" cy="1949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750"/>
              </a:lnSpc>
            </a:pP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ПП РФ № </a:t>
            </a:r>
            <a:r>
              <a:rPr lang="ru-RU" sz="7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886 от </a:t>
            </a: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27.07.17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2694618" y="877215"/>
            <a:ext cx="1321965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900"/>
              </a:lnSpc>
            </a:pPr>
            <a:r>
              <a:rPr lang="ru-RU" sz="10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Территории</a:t>
            </a:r>
          </a:p>
          <a:p>
            <a:pPr algn="ctr">
              <a:lnSpc>
                <a:spcPts val="900"/>
              </a:lnSpc>
            </a:pPr>
            <a:r>
              <a:rPr lang="ru-RU" sz="10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особого риска</a:t>
            </a:r>
            <a:endParaRPr lang="ru-RU" sz="1000" b="1" dirty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07" name="Прямоугольник 106"/>
          <p:cNvSpPr/>
          <p:nvPr/>
        </p:nvSpPr>
        <p:spPr>
          <a:xfrm>
            <a:off x="2403472" y="1185988"/>
            <a:ext cx="1992681" cy="518089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700"/>
              </a:lnSpc>
            </a:pP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ЦЭЗ  Байкальской ПТ, ООПТ, </a:t>
            </a:r>
            <a:r>
              <a:rPr lang="ru-RU" sz="7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Арктическая </a:t>
            </a: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зона, </a:t>
            </a:r>
            <a:r>
              <a:rPr lang="ru-RU" sz="7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море </a:t>
            </a: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/ </a:t>
            </a:r>
            <a:r>
              <a:rPr lang="ru-RU" sz="7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шельф, водно-болотные </a:t>
            </a: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угодья международного значения, </a:t>
            </a:r>
            <a:r>
              <a:rPr lang="ru-RU" sz="700" b="1" dirty="0" err="1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водоохранные</a:t>
            </a: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 зоны </a:t>
            </a:r>
          </a:p>
          <a:p>
            <a:pPr algn="ctr">
              <a:lnSpc>
                <a:spcPts val="700"/>
              </a:lnSpc>
            </a:pPr>
            <a:r>
              <a:rPr lang="ru-RU" sz="7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объектов федерального уровня</a:t>
            </a:r>
          </a:p>
          <a:p>
            <a:pPr algn="ctr">
              <a:lnSpc>
                <a:spcPts val="700"/>
              </a:lnSpc>
            </a:pPr>
            <a:endParaRPr lang="ru-RU" sz="700" b="1" dirty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cxnSp>
        <p:nvCxnSpPr>
          <p:cNvPr id="109" name="Прямая соединительная линия 108"/>
          <p:cNvCxnSpPr/>
          <p:nvPr/>
        </p:nvCxnSpPr>
        <p:spPr>
          <a:xfrm rot="16200000">
            <a:off x="4085422" y="2660839"/>
            <a:ext cx="3960000" cy="0"/>
          </a:xfrm>
          <a:prstGeom prst="line">
            <a:avLst/>
          </a:prstGeom>
          <a:ln w="38100">
            <a:solidFill>
              <a:srgbClr val="9BBE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Прямоугольник 101"/>
          <p:cNvSpPr/>
          <p:nvPr/>
        </p:nvSpPr>
        <p:spPr>
          <a:xfrm>
            <a:off x="6191688" y="877215"/>
            <a:ext cx="1303320" cy="338552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1200"/>
              </a:lnSpc>
            </a:pPr>
            <a:r>
              <a:rPr lang="ru-RU" sz="10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Количество объектов</a:t>
            </a:r>
          </a:p>
          <a:p>
            <a:pPr algn="ctr">
              <a:lnSpc>
                <a:spcPts val="900"/>
              </a:lnSpc>
            </a:pPr>
            <a:r>
              <a:rPr lang="ru-RU" sz="10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по категориям риска </a:t>
            </a:r>
          </a:p>
        </p:txBody>
      </p:sp>
      <p:sp>
        <p:nvSpPr>
          <p:cNvPr id="108" name="Прямоугольник 107"/>
          <p:cNvSpPr/>
          <p:nvPr/>
        </p:nvSpPr>
        <p:spPr>
          <a:xfrm>
            <a:off x="6132246" y="2213402"/>
            <a:ext cx="1385651" cy="171840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750"/>
              </a:lnSpc>
            </a:pPr>
            <a:r>
              <a:rPr lang="ru-RU" sz="900" b="1" spc="600" dirty="0">
                <a:solidFill>
                  <a:schemeClr val="accent2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объектов </a:t>
            </a:r>
          </a:p>
        </p:txBody>
      </p:sp>
      <p:sp>
        <p:nvSpPr>
          <p:cNvPr id="110" name="Прямоугольник 109"/>
          <p:cNvSpPr/>
          <p:nvPr/>
        </p:nvSpPr>
        <p:spPr>
          <a:xfrm>
            <a:off x="6132246" y="1777991"/>
            <a:ext cx="1385651" cy="171840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750"/>
              </a:lnSpc>
            </a:pPr>
            <a:r>
              <a:rPr lang="ru-RU" sz="900" b="1" spc="600" dirty="0">
                <a:solidFill>
                  <a:srgbClr val="D00000"/>
                </a:solidFill>
                <a:latin typeface="Arial Narrow" pitchFamily="34" charset="0"/>
                <a:cs typeface="Arial" panose="020B0604020202020204" pitchFamily="34" charset="0"/>
              </a:rPr>
              <a:t>объектов </a:t>
            </a:r>
          </a:p>
        </p:txBody>
      </p:sp>
      <p:sp>
        <p:nvSpPr>
          <p:cNvPr id="111" name="Прямоугольник 110"/>
          <p:cNvSpPr/>
          <p:nvPr/>
        </p:nvSpPr>
        <p:spPr>
          <a:xfrm>
            <a:off x="870756" y="877215"/>
            <a:ext cx="1303320" cy="338552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1200"/>
              </a:lnSpc>
            </a:pPr>
            <a:r>
              <a:rPr lang="ru-RU" sz="10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Количество объектов</a:t>
            </a:r>
          </a:p>
          <a:p>
            <a:pPr algn="ctr">
              <a:lnSpc>
                <a:spcPts val="900"/>
              </a:lnSpc>
            </a:pPr>
            <a:r>
              <a:rPr lang="ru-RU" sz="1000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по категориям риска 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4394931" y="1178572"/>
            <a:ext cx="1663400" cy="377024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840"/>
              </a:lnSpc>
            </a:pPr>
            <a:r>
              <a:rPr lang="ru-RU" sz="7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КоАП РФ / УК РФ / досрочное прекращение, приостановление, аннулирование лицензии</a:t>
            </a:r>
            <a:endParaRPr lang="ru-RU" sz="700" b="1" dirty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55" name="Freeform 13"/>
          <p:cNvSpPr>
            <a:spLocks/>
          </p:cNvSpPr>
          <p:nvPr/>
        </p:nvSpPr>
        <p:spPr bwMode="auto">
          <a:xfrm>
            <a:off x="5687952" y="2191960"/>
            <a:ext cx="209550" cy="416545"/>
          </a:xfrm>
          <a:custGeom>
            <a:avLst/>
            <a:gdLst>
              <a:gd name="T0" fmla="*/ 132 w 132"/>
              <a:gd name="T1" fmla="*/ 66 h 205"/>
              <a:gd name="T2" fmla="*/ 66 w 132"/>
              <a:gd name="T3" fmla="*/ 0 h 205"/>
              <a:gd name="T4" fmla="*/ 0 w 132"/>
              <a:gd name="T5" fmla="*/ 66 h 205"/>
              <a:gd name="T6" fmla="*/ 47 w 132"/>
              <a:gd name="T7" fmla="*/ 66 h 205"/>
              <a:gd name="T8" fmla="*/ 47 w 132"/>
              <a:gd name="T9" fmla="*/ 205 h 205"/>
              <a:gd name="T10" fmla="*/ 87 w 132"/>
              <a:gd name="T11" fmla="*/ 205 h 205"/>
              <a:gd name="T12" fmla="*/ 87 w 132"/>
              <a:gd name="T13" fmla="*/ 205 h 205"/>
              <a:gd name="T14" fmla="*/ 87 w 132"/>
              <a:gd name="T15" fmla="*/ 205 h 205"/>
              <a:gd name="T16" fmla="*/ 87 w 132"/>
              <a:gd name="T17" fmla="*/ 66 h 205"/>
              <a:gd name="T18" fmla="*/ 132 w 132"/>
              <a:gd name="T19" fmla="*/ 6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" h="205">
                <a:moveTo>
                  <a:pt x="132" y="66"/>
                </a:moveTo>
                <a:lnTo>
                  <a:pt x="66" y="0"/>
                </a:lnTo>
                <a:lnTo>
                  <a:pt x="0" y="66"/>
                </a:lnTo>
                <a:lnTo>
                  <a:pt x="47" y="66"/>
                </a:lnTo>
                <a:lnTo>
                  <a:pt x="4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66"/>
                </a:lnTo>
                <a:lnTo>
                  <a:pt x="132" y="6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</a:schemeClr>
              </a:gs>
              <a:gs pos="100000">
                <a:schemeClr val="bg1">
                  <a:lumMod val="65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grpSp>
        <p:nvGrpSpPr>
          <p:cNvPr id="101" name="Группа 100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114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119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120" name="Picture 1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25" name="Параллелограмм 124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3279609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497418" y="815277"/>
            <a:ext cx="2492990" cy="708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600"/>
              </a:lnSpc>
            </a:pPr>
            <a:r>
              <a:rPr lang="ru-RU" sz="1800" dirty="0">
                <a:solidFill>
                  <a:srgbClr val="4D7877"/>
                </a:solidFill>
                <a:latin typeface="Arial Narrow" pitchFamily="34" charset="0"/>
              </a:rPr>
              <a:t>Доля водопользователей,</a:t>
            </a:r>
          </a:p>
          <a:p>
            <a:pPr>
              <a:lnSpc>
                <a:spcPts val="1600"/>
              </a:lnSpc>
            </a:pPr>
            <a:r>
              <a:rPr lang="ru-RU" sz="1800" dirty="0">
                <a:solidFill>
                  <a:srgbClr val="4D7877"/>
                </a:solidFill>
                <a:latin typeface="Arial Narrow" pitchFamily="34" charset="0"/>
              </a:rPr>
              <a:t>снизивших сбросы</a:t>
            </a:r>
          </a:p>
          <a:p>
            <a:pPr>
              <a:lnSpc>
                <a:spcPts val="1600"/>
              </a:lnSpc>
            </a:pPr>
            <a:r>
              <a:rPr lang="ru-RU" sz="1800" dirty="0">
                <a:solidFill>
                  <a:srgbClr val="4D7877"/>
                </a:solidFill>
                <a:latin typeface="Arial Narrow" pitchFamily="34" charset="0"/>
              </a:rPr>
              <a:t>загрязняющих веществ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408343" y="815277"/>
            <a:ext cx="2249334" cy="708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ru-RU"/>
            </a:defPPr>
            <a:lvl1pPr>
              <a:lnSpc>
                <a:spcPts val="1300"/>
              </a:lnSpc>
              <a:defRPr sz="1800">
                <a:solidFill>
                  <a:srgbClr val="4D7877"/>
                </a:solidFill>
                <a:latin typeface="Arial Narrow" pitchFamily="34" charset="0"/>
              </a:defRPr>
            </a:lvl1pPr>
          </a:lstStyle>
          <a:p>
            <a:pPr>
              <a:lnSpc>
                <a:spcPts val="1600"/>
              </a:lnSpc>
            </a:pPr>
            <a:r>
              <a:rPr lang="ru-RU" dirty="0"/>
              <a:t>Доля хоз. субъектов,</a:t>
            </a:r>
          </a:p>
          <a:p>
            <a:pPr>
              <a:lnSpc>
                <a:spcPts val="1600"/>
              </a:lnSpc>
            </a:pPr>
            <a:r>
              <a:rPr lang="ru-RU" dirty="0"/>
              <a:t>снизивших выбросы</a:t>
            </a:r>
          </a:p>
          <a:p>
            <a:pPr>
              <a:lnSpc>
                <a:spcPts val="1600"/>
              </a:lnSpc>
            </a:pPr>
            <a:r>
              <a:rPr lang="ru-RU" dirty="0"/>
              <a:t>загрязняющих веществ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039337" y="815277"/>
            <a:ext cx="24769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ru-RU"/>
            </a:defPPr>
            <a:lvl1pPr>
              <a:lnSpc>
                <a:spcPts val="1300"/>
              </a:lnSpc>
              <a:defRPr sz="1800">
                <a:solidFill>
                  <a:srgbClr val="4D7877"/>
                </a:solidFill>
                <a:latin typeface="Arial Narrow" pitchFamily="34" charset="0"/>
              </a:defRPr>
            </a:lvl1pPr>
          </a:lstStyle>
          <a:p>
            <a:pPr>
              <a:lnSpc>
                <a:spcPts val="1600"/>
              </a:lnSpc>
            </a:pPr>
            <a:r>
              <a:rPr lang="ru-RU" dirty="0"/>
              <a:t>Доля предприятий,</a:t>
            </a:r>
          </a:p>
          <a:p>
            <a:pPr>
              <a:lnSpc>
                <a:spcPts val="1600"/>
              </a:lnSpc>
            </a:pPr>
            <a:r>
              <a:rPr lang="ru-RU" dirty="0"/>
              <a:t>не имеющих разрешений,</a:t>
            </a:r>
          </a:p>
          <a:p>
            <a:pPr>
              <a:lnSpc>
                <a:spcPts val="1600"/>
              </a:lnSpc>
            </a:pPr>
            <a:r>
              <a:rPr lang="ru-RU" dirty="0"/>
              <a:t>из числа проверенных</a:t>
            </a:r>
          </a:p>
        </p:txBody>
      </p:sp>
      <p:graphicFrame>
        <p:nvGraphicFramePr>
          <p:cNvPr id="21" name="Диаграмма 20"/>
          <p:cNvGraphicFramePr/>
          <p:nvPr>
            <p:extLst>
              <p:ext uri="{D42A27DB-BD31-4B8C-83A1-F6EECF244321}">
                <p14:modId xmlns:p14="http://schemas.microsoft.com/office/powerpoint/2010/main" val="3563209779"/>
              </p:ext>
            </p:extLst>
          </p:nvPr>
        </p:nvGraphicFramePr>
        <p:xfrm>
          <a:off x="5857884" y="2102521"/>
          <a:ext cx="2833686" cy="30003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" name="Диаграмма 9"/>
          <p:cNvGraphicFramePr/>
          <p:nvPr>
            <p:extLst>
              <p:ext uri="{D42A27DB-BD31-4B8C-83A1-F6EECF244321}">
                <p14:modId xmlns:p14="http://schemas.microsoft.com/office/powerpoint/2010/main" val="2822543403"/>
              </p:ext>
            </p:extLst>
          </p:nvPr>
        </p:nvGraphicFramePr>
        <p:xfrm>
          <a:off x="-30476" y="1961941"/>
          <a:ext cx="3050614" cy="3112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1" name="Диаграмма 10"/>
          <p:cNvGraphicFramePr/>
          <p:nvPr>
            <p:extLst>
              <p:ext uri="{D42A27DB-BD31-4B8C-83A1-F6EECF244321}">
                <p14:modId xmlns:p14="http://schemas.microsoft.com/office/powerpoint/2010/main" val="2362917976"/>
              </p:ext>
            </p:extLst>
          </p:nvPr>
        </p:nvGraphicFramePr>
        <p:xfrm>
          <a:off x="2863891" y="2090082"/>
          <a:ext cx="2904292" cy="29839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14" name="Прямая соединительная линия 13"/>
          <p:cNvCxnSpPr/>
          <p:nvPr/>
        </p:nvCxnSpPr>
        <p:spPr>
          <a:xfrm flipV="1">
            <a:off x="514798" y="3819481"/>
            <a:ext cx="1947349" cy="8256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2375885" y="3557121"/>
            <a:ext cx="802391" cy="48628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1600" b="1" dirty="0" smtClean="0">
                <a:solidFill>
                  <a:srgbClr val="C00000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план</a:t>
            </a:r>
          </a:p>
          <a:p>
            <a:pPr algn="ctr">
              <a:lnSpc>
                <a:spcPct val="80000"/>
              </a:lnSpc>
            </a:pPr>
            <a:r>
              <a:rPr lang="ru-RU" sz="1600" b="1" dirty="0" smtClean="0">
                <a:solidFill>
                  <a:srgbClr val="C00000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9,2%</a:t>
            </a:r>
            <a:endParaRPr lang="ru-RU" sz="1600" b="1" dirty="0">
              <a:solidFill>
                <a:srgbClr val="C00000"/>
              </a:solidFill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cxnSp>
        <p:nvCxnSpPr>
          <p:cNvPr id="18" name="Прямая соединительная линия 17"/>
          <p:cNvCxnSpPr/>
          <p:nvPr/>
        </p:nvCxnSpPr>
        <p:spPr>
          <a:xfrm>
            <a:off x="3367259" y="3601042"/>
            <a:ext cx="1896714" cy="3574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237433" y="3341450"/>
            <a:ext cx="587019" cy="4862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1600" b="1" dirty="0" smtClean="0">
                <a:solidFill>
                  <a:srgbClr val="C00000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план</a:t>
            </a:r>
          </a:p>
          <a:p>
            <a:pPr algn="ctr">
              <a:lnSpc>
                <a:spcPct val="80000"/>
              </a:lnSpc>
            </a:pPr>
            <a:r>
              <a:rPr lang="ru-RU" sz="1600" b="1" dirty="0" smtClean="0">
                <a:solidFill>
                  <a:srgbClr val="C00000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11%</a:t>
            </a:r>
            <a:endParaRPr lang="ru-RU" sz="1600" b="1" dirty="0">
              <a:solidFill>
                <a:srgbClr val="C00000"/>
              </a:solidFill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cxnSp>
        <p:nvCxnSpPr>
          <p:cNvPr id="27" name="Прямая соединительная линия 26"/>
          <p:cNvCxnSpPr/>
          <p:nvPr/>
        </p:nvCxnSpPr>
        <p:spPr>
          <a:xfrm>
            <a:off x="6219031" y="4081596"/>
            <a:ext cx="2071702" cy="15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8000992" y="3223830"/>
            <a:ext cx="1143008" cy="4370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C00000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план</a:t>
            </a:r>
          </a:p>
          <a:p>
            <a:pPr algn="ctr">
              <a:lnSpc>
                <a:spcPct val="80000"/>
              </a:lnSpc>
            </a:pPr>
            <a:r>
              <a:rPr lang="ru-RU" sz="1400" b="1" dirty="0" smtClean="0">
                <a:solidFill>
                  <a:srgbClr val="C00000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не более 3%</a:t>
            </a:r>
            <a:endParaRPr lang="ru-RU" sz="1400" b="1" dirty="0">
              <a:solidFill>
                <a:srgbClr val="C00000"/>
              </a:solidFill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grpSp>
        <p:nvGrpSpPr>
          <p:cNvPr id="38" name="Группа 37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40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43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  <a:latin typeface="Arial Narrow" panose="020B0606020202030204" pitchFamily="34" charset="0"/>
              </a:endParaRPr>
            </a:p>
          </p:txBody>
        </p:sp>
      </p:grpSp>
      <p:pic>
        <p:nvPicPr>
          <p:cNvPr id="45" name="Picture 11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2" name="Прямоугольник 51"/>
          <p:cNvSpPr/>
          <p:nvPr/>
        </p:nvSpPr>
        <p:spPr>
          <a:xfrm>
            <a:off x="559397" y="86064"/>
            <a:ext cx="898631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b="1" spc="-7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Госпрограмма. Ключевые показатели </a:t>
            </a:r>
            <a:endParaRPr lang="ru-RU" sz="2000" b="1" spc="-70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54" name="Параллелограмм 53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3586521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Прямоугольник 224"/>
          <p:cNvSpPr/>
          <p:nvPr/>
        </p:nvSpPr>
        <p:spPr>
          <a:xfrm>
            <a:off x="572106" y="161353"/>
            <a:ext cx="6685587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800"/>
              </a:lnSpc>
            </a:pP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Реформа экологического </a:t>
            </a:r>
            <a:r>
              <a:rPr lang="ru-RU" sz="20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надзора 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до </a:t>
            </a:r>
            <a:r>
              <a:rPr lang="ru-RU" sz="22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2025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года 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-48719" y="561513"/>
            <a:ext cx="9258337" cy="4466503"/>
            <a:chOff x="-48719" y="603091"/>
            <a:chExt cx="9258337" cy="4466503"/>
          </a:xfrm>
        </p:grpSpPr>
        <p:grpSp>
          <p:nvGrpSpPr>
            <p:cNvPr id="222" name="Группа 547"/>
            <p:cNvGrpSpPr/>
            <p:nvPr/>
          </p:nvGrpSpPr>
          <p:grpSpPr>
            <a:xfrm>
              <a:off x="3249090" y="1821251"/>
              <a:ext cx="2645820" cy="2581250"/>
              <a:chOff x="3213887" y="1673228"/>
              <a:chExt cx="2667000" cy="2601913"/>
            </a:xfrm>
          </p:grpSpPr>
          <p:grpSp>
            <p:nvGrpSpPr>
              <p:cNvPr id="223" name="Группа 19"/>
              <p:cNvGrpSpPr/>
              <p:nvPr/>
            </p:nvGrpSpPr>
            <p:grpSpPr>
              <a:xfrm>
                <a:off x="3213887" y="1673228"/>
                <a:ext cx="2667000" cy="2601913"/>
                <a:chOff x="3213887" y="1792383"/>
                <a:chExt cx="2667000" cy="2601913"/>
              </a:xfrm>
            </p:grpSpPr>
            <p:sp>
              <p:nvSpPr>
                <p:cNvPr id="232" name="Freeform 502"/>
                <p:cNvSpPr>
                  <a:spLocks/>
                </p:cNvSpPr>
                <p:nvPr/>
              </p:nvSpPr>
              <p:spPr bwMode="auto">
                <a:xfrm>
                  <a:off x="3213887" y="2773458"/>
                  <a:ext cx="503238" cy="1095375"/>
                </a:xfrm>
                <a:custGeom>
                  <a:avLst/>
                  <a:gdLst/>
                  <a:ahLst/>
                  <a:cxnLst>
                    <a:cxn ang="0">
                      <a:pos x="264" y="339"/>
                    </a:cxn>
                    <a:cxn ang="0">
                      <a:pos x="287" y="303"/>
                    </a:cxn>
                    <a:cxn ang="0">
                      <a:pos x="250" y="279"/>
                    </a:cxn>
                    <a:cxn ang="0">
                      <a:pos x="198" y="45"/>
                    </a:cxn>
                    <a:cxn ang="0">
                      <a:pos x="0" y="0"/>
                    </a:cxn>
                    <a:cxn ang="0">
                      <a:pos x="156" y="690"/>
                    </a:cxn>
                    <a:cxn ang="0">
                      <a:pos x="317" y="566"/>
                    </a:cxn>
                    <a:cxn ang="0">
                      <a:pos x="264" y="339"/>
                    </a:cxn>
                  </a:cxnLst>
                  <a:rect l="0" t="0" r="r" b="b"/>
                  <a:pathLst>
                    <a:path w="317" h="690">
                      <a:moveTo>
                        <a:pt x="264" y="339"/>
                      </a:moveTo>
                      <a:lnTo>
                        <a:pt x="287" y="303"/>
                      </a:lnTo>
                      <a:lnTo>
                        <a:pt x="250" y="279"/>
                      </a:lnTo>
                      <a:lnTo>
                        <a:pt x="198" y="45"/>
                      </a:lnTo>
                      <a:lnTo>
                        <a:pt x="0" y="0"/>
                      </a:lnTo>
                      <a:lnTo>
                        <a:pt x="156" y="690"/>
                      </a:lnTo>
                      <a:lnTo>
                        <a:pt x="317" y="566"/>
                      </a:lnTo>
                      <a:lnTo>
                        <a:pt x="264" y="339"/>
                      </a:lnTo>
                      <a:close/>
                    </a:path>
                  </a:pathLst>
                </a:custGeom>
                <a:solidFill>
                  <a:srgbClr val="5E529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33" name="Freeform 503"/>
                <p:cNvSpPr>
                  <a:spLocks/>
                </p:cNvSpPr>
                <p:nvPr/>
              </p:nvSpPr>
              <p:spPr bwMode="auto">
                <a:xfrm>
                  <a:off x="3215475" y="1838421"/>
                  <a:ext cx="855663" cy="969963"/>
                </a:xfrm>
                <a:custGeom>
                  <a:avLst/>
                  <a:gdLst/>
                  <a:ahLst/>
                  <a:cxnLst>
                    <a:cxn ang="0">
                      <a:pos x="539" y="183"/>
                    </a:cxn>
                    <a:cxn ang="0">
                      <a:pos x="450" y="0"/>
                    </a:cxn>
                    <a:cxn ang="0">
                      <a:pos x="0" y="566"/>
                    </a:cxn>
                    <a:cxn ang="0">
                      <a:pos x="198" y="611"/>
                    </a:cxn>
                    <a:cxn ang="0">
                      <a:pos x="341" y="430"/>
                    </a:cxn>
                    <a:cxn ang="0">
                      <a:pos x="384" y="425"/>
                    </a:cxn>
                    <a:cxn ang="0">
                      <a:pos x="380" y="382"/>
                    </a:cxn>
                    <a:cxn ang="0">
                      <a:pos x="539" y="183"/>
                    </a:cxn>
                  </a:cxnLst>
                  <a:rect l="0" t="0" r="r" b="b"/>
                  <a:pathLst>
                    <a:path w="539" h="611">
                      <a:moveTo>
                        <a:pt x="539" y="183"/>
                      </a:moveTo>
                      <a:lnTo>
                        <a:pt x="450" y="0"/>
                      </a:lnTo>
                      <a:lnTo>
                        <a:pt x="0" y="566"/>
                      </a:lnTo>
                      <a:lnTo>
                        <a:pt x="198" y="611"/>
                      </a:lnTo>
                      <a:lnTo>
                        <a:pt x="341" y="430"/>
                      </a:lnTo>
                      <a:lnTo>
                        <a:pt x="384" y="425"/>
                      </a:lnTo>
                      <a:lnTo>
                        <a:pt x="380" y="382"/>
                      </a:lnTo>
                      <a:lnTo>
                        <a:pt x="539" y="183"/>
                      </a:lnTo>
                      <a:close/>
                    </a:path>
                  </a:pathLst>
                </a:custGeom>
                <a:solidFill>
                  <a:srgbClr val="44AFD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34" name="Freeform 504"/>
                <p:cNvSpPr>
                  <a:spLocks/>
                </p:cNvSpPr>
                <p:nvPr/>
              </p:nvSpPr>
              <p:spPr bwMode="auto">
                <a:xfrm>
                  <a:off x="3494875" y="3703733"/>
                  <a:ext cx="1019175" cy="690563"/>
                </a:xfrm>
                <a:custGeom>
                  <a:avLst/>
                  <a:gdLst/>
                  <a:ahLst/>
                  <a:cxnLst>
                    <a:cxn ang="0">
                      <a:pos x="428" y="129"/>
                    </a:cxn>
                    <a:cxn ang="0">
                      <a:pos x="413" y="89"/>
                    </a:cxn>
                    <a:cxn ang="0">
                      <a:pos x="373" y="103"/>
                    </a:cxn>
                    <a:cxn ang="0">
                      <a:pos x="161" y="0"/>
                    </a:cxn>
                    <a:cxn ang="0">
                      <a:pos x="0" y="127"/>
                    </a:cxn>
                    <a:cxn ang="0">
                      <a:pos x="642" y="435"/>
                    </a:cxn>
                    <a:cxn ang="0">
                      <a:pos x="642" y="232"/>
                    </a:cxn>
                    <a:cxn ang="0">
                      <a:pos x="428" y="129"/>
                    </a:cxn>
                  </a:cxnLst>
                  <a:rect l="0" t="0" r="r" b="b"/>
                  <a:pathLst>
                    <a:path w="642" h="435">
                      <a:moveTo>
                        <a:pt x="428" y="129"/>
                      </a:moveTo>
                      <a:lnTo>
                        <a:pt x="413" y="89"/>
                      </a:lnTo>
                      <a:lnTo>
                        <a:pt x="373" y="103"/>
                      </a:lnTo>
                      <a:lnTo>
                        <a:pt x="161" y="0"/>
                      </a:lnTo>
                      <a:lnTo>
                        <a:pt x="0" y="127"/>
                      </a:lnTo>
                      <a:lnTo>
                        <a:pt x="642" y="435"/>
                      </a:lnTo>
                      <a:lnTo>
                        <a:pt x="642" y="232"/>
                      </a:lnTo>
                      <a:lnTo>
                        <a:pt x="428" y="129"/>
                      </a:lnTo>
                      <a:close/>
                    </a:path>
                  </a:pathLst>
                </a:custGeom>
                <a:solidFill>
                  <a:srgbClr val="495C99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35" name="Freeform 505"/>
                <p:cNvSpPr>
                  <a:spLocks/>
                </p:cNvSpPr>
                <p:nvPr/>
              </p:nvSpPr>
              <p:spPr bwMode="auto">
                <a:xfrm>
                  <a:off x="4585487" y="3702146"/>
                  <a:ext cx="1019175" cy="692150"/>
                </a:xfrm>
                <a:custGeom>
                  <a:avLst/>
                  <a:gdLst/>
                  <a:ahLst/>
                  <a:cxnLst>
                    <a:cxn ang="0">
                      <a:pos x="570" y="69"/>
                    </a:cxn>
                    <a:cxn ang="0">
                      <a:pos x="483" y="0"/>
                    </a:cxn>
                    <a:cxn ang="0">
                      <a:pos x="266" y="104"/>
                    </a:cxn>
                    <a:cxn ang="0">
                      <a:pos x="226" y="91"/>
                    </a:cxn>
                    <a:cxn ang="0">
                      <a:pos x="209" y="131"/>
                    </a:cxn>
                    <a:cxn ang="0">
                      <a:pos x="0" y="233"/>
                    </a:cxn>
                    <a:cxn ang="0">
                      <a:pos x="0" y="436"/>
                    </a:cxn>
                    <a:cxn ang="0">
                      <a:pos x="642" y="126"/>
                    </a:cxn>
                    <a:cxn ang="0">
                      <a:pos x="570" y="69"/>
                    </a:cxn>
                  </a:cxnLst>
                  <a:rect l="0" t="0" r="r" b="b"/>
                  <a:pathLst>
                    <a:path w="642" h="436">
                      <a:moveTo>
                        <a:pt x="570" y="69"/>
                      </a:moveTo>
                      <a:lnTo>
                        <a:pt x="483" y="0"/>
                      </a:lnTo>
                      <a:lnTo>
                        <a:pt x="266" y="104"/>
                      </a:lnTo>
                      <a:lnTo>
                        <a:pt x="226" y="91"/>
                      </a:lnTo>
                      <a:lnTo>
                        <a:pt x="209" y="131"/>
                      </a:lnTo>
                      <a:lnTo>
                        <a:pt x="0" y="233"/>
                      </a:lnTo>
                      <a:lnTo>
                        <a:pt x="0" y="436"/>
                      </a:lnTo>
                      <a:lnTo>
                        <a:pt x="642" y="126"/>
                      </a:lnTo>
                      <a:lnTo>
                        <a:pt x="570" y="6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36" name="Freeform 506"/>
                <p:cNvSpPr>
                  <a:spLocks/>
                </p:cNvSpPr>
                <p:nvPr/>
              </p:nvSpPr>
              <p:spPr bwMode="auto">
                <a:xfrm>
                  <a:off x="5376062" y="2778221"/>
                  <a:ext cx="498475" cy="1077913"/>
                </a:xfrm>
                <a:custGeom>
                  <a:avLst/>
                  <a:gdLst/>
                  <a:ahLst/>
                  <a:cxnLst>
                    <a:cxn ang="0">
                      <a:pos x="116" y="45"/>
                    </a:cxn>
                    <a:cxn ang="0">
                      <a:pos x="64" y="276"/>
                    </a:cxn>
                    <a:cxn ang="0">
                      <a:pos x="29" y="300"/>
                    </a:cxn>
                    <a:cxn ang="0">
                      <a:pos x="50" y="336"/>
                    </a:cxn>
                    <a:cxn ang="0">
                      <a:pos x="0" y="555"/>
                    </a:cxn>
                    <a:cxn ang="0">
                      <a:pos x="160" y="679"/>
                    </a:cxn>
                    <a:cxn ang="0">
                      <a:pos x="314" y="0"/>
                    </a:cxn>
                    <a:cxn ang="0">
                      <a:pos x="116" y="45"/>
                    </a:cxn>
                  </a:cxnLst>
                  <a:rect l="0" t="0" r="r" b="b"/>
                  <a:pathLst>
                    <a:path w="314" h="679">
                      <a:moveTo>
                        <a:pt x="116" y="45"/>
                      </a:moveTo>
                      <a:lnTo>
                        <a:pt x="64" y="276"/>
                      </a:lnTo>
                      <a:lnTo>
                        <a:pt x="29" y="300"/>
                      </a:lnTo>
                      <a:lnTo>
                        <a:pt x="50" y="336"/>
                      </a:lnTo>
                      <a:lnTo>
                        <a:pt x="0" y="555"/>
                      </a:lnTo>
                      <a:lnTo>
                        <a:pt x="160" y="679"/>
                      </a:lnTo>
                      <a:lnTo>
                        <a:pt x="314" y="0"/>
                      </a:lnTo>
                      <a:lnTo>
                        <a:pt x="116" y="45"/>
                      </a:lnTo>
                      <a:close/>
                    </a:path>
                  </a:pathLst>
                </a:custGeom>
                <a:solidFill>
                  <a:srgbClr val="3974A9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37" name="Freeform 507"/>
                <p:cNvSpPr>
                  <a:spLocks/>
                </p:cNvSpPr>
                <p:nvPr/>
              </p:nvSpPr>
              <p:spPr bwMode="auto">
                <a:xfrm>
                  <a:off x="5026812" y="1838421"/>
                  <a:ext cx="854075" cy="969963"/>
                </a:xfrm>
                <a:custGeom>
                  <a:avLst/>
                  <a:gdLst/>
                  <a:ahLst/>
                  <a:cxnLst>
                    <a:cxn ang="0">
                      <a:pos x="89" y="0"/>
                    </a:cxn>
                    <a:cxn ang="0">
                      <a:pos x="0" y="183"/>
                    </a:cxn>
                    <a:cxn ang="0">
                      <a:pos x="152" y="371"/>
                    </a:cxn>
                    <a:cxn ang="0">
                      <a:pos x="148" y="414"/>
                    </a:cxn>
                    <a:cxn ang="0">
                      <a:pos x="190" y="420"/>
                    </a:cxn>
                    <a:cxn ang="0">
                      <a:pos x="341" y="611"/>
                    </a:cxn>
                    <a:cxn ang="0">
                      <a:pos x="538" y="566"/>
                    </a:cxn>
                    <a:cxn ang="0">
                      <a:pos x="89" y="0"/>
                    </a:cxn>
                  </a:cxnLst>
                  <a:rect l="0" t="0" r="r" b="b"/>
                  <a:pathLst>
                    <a:path w="538" h="611">
                      <a:moveTo>
                        <a:pt x="89" y="0"/>
                      </a:moveTo>
                      <a:lnTo>
                        <a:pt x="0" y="183"/>
                      </a:lnTo>
                      <a:lnTo>
                        <a:pt x="152" y="371"/>
                      </a:lnTo>
                      <a:lnTo>
                        <a:pt x="148" y="414"/>
                      </a:lnTo>
                      <a:lnTo>
                        <a:pt x="190" y="420"/>
                      </a:lnTo>
                      <a:lnTo>
                        <a:pt x="341" y="611"/>
                      </a:lnTo>
                      <a:lnTo>
                        <a:pt x="538" y="566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38" name="Freeform 508"/>
                <p:cNvSpPr>
                  <a:spLocks/>
                </p:cNvSpPr>
                <p:nvPr/>
              </p:nvSpPr>
              <p:spPr bwMode="auto">
                <a:xfrm>
                  <a:off x="3963187" y="1792383"/>
                  <a:ext cx="1174750" cy="3444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1" y="187"/>
                    </a:cxn>
                    <a:cxn ang="0">
                      <a:pos x="339" y="187"/>
                    </a:cxn>
                    <a:cxn ang="0">
                      <a:pos x="370" y="217"/>
                    </a:cxn>
                    <a:cxn ang="0">
                      <a:pos x="402" y="187"/>
                    </a:cxn>
                    <a:cxn ang="0">
                      <a:pos x="651" y="186"/>
                    </a:cxn>
                    <a:cxn ang="0">
                      <a:pos x="669" y="148"/>
                    </a:cxn>
                    <a:cxn ang="0">
                      <a:pos x="74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0" h="217">
                      <a:moveTo>
                        <a:pt x="0" y="0"/>
                      </a:moveTo>
                      <a:lnTo>
                        <a:pt x="91" y="187"/>
                      </a:lnTo>
                      <a:lnTo>
                        <a:pt x="339" y="187"/>
                      </a:lnTo>
                      <a:lnTo>
                        <a:pt x="370" y="217"/>
                      </a:lnTo>
                      <a:lnTo>
                        <a:pt x="402" y="187"/>
                      </a:lnTo>
                      <a:lnTo>
                        <a:pt x="651" y="186"/>
                      </a:lnTo>
                      <a:lnTo>
                        <a:pt x="669" y="148"/>
                      </a:lnTo>
                      <a:lnTo>
                        <a:pt x="7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9959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39" name="Freeform 509"/>
                <p:cNvSpPr>
                  <a:spLocks/>
                </p:cNvSpPr>
                <p:nvPr/>
              </p:nvSpPr>
              <p:spPr bwMode="auto">
                <a:xfrm>
                  <a:off x="3645687" y="2170208"/>
                  <a:ext cx="1812925" cy="1779588"/>
                </a:xfrm>
                <a:custGeom>
                  <a:avLst/>
                  <a:gdLst/>
                  <a:ahLst/>
                  <a:cxnLst>
                    <a:cxn ang="0">
                      <a:pos x="523" y="1121"/>
                    </a:cxn>
                    <a:cxn ang="0">
                      <a:pos x="569" y="1035"/>
                    </a:cxn>
                    <a:cxn ang="0">
                      <a:pos x="616" y="1120"/>
                    </a:cxn>
                    <a:cxn ang="0">
                      <a:pos x="987" y="941"/>
                    </a:cxn>
                    <a:cxn ang="0">
                      <a:pos x="952" y="854"/>
                    </a:cxn>
                    <a:cxn ang="0">
                      <a:pos x="1050" y="871"/>
                    </a:cxn>
                    <a:cxn ang="0">
                      <a:pos x="1142" y="468"/>
                    </a:cxn>
                    <a:cxn ang="0">
                      <a:pos x="1046" y="442"/>
                    </a:cxn>
                    <a:cxn ang="0">
                      <a:pos x="1124" y="372"/>
                    </a:cxn>
                    <a:cxn ang="0">
                      <a:pos x="866" y="48"/>
                    </a:cxn>
                    <a:cxn ang="0">
                      <a:pos x="781" y="110"/>
                    </a:cxn>
                    <a:cxn ang="0">
                      <a:pos x="777" y="0"/>
                    </a:cxn>
                    <a:cxn ang="0">
                      <a:pos x="365" y="0"/>
                    </a:cxn>
                    <a:cxn ang="0">
                      <a:pos x="357" y="110"/>
                    </a:cxn>
                    <a:cxn ang="0">
                      <a:pos x="271" y="48"/>
                    </a:cxn>
                    <a:cxn ang="0">
                      <a:pos x="14" y="370"/>
                    </a:cxn>
                    <a:cxn ang="0">
                      <a:pos x="95" y="442"/>
                    </a:cxn>
                    <a:cxn ang="0">
                      <a:pos x="0" y="468"/>
                    </a:cxn>
                    <a:cxn ang="0">
                      <a:pos x="93" y="869"/>
                    </a:cxn>
                    <a:cxn ang="0">
                      <a:pos x="188" y="854"/>
                    </a:cxn>
                    <a:cxn ang="0">
                      <a:pos x="152" y="942"/>
                    </a:cxn>
                    <a:cxn ang="0">
                      <a:pos x="523" y="1121"/>
                    </a:cxn>
                  </a:cxnLst>
                  <a:rect l="0" t="0" r="r" b="b"/>
                  <a:pathLst>
                    <a:path w="1142" h="1121">
                      <a:moveTo>
                        <a:pt x="523" y="1121"/>
                      </a:moveTo>
                      <a:lnTo>
                        <a:pt x="569" y="1035"/>
                      </a:lnTo>
                      <a:lnTo>
                        <a:pt x="616" y="1120"/>
                      </a:lnTo>
                      <a:lnTo>
                        <a:pt x="987" y="941"/>
                      </a:lnTo>
                      <a:lnTo>
                        <a:pt x="952" y="854"/>
                      </a:lnTo>
                      <a:lnTo>
                        <a:pt x="1050" y="871"/>
                      </a:lnTo>
                      <a:lnTo>
                        <a:pt x="1142" y="468"/>
                      </a:lnTo>
                      <a:lnTo>
                        <a:pt x="1046" y="442"/>
                      </a:lnTo>
                      <a:lnTo>
                        <a:pt x="1124" y="372"/>
                      </a:lnTo>
                      <a:lnTo>
                        <a:pt x="866" y="48"/>
                      </a:lnTo>
                      <a:lnTo>
                        <a:pt x="781" y="110"/>
                      </a:lnTo>
                      <a:lnTo>
                        <a:pt x="777" y="0"/>
                      </a:lnTo>
                      <a:lnTo>
                        <a:pt x="365" y="0"/>
                      </a:lnTo>
                      <a:lnTo>
                        <a:pt x="357" y="110"/>
                      </a:lnTo>
                      <a:lnTo>
                        <a:pt x="271" y="48"/>
                      </a:lnTo>
                      <a:lnTo>
                        <a:pt x="14" y="370"/>
                      </a:lnTo>
                      <a:lnTo>
                        <a:pt x="95" y="442"/>
                      </a:lnTo>
                      <a:lnTo>
                        <a:pt x="0" y="468"/>
                      </a:lnTo>
                      <a:lnTo>
                        <a:pt x="93" y="869"/>
                      </a:lnTo>
                      <a:lnTo>
                        <a:pt x="188" y="854"/>
                      </a:lnTo>
                      <a:lnTo>
                        <a:pt x="152" y="942"/>
                      </a:lnTo>
                      <a:lnTo>
                        <a:pt x="523" y="1121"/>
                      </a:lnTo>
                      <a:close/>
                    </a:path>
                  </a:pathLst>
                </a:custGeom>
                <a:solidFill>
                  <a:srgbClr val="5F6B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0" name="Freeform 510"/>
                <p:cNvSpPr>
                  <a:spLocks/>
                </p:cNvSpPr>
                <p:nvPr/>
              </p:nvSpPr>
              <p:spPr bwMode="auto">
                <a:xfrm>
                  <a:off x="3645687" y="2170208"/>
                  <a:ext cx="1812925" cy="1779588"/>
                </a:xfrm>
                <a:custGeom>
                  <a:avLst/>
                  <a:gdLst/>
                  <a:ahLst/>
                  <a:cxnLst>
                    <a:cxn ang="0">
                      <a:pos x="523" y="1121"/>
                    </a:cxn>
                    <a:cxn ang="0">
                      <a:pos x="569" y="1035"/>
                    </a:cxn>
                    <a:cxn ang="0">
                      <a:pos x="616" y="1120"/>
                    </a:cxn>
                    <a:cxn ang="0">
                      <a:pos x="987" y="941"/>
                    </a:cxn>
                    <a:cxn ang="0">
                      <a:pos x="952" y="854"/>
                    </a:cxn>
                    <a:cxn ang="0">
                      <a:pos x="1050" y="871"/>
                    </a:cxn>
                    <a:cxn ang="0">
                      <a:pos x="1142" y="468"/>
                    </a:cxn>
                    <a:cxn ang="0">
                      <a:pos x="1046" y="442"/>
                    </a:cxn>
                    <a:cxn ang="0">
                      <a:pos x="1124" y="372"/>
                    </a:cxn>
                    <a:cxn ang="0">
                      <a:pos x="866" y="48"/>
                    </a:cxn>
                    <a:cxn ang="0">
                      <a:pos x="781" y="110"/>
                    </a:cxn>
                    <a:cxn ang="0">
                      <a:pos x="777" y="0"/>
                    </a:cxn>
                    <a:cxn ang="0">
                      <a:pos x="365" y="0"/>
                    </a:cxn>
                    <a:cxn ang="0">
                      <a:pos x="357" y="110"/>
                    </a:cxn>
                    <a:cxn ang="0">
                      <a:pos x="271" y="48"/>
                    </a:cxn>
                    <a:cxn ang="0">
                      <a:pos x="14" y="370"/>
                    </a:cxn>
                    <a:cxn ang="0">
                      <a:pos x="95" y="442"/>
                    </a:cxn>
                    <a:cxn ang="0">
                      <a:pos x="0" y="468"/>
                    </a:cxn>
                    <a:cxn ang="0">
                      <a:pos x="93" y="869"/>
                    </a:cxn>
                    <a:cxn ang="0">
                      <a:pos x="188" y="854"/>
                    </a:cxn>
                    <a:cxn ang="0">
                      <a:pos x="152" y="942"/>
                    </a:cxn>
                    <a:cxn ang="0">
                      <a:pos x="523" y="1121"/>
                    </a:cxn>
                  </a:cxnLst>
                  <a:rect l="0" t="0" r="r" b="b"/>
                  <a:pathLst>
                    <a:path w="1142" h="1121">
                      <a:moveTo>
                        <a:pt x="523" y="1121"/>
                      </a:moveTo>
                      <a:lnTo>
                        <a:pt x="569" y="1035"/>
                      </a:lnTo>
                      <a:lnTo>
                        <a:pt x="616" y="1120"/>
                      </a:lnTo>
                      <a:lnTo>
                        <a:pt x="987" y="941"/>
                      </a:lnTo>
                      <a:lnTo>
                        <a:pt x="952" y="854"/>
                      </a:lnTo>
                      <a:lnTo>
                        <a:pt x="1050" y="871"/>
                      </a:lnTo>
                      <a:lnTo>
                        <a:pt x="1142" y="468"/>
                      </a:lnTo>
                      <a:lnTo>
                        <a:pt x="1046" y="442"/>
                      </a:lnTo>
                      <a:lnTo>
                        <a:pt x="1124" y="372"/>
                      </a:lnTo>
                      <a:lnTo>
                        <a:pt x="866" y="48"/>
                      </a:lnTo>
                      <a:lnTo>
                        <a:pt x="781" y="110"/>
                      </a:lnTo>
                      <a:lnTo>
                        <a:pt x="777" y="0"/>
                      </a:lnTo>
                      <a:lnTo>
                        <a:pt x="365" y="0"/>
                      </a:lnTo>
                      <a:lnTo>
                        <a:pt x="357" y="110"/>
                      </a:lnTo>
                      <a:lnTo>
                        <a:pt x="271" y="48"/>
                      </a:lnTo>
                      <a:lnTo>
                        <a:pt x="14" y="370"/>
                      </a:lnTo>
                      <a:lnTo>
                        <a:pt x="95" y="442"/>
                      </a:lnTo>
                      <a:lnTo>
                        <a:pt x="0" y="468"/>
                      </a:lnTo>
                      <a:lnTo>
                        <a:pt x="93" y="869"/>
                      </a:lnTo>
                      <a:lnTo>
                        <a:pt x="188" y="854"/>
                      </a:lnTo>
                      <a:lnTo>
                        <a:pt x="152" y="942"/>
                      </a:lnTo>
                      <a:lnTo>
                        <a:pt x="523" y="1121"/>
                      </a:lnTo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1" name="Freeform 517"/>
                <p:cNvSpPr>
                  <a:spLocks/>
                </p:cNvSpPr>
                <p:nvPr/>
              </p:nvSpPr>
              <p:spPr bwMode="auto">
                <a:xfrm>
                  <a:off x="4547387" y="3576733"/>
                  <a:ext cx="57150" cy="7461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36" y="39"/>
                    </a:cxn>
                    <a:cxn ang="0">
                      <a:pos x="33" y="40"/>
                    </a:cxn>
                    <a:cxn ang="0">
                      <a:pos x="16" y="6"/>
                    </a:cxn>
                    <a:cxn ang="0">
                      <a:pos x="5" y="12"/>
                    </a:cxn>
                    <a:cxn ang="0">
                      <a:pos x="21" y="46"/>
                    </a:cxn>
                    <a:cxn ang="0">
                      <a:pos x="18" y="47"/>
                    </a:cxn>
                    <a:cxn ang="0">
                      <a:pos x="0" y="10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6" h="47">
                      <a:moveTo>
                        <a:pt x="19" y="0"/>
                      </a:moveTo>
                      <a:lnTo>
                        <a:pt x="36" y="39"/>
                      </a:lnTo>
                      <a:lnTo>
                        <a:pt x="33" y="40"/>
                      </a:lnTo>
                      <a:lnTo>
                        <a:pt x="16" y="6"/>
                      </a:lnTo>
                      <a:lnTo>
                        <a:pt x="5" y="12"/>
                      </a:lnTo>
                      <a:lnTo>
                        <a:pt x="21" y="46"/>
                      </a:lnTo>
                      <a:lnTo>
                        <a:pt x="18" y="47"/>
                      </a:lnTo>
                      <a:lnTo>
                        <a:pt x="0" y="1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2" name="Freeform 518"/>
                <p:cNvSpPr>
                  <a:spLocks noEditPoints="1"/>
                </p:cNvSpPr>
                <p:nvPr/>
              </p:nvSpPr>
              <p:spPr bwMode="auto">
                <a:xfrm>
                  <a:off x="4585487" y="3564033"/>
                  <a:ext cx="38100" cy="69850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5" y="2"/>
                    </a:cxn>
                    <a:cxn ang="0">
                      <a:pos x="12" y="1"/>
                    </a:cxn>
                    <a:cxn ang="0">
                      <a:pos x="17" y="7"/>
                    </a:cxn>
                    <a:cxn ang="0">
                      <a:pos x="18" y="14"/>
                    </a:cxn>
                    <a:cxn ang="0">
                      <a:pos x="14" y="20"/>
                    </a:cxn>
                    <a:cxn ang="0">
                      <a:pos x="11" y="21"/>
                    </a:cxn>
                    <a:cxn ang="0">
                      <a:pos x="17" y="33"/>
                    </a:cxn>
                    <a:cxn ang="0">
                      <a:pos x="15" y="35"/>
                    </a:cxn>
                    <a:cxn ang="0">
                      <a:pos x="0" y="5"/>
                    </a:cxn>
                    <a:cxn ang="0">
                      <a:pos x="10" y="18"/>
                    </a:cxn>
                    <a:cxn ang="0">
                      <a:pos x="12" y="17"/>
                    </a:cxn>
                    <a:cxn ang="0">
                      <a:pos x="14" y="8"/>
                    </a:cxn>
                    <a:cxn ang="0">
                      <a:pos x="7" y="5"/>
                    </a:cxn>
                    <a:cxn ang="0">
                      <a:pos x="4" y="6"/>
                    </a:cxn>
                    <a:cxn ang="0">
                      <a:pos x="10" y="18"/>
                    </a:cxn>
                  </a:cxnLst>
                  <a:rect l="0" t="0" r="r" b="b"/>
                  <a:pathLst>
                    <a:path w="19" h="35">
                      <a:moveTo>
                        <a:pt x="0" y="5"/>
                      </a:moveTo>
                      <a:cubicBezTo>
                        <a:pt x="1" y="4"/>
                        <a:pt x="3" y="3"/>
                        <a:pt x="5" y="2"/>
                      </a:cubicBezTo>
                      <a:cubicBezTo>
                        <a:pt x="8" y="0"/>
                        <a:pt x="10" y="0"/>
                        <a:pt x="12" y="1"/>
                      </a:cubicBezTo>
                      <a:cubicBezTo>
                        <a:pt x="14" y="2"/>
                        <a:pt x="16" y="4"/>
                        <a:pt x="17" y="7"/>
                      </a:cubicBezTo>
                      <a:cubicBezTo>
                        <a:pt x="18" y="10"/>
                        <a:pt x="19" y="12"/>
                        <a:pt x="18" y="14"/>
                      </a:cubicBezTo>
                      <a:cubicBezTo>
                        <a:pt x="18" y="17"/>
                        <a:pt x="16" y="19"/>
                        <a:pt x="14" y="20"/>
                      </a:cubicBezTo>
                      <a:cubicBezTo>
                        <a:pt x="13" y="21"/>
                        <a:pt x="12" y="21"/>
                        <a:pt x="11" y="21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lnTo>
                        <a:pt x="0" y="5"/>
                      </a:lnTo>
                      <a:close/>
                      <a:moveTo>
                        <a:pt x="10" y="18"/>
                      </a:moveTo>
                      <a:cubicBezTo>
                        <a:pt x="11" y="18"/>
                        <a:pt x="11" y="18"/>
                        <a:pt x="12" y="17"/>
                      </a:cubicBezTo>
                      <a:cubicBezTo>
                        <a:pt x="15" y="16"/>
                        <a:pt x="16" y="12"/>
                        <a:pt x="14" y="8"/>
                      </a:cubicBezTo>
                      <a:cubicBezTo>
                        <a:pt x="12" y="4"/>
                        <a:pt x="9" y="3"/>
                        <a:pt x="7" y="5"/>
                      </a:cubicBezTo>
                      <a:cubicBezTo>
                        <a:pt x="5" y="5"/>
                        <a:pt x="5" y="6"/>
                        <a:pt x="4" y="6"/>
                      </a:cubicBezTo>
                      <a:lnTo>
                        <a:pt x="1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3" name="Freeform 519"/>
                <p:cNvSpPr>
                  <a:spLocks noEditPoints="1"/>
                </p:cNvSpPr>
                <p:nvPr/>
              </p:nvSpPr>
              <p:spPr bwMode="auto">
                <a:xfrm>
                  <a:off x="4618825" y="3541808"/>
                  <a:ext cx="57150" cy="74613"/>
                </a:xfrm>
                <a:custGeom>
                  <a:avLst/>
                  <a:gdLst/>
                  <a:ahLst/>
                  <a:cxnLst>
                    <a:cxn ang="0">
                      <a:pos x="24" y="14"/>
                    </a:cxn>
                    <a:cxn ang="0">
                      <a:pos x="22" y="35"/>
                    </a:cxn>
                    <a:cxn ang="0">
                      <a:pos x="5" y="24"/>
                    </a:cxn>
                    <a:cxn ang="0">
                      <a:pos x="7" y="3"/>
                    </a:cxn>
                    <a:cxn ang="0">
                      <a:pos x="24" y="14"/>
                    </a:cxn>
                    <a:cxn ang="0">
                      <a:pos x="8" y="22"/>
                    </a:cxn>
                    <a:cxn ang="0">
                      <a:pos x="20" y="31"/>
                    </a:cxn>
                    <a:cxn ang="0">
                      <a:pos x="21" y="16"/>
                    </a:cxn>
                    <a:cxn ang="0">
                      <a:pos x="8" y="6"/>
                    </a:cxn>
                    <a:cxn ang="0">
                      <a:pos x="8" y="22"/>
                    </a:cxn>
                  </a:cxnLst>
                  <a:rect l="0" t="0" r="r" b="b"/>
                  <a:pathLst>
                    <a:path w="29" h="37">
                      <a:moveTo>
                        <a:pt x="24" y="14"/>
                      </a:moveTo>
                      <a:cubicBezTo>
                        <a:pt x="29" y="24"/>
                        <a:pt x="27" y="32"/>
                        <a:pt x="22" y="35"/>
                      </a:cubicBezTo>
                      <a:cubicBezTo>
                        <a:pt x="16" y="37"/>
                        <a:pt x="9" y="33"/>
                        <a:pt x="5" y="24"/>
                      </a:cubicBezTo>
                      <a:cubicBezTo>
                        <a:pt x="0" y="14"/>
                        <a:pt x="1" y="6"/>
                        <a:pt x="7" y="3"/>
                      </a:cubicBezTo>
                      <a:cubicBezTo>
                        <a:pt x="13" y="0"/>
                        <a:pt x="19" y="5"/>
                        <a:pt x="24" y="14"/>
                      </a:cubicBezTo>
                      <a:close/>
                      <a:moveTo>
                        <a:pt x="8" y="22"/>
                      </a:moveTo>
                      <a:cubicBezTo>
                        <a:pt x="11" y="29"/>
                        <a:pt x="16" y="33"/>
                        <a:pt x="20" y="31"/>
                      </a:cubicBezTo>
                      <a:cubicBezTo>
                        <a:pt x="25" y="29"/>
                        <a:pt x="24" y="22"/>
                        <a:pt x="21" y="16"/>
                      </a:cubicBezTo>
                      <a:cubicBezTo>
                        <a:pt x="18" y="9"/>
                        <a:pt x="13" y="4"/>
                        <a:pt x="8" y="6"/>
                      </a:cubicBezTo>
                      <a:cubicBezTo>
                        <a:pt x="4" y="8"/>
                        <a:pt x="5" y="16"/>
                        <a:pt x="8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4" name="Freeform 520"/>
                <p:cNvSpPr>
                  <a:spLocks noEditPoints="1"/>
                </p:cNvSpPr>
                <p:nvPr/>
              </p:nvSpPr>
              <p:spPr bwMode="auto">
                <a:xfrm>
                  <a:off x="4660100" y="3524346"/>
                  <a:ext cx="58738" cy="69850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0" y="3"/>
                    </a:cxn>
                    <a:cxn ang="0">
                      <a:pos x="25" y="13"/>
                    </a:cxn>
                    <a:cxn ang="0">
                      <a:pos x="23" y="30"/>
                    </a:cxn>
                    <a:cxn ang="0">
                      <a:pos x="24" y="33"/>
                    </a:cxn>
                    <a:cxn ang="0">
                      <a:pos x="21" y="35"/>
                    </a:cxn>
                    <a:cxn ang="0">
                      <a:pos x="20" y="32"/>
                    </a:cxn>
                    <a:cxn ang="0">
                      <a:pos x="5" y="23"/>
                    </a:cxn>
                    <a:cxn ang="0">
                      <a:pos x="7" y="4"/>
                    </a:cxn>
                    <a:cxn ang="0">
                      <a:pos x="6" y="2"/>
                    </a:cxn>
                    <a:cxn ang="0">
                      <a:pos x="8" y="0"/>
                    </a:cxn>
                    <a:cxn ang="0">
                      <a:pos x="8" y="7"/>
                    </a:cxn>
                    <a:cxn ang="0">
                      <a:pos x="8" y="21"/>
                    </a:cxn>
                    <a:cxn ang="0">
                      <a:pos x="19" y="29"/>
                    </a:cxn>
                    <a:cxn ang="0">
                      <a:pos x="8" y="7"/>
                    </a:cxn>
                    <a:cxn ang="0">
                      <a:pos x="21" y="28"/>
                    </a:cxn>
                    <a:cxn ang="0">
                      <a:pos x="22" y="14"/>
                    </a:cxn>
                    <a:cxn ang="0">
                      <a:pos x="11" y="6"/>
                    </a:cxn>
                    <a:cxn ang="0">
                      <a:pos x="21" y="28"/>
                    </a:cxn>
                  </a:cxnLst>
                  <a:rect l="0" t="0" r="r" b="b"/>
                  <a:pathLst>
                    <a:path w="29" h="35">
                      <a:moveTo>
                        <a:pt x="8" y="0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4" y="1"/>
                        <a:pt x="20" y="3"/>
                        <a:pt x="25" y="13"/>
                      </a:cubicBezTo>
                      <a:cubicBezTo>
                        <a:pt x="29" y="22"/>
                        <a:pt x="27" y="28"/>
                        <a:pt x="23" y="30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16" y="33"/>
                        <a:pt x="10" y="32"/>
                        <a:pt x="5" y="23"/>
                      </a:cubicBezTo>
                      <a:cubicBezTo>
                        <a:pt x="0" y="13"/>
                        <a:pt x="3" y="7"/>
                        <a:pt x="7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lnTo>
                        <a:pt x="8" y="0"/>
                      </a:lnTo>
                      <a:close/>
                      <a:moveTo>
                        <a:pt x="8" y="7"/>
                      </a:moveTo>
                      <a:cubicBezTo>
                        <a:pt x="6" y="9"/>
                        <a:pt x="4" y="13"/>
                        <a:pt x="8" y="21"/>
                      </a:cubicBezTo>
                      <a:cubicBezTo>
                        <a:pt x="11" y="28"/>
                        <a:pt x="16" y="30"/>
                        <a:pt x="19" y="29"/>
                      </a:cubicBezTo>
                      <a:lnTo>
                        <a:pt x="8" y="7"/>
                      </a:lnTo>
                      <a:close/>
                      <a:moveTo>
                        <a:pt x="21" y="28"/>
                      </a:moveTo>
                      <a:cubicBezTo>
                        <a:pt x="24" y="26"/>
                        <a:pt x="26" y="21"/>
                        <a:pt x="22" y="14"/>
                      </a:cubicBezTo>
                      <a:cubicBezTo>
                        <a:pt x="18" y="6"/>
                        <a:pt x="14" y="5"/>
                        <a:pt x="11" y="6"/>
                      </a:cubicBezTo>
                      <a:lnTo>
                        <a:pt x="21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5" name="Freeform 521"/>
                <p:cNvSpPr>
                  <a:spLocks/>
                </p:cNvSpPr>
                <p:nvPr/>
              </p:nvSpPr>
              <p:spPr bwMode="auto">
                <a:xfrm>
                  <a:off x="4702962" y="3500533"/>
                  <a:ext cx="58738" cy="7620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8" y="20"/>
                    </a:cxn>
                    <a:cxn ang="0">
                      <a:pos x="14" y="32"/>
                    </a:cxn>
                    <a:cxn ang="0">
                      <a:pos x="14" y="33"/>
                    </a:cxn>
                    <a:cxn ang="0">
                      <a:pos x="13" y="21"/>
                    </a:cxn>
                    <a:cxn ang="0">
                      <a:pos x="13" y="2"/>
                    </a:cxn>
                    <a:cxn ang="0">
                      <a:pos x="15" y="0"/>
                    </a:cxn>
                    <a:cxn ang="0">
                      <a:pos x="30" y="31"/>
                    </a:cxn>
                    <a:cxn ang="0">
                      <a:pos x="27" y="32"/>
                    </a:cxn>
                    <a:cxn ang="0">
                      <a:pos x="21" y="19"/>
                    </a:cxn>
                    <a:cxn ang="0">
                      <a:pos x="15" y="7"/>
                    </a:cxn>
                    <a:cxn ang="0">
                      <a:pos x="15" y="7"/>
                    </a:cxn>
                    <a:cxn ang="0">
                      <a:pos x="16" y="19"/>
                    </a:cxn>
                    <a:cxn ang="0">
                      <a:pos x="17" y="37"/>
                    </a:cxn>
                    <a:cxn ang="0">
                      <a:pos x="14" y="38"/>
                    </a:cxn>
                    <a:cxn ang="0">
                      <a:pos x="0" y="8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30" h="38">
                      <a:moveTo>
                        <a:pt x="2" y="7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11" y="24"/>
                        <a:pt x="13" y="28"/>
                        <a:pt x="14" y="32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29"/>
                        <a:pt x="14" y="25"/>
                        <a:pt x="13" y="2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19" y="14"/>
                        <a:pt x="17" y="11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6" y="10"/>
                        <a:pt x="16" y="15"/>
                        <a:pt x="16" y="19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6" name="Freeform 522"/>
                <p:cNvSpPr>
                  <a:spLocks/>
                </p:cNvSpPr>
                <p:nvPr/>
              </p:nvSpPr>
              <p:spPr bwMode="auto">
                <a:xfrm>
                  <a:off x="4744237" y="3484658"/>
                  <a:ext cx="53975" cy="76200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7" y="30"/>
                    </a:cxn>
                    <a:cxn ang="0">
                      <a:pos x="24" y="31"/>
                    </a:cxn>
                    <a:cxn ang="0">
                      <a:pos x="11" y="4"/>
                    </a:cxn>
                    <a:cxn ang="0">
                      <a:pos x="4" y="8"/>
                    </a:cxn>
                    <a:cxn ang="0">
                      <a:pos x="9" y="17"/>
                    </a:cxn>
                    <a:cxn ang="0">
                      <a:pos x="14" y="35"/>
                    </a:cxn>
                    <a:cxn ang="0">
                      <a:pos x="11" y="38"/>
                    </a:cxn>
                    <a:cxn ang="0">
                      <a:pos x="10" y="35"/>
                    </a:cxn>
                    <a:cxn ang="0">
                      <a:pos x="11" y="32"/>
                    </a:cxn>
                    <a:cxn ang="0">
                      <a:pos x="6" y="18"/>
                    </a:cxn>
                    <a:cxn ang="0">
                      <a:pos x="0" y="6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7" h="38">
                      <a:moveTo>
                        <a:pt x="12" y="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2" y="23"/>
                        <a:pt x="15" y="31"/>
                        <a:pt x="14" y="35"/>
                      </a:cubicBezTo>
                      <a:cubicBezTo>
                        <a:pt x="13" y="36"/>
                        <a:pt x="13" y="38"/>
                        <a:pt x="11" y="38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4"/>
                        <a:pt x="11" y="33"/>
                        <a:pt x="11" y="32"/>
                      </a:cubicBezTo>
                      <a:cubicBezTo>
                        <a:pt x="11" y="29"/>
                        <a:pt x="9" y="23"/>
                        <a:pt x="6" y="18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7" name="Freeform 523"/>
                <p:cNvSpPr>
                  <a:spLocks noEditPoints="1"/>
                </p:cNvSpPr>
                <p:nvPr/>
              </p:nvSpPr>
              <p:spPr bwMode="auto">
                <a:xfrm>
                  <a:off x="4788687" y="3470371"/>
                  <a:ext cx="49213" cy="71438"/>
                </a:xfrm>
                <a:custGeom>
                  <a:avLst/>
                  <a:gdLst/>
                  <a:ahLst/>
                  <a:cxnLst>
                    <a:cxn ang="0">
                      <a:pos x="8" y="24"/>
                    </a:cxn>
                    <a:cxn ang="0">
                      <a:pos x="11" y="34"/>
                    </a:cxn>
                    <a:cxn ang="0">
                      <a:pos x="8" y="36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9"/>
                    </a:cxn>
                    <a:cxn ang="0">
                      <a:pos x="16" y="20"/>
                    </a:cxn>
                    <a:cxn ang="0">
                      <a:pos x="8" y="24"/>
                    </a:cxn>
                    <a:cxn ang="0">
                      <a:pos x="13" y="18"/>
                    </a:cxn>
                    <a:cxn ang="0">
                      <a:pos x="7" y="10"/>
                    </a:cxn>
                    <a:cxn ang="0">
                      <a:pos x="4" y="5"/>
                    </a:cxn>
                    <a:cxn ang="0">
                      <a:pos x="3" y="5"/>
                    </a:cxn>
                    <a:cxn ang="0">
                      <a:pos x="5" y="11"/>
                    </a:cxn>
                    <a:cxn ang="0">
                      <a:pos x="7" y="21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25" h="36">
                      <a:moveTo>
                        <a:pt x="8" y="24"/>
                      </a:move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lnTo>
                        <a:pt x="8" y="24"/>
                      </a:lnTo>
                      <a:close/>
                      <a:moveTo>
                        <a:pt x="13" y="18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8"/>
                        <a:pt x="5" y="6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7"/>
                        <a:pt x="5" y="9"/>
                        <a:pt x="5" y="11"/>
                      </a:cubicBezTo>
                      <a:cubicBezTo>
                        <a:pt x="7" y="21"/>
                        <a:pt x="7" y="21"/>
                        <a:pt x="7" y="21"/>
                      </a:cubicBez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8" name="Freeform 524"/>
                <p:cNvSpPr>
                  <a:spLocks/>
                </p:cNvSpPr>
                <p:nvPr/>
              </p:nvSpPr>
              <p:spPr bwMode="auto">
                <a:xfrm>
                  <a:off x="4814087" y="3448146"/>
                  <a:ext cx="57150" cy="7461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19"/>
                    </a:cxn>
                    <a:cxn ang="0">
                      <a:pos x="10" y="18"/>
                    </a:cxn>
                    <a:cxn ang="0">
                      <a:pos x="11" y="2"/>
                    </a:cxn>
                    <a:cxn ang="0">
                      <a:pos x="14" y="0"/>
                    </a:cxn>
                    <a:cxn ang="0">
                      <a:pos x="13" y="18"/>
                    </a:cxn>
                    <a:cxn ang="0">
                      <a:pos x="23" y="23"/>
                    </a:cxn>
                    <a:cxn ang="0">
                      <a:pos x="29" y="30"/>
                    </a:cxn>
                    <a:cxn ang="0">
                      <a:pos x="26" y="32"/>
                    </a:cxn>
                    <a:cxn ang="0">
                      <a:pos x="21" y="25"/>
                    </a:cxn>
                    <a:cxn ang="0">
                      <a:pos x="12" y="21"/>
                    </a:cxn>
                    <a:cxn ang="0">
                      <a:pos x="11" y="22"/>
                    </a:cxn>
                    <a:cxn ang="0">
                      <a:pos x="18" y="36"/>
                    </a:cxn>
                    <a:cxn ang="0">
                      <a:pos x="15" y="37"/>
                    </a:cxn>
                    <a:cxn ang="0">
                      <a:pos x="0" y="7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29" h="37">
                      <a:moveTo>
                        <a:pt x="3" y="5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7" y="17"/>
                        <a:pt x="20" y="19"/>
                        <a:pt x="23" y="23"/>
                      </a:cubicBezTo>
                      <a:cubicBezTo>
                        <a:pt x="25" y="26"/>
                        <a:pt x="27" y="28"/>
                        <a:pt x="29" y="30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4" y="30"/>
                        <a:pt x="23" y="28"/>
                        <a:pt x="21" y="25"/>
                      </a:cubicBezTo>
                      <a:cubicBezTo>
                        <a:pt x="18" y="22"/>
                        <a:pt x="15" y="20"/>
                        <a:pt x="12" y="21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49" name="Freeform 525"/>
                <p:cNvSpPr>
                  <a:spLocks/>
                </p:cNvSpPr>
                <p:nvPr/>
              </p:nvSpPr>
              <p:spPr bwMode="auto">
                <a:xfrm>
                  <a:off x="4844250" y="3432271"/>
                  <a:ext cx="47625" cy="69850"/>
                </a:xfrm>
                <a:custGeom>
                  <a:avLst/>
                  <a:gdLst/>
                  <a:ahLst/>
                  <a:cxnLst>
                    <a:cxn ang="0">
                      <a:pos x="10" y="10"/>
                    </a:cxn>
                    <a:cxn ang="0">
                      <a:pos x="2" y="14"/>
                    </a:cxn>
                    <a:cxn ang="0">
                      <a:pos x="0" y="10"/>
                    </a:cxn>
                    <a:cxn ang="0">
                      <a:pos x="20" y="0"/>
                    </a:cxn>
                    <a:cxn ang="0">
                      <a:pos x="21" y="4"/>
                    </a:cxn>
                    <a:cxn ang="0">
                      <a:pos x="14" y="9"/>
                    </a:cxn>
                    <a:cxn ang="0">
                      <a:pos x="30" y="43"/>
                    </a:cxn>
                    <a:cxn ang="0">
                      <a:pos x="26" y="44"/>
                    </a:cxn>
                    <a:cxn ang="0">
                      <a:pos x="10" y="10"/>
                    </a:cxn>
                  </a:cxnLst>
                  <a:rect l="0" t="0" r="r" b="b"/>
                  <a:pathLst>
                    <a:path w="30" h="44">
                      <a:moveTo>
                        <a:pt x="10" y="10"/>
                      </a:move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20" y="0"/>
                      </a:lnTo>
                      <a:lnTo>
                        <a:pt x="21" y="4"/>
                      </a:lnTo>
                      <a:lnTo>
                        <a:pt x="14" y="9"/>
                      </a:lnTo>
                      <a:lnTo>
                        <a:pt x="30" y="43"/>
                      </a:lnTo>
                      <a:lnTo>
                        <a:pt x="26" y="44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0" name="Freeform 526"/>
                <p:cNvSpPr>
                  <a:spLocks/>
                </p:cNvSpPr>
                <p:nvPr/>
              </p:nvSpPr>
              <p:spPr bwMode="auto">
                <a:xfrm>
                  <a:off x="4879175" y="3416396"/>
                  <a:ext cx="60325" cy="74613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8" y="19"/>
                    </a:cxn>
                    <a:cxn ang="0">
                      <a:pos x="14" y="32"/>
                    </a:cxn>
                    <a:cxn ang="0">
                      <a:pos x="14" y="32"/>
                    </a:cxn>
                    <a:cxn ang="0">
                      <a:pos x="13" y="20"/>
                    </a:cxn>
                    <a:cxn ang="0">
                      <a:pos x="13" y="1"/>
                    </a:cxn>
                    <a:cxn ang="0">
                      <a:pos x="15" y="0"/>
                    </a:cxn>
                    <a:cxn ang="0">
                      <a:pos x="30" y="30"/>
                    </a:cxn>
                    <a:cxn ang="0">
                      <a:pos x="27" y="31"/>
                    </a:cxn>
                    <a:cxn ang="0">
                      <a:pos x="21" y="18"/>
                    </a:cxn>
                    <a:cxn ang="0">
                      <a:pos x="15" y="6"/>
                    </a:cxn>
                    <a:cxn ang="0">
                      <a:pos x="15" y="6"/>
                    </a:cxn>
                    <a:cxn ang="0">
                      <a:pos x="16" y="18"/>
                    </a:cxn>
                    <a:cxn ang="0">
                      <a:pos x="17" y="36"/>
                    </a:cxn>
                    <a:cxn ang="0">
                      <a:pos x="14" y="37"/>
                    </a:cxn>
                    <a:cxn ang="0">
                      <a:pos x="0" y="7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0" h="37">
                      <a:moveTo>
                        <a:pt x="2" y="6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1" y="24"/>
                        <a:pt x="13" y="28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28"/>
                        <a:pt x="14" y="24"/>
                        <a:pt x="13" y="2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19" y="13"/>
                        <a:pt x="17" y="10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6" y="10"/>
                        <a:pt x="16" y="14"/>
                        <a:pt x="16" y="18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1" name="Freeform 527"/>
                <p:cNvSpPr>
                  <a:spLocks/>
                </p:cNvSpPr>
                <p:nvPr/>
              </p:nvSpPr>
              <p:spPr bwMode="auto">
                <a:xfrm>
                  <a:off x="4918862" y="3398933"/>
                  <a:ext cx="57150" cy="73025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9" y="19"/>
                    </a:cxn>
                    <a:cxn ang="0">
                      <a:pos x="10" y="18"/>
                    </a:cxn>
                    <a:cxn ang="0">
                      <a:pos x="10" y="1"/>
                    </a:cxn>
                    <a:cxn ang="0">
                      <a:pos x="13" y="0"/>
                    </a:cxn>
                    <a:cxn ang="0">
                      <a:pos x="12" y="18"/>
                    </a:cxn>
                    <a:cxn ang="0">
                      <a:pos x="22" y="23"/>
                    </a:cxn>
                    <a:cxn ang="0">
                      <a:pos x="28" y="30"/>
                    </a:cxn>
                    <a:cxn ang="0">
                      <a:pos x="25" y="32"/>
                    </a:cxn>
                    <a:cxn ang="0">
                      <a:pos x="20" y="25"/>
                    </a:cxn>
                    <a:cxn ang="0">
                      <a:pos x="11" y="21"/>
                    </a:cxn>
                    <a:cxn ang="0">
                      <a:pos x="10" y="22"/>
                    </a:cxn>
                    <a:cxn ang="0">
                      <a:pos x="17" y="36"/>
                    </a:cxn>
                    <a:cxn ang="0">
                      <a:pos x="14" y="37"/>
                    </a:cxn>
                    <a:cxn ang="0">
                      <a:pos x="0" y="7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28" h="37">
                      <a:moveTo>
                        <a:pt x="2" y="5"/>
                      </a:move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6" y="17"/>
                        <a:pt x="19" y="19"/>
                        <a:pt x="22" y="23"/>
                      </a:cubicBezTo>
                      <a:cubicBezTo>
                        <a:pt x="24" y="25"/>
                        <a:pt x="26" y="28"/>
                        <a:pt x="28" y="30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4" y="30"/>
                        <a:pt x="22" y="27"/>
                        <a:pt x="20" y="25"/>
                      </a:cubicBezTo>
                      <a:cubicBezTo>
                        <a:pt x="17" y="22"/>
                        <a:pt x="15" y="20"/>
                        <a:pt x="11" y="21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2" name="Freeform 528"/>
                <p:cNvSpPr>
                  <a:spLocks noEditPoints="1"/>
                </p:cNvSpPr>
                <p:nvPr/>
              </p:nvSpPr>
              <p:spPr bwMode="auto">
                <a:xfrm>
                  <a:off x="4963312" y="3387821"/>
                  <a:ext cx="49213" cy="71438"/>
                </a:xfrm>
                <a:custGeom>
                  <a:avLst/>
                  <a:gdLst/>
                  <a:ahLst/>
                  <a:cxnLst>
                    <a:cxn ang="0">
                      <a:pos x="8" y="24"/>
                    </a:cxn>
                    <a:cxn ang="0">
                      <a:pos x="10" y="34"/>
                    </a:cxn>
                    <a:cxn ang="0">
                      <a:pos x="7" y="36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9"/>
                    </a:cxn>
                    <a:cxn ang="0">
                      <a:pos x="15" y="20"/>
                    </a:cxn>
                    <a:cxn ang="0">
                      <a:pos x="8" y="24"/>
                    </a:cxn>
                    <a:cxn ang="0">
                      <a:pos x="13" y="17"/>
                    </a:cxn>
                    <a:cxn ang="0">
                      <a:pos x="7" y="10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4" y="11"/>
                    </a:cxn>
                    <a:cxn ang="0">
                      <a:pos x="7" y="20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25" h="36">
                      <a:moveTo>
                        <a:pt x="8" y="24"/>
                      </a:move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lnTo>
                        <a:pt x="8" y="24"/>
                      </a:lnTo>
                      <a:close/>
                      <a:moveTo>
                        <a:pt x="13" y="17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8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7"/>
                        <a:pt x="4" y="9"/>
                        <a:pt x="4" y="11"/>
                      </a:cubicBezTo>
                      <a:cubicBezTo>
                        <a:pt x="7" y="20"/>
                        <a:pt x="7" y="20"/>
                        <a:pt x="7" y="20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3" name="Freeform 529"/>
                <p:cNvSpPr>
                  <a:spLocks/>
                </p:cNvSpPr>
                <p:nvPr/>
              </p:nvSpPr>
              <p:spPr bwMode="auto">
                <a:xfrm>
                  <a:off x="4633112" y="3624358"/>
                  <a:ext cx="60325" cy="73025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11" y="24"/>
                    </a:cxn>
                    <a:cxn ang="0">
                      <a:pos x="24" y="17"/>
                    </a:cxn>
                    <a:cxn ang="0">
                      <a:pos x="16" y="1"/>
                    </a:cxn>
                    <a:cxn ang="0">
                      <a:pos x="19" y="0"/>
                    </a:cxn>
                    <a:cxn ang="0">
                      <a:pos x="38" y="37"/>
                    </a:cxn>
                    <a:cxn ang="0">
                      <a:pos x="34" y="39"/>
                    </a:cxn>
                    <a:cxn ang="0">
                      <a:pos x="25" y="21"/>
                    </a:cxn>
                    <a:cxn ang="0">
                      <a:pos x="12" y="27"/>
                    </a:cxn>
                    <a:cxn ang="0">
                      <a:pos x="21" y="45"/>
                    </a:cxn>
                    <a:cxn ang="0">
                      <a:pos x="19" y="46"/>
                    </a:cxn>
                    <a:cxn ang="0">
                      <a:pos x="0" y="9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38" h="46">
                      <a:moveTo>
                        <a:pt x="4" y="7"/>
                      </a:moveTo>
                      <a:lnTo>
                        <a:pt x="11" y="24"/>
                      </a:lnTo>
                      <a:lnTo>
                        <a:pt x="24" y="17"/>
                      </a:lnTo>
                      <a:lnTo>
                        <a:pt x="16" y="1"/>
                      </a:lnTo>
                      <a:lnTo>
                        <a:pt x="19" y="0"/>
                      </a:lnTo>
                      <a:lnTo>
                        <a:pt x="38" y="37"/>
                      </a:lnTo>
                      <a:lnTo>
                        <a:pt x="34" y="39"/>
                      </a:lnTo>
                      <a:lnTo>
                        <a:pt x="25" y="21"/>
                      </a:lnTo>
                      <a:lnTo>
                        <a:pt x="12" y="27"/>
                      </a:lnTo>
                      <a:lnTo>
                        <a:pt x="21" y="45"/>
                      </a:lnTo>
                      <a:lnTo>
                        <a:pt x="19" y="46"/>
                      </a:lnTo>
                      <a:lnTo>
                        <a:pt x="0" y="9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4" name="Freeform 530"/>
                <p:cNvSpPr>
                  <a:spLocks noEditPoints="1"/>
                </p:cNvSpPr>
                <p:nvPr/>
              </p:nvSpPr>
              <p:spPr bwMode="auto">
                <a:xfrm>
                  <a:off x="4682325" y="3610071"/>
                  <a:ext cx="50800" cy="71438"/>
                </a:xfrm>
                <a:custGeom>
                  <a:avLst/>
                  <a:gdLst/>
                  <a:ahLst/>
                  <a:cxnLst>
                    <a:cxn ang="0">
                      <a:pos x="8" y="24"/>
                    </a:cxn>
                    <a:cxn ang="0">
                      <a:pos x="11" y="34"/>
                    </a:cxn>
                    <a:cxn ang="0">
                      <a:pos x="8" y="36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9"/>
                    </a:cxn>
                    <a:cxn ang="0">
                      <a:pos x="15" y="20"/>
                    </a:cxn>
                    <a:cxn ang="0">
                      <a:pos x="8" y="24"/>
                    </a:cxn>
                    <a:cxn ang="0">
                      <a:pos x="13" y="17"/>
                    </a:cxn>
                    <a:cxn ang="0">
                      <a:pos x="7" y="10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5" y="11"/>
                    </a:cxn>
                    <a:cxn ang="0">
                      <a:pos x="7" y="20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25" h="36">
                      <a:moveTo>
                        <a:pt x="8" y="24"/>
                      </a:move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lnTo>
                        <a:pt x="8" y="24"/>
                      </a:lnTo>
                      <a:close/>
                      <a:moveTo>
                        <a:pt x="13" y="17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8"/>
                        <a:pt x="5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7"/>
                        <a:pt x="4" y="9"/>
                        <a:pt x="5" y="11"/>
                      </a:cubicBezTo>
                      <a:cubicBezTo>
                        <a:pt x="7" y="20"/>
                        <a:pt x="7" y="20"/>
                        <a:pt x="7" y="20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5" name="Freeform 531"/>
                <p:cNvSpPr>
                  <a:spLocks noEditPoints="1"/>
                </p:cNvSpPr>
                <p:nvPr/>
              </p:nvSpPr>
              <p:spPr bwMode="auto">
                <a:xfrm>
                  <a:off x="4709312" y="3594196"/>
                  <a:ext cx="36513" cy="6826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" y="1"/>
                    </a:cxn>
                    <a:cxn ang="0">
                      <a:pos x="12" y="1"/>
                    </a:cxn>
                    <a:cxn ang="0">
                      <a:pos x="17" y="6"/>
                    </a:cxn>
                    <a:cxn ang="0">
                      <a:pos x="19" y="13"/>
                    </a:cxn>
                    <a:cxn ang="0">
                      <a:pos x="14" y="20"/>
                    </a:cxn>
                    <a:cxn ang="0">
                      <a:pos x="12" y="21"/>
                    </a:cxn>
                    <a:cxn ang="0">
                      <a:pos x="18" y="33"/>
                    </a:cxn>
                    <a:cxn ang="0">
                      <a:pos x="15" y="34"/>
                    </a:cxn>
                    <a:cxn ang="0">
                      <a:pos x="0" y="4"/>
                    </a:cxn>
                    <a:cxn ang="0">
                      <a:pos x="10" y="17"/>
                    </a:cxn>
                    <a:cxn ang="0">
                      <a:pos x="13" y="17"/>
                    </a:cxn>
                    <a:cxn ang="0">
                      <a:pos x="15" y="8"/>
                    </a:cxn>
                    <a:cxn ang="0">
                      <a:pos x="7" y="4"/>
                    </a:cxn>
                    <a:cxn ang="0">
                      <a:pos x="5" y="6"/>
                    </a:cxn>
                    <a:cxn ang="0">
                      <a:pos x="10" y="17"/>
                    </a:cxn>
                  </a:cxnLst>
                  <a:rect l="0" t="0" r="r" b="b"/>
                  <a:pathLst>
                    <a:path w="19" h="34">
                      <a:moveTo>
                        <a:pt x="0" y="4"/>
                      </a:move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ubicBezTo>
                        <a:pt x="14" y="2"/>
                        <a:pt x="16" y="3"/>
                        <a:pt x="17" y="6"/>
                      </a:cubicBezTo>
                      <a:cubicBezTo>
                        <a:pt x="19" y="9"/>
                        <a:pt x="19" y="11"/>
                        <a:pt x="19" y="13"/>
                      </a:cubicBezTo>
                      <a:cubicBezTo>
                        <a:pt x="18" y="16"/>
                        <a:pt x="17" y="19"/>
                        <a:pt x="14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lnTo>
                        <a:pt x="0" y="4"/>
                      </a:lnTo>
                      <a:close/>
                      <a:moveTo>
                        <a:pt x="10" y="17"/>
                      </a:moveTo>
                      <a:cubicBezTo>
                        <a:pt x="11" y="17"/>
                        <a:pt x="12" y="17"/>
                        <a:pt x="13" y="17"/>
                      </a:cubicBezTo>
                      <a:cubicBezTo>
                        <a:pt x="16" y="15"/>
                        <a:pt x="17" y="12"/>
                        <a:pt x="15" y="8"/>
                      </a:cubicBezTo>
                      <a:cubicBezTo>
                        <a:pt x="13" y="4"/>
                        <a:pt x="10" y="3"/>
                        <a:pt x="7" y="4"/>
                      </a:cubicBezTo>
                      <a:cubicBezTo>
                        <a:pt x="6" y="5"/>
                        <a:pt x="5" y="5"/>
                        <a:pt x="5" y="6"/>
                      </a:cubicBezTo>
                      <a:lnTo>
                        <a:pt x="1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6" name="Freeform 532"/>
                <p:cNvSpPr>
                  <a:spLocks/>
                </p:cNvSpPr>
                <p:nvPr/>
              </p:nvSpPr>
              <p:spPr bwMode="auto">
                <a:xfrm>
                  <a:off x="4736300" y="3571971"/>
                  <a:ext cx="41275" cy="76200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13" y="18"/>
                    </a:cxn>
                    <a:cxn ang="0">
                      <a:pos x="17" y="22"/>
                    </a:cxn>
                    <a:cxn ang="0">
                      <a:pos x="17" y="22"/>
                    </a:cxn>
                    <a:cxn ang="0">
                      <a:pos x="16" y="16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9" y="18"/>
                    </a:cxn>
                    <a:cxn ang="0">
                      <a:pos x="21" y="32"/>
                    </a:cxn>
                    <a:cxn ang="0">
                      <a:pos x="18" y="37"/>
                    </a:cxn>
                    <a:cxn ang="0">
                      <a:pos x="16" y="38"/>
                    </a:cxn>
                    <a:cxn ang="0">
                      <a:pos x="15" y="35"/>
                    </a:cxn>
                    <a:cxn ang="0">
                      <a:pos x="16" y="34"/>
                    </a:cxn>
                    <a:cxn ang="0">
                      <a:pos x="17" y="27"/>
                    </a:cxn>
                    <a:cxn ang="0">
                      <a:pos x="16" y="25"/>
                    </a:cxn>
                    <a:cxn ang="0">
                      <a:pos x="0" y="8"/>
                    </a:cxn>
                    <a:cxn ang="0">
                      <a:pos x="3" y="7"/>
                    </a:cxn>
                  </a:cxnLst>
                  <a:rect l="0" t="0" r="r" b="b"/>
                  <a:pathLst>
                    <a:path w="21" h="38">
                      <a:moveTo>
                        <a:pt x="3" y="7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9"/>
                        <a:pt x="16" y="21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1"/>
                        <a:pt x="16" y="19"/>
                        <a:pt x="16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20" y="23"/>
                        <a:pt x="21" y="28"/>
                        <a:pt x="21" y="32"/>
                      </a:cubicBezTo>
                      <a:cubicBezTo>
                        <a:pt x="21" y="35"/>
                        <a:pt x="20" y="37"/>
                        <a:pt x="18" y="37"/>
                      </a:cubicBezTo>
                      <a:cubicBezTo>
                        <a:pt x="17" y="38"/>
                        <a:pt x="17" y="38"/>
                        <a:pt x="16" y="38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5" y="35"/>
                        <a:pt x="15" y="35"/>
                        <a:pt x="16" y="34"/>
                      </a:cubicBezTo>
                      <a:cubicBezTo>
                        <a:pt x="18" y="33"/>
                        <a:pt x="18" y="30"/>
                        <a:pt x="17" y="27"/>
                      </a:cubicBezTo>
                      <a:cubicBezTo>
                        <a:pt x="17" y="26"/>
                        <a:pt x="17" y="26"/>
                        <a:pt x="16" y="25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7" name="Freeform 533"/>
                <p:cNvSpPr>
                  <a:spLocks/>
                </p:cNvSpPr>
                <p:nvPr/>
              </p:nvSpPr>
              <p:spPr bwMode="auto">
                <a:xfrm>
                  <a:off x="4772812" y="3549746"/>
                  <a:ext cx="71438" cy="82550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18" y="45"/>
                    </a:cxn>
                    <a:cxn ang="0">
                      <a:pos x="27" y="42"/>
                    </a:cxn>
                    <a:cxn ang="0">
                      <a:pos x="11" y="8"/>
                    </a:cxn>
                    <a:cxn ang="0">
                      <a:pos x="15" y="7"/>
                    </a:cxn>
                    <a:cxn ang="0">
                      <a:pos x="31" y="40"/>
                    </a:cxn>
                    <a:cxn ang="0">
                      <a:pos x="39" y="37"/>
                    </a:cxn>
                    <a:cxn ang="0">
                      <a:pos x="22" y="2"/>
                    </a:cxn>
                    <a:cxn ang="0">
                      <a:pos x="26" y="0"/>
                    </a:cxn>
                    <a:cxn ang="0">
                      <a:pos x="45" y="39"/>
                    </a:cxn>
                    <a:cxn ang="0">
                      <a:pos x="17" y="52"/>
                    </a:cxn>
                    <a:cxn ang="0">
                      <a:pos x="0" y="13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45" h="52">
                      <a:moveTo>
                        <a:pt x="2" y="12"/>
                      </a:moveTo>
                      <a:lnTo>
                        <a:pt x="18" y="45"/>
                      </a:lnTo>
                      <a:lnTo>
                        <a:pt x="27" y="42"/>
                      </a:lnTo>
                      <a:lnTo>
                        <a:pt x="11" y="8"/>
                      </a:lnTo>
                      <a:lnTo>
                        <a:pt x="15" y="7"/>
                      </a:lnTo>
                      <a:lnTo>
                        <a:pt x="31" y="40"/>
                      </a:lnTo>
                      <a:lnTo>
                        <a:pt x="39" y="37"/>
                      </a:lnTo>
                      <a:lnTo>
                        <a:pt x="22" y="2"/>
                      </a:lnTo>
                      <a:lnTo>
                        <a:pt x="26" y="0"/>
                      </a:lnTo>
                      <a:lnTo>
                        <a:pt x="45" y="39"/>
                      </a:lnTo>
                      <a:lnTo>
                        <a:pt x="17" y="52"/>
                      </a:lnTo>
                      <a:lnTo>
                        <a:pt x="0" y="13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8" name="Freeform 534"/>
                <p:cNvSpPr>
                  <a:spLocks/>
                </p:cNvSpPr>
                <p:nvPr/>
              </p:nvSpPr>
              <p:spPr bwMode="auto">
                <a:xfrm>
                  <a:off x="4823612" y="3537046"/>
                  <a:ext cx="52388" cy="68263"/>
                </a:xfrm>
                <a:custGeom>
                  <a:avLst/>
                  <a:gdLst/>
                  <a:ahLst/>
                  <a:cxnLst>
                    <a:cxn ang="0">
                      <a:pos x="23" y="20"/>
                    </a:cxn>
                    <a:cxn ang="0">
                      <a:pos x="13" y="25"/>
                    </a:cxn>
                    <a:cxn ang="0">
                      <a:pos x="19" y="38"/>
                    </a:cxn>
                    <a:cxn ang="0">
                      <a:pos x="30" y="33"/>
                    </a:cxn>
                    <a:cxn ang="0">
                      <a:pos x="33" y="37"/>
                    </a:cxn>
                    <a:cxn ang="0">
                      <a:pos x="18" y="43"/>
                    </a:cxn>
                    <a:cxn ang="0">
                      <a:pos x="0" y="6"/>
                    </a:cxn>
                    <a:cxn ang="0">
                      <a:pos x="14" y="0"/>
                    </a:cxn>
                    <a:cxn ang="0">
                      <a:pos x="15" y="3"/>
                    </a:cxn>
                    <a:cxn ang="0">
                      <a:pos x="5" y="8"/>
                    </a:cxn>
                    <a:cxn ang="0">
                      <a:pos x="10" y="21"/>
                    </a:cxn>
                    <a:cxn ang="0">
                      <a:pos x="20" y="16"/>
                    </a:cxn>
                    <a:cxn ang="0">
                      <a:pos x="23" y="20"/>
                    </a:cxn>
                  </a:cxnLst>
                  <a:rect l="0" t="0" r="r" b="b"/>
                  <a:pathLst>
                    <a:path w="33" h="43">
                      <a:moveTo>
                        <a:pt x="23" y="20"/>
                      </a:moveTo>
                      <a:lnTo>
                        <a:pt x="13" y="25"/>
                      </a:lnTo>
                      <a:lnTo>
                        <a:pt x="19" y="38"/>
                      </a:lnTo>
                      <a:lnTo>
                        <a:pt x="30" y="33"/>
                      </a:lnTo>
                      <a:lnTo>
                        <a:pt x="33" y="37"/>
                      </a:lnTo>
                      <a:lnTo>
                        <a:pt x="18" y="43"/>
                      </a:lnTo>
                      <a:lnTo>
                        <a:pt x="0" y="6"/>
                      </a:lnTo>
                      <a:lnTo>
                        <a:pt x="14" y="0"/>
                      </a:lnTo>
                      <a:lnTo>
                        <a:pt x="15" y="3"/>
                      </a:lnTo>
                      <a:lnTo>
                        <a:pt x="5" y="8"/>
                      </a:lnTo>
                      <a:lnTo>
                        <a:pt x="10" y="21"/>
                      </a:lnTo>
                      <a:lnTo>
                        <a:pt x="20" y="16"/>
                      </a:lnTo>
                      <a:lnTo>
                        <a:pt x="23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59" name="Freeform 535"/>
                <p:cNvSpPr>
                  <a:spLocks/>
                </p:cNvSpPr>
                <p:nvPr/>
              </p:nvSpPr>
              <p:spPr bwMode="auto">
                <a:xfrm>
                  <a:off x="4852187" y="3517996"/>
                  <a:ext cx="58738" cy="74613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11" y="23"/>
                    </a:cxn>
                    <a:cxn ang="0">
                      <a:pos x="24" y="18"/>
                    </a:cxn>
                    <a:cxn ang="0">
                      <a:pos x="16" y="2"/>
                    </a:cxn>
                    <a:cxn ang="0">
                      <a:pos x="20" y="0"/>
                    </a:cxn>
                    <a:cxn ang="0">
                      <a:pos x="37" y="38"/>
                    </a:cxn>
                    <a:cxn ang="0">
                      <a:pos x="35" y="39"/>
                    </a:cxn>
                    <a:cxn ang="0">
                      <a:pos x="26" y="22"/>
                    </a:cxn>
                    <a:cxn ang="0">
                      <a:pos x="14" y="28"/>
                    </a:cxn>
                    <a:cxn ang="0">
                      <a:pos x="22" y="45"/>
                    </a:cxn>
                    <a:cxn ang="0">
                      <a:pos x="19" y="47"/>
                    </a:cxn>
                    <a:cxn ang="0">
                      <a:pos x="0" y="9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37" h="47">
                      <a:moveTo>
                        <a:pt x="4" y="8"/>
                      </a:moveTo>
                      <a:lnTo>
                        <a:pt x="11" y="23"/>
                      </a:lnTo>
                      <a:lnTo>
                        <a:pt x="24" y="18"/>
                      </a:lnTo>
                      <a:lnTo>
                        <a:pt x="16" y="2"/>
                      </a:lnTo>
                      <a:lnTo>
                        <a:pt x="20" y="0"/>
                      </a:lnTo>
                      <a:lnTo>
                        <a:pt x="37" y="38"/>
                      </a:lnTo>
                      <a:lnTo>
                        <a:pt x="35" y="39"/>
                      </a:lnTo>
                      <a:lnTo>
                        <a:pt x="26" y="22"/>
                      </a:lnTo>
                      <a:lnTo>
                        <a:pt x="14" y="28"/>
                      </a:lnTo>
                      <a:lnTo>
                        <a:pt x="22" y="45"/>
                      </a:lnTo>
                      <a:lnTo>
                        <a:pt x="19" y="47"/>
                      </a:lnTo>
                      <a:lnTo>
                        <a:pt x="0" y="9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0" name="Freeform 536"/>
                <p:cNvSpPr>
                  <a:spLocks/>
                </p:cNvSpPr>
                <p:nvPr/>
              </p:nvSpPr>
              <p:spPr bwMode="auto">
                <a:xfrm>
                  <a:off x="4891875" y="3498946"/>
                  <a:ext cx="60325" cy="74613"/>
                </a:xfrm>
                <a:custGeom>
                  <a:avLst/>
                  <a:gdLst/>
                  <a:ahLst/>
                  <a:cxnLst>
                    <a:cxn ang="0">
                      <a:pos x="3" y="6"/>
                    </a:cxn>
                    <a:cxn ang="0">
                      <a:pos x="9" y="19"/>
                    </a:cxn>
                    <a:cxn ang="0">
                      <a:pos x="15" y="32"/>
                    </a:cxn>
                    <a:cxn ang="0">
                      <a:pos x="15" y="32"/>
                    </a:cxn>
                    <a:cxn ang="0">
                      <a:pos x="14" y="20"/>
                    </a:cxn>
                    <a:cxn ang="0">
                      <a:pos x="13" y="1"/>
                    </a:cxn>
                    <a:cxn ang="0">
                      <a:pos x="16" y="0"/>
                    </a:cxn>
                    <a:cxn ang="0">
                      <a:pos x="30" y="30"/>
                    </a:cxn>
                    <a:cxn ang="0">
                      <a:pos x="28" y="31"/>
                    </a:cxn>
                    <a:cxn ang="0">
                      <a:pos x="22" y="19"/>
                    </a:cxn>
                    <a:cxn ang="0">
                      <a:pos x="16" y="6"/>
                    </a:cxn>
                    <a:cxn ang="0">
                      <a:pos x="16" y="6"/>
                    </a:cxn>
                    <a:cxn ang="0">
                      <a:pos x="17" y="18"/>
                    </a:cxn>
                    <a:cxn ang="0">
                      <a:pos x="18" y="36"/>
                    </a:cxn>
                    <a:cxn ang="0">
                      <a:pos x="15" y="38"/>
                    </a:cxn>
                    <a:cxn ang="0">
                      <a:pos x="0" y="7"/>
                    </a:cxn>
                    <a:cxn ang="0">
                      <a:pos x="3" y="6"/>
                    </a:cxn>
                  </a:cxnLst>
                  <a:rect l="0" t="0" r="r" b="b"/>
                  <a:pathLst>
                    <a:path w="30" h="38">
                      <a:moveTo>
                        <a:pt x="3" y="6"/>
                      </a:move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24"/>
                        <a:pt x="13" y="28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28"/>
                        <a:pt x="14" y="24"/>
                        <a:pt x="14" y="2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19" y="14"/>
                        <a:pt x="18" y="10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10"/>
                        <a:pt x="17" y="14"/>
                        <a:pt x="17" y="1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1" name="Freeform 537"/>
                <p:cNvSpPr>
                  <a:spLocks noEditPoints="1"/>
                </p:cNvSpPr>
                <p:nvPr/>
              </p:nvSpPr>
              <p:spPr bwMode="auto">
                <a:xfrm>
                  <a:off x="4931562" y="3470371"/>
                  <a:ext cx="60325" cy="84138"/>
                </a:xfrm>
                <a:custGeom>
                  <a:avLst/>
                  <a:gdLst/>
                  <a:ahLst/>
                  <a:cxnLst>
                    <a:cxn ang="0">
                      <a:pos x="3" y="11"/>
                    </a:cxn>
                    <a:cxn ang="0">
                      <a:pos x="9" y="23"/>
                    </a:cxn>
                    <a:cxn ang="0">
                      <a:pos x="15" y="36"/>
                    </a:cxn>
                    <a:cxn ang="0">
                      <a:pos x="15" y="36"/>
                    </a:cxn>
                    <a:cxn ang="0">
                      <a:pos x="14" y="24"/>
                    </a:cxn>
                    <a:cxn ang="0">
                      <a:pos x="13" y="6"/>
                    </a:cxn>
                    <a:cxn ang="0">
                      <a:pos x="16" y="4"/>
                    </a:cxn>
                    <a:cxn ang="0">
                      <a:pos x="30" y="35"/>
                    </a:cxn>
                    <a:cxn ang="0">
                      <a:pos x="28" y="36"/>
                    </a:cxn>
                    <a:cxn ang="0">
                      <a:pos x="22" y="23"/>
                    </a:cxn>
                    <a:cxn ang="0">
                      <a:pos x="16" y="10"/>
                    </a:cxn>
                    <a:cxn ang="0">
                      <a:pos x="16" y="10"/>
                    </a:cxn>
                    <a:cxn ang="0">
                      <a:pos x="17" y="23"/>
                    </a:cxn>
                    <a:cxn ang="0">
                      <a:pos x="18" y="41"/>
                    </a:cxn>
                    <a:cxn ang="0">
                      <a:pos x="15" y="42"/>
                    </a:cxn>
                    <a:cxn ang="0">
                      <a:pos x="0" y="12"/>
                    </a:cxn>
                    <a:cxn ang="0">
                      <a:pos x="3" y="11"/>
                    </a:cxn>
                    <a:cxn ang="0">
                      <a:pos x="3" y="3"/>
                    </a:cxn>
                    <a:cxn ang="0">
                      <a:pos x="6" y="4"/>
                    </a:cxn>
                    <a:cxn ang="0">
                      <a:pos x="7" y="1"/>
                    </a:cxn>
                    <a:cxn ang="0">
                      <a:pos x="9" y="0"/>
                    </a:cxn>
                    <a:cxn ang="0">
                      <a:pos x="7" y="7"/>
                    </a:cxn>
                    <a:cxn ang="0">
                      <a:pos x="1" y="4"/>
                    </a:cxn>
                    <a:cxn ang="0">
                      <a:pos x="3" y="3"/>
                    </a:cxn>
                  </a:cxnLst>
                  <a:rect l="0" t="0" r="r" b="b"/>
                  <a:pathLst>
                    <a:path w="30" h="42">
                      <a:moveTo>
                        <a:pt x="3" y="11"/>
                      </a:move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8"/>
                        <a:pt x="13" y="32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4" y="33"/>
                        <a:pt x="14" y="29"/>
                        <a:pt x="14" y="24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19" y="18"/>
                        <a:pt x="17" y="14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4"/>
                        <a:pt x="17" y="19"/>
                        <a:pt x="17" y="23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3" y="11"/>
                      </a:lnTo>
                      <a:close/>
                      <a:moveTo>
                        <a:pt x="3" y="3"/>
                      </a:moveTo>
                      <a:cubicBezTo>
                        <a:pt x="4" y="4"/>
                        <a:pt x="5" y="5"/>
                        <a:pt x="6" y="4"/>
                      </a:cubicBezTo>
                      <a:cubicBezTo>
                        <a:pt x="8" y="4"/>
                        <a:pt x="7" y="2"/>
                        <a:pt x="7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3"/>
                        <a:pt x="10" y="5"/>
                        <a:pt x="7" y="7"/>
                      </a:cubicBezTo>
                      <a:cubicBezTo>
                        <a:pt x="5" y="8"/>
                        <a:pt x="3" y="6"/>
                        <a:pt x="1" y="4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2" name="Freeform 538"/>
                <p:cNvSpPr>
                  <a:spLocks noEditPoints="1"/>
                </p:cNvSpPr>
                <p:nvPr/>
              </p:nvSpPr>
              <p:spPr bwMode="auto">
                <a:xfrm>
                  <a:off x="4631525" y="3714846"/>
                  <a:ext cx="55563" cy="74613"/>
                </a:xfrm>
                <a:custGeom>
                  <a:avLst/>
                  <a:gdLst/>
                  <a:ahLst/>
                  <a:cxnLst>
                    <a:cxn ang="0">
                      <a:pos x="23" y="13"/>
                    </a:cxn>
                    <a:cxn ang="0">
                      <a:pos x="21" y="34"/>
                    </a:cxn>
                    <a:cxn ang="0">
                      <a:pos x="4" y="23"/>
                    </a:cxn>
                    <a:cxn ang="0">
                      <a:pos x="6" y="2"/>
                    </a:cxn>
                    <a:cxn ang="0">
                      <a:pos x="23" y="13"/>
                    </a:cxn>
                    <a:cxn ang="0">
                      <a:pos x="7" y="22"/>
                    </a:cxn>
                    <a:cxn ang="0">
                      <a:pos x="20" y="31"/>
                    </a:cxn>
                    <a:cxn ang="0">
                      <a:pos x="20" y="15"/>
                    </a:cxn>
                    <a:cxn ang="0">
                      <a:pos x="8" y="6"/>
                    </a:cxn>
                    <a:cxn ang="0">
                      <a:pos x="7" y="22"/>
                    </a:cxn>
                  </a:cxnLst>
                  <a:rect l="0" t="0" r="r" b="b"/>
                  <a:pathLst>
                    <a:path w="28" h="37">
                      <a:moveTo>
                        <a:pt x="23" y="13"/>
                      </a:moveTo>
                      <a:cubicBezTo>
                        <a:pt x="28" y="24"/>
                        <a:pt x="26" y="31"/>
                        <a:pt x="21" y="34"/>
                      </a:cubicBezTo>
                      <a:cubicBezTo>
                        <a:pt x="15" y="37"/>
                        <a:pt x="9" y="32"/>
                        <a:pt x="4" y="23"/>
                      </a:cubicBezTo>
                      <a:cubicBezTo>
                        <a:pt x="0" y="13"/>
                        <a:pt x="1" y="5"/>
                        <a:pt x="6" y="2"/>
                      </a:cubicBezTo>
                      <a:cubicBezTo>
                        <a:pt x="12" y="0"/>
                        <a:pt x="18" y="4"/>
                        <a:pt x="23" y="13"/>
                      </a:cubicBezTo>
                      <a:close/>
                      <a:moveTo>
                        <a:pt x="7" y="22"/>
                      </a:moveTo>
                      <a:cubicBezTo>
                        <a:pt x="10" y="28"/>
                        <a:pt x="15" y="33"/>
                        <a:pt x="20" y="31"/>
                      </a:cubicBezTo>
                      <a:cubicBezTo>
                        <a:pt x="24" y="29"/>
                        <a:pt x="23" y="22"/>
                        <a:pt x="20" y="15"/>
                      </a:cubicBezTo>
                      <a:cubicBezTo>
                        <a:pt x="17" y="9"/>
                        <a:pt x="12" y="4"/>
                        <a:pt x="8" y="6"/>
                      </a:cubicBezTo>
                      <a:cubicBezTo>
                        <a:pt x="3" y="8"/>
                        <a:pt x="4" y="15"/>
                        <a:pt x="7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3" name="Freeform 539"/>
                <p:cNvSpPr>
                  <a:spLocks noEditPoints="1"/>
                </p:cNvSpPr>
                <p:nvPr/>
              </p:nvSpPr>
              <p:spPr bwMode="auto">
                <a:xfrm>
                  <a:off x="4668037" y="3697383"/>
                  <a:ext cx="50800" cy="71438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13" y="4"/>
                    </a:cxn>
                    <a:cxn ang="0">
                      <a:pos x="4" y="8"/>
                    </a:cxn>
                    <a:cxn ang="0">
                      <a:pos x="8" y="16"/>
                    </a:cxn>
                    <a:cxn ang="0">
                      <a:pos x="11" y="15"/>
                    </a:cxn>
                    <a:cxn ang="0">
                      <a:pos x="17" y="14"/>
                    </a:cxn>
                    <a:cxn ang="0">
                      <a:pos x="23" y="20"/>
                    </a:cxn>
                    <a:cxn ang="0">
                      <a:pos x="24" y="28"/>
                    </a:cxn>
                    <a:cxn ang="0">
                      <a:pos x="19" y="34"/>
                    </a:cxn>
                    <a:cxn ang="0">
                      <a:pos x="14" y="36"/>
                    </a:cxn>
                    <a:cxn ang="0">
                      <a:pos x="0" y="6"/>
                    </a:cxn>
                    <a:cxn ang="0">
                      <a:pos x="11" y="0"/>
                    </a:cxn>
                    <a:cxn ang="0">
                      <a:pos x="16" y="32"/>
                    </a:cxn>
                    <a:cxn ang="0">
                      <a:pos x="18" y="31"/>
                    </a:cxn>
                    <a:cxn ang="0">
                      <a:pos x="21" y="27"/>
                    </a:cxn>
                    <a:cxn ang="0">
                      <a:pos x="20" y="22"/>
                    </a:cxn>
                    <a:cxn ang="0">
                      <a:pos x="16" y="17"/>
                    </a:cxn>
                    <a:cxn ang="0">
                      <a:pos x="12" y="18"/>
                    </a:cxn>
                    <a:cxn ang="0">
                      <a:pos x="10" y="19"/>
                    </a:cxn>
                    <a:cxn ang="0">
                      <a:pos x="16" y="32"/>
                    </a:cxn>
                  </a:cxnLst>
                  <a:rect l="0" t="0" r="r" b="b"/>
                  <a:pathLst>
                    <a:path w="25" h="36">
                      <a:moveTo>
                        <a:pt x="11" y="0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6"/>
                        <a:pt x="10" y="15"/>
                        <a:pt x="11" y="15"/>
                      </a:cubicBezTo>
                      <a:cubicBezTo>
                        <a:pt x="12" y="14"/>
                        <a:pt x="15" y="13"/>
                        <a:pt x="17" y="14"/>
                      </a:cubicBezTo>
                      <a:cubicBezTo>
                        <a:pt x="19" y="15"/>
                        <a:pt x="21" y="17"/>
                        <a:pt x="23" y="20"/>
                      </a:cubicBezTo>
                      <a:cubicBezTo>
                        <a:pt x="24" y="23"/>
                        <a:pt x="25" y="26"/>
                        <a:pt x="24" y="28"/>
                      </a:cubicBezTo>
                      <a:cubicBezTo>
                        <a:pt x="24" y="31"/>
                        <a:pt x="22" y="33"/>
                        <a:pt x="19" y="34"/>
                      </a:cubicBezTo>
                      <a:cubicBezTo>
                        <a:pt x="17" y="35"/>
                        <a:pt x="15" y="36"/>
                        <a:pt x="14" y="36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1" y="0"/>
                      </a:lnTo>
                      <a:close/>
                      <a:moveTo>
                        <a:pt x="16" y="32"/>
                      </a:moveTo>
                      <a:cubicBezTo>
                        <a:pt x="16" y="32"/>
                        <a:pt x="17" y="32"/>
                        <a:pt x="18" y="31"/>
                      </a:cubicBezTo>
                      <a:cubicBezTo>
                        <a:pt x="20" y="30"/>
                        <a:pt x="21" y="29"/>
                        <a:pt x="21" y="27"/>
                      </a:cubicBezTo>
                      <a:cubicBezTo>
                        <a:pt x="21" y="25"/>
                        <a:pt x="21" y="24"/>
                        <a:pt x="20" y="22"/>
                      </a:cubicBezTo>
                      <a:cubicBezTo>
                        <a:pt x="19" y="19"/>
                        <a:pt x="18" y="18"/>
                        <a:pt x="16" y="17"/>
                      </a:cubicBezTo>
                      <a:cubicBezTo>
                        <a:pt x="15" y="17"/>
                        <a:pt x="13" y="17"/>
                        <a:pt x="12" y="18"/>
                      </a:cubicBezTo>
                      <a:cubicBezTo>
                        <a:pt x="11" y="18"/>
                        <a:pt x="10" y="19"/>
                        <a:pt x="10" y="19"/>
                      </a:cubicBezTo>
                      <a:lnTo>
                        <a:pt x="16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4" name="Freeform 540"/>
                <p:cNvSpPr>
                  <a:spLocks noEditPoints="1"/>
                </p:cNvSpPr>
                <p:nvPr/>
              </p:nvSpPr>
              <p:spPr bwMode="auto">
                <a:xfrm>
                  <a:off x="4704550" y="3683096"/>
                  <a:ext cx="49213" cy="71438"/>
                </a:xfrm>
                <a:custGeom>
                  <a:avLst/>
                  <a:gdLst/>
                  <a:ahLst/>
                  <a:cxnLst>
                    <a:cxn ang="0">
                      <a:pos x="11" y="36"/>
                    </a:cxn>
                    <a:cxn ang="0">
                      <a:pos x="11" y="33"/>
                    </a:cxn>
                    <a:cxn ang="0">
                      <a:pos x="9" y="21"/>
                    </a:cxn>
                    <a:cxn ang="0">
                      <a:pos x="10" y="19"/>
                    </a:cxn>
                    <a:cxn ang="0">
                      <a:pos x="10" y="19"/>
                    </a:cxn>
                    <a:cxn ang="0">
                      <a:pos x="2" y="14"/>
                    </a:cxn>
                    <a:cxn ang="0">
                      <a:pos x="1" y="6"/>
                    </a:cxn>
                    <a:cxn ang="0">
                      <a:pos x="5" y="1"/>
                    </a:cxn>
                    <a:cxn ang="0">
                      <a:pos x="11" y="0"/>
                    </a:cxn>
                    <a:cxn ang="0">
                      <a:pos x="25" y="29"/>
                    </a:cxn>
                    <a:cxn ang="0">
                      <a:pos x="22" y="31"/>
                    </a:cxn>
                    <a:cxn ang="0">
                      <a:pos x="16" y="18"/>
                    </a:cxn>
                    <a:cxn ang="0">
                      <a:pos x="14" y="19"/>
                    </a:cxn>
                    <a:cxn ang="0">
                      <a:pos x="12" y="21"/>
                    </a:cxn>
                    <a:cxn ang="0">
                      <a:pos x="14" y="32"/>
                    </a:cxn>
                    <a:cxn ang="0">
                      <a:pos x="14" y="35"/>
                    </a:cxn>
                    <a:cxn ang="0">
                      <a:pos x="11" y="36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4" y="12"/>
                    </a:cxn>
                    <a:cxn ang="0">
                      <a:pos x="12" y="16"/>
                    </a:cxn>
                    <a:cxn ang="0">
                      <a:pos x="15" y="15"/>
                    </a:cxn>
                    <a:cxn ang="0">
                      <a:pos x="9" y="4"/>
                    </a:cxn>
                  </a:cxnLst>
                  <a:rect l="0" t="0" r="r" b="b"/>
                  <a:pathLst>
                    <a:path w="25" h="36">
                      <a:moveTo>
                        <a:pt x="11" y="36"/>
                      </a:moveTo>
                      <a:cubicBezTo>
                        <a:pt x="11" y="35"/>
                        <a:pt x="11" y="34"/>
                        <a:pt x="11" y="33"/>
                      </a:cubicBezTo>
                      <a:cubicBezTo>
                        <a:pt x="10" y="29"/>
                        <a:pt x="8" y="25"/>
                        <a:pt x="9" y="21"/>
                      </a:cubicBezTo>
                      <a:cubicBezTo>
                        <a:pt x="9" y="20"/>
                        <a:pt x="9" y="20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7" y="19"/>
                        <a:pt x="4" y="18"/>
                        <a:pt x="2" y="14"/>
                      </a:cubicBezTo>
                      <a:cubicBezTo>
                        <a:pt x="0" y="11"/>
                        <a:pt x="0" y="8"/>
                        <a:pt x="1" y="6"/>
                      </a:cubicBezTo>
                      <a:cubicBezTo>
                        <a:pt x="1" y="4"/>
                        <a:pt x="3" y="3"/>
                        <a:pt x="5" y="1"/>
                      </a:cubicBezTo>
                      <a:cubicBezTo>
                        <a:pt x="7" y="0"/>
                        <a:pt x="9" y="0"/>
                        <a:pt x="11" y="0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3" y="19"/>
                        <a:pt x="12" y="20"/>
                        <a:pt x="12" y="21"/>
                      </a:cubicBezTo>
                      <a:cubicBezTo>
                        <a:pt x="11" y="24"/>
                        <a:pt x="13" y="29"/>
                        <a:pt x="14" y="32"/>
                      </a:cubicBezTo>
                      <a:cubicBezTo>
                        <a:pt x="14" y="33"/>
                        <a:pt x="14" y="34"/>
                        <a:pt x="14" y="35"/>
                      </a:cubicBezTo>
                      <a:lnTo>
                        <a:pt x="11" y="36"/>
                      </a:lnTo>
                      <a:close/>
                      <a:moveTo>
                        <a:pt x="9" y="4"/>
                      </a:moveTo>
                      <a:cubicBezTo>
                        <a:pt x="9" y="4"/>
                        <a:pt x="8" y="4"/>
                        <a:pt x="7" y="4"/>
                      </a:cubicBezTo>
                      <a:cubicBezTo>
                        <a:pt x="4" y="6"/>
                        <a:pt x="2" y="8"/>
                        <a:pt x="4" y="12"/>
                      </a:cubicBezTo>
                      <a:cubicBezTo>
                        <a:pt x="6" y="16"/>
                        <a:pt x="9" y="17"/>
                        <a:pt x="12" y="16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lnTo>
                        <a:pt x="9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5" name="Freeform 541"/>
                <p:cNvSpPr>
                  <a:spLocks/>
                </p:cNvSpPr>
                <p:nvPr/>
              </p:nvSpPr>
              <p:spPr bwMode="auto">
                <a:xfrm>
                  <a:off x="4734712" y="3670396"/>
                  <a:ext cx="49213" cy="66675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4" y="1"/>
                    </a:cxn>
                    <a:cxn ang="0">
                      <a:pos x="14" y="6"/>
                    </a:cxn>
                    <a:cxn ang="0">
                      <a:pos x="13" y="15"/>
                    </a:cxn>
                    <a:cxn ang="0">
                      <a:pos x="13" y="15"/>
                    </a:cxn>
                    <a:cxn ang="0">
                      <a:pos x="22" y="20"/>
                    </a:cxn>
                    <a:cxn ang="0">
                      <a:pos x="19" y="33"/>
                    </a:cxn>
                    <a:cxn ang="0">
                      <a:pos x="12" y="34"/>
                    </a:cxn>
                    <a:cxn ang="0">
                      <a:pos x="12" y="30"/>
                    </a:cxn>
                    <a:cxn ang="0">
                      <a:pos x="17" y="30"/>
                    </a:cxn>
                    <a:cxn ang="0">
                      <a:pos x="19" y="22"/>
                    </a:cxn>
                    <a:cxn ang="0">
                      <a:pos x="11" y="19"/>
                    </a:cxn>
                    <a:cxn ang="0">
                      <a:pos x="9" y="19"/>
                    </a:cxn>
                    <a:cxn ang="0">
                      <a:pos x="8" y="16"/>
                    </a:cxn>
                    <a:cxn ang="0">
                      <a:pos x="9" y="16"/>
                    </a:cxn>
                    <a:cxn ang="0">
                      <a:pos x="11" y="8"/>
                    </a:cxn>
                    <a:cxn ang="0">
                      <a:pos x="5" y="5"/>
                    </a:cxn>
                    <a:cxn ang="0">
                      <a:pos x="2" y="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5" h="34">
                      <a:moveTo>
                        <a:pt x="0" y="6"/>
                      </a:moveTo>
                      <a:cubicBezTo>
                        <a:pt x="1" y="4"/>
                        <a:pt x="2" y="2"/>
                        <a:pt x="4" y="1"/>
                      </a:cubicBezTo>
                      <a:cubicBezTo>
                        <a:pt x="8" y="0"/>
                        <a:pt x="12" y="1"/>
                        <a:pt x="14" y="6"/>
                      </a:cubicBezTo>
                      <a:cubicBezTo>
                        <a:pt x="16" y="10"/>
                        <a:pt x="15" y="13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6" y="14"/>
                        <a:pt x="20" y="16"/>
                        <a:pt x="22" y="20"/>
                      </a:cubicBezTo>
                      <a:cubicBezTo>
                        <a:pt x="25" y="27"/>
                        <a:pt x="23" y="31"/>
                        <a:pt x="19" y="33"/>
                      </a:cubicBezTo>
                      <a:cubicBezTo>
                        <a:pt x="17" y="34"/>
                        <a:pt x="15" y="34"/>
                        <a:pt x="12" y="34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1"/>
                        <a:pt x="15" y="31"/>
                        <a:pt x="17" y="30"/>
                      </a:cubicBezTo>
                      <a:cubicBezTo>
                        <a:pt x="20" y="28"/>
                        <a:pt x="21" y="25"/>
                        <a:pt x="19" y="22"/>
                      </a:cubicBezTo>
                      <a:cubicBezTo>
                        <a:pt x="17" y="17"/>
                        <a:pt x="13" y="17"/>
                        <a:pt x="11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2" y="14"/>
                        <a:pt x="13" y="11"/>
                        <a:pt x="11" y="8"/>
                      </a:cubicBezTo>
                      <a:cubicBezTo>
                        <a:pt x="10" y="5"/>
                        <a:pt x="8" y="4"/>
                        <a:pt x="5" y="5"/>
                      </a:cubicBezTo>
                      <a:cubicBezTo>
                        <a:pt x="4" y="5"/>
                        <a:pt x="3" y="7"/>
                        <a:pt x="2" y="9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6" name="Freeform 542"/>
                <p:cNvSpPr>
                  <a:spLocks noEditPoints="1"/>
                </p:cNvSpPr>
                <p:nvPr/>
              </p:nvSpPr>
              <p:spPr bwMode="auto">
                <a:xfrm>
                  <a:off x="4774400" y="3656108"/>
                  <a:ext cx="49213" cy="69850"/>
                </a:xfrm>
                <a:custGeom>
                  <a:avLst/>
                  <a:gdLst/>
                  <a:ahLst/>
                  <a:cxnLst>
                    <a:cxn ang="0">
                      <a:pos x="8" y="23"/>
                    </a:cxn>
                    <a:cxn ang="0">
                      <a:pos x="11" y="34"/>
                    </a:cxn>
                    <a:cxn ang="0">
                      <a:pos x="8" y="35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8"/>
                    </a:cxn>
                    <a:cxn ang="0">
                      <a:pos x="15" y="20"/>
                    </a:cxn>
                    <a:cxn ang="0">
                      <a:pos x="8" y="23"/>
                    </a:cxn>
                    <a:cxn ang="0">
                      <a:pos x="13" y="17"/>
                    </a:cxn>
                    <a:cxn ang="0">
                      <a:pos x="7" y="9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5" y="10"/>
                    </a:cxn>
                    <a:cxn ang="0">
                      <a:pos x="7" y="20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25" h="35">
                      <a:moveTo>
                        <a:pt x="8" y="23"/>
                      </a:move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lnTo>
                        <a:pt x="8" y="23"/>
                      </a:lnTo>
                      <a:close/>
                      <a:moveTo>
                        <a:pt x="13" y="17"/>
                      </a:move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7"/>
                        <a:pt x="5" y="6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6"/>
                        <a:pt x="4" y="8"/>
                        <a:pt x="5" y="10"/>
                      </a:cubicBezTo>
                      <a:cubicBezTo>
                        <a:pt x="7" y="20"/>
                        <a:pt x="7" y="20"/>
                        <a:pt x="7" y="20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7" name="Freeform 543"/>
                <p:cNvSpPr>
                  <a:spLocks/>
                </p:cNvSpPr>
                <p:nvPr/>
              </p:nvSpPr>
              <p:spPr bwMode="auto">
                <a:xfrm>
                  <a:off x="4793450" y="3633883"/>
                  <a:ext cx="46038" cy="69850"/>
                </a:xfrm>
                <a:custGeom>
                  <a:avLst/>
                  <a:gdLst/>
                  <a:ahLst/>
                  <a:cxnLst>
                    <a:cxn ang="0">
                      <a:pos x="9" y="10"/>
                    </a:cxn>
                    <a:cxn ang="0">
                      <a:pos x="2" y="14"/>
                    </a:cxn>
                    <a:cxn ang="0">
                      <a:pos x="0" y="10"/>
                    </a:cxn>
                    <a:cxn ang="0">
                      <a:pos x="19" y="0"/>
                    </a:cxn>
                    <a:cxn ang="0">
                      <a:pos x="21" y="5"/>
                    </a:cxn>
                    <a:cxn ang="0">
                      <a:pos x="13" y="9"/>
                    </a:cxn>
                    <a:cxn ang="0">
                      <a:pos x="29" y="43"/>
                    </a:cxn>
                    <a:cxn ang="0">
                      <a:pos x="27" y="44"/>
                    </a:cxn>
                    <a:cxn ang="0">
                      <a:pos x="9" y="10"/>
                    </a:cxn>
                  </a:cxnLst>
                  <a:rect l="0" t="0" r="r" b="b"/>
                  <a:pathLst>
                    <a:path w="29" h="44">
                      <a:moveTo>
                        <a:pt x="9" y="10"/>
                      </a:move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19" y="0"/>
                      </a:lnTo>
                      <a:lnTo>
                        <a:pt x="21" y="5"/>
                      </a:lnTo>
                      <a:lnTo>
                        <a:pt x="13" y="9"/>
                      </a:lnTo>
                      <a:lnTo>
                        <a:pt x="29" y="43"/>
                      </a:lnTo>
                      <a:lnTo>
                        <a:pt x="27" y="44"/>
                      </a:lnTo>
                      <a:lnTo>
                        <a:pt x="9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8" name="Freeform 544"/>
                <p:cNvSpPr>
                  <a:spLocks/>
                </p:cNvSpPr>
                <p:nvPr/>
              </p:nvSpPr>
              <p:spPr bwMode="auto">
                <a:xfrm>
                  <a:off x="4828375" y="3621183"/>
                  <a:ext cx="50800" cy="73025"/>
                </a:xfrm>
                <a:custGeom>
                  <a:avLst/>
                  <a:gdLst/>
                  <a:ahLst/>
                  <a:cxnLst>
                    <a:cxn ang="0">
                      <a:pos x="22" y="21"/>
                    </a:cxn>
                    <a:cxn ang="0">
                      <a:pos x="12" y="26"/>
                    </a:cxn>
                    <a:cxn ang="0">
                      <a:pos x="20" y="39"/>
                    </a:cxn>
                    <a:cxn ang="0">
                      <a:pos x="31" y="34"/>
                    </a:cxn>
                    <a:cxn ang="0">
                      <a:pos x="32" y="38"/>
                    </a:cxn>
                    <a:cxn ang="0">
                      <a:pos x="19" y="46"/>
                    </a:cxn>
                    <a:cxn ang="0">
                      <a:pos x="0" y="7"/>
                    </a:cxn>
                    <a:cxn ang="0">
                      <a:pos x="14" y="0"/>
                    </a:cxn>
                    <a:cxn ang="0">
                      <a:pos x="16" y="4"/>
                    </a:cxn>
                    <a:cxn ang="0">
                      <a:pos x="5" y="9"/>
                    </a:cxn>
                    <a:cxn ang="0">
                      <a:pos x="11" y="22"/>
                    </a:cxn>
                    <a:cxn ang="0">
                      <a:pos x="21" y="17"/>
                    </a:cxn>
                    <a:cxn ang="0">
                      <a:pos x="22" y="21"/>
                    </a:cxn>
                  </a:cxnLst>
                  <a:rect l="0" t="0" r="r" b="b"/>
                  <a:pathLst>
                    <a:path w="32" h="46">
                      <a:moveTo>
                        <a:pt x="22" y="21"/>
                      </a:moveTo>
                      <a:lnTo>
                        <a:pt x="12" y="26"/>
                      </a:lnTo>
                      <a:lnTo>
                        <a:pt x="20" y="39"/>
                      </a:lnTo>
                      <a:lnTo>
                        <a:pt x="31" y="34"/>
                      </a:lnTo>
                      <a:lnTo>
                        <a:pt x="32" y="38"/>
                      </a:lnTo>
                      <a:lnTo>
                        <a:pt x="19" y="46"/>
                      </a:lnTo>
                      <a:lnTo>
                        <a:pt x="0" y="7"/>
                      </a:lnTo>
                      <a:lnTo>
                        <a:pt x="14" y="0"/>
                      </a:lnTo>
                      <a:lnTo>
                        <a:pt x="16" y="4"/>
                      </a:lnTo>
                      <a:lnTo>
                        <a:pt x="5" y="9"/>
                      </a:lnTo>
                      <a:lnTo>
                        <a:pt x="11" y="22"/>
                      </a:lnTo>
                      <a:lnTo>
                        <a:pt x="21" y="17"/>
                      </a:lnTo>
                      <a:lnTo>
                        <a:pt x="22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69" name="Freeform 545"/>
                <p:cNvSpPr>
                  <a:spLocks/>
                </p:cNvSpPr>
                <p:nvPr/>
              </p:nvSpPr>
              <p:spPr bwMode="auto">
                <a:xfrm>
                  <a:off x="4861712" y="3603721"/>
                  <a:ext cx="53975" cy="7778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7" y="31"/>
                    </a:cxn>
                    <a:cxn ang="0">
                      <a:pos x="24" y="32"/>
                    </a:cxn>
                    <a:cxn ang="0">
                      <a:pos x="11" y="5"/>
                    </a:cxn>
                    <a:cxn ang="0">
                      <a:pos x="4" y="8"/>
                    </a:cxn>
                    <a:cxn ang="0">
                      <a:pos x="9" y="17"/>
                    </a:cxn>
                    <a:cxn ang="0">
                      <a:pos x="14" y="36"/>
                    </a:cxn>
                    <a:cxn ang="0">
                      <a:pos x="11" y="39"/>
                    </a:cxn>
                    <a:cxn ang="0">
                      <a:pos x="9" y="36"/>
                    </a:cxn>
                    <a:cxn ang="0">
                      <a:pos x="11" y="33"/>
                    </a:cxn>
                    <a:cxn ang="0">
                      <a:pos x="6" y="19"/>
                    </a:cxn>
                    <a:cxn ang="0">
                      <a:pos x="0" y="6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7" h="39">
                      <a:moveTo>
                        <a:pt x="12" y="0"/>
                      </a:move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2" y="24"/>
                        <a:pt x="15" y="31"/>
                        <a:pt x="14" y="36"/>
                      </a:cubicBezTo>
                      <a:cubicBezTo>
                        <a:pt x="13" y="37"/>
                        <a:pt x="12" y="38"/>
                        <a:pt x="11" y="39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10" y="35"/>
                        <a:pt x="11" y="34"/>
                        <a:pt x="11" y="33"/>
                      </a:cubicBezTo>
                      <a:cubicBezTo>
                        <a:pt x="11" y="30"/>
                        <a:pt x="9" y="24"/>
                        <a:pt x="6" y="19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0" name="Freeform 546"/>
                <p:cNvSpPr>
                  <a:spLocks noEditPoints="1"/>
                </p:cNvSpPr>
                <p:nvPr/>
              </p:nvSpPr>
              <p:spPr bwMode="auto">
                <a:xfrm>
                  <a:off x="4895050" y="3597371"/>
                  <a:ext cx="50800" cy="6191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8" y="11"/>
                    </a:cxn>
                    <a:cxn ang="0">
                      <a:pos x="10" y="10"/>
                    </a:cxn>
                    <a:cxn ang="0">
                      <a:pos x="23" y="15"/>
                    </a:cxn>
                    <a:cxn ang="0">
                      <a:pos x="24" y="23"/>
                    </a:cxn>
                    <a:cxn ang="0">
                      <a:pos x="19" y="30"/>
                    </a:cxn>
                    <a:cxn ang="0">
                      <a:pos x="14" y="31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6" y="27"/>
                    </a:cxn>
                    <a:cxn ang="0">
                      <a:pos x="18" y="26"/>
                    </a:cxn>
                    <a:cxn ang="0">
                      <a:pos x="20" y="17"/>
                    </a:cxn>
                    <a:cxn ang="0">
                      <a:pos x="11" y="13"/>
                    </a:cxn>
                    <a:cxn ang="0">
                      <a:pos x="9" y="14"/>
                    </a:cxn>
                    <a:cxn ang="0">
                      <a:pos x="16" y="27"/>
                    </a:cxn>
                  </a:cxnLst>
                  <a:rect l="0" t="0" r="r" b="b"/>
                  <a:pathLst>
                    <a:path w="25" h="31">
                      <a:moveTo>
                        <a:pt x="2" y="0"/>
                      </a:move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10" y="10"/>
                        <a:pt x="10" y="10"/>
                      </a:cubicBezTo>
                      <a:cubicBezTo>
                        <a:pt x="14" y="8"/>
                        <a:pt x="20" y="9"/>
                        <a:pt x="23" y="15"/>
                      </a:cubicBezTo>
                      <a:cubicBezTo>
                        <a:pt x="24" y="18"/>
                        <a:pt x="25" y="21"/>
                        <a:pt x="24" y="23"/>
                      </a:cubicBezTo>
                      <a:cubicBezTo>
                        <a:pt x="24" y="26"/>
                        <a:pt x="21" y="28"/>
                        <a:pt x="19" y="30"/>
                      </a:cubicBezTo>
                      <a:cubicBezTo>
                        <a:pt x="17" y="31"/>
                        <a:pt x="15" y="31"/>
                        <a:pt x="14" y="3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16" y="27"/>
                      </a:moveTo>
                      <a:cubicBezTo>
                        <a:pt x="16" y="27"/>
                        <a:pt x="17" y="27"/>
                        <a:pt x="18" y="26"/>
                      </a:cubicBezTo>
                      <a:cubicBezTo>
                        <a:pt x="21" y="25"/>
                        <a:pt x="22" y="22"/>
                        <a:pt x="20" y="17"/>
                      </a:cubicBezTo>
                      <a:cubicBezTo>
                        <a:pt x="18" y="12"/>
                        <a:pt x="14" y="12"/>
                        <a:pt x="11" y="13"/>
                      </a:cubicBezTo>
                      <a:cubicBezTo>
                        <a:pt x="11" y="13"/>
                        <a:pt x="10" y="14"/>
                        <a:pt x="9" y="14"/>
                      </a:cubicBezTo>
                      <a:lnTo>
                        <a:pt x="16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1" name="Freeform 547"/>
                <p:cNvSpPr>
                  <a:spLocks/>
                </p:cNvSpPr>
                <p:nvPr/>
              </p:nvSpPr>
              <p:spPr bwMode="auto">
                <a:xfrm>
                  <a:off x="4926800" y="3570383"/>
                  <a:ext cx="60325" cy="76200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12" y="24"/>
                    </a:cxn>
                    <a:cxn ang="0">
                      <a:pos x="24" y="17"/>
                    </a:cxn>
                    <a:cxn ang="0">
                      <a:pos x="17" y="1"/>
                    </a:cxn>
                    <a:cxn ang="0">
                      <a:pos x="19" y="0"/>
                    </a:cxn>
                    <a:cxn ang="0">
                      <a:pos x="38" y="38"/>
                    </a:cxn>
                    <a:cxn ang="0">
                      <a:pos x="34" y="39"/>
                    </a:cxn>
                    <a:cxn ang="0">
                      <a:pos x="27" y="21"/>
                    </a:cxn>
                    <a:cxn ang="0">
                      <a:pos x="14" y="27"/>
                    </a:cxn>
                    <a:cxn ang="0">
                      <a:pos x="22" y="45"/>
                    </a:cxn>
                    <a:cxn ang="0">
                      <a:pos x="19" y="48"/>
                    </a:cxn>
                    <a:cxn ang="0">
                      <a:pos x="0" y="9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38" h="48">
                      <a:moveTo>
                        <a:pt x="4" y="7"/>
                      </a:moveTo>
                      <a:lnTo>
                        <a:pt x="12" y="24"/>
                      </a:lnTo>
                      <a:lnTo>
                        <a:pt x="24" y="17"/>
                      </a:lnTo>
                      <a:lnTo>
                        <a:pt x="17" y="1"/>
                      </a:lnTo>
                      <a:lnTo>
                        <a:pt x="19" y="0"/>
                      </a:lnTo>
                      <a:lnTo>
                        <a:pt x="38" y="38"/>
                      </a:lnTo>
                      <a:lnTo>
                        <a:pt x="34" y="39"/>
                      </a:lnTo>
                      <a:lnTo>
                        <a:pt x="27" y="21"/>
                      </a:lnTo>
                      <a:lnTo>
                        <a:pt x="14" y="27"/>
                      </a:lnTo>
                      <a:lnTo>
                        <a:pt x="22" y="45"/>
                      </a:lnTo>
                      <a:lnTo>
                        <a:pt x="19" y="48"/>
                      </a:lnTo>
                      <a:lnTo>
                        <a:pt x="0" y="9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2" name="Freeform 548"/>
                <p:cNvSpPr>
                  <a:spLocks noEditPoints="1"/>
                </p:cNvSpPr>
                <p:nvPr/>
              </p:nvSpPr>
              <p:spPr bwMode="auto">
                <a:xfrm>
                  <a:off x="4968075" y="3548158"/>
                  <a:ext cx="65088" cy="77788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8" y="19"/>
                    </a:cxn>
                    <a:cxn ang="0">
                      <a:pos x="10" y="17"/>
                    </a:cxn>
                    <a:cxn ang="0">
                      <a:pos x="23" y="23"/>
                    </a:cxn>
                    <a:cxn ang="0">
                      <a:pos x="24" y="30"/>
                    </a:cxn>
                    <a:cxn ang="0">
                      <a:pos x="19" y="37"/>
                    </a:cxn>
                    <a:cxn ang="0">
                      <a:pos x="14" y="39"/>
                    </a:cxn>
                    <a:cxn ang="0">
                      <a:pos x="0" y="9"/>
                    </a:cxn>
                    <a:cxn ang="0">
                      <a:pos x="3" y="7"/>
                    </a:cxn>
                    <a:cxn ang="0">
                      <a:pos x="16" y="35"/>
                    </a:cxn>
                    <a:cxn ang="0">
                      <a:pos x="18" y="34"/>
                    </a:cxn>
                    <a:cxn ang="0">
                      <a:pos x="20" y="24"/>
                    </a:cxn>
                    <a:cxn ang="0">
                      <a:pos x="12" y="21"/>
                    </a:cxn>
                    <a:cxn ang="0">
                      <a:pos x="9" y="22"/>
                    </a:cxn>
                    <a:cxn ang="0">
                      <a:pos x="16" y="35"/>
                    </a:cxn>
                    <a:cxn ang="0">
                      <a:pos x="18" y="0"/>
                    </a:cxn>
                    <a:cxn ang="0">
                      <a:pos x="33" y="30"/>
                    </a:cxn>
                    <a:cxn ang="0">
                      <a:pos x="30" y="32"/>
                    </a:cxn>
                    <a:cxn ang="0">
                      <a:pos x="15" y="1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33" h="39">
                      <a:moveTo>
                        <a:pt x="3" y="7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8"/>
                        <a:pt x="10" y="18"/>
                        <a:pt x="10" y="17"/>
                      </a:cubicBezTo>
                      <a:cubicBezTo>
                        <a:pt x="15" y="15"/>
                        <a:pt x="20" y="16"/>
                        <a:pt x="23" y="23"/>
                      </a:cubicBezTo>
                      <a:cubicBezTo>
                        <a:pt x="24" y="26"/>
                        <a:pt x="25" y="28"/>
                        <a:pt x="24" y="30"/>
                      </a:cubicBezTo>
                      <a:cubicBezTo>
                        <a:pt x="24" y="34"/>
                        <a:pt x="22" y="36"/>
                        <a:pt x="19" y="37"/>
                      </a:cubicBezTo>
                      <a:cubicBezTo>
                        <a:pt x="17" y="38"/>
                        <a:pt x="15" y="39"/>
                        <a:pt x="14" y="39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7"/>
                      </a:lnTo>
                      <a:close/>
                      <a:moveTo>
                        <a:pt x="16" y="35"/>
                      </a:moveTo>
                      <a:cubicBezTo>
                        <a:pt x="16" y="35"/>
                        <a:pt x="17" y="34"/>
                        <a:pt x="18" y="34"/>
                      </a:cubicBezTo>
                      <a:cubicBezTo>
                        <a:pt x="21" y="32"/>
                        <a:pt x="22" y="29"/>
                        <a:pt x="20" y="24"/>
                      </a:cubicBezTo>
                      <a:cubicBezTo>
                        <a:pt x="18" y="20"/>
                        <a:pt x="14" y="19"/>
                        <a:pt x="12" y="21"/>
                      </a:cubicBezTo>
                      <a:cubicBezTo>
                        <a:pt x="11" y="21"/>
                        <a:pt x="10" y="22"/>
                        <a:pt x="9" y="22"/>
                      </a:cubicBezTo>
                      <a:lnTo>
                        <a:pt x="16" y="35"/>
                      </a:lnTo>
                      <a:close/>
                      <a:moveTo>
                        <a:pt x="18" y="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15" y="1"/>
                        <a:pt x="15" y="1"/>
                        <a:pt x="15" y="1"/>
                      </a:cubicBez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3" name="Freeform 549"/>
                <p:cNvSpPr>
                  <a:spLocks/>
                </p:cNvSpPr>
                <p:nvPr/>
              </p:nvSpPr>
              <p:spPr bwMode="auto">
                <a:xfrm>
                  <a:off x="5009350" y="3530696"/>
                  <a:ext cx="61913" cy="74613"/>
                </a:xfrm>
                <a:custGeom>
                  <a:avLst/>
                  <a:gdLst/>
                  <a:ahLst/>
                  <a:cxnLst>
                    <a:cxn ang="0">
                      <a:pos x="27" y="32"/>
                    </a:cxn>
                    <a:cxn ang="0">
                      <a:pos x="22" y="26"/>
                    </a:cxn>
                    <a:cxn ang="0">
                      <a:pos x="16" y="21"/>
                    </a:cxn>
                    <a:cxn ang="0">
                      <a:pos x="16" y="21"/>
                    </a:cxn>
                    <a:cxn ang="0">
                      <a:pos x="17" y="29"/>
                    </a:cxn>
                    <a:cxn ang="0">
                      <a:pos x="18" y="36"/>
                    </a:cxn>
                    <a:cxn ang="0">
                      <a:pos x="15" y="38"/>
                    </a:cxn>
                    <a:cxn ang="0">
                      <a:pos x="13" y="19"/>
                    </a:cxn>
                    <a:cxn ang="0">
                      <a:pos x="0" y="7"/>
                    </a:cxn>
                    <a:cxn ang="0">
                      <a:pos x="3" y="6"/>
                    </a:cxn>
                    <a:cxn ang="0">
                      <a:pos x="9" y="12"/>
                    </a:cxn>
                    <a:cxn ang="0">
                      <a:pos x="14" y="16"/>
                    </a:cxn>
                    <a:cxn ang="0">
                      <a:pos x="14" y="16"/>
                    </a:cxn>
                    <a:cxn ang="0">
                      <a:pos x="13" y="10"/>
                    </a:cxn>
                    <a:cxn ang="0">
                      <a:pos x="13" y="1"/>
                    </a:cxn>
                    <a:cxn ang="0">
                      <a:pos x="16" y="0"/>
                    </a:cxn>
                    <a:cxn ang="0">
                      <a:pos x="17" y="18"/>
                    </a:cxn>
                    <a:cxn ang="0">
                      <a:pos x="31" y="30"/>
                    </a:cxn>
                    <a:cxn ang="0">
                      <a:pos x="27" y="32"/>
                    </a:cxn>
                  </a:cxnLst>
                  <a:rect l="0" t="0" r="r" b="b"/>
                  <a:pathLst>
                    <a:path w="31" h="38">
                      <a:moveTo>
                        <a:pt x="27" y="32"/>
                      </a:move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9" y="24"/>
                        <a:pt x="18" y="23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7" y="23"/>
                        <a:pt x="17" y="25"/>
                        <a:pt x="17" y="29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3"/>
                        <a:pt x="12" y="15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4"/>
                        <a:pt x="13" y="12"/>
                        <a:pt x="13" y="1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lnTo>
                        <a:pt x="27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4" name="Freeform 550"/>
                <p:cNvSpPr>
                  <a:spLocks/>
                </p:cNvSpPr>
                <p:nvPr/>
              </p:nvSpPr>
              <p:spPr bwMode="auto">
                <a:xfrm>
                  <a:off x="4690262" y="3773583"/>
                  <a:ext cx="46038" cy="66675"/>
                </a:xfrm>
                <a:custGeom>
                  <a:avLst/>
                  <a:gdLst/>
                  <a:ahLst/>
                  <a:cxnLst>
                    <a:cxn ang="0">
                      <a:pos x="9" y="9"/>
                    </a:cxn>
                    <a:cxn ang="0">
                      <a:pos x="2" y="12"/>
                    </a:cxn>
                    <a:cxn ang="0">
                      <a:pos x="0" y="9"/>
                    </a:cxn>
                    <a:cxn ang="0">
                      <a:pos x="19" y="0"/>
                    </a:cxn>
                    <a:cxn ang="0">
                      <a:pos x="20" y="4"/>
                    </a:cxn>
                    <a:cxn ang="0">
                      <a:pos x="13" y="7"/>
                    </a:cxn>
                    <a:cxn ang="0">
                      <a:pos x="29" y="41"/>
                    </a:cxn>
                    <a:cxn ang="0">
                      <a:pos x="25" y="42"/>
                    </a:cxn>
                    <a:cxn ang="0">
                      <a:pos x="9" y="9"/>
                    </a:cxn>
                  </a:cxnLst>
                  <a:rect l="0" t="0" r="r" b="b"/>
                  <a:pathLst>
                    <a:path w="29" h="42">
                      <a:moveTo>
                        <a:pt x="9" y="9"/>
                      </a:moveTo>
                      <a:lnTo>
                        <a:pt x="2" y="12"/>
                      </a:lnTo>
                      <a:lnTo>
                        <a:pt x="0" y="9"/>
                      </a:lnTo>
                      <a:lnTo>
                        <a:pt x="19" y="0"/>
                      </a:lnTo>
                      <a:lnTo>
                        <a:pt x="20" y="4"/>
                      </a:lnTo>
                      <a:lnTo>
                        <a:pt x="13" y="7"/>
                      </a:lnTo>
                      <a:lnTo>
                        <a:pt x="29" y="41"/>
                      </a:lnTo>
                      <a:lnTo>
                        <a:pt x="25" y="42"/>
                      </a:lnTo>
                      <a:lnTo>
                        <a:pt x="9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5" name="Freeform 551"/>
                <p:cNvSpPr>
                  <a:spLocks noEditPoints="1"/>
                </p:cNvSpPr>
                <p:nvPr/>
              </p:nvSpPr>
              <p:spPr bwMode="auto">
                <a:xfrm>
                  <a:off x="4725187" y="3764058"/>
                  <a:ext cx="36513" cy="6667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" y="1"/>
                    </a:cxn>
                    <a:cxn ang="0">
                      <a:pos x="12" y="1"/>
                    </a:cxn>
                    <a:cxn ang="0">
                      <a:pos x="17" y="6"/>
                    </a:cxn>
                    <a:cxn ang="0">
                      <a:pos x="18" y="14"/>
                    </a:cxn>
                    <a:cxn ang="0">
                      <a:pos x="14" y="20"/>
                    </a:cxn>
                    <a:cxn ang="0">
                      <a:pos x="11" y="21"/>
                    </a:cxn>
                    <a:cxn ang="0">
                      <a:pos x="17" y="33"/>
                    </a:cxn>
                    <a:cxn ang="0">
                      <a:pos x="15" y="34"/>
                    </a:cxn>
                    <a:cxn ang="0">
                      <a:pos x="0" y="4"/>
                    </a:cxn>
                    <a:cxn ang="0">
                      <a:pos x="10" y="17"/>
                    </a:cxn>
                    <a:cxn ang="0">
                      <a:pos x="12" y="17"/>
                    </a:cxn>
                    <a:cxn ang="0">
                      <a:pos x="14" y="8"/>
                    </a:cxn>
                    <a:cxn ang="0">
                      <a:pos x="6" y="4"/>
                    </a:cxn>
                    <a:cxn ang="0">
                      <a:pos x="4" y="6"/>
                    </a:cxn>
                    <a:cxn ang="0">
                      <a:pos x="10" y="17"/>
                    </a:cxn>
                  </a:cxnLst>
                  <a:rect l="0" t="0" r="r" b="b"/>
                  <a:pathLst>
                    <a:path w="19" h="34">
                      <a:moveTo>
                        <a:pt x="0" y="4"/>
                      </a:moveTo>
                      <a:cubicBezTo>
                        <a:pt x="1" y="3"/>
                        <a:pt x="3" y="2"/>
                        <a:pt x="5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6"/>
                      </a:cubicBezTo>
                      <a:cubicBezTo>
                        <a:pt x="18" y="9"/>
                        <a:pt x="19" y="11"/>
                        <a:pt x="18" y="14"/>
                      </a:cubicBezTo>
                      <a:cubicBezTo>
                        <a:pt x="18" y="16"/>
                        <a:pt x="16" y="19"/>
                        <a:pt x="14" y="20"/>
                      </a:cubicBezTo>
                      <a:cubicBezTo>
                        <a:pt x="13" y="20"/>
                        <a:pt x="12" y="21"/>
                        <a:pt x="11" y="21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lnTo>
                        <a:pt x="0" y="4"/>
                      </a:lnTo>
                      <a:close/>
                      <a:moveTo>
                        <a:pt x="10" y="17"/>
                      </a:moveTo>
                      <a:cubicBezTo>
                        <a:pt x="10" y="17"/>
                        <a:pt x="11" y="17"/>
                        <a:pt x="12" y="17"/>
                      </a:cubicBezTo>
                      <a:cubicBezTo>
                        <a:pt x="15" y="15"/>
                        <a:pt x="16" y="12"/>
                        <a:pt x="14" y="8"/>
                      </a:cubicBezTo>
                      <a:cubicBezTo>
                        <a:pt x="12" y="4"/>
                        <a:pt x="9" y="3"/>
                        <a:pt x="6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lnTo>
                        <a:pt x="1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6" name="Freeform 552"/>
                <p:cNvSpPr>
                  <a:spLocks/>
                </p:cNvSpPr>
                <p:nvPr/>
              </p:nvSpPr>
              <p:spPr bwMode="auto">
                <a:xfrm>
                  <a:off x="4756937" y="3745008"/>
                  <a:ext cx="50800" cy="69850"/>
                </a:xfrm>
                <a:custGeom>
                  <a:avLst/>
                  <a:gdLst/>
                  <a:ahLst/>
                  <a:cxnLst>
                    <a:cxn ang="0">
                      <a:pos x="22" y="20"/>
                    </a:cxn>
                    <a:cxn ang="0">
                      <a:pos x="12" y="25"/>
                    </a:cxn>
                    <a:cxn ang="0">
                      <a:pos x="20" y="39"/>
                    </a:cxn>
                    <a:cxn ang="0">
                      <a:pos x="31" y="34"/>
                    </a:cxn>
                    <a:cxn ang="0">
                      <a:pos x="32" y="38"/>
                    </a:cxn>
                    <a:cxn ang="0">
                      <a:pos x="18" y="44"/>
                    </a:cxn>
                    <a:cxn ang="0">
                      <a:pos x="0" y="6"/>
                    </a:cxn>
                    <a:cxn ang="0">
                      <a:pos x="13" y="0"/>
                    </a:cxn>
                    <a:cxn ang="0">
                      <a:pos x="16" y="4"/>
                    </a:cxn>
                    <a:cxn ang="0">
                      <a:pos x="5" y="9"/>
                    </a:cxn>
                    <a:cxn ang="0">
                      <a:pos x="11" y="22"/>
                    </a:cxn>
                    <a:cxn ang="0">
                      <a:pos x="21" y="17"/>
                    </a:cxn>
                    <a:cxn ang="0">
                      <a:pos x="22" y="20"/>
                    </a:cxn>
                  </a:cxnLst>
                  <a:rect l="0" t="0" r="r" b="b"/>
                  <a:pathLst>
                    <a:path w="32" h="44">
                      <a:moveTo>
                        <a:pt x="22" y="20"/>
                      </a:moveTo>
                      <a:lnTo>
                        <a:pt x="12" y="25"/>
                      </a:lnTo>
                      <a:lnTo>
                        <a:pt x="20" y="39"/>
                      </a:lnTo>
                      <a:lnTo>
                        <a:pt x="31" y="34"/>
                      </a:lnTo>
                      <a:lnTo>
                        <a:pt x="32" y="38"/>
                      </a:lnTo>
                      <a:lnTo>
                        <a:pt x="18" y="4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16" y="4"/>
                      </a:lnTo>
                      <a:lnTo>
                        <a:pt x="5" y="9"/>
                      </a:lnTo>
                      <a:lnTo>
                        <a:pt x="11" y="22"/>
                      </a:lnTo>
                      <a:lnTo>
                        <a:pt x="21" y="17"/>
                      </a:lnTo>
                      <a:lnTo>
                        <a:pt x="22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7" name="Freeform 553"/>
                <p:cNvSpPr>
                  <a:spLocks noEditPoints="1"/>
                </p:cNvSpPr>
                <p:nvPr/>
              </p:nvSpPr>
              <p:spPr bwMode="auto">
                <a:xfrm>
                  <a:off x="4785512" y="3729133"/>
                  <a:ext cx="50800" cy="71438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13" y="4"/>
                    </a:cxn>
                    <a:cxn ang="0">
                      <a:pos x="4" y="8"/>
                    </a:cxn>
                    <a:cxn ang="0">
                      <a:pos x="8" y="16"/>
                    </a:cxn>
                    <a:cxn ang="0">
                      <a:pos x="11" y="15"/>
                    </a:cxn>
                    <a:cxn ang="0">
                      <a:pos x="17" y="14"/>
                    </a:cxn>
                    <a:cxn ang="0">
                      <a:pos x="23" y="20"/>
                    </a:cxn>
                    <a:cxn ang="0">
                      <a:pos x="24" y="28"/>
                    </a:cxn>
                    <a:cxn ang="0">
                      <a:pos x="19" y="34"/>
                    </a:cxn>
                    <a:cxn ang="0">
                      <a:pos x="14" y="36"/>
                    </a:cxn>
                    <a:cxn ang="0">
                      <a:pos x="0" y="6"/>
                    </a:cxn>
                    <a:cxn ang="0">
                      <a:pos x="11" y="0"/>
                    </a:cxn>
                    <a:cxn ang="0">
                      <a:pos x="16" y="32"/>
                    </a:cxn>
                    <a:cxn ang="0">
                      <a:pos x="18" y="31"/>
                    </a:cxn>
                    <a:cxn ang="0">
                      <a:pos x="21" y="27"/>
                    </a:cxn>
                    <a:cxn ang="0">
                      <a:pos x="20" y="22"/>
                    </a:cxn>
                    <a:cxn ang="0">
                      <a:pos x="16" y="17"/>
                    </a:cxn>
                    <a:cxn ang="0">
                      <a:pos x="12" y="18"/>
                    </a:cxn>
                    <a:cxn ang="0">
                      <a:pos x="10" y="19"/>
                    </a:cxn>
                    <a:cxn ang="0">
                      <a:pos x="16" y="32"/>
                    </a:cxn>
                  </a:cxnLst>
                  <a:rect l="0" t="0" r="r" b="b"/>
                  <a:pathLst>
                    <a:path w="25" h="36">
                      <a:moveTo>
                        <a:pt x="11" y="0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6"/>
                        <a:pt x="10" y="15"/>
                        <a:pt x="11" y="15"/>
                      </a:cubicBezTo>
                      <a:cubicBezTo>
                        <a:pt x="12" y="14"/>
                        <a:pt x="15" y="13"/>
                        <a:pt x="17" y="14"/>
                      </a:cubicBezTo>
                      <a:cubicBezTo>
                        <a:pt x="19" y="15"/>
                        <a:pt x="21" y="17"/>
                        <a:pt x="23" y="20"/>
                      </a:cubicBezTo>
                      <a:cubicBezTo>
                        <a:pt x="24" y="23"/>
                        <a:pt x="25" y="25"/>
                        <a:pt x="24" y="28"/>
                      </a:cubicBezTo>
                      <a:cubicBezTo>
                        <a:pt x="24" y="31"/>
                        <a:pt x="22" y="33"/>
                        <a:pt x="19" y="34"/>
                      </a:cubicBezTo>
                      <a:cubicBezTo>
                        <a:pt x="17" y="35"/>
                        <a:pt x="15" y="36"/>
                        <a:pt x="14" y="36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1" y="0"/>
                      </a:lnTo>
                      <a:close/>
                      <a:moveTo>
                        <a:pt x="16" y="32"/>
                      </a:moveTo>
                      <a:cubicBezTo>
                        <a:pt x="16" y="32"/>
                        <a:pt x="17" y="32"/>
                        <a:pt x="18" y="31"/>
                      </a:cubicBezTo>
                      <a:cubicBezTo>
                        <a:pt x="20" y="30"/>
                        <a:pt x="21" y="29"/>
                        <a:pt x="21" y="27"/>
                      </a:cubicBezTo>
                      <a:cubicBezTo>
                        <a:pt x="21" y="25"/>
                        <a:pt x="21" y="24"/>
                        <a:pt x="20" y="22"/>
                      </a:cubicBezTo>
                      <a:cubicBezTo>
                        <a:pt x="19" y="19"/>
                        <a:pt x="18" y="18"/>
                        <a:pt x="16" y="17"/>
                      </a:cubicBezTo>
                      <a:cubicBezTo>
                        <a:pt x="15" y="17"/>
                        <a:pt x="13" y="17"/>
                        <a:pt x="12" y="18"/>
                      </a:cubicBezTo>
                      <a:cubicBezTo>
                        <a:pt x="11" y="18"/>
                        <a:pt x="10" y="19"/>
                        <a:pt x="10" y="19"/>
                      </a:cubicBezTo>
                      <a:lnTo>
                        <a:pt x="16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8" name="Freeform 554"/>
                <p:cNvSpPr>
                  <a:spLocks noEditPoints="1"/>
                </p:cNvSpPr>
                <p:nvPr/>
              </p:nvSpPr>
              <p:spPr bwMode="auto">
                <a:xfrm>
                  <a:off x="4822025" y="3711671"/>
                  <a:ext cx="55563" cy="73025"/>
                </a:xfrm>
                <a:custGeom>
                  <a:avLst/>
                  <a:gdLst/>
                  <a:ahLst/>
                  <a:cxnLst>
                    <a:cxn ang="0">
                      <a:pos x="23" y="13"/>
                    </a:cxn>
                    <a:cxn ang="0">
                      <a:pos x="21" y="34"/>
                    </a:cxn>
                    <a:cxn ang="0">
                      <a:pos x="4" y="23"/>
                    </a:cxn>
                    <a:cxn ang="0">
                      <a:pos x="6" y="3"/>
                    </a:cxn>
                    <a:cxn ang="0">
                      <a:pos x="23" y="13"/>
                    </a:cxn>
                    <a:cxn ang="0">
                      <a:pos x="7" y="22"/>
                    </a:cxn>
                    <a:cxn ang="0">
                      <a:pos x="20" y="31"/>
                    </a:cxn>
                    <a:cxn ang="0">
                      <a:pos x="20" y="15"/>
                    </a:cxn>
                    <a:cxn ang="0">
                      <a:pos x="8" y="6"/>
                    </a:cxn>
                    <a:cxn ang="0">
                      <a:pos x="7" y="22"/>
                    </a:cxn>
                  </a:cxnLst>
                  <a:rect l="0" t="0" r="r" b="b"/>
                  <a:pathLst>
                    <a:path w="28" h="37">
                      <a:moveTo>
                        <a:pt x="23" y="13"/>
                      </a:moveTo>
                      <a:cubicBezTo>
                        <a:pt x="28" y="24"/>
                        <a:pt x="26" y="32"/>
                        <a:pt x="21" y="34"/>
                      </a:cubicBezTo>
                      <a:cubicBezTo>
                        <a:pt x="16" y="37"/>
                        <a:pt x="9" y="32"/>
                        <a:pt x="4" y="23"/>
                      </a:cubicBezTo>
                      <a:cubicBezTo>
                        <a:pt x="0" y="13"/>
                        <a:pt x="1" y="5"/>
                        <a:pt x="6" y="3"/>
                      </a:cubicBezTo>
                      <a:cubicBezTo>
                        <a:pt x="12" y="0"/>
                        <a:pt x="19" y="4"/>
                        <a:pt x="23" y="13"/>
                      </a:cubicBezTo>
                      <a:close/>
                      <a:moveTo>
                        <a:pt x="7" y="22"/>
                      </a:moveTo>
                      <a:cubicBezTo>
                        <a:pt x="10" y="28"/>
                        <a:pt x="15" y="33"/>
                        <a:pt x="20" y="31"/>
                      </a:cubicBezTo>
                      <a:cubicBezTo>
                        <a:pt x="24" y="29"/>
                        <a:pt x="23" y="22"/>
                        <a:pt x="20" y="15"/>
                      </a:cubicBezTo>
                      <a:cubicBezTo>
                        <a:pt x="17" y="9"/>
                        <a:pt x="12" y="4"/>
                        <a:pt x="8" y="6"/>
                      </a:cubicBezTo>
                      <a:cubicBezTo>
                        <a:pt x="3" y="8"/>
                        <a:pt x="4" y="15"/>
                        <a:pt x="7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79" name="Freeform 555"/>
                <p:cNvSpPr>
                  <a:spLocks noEditPoints="1"/>
                </p:cNvSpPr>
                <p:nvPr/>
              </p:nvSpPr>
              <p:spPr bwMode="auto">
                <a:xfrm>
                  <a:off x="4860125" y="3697383"/>
                  <a:ext cx="49213" cy="6826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" y="1"/>
                    </a:cxn>
                    <a:cxn ang="0">
                      <a:pos x="11" y="1"/>
                    </a:cxn>
                    <a:cxn ang="0">
                      <a:pos x="16" y="5"/>
                    </a:cxn>
                    <a:cxn ang="0">
                      <a:pos x="15" y="14"/>
                    </a:cxn>
                    <a:cxn ang="0">
                      <a:pos x="16" y="14"/>
                    </a:cxn>
                    <a:cxn ang="0">
                      <a:pos x="23" y="19"/>
                    </a:cxn>
                    <a:cxn ang="0">
                      <a:pos x="25" y="26"/>
                    </a:cxn>
                    <a:cxn ang="0">
                      <a:pos x="19" y="33"/>
                    </a:cxn>
                    <a:cxn ang="0">
                      <a:pos x="15" y="34"/>
                    </a:cxn>
                    <a:cxn ang="0">
                      <a:pos x="0" y="4"/>
                    </a:cxn>
                    <a:cxn ang="0">
                      <a:pos x="9" y="16"/>
                    </a:cxn>
                    <a:cxn ang="0">
                      <a:pos x="11" y="14"/>
                    </a:cxn>
                    <a:cxn ang="0">
                      <a:pos x="13" y="7"/>
                    </a:cxn>
                    <a:cxn ang="0">
                      <a:pos x="6" y="4"/>
                    </a:cxn>
                    <a:cxn ang="0">
                      <a:pos x="4" y="6"/>
                    </a:cxn>
                    <a:cxn ang="0">
                      <a:pos x="9" y="16"/>
                    </a:cxn>
                    <a:cxn ang="0">
                      <a:pos x="16" y="30"/>
                    </a:cxn>
                    <a:cxn ang="0">
                      <a:pos x="18" y="29"/>
                    </a:cxn>
                    <a:cxn ang="0">
                      <a:pos x="21" y="21"/>
                    </a:cxn>
                    <a:cxn ang="0">
                      <a:pos x="12" y="17"/>
                    </a:cxn>
                    <a:cxn ang="0">
                      <a:pos x="10" y="19"/>
                    </a:cxn>
                    <a:cxn ang="0">
                      <a:pos x="16" y="30"/>
                    </a:cxn>
                  </a:cxnLst>
                  <a:rect l="0" t="0" r="r" b="b"/>
                  <a:pathLst>
                    <a:path w="25" h="34">
                      <a:moveTo>
                        <a:pt x="0" y="4"/>
                      </a:moveTo>
                      <a:cubicBezTo>
                        <a:pt x="1" y="3"/>
                        <a:pt x="3" y="2"/>
                        <a:pt x="5" y="1"/>
                      </a:cubicBezTo>
                      <a:cubicBezTo>
                        <a:pt x="7" y="0"/>
                        <a:pt x="9" y="0"/>
                        <a:pt x="11" y="1"/>
                      </a:cubicBezTo>
                      <a:cubicBezTo>
                        <a:pt x="13" y="2"/>
                        <a:pt x="15" y="3"/>
                        <a:pt x="16" y="5"/>
                      </a:cubicBezTo>
                      <a:cubicBezTo>
                        <a:pt x="17" y="8"/>
                        <a:pt x="17" y="12"/>
                        <a:pt x="15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4"/>
                        <a:pt x="21" y="15"/>
                        <a:pt x="23" y="19"/>
                      </a:cubicBezTo>
                      <a:cubicBezTo>
                        <a:pt x="25" y="22"/>
                        <a:pt x="25" y="24"/>
                        <a:pt x="25" y="26"/>
                      </a:cubicBezTo>
                      <a:cubicBezTo>
                        <a:pt x="24" y="29"/>
                        <a:pt x="22" y="31"/>
                        <a:pt x="19" y="33"/>
                      </a:cubicBezTo>
                      <a:cubicBezTo>
                        <a:pt x="17" y="34"/>
                        <a:pt x="16" y="34"/>
                        <a:pt x="15" y="34"/>
                      </a:cubicBezTo>
                      <a:lnTo>
                        <a:pt x="0" y="4"/>
                      </a:lnTo>
                      <a:close/>
                      <a:moveTo>
                        <a:pt x="9" y="16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4" y="13"/>
                        <a:pt x="15" y="10"/>
                        <a:pt x="13" y="7"/>
                      </a:cubicBezTo>
                      <a:cubicBezTo>
                        <a:pt x="12" y="4"/>
                        <a:pt x="9" y="3"/>
                        <a:pt x="6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lnTo>
                        <a:pt x="9" y="16"/>
                      </a:lnTo>
                      <a:close/>
                      <a:moveTo>
                        <a:pt x="16" y="30"/>
                      </a:moveTo>
                      <a:cubicBezTo>
                        <a:pt x="16" y="30"/>
                        <a:pt x="17" y="30"/>
                        <a:pt x="18" y="29"/>
                      </a:cubicBezTo>
                      <a:cubicBezTo>
                        <a:pt x="21" y="28"/>
                        <a:pt x="23" y="25"/>
                        <a:pt x="21" y="21"/>
                      </a:cubicBezTo>
                      <a:cubicBezTo>
                        <a:pt x="19" y="17"/>
                        <a:pt x="15" y="16"/>
                        <a:pt x="12" y="17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lnTo>
                        <a:pt x="16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0" name="Freeform 556"/>
                <p:cNvSpPr>
                  <a:spLocks noEditPoints="1"/>
                </p:cNvSpPr>
                <p:nvPr/>
              </p:nvSpPr>
              <p:spPr bwMode="auto">
                <a:xfrm>
                  <a:off x="4902987" y="3681508"/>
                  <a:ext cx="50800" cy="69850"/>
                </a:xfrm>
                <a:custGeom>
                  <a:avLst/>
                  <a:gdLst/>
                  <a:ahLst/>
                  <a:cxnLst>
                    <a:cxn ang="0">
                      <a:pos x="8" y="23"/>
                    </a:cxn>
                    <a:cxn ang="0">
                      <a:pos x="10" y="34"/>
                    </a:cxn>
                    <a:cxn ang="0">
                      <a:pos x="7" y="35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8"/>
                    </a:cxn>
                    <a:cxn ang="0">
                      <a:pos x="15" y="20"/>
                    </a:cxn>
                    <a:cxn ang="0">
                      <a:pos x="8" y="23"/>
                    </a:cxn>
                    <a:cxn ang="0">
                      <a:pos x="13" y="17"/>
                    </a:cxn>
                    <a:cxn ang="0">
                      <a:pos x="7" y="9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5" y="10"/>
                    </a:cxn>
                    <a:cxn ang="0">
                      <a:pos x="7" y="20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25" h="35">
                      <a:moveTo>
                        <a:pt x="8" y="23"/>
                      </a:move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lnTo>
                        <a:pt x="8" y="23"/>
                      </a:lnTo>
                      <a:close/>
                      <a:moveTo>
                        <a:pt x="13" y="17"/>
                      </a:move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5" y="7"/>
                        <a:pt x="4" y="6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6"/>
                        <a:pt x="4" y="8"/>
                        <a:pt x="5" y="10"/>
                      </a:cubicBezTo>
                      <a:cubicBezTo>
                        <a:pt x="7" y="20"/>
                        <a:pt x="7" y="20"/>
                        <a:pt x="7" y="20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1" name="Freeform 557"/>
                <p:cNvSpPr>
                  <a:spLocks/>
                </p:cNvSpPr>
                <p:nvPr/>
              </p:nvSpPr>
              <p:spPr bwMode="auto">
                <a:xfrm>
                  <a:off x="4929975" y="3657696"/>
                  <a:ext cx="58738" cy="76200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11" y="24"/>
                    </a:cxn>
                    <a:cxn ang="0">
                      <a:pos x="24" y="18"/>
                    </a:cxn>
                    <a:cxn ang="0">
                      <a:pos x="16" y="1"/>
                    </a:cxn>
                    <a:cxn ang="0">
                      <a:pos x="19" y="0"/>
                    </a:cxn>
                    <a:cxn ang="0">
                      <a:pos x="37" y="38"/>
                    </a:cxn>
                    <a:cxn ang="0">
                      <a:pos x="34" y="39"/>
                    </a:cxn>
                    <a:cxn ang="0">
                      <a:pos x="25" y="21"/>
                    </a:cxn>
                    <a:cxn ang="0">
                      <a:pos x="12" y="28"/>
                    </a:cxn>
                    <a:cxn ang="0">
                      <a:pos x="21" y="45"/>
                    </a:cxn>
                    <a:cxn ang="0">
                      <a:pos x="19" y="48"/>
                    </a:cxn>
                    <a:cxn ang="0">
                      <a:pos x="0" y="9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37" h="48">
                      <a:moveTo>
                        <a:pt x="4" y="8"/>
                      </a:moveTo>
                      <a:lnTo>
                        <a:pt x="11" y="24"/>
                      </a:lnTo>
                      <a:lnTo>
                        <a:pt x="24" y="18"/>
                      </a:lnTo>
                      <a:lnTo>
                        <a:pt x="16" y="1"/>
                      </a:lnTo>
                      <a:lnTo>
                        <a:pt x="19" y="0"/>
                      </a:lnTo>
                      <a:lnTo>
                        <a:pt x="37" y="38"/>
                      </a:lnTo>
                      <a:lnTo>
                        <a:pt x="34" y="39"/>
                      </a:lnTo>
                      <a:lnTo>
                        <a:pt x="25" y="21"/>
                      </a:lnTo>
                      <a:lnTo>
                        <a:pt x="12" y="28"/>
                      </a:lnTo>
                      <a:lnTo>
                        <a:pt x="21" y="45"/>
                      </a:lnTo>
                      <a:lnTo>
                        <a:pt x="19" y="48"/>
                      </a:lnTo>
                      <a:lnTo>
                        <a:pt x="0" y="9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2" name="Freeform 558"/>
                <p:cNvSpPr>
                  <a:spLocks/>
                </p:cNvSpPr>
                <p:nvPr/>
              </p:nvSpPr>
              <p:spPr bwMode="auto">
                <a:xfrm>
                  <a:off x="4969662" y="3638646"/>
                  <a:ext cx="58738" cy="74613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8" y="19"/>
                    </a:cxn>
                    <a:cxn ang="0">
                      <a:pos x="14" y="32"/>
                    </a:cxn>
                    <a:cxn ang="0">
                      <a:pos x="14" y="32"/>
                    </a:cxn>
                    <a:cxn ang="0">
                      <a:pos x="13" y="20"/>
                    </a:cxn>
                    <a:cxn ang="0">
                      <a:pos x="13" y="1"/>
                    </a:cxn>
                    <a:cxn ang="0">
                      <a:pos x="15" y="0"/>
                    </a:cxn>
                    <a:cxn ang="0">
                      <a:pos x="30" y="31"/>
                    </a:cxn>
                    <a:cxn ang="0">
                      <a:pos x="27" y="32"/>
                    </a:cxn>
                    <a:cxn ang="0">
                      <a:pos x="21" y="19"/>
                    </a:cxn>
                    <a:cxn ang="0">
                      <a:pos x="15" y="6"/>
                    </a:cxn>
                    <a:cxn ang="0">
                      <a:pos x="15" y="6"/>
                    </a:cxn>
                    <a:cxn ang="0">
                      <a:pos x="16" y="18"/>
                    </a:cxn>
                    <a:cxn ang="0">
                      <a:pos x="17" y="37"/>
                    </a:cxn>
                    <a:cxn ang="0">
                      <a:pos x="14" y="38"/>
                    </a:cxn>
                    <a:cxn ang="0">
                      <a:pos x="0" y="8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0" h="38">
                      <a:moveTo>
                        <a:pt x="2" y="6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1" y="24"/>
                        <a:pt x="13" y="28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29"/>
                        <a:pt x="14" y="25"/>
                        <a:pt x="13" y="2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19" y="14"/>
                        <a:pt x="17" y="10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6" y="10"/>
                        <a:pt x="16" y="14"/>
                        <a:pt x="16" y="18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3" name="Freeform 559"/>
                <p:cNvSpPr>
                  <a:spLocks noEditPoints="1"/>
                </p:cNvSpPr>
                <p:nvPr/>
              </p:nvSpPr>
              <p:spPr bwMode="auto">
                <a:xfrm>
                  <a:off x="5009350" y="3610071"/>
                  <a:ext cx="60325" cy="84138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8" y="24"/>
                    </a:cxn>
                    <a:cxn ang="0">
                      <a:pos x="14" y="37"/>
                    </a:cxn>
                    <a:cxn ang="0">
                      <a:pos x="14" y="37"/>
                    </a:cxn>
                    <a:cxn ang="0">
                      <a:pos x="13" y="25"/>
                    </a:cxn>
                    <a:cxn ang="0">
                      <a:pos x="13" y="6"/>
                    </a:cxn>
                    <a:cxn ang="0">
                      <a:pos x="15" y="5"/>
                    </a:cxn>
                    <a:cxn ang="0">
                      <a:pos x="30" y="35"/>
                    </a:cxn>
                    <a:cxn ang="0">
                      <a:pos x="27" y="36"/>
                    </a:cxn>
                    <a:cxn ang="0">
                      <a:pos x="21" y="23"/>
                    </a:cxn>
                    <a:cxn ang="0">
                      <a:pos x="15" y="11"/>
                    </a:cxn>
                    <a:cxn ang="0">
                      <a:pos x="15" y="11"/>
                    </a:cxn>
                    <a:cxn ang="0">
                      <a:pos x="16" y="23"/>
                    </a:cxn>
                    <a:cxn ang="0">
                      <a:pos x="17" y="41"/>
                    </a:cxn>
                    <a:cxn ang="0">
                      <a:pos x="14" y="42"/>
                    </a:cxn>
                    <a:cxn ang="0">
                      <a:pos x="0" y="12"/>
                    </a:cxn>
                    <a:cxn ang="0">
                      <a:pos x="2" y="11"/>
                    </a:cxn>
                    <a:cxn ang="0">
                      <a:pos x="3" y="3"/>
                    </a:cxn>
                    <a:cxn ang="0">
                      <a:pos x="6" y="5"/>
                    </a:cxn>
                    <a:cxn ang="0">
                      <a:pos x="6" y="1"/>
                    </a:cxn>
                    <a:cxn ang="0">
                      <a:pos x="8" y="0"/>
                    </a:cxn>
                    <a:cxn ang="0">
                      <a:pos x="7" y="7"/>
                    </a:cxn>
                    <a:cxn ang="0">
                      <a:pos x="0" y="4"/>
                    </a:cxn>
                    <a:cxn ang="0">
                      <a:pos x="3" y="3"/>
                    </a:cxn>
                  </a:cxnLst>
                  <a:rect l="0" t="0" r="r" b="b"/>
                  <a:pathLst>
                    <a:path w="30" h="42">
                      <a:moveTo>
                        <a:pt x="2" y="11"/>
                      </a:move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8"/>
                        <a:pt x="13" y="32"/>
                        <a:pt x="14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3"/>
                        <a:pt x="14" y="29"/>
                        <a:pt x="13" y="25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19" y="18"/>
                        <a:pt x="17" y="15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6" y="15"/>
                        <a:pt x="16" y="19"/>
                        <a:pt x="16" y="23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2" y="11"/>
                      </a:lnTo>
                      <a:close/>
                      <a:moveTo>
                        <a:pt x="3" y="3"/>
                      </a:moveTo>
                      <a:cubicBezTo>
                        <a:pt x="3" y="4"/>
                        <a:pt x="4" y="5"/>
                        <a:pt x="6" y="5"/>
                      </a:cubicBezTo>
                      <a:cubicBezTo>
                        <a:pt x="7" y="4"/>
                        <a:pt x="7" y="3"/>
                        <a:pt x="6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3"/>
                        <a:pt x="9" y="6"/>
                        <a:pt x="7" y="7"/>
                      </a:cubicBezTo>
                      <a:cubicBezTo>
                        <a:pt x="4" y="8"/>
                        <a:pt x="2" y="7"/>
                        <a:pt x="0" y="4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4" name="Freeform 560"/>
                <p:cNvSpPr>
                  <a:spLocks/>
                </p:cNvSpPr>
                <p:nvPr/>
              </p:nvSpPr>
              <p:spPr bwMode="auto">
                <a:xfrm>
                  <a:off x="4114000" y="3517996"/>
                  <a:ext cx="55563" cy="74613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0" y="14"/>
                    </a:cxn>
                    <a:cxn ang="0">
                      <a:pos x="11" y="15"/>
                    </a:cxn>
                    <a:cxn ang="0">
                      <a:pos x="25" y="5"/>
                    </a:cxn>
                    <a:cxn ang="0">
                      <a:pos x="28" y="6"/>
                    </a:cxn>
                    <a:cxn ang="0">
                      <a:pos x="14" y="16"/>
                    </a:cxn>
                    <a:cxn ang="0">
                      <a:pos x="16" y="27"/>
                    </a:cxn>
                    <a:cxn ang="0">
                      <a:pos x="14" y="37"/>
                    </a:cxn>
                    <a:cxn ang="0">
                      <a:pos x="11" y="35"/>
                    </a:cxn>
                    <a:cxn ang="0">
                      <a:pos x="12" y="27"/>
                    </a:cxn>
                    <a:cxn ang="0">
                      <a:pos x="10" y="18"/>
                    </a:cxn>
                    <a:cxn ang="0">
                      <a:pos x="9" y="17"/>
                    </a:cxn>
                    <a:cxn ang="0">
                      <a:pos x="2" y="31"/>
                    </a:cxn>
                    <a:cxn ang="0">
                      <a:pos x="0" y="30"/>
                    </a:cxn>
                    <a:cxn ang="0">
                      <a:pos x="14" y="0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28" h="37">
                      <a:moveTo>
                        <a:pt x="17" y="1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7" y="19"/>
                        <a:pt x="16" y="22"/>
                        <a:pt x="16" y="27"/>
                      </a:cubicBezTo>
                      <a:cubicBezTo>
                        <a:pt x="15" y="30"/>
                        <a:pt x="14" y="34"/>
                        <a:pt x="14" y="37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3"/>
                        <a:pt x="12" y="30"/>
                        <a:pt x="12" y="27"/>
                      </a:cubicBezTo>
                      <a:cubicBezTo>
                        <a:pt x="13" y="23"/>
                        <a:pt x="13" y="19"/>
                        <a:pt x="10" y="1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4" y="0"/>
                        <a:pt x="14" y="0"/>
                        <a:pt x="14" y="0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5" name="Freeform 561"/>
                <p:cNvSpPr>
                  <a:spLocks noEditPoints="1"/>
                </p:cNvSpPr>
                <p:nvPr/>
              </p:nvSpPr>
              <p:spPr bwMode="auto">
                <a:xfrm>
                  <a:off x="4142575" y="3538633"/>
                  <a:ext cx="50800" cy="69850"/>
                </a:xfrm>
                <a:custGeom>
                  <a:avLst/>
                  <a:gdLst/>
                  <a:ahLst/>
                  <a:cxnLst>
                    <a:cxn ang="0">
                      <a:pos x="9" y="20"/>
                    </a:cxn>
                    <a:cxn ang="0">
                      <a:pos x="2" y="28"/>
                    </a:cxn>
                    <a:cxn ang="0">
                      <a:pos x="0" y="27"/>
                    </a:cxn>
                    <a:cxn ang="0">
                      <a:pos x="21" y="0"/>
                    </a:cxn>
                    <a:cxn ang="0">
                      <a:pos x="25" y="2"/>
                    </a:cxn>
                    <a:cxn ang="0">
                      <a:pos x="17" y="35"/>
                    </a:cxn>
                    <a:cxn ang="0">
                      <a:pos x="14" y="34"/>
                    </a:cxn>
                    <a:cxn ang="0">
                      <a:pos x="16" y="24"/>
                    </a:cxn>
                    <a:cxn ang="0">
                      <a:pos x="9" y="20"/>
                    </a:cxn>
                    <a:cxn ang="0">
                      <a:pos x="17" y="20"/>
                    </a:cxn>
                    <a:cxn ang="0">
                      <a:pos x="20" y="10"/>
                    </a:cxn>
                    <a:cxn ang="0">
                      <a:pos x="21" y="4"/>
                    </a:cxn>
                    <a:cxn ang="0">
                      <a:pos x="21" y="4"/>
                    </a:cxn>
                    <a:cxn ang="0">
                      <a:pos x="17" y="9"/>
                    </a:cxn>
                    <a:cxn ang="0">
                      <a:pos x="11" y="17"/>
                    </a:cxn>
                    <a:cxn ang="0">
                      <a:pos x="17" y="20"/>
                    </a:cxn>
                  </a:cxnLst>
                  <a:rect l="0" t="0" r="r" b="b"/>
                  <a:pathLst>
                    <a:path w="25" h="35">
                      <a:moveTo>
                        <a:pt x="9" y="20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lnTo>
                        <a:pt x="9" y="20"/>
                      </a:lnTo>
                      <a:close/>
                      <a:moveTo>
                        <a:pt x="17" y="20"/>
                      </a:move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8"/>
                        <a:pt x="21" y="6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0" y="6"/>
                        <a:pt x="19" y="8"/>
                        <a:pt x="17" y="9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lnTo>
                        <a:pt x="17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6" name="Freeform 562"/>
                <p:cNvSpPr>
                  <a:spLocks noEditPoints="1"/>
                </p:cNvSpPr>
                <p:nvPr/>
              </p:nvSpPr>
              <p:spPr bwMode="auto">
                <a:xfrm>
                  <a:off x="4172737" y="3554508"/>
                  <a:ext cx="68263" cy="87313"/>
                </a:xfrm>
                <a:custGeom>
                  <a:avLst/>
                  <a:gdLst/>
                  <a:ahLst/>
                  <a:cxnLst>
                    <a:cxn ang="0">
                      <a:pos x="34" y="6"/>
                    </a:cxn>
                    <a:cxn ang="0">
                      <a:pos x="21" y="33"/>
                    </a:cxn>
                    <a:cxn ang="0">
                      <a:pos x="23" y="34"/>
                    </a:cxn>
                    <a:cxn ang="0">
                      <a:pos x="18" y="44"/>
                    </a:cxn>
                    <a:cxn ang="0">
                      <a:pos x="16" y="43"/>
                    </a:cxn>
                    <a:cxn ang="0">
                      <a:pos x="19" y="36"/>
                    </a:cxn>
                    <a:cxn ang="0">
                      <a:pos x="6" y="29"/>
                    </a:cxn>
                    <a:cxn ang="0">
                      <a:pos x="2" y="37"/>
                    </a:cxn>
                    <a:cxn ang="0">
                      <a:pos x="0" y="36"/>
                    </a:cxn>
                    <a:cxn ang="0">
                      <a:pos x="5" y="25"/>
                    </a:cxn>
                    <a:cxn ang="0">
                      <a:pos x="7" y="26"/>
                    </a:cxn>
                    <a:cxn ang="0">
                      <a:pos x="12" y="20"/>
                    </a:cxn>
                    <a:cxn ang="0">
                      <a:pos x="19" y="8"/>
                    </a:cxn>
                    <a:cxn ang="0">
                      <a:pos x="23" y="0"/>
                    </a:cxn>
                    <a:cxn ang="0">
                      <a:pos x="34" y="6"/>
                    </a:cxn>
                    <a:cxn ang="0">
                      <a:pos x="21" y="10"/>
                    </a:cxn>
                    <a:cxn ang="0">
                      <a:pos x="14" y="22"/>
                    </a:cxn>
                    <a:cxn ang="0">
                      <a:pos x="9" y="27"/>
                    </a:cxn>
                    <a:cxn ang="0">
                      <a:pos x="19" y="32"/>
                    </a:cxn>
                    <a:cxn ang="0">
                      <a:pos x="30" y="8"/>
                    </a:cxn>
                    <a:cxn ang="0">
                      <a:pos x="24" y="5"/>
                    </a:cxn>
                    <a:cxn ang="0">
                      <a:pos x="21" y="10"/>
                    </a:cxn>
                  </a:cxnLst>
                  <a:rect l="0" t="0" r="r" b="b"/>
                  <a:pathLst>
                    <a:path w="34" h="44">
                      <a:moveTo>
                        <a:pt x="34" y="6"/>
                      </a:move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4"/>
                        <a:pt x="10" y="22"/>
                        <a:pt x="12" y="20"/>
                      </a:cubicBezTo>
                      <a:cubicBezTo>
                        <a:pt x="14" y="17"/>
                        <a:pt x="17" y="13"/>
                        <a:pt x="19" y="8"/>
                      </a:cubicBezTo>
                      <a:cubicBezTo>
                        <a:pt x="23" y="0"/>
                        <a:pt x="23" y="0"/>
                        <a:pt x="23" y="0"/>
                      </a:cubicBezTo>
                      <a:lnTo>
                        <a:pt x="34" y="6"/>
                      </a:lnTo>
                      <a:close/>
                      <a:moveTo>
                        <a:pt x="21" y="10"/>
                      </a:moveTo>
                      <a:cubicBezTo>
                        <a:pt x="19" y="15"/>
                        <a:pt x="16" y="19"/>
                        <a:pt x="14" y="22"/>
                      </a:cubicBezTo>
                      <a:cubicBezTo>
                        <a:pt x="12" y="24"/>
                        <a:pt x="11" y="26"/>
                        <a:pt x="9" y="27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24" y="5"/>
                        <a:pt x="24" y="5"/>
                        <a:pt x="24" y="5"/>
                      </a:cubicBezTo>
                      <a:lnTo>
                        <a:pt x="21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7" name="Freeform 563"/>
                <p:cNvSpPr>
                  <a:spLocks noEditPoints="1"/>
                </p:cNvSpPr>
                <p:nvPr/>
              </p:nvSpPr>
              <p:spPr bwMode="auto">
                <a:xfrm>
                  <a:off x="4223537" y="3570383"/>
                  <a:ext cx="49213" cy="63500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0" y="2"/>
                    </a:cxn>
                    <a:cxn ang="0">
                      <a:pos x="24" y="8"/>
                    </a:cxn>
                    <a:cxn ang="0">
                      <a:pos x="23" y="15"/>
                    </a:cxn>
                    <a:cxn ang="0">
                      <a:pos x="18" y="21"/>
                    </a:cxn>
                    <a:cxn ang="0">
                      <a:pos x="10" y="21"/>
                    </a:cxn>
                    <a:cxn ang="0">
                      <a:pos x="8" y="20"/>
                    </a:cxn>
                    <a:cxn ang="0">
                      <a:pos x="2" y="32"/>
                    </a:cxn>
                    <a:cxn ang="0">
                      <a:pos x="0" y="30"/>
                    </a:cxn>
                    <a:cxn ang="0">
                      <a:pos x="14" y="0"/>
                    </a:cxn>
                    <a:cxn ang="0">
                      <a:pos x="10" y="16"/>
                    </a:cxn>
                    <a:cxn ang="0">
                      <a:pos x="12" y="18"/>
                    </a:cxn>
                    <a:cxn ang="0">
                      <a:pos x="20" y="14"/>
                    </a:cxn>
                    <a:cxn ang="0">
                      <a:pos x="18" y="5"/>
                    </a:cxn>
                    <a:cxn ang="0">
                      <a:pos x="15" y="5"/>
                    </a:cxn>
                    <a:cxn ang="0">
                      <a:pos x="10" y="16"/>
                    </a:cxn>
                  </a:cxnLst>
                  <a:rect l="0" t="0" r="r" b="b"/>
                  <a:pathLst>
                    <a:path w="25" h="32">
                      <a:moveTo>
                        <a:pt x="14" y="0"/>
                      </a:moveTo>
                      <a:cubicBezTo>
                        <a:pt x="16" y="1"/>
                        <a:pt x="17" y="1"/>
                        <a:pt x="20" y="2"/>
                      </a:cubicBezTo>
                      <a:cubicBezTo>
                        <a:pt x="22" y="4"/>
                        <a:pt x="24" y="5"/>
                        <a:pt x="24" y="8"/>
                      </a:cubicBezTo>
                      <a:cubicBezTo>
                        <a:pt x="25" y="10"/>
                        <a:pt x="24" y="12"/>
                        <a:pt x="23" y="15"/>
                      </a:cubicBezTo>
                      <a:cubicBezTo>
                        <a:pt x="22" y="18"/>
                        <a:pt x="20" y="19"/>
                        <a:pt x="18" y="21"/>
                      </a:cubicBezTo>
                      <a:cubicBezTo>
                        <a:pt x="16" y="22"/>
                        <a:pt x="13" y="22"/>
                        <a:pt x="10" y="21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0" y="30"/>
                        <a:pt x="0" y="30"/>
                        <a:pt x="0" y="30"/>
                      </a:cubicBezTo>
                      <a:lnTo>
                        <a:pt x="14" y="0"/>
                      </a:lnTo>
                      <a:close/>
                      <a:moveTo>
                        <a:pt x="10" y="16"/>
                      </a:moveTo>
                      <a:cubicBezTo>
                        <a:pt x="10" y="17"/>
                        <a:pt x="11" y="17"/>
                        <a:pt x="12" y="18"/>
                      </a:cubicBezTo>
                      <a:cubicBezTo>
                        <a:pt x="15" y="19"/>
                        <a:pt x="18" y="18"/>
                        <a:pt x="20" y="14"/>
                      </a:cubicBezTo>
                      <a:cubicBezTo>
                        <a:pt x="22" y="10"/>
                        <a:pt x="21" y="7"/>
                        <a:pt x="18" y="5"/>
                      </a:cubicBezTo>
                      <a:cubicBezTo>
                        <a:pt x="17" y="5"/>
                        <a:pt x="16" y="5"/>
                        <a:pt x="15" y="5"/>
                      </a:cubicBezTo>
                      <a:lnTo>
                        <a:pt x="1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8" name="Freeform 564"/>
                <p:cNvSpPr>
                  <a:spLocks noEditPoints="1"/>
                </p:cNvSpPr>
                <p:nvPr/>
              </p:nvSpPr>
              <p:spPr bwMode="auto">
                <a:xfrm>
                  <a:off x="4256875" y="3587846"/>
                  <a:ext cx="55563" cy="71438"/>
                </a:xfrm>
                <a:custGeom>
                  <a:avLst/>
                  <a:gdLst/>
                  <a:ahLst/>
                  <a:cxnLst>
                    <a:cxn ang="0">
                      <a:pos x="24" y="22"/>
                    </a:cxn>
                    <a:cxn ang="0">
                      <a:pos x="6" y="33"/>
                    </a:cxn>
                    <a:cxn ang="0">
                      <a:pos x="5" y="14"/>
                    </a:cxn>
                    <a:cxn ang="0">
                      <a:pos x="22" y="2"/>
                    </a:cxn>
                    <a:cxn ang="0">
                      <a:pos x="24" y="22"/>
                    </a:cxn>
                    <a:cxn ang="0">
                      <a:pos x="7" y="15"/>
                    </a:cxn>
                    <a:cxn ang="0">
                      <a:pos x="8" y="30"/>
                    </a:cxn>
                    <a:cxn ang="0">
                      <a:pos x="21" y="21"/>
                    </a:cxn>
                    <a:cxn ang="0">
                      <a:pos x="20" y="5"/>
                    </a:cxn>
                    <a:cxn ang="0">
                      <a:pos x="7" y="15"/>
                    </a:cxn>
                  </a:cxnLst>
                  <a:rect l="0" t="0" r="r" b="b"/>
                  <a:pathLst>
                    <a:path w="28" h="36">
                      <a:moveTo>
                        <a:pt x="24" y="22"/>
                      </a:moveTo>
                      <a:cubicBezTo>
                        <a:pt x="19" y="33"/>
                        <a:pt x="12" y="36"/>
                        <a:pt x="6" y="33"/>
                      </a:cubicBezTo>
                      <a:cubicBezTo>
                        <a:pt x="1" y="31"/>
                        <a:pt x="0" y="23"/>
                        <a:pt x="5" y="14"/>
                      </a:cubicBezTo>
                      <a:cubicBezTo>
                        <a:pt x="9" y="4"/>
                        <a:pt x="16" y="0"/>
                        <a:pt x="22" y="2"/>
                      </a:cubicBezTo>
                      <a:cubicBezTo>
                        <a:pt x="27" y="5"/>
                        <a:pt x="28" y="13"/>
                        <a:pt x="24" y="22"/>
                      </a:cubicBezTo>
                      <a:close/>
                      <a:moveTo>
                        <a:pt x="7" y="15"/>
                      </a:moveTo>
                      <a:cubicBezTo>
                        <a:pt x="4" y="21"/>
                        <a:pt x="4" y="28"/>
                        <a:pt x="8" y="30"/>
                      </a:cubicBezTo>
                      <a:cubicBezTo>
                        <a:pt x="12" y="32"/>
                        <a:pt x="17" y="28"/>
                        <a:pt x="21" y="21"/>
                      </a:cubicBezTo>
                      <a:cubicBezTo>
                        <a:pt x="24" y="15"/>
                        <a:pt x="25" y="8"/>
                        <a:pt x="20" y="5"/>
                      </a:cubicBezTo>
                      <a:cubicBezTo>
                        <a:pt x="16" y="3"/>
                        <a:pt x="11" y="8"/>
                        <a:pt x="7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89" name="Freeform 565"/>
                <p:cNvSpPr>
                  <a:spLocks noEditPoints="1"/>
                </p:cNvSpPr>
                <p:nvPr/>
              </p:nvSpPr>
              <p:spPr bwMode="auto">
                <a:xfrm>
                  <a:off x="4294975" y="3605308"/>
                  <a:ext cx="49213" cy="68263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20" y="2"/>
                    </a:cxn>
                    <a:cxn ang="0">
                      <a:pos x="25" y="7"/>
                    </a:cxn>
                    <a:cxn ang="0">
                      <a:pos x="24" y="13"/>
                    </a:cxn>
                    <a:cxn ang="0">
                      <a:pos x="17" y="18"/>
                    </a:cxn>
                    <a:cxn ang="0">
                      <a:pos x="17" y="18"/>
                    </a:cxn>
                    <a:cxn ang="0">
                      <a:pos x="18" y="28"/>
                    </a:cxn>
                    <a:cxn ang="0">
                      <a:pos x="13" y="33"/>
                    </a:cxn>
                    <a:cxn ang="0">
                      <a:pos x="4" y="32"/>
                    </a:cxn>
                    <a:cxn ang="0">
                      <a:pos x="0" y="30"/>
                    </a:cxn>
                    <a:cxn ang="0">
                      <a:pos x="15" y="0"/>
                    </a:cxn>
                    <a:cxn ang="0">
                      <a:pos x="5" y="28"/>
                    </a:cxn>
                    <a:cxn ang="0">
                      <a:pos x="7" y="30"/>
                    </a:cxn>
                    <a:cxn ang="0">
                      <a:pos x="15" y="26"/>
                    </a:cxn>
                    <a:cxn ang="0">
                      <a:pos x="12" y="18"/>
                    </a:cxn>
                    <a:cxn ang="0">
                      <a:pos x="10" y="17"/>
                    </a:cxn>
                    <a:cxn ang="0">
                      <a:pos x="5" y="28"/>
                    </a:cxn>
                    <a:cxn ang="0">
                      <a:pos x="12" y="14"/>
                    </a:cxn>
                    <a:cxn ang="0">
                      <a:pos x="14" y="15"/>
                    </a:cxn>
                    <a:cxn ang="0">
                      <a:pos x="21" y="12"/>
                    </a:cxn>
                    <a:cxn ang="0">
                      <a:pos x="19" y="5"/>
                    </a:cxn>
                    <a:cxn ang="0">
                      <a:pos x="16" y="4"/>
                    </a:cxn>
                    <a:cxn ang="0">
                      <a:pos x="12" y="14"/>
                    </a:cxn>
                  </a:cxnLst>
                  <a:rect l="0" t="0" r="r" b="b"/>
                  <a:pathLst>
                    <a:path w="25" h="34">
                      <a:moveTo>
                        <a:pt x="15" y="0"/>
                      </a:moveTo>
                      <a:cubicBezTo>
                        <a:pt x="16" y="0"/>
                        <a:pt x="18" y="1"/>
                        <a:pt x="20" y="2"/>
                      </a:cubicBezTo>
                      <a:cubicBezTo>
                        <a:pt x="23" y="3"/>
                        <a:pt x="24" y="5"/>
                        <a:pt x="25" y="7"/>
                      </a:cubicBezTo>
                      <a:cubicBezTo>
                        <a:pt x="25" y="9"/>
                        <a:pt x="25" y="11"/>
                        <a:pt x="24" y="13"/>
                      </a:cubicBezTo>
                      <a:cubicBezTo>
                        <a:pt x="22" y="16"/>
                        <a:pt x="20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9" y="20"/>
                        <a:pt x="20" y="23"/>
                        <a:pt x="18" y="28"/>
                      </a:cubicBezTo>
                      <a:cubicBezTo>
                        <a:pt x="16" y="30"/>
                        <a:pt x="15" y="32"/>
                        <a:pt x="13" y="33"/>
                      </a:cubicBezTo>
                      <a:cubicBezTo>
                        <a:pt x="11" y="34"/>
                        <a:pt x="8" y="34"/>
                        <a:pt x="4" y="32"/>
                      </a:cubicBezTo>
                      <a:cubicBezTo>
                        <a:pt x="3" y="32"/>
                        <a:pt x="1" y="31"/>
                        <a:pt x="0" y="30"/>
                      </a:cubicBezTo>
                      <a:lnTo>
                        <a:pt x="15" y="0"/>
                      </a:lnTo>
                      <a:close/>
                      <a:moveTo>
                        <a:pt x="5" y="28"/>
                      </a:moveTo>
                      <a:cubicBezTo>
                        <a:pt x="5" y="29"/>
                        <a:pt x="6" y="29"/>
                        <a:pt x="7" y="30"/>
                      </a:cubicBezTo>
                      <a:cubicBezTo>
                        <a:pt x="9" y="31"/>
                        <a:pt x="13" y="31"/>
                        <a:pt x="15" y="26"/>
                      </a:cubicBezTo>
                      <a:cubicBezTo>
                        <a:pt x="17" y="22"/>
                        <a:pt x="15" y="19"/>
                        <a:pt x="12" y="18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lnTo>
                        <a:pt x="5" y="28"/>
                      </a:lnTo>
                      <a:close/>
                      <a:moveTo>
                        <a:pt x="12" y="14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7" y="16"/>
                        <a:pt x="19" y="15"/>
                        <a:pt x="21" y="12"/>
                      </a:cubicBezTo>
                      <a:cubicBezTo>
                        <a:pt x="23" y="9"/>
                        <a:pt x="21" y="6"/>
                        <a:pt x="19" y="5"/>
                      </a:cubicBezTo>
                      <a:cubicBezTo>
                        <a:pt x="18" y="4"/>
                        <a:pt x="17" y="4"/>
                        <a:pt x="16" y="4"/>
                      </a:cubicBezTo>
                      <a:lnTo>
                        <a:pt x="1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0" name="Freeform 566"/>
                <p:cNvSpPr>
                  <a:spLocks noEditPoints="1"/>
                </p:cNvSpPr>
                <p:nvPr/>
              </p:nvSpPr>
              <p:spPr bwMode="auto">
                <a:xfrm>
                  <a:off x="4323550" y="3625946"/>
                  <a:ext cx="50800" cy="71438"/>
                </a:xfrm>
                <a:custGeom>
                  <a:avLst/>
                  <a:gdLst/>
                  <a:ahLst/>
                  <a:cxnLst>
                    <a:cxn ang="0">
                      <a:pos x="10" y="20"/>
                    </a:cxn>
                    <a:cxn ang="0">
                      <a:pos x="3" y="29"/>
                    </a:cxn>
                    <a:cxn ang="0">
                      <a:pos x="0" y="27"/>
                    </a:cxn>
                    <a:cxn ang="0">
                      <a:pos x="22" y="0"/>
                    </a:cxn>
                    <a:cxn ang="0">
                      <a:pos x="25" y="2"/>
                    </a:cxn>
                    <a:cxn ang="0">
                      <a:pos x="18" y="36"/>
                    </a:cxn>
                    <a:cxn ang="0">
                      <a:pos x="15" y="34"/>
                    </a:cxn>
                    <a:cxn ang="0">
                      <a:pos x="17" y="24"/>
                    </a:cxn>
                    <a:cxn ang="0">
                      <a:pos x="10" y="20"/>
                    </a:cxn>
                    <a:cxn ang="0">
                      <a:pos x="18" y="20"/>
                    </a:cxn>
                    <a:cxn ang="0">
                      <a:pos x="20" y="11"/>
                    </a:cxn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18" y="9"/>
                    </a:cxn>
                    <a:cxn ang="0">
                      <a:pos x="12" y="17"/>
                    </a:cxn>
                    <a:cxn ang="0">
                      <a:pos x="18" y="20"/>
                    </a:cxn>
                  </a:cxnLst>
                  <a:rect l="0" t="0" r="r" b="b"/>
                  <a:pathLst>
                    <a:path w="25" h="36">
                      <a:moveTo>
                        <a:pt x="10" y="20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lnTo>
                        <a:pt x="10" y="20"/>
                      </a:lnTo>
                      <a:close/>
                      <a:moveTo>
                        <a:pt x="18" y="2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1" y="8"/>
                        <a:pt x="21" y="6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19" y="8"/>
                        <a:pt x="18" y="9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lnTo>
                        <a:pt x="18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1" name="Freeform 567"/>
                <p:cNvSpPr>
                  <a:spLocks noEditPoints="1"/>
                </p:cNvSpPr>
                <p:nvPr/>
              </p:nvSpPr>
              <p:spPr bwMode="auto">
                <a:xfrm>
                  <a:off x="4361650" y="3641821"/>
                  <a:ext cx="55563" cy="69850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2" y="26"/>
                    </a:cxn>
                    <a:cxn ang="0">
                      <a:pos x="10" y="17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11" y="7"/>
                    </a:cxn>
                    <a:cxn ang="0">
                      <a:pos x="16" y="1"/>
                    </a:cxn>
                    <a:cxn ang="0">
                      <a:pos x="23" y="2"/>
                    </a:cxn>
                    <a:cxn ang="0">
                      <a:pos x="28" y="5"/>
                    </a:cxn>
                    <a:cxn ang="0">
                      <a:pos x="13" y="35"/>
                    </a:cxn>
                    <a:cxn ang="0">
                      <a:pos x="11" y="33"/>
                    </a:cxn>
                    <a:cxn ang="0">
                      <a:pos x="17" y="20"/>
                    </a:cxn>
                    <a:cxn ang="0">
                      <a:pos x="15" y="19"/>
                    </a:cxn>
                    <a:cxn ang="0">
                      <a:pos x="11" y="19"/>
                    </a:cxn>
                    <a:cxn ang="0">
                      <a:pos x="4" y="28"/>
                    </a:cxn>
                    <a:cxn ang="0">
                      <a:pos x="2" y="29"/>
                    </a:cxn>
                    <a:cxn ang="0">
                      <a:pos x="0" y="28"/>
                    </a:cxn>
                    <a:cxn ang="0">
                      <a:pos x="24" y="6"/>
                    </a:cxn>
                    <a:cxn ang="0">
                      <a:pos x="21" y="5"/>
                    </a:cxn>
                    <a:cxn ang="0">
                      <a:pos x="14" y="8"/>
                    </a:cxn>
                    <a:cxn ang="0">
                      <a:pos x="16" y="16"/>
                    </a:cxn>
                    <a:cxn ang="0">
                      <a:pos x="19" y="17"/>
                    </a:cxn>
                    <a:cxn ang="0">
                      <a:pos x="24" y="6"/>
                    </a:cxn>
                  </a:cxnLst>
                  <a:rect l="0" t="0" r="r" b="b"/>
                  <a:pathLst>
                    <a:path w="28" h="35">
                      <a:moveTo>
                        <a:pt x="0" y="28"/>
                      </a:moveTo>
                      <a:cubicBezTo>
                        <a:pt x="0" y="27"/>
                        <a:pt x="1" y="27"/>
                        <a:pt x="2" y="26"/>
                      </a:cubicBezTo>
                      <a:cubicBezTo>
                        <a:pt x="4" y="23"/>
                        <a:pt x="7" y="19"/>
                        <a:pt x="10" y="17"/>
                      </a:cubicBezTo>
                      <a:cubicBezTo>
                        <a:pt x="11" y="17"/>
                        <a:pt x="11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0" y="14"/>
                        <a:pt x="9" y="11"/>
                        <a:pt x="11" y="7"/>
                      </a:cubicBezTo>
                      <a:cubicBezTo>
                        <a:pt x="13" y="4"/>
                        <a:pt x="14" y="2"/>
                        <a:pt x="16" y="1"/>
                      </a:cubicBezTo>
                      <a:cubicBezTo>
                        <a:pt x="18" y="0"/>
                        <a:pt x="21" y="1"/>
                        <a:pt x="23" y="2"/>
                      </a:cubicBezTo>
                      <a:cubicBezTo>
                        <a:pt x="25" y="3"/>
                        <a:pt x="27" y="4"/>
                        <a:pt x="28" y="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9"/>
                        <a:pt x="13" y="19"/>
                        <a:pt x="11" y="19"/>
                      </a:cubicBezTo>
                      <a:cubicBezTo>
                        <a:pt x="9" y="21"/>
                        <a:pt x="6" y="25"/>
                        <a:pt x="4" y="28"/>
                      </a:cubicBezTo>
                      <a:cubicBezTo>
                        <a:pt x="4" y="28"/>
                        <a:pt x="3" y="29"/>
                        <a:pt x="2" y="29"/>
                      </a:cubicBezTo>
                      <a:lnTo>
                        <a:pt x="0" y="28"/>
                      </a:lnTo>
                      <a:close/>
                      <a:moveTo>
                        <a:pt x="24" y="6"/>
                      </a:moveTo>
                      <a:cubicBezTo>
                        <a:pt x="23" y="6"/>
                        <a:pt x="23" y="5"/>
                        <a:pt x="21" y="5"/>
                      </a:cubicBezTo>
                      <a:cubicBezTo>
                        <a:pt x="19" y="3"/>
                        <a:pt x="16" y="4"/>
                        <a:pt x="14" y="8"/>
                      </a:cubicBezTo>
                      <a:cubicBezTo>
                        <a:pt x="12" y="12"/>
                        <a:pt x="13" y="15"/>
                        <a:pt x="16" y="16"/>
                      </a:cubicBezTo>
                      <a:cubicBezTo>
                        <a:pt x="17" y="17"/>
                        <a:pt x="18" y="17"/>
                        <a:pt x="19" y="17"/>
                      </a:cubicBezTo>
                      <a:lnTo>
                        <a:pt x="24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2" name="Freeform 568"/>
                <p:cNvSpPr>
                  <a:spLocks/>
                </p:cNvSpPr>
                <p:nvPr/>
              </p:nvSpPr>
              <p:spPr bwMode="auto">
                <a:xfrm>
                  <a:off x="4055262" y="3621183"/>
                  <a:ext cx="60325" cy="76200"/>
                </a:xfrm>
                <a:custGeom>
                  <a:avLst/>
                  <a:gdLst/>
                  <a:ahLst/>
                  <a:cxnLst>
                    <a:cxn ang="0">
                      <a:pos x="38" y="11"/>
                    </a:cxn>
                    <a:cxn ang="0">
                      <a:pos x="19" y="48"/>
                    </a:cxn>
                    <a:cxn ang="0">
                      <a:pos x="15" y="47"/>
                    </a:cxn>
                    <a:cxn ang="0">
                      <a:pos x="32" y="13"/>
                    </a:cxn>
                    <a:cxn ang="0">
                      <a:pos x="20" y="7"/>
                    </a:cxn>
                    <a:cxn ang="0">
                      <a:pos x="4" y="41"/>
                    </a:cxn>
                    <a:cxn ang="0">
                      <a:pos x="0" y="39"/>
                    </a:cxn>
                    <a:cxn ang="0">
                      <a:pos x="19" y="0"/>
                    </a:cxn>
                    <a:cxn ang="0">
                      <a:pos x="38" y="11"/>
                    </a:cxn>
                  </a:cxnLst>
                  <a:rect l="0" t="0" r="r" b="b"/>
                  <a:pathLst>
                    <a:path w="38" h="48">
                      <a:moveTo>
                        <a:pt x="38" y="11"/>
                      </a:moveTo>
                      <a:lnTo>
                        <a:pt x="19" y="48"/>
                      </a:lnTo>
                      <a:lnTo>
                        <a:pt x="15" y="47"/>
                      </a:lnTo>
                      <a:lnTo>
                        <a:pt x="32" y="13"/>
                      </a:lnTo>
                      <a:lnTo>
                        <a:pt x="20" y="7"/>
                      </a:lnTo>
                      <a:lnTo>
                        <a:pt x="4" y="41"/>
                      </a:lnTo>
                      <a:lnTo>
                        <a:pt x="0" y="39"/>
                      </a:lnTo>
                      <a:lnTo>
                        <a:pt x="19" y="0"/>
                      </a:lnTo>
                      <a:lnTo>
                        <a:pt x="38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3" name="Freeform 569"/>
                <p:cNvSpPr>
                  <a:spLocks noEditPoints="1"/>
                </p:cNvSpPr>
                <p:nvPr/>
              </p:nvSpPr>
              <p:spPr bwMode="auto">
                <a:xfrm>
                  <a:off x="4098125" y="3643408"/>
                  <a:ext cx="55563" cy="71438"/>
                </a:xfrm>
                <a:custGeom>
                  <a:avLst/>
                  <a:gdLst/>
                  <a:ahLst/>
                  <a:cxnLst>
                    <a:cxn ang="0">
                      <a:pos x="24" y="22"/>
                    </a:cxn>
                    <a:cxn ang="0">
                      <a:pos x="6" y="33"/>
                    </a:cxn>
                    <a:cxn ang="0">
                      <a:pos x="4" y="14"/>
                    </a:cxn>
                    <a:cxn ang="0">
                      <a:pos x="22" y="2"/>
                    </a:cxn>
                    <a:cxn ang="0">
                      <a:pos x="24" y="22"/>
                    </a:cxn>
                    <a:cxn ang="0">
                      <a:pos x="7" y="15"/>
                    </a:cxn>
                    <a:cxn ang="0">
                      <a:pos x="8" y="30"/>
                    </a:cxn>
                    <a:cxn ang="0">
                      <a:pos x="21" y="21"/>
                    </a:cxn>
                    <a:cxn ang="0">
                      <a:pos x="20" y="5"/>
                    </a:cxn>
                    <a:cxn ang="0">
                      <a:pos x="7" y="15"/>
                    </a:cxn>
                  </a:cxnLst>
                  <a:rect l="0" t="0" r="r" b="b"/>
                  <a:pathLst>
                    <a:path w="28" h="36">
                      <a:moveTo>
                        <a:pt x="24" y="22"/>
                      </a:moveTo>
                      <a:cubicBezTo>
                        <a:pt x="19" y="33"/>
                        <a:pt x="12" y="36"/>
                        <a:pt x="6" y="33"/>
                      </a:cubicBezTo>
                      <a:cubicBezTo>
                        <a:pt x="1" y="31"/>
                        <a:pt x="0" y="23"/>
                        <a:pt x="4" y="14"/>
                      </a:cubicBezTo>
                      <a:cubicBezTo>
                        <a:pt x="9" y="4"/>
                        <a:pt x="16" y="0"/>
                        <a:pt x="22" y="2"/>
                      </a:cubicBezTo>
                      <a:cubicBezTo>
                        <a:pt x="27" y="5"/>
                        <a:pt x="28" y="13"/>
                        <a:pt x="24" y="22"/>
                      </a:cubicBezTo>
                      <a:close/>
                      <a:moveTo>
                        <a:pt x="7" y="15"/>
                      </a:moveTo>
                      <a:cubicBezTo>
                        <a:pt x="4" y="21"/>
                        <a:pt x="4" y="28"/>
                        <a:pt x="8" y="30"/>
                      </a:cubicBezTo>
                      <a:cubicBezTo>
                        <a:pt x="12" y="32"/>
                        <a:pt x="17" y="28"/>
                        <a:pt x="21" y="21"/>
                      </a:cubicBezTo>
                      <a:cubicBezTo>
                        <a:pt x="24" y="15"/>
                        <a:pt x="24" y="8"/>
                        <a:pt x="20" y="5"/>
                      </a:cubicBezTo>
                      <a:cubicBezTo>
                        <a:pt x="16" y="3"/>
                        <a:pt x="11" y="8"/>
                        <a:pt x="7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4" name="Freeform 570"/>
                <p:cNvSpPr>
                  <a:spLocks/>
                </p:cNvSpPr>
                <p:nvPr/>
              </p:nvSpPr>
              <p:spPr bwMode="auto">
                <a:xfrm>
                  <a:off x="4131462" y="3662458"/>
                  <a:ext cx="58738" cy="73025"/>
                </a:xfrm>
                <a:custGeom>
                  <a:avLst/>
                  <a:gdLst/>
                  <a:ahLst/>
                  <a:cxnLst>
                    <a:cxn ang="0">
                      <a:pos x="30" y="6"/>
                    </a:cxn>
                    <a:cxn ang="0">
                      <a:pos x="16" y="37"/>
                    </a:cxn>
                    <a:cxn ang="0">
                      <a:pos x="13" y="35"/>
                    </a:cxn>
                    <a:cxn ang="0">
                      <a:pos x="26" y="8"/>
                    </a:cxn>
                    <a:cxn ang="0">
                      <a:pos x="19" y="5"/>
                    </a:cxn>
                    <a:cxn ang="0">
                      <a:pos x="15" y="14"/>
                    </a:cxn>
                    <a:cxn ang="0">
                      <a:pos x="4" y="30"/>
                    </a:cxn>
                    <a:cxn ang="0">
                      <a:pos x="0" y="29"/>
                    </a:cxn>
                    <a:cxn ang="0">
                      <a:pos x="1" y="26"/>
                    </a:cxn>
                    <a:cxn ang="0">
                      <a:pos x="4" y="26"/>
                    </a:cxn>
                    <a:cxn ang="0">
                      <a:pos x="12" y="13"/>
                    </a:cxn>
                    <a:cxn ang="0">
                      <a:pos x="18" y="0"/>
                    </a:cxn>
                    <a:cxn ang="0">
                      <a:pos x="30" y="6"/>
                    </a:cxn>
                  </a:cxnLst>
                  <a:rect l="0" t="0" r="r" b="b"/>
                  <a:pathLst>
                    <a:path w="30" h="37">
                      <a:moveTo>
                        <a:pt x="30" y="6"/>
                      </a:move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2" y="21"/>
                        <a:pt x="8" y="28"/>
                        <a:pt x="4" y="30"/>
                      </a:cubicBezTo>
                      <a:cubicBezTo>
                        <a:pt x="3" y="30"/>
                        <a:pt x="1" y="30"/>
                        <a:pt x="0" y="29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6"/>
                        <a:pt x="3" y="26"/>
                        <a:pt x="4" y="26"/>
                      </a:cubicBezTo>
                      <a:cubicBezTo>
                        <a:pt x="7" y="24"/>
                        <a:pt x="10" y="18"/>
                        <a:pt x="12" y="13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5" name="Freeform 571"/>
                <p:cNvSpPr>
                  <a:spLocks/>
                </p:cNvSpPr>
                <p:nvPr/>
              </p:nvSpPr>
              <p:spPr bwMode="auto">
                <a:xfrm>
                  <a:off x="4171150" y="3678333"/>
                  <a:ext cx="60325" cy="74613"/>
                </a:xfrm>
                <a:custGeom>
                  <a:avLst/>
                  <a:gdLst/>
                  <a:ahLst/>
                  <a:cxnLst>
                    <a:cxn ang="0">
                      <a:pos x="17" y="2"/>
                    </a:cxn>
                    <a:cxn ang="0">
                      <a:pos x="11" y="14"/>
                    </a:cxn>
                    <a:cxn ang="0">
                      <a:pos x="5" y="27"/>
                    </a:cxn>
                    <a:cxn ang="0">
                      <a:pos x="5" y="27"/>
                    </a:cxn>
                    <a:cxn ang="0">
                      <a:pos x="14" y="19"/>
                    </a:cxn>
                    <a:cxn ang="0">
                      <a:pos x="28" y="7"/>
                    </a:cxn>
                    <a:cxn ang="0">
                      <a:pos x="30" y="8"/>
                    </a:cxn>
                    <a:cxn ang="0">
                      <a:pos x="16" y="38"/>
                    </a:cxn>
                    <a:cxn ang="0">
                      <a:pos x="13" y="37"/>
                    </a:cxn>
                    <a:cxn ang="0">
                      <a:pos x="19" y="24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17" y="20"/>
                    </a:cxn>
                    <a:cxn ang="0">
                      <a:pos x="3" y="32"/>
                    </a:cxn>
                    <a:cxn ang="0">
                      <a:pos x="0" y="31"/>
                    </a:cxn>
                    <a:cxn ang="0">
                      <a:pos x="15" y="0"/>
                    </a:cxn>
                    <a:cxn ang="0">
                      <a:pos x="17" y="2"/>
                    </a:cxn>
                  </a:cxnLst>
                  <a:rect l="0" t="0" r="r" b="b"/>
                  <a:pathLst>
                    <a:path w="30" h="38">
                      <a:moveTo>
                        <a:pt x="17" y="2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9" y="19"/>
                        <a:pt x="7" y="23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7" y="25"/>
                        <a:pt x="10" y="22"/>
                        <a:pt x="14" y="19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2" y="19"/>
                        <a:pt x="24" y="16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3" y="15"/>
                        <a:pt x="20" y="17"/>
                        <a:pt x="17" y="20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6" name="Freeform 572"/>
                <p:cNvSpPr>
                  <a:spLocks/>
                </p:cNvSpPr>
                <p:nvPr/>
              </p:nvSpPr>
              <p:spPr bwMode="auto">
                <a:xfrm>
                  <a:off x="4218775" y="3695796"/>
                  <a:ext cx="47625" cy="69850"/>
                </a:xfrm>
                <a:custGeom>
                  <a:avLst/>
                  <a:gdLst/>
                  <a:ahLst/>
                  <a:cxnLst>
                    <a:cxn ang="0">
                      <a:pos x="16" y="7"/>
                    </a:cxn>
                    <a:cxn ang="0">
                      <a:pos x="9" y="4"/>
                    </a:cxn>
                    <a:cxn ang="0">
                      <a:pos x="11" y="0"/>
                    </a:cxn>
                    <a:cxn ang="0">
                      <a:pos x="30" y="9"/>
                    </a:cxn>
                    <a:cxn ang="0">
                      <a:pos x="28" y="14"/>
                    </a:cxn>
                    <a:cxn ang="0">
                      <a:pos x="20" y="10"/>
                    </a:cxn>
                    <a:cxn ang="0">
                      <a:pos x="4" y="44"/>
                    </a:cxn>
                    <a:cxn ang="0">
                      <a:pos x="0" y="41"/>
                    </a:cxn>
                    <a:cxn ang="0">
                      <a:pos x="16" y="7"/>
                    </a:cxn>
                  </a:cxnLst>
                  <a:rect l="0" t="0" r="r" b="b"/>
                  <a:pathLst>
                    <a:path w="30" h="44">
                      <a:moveTo>
                        <a:pt x="16" y="7"/>
                      </a:moveTo>
                      <a:lnTo>
                        <a:pt x="9" y="4"/>
                      </a:lnTo>
                      <a:lnTo>
                        <a:pt x="11" y="0"/>
                      </a:lnTo>
                      <a:lnTo>
                        <a:pt x="30" y="9"/>
                      </a:lnTo>
                      <a:lnTo>
                        <a:pt x="28" y="14"/>
                      </a:lnTo>
                      <a:lnTo>
                        <a:pt x="20" y="10"/>
                      </a:lnTo>
                      <a:lnTo>
                        <a:pt x="4" y="44"/>
                      </a:lnTo>
                      <a:lnTo>
                        <a:pt x="0" y="41"/>
                      </a:lnTo>
                      <a:lnTo>
                        <a:pt x="16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7" name="Freeform 573"/>
                <p:cNvSpPr>
                  <a:spLocks/>
                </p:cNvSpPr>
                <p:nvPr/>
              </p:nvSpPr>
              <p:spPr bwMode="auto">
                <a:xfrm>
                  <a:off x="4241000" y="3711671"/>
                  <a:ext cx="58738" cy="76200"/>
                </a:xfrm>
                <a:custGeom>
                  <a:avLst/>
                  <a:gdLst/>
                  <a:ahLst/>
                  <a:cxnLst>
                    <a:cxn ang="0">
                      <a:pos x="17" y="2"/>
                    </a:cxn>
                    <a:cxn ang="0">
                      <a:pos x="11" y="14"/>
                    </a:cxn>
                    <a:cxn ang="0">
                      <a:pos x="5" y="27"/>
                    </a:cxn>
                    <a:cxn ang="0">
                      <a:pos x="5" y="27"/>
                    </a:cxn>
                    <a:cxn ang="0">
                      <a:pos x="14" y="19"/>
                    </a:cxn>
                    <a:cxn ang="0">
                      <a:pos x="28" y="6"/>
                    </a:cxn>
                    <a:cxn ang="0">
                      <a:pos x="30" y="8"/>
                    </a:cxn>
                    <a:cxn ang="0">
                      <a:pos x="16" y="38"/>
                    </a:cxn>
                    <a:cxn ang="0">
                      <a:pos x="13" y="37"/>
                    </a:cxn>
                    <a:cxn ang="0">
                      <a:pos x="19" y="24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17" y="20"/>
                    </a:cxn>
                    <a:cxn ang="0">
                      <a:pos x="3" y="32"/>
                    </a:cxn>
                    <a:cxn ang="0">
                      <a:pos x="0" y="31"/>
                    </a:cxn>
                    <a:cxn ang="0">
                      <a:pos x="15" y="0"/>
                    </a:cxn>
                    <a:cxn ang="0">
                      <a:pos x="17" y="2"/>
                    </a:cxn>
                  </a:cxnLst>
                  <a:rect l="0" t="0" r="r" b="b"/>
                  <a:pathLst>
                    <a:path w="30" h="38">
                      <a:moveTo>
                        <a:pt x="17" y="2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9" y="19"/>
                        <a:pt x="7" y="23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7" y="24"/>
                        <a:pt x="10" y="22"/>
                        <a:pt x="14" y="19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2" y="19"/>
                        <a:pt x="24" y="15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3" y="15"/>
                        <a:pt x="20" y="17"/>
                        <a:pt x="17" y="20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8" name="Freeform 574"/>
                <p:cNvSpPr>
                  <a:spLocks/>
                </p:cNvSpPr>
                <p:nvPr/>
              </p:nvSpPr>
              <p:spPr bwMode="auto">
                <a:xfrm>
                  <a:off x="4280687" y="3730721"/>
                  <a:ext cx="57150" cy="74613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1" y="15"/>
                    </a:cxn>
                    <a:cxn ang="0">
                      <a:pos x="12" y="15"/>
                    </a:cxn>
                    <a:cxn ang="0">
                      <a:pos x="25" y="5"/>
                    </a:cxn>
                    <a:cxn ang="0">
                      <a:pos x="29" y="7"/>
                    </a:cxn>
                    <a:cxn ang="0">
                      <a:pos x="14" y="17"/>
                    </a:cxn>
                    <a:cxn ang="0">
                      <a:pos x="16" y="27"/>
                    </a:cxn>
                    <a:cxn ang="0">
                      <a:pos x="14" y="37"/>
                    </a:cxn>
                    <a:cxn ang="0">
                      <a:pos x="11" y="36"/>
                    </a:cxn>
                    <a:cxn ang="0">
                      <a:pos x="13" y="28"/>
                    </a:cxn>
                    <a:cxn ang="0">
                      <a:pos x="10" y="18"/>
                    </a:cxn>
                    <a:cxn ang="0">
                      <a:pos x="10" y="18"/>
                    </a:cxn>
                    <a:cxn ang="0">
                      <a:pos x="3" y="32"/>
                    </a:cxn>
                    <a:cxn ang="0">
                      <a:pos x="0" y="30"/>
                    </a:cxn>
                    <a:cxn ang="0">
                      <a:pos x="15" y="0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29" h="37">
                      <a:moveTo>
                        <a:pt x="17" y="1"/>
                      </a:move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7" y="19"/>
                        <a:pt x="17" y="23"/>
                        <a:pt x="16" y="27"/>
                      </a:cubicBezTo>
                      <a:cubicBezTo>
                        <a:pt x="15" y="31"/>
                        <a:pt x="15" y="34"/>
                        <a:pt x="14" y="37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2" y="33"/>
                        <a:pt x="12" y="30"/>
                        <a:pt x="13" y="28"/>
                      </a:cubicBezTo>
                      <a:cubicBezTo>
                        <a:pt x="14" y="23"/>
                        <a:pt x="14" y="20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99" name="Freeform 575"/>
                <p:cNvSpPr>
                  <a:spLocks noEditPoints="1"/>
                </p:cNvSpPr>
                <p:nvPr/>
              </p:nvSpPr>
              <p:spPr bwMode="auto">
                <a:xfrm>
                  <a:off x="4310850" y="3752946"/>
                  <a:ext cx="49213" cy="69850"/>
                </a:xfrm>
                <a:custGeom>
                  <a:avLst/>
                  <a:gdLst/>
                  <a:ahLst/>
                  <a:cxnLst>
                    <a:cxn ang="0">
                      <a:pos x="10" y="19"/>
                    </a:cxn>
                    <a:cxn ang="0">
                      <a:pos x="3" y="28"/>
                    </a:cxn>
                    <a:cxn ang="0">
                      <a:pos x="0" y="26"/>
                    </a:cxn>
                    <a:cxn ang="0">
                      <a:pos x="22" y="0"/>
                    </a:cxn>
                    <a:cxn ang="0">
                      <a:pos x="25" y="1"/>
                    </a:cxn>
                    <a:cxn ang="0">
                      <a:pos x="18" y="35"/>
                    </a:cxn>
                    <a:cxn ang="0">
                      <a:pos x="15" y="33"/>
                    </a:cxn>
                    <a:cxn ang="0">
                      <a:pos x="17" y="23"/>
                    </a:cxn>
                    <a:cxn ang="0">
                      <a:pos x="10" y="19"/>
                    </a:cxn>
                    <a:cxn ang="0">
                      <a:pos x="18" y="19"/>
                    </a:cxn>
                    <a:cxn ang="0">
                      <a:pos x="20" y="10"/>
                    </a:cxn>
                    <a:cxn ang="0">
                      <a:pos x="22" y="4"/>
                    </a:cxn>
                    <a:cxn ang="0">
                      <a:pos x="22" y="4"/>
                    </a:cxn>
                    <a:cxn ang="0">
                      <a:pos x="18" y="9"/>
                    </a:cxn>
                    <a:cxn ang="0">
                      <a:pos x="12" y="17"/>
                    </a:cxn>
                    <a:cxn ang="0">
                      <a:pos x="18" y="19"/>
                    </a:cxn>
                  </a:cxnLst>
                  <a:rect l="0" t="0" r="r" b="b"/>
                  <a:pathLst>
                    <a:path w="25" h="35">
                      <a:moveTo>
                        <a:pt x="10" y="19"/>
                      </a:move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lnTo>
                        <a:pt x="10" y="19"/>
                      </a:lnTo>
                      <a:close/>
                      <a:moveTo>
                        <a:pt x="18" y="19"/>
                      </a:move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8"/>
                        <a:pt x="21" y="6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5"/>
                        <a:pt x="19" y="7"/>
                        <a:pt x="18" y="9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lnTo>
                        <a:pt x="18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0" name="Freeform 576"/>
                <p:cNvSpPr>
                  <a:spLocks noEditPoints="1"/>
                </p:cNvSpPr>
                <p:nvPr/>
              </p:nvSpPr>
              <p:spPr bwMode="auto">
                <a:xfrm>
                  <a:off x="5028400" y="3381471"/>
                  <a:ext cx="69850" cy="34925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5"/>
                    </a:cxn>
                    <a:cxn ang="0">
                      <a:pos x="31" y="18"/>
                    </a:cxn>
                    <a:cxn ang="0">
                      <a:pos x="0" y="3"/>
                    </a:cxn>
                    <a:cxn ang="0">
                      <a:pos x="1" y="0"/>
                    </a:cxn>
                    <a:cxn ang="0">
                      <a:pos x="35" y="0"/>
                    </a:cxn>
                    <a:cxn ang="0">
                      <a:pos x="34" y="3"/>
                    </a:cxn>
                    <a:cxn ang="0">
                      <a:pos x="24" y="3"/>
                    </a:cxn>
                    <a:cxn ang="0">
                      <a:pos x="22" y="11"/>
                    </a:cxn>
                    <a:cxn ang="0">
                      <a:pos x="20" y="2"/>
                    </a:cxn>
                    <a:cxn ang="0">
                      <a:pos x="10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10" y="5"/>
                    </a:cxn>
                    <a:cxn ang="0">
                      <a:pos x="19" y="9"/>
                    </a:cxn>
                    <a:cxn ang="0">
                      <a:pos x="20" y="2"/>
                    </a:cxn>
                  </a:cxnLst>
                  <a:rect l="0" t="0" r="r" b="b"/>
                  <a:pathLst>
                    <a:path w="35" h="18">
                      <a:moveTo>
                        <a:pt x="22" y="11"/>
                      </a:move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lnTo>
                        <a:pt x="22" y="11"/>
                      </a:lnTo>
                      <a:close/>
                      <a:moveTo>
                        <a:pt x="20" y="2"/>
                      </a:move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3"/>
                        <a:pt x="6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3"/>
                        <a:pt x="8" y="4"/>
                        <a:pt x="10" y="5"/>
                      </a:cubicBezTo>
                      <a:cubicBezTo>
                        <a:pt x="19" y="9"/>
                        <a:pt x="19" y="9"/>
                        <a:pt x="19" y="9"/>
                      </a:cubicBez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1" name="Freeform 577"/>
                <p:cNvSpPr>
                  <a:spLocks/>
                </p:cNvSpPr>
                <p:nvPr/>
              </p:nvSpPr>
              <p:spPr bwMode="auto">
                <a:xfrm>
                  <a:off x="5034750" y="3329083"/>
                  <a:ext cx="71438" cy="44450"/>
                </a:xfrm>
                <a:custGeom>
                  <a:avLst/>
                  <a:gdLst/>
                  <a:ahLst/>
                  <a:cxnLst>
                    <a:cxn ang="0">
                      <a:pos x="1" y="12"/>
                    </a:cxn>
                    <a:cxn ang="0">
                      <a:pos x="15" y="15"/>
                    </a:cxn>
                    <a:cxn ang="0">
                      <a:pos x="15" y="15"/>
                    </a:cxn>
                    <a:cxn ang="0">
                      <a:pos x="3" y="4"/>
                    </a:cxn>
                    <a:cxn ang="0">
                      <a:pos x="3" y="0"/>
                    </a:cxn>
                    <a:cxn ang="0">
                      <a:pos x="17" y="12"/>
                    </a:cxn>
                    <a:cxn ang="0">
                      <a:pos x="26" y="8"/>
                    </a:cxn>
                    <a:cxn ang="0">
                      <a:pos x="36" y="7"/>
                    </a:cxn>
                    <a:cxn ang="0">
                      <a:pos x="36" y="10"/>
                    </a:cxn>
                    <a:cxn ang="0">
                      <a:pos x="27" y="11"/>
                    </a:cxn>
                    <a:cxn ang="0">
                      <a:pos x="19" y="15"/>
                    </a:cxn>
                    <a:cxn ang="0">
                      <a:pos x="18" y="16"/>
                    </a:cxn>
                    <a:cxn ang="0">
                      <a:pos x="34" y="20"/>
                    </a:cxn>
                    <a:cxn ang="0">
                      <a:pos x="33" y="22"/>
                    </a:cxn>
                    <a:cxn ang="0">
                      <a:pos x="0" y="15"/>
                    </a:cxn>
                    <a:cxn ang="0">
                      <a:pos x="1" y="12"/>
                    </a:cxn>
                  </a:cxnLst>
                  <a:rect l="0" t="0" r="r" b="b"/>
                  <a:pathLst>
                    <a:path w="36" h="22">
                      <a:moveTo>
                        <a:pt x="1" y="12"/>
                      </a:move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8" y="8"/>
                        <a:pt x="22" y="8"/>
                        <a:pt x="26" y="8"/>
                      </a:cubicBezTo>
                      <a:cubicBezTo>
                        <a:pt x="30" y="8"/>
                        <a:pt x="33" y="8"/>
                        <a:pt x="36" y="7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1"/>
                        <a:pt x="30" y="11"/>
                        <a:pt x="27" y="11"/>
                      </a:cubicBezTo>
                      <a:cubicBezTo>
                        <a:pt x="23" y="11"/>
                        <a:pt x="20" y="11"/>
                        <a:pt x="19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2" name="Freeform 578"/>
                <p:cNvSpPr>
                  <a:spLocks/>
                </p:cNvSpPr>
                <p:nvPr/>
              </p:nvSpPr>
              <p:spPr bwMode="auto">
                <a:xfrm>
                  <a:off x="5042687" y="3294158"/>
                  <a:ext cx="69850" cy="34925"/>
                </a:xfrm>
                <a:custGeom>
                  <a:avLst/>
                  <a:gdLst/>
                  <a:ahLst/>
                  <a:cxnLst>
                    <a:cxn ang="0">
                      <a:pos x="7" y="13"/>
                    </a:cxn>
                    <a:cxn ang="0">
                      <a:pos x="4" y="22"/>
                    </a:cxn>
                    <a:cxn ang="0">
                      <a:pos x="0" y="21"/>
                    </a:cxn>
                    <a:cxn ang="0">
                      <a:pos x="5" y="0"/>
                    </a:cxn>
                    <a:cxn ang="0">
                      <a:pos x="9" y="1"/>
                    </a:cxn>
                    <a:cxn ang="0">
                      <a:pos x="8" y="10"/>
                    </a:cxn>
                    <a:cxn ang="0">
                      <a:pos x="44" y="18"/>
                    </a:cxn>
                    <a:cxn ang="0">
                      <a:pos x="43" y="21"/>
                    </a:cxn>
                    <a:cxn ang="0">
                      <a:pos x="7" y="13"/>
                    </a:cxn>
                  </a:cxnLst>
                  <a:rect l="0" t="0" r="r" b="b"/>
                  <a:pathLst>
                    <a:path w="44" h="22">
                      <a:moveTo>
                        <a:pt x="7" y="13"/>
                      </a:moveTo>
                      <a:lnTo>
                        <a:pt x="4" y="22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8" y="10"/>
                      </a:lnTo>
                      <a:lnTo>
                        <a:pt x="44" y="18"/>
                      </a:lnTo>
                      <a:lnTo>
                        <a:pt x="43" y="2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3" name="Freeform 579"/>
                <p:cNvSpPr>
                  <a:spLocks/>
                </p:cNvSpPr>
                <p:nvPr/>
              </p:nvSpPr>
              <p:spPr bwMode="auto">
                <a:xfrm>
                  <a:off x="5050625" y="3257646"/>
                  <a:ext cx="68263" cy="46038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16" y="13"/>
                    </a:cxn>
                    <a:cxn ang="0">
                      <a:pos x="22" y="12"/>
                    </a:cxn>
                    <a:cxn ang="0">
                      <a:pos x="22" y="12"/>
                    </a:cxn>
                    <a:cxn ang="0">
                      <a:pos x="16" y="9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20" y="8"/>
                    </a:cxn>
                    <a:cxn ang="0">
                      <a:pos x="31" y="15"/>
                    </a:cxn>
                    <a:cxn ang="0">
                      <a:pos x="34" y="21"/>
                    </a:cxn>
                    <a:cxn ang="0">
                      <a:pos x="33" y="23"/>
                    </a:cxn>
                    <a:cxn ang="0">
                      <a:pos x="30" y="22"/>
                    </a:cxn>
                    <a:cxn ang="0">
                      <a:pos x="30" y="21"/>
                    </a:cxn>
                    <a:cxn ang="0">
                      <a:pos x="26" y="15"/>
                    </a:cxn>
                    <a:cxn ang="0">
                      <a:pos x="24" y="15"/>
                    </a:cxn>
                    <a:cxn ang="0">
                      <a:pos x="0" y="17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4" h="23">
                      <a:moveTo>
                        <a:pt x="1" y="14"/>
                      </a:move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8" y="12"/>
                        <a:pt x="20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1"/>
                        <a:pt x="18" y="11"/>
                        <a:pt x="16" y="9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4" y="11"/>
                        <a:pt x="28" y="13"/>
                        <a:pt x="31" y="15"/>
                      </a:cubicBezTo>
                      <a:cubicBezTo>
                        <a:pt x="33" y="17"/>
                        <a:pt x="34" y="19"/>
                        <a:pt x="34" y="21"/>
                      </a:cubicBezTo>
                      <a:cubicBezTo>
                        <a:pt x="34" y="22"/>
                        <a:pt x="34" y="23"/>
                        <a:pt x="33" y="23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1"/>
                        <a:pt x="30" y="21"/>
                      </a:cubicBezTo>
                      <a:cubicBezTo>
                        <a:pt x="31" y="18"/>
                        <a:pt x="28" y="16"/>
                        <a:pt x="26" y="15"/>
                      </a:cubicBezTo>
                      <a:cubicBezTo>
                        <a:pt x="25" y="15"/>
                        <a:pt x="24" y="15"/>
                        <a:pt x="24" y="15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4" name="Freeform 580"/>
                <p:cNvSpPr>
                  <a:spLocks noEditPoints="1"/>
                </p:cNvSpPr>
                <p:nvPr/>
              </p:nvSpPr>
              <p:spPr bwMode="auto">
                <a:xfrm>
                  <a:off x="5061737" y="3237008"/>
                  <a:ext cx="71438" cy="38100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6"/>
                    </a:cxn>
                    <a:cxn ang="0">
                      <a:pos x="31" y="19"/>
                    </a:cxn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36" y="0"/>
                    </a:cxn>
                    <a:cxn ang="0">
                      <a:pos x="35" y="3"/>
                    </a:cxn>
                    <a:cxn ang="0">
                      <a:pos x="24" y="3"/>
                    </a:cxn>
                    <a:cxn ang="0">
                      <a:pos x="22" y="11"/>
                    </a:cxn>
                    <a:cxn ang="0">
                      <a:pos x="20" y="3"/>
                    </a:cxn>
                    <a:cxn ang="0">
                      <a:pos x="11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10" y="5"/>
                    </a:cxn>
                    <a:cxn ang="0">
                      <a:pos x="19" y="1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6" h="19">
                      <a:moveTo>
                        <a:pt x="22" y="11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lnTo>
                        <a:pt x="22" y="11"/>
                      </a:lnTo>
                      <a:close/>
                      <a:moveTo>
                        <a:pt x="20" y="3"/>
                      </a:move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4"/>
                        <a:pt x="8" y="4"/>
                        <a:pt x="10" y="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5" name="Freeform 581"/>
                <p:cNvSpPr>
                  <a:spLocks/>
                </p:cNvSpPr>
                <p:nvPr/>
              </p:nvSpPr>
              <p:spPr bwMode="auto">
                <a:xfrm>
                  <a:off x="5069675" y="3186208"/>
                  <a:ext cx="71438" cy="47625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6" y="7"/>
                    </a:cxn>
                    <a:cxn ang="0">
                      <a:pos x="35" y="10"/>
                    </a:cxn>
                    <a:cxn ang="0">
                      <a:pos x="6" y="3"/>
                    </a:cxn>
                    <a:cxn ang="0">
                      <a:pos x="4" y="11"/>
                    </a:cxn>
                    <a:cxn ang="0">
                      <a:pos x="14" y="13"/>
                    </a:cxn>
                    <a:cxn ang="0">
                      <a:pos x="32" y="20"/>
                    </a:cxn>
                    <a:cxn ang="0">
                      <a:pos x="32" y="24"/>
                    </a:cxn>
                    <a:cxn ang="0">
                      <a:pos x="29" y="24"/>
                    </a:cxn>
                    <a:cxn ang="0">
                      <a:pos x="28" y="21"/>
                    </a:cxn>
                    <a:cxn ang="0">
                      <a:pos x="14" y="16"/>
                    </a:cxn>
                    <a:cxn ang="0">
                      <a:pos x="0" y="1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36" h="24">
                      <a:moveTo>
                        <a:pt x="3" y="0"/>
                      </a:move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21" y="15"/>
                        <a:pt x="29" y="17"/>
                        <a:pt x="32" y="20"/>
                      </a:cubicBezTo>
                      <a:cubicBezTo>
                        <a:pt x="32" y="21"/>
                        <a:pt x="33" y="23"/>
                        <a:pt x="32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3"/>
                        <a:pt x="28" y="22"/>
                        <a:pt x="28" y="21"/>
                      </a:cubicBezTo>
                      <a:cubicBezTo>
                        <a:pt x="25" y="19"/>
                        <a:pt x="19" y="17"/>
                        <a:pt x="14" y="16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6" name="Freeform 582"/>
                <p:cNvSpPr>
                  <a:spLocks/>
                </p:cNvSpPr>
                <p:nvPr/>
              </p:nvSpPr>
              <p:spPr bwMode="auto">
                <a:xfrm>
                  <a:off x="5077612" y="3141758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15" y="17"/>
                    </a:cxn>
                    <a:cxn ang="0">
                      <a:pos x="28" y="21"/>
                    </a:cxn>
                    <a:cxn ang="0">
                      <a:pos x="28" y="21"/>
                    </a:cxn>
                    <a:cxn ang="0">
                      <a:pos x="19" y="14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37" y="8"/>
                    </a:cxn>
                    <a:cxn ang="0">
                      <a:pos x="36" y="10"/>
                    </a:cxn>
                    <a:cxn ang="0">
                      <a:pos x="22" y="7"/>
                    </a:cxn>
                    <a:cxn ang="0">
                      <a:pos x="9" y="4"/>
                    </a:cxn>
                    <a:cxn ang="0">
                      <a:pos x="9" y="4"/>
                    </a:cxn>
                    <a:cxn ang="0">
                      <a:pos x="19" y="10"/>
                    </a:cxn>
                    <a:cxn ang="0">
                      <a:pos x="34" y="21"/>
                    </a:cxn>
                    <a:cxn ang="0">
                      <a:pos x="33" y="24"/>
                    </a:cxn>
                    <a:cxn ang="0">
                      <a:pos x="0" y="17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7" h="24">
                      <a:moveTo>
                        <a:pt x="1" y="14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0" y="18"/>
                        <a:pt x="24" y="19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5" y="19"/>
                        <a:pt x="22" y="16"/>
                        <a:pt x="19" y="1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7" y="6"/>
                        <a:pt x="13" y="5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2" y="6"/>
                        <a:pt x="16" y="8"/>
                        <a:pt x="19" y="1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7" name="Freeform 583"/>
                <p:cNvSpPr>
                  <a:spLocks/>
                </p:cNvSpPr>
                <p:nvPr/>
              </p:nvSpPr>
              <p:spPr bwMode="auto">
                <a:xfrm>
                  <a:off x="5087137" y="3110008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1" y="6"/>
                    </a:cxn>
                    <a:cxn ang="0">
                      <a:pos x="10" y="1"/>
                    </a:cxn>
                    <a:cxn ang="0">
                      <a:pos x="17" y="8"/>
                    </a:cxn>
                    <a:cxn ang="0">
                      <a:pos x="17" y="8"/>
                    </a:cxn>
                    <a:cxn ang="0">
                      <a:pos x="27" y="4"/>
                    </a:cxn>
                    <a:cxn ang="0">
                      <a:pos x="34" y="14"/>
                    </a:cxn>
                    <a:cxn ang="0">
                      <a:pos x="31" y="20"/>
                    </a:cxn>
                    <a:cxn ang="0">
                      <a:pos x="28" y="18"/>
                    </a:cxn>
                    <a:cxn ang="0">
                      <a:pos x="31" y="14"/>
                    </a:cxn>
                    <a:cxn ang="0">
                      <a:pos x="26" y="7"/>
                    </a:cxn>
                    <a:cxn ang="0">
                      <a:pos x="18" y="12"/>
                    </a:cxn>
                    <a:cxn ang="0">
                      <a:pos x="18" y="13"/>
                    </a:cxn>
                    <a:cxn ang="0">
                      <a:pos x="15" y="12"/>
                    </a:cxn>
                    <a:cxn ang="0">
                      <a:pos x="15" y="11"/>
                    </a:cxn>
                    <a:cxn ang="0">
                      <a:pos x="10" y="4"/>
                    </a:cxn>
                    <a:cxn ang="0">
                      <a:pos x="4" y="7"/>
                    </a:cxn>
                    <a:cxn ang="0">
                      <a:pos x="5" y="12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35" h="20">
                      <a:moveTo>
                        <a:pt x="2" y="12"/>
                      </a:moveTo>
                      <a:cubicBezTo>
                        <a:pt x="1" y="11"/>
                        <a:pt x="0" y="8"/>
                        <a:pt x="1" y="6"/>
                      </a:cubicBezTo>
                      <a:cubicBezTo>
                        <a:pt x="2" y="2"/>
                        <a:pt x="5" y="0"/>
                        <a:pt x="10" y="1"/>
                      </a:cubicBezTo>
                      <a:cubicBezTo>
                        <a:pt x="14" y="2"/>
                        <a:pt x="17" y="5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5"/>
                        <a:pt x="22" y="3"/>
                        <a:pt x="27" y="4"/>
                      </a:cubicBezTo>
                      <a:cubicBezTo>
                        <a:pt x="33" y="6"/>
                        <a:pt x="35" y="10"/>
                        <a:pt x="34" y="14"/>
                      </a:cubicBezTo>
                      <a:cubicBezTo>
                        <a:pt x="34" y="16"/>
                        <a:pt x="33" y="18"/>
                        <a:pt x="31" y="20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9" y="17"/>
                        <a:pt x="30" y="16"/>
                        <a:pt x="31" y="14"/>
                      </a:cubicBezTo>
                      <a:cubicBezTo>
                        <a:pt x="32" y="10"/>
                        <a:pt x="29" y="8"/>
                        <a:pt x="26" y="7"/>
                      </a:cubicBezTo>
                      <a:cubicBezTo>
                        <a:pt x="21" y="6"/>
                        <a:pt x="19" y="9"/>
                        <a:pt x="18" y="12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6" y="8"/>
                        <a:pt x="13" y="5"/>
                        <a:pt x="10" y="4"/>
                      </a:cubicBezTo>
                      <a:cubicBezTo>
                        <a:pt x="7" y="4"/>
                        <a:pt x="5" y="5"/>
                        <a:pt x="4" y="7"/>
                      </a:cubicBezTo>
                      <a:cubicBezTo>
                        <a:pt x="4" y="9"/>
                        <a:pt x="4" y="11"/>
                        <a:pt x="5" y="12"/>
                      </a:cubicBez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8" name="Freeform 584"/>
                <p:cNvSpPr>
                  <a:spLocks noEditPoints="1"/>
                </p:cNvSpPr>
                <p:nvPr/>
              </p:nvSpPr>
              <p:spPr bwMode="auto">
                <a:xfrm>
                  <a:off x="5096662" y="3083021"/>
                  <a:ext cx="69850" cy="34925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5"/>
                    </a:cxn>
                    <a:cxn ang="0">
                      <a:pos x="31" y="18"/>
                    </a:cxn>
                    <a:cxn ang="0">
                      <a:pos x="0" y="3"/>
                    </a:cxn>
                    <a:cxn ang="0">
                      <a:pos x="1" y="0"/>
                    </a:cxn>
                    <a:cxn ang="0">
                      <a:pos x="35" y="0"/>
                    </a:cxn>
                    <a:cxn ang="0">
                      <a:pos x="35" y="3"/>
                    </a:cxn>
                    <a:cxn ang="0">
                      <a:pos x="24" y="3"/>
                    </a:cxn>
                    <a:cxn ang="0">
                      <a:pos x="22" y="11"/>
                    </a:cxn>
                    <a:cxn ang="0">
                      <a:pos x="20" y="3"/>
                    </a:cxn>
                    <a:cxn ang="0">
                      <a:pos x="10" y="3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10" y="5"/>
                    </a:cxn>
                    <a:cxn ang="0">
                      <a:pos x="19" y="9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5" h="18">
                      <a:moveTo>
                        <a:pt x="22" y="11"/>
                      </a:move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lnTo>
                        <a:pt x="22" y="11"/>
                      </a:lnTo>
                      <a:close/>
                      <a:moveTo>
                        <a:pt x="20" y="3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3"/>
                        <a:pt x="6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3"/>
                        <a:pt x="8" y="4"/>
                        <a:pt x="10" y="5"/>
                      </a:cubicBezTo>
                      <a:cubicBezTo>
                        <a:pt x="19" y="9"/>
                        <a:pt x="19" y="9"/>
                        <a:pt x="19" y="9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09" name="Freeform 585"/>
                <p:cNvSpPr>
                  <a:spLocks/>
                </p:cNvSpPr>
                <p:nvPr/>
              </p:nvSpPr>
              <p:spPr bwMode="auto">
                <a:xfrm>
                  <a:off x="5103012" y="3029046"/>
                  <a:ext cx="88900" cy="46038"/>
                </a:xfrm>
                <a:custGeom>
                  <a:avLst/>
                  <a:gdLst/>
                  <a:ahLst/>
                  <a:cxnLst>
                    <a:cxn ang="0">
                      <a:pos x="1" y="16"/>
                    </a:cxn>
                    <a:cxn ang="0">
                      <a:pos x="37" y="25"/>
                    </a:cxn>
                    <a:cxn ang="0">
                      <a:pos x="41" y="12"/>
                    </a:cxn>
                    <a:cxn ang="0">
                      <a:pos x="4" y="4"/>
                    </a:cxn>
                    <a:cxn ang="0">
                      <a:pos x="5" y="0"/>
                    </a:cxn>
                    <a:cxn ang="0">
                      <a:pos x="41" y="9"/>
                    </a:cxn>
                    <a:cxn ang="0">
                      <a:pos x="43" y="6"/>
                    </a:cxn>
                    <a:cxn ang="0">
                      <a:pos x="56" y="10"/>
                    </a:cxn>
                    <a:cxn ang="0">
                      <a:pos x="56" y="12"/>
                    </a:cxn>
                    <a:cxn ang="0">
                      <a:pos x="46" y="10"/>
                    </a:cxn>
                    <a:cxn ang="0">
                      <a:pos x="41" y="29"/>
                    </a:cxn>
                    <a:cxn ang="0">
                      <a:pos x="0" y="20"/>
                    </a:cxn>
                    <a:cxn ang="0">
                      <a:pos x="1" y="16"/>
                    </a:cxn>
                  </a:cxnLst>
                  <a:rect l="0" t="0" r="r" b="b"/>
                  <a:pathLst>
                    <a:path w="56" h="29">
                      <a:moveTo>
                        <a:pt x="1" y="16"/>
                      </a:moveTo>
                      <a:lnTo>
                        <a:pt x="37" y="25"/>
                      </a:lnTo>
                      <a:lnTo>
                        <a:pt x="41" y="12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41" y="9"/>
                      </a:lnTo>
                      <a:lnTo>
                        <a:pt x="43" y="6"/>
                      </a:lnTo>
                      <a:lnTo>
                        <a:pt x="56" y="10"/>
                      </a:lnTo>
                      <a:lnTo>
                        <a:pt x="56" y="12"/>
                      </a:lnTo>
                      <a:lnTo>
                        <a:pt x="46" y="10"/>
                      </a:lnTo>
                      <a:lnTo>
                        <a:pt x="41" y="29"/>
                      </a:lnTo>
                      <a:lnTo>
                        <a:pt x="0" y="20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0" name="Freeform 586"/>
                <p:cNvSpPr>
                  <a:spLocks/>
                </p:cNvSpPr>
                <p:nvPr/>
              </p:nvSpPr>
              <p:spPr bwMode="auto">
                <a:xfrm>
                  <a:off x="5112537" y="2984596"/>
                  <a:ext cx="74613" cy="47625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15" y="17"/>
                    </a:cxn>
                    <a:cxn ang="0">
                      <a:pos x="28" y="20"/>
                    </a:cxn>
                    <a:cxn ang="0">
                      <a:pos x="29" y="20"/>
                    </a:cxn>
                    <a:cxn ang="0">
                      <a:pos x="19" y="14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37" y="7"/>
                    </a:cxn>
                    <a:cxn ang="0">
                      <a:pos x="36" y="10"/>
                    </a:cxn>
                    <a:cxn ang="0">
                      <a:pos x="22" y="7"/>
                    </a:cxn>
                    <a:cxn ang="0">
                      <a:pos x="9" y="4"/>
                    </a:cxn>
                    <a:cxn ang="0">
                      <a:pos x="9" y="4"/>
                    </a:cxn>
                    <a:cxn ang="0">
                      <a:pos x="19" y="10"/>
                    </a:cxn>
                    <a:cxn ang="0">
                      <a:pos x="34" y="21"/>
                    </a:cxn>
                    <a:cxn ang="0">
                      <a:pos x="33" y="24"/>
                    </a:cxn>
                    <a:cxn ang="0">
                      <a:pos x="0" y="17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7" h="24">
                      <a:moveTo>
                        <a:pt x="1" y="14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0" y="18"/>
                        <a:pt x="24" y="19"/>
                        <a:pt x="28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5" y="19"/>
                        <a:pt x="22" y="16"/>
                        <a:pt x="19" y="1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7" y="6"/>
                        <a:pt x="13" y="5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2" y="6"/>
                        <a:pt x="16" y="8"/>
                        <a:pt x="19" y="1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1" name="Freeform 587"/>
                <p:cNvSpPr>
                  <a:spLocks noEditPoints="1"/>
                </p:cNvSpPr>
                <p:nvPr/>
              </p:nvSpPr>
              <p:spPr bwMode="auto">
                <a:xfrm>
                  <a:off x="5125237" y="2949671"/>
                  <a:ext cx="69850" cy="46038"/>
                </a:xfrm>
                <a:custGeom>
                  <a:avLst/>
                  <a:gdLst/>
                  <a:ahLst/>
                  <a:cxnLst>
                    <a:cxn ang="0">
                      <a:pos x="31" y="23"/>
                    </a:cxn>
                    <a:cxn ang="0">
                      <a:pos x="29" y="21"/>
                    </a:cxn>
                    <a:cxn ang="0">
                      <a:pos x="18" y="15"/>
                    </a:cxn>
                    <a:cxn ang="0">
                      <a:pos x="17" y="13"/>
                    </a:cxn>
                    <a:cxn ang="0">
                      <a:pos x="17" y="13"/>
                    </a:cxn>
                    <a:cxn ang="0">
                      <a:pos x="8" y="16"/>
                    </a:cxn>
                    <a:cxn ang="0">
                      <a:pos x="2" y="12"/>
                    </a:cxn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35" y="8"/>
                    </a:cxn>
                    <a:cxn ang="0">
                      <a:pos x="34" y="10"/>
                    </a:cxn>
                    <a:cxn ang="0">
                      <a:pos x="20" y="7"/>
                    </a:cxn>
                    <a:cxn ang="0">
                      <a:pos x="20" y="9"/>
                    </a:cxn>
                    <a:cxn ang="0">
                      <a:pos x="20" y="13"/>
                    </a:cxn>
                    <a:cxn ang="0">
                      <a:pos x="30" y="18"/>
                    </a:cxn>
                    <a:cxn ang="0">
                      <a:pos x="32" y="19"/>
                    </a:cxn>
                    <a:cxn ang="0">
                      <a:pos x="31" y="23"/>
                    </a:cxn>
                    <a:cxn ang="0">
                      <a:pos x="5" y="4"/>
                    </a:cxn>
                    <a:cxn ang="0">
                      <a:pos x="4" y="6"/>
                    </a:cxn>
                    <a:cxn ang="0">
                      <a:pos x="9" y="13"/>
                    </a:cxn>
                    <a:cxn ang="0">
                      <a:pos x="16" y="9"/>
                    </a:cxn>
                    <a:cxn ang="0">
                      <a:pos x="17" y="6"/>
                    </a:cxn>
                    <a:cxn ang="0">
                      <a:pos x="5" y="4"/>
                    </a:cxn>
                  </a:cxnLst>
                  <a:rect l="0" t="0" r="r" b="b"/>
                  <a:pathLst>
                    <a:path w="35" h="23">
                      <a:moveTo>
                        <a:pt x="31" y="23"/>
                      </a:moveTo>
                      <a:cubicBezTo>
                        <a:pt x="31" y="22"/>
                        <a:pt x="30" y="21"/>
                        <a:pt x="29" y="21"/>
                      </a:cubicBezTo>
                      <a:cubicBezTo>
                        <a:pt x="25" y="19"/>
                        <a:pt x="21" y="17"/>
                        <a:pt x="18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6" y="15"/>
                        <a:pt x="12" y="17"/>
                        <a:pt x="8" y="16"/>
                      </a:cubicBezTo>
                      <a:cubicBezTo>
                        <a:pt x="5" y="15"/>
                        <a:pt x="3" y="14"/>
                        <a:pt x="2" y="12"/>
                      </a:cubicBezTo>
                      <a:cubicBezTo>
                        <a:pt x="0" y="11"/>
                        <a:pt x="0" y="8"/>
                        <a:pt x="1" y="5"/>
                      </a:cubicBezTo>
                      <a:cubicBezTo>
                        <a:pt x="1" y="3"/>
                        <a:pt x="2" y="1"/>
                        <a:pt x="2" y="0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11"/>
                        <a:pt x="19" y="12"/>
                        <a:pt x="20" y="13"/>
                      </a:cubicBezTo>
                      <a:cubicBezTo>
                        <a:pt x="22" y="15"/>
                        <a:pt x="27" y="17"/>
                        <a:pt x="30" y="18"/>
                      </a:cubicBezTo>
                      <a:cubicBezTo>
                        <a:pt x="31" y="19"/>
                        <a:pt x="31" y="19"/>
                        <a:pt x="32" y="19"/>
                      </a:cubicBezTo>
                      <a:lnTo>
                        <a:pt x="31" y="23"/>
                      </a:lnTo>
                      <a:close/>
                      <a:moveTo>
                        <a:pt x="5" y="4"/>
                      </a:moveTo>
                      <a:cubicBezTo>
                        <a:pt x="5" y="4"/>
                        <a:pt x="4" y="5"/>
                        <a:pt x="4" y="6"/>
                      </a:cubicBezTo>
                      <a:cubicBezTo>
                        <a:pt x="3" y="9"/>
                        <a:pt x="4" y="12"/>
                        <a:pt x="9" y="13"/>
                      </a:cubicBezTo>
                      <a:cubicBezTo>
                        <a:pt x="13" y="14"/>
                        <a:pt x="16" y="12"/>
                        <a:pt x="16" y="9"/>
                      </a:cubicBezTo>
                      <a:cubicBezTo>
                        <a:pt x="16" y="8"/>
                        <a:pt x="17" y="7"/>
                        <a:pt x="17" y="6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2" name="Freeform 588"/>
                <p:cNvSpPr>
                  <a:spLocks noEditPoints="1"/>
                </p:cNvSpPr>
                <p:nvPr/>
              </p:nvSpPr>
              <p:spPr bwMode="auto">
                <a:xfrm>
                  <a:off x="5120475" y="3383058"/>
                  <a:ext cx="71438" cy="49213"/>
                </a:xfrm>
                <a:custGeom>
                  <a:avLst/>
                  <a:gdLst/>
                  <a:ahLst/>
                  <a:cxnLst>
                    <a:cxn ang="0">
                      <a:pos x="20" y="2"/>
                    </a:cxn>
                    <a:cxn ang="0">
                      <a:pos x="35" y="16"/>
                    </a:cxn>
                    <a:cxn ang="0">
                      <a:pos x="16" y="22"/>
                    </a:cxn>
                    <a:cxn ang="0">
                      <a:pos x="1" y="8"/>
                    </a:cxn>
                    <a:cxn ang="0">
                      <a:pos x="20" y="2"/>
                    </a:cxn>
                    <a:cxn ang="0">
                      <a:pos x="17" y="19"/>
                    </a:cxn>
                    <a:cxn ang="0">
                      <a:pos x="32" y="15"/>
                    </a:cxn>
                    <a:cxn ang="0">
                      <a:pos x="19" y="5"/>
                    </a:cxn>
                    <a:cxn ang="0">
                      <a:pos x="5" y="9"/>
                    </a:cxn>
                    <a:cxn ang="0">
                      <a:pos x="17" y="19"/>
                    </a:cxn>
                  </a:cxnLst>
                  <a:rect l="0" t="0" r="r" b="b"/>
                  <a:pathLst>
                    <a:path w="36" h="25">
                      <a:moveTo>
                        <a:pt x="20" y="2"/>
                      </a:moveTo>
                      <a:cubicBezTo>
                        <a:pt x="31" y="5"/>
                        <a:pt x="36" y="11"/>
                        <a:pt x="35" y="16"/>
                      </a:cubicBezTo>
                      <a:cubicBezTo>
                        <a:pt x="34" y="22"/>
                        <a:pt x="26" y="25"/>
                        <a:pt x="16" y="22"/>
                      </a:cubicBezTo>
                      <a:cubicBezTo>
                        <a:pt x="6" y="20"/>
                        <a:pt x="0" y="14"/>
                        <a:pt x="1" y="8"/>
                      </a:cubicBezTo>
                      <a:cubicBezTo>
                        <a:pt x="2" y="2"/>
                        <a:pt x="10" y="0"/>
                        <a:pt x="20" y="2"/>
                      </a:cubicBezTo>
                      <a:close/>
                      <a:moveTo>
                        <a:pt x="17" y="19"/>
                      </a:moveTo>
                      <a:cubicBezTo>
                        <a:pt x="24" y="21"/>
                        <a:pt x="30" y="20"/>
                        <a:pt x="32" y="15"/>
                      </a:cubicBezTo>
                      <a:cubicBezTo>
                        <a:pt x="33" y="11"/>
                        <a:pt x="27" y="7"/>
                        <a:pt x="19" y="5"/>
                      </a:cubicBezTo>
                      <a:cubicBezTo>
                        <a:pt x="13" y="4"/>
                        <a:pt x="6" y="4"/>
                        <a:pt x="5" y="9"/>
                      </a:cubicBezTo>
                      <a:cubicBezTo>
                        <a:pt x="3" y="14"/>
                        <a:pt x="9" y="18"/>
                        <a:pt x="17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3" name="Freeform 589"/>
                <p:cNvSpPr>
                  <a:spLocks noEditPoints="1"/>
                </p:cNvSpPr>
                <p:nvPr/>
              </p:nvSpPr>
              <p:spPr bwMode="auto">
                <a:xfrm>
                  <a:off x="5130000" y="3346546"/>
                  <a:ext cx="69850" cy="41275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4" y="11"/>
                    </a:cxn>
                    <a:cxn ang="0">
                      <a:pos x="13" y="13"/>
                    </a:cxn>
                    <a:cxn ang="0">
                      <a:pos x="13" y="10"/>
                    </a:cxn>
                    <a:cxn ang="0">
                      <a:pos x="17" y="5"/>
                    </a:cxn>
                    <a:cxn ang="0">
                      <a:pos x="25" y="4"/>
                    </a:cxn>
                    <a:cxn ang="0">
                      <a:pos x="32" y="7"/>
                    </a:cxn>
                    <a:cxn ang="0">
                      <a:pos x="34" y="16"/>
                    </a:cxn>
                    <a:cxn ang="0">
                      <a:pos x="32" y="20"/>
                    </a:cxn>
                    <a:cxn ang="0">
                      <a:pos x="0" y="13"/>
                    </a:cxn>
                    <a:cxn ang="0">
                      <a:pos x="3" y="0"/>
                    </a:cxn>
                    <a:cxn ang="0">
                      <a:pos x="30" y="17"/>
                    </a:cxn>
                    <a:cxn ang="0">
                      <a:pos x="31" y="14"/>
                    </a:cxn>
                    <a:cxn ang="0">
                      <a:pos x="29" y="9"/>
                    </a:cxn>
                    <a:cxn ang="0">
                      <a:pos x="25" y="7"/>
                    </a:cxn>
                    <a:cxn ang="0">
                      <a:pos x="19" y="7"/>
                    </a:cxn>
                    <a:cxn ang="0">
                      <a:pos x="16" y="11"/>
                    </a:cxn>
                    <a:cxn ang="0">
                      <a:pos x="16" y="13"/>
                    </a:cxn>
                    <a:cxn ang="0">
                      <a:pos x="30" y="17"/>
                    </a:cxn>
                  </a:cxnLst>
                  <a:rect l="0" t="0" r="r" b="b"/>
                  <a:pathLst>
                    <a:path w="35" h="20">
                      <a:moveTo>
                        <a:pt x="3" y="0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2"/>
                        <a:pt x="13" y="11"/>
                        <a:pt x="13" y="10"/>
                      </a:cubicBezTo>
                      <a:cubicBezTo>
                        <a:pt x="14" y="8"/>
                        <a:pt x="15" y="6"/>
                        <a:pt x="17" y="5"/>
                      </a:cubicBezTo>
                      <a:cubicBezTo>
                        <a:pt x="19" y="3"/>
                        <a:pt x="21" y="3"/>
                        <a:pt x="25" y="4"/>
                      </a:cubicBezTo>
                      <a:cubicBezTo>
                        <a:pt x="28" y="4"/>
                        <a:pt x="31" y="6"/>
                        <a:pt x="32" y="7"/>
                      </a:cubicBezTo>
                      <a:cubicBezTo>
                        <a:pt x="34" y="9"/>
                        <a:pt x="35" y="13"/>
                        <a:pt x="34" y="16"/>
                      </a:cubicBezTo>
                      <a:cubicBezTo>
                        <a:pt x="33" y="18"/>
                        <a:pt x="33" y="19"/>
                        <a:pt x="32" y="2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3" y="0"/>
                      </a:lnTo>
                      <a:close/>
                      <a:moveTo>
                        <a:pt x="30" y="17"/>
                      </a:moveTo>
                      <a:cubicBezTo>
                        <a:pt x="30" y="16"/>
                        <a:pt x="31" y="15"/>
                        <a:pt x="31" y="14"/>
                      </a:cubicBezTo>
                      <a:cubicBezTo>
                        <a:pt x="31" y="12"/>
                        <a:pt x="31" y="10"/>
                        <a:pt x="29" y="9"/>
                      </a:cubicBezTo>
                      <a:cubicBezTo>
                        <a:pt x="28" y="8"/>
                        <a:pt x="27" y="7"/>
                        <a:pt x="25" y="7"/>
                      </a:cubicBezTo>
                      <a:cubicBezTo>
                        <a:pt x="22" y="6"/>
                        <a:pt x="20" y="6"/>
                        <a:pt x="19" y="7"/>
                      </a:cubicBezTo>
                      <a:cubicBezTo>
                        <a:pt x="18" y="8"/>
                        <a:pt x="17" y="9"/>
                        <a:pt x="16" y="11"/>
                      </a:cubicBezTo>
                      <a:cubicBezTo>
                        <a:pt x="16" y="12"/>
                        <a:pt x="16" y="13"/>
                        <a:pt x="16" y="13"/>
                      </a:cubicBez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4" name="Freeform 590"/>
                <p:cNvSpPr>
                  <a:spLocks noEditPoints="1"/>
                </p:cNvSpPr>
                <p:nvPr/>
              </p:nvSpPr>
              <p:spPr bwMode="auto">
                <a:xfrm>
                  <a:off x="5141112" y="3311621"/>
                  <a:ext cx="69850" cy="42863"/>
                </a:xfrm>
                <a:custGeom>
                  <a:avLst/>
                  <a:gdLst/>
                  <a:ahLst/>
                  <a:cxnLst>
                    <a:cxn ang="0">
                      <a:pos x="31" y="22"/>
                    </a:cxn>
                    <a:cxn ang="0">
                      <a:pos x="28" y="21"/>
                    </a:cxn>
                    <a:cxn ang="0">
                      <a:pos x="18" y="15"/>
                    </a:cxn>
                    <a:cxn ang="0">
                      <a:pos x="17" y="13"/>
                    </a:cxn>
                    <a:cxn ang="0">
                      <a:pos x="17" y="13"/>
                    </a:cxn>
                    <a:cxn ang="0">
                      <a:pos x="8" y="16"/>
                    </a:cxn>
                    <a:cxn ang="0">
                      <a:pos x="1" y="12"/>
                    </a:cxn>
                    <a:cxn ang="0">
                      <a:pos x="0" y="5"/>
                    </a:cxn>
                    <a:cxn ang="0">
                      <a:pos x="2" y="0"/>
                    </a:cxn>
                    <a:cxn ang="0">
                      <a:pos x="35" y="7"/>
                    </a:cxn>
                    <a:cxn ang="0">
                      <a:pos x="34" y="10"/>
                    </a:cxn>
                    <a:cxn ang="0">
                      <a:pos x="20" y="7"/>
                    </a:cxn>
                    <a:cxn ang="0">
                      <a:pos x="19" y="9"/>
                    </a:cxn>
                    <a:cxn ang="0">
                      <a:pos x="20" y="13"/>
                    </a:cxn>
                    <a:cxn ang="0">
                      <a:pos x="30" y="18"/>
                    </a:cxn>
                    <a:cxn ang="0">
                      <a:pos x="32" y="19"/>
                    </a:cxn>
                    <a:cxn ang="0">
                      <a:pos x="31" y="22"/>
                    </a:cxn>
                    <a:cxn ang="0">
                      <a:pos x="5" y="4"/>
                    </a:cxn>
                    <a:cxn ang="0">
                      <a:pos x="4" y="6"/>
                    </a:cxn>
                    <a:cxn ang="0">
                      <a:pos x="8" y="13"/>
                    </a:cxn>
                    <a:cxn ang="0">
                      <a:pos x="16" y="9"/>
                    </a:cxn>
                    <a:cxn ang="0">
                      <a:pos x="16" y="6"/>
                    </a:cxn>
                    <a:cxn ang="0">
                      <a:pos x="5" y="4"/>
                    </a:cxn>
                  </a:cxnLst>
                  <a:rect l="0" t="0" r="r" b="b"/>
                  <a:pathLst>
                    <a:path w="35" h="22">
                      <a:moveTo>
                        <a:pt x="31" y="22"/>
                      </a:moveTo>
                      <a:cubicBezTo>
                        <a:pt x="30" y="22"/>
                        <a:pt x="29" y="21"/>
                        <a:pt x="28" y="21"/>
                      </a:cubicBezTo>
                      <a:cubicBezTo>
                        <a:pt x="25" y="19"/>
                        <a:pt x="20" y="17"/>
                        <a:pt x="18" y="15"/>
                      </a:cubicBezTo>
                      <a:cubicBezTo>
                        <a:pt x="18" y="14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5" y="15"/>
                        <a:pt x="12" y="17"/>
                        <a:pt x="8" y="16"/>
                      </a:cubicBezTo>
                      <a:cubicBezTo>
                        <a:pt x="5" y="15"/>
                        <a:pt x="3" y="14"/>
                        <a:pt x="1" y="12"/>
                      </a:cubicBezTo>
                      <a:cubicBezTo>
                        <a:pt x="0" y="10"/>
                        <a:pt x="0" y="8"/>
                        <a:pt x="0" y="5"/>
                      </a:cubicBezTo>
                      <a:cubicBezTo>
                        <a:pt x="1" y="3"/>
                        <a:pt x="1" y="1"/>
                        <a:pt x="2" y="0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11"/>
                        <a:pt x="19" y="12"/>
                        <a:pt x="20" y="13"/>
                      </a:cubicBezTo>
                      <a:cubicBezTo>
                        <a:pt x="22" y="15"/>
                        <a:pt x="27" y="16"/>
                        <a:pt x="30" y="18"/>
                      </a:cubicBezTo>
                      <a:cubicBezTo>
                        <a:pt x="30" y="18"/>
                        <a:pt x="31" y="19"/>
                        <a:pt x="32" y="19"/>
                      </a:cubicBezTo>
                      <a:lnTo>
                        <a:pt x="31" y="22"/>
                      </a:lnTo>
                      <a:close/>
                      <a:moveTo>
                        <a:pt x="5" y="4"/>
                      </a:moveTo>
                      <a:cubicBezTo>
                        <a:pt x="4" y="4"/>
                        <a:pt x="4" y="5"/>
                        <a:pt x="4" y="6"/>
                      </a:cubicBezTo>
                      <a:cubicBezTo>
                        <a:pt x="3" y="9"/>
                        <a:pt x="4" y="12"/>
                        <a:pt x="8" y="13"/>
                      </a:cubicBezTo>
                      <a:cubicBezTo>
                        <a:pt x="12" y="14"/>
                        <a:pt x="15" y="12"/>
                        <a:pt x="16" y="9"/>
                      </a:cubicBezTo>
                      <a:cubicBezTo>
                        <a:pt x="16" y="8"/>
                        <a:pt x="16" y="7"/>
                        <a:pt x="16" y="6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5" name="Freeform 591"/>
                <p:cNvSpPr>
                  <a:spLocks/>
                </p:cNvSpPr>
                <p:nvPr/>
              </p:nvSpPr>
              <p:spPr bwMode="auto">
                <a:xfrm>
                  <a:off x="5145875" y="3279871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0" y="6"/>
                    </a:cxn>
                    <a:cxn ang="0">
                      <a:pos x="10" y="1"/>
                    </a:cxn>
                    <a:cxn ang="0">
                      <a:pos x="17" y="8"/>
                    </a:cxn>
                    <a:cxn ang="0">
                      <a:pos x="17" y="8"/>
                    </a:cxn>
                    <a:cxn ang="0">
                      <a:pos x="27" y="4"/>
                    </a:cxn>
                    <a:cxn ang="0">
                      <a:pos x="34" y="14"/>
                    </a:cxn>
                    <a:cxn ang="0">
                      <a:pos x="31" y="20"/>
                    </a:cxn>
                    <a:cxn ang="0">
                      <a:pos x="28" y="18"/>
                    </a:cxn>
                    <a:cxn ang="0">
                      <a:pos x="31" y="14"/>
                    </a:cxn>
                    <a:cxn ang="0">
                      <a:pos x="26" y="7"/>
                    </a:cxn>
                    <a:cxn ang="0">
                      <a:pos x="18" y="12"/>
                    </a:cxn>
                    <a:cxn ang="0">
                      <a:pos x="18" y="13"/>
                    </a:cxn>
                    <a:cxn ang="0">
                      <a:pos x="14" y="12"/>
                    </a:cxn>
                    <a:cxn ang="0">
                      <a:pos x="15" y="11"/>
                    </a:cxn>
                    <a:cxn ang="0">
                      <a:pos x="10" y="4"/>
                    </a:cxn>
                    <a:cxn ang="0">
                      <a:pos x="4" y="7"/>
                    </a:cxn>
                    <a:cxn ang="0">
                      <a:pos x="5" y="12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35" h="20">
                      <a:moveTo>
                        <a:pt x="2" y="12"/>
                      </a:move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1" y="2"/>
                        <a:pt x="5" y="0"/>
                        <a:pt x="10" y="1"/>
                      </a:cubicBezTo>
                      <a:cubicBezTo>
                        <a:pt x="14" y="2"/>
                        <a:pt x="17" y="5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5"/>
                        <a:pt x="22" y="3"/>
                        <a:pt x="27" y="4"/>
                      </a:cubicBezTo>
                      <a:cubicBezTo>
                        <a:pt x="33" y="6"/>
                        <a:pt x="35" y="10"/>
                        <a:pt x="34" y="14"/>
                      </a:cubicBezTo>
                      <a:cubicBezTo>
                        <a:pt x="34" y="16"/>
                        <a:pt x="33" y="18"/>
                        <a:pt x="31" y="20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9" y="17"/>
                        <a:pt x="30" y="15"/>
                        <a:pt x="31" y="14"/>
                      </a:cubicBezTo>
                      <a:cubicBezTo>
                        <a:pt x="32" y="10"/>
                        <a:pt x="29" y="8"/>
                        <a:pt x="26" y="7"/>
                      </a:cubicBezTo>
                      <a:cubicBezTo>
                        <a:pt x="21" y="6"/>
                        <a:pt x="19" y="9"/>
                        <a:pt x="18" y="12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8"/>
                        <a:pt x="13" y="5"/>
                        <a:pt x="10" y="4"/>
                      </a:cubicBezTo>
                      <a:cubicBezTo>
                        <a:pt x="7" y="4"/>
                        <a:pt x="4" y="5"/>
                        <a:pt x="4" y="7"/>
                      </a:cubicBezTo>
                      <a:cubicBezTo>
                        <a:pt x="3" y="9"/>
                        <a:pt x="4" y="11"/>
                        <a:pt x="5" y="12"/>
                      </a:cubicBez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6" name="Freeform 592"/>
                <p:cNvSpPr>
                  <a:spLocks noEditPoints="1"/>
                </p:cNvSpPr>
                <p:nvPr/>
              </p:nvSpPr>
              <p:spPr bwMode="auto">
                <a:xfrm>
                  <a:off x="5156987" y="3249708"/>
                  <a:ext cx="69850" cy="38100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6"/>
                    </a:cxn>
                    <a:cxn ang="0">
                      <a:pos x="31" y="19"/>
                    </a:cxn>
                    <a:cxn ang="0">
                      <a:pos x="0" y="4"/>
                    </a:cxn>
                    <a:cxn ang="0">
                      <a:pos x="1" y="1"/>
                    </a:cxn>
                    <a:cxn ang="0">
                      <a:pos x="35" y="0"/>
                    </a:cxn>
                    <a:cxn ang="0">
                      <a:pos x="35" y="4"/>
                    </a:cxn>
                    <a:cxn ang="0">
                      <a:pos x="24" y="4"/>
                    </a:cxn>
                    <a:cxn ang="0">
                      <a:pos x="22" y="11"/>
                    </a:cxn>
                    <a:cxn ang="0">
                      <a:pos x="20" y="3"/>
                    </a:cxn>
                    <a:cxn ang="0">
                      <a:pos x="10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10" y="6"/>
                    </a:cxn>
                    <a:cxn ang="0">
                      <a:pos x="19" y="1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5" h="19">
                      <a:moveTo>
                        <a:pt x="22" y="11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lnTo>
                        <a:pt x="22" y="11"/>
                      </a:lnTo>
                      <a:close/>
                      <a:moveTo>
                        <a:pt x="20" y="3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4"/>
                        <a:pt x="8" y="5"/>
                        <a:pt x="10" y="6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7" name="Freeform 593"/>
                <p:cNvSpPr>
                  <a:spLocks/>
                </p:cNvSpPr>
                <p:nvPr/>
              </p:nvSpPr>
              <p:spPr bwMode="auto">
                <a:xfrm>
                  <a:off x="5160162" y="3203671"/>
                  <a:ext cx="69850" cy="36513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5" y="23"/>
                    </a:cxn>
                    <a:cxn ang="0">
                      <a:pos x="0" y="21"/>
                    </a:cxn>
                    <a:cxn ang="0">
                      <a:pos x="5" y="0"/>
                    </a:cxn>
                    <a:cxn ang="0">
                      <a:pos x="10" y="1"/>
                    </a:cxn>
                    <a:cxn ang="0">
                      <a:pos x="8" y="10"/>
                    </a:cxn>
                    <a:cxn ang="0">
                      <a:pos x="44" y="19"/>
                    </a:cxn>
                    <a:cxn ang="0">
                      <a:pos x="44" y="23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44" h="23">
                      <a:moveTo>
                        <a:pt x="7" y="14"/>
                      </a:moveTo>
                      <a:lnTo>
                        <a:pt x="5" y="23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10" y="1"/>
                      </a:lnTo>
                      <a:lnTo>
                        <a:pt x="8" y="10"/>
                      </a:lnTo>
                      <a:lnTo>
                        <a:pt x="44" y="19"/>
                      </a:lnTo>
                      <a:lnTo>
                        <a:pt x="44" y="23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8" name="Freeform 594"/>
                <p:cNvSpPr>
                  <a:spLocks/>
                </p:cNvSpPr>
                <p:nvPr/>
              </p:nvSpPr>
              <p:spPr bwMode="auto">
                <a:xfrm>
                  <a:off x="5171275" y="3176683"/>
                  <a:ext cx="68263" cy="39688"/>
                </a:xfrm>
                <a:custGeom>
                  <a:avLst/>
                  <a:gdLst/>
                  <a:ahLst/>
                  <a:cxnLst>
                    <a:cxn ang="0">
                      <a:pos x="25" y="5"/>
                    </a:cxn>
                    <a:cxn ang="0">
                      <a:pos x="22" y="16"/>
                    </a:cxn>
                    <a:cxn ang="0">
                      <a:pos x="36" y="20"/>
                    </a:cxn>
                    <a:cxn ang="0">
                      <a:pos x="40" y="7"/>
                    </a:cxn>
                    <a:cxn ang="0">
                      <a:pos x="43" y="8"/>
                    </a:cxn>
                    <a:cxn ang="0">
                      <a:pos x="40" y="25"/>
                    </a:cxn>
                    <a:cxn ang="0">
                      <a:pos x="0" y="15"/>
                    </a:cxn>
                    <a:cxn ang="0">
                      <a:pos x="2" y="0"/>
                    </a:cxn>
                    <a:cxn ang="0">
                      <a:pos x="7" y="1"/>
                    </a:cxn>
                    <a:cxn ang="0">
                      <a:pos x="5" y="12"/>
                    </a:cxn>
                    <a:cxn ang="0">
                      <a:pos x="17" y="15"/>
                    </a:cxn>
                    <a:cxn ang="0">
                      <a:pos x="20" y="5"/>
                    </a:cxn>
                    <a:cxn ang="0">
                      <a:pos x="25" y="5"/>
                    </a:cxn>
                  </a:cxnLst>
                  <a:rect l="0" t="0" r="r" b="b"/>
                  <a:pathLst>
                    <a:path w="43" h="25">
                      <a:moveTo>
                        <a:pt x="25" y="5"/>
                      </a:moveTo>
                      <a:lnTo>
                        <a:pt x="22" y="16"/>
                      </a:lnTo>
                      <a:lnTo>
                        <a:pt x="36" y="20"/>
                      </a:lnTo>
                      <a:lnTo>
                        <a:pt x="40" y="7"/>
                      </a:lnTo>
                      <a:lnTo>
                        <a:pt x="43" y="8"/>
                      </a:lnTo>
                      <a:lnTo>
                        <a:pt x="40" y="25"/>
                      </a:lnTo>
                      <a:lnTo>
                        <a:pt x="0" y="15"/>
                      </a:lnTo>
                      <a:lnTo>
                        <a:pt x="2" y="0"/>
                      </a:lnTo>
                      <a:lnTo>
                        <a:pt x="7" y="1"/>
                      </a:lnTo>
                      <a:lnTo>
                        <a:pt x="5" y="12"/>
                      </a:lnTo>
                      <a:lnTo>
                        <a:pt x="17" y="15"/>
                      </a:lnTo>
                      <a:lnTo>
                        <a:pt x="20" y="5"/>
                      </a:lnTo>
                      <a:lnTo>
                        <a:pt x="25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19" name="Freeform 595"/>
                <p:cNvSpPr>
                  <a:spLocks/>
                </p:cNvSpPr>
                <p:nvPr/>
              </p:nvSpPr>
              <p:spPr bwMode="auto">
                <a:xfrm>
                  <a:off x="5179212" y="3136996"/>
                  <a:ext cx="71438" cy="4921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6" y="8"/>
                    </a:cxn>
                    <a:cxn ang="0">
                      <a:pos x="35" y="11"/>
                    </a:cxn>
                    <a:cxn ang="0">
                      <a:pos x="6" y="4"/>
                    </a:cxn>
                    <a:cxn ang="0">
                      <a:pos x="4" y="12"/>
                    </a:cxn>
                    <a:cxn ang="0">
                      <a:pos x="14" y="14"/>
                    </a:cxn>
                    <a:cxn ang="0">
                      <a:pos x="31" y="21"/>
                    </a:cxn>
                    <a:cxn ang="0">
                      <a:pos x="32" y="25"/>
                    </a:cxn>
                    <a:cxn ang="0">
                      <a:pos x="29" y="25"/>
                    </a:cxn>
                    <a:cxn ang="0">
                      <a:pos x="27" y="22"/>
                    </a:cxn>
                    <a:cxn ang="0">
                      <a:pos x="14" y="17"/>
                    </a:cxn>
                    <a:cxn ang="0">
                      <a:pos x="0" y="14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36" h="25">
                      <a:moveTo>
                        <a:pt x="3" y="0"/>
                      </a:move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21" y="15"/>
                        <a:pt x="29" y="17"/>
                        <a:pt x="31" y="21"/>
                      </a:cubicBezTo>
                      <a:cubicBezTo>
                        <a:pt x="32" y="22"/>
                        <a:pt x="32" y="24"/>
                        <a:pt x="32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4"/>
                        <a:pt x="28" y="23"/>
                        <a:pt x="27" y="22"/>
                      </a:cubicBezTo>
                      <a:cubicBezTo>
                        <a:pt x="25" y="20"/>
                        <a:pt x="19" y="18"/>
                        <a:pt x="14" y="17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0" name="Freeform 596"/>
                <p:cNvSpPr>
                  <a:spLocks noEditPoints="1"/>
                </p:cNvSpPr>
                <p:nvPr/>
              </p:nvSpPr>
              <p:spPr bwMode="auto">
                <a:xfrm>
                  <a:off x="5187150" y="3106833"/>
                  <a:ext cx="68263" cy="34925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3" y="11"/>
                    </a:cxn>
                    <a:cxn ang="0">
                      <a:pos x="13" y="8"/>
                    </a:cxn>
                    <a:cxn ang="0">
                      <a:pos x="25" y="1"/>
                    </a:cxn>
                    <a:cxn ang="0">
                      <a:pos x="32" y="5"/>
                    </a:cxn>
                    <a:cxn ang="0">
                      <a:pos x="34" y="14"/>
                    </a:cxn>
                    <a:cxn ang="0">
                      <a:pos x="33" y="18"/>
                    </a:cxn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31" y="12"/>
                    </a:cxn>
                    <a:cxn ang="0">
                      <a:pos x="25" y="5"/>
                    </a:cxn>
                    <a:cxn ang="0">
                      <a:pos x="16" y="9"/>
                    </a:cxn>
                    <a:cxn ang="0">
                      <a:pos x="16" y="11"/>
                    </a:cxn>
                    <a:cxn ang="0">
                      <a:pos x="30" y="14"/>
                    </a:cxn>
                  </a:cxnLst>
                  <a:rect l="0" t="0" r="r" b="b"/>
                  <a:pathLst>
                    <a:path w="35" h="18">
                      <a:moveTo>
                        <a:pt x="0" y="8"/>
                      </a:move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0"/>
                        <a:pt x="13" y="8"/>
                        <a:pt x="13" y="8"/>
                      </a:cubicBezTo>
                      <a:cubicBezTo>
                        <a:pt x="14" y="3"/>
                        <a:pt x="18" y="0"/>
                        <a:pt x="25" y="1"/>
                      </a:cubicBezTo>
                      <a:cubicBezTo>
                        <a:pt x="28" y="2"/>
                        <a:pt x="31" y="3"/>
                        <a:pt x="32" y="5"/>
                      </a:cubicBezTo>
                      <a:cubicBezTo>
                        <a:pt x="34" y="7"/>
                        <a:pt x="35" y="11"/>
                        <a:pt x="34" y="14"/>
                      </a:cubicBezTo>
                      <a:cubicBezTo>
                        <a:pt x="34" y="16"/>
                        <a:pt x="33" y="17"/>
                        <a:pt x="33" y="18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0" y="8"/>
                      </a:lnTo>
                      <a:close/>
                      <a:moveTo>
                        <a:pt x="30" y="14"/>
                      </a:moveTo>
                      <a:cubicBezTo>
                        <a:pt x="30" y="14"/>
                        <a:pt x="31" y="13"/>
                        <a:pt x="31" y="12"/>
                      </a:cubicBezTo>
                      <a:cubicBezTo>
                        <a:pt x="32" y="9"/>
                        <a:pt x="30" y="6"/>
                        <a:pt x="25" y="5"/>
                      </a:cubicBezTo>
                      <a:cubicBezTo>
                        <a:pt x="20" y="3"/>
                        <a:pt x="17" y="6"/>
                        <a:pt x="16" y="9"/>
                      </a:cubicBezTo>
                      <a:cubicBezTo>
                        <a:pt x="16" y="10"/>
                        <a:pt x="16" y="11"/>
                        <a:pt x="16" y="11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1" name="Freeform 597"/>
                <p:cNvSpPr>
                  <a:spLocks/>
                </p:cNvSpPr>
                <p:nvPr/>
              </p:nvSpPr>
              <p:spPr bwMode="auto">
                <a:xfrm>
                  <a:off x="5195087" y="3059208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1" y="17"/>
                    </a:cxn>
                    <a:cxn ang="0">
                      <a:pos x="17" y="21"/>
                    </a:cxn>
                    <a:cxn ang="0">
                      <a:pos x="21" y="7"/>
                    </a:cxn>
                    <a:cxn ang="0">
                      <a:pos x="3" y="3"/>
                    </a:cxn>
                    <a:cxn ang="0">
                      <a:pos x="5" y="0"/>
                    </a:cxn>
                    <a:cxn ang="0">
                      <a:pos x="46" y="10"/>
                    </a:cxn>
                    <a:cxn ang="0">
                      <a:pos x="45" y="13"/>
                    </a:cxn>
                    <a:cxn ang="0">
                      <a:pos x="25" y="8"/>
                    </a:cxn>
                    <a:cxn ang="0">
                      <a:pos x="22" y="22"/>
                    </a:cxn>
                    <a:cxn ang="0">
                      <a:pos x="41" y="26"/>
                    </a:cxn>
                    <a:cxn ang="0">
                      <a:pos x="41" y="30"/>
                    </a:cxn>
                    <a:cxn ang="0">
                      <a:pos x="0" y="21"/>
                    </a:cxn>
                    <a:cxn ang="0">
                      <a:pos x="1" y="17"/>
                    </a:cxn>
                  </a:cxnLst>
                  <a:rect l="0" t="0" r="r" b="b"/>
                  <a:pathLst>
                    <a:path w="46" h="30">
                      <a:moveTo>
                        <a:pt x="1" y="17"/>
                      </a:moveTo>
                      <a:lnTo>
                        <a:pt x="17" y="21"/>
                      </a:lnTo>
                      <a:lnTo>
                        <a:pt x="21" y="7"/>
                      </a:ln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6" y="10"/>
                      </a:lnTo>
                      <a:lnTo>
                        <a:pt x="45" y="13"/>
                      </a:lnTo>
                      <a:lnTo>
                        <a:pt x="25" y="8"/>
                      </a:lnTo>
                      <a:lnTo>
                        <a:pt x="22" y="22"/>
                      </a:lnTo>
                      <a:lnTo>
                        <a:pt x="41" y="26"/>
                      </a:lnTo>
                      <a:lnTo>
                        <a:pt x="41" y="30"/>
                      </a:lnTo>
                      <a:lnTo>
                        <a:pt x="0" y="21"/>
                      </a:lnTo>
                      <a:lnTo>
                        <a:pt x="1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2" name="Freeform 598"/>
                <p:cNvSpPr>
                  <a:spLocks noEditPoints="1"/>
                </p:cNvSpPr>
                <p:nvPr/>
              </p:nvSpPr>
              <p:spPr bwMode="auto">
                <a:xfrm>
                  <a:off x="5204612" y="3011583"/>
                  <a:ext cx="73025" cy="52388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13" y="19"/>
                    </a:cxn>
                    <a:cxn ang="0">
                      <a:pos x="13" y="17"/>
                    </a:cxn>
                    <a:cxn ang="0">
                      <a:pos x="25" y="10"/>
                    </a:cxn>
                    <a:cxn ang="0">
                      <a:pos x="32" y="14"/>
                    </a:cxn>
                    <a:cxn ang="0">
                      <a:pos x="34" y="23"/>
                    </a:cxn>
                    <a:cxn ang="0">
                      <a:pos x="33" y="27"/>
                    </a:cxn>
                    <a:cxn ang="0">
                      <a:pos x="0" y="19"/>
                    </a:cxn>
                    <a:cxn ang="0">
                      <a:pos x="0" y="17"/>
                    </a:cxn>
                    <a:cxn ang="0">
                      <a:pos x="4" y="0"/>
                    </a:cxn>
                    <a:cxn ang="0">
                      <a:pos x="37" y="7"/>
                    </a:cxn>
                    <a:cxn ang="0">
                      <a:pos x="36" y="10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30" y="23"/>
                    </a:cxn>
                    <a:cxn ang="0">
                      <a:pos x="31" y="21"/>
                    </a:cxn>
                    <a:cxn ang="0">
                      <a:pos x="25" y="13"/>
                    </a:cxn>
                    <a:cxn ang="0">
                      <a:pos x="16" y="18"/>
                    </a:cxn>
                    <a:cxn ang="0">
                      <a:pos x="16" y="20"/>
                    </a:cxn>
                    <a:cxn ang="0">
                      <a:pos x="30" y="23"/>
                    </a:cxn>
                  </a:cxnLst>
                  <a:rect l="0" t="0" r="r" b="b"/>
                  <a:pathLst>
                    <a:path w="37" h="27">
                      <a:moveTo>
                        <a:pt x="0" y="17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7"/>
                        <a:pt x="13" y="17"/>
                      </a:cubicBezTo>
                      <a:cubicBezTo>
                        <a:pt x="14" y="12"/>
                        <a:pt x="18" y="9"/>
                        <a:pt x="25" y="10"/>
                      </a:cubicBezTo>
                      <a:cubicBezTo>
                        <a:pt x="28" y="11"/>
                        <a:pt x="30" y="12"/>
                        <a:pt x="32" y="14"/>
                      </a:cubicBezTo>
                      <a:cubicBezTo>
                        <a:pt x="34" y="16"/>
                        <a:pt x="35" y="20"/>
                        <a:pt x="34" y="23"/>
                      </a:cubicBezTo>
                      <a:cubicBezTo>
                        <a:pt x="33" y="25"/>
                        <a:pt x="33" y="26"/>
                        <a:pt x="33" y="2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0" y="17"/>
                      </a:lnTo>
                      <a:close/>
                      <a:moveTo>
                        <a:pt x="4" y="0"/>
                      </a:move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4" y="3"/>
                        <a:pt x="4" y="3"/>
                        <a:pt x="4" y="3"/>
                      </a:cubicBezTo>
                      <a:lnTo>
                        <a:pt x="4" y="0"/>
                      </a:lnTo>
                      <a:close/>
                      <a:moveTo>
                        <a:pt x="30" y="23"/>
                      </a:moveTo>
                      <a:cubicBezTo>
                        <a:pt x="30" y="23"/>
                        <a:pt x="31" y="22"/>
                        <a:pt x="31" y="21"/>
                      </a:cubicBezTo>
                      <a:cubicBezTo>
                        <a:pt x="32" y="18"/>
                        <a:pt x="30" y="15"/>
                        <a:pt x="25" y="13"/>
                      </a:cubicBezTo>
                      <a:cubicBezTo>
                        <a:pt x="20" y="12"/>
                        <a:pt x="17" y="15"/>
                        <a:pt x="16" y="18"/>
                      </a:cubicBezTo>
                      <a:cubicBezTo>
                        <a:pt x="16" y="19"/>
                        <a:pt x="16" y="20"/>
                        <a:pt x="16" y="20"/>
                      </a:cubicBezTo>
                      <a:lnTo>
                        <a:pt x="30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3" name="Freeform 599"/>
                <p:cNvSpPr>
                  <a:spLocks/>
                </p:cNvSpPr>
                <p:nvPr/>
              </p:nvSpPr>
              <p:spPr bwMode="auto">
                <a:xfrm>
                  <a:off x="5214137" y="2970308"/>
                  <a:ext cx="73025" cy="49213"/>
                </a:xfrm>
                <a:custGeom>
                  <a:avLst/>
                  <a:gdLst/>
                  <a:ahLst/>
                  <a:cxnLst>
                    <a:cxn ang="0">
                      <a:pos x="36" y="10"/>
                    </a:cxn>
                    <a:cxn ang="0">
                      <a:pos x="28" y="11"/>
                    </a:cxn>
                    <a:cxn ang="0">
                      <a:pos x="21" y="13"/>
                    </a:cxn>
                    <a:cxn ang="0">
                      <a:pos x="21" y="13"/>
                    </a:cxn>
                    <a:cxn ang="0">
                      <a:pos x="27" y="16"/>
                    </a:cxn>
                    <a:cxn ang="0">
                      <a:pos x="34" y="21"/>
                    </a:cxn>
                    <a:cxn ang="0">
                      <a:pos x="33" y="24"/>
                    </a:cxn>
                    <a:cxn ang="0">
                      <a:pos x="18" y="14"/>
                    </a:cxn>
                    <a:cxn ang="0">
                      <a:pos x="0" y="16"/>
                    </a:cxn>
                    <a:cxn ang="0">
                      <a:pos x="1" y="13"/>
                    </a:cxn>
                    <a:cxn ang="0">
                      <a:pos x="9" y="12"/>
                    </a:cxn>
                    <a:cxn ang="0">
                      <a:pos x="15" y="11"/>
                    </a:cxn>
                    <a:cxn ang="0">
                      <a:pos x="15" y="11"/>
                    </a:cxn>
                    <a:cxn ang="0">
                      <a:pos x="10" y="8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18" y="10"/>
                    </a:cxn>
                    <a:cxn ang="0">
                      <a:pos x="37" y="7"/>
                    </a:cxn>
                    <a:cxn ang="0">
                      <a:pos x="36" y="10"/>
                    </a:cxn>
                  </a:cxnLst>
                  <a:rect l="0" t="0" r="r" b="b"/>
                  <a:pathLst>
                    <a:path w="37" h="24">
                      <a:moveTo>
                        <a:pt x="36" y="10"/>
                      </a:move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5" y="12"/>
                        <a:pt x="23" y="12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3" y="14"/>
                        <a:pt x="24" y="15"/>
                        <a:pt x="27" y="16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2" y="11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3" y="10"/>
                        <a:pt x="12" y="9"/>
                        <a:pt x="10" y="8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37" y="7"/>
                        <a:pt x="37" y="7"/>
                        <a:pt x="37" y="7"/>
                      </a:cubicBezTo>
                      <a:lnTo>
                        <a:pt x="3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4" name="Freeform 600"/>
                <p:cNvSpPr>
                  <a:spLocks/>
                </p:cNvSpPr>
                <p:nvPr/>
              </p:nvSpPr>
              <p:spPr bwMode="auto">
                <a:xfrm>
                  <a:off x="5220487" y="3375121"/>
                  <a:ext cx="69850" cy="36513"/>
                </a:xfrm>
                <a:custGeom>
                  <a:avLst/>
                  <a:gdLst/>
                  <a:ahLst/>
                  <a:cxnLst>
                    <a:cxn ang="0">
                      <a:pos x="6" y="14"/>
                    </a:cxn>
                    <a:cxn ang="0">
                      <a:pos x="4" y="23"/>
                    </a:cxn>
                    <a:cxn ang="0">
                      <a:pos x="0" y="21"/>
                    </a:cxn>
                    <a:cxn ang="0">
                      <a:pos x="5" y="0"/>
                    </a:cxn>
                    <a:cxn ang="0">
                      <a:pos x="9" y="1"/>
                    </a:cxn>
                    <a:cxn ang="0">
                      <a:pos x="7" y="10"/>
                    </a:cxn>
                    <a:cxn ang="0">
                      <a:pos x="44" y="18"/>
                    </a:cxn>
                    <a:cxn ang="0">
                      <a:pos x="42" y="21"/>
                    </a:cxn>
                    <a:cxn ang="0">
                      <a:pos x="6" y="14"/>
                    </a:cxn>
                  </a:cxnLst>
                  <a:rect l="0" t="0" r="r" b="b"/>
                  <a:pathLst>
                    <a:path w="44" h="23">
                      <a:moveTo>
                        <a:pt x="6" y="14"/>
                      </a:moveTo>
                      <a:lnTo>
                        <a:pt x="4" y="23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7" y="10"/>
                      </a:lnTo>
                      <a:lnTo>
                        <a:pt x="44" y="18"/>
                      </a:lnTo>
                      <a:lnTo>
                        <a:pt x="42" y="21"/>
                      </a:lnTo>
                      <a:lnTo>
                        <a:pt x="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5" name="Freeform 601"/>
                <p:cNvSpPr>
                  <a:spLocks noEditPoints="1"/>
                </p:cNvSpPr>
                <p:nvPr/>
              </p:nvSpPr>
              <p:spPr bwMode="auto">
                <a:xfrm>
                  <a:off x="5230012" y="3346546"/>
                  <a:ext cx="66675" cy="38100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6"/>
                    </a:cxn>
                    <a:cxn ang="0">
                      <a:pos x="4" y="1"/>
                    </a:cxn>
                    <a:cxn ang="0">
                      <a:pos x="12" y="0"/>
                    </a:cxn>
                    <a:cxn ang="0">
                      <a:pos x="18" y="4"/>
                    </a:cxn>
                    <a:cxn ang="0">
                      <a:pos x="20" y="11"/>
                    </a:cxn>
                    <a:cxn ang="0">
                      <a:pos x="19" y="13"/>
                    </a:cxn>
                    <a:cxn ang="0">
                      <a:pos x="33" y="16"/>
                    </a:cxn>
                    <a:cxn ang="0">
                      <a:pos x="32" y="19"/>
                    </a:cxn>
                    <a:cxn ang="0">
                      <a:pos x="0" y="12"/>
                    </a:cxn>
                    <a:cxn ang="0">
                      <a:pos x="16" y="13"/>
                    </a:cxn>
                    <a:cxn ang="0">
                      <a:pos x="17" y="10"/>
                    </a:cxn>
                    <a:cxn ang="0">
                      <a:pos x="11" y="3"/>
                    </a:cxn>
                    <a:cxn ang="0">
                      <a:pos x="4" y="7"/>
                    </a:cxn>
                    <a:cxn ang="0">
                      <a:pos x="3" y="10"/>
                    </a:cxn>
                    <a:cxn ang="0">
                      <a:pos x="16" y="13"/>
                    </a:cxn>
                  </a:cxnLst>
                  <a:rect l="0" t="0" r="r" b="b"/>
                  <a:pathLst>
                    <a:path w="33" h="19">
                      <a:moveTo>
                        <a:pt x="0" y="12"/>
                      </a:moveTo>
                      <a:cubicBezTo>
                        <a:pt x="0" y="11"/>
                        <a:pt x="0" y="9"/>
                        <a:pt x="0" y="6"/>
                      </a:cubicBezTo>
                      <a:cubicBezTo>
                        <a:pt x="1" y="3"/>
                        <a:pt x="2" y="2"/>
                        <a:pt x="4" y="1"/>
                      </a:cubicBezTo>
                      <a:cubicBezTo>
                        <a:pt x="6" y="0"/>
                        <a:pt x="9" y="0"/>
                        <a:pt x="12" y="0"/>
                      </a:cubicBezTo>
                      <a:cubicBezTo>
                        <a:pt x="15" y="1"/>
                        <a:pt x="17" y="2"/>
                        <a:pt x="18" y="4"/>
                      </a:cubicBezTo>
                      <a:cubicBezTo>
                        <a:pt x="20" y="6"/>
                        <a:pt x="21" y="8"/>
                        <a:pt x="20" y="11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lnTo>
                        <a:pt x="0" y="12"/>
                      </a:lnTo>
                      <a:close/>
                      <a:moveTo>
                        <a:pt x="16" y="13"/>
                      </a:moveTo>
                      <a:cubicBezTo>
                        <a:pt x="16" y="12"/>
                        <a:pt x="17" y="11"/>
                        <a:pt x="17" y="10"/>
                      </a:cubicBezTo>
                      <a:cubicBezTo>
                        <a:pt x="18" y="7"/>
                        <a:pt x="16" y="4"/>
                        <a:pt x="11" y="3"/>
                      </a:cubicBezTo>
                      <a:cubicBezTo>
                        <a:pt x="7" y="2"/>
                        <a:pt x="4" y="4"/>
                        <a:pt x="4" y="7"/>
                      </a:cubicBezTo>
                      <a:cubicBezTo>
                        <a:pt x="3" y="8"/>
                        <a:pt x="3" y="9"/>
                        <a:pt x="3" y="10"/>
                      </a:cubicBezTo>
                      <a:lnTo>
                        <a:pt x="16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6" name="Freeform 602"/>
                <p:cNvSpPr>
                  <a:spLocks/>
                </p:cNvSpPr>
                <p:nvPr/>
              </p:nvSpPr>
              <p:spPr bwMode="auto">
                <a:xfrm>
                  <a:off x="5236362" y="3311621"/>
                  <a:ext cx="71438" cy="39688"/>
                </a:xfrm>
                <a:custGeom>
                  <a:avLst/>
                  <a:gdLst/>
                  <a:ahLst/>
                  <a:cxnLst>
                    <a:cxn ang="0">
                      <a:pos x="25" y="6"/>
                    </a:cxn>
                    <a:cxn ang="0">
                      <a:pos x="22" y="17"/>
                    </a:cxn>
                    <a:cxn ang="0">
                      <a:pos x="38" y="20"/>
                    </a:cxn>
                    <a:cxn ang="0">
                      <a:pos x="40" y="9"/>
                    </a:cxn>
                    <a:cxn ang="0">
                      <a:pos x="45" y="9"/>
                    </a:cxn>
                    <a:cxn ang="0">
                      <a:pos x="41" y="25"/>
                    </a:cxn>
                    <a:cxn ang="0">
                      <a:pos x="0" y="15"/>
                    </a:cxn>
                    <a:cxn ang="0">
                      <a:pos x="4" y="0"/>
                    </a:cxn>
                    <a:cxn ang="0">
                      <a:pos x="7" y="1"/>
                    </a:cxn>
                    <a:cxn ang="0">
                      <a:pos x="5" y="12"/>
                    </a:cxn>
                    <a:cxn ang="0">
                      <a:pos x="19" y="16"/>
                    </a:cxn>
                    <a:cxn ang="0">
                      <a:pos x="21" y="5"/>
                    </a:cxn>
                    <a:cxn ang="0">
                      <a:pos x="25" y="6"/>
                    </a:cxn>
                  </a:cxnLst>
                  <a:rect l="0" t="0" r="r" b="b"/>
                  <a:pathLst>
                    <a:path w="45" h="25">
                      <a:moveTo>
                        <a:pt x="25" y="6"/>
                      </a:moveTo>
                      <a:lnTo>
                        <a:pt x="22" y="17"/>
                      </a:lnTo>
                      <a:lnTo>
                        <a:pt x="38" y="20"/>
                      </a:lnTo>
                      <a:lnTo>
                        <a:pt x="40" y="9"/>
                      </a:lnTo>
                      <a:lnTo>
                        <a:pt x="45" y="9"/>
                      </a:lnTo>
                      <a:lnTo>
                        <a:pt x="41" y="25"/>
                      </a:lnTo>
                      <a:lnTo>
                        <a:pt x="0" y="15"/>
                      </a:lnTo>
                      <a:lnTo>
                        <a:pt x="4" y="0"/>
                      </a:lnTo>
                      <a:lnTo>
                        <a:pt x="7" y="1"/>
                      </a:lnTo>
                      <a:lnTo>
                        <a:pt x="5" y="12"/>
                      </a:lnTo>
                      <a:lnTo>
                        <a:pt x="19" y="16"/>
                      </a:lnTo>
                      <a:lnTo>
                        <a:pt x="21" y="5"/>
                      </a:lnTo>
                      <a:lnTo>
                        <a:pt x="25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7" name="Freeform 603"/>
                <p:cNvSpPr>
                  <a:spLocks noEditPoints="1"/>
                </p:cNvSpPr>
                <p:nvPr/>
              </p:nvSpPr>
              <p:spPr bwMode="auto">
                <a:xfrm>
                  <a:off x="5244300" y="3279871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4" y="10"/>
                    </a:cxn>
                    <a:cxn ang="0">
                      <a:pos x="13" y="12"/>
                    </a:cxn>
                    <a:cxn ang="0">
                      <a:pos x="13" y="9"/>
                    </a:cxn>
                    <a:cxn ang="0">
                      <a:pos x="17" y="4"/>
                    </a:cxn>
                    <a:cxn ang="0">
                      <a:pos x="25" y="3"/>
                    </a:cxn>
                    <a:cxn ang="0">
                      <a:pos x="32" y="7"/>
                    </a:cxn>
                    <a:cxn ang="0">
                      <a:pos x="34" y="15"/>
                    </a:cxn>
                    <a:cxn ang="0">
                      <a:pos x="33" y="20"/>
                    </a:cxn>
                    <a:cxn ang="0">
                      <a:pos x="0" y="12"/>
                    </a:cxn>
                    <a:cxn ang="0">
                      <a:pos x="3" y="0"/>
                    </a:cxn>
                    <a:cxn ang="0">
                      <a:pos x="30" y="16"/>
                    </a:cxn>
                    <a:cxn ang="0">
                      <a:pos x="31" y="14"/>
                    </a:cxn>
                    <a:cxn ang="0">
                      <a:pos x="29" y="9"/>
                    </a:cxn>
                    <a:cxn ang="0">
                      <a:pos x="25" y="6"/>
                    </a:cxn>
                    <a:cxn ang="0">
                      <a:pos x="19" y="7"/>
                    </a:cxn>
                    <a:cxn ang="0">
                      <a:pos x="16" y="11"/>
                    </a:cxn>
                    <a:cxn ang="0">
                      <a:pos x="16" y="13"/>
                    </a:cxn>
                    <a:cxn ang="0">
                      <a:pos x="30" y="16"/>
                    </a:cxn>
                  </a:cxnLst>
                  <a:rect l="0" t="0" r="r" b="b"/>
                  <a:pathLst>
                    <a:path w="35" h="20">
                      <a:moveTo>
                        <a:pt x="3" y="0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0"/>
                        <a:pt x="13" y="9"/>
                      </a:cubicBezTo>
                      <a:cubicBezTo>
                        <a:pt x="14" y="7"/>
                        <a:pt x="15" y="5"/>
                        <a:pt x="17" y="4"/>
                      </a:cubicBezTo>
                      <a:cubicBezTo>
                        <a:pt x="19" y="3"/>
                        <a:pt x="22" y="2"/>
                        <a:pt x="25" y="3"/>
                      </a:cubicBezTo>
                      <a:cubicBezTo>
                        <a:pt x="28" y="4"/>
                        <a:pt x="31" y="5"/>
                        <a:pt x="32" y="7"/>
                      </a:cubicBezTo>
                      <a:cubicBezTo>
                        <a:pt x="34" y="9"/>
                        <a:pt x="35" y="12"/>
                        <a:pt x="34" y="15"/>
                      </a:cubicBezTo>
                      <a:cubicBezTo>
                        <a:pt x="34" y="17"/>
                        <a:pt x="33" y="19"/>
                        <a:pt x="33" y="2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3" y="0"/>
                      </a:lnTo>
                      <a:close/>
                      <a:moveTo>
                        <a:pt x="30" y="16"/>
                      </a:moveTo>
                      <a:cubicBezTo>
                        <a:pt x="30" y="16"/>
                        <a:pt x="31" y="15"/>
                        <a:pt x="31" y="14"/>
                      </a:cubicBezTo>
                      <a:cubicBezTo>
                        <a:pt x="31" y="12"/>
                        <a:pt x="31" y="10"/>
                        <a:pt x="29" y="9"/>
                      </a:cubicBezTo>
                      <a:cubicBezTo>
                        <a:pt x="28" y="8"/>
                        <a:pt x="27" y="7"/>
                        <a:pt x="25" y="6"/>
                      </a:cubicBezTo>
                      <a:cubicBezTo>
                        <a:pt x="22" y="6"/>
                        <a:pt x="20" y="6"/>
                        <a:pt x="19" y="7"/>
                      </a:cubicBezTo>
                      <a:cubicBezTo>
                        <a:pt x="18" y="8"/>
                        <a:pt x="17" y="9"/>
                        <a:pt x="16" y="11"/>
                      </a:cubicBezTo>
                      <a:cubicBezTo>
                        <a:pt x="16" y="11"/>
                        <a:pt x="16" y="12"/>
                        <a:pt x="16" y="13"/>
                      </a:cubicBez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8" name="Freeform 604"/>
                <p:cNvSpPr>
                  <a:spLocks noEditPoints="1"/>
                </p:cNvSpPr>
                <p:nvPr/>
              </p:nvSpPr>
              <p:spPr bwMode="auto">
                <a:xfrm>
                  <a:off x="5252237" y="3233833"/>
                  <a:ext cx="71438" cy="49213"/>
                </a:xfrm>
                <a:custGeom>
                  <a:avLst/>
                  <a:gdLst/>
                  <a:ahLst/>
                  <a:cxnLst>
                    <a:cxn ang="0">
                      <a:pos x="20" y="2"/>
                    </a:cxn>
                    <a:cxn ang="0">
                      <a:pos x="35" y="17"/>
                    </a:cxn>
                    <a:cxn ang="0">
                      <a:pos x="16" y="23"/>
                    </a:cxn>
                    <a:cxn ang="0">
                      <a:pos x="1" y="9"/>
                    </a:cxn>
                    <a:cxn ang="0">
                      <a:pos x="20" y="2"/>
                    </a:cxn>
                    <a:cxn ang="0">
                      <a:pos x="17" y="20"/>
                    </a:cxn>
                    <a:cxn ang="0">
                      <a:pos x="32" y="16"/>
                    </a:cxn>
                    <a:cxn ang="0">
                      <a:pos x="20" y="6"/>
                    </a:cxn>
                    <a:cxn ang="0">
                      <a:pos x="5" y="10"/>
                    </a:cxn>
                    <a:cxn ang="0">
                      <a:pos x="17" y="20"/>
                    </a:cxn>
                  </a:cxnLst>
                  <a:rect l="0" t="0" r="r" b="b"/>
                  <a:pathLst>
                    <a:path w="36" h="25">
                      <a:moveTo>
                        <a:pt x="20" y="2"/>
                      </a:moveTo>
                      <a:cubicBezTo>
                        <a:pt x="32" y="5"/>
                        <a:pt x="36" y="11"/>
                        <a:pt x="35" y="17"/>
                      </a:cubicBezTo>
                      <a:cubicBezTo>
                        <a:pt x="34" y="23"/>
                        <a:pt x="26" y="25"/>
                        <a:pt x="16" y="23"/>
                      </a:cubicBezTo>
                      <a:cubicBezTo>
                        <a:pt x="6" y="21"/>
                        <a:pt x="0" y="15"/>
                        <a:pt x="1" y="9"/>
                      </a:cubicBezTo>
                      <a:cubicBezTo>
                        <a:pt x="3" y="3"/>
                        <a:pt x="10" y="0"/>
                        <a:pt x="20" y="2"/>
                      </a:cubicBezTo>
                      <a:close/>
                      <a:moveTo>
                        <a:pt x="17" y="20"/>
                      </a:moveTo>
                      <a:cubicBezTo>
                        <a:pt x="24" y="22"/>
                        <a:pt x="31" y="20"/>
                        <a:pt x="32" y="16"/>
                      </a:cubicBezTo>
                      <a:cubicBezTo>
                        <a:pt x="33" y="11"/>
                        <a:pt x="27" y="7"/>
                        <a:pt x="20" y="6"/>
                      </a:cubicBezTo>
                      <a:cubicBezTo>
                        <a:pt x="13" y="4"/>
                        <a:pt x="6" y="5"/>
                        <a:pt x="5" y="10"/>
                      </a:cubicBezTo>
                      <a:cubicBezTo>
                        <a:pt x="4" y="14"/>
                        <a:pt x="10" y="18"/>
                        <a:pt x="1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29" name="Freeform 605"/>
                <p:cNvSpPr>
                  <a:spLocks noEditPoints="1"/>
                </p:cNvSpPr>
                <p:nvPr/>
              </p:nvSpPr>
              <p:spPr bwMode="auto">
                <a:xfrm>
                  <a:off x="5261762" y="3200496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" y="7"/>
                    </a:cxn>
                    <a:cxn ang="0">
                      <a:pos x="5" y="1"/>
                    </a:cxn>
                    <a:cxn ang="0">
                      <a:pos x="11" y="1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7" y="4"/>
                    </a:cxn>
                    <a:cxn ang="0">
                      <a:pos x="33" y="7"/>
                    </a:cxn>
                    <a:cxn ang="0">
                      <a:pos x="34" y="15"/>
                    </a:cxn>
                    <a:cxn ang="0">
                      <a:pos x="33" y="20"/>
                    </a:cxn>
                    <a:cxn ang="0">
                      <a:pos x="0" y="12"/>
                    </a:cxn>
                    <a:cxn ang="0">
                      <a:pos x="15" y="13"/>
                    </a:cxn>
                    <a:cxn ang="0">
                      <a:pos x="15" y="10"/>
                    </a:cxn>
                    <a:cxn ang="0">
                      <a:pos x="11" y="4"/>
                    </a:cxn>
                    <a:cxn ang="0">
                      <a:pos x="4" y="7"/>
                    </a:cxn>
                    <a:cxn ang="0">
                      <a:pos x="4" y="10"/>
                    </a:cxn>
                    <a:cxn ang="0">
                      <a:pos x="15" y="13"/>
                    </a:cxn>
                    <a:cxn ang="0">
                      <a:pos x="30" y="16"/>
                    </a:cxn>
                    <a:cxn ang="0">
                      <a:pos x="31" y="14"/>
                    </a:cxn>
                    <a:cxn ang="0">
                      <a:pos x="26" y="7"/>
                    </a:cxn>
                    <a:cxn ang="0">
                      <a:pos x="18" y="11"/>
                    </a:cxn>
                    <a:cxn ang="0">
                      <a:pos x="18" y="13"/>
                    </a:cxn>
                    <a:cxn ang="0">
                      <a:pos x="30" y="16"/>
                    </a:cxn>
                  </a:cxnLst>
                  <a:rect l="0" t="0" r="r" b="b"/>
                  <a:pathLst>
                    <a:path w="35" h="20">
                      <a:moveTo>
                        <a:pt x="0" y="12"/>
                      </a:moveTo>
                      <a:cubicBezTo>
                        <a:pt x="0" y="11"/>
                        <a:pt x="0" y="9"/>
                        <a:pt x="1" y="7"/>
                      </a:cubicBezTo>
                      <a:cubicBezTo>
                        <a:pt x="2" y="4"/>
                        <a:pt x="3" y="2"/>
                        <a:pt x="5" y="1"/>
                      </a:cubicBezTo>
                      <a:cubicBezTo>
                        <a:pt x="6" y="0"/>
                        <a:pt x="8" y="0"/>
                        <a:pt x="11" y="1"/>
                      </a:cubicBezTo>
                      <a:cubicBezTo>
                        <a:pt x="14" y="2"/>
                        <a:pt x="17" y="4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4"/>
                        <a:pt x="22" y="2"/>
                        <a:pt x="27" y="4"/>
                      </a:cubicBezTo>
                      <a:cubicBezTo>
                        <a:pt x="29" y="4"/>
                        <a:pt x="31" y="5"/>
                        <a:pt x="33" y="7"/>
                      </a:cubicBezTo>
                      <a:cubicBezTo>
                        <a:pt x="35" y="9"/>
                        <a:pt x="35" y="12"/>
                        <a:pt x="34" y="15"/>
                      </a:cubicBezTo>
                      <a:cubicBezTo>
                        <a:pt x="34" y="17"/>
                        <a:pt x="33" y="19"/>
                        <a:pt x="33" y="20"/>
                      </a:cubicBezTo>
                      <a:lnTo>
                        <a:pt x="0" y="12"/>
                      </a:lnTo>
                      <a:close/>
                      <a:moveTo>
                        <a:pt x="15" y="13"/>
                      </a:move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6" y="7"/>
                        <a:pt x="14" y="5"/>
                        <a:pt x="11" y="4"/>
                      </a:cubicBezTo>
                      <a:cubicBezTo>
                        <a:pt x="7" y="3"/>
                        <a:pt x="5" y="5"/>
                        <a:pt x="4" y="7"/>
                      </a:cubicBezTo>
                      <a:cubicBezTo>
                        <a:pt x="4" y="9"/>
                        <a:pt x="4" y="10"/>
                        <a:pt x="4" y="10"/>
                      </a:cubicBezTo>
                      <a:lnTo>
                        <a:pt x="15" y="13"/>
                      </a:lnTo>
                      <a:close/>
                      <a:moveTo>
                        <a:pt x="30" y="16"/>
                      </a:moveTo>
                      <a:cubicBezTo>
                        <a:pt x="31" y="16"/>
                        <a:pt x="31" y="15"/>
                        <a:pt x="31" y="14"/>
                      </a:cubicBezTo>
                      <a:cubicBezTo>
                        <a:pt x="32" y="11"/>
                        <a:pt x="31" y="8"/>
                        <a:pt x="26" y="7"/>
                      </a:cubicBezTo>
                      <a:cubicBezTo>
                        <a:pt x="21" y="6"/>
                        <a:pt x="19" y="8"/>
                        <a:pt x="18" y="11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0" name="Freeform 606"/>
                <p:cNvSpPr>
                  <a:spLocks noEditPoints="1"/>
                </p:cNvSpPr>
                <p:nvPr/>
              </p:nvSpPr>
              <p:spPr bwMode="auto">
                <a:xfrm>
                  <a:off x="5271287" y="3170333"/>
                  <a:ext cx="73025" cy="38100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6"/>
                    </a:cxn>
                    <a:cxn ang="0">
                      <a:pos x="31" y="19"/>
                    </a:cxn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36" y="0"/>
                    </a:cxn>
                    <a:cxn ang="0">
                      <a:pos x="35" y="3"/>
                    </a:cxn>
                    <a:cxn ang="0">
                      <a:pos x="24" y="3"/>
                    </a:cxn>
                    <a:cxn ang="0">
                      <a:pos x="22" y="11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10" y="5"/>
                    </a:cxn>
                    <a:cxn ang="0">
                      <a:pos x="19" y="10"/>
                    </a:cxn>
                    <a:cxn ang="0">
                      <a:pos x="21" y="3"/>
                    </a:cxn>
                  </a:cxnLst>
                  <a:rect l="0" t="0" r="r" b="b"/>
                  <a:pathLst>
                    <a:path w="36" h="19">
                      <a:moveTo>
                        <a:pt x="22" y="11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lnTo>
                        <a:pt x="22" y="11"/>
                      </a:lnTo>
                      <a:close/>
                      <a:moveTo>
                        <a:pt x="21" y="3"/>
                      </a:move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4"/>
                        <a:pt x="8" y="4"/>
                        <a:pt x="10" y="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lnTo>
                        <a:pt x="2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1" name="Freeform 607"/>
                <p:cNvSpPr>
                  <a:spLocks/>
                </p:cNvSpPr>
                <p:nvPr/>
              </p:nvSpPr>
              <p:spPr bwMode="auto">
                <a:xfrm>
                  <a:off x="5279225" y="3116358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18" y="21"/>
                    </a:cxn>
                    <a:cxn ang="0">
                      <a:pos x="21" y="8"/>
                    </a:cxn>
                    <a:cxn ang="0">
                      <a:pos x="4" y="4"/>
                    </a:cxn>
                    <a:cxn ang="0">
                      <a:pos x="4" y="0"/>
                    </a:cxn>
                    <a:cxn ang="0">
                      <a:pos x="46" y="9"/>
                    </a:cxn>
                    <a:cxn ang="0">
                      <a:pos x="46" y="13"/>
                    </a:cxn>
                    <a:cxn ang="0">
                      <a:pos x="26" y="9"/>
                    </a:cxn>
                    <a:cxn ang="0">
                      <a:pos x="23" y="23"/>
                    </a:cxn>
                    <a:cxn ang="0">
                      <a:pos x="42" y="26"/>
                    </a:cxn>
                    <a:cxn ang="0">
                      <a:pos x="41" y="30"/>
                    </a:cxn>
                    <a:cxn ang="0">
                      <a:pos x="0" y="20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46" h="30">
                      <a:moveTo>
                        <a:pt x="0" y="18"/>
                      </a:moveTo>
                      <a:lnTo>
                        <a:pt x="18" y="21"/>
                      </a:lnTo>
                      <a:lnTo>
                        <a:pt x="21" y="8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6" y="9"/>
                      </a:lnTo>
                      <a:lnTo>
                        <a:pt x="46" y="13"/>
                      </a:lnTo>
                      <a:lnTo>
                        <a:pt x="26" y="9"/>
                      </a:lnTo>
                      <a:lnTo>
                        <a:pt x="23" y="23"/>
                      </a:lnTo>
                      <a:lnTo>
                        <a:pt x="42" y="26"/>
                      </a:lnTo>
                      <a:lnTo>
                        <a:pt x="41" y="30"/>
                      </a:lnTo>
                      <a:lnTo>
                        <a:pt x="0" y="2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2" name="Freeform 608"/>
                <p:cNvSpPr>
                  <a:spLocks/>
                </p:cNvSpPr>
                <p:nvPr/>
              </p:nvSpPr>
              <p:spPr bwMode="auto">
                <a:xfrm>
                  <a:off x="5287162" y="3071908"/>
                  <a:ext cx="74613" cy="50800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15" y="17"/>
                    </a:cxn>
                    <a:cxn ang="0">
                      <a:pos x="29" y="21"/>
                    </a:cxn>
                    <a:cxn ang="0">
                      <a:pos x="29" y="21"/>
                    </a:cxn>
                    <a:cxn ang="0">
                      <a:pos x="19" y="14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37" y="8"/>
                    </a:cxn>
                    <a:cxn ang="0">
                      <a:pos x="37" y="10"/>
                    </a:cxn>
                    <a:cxn ang="0">
                      <a:pos x="23" y="7"/>
                    </a:cxn>
                    <a:cxn ang="0">
                      <a:pos x="9" y="4"/>
                    </a:cxn>
                    <a:cxn ang="0">
                      <a:pos x="9" y="4"/>
                    </a:cxn>
                    <a:cxn ang="0">
                      <a:pos x="19" y="11"/>
                    </a:cxn>
                    <a:cxn ang="0">
                      <a:pos x="34" y="21"/>
                    </a:cxn>
                    <a:cxn ang="0">
                      <a:pos x="33" y="25"/>
                    </a:cxn>
                    <a:cxn ang="0">
                      <a:pos x="0" y="17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7" h="25">
                      <a:moveTo>
                        <a:pt x="1" y="14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0" y="19"/>
                        <a:pt x="24" y="20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6" y="19"/>
                        <a:pt x="22" y="17"/>
                        <a:pt x="19" y="1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17" y="6"/>
                        <a:pt x="13" y="5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3" y="6"/>
                        <a:pt x="16" y="8"/>
                        <a:pt x="19" y="1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3" name="Freeform 609"/>
                <p:cNvSpPr>
                  <a:spLocks noEditPoints="1"/>
                </p:cNvSpPr>
                <p:nvPr/>
              </p:nvSpPr>
              <p:spPr bwMode="auto">
                <a:xfrm>
                  <a:off x="5285575" y="3030633"/>
                  <a:ext cx="85725" cy="47625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7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7" y="8"/>
                    </a:cxn>
                    <a:cxn ang="0">
                      <a:pos x="0" y="11"/>
                    </a:cxn>
                    <a:cxn ang="0">
                      <a:pos x="1" y="8"/>
                    </a:cxn>
                    <a:cxn ang="0">
                      <a:pos x="7" y="14"/>
                    </a:cxn>
                    <a:cxn ang="0">
                      <a:pos x="21" y="17"/>
                    </a:cxn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25" y="14"/>
                    </a:cxn>
                    <a:cxn ang="0">
                      <a:pos x="10" y="3"/>
                    </a:cxn>
                    <a:cxn ang="0">
                      <a:pos x="10" y="0"/>
                    </a:cxn>
                    <a:cxn ang="0">
                      <a:pos x="43" y="7"/>
                    </a:cxn>
                    <a:cxn ang="0">
                      <a:pos x="42" y="10"/>
                    </a:cxn>
                    <a:cxn ang="0">
                      <a:pos x="28" y="7"/>
                    </a:cxn>
                    <a:cxn ang="0">
                      <a:pos x="15" y="3"/>
                    </a:cxn>
                    <a:cxn ang="0">
                      <a:pos x="15" y="3"/>
                    </a:cxn>
                    <a:cxn ang="0">
                      <a:pos x="25" y="10"/>
                    </a:cxn>
                    <a:cxn ang="0">
                      <a:pos x="40" y="21"/>
                    </a:cxn>
                    <a:cxn ang="0">
                      <a:pos x="39" y="24"/>
                    </a:cxn>
                    <a:cxn ang="0">
                      <a:pos x="6" y="16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43" h="24">
                      <a:moveTo>
                        <a:pt x="1" y="8"/>
                      </a:moveTo>
                      <a:cubicBezTo>
                        <a:pt x="3" y="9"/>
                        <a:pt x="4" y="9"/>
                        <a:pt x="4" y="7"/>
                      </a:cubicBezTo>
                      <a:cubicBezTo>
                        <a:pt x="5" y="6"/>
                        <a:pt x="3" y="5"/>
                        <a:pt x="2" y="4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3"/>
                        <a:pt x="7" y="5"/>
                        <a:pt x="7" y="8"/>
                      </a:cubicBezTo>
                      <a:cubicBezTo>
                        <a:pt x="6" y="10"/>
                        <a:pt x="4" y="11"/>
                        <a:pt x="0" y="11"/>
                      </a:cubicBezTo>
                      <a:lnTo>
                        <a:pt x="1" y="8"/>
                      </a:lnTo>
                      <a:close/>
                      <a:moveTo>
                        <a:pt x="7" y="14"/>
                      </a:move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6" y="18"/>
                        <a:pt x="30" y="19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2" y="18"/>
                        <a:pt x="28" y="16"/>
                        <a:pt x="25" y="1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3" y="5"/>
                        <a:pt x="19" y="5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8" y="5"/>
                        <a:pt x="22" y="8"/>
                        <a:pt x="25" y="10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6" y="16"/>
                        <a:pt x="6" y="16"/>
                        <a:pt x="6" y="16"/>
                      </a:cubicBez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4" name="Freeform 610"/>
                <p:cNvSpPr>
                  <a:spLocks noEditPoints="1"/>
                </p:cNvSpPr>
                <p:nvPr/>
              </p:nvSpPr>
              <p:spPr bwMode="auto">
                <a:xfrm>
                  <a:off x="3755225" y="2744883"/>
                  <a:ext cx="66675" cy="58738"/>
                </a:xfrm>
                <a:custGeom>
                  <a:avLst/>
                  <a:gdLst/>
                  <a:ahLst/>
                  <a:cxnLst>
                    <a:cxn ang="0">
                      <a:pos x="17" y="19"/>
                    </a:cxn>
                    <a:cxn ang="0">
                      <a:pos x="24" y="27"/>
                    </a:cxn>
                    <a:cxn ang="0">
                      <a:pos x="22" y="30"/>
                    </a:cxn>
                    <a:cxn ang="0">
                      <a:pos x="0" y="3"/>
                    </a:cxn>
                    <a:cxn ang="0">
                      <a:pos x="2" y="0"/>
                    </a:cxn>
                    <a:cxn ang="0">
                      <a:pos x="34" y="15"/>
                    </a:cxn>
                    <a:cxn ang="0">
                      <a:pos x="32" y="17"/>
                    </a:cxn>
                    <a:cxn ang="0">
                      <a:pos x="22" y="13"/>
                    </a:cxn>
                    <a:cxn ang="0">
                      <a:pos x="17" y="19"/>
                    </a:cxn>
                    <a:cxn ang="0">
                      <a:pos x="19" y="11"/>
                    </a:cxn>
                    <a:cxn ang="0">
                      <a:pos x="10" y="7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8" y="9"/>
                    </a:cxn>
                    <a:cxn ang="0">
                      <a:pos x="14" y="16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34" h="30">
                      <a:moveTo>
                        <a:pt x="17" y="19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lnTo>
                        <a:pt x="17" y="19"/>
                      </a:lnTo>
                      <a:close/>
                      <a:moveTo>
                        <a:pt x="19" y="11"/>
                      </a:move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8" y="6"/>
                        <a:pt x="6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6" y="5"/>
                        <a:pt x="7" y="7"/>
                        <a:pt x="8" y="9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5" name="Freeform 611"/>
                <p:cNvSpPr>
                  <a:spLocks noEditPoints="1"/>
                </p:cNvSpPr>
                <p:nvPr/>
              </p:nvSpPr>
              <p:spPr bwMode="auto">
                <a:xfrm>
                  <a:off x="3774275" y="2711546"/>
                  <a:ext cx="63500" cy="5715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3"/>
                    </a:cxn>
                    <a:cxn ang="0">
                      <a:pos x="8" y="0"/>
                    </a:cxn>
                    <a:cxn ang="0">
                      <a:pos x="14" y="2"/>
                    </a:cxn>
                    <a:cxn ang="0">
                      <a:pos x="17" y="10"/>
                    </a:cxn>
                    <a:cxn ang="0">
                      <a:pos x="18" y="10"/>
                    </a:cxn>
                    <a:cxn ang="0">
                      <a:pos x="27" y="11"/>
                    </a:cxn>
                    <a:cxn ang="0">
                      <a:pos x="31" y="17"/>
                    </a:cxn>
                    <a:cxn ang="0">
                      <a:pos x="29" y="25"/>
                    </a:cxn>
                    <a:cxn ang="0">
                      <a:pos x="25" y="28"/>
                    </a:cxn>
                    <a:cxn ang="0">
                      <a:pos x="0" y="8"/>
                    </a:cxn>
                    <a:cxn ang="0">
                      <a:pos x="12" y="14"/>
                    </a:cxn>
                    <a:cxn ang="0">
                      <a:pos x="14" y="12"/>
                    </a:cxn>
                    <a:cxn ang="0">
                      <a:pos x="13" y="4"/>
                    </a:cxn>
                    <a:cxn ang="0">
                      <a:pos x="5" y="5"/>
                    </a:cxn>
                    <a:cxn ang="0">
                      <a:pos x="4" y="7"/>
                    </a:cxn>
                    <a:cxn ang="0">
                      <a:pos x="12" y="14"/>
                    </a:cxn>
                    <a:cxn ang="0">
                      <a:pos x="25" y="24"/>
                    </a:cxn>
                    <a:cxn ang="0">
                      <a:pos x="27" y="22"/>
                    </a:cxn>
                    <a:cxn ang="0">
                      <a:pos x="25" y="14"/>
                    </a:cxn>
                    <a:cxn ang="0">
                      <a:pos x="16" y="14"/>
                    </a:cxn>
                    <a:cxn ang="0">
                      <a:pos x="15" y="16"/>
                    </a:cxn>
                    <a:cxn ang="0">
                      <a:pos x="25" y="24"/>
                    </a:cxn>
                  </a:cxnLst>
                  <a:rect l="0" t="0" r="r" b="b"/>
                  <a:pathLst>
                    <a:path w="32" h="28">
                      <a:moveTo>
                        <a:pt x="0" y="8"/>
                      </a:moveTo>
                      <a:cubicBezTo>
                        <a:pt x="0" y="6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2" y="0"/>
                        <a:pt x="14" y="2"/>
                      </a:cubicBezTo>
                      <a:cubicBezTo>
                        <a:pt x="17" y="4"/>
                        <a:pt x="18" y="7"/>
                        <a:pt x="17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8"/>
                        <a:pt x="23" y="8"/>
                        <a:pt x="27" y="11"/>
                      </a:cubicBezTo>
                      <a:cubicBezTo>
                        <a:pt x="29" y="13"/>
                        <a:pt x="31" y="15"/>
                        <a:pt x="31" y="17"/>
                      </a:cubicBezTo>
                      <a:cubicBezTo>
                        <a:pt x="32" y="19"/>
                        <a:pt x="31" y="22"/>
                        <a:pt x="29" y="25"/>
                      </a:cubicBezTo>
                      <a:cubicBezTo>
                        <a:pt x="27" y="27"/>
                        <a:pt x="26" y="28"/>
                        <a:pt x="25" y="28"/>
                      </a:cubicBezTo>
                      <a:lnTo>
                        <a:pt x="0" y="8"/>
                      </a:lnTo>
                      <a:close/>
                      <a:moveTo>
                        <a:pt x="12" y="14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6" y="9"/>
                        <a:pt x="15" y="7"/>
                        <a:pt x="13" y="4"/>
                      </a:cubicBezTo>
                      <a:cubicBezTo>
                        <a:pt x="9" y="2"/>
                        <a:pt x="7" y="3"/>
                        <a:pt x="5" y="5"/>
                      </a:cubicBezTo>
                      <a:cubicBezTo>
                        <a:pt x="4" y="6"/>
                        <a:pt x="4" y="7"/>
                        <a:pt x="4" y="7"/>
                      </a:cubicBezTo>
                      <a:lnTo>
                        <a:pt x="12" y="14"/>
                      </a:lnTo>
                      <a:close/>
                      <a:moveTo>
                        <a:pt x="25" y="24"/>
                      </a:moveTo>
                      <a:cubicBezTo>
                        <a:pt x="25" y="24"/>
                        <a:pt x="26" y="23"/>
                        <a:pt x="27" y="22"/>
                      </a:cubicBezTo>
                      <a:cubicBezTo>
                        <a:pt x="28" y="20"/>
                        <a:pt x="29" y="17"/>
                        <a:pt x="25" y="14"/>
                      </a:cubicBezTo>
                      <a:cubicBezTo>
                        <a:pt x="21" y="11"/>
                        <a:pt x="18" y="12"/>
                        <a:pt x="16" y="14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lnTo>
                        <a:pt x="25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6" name="Freeform 612"/>
                <p:cNvSpPr>
                  <a:spLocks/>
                </p:cNvSpPr>
                <p:nvPr/>
              </p:nvSpPr>
              <p:spPr bwMode="auto">
                <a:xfrm>
                  <a:off x="3793325" y="2676621"/>
                  <a:ext cx="63500" cy="57150"/>
                </a:xfrm>
                <a:custGeom>
                  <a:avLst/>
                  <a:gdLst/>
                  <a:ahLst/>
                  <a:cxnLst>
                    <a:cxn ang="0">
                      <a:pos x="8" y="12"/>
                    </a:cxn>
                    <a:cxn ang="0">
                      <a:pos x="3" y="20"/>
                    </a:cxn>
                    <a:cxn ang="0">
                      <a:pos x="0" y="16"/>
                    </a:cxn>
                    <a:cxn ang="0">
                      <a:pos x="12" y="0"/>
                    </a:cxn>
                    <a:cxn ang="0">
                      <a:pos x="16" y="2"/>
                    </a:cxn>
                    <a:cxn ang="0">
                      <a:pos x="11" y="10"/>
                    </a:cxn>
                    <a:cxn ang="0">
                      <a:pos x="40" y="34"/>
                    </a:cxn>
                    <a:cxn ang="0">
                      <a:pos x="39" y="36"/>
                    </a:cxn>
                    <a:cxn ang="0">
                      <a:pos x="8" y="12"/>
                    </a:cxn>
                  </a:cxnLst>
                  <a:rect l="0" t="0" r="r" b="b"/>
                  <a:pathLst>
                    <a:path w="40" h="36">
                      <a:moveTo>
                        <a:pt x="8" y="12"/>
                      </a:move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12" y="0"/>
                      </a:lnTo>
                      <a:lnTo>
                        <a:pt x="16" y="2"/>
                      </a:lnTo>
                      <a:lnTo>
                        <a:pt x="11" y="10"/>
                      </a:lnTo>
                      <a:lnTo>
                        <a:pt x="40" y="34"/>
                      </a:lnTo>
                      <a:lnTo>
                        <a:pt x="39" y="36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7" name="Freeform 613"/>
                <p:cNvSpPr>
                  <a:spLocks noEditPoints="1"/>
                </p:cNvSpPr>
                <p:nvPr/>
              </p:nvSpPr>
              <p:spPr bwMode="auto">
                <a:xfrm>
                  <a:off x="3818725" y="2651221"/>
                  <a:ext cx="68263" cy="60325"/>
                </a:xfrm>
                <a:custGeom>
                  <a:avLst/>
                  <a:gdLst/>
                  <a:ahLst/>
                  <a:cxnLst>
                    <a:cxn ang="0">
                      <a:pos x="23" y="7"/>
                    </a:cxn>
                    <a:cxn ang="0">
                      <a:pos x="30" y="27"/>
                    </a:cxn>
                    <a:cxn ang="0">
                      <a:pos x="11" y="24"/>
                    </a:cxn>
                    <a:cxn ang="0">
                      <a:pos x="3" y="5"/>
                    </a:cxn>
                    <a:cxn ang="0">
                      <a:pos x="23" y="7"/>
                    </a:cxn>
                    <a:cxn ang="0">
                      <a:pos x="13" y="21"/>
                    </a:cxn>
                    <a:cxn ang="0">
                      <a:pos x="28" y="24"/>
                    </a:cxn>
                    <a:cxn ang="0">
                      <a:pos x="21" y="10"/>
                    </a:cxn>
                    <a:cxn ang="0">
                      <a:pos x="6" y="7"/>
                    </a:cxn>
                    <a:cxn ang="0">
                      <a:pos x="13" y="21"/>
                    </a:cxn>
                  </a:cxnLst>
                  <a:rect l="0" t="0" r="r" b="b"/>
                  <a:pathLst>
                    <a:path w="34" h="31">
                      <a:moveTo>
                        <a:pt x="23" y="7"/>
                      </a:moveTo>
                      <a:cubicBezTo>
                        <a:pt x="32" y="14"/>
                        <a:pt x="34" y="22"/>
                        <a:pt x="30" y="27"/>
                      </a:cubicBezTo>
                      <a:cubicBezTo>
                        <a:pt x="27" y="31"/>
                        <a:pt x="19" y="30"/>
                        <a:pt x="11" y="24"/>
                      </a:cubicBezTo>
                      <a:cubicBezTo>
                        <a:pt x="2" y="17"/>
                        <a:pt x="0" y="9"/>
                        <a:pt x="3" y="5"/>
                      </a:cubicBezTo>
                      <a:cubicBezTo>
                        <a:pt x="7" y="0"/>
                        <a:pt x="15" y="1"/>
                        <a:pt x="23" y="7"/>
                      </a:cubicBezTo>
                      <a:close/>
                      <a:moveTo>
                        <a:pt x="13" y="21"/>
                      </a:moveTo>
                      <a:cubicBezTo>
                        <a:pt x="18" y="26"/>
                        <a:pt x="25" y="28"/>
                        <a:pt x="28" y="24"/>
                      </a:cubicBezTo>
                      <a:cubicBezTo>
                        <a:pt x="31" y="21"/>
                        <a:pt x="27" y="15"/>
                        <a:pt x="21" y="10"/>
                      </a:cubicBezTo>
                      <a:cubicBezTo>
                        <a:pt x="16" y="6"/>
                        <a:pt x="9" y="3"/>
                        <a:pt x="6" y="7"/>
                      </a:cubicBezTo>
                      <a:cubicBezTo>
                        <a:pt x="3" y="11"/>
                        <a:pt x="7" y="17"/>
                        <a:pt x="13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8" name="Freeform 614"/>
                <p:cNvSpPr>
                  <a:spLocks/>
                </p:cNvSpPr>
                <p:nvPr/>
              </p:nvSpPr>
              <p:spPr bwMode="auto">
                <a:xfrm>
                  <a:off x="3844125" y="2605183"/>
                  <a:ext cx="79375" cy="77788"/>
                </a:xfrm>
                <a:custGeom>
                  <a:avLst/>
                  <a:gdLst/>
                  <a:ahLst/>
                  <a:cxnLst>
                    <a:cxn ang="0">
                      <a:pos x="26" y="14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23" y="15"/>
                    </a:cxn>
                    <a:cxn ang="0">
                      <a:pos x="33" y="29"/>
                    </a:cxn>
                    <a:cxn ang="0">
                      <a:pos x="32" y="30"/>
                    </a:cxn>
                    <a:cxn ang="0">
                      <a:pos x="17" y="23"/>
                    </a:cxn>
                    <a:cxn ang="0">
                      <a:pos x="5" y="17"/>
                    </a:cxn>
                    <a:cxn ang="0">
                      <a:pos x="5" y="17"/>
                    </a:cxn>
                    <a:cxn ang="0">
                      <a:pos x="16" y="27"/>
                    </a:cxn>
                    <a:cxn ang="0">
                      <a:pos x="27" y="36"/>
                    </a:cxn>
                    <a:cxn ang="0">
                      <a:pos x="25" y="39"/>
                    </a:cxn>
                    <a:cxn ang="0">
                      <a:pos x="0" y="16"/>
                    </a:cxn>
                    <a:cxn ang="0">
                      <a:pos x="2" y="13"/>
                    </a:cxn>
                    <a:cxn ang="0">
                      <a:pos x="18" y="21"/>
                    </a:cxn>
                    <a:cxn ang="0">
                      <a:pos x="28" y="26"/>
                    </a:cxn>
                    <a:cxn ang="0">
                      <a:pos x="28" y="26"/>
                    </a:cxn>
                    <a:cxn ang="0">
                      <a:pos x="21" y="17"/>
                    </a:cxn>
                    <a:cxn ang="0">
                      <a:pos x="10" y="3"/>
                    </a:cxn>
                    <a:cxn ang="0">
                      <a:pos x="13" y="0"/>
                    </a:cxn>
                    <a:cxn ang="0">
                      <a:pos x="40" y="20"/>
                    </a:cxn>
                    <a:cxn ang="0">
                      <a:pos x="38" y="23"/>
                    </a:cxn>
                    <a:cxn ang="0">
                      <a:pos x="26" y="14"/>
                    </a:cxn>
                  </a:cxnLst>
                  <a:rect l="0" t="0" r="r" b="b"/>
                  <a:pathLst>
                    <a:path w="40" h="39">
                      <a:moveTo>
                        <a:pt x="26" y="14"/>
                      </a:moveTo>
                      <a:cubicBezTo>
                        <a:pt x="23" y="11"/>
                        <a:pt x="18" y="8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7" y="8"/>
                        <a:pt x="20" y="12"/>
                        <a:pt x="23" y="15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2" y="21"/>
                        <a:pt x="9" y="19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8" y="20"/>
                        <a:pt x="13" y="24"/>
                        <a:pt x="16" y="2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21" y="22"/>
                        <a:pt x="25" y="24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6" y="23"/>
                        <a:pt x="23" y="20"/>
                        <a:pt x="21" y="17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39" name="Freeform 615"/>
                <p:cNvSpPr>
                  <a:spLocks noEditPoints="1"/>
                </p:cNvSpPr>
                <p:nvPr/>
              </p:nvSpPr>
              <p:spPr bwMode="auto">
                <a:xfrm>
                  <a:off x="3883812" y="2582958"/>
                  <a:ext cx="66675" cy="60325"/>
                </a:xfrm>
                <a:custGeom>
                  <a:avLst/>
                  <a:gdLst/>
                  <a:ahLst/>
                  <a:cxnLst>
                    <a:cxn ang="0">
                      <a:pos x="17" y="19"/>
                    </a:cxn>
                    <a:cxn ang="0">
                      <a:pos x="23" y="27"/>
                    </a:cxn>
                    <a:cxn ang="0">
                      <a:pos x="22" y="30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3" y="15"/>
                    </a:cxn>
                    <a:cxn ang="0">
                      <a:pos x="31" y="17"/>
                    </a:cxn>
                    <a:cxn ang="0">
                      <a:pos x="22" y="12"/>
                    </a:cxn>
                    <a:cxn ang="0">
                      <a:pos x="17" y="19"/>
                    </a:cxn>
                    <a:cxn ang="0">
                      <a:pos x="19" y="11"/>
                    </a:cxn>
                    <a:cxn ang="0">
                      <a:pos x="10" y="6"/>
                    </a:cxn>
                    <a:cxn ang="0">
                      <a:pos x="4" y="3"/>
                    </a:cxn>
                    <a:cxn ang="0">
                      <a:pos x="4" y="4"/>
                    </a:cxn>
                    <a:cxn ang="0">
                      <a:pos x="8" y="8"/>
                    </a:cxn>
                    <a:cxn ang="0">
                      <a:pos x="14" y="16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33" h="30">
                      <a:moveTo>
                        <a:pt x="17" y="19"/>
                      </a:move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lnTo>
                        <a:pt x="17" y="19"/>
                      </a:lnTo>
                      <a:close/>
                      <a:moveTo>
                        <a:pt x="19" y="11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5"/>
                        <a:pt x="6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7" y="7"/>
                        <a:pt x="8" y="8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0" name="Freeform 616"/>
                <p:cNvSpPr>
                  <a:spLocks/>
                </p:cNvSpPr>
                <p:nvPr/>
              </p:nvSpPr>
              <p:spPr bwMode="auto">
                <a:xfrm>
                  <a:off x="3898100" y="2544858"/>
                  <a:ext cx="63500" cy="58738"/>
                </a:xfrm>
                <a:custGeom>
                  <a:avLst/>
                  <a:gdLst/>
                  <a:ahLst/>
                  <a:cxnLst>
                    <a:cxn ang="0">
                      <a:pos x="9" y="13"/>
                    </a:cxn>
                    <a:cxn ang="0">
                      <a:pos x="3" y="20"/>
                    </a:cxn>
                    <a:cxn ang="0">
                      <a:pos x="0" y="16"/>
                    </a:cxn>
                    <a:cxn ang="0">
                      <a:pos x="13" y="0"/>
                    </a:cxn>
                    <a:cxn ang="0">
                      <a:pos x="16" y="3"/>
                    </a:cxn>
                    <a:cxn ang="0">
                      <a:pos x="11" y="10"/>
                    </a:cxn>
                    <a:cxn ang="0">
                      <a:pos x="40" y="34"/>
                    </a:cxn>
                    <a:cxn ang="0">
                      <a:pos x="38" y="37"/>
                    </a:cxn>
                    <a:cxn ang="0">
                      <a:pos x="9" y="13"/>
                    </a:cxn>
                  </a:cxnLst>
                  <a:rect l="0" t="0" r="r" b="b"/>
                  <a:pathLst>
                    <a:path w="40" h="37">
                      <a:moveTo>
                        <a:pt x="9" y="13"/>
                      </a:move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13" y="0"/>
                      </a:lnTo>
                      <a:lnTo>
                        <a:pt x="16" y="3"/>
                      </a:lnTo>
                      <a:lnTo>
                        <a:pt x="11" y="10"/>
                      </a:lnTo>
                      <a:lnTo>
                        <a:pt x="40" y="34"/>
                      </a:lnTo>
                      <a:lnTo>
                        <a:pt x="38" y="37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1" name="Freeform 617"/>
                <p:cNvSpPr>
                  <a:spLocks/>
                </p:cNvSpPr>
                <p:nvPr/>
              </p:nvSpPr>
              <p:spPr bwMode="auto">
                <a:xfrm>
                  <a:off x="3921912" y="2514696"/>
                  <a:ext cx="74613" cy="68263"/>
                </a:xfrm>
                <a:custGeom>
                  <a:avLst/>
                  <a:gdLst/>
                  <a:ahLst/>
                  <a:cxnLst>
                    <a:cxn ang="0">
                      <a:pos x="1" y="11"/>
                    </a:cxn>
                    <a:cxn ang="0">
                      <a:pos x="12" y="20"/>
                    </a:cxn>
                    <a:cxn ang="0">
                      <a:pos x="23" y="29"/>
                    </a:cxn>
                    <a:cxn ang="0">
                      <a:pos x="23" y="29"/>
                    </a:cxn>
                    <a:cxn ang="0">
                      <a:pos x="17" y="19"/>
                    </a:cxn>
                    <a:cxn ang="0">
                      <a:pos x="8" y="2"/>
                    </a:cxn>
                    <a:cxn ang="0">
                      <a:pos x="10" y="0"/>
                    </a:cxn>
                    <a:cxn ang="0">
                      <a:pos x="37" y="21"/>
                    </a:cxn>
                    <a:cxn ang="0">
                      <a:pos x="35" y="23"/>
                    </a:cxn>
                    <a:cxn ang="0">
                      <a:pos x="24" y="14"/>
                    </a:cxn>
                    <a:cxn ang="0">
                      <a:pos x="13" y="5"/>
                    </a:cxn>
                    <a:cxn ang="0">
                      <a:pos x="13" y="5"/>
                    </a:cxn>
                    <a:cxn ang="0">
                      <a:pos x="19" y="16"/>
                    </a:cxn>
                    <a:cxn ang="0">
                      <a:pos x="28" y="32"/>
                    </a:cxn>
                    <a:cxn ang="0">
                      <a:pos x="26" y="34"/>
                    </a:cxn>
                    <a:cxn ang="0">
                      <a:pos x="0" y="13"/>
                    </a:cxn>
                    <a:cxn ang="0">
                      <a:pos x="1" y="11"/>
                    </a:cxn>
                  </a:cxnLst>
                  <a:rect l="0" t="0" r="r" b="b"/>
                  <a:pathLst>
                    <a:path w="37" h="34">
                      <a:moveTo>
                        <a:pt x="1" y="11"/>
                      </a:move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7" y="23"/>
                        <a:pt x="20" y="26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1" y="26"/>
                        <a:pt x="19" y="22"/>
                        <a:pt x="17" y="19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19" y="11"/>
                        <a:pt x="16" y="8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5" y="8"/>
                        <a:pt x="17" y="12"/>
                        <a:pt x="19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2" name="Freeform 618"/>
                <p:cNvSpPr>
                  <a:spLocks/>
                </p:cNvSpPr>
                <p:nvPr/>
              </p:nvSpPr>
              <p:spPr bwMode="auto">
                <a:xfrm>
                  <a:off x="3950487" y="2490883"/>
                  <a:ext cx="63500" cy="58738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3"/>
                    </a:cxn>
                    <a:cxn ang="0">
                      <a:pos x="13" y="3"/>
                    </a:cxn>
                    <a:cxn ang="0">
                      <a:pos x="16" y="12"/>
                    </a:cxn>
                    <a:cxn ang="0">
                      <a:pos x="16" y="12"/>
                    </a:cxn>
                    <a:cxn ang="0">
                      <a:pos x="26" y="13"/>
                    </a:cxn>
                    <a:cxn ang="0">
                      <a:pos x="29" y="26"/>
                    </a:cxn>
                    <a:cxn ang="0">
                      <a:pos x="23" y="29"/>
                    </a:cxn>
                    <a:cxn ang="0">
                      <a:pos x="21" y="26"/>
                    </a:cxn>
                    <a:cxn ang="0">
                      <a:pos x="26" y="24"/>
                    </a:cxn>
                    <a:cxn ang="0">
                      <a:pos x="24" y="15"/>
                    </a:cxn>
                    <a:cxn ang="0">
                      <a:pos x="15" y="16"/>
                    </a:cxn>
                    <a:cxn ang="0">
                      <a:pos x="15" y="17"/>
                    </a:cxn>
                    <a:cxn ang="0">
                      <a:pos x="12" y="15"/>
                    </a:cxn>
                    <a:cxn ang="0">
                      <a:pos x="13" y="14"/>
                    </a:cxn>
                    <a:cxn ang="0">
                      <a:pos x="11" y="6"/>
                    </a:cxn>
                    <a:cxn ang="0">
                      <a:pos x="5" y="6"/>
                    </a:cxn>
                    <a:cxn ang="0">
                      <a:pos x="3" y="11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32" h="29">
                      <a:moveTo>
                        <a:pt x="0" y="10"/>
                      </a:moveTo>
                      <a:cubicBezTo>
                        <a:pt x="0" y="8"/>
                        <a:pt x="1" y="5"/>
                        <a:pt x="2" y="3"/>
                      </a:cubicBezTo>
                      <a:cubicBezTo>
                        <a:pt x="5" y="0"/>
                        <a:pt x="9" y="0"/>
                        <a:pt x="13" y="3"/>
                      </a:cubicBezTo>
                      <a:cubicBezTo>
                        <a:pt x="16" y="6"/>
                        <a:pt x="17" y="10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9" y="10"/>
                        <a:pt x="23" y="10"/>
                        <a:pt x="26" y="13"/>
                      </a:cubicBezTo>
                      <a:cubicBezTo>
                        <a:pt x="32" y="18"/>
                        <a:pt x="32" y="22"/>
                        <a:pt x="29" y="26"/>
                      </a:cubicBezTo>
                      <a:cubicBezTo>
                        <a:pt x="28" y="27"/>
                        <a:pt x="26" y="29"/>
                        <a:pt x="23" y="29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3" y="26"/>
                        <a:pt x="25" y="25"/>
                        <a:pt x="26" y="24"/>
                      </a:cubicBezTo>
                      <a:cubicBezTo>
                        <a:pt x="28" y="21"/>
                        <a:pt x="27" y="18"/>
                        <a:pt x="24" y="15"/>
                      </a:cubicBezTo>
                      <a:cubicBezTo>
                        <a:pt x="20" y="12"/>
                        <a:pt x="17" y="14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5" y="12"/>
                        <a:pt x="14" y="8"/>
                        <a:pt x="11" y="6"/>
                      </a:cubicBezTo>
                      <a:cubicBezTo>
                        <a:pt x="9" y="4"/>
                        <a:pt x="6" y="4"/>
                        <a:pt x="5" y="6"/>
                      </a:cubicBezTo>
                      <a:cubicBezTo>
                        <a:pt x="4" y="7"/>
                        <a:pt x="3" y="9"/>
                        <a:pt x="3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3" name="Freeform 619"/>
                <p:cNvSpPr>
                  <a:spLocks noEditPoints="1"/>
                </p:cNvSpPr>
                <p:nvPr/>
              </p:nvSpPr>
              <p:spPr bwMode="auto">
                <a:xfrm>
                  <a:off x="3975887" y="2465483"/>
                  <a:ext cx="68263" cy="60325"/>
                </a:xfrm>
                <a:custGeom>
                  <a:avLst/>
                  <a:gdLst/>
                  <a:ahLst/>
                  <a:cxnLst>
                    <a:cxn ang="0">
                      <a:pos x="17" y="19"/>
                    </a:cxn>
                    <a:cxn ang="0">
                      <a:pos x="24" y="28"/>
                    </a:cxn>
                    <a:cxn ang="0">
                      <a:pos x="22" y="30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34" y="15"/>
                    </a:cxn>
                    <a:cxn ang="0">
                      <a:pos x="32" y="18"/>
                    </a:cxn>
                    <a:cxn ang="0">
                      <a:pos x="22" y="13"/>
                    </a:cxn>
                    <a:cxn ang="0">
                      <a:pos x="17" y="19"/>
                    </a:cxn>
                    <a:cxn ang="0">
                      <a:pos x="19" y="11"/>
                    </a:cxn>
                    <a:cxn ang="0">
                      <a:pos x="10" y="7"/>
                    </a:cxn>
                    <a:cxn ang="0">
                      <a:pos x="5" y="4"/>
                    </a:cxn>
                    <a:cxn ang="0">
                      <a:pos x="4" y="4"/>
                    </a:cxn>
                    <a:cxn ang="0">
                      <a:pos x="9" y="9"/>
                    </a:cxn>
                    <a:cxn ang="0">
                      <a:pos x="15" y="17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34" h="30">
                      <a:moveTo>
                        <a:pt x="17" y="19"/>
                      </a:move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lnTo>
                        <a:pt x="17" y="19"/>
                      </a:lnTo>
                      <a:close/>
                      <a:moveTo>
                        <a:pt x="19" y="11"/>
                      </a:move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8" y="6"/>
                        <a:pt x="6" y="5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6" y="6"/>
                        <a:pt x="7" y="7"/>
                        <a:pt x="9" y="9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4" name="Freeform 620"/>
                <p:cNvSpPr>
                  <a:spLocks/>
                </p:cNvSpPr>
                <p:nvPr/>
              </p:nvSpPr>
              <p:spPr bwMode="auto">
                <a:xfrm>
                  <a:off x="3996525" y="2424208"/>
                  <a:ext cx="87313" cy="66675"/>
                </a:xfrm>
                <a:custGeom>
                  <a:avLst/>
                  <a:gdLst/>
                  <a:ahLst/>
                  <a:cxnLst>
                    <a:cxn ang="0">
                      <a:pos x="1" y="13"/>
                    </a:cxn>
                    <a:cxn ang="0">
                      <a:pos x="31" y="36"/>
                    </a:cxn>
                    <a:cxn ang="0">
                      <a:pos x="38" y="26"/>
                    </a:cxn>
                    <a:cxn ang="0">
                      <a:pos x="10" y="2"/>
                    </a:cxn>
                    <a:cxn ang="0">
                      <a:pos x="12" y="0"/>
                    </a:cxn>
                    <a:cxn ang="0">
                      <a:pos x="41" y="24"/>
                    </a:cxn>
                    <a:cxn ang="0">
                      <a:pos x="43" y="21"/>
                    </a:cxn>
                    <a:cxn ang="0">
                      <a:pos x="55" y="31"/>
                    </a:cxn>
                    <a:cxn ang="0">
                      <a:pos x="52" y="32"/>
                    </a:cxn>
                    <a:cxn ang="0">
                      <a:pos x="45" y="27"/>
                    </a:cxn>
                    <a:cxn ang="0">
                      <a:pos x="32" y="42"/>
                    </a:cxn>
                    <a:cxn ang="0">
                      <a:pos x="0" y="16"/>
                    </a:cxn>
                    <a:cxn ang="0">
                      <a:pos x="1" y="13"/>
                    </a:cxn>
                  </a:cxnLst>
                  <a:rect l="0" t="0" r="r" b="b"/>
                  <a:pathLst>
                    <a:path w="55" h="42">
                      <a:moveTo>
                        <a:pt x="1" y="13"/>
                      </a:moveTo>
                      <a:lnTo>
                        <a:pt x="31" y="36"/>
                      </a:lnTo>
                      <a:lnTo>
                        <a:pt x="38" y="26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41" y="24"/>
                      </a:lnTo>
                      <a:lnTo>
                        <a:pt x="43" y="21"/>
                      </a:lnTo>
                      <a:lnTo>
                        <a:pt x="55" y="31"/>
                      </a:lnTo>
                      <a:lnTo>
                        <a:pt x="52" y="32"/>
                      </a:lnTo>
                      <a:lnTo>
                        <a:pt x="45" y="27"/>
                      </a:lnTo>
                      <a:lnTo>
                        <a:pt x="32" y="42"/>
                      </a:lnTo>
                      <a:lnTo>
                        <a:pt x="0" y="16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5" name="Freeform 621"/>
                <p:cNvSpPr>
                  <a:spLocks/>
                </p:cNvSpPr>
                <p:nvPr/>
              </p:nvSpPr>
              <p:spPr bwMode="auto">
                <a:xfrm>
                  <a:off x="4021925" y="2387696"/>
                  <a:ext cx="73025" cy="69850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13" y="20"/>
                    </a:cxn>
                    <a:cxn ang="0">
                      <a:pos x="24" y="29"/>
                    </a:cxn>
                    <a:cxn ang="0">
                      <a:pos x="24" y="29"/>
                    </a:cxn>
                    <a:cxn ang="0">
                      <a:pos x="18" y="19"/>
                    </a:cxn>
                    <a:cxn ang="0">
                      <a:pos x="9" y="3"/>
                    </a:cxn>
                    <a:cxn ang="0">
                      <a:pos x="11" y="0"/>
                    </a:cxn>
                    <a:cxn ang="0">
                      <a:pos x="37" y="21"/>
                    </a:cxn>
                    <a:cxn ang="0">
                      <a:pos x="36" y="23"/>
                    </a:cxn>
                    <a:cxn ang="0">
                      <a:pos x="24" y="1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20" y="16"/>
                    </a:cxn>
                    <a:cxn ang="0">
                      <a:pos x="29" y="32"/>
                    </a:cxn>
                    <a:cxn ang="0">
                      <a:pos x="27" y="35"/>
                    </a:cxn>
                    <a:cxn ang="0">
                      <a:pos x="0" y="14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37" h="35">
                      <a:moveTo>
                        <a:pt x="2" y="12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4"/>
                        <a:pt x="21" y="27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0" y="11"/>
                        <a:pt x="17" y="9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6" y="9"/>
                        <a:pt x="18" y="13"/>
                        <a:pt x="20" y="16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6" name="Freeform 622"/>
                <p:cNvSpPr>
                  <a:spLocks noEditPoints="1"/>
                </p:cNvSpPr>
                <p:nvPr/>
              </p:nvSpPr>
              <p:spPr bwMode="auto">
                <a:xfrm>
                  <a:off x="4053675" y="2360708"/>
                  <a:ext cx="65088" cy="65088"/>
                </a:xfrm>
                <a:custGeom>
                  <a:avLst/>
                  <a:gdLst/>
                  <a:ahLst/>
                  <a:cxnLst>
                    <a:cxn ang="0">
                      <a:pos x="23" y="33"/>
                    </a:cxn>
                    <a:cxn ang="0">
                      <a:pos x="21" y="30"/>
                    </a:cxn>
                    <a:cxn ang="0">
                      <a:pos x="15" y="21"/>
                    </a:cxn>
                    <a:cxn ang="0">
                      <a:pos x="14" y="18"/>
                    </a:cxn>
                    <a:cxn ang="0">
                      <a:pos x="14" y="18"/>
                    </a:cxn>
                    <a:cxn ang="0">
                      <a:pos x="5" y="17"/>
                    </a:cxn>
                    <a:cxn ang="0">
                      <a:pos x="1" y="11"/>
                    </a:cxn>
                    <a:cxn ang="0">
                      <a:pos x="3" y="4"/>
                    </a:cxn>
                    <a:cxn ang="0">
                      <a:pos x="7" y="0"/>
                    </a:cxn>
                    <a:cxn ang="0">
                      <a:pos x="33" y="21"/>
                    </a:cxn>
                    <a:cxn ang="0">
                      <a:pos x="31" y="23"/>
                    </a:cxn>
                    <a:cxn ang="0">
                      <a:pos x="19" y="14"/>
                    </a:cxn>
                    <a:cxn ang="0">
                      <a:pos x="18" y="16"/>
                    </a:cxn>
                    <a:cxn ang="0">
                      <a:pos x="17" y="20"/>
                    </a:cxn>
                    <a:cxn ang="0">
                      <a:pos x="24" y="28"/>
                    </a:cxn>
                    <a:cxn ang="0">
                      <a:pos x="25" y="31"/>
                    </a:cxn>
                    <a:cxn ang="0">
                      <a:pos x="23" y="33"/>
                    </a:cxn>
                    <a:cxn ang="0">
                      <a:pos x="7" y="4"/>
                    </a:cxn>
                    <a:cxn ang="0">
                      <a:pos x="5" y="6"/>
                    </a:cxn>
                    <a:cxn ang="0">
                      <a:pos x="7" y="15"/>
                    </a:cxn>
                    <a:cxn ang="0">
                      <a:pos x="15" y="14"/>
                    </a:cxn>
                    <a:cxn ang="0">
                      <a:pos x="17" y="12"/>
                    </a:cxn>
                    <a:cxn ang="0">
                      <a:pos x="7" y="4"/>
                    </a:cxn>
                  </a:cxnLst>
                  <a:rect l="0" t="0" r="r" b="b"/>
                  <a:pathLst>
                    <a:path w="33" h="33">
                      <a:moveTo>
                        <a:pt x="23" y="33"/>
                      </a:moveTo>
                      <a:cubicBezTo>
                        <a:pt x="23" y="32"/>
                        <a:pt x="22" y="31"/>
                        <a:pt x="21" y="30"/>
                      </a:cubicBezTo>
                      <a:cubicBezTo>
                        <a:pt x="19" y="27"/>
                        <a:pt x="16" y="24"/>
                        <a:pt x="15" y="21"/>
                      </a:cubicBezTo>
                      <a:cubicBezTo>
                        <a:pt x="14" y="20"/>
                        <a:pt x="14" y="19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2" y="20"/>
                        <a:pt x="8" y="20"/>
                        <a:pt x="5" y="17"/>
                      </a:cubicBezTo>
                      <a:cubicBezTo>
                        <a:pt x="2" y="15"/>
                        <a:pt x="1" y="13"/>
                        <a:pt x="1" y="11"/>
                      </a:cubicBezTo>
                      <a:cubicBezTo>
                        <a:pt x="0" y="9"/>
                        <a:pt x="1" y="6"/>
                        <a:pt x="3" y="4"/>
                      </a:cubicBezTo>
                      <a:cubicBezTo>
                        <a:pt x="4" y="3"/>
                        <a:pt x="5" y="1"/>
                        <a:pt x="7" y="0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7"/>
                        <a:pt x="17" y="18"/>
                        <a:pt x="17" y="20"/>
                      </a:cubicBezTo>
                      <a:cubicBezTo>
                        <a:pt x="18" y="22"/>
                        <a:pt x="22" y="26"/>
                        <a:pt x="24" y="28"/>
                      </a:cubicBezTo>
                      <a:cubicBezTo>
                        <a:pt x="24" y="29"/>
                        <a:pt x="25" y="30"/>
                        <a:pt x="25" y="31"/>
                      </a:cubicBezTo>
                      <a:lnTo>
                        <a:pt x="23" y="33"/>
                      </a:lnTo>
                      <a:close/>
                      <a:moveTo>
                        <a:pt x="7" y="4"/>
                      </a:moveTo>
                      <a:cubicBezTo>
                        <a:pt x="7" y="5"/>
                        <a:pt x="6" y="5"/>
                        <a:pt x="5" y="6"/>
                      </a:cubicBezTo>
                      <a:cubicBezTo>
                        <a:pt x="3" y="9"/>
                        <a:pt x="3" y="12"/>
                        <a:pt x="7" y="15"/>
                      </a:cubicBezTo>
                      <a:cubicBezTo>
                        <a:pt x="10" y="17"/>
                        <a:pt x="13" y="17"/>
                        <a:pt x="15" y="14"/>
                      </a:cubicBezTo>
                      <a:cubicBezTo>
                        <a:pt x="16" y="13"/>
                        <a:pt x="16" y="13"/>
                        <a:pt x="17" y="12"/>
                      </a:cubicBez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7" name="Freeform 623"/>
                <p:cNvSpPr>
                  <a:spLocks/>
                </p:cNvSpPr>
                <p:nvPr/>
              </p:nvSpPr>
              <p:spPr bwMode="auto">
                <a:xfrm>
                  <a:off x="4080662" y="2314671"/>
                  <a:ext cx="74613" cy="69850"/>
                </a:xfrm>
                <a:custGeom>
                  <a:avLst/>
                  <a:gdLst/>
                  <a:ahLst/>
                  <a:cxnLst>
                    <a:cxn ang="0">
                      <a:pos x="1" y="11"/>
                    </a:cxn>
                    <a:cxn ang="0">
                      <a:pos x="13" y="20"/>
                    </a:cxn>
                    <a:cxn ang="0">
                      <a:pos x="24" y="29"/>
                    </a:cxn>
                    <a:cxn ang="0">
                      <a:pos x="24" y="29"/>
                    </a:cxn>
                    <a:cxn ang="0">
                      <a:pos x="18" y="19"/>
                    </a:cxn>
                    <a:cxn ang="0">
                      <a:pos x="9" y="2"/>
                    </a:cxn>
                    <a:cxn ang="0">
                      <a:pos x="10" y="0"/>
                    </a:cxn>
                    <a:cxn ang="0">
                      <a:pos x="37" y="21"/>
                    </a:cxn>
                    <a:cxn ang="0">
                      <a:pos x="35" y="23"/>
                    </a:cxn>
                    <a:cxn ang="0">
                      <a:pos x="24" y="14"/>
                    </a:cxn>
                    <a:cxn ang="0">
                      <a:pos x="13" y="6"/>
                    </a:cxn>
                    <a:cxn ang="0">
                      <a:pos x="13" y="6"/>
                    </a:cxn>
                    <a:cxn ang="0">
                      <a:pos x="19" y="16"/>
                    </a:cxn>
                    <a:cxn ang="0">
                      <a:pos x="28" y="32"/>
                    </a:cxn>
                    <a:cxn ang="0">
                      <a:pos x="26" y="35"/>
                    </a:cxn>
                    <a:cxn ang="0">
                      <a:pos x="0" y="14"/>
                    </a:cxn>
                    <a:cxn ang="0">
                      <a:pos x="1" y="11"/>
                    </a:cxn>
                  </a:cxnLst>
                  <a:rect l="0" t="0" r="r" b="b"/>
                  <a:pathLst>
                    <a:path w="37" h="35">
                      <a:moveTo>
                        <a:pt x="1" y="11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4"/>
                        <a:pt x="20" y="26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0" y="11"/>
                        <a:pt x="17" y="9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9"/>
                        <a:pt x="17" y="13"/>
                        <a:pt x="19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8" name="Freeform 624"/>
                <p:cNvSpPr>
                  <a:spLocks/>
                </p:cNvSpPr>
                <p:nvPr/>
              </p:nvSpPr>
              <p:spPr bwMode="auto">
                <a:xfrm>
                  <a:off x="3820312" y="2794096"/>
                  <a:ext cx="74613" cy="68263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13" y="20"/>
                    </a:cxn>
                    <a:cxn ang="0">
                      <a:pos x="24" y="29"/>
                    </a:cxn>
                    <a:cxn ang="0">
                      <a:pos x="24" y="29"/>
                    </a:cxn>
                    <a:cxn ang="0">
                      <a:pos x="18" y="19"/>
                    </a:cxn>
                    <a:cxn ang="0">
                      <a:pos x="9" y="2"/>
                    </a:cxn>
                    <a:cxn ang="0">
                      <a:pos x="11" y="0"/>
                    </a:cxn>
                    <a:cxn ang="0">
                      <a:pos x="37" y="21"/>
                    </a:cxn>
                    <a:cxn ang="0">
                      <a:pos x="35" y="23"/>
                    </a:cxn>
                    <a:cxn ang="0">
                      <a:pos x="24" y="1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20" y="16"/>
                    </a:cxn>
                    <a:cxn ang="0">
                      <a:pos x="28" y="32"/>
                    </a:cxn>
                    <a:cxn ang="0">
                      <a:pos x="26" y="34"/>
                    </a:cxn>
                    <a:cxn ang="0">
                      <a:pos x="0" y="13"/>
                    </a:cxn>
                    <a:cxn ang="0">
                      <a:pos x="2" y="11"/>
                    </a:cxn>
                  </a:cxnLst>
                  <a:rect l="0" t="0" r="r" b="b"/>
                  <a:pathLst>
                    <a:path w="37" h="34">
                      <a:moveTo>
                        <a:pt x="2" y="11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3"/>
                        <a:pt x="20" y="26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0" y="11"/>
                        <a:pt x="17" y="8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6" y="9"/>
                        <a:pt x="18" y="12"/>
                        <a:pt x="20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49" name="Freeform 625"/>
                <p:cNvSpPr>
                  <a:spLocks/>
                </p:cNvSpPr>
                <p:nvPr/>
              </p:nvSpPr>
              <p:spPr bwMode="auto">
                <a:xfrm>
                  <a:off x="3848887" y="2760758"/>
                  <a:ext cx="73025" cy="66675"/>
                </a:xfrm>
                <a:custGeom>
                  <a:avLst/>
                  <a:gdLst/>
                  <a:ahLst/>
                  <a:cxnLst>
                    <a:cxn ang="0">
                      <a:pos x="2" y="13"/>
                    </a:cxn>
                    <a:cxn ang="0">
                      <a:pos x="16" y="25"/>
                    </a:cxn>
                    <a:cxn ang="0">
                      <a:pos x="25" y="13"/>
                    </a:cxn>
                    <a:cxn ang="0">
                      <a:pos x="11" y="2"/>
                    </a:cxn>
                    <a:cxn ang="0">
                      <a:pos x="14" y="0"/>
                    </a:cxn>
                    <a:cxn ang="0">
                      <a:pos x="46" y="26"/>
                    </a:cxn>
                    <a:cxn ang="0">
                      <a:pos x="44" y="28"/>
                    </a:cxn>
                    <a:cxn ang="0">
                      <a:pos x="29" y="16"/>
                    </a:cxn>
                    <a:cxn ang="0">
                      <a:pos x="20" y="27"/>
                    </a:cxn>
                    <a:cxn ang="0">
                      <a:pos x="35" y="40"/>
                    </a:cxn>
                    <a:cxn ang="0">
                      <a:pos x="32" y="42"/>
                    </a:cxn>
                    <a:cxn ang="0">
                      <a:pos x="0" y="16"/>
                    </a:cxn>
                    <a:cxn ang="0">
                      <a:pos x="2" y="13"/>
                    </a:cxn>
                  </a:cxnLst>
                  <a:rect l="0" t="0" r="r" b="b"/>
                  <a:pathLst>
                    <a:path w="46" h="42">
                      <a:moveTo>
                        <a:pt x="2" y="13"/>
                      </a:moveTo>
                      <a:lnTo>
                        <a:pt x="16" y="25"/>
                      </a:lnTo>
                      <a:lnTo>
                        <a:pt x="25" y="13"/>
                      </a:lnTo>
                      <a:lnTo>
                        <a:pt x="11" y="2"/>
                      </a:lnTo>
                      <a:lnTo>
                        <a:pt x="14" y="0"/>
                      </a:lnTo>
                      <a:lnTo>
                        <a:pt x="46" y="26"/>
                      </a:lnTo>
                      <a:lnTo>
                        <a:pt x="44" y="28"/>
                      </a:lnTo>
                      <a:lnTo>
                        <a:pt x="29" y="16"/>
                      </a:lnTo>
                      <a:lnTo>
                        <a:pt x="20" y="27"/>
                      </a:lnTo>
                      <a:lnTo>
                        <a:pt x="35" y="40"/>
                      </a:lnTo>
                      <a:lnTo>
                        <a:pt x="32" y="42"/>
                      </a:lnTo>
                      <a:lnTo>
                        <a:pt x="0" y="16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0" name="Freeform 626"/>
                <p:cNvSpPr>
                  <a:spLocks noEditPoints="1"/>
                </p:cNvSpPr>
                <p:nvPr/>
              </p:nvSpPr>
              <p:spPr bwMode="auto">
                <a:xfrm>
                  <a:off x="3882225" y="2729008"/>
                  <a:ext cx="61913" cy="58738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5" y="4"/>
                    </a:cxn>
                    <a:cxn ang="0">
                      <a:pos x="23" y="6"/>
                    </a:cxn>
                    <a:cxn ang="0">
                      <a:pos x="28" y="23"/>
                    </a:cxn>
                    <a:cxn ang="0">
                      <a:pos x="31" y="25"/>
                    </a:cxn>
                    <a:cxn ang="0">
                      <a:pos x="29" y="27"/>
                    </a:cxn>
                    <a:cxn ang="0">
                      <a:pos x="27" y="25"/>
                    </a:cxn>
                    <a:cxn ang="0">
                      <a:pos x="9" y="24"/>
                    </a:cxn>
                    <a:cxn ang="0">
                      <a:pos x="3" y="6"/>
                    </a:cxn>
                    <a:cxn ang="0">
                      <a:pos x="1" y="5"/>
                    </a:cxn>
                    <a:cxn ang="0">
                      <a:pos x="2" y="2"/>
                    </a:cxn>
                    <a:cxn ang="0">
                      <a:pos x="6" y="8"/>
                    </a:cxn>
                    <a:cxn ang="0">
                      <a:pos x="11" y="21"/>
                    </a:cxn>
                    <a:cxn ang="0">
                      <a:pos x="24" y="23"/>
                    </a:cxn>
                    <a:cxn ang="0">
                      <a:pos x="6" y="8"/>
                    </a:cxn>
                    <a:cxn ang="0">
                      <a:pos x="26" y="21"/>
                    </a:cxn>
                    <a:cxn ang="0">
                      <a:pos x="21" y="9"/>
                    </a:cxn>
                    <a:cxn ang="0">
                      <a:pos x="7" y="6"/>
                    </a:cxn>
                    <a:cxn ang="0">
                      <a:pos x="26" y="21"/>
                    </a:cxn>
                  </a:cxnLst>
                  <a:rect l="0" t="0" r="r" b="b"/>
                  <a:pathLst>
                    <a:path w="31" h="30">
                      <a:moveTo>
                        <a:pt x="2" y="2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8" y="1"/>
                        <a:pt x="14" y="0"/>
                        <a:pt x="23" y="6"/>
                      </a:cubicBezTo>
                      <a:cubicBezTo>
                        <a:pt x="31" y="13"/>
                        <a:pt x="31" y="19"/>
                        <a:pt x="28" y="23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3" y="29"/>
                        <a:pt x="17" y="30"/>
                        <a:pt x="9" y="24"/>
                      </a:cubicBezTo>
                      <a:cubicBezTo>
                        <a:pt x="0" y="17"/>
                        <a:pt x="1" y="10"/>
                        <a:pt x="3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lnTo>
                        <a:pt x="2" y="2"/>
                      </a:lnTo>
                      <a:close/>
                      <a:moveTo>
                        <a:pt x="6" y="8"/>
                      </a:moveTo>
                      <a:cubicBezTo>
                        <a:pt x="4" y="11"/>
                        <a:pt x="4" y="16"/>
                        <a:pt x="11" y="21"/>
                      </a:cubicBezTo>
                      <a:cubicBezTo>
                        <a:pt x="17" y="26"/>
                        <a:pt x="22" y="26"/>
                        <a:pt x="24" y="23"/>
                      </a:cubicBezTo>
                      <a:lnTo>
                        <a:pt x="6" y="8"/>
                      </a:lnTo>
                      <a:close/>
                      <a:moveTo>
                        <a:pt x="26" y="21"/>
                      </a:moveTo>
                      <a:cubicBezTo>
                        <a:pt x="28" y="18"/>
                        <a:pt x="27" y="14"/>
                        <a:pt x="21" y="9"/>
                      </a:cubicBezTo>
                      <a:cubicBezTo>
                        <a:pt x="14" y="3"/>
                        <a:pt x="10" y="4"/>
                        <a:pt x="7" y="6"/>
                      </a:cubicBezTo>
                      <a:lnTo>
                        <a:pt x="26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1" name="Freeform 627"/>
                <p:cNvSpPr>
                  <a:spLocks noEditPoints="1"/>
                </p:cNvSpPr>
                <p:nvPr/>
              </p:nvSpPr>
              <p:spPr bwMode="auto">
                <a:xfrm>
                  <a:off x="3907625" y="2687733"/>
                  <a:ext cx="69850" cy="65088"/>
                </a:xfrm>
                <a:custGeom>
                  <a:avLst/>
                  <a:gdLst/>
                  <a:ahLst/>
                  <a:cxnLst>
                    <a:cxn ang="0">
                      <a:pos x="24" y="8"/>
                    </a:cxn>
                    <a:cxn ang="0">
                      <a:pos x="31" y="27"/>
                    </a:cxn>
                    <a:cxn ang="0">
                      <a:pos x="11" y="25"/>
                    </a:cxn>
                    <a:cxn ang="0">
                      <a:pos x="4" y="5"/>
                    </a:cxn>
                    <a:cxn ang="0">
                      <a:pos x="24" y="8"/>
                    </a:cxn>
                    <a:cxn ang="0">
                      <a:pos x="13" y="22"/>
                    </a:cxn>
                    <a:cxn ang="0">
                      <a:pos x="28" y="25"/>
                    </a:cxn>
                    <a:cxn ang="0">
                      <a:pos x="22" y="10"/>
                    </a:cxn>
                    <a:cxn ang="0">
                      <a:pos x="7" y="8"/>
                    </a:cxn>
                    <a:cxn ang="0">
                      <a:pos x="13" y="22"/>
                    </a:cxn>
                  </a:cxnLst>
                  <a:rect l="0" t="0" r="r" b="b"/>
                  <a:pathLst>
                    <a:path w="35" h="32">
                      <a:moveTo>
                        <a:pt x="24" y="8"/>
                      </a:moveTo>
                      <a:cubicBezTo>
                        <a:pt x="33" y="15"/>
                        <a:pt x="35" y="23"/>
                        <a:pt x="31" y="27"/>
                      </a:cubicBezTo>
                      <a:cubicBezTo>
                        <a:pt x="27" y="32"/>
                        <a:pt x="19" y="31"/>
                        <a:pt x="11" y="25"/>
                      </a:cubicBezTo>
                      <a:cubicBezTo>
                        <a:pt x="3" y="18"/>
                        <a:pt x="0" y="10"/>
                        <a:pt x="4" y="5"/>
                      </a:cubicBezTo>
                      <a:cubicBezTo>
                        <a:pt x="8" y="0"/>
                        <a:pt x="16" y="2"/>
                        <a:pt x="24" y="8"/>
                      </a:cubicBezTo>
                      <a:close/>
                      <a:moveTo>
                        <a:pt x="13" y="22"/>
                      </a:moveTo>
                      <a:cubicBezTo>
                        <a:pt x="19" y="27"/>
                        <a:pt x="26" y="29"/>
                        <a:pt x="28" y="25"/>
                      </a:cubicBezTo>
                      <a:cubicBezTo>
                        <a:pt x="31" y="21"/>
                        <a:pt x="28" y="15"/>
                        <a:pt x="22" y="10"/>
                      </a:cubicBezTo>
                      <a:cubicBezTo>
                        <a:pt x="17" y="6"/>
                        <a:pt x="10" y="4"/>
                        <a:pt x="7" y="8"/>
                      </a:cubicBezTo>
                      <a:cubicBezTo>
                        <a:pt x="4" y="11"/>
                        <a:pt x="7" y="18"/>
                        <a:pt x="13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2" name="Freeform 628"/>
                <p:cNvSpPr>
                  <a:spLocks noEditPoints="1"/>
                </p:cNvSpPr>
                <p:nvPr/>
              </p:nvSpPr>
              <p:spPr bwMode="auto">
                <a:xfrm>
                  <a:off x="3936200" y="2662333"/>
                  <a:ext cx="53975" cy="5873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3"/>
                    </a:cxn>
                    <a:cxn ang="0">
                      <a:pos x="9" y="0"/>
                    </a:cxn>
                    <a:cxn ang="0">
                      <a:pos x="16" y="3"/>
                    </a:cxn>
                    <a:cxn ang="0">
                      <a:pos x="20" y="9"/>
                    </a:cxn>
                    <a:cxn ang="0">
                      <a:pos x="19" y="16"/>
                    </a:cxn>
                    <a:cxn ang="0">
                      <a:pos x="17" y="18"/>
                    </a:cxn>
                    <a:cxn ang="0">
                      <a:pos x="27" y="26"/>
                    </a:cxn>
                    <a:cxn ang="0">
                      <a:pos x="26" y="29"/>
                    </a:cxn>
                    <a:cxn ang="0">
                      <a:pos x="0" y="8"/>
                    </a:cxn>
                    <a:cxn ang="0">
                      <a:pos x="14" y="16"/>
                    </a:cxn>
                    <a:cxn ang="0">
                      <a:pos x="16" y="14"/>
                    </a:cxn>
                    <a:cxn ang="0">
                      <a:pos x="14" y="5"/>
                    </a:cxn>
                    <a:cxn ang="0">
                      <a:pos x="5" y="5"/>
                    </a:cxn>
                    <a:cxn ang="0">
                      <a:pos x="4" y="8"/>
                    </a:cxn>
                    <a:cxn ang="0">
                      <a:pos x="14" y="16"/>
                    </a:cxn>
                  </a:cxnLst>
                  <a:rect l="0" t="0" r="r" b="b"/>
                  <a:pathLst>
                    <a:path w="27" h="29">
                      <a:moveTo>
                        <a:pt x="0" y="8"/>
                      </a:moveTo>
                      <a:cubicBezTo>
                        <a:pt x="0" y="7"/>
                        <a:pt x="1" y="5"/>
                        <a:pt x="3" y="3"/>
                      </a:cubicBezTo>
                      <a:cubicBezTo>
                        <a:pt x="4" y="1"/>
                        <a:pt x="7" y="0"/>
                        <a:pt x="9" y="0"/>
                      </a:cubicBezTo>
                      <a:cubicBezTo>
                        <a:pt x="11" y="0"/>
                        <a:pt x="13" y="1"/>
                        <a:pt x="16" y="3"/>
                      </a:cubicBezTo>
                      <a:cubicBezTo>
                        <a:pt x="18" y="5"/>
                        <a:pt x="19" y="7"/>
                        <a:pt x="20" y="9"/>
                      </a:cubicBezTo>
                      <a:cubicBezTo>
                        <a:pt x="21" y="11"/>
                        <a:pt x="20" y="14"/>
                        <a:pt x="19" y="16"/>
                      </a:cubicBezTo>
                      <a:cubicBezTo>
                        <a:pt x="18" y="17"/>
                        <a:pt x="18" y="18"/>
                        <a:pt x="17" y="18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lnTo>
                        <a:pt x="0" y="8"/>
                      </a:lnTo>
                      <a:close/>
                      <a:moveTo>
                        <a:pt x="14" y="16"/>
                      </a:moveTo>
                      <a:cubicBezTo>
                        <a:pt x="15" y="15"/>
                        <a:pt x="15" y="15"/>
                        <a:pt x="16" y="14"/>
                      </a:cubicBezTo>
                      <a:cubicBezTo>
                        <a:pt x="18" y="11"/>
                        <a:pt x="18" y="8"/>
                        <a:pt x="14" y="5"/>
                      </a:cubicBezTo>
                      <a:cubicBezTo>
                        <a:pt x="10" y="2"/>
                        <a:pt x="7" y="3"/>
                        <a:pt x="5" y="5"/>
                      </a:cubicBezTo>
                      <a:cubicBezTo>
                        <a:pt x="5" y="6"/>
                        <a:pt x="4" y="7"/>
                        <a:pt x="4" y="8"/>
                      </a:cubicBezTo>
                      <a:lnTo>
                        <a:pt x="14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3" name="Freeform 629"/>
                <p:cNvSpPr>
                  <a:spLocks/>
                </p:cNvSpPr>
                <p:nvPr/>
              </p:nvSpPr>
              <p:spPr bwMode="auto">
                <a:xfrm>
                  <a:off x="3958425" y="2619471"/>
                  <a:ext cx="79375" cy="74613"/>
                </a:xfrm>
                <a:custGeom>
                  <a:avLst/>
                  <a:gdLst/>
                  <a:ahLst/>
                  <a:cxnLst>
                    <a:cxn ang="0">
                      <a:pos x="26" y="13"/>
                    </a:cxn>
                    <a:cxn ang="0">
                      <a:pos x="14" y="4"/>
                    </a:cxn>
                    <a:cxn ang="0">
                      <a:pos x="14" y="4"/>
                    </a:cxn>
                    <a:cxn ang="0">
                      <a:pos x="22" y="14"/>
                    </a:cxn>
                    <a:cxn ang="0">
                      <a:pos x="33" y="28"/>
                    </a:cxn>
                    <a:cxn ang="0">
                      <a:pos x="31" y="30"/>
                    </a:cxn>
                    <a:cxn ang="0">
                      <a:pos x="16" y="22"/>
                    </a:cxn>
                    <a:cxn ang="0">
                      <a:pos x="5" y="16"/>
                    </a:cxn>
                    <a:cxn ang="0">
                      <a:pos x="4" y="16"/>
                    </a:cxn>
                    <a:cxn ang="0">
                      <a:pos x="16" y="26"/>
                    </a:cxn>
                    <a:cxn ang="0">
                      <a:pos x="27" y="36"/>
                    </a:cxn>
                    <a:cxn ang="0">
                      <a:pos x="25" y="38"/>
                    </a:cxn>
                    <a:cxn ang="0">
                      <a:pos x="0" y="15"/>
                    </a:cxn>
                    <a:cxn ang="0">
                      <a:pos x="2" y="13"/>
                    </a:cxn>
                    <a:cxn ang="0">
                      <a:pos x="17" y="20"/>
                    </a:cxn>
                    <a:cxn ang="0">
                      <a:pos x="28" y="25"/>
                    </a:cxn>
                    <a:cxn ang="0">
                      <a:pos x="28" y="25"/>
                    </a:cxn>
                    <a:cxn ang="0">
                      <a:pos x="20" y="16"/>
                    </a:cxn>
                    <a:cxn ang="0">
                      <a:pos x="10" y="3"/>
                    </a:cxn>
                    <a:cxn ang="0">
                      <a:pos x="12" y="0"/>
                    </a:cxn>
                    <a:cxn ang="0">
                      <a:pos x="40" y="19"/>
                    </a:cxn>
                    <a:cxn ang="0">
                      <a:pos x="38" y="22"/>
                    </a:cxn>
                    <a:cxn ang="0">
                      <a:pos x="26" y="13"/>
                    </a:cxn>
                  </a:cxnLst>
                  <a:rect l="0" t="0" r="r" b="b"/>
                  <a:pathLst>
                    <a:path w="40" h="38">
                      <a:moveTo>
                        <a:pt x="26" y="13"/>
                      </a:moveTo>
                      <a:cubicBezTo>
                        <a:pt x="22" y="10"/>
                        <a:pt x="18" y="7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7" y="7"/>
                        <a:pt x="20" y="11"/>
                        <a:pt x="22" y="14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2" y="20"/>
                        <a:pt x="8" y="18"/>
                        <a:pt x="5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8" y="19"/>
                        <a:pt x="12" y="23"/>
                        <a:pt x="16" y="2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21" y="21"/>
                        <a:pt x="24" y="23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5" y="22"/>
                        <a:pt x="23" y="19"/>
                        <a:pt x="20" y="16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lnTo>
                        <a:pt x="26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4" name="Freeform 630"/>
                <p:cNvSpPr>
                  <a:spLocks noEditPoints="1"/>
                </p:cNvSpPr>
                <p:nvPr/>
              </p:nvSpPr>
              <p:spPr bwMode="auto">
                <a:xfrm>
                  <a:off x="3998112" y="2595658"/>
                  <a:ext cx="65088" cy="58738"/>
                </a:xfrm>
                <a:custGeom>
                  <a:avLst/>
                  <a:gdLst/>
                  <a:ahLst/>
                  <a:cxnLst>
                    <a:cxn ang="0">
                      <a:pos x="16" y="19"/>
                    </a:cxn>
                    <a:cxn ang="0">
                      <a:pos x="23" y="27"/>
                    </a:cxn>
                    <a:cxn ang="0">
                      <a:pos x="21" y="30"/>
                    </a:cxn>
                    <a:cxn ang="0">
                      <a:pos x="0" y="3"/>
                    </a:cxn>
                    <a:cxn ang="0">
                      <a:pos x="2" y="0"/>
                    </a:cxn>
                    <a:cxn ang="0">
                      <a:pos x="33" y="15"/>
                    </a:cxn>
                    <a:cxn ang="0">
                      <a:pos x="31" y="17"/>
                    </a:cxn>
                    <a:cxn ang="0">
                      <a:pos x="21" y="12"/>
                    </a:cxn>
                    <a:cxn ang="0">
                      <a:pos x="16" y="19"/>
                    </a:cxn>
                    <a:cxn ang="0">
                      <a:pos x="18" y="11"/>
                    </a:cxn>
                    <a:cxn ang="0">
                      <a:pos x="9" y="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8" y="8"/>
                    </a:cxn>
                    <a:cxn ang="0">
                      <a:pos x="14" y="16"/>
                    </a:cxn>
                    <a:cxn ang="0">
                      <a:pos x="18" y="11"/>
                    </a:cxn>
                  </a:cxnLst>
                  <a:rect l="0" t="0" r="r" b="b"/>
                  <a:pathLst>
                    <a:path w="33" h="30">
                      <a:moveTo>
                        <a:pt x="16" y="19"/>
                      </a:move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lnTo>
                        <a:pt x="16" y="19"/>
                      </a:lnTo>
                      <a:close/>
                      <a:moveTo>
                        <a:pt x="18" y="11"/>
                      </a:move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6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6" y="7"/>
                        <a:pt x="8" y="8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5" name="Freeform 631"/>
                <p:cNvSpPr>
                  <a:spLocks/>
                </p:cNvSpPr>
                <p:nvPr/>
              </p:nvSpPr>
              <p:spPr bwMode="auto">
                <a:xfrm>
                  <a:off x="4009225" y="2557558"/>
                  <a:ext cx="66675" cy="57150"/>
                </a:xfrm>
                <a:custGeom>
                  <a:avLst/>
                  <a:gdLst/>
                  <a:ahLst/>
                  <a:cxnLst>
                    <a:cxn ang="0">
                      <a:pos x="9" y="12"/>
                    </a:cxn>
                    <a:cxn ang="0">
                      <a:pos x="4" y="20"/>
                    </a:cxn>
                    <a:cxn ang="0">
                      <a:pos x="0" y="16"/>
                    </a:cxn>
                    <a:cxn ang="0">
                      <a:pos x="14" y="0"/>
                    </a:cxn>
                    <a:cxn ang="0">
                      <a:pos x="18" y="2"/>
                    </a:cxn>
                    <a:cxn ang="0">
                      <a:pos x="12" y="10"/>
                    </a:cxn>
                    <a:cxn ang="0">
                      <a:pos x="42" y="34"/>
                    </a:cxn>
                    <a:cxn ang="0">
                      <a:pos x="39" y="36"/>
                    </a:cxn>
                    <a:cxn ang="0">
                      <a:pos x="9" y="12"/>
                    </a:cxn>
                  </a:cxnLst>
                  <a:rect l="0" t="0" r="r" b="b"/>
                  <a:pathLst>
                    <a:path w="42" h="36">
                      <a:moveTo>
                        <a:pt x="9" y="12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12" y="10"/>
                      </a:lnTo>
                      <a:lnTo>
                        <a:pt x="42" y="34"/>
                      </a:lnTo>
                      <a:lnTo>
                        <a:pt x="39" y="36"/>
                      </a:lnTo>
                      <a:lnTo>
                        <a:pt x="9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6" name="Freeform 632"/>
                <p:cNvSpPr>
                  <a:spLocks/>
                </p:cNvSpPr>
                <p:nvPr/>
              </p:nvSpPr>
              <p:spPr bwMode="auto">
                <a:xfrm>
                  <a:off x="4033037" y="2527396"/>
                  <a:ext cx="74613" cy="68263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13" y="20"/>
                    </a:cxn>
                    <a:cxn ang="0">
                      <a:pos x="24" y="29"/>
                    </a:cxn>
                    <a:cxn ang="0">
                      <a:pos x="24" y="29"/>
                    </a:cxn>
                    <a:cxn ang="0">
                      <a:pos x="18" y="19"/>
                    </a:cxn>
                    <a:cxn ang="0">
                      <a:pos x="9" y="2"/>
                    </a:cxn>
                    <a:cxn ang="0">
                      <a:pos x="11" y="0"/>
                    </a:cxn>
                    <a:cxn ang="0">
                      <a:pos x="37" y="21"/>
                    </a:cxn>
                    <a:cxn ang="0">
                      <a:pos x="35" y="23"/>
                    </a:cxn>
                    <a:cxn ang="0">
                      <a:pos x="24" y="14"/>
                    </a:cxn>
                    <a:cxn ang="0">
                      <a:pos x="14" y="5"/>
                    </a:cxn>
                    <a:cxn ang="0">
                      <a:pos x="14" y="5"/>
                    </a:cxn>
                    <a:cxn ang="0">
                      <a:pos x="20" y="16"/>
                    </a:cxn>
                    <a:cxn ang="0">
                      <a:pos x="28" y="32"/>
                    </a:cxn>
                    <a:cxn ang="0">
                      <a:pos x="26" y="34"/>
                    </a:cxn>
                    <a:cxn ang="0">
                      <a:pos x="0" y="13"/>
                    </a:cxn>
                    <a:cxn ang="0">
                      <a:pos x="2" y="11"/>
                    </a:cxn>
                  </a:cxnLst>
                  <a:rect l="0" t="0" r="r" b="b"/>
                  <a:pathLst>
                    <a:path w="37" h="34">
                      <a:moveTo>
                        <a:pt x="2" y="11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3"/>
                        <a:pt x="21" y="26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0" y="11"/>
                        <a:pt x="17" y="8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6" y="9"/>
                        <a:pt x="18" y="12"/>
                        <a:pt x="20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7" name="Freeform 633"/>
                <p:cNvSpPr>
                  <a:spLocks/>
                </p:cNvSpPr>
                <p:nvPr/>
              </p:nvSpPr>
              <p:spPr bwMode="auto">
                <a:xfrm>
                  <a:off x="4063200" y="2503583"/>
                  <a:ext cx="61913" cy="57150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4"/>
                    </a:cxn>
                    <a:cxn ang="0">
                      <a:pos x="12" y="3"/>
                    </a:cxn>
                    <a:cxn ang="0">
                      <a:pos x="16" y="12"/>
                    </a:cxn>
                    <a:cxn ang="0">
                      <a:pos x="16" y="12"/>
                    </a:cxn>
                    <a:cxn ang="0">
                      <a:pos x="26" y="13"/>
                    </a:cxn>
                    <a:cxn ang="0">
                      <a:pos x="28" y="26"/>
                    </a:cxn>
                    <a:cxn ang="0">
                      <a:pos x="23" y="29"/>
                    </a:cxn>
                    <a:cxn ang="0">
                      <a:pos x="21" y="26"/>
                    </a:cxn>
                    <a:cxn ang="0">
                      <a:pos x="26" y="24"/>
                    </a:cxn>
                    <a:cxn ang="0">
                      <a:pos x="24" y="16"/>
                    </a:cxn>
                    <a:cxn ang="0">
                      <a:pos x="15" y="16"/>
                    </a:cxn>
                    <a:cxn ang="0">
                      <a:pos x="14" y="17"/>
                    </a:cxn>
                    <a:cxn ang="0">
                      <a:pos x="12" y="15"/>
                    </a:cxn>
                    <a:cxn ang="0">
                      <a:pos x="12" y="14"/>
                    </a:cxn>
                    <a:cxn ang="0">
                      <a:pos x="11" y="6"/>
                    </a:cxn>
                    <a:cxn ang="0">
                      <a:pos x="4" y="6"/>
                    </a:cxn>
                    <a:cxn ang="0">
                      <a:pos x="3" y="11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31" h="29">
                      <a:moveTo>
                        <a:pt x="0" y="10"/>
                      </a:moveTo>
                      <a:cubicBezTo>
                        <a:pt x="0" y="8"/>
                        <a:pt x="0" y="6"/>
                        <a:pt x="2" y="4"/>
                      </a:cubicBezTo>
                      <a:cubicBezTo>
                        <a:pt x="4" y="0"/>
                        <a:pt x="8" y="0"/>
                        <a:pt x="12" y="3"/>
                      </a:cubicBezTo>
                      <a:cubicBezTo>
                        <a:pt x="16" y="6"/>
                        <a:pt x="17" y="10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0"/>
                        <a:pt x="22" y="10"/>
                        <a:pt x="26" y="13"/>
                      </a:cubicBezTo>
                      <a:cubicBezTo>
                        <a:pt x="31" y="18"/>
                        <a:pt x="31" y="23"/>
                        <a:pt x="28" y="26"/>
                      </a:cubicBezTo>
                      <a:cubicBezTo>
                        <a:pt x="27" y="27"/>
                        <a:pt x="25" y="29"/>
                        <a:pt x="23" y="29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2" y="26"/>
                        <a:pt x="24" y="25"/>
                        <a:pt x="26" y="24"/>
                      </a:cubicBezTo>
                      <a:cubicBezTo>
                        <a:pt x="28" y="21"/>
                        <a:pt x="27" y="18"/>
                        <a:pt x="24" y="16"/>
                      </a:cubicBezTo>
                      <a:cubicBezTo>
                        <a:pt x="20" y="12"/>
                        <a:pt x="17" y="14"/>
                        <a:pt x="15" y="16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4" y="12"/>
                        <a:pt x="14" y="8"/>
                        <a:pt x="11" y="6"/>
                      </a:cubicBezTo>
                      <a:cubicBezTo>
                        <a:pt x="8" y="4"/>
                        <a:pt x="6" y="4"/>
                        <a:pt x="4" y="6"/>
                      </a:cubicBezTo>
                      <a:cubicBezTo>
                        <a:pt x="3" y="8"/>
                        <a:pt x="3" y="10"/>
                        <a:pt x="3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8" name="Freeform 634"/>
                <p:cNvSpPr>
                  <a:spLocks noEditPoints="1"/>
                </p:cNvSpPr>
                <p:nvPr/>
              </p:nvSpPr>
              <p:spPr bwMode="auto">
                <a:xfrm>
                  <a:off x="4088600" y="2479771"/>
                  <a:ext cx="66675" cy="57150"/>
                </a:xfrm>
                <a:custGeom>
                  <a:avLst/>
                  <a:gdLst/>
                  <a:ahLst/>
                  <a:cxnLst>
                    <a:cxn ang="0">
                      <a:pos x="17" y="19"/>
                    </a:cxn>
                    <a:cxn ang="0">
                      <a:pos x="23" y="27"/>
                    </a:cxn>
                    <a:cxn ang="0">
                      <a:pos x="21" y="29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3" y="14"/>
                    </a:cxn>
                    <a:cxn ang="0">
                      <a:pos x="31" y="17"/>
                    </a:cxn>
                    <a:cxn ang="0">
                      <a:pos x="22" y="12"/>
                    </a:cxn>
                    <a:cxn ang="0">
                      <a:pos x="17" y="19"/>
                    </a:cxn>
                    <a:cxn ang="0">
                      <a:pos x="19" y="11"/>
                    </a:cxn>
                    <a:cxn ang="0">
                      <a:pos x="10" y="6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8" y="8"/>
                    </a:cxn>
                    <a:cxn ang="0">
                      <a:pos x="14" y="16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33" h="29">
                      <a:moveTo>
                        <a:pt x="17" y="19"/>
                      </a:move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lnTo>
                        <a:pt x="17" y="19"/>
                      </a:lnTo>
                      <a:close/>
                      <a:moveTo>
                        <a:pt x="19" y="11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5"/>
                        <a:pt x="6" y="4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5"/>
                        <a:pt x="7" y="7"/>
                        <a:pt x="8" y="8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59" name="Freeform 635"/>
                <p:cNvSpPr>
                  <a:spLocks/>
                </p:cNvSpPr>
                <p:nvPr/>
              </p:nvSpPr>
              <p:spPr bwMode="auto">
                <a:xfrm>
                  <a:off x="4107650" y="2435321"/>
                  <a:ext cx="87313" cy="68263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31" y="37"/>
                    </a:cxn>
                    <a:cxn ang="0">
                      <a:pos x="40" y="27"/>
                    </a:cxn>
                    <a:cxn ang="0">
                      <a:pos x="10" y="3"/>
                    </a:cxn>
                    <a:cxn ang="0">
                      <a:pos x="12" y="0"/>
                    </a:cxn>
                    <a:cxn ang="0">
                      <a:pos x="42" y="24"/>
                    </a:cxn>
                    <a:cxn ang="0">
                      <a:pos x="44" y="22"/>
                    </a:cxn>
                    <a:cxn ang="0">
                      <a:pos x="55" y="32"/>
                    </a:cxn>
                    <a:cxn ang="0">
                      <a:pos x="54" y="34"/>
                    </a:cxn>
                    <a:cxn ang="0">
                      <a:pos x="45" y="28"/>
                    </a:cxn>
                    <a:cxn ang="0">
                      <a:pos x="32" y="43"/>
                    </a:cxn>
                    <a:cxn ang="0">
                      <a:pos x="0" y="17"/>
                    </a:cxn>
                    <a:cxn ang="0">
                      <a:pos x="2" y="14"/>
                    </a:cxn>
                  </a:cxnLst>
                  <a:rect l="0" t="0" r="r" b="b"/>
                  <a:pathLst>
                    <a:path w="55" h="43">
                      <a:moveTo>
                        <a:pt x="2" y="14"/>
                      </a:moveTo>
                      <a:lnTo>
                        <a:pt x="31" y="37"/>
                      </a:lnTo>
                      <a:lnTo>
                        <a:pt x="40" y="27"/>
                      </a:lnTo>
                      <a:lnTo>
                        <a:pt x="10" y="3"/>
                      </a:lnTo>
                      <a:lnTo>
                        <a:pt x="12" y="0"/>
                      </a:lnTo>
                      <a:lnTo>
                        <a:pt x="42" y="24"/>
                      </a:lnTo>
                      <a:lnTo>
                        <a:pt x="44" y="22"/>
                      </a:lnTo>
                      <a:lnTo>
                        <a:pt x="55" y="32"/>
                      </a:lnTo>
                      <a:lnTo>
                        <a:pt x="54" y="34"/>
                      </a:lnTo>
                      <a:lnTo>
                        <a:pt x="45" y="28"/>
                      </a:lnTo>
                      <a:lnTo>
                        <a:pt x="32" y="43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0" name="Freeform 636"/>
                <p:cNvSpPr>
                  <a:spLocks/>
                </p:cNvSpPr>
                <p:nvPr/>
              </p:nvSpPr>
              <p:spPr bwMode="auto">
                <a:xfrm>
                  <a:off x="4134637" y="2400396"/>
                  <a:ext cx="74613" cy="69850"/>
                </a:xfrm>
                <a:custGeom>
                  <a:avLst/>
                  <a:gdLst/>
                  <a:ahLst/>
                  <a:cxnLst>
                    <a:cxn ang="0">
                      <a:pos x="1" y="12"/>
                    </a:cxn>
                    <a:cxn ang="0">
                      <a:pos x="13" y="20"/>
                    </a:cxn>
                    <a:cxn ang="0">
                      <a:pos x="24" y="30"/>
                    </a:cxn>
                    <a:cxn ang="0">
                      <a:pos x="24" y="30"/>
                    </a:cxn>
                    <a:cxn ang="0">
                      <a:pos x="18" y="19"/>
                    </a:cxn>
                    <a:cxn ang="0">
                      <a:pos x="9" y="3"/>
                    </a:cxn>
                    <a:cxn ang="0">
                      <a:pos x="10" y="0"/>
                    </a:cxn>
                    <a:cxn ang="0">
                      <a:pos x="37" y="21"/>
                    </a:cxn>
                    <a:cxn ang="0">
                      <a:pos x="35" y="24"/>
                    </a:cxn>
                    <a:cxn ang="0">
                      <a:pos x="24" y="15"/>
                    </a:cxn>
                    <a:cxn ang="0">
                      <a:pos x="13" y="6"/>
                    </a:cxn>
                    <a:cxn ang="0">
                      <a:pos x="13" y="6"/>
                    </a:cxn>
                    <a:cxn ang="0">
                      <a:pos x="19" y="16"/>
                    </a:cxn>
                    <a:cxn ang="0">
                      <a:pos x="28" y="32"/>
                    </a:cxn>
                    <a:cxn ang="0">
                      <a:pos x="26" y="35"/>
                    </a:cxn>
                    <a:cxn ang="0">
                      <a:pos x="0" y="14"/>
                    </a:cxn>
                    <a:cxn ang="0">
                      <a:pos x="1" y="12"/>
                    </a:cxn>
                  </a:cxnLst>
                  <a:rect l="0" t="0" r="r" b="b"/>
                  <a:pathLst>
                    <a:path w="37" h="35">
                      <a:moveTo>
                        <a:pt x="1" y="12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4"/>
                        <a:pt x="20" y="27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0" y="11"/>
                        <a:pt x="16" y="9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9"/>
                        <a:pt x="17" y="13"/>
                        <a:pt x="19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1" name="Freeform 637"/>
                <p:cNvSpPr>
                  <a:spLocks noEditPoints="1"/>
                </p:cNvSpPr>
                <p:nvPr/>
              </p:nvSpPr>
              <p:spPr bwMode="auto">
                <a:xfrm>
                  <a:off x="4166387" y="2371821"/>
                  <a:ext cx="65088" cy="65088"/>
                </a:xfrm>
                <a:custGeom>
                  <a:avLst/>
                  <a:gdLst/>
                  <a:ahLst/>
                  <a:cxnLst>
                    <a:cxn ang="0">
                      <a:pos x="23" y="33"/>
                    </a:cxn>
                    <a:cxn ang="0">
                      <a:pos x="21" y="30"/>
                    </a:cxn>
                    <a:cxn ang="0">
                      <a:pos x="14" y="21"/>
                    </a:cxn>
                    <a:cxn ang="0">
                      <a:pos x="14" y="18"/>
                    </a:cxn>
                    <a:cxn ang="0">
                      <a:pos x="14" y="18"/>
                    </a:cxn>
                    <a:cxn ang="0">
                      <a:pos x="4" y="17"/>
                    </a:cxn>
                    <a:cxn ang="0">
                      <a:pos x="0" y="11"/>
                    </a:cxn>
                    <a:cxn ang="0">
                      <a:pos x="2" y="4"/>
                    </a:cxn>
                    <a:cxn ang="0">
                      <a:pos x="6" y="0"/>
                    </a:cxn>
                    <a:cxn ang="0">
                      <a:pos x="32" y="21"/>
                    </a:cxn>
                    <a:cxn ang="0">
                      <a:pos x="30" y="23"/>
                    </a:cxn>
                    <a:cxn ang="0">
                      <a:pos x="19" y="14"/>
                    </a:cxn>
                    <a:cxn ang="0">
                      <a:pos x="18" y="16"/>
                    </a:cxn>
                    <a:cxn ang="0">
                      <a:pos x="17" y="20"/>
                    </a:cxn>
                    <a:cxn ang="0">
                      <a:pos x="23" y="29"/>
                    </a:cxn>
                    <a:cxn ang="0">
                      <a:pos x="25" y="31"/>
                    </a:cxn>
                    <a:cxn ang="0">
                      <a:pos x="23" y="33"/>
                    </a:cxn>
                    <a:cxn ang="0">
                      <a:pos x="7" y="5"/>
                    </a:cxn>
                    <a:cxn ang="0">
                      <a:pos x="5" y="7"/>
                    </a:cxn>
                    <a:cxn ang="0">
                      <a:pos x="6" y="15"/>
                    </a:cxn>
                    <a:cxn ang="0">
                      <a:pos x="15" y="14"/>
                    </a:cxn>
                    <a:cxn ang="0">
                      <a:pos x="16" y="12"/>
                    </a:cxn>
                    <a:cxn ang="0">
                      <a:pos x="7" y="5"/>
                    </a:cxn>
                  </a:cxnLst>
                  <a:rect l="0" t="0" r="r" b="b"/>
                  <a:pathLst>
                    <a:path w="32" h="33">
                      <a:moveTo>
                        <a:pt x="23" y="33"/>
                      </a:moveTo>
                      <a:cubicBezTo>
                        <a:pt x="22" y="32"/>
                        <a:pt x="21" y="31"/>
                        <a:pt x="21" y="30"/>
                      </a:cubicBezTo>
                      <a:cubicBezTo>
                        <a:pt x="18" y="27"/>
                        <a:pt x="15" y="24"/>
                        <a:pt x="14" y="21"/>
                      </a:cubicBezTo>
                      <a:cubicBezTo>
                        <a:pt x="14" y="20"/>
                        <a:pt x="14" y="19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2" y="20"/>
                        <a:pt x="8" y="20"/>
                        <a:pt x="4" y="17"/>
                      </a:cubicBezTo>
                      <a:cubicBezTo>
                        <a:pt x="2" y="15"/>
                        <a:pt x="1" y="13"/>
                        <a:pt x="0" y="11"/>
                      </a:cubicBezTo>
                      <a:cubicBezTo>
                        <a:pt x="0" y="9"/>
                        <a:pt x="0" y="6"/>
                        <a:pt x="2" y="4"/>
                      </a:cubicBezTo>
                      <a:cubicBezTo>
                        <a:pt x="3" y="3"/>
                        <a:pt x="5" y="1"/>
                        <a:pt x="6" y="0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7"/>
                        <a:pt x="16" y="18"/>
                        <a:pt x="17" y="20"/>
                      </a:cubicBezTo>
                      <a:cubicBezTo>
                        <a:pt x="18" y="22"/>
                        <a:pt x="21" y="26"/>
                        <a:pt x="23" y="29"/>
                      </a:cubicBezTo>
                      <a:cubicBezTo>
                        <a:pt x="24" y="29"/>
                        <a:pt x="24" y="30"/>
                        <a:pt x="25" y="31"/>
                      </a:cubicBezTo>
                      <a:lnTo>
                        <a:pt x="23" y="33"/>
                      </a:lnTo>
                      <a:close/>
                      <a:moveTo>
                        <a:pt x="7" y="5"/>
                      </a:moveTo>
                      <a:cubicBezTo>
                        <a:pt x="6" y="5"/>
                        <a:pt x="5" y="5"/>
                        <a:pt x="5" y="7"/>
                      </a:cubicBezTo>
                      <a:cubicBezTo>
                        <a:pt x="3" y="9"/>
                        <a:pt x="3" y="12"/>
                        <a:pt x="6" y="15"/>
                      </a:cubicBezTo>
                      <a:cubicBezTo>
                        <a:pt x="9" y="17"/>
                        <a:pt x="13" y="17"/>
                        <a:pt x="15" y="14"/>
                      </a:cubicBezTo>
                      <a:cubicBezTo>
                        <a:pt x="15" y="13"/>
                        <a:pt x="16" y="13"/>
                        <a:pt x="16" y="12"/>
                      </a:cubicBez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2" name="Freeform 638"/>
                <p:cNvSpPr>
                  <a:spLocks/>
                </p:cNvSpPr>
                <p:nvPr/>
              </p:nvSpPr>
              <p:spPr bwMode="auto">
                <a:xfrm>
                  <a:off x="3966362" y="2765521"/>
                  <a:ext cx="73025" cy="68263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46" y="27"/>
                    </a:cxn>
                    <a:cxn ang="0">
                      <a:pos x="44" y="29"/>
                    </a:cxn>
                    <a:cxn ang="0">
                      <a:pos x="14" y="7"/>
                    </a:cxn>
                    <a:cxn ang="0">
                      <a:pos x="6" y="17"/>
                    </a:cxn>
                    <a:cxn ang="0">
                      <a:pos x="35" y="40"/>
                    </a:cxn>
                    <a:cxn ang="0">
                      <a:pos x="32" y="43"/>
                    </a:cxn>
                    <a:cxn ang="0">
                      <a:pos x="0" y="17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46" h="43">
                      <a:moveTo>
                        <a:pt x="12" y="0"/>
                      </a:moveTo>
                      <a:lnTo>
                        <a:pt x="46" y="27"/>
                      </a:lnTo>
                      <a:lnTo>
                        <a:pt x="44" y="29"/>
                      </a:lnTo>
                      <a:lnTo>
                        <a:pt x="14" y="7"/>
                      </a:lnTo>
                      <a:lnTo>
                        <a:pt x="6" y="17"/>
                      </a:lnTo>
                      <a:lnTo>
                        <a:pt x="35" y="40"/>
                      </a:lnTo>
                      <a:lnTo>
                        <a:pt x="32" y="43"/>
                      </a:lnTo>
                      <a:lnTo>
                        <a:pt x="0" y="17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3" name="Freeform 639"/>
                <p:cNvSpPr>
                  <a:spLocks noEditPoints="1"/>
                </p:cNvSpPr>
                <p:nvPr/>
              </p:nvSpPr>
              <p:spPr bwMode="auto">
                <a:xfrm>
                  <a:off x="3993350" y="2741708"/>
                  <a:ext cx="55563" cy="58738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3" y="4"/>
                    </a:cxn>
                    <a:cxn ang="0">
                      <a:pos x="9" y="0"/>
                    </a:cxn>
                    <a:cxn ang="0">
                      <a:pos x="16" y="3"/>
                    </a:cxn>
                    <a:cxn ang="0">
                      <a:pos x="20" y="9"/>
                    </a:cxn>
                    <a:cxn ang="0">
                      <a:pos x="19" y="17"/>
                    </a:cxn>
                    <a:cxn ang="0">
                      <a:pos x="17" y="19"/>
                    </a:cxn>
                    <a:cxn ang="0">
                      <a:pos x="28" y="27"/>
                    </a:cxn>
                    <a:cxn ang="0">
                      <a:pos x="26" y="29"/>
                    </a:cxn>
                    <a:cxn ang="0">
                      <a:pos x="0" y="9"/>
                    </a:cxn>
                    <a:cxn ang="0">
                      <a:pos x="14" y="16"/>
                    </a:cxn>
                    <a:cxn ang="0">
                      <a:pos x="16" y="15"/>
                    </a:cxn>
                    <a:cxn ang="0">
                      <a:pos x="14" y="6"/>
                    </a:cxn>
                    <a:cxn ang="0">
                      <a:pos x="5" y="6"/>
                    </a:cxn>
                    <a:cxn ang="0">
                      <a:pos x="4" y="8"/>
                    </a:cxn>
                    <a:cxn ang="0">
                      <a:pos x="14" y="16"/>
                    </a:cxn>
                  </a:cxnLst>
                  <a:rect l="0" t="0" r="r" b="b"/>
                  <a:pathLst>
                    <a:path w="28" h="29">
                      <a:moveTo>
                        <a:pt x="0" y="9"/>
                      </a:moveTo>
                      <a:cubicBezTo>
                        <a:pt x="0" y="7"/>
                        <a:pt x="1" y="6"/>
                        <a:pt x="3" y="4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1" y="0"/>
                        <a:pt x="13" y="1"/>
                        <a:pt x="16" y="3"/>
                      </a:cubicBezTo>
                      <a:cubicBezTo>
                        <a:pt x="18" y="5"/>
                        <a:pt x="20" y="7"/>
                        <a:pt x="20" y="9"/>
                      </a:cubicBezTo>
                      <a:cubicBezTo>
                        <a:pt x="21" y="12"/>
                        <a:pt x="21" y="15"/>
                        <a:pt x="19" y="17"/>
                      </a:cubicBezTo>
                      <a:cubicBezTo>
                        <a:pt x="18" y="18"/>
                        <a:pt x="18" y="18"/>
                        <a:pt x="17" y="19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lnTo>
                        <a:pt x="0" y="9"/>
                      </a:lnTo>
                      <a:close/>
                      <a:moveTo>
                        <a:pt x="14" y="16"/>
                      </a:moveTo>
                      <a:cubicBezTo>
                        <a:pt x="15" y="16"/>
                        <a:pt x="15" y="15"/>
                        <a:pt x="16" y="15"/>
                      </a:cubicBezTo>
                      <a:cubicBezTo>
                        <a:pt x="18" y="12"/>
                        <a:pt x="18" y="9"/>
                        <a:pt x="14" y="6"/>
                      </a:cubicBezTo>
                      <a:cubicBezTo>
                        <a:pt x="11" y="3"/>
                        <a:pt x="7" y="3"/>
                        <a:pt x="5" y="6"/>
                      </a:cubicBezTo>
                      <a:cubicBezTo>
                        <a:pt x="5" y="7"/>
                        <a:pt x="4" y="8"/>
                        <a:pt x="4" y="8"/>
                      </a:cubicBezTo>
                      <a:lnTo>
                        <a:pt x="14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4" name="Freeform 640"/>
                <p:cNvSpPr>
                  <a:spLocks noEditPoints="1"/>
                </p:cNvSpPr>
                <p:nvPr/>
              </p:nvSpPr>
              <p:spPr bwMode="auto">
                <a:xfrm>
                  <a:off x="4017162" y="2706783"/>
                  <a:ext cx="68263" cy="63500"/>
                </a:xfrm>
                <a:custGeom>
                  <a:avLst/>
                  <a:gdLst/>
                  <a:ahLst/>
                  <a:cxnLst>
                    <a:cxn ang="0">
                      <a:pos x="23" y="7"/>
                    </a:cxn>
                    <a:cxn ang="0">
                      <a:pos x="31" y="27"/>
                    </a:cxn>
                    <a:cxn ang="0">
                      <a:pos x="11" y="24"/>
                    </a:cxn>
                    <a:cxn ang="0">
                      <a:pos x="4" y="5"/>
                    </a:cxn>
                    <a:cxn ang="0">
                      <a:pos x="23" y="7"/>
                    </a:cxn>
                    <a:cxn ang="0">
                      <a:pos x="13" y="22"/>
                    </a:cxn>
                    <a:cxn ang="0">
                      <a:pos x="28" y="25"/>
                    </a:cxn>
                    <a:cxn ang="0">
                      <a:pos x="22" y="10"/>
                    </a:cxn>
                    <a:cxn ang="0">
                      <a:pos x="6" y="7"/>
                    </a:cxn>
                    <a:cxn ang="0">
                      <a:pos x="13" y="22"/>
                    </a:cxn>
                  </a:cxnLst>
                  <a:rect l="0" t="0" r="r" b="b"/>
                  <a:pathLst>
                    <a:path w="34" h="32">
                      <a:moveTo>
                        <a:pt x="23" y="7"/>
                      </a:moveTo>
                      <a:cubicBezTo>
                        <a:pt x="33" y="15"/>
                        <a:pt x="34" y="22"/>
                        <a:pt x="31" y="27"/>
                      </a:cubicBezTo>
                      <a:cubicBezTo>
                        <a:pt x="27" y="32"/>
                        <a:pt x="19" y="31"/>
                        <a:pt x="11" y="24"/>
                      </a:cubicBezTo>
                      <a:cubicBezTo>
                        <a:pt x="3" y="18"/>
                        <a:pt x="0" y="10"/>
                        <a:pt x="4" y="5"/>
                      </a:cubicBezTo>
                      <a:cubicBezTo>
                        <a:pt x="8" y="0"/>
                        <a:pt x="16" y="1"/>
                        <a:pt x="23" y="7"/>
                      </a:cubicBezTo>
                      <a:close/>
                      <a:moveTo>
                        <a:pt x="13" y="22"/>
                      </a:moveTo>
                      <a:cubicBezTo>
                        <a:pt x="18" y="26"/>
                        <a:pt x="25" y="28"/>
                        <a:pt x="28" y="25"/>
                      </a:cubicBezTo>
                      <a:cubicBezTo>
                        <a:pt x="31" y="21"/>
                        <a:pt x="28" y="15"/>
                        <a:pt x="22" y="10"/>
                      </a:cubicBezTo>
                      <a:cubicBezTo>
                        <a:pt x="16" y="6"/>
                        <a:pt x="9" y="3"/>
                        <a:pt x="6" y="7"/>
                      </a:cubicBezTo>
                      <a:cubicBezTo>
                        <a:pt x="3" y="11"/>
                        <a:pt x="7" y="17"/>
                        <a:pt x="13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5" name="Freeform 641"/>
                <p:cNvSpPr>
                  <a:spLocks/>
                </p:cNvSpPr>
                <p:nvPr/>
              </p:nvSpPr>
              <p:spPr bwMode="auto">
                <a:xfrm>
                  <a:off x="4044150" y="2668683"/>
                  <a:ext cx="87313" cy="68263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31" y="38"/>
                    </a:cxn>
                    <a:cxn ang="0">
                      <a:pos x="40" y="27"/>
                    </a:cxn>
                    <a:cxn ang="0">
                      <a:pos x="10" y="4"/>
                    </a:cxn>
                    <a:cxn ang="0">
                      <a:pos x="12" y="0"/>
                    </a:cxn>
                    <a:cxn ang="0">
                      <a:pos x="42" y="24"/>
                    </a:cxn>
                    <a:cxn ang="0">
                      <a:pos x="44" y="22"/>
                    </a:cxn>
                    <a:cxn ang="0">
                      <a:pos x="55" y="31"/>
                    </a:cxn>
                    <a:cxn ang="0">
                      <a:pos x="52" y="34"/>
                    </a:cxn>
                    <a:cxn ang="0">
                      <a:pos x="45" y="27"/>
                    </a:cxn>
                    <a:cxn ang="0">
                      <a:pos x="32" y="43"/>
                    </a:cxn>
                    <a:cxn ang="0">
                      <a:pos x="0" y="16"/>
                    </a:cxn>
                    <a:cxn ang="0">
                      <a:pos x="2" y="14"/>
                    </a:cxn>
                  </a:cxnLst>
                  <a:rect l="0" t="0" r="r" b="b"/>
                  <a:pathLst>
                    <a:path w="55" h="43">
                      <a:moveTo>
                        <a:pt x="2" y="14"/>
                      </a:moveTo>
                      <a:lnTo>
                        <a:pt x="31" y="38"/>
                      </a:lnTo>
                      <a:lnTo>
                        <a:pt x="40" y="27"/>
                      </a:lnTo>
                      <a:lnTo>
                        <a:pt x="10" y="4"/>
                      </a:lnTo>
                      <a:lnTo>
                        <a:pt x="12" y="0"/>
                      </a:lnTo>
                      <a:lnTo>
                        <a:pt x="42" y="24"/>
                      </a:lnTo>
                      <a:lnTo>
                        <a:pt x="44" y="22"/>
                      </a:lnTo>
                      <a:lnTo>
                        <a:pt x="55" y="31"/>
                      </a:lnTo>
                      <a:lnTo>
                        <a:pt x="52" y="34"/>
                      </a:lnTo>
                      <a:lnTo>
                        <a:pt x="45" y="27"/>
                      </a:lnTo>
                      <a:lnTo>
                        <a:pt x="32" y="43"/>
                      </a:lnTo>
                      <a:lnTo>
                        <a:pt x="0" y="16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6" name="Freeform 642"/>
                <p:cNvSpPr>
                  <a:spLocks/>
                </p:cNvSpPr>
                <p:nvPr/>
              </p:nvSpPr>
              <p:spPr bwMode="auto">
                <a:xfrm>
                  <a:off x="4071137" y="2643283"/>
                  <a:ext cx="68263" cy="58738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19" y="22"/>
                    </a:cxn>
                    <a:cxn ang="0">
                      <a:pos x="32" y="32"/>
                    </a:cxn>
                    <a:cxn ang="0">
                      <a:pos x="39" y="22"/>
                    </a:cxn>
                    <a:cxn ang="0">
                      <a:pos x="43" y="25"/>
                    </a:cxn>
                    <a:cxn ang="0">
                      <a:pos x="33" y="37"/>
                    </a:cxn>
                    <a:cxn ang="0">
                      <a:pos x="0" y="11"/>
                    </a:cxn>
                    <a:cxn ang="0">
                      <a:pos x="9" y="0"/>
                    </a:cxn>
                    <a:cxn ang="0">
                      <a:pos x="13" y="2"/>
                    </a:cxn>
                    <a:cxn ang="0">
                      <a:pos x="5" y="11"/>
                    </a:cxn>
                    <a:cxn ang="0">
                      <a:pos x="17" y="20"/>
                    </a:cxn>
                    <a:cxn ang="0">
                      <a:pos x="23" y="11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43" h="37">
                      <a:moveTo>
                        <a:pt x="27" y="13"/>
                      </a:moveTo>
                      <a:lnTo>
                        <a:pt x="19" y="22"/>
                      </a:lnTo>
                      <a:lnTo>
                        <a:pt x="32" y="32"/>
                      </a:lnTo>
                      <a:lnTo>
                        <a:pt x="39" y="22"/>
                      </a:lnTo>
                      <a:lnTo>
                        <a:pt x="43" y="25"/>
                      </a:lnTo>
                      <a:lnTo>
                        <a:pt x="33" y="37"/>
                      </a:lnTo>
                      <a:lnTo>
                        <a:pt x="0" y="11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5" y="11"/>
                      </a:lnTo>
                      <a:lnTo>
                        <a:pt x="17" y="20"/>
                      </a:lnTo>
                      <a:lnTo>
                        <a:pt x="23" y="11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7" name="Freeform 643"/>
                <p:cNvSpPr>
                  <a:spLocks/>
                </p:cNvSpPr>
                <p:nvPr/>
              </p:nvSpPr>
              <p:spPr bwMode="auto">
                <a:xfrm>
                  <a:off x="4094950" y="2611533"/>
                  <a:ext cx="66675" cy="60325"/>
                </a:xfrm>
                <a:custGeom>
                  <a:avLst/>
                  <a:gdLst/>
                  <a:ahLst/>
                  <a:cxnLst>
                    <a:cxn ang="0">
                      <a:pos x="33" y="20"/>
                    </a:cxn>
                    <a:cxn ang="0">
                      <a:pos x="31" y="26"/>
                    </a:cxn>
                    <a:cxn ang="0">
                      <a:pos x="10" y="24"/>
                    </a:cxn>
                    <a:cxn ang="0">
                      <a:pos x="4" y="4"/>
                    </a:cxn>
                    <a:cxn ang="0">
                      <a:pos x="9" y="0"/>
                    </a:cxn>
                    <a:cxn ang="0">
                      <a:pos x="11" y="3"/>
                    </a:cxn>
                    <a:cxn ang="0">
                      <a:pos x="7" y="6"/>
                    </a:cxn>
                    <a:cxn ang="0">
                      <a:pos x="12" y="21"/>
                    </a:cxn>
                    <a:cxn ang="0">
                      <a:pos x="28" y="23"/>
                    </a:cxn>
                    <a:cxn ang="0">
                      <a:pos x="30" y="18"/>
                    </a:cxn>
                    <a:cxn ang="0">
                      <a:pos x="33" y="20"/>
                    </a:cxn>
                  </a:cxnLst>
                  <a:rect l="0" t="0" r="r" b="b"/>
                  <a:pathLst>
                    <a:path w="33" h="31">
                      <a:moveTo>
                        <a:pt x="33" y="20"/>
                      </a:moveTo>
                      <a:cubicBezTo>
                        <a:pt x="33" y="21"/>
                        <a:pt x="32" y="24"/>
                        <a:pt x="31" y="26"/>
                      </a:cubicBezTo>
                      <a:cubicBezTo>
                        <a:pt x="27" y="31"/>
                        <a:pt x="19" y="31"/>
                        <a:pt x="10" y="24"/>
                      </a:cubicBezTo>
                      <a:cubicBezTo>
                        <a:pt x="2" y="17"/>
                        <a:pt x="0" y="9"/>
                        <a:pt x="4" y="4"/>
                      </a:cubicBezTo>
                      <a:cubicBezTo>
                        <a:pt x="6" y="1"/>
                        <a:pt x="8" y="1"/>
                        <a:pt x="9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8" y="4"/>
                        <a:pt x="7" y="6"/>
                      </a:cubicBezTo>
                      <a:cubicBezTo>
                        <a:pt x="4" y="10"/>
                        <a:pt x="5" y="16"/>
                        <a:pt x="12" y="21"/>
                      </a:cubicBezTo>
                      <a:cubicBezTo>
                        <a:pt x="19" y="27"/>
                        <a:pt x="25" y="27"/>
                        <a:pt x="28" y="23"/>
                      </a:cubicBezTo>
                      <a:cubicBezTo>
                        <a:pt x="29" y="22"/>
                        <a:pt x="30" y="20"/>
                        <a:pt x="30" y="18"/>
                      </a:cubicBezTo>
                      <a:lnTo>
                        <a:pt x="33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8" name="Freeform 644"/>
                <p:cNvSpPr>
                  <a:spLocks/>
                </p:cNvSpPr>
                <p:nvPr/>
              </p:nvSpPr>
              <p:spPr bwMode="auto">
                <a:xfrm>
                  <a:off x="4117175" y="2582958"/>
                  <a:ext cx="68263" cy="60325"/>
                </a:xfrm>
                <a:custGeom>
                  <a:avLst/>
                  <a:gdLst/>
                  <a:ahLst/>
                  <a:cxnLst>
                    <a:cxn ang="0">
                      <a:pos x="34" y="19"/>
                    </a:cxn>
                    <a:cxn ang="0">
                      <a:pos x="31" y="25"/>
                    </a:cxn>
                    <a:cxn ang="0">
                      <a:pos x="11" y="23"/>
                    </a:cxn>
                    <a:cxn ang="0">
                      <a:pos x="5" y="3"/>
                    </a:cxn>
                    <a:cxn ang="0">
                      <a:pos x="9" y="0"/>
                    </a:cxn>
                    <a:cxn ang="0">
                      <a:pos x="12" y="2"/>
                    </a:cxn>
                    <a:cxn ang="0">
                      <a:pos x="8" y="5"/>
                    </a:cxn>
                    <a:cxn ang="0">
                      <a:pos x="13" y="21"/>
                    </a:cxn>
                    <a:cxn ang="0">
                      <a:pos x="29" y="22"/>
                    </a:cxn>
                    <a:cxn ang="0">
                      <a:pos x="31" y="18"/>
                    </a:cxn>
                    <a:cxn ang="0">
                      <a:pos x="34" y="19"/>
                    </a:cxn>
                  </a:cxnLst>
                  <a:rect l="0" t="0" r="r" b="b"/>
                  <a:pathLst>
                    <a:path w="34" h="30">
                      <a:moveTo>
                        <a:pt x="34" y="19"/>
                      </a:moveTo>
                      <a:cubicBezTo>
                        <a:pt x="34" y="21"/>
                        <a:pt x="33" y="23"/>
                        <a:pt x="31" y="25"/>
                      </a:cubicBezTo>
                      <a:cubicBezTo>
                        <a:pt x="27" y="30"/>
                        <a:pt x="20" y="30"/>
                        <a:pt x="11" y="23"/>
                      </a:cubicBezTo>
                      <a:cubicBezTo>
                        <a:pt x="3" y="17"/>
                        <a:pt x="0" y="8"/>
                        <a:pt x="5" y="3"/>
                      </a:cubicBezTo>
                      <a:cubicBezTo>
                        <a:pt x="6" y="1"/>
                        <a:pt x="8" y="0"/>
                        <a:pt x="9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3"/>
                        <a:pt x="9" y="4"/>
                        <a:pt x="8" y="5"/>
                      </a:cubicBezTo>
                      <a:cubicBezTo>
                        <a:pt x="4" y="9"/>
                        <a:pt x="6" y="15"/>
                        <a:pt x="13" y="21"/>
                      </a:cubicBezTo>
                      <a:cubicBezTo>
                        <a:pt x="19" y="26"/>
                        <a:pt x="26" y="27"/>
                        <a:pt x="29" y="22"/>
                      </a:cubicBezTo>
                      <a:cubicBezTo>
                        <a:pt x="30" y="21"/>
                        <a:pt x="31" y="19"/>
                        <a:pt x="31" y="18"/>
                      </a:cubicBez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69" name="Freeform 645"/>
                <p:cNvSpPr>
                  <a:spLocks noEditPoints="1"/>
                </p:cNvSpPr>
                <p:nvPr/>
              </p:nvSpPr>
              <p:spPr bwMode="auto">
                <a:xfrm>
                  <a:off x="4140987" y="2551208"/>
                  <a:ext cx="68263" cy="63500"/>
                </a:xfrm>
                <a:custGeom>
                  <a:avLst/>
                  <a:gdLst/>
                  <a:ahLst/>
                  <a:cxnLst>
                    <a:cxn ang="0">
                      <a:pos x="23" y="8"/>
                    </a:cxn>
                    <a:cxn ang="0">
                      <a:pos x="31" y="27"/>
                    </a:cxn>
                    <a:cxn ang="0">
                      <a:pos x="11" y="25"/>
                    </a:cxn>
                    <a:cxn ang="0">
                      <a:pos x="4" y="5"/>
                    </a:cxn>
                    <a:cxn ang="0">
                      <a:pos x="23" y="8"/>
                    </a:cxn>
                    <a:cxn ang="0">
                      <a:pos x="13" y="22"/>
                    </a:cxn>
                    <a:cxn ang="0">
                      <a:pos x="28" y="25"/>
                    </a:cxn>
                    <a:cxn ang="0">
                      <a:pos x="22" y="10"/>
                    </a:cxn>
                    <a:cxn ang="0">
                      <a:pos x="6" y="8"/>
                    </a:cxn>
                    <a:cxn ang="0">
                      <a:pos x="13" y="22"/>
                    </a:cxn>
                  </a:cxnLst>
                  <a:rect l="0" t="0" r="r" b="b"/>
                  <a:pathLst>
                    <a:path w="34" h="32">
                      <a:moveTo>
                        <a:pt x="23" y="8"/>
                      </a:moveTo>
                      <a:cubicBezTo>
                        <a:pt x="32" y="15"/>
                        <a:pt x="34" y="23"/>
                        <a:pt x="31" y="27"/>
                      </a:cubicBezTo>
                      <a:cubicBezTo>
                        <a:pt x="27" y="32"/>
                        <a:pt x="19" y="31"/>
                        <a:pt x="11" y="25"/>
                      </a:cubicBezTo>
                      <a:cubicBezTo>
                        <a:pt x="2" y="18"/>
                        <a:pt x="0" y="10"/>
                        <a:pt x="4" y="5"/>
                      </a:cubicBezTo>
                      <a:cubicBezTo>
                        <a:pt x="8" y="0"/>
                        <a:pt x="16" y="2"/>
                        <a:pt x="23" y="8"/>
                      </a:cubicBezTo>
                      <a:close/>
                      <a:moveTo>
                        <a:pt x="13" y="22"/>
                      </a:moveTo>
                      <a:cubicBezTo>
                        <a:pt x="18" y="27"/>
                        <a:pt x="25" y="29"/>
                        <a:pt x="28" y="25"/>
                      </a:cubicBezTo>
                      <a:cubicBezTo>
                        <a:pt x="31" y="21"/>
                        <a:pt x="28" y="15"/>
                        <a:pt x="22" y="10"/>
                      </a:cubicBezTo>
                      <a:cubicBezTo>
                        <a:pt x="16" y="6"/>
                        <a:pt x="9" y="4"/>
                        <a:pt x="6" y="8"/>
                      </a:cubicBezTo>
                      <a:cubicBezTo>
                        <a:pt x="3" y="11"/>
                        <a:pt x="7" y="17"/>
                        <a:pt x="13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0" name="Freeform 646"/>
                <p:cNvSpPr>
                  <a:spLocks noEditPoints="1"/>
                </p:cNvSpPr>
                <p:nvPr/>
              </p:nvSpPr>
              <p:spPr bwMode="auto">
                <a:xfrm>
                  <a:off x="4166387" y="2525808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3"/>
                    </a:cxn>
                    <a:cxn ang="0">
                      <a:pos x="9" y="0"/>
                    </a:cxn>
                    <a:cxn ang="0">
                      <a:pos x="15" y="2"/>
                    </a:cxn>
                    <a:cxn ang="0">
                      <a:pos x="18" y="10"/>
                    </a:cxn>
                    <a:cxn ang="0">
                      <a:pos x="18" y="10"/>
                    </a:cxn>
                    <a:cxn ang="0">
                      <a:pos x="28" y="11"/>
                    </a:cxn>
                    <a:cxn ang="0">
                      <a:pos x="32" y="17"/>
                    </a:cxn>
                    <a:cxn ang="0">
                      <a:pos x="29" y="25"/>
                    </a:cxn>
                    <a:cxn ang="0">
                      <a:pos x="26" y="29"/>
                    </a:cxn>
                    <a:cxn ang="0">
                      <a:pos x="0" y="8"/>
                    </a:cxn>
                    <a:cxn ang="0">
                      <a:pos x="13" y="14"/>
                    </a:cxn>
                    <a:cxn ang="0">
                      <a:pos x="14" y="12"/>
                    </a:cxn>
                    <a:cxn ang="0">
                      <a:pos x="13" y="5"/>
                    </a:cxn>
                    <a:cxn ang="0">
                      <a:pos x="6" y="5"/>
                    </a:cxn>
                    <a:cxn ang="0">
                      <a:pos x="4" y="8"/>
                    </a:cxn>
                    <a:cxn ang="0">
                      <a:pos x="13" y="14"/>
                    </a:cxn>
                    <a:cxn ang="0">
                      <a:pos x="25" y="24"/>
                    </a:cxn>
                    <a:cxn ang="0">
                      <a:pos x="27" y="23"/>
                    </a:cxn>
                    <a:cxn ang="0">
                      <a:pos x="26" y="14"/>
                    </a:cxn>
                    <a:cxn ang="0">
                      <a:pos x="17" y="14"/>
                    </a:cxn>
                    <a:cxn ang="0">
                      <a:pos x="15" y="16"/>
                    </a:cxn>
                    <a:cxn ang="0">
                      <a:pos x="25" y="24"/>
                    </a:cxn>
                  </a:cxnLst>
                  <a:rect l="0" t="0" r="r" b="b"/>
                  <a:pathLst>
                    <a:path w="32" h="29">
                      <a:moveTo>
                        <a:pt x="0" y="8"/>
                      </a:moveTo>
                      <a:cubicBezTo>
                        <a:pt x="1" y="7"/>
                        <a:pt x="2" y="5"/>
                        <a:pt x="3" y="3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1" y="0"/>
                        <a:pt x="13" y="0"/>
                        <a:pt x="15" y="2"/>
                      </a:cubicBezTo>
                      <a:cubicBezTo>
                        <a:pt x="17" y="4"/>
                        <a:pt x="18" y="7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20" y="9"/>
                        <a:pt x="24" y="8"/>
                        <a:pt x="28" y="11"/>
                      </a:cubicBezTo>
                      <a:cubicBezTo>
                        <a:pt x="30" y="13"/>
                        <a:pt x="31" y="15"/>
                        <a:pt x="32" y="17"/>
                      </a:cubicBezTo>
                      <a:cubicBezTo>
                        <a:pt x="32" y="20"/>
                        <a:pt x="32" y="22"/>
                        <a:pt x="29" y="25"/>
                      </a:cubicBezTo>
                      <a:cubicBezTo>
                        <a:pt x="28" y="27"/>
                        <a:pt x="27" y="28"/>
                        <a:pt x="26" y="29"/>
                      </a:cubicBezTo>
                      <a:lnTo>
                        <a:pt x="0" y="8"/>
                      </a:lnTo>
                      <a:close/>
                      <a:moveTo>
                        <a:pt x="13" y="14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6" y="10"/>
                        <a:pt x="16" y="7"/>
                        <a:pt x="13" y="5"/>
                      </a:cubicBezTo>
                      <a:cubicBezTo>
                        <a:pt x="10" y="2"/>
                        <a:pt x="8" y="3"/>
                        <a:pt x="6" y="5"/>
                      </a:cubicBezTo>
                      <a:cubicBezTo>
                        <a:pt x="5" y="6"/>
                        <a:pt x="4" y="7"/>
                        <a:pt x="4" y="8"/>
                      </a:cubicBezTo>
                      <a:lnTo>
                        <a:pt x="13" y="14"/>
                      </a:lnTo>
                      <a:close/>
                      <a:moveTo>
                        <a:pt x="25" y="24"/>
                      </a:moveTo>
                      <a:cubicBezTo>
                        <a:pt x="26" y="24"/>
                        <a:pt x="26" y="23"/>
                        <a:pt x="27" y="23"/>
                      </a:cubicBezTo>
                      <a:cubicBezTo>
                        <a:pt x="29" y="20"/>
                        <a:pt x="29" y="17"/>
                        <a:pt x="26" y="14"/>
                      </a:cubicBezTo>
                      <a:cubicBezTo>
                        <a:pt x="22" y="11"/>
                        <a:pt x="19" y="12"/>
                        <a:pt x="17" y="14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lnTo>
                        <a:pt x="25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1" name="Freeform 647"/>
                <p:cNvSpPr>
                  <a:spLocks/>
                </p:cNvSpPr>
                <p:nvPr/>
              </p:nvSpPr>
              <p:spPr bwMode="auto">
                <a:xfrm>
                  <a:off x="3918737" y="2921096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46" y="20"/>
                    </a:cxn>
                    <a:cxn ang="0">
                      <a:pos x="5" y="30"/>
                    </a:cxn>
                    <a:cxn ang="0">
                      <a:pos x="3" y="26"/>
                    </a:cxn>
                    <a:cxn ang="0">
                      <a:pos x="41" y="18"/>
                    </a:cxn>
                    <a:cxn ang="0">
                      <a:pos x="37" y="5"/>
                    </a:cxn>
                    <a:cxn ang="0">
                      <a:pos x="1" y="14"/>
                    </a:cxn>
                    <a:cxn ang="0">
                      <a:pos x="0" y="10"/>
                    </a:cxn>
                    <a:cxn ang="0">
                      <a:pos x="41" y="0"/>
                    </a:cxn>
                    <a:cxn ang="0">
                      <a:pos x="46" y="20"/>
                    </a:cxn>
                  </a:cxnLst>
                  <a:rect l="0" t="0" r="r" b="b"/>
                  <a:pathLst>
                    <a:path w="46" h="30">
                      <a:moveTo>
                        <a:pt x="46" y="20"/>
                      </a:moveTo>
                      <a:lnTo>
                        <a:pt x="5" y="30"/>
                      </a:lnTo>
                      <a:lnTo>
                        <a:pt x="3" y="26"/>
                      </a:lnTo>
                      <a:lnTo>
                        <a:pt x="41" y="18"/>
                      </a:lnTo>
                      <a:lnTo>
                        <a:pt x="37" y="5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41" y="0"/>
                      </a:lnTo>
                      <a:lnTo>
                        <a:pt x="46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2" name="Freeform 648"/>
                <p:cNvSpPr>
                  <a:spLocks noEditPoints="1"/>
                </p:cNvSpPr>
                <p:nvPr/>
              </p:nvSpPr>
              <p:spPr bwMode="auto">
                <a:xfrm>
                  <a:off x="3928262" y="2962371"/>
                  <a:ext cx="69850" cy="34925"/>
                </a:xfrm>
                <a:custGeom>
                  <a:avLst/>
                  <a:gdLst/>
                  <a:ahLst/>
                  <a:cxnLst>
                    <a:cxn ang="0">
                      <a:pos x="33" y="0"/>
                    </a:cxn>
                    <a:cxn ang="0">
                      <a:pos x="35" y="6"/>
                    </a:cxn>
                    <a:cxn ang="0">
                      <a:pos x="33" y="13"/>
                    </a:cxn>
                    <a:cxn ang="0">
                      <a:pos x="27" y="16"/>
                    </a:cxn>
                    <a:cxn ang="0">
                      <a:pos x="19" y="16"/>
                    </a:cxn>
                    <a:cxn ang="0">
                      <a:pos x="14" y="10"/>
                    </a:cxn>
                    <a:cxn ang="0">
                      <a:pos x="14" y="8"/>
                    </a:cxn>
                    <a:cxn ang="0">
                      <a:pos x="1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26" y="13"/>
                    </a:cxn>
                    <a:cxn ang="0">
                      <a:pos x="31" y="7"/>
                    </a:cxn>
                    <a:cxn ang="0">
                      <a:pos x="30" y="4"/>
                    </a:cxn>
                    <a:cxn ang="0">
                      <a:pos x="18" y="7"/>
                    </a:cxn>
                  </a:cxnLst>
                  <a:rect l="0" t="0" r="r" b="b"/>
                  <a:pathLst>
                    <a:path w="35" h="17">
                      <a:moveTo>
                        <a:pt x="33" y="0"/>
                      </a:moveTo>
                      <a:cubicBezTo>
                        <a:pt x="33" y="2"/>
                        <a:pt x="34" y="3"/>
                        <a:pt x="35" y="6"/>
                      </a:cubicBezTo>
                      <a:cubicBezTo>
                        <a:pt x="35" y="9"/>
                        <a:pt x="35" y="11"/>
                        <a:pt x="33" y="13"/>
                      </a:cubicBezTo>
                      <a:cubicBezTo>
                        <a:pt x="32" y="14"/>
                        <a:pt x="30" y="16"/>
                        <a:pt x="27" y="16"/>
                      </a:cubicBezTo>
                      <a:cubicBezTo>
                        <a:pt x="24" y="17"/>
                        <a:pt x="21" y="17"/>
                        <a:pt x="19" y="16"/>
                      </a:cubicBezTo>
                      <a:cubicBezTo>
                        <a:pt x="17" y="15"/>
                        <a:pt x="15" y="13"/>
                        <a:pt x="14" y="10"/>
                      </a:cubicBezTo>
                      <a:cubicBezTo>
                        <a:pt x="14" y="9"/>
                        <a:pt x="14" y="8"/>
                        <a:pt x="14" y="8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3" y="0"/>
                      </a:lnTo>
                      <a:close/>
                      <a:moveTo>
                        <a:pt x="18" y="7"/>
                      </a:moveTo>
                      <a:cubicBezTo>
                        <a:pt x="17" y="8"/>
                        <a:pt x="18" y="8"/>
                        <a:pt x="18" y="9"/>
                      </a:cubicBezTo>
                      <a:cubicBezTo>
                        <a:pt x="19" y="13"/>
                        <a:pt x="21" y="14"/>
                        <a:pt x="26" y="13"/>
                      </a:cubicBezTo>
                      <a:cubicBezTo>
                        <a:pt x="30" y="12"/>
                        <a:pt x="32" y="10"/>
                        <a:pt x="31" y="7"/>
                      </a:cubicBezTo>
                      <a:cubicBezTo>
                        <a:pt x="31" y="5"/>
                        <a:pt x="31" y="4"/>
                        <a:pt x="30" y="4"/>
                      </a:cubicBezTo>
                      <a:lnTo>
                        <a:pt x="18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3" name="Freeform 649"/>
                <p:cNvSpPr>
                  <a:spLocks noEditPoints="1"/>
                </p:cNvSpPr>
                <p:nvPr/>
              </p:nvSpPr>
              <p:spPr bwMode="auto">
                <a:xfrm>
                  <a:off x="3936200" y="2998883"/>
                  <a:ext cx="73025" cy="49213"/>
                </a:xfrm>
                <a:custGeom>
                  <a:avLst/>
                  <a:gdLst/>
                  <a:ahLst/>
                  <a:cxnLst>
                    <a:cxn ang="0">
                      <a:pos x="21" y="22"/>
                    </a:cxn>
                    <a:cxn ang="0">
                      <a:pos x="2" y="16"/>
                    </a:cxn>
                    <a:cxn ang="0">
                      <a:pos x="16" y="2"/>
                    </a:cxn>
                    <a:cxn ang="0">
                      <a:pos x="36" y="8"/>
                    </a:cxn>
                    <a:cxn ang="0">
                      <a:pos x="21" y="22"/>
                    </a:cxn>
                    <a:cxn ang="0">
                      <a:pos x="17" y="5"/>
                    </a:cxn>
                    <a:cxn ang="0">
                      <a:pos x="5" y="15"/>
                    </a:cxn>
                    <a:cxn ang="0">
                      <a:pos x="20" y="19"/>
                    </a:cxn>
                    <a:cxn ang="0">
                      <a:pos x="32" y="9"/>
                    </a:cxn>
                    <a:cxn ang="0">
                      <a:pos x="17" y="5"/>
                    </a:cxn>
                  </a:cxnLst>
                  <a:rect l="0" t="0" r="r" b="b"/>
                  <a:pathLst>
                    <a:path w="37" h="25">
                      <a:moveTo>
                        <a:pt x="21" y="22"/>
                      </a:moveTo>
                      <a:cubicBezTo>
                        <a:pt x="10" y="25"/>
                        <a:pt x="3" y="22"/>
                        <a:pt x="2" y="16"/>
                      </a:cubicBezTo>
                      <a:cubicBezTo>
                        <a:pt x="0" y="10"/>
                        <a:pt x="6" y="4"/>
                        <a:pt x="16" y="2"/>
                      </a:cubicBezTo>
                      <a:cubicBezTo>
                        <a:pt x="26" y="0"/>
                        <a:pt x="34" y="2"/>
                        <a:pt x="36" y="8"/>
                      </a:cubicBezTo>
                      <a:cubicBezTo>
                        <a:pt x="37" y="15"/>
                        <a:pt x="31" y="20"/>
                        <a:pt x="21" y="22"/>
                      </a:cubicBezTo>
                      <a:close/>
                      <a:moveTo>
                        <a:pt x="17" y="5"/>
                      </a:moveTo>
                      <a:cubicBezTo>
                        <a:pt x="10" y="7"/>
                        <a:pt x="4" y="11"/>
                        <a:pt x="5" y="15"/>
                      </a:cubicBezTo>
                      <a:cubicBezTo>
                        <a:pt x="6" y="20"/>
                        <a:pt x="13" y="21"/>
                        <a:pt x="20" y="19"/>
                      </a:cubicBezTo>
                      <a:cubicBezTo>
                        <a:pt x="27" y="18"/>
                        <a:pt x="33" y="14"/>
                        <a:pt x="32" y="9"/>
                      </a:cubicBezTo>
                      <a:cubicBezTo>
                        <a:pt x="31" y="4"/>
                        <a:pt x="24" y="3"/>
                        <a:pt x="17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4" name="Freeform 650"/>
                <p:cNvSpPr>
                  <a:spLocks noEditPoints="1"/>
                </p:cNvSpPr>
                <p:nvPr/>
              </p:nvSpPr>
              <p:spPr bwMode="auto">
                <a:xfrm>
                  <a:off x="3947312" y="3043333"/>
                  <a:ext cx="73025" cy="52388"/>
                </a:xfrm>
                <a:custGeom>
                  <a:avLst/>
                  <a:gdLst/>
                  <a:ahLst/>
                  <a:cxnLst>
                    <a:cxn ang="0">
                      <a:pos x="36" y="11"/>
                    </a:cxn>
                    <a:cxn ang="0">
                      <a:pos x="33" y="11"/>
                    </a:cxn>
                    <a:cxn ang="0">
                      <a:pos x="20" y="24"/>
                    </a:cxn>
                    <a:cxn ang="0">
                      <a:pos x="4" y="18"/>
                    </a:cxn>
                    <a:cxn ang="0">
                      <a:pos x="0" y="19"/>
                    </a:cxn>
                    <a:cxn ang="0">
                      <a:pos x="0" y="16"/>
                    </a:cxn>
                    <a:cxn ang="0">
                      <a:pos x="3" y="15"/>
                    </a:cxn>
                    <a:cxn ang="0">
                      <a:pos x="15" y="3"/>
                    </a:cxn>
                    <a:cxn ang="0">
                      <a:pos x="32" y="9"/>
                    </a:cxn>
                    <a:cxn ang="0">
                      <a:pos x="35" y="8"/>
                    </a:cxn>
                    <a:cxn ang="0">
                      <a:pos x="36" y="11"/>
                    </a:cxn>
                    <a:cxn ang="0">
                      <a:pos x="29" y="9"/>
                    </a:cxn>
                    <a:cxn ang="0">
                      <a:pos x="16" y="6"/>
                    </a:cxn>
                    <a:cxn ang="0">
                      <a:pos x="6" y="15"/>
                    </a:cxn>
                    <a:cxn ang="0">
                      <a:pos x="29" y="9"/>
                    </a:cxn>
                    <a:cxn ang="0">
                      <a:pos x="7" y="17"/>
                    </a:cxn>
                    <a:cxn ang="0">
                      <a:pos x="20" y="21"/>
                    </a:cxn>
                    <a:cxn ang="0">
                      <a:pos x="30" y="12"/>
                    </a:cxn>
                    <a:cxn ang="0">
                      <a:pos x="7" y="17"/>
                    </a:cxn>
                  </a:cxnLst>
                  <a:rect l="0" t="0" r="r" b="b"/>
                  <a:pathLst>
                    <a:path w="36" h="27">
                      <a:moveTo>
                        <a:pt x="36" y="11"/>
                      </a:move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4" y="16"/>
                        <a:pt x="31" y="22"/>
                        <a:pt x="20" y="24"/>
                      </a:cubicBezTo>
                      <a:cubicBezTo>
                        <a:pt x="10" y="27"/>
                        <a:pt x="5" y="23"/>
                        <a:pt x="4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1"/>
                        <a:pt x="5" y="5"/>
                        <a:pt x="15" y="3"/>
                      </a:cubicBezTo>
                      <a:cubicBezTo>
                        <a:pt x="26" y="0"/>
                        <a:pt x="31" y="4"/>
                        <a:pt x="32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lnTo>
                        <a:pt x="36" y="11"/>
                      </a:lnTo>
                      <a:close/>
                      <a:moveTo>
                        <a:pt x="29" y="9"/>
                      </a:moveTo>
                      <a:cubicBezTo>
                        <a:pt x="28" y="6"/>
                        <a:pt x="25" y="4"/>
                        <a:pt x="16" y="6"/>
                      </a:cubicBezTo>
                      <a:cubicBezTo>
                        <a:pt x="8" y="7"/>
                        <a:pt x="6" y="11"/>
                        <a:pt x="6" y="15"/>
                      </a:cubicBezTo>
                      <a:lnTo>
                        <a:pt x="29" y="9"/>
                      </a:lnTo>
                      <a:close/>
                      <a:moveTo>
                        <a:pt x="7" y="17"/>
                      </a:moveTo>
                      <a:cubicBezTo>
                        <a:pt x="8" y="21"/>
                        <a:pt x="12" y="23"/>
                        <a:pt x="20" y="21"/>
                      </a:cubicBezTo>
                      <a:cubicBezTo>
                        <a:pt x="28" y="19"/>
                        <a:pt x="30" y="15"/>
                        <a:pt x="30" y="12"/>
                      </a:cubicBezTo>
                      <a:lnTo>
                        <a:pt x="7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5" name="Freeform 651"/>
                <p:cNvSpPr>
                  <a:spLocks/>
                </p:cNvSpPr>
                <p:nvPr/>
              </p:nvSpPr>
              <p:spPr bwMode="auto">
                <a:xfrm>
                  <a:off x="3958425" y="3090958"/>
                  <a:ext cx="71438" cy="47625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17" y="10"/>
                    </a:cxn>
                    <a:cxn ang="0">
                      <a:pos x="36" y="14"/>
                    </a:cxn>
                    <a:cxn ang="0">
                      <a:pos x="36" y="17"/>
                    </a:cxn>
                    <a:cxn ang="0">
                      <a:pos x="4" y="24"/>
                    </a:cxn>
                    <a:cxn ang="0">
                      <a:pos x="3" y="21"/>
                    </a:cxn>
                    <a:cxn ang="0">
                      <a:pos x="17" y="18"/>
                    </a:cxn>
                    <a:cxn ang="0">
                      <a:pos x="30" y="16"/>
                    </a:cxn>
                    <a:cxn ang="0">
                      <a:pos x="30" y="15"/>
                    </a:cxn>
                    <a:cxn ang="0">
                      <a:pos x="18" y="14"/>
                    </a:cxn>
                    <a:cxn ang="0">
                      <a:pos x="0" y="11"/>
                    </a:cxn>
                    <a:cxn ang="0">
                      <a:pos x="0" y="7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4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0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9" y="9"/>
                        <a:pt x="13" y="10"/>
                        <a:pt x="17" y="10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22" y="17"/>
                        <a:pt x="26" y="16"/>
                        <a:pt x="30" y="16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7" y="15"/>
                        <a:pt x="22" y="14"/>
                        <a:pt x="18" y="14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6" name="Freeform 652"/>
                <p:cNvSpPr>
                  <a:spLocks/>
                </p:cNvSpPr>
                <p:nvPr/>
              </p:nvSpPr>
              <p:spPr bwMode="auto">
                <a:xfrm>
                  <a:off x="3966362" y="3136996"/>
                  <a:ext cx="73025" cy="41275"/>
                </a:xfrm>
                <a:custGeom>
                  <a:avLst/>
                  <a:gdLst/>
                  <a:ahLst/>
                  <a:cxnLst>
                    <a:cxn ang="0">
                      <a:pos x="37" y="13"/>
                    </a:cxn>
                    <a:cxn ang="0">
                      <a:pos x="4" y="21"/>
                    </a:cxn>
                    <a:cxn ang="0">
                      <a:pos x="3" y="18"/>
                    </a:cxn>
                    <a:cxn ang="0">
                      <a:pos x="33" y="11"/>
                    </a:cxn>
                    <a:cxn ang="0">
                      <a:pos x="31" y="4"/>
                    </a:cxn>
                    <a:cxn ang="0">
                      <a:pos x="21" y="6"/>
                    </a:cxn>
                    <a:cxn ang="0">
                      <a:pos x="2" y="7"/>
                    </a:cxn>
                    <a:cxn ang="0">
                      <a:pos x="0" y="4"/>
                    </a:cxn>
                    <a:cxn ang="0">
                      <a:pos x="3" y="3"/>
                    </a:cxn>
                    <a:cxn ang="0">
                      <a:pos x="5" y="5"/>
                    </a:cxn>
                    <a:cxn ang="0">
                      <a:pos x="20" y="3"/>
                    </a:cxn>
                    <a:cxn ang="0">
                      <a:pos x="34" y="0"/>
                    </a:cxn>
                    <a:cxn ang="0">
                      <a:pos x="37" y="13"/>
                    </a:cxn>
                  </a:cxnLst>
                  <a:rect l="0" t="0" r="r" b="b"/>
                  <a:pathLst>
                    <a:path w="37" h="21">
                      <a:moveTo>
                        <a:pt x="37" y="13"/>
                      </a:move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8"/>
                        <a:pt x="6" y="9"/>
                        <a:pt x="2" y="7"/>
                      </a:cubicBezTo>
                      <a:cubicBezTo>
                        <a:pt x="1" y="6"/>
                        <a:pt x="0" y="5"/>
                        <a:pt x="0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4"/>
                        <a:pt x="5" y="4"/>
                        <a:pt x="5" y="5"/>
                      </a:cubicBezTo>
                      <a:cubicBezTo>
                        <a:pt x="8" y="6"/>
                        <a:pt x="15" y="5"/>
                        <a:pt x="20" y="3"/>
                      </a:cubicBezTo>
                      <a:cubicBezTo>
                        <a:pt x="34" y="0"/>
                        <a:pt x="34" y="0"/>
                        <a:pt x="34" y="0"/>
                      </a:cubicBezTo>
                      <a:lnTo>
                        <a:pt x="37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7" name="Freeform 653"/>
                <p:cNvSpPr>
                  <a:spLocks noEditPoints="1"/>
                </p:cNvSpPr>
                <p:nvPr/>
              </p:nvSpPr>
              <p:spPr bwMode="auto">
                <a:xfrm>
                  <a:off x="3975887" y="3184621"/>
                  <a:ext cx="69850" cy="36513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35" y="3"/>
                    </a:cxn>
                    <a:cxn ang="0">
                      <a:pos x="4" y="19"/>
                    </a:cxn>
                    <a:cxn ang="0">
                      <a:pos x="3" y="16"/>
                    </a:cxn>
                    <a:cxn ang="0">
                      <a:pos x="13" y="11"/>
                    </a:cxn>
                    <a:cxn ang="0">
                      <a:pos x="11" y="3"/>
                    </a:cxn>
                    <a:cxn ang="0">
                      <a:pos x="16" y="9"/>
                    </a:cxn>
                    <a:cxn ang="0">
                      <a:pos x="25" y="5"/>
                    </a:cxn>
                    <a:cxn ang="0">
                      <a:pos x="31" y="3"/>
                    </a:cxn>
                    <a:cxn ang="0">
                      <a:pos x="31" y="2"/>
                    </a:cxn>
                    <a:cxn ang="0">
                      <a:pos x="25" y="3"/>
                    </a:cxn>
                    <a:cxn ang="0">
                      <a:pos x="15" y="3"/>
                    </a:cxn>
                    <a:cxn ang="0">
                      <a:pos x="16" y="9"/>
                    </a:cxn>
                  </a:cxnLst>
                  <a:rect l="0" t="0" r="r" b="b"/>
                  <a:pathLst>
                    <a:path w="35" h="19">
                      <a:moveTo>
                        <a:pt x="11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lnTo>
                        <a:pt x="11" y="3"/>
                      </a:lnTo>
                      <a:close/>
                      <a:moveTo>
                        <a:pt x="16" y="9"/>
                      </a:move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7" y="4"/>
                        <a:pt x="29" y="3"/>
                        <a:pt x="31" y="3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29" y="3"/>
                        <a:pt x="27" y="3"/>
                        <a:pt x="2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lnTo>
                        <a:pt x="16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8" name="Freeform 654"/>
                <p:cNvSpPr>
                  <a:spLocks/>
                </p:cNvSpPr>
                <p:nvPr/>
              </p:nvSpPr>
              <p:spPr bwMode="auto">
                <a:xfrm>
                  <a:off x="3985412" y="3211608"/>
                  <a:ext cx="71438" cy="46038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19" y="7"/>
                    </a:cxn>
                    <a:cxn ang="0">
                      <a:pos x="35" y="12"/>
                    </a:cxn>
                    <a:cxn ang="0">
                      <a:pos x="36" y="15"/>
                    </a:cxn>
                    <a:cxn ang="0">
                      <a:pos x="19" y="10"/>
                    </a:cxn>
                    <a:cxn ang="0">
                      <a:pos x="12" y="18"/>
                    </a:cxn>
                    <a:cxn ang="0">
                      <a:pos x="3" y="23"/>
                    </a:cxn>
                    <a:cxn ang="0">
                      <a:pos x="2" y="20"/>
                    </a:cxn>
                    <a:cxn ang="0">
                      <a:pos x="10" y="16"/>
                    </a:cxn>
                    <a:cxn ang="0">
                      <a:pos x="16" y="8"/>
                    </a:cxn>
                    <a:cxn ang="0">
                      <a:pos x="15" y="7"/>
                    </a:cxn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3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4"/>
                        <a:pt x="16" y="16"/>
                        <a:pt x="12" y="18"/>
                      </a:cubicBezTo>
                      <a:cubicBezTo>
                        <a:pt x="9" y="20"/>
                        <a:pt x="6" y="21"/>
                        <a:pt x="3" y="23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5" y="18"/>
                        <a:pt x="7" y="17"/>
                        <a:pt x="10" y="16"/>
                      </a:cubicBezTo>
                      <a:cubicBezTo>
                        <a:pt x="14" y="14"/>
                        <a:pt x="17" y="12"/>
                        <a:pt x="16" y="8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79" name="Freeform 655"/>
                <p:cNvSpPr>
                  <a:spLocks/>
                </p:cNvSpPr>
                <p:nvPr/>
              </p:nvSpPr>
              <p:spPr bwMode="auto">
                <a:xfrm>
                  <a:off x="3996525" y="3243358"/>
                  <a:ext cx="68263" cy="36513"/>
                </a:xfrm>
                <a:custGeom>
                  <a:avLst/>
                  <a:gdLst/>
                  <a:ahLst/>
                  <a:cxnLst>
                    <a:cxn ang="0">
                      <a:pos x="36" y="10"/>
                    </a:cxn>
                    <a:cxn ang="0">
                      <a:pos x="35" y="2"/>
                    </a:cxn>
                    <a:cxn ang="0">
                      <a:pos x="38" y="0"/>
                    </a:cxn>
                    <a:cxn ang="0">
                      <a:pos x="43" y="22"/>
                    </a:cxn>
                    <a:cxn ang="0">
                      <a:pos x="38" y="23"/>
                    </a:cxn>
                    <a:cxn ang="0">
                      <a:pos x="37" y="14"/>
                    </a:cxn>
                    <a:cxn ang="0">
                      <a:pos x="1" y="23"/>
                    </a:cxn>
                    <a:cxn ang="0">
                      <a:pos x="0" y="19"/>
                    </a:cxn>
                    <a:cxn ang="0">
                      <a:pos x="36" y="10"/>
                    </a:cxn>
                  </a:cxnLst>
                  <a:rect l="0" t="0" r="r" b="b"/>
                  <a:pathLst>
                    <a:path w="43" h="23">
                      <a:moveTo>
                        <a:pt x="36" y="10"/>
                      </a:moveTo>
                      <a:lnTo>
                        <a:pt x="35" y="2"/>
                      </a:lnTo>
                      <a:lnTo>
                        <a:pt x="38" y="0"/>
                      </a:lnTo>
                      <a:lnTo>
                        <a:pt x="43" y="22"/>
                      </a:lnTo>
                      <a:lnTo>
                        <a:pt x="38" y="23"/>
                      </a:lnTo>
                      <a:lnTo>
                        <a:pt x="37" y="14"/>
                      </a:lnTo>
                      <a:lnTo>
                        <a:pt x="1" y="23"/>
                      </a:lnTo>
                      <a:lnTo>
                        <a:pt x="0" y="19"/>
                      </a:lnTo>
                      <a:lnTo>
                        <a:pt x="3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0" name="Freeform 656"/>
                <p:cNvSpPr>
                  <a:spLocks/>
                </p:cNvSpPr>
                <p:nvPr/>
              </p:nvSpPr>
              <p:spPr bwMode="auto">
                <a:xfrm>
                  <a:off x="4001287" y="3281458"/>
                  <a:ext cx="71438" cy="47625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17" y="11"/>
                    </a:cxn>
                    <a:cxn ang="0">
                      <a:pos x="36" y="14"/>
                    </a:cxn>
                    <a:cxn ang="0">
                      <a:pos x="36" y="17"/>
                    </a:cxn>
                    <a:cxn ang="0">
                      <a:pos x="4" y="24"/>
                    </a:cxn>
                    <a:cxn ang="0">
                      <a:pos x="3" y="22"/>
                    </a:cxn>
                    <a:cxn ang="0">
                      <a:pos x="17" y="19"/>
                    </a:cxn>
                    <a:cxn ang="0">
                      <a:pos x="30" y="16"/>
                    </a:cxn>
                    <a:cxn ang="0">
                      <a:pos x="30" y="16"/>
                    </a:cxn>
                    <a:cxn ang="0">
                      <a:pos x="18" y="14"/>
                    </a:cxn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4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0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9" y="9"/>
                        <a:pt x="13" y="10"/>
                        <a:pt x="17" y="11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22" y="17"/>
                        <a:pt x="26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26" y="15"/>
                        <a:pt x="22" y="15"/>
                        <a:pt x="18" y="14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1" name="Freeform 657"/>
                <p:cNvSpPr>
                  <a:spLocks/>
                </p:cNvSpPr>
                <p:nvPr/>
              </p:nvSpPr>
              <p:spPr bwMode="auto">
                <a:xfrm>
                  <a:off x="4012400" y="3325908"/>
                  <a:ext cx="71438" cy="42863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19" y="7"/>
                    </a:cxn>
                    <a:cxn ang="0">
                      <a:pos x="35" y="11"/>
                    </a:cxn>
                    <a:cxn ang="0">
                      <a:pos x="36" y="15"/>
                    </a:cxn>
                    <a:cxn ang="0">
                      <a:pos x="19" y="10"/>
                    </a:cxn>
                    <a:cxn ang="0">
                      <a:pos x="12" y="18"/>
                    </a:cxn>
                    <a:cxn ang="0">
                      <a:pos x="3" y="22"/>
                    </a:cxn>
                    <a:cxn ang="0">
                      <a:pos x="2" y="19"/>
                    </a:cxn>
                    <a:cxn ang="0">
                      <a:pos x="10" y="16"/>
                    </a:cxn>
                    <a:cxn ang="0">
                      <a:pos x="16" y="8"/>
                    </a:cxn>
                    <a:cxn ang="0">
                      <a:pos x="15" y="7"/>
                    </a:cxn>
                    <a:cxn ang="0">
                      <a:pos x="0" y="10"/>
                    </a:cxn>
                    <a:cxn ang="0">
                      <a:pos x="0" y="7"/>
                    </a:cxn>
                    <a:cxn ang="0">
                      <a:pos x="32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2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3"/>
                        <a:pt x="16" y="16"/>
                        <a:pt x="12" y="18"/>
                      </a:cubicBezTo>
                      <a:cubicBezTo>
                        <a:pt x="9" y="19"/>
                        <a:pt x="6" y="21"/>
                        <a:pt x="3" y="22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18"/>
                        <a:pt x="7" y="17"/>
                        <a:pt x="10" y="16"/>
                      </a:cubicBezTo>
                      <a:cubicBezTo>
                        <a:pt x="14" y="13"/>
                        <a:pt x="16" y="11"/>
                        <a:pt x="16" y="8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2" name="Freeform 658"/>
                <p:cNvSpPr>
                  <a:spLocks noEditPoints="1"/>
                </p:cNvSpPr>
                <p:nvPr/>
              </p:nvSpPr>
              <p:spPr bwMode="auto">
                <a:xfrm>
                  <a:off x="4017162" y="3373533"/>
                  <a:ext cx="71438" cy="34925"/>
                </a:xfrm>
                <a:custGeom>
                  <a:avLst/>
                  <a:gdLst/>
                  <a:ahLst/>
                  <a:cxnLst>
                    <a:cxn ang="0">
                      <a:pos x="12" y="2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35" y="0"/>
                    </a:cxn>
                    <a:cxn ang="0">
                      <a:pos x="36" y="3"/>
                    </a:cxn>
                    <a:cxn ang="0">
                      <a:pos x="5" y="18"/>
                    </a:cxn>
                    <a:cxn ang="0">
                      <a:pos x="4" y="15"/>
                    </a:cxn>
                    <a:cxn ang="0">
                      <a:pos x="14" y="10"/>
                    </a:cxn>
                    <a:cxn ang="0">
                      <a:pos x="12" y="2"/>
                    </a:cxn>
                    <a:cxn ang="0">
                      <a:pos x="17" y="9"/>
                    </a:cxn>
                    <a:cxn ang="0">
                      <a:pos x="26" y="5"/>
                    </a:cxn>
                    <a:cxn ang="0">
                      <a:pos x="32" y="2"/>
                    </a:cxn>
                    <a:cxn ang="0">
                      <a:pos x="32" y="2"/>
                    </a:cxn>
                    <a:cxn ang="0">
                      <a:pos x="25" y="2"/>
                    </a:cxn>
                    <a:cxn ang="0">
                      <a:pos x="15" y="2"/>
                    </a:cxn>
                    <a:cxn ang="0">
                      <a:pos x="17" y="9"/>
                    </a:cxn>
                  </a:cxnLst>
                  <a:rect l="0" t="0" r="r" b="b"/>
                  <a:pathLst>
                    <a:path w="36" h="18">
                      <a:moveTo>
                        <a:pt x="1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lnTo>
                        <a:pt x="12" y="2"/>
                      </a:lnTo>
                      <a:close/>
                      <a:moveTo>
                        <a:pt x="17" y="9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4"/>
                        <a:pt x="30" y="3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0" y="2"/>
                        <a:pt x="27" y="2"/>
                        <a:pt x="2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lnTo>
                        <a:pt x="17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3" name="Freeform 659"/>
                <p:cNvSpPr>
                  <a:spLocks/>
                </p:cNvSpPr>
                <p:nvPr/>
              </p:nvSpPr>
              <p:spPr bwMode="auto">
                <a:xfrm>
                  <a:off x="3820312" y="2919508"/>
                  <a:ext cx="71438" cy="46038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19" y="7"/>
                    </a:cxn>
                    <a:cxn ang="0">
                      <a:pos x="35" y="12"/>
                    </a:cxn>
                    <a:cxn ang="0">
                      <a:pos x="36" y="15"/>
                    </a:cxn>
                    <a:cxn ang="0">
                      <a:pos x="19" y="10"/>
                    </a:cxn>
                    <a:cxn ang="0">
                      <a:pos x="12" y="18"/>
                    </a:cxn>
                    <a:cxn ang="0">
                      <a:pos x="3" y="23"/>
                    </a:cxn>
                    <a:cxn ang="0">
                      <a:pos x="3" y="20"/>
                    </a:cxn>
                    <a:cxn ang="0">
                      <a:pos x="10" y="16"/>
                    </a:cxn>
                    <a:cxn ang="0">
                      <a:pos x="16" y="8"/>
                    </a:cxn>
                    <a:cxn ang="0">
                      <a:pos x="16" y="7"/>
                    </a:cxn>
                    <a:cxn ang="0">
                      <a:pos x="1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3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4"/>
                        <a:pt x="16" y="16"/>
                        <a:pt x="12" y="18"/>
                      </a:cubicBezTo>
                      <a:cubicBezTo>
                        <a:pt x="9" y="20"/>
                        <a:pt x="6" y="21"/>
                        <a:pt x="3" y="23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5" y="19"/>
                        <a:pt x="8" y="17"/>
                        <a:pt x="10" y="16"/>
                      </a:cubicBezTo>
                      <a:cubicBezTo>
                        <a:pt x="14" y="14"/>
                        <a:pt x="17" y="12"/>
                        <a:pt x="16" y="8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4" name="Freeform 660"/>
                <p:cNvSpPr>
                  <a:spLocks noEditPoints="1"/>
                </p:cNvSpPr>
                <p:nvPr/>
              </p:nvSpPr>
              <p:spPr bwMode="auto">
                <a:xfrm>
                  <a:off x="3828250" y="2954433"/>
                  <a:ext cx="74613" cy="50800"/>
                </a:xfrm>
                <a:custGeom>
                  <a:avLst/>
                  <a:gdLst/>
                  <a:ahLst/>
                  <a:cxnLst>
                    <a:cxn ang="0">
                      <a:pos x="21" y="22"/>
                    </a:cxn>
                    <a:cxn ang="0">
                      <a:pos x="1" y="16"/>
                    </a:cxn>
                    <a:cxn ang="0">
                      <a:pos x="16" y="2"/>
                    </a:cxn>
                    <a:cxn ang="0">
                      <a:pos x="35" y="8"/>
                    </a:cxn>
                    <a:cxn ang="0">
                      <a:pos x="21" y="22"/>
                    </a:cxn>
                    <a:cxn ang="0">
                      <a:pos x="17" y="5"/>
                    </a:cxn>
                    <a:cxn ang="0">
                      <a:pos x="5" y="15"/>
                    </a:cxn>
                    <a:cxn ang="0">
                      <a:pos x="20" y="19"/>
                    </a:cxn>
                    <a:cxn ang="0">
                      <a:pos x="32" y="9"/>
                    </a:cxn>
                    <a:cxn ang="0">
                      <a:pos x="17" y="5"/>
                    </a:cxn>
                  </a:cxnLst>
                  <a:rect l="0" t="0" r="r" b="b"/>
                  <a:pathLst>
                    <a:path w="37" h="25">
                      <a:moveTo>
                        <a:pt x="21" y="22"/>
                      </a:moveTo>
                      <a:cubicBezTo>
                        <a:pt x="10" y="25"/>
                        <a:pt x="3" y="21"/>
                        <a:pt x="1" y="16"/>
                      </a:cubicBezTo>
                      <a:cubicBezTo>
                        <a:pt x="0" y="10"/>
                        <a:pt x="6" y="4"/>
                        <a:pt x="16" y="2"/>
                      </a:cubicBezTo>
                      <a:cubicBezTo>
                        <a:pt x="26" y="0"/>
                        <a:pt x="34" y="2"/>
                        <a:pt x="35" y="8"/>
                      </a:cubicBezTo>
                      <a:cubicBezTo>
                        <a:pt x="37" y="14"/>
                        <a:pt x="31" y="20"/>
                        <a:pt x="21" y="22"/>
                      </a:cubicBezTo>
                      <a:close/>
                      <a:moveTo>
                        <a:pt x="17" y="5"/>
                      </a:moveTo>
                      <a:cubicBezTo>
                        <a:pt x="10" y="7"/>
                        <a:pt x="4" y="11"/>
                        <a:pt x="5" y="15"/>
                      </a:cubicBezTo>
                      <a:cubicBezTo>
                        <a:pt x="6" y="20"/>
                        <a:pt x="13" y="21"/>
                        <a:pt x="20" y="19"/>
                      </a:cubicBezTo>
                      <a:cubicBezTo>
                        <a:pt x="27" y="18"/>
                        <a:pt x="33" y="14"/>
                        <a:pt x="32" y="9"/>
                      </a:cubicBezTo>
                      <a:cubicBezTo>
                        <a:pt x="31" y="4"/>
                        <a:pt x="24" y="3"/>
                        <a:pt x="17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5" name="Freeform 661"/>
                <p:cNvSpPr>
                  <a:spLocks noEditPoints="1"/>
                </p:cNvSpPr>
                <p:nvPr/>
              </p:nvSpPr>
              <p:spPr bwMode="auto">
                <a:xfrm>
                  <a:off x="3837775" y="2998883"/>
                  <a:ext cx="69850" cy="33338"/>
                </a:xfrm>
                <a:custGeom>
                  <a:avLst/>
                  <a:gdLst/>
                  <a:ahLst/>
                  <a:cxnLst>
                    <a:cxn ang="0">
                      <a:pos x="33" y="0"/>
                    </a:cxn>
                    <a:cxn ang="0">
                      <a:pos x="34" y="6"/>
                    </a:cxn>
                    <a:cxn ang="0">
                      <a:pos x="33" y="12"/>
                    </a:cxn>
                    <a:cxn ang="0">
                      <a:pos x="27" y="16"/>
                    </a:cxn>
                    <a:cxn ang="0">
                      <a:pos x="19" y="16"/>
                    </a:cxn>
                    <a:cxn ang="0">
                      <a:pos x="14" y="10"/>
                    </a:cxn>
                    <a:cxn ang="0">
                      <a:pos x="14" y="7"/>
                    </a:cxn>
                    <a:cxn ang="0">
                      <a:pos x="1" y="10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17" y="7"/>
                    </a:cxn>
                    <a:cxn ang="0">
                      <a:pos x="18" y="9"/>
                    </a:cxn>
                    <a:cxn ang="0">
                      <a:pos x="26" y="13"/>
                    </a:cxn>
                    <a:cxn ang="0">
                      <a:pos x="31" y="6"/>
                    </a:cxn>
                    <a:cxn ang="0">
                      <a:pos x="30" y="4"/>
                    </a:cxn>
                    <a:cxn ang="0">
                      <a:pos x="17" y="7"/>
                    </a:cxn>
                  </a:cxnLst>
                  <a:rect l="0" t="0" r="r" b="b"/>
                  <a:pathLst>
                    <a:path w="35" h="17">
                      <a:moveTo>
                        <a:pt x="33" y="0"/>
                      </a:moveTo>
                      <a:cubicBezTo>
                        <a:pt x="33" y="1"/>
                        <a:pt x="34" y="3"/>
                        <a:pt x="34" y="6"/>
                      </a:cubicBezTo>
                      <a:cubicBezTo>
                        <a:pt x="35" y="8"/>
                        <a:pt x="35" y="11"/>
                        <a:pt x="33" y="12"/>
                      </a:cubicBezTo>
                      <a:cubicBezTo>
                        <a:pt x="32" y="14"/>
                        <a:pt x="30" y="15"/>
                        <a:pt x="27" y="16"/>
                      </a:cubicBezTo>
                      <a:cubicBezTo>
                        <a:pt x="24" y="17"/>
                        <a:pt x="21" y="17"/>
                        <a:pt x="19" y="16"/>
                      </a:cubicBezTo>
                      <a:cubicBezTo>
                        <a:pt x="17" y="15"/>
                        <a:pt x="15" y="13"/>
                        <a:pt x="14" y="10"/>
                      </a:cubicBezTo>
                      <a:cubicBezTo>
                        <a:pt x="14" y="9"/>
                        <a:pt x="14" y="8"/>
                        <a:pt x="14" y="7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3" y="0"/>
                      </a:lnTo>
                      <a:close/>
                      <a:moveTo>
                        <a:pt x="17" y="7"/>
                      </a:moveTo>
                      <a:cubicBezTo>
                        <a:pt x="17" y="7"/>
                        <a:pt x="17" y="8"/>
                        <a:pt x="18" y="9"/>
                      </a:cubicBezTo>
                      <a:cubicBezTo>
                        <a:pt x="18" y="13"/>
                        <a:pt x="21" y="14"/>
                        <a:pt x="26" y="13"/>
                      </a:cubicBezTo>
                      <a:cubicBezTo>
                        <a:pt x="30" y="12"/>
                        <a:pt x="32" y="10"/>
                        <a:pt x="31" y="6"/>
                      </a:cubicBezTo>
                      <a:cubicBezTo>
                        <a:pt x="31" y="5"/>
                        <a:pt x="30" y="4"/>
                        <a:pt x="30" y="4"/>
                      </a:cubicBez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6" name="Freeform 662"/>
                <p:cNvSpPr>
                  <a:spLocks noEditPoints="1"/>
                </p:cNvSpPr>
                <p:nvPr/>
              </p:nvSpPr>
              <p:spPr bwMode="auto">
                <a:xfrm>
                  <a:off x="3845712" y="3035396"/>
                  <a:ext cx="69850" cy="31750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34" y="5"/>
                    </a:cxn>
                    <a:cxn ang="0">
                      <a:pos x="33" y="12"/>
                    </a:cxn>
                    <a:cxn ang="0">
                      <a:pos x="27" y="15"/>
                    </a:cxn>
                    <a:cxn ang="0">
                      <a:pos x="19" y="15"/>
                    </a:cxn>
                    <a:cxn ang="0">
                      <a:pos x="14" y="9"/>
                    </a:cxn>
                    <a:cxn ang="0">
                      <a:pos x="14" y="7"/>
                    </a:cxn>
                    <a:cxn ang="0">
                      <a:pos x="1" y="10"/>
                    </a:cxn>
                    <a:cxn ang="0">
                      <a:pos x="0" y="7"/>
                    </a:cxn>
                    <a:cxn ang="0">
                      <a:pos x="32" y="0"/>
                    </a:cxn>
                    <a:cxn ang="0">
                      <a:pos x="17" y="6"/>
                    </a:cxn>
                    <a:cxn ang="0">
                      <a:pos x="18" y="9"/>
                    </a:cxn>
                    <a:cxn ang="0">
                      <a:pos x="26" y="13"/>
                    </a:cxn>
                    <a:cxn ang="0">
                      <a:pos x="31" y="6"/>
                    </a:cxn>
                    <a:cxn ang="0">
                      <a:pos x="30" y="3"/>
                    </a:cxn>
                    <a:cxn ang="0">
                      <a:pos x="17" y="6"/>
                    </a:cxn>
                  </a:cxnLst>
                  <a:rect l="0" t="0" r="r" b="b"/>
                  <a:pathLst>
                    <a:path w="35" h="16">
                      <a:moveTo>
                        <a:pt x="32" y="0"/>
                      </a:moveTo>
                      <a:cubicBezTo>
                        <a:pt x="33" y="1"/>
                        <a:pt x="34" y="3"/>
                        <a:pt x="34" y="5"/>
                      </a:cubicBezTo>
                      <a:cubicBezTo>
                        <a:pt x="35" y="8"/>
                        <a:pt x="35" y="10"/>
                        <a:pt x="33" y="12"/>
                      </a:cubicBezTo>
                      <a:cubicBezTo>
                        <a:pt x="32" y="13"/>
                        <a:pt x="30" y="15"/>
                        <a:pt x="27" y="15"/>
                      </a:cubicBezTo>
                      <a:cubicBezTo>
                        <a:pt x="24" y="16"/>
                        <a:pt x="21" y="16"/>
                        <a:pt x="19" y="15"/>
                      </a:cubicBezTo>
                      <a:cubicBezTo>
                        <a:pt x="17" y="14"/>
                        <a:pt x="15" y="12"/>
                        <a:pt x="14" y="9"/>
                      </a:cubicBezTo>
                      <a:cubicBezTo>
                        <a:pt x="14" y="8"/>
                        <a:pt x="14" y="8"/>
                        <a:pt x="14" y="7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2" y="0"/>
                      </a:lnTo>
                      <a:close/>
                      <a:moveTo>
                        <a:pt x="17" y="6"/>
                      </a:moveTo>
                      <a:cubicBezTo>
                        <a:pt x="17" y="7"/>
                        <a:pt x="17" y="8"/>
                        <a:pt x="18" y="9"/>
                      </a:cubicBezTo>
                      <a:cubicBezTo>
                        <a:pt x="18" y="12"/>
                        <a:pt x="21" y="14"/>
                        <a:pt x="26" y="13"/>
                      </a:cubicBezTo>
                      <a:cubicBezTo>
                        <a:pt x="30" y="12"/>
                        <a:pt x="32" y="9"/>
                        <a:pt x="31" y="6"/>
                      </a:cubicBezTo>
                      <a:cubicBezTo>
                        <a:pt x="31" y="5"/>
                        <a:pt x="30" y="4"/>
                        <a:pt x="30" y="3"/>
                      </a:cubicBez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7" name="Freeform 663"/>
                <p:cNvSpPr>
                  <a:spLocks/>
                </p:cNvSpPr>
                <p:nvPr/>
              </p:nvSpPr>
              <p:spPr bwMode="auto">
                <a:xfrm>
                  <a:off x="3852062" y="3062383"/>
                  <a:ext cx="74613" cy="33338"/>
                </a:xfrm>
                <a:custGeom>
                  <a:avLst/>
                  <a:gdLst/>
                  <a:ahLst/>
                  <a:cxnLst>
                    <a:cxn ang="0">
                      <a:pos x="34" y="3"/>
                    </a:cxn>
                    <a:cxn ang="0">
                      <a:pos x="21" y="11"/>
                    </a:cxn>
                    <a:cxn ang="0">
                      <a:pos x="16" y="14"/>
                    </a:cxn>
                    <a:cxn ang="0">
                      <a:pos x="16" y="14"/>
                    </a:cxn>
                    <a:cxn ang="0">
                      <a:pos x="22" y="14"/>
                    </a:cxn>
                    <a:cxn ang="0">
                      <a:pos x="36" y="14"/>
                    </a:cxn>
                    <a:cxn ang="0">
                      <a:pos x="37" y="17"/>
                    </a:cxn>
                    <a:cxn ang="0">
                      <a:pos x="19" y="17"/>
                    </a:cxn>
                    <a:cxn ang="0">
                      <a:pos x="6" y="15"/>
                    </a:cxn>
                    <a:cxn ang="0">
                      <a:pos x="1" y="11"/>
                    </a:cxn>
                    <a:cxn ang="0">
                      <a:pos x="1" y="9"/>
                    </a:cxn>
                    <a:cxn ang="0">
                      <a:pos x="4" y="9"/>
                    </a:cxn>
                    <a:cxn ang="0">
                      <a:pos x="4" y="10"/>
                    </a:cxn>
                    <a:cxn ang="0">
                      <a:pos x="11" y="13"/>
                    </a:cxn>
                    <a:cxn ang="0">
                      <a:pos x="13" y="13"/>
                    </a:cxn>
                    <a:cxn ang="0">
                      <a:pos x="33" y="0"/>
                    </a:cxn>
                    <a:cxn ang="0">
                      <a:pos x="34" y="3"/>
                    </a:cxn>
                  </a:cxnLst>
                  <a:rect l="0" t="0" r="r" b="b"/>
                  <a:pathLst>
                    <a:path w="37" h="17">
                      <a:moveTo>
                        <a:pt x="34" y="3"/>
                      </a:move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19" y="12"/>
                        <a:pt x="17" y="13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7" y="14"/>
                        <a:pt x="19" y="14"/>
                        <a:pt x="22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5" y="16"/>
                        <a:pt x="9" y="16"/>
                        <a:pt x="6" y="15"/>
                      </a:cubicBezTo>
                      <a:cubicBezTo>
                        <a:pt x="3" y="14"/>
                        <a:pt x="1" y="13"/>
                        <a:pt x="1" y="11"/>
                      </a:cubicBezTo>
                      <a:cubicBezTo>
                        <a:pt x="0" y="10"/>
                        <a:pt x="0" y="10"/>
                        <a:pt x="1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5" y="12"/>
                        <a:pt x="8" y="13"/>
                        <a:pt x="11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8" name="Freeform 664"/>
                <p:cNvSpPr>
                  <a:spLocks/>
                </p:cNvSpPr>
                <p:nvPr/>
              </p:nvSpPr>
              <p:spPr bwMode="auto">
                <a:xfrm>
                  <a:off x="3863175" y="3102071"/>
                  <a:ext cx="71438" cy="46038"/>
                </a:xfrm>
                <a:custGeom>
                  <a:avLst/>
                  <a:gdLst/>
                  <a:ahLst/>
                  <a:cxnLst>
                    <a:cxn ang="0">
                      <a:pos x="45" y="20"/>
                    </a:cxn>
                    <a:cxn ang="0">
                      <a:pos x="3" y="29"/>
                    </a:cxn>
                    <a:cxn ang="0">
                      <a:pos x="3" y="25"/>
                    </a:cxn>
                    <a:cxn ang="0">
                      <a:pos x="40" y="18"/>
                    </a:cxn>
                    <a:cxn ang="0">
                      <a:pos x="37" y="4"/>
                    </a:cxn>
                    <a:cxn ang="0">
                      <a:pos x="0" y="13"/>
                    </a:cxn>
                    <a:cxn ang="0">
                      <a:pos x="0" y="9"/>
                    </a:cxn>
                    <a:cxn ang="0">
                      <a:pos x="41" y="0"/>
                    </a:cxn>
                    <a:cxn ang="0">
                      <a:pos x="45" y="20"/>
                    </a:cxn>
                  </a:cxnLst>
                  <a:rect l="0" t="0" r="r" b="b"/>
                  <a:pathLst>
                    <a:path w="45" h="29">
                      <a:moveTo>
                        <a:pt x="45" y="20"/>
                      </a:moveTo>
                      <a:lnTo>
                        <a:pt x="3" y="29"/>
                      </a:lnTo>
                      <a:lnTo>
                        <a:pt x="3" y="25"/>
                      </a:lnTo>
                      <a:lnTo>
                        <a:pt x="40" y="18"/>
                      </a:lnTo>
                      <a:lnTo>
                        <a:pt x="37" y="4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1" y="0"/>
                      </a:lnTo>
                      <a:lnTo>
                        <a:pt x="45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89" name="Freeform 665"/>
                <p:cNvSpPr>
                  <a:spLocks/>
                </p:cNvSpPr>
                <p:nvPr/>
              </p:nvSpPr>
              <p:spPr bwMode="auto">
                <a:xfrm>
                  <a:off x="3863175" y="3144933"/>
                  <a:ext cx="80963" cy="52388"/>
                </a:xfrm>
                <a:custGeom>
                  <a:avLst/>
                  <a:gdLst/>
                  <a:ahLst/>
                  <a:cxnLst>
                    <a:cxn ang="0">
                      <a:pos x="47" y="2"/>
                    </a:cxn>
                    <a:cxn ang="0">
                      <a:pos x="11" y="11"/>
                    </a:cxn>
                    <a:cxn ang="0">
                      <a:pos x="13" y="23"/>
                    </a:cxn>
                    <a:cxn ang="0">
                      <a:pos x="50" y="16"/>
                    </a:cxn>
                    <a:cxn ang="0">
                      <a:pos x="51" y="20"/>
                    </a:cxn>
                    <a:cxn ang="0">
                      <a:pos x="15" y="27"/>
                    </a:cxn>
                    <a:cxn ang="0">
                      <a:pos x="15" y="30"/>
                    </a:cxn>
                    <a:cxn ang="0">
                      <a:pos x="1" y="33"/>
                    </a:cxn>
                    <a:cxn ang="0">
                      <a:pos x="0" y="30"/>
                    </a:cxn>
                    <a:cxn ang="0">
                      <a:pos x="10" y="27"/>
                    </a:cxn>
                    <a:cxn ang="0">
                      <a:pos x="6" y="8"/>
                    </a:cxn>
                    <a:cxn ang="0">
                      <a:pos x="46" y="0"/>
                    </a:cxn>
                    <a:cxn ang="0">
                      <a:pos x="47" y="2"/>
                    </a:cxn>
                  </a:cxnLst>
                  <a:rect l="0" t="0" r="r" b="b"/>
                  <a:pathLst>
                    <a:path w="51" h="33">
                      <a:moveTo>
                        <a:pt x="47" y="2"/>
                      </a:moveTo>
                      <a:lnTo>
                        <a:pt x="11" y="11"/>
                      </a:lnTo>
                      <a:lnTo>
                        <a:pt x="13" y="23"/>
                      </a:lnTo>
                      <a:lnTo>
                        <a:pt x="50" y="16"/>
                      </a:lnTo>
                      <a:lnTo>
                        <a:pt x="51" y="20"/>
                      </a:lnTo>
                      <a:lnTo>
                        <a:pt x="15" y="27"/>
                      </a:lnTo>
                      <a:lnTo>
                        <a:pt x="15" y="30"/>
                      </a:lnTo>
                      <a:lnTo>
                        <a:pt x="1" y="33"/>
                      </a:lnTo>
                      <a:lnTo>
                        <a:pt x="0" y="30"/>
                      </a:lnTo>
                      <a:lnTo>
                        <a:pt x="10" y="27"/>
                      </a:lnTo>
                      <a:lnTo>
                        <a:pt x="6" y="8"/>
                      </a:lnTo>
                      <a:lnTo>
                        <a:pt x="46" y="0"/>
                      </a:lnTo>
                      <a:lnTo>
                        <a:pt x="4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0" name="Freeform 666"/>
                <p:cNvSpPr>
                  <a:spLocks/>
                </p:cNvSpPr>
                <p:nvPr/>
              </p:nvSpPr>
              <p:spPr bwMode="auto">
                <a:xfrm>
                  <a:off x="3880637" y="3186208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34" y="3"/>
                    </a:cxn>
                    <a:cxn ang="0">
                      <a:pos x="20" y="6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18" y="10"/>
                    </a:cxn>
                    <a:cxn ang="0">
                      <a:pos x="36" y="14"/>
                    </a:cxn>
                    <a:cxn ang="0">
                      <a:pos x="37" y="17"/>
                    </a:cxn>
                    <a:cxn ang="0">
                      <a:pos x="4" y="24"/>
                    </a:cxn>
                    <a:cxn ang="0">
                      <a:pos x="4" y="21"/>
                    </a:cxn>
                    <a:cxn ang="0">
                      <a:pos x="18" y="18"/>
                    </a:cxn>
                    <a:cxn ang="0">
                      <a:pos x="31" y="16"/>
                    </a:cxn>
                    <a:cxn ang="0">
                      <a:pos x="31" y="15"/>
                    </a:cxn>
                    <a:cxn ang="0">
                      <a:pos x="19" y="14"/>
                    </a:cxn>
                    <a:cxn ang="0">
                      <a:pos x="1" y="11"/>
                    </a:cxn>
                    <a:cxn ang="0">
                      <a:pos x="0" y="7"/>
                    </a:cxn>
                    <a:cxn ang="0">
                      <a:pos x="33" y="0"/>
                    </a:cxn>
                    <a:cxn ang="0">
                      <a:pos x="34" y="3"/>
                    </a:cxn>
                  </a:cxnLst>
                  <a:rect l="0" t="0" r="r" b="b"/>
                  <a:pathLst>
                    <a:path w="37" h="24">
                      <a:moveTo>
                        <a:pt x="34" y="3"/>
                      </a:move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7"/>
                        <a:pt x="11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10" y="9"/>
                        <a:pt x="14" y="10"/>
                        <a:pt x="18" y="10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23" y="17"/>
                        <a:pt x="27" y="16"/>
                        <a:pt x="31" y="16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27" y="15"/>
                        <a:pt x="23" y="14"/>
                        <a:pt x="19" y="14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1" name="Freeform 667"/>
                <p:cNvSpPr>
                  <a:spLocks noEditPoints="1"/>
                </p:cNvSpPr>
                <p:nvPr/>
              </p:nvSpPr>
              <p:spPr bwMode="auto">
                <a:xfrm>
                  <a:off x="3891750" y="3229071"/>
                  <a:ext cx="71438" cy="50800"/>
                </a:xfrm>
                <a:custGeom>
                  <a:avLst/>
                  <a:gdLst/>
                  <a:ahLst/>
                  <a:cxnLst>
                    <a:cxn ang="0">
                      <a:pos x="21" y="22"/>
                    </a:cxn>
                    <a:cxn ang="0">
                      <a:pos x="1" y="16"/>
                    </a:cxn>
                    <a:cxn ang="0">
                      <a:pos x="15" y="2"/>
                    </a:cxn>
                    <a:cxn ang="0">
                      <a:pos x="35" y="8"/>
                    </a:cxn>
                    <a:cxn ang="0">
                      <a:pos x="21" y="22"/>
                    </a:cxn>
                    <a:cxn ang="0">
                      <a:pos x="16" y="5"/>
                    </a:cxn>
                    <a:cxn ang="0">
                      <a:pos x="4" y="15"/>
                    </a:cxn>
                    <a:cxn ang="0">
                      <a:pos x="20" y="19"/>
                    </a:cxn>
                    <a:cxn ang="0">
                      <a:pos x="31" y="9"/>
                    </a:cxn>
                    <a:cxn ang="0">
                      <a:pos x="16" y="5"/>
                    </a:cxn>
                  </a:cxnLst>
                  <a:rect l="0" t="0" r="r" b="b"/>
                  <a:pathLst>
                    <a:path w="36" h="25">
                      <a:moveTo>
                        <a:pt x="21" y="22"/>
                      </a:moveTo>
                      <a:cubicBezTo>
                        <a:pt x="9" y="25"/>
                        <a:pt x="2" y="22"/>
                        <a:pt x="1" y="16"/>
                      </a:cubicBezTo>
                      <a:cubicBezTo>
                        <a:pt x="0" y="10"/>
                        <a:pt x="5" y="4"/>
                        <a:pt x="15" y="2"/>
                      </a:cubicBezTo>
                      <a:cubicBezTo>
                        <a:pt x="26" y="0"/>
                        <a:pt x="33" y="2"/>
                        <a:pt x="35" y="8"/>
                      </a:cubicBezTo>
                      <a:cubicBezTo>
                        <a:pt x="36" y="15"/>
                        <a:pt x="30" y="20"/>
                        <a:pt x="21" y="22"/>
                      </a:cubicBezTo>
                      <a:close/>
                      <a:moveTo>
                        <a:pt x="16" y="5"/>
                      </a:moveTo>
                      <a:cubicBezTo>
                        <a:pt x="9" y="7"/>
                        <a:pt x="3" y="11"/>
                        <a:pt x="4" y="15"/>
                      </a:cubicBezTo>
                      <a:cubicBezTo>
                        <a:pt x="5" y="20"/>
                        <a:pt x="12" y="21"/>
                        <a:pt x="20" y="19"/>
                      </a:cubicBezTo>
                      <a:cubicBezTo>
                        <a:pt x="26" y="18"/>
                        <a:pt x="32" y="14"/>
                        <a:pt x="31" y="9"/>
                      </a:cubicBezTo>
                      <a:cubicBezTo>
                        <a:pt x="30" y="4"/>
                        <a:pt x="23" y="3"/>
                        <a:pt x="16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2" name="Freeform 668"/>
                <p:cNvSpPr>
                  <a:spLocks/>
                </p:cNvSpPr>
                <p:nvPr/>
              </p:nvSpPr>
              <p:spPr bwMode="auto">
                <a:xfrm>
                  <a:off x="3902862" y="3273521"/>
                  <a:ext cx="71438" cy="47625"/>
                </a:xfrm>
                <a:custGeom>
                  <a:avLst/>
                  <a:gdLst/>
                  <a:ahLst/>
                  <a:cxnLst>
                    <a:cxn ang="0">
                      <a:pos x="41" y="4"/>
                    </a:cxn>
                    <a:cxn ang="0">
                      <a:pos x="23" y="8"/>
                    </a:cxn>
                    <a:cxn ang="0">
                      <a:pos x="27" y="21"/>
                    </a:cxn>
                    <a:cxn ang="0">
                      <a:pos x="45" y="18"/>
                    </a:cxn>
                    <a:cxn ang="0">
                      <a:pos x="45" y="21"/>
                    </a:cxn>
                    <a:cxn ang="0">
                      <a:pos x="3" y="30"/>
                    </a:cxn>
                    <a:cxn ang="0">
                      <a:pos x="3" y="26"/>
                    </a:cxn>
                    <a:cxn ang="0">
                      <a:pos x="22" y="23"/>
                    </a:cxn>
                    <a:cxn ang="0">
                      <a:pos x="20" y="9"/>
                    </a:cxn>
                    <a:cxn ang="0">
                      <a:pos x="0" y="14"/>
                    </a:cxn>
                    <a:cxn ang="0">
                      <a:pos x="0" y="10"/>
                    </a:cxn>
                    <a:cxn ang="0">
                      <a:pos x="40" y="0"/>
                    </a:cxn>
                    <a:cxn ang="0">
                      <a:pos x="41" y="4"/>
                    </a:cxn>
                  </a:cxnLst>
                  <a:rect l="0" t="0" r="r" b="b"/>
                  <a:pathLst>
                    <a:path w="45" h="30">
                      <a:moveTo>
                        <a:pt x="41" y="4"/>
                      </a:moveTo>
                      <a:lnTo>
                        <a:pt x="23" y="8"/>
                      </a:lnTo>
                      <a:lnTo>
                        <a:pt x="27" y="21"/>
                      </a:lnTo>
                      <a:lnTo>
                        <a:pt x="45" y="18"/>
                      </a:lnTo>
                      <a:lnTo>
                        <a:pt x="45" y="21"/>
                      </a:lnTo>
                      <a:lnTo>
                        <a:pt x="3" y="30"/>
                      </a:lnTo>
                      <a:lnTo>
                        <a:pt x="3" y="26"/>
                      </a:lnTo>
                      <a:lnTo>
                        <a:pt x="22" y="23"/>
                      </a:lnTo>
                      <a:lnTo>
                        <a:pt x="20" y="9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40" y="0"/>
                      </a:lnTo>
                      <a:lnTo>
                        <a:pt x="4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3" name="Freeform 669"/>
                <p:cNvSpPr>
                  <a:spLocks/>
                </p:cNvSpPr>
                <p:nvPr/>
              </p:nvSpPr>
              <p:spPr bwMode="auto">
                <a:xfrm>
                  <a:off x="3910800" y="3317971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42" y="2"/>
                    </a:cxn>
                    <a:cxn ang="0">
                      <a:pos x="25" y="7"/>
                    </a:cxn>
                    <a:cxn ang="0">
                      <a:pos x="28" y="20"/>
                    </a:cxn>
                    <a:cxn ang="0">
                      <a:pos x="45" y="16"/>
                    </a:cxn>
                    <a:cxn ang="0">
                      <a:pos x="46" y="20"/>
                    </a:cxn>
                    <a:cxn ang="0">
                      <a:pos x="5" y="30"/>
                    </a:cxn>
                    <a:cxn ang="0">
                      <a:pos x="5" y="26"/>
                    </a:cxn>
                    <a:cxn ang="0">
                      <a:pos x="23" y="21"/>
                    </a:cxn>
                    <a:cxn ang="0">
                      <a:pos x="21" y="7"/>
                    </a:cxn>
                    <a:cxn ang="0">
                      <a:pos x="1" y="12"/>
                    </a:cxn>
                    <a:cxn ang="0">
                      <a:pos x="0" y="8"/>
                    </a:cxn>
                    <a:cxn ang="0">
                      <a:pos x="41" y="0"/>
                    </a:cxn>
                    <a:cxn ang="0">
                      <a:pos x="42" y="2"/>
                    </a:cxn>
                  </a:cxnLst>
                  <a:rect l="0" t="0" r="r" b="b"/>
                  <a:pathLst>
                    <a:path w="46" h="30">
                      <a:moveTo>
                        <a:pt x="42" y="2"/>
                      </a:moveTo>
                      <a:lnTo>
                        <a:pt x="25" y="7"/>
                      </a:lnTo>
                      <a:lnTo>
                        <a:pt x="28" y="20"/>
                      </a:lnTo>
                      <a:lnTo>
                        <a:pt x="45" y="16"/>
                      </a:lnTo>
                      <a:lnTo>
                        <a:pt x="46" y="20"/>
                      </a:lnTo>
                      <a:lnTo>
                        <a:pt x="5" y="30"/>
                      </a:lnTo>
                      <a:lnTo>
                        <a:pt x="5" y="26"/>
                      </a:lnTo>
                      <a:lnTo>
                        <a:pt x="23" y="21"/>
                      </a:lnTo>
                      <a:lnTo>
                        <a:pt x="21" y="7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41" y="0"/>
                      </a:lnTo>
                      <a:lnTo>
                        <a:pt x="4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4" name="Freeform 670"/>
                <p:cNvSpPr>
                  <a:spLocks noEditPoints="1"/>
                </p:cNvSpPr>
                <p:nvPr/>
              </p:nvSpPr>
              <p:spPr bwMode="auto">
                <a:xfrm>
                  <a:off x="3920325" y="3359246"/>
                  <a:ext cx="76200" cy="53975"/>
                </a:xfrm>
                <a:custGeom>
                  <a:avLst/>
                  <a:gdLst/>
                  <a:ahLst/>
                  <a:cxnLst>
                    <a:cxn ang="0">
                      <a:pos x="34" y="3"/>
                    </a:cxn>
                    <a:cxn ang="0">
                      <a:pos x="22" y="6"/>
                    </a:cxn>
                    <a:cxn ang="0">
                      <a:pos x="22" y="8"/>
                    </a:cxn>
                    <a:cxn ang="0">
                      <a:pos x="14" y="19"/>
                    </a:cxn>
                    <a:cxn ang="0">
                      <a:pos x="7" y="19"/>
                    </a:cxn>
                    <a:cxn ang="0">
                      <a:pos x="1" y="12"/>
                    </a:cxn>
                    <a:cxn ang="0">
                      <a:pos x="0" y="7"/>
                    </a:cxn>
                    <a:cxn ang="0">
                      <a:pos x="33" y="0"/>
                    </a:cxn>
                    <a:cxn ang="0">
                      <a:pos x="34" y="3"/>
                    </a:cxn>
                    <a:cxn ang="0">
                      <a:pos x="38" y="20"/>
                    </a:cxn>
                    <a:cxn ang="0">
                      <a:pos x="5" y="27"/>
                    </a:cxn>
                    <a:cxn ang="0">
                      <a:pos x="4" y="24"/>
                    </a:cxn>
                    <a:cxn ang="0">
                      <a:pos x="37" y="17"/>
                    </a:cxn>
                    <a:cxn ang="0">
                      <a:pos x="38" y="20"/>
                    </a:cxn>
                    <a:cxn ang="0">
                      <a:pos x="4" y="10"/>
                    </a:cxn>
                    <a:cxn ang="0">
                      <a:pos x="5" y="12"/>
                    </a:cxn>
                    <a:cxn ang="0">
                      <a:pos x="13" y="16"/>
                    </a:cxn>
                    <a:cxn ang="0">
                      <a:pos x="19" y="9"/>
                    </a:cxn>
                    <a:cxn ang="0">
                      <a:pos x="18" y="6"/>
                    </a:cxn>
                    <a:cxn ang="0">
                      <a:pos x="4" y="10"/>
                    </a:cxn>
                  </a:cxnLst>
                  <a:rect l="0" t="0" r="r" b="b"/>
                  <a:pathLst>
                    <a:path w="38" h="27">
                      <a:moveTo>
                        <a:pt x="34" y="3"/>
                      </a:move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8"/>
                        <a:pt x="22" y="8"/>
                      </a:cubicBezTo>
                      <a:cubicBezTo>
                        <a:pt x="23" y="13"/>
                        <a:pt x="21" y="18"/>
                        <a:pt x="14" y="19"/>
                      </a:cubicBezTo>
                      <a:cubicBezTo>
                        <a:pt x="11" y="20"/>
                        <a:pt x="9" y="20"/>
                        <a:pt x="7" y="19"/>
                      </a:cubicBezTo>
                      <a:cubicBezTo>
                        <a:pt x="3" y="18"/>
                        <a:pt x="2" y="15"/>
                        <a:pt x="1" y="12"/>
                      </a:cubicBezTo>
                      <a:cubicBezTo>
                        <a:pt x="1" y="10"/>
                        <a:pt x="0" y="8"/>
                        <a:pt x="0" y="7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4" y="3"/>
                      </a:lnTo>
                      <a:close/>
                      <a:moveTo>
                        <a:pt x="38" y="20"/>
                      </a:move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lnTo>
                        <a:pt x="38" y="20"/>
                      </a:lnTo>
                      <a:close/>
                      <a:moveTo>
                        <a:pt x="4" y="10"/>
                      </a:moveTo>
                      <a:cubicBezTo>
                        <a:pt x="4" y="10"/>
                        <a:pt x="4" y="11"/>
                        <a:pt x="5" y="12"/>
                      </a:cubicBezTo>
                      <a:cubicBezTo>
                        <a:pt x="5" y="15"/>
                        <a:pt x="8" y="17"/>
                        <a:pt x="13" y="16"/>
                      </a:cubicBezTo>
                      <a:cubicBezTo>
                        <a:pt x="18" y="15"/>
                        <a:pt x="20" y="12"/>
                        <a:pt x="19" y="9"/>
                      </a:cubicBezTo>
                      <a:cubicBezTo>
                        <a:pt x="19" y="8"/>
                        <a:pt x="18" y="7"/>
                        <a:pt x="18" y="6"/>
                      </a:cubicBez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5" name="Freeform 671"/>
                <p:cNvSpPr>
                  <a:spLocks/>
                </p:cNvSpPr>
                <p:nvPr/>
              </p:nvSpPr>
              <p:spPr bwMode="auto">
                <a:xfrm>
                  <a:off x="3931437" y="3405283"/>
                  <a:ext cx="73025" cy="49213"/>
                </a:xfrm>
                <a:custGeom>
                  <a:avLst/>
                  <a:gdLst/>
                  <a:ahLst/>
                  <a:cxnLst>
                    <a:cxn ang="0">
                      <a:pos x="3" y="21"/>
                    </a:cxn>
                    <a:cxn ang="0">
                      <a:pos x="9" y="17"/>
                    </a:cxn>
                    <a:cxn ang="0">
                      <a:pos x="15" y="13"/>
                    </a:cxn>
                    <a:cxn ang="0">
                      <a:pos x="15" y="13"/>
                    </a:cxn>
                    <a:cxn ang="0">
                      <a:pos x="8" y="12"/>
                    </a:cxn>
                    <a:cxn ang="0">
                      <a:pos x="0" y="11"/>
                    </a:cxn>
                    <a:cxn ang="0">
                      <a:pos x="0" y="7"/>
                    </a:cxn>
                    <a:cxn ang="0">
                      <a:pos x="18" y="10"/>
                    </a:cxn>
                    <a:cxn ang="0">
                      <a:pos x="32" y="0"/>
                    </a:cxn>
                    <a:cxn ang="0">
                      <a:pos x="33" y="3"/>
                    </a:cxn>
                    <a:cxn ang="0">
                      <a:pos x="26" y="8"/>
                    </a:cxn>
                    <a:cxn ang="0">
                      <a:pos x="21" y="11"/>
                    </a:cxn>
                    <a:cxn ang="0">
                      <a:pos x="21" y="12"/>
                    </a:cxn>
                    <a:cxn ang="0">
                      <a:pos x="27" y="12"/>
                    </a:cxn>
                    <a:cxn ang="0">
                      <a:pos x="36" y="14"/>
                    </a:cxn>
                    <a:cxn ang="0">
                      <a:pos x="36" y="17"/>
                    </a:cxn>
                    <a:cxn ang="0">
                      <a:pos x="19" y="14"/>
                    </a:cxn>
                    <a:cxn ang="0">
                      <a:pos x="3" y="25"/>
                    </a:cxn>
                    <a:cxn ang="0">
                      <a:pos x="3" y="21"/>
                    </a:cxn>
                  </a:cxnLst>
                  <a:rect l="0" t="0" r="r" b="b"/>
                  <a:pathLst>
                    <a:path w="36" h="25">
                      <a:moveTo>
                        <a:pt x="3" y="21"/>
                      </a:move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3" y="12"/>
                        <a:pt x="11" y="12"/>
                        <a:pt x="8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3" y="10"/>
                        <a:pt x="21" y="11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3" y="12"/>
                        <a:pt x="25" y="12"/>
                        <a:pt x="27" y="12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3" y="25"/>
                        <a:pt x="3" y="25"/>
                        <a:pt x="3" y="25"/>
                      </a:cubicBez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6" name="Freeform 672"/>
                <p:cNvSpPr>
                  <a:spLocks/>
                </p:cNvSpPr>
                <p:nvPr/>
              </p:nvSpPr>
              <p:spPr bwMode="auto">
                <a:xfrm>
                  <a:off x="3742525" y="3008408"/>
                  <a:ext cx="71438" cy="46038"/>
                </a:xfrm>
                <a:custGeom>
                  <a:avLst/>
                  <a:gdLst/>
                  <a:ahLst/>
                  <a:cxnLst>
                    <a:cxn ang="0">
                      <a:pos x="45" y="20"/>
                    </a:cxn>
                    <a:cxn ang="0">
                      <a:pos x="5" y="29"/>
                    </a:cxn>
                    <a:cxn ang="0">
                      <a:pos x="4" y="25"/>
                    </a:cxn>
                    <a:cxn ang="0">
                      <a:pos x="40" y="18"/>
                    </a:cxn>
                    <a:cxn ang="0">
                      <a:pos x="38" y="4"/>
                    </a:cxn>
                    <a:cxn ang="0">
                      <a:pos x="2" y="13"/>
                    </a:cxn>
                    <a:cxn ang="0">
                      <a:pos x="0" y="9"/>
                    </a:cxn>
                    <a:cxn ang="0">
                      <a:pos x="42" y="0"/>
                    </a:cxn>
                    <a:cxn ang="0">
                      <a:pos x="45" y="20"/>
                    </a:cxn>
                  </a:cxnLst>
                  <a:rect l="0" t="0" r="r" b="b"/>
                  <a:pathLst>
                    <a:path w="45" h="29">
                      <a:moveTo>
                        <a:pt x="45" y="20"/>
                      </a:moveTo>
                      <a:lnTo>
                        <a:pt x="5" y="29"/>
                      </a:lnTo>
                      <a:lnTo>
                        <a:pt x="4" y="25"/>
                      </a:lnTo>
                      <a:lnTo>
                        <a:pt x="40" y="18"/>
                      </a:lnTo>
                      <a:lnTo>
                        <a:pt x="38" y="4"/>
                      </a:lnTo>
                      <a:lnTo>
                        <a:pt x="2" y="13"/>
                      </a:lnTo>
                      <a:lnTo>
                        <a:pt x="0" y="9"/>
                      </a:lnTo>
                      <a:lnTo>
                        <a:pt x="42" y="0"/>
                      </a:lnTo>
                      <a:lnTo>
                        <a:pt x="45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7" name="Freeform 673"/>
                <p:cNvSpPr>
                  <a:spLocks noEditPoints="1"/>
                </p:cNvSpPr>
                <p:nvPr/>
              </p:nvSpPr>
              <p:spPr bwMode="auto">
                <a:xfrm>
                  <a:off x="3753637" y="3051271"/>
                  <a:ext cx="68263" cy="31750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34" y="5"/>
                    </a:cxn>
                    <a:cxn ang="0">
                      <a:pos x="33" y="12"/>
                    </a:cxn>
                    <a:cxn ang="0">
                      <a:pos x="26" y="15"/>
                    </a:cxn>
                    <a:cxn ang="0">
                      <a:pos x="19" y="15"/>
                    </a:cxn>
                    <a:cxn ang="0">
                      <a:pos x="14" y="9"/>
                    </a:cxn>
                    <a:cxn ang="0">
                      <a:pos x="13" y="7"/>
                    </a:cxn>
                    <a:cxn ang="0">
                      <a:pos x="0" y="10"/>
                    </a:cxn>
                    <a:cxn ang="0">
                      <a:pos x="0" y="7"/>
                    </a:cxn>
                    <a:cxn ang="0">
                      <a:pos x="32" y="0"/>
                    </a:cxn>
                    <a:cxn ang="0">
                      <a:pos x="17" y="6"/>
                    </a:cxn>
                    <a:cxn ang="0">
                      <a:pos x="17" y="9"/>
                    </a:cxn>
                    <a:cxn ang="0">
                      <a:pos x="25" y="13"/>
                    </a:cxn>
                    <a:cxn ang="0">
                      <a:pos x="31" y="6"/>
                    </a:cxn>
                    <a:cxn ang="0">
                      <a:pos x="30" y="3"/>
                    </a:cxn>
                    <a:cxn ang="0">
                      <a:pos x="17" y="6"/>
                    </a:cxn>
                  </a:cxnLst>
                  <a:rect l="0" t="0" r="r" b="b"/>
                  <a:pathLst>
                    <a:path w="35" h="16">
                      <a:moveTo>
                        <a:pt x="32" y="0"/>
                      </a:moveTo>
                      <a:cubicBezTo>
                        <a:pt x="33" y="1"/>
                        <a:pt x="33" y="3"/>
                        <a:pt x="34" y="5"/>
                      </a:cubicBezTo>
                      <a:cubicBezTo>
                        <a:pt x="35" y="8"/>
                        <a:pt x="34" y="10"/>
                        <a:pt x="33" y="12"/>
                      </a:cubicBezTo>
                      <a:cubicBezTo>
                        <a:pt x="31" y="13"/>
                        <a:pt x="29" y="15"/>
                        <a:pt x="26" y="15"/>
                      </a:cubicBezTo>
                      <a:cubicBezTo>
                        <a:pt x="23" y="16"/>
                        <a:pt x="21" y="16"/>
                        <a:pt x="19" y="15"/>
                      </a:cubicBezTo>
                      <a:cubicBezTo>
                        <a:pt x="16" y="14"/>
                        <a:pt x="14" y="12"/>
                        <a:pt x="14" y="9"/>
                      </a:cubicBezTo>
                      <a:cubicBezTo>
                        <a:pt x="13" y="8"/>
                        <a:pt x="13" y="8"/>
                        <a:pt x="13" y="7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2" y="0"/>
                      </a:lnTo>
                      <a:close/>
                      <a:moveTo>
                        <a:pt x="17" y="6"/>
                      </a:moveTo>
                      <a:cubicBezTo>
                        <a:pt x="17" y="7"/>
                        <a:pt x="17" y="8"/>
                        <a:pt x="17" y="9"/>
                      </a:cubicBezTo>
                      <a:cubicBezTo>
                        <a:pt x="18" y="12"/>
                        <a:pt x="21" y="14"/>
                        <a:pt x="25" y="13"/>
                      </a:cubicBezTo>
                      <a:cubicBezTo>
                        <a:pt x="30" y="12"/>
                        <a:pt x="31" y="9"/>
                        <a:pt x="31" y="6"/>
                      </a:cubicBezTo>
                      <a:cubicBezTo>
                        <a:pt x="30" y="5"/>
                        <a:pt x="30" y="4"/>
                        <a:pt x="30" y="3"/>
                      </a:cubicBez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8" name="Freeform 674"/>
                <p:cNvSpPr>
                  <a:spLocks noEditPoints="1"/>
                </p:cNvSpPr>
                <p:nvPr/>
              </p:nvSpPr>
              <p:spPr bwMode="auto">
                <a:xfrm>
                  <a:off x="3761575" y="3084608"/>
                  <a:ext cx="71438" cy="49213"/>
                </a:xfrm>
                <a:custGeom>
                  <a:avLst/>
                  <a:gdLst/>
                  <a:ahLst/>
                  <a:cxnLst>
                    <a:cxn ang="0">
                      <a:pos x="21" y="22"/>
                    </a:cxn>
                    <a:cxn ang="0">
                      <a:pos x="1" y="16"/>
                    </a:cxn>
                    <a:cxn ang="0">
                      <a:pos x="15" y="2"/>
                    </a:cxn>
                    <a:cxn ang="0">
                      <a:pos x="35" y="9"/>
                    </a:cxn>
                    <a:cxn ang="0">
                      <a:pos x="21" y="22"/>
                    </a:cxn>
                    <a:cxn ang="0">
                      <a:pos x="16" y="5"/>
                    </a:cxn>
                    <a:cxn ang="0">
                      <a:pos x="5" y="15"/>
                    </a:cxn>
                    <a:cxn ang="0">
                      <a:pos x="20" y="19"/>
                    </a:cxn>
                    <a:cxn ang="0">
                      <a:pos x="32" y="9"/>
                    </a:cxn>
                    <a:cxn ang="0">
                      <a:pos x="16" y="5"/>
                    </a:cxn>
                  </a:cxnLst>
                  <a:rect l="0" t="0" r="r" b="b"/>
                  <a:pathLst>
                    <a:path w="36" h="25">
                      <a:moveTo>
                        <a:pt x="21" y="22"/>
                      </a:moveTo>
                      <a:cubicBezTo>
                        <a:pt x="9" y="25"/>
                        <a:pt x="2" y="22"/>
                        <a:pt x="1" y="16"/>
                      </a:cubicBezTo>
                      <a:cubicBezTo>
                        <a:pt x="0" y="10"/>
                        <a:pt x="5" y="4"/>
                        <a:pt x="15" y="2"/>
                      </a:cubicBezTo>
                      <a:cubicBezTo>
                        <a:pt x="26" y="0"/>
                        <a:pt x="34" y="3"/>
                        <a:pt x="35" y="9"/>
                      </a:cubicBezTo>
                      <a:cubicBezTo>
                        <a:pt x="36" y="15"/>
                        <a:pt x="30" y="20"/>
                        <a:pt x="21" y="22"/>
                      </a:cubicBezTo>
                      <a:close/>
                      <a:moveTo>
                        <a:pt x="16" y="5"/>
                      </a:moveTo>
                      <a:cubicBezTo>
                        <a:pt x="9" y="7"/>
                        <a:pt x="3" y="11"/>
                        <a:pt x="5" y="15"/>
                      </a:cubicBezTo>
                      <a:cubicBezTo>
                        <a:pt x="6" y="20"/>
                        <a:pt x="12" y="21"/>
                        <a:pt x="20" y="19"/>
                      </a:cubicBezTo>
                      <a:cubicBezTo>
                        <a:pt x="26" y="18"/>
                        <a:pt x="33" y="14"/>
                        <a:pt x="32" y="9"/>
                      </a:cubicBezTo>
                      <a:cubicBezTo>
                        <a:pt x="30" y="5"/>
                        <a:pt x="23" y="4"/>
                        <a:pt x="16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399" name="Freeform 675"/>
                <p:cNvSpPr>
                  <a:spLocks noEditPoints="1"/>
                </p:cNvSpPr>
                <p:nvPr/>
              </p:nvSpPr>
              <p:spPr bwMode="auto">
                <a:xfrm>
                  <a:off x="3769512" y="3130646"/>
                  <a:ext cx="71438" cy="396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" y="5"/>
                    </a:cxn>
                    <a:cxn ang="0">
                      <a:pos x="15" y="6"/>
                    </a:cxn>
                    <a:cxn ang="0">
                      <a:pos x="17" y="7"/>
                    </a:cxn>
                    <a:cxn ang="0">
                      <a:pos x="17" y="7"/>
                    </a:cxn>
                    <a:cxn ang="0">
                      <a:pos x="24" y="1"/>
                    </a:cxn>
                    <a:cxn ang="0">
                      <a:pos x="32" y="1"/>
                    </a:cxn>
                    <a:cxn ang="0">
                      <a:pos x="36" y="7"/>
                    </a:cxn>
                    <a:cxn ang="0">
                      <a:pos x="36" y="13"/>
                    </a:cxn>
                    <a:cxn ang="0">
                      <a:pos x="4" y="20"/>
                    </a:cxn>
                    <a:cxn ang="0">
                      <a:pos x="3" y="17"/>
                    </a:cxn>
                    <a:cxn ang="0">
                      <a:pos x="17" y="14"/>
                    </a:cxn>
                    <a:cxn ang="0">
                      <a:pos x="17" y="12"/>
                    </a:cxn>
                    <a:cxn ang="0">
                      <a:pos x="14" y="9"/>
                    </a:cxn>
                    <a:cxn ang="0">
                      <a:pos x="4" y="8"/>
                    </a:cxn>
                    <a:cxn ang="0">
                      <a:pos x="1" y="8"/>
                    </a:cxn>
                    <a:cxn ang="0">
                      <a:pos x="0" y="5"/>
                    </a:cxn>
                    <a:cxn ang="0">
                      <a:pos x="32" y="10"/>
                    </a:cxn>
                    <a:cxn ang="0">
                      <a:pos x="32" y="8"/>
                    </a:cxn>
                    <a:cxn ang="0">
                      <a:pos x="25" y="4"/>
                    </a:cxn>
                    <a:cxn ang="0">
                      <a:pos x="20" y="11"/>
                    </a:cxn>
                    <a:cxn ang="0">
                      <a:pos x="21" y="13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36" h="20">
                      <a:moveTo>
                        <a:pt x="0" y="5"/>
                      </a:move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7" y="5"/>
                        <a:pt x="12" y="5"/>
                        <a:pt x="15" y="6"/>
                      </a:cubicBezTo>
                      <a:cubicBezTo>
                        <a:pt x="16" y="6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8" y="5"/>
                        <a:pt x="20" y="2"/>
                        <a:pt x="24" y="1"/>
                      </a:cubicBezTo>
                      <a:cubicBezTo>
                        <a:pt x="27" y="0"/>
                        <a:pt x="30" y="0"/>
                        <a:pt x="32" y="1"/>
                      </a:cubicBezTo>
                      <a:cubicBezTo>
                        <a:pt x="34" y="2"/>
                        <a:pt x="35" y="4"/>
                        <a:pt x="36" y="7"/>
                      </a:cubicBezTo>
                      <a:cubicBezTo>
                        <a:pt x="36" y="9"/>
                        <a:pt x="36" y="11"/>
                        <a:pt x="36" y="13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0"/>
                        <a:pt x="16" y="9"/>
                        <a:pt x="14" y="9"/>
                      </a:cubicBezTo>
                      <a:cubicBezTo>
                        <a:pt x="12" y="8"/>
                        <a:pt x="7" y="8"/>
                        <a:pt x="4" y="8"/>
                      </a:cubicBezTo>
                      <a:cubicBezTo>
                        <a:pt x="3" y="8"/>
                        <a:pt x="2" y="8"/>
                        <a:pt x="1" y="8"/>
                      </a:cubicBezTo>
                      <a:lnTo>
                        <a:pt x="0" y="5"/>
                      </a:lnTo>
                      <a:close/>
                      <a:moveTo>
                        <a:pt x="32" y="10"/>
                      </a:moveTo>
                      <a:cubicBezTo>
                        <a:pt x="33" y="10"/>
                        <a:pt x="33" y="9"/>
                        <a:pt x="32" y="8"/>
                      </a:cubicBezTo>
                      <a:cubicBezTo>
                        <a:pt x="32" y="5"/>
                        <a:pt x="29" y="3"/>
                        <a:pt x="25" y="4"/>
                      </a:cubicBezTo>
                      <a:cubicBezTo>
                        <a:pt x="21" y="5"/>
                        <a:pt x="19" y="7"/>
                        <a:pt x="20" y="11"/>
                      </a:cubicBezTo>
                      <a:cubicBezTo>
                        <a:pt x="20" y="12"/>
                        <a:pt x="20" y="12"/>
                        <a:pt x="21" y="13"/>
                      </a:cubicBez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0" name="Freeform 676"/>
                <p:cNvSpPr>
                  <a:spLocks noEditPoints="1"/>
                </p:cNvSpPr>
                <p:nvPr/>
              </p:nvSpPr>
              <p:spPr bwMode="auto">
                <a:xfrm>
                  <a:off x="3779037" y="3163983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34" y="5"/>
                    </a:cxn>
                    <a:cxn ang="0">
                      <a:pos x="33" y="12"/>
                    </a:cxn>
                    <a:cxn ang="0">
                      <a:pos x="28" y="15"/>
                    </a:cxn>
                    <a:cxn ang="0">
                      <a:pos x="20" y="13"/>
                    </a:cxn>
                    <a:cxn ang="0">
                      <a:pos x="20" y="13"/>
                    </a:cxn>
                    <a:cxn ang="0">
                      <a:pos x="12" y="20"/>
                    </a:cxn>
                    <a:cxn ang="0">
                      <a:pos x="5" y="19"/>
                    </a:cxn>
                    <a:cxn ang="0">
                      <a:pos x="1" y="12"/>
                    </a:cxn>
                    <a:cxn ang="0">
                      <a:pos x="0" y="8"/>
                    </a:cxn>
                    <a:cxn ang="0">
                      <a:pos x="32" y="0"/>
                    </a:cxn>
                    <a:cxn ang="0">
                      <a:pos x="4" y="10"/>
                    </a:cxn>
                    <a:cxn ang="0">
                      <a:pos x="4" y="12"/>
                    </a:cxn>
                    <a:cxn ang="0">
                      <a:pos x="12" y="17"/>
                    </a:cxn>
                    <a:cxn ang="0">
                      <a:pos x="17" y="9"/>
                    </a:cxn>
                    <a:cxn ang="0">
                      <a:pos x="16" y="7"/>
                    </a:cxn>
                    <a:cxn ang="0">
                      <a:pos x="4" y="10"/>
                    </a:cxn>
                    <a:cxn ang="0">
                      <a:pos x="19" y="6"/>
                    </a:cxn>
                    <a:cxn ang="0">
                      <a:pos x="20" y="9"/>
                    </a:cxn>
                    <a:cxn ang="0">
                      <a:pos x="27" y="12"/>
                    </a:cxn>
                    <a:cxn ang="0">
                      <a:pos x="31" y="6"/>
                    </a:cxn>
                    <a:cxn ang="0">
                      <a:pos x="30" y="4"/>
                    </a:cxn>
                    <a:cxn ang="0">
                      <a:pos x="19" y="6"/>
                    </a:cxn>
                  </a:cxnLst>
                  <a:rect l="0" t="0" r="r" b="b"/>
                  <a:pathLst>
                    <a:path w="35" h="20">
                      <a:moveTo>
                        <a:pt x="32" y="0"/>
                      </a:moveTo>
                      <a:cubicBezTo>
                        <a:pt x="33" y="2"/>
                        <a:pt x="34" y="3"/>
                        <a:pt x="34" y="5"/>
                      </a:cubicBezTo>
                      <a:cubicBezTo>
                        <a:pt x="35" y="8"/>
                        <a:pt x="34" y="10"/>
                        <a:pt x="33" y="12"/>
                      </a:cubicBezTo>
                      <a:cubicBezTo>
                        <a:pt x="32" y="14"/>
                        <a:pt x="30" y="15"/>
                        <a:pt x="28" y="15"/>
                      </a:cubicBezTo>
                      <a:cubicBezTo>
                        <a:pt x="25" y="16"/>
                        <a:pt x="21" y="15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9" y="16"/>
                        <a:pt x="17" y="19"/>
                        <a:pt x="12" y="20"/>
                      </a:cubicBezTo>
                      <a:cubicBezTo>
                        <a:pt x="10" y="20"/>
                        <a:pt x="7" y="20"/>
                        <a:pt x="5" y="19"/>
                      </a:cubicBezTo>
                      <a:cubicBezTo>
                        <a:pt x="3" y="18"/>
                        <a:pt x="1" y="16"/>
                        <a:pt x="1" y="12"/>
                      </a:cubicBezTo>
                      <a:cubicBezTo>
                        <a:pt x="0" y="10"/>
                        <a:pt x="0" y="9"/>
                        <a:pt x="0" y="8"/>
                      </a:cubicBezTo>
                      <a:lnTo>
                        <a:pt x="32" y="0"/>
                      </a:lnTo>
                      <a:close/>
                      <a:moveTo>
                        <a:pt x="4" y="10"/>
                      </a:moveTo>
                      <a:cubicBezTo>
                        <a:pt x="4" y="10"/>
                        <a:pt x="4" y="11"/>
                        <a:pt x="4" y="12"/>
                      </a:cubicBezTo>
                      <a:cubicBezTo>
                        <a:pt x="5" y="15"/>
                        <a:pt x="7" y="18"/>
                        <a:pt x="12" y="17"/>
                      </a:cubicBezTo>
                      <a:cubicBezTo>
                        <a:pt x="16" y="16"/>
                        <a:pt x="17" y="13"/>
                        <a:pt x="17" y="9"/>
                      </a:cubicBezTo>
                      <a:cubicBezTo>
                        <a:pt x="16" y="7"/>
                        <a:pt x="16" y="7"/>
                        <a:pt x="16" y="7"/>
                      </a:cubicBezTo>
                      <a:lnTo>
                        <a:pt x="4" y="10"/>
                      </a:lnTo>
                      <a:close/>
                      <a:moveTo>
                        <a:pt x="19" y="6"/>
                      </a:move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1" y="12"/>
                        <a:pt x="23" y="13"/>
                        <a:pt x="27" y="12"/>
                      </a:cubicBezTo>
                      <a:cubicBezTo>
                        <a:pt x="30" y="12"/>
                        <a:pt x="32" y="9"/>
                        <a:pt x="31" y="6"/>
                      </a:cubicBezTo>
                      <a:cubicBezTo>
                        <a:pt x="31" y="5"/>
                        <a:pt x="30" y="4"/>
                        <a:pt x="30" y="4"/>
                      </a:cubicBez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1" name="Freeform 677"/>
                <p:cNvSpPr>
                  <a:spLocks/>
                </p:cNvSpPr>
                <p:nvPr/>
              </p:nvSpPr>
              <p:spPr bwMode="auto">
                <a:xfrm>
                  <a:off x="3785387" y="3203671"/>
                  <a:ext cx="73025" cy="39688"/>
                </a:xfrm>
                <a:custGeom>
                  <a:avLst/>
                  <a:gdLst/>
                  <a:ahLst/>
                  <a:cxnLst>
                    <a:cxn ang="0">
                      <a:pos x="37" y="13"/>
                    </a:cxn>
                    <a:cxn ang="0">
                      <a:pos x="4" y="20"/>
                    </a:cxn>
                    <a:cxn ang="0">
                      <a:pos x="4" y="17"/>
                    </a:cxn>
                    <a:cxn ang="0">
                      <a:pos x="33" y="11"/>
                    </a:cxn>
                    <a:cxn ang="0">
                      <a:pos x="31" y="3"/>
                    </a:cxn>
                    <a:cxn ang="0">
                      <a:pos x="21" y="6"/>
                    </a:cxn>
                    <a:cxn ang="0">
                      <a:pos x="2" y="6"/>
                    </a:cxn>
                    <a:cxn ang="0">
                      <a:pos x="0" y="3"/>
                    </a:cxn>
                    <a:cxn ang="0">
                      <a:pos x="3" y="2"/>
                    </a:cxn>
                    <a:cxn ang="0">
                      <a:pos x="6" y="4"/>
                    </a:cxn>
                    <a:cxn ang="0">
                      <a:pos x="20" y="3"/>
                    </a:cxn>
                    <a:cxn ang="0">
                      <a:pos x="34" y="0"/>
                    </a:cxn>
                    <a:cxn ang="0">
                      <a:pos x="37" y="13"/>
                    </a:cxn>
                  </a:cxnLst>
                  <a:rect l="0" t="0" r="r" b="b"/>
                  <a:pathLst>
                    <a:path w="37" h="20">
                      <a:moveTo>
                        <a:pt x="37" y="13"/>
                      </a:move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7"/>
                        <a:pt x="6" y="9"/>
                        <a:pt x="2" y="6"/>
                      </a:cubicBezTo>
                      <a:cubicBezTo>
                        <a:pt x="1" y="6"/>
                        <a:pt x="0" y="5"/>
                        <a:pt x="0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3"/>
                        <a:pt x="5" y="4"/>
                        <a:pt x="6" y="4"/>
                      </a:cubicBezTo>
                      <a:cubicBezTo>
                        <a:pt x="9" y="5"/>
                        <a:pt x="15" y="4"/>
                        <a:pt x="20" y="3"/>
                      </a:cubicBezTo>
                      <a:cubicBezTo>
                        <a:pt x="34" y="0"/>
                        <a:pt x="34" y="0"/>
                        <a:pt x="34" y="0"/>
                      </a:cubicBezTo>
                      <a:lnTo>
                        <a:pt x="37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2" name="Freeform 678"/>
                <p:cNvSpPr>
                  <a:spLocks/>
                </p:cNvSpPr>
                <p:nvPr/>
              </p:nvSpPr>
              <p:spPr bwMode="auto">
                <a:xfrm>
                  <a:off x="3794912" y="3240183"/>
                  <a:ext cx="71438" cy="39688"/>
                </a:xfrm>
                <a:custGeom>
                  <a:avLst/>
                  <a:gdLst/>
                  <a:ahLst/>
                  <a:cxnLst>
                    <a:cxn ang="0">
                      <a:pos x="22" y="19"/>
                    </a:cxn>
                    <a:cxn ang="0">
                      <a:pos x="20" y="7"/>
                    </a:cxn>
                    <a:cxn ang="0">
                      <a:pos x="6" y="11"/>
                    </a:cxn>
                    <a:cxn ang="0">
                      <a:pos x="9" y="24"/>
                    </a:cxn>
                    <a:cxn ang="0">
                      <a:pos x="4" y="25"/>
                    </a:cxn>
                    <a:cxn ang="0">
                      <a:pos x="0" y="9"/>
                    </a:cxn>
                    <a:cxn ang="0">
                      <a:pos x="41" y="0"/>
                    </a:cxn>
                    <a:cxn ang="0">
                      <a:pos x="45" y="15"/>
                    </a:cxn>
                    <a:cxn ang="0">
                      <a:pos x="40" y="15"/>
                    </a:cxn>
                    <a:cxn ang="0">
                      <a:pos x="38" y="4"/>
                    </a:cxn>
                    <a:cxn ang="0">
                      <a:pos x="25" y="7"/>
                    </a:cxn>
                    <a:cxn ang="0">
                      <a:pos x="27" y="17"/>
                    </a:cxn>
                    <a:cxn ang="0">
                      <a:pos x="22" y="19"/>
                    </a:cxn>
                  </a:cxnLst>
                  <a:rect l="0" t="0" r="r" b="b"/>
                  <a:pathLst>
                    <a:path w="45" h="25">
                      <a:moveTo>
                        <a:pt x="22" y="19"/>
                      </a:moveTo>
                      <a:lnTo>
                        <a:pt x="20" y="7"/>
                      </a:lnTo>
                      <a:lnTo>
                        <a:pt x="6" y="11"/>
                      </a:lnTo>
                      <a:lnTo>
                        <a:pt x="9" y="24"/>
                      </a:lnTo>
                      <a:lnTo>
                        <a:pt x="4" y="25"/>
                      </a:lnTo>
                      <a:lnTo>
                        <a:pt x="0" y="9"/>
                      </a:lnTo>
                      <a:lnTo>
                        <a:pt x="41" y="0"/>
                      </a:lnTo>
                      <a:lnTo>
                        <a:pt x="45" y="15"/>
                      </a:lnTo>
                      <a:lnTo>
                        <a:pt x="40" y="15"/>
                      </a:lnTo>
                      <a:lnTo>
                        <a:pt x="38" y="4"/>
                      </a:lnTo>
                      <a:lnTo>
                        <a:pt x="25" y="7"/>
                      </a:lnTo>
                      <a:lnTo>
                        <a:pt x="27" y="17"/>
                      </a:lnTo>
                      <a:lnTo>
                        <a:pt x="22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3" name="Freeform 679"/>
                <p:cNvSpPr>
                  <a:spLocks/>
                </p:cNvSpPr>
                <p:nvPr/>
              </p:nvSpPr>
              <p:spPr bwMode="auto">
                <a:xfrm>
                  <a:off x="3802850" y="3271933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41" y="4"/>
                    </a:cxn>
                    <a:cxn ang="0">
                      <a:pos x="25" y="7"/>
                    </a:cxn>
                    <a:cxn ang="0">
                      <a:pos x="27" y="21"/>
                    </a:cxn>
                    <a:cxn ang="0">
                      <a:pos x="45" y="16"/>
                    </a:cxn>
                    <a:cxn ang="0">
                      <a:pos x="46" y="20"/>
                    </a:cxn>
                    <a:cxn ang="0">
                      <a:pos x="5" y="30"/>
                    </a:cxn>
                    <a:cxn ang="0">
                      <a:pos x="4" y="26"/>
                    </a:cxn>
                    <a:cxn ang="0">
                      <a:pos x="24" y="21"/>
                    </a:cxn>
                    <a:cxn ang="0">
                      <a:pos x="20" y="9"/>
                    </a:cxn>
                    <a:cxn ang="0">
                      <a:pos x="1" y="12"/>
                    </a:cxn>
                    <a:cxn ang="0">
                      <a:pos x="0" y="9"/>
                    </a:cxn>
                    <a:cxn ang="0">
                      <a:pos x="41" y="0"/>
                    </a:cxn>
                    <a:cxn ang="0">
                      <a:pos x="41" y="4"/>
                    </a:cxn>
                  </a:cxnLst>
                  <a:rect l="0" t="0" r="r" b="b"/>
                  <a:pathLst>
                    <a:path w="46" h="30">
                      <a:moveTo>
                        <a:pt x="41" y="4"/>
                      </a:moveTo>
                      <a:lnTo>
                        <a:pt x="25" y="7"/>
                      </a:lnTo>
                      <a:lnTo>
                        <a:pt x="27" y="21"/>
                      </a:lnTo>
                      <a:lnTo>
                        <a:pt x="45" y="16"/>
                      </a:lnTo>
                      <a:lnTo>
                        <a:pt x="46" y="20"/>
                      </a:lnTo>
                      <a:lnTo>
                        <a:pt x="5" y="30"/>
                      </a:lnTo>
                      <a:lnTo>
                        <a:pt x="4" y="26"/>
                      </a:lnTo>
                      <a:lnTo>
                        <a:pt x="24" y="21"/>
                      </a:lnTo>
                      <a:lnTo>
                        <a:pt x="20" y="9"/>
                      </a:lnTo>
                      <a:lnTo>
                        <a:pt x="1" y="12"/>
                      </a:lnTo>
                      <a:lnTo>
                        <a:pt x="0" y="9"/>
                      </a:lnTo>
                      <a:lnTo>
                        <a:pt x="41" y="0"/>
                      </a:lnTo>
                      <a:lnTo>
                        <a:pt x="4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4" name="Freeform 680"/>
                <p:cNvSpPr>
                  <a:spLocks/>
                </p:cNvSpPr>
                <p:nvPr/>
              </p:nvSpPr>
              <p:spPr bwMode="auto">
                <a:xfrm>
                  <a:off x="3812375" y="3313208"/>
                  <a:ext cx="74613" cy="47625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20" y="6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17" y="11"/>
                    </a:cxn>
                    <a:cxn ang="0">
                      <a:pos x="36" y="14"/>
                    </a:cxn>
                    <a:cxn ang="0">
                      <a:pos x="37" y="17"/>
                    </a:cxn>
                    <a:cxn ang="0">
                      <a:pos x="4" y="24"/>
                    </a:cxn>
                    <a:cxn ang="0">
                      <a:pos x="3" y="22"/>
                    </a:cxn>
                    <a:cxn ang="0">
                      <a:pos x="17" y="18"/>
                    </a:cxn>
                    <a:cxn ang="0">
                      <a:pos x="30" y="16"/>
                    </a:cxn>
                    <a:cxn ang="0">
                      <a:pos x="31" y="16"/>
                    </a:cxn>
                    <a:cxn ang="0">
                      <a:pos x="19" y="14"/>
                    </a:cxn>
                    <a:cxn ang="0">
                      <a:pos x="1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7" h="24">
                      <a:moveTo>
                        <a:pt x="33" y="3"/>
                      </a:move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4" y="7"/>
                        <a:pt x="10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9" y="9"/>
                        <a:pt x="13" y="10"/>
                        <a:pt x="17" y="11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22" y="17"/>
                        <a:pt x="26" y="16"/>
                        <a:pt x="30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27" y="15"/>
                        <a:pt x="23" y="15"/>
                        <a:pt x="19" y="14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5" name="Freeform 681"/>
                <p:cNvSpPr>
                  <a:spLocks noEditPoints="1"/>
                </p:cNvSpPr>
                <p:nvPr/>
              </p:nvSpPr>
              <p:spPr bwMode="auto">
                <a:xfrm>
                  <a:off x="3821900" y="3357658"/>
                  <a:ext cx="84138" cy="47625"/>
                </a:xfrm>
                <a:custGeom>
                  <a:avLst/>
                  <a:gdLst/>
                  <a:ahLst/>
                  <a:cxnLst>
                    <a:cxn ang="0">
                      <a:pos x="33" y="2"/>
                    </a:cxn>
                    <a:cxn ang="0">
                      <a:pos x="19" y="6"/>
                    </a:cxn>
                    <a:cxn ang="0">
                      <a:pos x="5" y="8"/>
                    </a:cxn>
                    <a:cxn ang="0">
                      <a:pos x="5" y="9"/>
                    </a:cxn>
                    <a:cxn ang="0">
                      <a:pos x="17" y="10"/>
                    </a:cxn>
                    <a:cxn ang="0">
                      <a:pos x="36" y="14"/>
                    </a:cxn>
                    <a:cxn ang="0">
                      <a:pos x="36" y="16"/>
                    </a:cxn>
                    <a:cxn ang="0">
                      <a:pos x="4" y="24"/>
                    </a:cxn>
                    <a:cxn ang="0">
                      <a:pos x="3" y="21"/>
                    </a:cxn>
                    <a:cxn ang="0">
                      <a:pos x="17" y="18"/>
                    </a:cxn>
                    <a:cxn ang="0">
                      <a:pos x="30" y="15"/>
                    </a:cxn>
                    <a:cxn ang="0">
                      <a:pos x="30" y="15"/>
                    </a:cxn>
                    <a:cxn ang="0">
                      <a:pos x="18" y="14"/>
                    </a:cxn>
                    <a:cxn ang="0">
                      <a:pos x="1" y="10"/>
                    </a:cxn>
                    <a:cxn ang="0">
                      <a:pos x="0" y="7"/>
                    </a:cxn>
                    <a:cxn ang="0">
                      <a:pos x="33" y="0"/>
                    </a:cxn>
                    <a:cxn ang="0">
                      <a:pos x="33" y="2"/>
                    </a:cxn>
                    <a:cxn ang="0">
                      <a:pos x="41" y="4"/>
                    </a:cxn>
                    <a:cxn ang="0">
                      <a:pos x="38" y="7"/>
                    </a:cxn>
                    <a:cxn ang="0">
                      <a:pos x="42" y="9"/>
                    </a:cxn>
                    <a:cxn ang="0">
                      <a:pos x="42" y="11"/>
                    </a:cxn>
                    <a:cxn ang="0">
                      <a:pos x="36" y="8"/>
                    </a:cxn>
                    <a:cxn ang="0">
                      <a:pos x="40" y="2"/>
                    </a:cxn>
                    <a:cxn ang="0">
                      <a:pos x="41" y="4"/>
                    </a:cxn>
                  </a:cxnLst>
                  <a:rect l="0" t="0" r="r" b="b"/>
                  <a:pathLst>
                    <a:path w="42" h="24">
                      <a:moveTo>
                        <a:pt x="33" y="2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0" y="8"/>
                        <a:pt x="5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9" y="9"/>
                        <a:pt x="13" y="9"/>
                        <a:pt x="17" y="10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22" y="17"/>
                        <a:pt x="26" y="16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7" y="15"/>
                        <a:pt x="22" y="14"/>
                        <a:pt x="18" y="14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2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8" y="6"/>
                        <a:pt x="38" y="7"/>
                      </a:cubicBezTo>
                      <a:cubicBezTo>
                        <a:pt x="39" y="9"/>
                        <a:pt x="40" y="9"/>
                        <a:pt x="42" y="9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39" y="11"/>
                        <a:pt x="37" y="10"/>
                        <a:pt x="36" y="8"/>
                      </a:cubicBezTo>
                      <a:cubicBezTo>
                        <a:pt x="36" y="5"/>
                        <a:pt x="37" y="3"/>
                        <a:pt x="40" y="2"/>
                      </a:cubicBezTo>
                      <a:lnTo>
                        <a:pt x="4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6" name="Freeform 682"/>
                <p:cNvSpPr>
                  <a:spLocks noEditPoints="1"/>
                </p:cNvSpPr>
                <p:nvPr/>
              </p:nvSpPr>
              <p:spPr bwMode="auto">
                <a:xfrm>
                  <a:off x="4468012" y="2221008"/>
                  <a:ext cx="26988" cy="666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12" y="2"/>
                    </a:cxn>
                    <a:cxn ang="0">
                      <a:pos x="14" y="9"/>
                    </a:cxn>
                    <a:cxn ang="0">
                      <a:pos x="12" y="17"/>
                    </a:cxn>
                    <a:cxn ang="0">
                      <a:pos x="5" y="20"/>
                    </a:cxn>
                    <a:cxn ang="0">
                      <a:pos x="3" y="20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17"/>
                    </a:cxn>
                    <a:cxn ang="0">
                      <a:pos x="5" y="17"/>
                    </a:cxn>
                    <a:cxn ang="0">
                      <a:pos x="11" y="10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17"/>
                    </a:cxn>
                  </a:cxnLst>
                  <a:rect l="0" t="0" r="r" b="b"/>
                  <a:pathLst>
                    <a:path w="14" h="34">
                      <a:moveTo>
                        <a:pt x="0" y="0"/>
                      </a:moveTo>
                      <a:cubicBezTo>
                        <a:pt x="1" y="0"/>
                        <a:pt x="3" y="0"/>
                        <a:pt x="6" y="0"/>
                      </a:cubicBezTo>
                      <a:cubicBezTo>
                        <a:pt x="8" y="0"/>
                        <a:pt x="11" y="1"/>
                        <a:pt x="12" y="2"/>
                      </a:cubicBezTo>
                      <a:cubicBezTo>
                        <a:pt x="13" y="4"/>
                        <a:pt x="14" y="6"/>
                        <a:pt x="14" y="9"/>
                      </a:cubicBezTo>
                      <a:cubicBezTo>
                        <a:pt x="14" y="13"/>
                        <a:pt x="13" y="15"/>
                        <a:pt x="12" y="17"/>
                      </a:cubicBezTo>
                      <a:cubicBezTo>
                        <a:pt x="11" y="19"/>
                        <a:pt x="8" y="20"/>
                        <a:pt x="5" y="20"/>
                      </a:cubicBezTo>
                      <a:cubicBezTo>
                        <a:pt x="4" y="20"/>
                        <a:pt x="3" y="20"/>
                        <a:pt x="3" y="20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lnTo>
                        <a:pt x="0" y="0"/>
                      </a:lnTo>
                      <a:close/>
                      <a:moveTo>
                        <a:pt x="3" y="17"/>
                      </a:moveTo>
                      <a:cubicBezTo>
                        <a:pt x="3" y="17"/>
                        <a:pt x="4" y="17"/>
                        <a:pt x="5" y="17"/>
                      </a:cubicBezTo>
                      <a:cubicBezTo>
                        <a:pt x="9" y="17"/>
                        <a:pt x="11" y="14"/>
                        <a:pt x="11" y="10"/>
                      </a:cubicBezTo>
                      <a:cubicBezTo>
                        <a:pt x="11" y="5"/>
                        <a:pt x="9" y="3"/>
                        <a:pt x="6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7" name="Freeform 683"/>
                <p:cNvSpPr>
                  <a:spLocks/>
                </p:cNvSpPr>
                <p:nvPr/>
              </p:nvSpPr>
              <p:spPr bwMode="auto">
                <a:xfrm>
                  <a:off x="4502937" y="2221008"/>
                  <a:ext cx="34925" cy="666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14"/>
                    </a:cxn>
                    <a:cxn ang="0">
                      <a:pos x="2" y="28"/>
                    </a:cxn>
                    <a:cxn ang="0">
                      <a:pos x="2" y="28"/>
                    </a:cxn>
                    <a:cxn ang="0">
                      <a:pos x="7" y="17"/>
                    </a:cxn>
                    <a:cxn ang="0">
                      <a:pos x="14" y="0"/>
                    </a:cxn>
                    <a:cxn ang="0">
                      <a:pos x="17" y="0"/>
                    </a:cxn>
                    <a:cxn ang="0">
                      <a:pos x="17" y="34"/>
                    </a:cxn>
                    <a:cxn ang="0">
                      <a:pos x="14" y="34"/>
                    </a:cxn>
                    <a:cxn ang="0">
                      <a:pos x="14" y="19"/>
                    </a:cxn>
                    <a:cxn ang="0">
                      <a:pos x="14" y="6"/>
                    </a:cxn>
                    <a:cxn ang="0">
                      <a:pos x="14" y="5"/>
                    </a:cxn>
                    <a:cxn ang="0">
                      <a:pos x="10" y="17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34">
                      <a:moveTo>
                        <a:pt x="2" y="0"/>
                      </a:move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9"/>
                        <a:pt x="2" y="24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3" y="25"/>
                        <a:pt x="5" y="21"/>
                        <a:pt x="7" y="17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4"/>
                        <a:pt x="14" y="10"/>
                        <a:pt x="14" y="6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9"/>
                        <a:pt x="12" y="13"/>
                        <a:pt x="10" y="17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8" name="Freeform 684"/>
                <p:cNvSpPr>
                  <a:spLocks/>
                </p:cNvSpPr>
                <p:nvPr/>
              </p:nvSpPr>
              <p:spPr bwMode="auto">
                <a:xfrm>
                  <a:off x="4542625" y="2219421"/>
                  <a:ext cx="36513" cy="68263"/>
                </a:xfrm>
                <a:custGeom>
                  <a:avLst/>
                  <a:gdLst/>
                  <a:ahLst/>
                  <a:cxnLst>
                    <a:cxn ang="0">
                      <a:pos x="18" y="33"/>
                    </a:cxn>
                    <a:cxn ang="0">
                      <a:pos x="12" y="35"/>
                    </a:cxn>
                    <a:cxn ang="0">
                      <a:pos x="0" y="18"/>
                    </a:cxn>
                    <a:cxn ang="0">
                      <a:pos x="12" y="0"/>
                    </a:cxn>
                    <a:cxn ang="0">
                      <a:pos x="18" y="2"/>
                    </a:cxn>
                    <a:cxn ang="0">
                      <a:pos x="17" y="5"/>
                    </a:cxn>
                    <a:cxn ang="0">
                      <a:pos x="13" y="4"/>
                    </a:cxn>
                    <a:cxn ang="0">
                      <a:pos x="4" y="18"/>
                    </a:cxn>
                    <a:cxn ang="0">
                      <a:pos x="12" y="31"/>
                    </a:cxn>
                    <a:cxn ang="0">
                      <a:pos x="17" y="30"/>
                    </a:cxn>
                    <a:cxn ang="0">
                      <a:pos x="18" y="33"/>
                    </a:cxn>
                  </a:cxnLst>
                  <a:rect l="0" t="0" r="r" b="b"/>
                  <a:pathLst>
                    <a:path w="18" h="35">
                      <a:moveTo>
                        <a:pt x="18" y="33"/>
                      </a:moveTo>
                      <a:cubicBezTo>
                        <a:pt x="17" y="34"/>
                        <a:pt x="15" y="35"/>
                        <a:pt x="12" y="35"/>
                      </a:cubicBezTo>
                      <a:cubicBezTo>
                        <a:pt x="5" y="35"/>
                        <a:pt x="0" y="29"/>
                        <a:pt x="0" y="18"/>
                      </a:cubicBezTo>
                      <a:cubicBezTo>
                        <a:pt x="0" y="7"/>
                        <a:pt x="5" y="0"/>
                        <a:pt x="12" y="0"/>
                      </a:cubicBezTo>
                      <a:cubicBezTo>
                        <a:pt x="15" y="0"/>
                        <a:pt x="17" y="1"/>
                        <a:pt x="18" y="2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7" y="4"/>
                        <a:pt x="4" y="9"/>
                        <a:pt x="4" y="18"/>
                      </a:cubicBezTo>
                      <a:cubicBezTo>
                        <a:pt x="4" y="26"/>
                        <a:pt x="7" y="31"/>
                        <a:pt x="12" y="31"/>
                      </a:cubicBezTo>
                      <a:cubicBezTo>
                        <a:pt x="14" y="31"/>
                        <a:pt x="16" y="31"/>
                        <a:pt x="17" y="30"/>
                      </a:cubicBezTo>
                      <a:lnTo>
                        <a:pt x="18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09" name="Freeform 685"/>
                <p:cNvSpPr>
                  <a:spLocks/>
                </p:cNvSpPr>
                <p:nvPr/>
              </p:nvSpPr>
              <p:spPr bwMode="auto">
                <a:xfrm>
                  <a:off x="4585487" y="2221008"/>
                  <a:ext cx="31750" cy="66675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5"/>
                    </a:cxn>
                    <a:cxn ang="0">
                      <a:pos x="4" y="15"/>
                    </a:cxn>
                    <a:cxn ang="0">
                      <a:pos x="12" y="0"/>
                    </a:cxn>
                    <a:cxn ang="0">
                      <a:pos x="16" y="0"/>
                    </a:cxn>
                    <a:cxn ang="0">
                      <a:pos x="7" y="15"/>
                    </a:cxn>
                    <a:cxn ang="0">
                      <a:pos x="13" y="24"/>
                    </a:cxn>
                    <a:cxn ang="0">
                      <a:pos x="16" y="34"/>
                    </a:cxn>
                    <a:cxn ang="0">
                      <a:pos x="13" y="34"/>
                    </a:cxn>
                    <a:cxn ang="0">
                      <a:pos x="11" y="26"/>
                    </a:cxn>
                    <a:cxn ang="0">
                      <a:pos x="4" y="18"/>
                    </a:cxn>
                    <a:cxn ang="0">
                      <a:pos x="3" y="18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6" h="34">
                      <a:moveTo>
                        <a:pt x="3" y="0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11" y="16"/>
                        <a:pt x="12" y="19"/>
                        <a:pt x="13" y="24"/>
                      </a:cubicBezTo>
                      <a:cubicBezTo>
                        <a:pt x="14" y="27"/>
                        <a:pt x="15" y="31"/>
                        <a:pt x="16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2" y="31"/>
                        <a:pt x="11" y="28"/>
                        <a:pt x="11" y="26"/>
                      </a:cubicBezTo>
                      <a:cubicBezTo>
                        <a:pt x="10" y="21"/>
                        <a:pt x="8" y="18"/>
                        <a:pt x="4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0" name="Rectangle 686"/>
                <p:cNvSpPr>
                  <a:spLocks noChangeArrowheads="1"/>
                </p:cNvSpPr>
                <p:nvPr/>
              </p:nvSpPr>
              <p:spPr bwMode="auto">
                <a:xfrm>
                  <a:off x="4617237" y="2255933"/>
                  <a:ext cx="17463" cy="7938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1" name="Freeform 687"/>
                <p:cNvSpPr>
                  <a:spLocks noEditPoints="1"/>
                </p:cNvSpPr>
                <p:nvPr/>
              </p:nvSpPr>
              <p:spPr bwMode="auto">
                <a:xfrm>
                  <a:off x="4241000" y="2314671"/>
                  <a:ext cx="41275" cy="69850"/>
                </a:xfrm>
                <a:custGeom>
                  <a:avLst/>
                  <a:gdLst/>
                  <a:ahLst/>
                  <a:cxnLst>
                    <a:cxn ang="0">
                      <a:pos x="21" y="17"/>
                    </a:cxn>
                    <a:cxn ang="0">
                      <a:pos x="11" y="35"/>
                    </a:cxn>
                    <a:cxn ang="0">
                      <a:pos x="0" y="18"/>
                    </a:cxn>
                    <a:cxn ang="0">
                      <a:pos x="11" y="0"/>
                    </a:cxn>
                    <a:cxn ang="0">
                      <a:pos x="21" y="17"/>
                    </a:cxn>
                    <a:cxn ang="0">
                      <a:pos x="4" y="18"/>
                    </a:cxn>
                    <a:cxn ang="0">
                      <a:pos x="11" y="32"/>
                    </a:cxn>
                    <a:cxn ang="0">
                      <a:pos x="18" y="18"/>
                    </a:cxn>
                    <a:cxn ang="0">
                      <a:pos x="11" y="4"/>
                    </a:cxn>
                    <a:cxn ang="0">
                      <a:pos x="4" y="18"/>
                    </a:cxn>
                  </a:cxnLst>
                  <a:rect l="0" t="0" r="r" b="b"/>
                  <a:pathLst>
                    <a:path w="21" h="35">
                      <a:moveTo>
                        <a:pt x="21" y="17"/>
                      </a:moveTo>
                      <a:cubicBezTo>
                        <a:pt x="21" y="29"/>
                        <a:pt x="17" y="35"/>
                        <a:pt x="11" y="35"/>
                      </a:cubicBezTo>
                      <a:cubicBezTo>
                        <a:pt x="5" y="35"/>
                        <a:pt x="0" y="28"/>
                        <a:pt x="0" y="18"/>
                      </a:cubicBezTo>
                      <a:cubicBezTo>
                        <a:pt x="0" y="7"/>
                        <a:pt x="5" y="0"/>
                        <a:pt x="11" y="0"/>
                      </a:cubicBezTo>
                      <a:cubicBezTo>
                        <a:pt x="17" y="0"/>
                        <a:pt x="21" y="7"/>
                        <a:pt x="21" y="17"/>
                      </a:cubicBezTo>
                      <a:close/>
                      <a:moveTo>
                        <a:pt x="4" y="18"/>
                      </a:moveTo>
                      <a:cubicBezTo>
                        <a:pt x="4" y="25"/>
                        <a:pt x="6" y="32"/>
                        <a:pt x="11" y="32"/>
                      </a:cubicBezTo>
                      <a:cubicBezTo>
                        <a:pt x="16" y="32"/>
                        <a:pt x="18" y="25"/>
                        <a:pt x="18" y="18"/>
                      </a:cubicBezTo>
                      <a:cubicBezTo>
                        <a:pt x="18" y="11"/>
                        <a:pt x="16" y="4"/>
                        <a:pt x="11" y="4"/>
                      </a:cubicBezTo>
                      <a:cubicBezTo>
                        <a:pt x="6" y="4"/>
                        <a:pt x="4" y="11"/>
                        <a:pt x="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2" name="Freeform 688"/>
                <p:cNvSpPr>
                  <a:spLocks noEditPoints="1"/>
                </p:cNvSpPr>
                <p:nvPr/>
              </p:nvSpPr>
              <p:spPr bwMode="auto">
                <a:xfrm>
                  <a:off x="4290212" y="2316258"/>
                  <a:ext cx="28575" cy="682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12" y="2"/>
                    </a:cxn>
                    <a:cxn ang="0">
                      <a:pos x="14" y="9"/>
                    </a:cxn>
                    <a:cxn ang="0">
                      <a:pos x="12" y="17"/>
                    </a:cxn>
                    <a:cxn ang="0">
                      <a:pos x="5" y="20"/>
                    </a:cxn>
                    <a:cxn ang="0">
                      <a:pos x="3" y="20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17"/>
                    </a:cxn>
                    <a:cxn ang="0">
                      <a:pos x="5" y="17"/>
                    </a:cxn>
                    <a:cxn ang="0">
                      <a:pos x="11" y="10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17"/>
                    </a:cxn>
                  </a:cxnLst>
                  <a:rect l="0" t="0" r="r" b="b"/>
                  <a:pathLst>
                    <a:path w="14" h="34">
                      <a:moveTo>
                        <a:pt x="0" y="0"/>
                      </a:moveTo>
                      <a:cubicBezTo>
                        <a:pt x="1" y="0"/>
                        <a:pt x="3" y="0"/>
                        <a:pt x="6" y="0"/>
                      </a:cubicBezTo>
                      <a:cubicBezTo>
                        <a:pt x="9" y="0"/>
                        <a:pt x="11" y="1"/>
                        <a:pt x="12" y="2"/>
                      </a:cubicBezTo>
                      <a:cubicBezTo>
                        <a:pt x="13" y="4"/>
                        <a:pt x="14" y="6"/>
                        <a:pt x="14" y="9"/>
                      </a:cubicBezTo>
                      <a:cubicBezTo>
                        <a:pt x="14" y="13"/>
                        <a:pt x="14" y="15"/>
                        <a:pt x="12" y="17"/>
                      </a:cubicBezTo>
                      <a:cubicBezTo>
                        <a:pt x="11" y="19"/>
                        <a:pt x="8" y="20"/>
                        <a:pt x="5" y="20"/>
                      </a:cubicBezTo>
                      <a:cubicBezTo>
                        <a:pt x="4" y="20"/>
                        <a:pt x="4" y="20"/>
                        <a:pt x="3" y="20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lnTo>
                        <a:pt x="0" y="0"/>
                      </a:lnTo>
                      <a:close/>
                      <a:moveTo>
                        <a:pt x="3" y="17"/>
                      </a:move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9" y="17"/>
                        <a:pt x="11" y="14"/>
                        <a:pt x="11" y="10"/>
                      </a:cubicBezTo>
                      <a:cubicBezTo>
                        <a:pt x="11" y="5"/>
                        <a:pt x="9" y="3"/>
                        <a:pt x="6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3" name="Freeform 689"/>
                <p:cNvSpPr>
                  <a:spLocks/>
                </p:cNvSpPr>
                <p:nvPr/>
              </p:nvSpPr>
              <p:spPr bwMode="auto">
                <a:xfrm>
                  <a:off x="4326725" y="2316258"/>
                  <a:ext cx="33338" cy="682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4"/>
                    </a:cxn>
                    <a:cxn ang="0">
                      <a:pos x="2" y="28"/>
                    </a:cxn>
                    <a:cxn ang="0">
                      <a:pos x="2" y="28"/>
                    </a:cxn>
                    <a:cxn ang="0">
                      <a:pos x="7" y="17"/>
                    </a:cxn>
                    <a:cxn ang="0">
                      <a:pos x="14" y="0"/>
                    </a:cxn>
                    <a:cxn ang="0">
                      <a:pos x="17" y="0"/>
                    </a:cxn>
                    <a:cxn ang="0">
                      <a:pos x="17" y="34"/>
                    </a:cxn>
                    <a:cxn ang="0">
                      <a:pos x="14" y="34"/>
                    </a:cxn>
                    <a:cxn ang="0">
                      <a:pos x="14" y="19"/>
                    </a:cxn>
                    <a:cxn ang="0">
                      <a:pos x="15" y="6"/>
                    </a:cxn>
                    <a:cxn ang="0">
                      <a:pos x="14" y="5"/>
                    </a:cxn>
                    <a:cxn ang="0">
                      <a:pos x="10" y="17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7" h="34">
                      <a:moveTo>
                        <a:pt x="3" y="0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9"/>
                        <a:pt x="3" y="24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4" y="25"/>
                        <a:pt x="5" y="21"/>
                        <a:pt x="7" y="17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4"/>
                        <a:pt x="14" y="10"/>
                        <a:pt x="15" y="6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9"/>
                        <a:pt x="12" y="13"/>
                        <a:pt x="10" y="17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4" name="Freeform 690"/>
                <p:cNvSpPr>
                  <a:spLocks/>
                </p:cNvSpPr>
                <p:nvPr/>
              </p:nvSpPr>
              <p:spPr bwMode="auto">
                <a:xfrm>
                  <a:off x="4369587" y="2316258"/>
                  <a:ext cx="26988" cy="68263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4" y="23"/>
                    </a:cxn>
                    <a:cxn ang="0">
                      <a:pos x="4" y="38"/>
                    </a:cxn>
                    <a:cxn ang="0">
                      <a:pos x="17" y="38"/>
                    </a:cxn>
                    <a:cxn ang="0">
                      <a:pos x="17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15" y="0"/>
                    </a:cxn>
                    <a:cxn ang="0">
                      <a:pos x="15" y="5"/>
                    </a:cxn>
                    <a:cxn ang="0">
                      <a:pos x="4" y="5"/>
                    </a:cxn>
                    <a:cxn ang="0">
                      <a:pos x="4" y="18"/>
                    </a:cxn>
                    <a:cxn ang="0">
                      <a:pos x="15" y="18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7" h="43">
                      <a:moveTo>
                        <a:pt x="15" y="23"/>
                      </a:moveTo>
                      <a:lnTo>
                        <a:pt x="4" y="23"/>
                      </a:lnTo>
                      <a:lnTo>
                        <a:pt x="4" y="38"/>
                      </a:lnTo>
                      <a:lnTo>
                        <a:pt x="17" y="38"/>
                      </a:lnTo>
                      <a:lnTo>
                        <a:pt x="17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5" y="5"/>
                      </a:lnTo>
                      <a:lnTo>
                        <a:pt x="4" y="5"/>
                      </a:lnTo>
                      <a:lnTo>
                        <a:pt x="4" y="18"/>
                      </a:lnTo>
                      <a:lnTo>
                        <a:pt x="15" y="18"/>
                      </a:lnTo>
                      <a:lnTo>
                        <a:pt x="15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5" name="Freeform 691"/>
                <p:cNvSpPr>
                  <a:spLocks/>
                </p:cNvSpPr>
                <p:nvPr/>
              </p:nvSpPr>
              <p:spPr bwMode="auto">
                <a:xfrm>
                  <a:off x="4404512" y="2316258"/>
                  <a:ext cx="33338" cy="682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8"/>
                    </a:cxn>
                    <a:cxn ang="0">
                      <a:pos x="17" y="18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43"/>
                    </a:cxn>
                    <a:cxn ang="0">
                      <a:pos x="17" y="43"/>
                    </a:cxn>
                    <a:cxn ang="0">
                      <a:pos x="17" y="23"/>
                    </a:cxn>
                    <a:cxn ang="0">
                      <a:pos x="3" y="23"/>
                    </a:cxn>
                    <a:cxn ang="0">
                      <a:pos x="3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1" h="43">
                      <a:moveTo>
                        <a:pt x="3" y="0"/>
                      </a:moveTo>
                      <a:lnTo>
                        <a:pt x="3" y="18"/>
                      </a:lnTo>
                      <a:lnTo>
                        <a:pt x="17" y="18"/>
                      </a:ln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43"/>
                      </a:lnTo>
                      <a:lnTo>
                        <a:pt x="17" y="43"/>
                      </a:lnTo>
                      <a:lnTo>
                        <a:pt x="17" y="23"/>
                      </a:lnTo>
                      <a:lnTo>
                        <a:pt x="3" y="23"/>
                      </a:lnTo>
                      <a:lnTo>
                        <a:pt x="3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6" name="Freeform 692"/>
                <p:cNvSpPr>
                  <a:spLocks/>
                </p:cNvSpPr>
                <p:nvPr/>
              </p:nvSpPr>
              <p:spPr bwMode="auto">
                <a:xfrm>
                  <a:off x="4441025" y="2316258"/>
                  <a:ext cx="34925" cy="68263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22" y="0"/>
                    </a:cxn>
                    <a:cxn ang="0">
                      <a:pos x="22" y="5"/>
                    </a:cxn>
                    <a:cxn ang="0">
                      <a:pos x="13" y="5"/>
                    </a:cxn>
                    <a:cxn ang="0">
                      <a:pos x="13" y="43"/>
                    </a:cxn>
                    <a:cxn ang="0">
                      <a:pos x="9" y="43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22" h="43">
                      <a:moveTo>
                        <a:pt x="9" y="5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5"/>
                      </a:lnTo>
                      <a:lnTo>
                        <a:pt x="13" y="5"/>
                      </a:lnTo>
                      <a:lnTo>
                        <a:pt x="13" y="43"/>
                      </a:lnTo>
                      <a:lnTo>
                        <a:pt x="9" y="43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7" name="Freeform 693"/>
                <p:cNvSpPr>
                  <a:spLocks/>
                </p:cNvSpPr>
                <p:nvPr/>
              </p:nvSpPr>
              <p:spPr bwMode="auto">
                <a:xfrm>
                  <a:off x="4479125" y="2316258"/>
                  <a:ext cx="34925" cy="682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4"/>
                    </a:cxn>
                    <a:cxn ang="0">
                      <a:pos x="3" y="28"/>
                    </a:cxn>
                    <a:cxn ang="0">
                      <a:pos x="3" y="28"/>
                    </a:cxn>
                    <a:cxn ang="0">
                      <a:pos x="7" y="17"/>
                    </a:cxn>
                    <a:cxn ang="0">
                      <a:pos x="14" y="0"/>
                    </a:cxn>
                    <a:cxn ang="0">
                      <a:pos x="17" y="0"/>
                    </a:cxn>
                    <a:cxn ang="0">
                      <a:pos x="17" y="34"/>
                    </a:cxn>
                    <a:cxn ang="0">
                      <a:pos x="15" y="34"/>
                    </a:cxn>
                    <a:cxn ang="0">
                      <a:pos x="15" y="19"/>
                    </a:cxn>
                    <a:cxn ang="0">
                      <a:pos x="15" y="6"/>
                    </a:cxn>
                    <a:cxn ang="0">
                      <a:pos x="15" y="5"/>
                    </a:cxn>
                    <a:cxn ang="0">
                      <a:pos x="11" y="17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7" h="34">
                      <a:moveTo>
                        <a:pt x="3" y="0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9"/>
                        <a:pt x="3" y="24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5"/>
                        <a:pt x="5" y="21"/>
                        <a:pt x="7" y="17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4"/>
                        <a:pt x="15" y="10"/>
                        <a:pt x="15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9"/>
                        <a:pt x="12" y="13"/>
                        <a:pt x="11" y="17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8" name="Freeform 694"/>
                <p:cNvSpPr>
                  <a:spLocks noEditPoints="1"/>
                </p:cNvSpPr>
                <p:nvPr/>
              </p:nvSpPr>
              <p:spPr bwMode="auto">
                <a:xfrm>
                  <a:off x="4523575" y="2316258"/>
                  <a:ext cx="26988" cy="682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12" y="2"/>
                    </a:cxn>
                    <a:cxn ang="0">
                      <a:pos x="14" y="9"/>
                    </a:cxn>
                    <a:cxn ang="0">
                      <a:pos x="13" y="17"/>
                    </a:cxn>
                    <a:cxn ang="0">
                      <a:pos x="6" y="20"/>
                    </a:cxn>
                    <a:cxn ang="0">
                      <a:pos x="3" y="20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17"/>
                    </a:cxn>
                    <a:cxn ang="0">
                      <a:pos x="6" y="17"/>
                    </a:cxn>
                    <a:cxn ang="0">
                      <a:pos x="12" y="10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17"/>
                    </a:cxn>
                  </a:cxnLst>
                  <a:rect l="0" t="0" r="r" b="b"/>
                  <a:pathLst>
                    <a:path w="14" h="34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9" y="0"/>
                        <a:pt x="11" y="1"/>
                        <a:pt x="12" y="2"/>
                      </a:cubicBezTo>
                      <a:cubicBezTo>
                        <a:pt x="14" y="4"/>
                        <a:pt x="14" y="6"/>
                        <a:pt x="14" y="9"/>
                      </a:cubicBezTo>
                      <a:cubicBezTo>
                        <a:pt x="14" y="13"/>
                        <a:pt x="14" y="15"/>
                        <a:pt x="13" y="17"/>
                      </a:cubicBezTo>
                      <a:cubicBezTo>
                        <a:pt x="11" y="19"/>
                        <a:pt x="9" y="20"/>
                        <a:pt x="6" y="20"/>
                      </a:cubicBezTo>
                      <a:cubicBezTo>
                        <a:pt x="5" y="20"/>
                        <a:pt x="4" y="20"/>
                        <a:pt x="3" y="20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lnTo>
                        <a:pt x="0" y="0"/>
                      </a:lnTo>
                      <a:close/>
                      <a:moveTo>
                        <a:pt x="3" y="17"/>
                      </a:moveTo>
                      <a:cubicBezTo>
                        <a:pt x="4" y="17"/>
                        <a:pt x="5" y="17"/>
                        <a:pt x="6" y="17"/>
                      </a:cubicBezTo>
                      <a:cubicBezTo>
                        <a:pt x="9" y="17"/>
                        <a:pt x="12" y="14"/>
                        <a:pt x="12" y="10"/>
                      </a:cubicBezTo>
                      <a:cubicBezTo>
                        <a:pt x="12" y="5"/>
                        <a:pt x="9" y="3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19" name="Freeform 695"/>
                <p:cNvSpPr>
                  <a:spLocks noEditPoints="1"/>
                </p:cNvSpPr>
                <p:nvPr/>
              </p:nvSpPr>
              <p:spPr bwMode="auto">
                <a:xfrm>
                  <a:off x="4556912" y="2314671"/>
                  <a:ext cx="42863" cy="69850"/>
                </a:xfrm>
                <a:custGeom>
                  <a:avLst/>
                  <a:gdLst/>
                  <a:ahLst/>
                  <a:cxnLst>
                    <a:cxn ang="0">
                      <a:pos x="21" y="17"/>
                    </a:cxn>
                    <a:cxn ang="0">
                      <a:pos x="10" y="35"/>
                    </a:cxn>
                    <a:cxn ang="0">
                      <a:pos x="0" y="18"/>
                    </a:cxn>
                    <a:cxn ang="0">
                      <a:pos x="10" y="0"/>
                    </a:cxn>
                    <a:cxn ang="0">
                      <a:pos x="21" y="17"/>
                    </a:cxn>
                    <a:cxn ang="0">
                      <a:pos x="3" y="18"/>
                    </a:cxn>
                    <a:cxn ang="0">
                      <a:pos x="10" y="32"/>
                    </a:cxn>
                    <a:cxn ang="0">
                      <a:pos x="17" y="18"/>
                    </a:cxn>
                    <a:cxn ang="0">
                      <a:pos x="10" y="4"/>
                    </a:cxn>
                    <a:cxn ang="0">
                      <a:pos x="3" y="18"/>
                    </a:cxn>
                  </a:cxnLst>
                  <a:rect l="0" t="0" r="r" b="b"/>
                  <a:pathLst>
                    <a:path w="21" h="35">
                      <a:moveTo>
                        <a:pt x="21" y="17"/>
                      </a:moveTo>
                      <a:cubicBezTo>
                        <a:pt x="21" y="29"/>
                        <a:pt x="16" y="35"/>
                        <a:pt x="10" y="35"/>
                      </a:cubicBezTo>
                      <a:cubicBezTo>
                        <a:pt x="4" y="35"/>
                        <a:pt x="0" y="28"/>
                        <a:pt x="0" y="18"/>
                      </a:cubicBezTo>
                      <a:cubicBezTo>
                        <a:pt x="0" y="7"/>
                        <a:pt x="4" y="0"/>
                        <a:pt x="10" y="0"/>
                      </a:cubicBezTo>
                      <a:cubicBezTo>
                        <a:pt x="16" y="0"/>
                        <a:pt x="21" y="7"/>
                        <a:pt x="21" y="17"/>
                      </a:cubicBezTo>
                      <a:close/>
                      <a:moveTo>
                        <a:pt x="3" y="18"/>
                      </a:moveTo>
                      <a:cubicBezTo>
                        <a:pt x="3" y="25"/>
                        <a:pt x="5" y="32"/>
                        <a:pt x="10" y="32"/>
                      </a:cubicBezTo>
                      <a:cubicBezTo>
                        <a:pt x="15" y="32"/>
                        <a:pt x="17" y="25"/>
                        <a:pt x="17" y="18"/>
                      </a:cubicBezTo>
                      <a:cubicBezTo>
                        <a:pt x="17" y="11"/>
                        <a:pt x="15" y="4"/>
                        <a:pt x="10" y="4"/>
                      </a:cubicBezTo>
                      <a:cubicBezTo>
                        <a:pt x="5" y="4"/>
                        <a:pt x="3" y="11"/>
                        <a:pt x="3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0" name="Freeform 696"/>
                <p:cNvSpPr>
                  <a:spLocks noEditPoints="1"/>
                </p:cNvSpPr>
                <p:nvPr/>
              </p:nvSpPr>
              <p:spPr bwMode="auto">
                <a:xfrm>
                  <a:off x="4604537" y="2316258"/>
                  <a:ext cx="30163" cy="682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12" y="2"/>
                    </a:cxn>
                    <a:cxn ang="0">
                      <a:pos x="14" y="8"/>
                    </a:cxn>
                    <a:cxn ang="0">
                      <a:pos x="10" y="15"/>
                    </a:cxn>
                    <a:cxn ang="0">
                      <a:pos x="10" y="16"/>
                    </a:cxn>
                    <a:cxn ang="0">
                      <a:pos x="15" y="24"/>
                    </a:cxn>
                    <a:cxn ang="0">
                      <a:pos x="13" y="31"/>
                    </a:cxn>
                    <a:cxn ang="0">
                      <a:pos x="5" y="34"/>
                    </a:cxn>
                    <a:cxn ang="0">
                      <a:pos x="0" y="33"/>
                    </a:cxn>
                    <a:cxn ang="0">
                      <a:pos x="0" y="0"/>
                    </a:cxn>
                    <a:cxn ang="0">
                      <a:pos x="3" y="14"/>
                    </a:cxn>
                    <a:cxn ang="0">
                      <a:pos x="6" y="14"/>
                    </a:cxn>
                    <a:cxn ang="0">
                      <a:pos x="11" y="8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14"/>
                    </a:cxn>
                    <a:cxn ang="0">
                      <a:pos x="3" y="30"/>
                    </a:cxn>
                    <a:cxn ang="0">
                      <a:pos x="6" y="30"/>
                    </a:cxn>
                    <a:cxn ang="0">
                      <a:pos x="11" y="24"/>
                    </a:cxn>
                    <a:cxn ang="0">
                      <a:pos x="6" y="17"/>
                    </a:cxn>
                    <a:cxn ang="0">
                      <a:pos x="3" y="17"/>
                    </a:cxn>
                    <a:cxn ang="0">
                      <a:pos x="3" y="30"/>
                    </a:cxn>
                  </a:cxnLst>
                  <a:rect l="0" t="0" r="r" b="b"/>
                  <a:pathLst>
                    <a:path w="15" h="34">
                      <a:moveTo>
                        <a:pt x="0" y="0"/>
                      </a:moveTo>
                      <a:cubicBezTo>
                        <a:pt x="1" y="0"/>
                        <a:pt x="3" y="0"/>
                        <a:pt x="6" y="0"/>
                      </a:cubicBezTo>
                      <a:cubicBezTo>
                        <a:pt x="9" y="0"/>
                        <a:pt x="10" y="0"/>
                        <a:pt x="12" y="2"/>
                      </a:cubicBezTo>
                      <a:cubicBezTo>
                        <a:pt x="13" y="3"/>
                        <a:pt x="14" y="5"/>
                        <a:pt x="14" y="8"/>
                      </a:cubicBezTo>
                      <a:cubicBezTo>
                        <a:pt x="14" y="11"/>
                        <a:pt x="12" y="14"/>
                        <a:pt x="10" y="15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5" y="19"/>
                        <a:pt x="15" y="24"/>
                      </a:cubicBezTo>
                      <a:cubicBezTo>
                        <a:pt x="15" y="27"/>
                        <a:pt x="14" y="29"/>
                        <a:pt x="13" y="31"/>
                      </a:cubicBezTo>
                      <a:cubicBezTo>
                        <a:pt x="11" y="33"/>
                        <a:pt x="8" y="34"/>
                        <a:pt x="5" y="34"/>
                      </a:cubicBezTo>
                      <a:cubicBezTo>
                        <a:pt x="3" y="34"/>
                        <a:pt x="1" y="34"/>
                        <a:pt x="0" y="33"/>
                      </a:cubicBezTo>
                      <a:lnTo>
                        <a:pt x="0" y="0"/>
                      </a:lnTo>
                      <a:close/>
                      <a:moveTo>
                        <a:pt x="3" y="14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9" y="14"/>
                        <a:pt x="11" y="12"/>
                        <a:pt x="11" y="8"/>
                      </a:cubicBezTo>
                      <a:cubicBezTo>
                        <a:pt x="11" y="5"/>
                        <a:pt x="9" y="3"/>
                        <a:pt x="6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lnTo>
                        <a:pt x="3" y="14"/>
                      </a:lnTo>
                      <a:close/>
                      <a:moveTo>
                        <a:pt x="3" y="30"/>
                      </a:moveTo>
                      <a:cubicBezTo>
                        <a:pt x="4" y="30"/>
                        <a:pt x="5" y="30"/>
                        <a:pt x="6" y="30"/>
                      </a:cubicBezTo>
                      <a:cubicBezTo>
                        <a:pt x="9" y="30"/>
                        <a:pt x="11" y="29"/>
                        <a:pt x="11" y="24"/>
                      </a:cubicBezTo>
                      <a:cubicBezTo>
                        <a:pt x="11" y="19"/>
                        <a:pt x="9" y="17"/>
                        <a:pt x="6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lnTo>
                        <a:pt x="3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1" name="Freeform 697"/>
                <p:cNvSpPr>
                  <a:spLocks noEditPoints="1"/>
                </p:cNvSpPr>
                <p:nvPr/>
              </p:nvSpPr>
              <p:spPr bwMode="auto">
                <a:xfrm>
                  <a:off x="4639462" y="2316258"/>
                  <a:ext cx="36513" cy="68263"/>
                </a:xfrm>
                <a:custGeom>
                  <a:avLst/>
                  <a:gdLst/>
                  <a:ahLst/>
                  <a:cxnLst>
                    <a:cxn ang="0">
                      <a:pos x="5" y="23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7" y="0"/>
                    </a:cxn>
                    <a:cxn ang="0">
                      <a:pos x="11" y="0"/>
                    </a:cxn>
                    <a:cxn ang="0">
                      <a:pos x="19" y="34"/>
                    </a:cxn>
                    <a:cxn ang="0">
                      <a:pos x="16" y="34"/>
                    </a:cxn>
                    <a:cxn ang="0">
                      <a:pos x="13" y="23"/>
                    </a:cxn>
                    <a:cxn ang="0">
                      <a:pos x="5" y="23"/>
                    </a:cxn>
                    <a:cxn ang="0">
                      <a:pos x="13" y="20"/>
                    </a:cxn>
                    <a:cxn ang="0">
                      <a:pos x="10" y="10"/>
                    </a:cxn>
                    <a:cxn ang="0">
                      <a:pos x="9" y="4"/>
                    </a:cxn>
                    <a:cxn ang="0">
                      <a:pos x="9" y="4"/>
                    </a:cxn>
                    <a:cxn ang="0">
                      <a:pos x="8" y="10"/>
                    </a:cxn>
                    <a:cxn ang="0">
                      <a:pos x="6" y="20"/>
                    </a:cxn>
                    <a:cxn ang="0">
                      <a:pos x="13" y="20"/>
                    </a:cxn>
                  </a:cxnLst>
                  <a:rect l="0" t="0" r="r" b="b"/>
                  <a:pathLst>
                    <a:path w="19" h="34">
                      <a:moveTo>
                        <a:pt x="5" y="23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lnTo>
                        <a:pt x="5" y="23"/>
                      </a:lnTo>
                      <a:close/>
                      <a:moveTo>
                        <a:pt x="13" y="20"/>
                      </a:move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8"/>
                        <a:pt x="10" y="6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6"/>
                        <a:pt x="8" y="8"/>
                        <a:pt x="8" y="10"/>
                      </a:cubicBezTo>
                      <a:cubicBezTo>
                        <a:pt x="6" y="20"/>
                        <a:pt x="6" y="20"/>
                        <a:pt x="6" y="20"/>
                      </a:cubicBez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2" name="Freeform 698"/>
                <p:cNvSpPr>
                  <a:spLocks/>
                </p:cNvSpPr>
                <p:nvPr/>
              </p:nvSpPr>
              <p:spPr bwMode="auto">
                <a:xfrm>
                  <a:off x="4682325" y="2316258"/>
                  <a:ext cx="34925" cy="6826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8"/>
                    </a:cxn>
                    <a:cxn ang="0">
                      <a:pos x="18" y="18"/>
                    </a:cxn>
                    <a:cxn ang="0">
                      <a:pos x="18" y="0"/>
                    </a:cxn>
                    <a:cxn ang="0">
                      <a:pos x="22" y="0"/>
                    </a:cxn>
                    <a:cxn ang="0">
                      <a:pos x="22" y="43"/>
                    </a:cxn>
                    <a:cxn ang="0">
                      <a:pos x="18" y="43"/>
                    </a:cxn>
                    <a:cxn ang="0">
                      <a:pos x="18" y="23"/>
                    </a:cxn>
                    <a:cxn ang="0">
                      <a:pos x="4" y="23"/>
                    </a:cxn>
                    <a:cxn ang="0">
                      <a:pos x="4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2" h="43">
                      <a:moveTo>
                        <a:pt x="4" y="0"/>
                      </a:moveTo>
                      <a:lnTo>
                        <a:pt x="4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2" y="43"/>
                      </a:lnTo>
                      <a:lnTo>
                        <a:pt x="18" y="43"/>
                      </a:lnTo>
                      <a:lnTo>
                        <a:pt x="18" y="23"/>
                      </a:lnTo>
                      <a:lnTo>
                        <a:pt x="4" y="23"/>
                      </a:lnTo>
                      <a:lnTo>
                        <a:pt x="4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3" name="Freeform 699"/>
                <p:cNvSpPr>
                  <a:spLocks/>
                </p:cNvSpPr>
                <p:nvPr/>
              </p:nvSpPr>
              <p:spPr bwMode="auto">
                <a:xfrm>
                  <a:off x="4726775" y="2316258"/>
                  <a:ext cx="33338" cy="6826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8"/>
                    </a:cxn>
                    <a:cxn ang="0">
                      <a:pos x="17" y="18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43"/>
                    </a:cxn>
                    <a:cxn ang="0">
                      <a:pos x="17" y="43"/>
                    </a:cxn>
                    <a:cxn ang="0">
                      <a:pos x="17" y="23"/>
                    </a:cxn>
                    <a:cxn ang="0">
                      <a:pos x="4" y="23"/>
                    </a:cxn>
                    <a:cxn ang="0">
                      <a:pos x="4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1" h="43">
                      <a:moveTo>
                        <a:pt x="4" y="0"/>
                      </a:moveTo>
                      <a:lnTo>
                        <a:pt x="4" y="18"/>
                      </a:lnTo>
                      <a:lnTo>
                        <a:pt x="17" y="18"/>
                      </a:ln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43"/>
                      </a:lnTo>
                      <a:lnTo>
                        <a:pt x="17" y="43"/>
                      </a:lnTo>
                      <a:lnTo>
                        <a:pt x="17" y="23"/>
                      </a:lnTo>
                      <a:lnTo>
                        <a:pt x="4" y="23"/>
                      </a:lnTo>
                      <a:lnTo>
                        <a:pt x="4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4" name="Freeform 700"/>
                <p:cNvSpPr>
                  <a:spLocks noEditPoints="1"/>
                </p:cNvSpPr>
                <p:nvPr/>
              </p:nvSpPr>
              <p:spPr bwMode="auto">
                <a:xfrm>
                  <a:off x="4769637" y="2316258"/>
                  <a:ext cx="41275" cy="682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2"/>
                    </a:cxn>
                    <a:cxn ang="0">
                      <a:pos x="6" y="12"/>
                    </a:cxn>
                    <a:cxn ang="0">
                      <a:pos x="14" y="23"/>
                    </a:cxn>
                    <a:cxn ang="0">
                      <a:pos x="13" y="30"/>
                    </a:cxn>
                    <a:cxn ang="0">
                      <a:pos x="4" y="34"/>
                    </a:cxn>
                    <a:cxn ang="0">
                      <a:pos x="0" y="33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30"/>
                    </a:cxn>
                    <a:cxn ang="0">
                      <a:pos x="5" y="30"/>
                    </a:cxn>
                    <a:cxn ang="0">
                      <a:pos x="11" y="23"/>
                    </a:cxn>
                    <a:cxn ang="0">
                      <a:pos x="5" y="16"/>
                    </a:cxn>
                    <a:cxn ang="0">
                      <a:pos x="3" y="16"/>
                    </a:cxn>
                    <a:cxn ang="0">
                      <a:pos x="3" y="30"/>
                    </a:cxn>
                    <a:cxn ang="0">
                      <a:pos x="20" y="0"/>
                    </a:cxn>
                    <a:cxn ang="0">
                      <a:pos x="20" y="34"/>
                    </a:cxn>
                    <a:cxn ang="0">
                      <a:pos x="17" y="34"/>
                    </a:cxn>
                    <a:cxn ang="0">
                      <a:pos x="17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0" h="34">
                      <a:moveTo>
                        <a:pt x="3" y="0"/>
                      </a:move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5" y="12"/>
                        <a:pt x="6" y="12"/>
                      </a:cubicBezTo>
                      <a:cubicBezTo>
                        <a:pt x="10" y="12"/>
                        <a:pt x="14" y="15"/>
                        <a:pt x="14" y="23"/>
                      </a:cubicBezTo>
                      <a:cubicBezTo>
                        <a:pt x="14" y="26"/>
                        <a:pt x="14" y="28"/>
                        <a:pt x="13" y="30"/>
                      </a:cubicBezTo>
                      <a:cubicBezTo>
                        <a:pt x="11" y="33"/>
                        <a:pt x="8" y="34"/>
                        <a:pt x="4" y="34"/>
                      </a:cubicBezTo>
                      <a:cubicBezTo>
                        <a:pt x="2" y="34"/>
                        <a:pt x="1" y="34"/>
                        <a:pt x="0" y="3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0"/>
                      </a:lnTo>
                      <a:close/>
                      <a:moveTo>
                        <a:pt x="3" y="30"/>
                      </a:moveTo>
                      <a:cubicBezTo>
                        <a:pt x="3" y="30"/>
                        <a:pt x="4" y="30"/>
                        <a:pt x="5" y="30"/>
                      </a:cubicBezTo>
                      <a:cubicBezTo>
                        <a:pt x="8" y="30"/>
                        <a:pt x="11" y="28"/>
                        <a:pt x="11" y="23"/>
                      </a:cubicBezTo>
                      <a:cubicBezTo>
                        <a:pt x="11" y="18"/>
                        <a:pt x="8" y="16"/>
                        <a:pt x="5" y="16"/>
                      </a:cubicBezTo>
                      <a:cubicBezTo>
                        <a:pt x="4" y="16"/>
                        <a:pt x="3" y="16"/>
                        <a:pt x="3" y="16"/>
                      </a:cubicBezTo>
                      <a:lnTo>
                        <a:pt x="3" y="30"/>
                      </a:lnTo>
                      <a:close/>
                      <a:moveTo>
                        <a:pt x="20" y="0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0"/>
                        <a:pt x="17" y="0"/>
                        <a:pt x="17" y="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5" name="Freeform 701"/>
                <p:cNvSpPr>
                  <a:spLocks noEditPoints="1"/>
                </p:cNvSpPr>
                <p:nvPr/>
              </p:nvSpPr>
              <p:spPr bwMode="auto">
                <a:xfrm>
                  <a:off x="4820437" y="2301971"/>
                  <a:ext cx="33338" cy="82550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3" y="21"/>
                    </a:cxn>
                    <a:cxn ang="0">
                      <a:pos x="3" y="35"/>
                    </a:cxn>
                    <a:cxn ang="0">
                      <a:pos x="3" y="35"/>
                    </a:cxn>
                    <a:cxn ang="0">
                      <a:pos x="7" y="24"/>
                    </a:cxn>
                    <a:cxn ang="0">
                      <a:pos x="14" y="7"/>
                    </a:cxn>
                    <a:cxn ang="0">
                      <a:pos x="17" y="7"/>
                    </a:cxn>
                    <a:cxn ang="0">
                      <a:pos x="17" y="41"/>
                    </a:cxn>
                    <a:cxn ang="0">
                      <a:pos x="14" y="41"/>
                    </a:cxn>
                    <a:cxn ang="0">
                      <a:pos x="14" y="26"/>
                    </a:cxn>
                    <a:cxn ang="0">
                      <a:pos x="15" y="13"/>
                    </a:cxn>
                    <a:cxn ang="0">
                      <a:pos x="15" y="12"/>
                    </a:cxn>
                    <a:cxn ang="0">
                      <a:pos x="10" y="24"/>
                    </a:cxn>
                    <a:cxn ang="0">
                      <a:pos x="3" y="41"/>
                    </a:cxn>
                    <a:cxn ang="0">
                      <a:pos x="0" y="41"/>
                    </a:cxn>
                    <a:cxn ang="0">
                      <a:pos x="0" y="7"/>
                    </a:cxn>
                    <a:cxn ang="0">
                      <a:pos x="3" y="7"/>
                    </a:cxn>
                    <a:cxn ang="0">
                      <a:pos x="7" y="0"/>
                    </a:cxn>
                    <a:cxn ang="0">
                      <a:pos x="9" y="3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9" y="5"/>
                    </a:cxn>
                    <a:cxn ang="0">
                      <a:pos x="4" y="0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17" h="41">
                      <a:moveTo>
                        <a:pt x="3" y="7"/>
                      </a:move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6"/>
                        <a:pt x="3" y="31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4" y="32"/>
                        <a:pt x="5" y="28"/>
                        <a:pt x="7" y="24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1"/>
                        <a:pt x="14" y="17"/>
                        <a:pt x="15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3" y="16"/>
                        <a:pt x="12" y="20"/>
                        <a:pt x="10" y="24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7"/>
                      </a:lnTo>
                      <a:close/>
                      <a:moveTo>
                        <a:pt x="7" y="0"/>
                      </a:moveTo>
                      <a:cubicBezTo>
                        <a:pt x="7" y="1"/>
                        <a:pt x="7" y="3"/>
                        <a:pt x="9" y="3"/>
                      </a:cubicBezTo>
                      <a:cubicBezTo>
                        <a:pt x="10" y="3"/>
                        <a:pt x="11" y="1"/>
                        <a:pt x="11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3"/>
                        <a:pt x="11" y="5"/>
                        <a:pt x="9" y="5"/>
                      </a:cubicBezTo>
                      <a:cubicBezTo>
                        <a:pt x="6" y="5"/>
                        <a:pt x="4" y="3"/>
                        <a:pt x="4" y="0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6" name="Freeform 703"/>
                <p:cNvSpPr>
                  <a:spLocks/>
                </p:cNvSpPr>
                <p:nvPr/>
              </p:nvSpPr>
              <p:spPr bwMode="auto">
                <a:xfrm>
                  <a:off x="4428325" y="2411508"/>
                  <a:ext cx="31750" cy="68263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20" y="43"/>
                    </a:cxn>
                    <a:cxn ang="0">
                      <a:pos x="17" y="43"/>
                    </a:cxn>
                    <a:cxn ang="0">
                      <a:pos x="17" y="5"/>
                    </a:cxn>
                    <a:cxn ang="0">
                      <a:pos x="3" y="5"/>
                    </a:cxn>
                    <a:cxn ang="0">
                      <a:pos x="3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0" h="43">
                      <a:moveTo>
                        <a:pt x="20" y="0"/>
                      </a:moveTo>
                      <a:lnTo>
                        <a:pt x="20" y="43"/>
                      </a:lnTo>
                      <a:lnTo>
                        <a:pt x="17" y="43"/>
                      </a:lnTo>
                      <a:lnTo>
                        <a:pt x="17" y="5"/>
                      </a:lnTo>
                      <a:lnTo>
                        <a:pt x="3" y="5"/>
                      </a:lnTo>
                      <a:lnTo>
                        <a:pt x="3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7" name="Freeform 704"/>
                <p:cNvSpPr>
                  <a:spLocks noEditPoints="1"/>
                </p:cNvSpPr>
                <p:nvPr/>
              </p:nvSpPr>
              <p:spPr bwMode="auto">
                <a:xfrm>
                  <a:off x="4468012" y="2409920"/>
                  <a:ext cx="41275" cy="69850"/>
                </a:xfrm>
                <a:custGeom>
                  <a:avLst/>
                  <a:gdLst/>
                  <a:ahLst/>
                  <a:cxnLst>
                    <a:cxn ang="0">
                      <a:pos x="21" y="17"/>
                    </a:cxn>
                    <a:cxn ang="0">
                      <a:pos x="10" y="35"/>
                    </a:cxn>
                    <a:cxn ang="0">
                      <a:pos x="0" y="18"/>
                    </a:cxn>
                    <a:cxn ang="0">
                      <a:pos x="11" y="0"/>
                    </a:cxn>
                    <a:cxn ang="0">
                      <a:pos x="21" y="17"/>
                    </a:cxn>
                    <a:cxn ang="0">
                      <a:pos x="3" y="18"/>
                    </a:cxn>
                    <a:cxn ang="0">
                      <a:pos x="11" y="32"/>
                    </a:cxn>
                    <a:cxn ang="0">
                      <a:pos x="18" y="18"/>
                    </a:cxn>
                    <a:cxn ang="0">
                      <a:pos x="11" y="4"/>
                    </a:cxn>
                    <a:cxn ang="0">
                      <a:pos x="3" y="18"/>
                    </a:cxn>
                  </a:cxnLst>
                  <a:rect l="0" t="0" r="r" b="b"/>
                  <a:pathLst>
                    <a:path w="21" h="35">
                      <a:moveTo>
                        <a:pt x="21" y="17"/>
                      </a:moveTo>
                      <a:cubicBezTo>
                        <a:pt x="21" y="29"/>
                        <a:pt x="16" y="35"/>
                        <a:pt x="10" y="35"/>
                      </a:cubicBezTo>
                      <a:cubicBezTo>
                        <a:pt x="4" y="35"/>
                        <a:pt x="0" y="28"/>
                        <a:pt x="0" y="18"/>
                      </a:cubicBezTo>
                      <a:cubicBezTo>
                        <a:pt x="0" y="7"/>
                        <a:pt x="5" y="0"/>
                        <a:pt x="11" y="0"/>
                      </a:cubicBezTo>
                      <a:cubicBezTo>
                        <a:pt x="17" y="0"/>
                        <a:pt x="21" y="7"/>
                        <a:pt x="21" y="17"/>
                      </a:cubicBezTo>
                      <a:close/>
                      <a:moveTo>
                        <a:pt x="3" y="18"/>
                      </a:moveTo>
                      <a:cubicBezTo>
                        <a:pt x="3" y="25"/>
                        <a:pt x="6" y="32"/>
                        <a:pt x="11" y="32"/>
                      </a:cubicBezTo>
                      <a:cubicBezTo>
                        <a:pt x="15" y="32"/>
                        <a:pt x="18" y="25"/>
                        <a:pt x="18" y="18"/>
                      </a:cubicBezTo>
                      <a:cubicBezTo>
                        <a:pt x="18" y="11"/>
                        <a:pt x="16" y="4"/>
                        <a:pt x="11" y="4"/>
                      </a:cubicBezTo>
                      <a:cubicBezTo>
                        <a:pt x="6" y="4"/>
                        <a:pt x="3" y="11"/>
                        <a:pt x="3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8" name="Freeform 705"/>
                <p:cNvSpPr>
                  <a:spLocks noEditPoints="1"/>
                </p:cNvSpPr>
                <p:nvPr/>
              </p:nvSpPr>
              <p:spPr bwMode="auto">
                <a:xfrm>
                  <a:off x="4510875" y="2411508"/>
                  <a:ext cx="39688" cy="84138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18" y="30"/>
                    </a:cxn>
                    <a:cxn ang="0">
                      <a:pos x="20" y="30"/>
                    </a:cxn>
                    <a:cxn ang="0">
                      <a:pos x="19" y="42"/>
                    </a:cxn>
                    <a:cxn ang="0">
                      <a:pos x="17" y="42"/>
                    </a:cxn>
                    <a:cxn ang="0">
                      <a:pos x="17" y="34"/>
                    </a:cxn>
                    <a:cxn ang="0">
                      <a:pos x="2" y="34"/>
                    </a:cxn>
                    <a:cxn ang="0">
                      <a:pos x="2" y="42"/>
                    </a:cxn>
                    <a:cxn ang="0">
                      <a:pos x="0" y="42"/>
                    </a:cxn>
                    <a:cxn ang="0">
                      <a:pos x="0" y="30"/>
                    </a:cxn>
                    <a:cxn ang="0">
                      <a:pos x="1" y="30"/>
                    </a:cxn>
                    <a:cxn ang="0">
                      <a:pos x="4" y="23"/>
                    </a:cxn>
                    <a:cxn ang="0">
                      <a:pos x="5" y="8"/>
                    </a:cxn>
                    <a:cxn ang="0">
                      <a:pos x="5" y="0"/>
                    </a:cxn>
                    <a:cxn ang="0">
                      <a:pos x="18" y="0"/>
                    </a:cxn>
                    <a:cxn ang="0">
                      <a:pos x="8" y="10"/>
                    </a:cxn>
                    <a:cxn ang="0">
                      <a:pos x="6" y="24"/>
                    </a:cxn>
                    <a:cxn ang="0">
                      <a:pos x="5" y="30"/>
                    </a:cxn>
                    <a:cxn ang="0">
                      <a:pos x="15" y="30"/>
                    </a:cxn>
                    <a:cxn ang="0">
                      <a:pos x="15" y="3"/>
                    </a:cxn>
                    <a:cxn ang="0">
                      <a:pos x="8" y="3"/>
                    </a:cxn>
                    <a:cxn ang="0">
                      <a:pos x="8" y="10"/>
                    </a:cxn>
                  </a:cxnLst>
                  <a:rect l="0" t="0" r="r" b="b"/>
                  <a:pathLst>
                    <a:path w="20" h="42">
                      <a:moveTo>
                        <a:pt x="18" y="0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2" y="28"/>
                        <a:pt x="3" y="25"/>
                        <a:pt x="4" y="23"/>
                      </a:cubicBezTo>
                      <a:cubicBezTo>
                        <a:pt x="4" y="19"/>
                        <a:pt x="5" y="14"/>
                        <a:pt x="5" y="8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18" y="0"/>
                      </a:lnTo>
                      <a:close/>
                      <a:moveTo>
                        <a:pt x="8" y="10"/>
                      </a:moveTo>
                      <a:cubicBezTo>
                        <a:pt x="8" y="15"/>
                        <a:pt x="7" y="20"/>
                        <a:pt x="6" y="24"/>
                      </a:cubicBezTo>
                      <a:cubicBezTo>
                        <a:pt x="6" y="26"/>
                        <a:pt x="5" y="28"/>
                        <a:pt x="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29" name="Freeform 706"/>
                <p:cNvSpPr>
                  <a:spLocks/>
                </p:cNvSpPr>
                <p:nvPr/>
              </p:nvSpPr>
              <p:spPr bwMode="auto">
                <a:xfrm>
                  <a:off x="4553737" y="2411508"/>
                  <a:ext cx="34925" cy="68263"/>
                </a:xfrm>
                <a:custGeom>
                  <a:avLst/>
                  <a:gdLst/>
                  <a:ahLst/>
                  <a:cxnLst>
                    <a:cxn ang="0">
                      <a:pos x="15" y="34"/>
                    </a:cxn>
                    <a:cxn ang="0">
                      <a:pos x="12" y="26"/>
                    </a:cxn>
                    <a:cxn ang="0">
                      <a:pos x="9" y="19"/>
                    </a:cxn>
                    <a:cxn ang="0">
                      <a:pos x="9" y="19"/>
                    </a:cxn>
                    <a:cxn ang="0">
                      <a:pos x="7" y="26"/>
                    </a:cxn>
                    <a:cxn ang="0">
                      <a:pos x="4" y="34"/>
                    </a:cxn>
                    <a:cxn ang="0">
                      <a:pos x="0" y="34"/>
                    </a:cxn>
                    <a:cxn ang="0">
                      <a:pos x="7" y="17"/>
                    </a:cxn>
                    <a:cxn ang="0">
                      <a:pos x="1" y="0"/>
                    </a:cxn>
                    <a:cxn ang="0">
                      <a:pos x="4" y="0"/>
                    </a:cxn>
                    <a:cxn ang="0">
                      <a:pos x="7" y="8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11" y="8"/>
                    </a:cxn>
                    <a:cxn ang="0">
                      <a:pos x="15" y="0"/>
                    </a:cxn>
                    <a:cxn ang="0">
                      <a:pos x="18" y="0"/>
                    </a:cxn>
                    <a:cxn ang="0">
                      <a:pos x="11" y="16"/>
                    </a:cxn>
                    <a:cxn ang="0">
                      <a:pos x="18" y="34"/>
                    </a:cxn>
                    <a:cxn ang="0">
                      <a:pos x="15" y="34"/>
                    </a:cxn>
                  </a:cxnLst>
                  <a:rect l="0" t="0" r="r" b="b"/>
                  <a:pathLst>
                    <a:path w="18" h="34">
                      <a:moveTo>
                        <a:pt x="15" y="34"/>
                      </a:move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1" y="23"/>
                        <a:pt x="10" y="21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8" y="21"/>
                        <a:pt x="8" y="23"/>
                        <a:pt x="7" y="26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10"/>
                        <a:pt x="9" y="12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lnTo>
                        <a:pt x="15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0" name="Freeform 707"/>
                <p:cNvSpPr>
                  <a:spLocks noEditPoints="1"/>
                </p:cNvSpPr>
                <p:nvPr/>
              </p:nvSpPr>
              <p:spPr bwMode="auto">
                <a:xfrm>
                  <a:off x="4591837" y="2409920"/>
                  <a:ext cx="41275" cy="69850"/>
                </a:xfrm>
                <a:custGeom>
                  <a:avLst/>
                  <a:gdLst/>
                  <a:ahLst/>
                  <a:cxnLst>
                    <a:cxn ang="0">
                      <a:pos x="21" y="17"/>
                    </a:cxn>
                    <a:cxn ang="0">
                      <a:pos x="10" y="35"/>
                    </a:cxn>
                    <a:cxn ang="0">
                      <a:pos x="0" y="18"/>
                    </a:cxn>
                    <a:cxn ang="0">
                      <a:pos x="11" y="0"/>
                    </a:cxn>
                    <a:cxn ang="0">
                      <a:pos x="21" y="17"/>
                    </a:cxn>
                    <a:cxn ang="0">
                      <a:pos x="3" y="18"/>
                    </a:cxn>
                    <a:cxn ang="0">
                      <a:pos x="10" y="32"/>
                    </a:cxn>
                    <a:cxn ang="0">
                      <a:pos x="18" y="18"/>
                    </a:cxn>
                    <a:cxn ang="0">
                      <a:pos x="10" y="4"/>
                    </a:cxn>
                    <a:cxn ang="0">
                      <a:pos x="3" y="18"/>
                    </a:cxn>
                  </a:cxnLst>
                  <a:rect l="0" t="0" r="r" b="b"/>
                  <a:pathLst>
                    <a:path w="21" h="35">
                      <a:moveTo>
                        <a:pt x="21" y="17"/>
                      </a:moveTo>
                      <a:cubicBezTo>
                        <a:pt x="21" y="29"/>
                        <a:pt x="16" y="35"/>
                        <a:pt x="10" y="35"/>
                      </a:cubicBezTo>
                      <a:cubicBezTo>
                        <a:pt x="4" y="35"/>
                        <a:pt x="0" y="28"/>
                        <a:pt x="0" y="18"/>
                      </a:cubicBezTo>
                      <a:cubicBezTo>
                        <a:pt x="0" y="7"/>
                        <a:pt x="5" y="0"/>
                        <a:pt x="11" y="0"/>
                      </a:cubicBezTo>
                      <a:cubicBezTo>
                        <a:pt x="17" y="0"/>
                        <a:pt x="21" y="7"/>
                        <a:pt x="21" y="17"/>
                      </a:cubicBezTo>
                      <a:close/>
                      <a:moveTo>
                        <a:pt x="3" y="18"/>
                      </a:moveTo>
                      <a:cubicBezTo>
                        <a:pt x="3" y="25"/>
                        <a:pt x="6" y="32"/>
                        <a:pt x="10" y="32"/>
                      </a:cubicBezTo>
                      <a:cubicBezTo>
                        <a:pt x="15" y="32"/>
                        <a:pt x="18" y="25"/>
                        <a:pt x="18" y="18"/>
                      </a:cubicBezTo>
                      <a:cubicBezTo>
                        <a:pt x="18" y="11"/>
                        <a:pt x="15" y="4"/>
                        <a:pt x="10" y="4"/>
                      </a:cubicBezTo>
                      <a:cubicBezTo>
                        <a:pt x="6" y="4"/>
                        <a:pt x="3" y="11"/>
                        <a:pt x="3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1" name="Freeform 708"/>
                <p:cNvSpPr>
                  <a:spLocks noEditPoints="1"/>
                </p:cNvSpPr>
                <p:nvPr/>
              </p:nvSpPr>
              <p:spPr bwMode="auto">
                <a:xfrm>
                  <a:off x="4634700" y="2411508"/>
                  <a:ext cx="39688" cy="84138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18" y="30"/>
                    </a:cxn>
                    <a:cxn ang="0">
                      <a:pos x="20" y="30"/>
                    </a:cxn>
                    <a:cxn ang="0">
                      <a:pos x="19" y="42"/>
                    </a:cxn>
                    <a:cxn ang="0">
                      <a:pos x="17" y="42"/>
                    </a:cxn>
                    <a:cxn ang="0">
                      <a:pos x="17" y="34"/>
                    </a:cxn>
                    <a:cxn ang="0">
                      <a:pos x="2" y="34"/>
                    </a:cxn>
                    <a:cxn ang="0">
                      <a:pos x="2" y="42"/>
                    </a:cxn>
                    <a:cxn ang="0">
                      <a:pos x="0" y="42"/>
                    </a:cxn>
                    <a:cxn ang="0">
                      <a:pos x="0" y="30"/>
                    </a:cxn>
                    <a:cxn ang="0">
                      <a:pos x="1" y="30"/>
                    </a:cxn>
                    <a:cxn ang="0">
                      <a:pos x="4" y="23"/>
                    </a:cxn>
                    <a:cxn ang="0">
                      <a:pos x="5" y="8"/>
                    </a:cxn>
                    <a:cxn ang="0">
                      <a:pos x="5" y="0"/>
                    </a:cxn>
                    <a:cxn ang="0">
                      <a:pos x="18" y="0"/>
                    </a:cxn>
                    <a:cxn ang="0">
                      <a:pos x="7" y="10"/>
                    </a:cxn>
                    <a:cxn ang="0">
                      <a:pos x="6" y="24"/>
                    </a:cxn>
                    <a:cxn ang="0">
                      <a:pos x="4" y="30"/>
                    </a:cxn>
                    <a:cxn ang="0">
                      <a:pos x="15" y="30"/>
                    </a:cxn>
                    <a:cxn ang="0">
                      <a:pos x="15" y="3"/>
                    </a:cxn>
                    <a:cxn ang="0">
                      <a:pos x="7" y="3"/>
                    </a:cxn>
                    <a:cxn ang="0">
                      <a:pos x="7" y="10"/>
                    </a:cxn>
                  </a:cxnLst>
                  <a:rect l="0" t="0" r="r" b="b"/>
                  <a:pathLst>
                    <a:path w="20" h="42">
                      <a:moveTo>
                        <a:pt x="18" y="0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2" y="28"/>
                        <a:pt x="3" y="25"/>
                        <a:pt x="4" y="23"/>
                      </a:cubicBezTo>
                      <a:cubicBezTo>
                        <a:pt x="4" y="19"/>
                        <a:pt x="5" y="14"/>
                        <a:pt x="5" y="8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18" y="0"/>
                      </a:lnTo>
                      <a:close/>
                      <a:moveTo>
                        <a:pt x="7" y="10"/>
                      </a:moveTo>
                      <a:cubicBezTo>
                        <a:pt x="7" y="15"/>
                        <a:pt x="7" y="20"/>
                        <a:pt x="6" y="24"/>
                      </a:cubicBezTo>
                      <a:cubicBezTo>
                        <a:pt x="6" y="26"/>
                        <a:pt x="5" y="28"/>
                        <a:pt x="4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lnTo>
                        <a:pt x="7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2" name="Freeform 709"/>
                <p:cNvSpPr>
                  <a:spLocks noEditPoints="1"/>
                </p:cNvSpPr>
                <p:nvPr/>
              </p:nvSpPr>
              <p:spPr bwMode="auto">
                <a:xfrm>
                  <a:off x="4945850" y="2311495"/>
                  <a:ext cx="63500" cy="46038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30" y="4"/>
                    </a:cxn>
                    <a:cxn ang="0">
                      <a:pos x="32" y="11"/>
                    </a:cxn>
                    <a:cxn ang="0">
                      <a:pos x="28" y="17"/>
                    </a:cxn>
                    <a:cxn ang="0">
                      <a:pos x="21" y="20"/>
                    </a:cxn>
                    <a:cxn ang="0">
                      <a:pos x="14" y="17"/>
                    </a:cxn>
                    <a:cxn ang="0">
                      <a:pos x="12" y="15"/>
                    </a:cxn>
                    <a:cxn ang="0">
                      <a:pos x="2" y="23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15" y="13"/>
                    </a:cxn>
                    <a:cxn ang="0">
                      <a:pos x="16" y="15"/>
                    </a:cxn>
                    <a:cxn ang="0">
                      <a:pos x="26" y="15"/>
                    </a:cxn>
                    <a:cxn ang="0">
                      <a:pos x="27" y="6"/>
                    </a:cxn>
                    <a:cxn ang="0">
                      <a:pos x="25" y="4"/>
                    </a:cxn>
                    <a:cxn ang="0">
                      <a:pos x="15" y="13"/>
                    </a:cxn>
                  </a:cxnLst>
                  <a:rect l="0" t="0" r="r" b="b"/>
                  <a:pathLst>
                    <a:path w="32" h="23">
                      <a:moveTo>
                        <a:pt x="26" y="0"/>
                      </a:moveTo>
                      <a:cubicBezTo>
                        <a:pt x="27" y="1"/>
                        <a:pt x="29" y="2"/>
                        <a:pt x="30" y="4"/>
                      </a:cubicBezTo>
                      <a:cubicBezTo>
                        <a:pt x="32" y="6"/>
                        <a:pt x="32" y="9"/>
                        <a:pt x="32" y="11"/>
                      </a:cubicBezTo>
                      <a:cubicBezTo>
                        <a:pt x="31" y="13"/>
                        <a:pt x="30" y="15"/>
                        <a:pt x="28" y="17"/>
                      </a:cubicBezTo>
                      <a:cubicBezTo>
                        <a:pt x="25" y="19"/>
                        <a:pt x="23" y="20"/>
                        <a:pt x="21" y="20"/>
                      </a:cubicBezTo>
                      <a:cubicBezTo>
                        <a:pt x="18" y="20"/>
                        <a:pt x="15" y="19"/>
                        <a:pt x="14" y="17"/>
                      </a:cubicBezTo>
                      <a:cubicBezTo>
                        <a:pt x="13" y="16"/>
                        <a:pt x="13" y="15"/>
                        <a:pt x="12" y="15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lnTo>
                        <a:pt x="26" y="0"/>
                      </a:lnTo>
                      <a:close/>
                      <a:moveTo>
                        <a:pt x="15" y="13"/>
                      </a:moveTo>
                      <a:cubicBezTo>
                        <a:pt x="15" y="13"/>
                        <a:pt x="16" y="14"/>
                        <a:pt x="16" y="15"/>
                      </a:cubicBezTo>
                      <a:cubicBezTo>
                        <a:pt x="19" y="17"/>
                        <a:pt x="22" y="18"/>
                        <a:pt x="26" y="15"/>
                      </a:cubicBezTo>
                      <a:cubicBezTo>
                        <a:pt x="29" y="12"/>
                        <a:pt x="29" y="9"/>
                        <a:pt x="27" y="6"/>
                      </a:cubicBezTo>
                      <a:cubicBezTo>
                        <a:pt x="27" y="5"/>
                        <a:pt x="26" y="5"/>
                        <a:pt x="25" y="4"/>
                      </a:cubicBez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3" name="Freeform 710"/>
                <p:cNvSpPr>
                  <a:spLocks/>
                </p:cNvSpPr>
                <p:nvPr/>
              </p:nvSpPr>
              <p:spPr bwMode="auto">
                <a:xfrm>
                  <a:off x="4968075" y="2340070"/>
                  <a:ext cx="66675" cy="61913"/>
                </a:xfrm>
                <a:custGeom>
                  <a:avLst/>
                  <a:gdLst/>
                  <a:ahLst/>
                  <a:cxnLst>
                    <a:cxn ang="0">
                      <a:pos x="25" y="25"/>
                    </a:cxn>
                    <a:cxn ang="0">
                      <a:pos x="17" y="16"/>
                    </a:cxn>
                    <a:cxn ang="0">
                      <a:pos x="6" y="26"/>
                    </a:cxn>
                    <a:cxn ang="0">
                      <a:pos x="13" y="36"/>
                    </a:cxn>
                    <a:cxn ang="0">
                      <a:pos x="10" y="39"/>
                    </a:cxn>
                    <a:cxn ang="0">
                      <a:pos x="0" y="26"/>
                    </a:cxn>
                    <a:cxn ang="0">
                      <a:pos x="32" y="0"/>
                    </a:cxn>
                    <a:cxn ang="0">
                      <a:pos x="42" y="11"/>
                    </a:cxn>
                    <a:cxn ang="0">
                      <a:pos x="38" y="15"/>
                    </a:cxn>
                    <a:cxn ang="0">
                      <a:pos x="31" y="5"/>
                    </a:cxn>
                    <a:cxn ang="0">
                      <a:pos x="21" y="14"/>
                    </a:cxn>
                    <a:cxn ang="0">
                      <a:pos x="28" y="23"/>
                    </a:cxn>
                    <a:cxn ang="0">
                      <a:pos x="25" y="25"/>
                    </a:cxn>
                  </a:cxnLst>
                  <a:rect l="0" t="0" r="r" b="b"/>
                  <a:pathLst>
                    <a:path w="42" h="39">
                      <a:moveTo>
                        <a:pt x="25" y="25"/>
                      </a:moveTo>
                      <a:lnTo>
                        <a:pt x="17" y="16"/>
                      </a:lnTo>
                      <a:lnTo>
                        <a:pt x="6" y="26"/>
                      </a:lnTo>
                      <a:lnTo>
                        <a:pt x="13" y="36"/>
                      </a:lnTo>
                      <a:lnTo>
                        <a:pt x="10" y="39"/>
                      </a:lnTo>
                      <a:lnTo>
                        <a:pt x="0" y="26"/>
                      </a:lnTo>
                      <a:lnTo>
                        <a:pt x="32" y="0"/>
                      </a:lnTo>
                      <a:lnTo>
                        <a:pt x="42" y="11"/>
                      </a:lnTo>
                      <a:lnTo>
                        <a:pt x="38" y="15"/>
                      </a:lnTo>
                      <a:lnTo>
                        <a:pt x="31" y="5"/>
                      </a:lnTo>
                      <a:lnTo>
                        <a:pt x="21" y="14"/>
                      </a:lnTo>
                      <a:lnTo>
                        <a:pt x="28" y="23"/>
                      </a:lnTo>
                      <a:lnTo>
                        <a:pt x="25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4" name="Freeform 711"/>
                <p:cNvSpPr>
                  <a:spLocks/>
                </p:cNvSpPr>
                <p:nvPr/>
              </p:nvSpPr>
              <p:spPr bwMode="auto">
                <a:xfrm>
                  <a:off x="4988712" y="2368645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30" y="3"/>
                    </a:cxn>
                    <a:cxn ang="0">
                      <a:pos x="27" y="13"/>
                    </a:cxn>
                    <a:cxn ang="0">
                      <a:pos x="18" y="14"/>
                    </a:cxn>
                    <a:cxn ang="0">
                      <a:pos x="18" y="15"/>
                    </a:cxn>
                    <a:cxn ang="0">
                      <a:pos x="15" y="24"/>
                    </a:cxn>
                    <a:cxn ang="0">
                      <a:pos x="2" y="24"/>
                    </a:cxn>
                    <a:cxn ang="0">
                      <a:pos x="0" y="18"/>
                    </a:cxn>
                    <a:cxn ang="0">
                      <a:pos x="3" y="16"/>
                    </a:cxn>
                    <a:cxn ang="0">
                      <a:pos x="5" y="22"/>
                    </a:cxn>
                    <a:cxn ang="0">
                      <a:pos x="13" y="22"/>
                    </a:cxn>
                    <a:cxn ang="0">
                      <a:pos x="14" y="13"/>
                    </a:cxn>
                    <a:cxn ang="0">
                      <a:pos x="13" y="12"/>
                    </a:cxn>
                    <a:cxn ang="0">
                      <a:pos x="16" y="10"/>
                    </a:cxn>
                    <a:cxn ang="0">
                      <a:pos x="17" y="11"/>
                    </a:cxn>
                    <a:cxn ang="0">
                      <a:pos x="25" y="11"/>
                    </a:cxn>
                    <a:cxn ang="0">
                      <a:pos x="26" y="4"/>
                    </a:cxn>
                    <a:cxn ang="0">
                      <a:pos x="22" y="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32" h="29">
                      <a:moveTo>
                        <a:pt x="24" y="0"/>
                      </a:moveTo>
                      <a:cubicBezTo>
                        <a:pt x="26" y="0"/>
                        <a:pt x="28" y="1"/>
                        <a:pt x="30" y="3"/>
                      </a:cubicBezTo>
                      <a:cubicBezTo>
                        <a:pt x="32" y="6"/>
                        <a:pt x="31" y="10"/>
                        <a:pt x="27" y="13"/>
                      </a:cubicBezTo>
                      <a:cubicBezTo>
                        <a:pt x="24" y="16"/>
                        <a:pt x="20" y="16"/>
                        <a:pt x="18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20" y="17"/>
                        <a:pt x="19" y="21"/>
                        <a:pt x="15" y="24"/>
                      </a:cubicBezTo>
                      <a:cubicBezTo>
                        <a:pt x="9" y="29"/>
                        <a:pt x="5" y="27"/>
                        <a:pt x="2" y="24"/>
                      </a:cubicBezTo>
                      <a:cubicBezTo>
                        <a:pt x="1" y="22"/>
                        <a:pt x="0" y="20"/>
                        <a:pt x="0" y="18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8"/>
                        <a:pt x="3" y="20"/>
                        <a:pt x="5" y="22"/>
                      </a:cubicBezTo>
                      <a:cubicBezTo>
                        <a:pt x="7" y="24"/>
                        <a:pt x="10" y="24"/>
                        <a:pt x="13" y="22"/>
                      </a:cubicBezTo>
                      <a:cubicBezTo>
                        <a:pt x="17" y="19"/>
                        <a:pt x="16" y="15"/>
                        <a:pt x="14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9" y="13"/>
                        <a:pt x="22" y="13"/>
                        <a:pt x="25" y="11"/>
                      </a:cubicBezTo>
                      <a:cubicBezTo>
                        <a:pt x="28" y="9"/>
                        <a:pt x="28" y="6"/>
                        <a:pt x="26" y="4"/>
                      </a:cubicBezTo>
                      <a:cubicBezTo>
                        <a:pt x="25" y="3"/>
                        <a:pt x="23" y="2"/>
                        <a:pt x="22" y="2"/>
                      </a:cubicBez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5" name="Freeform 712"/>
                <p:cNvSpPr>
                  <a:spLocks/>
                </p:cNvSpPr>
                <p:nvPr/>
              </p:nvSpPr>
              <p:spPr bwMode="auto">
                <a:xfrm>
                  <a:off x="5007762" y="2387695"/>
                  <a:ext cx="71438" cy="52388"/>
                </a:xfrm>
                <a:custGeom>
                  <a:avLst/>
                  <a:gdLst/>
                  <a:ahLst/>
                  <a:cxnLst>
                    <a:cxn ang="0">
                      <a:pos x="27" y="2"/>
                    </a:cxn>
                    <a:cxn ang="0">
                      <a:pos x="19" y="15"/>
                    </a:cxn>
                    <a:cxn ang="0">
                      <a:pos x="15" y="20"/>
                    </a:cxn>
                    <a:cxn ang="0">
                      <a:pos x="15" y="20"/>
                    </a:cxn>
                    <a:cxn ang="0">
                      <a:pos x="21" y="17"/>
                    </a:cxn>
                    <a:cxn ang="0">
                      <a:pos x="34" y="11"/>
                    </a:cxn>
                    <a:cxn ang="0">
                      <a:pos x="36" y="13"/>
                    </a:cxn>
                    <a:cxn ang="0">
                      <a:pos x="20" y="20"/>
                    </a:cxn>
                    <a:cxn ang="0">
                      <a:pos x="7" y="25"/>
                    </a:cxn>
                    <a:cxn ang="0">
                      <a:pos x="1" y="24"/>
                    </a:cxn>
                    <a:cxn ang="0">
                      <a:pos x="0" y="22"/>
                    </a:cxn>
                    <a:cxn ang="0">
                      <a:pos x="3" y="20"/>
                    </a:cxn>
                    <a:cxn ang="0">
                      <a:pos x="3" y="21"/>
                    </a:cxn>
                    <a:cxn ang="0">
                      <a:pos x="11" y="21"/>
                    </a:cxn>
                    <a:cxn ang="0">
                      <a:pos x="12" y="20"/>
                    </a:cxn>
                    <a:cxn ang="0">
                      <a:pos x="25" y="0"/>
                    </a:cxn>
                    <a:cxn ang="0">
                      <a:pos x="27" y="2"/>
                    </a:cxn>
                  </a:cxnLst>
                  <a:rect l="0" t="0" r="r" b="b"/>
                  <a:pathLst>
                    <a:path w="36" h="26">
                      <a:moveTo>
                        <a:pt x="27" y="2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16"/>
                        <a:pt x="17" y="18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7" y="19"/>
                        <a:pt x="19" y="18"/>
                        <a:pt x="21" y="17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6" y="22"/>
                        <a:pt x="11" y="24"/>
                        <a:pt x="7" y="25"/>
                      </a:cubicBezTo>
                      <a:cubicBezTo>
                        <a:pt x="4" y="26"/>
                        <a:pt x="2" y="25"/>
                        <a:pt x="1" y="24"/>
                      </a:cubicBezTo>
                      <a:cubicBezTo>
                        <a:pt x="0" y="23"/>
                        <a:pt x="0" y="23"/>
                        <a:pt x="0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5" y="23"/>
                        <a:pt x="8" y="22"/>
                        <a:pt x="11" y="21"/>
                      </a:cubicBezTo>
                      <a:cubicBezTo>
                        <a:pt x="12" y="21"/>
                        <a:pt x="12" y="20"/>
                        <a:pt x="12" y="20"/>
                      </a:cubicBezTo>
                      <a:cubicBezTo>
                        <a:pt x="25" y="0"/>
                        <a:pt x="25" y="0"/>
                        <a:pt x="25" y="0"/>
                      </a:cubicBez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6" name="Freeform 713"/>
                <p:cNvSpPr>
                  <a:spLocks/>
                </p:cNvSpPr>
                <p:nvPr/>
              </p:nvSpPr>
              <p:spPr bwMode="auto">
                <a:xfrm>
                  <a:off x="5025225" y="2419445"/>
                  <a:ext cx="76200" cy="63500"/>
                </a:xfrm>
                <a:custGeom>
                  <a:avLst/>
                  <a:gdLst/>
                  <a:ahLst/>
                  <a:cxnLst>
                    <a:cxn ang="0">
                      <a:pos x="38" y="11"/>
                    </a:cxn>
                    <a:cxn ang="0">
                      <a:pos x="12" y="32"/>
                    </a:cxn>
                    <a:cxn ang="0">
                      <a:pos x="10" y="29"/>
                    </a:cxn>
                    <a:cxn ang="0">
                      <a:pos x="33" y="10"/>
                    </a:cxn>
                    <a:cxn ang="0">
                      <a:pos x="28" y="5"/>
                    </a:cxn>
                    <a:cxn ang="0">
                      <a:pos x="20" y="11"/>
                    </a:cxn>
                    <a:cxn ang="0">
                      <a:pos x="4" y="20"/>
                    </a:cxn>
                    <a:cxn ang="0">
                      <a:pos x="0" y="18"/>
                    </a:cxn>
                    <a:cxn ang="0">
                      <a:pos x="3" y="16"/>
                    </a:cxn>
                    <a:cxn ang="0">
                      <a:pos x="6" y="16"/>
                    </a:cxn>
                    <a:cxn ang="0">
                      <a:pos x="18" y="9"/>
                    </a:cxn>
                    <a:cxn ang="0">
                      <a:pos x="29" y="0"/>
                    </a:cxn>
                    <a:cxn ang="0">
                      <a:pos x="38" y="11"/>
                    </a:cxn>
                  </a:cxnLst>
                  <a:rect l="0" t="0" r="r" b="b"/>
                  <a:pathLst>
                    <a:path w="38" h="32">
                      <a:moveTo>
                        <a:pt x="38" y="11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5" y="15"/>
                        <a:pt x="8" y="20"/>
                        <a:pt x="4" y="20"/>
                      </a:cubicBezTo>
                      <a:cubicBezTo>
                        <a:pt x="3" y="20"/>
                        <a:pt x="1" y="19"/>
                        <a:pt x="0" y="18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5" y="16"/>
                        <a:pt x="6" y="16"/>
                      </a:cubicBezTo>
                      <a:cubicBezTo>
                        <a:pt x="9" y="16"/>
                        <a:pt x="14" y="12"/>
                        <a:pt x="18" y="9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38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7" name="Freeform 714"/>
                <p:cNvSpPr>
                  <a:spLocks noEditPoints="1"/>
                </p:cNvSpPr>
                <p:nvPr/>
              </p:nvSpPr>
              <p:spPr bwMode="auto">
                <a:xfrm>
                  <a:off x="5055387" y="2448020"/>
                  <a:ext cx="55563" cy="58738"/>
                </a:xfrm>
                <a:custGeom>
                  <a:avLst/>
                  <a:gdLst/>
                  <a:ahLst/>
                  <a:cxnLst>
                    <a:cxn ang="0">
                      <a:pos x="28" y="3"/>
                    </a:cxn>
                    <a:cxn ang="0">
                      <a:pos x="18" y="11"/>
                    </a:cxn>
                    <a:cxn ang="0">
                      <a:pos x="20" y="13"/>
                    </a:cxn>
                    <a:cxn ang="0">
                      <a:pos x="17" y="26"/>
                    </a:cxn>
                    <a:cxn ang="0">
                      <a:pos x="10" y="29"/>
                    </a:cxn>
                    <a:cxn ang="0">
                      <a:pos x="2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3"/>
                    </a:cxn>
                    <a:cxn ang="0">
                      <a:pos x="4" y="22"/>
                    </a:cxn>
                    <a:cxn ang="0">
                      <a:pos x="5" y="24"/>
                    </a:cxn>
                    <a:cxn ang="0">
                      <a:pos x="15" y="24"/>
                    </a:cxn>
                    <a:cxn ang="0">
                      <a:pos x="17" y="14"/>
                    </a:cxn>
                    <a:cxn ang="0">
                      <a:pos x="15" y="13"/>
                    </a:cxn>
                    <a:cxn ang="0">
                      <a:pos x="4" y="22"/>
                    </a:cxn>
                  </a:cxnLst>
                  <a:rect l="0" t="0" r="r" b="b"/>
                  <a:pathLst>
                    <a:path w="28" h="30">
                      <a:moveTo>
                        <a:pt x="28" y="3"/>
                      </a:move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9" y="12"/>
                        <a:pt x="20" y="13"/>
                      </a:cubicBezTo>
                      <a:cubicBezTo>
                        <a:pt x="23" y="16"/>
                        <a:pt x="23" y="21"/>
                        <a:pt x="17" y="26"/>
                      </a:cubicBezTo>
                      <a:cubicBezTo>
                        <a:pt x="15" y="28"/>
                        <a:pt x="13" y="29"/>
                        <a:pt x="10" y="29"/>
                      </a:cubicBezTo>
                      <a:cubicBezTo>
                        <a:pt x="7" y="30"/>
                        <a:pt x="4" y="28"/>
                        <a:pt x="2" y="25"/>
                      </a:cubicBezTo>
                      <a:cubicBezTo>
                        <a:pt x="1" y="24"/>
                        <a:pt x="0" y="22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3"/>
                      </a:lnTo>
                      <a:close/>
                      <a:moveTo>
                        <a:pt x="4" y="22"/>
                      </a:moveTo>
                      <a:cubicBezTo>
                        <a:pt x="4" y="22"/>
                        <a:pt x="5" y="23"/>
                        <a:pt x="5" y="24"/>
                      </a:cubicBezTo>
                      <a:cubicBezTo>
                        <a:pt x="7" y="26"/>
                        <a:pt x="11" y="27"/>
                        <a:pt x="15" y="24"/>
                      </a:cubicBezTo>
                      <a:cubicBezTo>
                        <a:pt x="19" y="20"/>
                        <a:pt x="19" y="17"/>
                        <a:pt x="17" y="14"/>
                      </a:cubicBezTo>
                      <a:cubicBezTo>
                        <a:pt x="16" y="14"/>
                        <a:pt x="16" y="13"/>
                        <a:pt x="15" y="13"/>
                      </a:cubicBezTo>
                      <a:lnTo>
                        <a:pt x="4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8" name="Freeform 715"/>
                <p:cNvSpPr>
                  <a:spLocks/>
                </p:cNvSpPr>
                <p:nvPr/>
              </p:nvSpPr>
              <p:spPr bwMode="auto">
                <a:xfrm>
                  <a:off x="5079200" y="2470245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30" y="8"/>
                    </a:cxn>
                    <a:cxn ang="0">
                      <a:pos x="24" y="2"/>
                    </a:cxn>
                    <a:cxn ang="0">
                      <a:pos x="27" y="0"/>
                    </a:cxn>
                    <a:cxn ang="0">
                      <a:pos x="41" y="16"/>
                    </a:cxn>
                    <a:cxn ang="0">
                      <a:pos x="37" y="18"/>
                    </a:cxn>
                    <a:cxn ang="0">
                      <a:pos x="32" y="12"/>
                    </a:cxn>
                    <a:cxn ang="0">
                      <a:pos x="2" y="36"/>
                    </a:cxn>
                    <a:cxn ang="0">
                      <a:pos x="0" y="32"/>
                    </a:cxn>
                    <a:cxn ang="0">
                      <a:pos x="30" y="8"/>
                    </a:cxn>
                  </a:cxnLst>
                  <a:rect l="0" t="0" r="r" b="b"/>
                  <a:pathLst>
                    <a:path w="41" h="36">
                      <a:moveTo>
                        <a:pt x="30" y="8"/>
                      </a:moveTo>
                      <a:lnTo>
                        <a:pt x="24" y="2"/>
                      </a:lnTo>
                      <a:lnTo>
                        <a:pt x="27" y="0"/>
                      </a:lnTo>
                      <a:lnTo>
                        <a:pt x="41" y="16"/>
                      </a:lnTo>
                      <a:lnTo>
                        <a:pt x="37" y="18"/>
                      </a:lnTo>
                      <a:lnTo>
                        <a:pt x="32" y="12"/>
                      </a:ln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39" name="Freeform 716"/>
                <p:cNvSpPr>
                  <a:spLocks noEditPoints="1"/>
                </p:cNvSpPr>
                <p:nvPr/>
              </p:nvSpPr>
              <p:spPr bwMode="auto">
                <a:xfrm>
                  <a:off x="5088725" y="2503583"/>
                  <a:ext cx="68263" cy="58738"/>
                </a:xfrm>
                <a:custGeom>
                  <a:avLst/>
                  <a:gdLst/>
                  <a:ahLst/>
                  <a:cxnLst>
                    <a:cxn ang="0">
                      <a:pos x="12" y="13"/>
                    </a:cxn>
                    <a:cxn ang="0">
                      <a:pos x="2" y="18"/>
                    </a:cxn>
                    <a:cxn ang="0">
                      <a:pos x="0" y="15"/>
                    </a:cxn>
                    <a:cxn ang="0">
                      <a:pos x="31" y="0"/>
                    </a:cxn>
                    <a:cxn ang="0">
                      <a:pos x="34" y="3"/>
                    </a:cxn>
                    <a:cxn ang="0">
                      <a:pos x="12" y="30"/>
                    </a:cxn>
                    <a:cxn ang="0">
                      <a:pos x="10" y="28"/>
                    </a:cxn>
                    <a:cxn ang="0">
                      <a:pos x="17" y="19"/>
                    </a:cxn>
                    <a:cxn ang="0">
                      <a:pos x="12" y="13"/>
                    </a:cxn>
                    <a:cxn ang="0">
                      <a:pos x="19" y="17"/>
                    </a:cxn>
                    <a:cxn ang="0">
                      <a:pos x="25" y="9"/>
                    </a:cxn>
                    <a:cxn ang="0">
                      <a:pos x="29" y="4"/>
                    </a:cxn>
                    <a:cxn ang="0">
                      <a:pos x="29" y="4"/>
                    </a:cxn>
                    <a:cxn ang="0">
                      <a:pos x="24" y="7"/>
                    </a:cxn>
                    <a:cxn ang="0">
                      <a:pos x="15" y="11"/>
                    </a:cxn>
                    <a:cxn ang="0">
                      <a:pos x="19" y="17"/>
                    </a:cxn>
                  </a:cxnLst>
                  <a:rect l="0" t="0" r="r" b="b"/>
                  <a:pathLst>
                    <a:path w="34" h="30">
                      <a:moveTo>
                        <a:pt x="12" y="13"/>
                      </a:move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lnTo>
                        <a:pt x="12" y="13"/>
                      </a:lnTo>
                      <a:close/>
                      <a:moveTo>
                        <a:pt x="19" y="17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7" y="7"/>
                        <a:pt x="28" y="6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8" y="5"/>
                        <a:pt x="26" y="6"/>
                        <a:pt x="24" y="7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0" name="Freeform 717"/>
                <p:cNvSpPr>
                  <a:spLocks/>
                </p:cNvSpPr>
                <p:nvPr/>
              </p:nvSpPr>
              <p:spPr bwMode="auto">
                <a:xfrm>
                  <a:off x="5120475" y="2521045"/>
                  <a:ext cx="63500" cy="55563"/>
                </a:xfrm>
                <a:custGeom>
                  <a:avLst/>
                  <a:gdLst/>
                  <a:ahLst/>
                  <a:cxnLst>
                    <a:cxn ang="0">
                      <a:pos x="29" y="9"/>
                    </a:cxn>
                    <a:cxn ang="0">
                      <a:pos x="24" y="3"/>
                    </a:cxn>
                    <a:cxn ang="0">
                      <a:pos x="28" y="0"/>
                    </a:cxn>
                    <a:cxn ang="0">
                      <a:pos x="40" y="16"/>
                    </a:cxn>
                    <a:cxn ang="0">
                      <a:pos x="37" y="19"/>
                    </a:cxn>
                    <a:cxn ang="0">
                      <a:pos x="32" y="13"/>
                    </a:cxn>
                    <a:cxn ang="0">
                      <a:pos x="3" y="35"/>
                    </a:cxn>
                    <a:cxn ang="0">
                      <a:pos x="0" y="33"/>
                    </a:cxn>
                    <a:cxn ang="0">
                      <a:pos x="29" y="9"/>
                    </a:cxn>
                  </a:cxnLst>
                  <a:rect l="0" t="0" r="r" b="b"/>
                  <a:pathLst>
                    <a:path w="40" h="35">
                      <a:moveTo>
                        <a:pt x="29" y="9"/>
                      </a:moveTo>
                      <a:lnTo>
                        <a:pt x="24" y="3"/>
                      </a:lnTo>
                      <a:lnTo>
                        <a:pt x="28" y="0"/>
                      </a:lnTo>
                      <a:lnTo>
                        <a:pt x="40" y="16"/>
                      </a:lnTo>
                      <a:lnTo>
                        <a:pt x="37" y="19"/>
                      </a:lnTo>
                      <a:lnTo>
                        <a:pt x="32" y="13"/>
                      </a:lnTo>
                      <a:lnTo>
                        <a:pt x="3" y="35"/>
                      </a:lnTo>
                      <a:lnTo>
                        <a:pt x="0" y="33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1" name="Freeform 718"/>
                <p:cNvSpPr>
                  <a:spLocks/>
                </p:cNvSpPr>
                <p:nvPr/>
              </p:nvSpPr>
              <p:spPr bwMode="auto">
                <a:xfrm>
                  <a:off x="5134762" y="2551208"/>
                  <a:ext cx="76200" cy="68263"/>
                </a:xfrm>
                <a:custGeom>
                  <a:avLst/>
                  <a:gdLst/>
                  <a:ahLst/>
                  <a:cxnLst>
                    <a:cxn ang="0">
                      <a:pos x="29" y="2"/>
                    </a:cxn>
                    <a:cxn ang="0">
                      <a:pos x="17" y="11"/>
                    </a:cxn>
                    <a:cxn ang="0">
                      <a:pos x="6" y="19"/>
                    </a:cxn>
                    <a:cxn ang="0">
                      <a:pos x="6" y="19"/>
                    </a:cxn>
                    <a:cxn ang="0">
                      <a:pos x="18" y="16"/>
                    </a:cxn>
                    <a:cxn ang="0">
                      <a:pos x="36" y="11"/>
                    </a:cxn>
                    <a:cxn ang="0">
                      <a:pos x="38" y="13"/>
                    </a:cxn>
                    <a:cxn ang="0">
                      <a:pos x="11" y="34"/>
                    </a:cxn>
                    <a:cxn ang="0">
                      <a:pos x="9" y="32"/>
                    </a:cxn>
                    <a:cxn ang="0">
                      <a:pos x="21" y="23"/>
                    </a:cxn>
                    <a:cxn ang="0">
                      <a:pos x="32" y="15"/>
                    </a:cxn>
                    <a:cxn ang="0">
                      <a:pos x="32" y="15"/>
                    </a:cxn>
                    <a:cxn ang="0">
                      <a:pos x="20" y="18"/>
                    </a:cxn>
                    <a:cxn ang="0">
                      <a:pos x="2" y="23"/>
                    </a:cxn>
                    <a:cxn ang="0">
                      <a:pos x="0" y="21"/>
                    </a:cxn>
                    <a:cxn ang="0">
                      <a:pos x="27" y="0"/>
                    </a:cxn>
                    <a:cxn ang="0">
                      <a:pos x="29" y="2"/>
                    </a:cxn>
                  </a:cxnLst>
                  <a:rect l="0" t="0" r="r" b="b"/>
                  <a:pathLst>
                    <a:path w="38" h="34">
                      <a:moveTo>
                        <a:pt x="29" y="2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3" y="14"/>
                        <a:pt x="10" y="17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10" y="18"/>
                        <a:pt x="13" y="17"/>
                        <a:pt x="18" y="16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5" y="20"/>
                        <a:pt x="28" y="17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28" y="16"/>
                        <a:pt x="24" y="17"/>
                        <a:pt x="20" y="18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7" y="0"/>
                        <a:pt x="27" y="0"/>
                        <a:pt x="27" y="0"/>
                      </a:cubicBezTo>
                      <a:lnTo>
                        <a:pt x="29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2" name="Freeform 719"/>
                <p:cNvSpPr>
                  <a:spLocks noEditPoints="1"/>
                </p:cNvSpPr>
                <p:nvPr/>
              </p:nvSpPr>
              <p:spPr bwMode="auto">
                <a:xfrm>
                  <a:off x="5161750" y="2584545"/>
                  <a:ext cx="66675" cy="58738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30" y="4"/>
                    </a:cxn>
                    <a:cxn ang="0">
                      <a:pos x="32" y="10"/>
                    </a:cxn>
                    <a:cxn ang="0">
                      <a:pos x="29" y="16"/>
                    </a:cxn>
                    <a:cxn ang="0">
                      <a:pos x="21" y="17"/>
                    </a:cxn>
                    <a:cxn ang="0">
                      <a:pos x="20" y="17"/>
                    </a:cxn>
                    <a:cxn ang="0">
                      <a:pos x="17" y="26"/>
                    </a:cxn>
                    <a:cxn ang="0">
                      <a:pos x="10" y="29"/>
                    </a:cxn>
                    <a:cxn ang="0">
                      <a:pos x="3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5" y="21"/>
                    </a:cxn>
                    <a:cxn ang="0">
                      <a:pos x="6" y="23"/>
                    </a:cxn>
                    <a:cxn ang="0">
                      <a:pos x="15" y="24"/>
                    </a:cxn>
                    <a:cxn ang="0">
                      <a:pos x="16" y="15"/>
                    </a:cxn>
                    <a:cxn ang="0">
                      <a:pos x="15" y="13"/>
                    </a:cxn>
                    <a:cxn ang="0">
                      <a:pos x="5" y="21"/>
                    </a:cxn>
                    <a:cxn ang="0">
                      <a:pos x="17" y="11"/>
                    </a:cxn>
                    <a:cxn ang="0">
                      <a:pos x="19" y="13"/>
                    </a:cxn>
                    <a:cxn ang="0">
                      <a:pos x="27" y="14"/>
                    </a:cxn>
                    <a:cxn ang="0">
                      <a:pos x="28" y="6"/>
                    </a:cxn>
                    <a:cxn ang="0">
                      <a:pos x="26" y="4"/>
                    </a:cxn>
                    <a:cxn ang="0">
                      <a:pos x="17" y="11"/>
                    </a:cxn>
                  </a:cxnLst>
                  <a:rect l="0" t="0" r="r" b="b"/>
                  <a:pathLst>
                    <a:path w="33" h="29">
                      <a:moveTo>
                        <a:pt x="26" y="0"/>
                      </a:moveTo>
                      <a:cubicBezTo>
                        <a:pt x="27" y="1"/>
                        <a:pt x="29" y="2"/>
                        <a:pt x="30" y="4"/>
                      </a:cubicBezTo>
                      <a:cubicBezTo>
                        <a:pt x="32" y="6"/>
                        <a:pt x="33" y="8"/>
                        <a:pt x="32" y="10"/>
                      </a:cubicBezTo>
                      <a:cubicBezTo>
                        <a:pt x="32" y="12"/>
                        <a:pt x="31" y="14"/>
                        <a:pt x="29" y="16"/>
                      </a:cubicBezTo>
                      <a:cubicBezTo>
                        <a:pt x="26" y="18"/>
                        <a:pt x="23" y="18"/>
                        <a:pt x="21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1" y="20"/>
                        <a:pt x="21" y="23"/>
                        <a:pt x="17" y="26"/>
                      </a:cubicBezTo>
                      <a:cubicBezTo>
                        <a:pt x="15" y="28"/>
                        <a:pt x="12" y="29"/>
                        <a:pt x="10" y="29"/>
                      </a:cubicBezTo>
                      <a:cubicBezTo>
                        <a:pt x="8" y="29"/>
                        <a:pt x="5" y="28"/>
                        <a:pt x="3" y="25"/>
                      </a:cubicBezTo>
                      <a:cubicBezTo>
                        <a:pt x="2" y="23"/>
                        <a:pt x="1" y="22"/>
                        <a:pt x="0" y="21"/>
                      </a:cubicBezTo>
                      <a:lnTo>
                        <a:pt x="26" y="0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5" y="22"/>
                        <a:pt x="6" y="23"/>
                      </a:cubicBezTo>
                      <a:cubicBezTo>
                        <a:pt x="8" y="26"/>
                        <a:pt x="11" y="27"/>
                        <a:pt x="15" y="24"/>
                      </a:cubicBezTo>
                      <a:cubicBezTo>
                        <a:pt x="19" y="21"/>
                        <a:pt x="18" y="18"/>
                        <a:pt x="16" y="15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lnTo>
                        <a:pt x="5" y="21"/>
                      </a:lnTo>
                      <a:close/>
                      <a:moveTo>
                        <a:pt x="17" y="11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1" y="16"/>
                        <a:pt x="24" y="16"/>
                        <a:pt x="27" y="14"/>
                      </a:cubicBezTo>
                      <a:cubicBezTo>
                        <a:pt x="30" y="11"/>
                        <a:pt x="30" y="9"/>
                        <a:pt x="28" y="6"/>
                      </a:cubicBezTo>
                      <a:cubicBezTo>
                        <a:pt x="27" y="5"/>
                        <a:pt x="26" y="5"/>
                        <a:pt x="26" y="4"/>
                      </a:cubicBezTo>
                      <a:lnTo>
                        <a:pt x="17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3" name="Freeform 720"/>
                <p:cNvSpPr>
                  <a:spLocks/>
                </p:cNvSpPr>
                <p:nvPr/>
              </p:nvSpPr>
              <p:spPr bwMode="auto">
                <a:xfrm>
                  <a:off x="5187150" y="2613120"/>
                  <a:ext cx="73025" cy="69850"/>
                </a:xfrm>
                <a:custGeom>
                  <a:avLst/>
                  <a:gdLst/>
                  <a:ahLst/>
                  <a:cxnLst>
                    <a:cxn ang="0">
                      <a:pos x="35" y="4"/>
                    </a:cxn>
                    <a:cxn ang="0">
                      <a:pos x="21" y="14"/>
                    </a:cxn>
                    <a:cxn ang="0">
                      <a:pos x="30" y="25"/>
                    </a:cxn>
                    <a:cxn ang="0">
                      <a:pos x="43" y="14"/>
                    </a:cxn>
                    <a:cxn ang="0">
                      <a:pos x="46" y="17"/>
                    </a:cxn>
                    <a:cxn ang="0">
                      <a:pos x="12" y="44"/>
                    </a:cxn>
                    <a:cxn ang="0">
                      <a:pos x="10" y="40"/>
                    </a:cxn>
                    <a:cxn ang="0">
                      <a:pos x="26" y="27"/>
                    </a:cxn>
                    <a:cxn ang="0">
                      <a:pos x="17" y="17"/>
                    </a:cxn>
                    <a:cxn ang="0">
                      <a:pos x="2" y="30"/>
                    </a:cxn>
                    <a:cxn ang="0">
                      <a:pos x="0" y="26"/>
                    </a:cxn>
                    <a:cxn ang="0">
                      <a:pos x="32" y="0"/>
                    </a:cxn>
                    <a:cxn ang="0">
                      <a:pos x="35" y="4"/>
                    </a:cxn>
                  </a:cxnLst>
                  <a:rect l="0" t="0" r="r" b="b"/>
                  <a:pathLst>
                    <a:path w="46" h="44">
                      <a:moveTo>
                        <a:pt x="35" y="4"/>
                      </a:moveTo>
                      <a:lnTo>
                        <a:pt x="21" y="14"/>
                      </a:lnTo>
                      <a:lnTo>
                        <a:pt x="30" y="25"/>
                      </a:lnTo>
                      <a:lnTo>
                        <a:pt x="43" y="14"/>
                      </a:lnTo>
                      <a:lnTo>
                        <a:pt x="46" y="17"/>
                      </a:lnTo>
                      <a:lnTo>
                        <a:pt x="12" y="44"/>
                      </a:lnTo>
                      <a:lnTo>
                        <a:pt x="10" y="40"/>
                      </a:lnTo>
                      <a:lnTo>
                        <a:pt x="26" y="27"/>
                      </a:lnTo>
                      <a:lnTo>
                        <a:pt x="17" y="17"/>
                      </a:lnTo>
                      <a:lnTo>
                        <a:pt x="2" y="30"/>
                      </a:lnTo>
                      <a:lnTo>
                        <a:pt x="0" y="26"/>
                      </a:lnTo>
                      <a:lnTo>
                        <a:pt x="32" y="0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4" name="Freeform 721"/>
                <p:cNvSpPr>
                  <a:spLocks noEditPoints="1"/>
                </p:cNvSpPr>
                <p:nvPr/>
              </p:nvSpPr>
              <p:spPr bwMode="auto">
                <a:xfrm>
                  <a:off x="5215725" y="2652808"/>
                  <a:ext cx="69850" cy="58738"/>
                </a:xfrm>
                <a:custGeom>
                  <a:avLst/>
                  <a:gdLst/>
                  <a:ahLst/>
                  <a:cxnLst>
                    <a:cxn ang="0">
                      <a:pos x="24" y="23"/>
                    </a:cxn>
                    <a:cxn ang="0">
                      <a:pos x="3" y="26"/>
                    </a:cxn>
                    <a:cxn ang="0">
                      <a:pos x="10" y="7"/>
                    </a:cxn>
                    <a:cxn ang="0">
                      <a:pos x="31" y="4"/>
                    </a:cxn>
                    <a:cxn ang="0">
                      <a:pos x="24" y="23"/>
                    </a:cxn>
                    <a:cxn ang="0">
                      <a:pos x="12" y="9"/>
                    </a:cxn>
                    <a:cxn ang="0">
                      <a:pos x="6" y="24"/>
                    </a:cxn>
                    <a:cxn ang="0">
                      <a:pos x="22" y="21"/>
                    </a:cxn>
                    <a:cxn ang="0">
                      <a:pos x="28" y="6"/>
                    </a:cxn>
                    <a:cxn ang="0">
                      <a:pos x="12" y="9"/>
                    </a:cxn>
                  </a:cxnLst>
                  <a:rect l="0" t="0" r="r" b="b"/>
                  <a:pathLst>
                    <a:path w="35" h="30">
                      <a:moveTo>
                        <a:pt x="24" y="23"/>
                      </a:moveTo>
                      <a:cubicBezTo>
                        <a:pt x="15" y="30"/>
                        <a:pt x="7" y="30"/>
                        <a:pt x="3" y="26"/>
                      </a:cubicBezTo>
                      <a:cubicBezTo>
                        <a:pt x="0" y="21"/>
                        <a:pt x="2" y="13"/>
                        <a:pt x="10" y="7"/>
                      </a:cubicBezTo>
                      <a:cubicBezTo>
                        <a:pt x="19" y="0"/>
                        <a:pt x="27" y="0"/>
                        <a:pt x="31" y="4"/>
                      </a:cubicBezTo>
                      <a:cubicBezTo>
                        <a:pt x="35" y="9"/>
                        <a:pt x="32" y="17"/>
                        <a:pt x="24" y="23"/>
                      </a:cubicBezTo>
                      <a:close/>
                      <a:moveTo>
                        <a:pt x="12" y="9"/>
                      </a:moveTo>
                      <a:cubicBezTo>
                        <a:pt x="7" y="14"/>
                        <a:pt x="3" y="20"/>
                        <a:pt x="6" y="24"/>
                      </a:cubicBezTo>
                      <a:cubicBezTo>
                        <a:pt x="9" y="27"/>
                        <a:pt x="16" y="25"/>
                        <a:pt x="22" y="21"/>
                      </a:cubicBezTo>
                      <a:cubicBezTo>
                        <a:pt x="27" y="16"/>
                        <a:pt x="31" y="10"/>
                        <a:pt x="28" y="6"/>
                      </a:cubicBezTo>
                      <a:cubicBezTo>
                        <a:pt x="25" y="3"/>
                        <a:pt x="18" y="5"/>
                        <a:pt x="1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5" name="Freeform 722"/>
                <p:cNvSpPr>
                  <a:spLocks/>
                </p:cNvSpPr>
                <p:nvPr/>
              </p:nvSpPr>
              <p:spPr bwMode="auto">
                <a:xfrm>
                  <a:off x="5245887" y="2687733"/>
                  <a:ext cx="66675" cy="60325"/>
                </a:xfrm>
                <a:custGeom>
                  <a:avLst/>
                  <a:gdLst/>
                  <a:ahLst/>
                  <a:cxnLst>
                    <a:cxn ang="0">
                      <a:pos x="9" y="30"/>
                    </a:cxn>
                    <a:cxn ang="0">
                      <a:pos x="4" y="27"/>
                    </a:cxn>
                    <a:cxn ang="0">
                      <a:pos x="10" y="7"/>
                    </a:cxn>
                    <a:cxn ang="0">
                      <a:pos x="31" y="5"/>
                    </a:cxn>
                    <a:cxn ang="0">
                      <a:pos x="33" y="11"/>
                    </a:cxn>
                    <a:cxn ang="0">
                      <a:pos x="30" y="12"/>
                    </a:cxn>
                    <a:cxn ang="0">
                      <a:pos x="28" y="8"/>
                    </a:cxn>
                    <a:cxn ang="0">
                      <a:pos x="12" y="10"/>
                    </a:cxn>
                    <a:cxn ang="0">
                      <a:pos x="7" y="25"/>
                    </a:cxn>
                    <a:cxn ang="0">
                      <a:pos x="11" y="28"/>
                    </a:cxn>
                    <a:cxn ang="0">
                      <a:pos x="9" y="30"/>
                    </a:cxn>
                  </a:cxnLst>
                  <a:rect l="0" t="0" r="r" b="b"/>
                  <a:pathLst>
                    <a:path w="33" h="30">
                      <a:moveTo>
                        <a:pt x="9" y="30"/>
                      </a:moveTo>
                      <a:cubicBezTo>
                        <a:pt x="7" y="30"/>
                        <a:pt x="5" y="29"/>
                        <a:pt x="4" y="27"/>
                      </a:cubicBezTo>
                      <a:cubicBezTo>
                        <a:pt x="0" y="22"/>
                        <a:pt x="1" y="14"/>
                        <a:pt x="10" y="7"/>
                      </a:cubicBezTo>
                      <a:cubicBezTo>
                        <a:pt x="18" y="1"/>
                        <a:pt x="27" y="0"/>
                        <a:pt x="31" y="5"/>
                      </a:cubicBezTo>
                      <a:cubicBezTo>
                        <a:pt x="33" y="8"/>
                        <a:pt x="33" y="10"/>
                        <a:pt x="33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1"/>
                        <a:pt x="30" y="9"/>
                        <a:pt x="28" y="8"/>
                      </a:cubicBezTo>
                      <a:cubicBezTo>
                        <a:pt x="25" y="4"/>
                        <a:pt x="19" y="4"/>
                        <a:pt x="12" y="10"/>
                      </a:cubicBezTo>
                      <a:cubicBezTo>
                        <a:pt x="6" y="15"/>
                        <a:pt x="3" y="20"/>
                        <a:pt x="7" y="25"/>
                      </a:cubicBezTo>
                      <a:cubicBezTo>
                        <a:pt x="8" y="26"/>
                        <a:pt x="10" y="27"/>
                        <a:pt x="11" y="28"/>
                      </a:cubicBezTo>
                      <a:lnTo>
                        <a:pt x="9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6" name="Freeform 723"/>
                <p:cNvSpPr>
                  <a:spLocks/>
                </p:cNvSpPr>
                <p:nvPr/>
              </p:nvSpPr>
              <p:spPr bwMode="auto">
                <a:xfrm>
                  <a:off x="5271287" y="2711545"/>
                  <a:ext cx="66675" cy="57150"/>
                </a:xfrm>
                <a:custGeom>
                  <a:avLst/>
                  <a:gdLst/>
                  <a:ahLst/>
                  <a:cxnLst>
                    <a:cxn ang="0">
                      <a:pos x="31" y="9"/>
                    </a:cxn>
                    <a:cxn ang="0">
                      <a:pos x="26" y="3"/>
                    </a:cxn>
                    <a:cxn ang="0">
                      <a:pos x="28" y="0"/>
                    </a:cxn>
                    <a:cxn ang="0">
                      <a:pos x="42" y="17"/>
                    </a:cxn>
                    <a:cxn ang="0">
                      <a:pos x="38" y="19"/>
                    </a:cxn>
                    <a:cxn ang="0">
                      <a:pos x="33" y="13"/>
                    </a:cxn>
                    <a:cxn ang="0">
                      <a:pos x="3" y="36"/>
                    </a:cxn>
                    <a:cxn ang="0">
                      <a:pos x="0" y="33"/>
                    </a:cxn>
                    <a:cxn ang="0">
                      <a:pos x="31" y="9"/>
                    </a:cxn>
                  </a:cxnLst>
                  <a:rect l="0" t="0" r="r" b="b"/>
                  <a:pathLst>
                    <a:path w="42" h="36">
                      <a:moveTo>
                        <a:pt x="31" y="9"/>
                      </a:moveTo>
                      <a:lnTo>
                        <a:pt x="26" y="3"/>
                      </a:lnTo>
                      <a:lnTo>
                        <a:pt x="28" y="0"/>
                      </a:lnTo>
                      <a:lnTo>
                        <a:pt x="42" y="17"/>
                      </a:lnTo>
                      <a:lnTo>
                        <a:pt x="38" y="19"/>
                      </a:lnTo>
                      <a:lnTo>
                        <a:pt x="33" y="13"/>
                      </a:lnTo>
                      <a:lnTo>
                        <a:pt x="3" y="36"/>
                      </a:lnTo>
                      <a:lnTo>
                        <a:pt x="0" y="33"/>
                      </a:lnTo>
                      <a:lnTo>
                        <a:pt x="31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7" name="Freeform 724"/>
                <p:cNvSpPr>
                  <a:spLocks noEditPoints="1"/>
                </p:cNvSpPr>
                <p:nvPr/>
              </p:nvSpPr>
              <p:spPr bwMode="auto">
                <a:xfrm>
                  <a:off x="5287162" y="2741708"/>
                  <a:ext cx="57150" cy="58738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18" y="10"/>
                    </a:cxn>
                    <a:cxn ang="0">
                      <a:pos x="20" y="12"/>
                    </a:cxn>
                    <a:cxn ang="0">
                      <a:pos x="18" y="25"/>
                    </a:cxn>
                    <a:cxn ang="0">
                      <a:pos x="11" y="29"/>
                    </a:cxn>
                    <a:cxn ang="0">
                      <a:pos x="3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2"/>
                    </a:cxn>
                    <a:cxn ang="0">
                      <a:pos x="5" y="21"/>
                    </a:cxn>
                    <a:cxn ang="0">
                      <a:pos x="6" y="23"/>
                    </a:cxn>
                    <a:cxn ang="0">
                      <a:pos x="16" y="23"/>
                    </a:cxn>
                    <a:cxn ang="0">
                      <a:pos x="17" y="14"/>
                    </a:cxn>
                    <a:cxn ang="0">
                      <a:pos x="16" y="12"/>
                    </a:cxn>
                    <a:cxn ang="0">
                      <a:pos x="5" y="21"/>
                    </a:cxn>
                  </a:cxnLst>
                  <a:rect l="0" t="0" r="r" b="b"/>
                  <a:pathLst>
                    <a:path w="28" h="29">
                      <a:moveTo>
                        <a:pt x="28" y="2"/>
                      </a:move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0"/>
                        <a:pt x="20" y="11"/>
                        <a:pt x="20" y="12"/>
                      </a:cubicBezTo>
                      <a:cubicBezTo>
                        <a:pt x="23" y="16"/>
                        <a:pt x="24" y="21"/>
                        <a:pt x="18" y="25"/>
                      </a:cubicBezTo>
                      <a:cubicBezTo>
                        <a:pt x="15" y="27"/>
                        <a:pt x="13" y="28"/>
                        <a:pt x="11" y="29"/>
                      </a:cubicBezTo>
                      <a:cubicBezTo>
                        <a:pt x="8" y="29"/>
                        <a:pt x="5" y="27"/>
                        <a:pt x="3" y="25"/>
                      </a:cubicBezTo>
                      <a:cubicBezTo>
                        <a:pt x="1" y="23"/>
                        <a:pt x="1" y="22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2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5" y="22"/>
                        <a:pt x="6" y="23"/>
                      </a:cubicBezTo>
                      <a:cubicBezTo>
                        <a:pt x="8" y="26"/>
                        <a:pt x="12" y="26"/>
                        <a:pt x="16" y="23"/>
                      </a:cubicBezTo>
                      <a:cubicBezTo>
                        <a:pt x="20" y="20"/>
                        <a:pt x="20" y="16"/>
                        <a:pt x="17" y="14"/>
                      </a:cubicBezTo>
                      <a:cubicBezTo>
                        <a:pt x="17" y="13"/>
                        <a:pt x="16" y="13"/>
                        <a:pt x="16" y="12"/>
                      </a:cubicBezTo>
                      <a:lnTo>
                        <a:pt x="5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8" name="Freeform 725"/>
                <p:cNvSpPr>
                  <a:spLocks/>
                </p:cNvSpPr>
                <p:nvPr/>
              </p:nvSpPr>
              <p:spPr bwMode="auto">
                <a:xfrm>
                  <a:off x="5034750" y="2576608"/>
                  <a:ext cx="74613" cy="69850"/>
                </a:xfrm>
                <a:custGeom>
                  <a:avLst/>
                  <a:gdLst/>
                  <a:ahLst/>
                  <a:cxnLst>
                    <a:cxn ang="0">
                      <a:pos x="28" y="3"/>
                    </a:cxn>
                    <a:cxn ang="0">
                      <a:pos x="17" y="12"/>
                    </a:cxn>
                    <a:cxn ang="0">
                      <a:pos x="6" y="20"/>
                    </a:cxn>
                    <a:cxn ang="0">
                      <a:pos x="6" y="20"/>
                    </a:cxn>
                    <a:cxn ang="0">
                      <a:pos x="17" y="17"/>
                    </a:cxn>
                    <a:cxn ang="0">
                      <a:pos x="35" y="12"/>
                    </a:cxn>
                    <a:cxn ang="0">
                      <a:pos x="37" y="14"/>
                    </a:cxn>
                    <a:cxn ang="0">
                      <a:pos x="11" y="35"/>
                    </a:cxn>
                    <a:cxn ang="0">
                      <a:pos x="9" y="33"/>
                    </a:cxn>
                    <a:cxn ang="0">
                      <a:pos x="20" y="24"/>
                    </a:cxn>
                    <a:cxn ang="0">
                      <a:pos x="31" y="15"/>
                    </a:cxn>
                    <a:cxn ang="0">
                      <a:pos x="31" y="15"/>
                    </a:cxn>
                    <a:cxn ang="0">
                      <a:pos x="20" y="19"/>
                    </a:cxn>
                    <a:cxn ang="0">
                      <a:pos x="2" y="24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3"/>
                    </a:cxn>
                  </a:cxnLst>
                  <a:rect l="0" t="0" r="r" b="b"/>
                  <a:pathLst>
                    <a:path w="37" h="35">
                      <a:moveTo>
                        <a:pt x="28" y="3"/>
                      </a:move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3" y="15"/>
                        <a:pt x="9" y="18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9" y="19"/>
                        <a:pt x="13" y="18"/>
                        <a:pt x="17" y="17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5" y="20"/>
                        <a:pt x="28" y="18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28" y="17"/>
                        <a:pt x="24" y="18"/>
                        <a:pt x="20" y="19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9" name="Freeform 726"/>
                <p:cNvSpPr>
                  <a:spLocks/>
                </p:cNvSpPr>
                <p:nvPr/>
              </p:nvSpPr>
              <p:spPr bwMode="auto">
                <a:xfrm>
                  <a:off x="4815675" y="2455958"/>
                  <a:ext cx="68263" cy="58738"/>
                </a:xfrm>
                <a:custGeom>
                  <a:avLst/>
                  <a:gdLst/>
                  <a:ahLst/>
                  <a:cxnLst>
                    <a:cxn ang="0">
                      <a:pos x="16" y="11"/>
                    </a:cxn>
                    <a:cxn ang="0">
                      <a:pos x="23" y="19"/>
                    </a:cxn>
                    <a:cxn ang="0">
                      <a:pos x="27" y="6"/>
                    </a:cxn>
                    <a:cxn ang="0">
                      <a:pos x="22" y="3"/>
                    </a:cxn>
                    <a:cxn ang="0">
                      <a:pos x="25" y="0"/>
                    </a:cxn>
                    <a:cxn ang="0">
                      <a:pos x="30" y="4"/>
                    </a:cxn>
                    <a:cxn ang="0">
                      <a:pos x="23" y="23"/>
                    </a:cxn>
                    <a:cxn ang="0">
                      <a:pos x="2" y="25"/>
                    </a:cxn>
                    <a:cxn ang="0">
                      <a:pos x="0" y="20"/>
                    </a:cxn>
                    <a:cxn ang="0">
                      <a:pos x="3" y="18"/>
                    </a:cxn>
                    <a:cxn ang="0">
                      <a:pos x="5" y="23"/>
                    </a:cxn>
                    <a:cxn ang="0">
                      <a:pos x="20" y="22"/>
                    </a:cxn>
                    <a:cxn ang="0">
                      <a:pos x="13" y="13"/>
                    </a:cxn>
                    <a:cxn ang="0">
                      <a:pos x="16" y="11"/>
                    </a:cxn>
                  </a:cxnLst>
                  <a:rect l="0" t="0" r="r" b="b"/>
                  <a:pathLst>
                    <a:path w="34" h="30">
                      <a:moveTo>
                        <a:pt x="16" y="11"/>
                      </a:move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7" y="15"/>
                        <a:pt x="30" y="10"/>
                        <a:pt x="27" y="6"/>
                      </a:cubicBezTo>
                      <a:cubicBezTo>
                        <a:pt x="26" y="4"/>
                        <a:pt x="24" y="4"/>
                        <a:pt x="22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1"/>
                        <a:pt x="28" y="2"/>
                        <a:pt x="30" y="4"/>
                      </a:cubicBezTo>
                      <a:cubicBezTo>
                        <a:pt x="34" y="9"/>
                        <a:pt x="31" y="17"/>
                        <a:pt x="23" y="23"/>
                      </a:cubicBezTo>
                      <a:cubicBezTo>
                        <a:pt x="14" y="30"/>
                        <a:pt x="6" y="30"/>
                        <a:pt x="2" y="25"/>
                      </a:cubicBezTo>
                      <a:cubicBezTo>
                        <a:pt x="1" y="24"/>
                        <a:pt x="0" y="22"/>
                        <a:pt x="0" y="20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20"/>
                        <a:pt x="4" y="21"/>
                        <a:pt x="5" y="23"/>
                      </a:cubicBezTo>
                      <a:cubicBezTo>
                        <a:pt x="8" y="27"/>
                        <a:pt x="14" y="26"/>
                        <a:pt x="20" y="22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lnTo>
                        <a:pt x="16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0" name="Freeform 727"/>
                <p:cNvSpPr>
                  <a:spLocks noEditPoints="1"/>
                </p:cNvSpPr>
                <p:nvPr/>
              </p:nvSpPr>
              <p:spPr bwMode="auto">
                <a:xfrm>
                  <a:off x="4847425" y="2490883"/>
                  <a:ext cx="61913" cy="61913"/>
                </a:xfrm>
                <a:custGeom>
                  <a:avLst/>
                  <a:gdLst/>
                  <a:ahLst/>
                  <a:cxnLst>
                    <a:cxn ang="0">
                      <a:pos x="30" y="5"/>
                    </a:cxn>
                    <a:cxn ang="0">
                      <a:pos x="28" y="7"/>
                    </a:cxn>
                    <a:cxn ang="0">
                      <a:pos x="22" y="24"/>
                    </a:cxn>
                    <a:cxn ang="0">
                      <a:pos x="4" y="26"/>
                    </a:cxn>
                    <a:cxn ang="0">
                      <a:pos x="2" y="28"/>
                    </a:cxn>
                    <a:cxn ang="0">
                      <a:pos x="0" y="26"/>
                    </a:cxn>
                    <a:cxn ang="0">
                      <a:pos x="3" y="24"/>
                    </a:cxn>
                    <a:cxn ang="0">
                      <a:pos x="8" y="7"/>
                    </a:cxn>
                    <a:cxn ang="0">
                      <a:pos x="26" y="5"/>
                    </a:cxn>
                    <a:cxn ang="0">
                      <a:pos x="29" y="3"/>
                    </a:cxn>
                    <a:cxn ang="0">
                      <a:pos x="30" y="5"/>
                    </a:cxn>
                    <a:cxn ang="0">
                      <a:pos x="24" y="7"/>
                    </a:cxn>
                    <a:cxn ang="0">
                      <a:pos x="10" y="9"/>
                    </a:cxn>
                    <a:cxn ang="0">
                      <a:pos x="5" y="22"/>
                    </a:cxn>
                    <a:cxn ang="0">
                      <a:pos x="24" y="7"/>
                    </a:cxn>
                    <a:cxn ang="0">
                      <a:pos x="7" y="24"/>
                    </a:cxn>
                    <a:cxn ang="0">
                      <a:pos x="20" y="22"/>
                    </a:cxn>
                    <a:cxn ang="0">
                      <a:pos x="26" y="9"/>
                    </a:cxn>
                    <a:cxn ang="0">
                      <a:pos x="7" y="24"/>
                    </a:cxn>
                  </a:cxnLst>
                  <a:rect l="0" t="0" r="r" b="b"/>
                  <a:pathLst>
                    <a:path w="31" h="31">
                      <a:moveTo>
                        <a:pt x="30" y="5"/>
                      </a:move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1" y="11"/>
                        <a:pt x="30" y="18"/>
                        <a:pt x="22" y="24"/>
                      </a:cubicBezTo>
                      <a:cubicBezTo>
                        <a:pt x="14" y="31"/>
                        <a:pt x="8" y="30"/>
                        <a:pt x="4" y="26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0" y="20"/>
                        <a:pt x="0" y="14"/>
                        <a:pt x="8" y="7"/>
                      </a:cubicBezTo>
                      <a:cubicBezTo>
                        <a:pt x="17" y="0"/>
                        <a:pt x="23" y="2"/>
                        <a:pt x="26" y="5"/>
                      </a:cubicBezTo>
                      <a:cubicBezTo>
                        <a:pt x="29" y="3"/>
                        <a:pt x="29" y="3"/>
                        <a:pt x="29" y="3"/>
                      </a:cubicBezTo>
                      <a:lnTo>
                        <a:pt x="30" y="5"/>
                      </a:lnTo>
                      <a:close/>
                      <a:moveTo>
                        <a:pt x="24" y="7"/>
                      </a:moveTo>
                      <a:cubicBezTo>
                        <a:pt x="22" y="5"/>
                        <a:pt x="17" y="4"/>
                        <a:pt x="10" y="9"/>
                      </a:cubicBezTo>
                      <a:cubicBezTo>
                        <a:pt x="4" y="14"/>
                        <a:pt x="3" y="19"/>
                        <a:pt x="5" y="22"/>
                      </a:cubicBezTo>
                      <a:lnTo>
                        <a:pt x="24" y="7"/>
                      </a:lnTo>
                      <a:close/>
                      <a:moveTo>
                        <a:pt x="7" y="24"/>
                      </a:moveTo>
                      <a:cubicBezTo>
                        <a:pt x="9" y="26"/>
                        <a:pt x="14" y="27"/>
                        <a:pt x="20" y="22"/>
                      </a:cubicBezTo>
                      <a:cubicBezTo>
                        <a:pt x="27" y="16"/>
                        <a:pt x="27" y="12"/>
                        <a:pt x="26" y="9"/>
                      </a:cubicBezTo>
                      <a:lnTo>
                        <a:pt x="7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1" name="Freeform 728"/>
                <p:cNvSpPr>
                  <a:spLocks noEditPoints="1"/>
                </p:cNvSpPr>
                <p:nvPr/>
              </p:nvSpPr>
              <p:spPr bwMode="auto">
                <a:xfrm>
                  <a:off x="4877587" y="2528983"/>
                  <a:ext cx="61913" cy="61913"/>
                </a:xfrm>
                <a:custGeom>
                  <a:avLst/>
                  <a:gdLst/>
                  <a:ahLst/>
                  <a:cxnLst>
                    <a:cxn ang="0">
                      <a:pos x="31" y="5"/>
                    </a:cxn>
                    <a:cxn ang="0">
                      <a:pos x="28" y="7"/>
                    </a:cxn>
                    <a:cxn ang="0">
                      <a:pos x="22" y="24"/>
                    </a:cxn>
                    <a:cxn ang="0">
                      <a:pos x="5" y="26"/>
                    </a:cxn>
                    <a:cxn ang="0">
                      <a:pos x="2" y="28"/>
                    </a:cxn>
                    <a:cxn ang="0">
                      <a:pos x="0" y="26"/>
                    </a:cxn>
                    <a:cxn ang="0">
                      <a:pos x="3" y="24"/>
                    </a:cxn>
                    <a:cxn ang="0">
                      <a:pos x="8" y="7"/>
                    </a:cxn>
                    <a:cxn ang="0">
                      <a:pos x="27" y="5"/>
                    </a:cxn>
                    <a:cxn ang="0">
                      <a:pos x="29" y="3"/>
                    </a:cxn>
                    <a:cxn ang="0">
                      <a:pos x="31" y="5"/>
                    </a:cxn>
                    <a:cxn ang="0">
                      <a:pos x="24" y="7"/>
                    </a:cxn>
                    <a:cxn ang="0">
                      <a:pos x="11" y="9"/>
                    </a:cxn>
                    <a:cxn ang="0">
                      <a:pos x="5" y="22"/>
                    </a:cxn>
                    <a:cxn ang="0">
                      <a:pos x="24" y="7"/>
                    </a:cxn>
                    <a:cxn ang="0">
                      <a:pos x="7" y="24"/>
                    </a:cxn>
                    <a:cxn ang="0">
                      <a:pos x="21" y="22"/>
                    </a:cxn>
                    <a:cxn ang="0">
                      <a:pos x="26" y="9"/>
                    </a:cxn>
                    <a:cxn ang="0">
                      <a:pos x="7" y="24"/>
                    </a:cxn>
                  </a:cxnLst>
                  <a:rect l="0" t="0" r="r" b="b"/>
                  <a:pathLst>
                    <a:path w="31" h="31">
                      <a:moveTo>
                        <a:pt x="31" y="5"/>
                      </a:move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1" y="11"/>
                        <a:pt x="31" y="18"/>
                        <a:pt x="22" y="24"/>
                      </a:cubicBezTo>
                      <a:cubicBezTo>
                        <a:pt x="14" y="31"/>
                        <a:pt x="8" y="30"/>
                        <a:pt x="5" y="26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0" y="20"/>
                        <a:pt x="0" y="14"/>
                        <a:pt x="8" y="7"/>
                      </a:cubicBezTo>
                      <a:cubicBezTo>
                        <a:pt x="17" y="0"/>
                        <a:pt x="23" y="2"/>
                        <a:pt x="27" y="5"/>
                      </a:cubicBezTo>
                      <a:cubicBezTo>
                        <a:pt x="29" y="3"/>
                        <a:pt x="29" y="3"/>
                        <a:pt x="29" y="3"/>
                      </a:cubicBezTo>
                      <a:lnTo>
                        <a:pt x="31" y="5"/>
                      </a:lnTo>
                      <a:close/>
                      <a:moveTo>
                        <a:pt x="24" y="7"/>
                      </a:moveTo>
                      <a:cubicBezTo>
                        <a:pt x="22" y="5"/>
                        <a:pt x="17" y="4"/>
                        <a:pt x="11" y="9"/>
                      </a:cubicBezTo>
                      <a:cubicBezTo>
                        <a:pt x="4" y="14"/>
                        <a:pt x="4" y="19"/>
                        <a:pt x="5" y="22"/>
                      </a:cubicBezTo>
                      <a:lnTo>
                        <a:pt x="24" y="7"/>
                      </a:lnTo>
                      <a:close/>
                      <a:moveTo>
                        <a:pt x="7" y="24"/>
                      </a:moveTo>
                      <a:cubicBezTo>
                        <a:pt x="9" y="27"/>
                        <a:pt x="14" y="27"/>
                        <a:pt x="21" y="22"/>
                      </a:cubicBezTo>
                      <a:cubicBezTo>
                        <a:pt x="27" y="17"/>
                        <a:pt x="28" y="12"/>
                        <a:pt x="26" y="9"/>
                      </a:cubicBezTo>
                      <a:lnTo>
                        <a:pt x="7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2" name="Freeform 729"/>
                <p:cNvSpPr>
                  <a:spLocks/>
                </p:cNvSpPr>
                <p:nvPr/>
              </p:nvSpPr>
              <p:spPr bwMode="auto">
                <a:xfrm>
                  <a:off x="4901400" y="2562320"/>
                  <a:ext cx="68263" cy="61913"/>
                </a:xfrm>
                <a:custGeom>
                  <a:avLst/>
                  <a:gdLst/>
                  <a:ahLst/>
                  <a:cxnLst>
                    <a:cxn ang="0">
                      <a:pos x="24" y="26"/>
                    </a:cxn>
                    <a:cxn ang="0">
                      <a:pos x="18" y="17"/>
                    </a:cxn>
                    <a:cxn ang="0">
                      <a:pos x="5" y="27"/>
                    </a:cxn>
                    <a:cxn ang="0">
                      <a:pos x="13" y="36"/>
                    </a:cxn>
                    <a:cxn ang="0">
                      <a:pos x="10" y="39"/>
                    </a:cxn>
                    <a:cxn ang="0">
                      <a:pos x="0" y="27"/>
                    </a:cxn>
                    <a:cxn ang="0">
                      <a:pos x="33" y="0"/>
                    </a:cxn>
                    <a:cxn ang="0">
                      <a:pos x="43" y="12"/>
                    </a:cxn>
                    <a:cxn ang="0">
                      <a:pos x="39" y="15"/>
                    </a:cxn>
                    <a:cxn ang="0">
                      <a:pos x="32" y="5"/>
                    </a:cxn>
                    <a:cxn ang="0">
                      <a:pos x="22" y="14"/>
                    </a:cxn>
                    <a:cxn ang="0">
                      <a:pos x="28" y="23"/>
                    </a:cxn>
                    <a:cxn ang="0">
                      <a:pos x="24" y="26"/>
                    </a:cxn>
                  </a:cxnLst>
                  <a:rect l="0" t="0" r="r" b="b"/>
                  <a:pathLst>
                    <a:path w="43" h="39">
                      <a:moveTo>
                        <a:pt x="24" y="26"/>
                      </a:moveTo>
                      <a:lnTo>
                        <a:pt x="18" y="17"/>
                      </a:lnTo>
                      <a:lnTo>
                        <a:pt x="5" y="27"/>
                      </a:lnTo>
                      <a:lnTo>
                        <a:pt x="13" y="36"/>
                      </a:lnTo>
                      <a:lnTo>
                        <a:pt x="10" y="39"/>
                      </a:lnTo>
                      <a:lnTo>
                        <a:pt x="0" y="27"/>
                      </a:lnTo>
                      <a:lnTo>
                        <a:pt x="33" y="0"/>
                      </a:lnTo>
                      <a:lnTo>
                        <a:pt x="43" y="12"/>
                      </a:lnTo>
                      <a:lnTo>
                        <a:pt x="39" y="15"/>
                      </a:lnTo>
                      <a:lnTo>
                        <a:pt x="32" y="5"/>
                      </a:lnTo>
                      <a:lnTo>
                        <a:pt x="22" y="14"/>
                      </a:lnTo>
                      <a:lnTo>
                        <a:pt x="28" y="23"/>
                      </a:lnTo>
                      <a:lnTo>
                        <a:pt x="24" y="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3" name="Freeform 730"/>
                <p:cNvSpPr>
                  <a:spLocks/>
                </p:cNvSpPr>
                <p:nvPr/>
              </p:nvSpPr>
              <p:spPr bwMode="auto">
                <a:xfrm>
                  <a:off x="4922037" y="2589308"/>
                  <a:ext cx="71438" cy="65088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16" y="11"/>
                    </a:cxn>
                    <a:cxn ang="0">
                      <a:pos x="17" y="12"/>
                    </a:cxn>
                    <a:cxn ang="0">
                      <a:pos x="33" y="9"/>
                    </a:cxn>
                    <a:cxn ang="0">
                      <a:pos x="36" y="12"/>
                    </a:cxn>
                    <a:cxn ang="0">
                      <a:pos x="18" y="14"/>
                    </a:cxn>
                    <a:cxn ang="0">
                      <a:pos x="15" y="25"/>
                    </a:cxn>
                    <a:cxn ang="0">
                      <a:pos x="9" y="33"/>
                    </a:cxn>
                    <a:cxn ang="0">
                      <a:pos x="8" y="30"/>
                    </a:cxn>
                    <a:cxn ang="0">
                      <a:pos x="12" y="24"/>
                    </a:cxn>
                    <a:cxn ang="0">
                      <a:pos x="14" y="14"/>
                    </a:cxn>
                    <a:cxn ang="0">
                      <a:pos x="14" y="13"/>
                    </a:cxn>
                    <a:cxn ang="0">
                      <a:pos x="2" y="23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2"/>
                    </a:cxn>
                  </a:cxnLst>
                  <a:rect l="0" t="0" r="r" b="b"/>
                  <a:pathLst>
                    <a:path w="36" h="33">
                      <a:moveTo>
                        <a:pt x="28" y="2"/>
                      </a:move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0" y="18"/>
                        <a:pt x="18" y="21"/>
                        <a:pt x="15" y="25"/>
                      </a:cubicBezTo>
                      <a:cubicBezTo>
                        <a:pt x="13" y="28"/>
                        <a:pt x="11" y="30"/>
                        <a:pt x="9" y="33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9" y="28"/>
                        <a:pt x="11" y="26"/>
                        <a:pt x="12" y="24"/>
                      </a:cubicBezTo>
                      <a:cubicBezTo>
                        <a:pt x="15" y="20"/>
                        <a:pt x="17" y="17"/>
                        <a:pt x="14" y="14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4" name="Freeform 731"/>
                <p:cNvSpPr>
                  <a:spLocks/>
                </p:cNvSpPr>
                <p:nvPr/>
              </p:nvSpPr>
              <p:spPr bwMode="auto">
                <a:xfrm>
                  <a:off x="4949025" y="2614708"/>
                  <a:ext cx="66675" cy="55563"/>
                </a:xfrm>
                <a:custGeom>
                  <a:avLst/>
                  <a:gdLst/>
                  <a:ahLst/>
                  <a:cxnLst>
                    <a:cxn ang="0">
                      <a:pos x="30" y="9"/>
                    </a:cxn>
                    <a:cxn ang="0">
                      <a:pos x="25" y="3"/>
                    </a:cxn>
                    <a:cxn ang="0">
                      <a:pos x="28" y="0"/>
                    </a:cxn>
                    <a:cxn ang="0">
                      <a:pos x="42" y="16"/>
                    </a:cxn>
                    <a:cxn ang="0">
                      <a:pos x="38" y="19"/>
                    </a:cxn>
                    <a:cxn ang="0">
                      <a:pos x="33" y="13"/>
                    </a:cxn>
                    <a:cxn ang="0">
                      <a:pos x="3" y="35"/>
                    </a:cxn>
                    <a:cxn ang="0">
                      <a:pos x="0" y="33"/>
                    </a:cxn>
                    <a:cxn ang="0">
                      <a:pos x="30" y="9"/>
                    </a:cxn>
                  </a:cxnLst>
                  <a:rect l="0" t="0" r="r" b="b"/>
                  <a:pathLst>
                    <a:path w="42" h="35">
                      <a:moveTo>
                        <a:pt x="30" y="9"/>
                      </a:moveTo>
                      <a:lnTo>
                        <a:pt x="25" y="3"/>
                      </a:lnTo>
                      <a:lnTo>
                        <a:pt x="28" y="0"/>
                      </a:lnTo>
                      <a:lnTo>
                        <a:pt x="42" y="16"/>
                      </a:lnTo>
                      <a:lnTo>
                        <a:pt x="38" y="19"/>
                      </a:lnTo>
                      <a:lnTo>
                        <a:pt x="33" y="13"/>
                      </a:lnTo>
                      <a:lnTo>
                        <a:pt x="3" y="35"/>
                      </a:lnTo>
                      <a:lnTo>
                        <a:pt x="0" y="33"/>
                      </a:lnTo>
                      <a:lnTo>
                        <a:pt x="3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5" name="Freeform 732"/>
                <p:cNvSpPr>
                  <a:spLocks/>
                </p:cNvSpPr>
                <p:nvPr/>
              </p:nvSpPr>
              <p:spPr bwMode="auto">
                <a:xfrm>
                  <a:off x="4964900" y="2644870"/>
                  <a:ext cx="74613" cy="66675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17" y="11"/>
                    </a:cxn>
                    <a:cxn ang="0">
                      <a:pos x="6" y="19"/>
                    </a:cxn>
                    <a:cxn ang="0">
                      <a:pos x="6" y="19"/>
                    </a:cxn>
                    <a:cxn ang="0">
                      <a:pos x="17" y="16"/>
                    </a:cxn>
                    <a:cxn ang="0">
                      <a:pos x="35" y="11"/>
                    </a:cxn>
                    <a:cxn ang="0">
                      <a:pos x="37" y="13"/>
                    </a:cxn>
                    <a:cxn ang="0">
                      <a:pos x="11" y="34"/>
                    </a:cxn>
                    <a:cxn ang="0">
                      <a:pos x="9" y="32"/>
                    </a:cxn>
                    <a:cxn ang="0">
                      <a:pos x="20" y="23"/>
                    </a:cxn>
                    <a:cxn ang="0">
                      <a:pos x="31" y="15"/>
                    </a:cxn>
                    <a:cxn ang="0">
                      <a:pos x="31" y="15"/>
                    </a:cxn>
                    <a:cxn ang="0">
                      <a:pos x="20" y="18"/>
                    </a:cxn>
                    <a:cxn ang="0">
                      <a:pos x="2" y="23"/>
                    </a:cxn>
                    <a:cxn ang="0">
                      <a:pos x="0" y="21"/>
                    </a:cxn>
                    <a:cxn ang="0">
                      <a:pos x="27" y="0"/>
                    </a:cxn>
                    <a:cxn ang="0">
                      <a:pos x="28" y="2"/>
                    </a:cxn>
                  </a:cxnLst>
                  <a:rect l="0" t="0" r="r" b="b"/>
                  <a:pathLst>
                    <a:path w="37" h="34">
                      <a:moveTo>
                        <a:pt x="28" y="2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3" y="14"/>
                        <a:pt x="10" y="17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9" y="18"/>
                        <a:pt x="13" y="17"/>
                        <a:pt x="17" y="16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5" y="20"/>
                        <a:pt x="28" y="17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28" y="16"/>
                        <a:pt x="24" y="17"/>
                        <a:pt x="20" y="18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7" y="0"/>
                        <a:pt x="27" y="0"/>
                        <a:pt x="27" y="0"/>
                      </a:cubicBezTo>
                      <a:lnTo>
                        <a:pt x="28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6" name="Freeform 733"/>
                <p:cNvSpPr>
                  <a:spLocks noEditPoints="1"/>
                </p:cNvSpPr>
                <p:nvPr/>
              </p:nvSpPr>
              <p:spPr bwMode="auto">
                <a:xfrm>
                  <a:off x="4993475" y="2678208"/>
                  <a:ext cx="63500" cy="58738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30" y="4"/>
                    </a:cxn>
                    <a:cxn ang="0">
                      <a:pos x="32" y="10"/>
                    </a:cxn>
                    <a:cxn ang="0">
                      <a:pos x="28" y="16"/>
                    </a:cxn>
                    <a:cxn ang="0">
                      <a:pos x="20" y="17"/>
                    </a:cxn>
                    <a:cxn ang="0">
                      <a:pos x="20" y="17"/>
                    </a:cxn>
                    <a:cxn ang="0">
                      <a:pos x="17" y="26"/>
                    </a:cxn>
                    <a:cxn ang="0">
                      <a:pos x="10" y="29"/>
                    </a:cxn>
                    <a:cxn ang="0">
                      <a:pos x="3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4" y="21"/>
                    </a:cxn>
                    <a:cxn ang="0">
                      <a:pos x="6" y="23"/>
                    </a:cxn>
                    <a:cxn ang="0">
                      <a:pos x="15" y="24"/>
                    </a:cxn>
                    <a:cxn ang="0">
                      <a:pos x="16" y="15"/>
                    </a:cxn>
                    <a:cxn ang="0">
                      <a:pos x="14" y="13"/>
                    </a:cxn>
                    <a:cxn ang="0">
                      <a:pos x="4" y="21"/>
                    </a:cxn>
                    <a:cxn ang="0">
                      <a:pos x="17" y="11"/>
                    </a:cxn>
                    <a:cxn ang="0">
                      <a:pos x="19" y="13"/>
                    </a:cxn>
                    <a:cxn ang="0">
                      <a:pos x="26" y="14"/>
                    </a:cxn>
                    <a:cxn ang="0">
                      <a:pos x="27" y="6"/>
                    </a:cxn>
                    <a:cxn ang="0">
                      <a:pos x="26" y="4"/>
                    </a:cxn>
                    <a:cxn ang="0">
                      <a:pos x="17" y="11"/>
                    </a:cxn>
                  </a:cxnLst>
                  <a:rect l="0" t="0" r="r" b="b"/>
                  <a:pathLst>
                    <a:path w="32" h="29">
                      <a:moveTo>
                        <a:pt x="26" y="0"/>
                      </a:moveTo>
                      <a:cubicBezTo>
                        <a:pt x="27" y="1"/>
                        <a:pt x="29" y="2"/>
                        <a:pt x="30" y="4"/>
                      </a:cubicBezTo>
                      <a:cubicBezTo>
                        <a:pt x="32" y="6"/>
                        <a:pt x="32" y="8"/>
                        <a:pt x="32" y="10"/>
                      </a:cubicBezTo>
                      <a:cubicBezTo>
                        <a:pt x="32" y="12"/>
                        <a:pt x="31" y="14"/>
                        <a:pt x="28" y="16"/>
                      </a:cubicBezTo>
                      <a:cubicBezTo>
                        <a:pt x="26" y="18"/>
                        <a:pt x="23" y="18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1" y="20"/>
                        <a:pt x="20" y="23"/>
                        <a:pt x="17" y="26"/>
                      </a:cubicBezTo>
                      <a:cubicBezTo>
                        <a:pt x="14" y="28"/>
                        <a:pt x="12" y="29"/>
                        <a:pt x="10" y="29"/>
                      </a:cubicBezTo>
                      <a:cubicBezTo>
                        <a:pt x="7" y="29"/>
                        <a:pt x="5" y="28"/>
                        <a:pt x="3" y="25"/>
                      </a:cubicBezTo>
                      <a:cubicBezTo>
                        <a:pt x="1" y="23"/>
                        <a:pt x="1" y="22"/>
                        <a:pt x="0" y="21"/>
                      </a:cubicBezTo>
                      <a:lnTo>
                        <a:pt x="26" y="0"/>
                      </a:lnTo>
                      <a:close/>
                      <a:moveTo>
                        <a:pt x="4" y="21"/>
                      </a:moveTo>
                      <a:cubicBezTo>
                        <a:pt x="5" y="22"/>
                        <a:pt x="5" y="22"/>
                        <a:pt x="6" y="23"/>
                      </a:cubicBezTo>
                      <a:cubicBezTo>
                        <a:pt x="8" y="26"/>
                        <a:pt x="11" y="27"/>
                        <a:pt x="15" y="24"/>
                      </a:cubicBezTo>
                      <a:cubicBezTo>
                        <a:pt x="18" y="21"/>
                        <a:pt x="18" y="18"/>
                        <a:pt x="16" y="15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lnTo>
                        <a:pt x="4" y="21"/>
                      </a:lnTo>
                      <a:close/>
                      <a:moveTo>
                        <a:pt x="17" y="11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1" y="16"/>
                        <a:pt x="24" y="16"/>
                        <a:pt x="26" y="14"/>
                      </a:cubicBezTo>
                      <a:cubicBezTo>
                        <a:pt x="29" y="11"/>
                        <a:pt x="29" y="9"/>
                        <a:pt x="27" y="6"/>
                      </a:cubicBezTo>
                      <a:cubicBezTo>
                        <a:pt x="27" y="5"/>
                        <a:pt x="26" y="5"/>
                        <a:pt x="26" y="4"/>
                      </a:cubicBezTo>
                      <a:lnTo>
                        <a:pt x="17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7" name="Freeform 734"/>
                <p:cNvSpPr>
                  <a:spLocks/>
                </p:cNvSpPr>
                <p:nvPr/>
              </p:nvSpPr>
              <p:spPr bwMode="auto">
                <a:xfrm>
                  <a:off x="5015700" y="2706783"/>
                  <a:ext cx="73025" cy="69850"/>
                </a:xfrm>
                <a:custGeom>
                  <a:avLst/>
                  <a:gdLst/>
                  <a:ahLst/>
                  <a:cxnLst>
                    <a:cxn ang="0">
                      <a:pos x="36" y="3"/>
                    </a:cxn>
                    <a:cxn ang="0">
                      <a:pos x="22" y="14"/>
                    </a:cxn>
                    <a:cxn ang="0">
                      <a:pos x="30" y="25"/>
                    </a:cxn>
                    <a:cxn ang="0">
                      <a:pos x="44" y="14"/>
                    </a:cxn>
                    <a:cxn ang="0">
                      <a:pos x="46" y="17"/>
                    </a:cxn>
                    <a:cxn ang="0">
                      <a:pos x="13" y="44"/>
                    </a:cxn>
                    <a:cxn ang="0">
                      <a:pos x="11" y="40"/>
                    </a:cxn>
                    <a:cxn ang="0">
                      <a:pos x="26" y="27"/>
                    </a:cxn>
                    <a:cxn ang="0">
                      <a:pos x="18" y="17"/>
                    </a:cxn>
                    <a:cxn ang="0">
                      <a:pos x="2" y="30"/>
                    </a:cxn>
                    <a:cxn ang="0">
                      <a:pos x="0" y="26"/>
                    </a:cxn>
                    <a:cxn ang="0">
                      <a:pos x="34" y="0"/>
                    </a:cxn>
                    <a:cxn ang="0">
                      <a:pos x="36" y="3"/>
                    </a:cxn>
                  </a:cxnLst>
                  <a:rect l="0" t="0" r="r" b="b"/>
                  <a:pathLst>
                    <a:path w="46" h="44">
                      <a:moveTo>
                        <a:pt x="36" y="3"/>
                      </a:moveTo>
                      <a:lnTo>
                        <a:pt x="22" y="14"/>
                      </a:lnTo>
                      <a:lnTo>
                        <a:pt x="30" y="25"/>
                      </a:lnTo>
                      <a:lnTo>
                        <a:pt x="44" y="14"/>
                      </a:lnTo>
                      <a:lnTo>
                        <a:pt x="46" y="17"/>
                      </a:lnTo>
                      <a:lnTo>
                        <a:pt x="13" y="44"/>
                      </a:lnTo>
                      <a:lnTo>
                        <a:pt x="11" y="40"/>
                      </a:lnTo>
                      <a:lnTo>
                        <a:pt x="26" y="27"/>
                      </a:lnTo>
                      <a:lnTo>
                        <a:pt x="18" y="17"/>
                      </a:lnTo>
                      <a:lnTo>
                        <a:pt x="2" y="30"/>
                      </a:lnTo>
                      <a:lnTo>
                        <a:pt x="0" y="26"/>
                      </a:lnTo>
                      <a:lnTo>
                        <a:pt x="34" y="0"/>
                      </a:lnTo>
                      <a:lnTo>
                        <a:pt x="36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8" name="Freeform 735"/>
                <p:cNvSpPr>
                  <a:spLocks noEditPoints="1"/>
                </p:cNvSpPr>
                <p:nvPr/>
              </p:nvSpPr>
              <p:spPr bwMode="auto">
                <a:xfrm>
                  <a:off x="5044275" y="2746470"/>
                  <a:ext cx="69850" cy="58738"/>
                </a:xfrm>
                <a:custGeom>
                  <a:avLst/>
                  <a:gdLst/>
                  <a:ahLst/>
                  <a:cxnLst>
                    <a:cxn ang="0">
                      <a:pos x="25" y="23"/>
                    </a:cxn>
                    <a:cxn ang="0">
                      <a:pos x="4" y="26"/>
                    </a:cxn>
                    <a:cxn ang="0">
                      <a:pos x="11" y="7"/>
                    </a:cxn>
                    <a:cxn ang="0">
                      <a:pos x="32" y="4"/>
                    </a:cxn>
                    <a:cxn ang="0">
                      <a:pos x="25" y="23"/>
                    </a:cxn>
                    <a:cxn ang="0">
                      <a:pos x="13" y="9"/>
                    </a:cxn>
                    <a:cxn ang="0">
                      <a:pos x="7" y="24"/>
                    </a:cxn>
                    <a:cxn ang="0">
                      <a:pos x="23" y="21"/>
                    </a:cxn>
                    <a:cxn ang="0">
                      <a:pos x="29" y="6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35" h="30">
                      <a:moveTo>
                        <a:pt x="25" y="23"/>
                      </a:moveTo>
                      <a:cubicBezTo>
                        <a:pt x="16" y="30"/>
                        <a:pt x="8" y="30"/>
                        <a:pt x="4" y="26"/>
                      </a:cubicBezTo>
                      <a:cubicBezTo>
                        <a:pt x="0" y="21"/>
                        <a:pt x="3" y="13"/>
                        <a:pt x="11" y="7"/>
                      </a:cubicBezTo>
                      <a:cubicBezTo>
                        <a:pt x="19" y="0"/>
                        <a:pt x="28" y="0"/>
                        <a:pt x="32" y="4"/>
                      </a:cubicBezTo>
                      <a:cubicBezTo>
                        <a:pt x="35" y="9"/>
                        <a:pt x="33" y="17"/>
                        <a:pt x="25" y="23"/>
                      </a:cubicBezTo>
                      <a:close/>
                      <a:moveTo>
                        <a:pt x="13" y="9"/>
                      </a:moveTo>
                      <a:cubicBezTo>
                        <a:pt x="8" y="14"/>
                        <a:pt x="4" y="20"/>
                        <a:pt x="7" y="24"/>
                      </a:cubicBezTo>
                      <a:cubicBezTo>
                        <a:pt x="10" y="27"/>
                        <a:pt x="17" y="25"/>
                        <a:pt x="23" y="21"/>
                      </a:cubicBezTo>
                      <a:cubicBezTo>
                        <a:pt x="28" y="16"/>
                        <a:pt x="32" y="10"/>
                        <a:pt x="29" y="6"/>
                      </a:cubicBezTo>
                      <a:cubicBezTo>
                        <a:pt x="26" y="3"/>
                        <a:pt x="19" y="5"/>
                        <a:pt x="13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59" name="Freeform 736"/>
                <p:cNvSpPr>
                  <a:spLocks/>
                </p:cNvSpPr>
                <p:nvPr/>
              </p:nvSpPr>
              <p:spPr bwMode="auto">
                <a:xfrm>
                  <a:off x="5074437" y="2781395"/>
                  <a:ext cx="68263" cy="60325"/>
                </a:xfrm>
                <a:custGeom>
                  <a:avLst/>
                  <a:gdLst/>
                  <a:ahLst/>
                  <a:cxnLst>
                    <a:cxn ang="0">
                      <a:pos x="9" y="30"/>
                    </a:cxn>
                    <a:cxn ang="0">
                      <a:pos x="4" y="27"/>
                    </a:cxn>
                    <a:cxn ang="0">
                      <a:pos x="11" y="7"/>
                    </a:cxn>
                    <a:cxn ang="0">
                      <a:pos x="32" y="5"/>
                    </a:cxn>
                    <a:cxn ang="0">
                      <a:pos x="34" y="11"/>
                    </a:cxn>
                    <a:cxn ang="0">
                      <a:pos x="31" y="12"/>
                    </a:cxn>
                    <a:cxn ang="0">
                      <a:pos x="29" y="8"/>
                    </a:cxn>
                    <a:cxn ang="0">
                      <a:pos x="13" y="10"/>
                    </a:cxn>
                    <a:cxn ang="0">
                      <a:pos x="8" y="25"/>
                    </a:cxn>
                    <a:cxn ang="0">
                      <a:pos x="12" y="28"/>
                    </a:cxn>
                    <a:cxn ang="0">
                      <a:pos x="9" y="30"/>
                    </a:cxn>
                  </a:cxnLst>
                  <a:rect l="0" t="0" r="r" b="b"/>
                  <a:pathLst>
                    <a:path w="34" h="30">
                      <a:moveTo>
                        <a:pt x="9" y="30"/>
                      </a:moveTo>
                      <a:cubicBezTo>
                        <a:pt x="8" y="30"/>
                        <a:pt x="6" y="29"/>
                        <a:pt x="4" y="27"/>
                      </a:cubicBezTo>
                      <a:cubicBezTo>
                        <a:pt x="0" y="22"/>
                        <a:pt x="2" y="14"/>
                        <a:pt x="11" y="7"/>
                      </a:cubicBezTo>
                      <a:cubicBezTo>
                        <a:pt x="19" y="1"/>
                        <a:pt x="27" y="0"/>
                        <a:pt x="32" y="5"/>
                      </a:cubicBezTo>
                      <a:cubicBezTo>
                        <a:pt x="34" y="8"/>
                        <a:pt x="34" y="10"/>
                        <a:pt x="34" y="11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0" y="9"/>
                        <a:pt x="29" y="8"/>
                      </a:cubicBezTo>
                      <a:cubicBezTo>
                        <a:pt x="26" y="4"/>
                        <a:pt x="20" y="4"/>
                        <a:pt x="13" y="10"/>
                      </a:cubicBezTo>
                      <a:cubicBezTo>
                        <a:pt x="6" y="15"/>
                        <a:pt x="4" y="20"/>
                        <a:pt x="8" y="25"/>
                      </a:cubicBezTo>
                      <a:cubicBezTo>
                        <a:pt x="9" y="26"/>
                        <a:pt x="10" y="27"/>
                        <a:pt x="12" y="28"/>
                      </a:cubicBezTo>
                      <a:lnTo>
                        <a:pt x="9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0" name="Freeform 737"/>
                <p:cNvSpPr>
                  <a:spLocks/>
                </p:cNvSpPr>
                <p:nvPr/>
              </p:nvSpPr>
              <p:spPr bwMode="auto">
                <a:xfrm>
                  <a:off x="5103012" y="2805208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30" y="9"/>
                    </a:cxn>
                    <a:cxn ang="0">
                      <a:pos x="24" y="3"/>
                    </a:cxn>
                    <a:cxn ang="0">
                      <a:pos x="27" y="0"/>
                    </a:cxn>
                    <a:cxn ang="0">
                      <a:pos x="41" y="17"/>
                    </a:cxn>
                    <a:cxn ang="0">
                      <a:pos x="37" y="19"/>
                    </a:cxn>
                    <a:cxn ang="0">
                      <a:pos x="31" y="13"/>
                    </a:cxn>
                    <a:cxn ang="0">
                      <a:pos x="2" y="36"/>
                    </a:cxn>
                    <a:cxn ang="0">
                      <a:pos x="0" y="33"/>
                    </a:cxn>
                    <a:cxn ang="0">
                      <a:pos x="30" y="9"/>
                    </a:cxn>
                  </a:cxnLst>
                  <a:rect l="0" t="0" r="r" b="b"/>
                  <a:pathLst>
                    <a:path w="41" h="36">
                      <a:moveTo>
                        <a:pt x="30" y="9"/>
                      </a:moveTo>
                      <a:lnTo>
                        <a:pt x="24" y="3"/>
                      </a:lnTo>
                      <a:lnTo>
                        <a:pt x="27" y="0"/>
                      </a:lnTo>
                      <a:lnTo>
                        <a:pt x="41" y="17"/>
                      </a:lnTo>
                      <a:lnTo>
                        <a:pt x="37" y="19"/>
                      </a:lnTo>
                      <a:lnTo>
                        <a:pt x="31" y="13"/>
                      </a:lnTo>
                      <a:lnTo>
                        <a:pt x="2" y="36"/>
                      </a:lnTo>
                      <a:lnTo>
                        <a:pt x="0" y="33"/>
                      </a:lnTo>
                      <a:lnTo>
                        <a:pt x="3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1" name="Freeform 738"/>
                <p:cNvSpPr>
                  <a:spLocks noEditPoints="1"/>
                </p:cNvSpPr>
                <p:nvPr/>
              </p:nvSpPr>
              <p:spPr bwMode="auto">
                <a:xfrm>
                  <a:off x="5118887" y="2835370"/>
                  <a:ext cx="55563" cy="58738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18" y="10"/>
                    </a:cxn>
                    <a:cxn ang="0">
                      <a:pos x="20" y="12"/>
                    </a:cxn>
                    <a:cxn ang="0">
                      <a:pos x="17" y="25"/>
                    </a:cxn>
                    <a:cxn ang="0">
                      <a:pos x="11" y="29"/>
                    </a:cxn>
                    <a:cxn ang="0">
                      <a:pos x="2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2"/>
                    </a:cxn>
                    <a:cxn ang="0">
                      <a:pos x="4" y="21"/>
                    </a:cxn>
                    <a:cxn ang="0">
                      <a:pos x="6" y="23"/>
                    </a:cxn>
                    <a:cxn ang="0">
                      <a:pos x="15" y="23"/>
                    </a:cxn>
                    <a:cxn ang="0">
                      <a:pos x="17" y="14"/>
                    </a:cxn>
                    <a:cxn ang="0">
                      <a:pos x="15" y="12"/>
                    </a:cxn>
                    <a:cxn ang="0">
                      <a:pos x="4" y="21"/>
                    </a:cxn>
                  </a:cxnLst>
                  <a:rect l="0" t="0" r="r" b="b"/>
                  <a:pathLst>
                    <a:path w="28" h="29">
                      <a:moveTo>
                        <a:pt x="28" y="2"/>
                      </a:move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0"/>
                        <a:pt x="20" y="11"/>
                        <a:pt x="20" y="12"/>
                      </a:cubicBezTo>
                      <a:cubicBezTo>
                        <a:pt x="23" y="16"/>
                        <a:pt x="23" y="21"/>
                        <a:pt x="17" y="25"/>
                      </a:cubicBezTo>
                      <a:cubicBezTo>
                        <a:pt x="15" y="27"/>
                        <a:pt x="13" y="28"/>
                        <a:pt x="11" y="29"/>
                      </a:cubicBezTo>
                      <a:cubicBezTo>
                        <a:pt x="7" y="29"/>
                        <a:pt x="4" y="27"/>
                        <a:pt x="2" y="25"/>
                      </a:cubicBezTo>
                      <a:cubicBezTo>
                        <a:pt x="1" y="23"/>
                        <a:pt x="0" y="22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2"/>
                      </a:lnTo>
                      <a:close/>
                      <a:moveTo>
                        <a:pt x="4" y="21"/>
                      </a:moveTo>
                      <a:cubicBezTo>
                        <a:pt x="5" y="22"/>
                        <a:pt x="5" y="22"/>
                        <a:pt x="6" y="23"/>
                      </a:cubicBezTo>
                      <a:cubicBezTo>
                        <a:pt x="8" y="26"/>
                        <a:pt x="11" y="26"/>
                        <a:pt x="15" y="23"/>
                      </a:cubicBezTo>
                      <a:cubicBezTo>
                        <a:pt x="19" y="20"/>
                        <a:pt x="19" y="16"/>
                        <a:pt x="17" y="14"/>
                      </a:cubicBezTo>
                      <a:cubicBezTo>
                        <a:pt x="17" y="13"/>
                        <a:pt x="16" y="13"/>
                        <a:pt x="15" y="12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2" name="Freeform 739"/>
                <p:cNvSpPr>
                  <a:spLocks/>
                </p:cNvSpPr>
                <p:nvPr/>
              </p:nvSpPr>
              <p:spPr bwMode="auto">
                <a:xfrm>
                  <a:off x="4734712" y="4054570"/>
                  <a:ext cx="66675" cy="74613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42" y="35"/>
                    </a:cxn>
                    <a:cxn ang="0">
                      <a:pos x="39" y="37"/>
                    </a:cxn>
                    <a:cxn ang="0">
                      <a:pos x="22" y="5"/>
                    </a:cxn>
                    <a:cxn ang="0">
                      <a:pos x="6" y="13"/>
                    </a:cxn>
                    <a:cxn ang="0">
                      <a:pos x="21" y="45"/>
                    </a:cxn>
                    <a:cxn ang="0">
                      <a:pos x="17" y="47"/>
                    </a:cxn>
                    <a:cxn ang="0">
                      <a:pos x="0" y="11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42" h="47">
                      <a:moveTo>
                        <a:pt x="26" y="0"/>
                      </a:moveTo>
                      <a:lnTo>
                        <a:pt x="42" y="35"/>
                      </a:lnTo>
                      <a:lnTo>
                        <a:pt x="39" y="37"/>
                      </a:lnTo>
                      <a:lnTo>
                        <a:pt x="22" y="5"/>
                      </a:lnTo>
                      <a:lnTo>
                        <a:pt x="6" y="13"/>
                      </a:lnTo>
                      <a:lnTo>
                        <a:pt x="21" y="45"/>
                      </a:lnTo>
                      <a:lnTo>
                        <a:pt x="17" y="47"/>
                      </a:lnTo>
                      <a:lnTo>
                        <a:pt x="0" y="11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3" name="Freeform 740"/>
                <p:cNvSpPr>
                  <a:spLocks noEditPoints="1"/>
                </p:cNvSpPr>
                <p:nvPr/>
              </p:nvSpPr>
              <p:spPr bwMode="auto">
                <a:xfrm>
                  <a:off x="4791862" y="4049808"/>
                  <a:ext cx="53975" cy="71438"/>
                </a:xfrm>
                <a:custGeom>
                  <a:avLst/>
                  <a:gdLst/>
                  <a:ahLst/>
                  <a:cxnLst>
                    <a:cxn ang="0">
                      <a:pos x="3" y="14"/>
                    </a:cxn>
                    <a:cxn ang="0">
                      <a:pos x="0" y="8"/>
                    </a:cxn>
                    <a:cxn ang="0">
                      <a:pos x="3" y="6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10" y="2"/>
                    </a:cxn>
                    <a:cxn ang="0">
                      <a:pos x="24" y="8"/>
                    </a:cxn>
                    <a:cxn ang="0">
                      <a:pos x="20" y="23"/>
                    </a:cxn>
                    <a:cxn ang="0">
                      <a:pos x="12" y="23"/>
                    </a:cxn>
                    <a:cxn ang="0">
                      <a:pos x="12" y="23"/>
                    </a:cxn>
                    <a:cxn ang="0">
                      <a:pos x="17" y="34"/>
                    </a:cxn>
                    <a:cxn ang="0">
                      <a:pos x="14" y="36"/>
                    </a:cxn>
                    <a:cxn ang="0">
                      <a:pos x="3" y="14"/>
                    </a:cxn>
                    <a:cxn ang="0">
                      <a:pos x="9" y="18"/>
                    </a:cxn>
                    <a:cxn ang="0">
                      <a:pos x="10" y="19"/>
                    </a:cxn>
                    <a:cxn ang="0">
                      <a:pos x="18" y="21"/>
                    </a:cxn>
                    <a:cxn ang="0">
                      <a:pos x="20" y="10"/>
                    </a:cxn>
                    <a:cxn ang="0">
                      <a:pos x="11" y="5"/>
                    </a:cxn>
                    <a:cxn ang="0">
                      <a:pos x="7" y="13"/>
                    </a:cxn>
                    <a:cxn ang="0">
                      <a:pos x="8" y="14"/>
                    </a:cxn>
                    <a:cxn ang="0">
                      <a:pos x="9" y="18"/>
                    </a:cxn>
                  </a:cxnLst>
                  <a:rect l="0" t="0" r="r" b="b"/>
                  <a:pathLst>
                    <a:path w="27" h="36">
                      <a:moveTo>
                        <a:pt x="3" y="14"/>
                      </a:moveTo>
                      <a:cubicBezTo>
                        <a:pt x="2" y="11"/>
                        <a:pt x="1" y="9"/>
                        <a:pt x="0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6"/>
                        <a:pt x="7" y="3"/>
                        <a:pt x="10" y="2"/>
                      </a:cubicBezTo>
                      <a:cubicBezTo>
                        <a:pt x="15" y="0"/>
                        <a:pt x="21" y="2"/>
                        <a:pt x="24" y="8"/>
                      </a:cubicBezTo>
                      <a:cubicBezTo>
                        <a:pt x="27" y="15"/>
                        <a:pt x="25" y="21"/>
                        <a:pt x="20" y="23"/>
                      </a:cubicBezTo>
                      <a:cubicBezTo>
                        <a:pt x="17" y="25"/>
                        <a:pt x="14" y="25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lnTo>
                        <a:pt x="3" y="14"/>
                      </a:lnTo>
                      <a:close/>
                      <a:moveTo>
                        <a:pt x="9" y="18"/>
                      </a:moveTo>
                      <a:cubicBezTo>
                        <a:pt x="10" y="18"/>
                        <a:pt x="10" y="19"/>
                        <a:pt x="10" y="19"/>
                      </a:cubicBezTo>
                      <a:cubicBezTo>
                        <a:pt x="12" y="21"/>
                        <a:pt x="15" y="22"/>
                        <a:pt x="18" y="21"/>
                      </a:cubicBezTo>
                      <a:cubicBezTo>
                        <a:pt x="22" y="19"/>
                        <a:pt x="22" y="15"/>
                        <a:pt x="20" y="10"/>
                      </a:cubicBezTo>
                      <a:cubicBezTo>
                        <a:pt x="18" y="6"/>
                        <a:pt x="14" y="3"/>
                        <a:pt x="11" y="5"/>
                      </a:cubicBezTo>
                      <a:cubicBezTo>
                        <a:pt x="8" y="7"/>
                        <a:pt x="7" y="9"/>
                        <a:pt x="7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lnTo>
                        <a:pt x="9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4" name="Freeform 741"/>
                <p:cNvSpPr>
                  <a:spLocks noEditPoints="1"/>
                </p:cNvSpPr>
                <p:nvPr/>
              </p:nvSpPr>
              <p:spPr bwMode="auto">
                <a:xfrm>
                  <a:off x="4836312" y="4027583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18" y="25"/>
                    </a:cxn>
                    <a:cxn ang="0">
                      <a:pos x="3" y="19"/>
                    </a:cxn>
                    <a:cxn ang="0">
                      <a:pos x="8" y="3"/>
                    </a:cxn>
                    <a:cxn ang="0">
                      <a:pos x="23" y="9"/>
                    </a:cxn>
                    <a:cxn ang="0">
                      <a:pos x="7" y="17"/>
                    </a:cxn>
                    <a:cxn ang="0">
                      <a:pos x="17" y="22"/>
                    </a:cxn>
                    <a:cxn ang="0">
                      <a:pos x="19" y="11"/>
                    </a:cxn>
                    <a:cxn ang="0">
                      <a:pos x="10" y="6"/>
                    </a:cxn>
                    <a:cxn ang="0">
                      <a:pos x="7" y="17"/>
                    </a:cxn>
                  </a:cxnLst>
                  <a:rect l="0" t="0" r="r" b="b"/>
                  <a:pathLst>
                    <a:path w="27" h="27">
                      <a:moveTo>
                        <a:pt x="23" y="9"/>
                      </a:moveTo>
                      <a:cubicBezTo>
                        <a:pt x="27" y="16"/>
                        <a:pt x="23" y="22"/>
                        <a:pt x="18" y="25"/>
                      </a:cubicBezTo>
                      <a:cubicBezTo>
                        <a:pt x="13" y="27"/>
                        <a:pt x="7" y="25"/>
                        <a:pt x="3" y="19"/>
                      </a:cubicBezTo>
                      <a:cubicBezTo>
                        <a:pt x="0" y="12"/>
                        <a:pt x="3" y="6"/>
                        <a:pt x="8" y="3"/>
                      </a:cubicBezTo>
                      <a:cubicBezTo>
                        <a:pt x="14" y="0"/>
                        <a:pt x="20" y="3"/>
                        <a:pt x="23" y="9"/>
                      </a:cubicBezTo>
                      <a:close/>
                      <a:moveTo>
                        <a:pt x="7" y="17"/>
                      </a:moveTo>
                      <a:cubicBezTo>
                        <a:pt x="9" y="21"/>
                        <a:pt x="13" y="23"/>
                        <a:pt x="17" y="22"/>
                      </a:cubicBezTo>
                      <a:cubicBezTo>
                        <a:pt x="21" y="20"/>
                        <a:pt x="22" y="15"/>
                        <a:pt x="19" y="11"/>
                      </a:cubicBezTo>
                      <a:cubicBezTo>
                        <a:pt x="18" y="7"/>
                        <a:pt x="14" y="4"/>
                        <a:pt x="10" y="6"/>
                      </a:cubicBezTo>
                      <a:cubicBezTo>
                        <a:pt x="5" y="8"/>
                        <a:pt x="5" y="13"/>
                        <a:pt x="7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5" name="Freeform 742"/>
                <p:cNvSpPr>
                  <a:spLocks noEditPoints="1"/>
                </p:cNvSpPr>
                <p:nvPr/>
              </p:nvSpPr>
              <p:spPr bwMode="auto">
                <a:xfrm>
                  <a:off x="4877587" y="3992658"/>
                  <a:ext cx="60325" cy="79375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" y="9"/>
                    </a:cxn>
                    <a:cxn ang="0">
                      <a:pos x="27" y="15"/>
                    </a:cxn>
                    <a:cxn ang="0">
                      <a:pos x="22" y="30"/>
                    </a:cxn>
                    <a:cxn ang="0">
                      <a:pos x="26" y="38"/>
                    </a:cxn>
                    <a:cxn ang="0">
                      <a:pos x="23" y="40"/>
                    </a:cxn>
                    <a:cxn ang="0">
                      <a:pos x="19" y="32"/>
                    </a:cxn>
                    <a:cxn ang="0">
                      <a:pos x="4" y="27"/>
                    </a:cxn>
                    <a:cxn ang="0">
                      <a:pos x="9" y="11"/>
                    </a:cxn>
                    <a:cxn ang="0">
                      <a:pos x="4" y="2"/>
                    </a:cxn>
                    <a:cxn ang="0">
                      <a:pos x="8" y="0"/>
                    </a:cxn>
                    <a:cxn ang="0">
                      <a:pos x="10" y="14"/>
                    </a:cxn>
                    <a:cxn ang="0">
                      <a:pos x="7" y="25"/>
                    </a:cxn>
                    <a:cxn ang="0">
                      <a:pos x="18" y="30"/>
                    </a:cxn>
                    <a:cxn ang="0">
                      <a:pos x="10" y="14"/>
                    </a:cxn>
                    <a:cxn ang="0">
                      <a:pos x="21" y="28"/>
                    </a:cxn>
                    <a:cxn ang="0">
                      <a:pos x="24" y="17"/>
                    </a:cxn>
                    <a:cxn ang="0">
                      <a:pos x="13" y="12"/>
                    </a:cxn>
                    <a:cxn ang="0">
                      <a:pos x="21" y="28"/>
                    </a:cxn>
                  </a:cxnLst>
                  <a:rect l="0" t="0" r="r" b="b"/>
                  <a:pathLst>
                    <a:path w="30" h="40">
                      <a:moveTo>
                        <a:pt x="8" y="0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8" y="7"/>
                        <a:pt x="24" y="9"/>
                        <a:pt x="27" y="15"/>
                      </a:cubicBezTo>
                      <a:cubicBezTo>
                        <a:pt x="30" y="22"/>
                        <a:pt x="28" y="27"/>
                        <a:pt x="22" y="30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3" y="35"/>
                        <a:pt x="7" y="33"/>
                        <a:pt x="4" y="27"/>
                      </a:cubicBezTo>
                      <a:cubicBezTo>
                        <a:pt x="0" y="20"/>
                        <a:pt x="3" y="14"/>
                        <a:pt x="9" y="11"/>
                      </a:cubicBezTo>
                      <a:cubicBezTo>
                        <a:pt x="4" y="2"/>
                        <a:pt x="4" y="2"/>
                        <a:pt x="4" y="2"/>
                      </a:cubicBezTo>
                      <a:lnTo>
                        <a:pt x="8" y="0"/>
                      </a:lnTo>
                      <a:close/>
                      <a:moveTo>
                        <a:pt x="10" y="14"/>
                      </a:moveTo>
                      <a:cubicBezTo>
                        <a:pt x="6" y="16"/>
                        <a:pt x="5" y="21"/>
                        <a:pt x="7" y="25"/>
                      </a:cubicBezTo>
                      <a:cubicBezTo>
                        <a:pt x="9" y="29"/>
                        <a:pt x="13" y="31"/>
                        <a:pt x="18" y="30"/>
                      </a:cubicBezTo>
                      <a:lnTo>
                        <a:pt x="10" y="14"/>
                      </a:lnTo>
                      <a:close/>
                      <a:moveTo>
                        <a:pt x="21" y="28"/>
                      </a:moveTo>
                      <a:cubicBezTo>
                        <a:pt x="25" y="25"/>
                        <a:pt x="26" y="21"/>
                        <a:pt x="24" y="17"/>
                      </a:cubicBezTo>
                      <a:cubicBezTo>
                        <a:pt x="22" y="13"/>
                        <a:pt x="18" y="11"/>
                        <a:pt x="13" y="12"/>
                      </a:cubicBezTo>
                      <a:lnTo>
                        <a:pt x="21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6" name="Freeform 743"/>
                <p:cNvSpPr>
                  <a:spLocks/>
                </p:cNvSpPr>
                <p:nvPr/>
              </p:nvSpPr>
              <p:spPr bwMode="auto">
                <a:xfrm>
                  <a:off x="4926800" y="3981545"/>
                  <a:ext cx="53975" cy="58738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8" y="15"/>
                    </a:cxn>
                    <a:cxn ang="0">
                      <a:pos x="11" y="24"/>
                    </a:cxn>
                    <a:cxn ang="0">
                      <a:pos x="12" y="24"/>
                    </a:cxn>
                    <a:cxn ang="0">
                      <a:pos x="12" y="16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1"/>
                    </a:cxn>
                    <a:cxn ang="0">
                      <a:pos x="24" y="22"/>
                    </a:cxn>
                    <a:cxn ang="0">
                      <a:pos x="20" y="14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15" y="13"/>
                    </a:cxn>
                    <a:cxn ang="0">
                      <a:pos x="14" y="27"/>
                    </a:cxn>
                    <a:cxn ang="0">
                      <a:pos x="10" y="29"/>
                    </a:cxn>
                    <a:cxn ang="0">
                      <a:pos x="0" y="9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27" h="29">
                      <a:moveTo>
                        <a:pt x="4" y="7"/>
                      </a:move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9"/>
                        <a:pt x="10" y="21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1"/>
                        <a:pt x="12" y="19"/>
                        <a:pt x="12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8" y="10"/>
                        <a:pt x="17" y="9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9"/>
                        <a:pt x="16" y="11"/>
                        <a:pt x="15" y="13"/>
                      </a:cubicBezTo>
                      <a:cubicBezTo>
                        <a:pt x="15" y="17"/>
                        <a:pt x="15" y="22"/>
                        <a:pt x="14" y="27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7" name="Freeform 744"/>
                <p:cNvSpPr>
                  <a:spLocks/>
                </p:cNvSpPr>
                <p:nvPr/>
              </p:nvSpPr>
              <p:spPr bwMode="auto">
                <a:xfrm>
                  <a:off x="4972837" y="3964083"/>
                  <a:ext cx="47625" cy="587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4" y="20"/>
                    </a:cxn>
                    <a:cxn ang="0">
                      <a:pos x="20" y="22"/>
                    </a:cxn>
                    <a:cxn ang="0">
                      <a:pos x="12" y="5"/>
                    </a:cxn>
                    <a:cxn ang="0">
                      <a:pos x="5" y="8"/>
                    </a:cxn>
                    <a:cxn ang="0">
                      <a:pos x="7" y="13"/>
                    </a:cxn>
                    <a:cxn ang="0">
                      <a:pos x="10" y="26"/>
                    </a:cxn>
                    <a:cxn ang="0">
                      <a:pos x="6" y="29"/>
                    </a:cxn>
                    <a:cxn ang="0">
                      <a:pos x="4" y="26"/>
                    </a:cxn>
                    <a:cxn ang="0">
                      <a:pos x="6" y="25"/>
                    </a:cxn>
                    <a:cxn ang="0">
                      <a:pos x="4" y="15"/>
                    </a:cxn>
                    <a:cxn ang="0">
                      <a:pos x="0" y="7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4" h="29">
                      <a:moveTo>
                        <a:pt x="14" y="0"/>
                      </a:move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10" y="19"/>
                        <a:pt x="11" y="23"/>
                        <a:pt x="10" y="26"/>
                      </a:cubicBezTo>
                      <a:cubicBezTo>
                        <a:pt x="9" y="27"/>
                        <a:pt x="8" y="28"/>
                        <a:pt x="6" y="29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6"/>
                        <a:pt x="6" y="25"/>
                        <a:pt x="6" y="25"/>
                      </a:cubicBezTo>
                      <a:cubicBezTo>
                        <a:pt x="7" y="22"/>
                        <a:pt x="6" y="19"/>
                        <a:pt x="4" y="15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8" name="Freeform 745"/>
                <p:cNvSpPr>
                  <a:spLocks noEditPoints="1"/>
                </p:cNvSpPr>
                <p:nvPr/>
              </p:nvSpPr>
              <p:spPr bwMode="auto">
                <a:xfrm>
                  <a:off x="5010937" y="3946620"/>
                  <a:ext cx="47625" cy="53975"/>
                </a:xfrm>
                <a:custGeom>
                  <a:avLst/>
                  <a:gdLst/>
                  <a:ahLst/>
                  <a:cxnLst>
                    <a:cxn ang="0">
                      <a:pos x="20" y="22"/>
                    </a:cxn>
                    <a:cxn ang="0">
                      <a:pos x="19" y="19"/>
                    </a:cxn>
                    <a:cxn ang="0">
                      <a:pos x="19" y="19"/>
                    </a:cxn>
                    <a:cxn ang="0">
                      <a:pos x="14" y="25"/>
                    </a:cxn>
                    <a:cxn ang="0">
                      <a:pos x="5" y="22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6" y="6"/>
                    </a:cxn>
                    <a:cxn ang="0">
                      <a:pos x="2" y="10"/>
                    </a:cxn>
                    <a:cxn ang="0">
                      <a:pos x="0" y="8"/>
                    </a:cxn>
                    <a:cxn ang="0">
                      <a:pos x="6" y="3"/>
                    </a:cxn>
                    <a:cxn ang="0">
                      <a:pos x="17" y="8"/>
                    </a:cxn>
                    <a:cxn ang="0">
                      <a:pos x="21" y="15"/>
                    </a:cxn>
                    <a:cxn ang="0">
                      <a:pos x="24" y="20"/>
                    </a:cxn>
                    <a:cxn ang="0">
                      <a:pos x="20" y="22"/>
                    </a:cxn>
                    <a:cxn ang="0">
                      <a:pos x="15" y="12"/>
                    </a:cxn>
                    <a:cxn ang="0">
                      <a:pos x="8" y="20"/>
                    </a:cxn>
                    <a:cxn ang="0">
                      <a:pos x="13" y="22"/>
                    </a:cxn>
                    <a:cxn ang="0">
                      <a:pos x="17" y="16"/>
                    </a:cxn>
                    <a:cxn ang="0">
                      <a:pos x="16" y="15"/>
                    </a:cxn>
                    <a:cxn ang="0">
                      <a:pos x="15" y="12"/>
                    </a:cxn>
                  </a:cxnLst>
                  <a:rect l="0" t="0" r="r" b="b"/>
                  <a:pathLst>
                    <a:path w="24" h="27">
                      <a:moveTo>
                        <a:pt x="20" y="22"/>
                      </a:move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8" y="21"/>
                        <a:pt x="17" y="24"/>
                        <a:pt x="14" y="25"/>
                      </a:cubicBezTo>
                      <a:cubicBezTo>
                        <a:pt x="10" y="27"/>
                        <a:pt x="6" y="25"/>
                        <a:pt x="5" y="22"/>
                      </a:cubicBezTo>
                      <a:cubicBezTo>
                        <a:pt x="2" y="18"/>
                        <a:pt x="6" y="13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7"/>
                        <a:pt x="10" y="4"/>
                        <a:pt x="6" y="6"/>
                      </a:cubicBezTo>
                      <a:cubicBezTo>
                        <a:pt x="4" y="7"/>
                        <a:pt x="3" y="9"/>
                        <a:pt x="2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6"/>
                        <a:pt x="3" y="4"/>
                        <a:pt x="6" y="3"/>
                      </a:cubicBezTo>
                      <a:cubicBezTo>
                        <a:pt x="12" y="0"/>
                        <a:pt x="15" y="4"/>
                        <a:pt x="17" y="8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2" y="17"/>
                        <a:pt x="23" y="19"/>
                        <a:pt x="24" y="20"/>
                      </a:cubicBezTo>
                      <a:lnTo>
                        <a:pt x="20" y="22"/>
                      </a:lnTo>
                      <a:close/>
                      <a:moveTo>
                        <a:pt x="15" y="12"/>
                      </a:moveTo>
                      <a:cubicBezTo>
                        <a:pt x="11" y="13"/>
                        <a:pt x="6" y="16"/>
                        <a:pt x="8" y="20"/>
                      </a:cubicBezTo>
                      <a:cubicBezTo>
                        <a:pt x="9" y="23"/>
                        <a:pt x="12" y="23"/>
                        <a:pt x="13" y="22"/>
                      </a:cubicBezTo>
                      <a:cubicBezTo>
                        <a:pt x="16" y="21"/>
                        <a:pt x="17" y="18"/>
                        <a:pt x="17" y="16"/>
                      </a:cubicBezTo>
                      <a:cubicBezTo>
                        <a:pt x="17" y="16"/>
                        <a:pt x="17" y="15"/>
                        <a:pt x="16" y="15"/>
                      </a:cubicBez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69" name="Freeform 746"/>
                <p:cNvSpPr>
                  <a:spLocks/>
                </p:cNvSpPr>
                <p:nvPr/>
              </p:nvSpPr>
              <p:spPr bwMode="auto">
                <a:xfrm>
                  <a:off x="5047450" y="3925983"/>
                  <a:ext cx="50800" cy="55563"/>
                </a:xfrm>
                <a:custGeom>
                  <a:avLst/>
                  <a:gdLst/>
                  <a:ahLst/>
                  <a:cxnLst>
                    <a:cxn ang="0">
                      <a:pos x="3" y="6"/>
                    </a:cxn>
                    <a:cxn ang="0">
                      <a:pos x="7" y="15"/>
                    </a:cxn>
                    <a:cxn ang="0">
                      <a:pos x="8" y="15"/>
                    </a:cxn>
                    <a:cxn ang="0">
                      <a:pos x="12" y="2"/>
                    </a:cxn>
                    <a:cxn ang="0">
                      <a:pos x="16" y="0"/>
                    </a:cxn>
                    <a:cxn ang="0">
                      <a:pos x="12" y="13"/>
                    </a:cxn>
                    <a:cxn ang="0">
                      <a:pos x="22" y="16"/>
                    </a:cxn>
                    <a:cxn ang="0">
                      <a:pos x="26" y="20"/>
                    </a:cxn>
                    <a:cxn ang="0">
                      <a:pos x="22" y="22"/>
                    </a:cxn>
                    <a:cxn ang="0">
                      <a:pos x="18" y="19"/>
                    </a:cxn>
                    <a:cxn ang="0">
                      <a:pos x="9" y="17"/>
                    </a:cxn>
                    <a:cxn ang="0">
                      <a:pos x="9" y="18"/>
                    </a:cxn>
                    <a:cxn ang="0">
                      <a:pos x="13" y="26"/>
                    </a:cxn>
                    <a:cxn ang="0">
                      <a:pos x="9" y="28"/>
                    </a:cxn>
                    <a:cxn ang="0">
                      <a:pos x="0" y="8"/>
                    </a:cxn>
                    <a:cxn ang="0">
                      <a:pos x="3" y="6"/>
                    </a:cxn>
                  </a:cxnLst>
                  <a:rect l="0" t="0" r="r" b="b"/>
                  <a:pathLst>
                    <a:path w="26" h="28">
                      <a:moveTo>
                        <a:pt x="3" y="6"/>
                      </a:move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5" y="12"/>
                        <a:pt x="18" y="13"/>
                        <a:pt x="22" y="16"/>
                      </a:cubicBezTo>
                      <a:cubicBezTo>
                        <a:pt x="23" y="17"/>
                        <a:pt x="24" y="19"/>
                        <a:pt x="26" y="20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1" y="21"/>
                        <a:pt x="20" y="20"/>
                        <a:pt x="18" y="19"/>
                      </a:cubicBezTo>
                      <a:cubicBezTo>
                        <a:pt x="15" y="16"/>
                        <a:pt x="13" y="16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0" name="Freeform 747"/>
                <p:cNvSpPr>
                  <a:spLocks/>
                </p:cNvSpPr>
                <p:nvPr/>
              </p:nvSpPr>
              <p:spPr bwMode="auto">
                <a:xfrm>
                  <a:off x="5079200" y="3910108"/>
                  <a:ext cx="39688" cy="50800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22" y="4"/>
                    </a:cxn>
                    <a:cxn ang="0">
                      <a:pos x="14" y="8"/>
                    </a:cxn>
                    <a:cxn ang="0">
                      <a:pos x="25" y="30"/>
                    </a:cxn>
                    <a:cxn ang="0">
                      <a:pos x="20" y="32"/>
                    </a:cxn>
                    <a:cxn ang="0">
                      <a:pos x="10" y="10"/>
                    </a:cxn>
                    <a:cxn ang="0">
                      <a:pos x="1" y="14"/>
                    </a:cxn>
                    <a:cxn ang="0">
                      <a:pos x="0" y="1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5" h="32">
                      <a:moveTo>
                        <a:pt x="20" y="0"/>
                      </a:moveTo>
                      <a:lnTo>
                        <a:pt x="22" y="4"/>
                      </a:lnTo>
                      <a:lnTo>
                        <a:pt x="14" y="8"/>
                      </a:lnTo>
                      <a:lnTo>
                        <a:pt x="25" y="30"/>
                      </a:lnTo>
                      <a:lnTo>
                        <a:pt x="20" y="32"/>
                      </a:lnTo>
                      <a:lnTo>
                        <a:pt x="10" y="10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1" name="Freeform 748"/>
                <p:cNvSpPr>
                  <a:spLocks/>
                </p:cNvSpPr>
                <p:nvPr/>
              </p:nvSpPr>
              <p:spPr bwMode="auto">
                <a:xfrm>
                  <a:off x="5114125" y="3892645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7" y="15"/>
                    </a:cxn>
                    <a:cxn ang="0">
                      <a:pos x="11" y="24"/>
                    </a:cxn>
                    <a:cxn ang="0">
                      <a:pos x="11" y="24"/>
                    </a:cxn>
                    <a:cxn ang="0">
                      <a:pos x="11" y="16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1"/>
                    </a:cxn>
                    <a:cxn ang="0">
                      <a:pos x="23" y="22"/>
                    </a:cxn>
                    <a:cxn ang="0">
                      <a:pos x="19" y="14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15" y="13"/>
                    </a:cxn>
                    <a:cxn ang="0">
                      <a:pos x="14" y="27"/>
                    </a:cxn>
                    <a:cxn ang="0">
                      <a:pos x="9" y="29"/>
                    </a:cxn>
                    <a:cxn ang="0">
                      <a:pos x="0" y="9"/>
                    </a:cxn>
                    <a:cxn ang="0">
                      <a:pos x="3" y="7"/>
                    </a:cxn>
                  </a:cxnLst>
                  <a:rect l="0" t="0" r="r" b="b"/>
                  <a:pathLst>
                    <a:path w="27" h="29">
                      <a:moveTo>
                        <a:pt x="3" y="7"/>
                      </a:move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9"/>
                        <a:pt x="10" y="21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1"/>
                        <a:pt x="11" y="19"/>
                        <a:pt x="11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7" y="10"/>
                        <a:pt x="17" y="9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9"/>
                        <a:pt x="15" y="11"/>
                        <a:pt x="15" y="13"/>
                      </a:cubicBezTo>
                      <a:cubicBezTo>
                        <a:pt x="14" y="17"/>
                        <a:pt x="14" y="22"/>
                        <a:pt x="14" y="27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2" name="Freeform 749"/>
                <p:cNvSpPr>
                  <a:spLocks/>
                </p:cNvSpPr>
                <p:nvPr/>
              </p:nvSpPr>
              <p:spPr bwMode="auto">
                <a:xfrm>
                  <a:off x="5156987" y="3872008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8" y="15"/>
                    </a:cxn>
                    <a:cxn ang="0">
                      <a:pos x="9" y="15"/>
                    </a:cxn>
                    <a:cxn ang="0">
                      <a:pos x="12" y="2"/>
                    </a:cxn>
                    <a:cxn ang="0">
                      <a:pos x="17" y="0"/>
                    </a:cxn>
                    <a:cxn ang="0">
                      <a:pos x="12" y="14"/>
                    </a:cxn>
                    <a:cxn ang="0">
                      <a:pos x="22" y="17"/>
                    </a:cxn>
                    <a:cxn ang="0">
                      <a:pos x="27" y="20"/>
                    </a:cxn>
                    <a:cxn ang="0">
                      <a:pos x="23" y="22"/>
                    </a:cxn>
                    <a:cxn ang="0">
                      <a:pos x="19" y="19"/>
                    </a:cxn>
                    <a:cxn ang="0">
                      <a:pos x="10" y="17"/>
                    </a:cxn>
                    <a:cxn ang="0">
                      <a:pos x="9" y="18"/>
                    </a:cxn>
                    <a:cxn ang="0">
                      <a:pos x="14" y="27"/>
                    </a:cxn>
                    <a:cxn ang="0">
                      <a:pos x="10" y="28"/>
                    </a:cxn>
                    <a:cxn ang="0">
                      <a:pos x="0" y="8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27" h="28">
                      <a:moveTo>
                        <a:pt x="4" y="7"/>
                      </a:move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6" y="12"/>
                        <a:pt x="19" y="14"/>
                        <a:pt x="22" y="17"/>
                      </a:cubicBezTo>
                      <a:cubicBezTo>
                        <a:pt x="23" y="18"/>
                        <a:pt x="25" y="19"/>
                        <a:pt x="27" y="20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2" y="22"/>
                        <a:pt x="20" y="20"/>
                        <a:pt x="19" y="19"/>
                      </a:cubicBezTo>
                      <a:cubicBezTo>
                        <a:pt x="16" y="16"/>
                        <a:pt x="13" y="16"/>
                        <a:pt x="10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3" name="Freeform 750"/>
                <p:cNvSpPr>
                  <a:spLocks noEditPoints="1"/>
                </p:cNvSpPr>
                <p:nvPr/>
              </p:nvSpPr>
              <p:spPr bwMode="auto">
                <a:xfrm>
                  <a:off x="5195087" y="3859308"/>
                  <a:ext cx="47625" cy="53975"/>
                </a:xfrm>
                <a:custGeom>
                  <a:avLst/>
                  <a:gdLst/>
                  <a:ahLst/>
                  <a:cxnLst>
                    <a:cxn ang="0">
                      <a:pos x="21" y="21"/>
                    </a:cxn>
                    <a:cxn ang="0">
                      <a:pos x="19" y="19"/>
                    </a:cxn>
                    <a:cxn ang="0">
                      <a:pos x="19" y="19"/>
                    </a:cxn>
                    <a:cxn ang="0">
                      <a:pos x="14" y="25"/>
                    </a:cxn>
                    <a:cxn ang="0">
                      <a:pos x="5" y="22"/>
                    </a:cxn>
                    <a:cxn ang="0">
                      <a:pos x="14" y="9"/>
                    </a:cxn>
                    <a:cxn ang="0">
                      <a:pos x="14" y="8"/>
                    </a:cxn>
                    <a:cxn ang="0">
                      <a:pos x="7" y="6"/>
                    </a:cxn>
                    <a:cxn ang="0">
                      <a:pos x="2" y="10"/>
                    </a:cxn>
                    <a:cxn ang="0">
                      <a:pos x="0" y="8"/>
                    </a:cxn>
                    <a:cxn ang="0">
                      <a:pos x="6" y="3"/>
                    </a:cxn>
                    <a:cxn ang="0">
                      <a:pos x="18" y="7"/>
                    </a:cxn>
                    <a:cxn ang="0">
                      <a:pos x="21" y="15"/>
                    </a:cxn>
                    <a:cxn ang="0">
                      <a:pos x="24" y="19"/>
                    </a:cxn>
                    <a:cxn ang="0">
                      <a:pos x="21" y="21"/>
                    </a:cxn>
                    <a:cxn ang="0">
                      <a:pos x="15" y="11"/>
                    </a:cxn>
                    <a:cxn ang="0">
                      <a:pos x="9" y="20"/>
                    </a:cxn>
                    <a:cxn ang="0">
                      <a:pos x="14" y="22"/>
                    </a:cxn>
                    <a:cxn ang="0">
                      <a:pos x="17" y="16"/>
                    </a:cxn>
                    <a:cxn ang="0">
                      <a:pos x="17" y="15"/>
                    </a:cxn>
                    <a:cxn ang="0">
                      <a:pos x="15" y="11"/>
                    </a:cxn>
                  </a:cxnLst>
                  <a:rect l="0" t="0" r="r" b="b"/>
                  <a:pathLst>
                    <a:path w="24" h="27">
                      <a:moveTo>
                        <a:pt x="21" y="21"/>
                      </a:move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1"/>
                        <a:pt x="17" y="23"/>
                        <a:pt x="14" y="25"/>
                      </a:cubicBezTo>
                      <a:cubicBezTo>
                        <a:pt x="10" y="27"/>
                        <a:pt x="7" y="25"/>
                        <a:pt x="5" y="22"/>
                      </a:cubicBezTo>
                      <a:cubicBezTo>
                        <a:pt x="3" y="17"/>
                        <a:pt x="6" y="12"/>
                        <a:pt x="14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6"/>
                        <a:pt x="11" y="4"/>
                        <a:pt x="7" y="6"/>
                      </a:cubicBezTo>
                      <a:cubicBezTo>
                        <a:pt x="5" y="7"/>
                        <a:pt x="3" y="8"/>
                        <a:pt x="2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6"/>
                        <a:pt x="4" y="4"/>
                        <a:pt x="6" y="3"/>
                      </a:cubicBezTo>
                      <a:cubicBezTo>
                        <a:pt x="12" y="0"/>
                        <a:pt x="16" y="3"/>
                        <a:pt x="18" y="7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2" y="17"/>
                        <a:pt x="23" y="18"/>
                        <a:pt x="24" y="19"/>
                      </a:cubicBezTo>
                      <a:lnTo>
                        <a:pt x="21" y="21"/>
                      </a:lnTo>
                      <a:close/>
                      <a:moveTo>
                        <a:pt x="15" y="11"/>
                      </a:moveTo>
                      <a:cubicBezTo>
                        <a:pt x="11" y="13"/>
                        <a:pt x="7" y="16"/>
                        <a:pt x="9" y="20"/>
                      </a:cubicBezTo>
                      <a:cubicBezTo>
                        <a:pt x="10" y="22"/>
                        <a:pt x="12" y="22"/>
                        <a:pt x="14" y="22"/>
                      </a:cubicBezTo>
                      <a:cubicBezTo>
                        <a:pt x="17" y="20"/>
                        <a:pt x="18" y="18"/>
                        <a:pt x="17" y="16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lnTo>
                        <a:pt x="15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4" name="Freeform 751"/>
                <p:cNvSpPr>
                  <a:spLocks/>
                </p:cNvSpPr>
                <p:nvPr/>
              </p:nvSpPr>
              <p:spPr bwMode="auto">
                <a:xfrm>
                  <a:off x="5244300" y="383073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4" y="6"/>
                    </a:cxn>
                    <a:cxn ang="0">
                      <a:pos x="8" y="15"/>
                    </a:cxn>
                    <a:cxn ang="0">
                      <a:pos x="12" y="23"/>
                    </a:cxn>
                    <a:cxn ang="0">
                      <a:pos x="12" y="23"/>
                    </a:cxn>
                    <a:cxn ang="0">
                      <a:pos x="12" y="15"/>
                    </a:cxn>
                    <a:cxn ang="0">
                      <a:pos x="13" y="2"/>
                    </a:cxn>
                    <a:cxn ang="0">
                      <a:pos x="18" y="0"/>
                    </a:cxn>
                    <a:cxn ang="0">
                      <a:pos x="27" y="20"/>
                    </a:cxn>
                    <a:cxn ang="0">
                      <a:pos x="24" y="22"/>
                    </a:cxn>
                    <a:cxn ang="0">
                      <a:pos x="20" y="13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15" y="13"/>
                    </a:cxn>
                    <a:cxn ang="0">
                      <a:pos x="14" y="26"/>
                    </a:cxn>
                    <a:cxn ang="0">
                      <a:pos x="10" y="28"/>
                    </a:cxn>
                    <a:cxn ang="0">
                      <a:pos x="0" y="8"/>
                    </a:cxn>
                    <a:cxn ang="0">
                      <a:pos x="4" y="6"/>
                    </a:cxn>
                  </a:cxnLst>
                  <a:rect l="0" t="0" r="r" b="b"/>
                  <a:pathLst>
                    <a:path w="27" h="28">
                      <a:moveTo>
                        <a:pt x="4" y="6"/>
                      </a:move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8"/>
                        <a:pt x="10" y="20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0"/>
                        <a:pt x="12" y="18"/>
                        <a:pt x="12" y="15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8" y="10"/>
                        <a:pt x="17" y="8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8"/>
                        <a:pt x="16" y="10"/>
                        <a:pt x="15" y="13"/>
                      </a:cubicBezTo>
                      <a:cubicBezTo>
                        <a:pt x="15" y="17"/>
                        <a:pt x="15" y="22"/>
                        <a:pt x="14" y="26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5" name="Freeform 752"/>
                <p:cNvSpPr>
                  <a:spLocks/>
                </p:cNvSpPr>
                <p:nvPr/>
              </p:nvSpPr>
              <p:spPr bwMode="auto">
                <a:xfrm>
                  <a:off x="4625175" y="4216495"/>
                  <a:ext cx="50800" cy="58738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32" y="25"/>
                    </a:cxn>
                    <a:cxn ang="0">
                      <a:pos x="29" y="28"/>
                    </a:cxn>
                    <a:cxn ang="0">
                      <a:pos x="17" y="7"/>
                    </a:cxn>
                    <a:cxn ang="0">
                      <a:pos x="6" y="12"/>
                    </a:cxn>
                    <a:cxn ang="0">
                      <a:pos x="16" y="34"/>
                    </a:cxn>
                    <a:cxn ang="0">
                      <a:pos x="12" y="37"/>
                    </a:cxn>
                    <a:cxn ang="0">
                      <a:pos x="0" y="10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32" h="37">
                      <a:moveTo>
                        <a:pt x="21" y="0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17" y="7"/>
                      </a:lnTo>
                      <a:lnTo>
                        <a:pt x="6" y="12"/>
                      </a:lnTo>
                      <a:lnTo>
                        <a:pt x="16" y="34"/>
                      </a:lnTo>
                      <a:lnTo>
                        <a:pt x="12" y="37"/>
                      </a:lnTo>
                      <a:lnTo>
                        <a:pt x="0" y="1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6" name="Freeform 753"/>
                <p:cNvSpPr>
                  <a:spLocks/>
                </p:cNvSpPr>
                <p:nvPr/>
              </p:nvSpPr>
              <p:spPr bwMode="auto">
                <a:xfrm>
                  <a:off x="4660100" y="4197445"/>
                  <a:ext cx="42863" cy="74613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14" y="17"/>
                    </a:cxn>
                    <a:cxn ang="0">
                      <a:pos x="17" y="21"/>
                    </a:cxn>
                    <a:cxn ang="0">
                      <a:pos x="18" y="21"/>
                    </a:cxn>
                    <a:cxn ang="0">
                      <a:pos x="17" y="16"/>
                    </a:cxn>
                    <a:cxn ang="0">
                      <a:pos x="15" y="2"/>
                    </a:cxn>
                    <a:cxn ang="0">
                      <a:pos x="19" y="0"/>
                    </a:cxn>
                    <a:cxn ang="0">
                      <a:pos x="20" y="18"/>
                    </a:cxn>
                    <a:cxn ang="0">
                      <a:pos x="20" y="34"/>
                    </a:cxn>
                    <a:cxn ang="0">
                      <a:pos x="16" y="38"/>
                    </a:cxn>
                    <a:cxn ang="0">
                      <a:pos x="14" y="35"/>
                    </a:cxn>
                    <a:cxn ang="0">
                      <a:pos x="16" y="32"/>
                    </a:cxn>
                    <a:cxn ang="0">
                      <a:pos x="17" y="26"/>
                    </a:cxn>
                    <a:cxn ang="0">
                      <a:pos x="17" y="25"/>
                    </a:cxn>
                    <a:cxn ang="0">
                      <a:pos x="16" y="25"/>
                    </a:cxn>
                    <a:cxn ang="0">
                      <a:pos x="0" y="10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21" h="38">
                      <a:moveTo>
                        <a:pt x="4" y="8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9"/>
                        <a:pt x="17" y="20"/>
                        <a:pt x="17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0"/>
                        <a:pt x="17" y="18"/>
                        <a:pt x="17" y="16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1" y="26"/>
                        <a:pt x="21" y="30"/>
                        <a:pt x="20" y="34"/>
                      </a:cubicBezTo>
                      <a:cubicBezTo>
                        <a:pt x="19" y="36"/>
                        <a:pt x="17" y="37"/>
                        <a:pt x="16" y="38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5" y="35"/>
                        <a:pt x="16" y="34"/>
                        <a:pt x="16" y="32"/>
                      </a:cubicBezTo>
                      <a:cubicBezTo>
                        <a:pt x="17" y="31"/>
                        <a:pt x="17" y="29"/>
                        <a:pt x="17" y="26"/>
                      </a:cubicBezTo>
                      <a:cubicBezTo>
                        <a:pt x="17" y="26"/>
                        <a:pt x="17" y="26"/>
                        <a:pt x="17" y="25"/>
                      </a:cubicBezTo>
                      <a:cubicBezTo>
                        <a:pt x="17" y="25"/>
                        <a:pt x="17" y="25"/>
                        <a:pt x="16" y="25"/>
                      </a:cubicBezTo>
                      <a:cubicBezTo>
                        <a:pt x="0" y="10"/>
                        <a:pt x="0" y="10"/>
                        <a:pt x="0" y="10"/>
                      </a:cubicBez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7" name="Freeform 754"/>
                <p:cNvSpPr>
                  <a:spLocks noEditPoints="1"/>
                </p:cNvSpPr>
                <p:nvPr/>
              </p:nvSpPr>
              <p:spPr bwMode="auto">
                <a:xfrm>
                  <a:off x="4701375" y="4160933"/>
                  <a:ext cx="50800" cy="76200"/>
                </a:xfrm>
                <a:custGeom>
                  <a:avLst/>
                  <a:gdLst/>
                  <a:ahLst/>
                  <a:cxnLst>
                    <a:cxn ang="0">
                      <a:pos x="13" y="3"/>
                    </a:cxn>
                    <a:cxn ang="0">
                      <a:pos x="9" y="6"/>
                    </a:cxn>
                    <a:cxn ang="0">
                      <a:pos x="4" y="14"/>
                    </a:cxn>
                    <a:cxn ang="0">
                      <a:pos x="5" y="21"/>
                    </a:cxn>
                    <a:cxn ang="0">
                      <a:pos x="5" y="21"/>
                    </a:cxn>
                    <a:cxn ang="0">
                      <a:pos x="10" y="13"/>
                    </a:cxn>
                    <a:cxn ang="0">
                      <a:pos x="23" y="19"/>
                    </a:cxn>
                    <a:cxn ang="0">
                      <a:pos x="19" y="34"/>
                    </a:cxn>
                    <a:cxn ang="0">
                      <a:pos x="3" y="25"/>
                    </a:cxn>
                    <a:cxn ang="0">
                      <a:pos x="1" y="13"/>
                    </a:cxn>
                    <a:cxn ang="0">
                      <a:pos x="7" y="4"/>
                    </a:cxn>
                    <a:cxn ang="0">
                      <a:pos x="12" y="0"/>
                    </a:cxn>
                    <a:cxn ang="0">
                      <a:pos x="13" y="3"/>
                    </a:cxn>
                    <a:cxn ang="0">
                      <a:pos x="10" y="16"/>
                    </a:cxn>
                    <a:cxn ang="0">
                      <a:pos x="7" y="21"/>
                    </a:cxn>
                    <a:cxn ang="0">
                      <a:pos x="8" y="26"/>
                    </a:cxn>
                    <a:cxn ang="0">
                      <a:pos x="18" y="32"/>
                    </a:cxn>
                    <a:cxn ang="0">
                      <a:pos x="20" y="21"/>
                    </a:cxn>
                    <a:cxn ang="0">
                      <a:pos x="10" y="16"/>
                    </a:cxn>
                  </a:cxnLst>
                  <a:rect l="0" t="0" r="r" b="b"/>
                  <a:pathLst>
                    <a:path w="26" h="38">
                      <a:moveTo>
                        <a:pt x="13" y="3"/>
                      </a:moveTo>
                      <a:cubicBezTo>
                        <a:pt x="12" y="4"/>
                        <a:pt x="10" y="5"/>
                        <a:pt x="9" y="6"/>
                      </a:cubicBezTo>
                      <a:cubicBezTo>
                        <a:pt x="6" y="8"/>
                        <a:pt x="4" y="11"/>
                        <a:pt x="4" y="14"/>
                      </a:cubicBezTo>
                      <a:cubicBezTo>
                        <a:pt x="3" y="16"/>
                        <a:pt x="4" y="19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18"/>
                        <a:pt x="7" y="15"/>
                        <a:pt x="10" y="13"/>
                      </a:cubicBezTo>
                      <a:cubicBezTo>
                        <a:pt x="15" y="11"/>
                        <a:pt x="20" y="13"/>
                        <a:pt x="23" y="19"/>
                      </a:cubicBezTo>
                      <a:cubicBezTo>
                        <a:pt x="26" y="26"/>
                        <a:pt x="25" y="31"/>
                        <a:pt x="19" y="34"/>
                      </a:cubicBezTo>
                      <a:cubicBezTo>
                        <a:pt x="12" y="38"/>
                        <a:pt x="6" y="32"/>
                        <a:pt x="3" y="25"/>
                      </a:cubicBezTo>
                      <a:cubicBezTo>
                        <a:pt x="1" y="21"/>
                        <a:pt x="0" y="16"/>
                        <a:pt x="1" y="13"/>
                      </a:cubicBezTo>
                      <a:cubicBezTo>
                        <a:pt x="1" y="9"/>
                        <a:pt x="4" y="6"/>
                        <a:pt x="7" y="4"/>
                      </a:cubicBezTo>
                      <a:cubicBezTo>
                        <a:pt x="9" y="3"/>
                        <a:pt x="10" y="1"/>
                        <a:pt x="12" y="0"/>
                      </a:cubicBezTo>
                      <a:lnTo>
                        <a:pt x="13" y="3"/>
                      </a:lnTo>
                      <a:close/>
                      <a:moveTo>
                        <a:pt x="10" y="16"/>
                      </a:moveTo>
                      <a:cubicBezTo>
                        <a:pt x="8" y="17"/>
                        <a:pt x="7" y="19"/>
                        <a:pt x="7" y="21"/>
                      </a:cubicBezTo>
                      <a:cubicBezTo>
                        <a:pt x="7" y="23"/>
                        <a:pt x="7" y="24"/>
                        <a:pt x="8" y="26"/>
                      </a:cubicBezTo>
                      <a:cubicBezTo>
                        <a:pt x="10" y="29"/>
                        <a:pt x="14" y="33"/>
                        <a:pt x="18" y="32"/>
                      </a:cubicBezTo>
                      <a:cubicBezTo>
                        <a:pt x="22" y="30"/>
                        <a:pt x="21" y="25"/>
                        <a:pt x="20" y="21"/>
                      </a:cubicBezTo>
                      <a:cubicBezTo>
                        <a:pt x="18" y="18"/>
                        <a:pt x="15" y="14"/>
                        <a:pt x="10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8" name="Freeform 755"/>
                <p:cNvSpPr>
                  <a:spLocks/>
                </p:cNvSpPr>
                <p:nvPr/>
              </p:nvSpPr>
              <p:spPr bwMode="auto">
                <a:xfrm>
                  <a:off x="4745825" y="4160933"/>
                  <a:ext cx="46038" cy="587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3" y="21"/>
                    </a:cxn>
                    <a:cxn ang="0">
                      <a:pos x="20" y="22"/>
                    </a:cxn>
                    <a:cxn ang="0">
                      <a:pos x="11" y="5"/>
                    </a:cxn>
                    <a:cxn ang="0">
                      <a:pos x="4" y="8"/>
                    </a:cxn>
                    <a:cxn ang="0">
                      <a:pos x="7" y="14"/>
                    </a:cxn>
                    <a:cxn ang="0">
                      <a:pos x="9" y="26"/>
                    </a:cxn>
                    <a:cxn ang="0">
                      <a:pos x="6" y="29"/>
                    </a:cxn>
                    <a:cxn ang="0">
                      <a:pos x="4" y="27"/>
                    </a:cxn>
                    <a:cxn ang="0">
                      <a:pos x="6" y="25"/>
                    </a:cxn>
                    <a:cxn ang="0">
                      <a:pos x="3" y="15"/>
                    </a:cxn>
                    <a:cxn ang="0">
                      <a:pos x="0" y="7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3" h="29">
                      <a:moveTo>
                        <a:pt x="14" y="0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10" y="19"/>
                        <a:pt x="11" y="23"/>
                        <a:pt x="9" y="26"/>
                      </a:cubicBezTo>
                      <a:cubicBezTo>
                        <a:pt x="9" y="28"/>
                        <a:pt x="8" y="29"/>
                        <a:pt x="6" y="29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5" y="26"/>
                        <a:pt x="5" y="26"/>
                        <a:pt x="6" y="25"/>
                      </a:cubicBezTo>
                      <a:cubicBezTo>
                        <a:pt x="7" y="23"/>
                        <a:pt x="6" y="20"/>
                        <a:pt x="3" y="15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79" name="Freeform 756"/>
                <p:cNvSpPr>
                  <a:spLocks/>
                </p:cNvSpPr>
                <p:nvPr/>
              </p:nvSpPr>
              <p:spPr bwMode="auto">
                <a:xfrm>
                  <a:off x="4782337" y="4141883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7" y="15"/>
                    </a:cxn>
                    <a:cxn ang="0">
                      <a:pos x="11" y="23"/>
                    </a:cxn>
                    <a:cxn ang="0">
                      <a:pos x="11" y="23"/>
                    </a:cxn>
                    <a:cxn ang="0">
                      <a:pos x="11" y="16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0"/>
                    </a:cxn>
                    <a:cxn ang="0">
                      <a:pos x="23" y="22"/>
                    </a:cxn>
                    <a:cxn ang="0">
                      <a:pos x="19" y="13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15" y="13"/>
                    </a:cxn>
                    <a:cxn ang="0">
                      <a:pos x="14" y="27"/>
                    </a:cxn>
                    <a:cxn ang="0">
                      <a:pos x="9" y="29"/>
                    </a:cxn>
                    <a:cxn ang="0">
                      <a:pos x="0" y="8"/>
                    </a:cxn>
                    <a:cxn ang="0">
                      <a:pos x="3" y="7"/>
                    </a:cxn>
                  </a:cxnLst>
                  <a:rect l="0" t="0" r="r" b="b"/>
                  <a:pathLst>
                    <a:path w="27" h="29">
                      <a:moveTo>
                        <a:pt x="3" y="7"/>
                      </a:move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8"/>
                        <a:pt x="10" y="20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0"/>
                        <a:pt x="11" y="19"/>
                        <a:pt x="11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0"/>
                        <a:pt x="17" y="8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8"/>
                        <a:pt x="15" y="10"/>
                        <a:pt x="15" y="13"/>
                      </a:cubicBezTo>
                      <a:cubicBezTo>
                        <a:pt x="15" y="17"/>
                        <a:pt x="14" y="22"/>
                        <a:pt x="14" y="27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0" name="Freeform 757"/>
                <p:cNvSpPr>
                  <a:spLocks/>
                </p:cNvSpPr>
                <p:nvPr/>
              </p:nvSpPr>
              <p:spPr bwMode="auto">
                <a:xfrm>
                  <a:off x="4822025" y="4122833"/>
                  <a:ext cx="52388" cy="44450"/>
                </a:xfrm>
                <a:custGeom>
                  <a:avLst/>
                  <a:gdLst/>
                  <a:ahLst/>
                  <a:cxnLst>
                    <a:cxn ang="0">
                      <a:pos x="4" y="6"/>
                    </a:cxn>
                    <a:cxn ang="0">
                      <a:pos x="7" y="12"/>
                    </a:cxn>
                    <a:cxn ang="0">
                      <a:pos x="14" y="15"/>
                    </a:cxn>
                    <a:cxn ang="0">
                      <a:pos x="17" y="11"/>
                    </a:cxn>
                    <a:cxn ang="0">
                      <a:pos x="13" y="1"/>
                    </a:cxn>
                    <a:cxn ang="0">
                      <a:pos x="16" y="0"/>
                    </a:cxn>
                    <a:cxn ang="0">
                      <a:pos x="26" y="20"/>
                    </a:cxn>
                    <a:cxn ang="0">
                      <a:pos x="22" y="22"/>
                    </a:cxn>
                    <a:cxn ang="0">
                      <a:pos x="18" y="14"/>
                    </a:cxn>
                    <a:cxn ang="0">
                      <a:pos x="18" y="14"/>
                    </a:cxn>
                    <a:cxn ang="0">
                      <a:pos x="14" y="18"/>
                    </a:cxn>
                    <a:cxn ang="0">
                      <a:pos x="4" y="14"/>
                    </a:cxn>
                    <a:cxn ang="0">
                      <a:pos x="0" y="7"/>
                    </a:cxn>
                    <a:cxn ang="0">
                      <a:pos x="4" y="6"/>
                    </a:cxn>
                  </a:cxnLst>
                  <a:rect l="0" t="0" r="r" b="b"/>
                  <a:pathLst>
                    <a:path w="26" h="22">
                      <a:moveTo>
                        <a:pt x="4" y="6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5"/>
                        <a:pt x="10" y="16"/>
                        <a:pt x="14" y="15"/>
                      </a:cubicBezTo>
                      <a:cubicBezTo>
                        <a:pt x="15" y="14"/>
                        <a:pt x="17" y="12"/>
                        <a:pt x="17" y="1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7" y="15"/>
                        <a:pt x="16" y="17"/>
                        <a:pt x="14" y="18"/>
                      </a:cubicBezTo>
                      <a:cubicBezTo>
                        <a:pt x="10" y="20"/>
                        <a:pt x="6" y="19"/>
                        <a:pt x="4" y="14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1" name="Freeform 758"/>
                <p:cNvSpPr>
                  <a:spLocks/>
                </p:cNvSpPr>
                <p:nvPr/>
              </p:nvSpPr>
              <p:spPr bwMode="auto">
                <a:xfrm>
                  <a:off x="4861712" y="410378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5" y="7"/>
                    </a:cxn>
                    <a:cxn ang="0">
                      <a:pos x="10" y="17"/>
                    </a:cxn>
                    <a:cxn ang="0">
                      <a:pos x="23" y="11"/>
                    </a:cxn>
                    <a:cxn ang="0">
                      <a:pos x="18" y="1"/>
                    </a:cxn>
                    <a:cxn ang="0">
                      <a:pos x="21" y="0"/>
                    </a:cxn>
                    <a:cxn ang="0">
                      <a:pos x="34" y="25"/>
                    </a:cxn>
                    <a:cxn ang="0">
                      <a:pos x="29" y="27"/>
                    </a:cxn>
                    <a:cxn ang="0">
                      <a:pos x="24" y="15"/>
                    </a:cxn>
                    <a:cxn ang="0">
                      <a:pos x="11" y="21"/>
                    </a:cxn>
                    <a:cxn ang="0">
                      <a:pos x="18" y="33"/>
                    </a:cxn>
                    <a:cxn ang="0">
                      <a:pos x="13" y="35"/>
                    </a:cxn>
                    <a:cxn ang="0">
                      <a:pos x="0" y="10"/>
                    </a:cxn>
                    <a:cxn ang="0">
                      <a:pos x="5" y="7"/>
                    </a:cxn>
                  </a:cxnLst>
                  <a:rect l="0" t="0" r="r" b="b"/>
                  <a:pathLst>
                    <a:path w="34" h="35">
                      <a:moveTo>
                        <a:pt x="5" y="7"/>
                      </a:moveTo>
                      <a:lnTo>
                        <a:pt x="10" y="17"/>
                      </a:lnTo>
                      <a:lnTo>
                        <a:pt x="23" y="11"/>
                      </a:lnTo>
                      <a:lnTo>
                        <a:pt x="18" y="1"/>
                      </a:lnTo>
                      <a:lnTo>
                        <a:pt x="21" y="0"/>
                      </a:lnTo>
                      <a:lnTo>
                        <a:pt x="34" y="25"/>
                      </a:lnTo>
                      <a:lnTo>
                        <a:pt x="29" y="27"/>
                      </a:lnTo>
                      <a:lnTo>
                        <a:pt x="24" y="15"/>
                      </a:lnTo>
                      <a:lnTo>
                        <a:pt x="11" y="21"/>
                      </a:lnTo>
                      <a:lnTo>
                        <a:pt x="18" y="33"/>
                      </a:lnTo>
                      <a:lnTo>
                        <a:pt x="13" y="35"/>
                      </a:lnTo>
                      <a:lnTo>
                        <a:pt x="0" y="10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2" name="Freeform 759"/>
                <p:cNvSpPr>
                  <a:spLocks noEditPoints="1"/>
                </p:cNvSpPr>
                <p:nvPr/>
              </p:nvSpPr>
              <p:spPr bwMode="auto">
                <a:xfrm>
                  <a:off x="4906162" y="4078383"/>
                  <a:ext cx="61913" cy="60325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6"/>
                    </a:cxn>
                    <a:cxn ang="0">
                      <a:pos x="10" y="14"/>
                    </a:cxn>
                    <a:cxn ang="0">
                      <a:pos x="22" y="16"/>
                    </a:cxn>
                    <a:cxn ang="0">
                      <a:pos x="22" y="22"/>
                    </a:cxn>
                    <a:cxn ang="0">
                      <a:pos x="15" y="28"/>
                    </a:cxn>
                    <a:cxn ang="0">
                      <a:pos x="9" y="31"/>
                    </a:cxn>
                    <a:cxn ang="0">
                      <a:pos x="0" y="11"/>
                    </a:cxn>
                    <a:cxn ang="0">
                      <a:pos x="3" y="9"/>
                    </a:cxn>
                    <a:cxn ang="0">
                      <a:pos x="12" y="27"/>
                    </a:cxn>
                    <a:cxn ang="0">
                      <a:pos x="14" y="25"/>
                    </a:cxn>
                    <a:cxn ang="0">
                      <a:pos x="18" y="18"/>
                    </a:cxn>
                    <a:cxn ang="0">
                      <a:pos x="10" y="17"/>
                    </a:cxn>
                    <a:cxn ang="0">
                      <a:pos x="8" y="18"/>
                    </a:cxn>
                    <a:cxn ang="0">
                      <a:pos x="12" y="27"/>
                    </a:cxn>
                    <a:cxn ang="0">
                      <a:pos x="21" y="0"/>
                    </a:cxn>
                    <a:cxn ang="0">
                      <a:pos x="31" y="20"/>
                    </a:cxn>
                    <a:cxn ang="0">
                      <a:pos x="28" y="22"/>
                    </a:cxn>
                    <a:cxn ang="0">
                      <a:pos x="18" y="2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31" h="31">
                      <a:moveTo>
                        <a:pt x="3" y="9"/>
                      </a:move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5"/>
                        <a:pt x="8" y="15"/>
                        <a:pt x="10" y="14"/>
                      </a:cubicBezTo>
                      <a:cubicBezTo>
                        <a:pt x="14" y="12"/>
                        <a:pt x="19" y="11"/>
                        <a:pt x="22" y="16"/>
                      </a:cubicBezTo>
                      <a:cubicBezTo>
                        <a:pt x="23" y="19"/>
                        <a:pt x="23" y="20"/>
                        <a:pt x="22" y="22"/>
                      </a:cubicBezTo>
                      <a:cubicBezTo>
                        <a:pt x="21" y="25"/>
                        <a:pt x="18" y="27"/>
                        <a:pt x="15" y="28"/>
                      </a:cubicBezTo>
                      <a:cubicBezTo>
                        <a:pt x="13" y="29"/>
                        <a:pt x="11" y="30"/>
                        <a:pt x="9" y="31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3" y="9"/>
                      </a:lnTo>
                      <a:close/>
                      <a:moveTo>
                        <a:pt x="12" y="27"/>
                      </a:moveTo>
                      <a:cubicBezTo>
                        <a:pt x="12" y="26"/>
                        <a:pt x="13" y="26"/>
                        <a:pt x="14" y="25"/>
                      </a:cubicBezTo>
                      <a:cubicBezTo>
                        <a:pt x="17" y="24"/>
                        <a:pt x="20" y="21"/>
                        <a:pt x="18" y="18"/>
                      </a:cubicBezTo>
                      <a:cubicBezTo>
                        <a:pt x="17" y="15"/>
                        <a:pt x="13" y="15"/>
                        <a:pt x="10" y="17"/>
                      </a:cubicBezTo>
                      <a:cubicBezTo>
                        <a:pt x="9" y="17"/>
                        <a:pt x="8" y="18"/>
                        <a:pt x="8" y="18"/>
                      </a:cubicBezTo>
                      <a:lnTo>
                        <a:pt x="12" y="27"/>
                      </a:lnTo>
                      <a:close/>
                      <a:moveTo>
                        <a:pt x="21" y="0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18" y="2"/>
                        <a:pt x="18" y="2"/>
                        <a:pt x="18" y="2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3" name="Freeform 760"/>
                <p:cNvSpPr>
                  <a:spLocks noEditPoints="1"/>
                </p:cNvSpPr>
                <p:nvPr/>
              </p:nvSpPr>
              <p:spPr bwMode="auto">
                <a:xfrm>
                  <a:off x="4956962" y="4059333"/>
                  <a:ext cx="47625" cy="53975"/>
                </a:xfrm>
                <a:custGeom>
                  <a:avLst/>
                  <a:gdLst/>
                  <a:ahLst/>
                  <a:cxnLst>
                    <a:cxn ang="0">
                      <a:pos x="7" y="17"/>
                    </a:cxn>
                    <a:cxn ang="0">
                      <a:pos x="17" y="20"/>
                    </a:cxn>
                    <a:cxn ang="0">
                      <a:pos x="22" y="17"/>
                    </a:cxn>
                    <a:cxn ang="0">
                      <a:pos x="24" y="19"/>
                    </a:cxn>
                    <a:cxn ang="0">
                      <a:pos x="18" y="24"/>
                    </a:cxn>
                    <a:cxn ang="0">
                      <a:pos x="3" y="18"/>
                    </a:cxn>
                    <a:cxn ang="0">
                      <a:pos x="7" y="3"/>
                    </a:cxn>
                    <a:cxn ang="0">
                      <a:pos x="20" y="8"/>
                    </a:cxn>
                    <a:cxn ang="0">
                      <a:pos x="21" y="10"/>
                    </a:cxn>
                    <a:cxn ang="0">
                      <a:pos x="7" y="17"/>
                    </a:cxn>
                    <a:cxn ang="0">
                      <a:pos x="16" y="9"/>
                    </a:cxn>
                    <a:cxn ang="0">
                      <a:pos x="8" y="5"/>
                    </a:cxn>
                    <a:cxn ang="0">
                      <a:pos x="6" y="14"/>
                    </a:cxn>
                    <a:cxn ang="0">
                      <a:pos x="16" y="9"/>
                    </a:cxn>
                  </a:cxnLst>
                  <a:rect l="0" t="0" r="r" b="b"/>
                  <a:pathLst>
                    <a:path w="24" h="27">
                      <a:moveTo>
                        <a:pt x="7" y="17"/>
                      </a:moveTo>
                      <a:cubicBezTo>
                        <a:pt x="9" y="22"/>
                        <a:pt x="14" y="22"/>
                        <a:pt x="17" y="20"/>
                      </a:cubicBezTo>
                      <a:cubicBezTo>
                        <a:pt x="20" y="19"/>
                        <a:pt x="21" y="18"/>
                        <a:pt x="22" y="17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2"/>
                        <a:pt x="18" y="24"/>
                      </a:cubicBezTo>
                      <a:cubicBezTo>
                        <a:pt x="12" y="27"/>
                        <a:pt x="6" y="24"/>
                        <a:pt x="3" y="18"/>
                      </a:cubicBezTo>
                      <a:cubicBezTo>
                        <a:pt x="0" y="12"/>
                        <a:pt x="2" y="6"/>
                        <a:pt x="7" y="3"/>
                      </a:cubicBezTo>
                      <a:cubicBezTo>
                        <a:pt x="14" y="0"/>
                        <a:pt x="19" y="4"/>
                        <a:pt x="20" y="8"/>
                      </a:cubicBezTo>
                      <a:cubicBezTo>
                        <a:pt x="21" y="9"/>
                        <a:pt x="21" y="10"/>
                        <a:pt x="21" y="10"/>
                      </a:cubicBezTo>
                      <a:lnTo>
                        <a:pt x="7" y="17"/>
                      </a:lnTo>
                      <a:close/>
                      <a:moveTo>
                        <a:pt x="16" y="9"/>
                      </a:moveTo>
                      <a:cubicBezTo>
                        <a:pt x="15" y="7"/>
                        <a:pt x="13" y="3"/>
                        <a:pt x="8" y="5"/>
                      </a:cubicBezTo>
                      <a:cubicBezTo>
                        <a:pt x="5" y="7"/>
                        <a:pt x="5" y="11"/>
                        <a:pt x="6" y="14"/>
                      </a:cubicBezTo>
                      <a:lnTo>
                        <a:pt x="16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4" name="Freeform 761"/>
                <p:cNvSpPr>
                  <a:spLocks/>
                </p:cNvSpPr>
                <p:nvPr/>
              </p:nvSpPr>
              <p:spPr bwMode="auto">
                <a:xfrm>
                  <a:off x="5009350" y="4027583"/>
                  <a:ext cx="63500" cy="61913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5" y="8"/>
                    </a:cxn>
                    <a:cxn ang="0">
                      <a:pos x="13" y="16"/>
                    </a:cxn>
                    <a:cxn ang="0">
                      <a:pos x="18" y="21"/>
                    </a:cxn>
                    <a:cxn ang="0">
                      <a:pos x="18" y="21"/>
                    </a:cxn>
                    <a:cxn ang="0">
                      <a:pos x="17" y="13"/>
                    </a:cxn>
                    <a:cxn ang="0">
                      <a:pos x="16" y="3"/>
                    </a:cxn>
                    <a:cxn ang="0">
                      <a:pos x="21" y="0"/>
                    </a:cxn>
                    <a:cxn ang="0">
                      <a:pos x="32" y="20"/>
                    </a:cxn>
                    <a:cxn ang="0">
                      <a:pos x="28" y="22"/>
                    </a:cxn>
                    <a:cxn ang="0">
                      <a:pos x="23" y="12"/>
                    </a:cxn>
                    <a:cxn ang="0">
                      <a:pos x="19" y="5"/>
                    </a:cxn>
                    <a:cxn ang="0">
                      <a:pos x="19" y="5"/>
                    </a:cxn>
                    <a:cxn ang="0">
                      <a:pos x="20" y="13"/>
                    </a:cxn>
                    <a:cxn ang="0">
                      <a:pos x="21" y="25"/>
                    </a:cxn>
                    <a:cxn ang="0">
                      <a:pos x="18" y="26"/>
                    </a:cxn>
                    <a:cxn ang="0">
                      <a:pos x="10" y="18"/>
                    </a:cxn>
                    <a:cxn ang="0">
                      <a:pos x="5" y="12"/>
                    </a:cxn>
                    <a:cxn ang="0">
                      <a:pos x="5" y="12"/>
                    </a:cxn>
                    <a:cxn ang="0">
                      <a:pos x="8" y="20"/>
                    </a:cxn>
                    <a:cxn ang="0">
                      <a:pos x="12" y="30"/>
                    </a:cxn>
                    <a:cxn ang="0">
                      <a:pos x="8" y="31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32" h="31">
                      <a:moveTo>
                        <a:pt x="0" y="10"/>
                      </a:move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5" y="18"/>
                        <a:pt x="17" y="20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19"/>
                        <a:pt x="17" y="16"/>
                        <a:pt x="17" y="1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2" y="10"/>
                        <a:pt x="20" y="8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7"/>
                        <a:pt x="20" y="9"/>
                        <a:pt x="20" y="13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8" y="16"/>
                        <a:pt x="6" y="14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6" y="15"/>
                        <a:pt x="7" y="17"/>
                        <a:pt x="8" y="2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8" y="31"/>
                        <a:pt x="8" y="31"/>
                        <a:pt x="8" y="3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5" name="Freeform 762"/>
                <p:cNvSpPr>
                  <a:spLocks noEditPoints="1"/>
                </p:cNvSpPr>
                <p:nvPr/>
              </p:nvSpPr>
              <p:spPr bwMode="auto">
                <a:xfrm>
                  <a:off x="5061737" y="4010120"/>
                  <a:ext cx="44450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16" y="21"/>
                    </a:cxn>
                    <a:cxn ang="0">
                      <a:pos x="22" y="17"/>
                    </a:cxn>
                    <a:cxn ang="0">
                      <a:pos x="23" y="19"/>
                    </a:cxn>
                    <a:cxn ang="0">
                      <a:pos x="17" y="24"/>
                    </a:cxn>
                    <a:cxn ang="0">
                      <a:pos x="3" y="18"/>
                    </a:cxn>
                    <a:cxn ang="0">
                      <a:pos x="7" y="3"/>
                    </a:cxn>
                    <a:cxn ang="0">
                      <a:pos x="20" y="9"/>
                    </a:cxn>
                    <a:cxn ang="0">
                      <a:pos x="20" y="10"/>
                    </a:cxn>
                    <a:cxn ang="0">
                      <a:pos x="6" y="17"/>
                    </a:cxn>
                    <a:cxn ang="0">
                      <a:pos x="16" y="9"/>
                    </a:cxn>
                    <a:cxn ang="0">
                      <a:pos x="8" y="6"/>
                    </a:cxn>
                    <a:cxn ang="0">
                      <a:pos x="5" y="14"/>
                    </a:cxn>
                    <a:cxn ang="0">
                      <a:pos x="16" y="9"/>
                    </a:cxn>
                  </a:cxnLst>
                  <a:rect l="0" t="0" r="r" b="b"/>
                  <a:pathLst>
                    <a:path w="23" h="27">
                      <a:moveTo>
                        <a:pt x="6" y="17"/>
                      </a:moveTo>
                      <a:cubicBezTo>
                        <a:pt x="9" y="22"/>
                        <a:pt x="13" y="23"/>
                        <a:pt x="16" y="21"/>
                      </a:cubicBezTo>
                      <a:cubicBezTo>
                        <a:pt x="19" y="20"/>
                        <a:pt x="20" y="18"/>
                        <a:pt x="22" y="17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2" y="21"/>
                        <a:pt x="21" y="22"/>
                        <a:pt x="17" y="24"/>
                      </a:cubicBezTo>
                      <a:cubicBezTo>
                        <a:pt x="11" y="27"/>
                        <a:pt x="5" y="25"/>
                        <a:pt x="3" y="18"/>
                      </a:cubicBezTo>
                      <a:cubicBezTo>
                        <a:pt x="0" y="12"/>
                        <a:pt x="1" y="6"/>
                        <a:pt x="7" y="3"/>
                      </a:cubicBezTo>
                      <a:cubicBezTo>
                        <a:pt x="13" y="0"/>
                        <a:pt x="18" y="5"/>
                        <a:pt x="20" y="9"/>
                      </a:cubicBezTo>
                      <a:cubicBezTo>
                        <a:pt x="20" y="9"/>
                        <a:pt x="20" y="10"/>
                        <a:pt x="20" y="10"/>
                      </a:cubicBezTo>
                      <a:lnTo>
                        <a:pt x="6" y="17"/>
                      </a:lnTo>
                      <a:close/>
                      <a:moveTo>
                        <a:pt x="16" y="9"/>
                      </a:moveTo>
                      <a:cubicBezTo>
                        <a:pt x="15" y="7"/>
                        <a:pt x="12" y="4"/>
                        <a:pt x="8" y="6"/>
                      </a:cubicBezTo>
                      <a:cubicBezTo>
                        <a:pt x="4" y="8"/>
                        <a:pt x="4" y="12"/>
                        <a:pt x="5" y="14"/>
                      </a:cubicBezTo>
                      <a:lnTo>
                        <a:pt x="16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6" name="Freeform 763"/>
                <p:cNvSpPr>
                  <a:spLocks noEditPoints="1"/>
                </p:cNvSpPr>
                <p:nvPr/>
              </p:nvSpPr>
              <p:spPr bwMode="auto">
                <a:xfrm>
                  <a:off x="5096662" y="3989483"/>
                  <a:ext cx="55563" cy="74613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0" y="8"/>
                    </a:cxn>
                    <a:cxn ang="0">
                      <a:pos x="3" y="7"/>
                    </a:cxn>
                    <a:cxn ang="0">
                      <a:pos x="5" y="10"/>
                    </a:cxn>
                    <a:cxn ang="0">
                      <a:pos x="5" y="10"/>
                    </a:cxn>
                    <a:cxn ang="0">
                      <a:pos x="10" y="3"/>
                    </a:cxn>
                    <a:cxn ang="0">
                      <a:pos x="24" y="9"/>
                    </a:cxn>
                    <a:cxn ang="0">
                      <a:pos x="20" y="24"/>
                    </a:cxn>
                    <a:cxn ang="0">
                      <a:pos x="12" y="24"/>
                    </a:cxn>
                    <a:cxn ang="0">
                      <a:pos x="12" y="24"/>
                    </a:cxn>
                    <a:cxn ang="0">
                      <a:pos x="17" y="35"/>
                    </a:cxn>
                    <a:cxn ang="0">
                      <a:pos x="14" y="37"/>
                    </a:cxn>
                    <a:cxn ang="0">
                      <a:pos x="3" y="15"/>
                    </a:cxn>
                    <a:cxn ang="0">
                      <a:pos x="10" y="18"/>
                    </a:cxn>
                    <a:cxn ang="0">
                      <a:pos x="10" y="20"/>
                    </a:cxn>
                    <a:cxn ang="0">
                      <a:pos x="18" y="21"/>
                    </a:cxn>
                    <a:cxn ang="0">
                      <a:pos x="20" y="11"/>
                    </a:cxn>
                    <a:cxn ang="0">
                      <a:pos x="11" y="6"/>
                    </a:cxn>
                    <a:cxn ang="0">
                      <a:pos x="7" y="13"/>
                    </a:cxn>
                    <a:cxn ang="0">
                      <a:pos x="8" y="15"/>
                    </a:cxn>
                    <a:cxn ang="0">
                      <a:pos x="10" y="18"/>
                    </a:cxn>
                  </a:cxnLst>
                  <a:rect l="0" t="0" r="r" b="b"/>
                  <a:pathLst>
                    <a:path w="28" h="37">
                      <a:moveTo>
                        <a:pt x="3" y="15"/>
                      </a:moveTo>
                      <a:cubicBezTo>
                        <a:pt x="2" y="12"/>
                        <a:pt x="1" y="10"/>
                        <a:pt x="0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7"/>
                        <a:pt x="7" y="4"/>
                        <a:pt x="10" y="3"/>
                      </a:cubicBezTo>
                      <a:cubicBezTo>
                        <a:pt x="15" y="0"/>
                        <a:pt x="21" y="3"/>
                        <a:pt x="24" y="9"/>
                      </a:cubicBezTo>
                      <a:cubicBezTo>
                        <a:pt x="28" y="16"/>
                        <a:pt x="25" y="22"/>
                        <a:pt x="20" y="24"/>
                      </a:cubicBezTo>
                      <a:cubicBezTo>
                        <a:pt x="17" y="25"/>
                        <a:pt x="14" y="25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lnTo>
                        <a:pt x="3" y="15"/>
                      </a:lnTo>
                      <a:close/>
                      <a:moveTo>
                        <a:pt x="10" y="18"/>
                      </a:moveTo>
                      <a:cubicBezTo>
                        <a:pt x="10" y="19"/>
                        <a:pt x="10" y="19"/>
                        <a:pt x="10" y="20"/>
                      </a:cubicBezTo>
                      <a:cubicBezTo>
                        <a:pt x="12" y="22"/>
                        <a:pt x="15" y="23"/>
                        <a:pt x="18" y="21"/>
                      </a:cubicBezTo>
                      <a:cubicBezTo>
                        <a:pt x="22" y="20"/>
                        <a:pt x="23" y="15"/>
                        <a:pt x="20" y="11"/>
                      </a:cubicBezTo>
                      <a:cubicBezTo>
                        <a:pt x="18" y="7"/>
                        <a:pt x="15" y="4"/>
                        <a:pt x="11" y="6"/>
                      </a:cubicBezTo>
                      <a:cubicBezTo>
                        <a:pt x="8" y="7"/>
                        <a:pt x="7" y="10"/>
                        <a:pt x="7" y="13"/>
                      </a:cubicBezTo>
                      <a:cubicBezTo>
                        <a:pt x="7" y="14"/>
                        <a:pt x="8" y="14"/>
                        <a:pt x="8" y="15"/>
                      </a:cubicBezTo>
                      <a:lnTo>
                        <a:pt x="1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7" name="Freeform 764"/>
                <p:cNvSpPr>
                  <a:spLocks noEditPoints="1"/>
                </p:cNvSpPr>
                <p:nvPr/>
              </p:nvSpPr>
              <p:spPr bwMode="auto">
                <a:xfrm>
                  <a:off x="5141112" y="3970433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18" y="24"/>
                    </a:cxn>
                    <a:cxn ang="0">
                      <a:pos x="4" y="18"/>
                    </a:cxn>
                    <a:cxn ang="0">
                      <a:pos x="9" y="3"/>
                    </a:cxn>
                    <a:cxn ang="0">
                      <a:pos x="23" y="9"/>
                    </a:cxn>
                    <a:cxn ang="0">
                      <a:pos x="7" y="17"/>
                    </a:cxn>
                    <a:cxn ang="0">
                      <a:pos x="17" y="21"/>
                    </a:cxn>
                    <a:cxn ang="0">
                      <a:pos x="20" y="11"/>
                    </a:cxn>
                    <a:cxn ang="0">
                      <a:pos x="10" y="6"/>
                    </a:cxn>
                    <a:cxn ang="0">
                      <a:pos x="7" y="17"/>
                    </a:cxn>
                  </a:cxnLst>
                  <a:rect l="0" t="0" r="r" b="b"/>
                  <a:pathLst>
                    <a:path w="27" h="27">
                      <a:moveTo>
                        <a:pt x="23" y="9"/>
                      </a:moveTo>
                      <a:cubicBezTo>
                        <a:pt x="27" y="16"/>
                        <a:pt x="23" y="22"/>
                        <a:pt x="18" y="24"/>
                      </a:cubicBezTo>
                      <a:cubicBezTo>
                        <a:pt x="13" y="27"/>
                        <a:pt x="7" y="25"/>
                        <a:pt x="4" y="18"/>
                      </a:cubicBezTo>
                      <a:cubicBezTo>
                        <a:pt x="0" y="12"/>
                        <a:pt x="3" y="6"/>
                        <a:pt x="9" y="3"/>
                      </a:cubicBezTo>
                      <a:cubicBezTo>
                        <a:pt x="14" y="0"/>
                        <a:pt x="20" y="2"/>
                        <a:pt x="23" y="9"/>
                      </a:cubicBezTo>
                      <a:close/>
                      <a:moveTo>
                        <a:pt x="7" y="17"/>
                      </a:moveTo>
                      <a:cubicBezTo>
                        <a:pt x="9" y="21"/>
                        <a:pt x="14" y="23"/>
                        <a:pt x="17" y="21"/>
                      </a:cubicBezTo>
                      <a:cubicBezTo>
                        <a:pt x="21" y="20"/>
                        <a:pt x="22" y="15"/>
                        <a:pt x="20" y="11"/>
                      </a:cubicBezTo>
                      <a:cubicBezTo>
                        <a:pt x="18" y="7"/>
                        <a:pt x="14" y="4"/>
                        <a:pt x="10" y="6"/>
                      </a:cubicBezTo>
                      <a:cubicBezTo>
                        <a:pt x="5" y="8"/>
                        <a:pt x="5" y="13"/>
                        <a:pt x="7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8" name="Freeform 765"/>
                <p:cNvSpPr>
                  <a:spLocks/>
                </p:cNvSpPr>
                <p:nvPr/>
              </p:nvSpPr>
              <p:spPr bwMode="auto">
                <a:xfrm>
                  <a:off x="5182387" y="3948208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34" y="26"/>
                    </a:cxn>
                    <a:cxn ang="0">
                      <a:pos x="29" y="28"/>
                    </a:cxn>
                    <a:cxn ang="0">
                      <a:pos x="19" y="6"/>
                    </a:cxn>
                    <a:cxn ang="0">
                      <a:pos x="6" y="13"/>
                    </a:cxn>
                    <a:cxn ang="0">
                      <a:pos x="18" y="34"/>
                    </a:cxn>
                    <a:cxn ang="0">
                      <a:pos x="13" y="36"/>
                    </a:cxn>
                    <a:cxn ang="0">
                      <a:pos x="0" y="10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34" h="36">
                      <a:moveTo>
                        <a:pt x="21" y="0"/>
                      </a:moveTo>
                      <a:lnTo>
                        <a:pt x="34" y="26"/>
                      </a:lnTo>
                      <a:lnTo>
                        <a:pt x="29" y="28"/>
                      </a:lnTo>
                      <a:lnTo>
                        <a:pt x="19" y="6"/>
                      </a:lnTo>
                      <a:lnTo>
                        <a:pt x="6" y="13"/>
                      </a:lnTo>
                      <a:lnTo>
                        <a:pt x="18" y="34"/>
                      </a:lnTo>
                      <a:lnTo>
                        <a:pt x="13" y="36"/>
                      </a:lnTo>
                      <a:lnTo>
                        <a:pt x="0" y="1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89" name="Freeform 766"/>
                <p:cNvSpPr>
                  <a:spLocks noEditPoints="1"/>
                </p:cNvSpPr>
                <p:nvPr/>
              </p:nvSpPr>
              <p:spPr bwMode="auto">
                <a:xfrm>
                  <a:off x="5223662" y="3929158"/>
                  <a:ext cx="55563" cy="73025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0" y="8"/>
                    </a:cxn>
                    <a:cxn ang="0">
                      <a:pos x="3" y="7"/>
                    </a:cxn>
                    <a:cxn ang="0">
                      <a:pos x="5" y="10"/>
                    </a:cxn>
                    <a:cxn ang="0">
                      <a:pos x="5" y="10"/>
                    </a:cxn>
                    <a:cxn ang="0">
                      <a:pos x="11" y="3"/>
                    </a:cxn>
                    <a:cxn ang="0">
                      <a:pos x="24" y="9"/>
                    </a:cxn>
                    <a:cxn ang="0">
                      <a:pos x="20" y="24"/>
                    </a:cxn>
                    <a:cxn ang="0">
                      <a:pos x="12" y="24"/>
                    </a:cxn>
                    <a:cxn ang="0">
                      <a:pos x="12" y="24"/>
                    </a:cxn>
                    <a:cxn ang="0">
                      <a:pos x="18" y="35"/>
                    </a:cxn>
                    <a:cxn ang="0">
                      <a:pos x="14" y="37"/>
                    </a:cxn>
                    <a:cxn ang="0">
                      <a:pos x="3" y="15"/>
                    </a:cxn>
                    <a:cxn ang="0">
                      <a:pos x="10" y="18"/>
                    </a:cxn>
                    <a:cxn ang="0">
                      <a:pos x="11" y="20"/>
                    </a:cxn>
                    <a:cxn ang="0">
                      <a:pos x="18" y="22"/>
                    </a:cxn>
                    <a:cxn ang="0">
                      <a:pos x="20" y="11"/>
                    </a:cxn>
                    <a:cxn ang="0">
                      <a:pos x="11" y="6"/>
                    </a:cxn>
                    <a:cxn ang="0">
                      <a:pos x="7" y="13"/>
                    </a:cxn>
                    <a:cxn ang="0">
                      <a:pos x="8" y="15"/>
                    </a:cxn>
                    <a:cxn ang="0">
                      <a:pos x="10" y="18"/>
                    </a:cxn>
                  </a:cxnLst>
                  <a:rect l="0" t="0" r="r" b="b"/>
                  <a:pathLst>
                    <a:path w="28" h="37">
                      <a:moveTo>
                        <a:pt x="3" y="15"/>
                      </a:moveTo>
                      <a:cubicBezTo>
                        <a:pt x="2" y="12"/>
                        <a:pt x="1" y="10"/>
                        <a:pt x="0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7"/>
                        <a:pt x="7" y="4"/>
                        <a:pt x="11" y="3"/>
                      </a:cubicBezTo>
                      <a:cubicBezTo>
                        <a:pt x="15" y="0"/>
                        <a:pt x="21" y="3"/>
                        <a:pt x="24" y="9"/>
                      </a:cubicBezTo>
                      <a:cubicBezTo>
                        <a:pt x="28" y="16"/>
                        <a:pt x="25" y="22"/>
                        <a:pt x="20" y="24"/>
                      </a:cubicBezTo>
                      <a:cubicBezTo>
                        <a:pt x="17" y="25"/>
                        <a:pt x="15" y="25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lnTo>
                        <a:pt x="3" y="15"/>
                      </a:lnTo>
                      <a:close/>
                      <a:moveTo>
                        <a:pt x="10" y="18"/>
                      </a:moveTo>
                      <a:cubicBezTo>
                        <a:pt x="10" y="19"/>
                        <a:pt x="10" y="19"/>
                        <a:pt x="11" y="20"/>
                      </a:cubicBezTo>
                      <a:cubicBezTo>
                        <a:pt x="12" y="22"/>
                        <a:pt x="15" y="23"/>
                        <a:pt x="18" y="22"/>
                      </a:cubicBezTo>
                      <a:cubicBezTo>
                        <a:pt x="22" y="20"/>
                        <a:pt x="23" y="15"/>
                        <a:pt x="20" y="11"/>
                      </a:cubicBezTo>
                      <a:cubicBezTo>
                        <a:pt x="19" y="7"/>
                        <a:pt x="15" y="4"/>
                        <a:pt x="11" y="6"/>
                      </a:cubicBezTo>
                      <a:cubicBezTo>
                        <a:pt x="8" y="7"/>
                        <a:pt x="7" y="10"/>
                        <a:pt x="7" y="13"/>
                      </a:cubicBezTo>
                      <a:cubicBezTo>
                        <a:pt x="8" y="14"/>
                        <a:pt x="8" y="15"/>
                        <a:pt x="8" y="15"/>
                      </a:cubicBezTo>
                      <a:lnTo>
                        <a:pt x="1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0" name="Freeform 767"/>
                <p:cNvSpPr>
                  <a:spLocks/>
                </p:cNvSpPr>
                <p:nvPr/>
              </p:nvSpPr>
              <p:spPr bwMode="auto">
                <a:xfrm>
                  <a:off x="5268112" y="3906933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8" y="16"/>
                    </a:cxn>
                    <a:cxn ang="0">
                      <a:pos x="11" y="24"/>
                    </a:cxn>
                    <a:cxn ang="0">
                      <a:pos x="12" y="24"/>
                    </a:cxn>
                    <a:cxn ang="0">
                      <a:pos x="12" y="16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1"/>
                    </a:cxn>
                    <a:cxn ang="0">
                      <a:pos x="24" y="22"/>
                    </a:cxn>
                    <a:cxn ang="0">
                      <a:pos x="20" y="14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15" y="13"/>
                    </a:cxn>
                    <a:cxn ang="0">
                      <a:pos x="14" y="27"/>
                    </a:cxn>
                    <a:cxn ang="0">
                      <a:pos x="10" y="29"/>
                    </a:cxn>
                    <a:cxn ang="0">
                      <a:pos x="0" y="9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27" h="29">
                      <a:moveTo>
                        <a:pt x="4" y="7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9"/>
                        <a:pt x="10" y="21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1"/>
                        <a:pt x="12" y="19"/>
                        <a:pt x="12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8" y="10"/>
                        <a:pt x="17" y="9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9"/>
                        <a:pt x="16" y="11"/>
                        <a:pt x="15" y="13"/>
                      </a:cubicBezTo>
                      <a:cubicBezTo>
                        <a:pt x="15" y="17"/>
                        <a:pt x="15" y="22"/>
                        <a:pt x="14" y="27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1" name="Freeform 768"/>
                <p:cNvSpPr>
                  <a:spLocks noEditPoints="1"/>
                </p:cNvSpPr>
                <p:nvPr/>
              </p:nvSpPr>
              <p:spPr bwMode="auto">
                <a:xfrm>
                  <a:off x="5312562" y="3887883"/>
                  <a:ext cx="47625" cy="58738"/>
                </a:xfrm>
                <a:custGeom>
                  <a:avLst/>
                  <a:gdLst/>
                  <a:ahLst/>
                  <a:cxnLst>
                    <a:cxn ang="0">
                      <a:pos x="24" y="20"/>
                    </a:cxn>
                    <a:cxn ang="0">
                      <a:pos x="21" y="22"/>
                    </a:cxn>
                    <a:cxn ang="0">
                      <a:pos x="17" y="14"/>
                    </a:cxn>
                    <a:cxn ang="0">
                      <a:pos x="14" y="15"/>
                    </a:cxn>
                    <a:cxn ang="0">
                      <a:pos x="11" y="18"/>
                    </a:cxn>
                    <a:cxn ang="0">
                      <a:pos x="11" y="25"/>
                    </a:cxn>
                    <a:cxn ang="0">
                      <a:pos x="11" y="27"/>
                    </a:cxn>
                    <a:cxn ang="0">
                      <a:pos x="7" y="29"/>
                    </a:cxn>
                    <a:cxn ang="0">
                      <a:pos x="7" y="26"/>
                    </a:cxn>
                    <a:cxn ang="0">
                      <a:pos x="7" y="18"/>
                    </a:cxn>
                    <a:cxn ang="0">
                      <a:pos x="9" y="16"/>
                    </a:cxn>
                    <a:cxn ang="0">
                      <a:pos x="9" y="16"/>
                    </a:cxn>
                    <a:cxn ang="0">
                      <a:pos x="1" y="13"/>
                    </a:cxn>
                    <a:cxn ang="0">
                      <a:pos x="2" y="8"/>
                    </a:cxn>
                    <a:cxn ang="0">
                      <a:pos x="8" y="3"/>
                    </a:cxn>
                    <a:cxn ang="0">
                      <a:pos x="15" y="0"/>
                    </a:cxn>
                    <a:cxn ang="0">
                      <a:pos x="24" y="20"/>
                    </a:cxn>
                    <a:cxn ang="0">
                      <a:pos x="12" y="4"/>
                    </a:cxn>
                    <a:cxn ang="0">
                      <a:pos x="9" y="6"/>
                    </a:cxn>
                    <a:cxn ang="0">
                      <a:pos x="5" y="12"/>
                    </a:cxn>
                    <a:cxn ang="0">
                      <a:pos x="12" y="13"/>
                    </a:cxn>
                    <a:cxn ang="0">
                      <a:pos x="15" y="11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4" h="29">
                      <a:moveTo>
                        <a:pt x="24" y="20"/>
                      </a:move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2" y="16"/>
                        <a:pt x="11" y="17"/>
                        <a:pt x="11" y="18"/>
                      </a:cubicBezTo>
                      <a:cubicBezTo>
                        <a:pt x="10" y="20"/>
                        <a:pt x="11" y="22"/>
                        <a:pt x="11" y="25"/>
                      </a:cubicBezTo>
                      <a:cubicBezTo>
                        <a:pt x="11" y="26"/>
                        <a:pt x="11" y="26"/>
                        <a:pt x="11" y="27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7" y="28"/>
                        <a:pt x="7" y="27"/>
                        <a:pt x="7" y="26"/>
                      </a:cubicBezTo>
                      <a:cubicBezTo>
                        <a:pt x="7" y="23"/>
                        <a:pt x="6" y="21"/>
                        <a:pt x="7" y="18"/>
                      </a:cubicBezTo>
                      <a:cubicBezTo>
                        <a:pt x="8" y="17"/>
                        <a:pt x="8" y="17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6" y="17"/>
                        <a:pt x="3" y="16"/>
                        <a:pt x="1" y="13"/>
                      </a:cubicBezTo>
                      <a:cubicBezTo>
                        <a:pt x="0" y="11"/>
                        <a:pt x="1" y="9"/>
                        <a:pt x="2" y="8"/>
                      </a:cubicBezTo>
                      <a:cubicBezTo>
                        <a:pt x="3" y="6"/>
                        <a:pt x="5" y="4"/>
                        <a:pt x="8" y="3"/>
                      </a:cubicBezTo>
                      <a:cubicBezTo>
                        <a:pt x="10" y="2"/>
                        <a:pt x="13" y="1"/>
                        <a:pt x="15" y="0"/>
                      </a:cubicBezTo>
                      <a:lnTo>
                        <a:pt x="24" y="20"/>
                      </a:lnTo>
                      <a:close/>
                      <a:moveTo>
                        <a:pt x="12" y="4"/>
                      </a:moveTo>
                      <a:cubicBezTo>
                        <a:pt x="11" y="5"/>
                        <a:pt x="10" y="5"/>
                        <a:pt x="9" y="6"/>
                      </a:cubicBezTo>
                      <a:cubicBezTo>
                        <a:pt x="6" y="7"/>
                        <a:pt x="4" y="9"/>
                        <a:pt x="5" y="12"/>
                      </a:cubicBezTo>
                      <a:cubicBezTo>
                        <a:pt x="6" y="14"/>
                        <a:pt x="10" y="14"/>
                        <a:pt x="12" y="13"/>
                      </a:cubicBezTo>
                      <a:cubicBezTo>
                        <a:pt x="14" y="12"/>
                        <a:pt x="15" y="12"/>
                        <a:pt x="15" y="11"/>
                      </a:cubicBez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2" name="Freeform 769"/>
                <p:cNvSpPr>
                  <a:spLocks/>
                </p:cNvSpPr>
                <p:nvPr/>
              </p:nvSpPr>
              <p:spPr bwMode="auto">
                <a:xfrm>
                  <a:off x="5344312" y="3872008"/>
                  <a:ext cx="39688" cy="50800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22" y="4"/>
                    </a:cxn>
                    <a:cxn ang="0">
                      <a:pos x="13" y="8"/>
                    </a:cxn>
                    <a:cxn ang="0">
                      <a:pos x="25" y="29"/>
                    </a:cxn>
                    <a:cxn ang="0">
                      <a:pos x="20" y="32"/>
                    </a:cxn>
                    <a:cxn ang="0">
                      <a:pos x="10" y="9"/>
                    </a:cxn>
                    <a:cxn ang="0">
                      <a:pos x="2" y="13"/>
                    </a:cxn>
                    <a:cxn ang="0">
                      <a:pos x="0" y="9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5" h="32">
                      <a:moveTo>
                        <a:pt x="20" y="0"/>
                      </a:moveTo>
                      <a:lnTo>
                        <a:pt x="22" y="4"/>
                      </a:lnTo>
                      <a:lnTo>
                        <a:pt x="13" y="8"/>
                      </a:lnTo>
                      <a:lnTo>
                        <a:pt x="25" y="29"/>
                      </a:lnTo>
                      <a:lnTo>
                        <a:pt x="20" y="32"/>
                      </a:lnTo>
                      <a:lnTo>
                        <a:pt x="10" y="9"/>
                      </a:lnTo>
                      <a:lnTo>
                        <a:pt x="2" y="13"/>
                      </a:lnTo>
                      <a:lnTo>
                        <a:pt x="0" y="9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3" name="Freeform 770"/>
                <p:cNvSpPr>
                  <a:spLocks/>
                </p:cNvSpPr>
                <p:nvPr/>
              </p:nvSpPr>
              <p:spPr bwMode="auto">
                <a:xfrm>
                  <a:off x="5379237" y="3854545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3" y="6"/>
                    </a:cxn>
                    <a:cxn ang="0">
                      <a:pos x="7" y="15"/>
                    </a:cxn>
                    <a:cxn ang="0">
                      <a:pos x="11" y="23"/>
                    </a:cxn>
                    <a:cxn ang="0">
                      <a:pos x="11" y="23"/>
                    </a:cxn>
                    <a:cxn ang="0">
                      <a:pos x="11" y="15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0"/>
                    </a:cxn>
                    <a:cxn ang="0">
                      <a:pos x="23" y="22"/>
                    </a:cxn>
                    <a:cxn ang="0">
                      <a:pos x="19" y="13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15" y="13"/>
                    </a:cxn>
                    <a:cxn ang="0">
                      <a:pos x="14" y="26"/>
                    </a:cxn>
                    <a:cxn ang="0">
                      <a:pos x="9" y="28"/>
                    </a:cxn>
                    <a:cxn ang="0">
                      <a:pos x="0" y="8"/>
                    </a:cxn>
                    <a:cxn ang="0">
                      <a:pos x="3" y="6"/>
                    </a:cxn>
                  </a:cxnLst>
                  <a:rect l="0" t="0" r="r" b="b"/>
                  <a:pathLst>
                    <a:path w="27" h="28">
                      <a:moveTo>
                        <a:pt x="3" y="6"/>
                      </a:move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8"/>
                        <a:pt x="10" y="20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0"/>
                        <a:pt x="11" y="18"/>
                        <a:pt x="11" y="15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0"/>
                        <a:pt x="17" y="8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8"/>
                        <a:pt x="15" y="10"/>
                        <a:pt x="15" y="13"/>
                      </a:cubicBezTo>
                      <a:cubicBezTo>
                        <a:pt x="15" y="17"/>
                        <a:pt x="14" y="22"/>
                        <a:pt x="14" y="26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4" name="Freeform 771"/>
                <p:cNvSpPr>
                  <a:spLocks noEditPoints="1"/>
                </p:cNvSpPr>
                <p:nvPr/>
              </p:nvSpPr>
              <p:spPr bwMode="auto">
                <a:xfrm>
                  <a:off x="5423687" y="3837083"/>
                  <a:ext cx="47625" cy="55563"/>
                </a:xfrm>
                <a:custGeom>
                  <a:avLst/>
                  <a:gdLst/>
                  <a:ahLst/>
                  <a:cxnLst>
                    <a:cxn ang="0">
                      <a:pos x="24" y="20"/>
                    </a:cxn>
                    <a:cxn ang="0">
                      <a:pos x="20" y="21"/>
                    </a:cxn>
                    <a:cxn ang="0">
                      <a:pos x="16" y="13"/>
                    </a:cxn>
                    <a:cxn ang="0">
                      <a:pos x="13" y="14"/>
                    </a:cxn>
                    <a:cxn ang="0">
                      <a:pos x="11" y="17"/>
                    </a:cxn>
                    <a:cxn ang="0">
                      <a:pos x="10" y="24"/>
                    </a:cxn>
                    <a:cxn ang="0">
                      <a:pos x="10" y="26"/>
                    </a:cxn>
                    <a:cxn ang="0">
                      <a:pos x="7" y="28"/>
                    </a:cxn>
                    <a:cxn ang="0">
                      <a:pos x="7" y="25"/>
                    </a:cxn>
                    <a:cxn ang="0">
                      <a:pos x="7" y="17"/>
                    </a:cxn>
                    <a:cxn ang="0">
                      <a:pos x="9" y="15"/>
                    </a:cxn>
                    <a:cxn ang="0">
                      <a:pos x="9" y="15"/>
                    </a:cxn>
                    <a:cxn ang="0">
                      <a:pos x="1" y="13"/>
                    </a:cxn>
                    <a:cxn ang="0">
                      <a:pos x="1" y="7"/>
                    </a:cxn>
                    <a:cxn ang="0">
                      <a:pos x="8" y="2"/>
                    </a:cxn>
                    <a:cxn ang="0">
                      <a:pos x="14" y="0"/>
                    </a:cxn>
                    <a:cxn ang="0">
                      <a:pos x="24" y="20"/>
                    </a:cxn>
                    <a:cxn ang="0">
                      <a:pos x="12" y="4"/>
                    </a:cxn>
                    <a:cxn ang="0">
                      <a:pos x="9" y="5"/>
                    </a:cxn>
                    <a:cxn ang="0">
                      <a:pos x="5" y="11"/>
                    </a:cxn>
                    <a:cxn ang="0">
                      <a:pos x="12" y="12"/>
                    </a:cxn>
                    <a:cxn ang="0">
                      <a:pos x="15" y="10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4" h="28">
                      <a:moveTo>
                        <a:pt x="24" y="20"/>
                      </a:move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2" y="15"/>
                        <a:pt x="11" y="16"/>
                        <a:pt x="11" y="17"/>
                      </a:cubicBezTo>
                      <a:cubicBezTo>
                        <a:pt x="10" y="19"/>
                        <a:pt x="10" y="22"/>
                        <a:pt x="10" y="24"/>
                      </a:cubicBezTo>
                      <a:cubicBezTo>
                        <a:pt x="11" y="25"/>
                        <a:pt x="11" y="25"/>
                        <a:pt x="10" y="26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7" y="23"/>
                        <a:pt x="6" y="20"/>
                        <a:pt x="7" y="17"/>
                      </a:cubicBezTo>
                      <a:cubicBezTo>
                        <a:pt x="7" y="17"/>
                        <a:pt x="8" y="16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6" y="16"/>
                        <a:pt x="2" y="16"/>
                        <a:pt x="1" y="13"/>
                      </a:cubicBezTo>
                      <a:cubicBezTo>
                        <a:pt x="0" y="11"/>
                        <a:pt x="0" y="9"/>
                        <a:pt x="1" y="7"/>
                      </a:cubicBezTo>
                      <a:cubicBezTo>
                        <a:pt x="3" y="5"/>
                        <a:pt x="5" y="4"/>
                        <a:pt x="8" y="2"/>
                      </a:cubicBezTo>
                      <a:cubicBezTo>
                        <a:pt x="10" y="1"/>
                        <a:pt x="12" y="0"/>
                        <a:pt x="14" y="0"/>
                      </a:cubicBezTo>
                      <a:lnTo>
                        <a:pt x="24" y="20"/>
                      </a:lnTo>
                      <a:close/>
                      <a:moveTo>
                        <a:pt x="12" y="4"/>
                      </a:moveTo>
                      <a:cubicBezTo>
                        <a:pt x="11" y="4"/>
                        <a:pt x="10" y="4"/>
                        <a:pt x="9" y="5"/>
                      </a:cubicBezTo>
                      <a:cubicBezTo>
                        <a:pt x="6" y="6"/>
                        <a:pt x="3" y="8"/>
                        <a:pt x="5" y="11"/>
                      </a:cubicBezTo>
                      <a:cubicBezTo>
                        <a:pt x="6" y="14"/>
                        <a:pt x="10" y="13"/>
                        <a:pt x="12" y="12"/>
                      </a:cubicBezTo>
                      <a:cubicBezTo>
                        <a:pt x="13" y="11"/>
                        <a:pt x="14" y="11"/>
                        <a:pt x="15" y="10"/>
                      </a:cubicBez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5" name="Freeform 772"/>
                <p:cNvSpPr>
                  <a:spLocks/>
                </p:cNvSpPr>
                <p:nvPr/>
              </p:nvSpPr>
              <p:spPr bwMode="auto">
                <a:xfrm>
                  <a:off x="4241000" y="1870170"/>
                  <a:ext cx="46038" cy="61913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29" y="39"/>
                    </a:cxn>
                    <a:cxn ang="0">
                      <a:pos x="24" y="39"/>
                    </a:cxn>
                    <a:cxn ang="0">
                      <a:pos x="24" y="4"/>
                    </a:cxn>
                    <a:cxn ang="0">
                      <a:pos x="5" y="4"/>
                    </a:cxn>
                    <a:cxn ang="0">
                      <a:pos x="5" y="39"/>
                    </a:cxn>
                    <a:cxn ang="0">
                      <a:pos x="0" y="39"/>
                    </a:cxn>
                    <a:cxn ang="0">
                      <a:pos x="0" y="0"/>
                    </a:cxn>
                    <a:cxn ang="0">
                      <a:pos x="29" y="0"/>
                    </a:cxn>
                  </a:cxnLst>
                  <a:rect l="0" t="0" r="r" b="b"/>
                  <a:pathLst>
                    <a:path w="29" h="39">
                      <a:moveTo>
                        <a:pt x="29" y="0"/>
                      </a:moveTo>
                      <a:lnTo>
                        <a:pt x="29" y="39"/>
                      </a:lnTo>
                      <a:lnTo>
                        <a:pt x="24" y="39"/>
                      </a:lnTo>
                      <a:lnTo>
                        <a:pt x="24" y="4"/>
                      </a:lnTo>
                      <a:lnTo>
                        <a:pt x="5" y="4"/>
                      </a:lnTo>
                      <a:lnTo>
                        <a:pt x="5" y="39"/>
                      </a:lnTo>
                      <a:lnTo>
                        <a:pt x="0" y="39"/>
                      </a:lnTo>
                      <a:lnTo>
                        <a:pt x="0" y="0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6" name="Freeform 773"/>
                <p:cNvSpPr>
                  <a:spLocks noEditPoints="1"/>
                </p:cNvSpPr>
                <p:nvPr/>
              </p:nvSpPr>
              <p:spPr bwMode="auto">
                <a:xfrm>
                  <a:off x="4296562" y="1886045"/>
                  <a:ext cx="41275" cy="6350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11" y="0"/>
                    </a:cxn>
                    <a:cxn ang="0">
                      <a:pos x="21" y="11"/>
                    </a:cxn>
                    <a:cxn ang="0">
                      <a:pos x="11" y="23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4" y="32"/>
                    </a:cxn>
                    <a:cxn ang="0">
                      <a:pos x="0" y="32"/>
                    </a:cxn>
                    <a:cxn ang="0">
                      <a:pos x="0" y="8"/>
                    </a:cxn>
                    <a:cxn ang="0">
                      <a:pos x="4" y="14"/>
                    </a:cxn>
                    <a:cxn ang="0">
                      <a:pos x="4" y="15"/>
                    </a:cxn>
                    <a:cxn ang="0">
                      <a:pos x="10" y="20"/>
                    </a:cxn>
                    <a:cxn ang="0">
                      <a:pos x="17" y="12"/>
                    </a:cxn>
                    <a:cxn ang="0">
                      <a:pos x="10" y="3"/>
                    </a:cxn>
                    <a:cxn ang="0">
                      <a:pos x="4" y="8"/>
                    </a:cxn>
                    <a:cxn ang="0">
                      <a:pos x="4" y="10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21" h="32">
                      <a:moveTo>
                        <a:pt x="0" y="8"/>
                      </a:moveTo>
                      <a:cubicBezTo>
                        <a:pt x="0" y="5"/>
                        <a:pt x="0" y="3"/>
                        <a:pt x="0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8" y="0"/>
                        <a:pt x="11" y="0"/>
                      </a:cubicBezTo>
                      <a:cubicBezTo>
                        <a:pt x="17" y="0"/>
                        <a:pt x="21" y="5"/>
                        <a:pt x="21" y="11"/>
                      </a:cubicBezTo>
                      <a:cubicBezTo>
                        <a:pt x="21" y="19"/>
                        <a:pt x="16" y="23"/>
                        <a:pt x="11" y="23"/>
                      </a:cubicBezTo>
                      <a:cubicBezTo>
                        <a:pt x="8" y="23"/>
                        <a:pt x="5" y="22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lnTo>
                        <a:pt x="0" y="8"/>
                      </a:lnTo>
                      <a:close/>
                      <a:moveTo>
                        <a:pt x="4" y="14"/>
                      </a:move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8"/>
                        <a:pt x="7" y="20"/>
                        <a:pt x="10" y="20"/>
                      </a:cubicBezTo>
                      <a:cubicBezTo>
                        <a:pt x="14" y="20"/>
                        <a:pt x="17" y="17"/>
                        <a:pt x="17" y="12"/>
                      </a:cubicBezTo>
                      <a:cubicBezTo>
                        <a:pt x="17" y="7"/>
                        <a:pt x="15" y="3"/>
                        <a:pt x="10" y="3"/>
                      </a:cubicBezTo>
                      <a:cubicBezTo>
                        <a:pt x="7" y="3"/>
                        <a:pt x="5" y="5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7" name="Freeform 774"/>
                <p:cNvSpPr>
                  <a:spLocks noEditPoints="1"/>
                </p:cNvSpPr>
                <p:nvPr/>
              </p:nvSpPr>
              <p:spPr bwMode="auto">
                <a:xfrm>
                  <a:off x="4342600" y="1886045"/>
                  <a:ext cx="41275" cy="46038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0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1" y="12"/>
                    </a:cxn>
                    <a:cxn ang="0">
                      <a:pos x="4" y="12"/>
                    </a:cxn>
                    <a:cxn ang="0">
                      <a:pos x="10" y="20"/>
                    </a:cxn>
                    <a:cxn ang="0">
                      <a:pos x="17" y="12"/>
                    </a:cxn>
                    <a:cxn ang="0">
                      <a:pos x="11" y="3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21" h="23">
                      <a:moveTo>
                        <a:pt x="21" y="12"/>
                      </a:moveTo>
                      <a:cubicBezTo>
                        <a:pt x="21" y="20"/>
                        <a:pt x="16" y="23"/>
                        <a:pt x="10" y="23"/>
                      </a:cubicBezTo>
                      <a:cubicBezTo>
                        <a:pt x="4" y="23"/>
                        <a:pt x="0" y="19"/>
                        <a:pt x="0" y="12"/>
                      </a:cubicBezTo>
                      <a:cubicBezTo>
                        <a:pt x="0" y="4"/>
                        <a:pt x="4" y="0"/>
                        <a:pt x="11" y="0"/>
                      </a:cubicBezTo>
                      <a:cubicBezTo>
                        <a:pt x="17" y="0"/>
                        <a:pt x="21" y="5"/>
                        <a:pt x="21" y="12"/>
                      </a:cubicBezTo>
                      <a:close/>
                      <a:moveTo>
                        <a:pt x="4" y="12"/>
                      </a:moveTo>
                      <a:cubicBezTo>
                        <a:pt x="4" y="17"/>
                        <a:pt x="6" y="20"/>
                        <a:pt x="10" y="20"/>
                      </a:cubicBezTo>
                      <a:cubicBezTo>
                        <a:pt x="14" y="20"/>
                        <a:pt x="17" y="17"/>
                        <a:pt x="17" y="12"/>
                      </a:cubicBezTo>
                      <a:cubicBezTo>
                        <a:pt x="17" y="8"/>
                        <a:pt x="15" y="3"/>
                        <a:pt x="11" y="3"/>
                      </a:cubicBezTo>
                      <a:cubicBezTo>
                        <a:pt x="6" y="3"/>
                        <a:pt x="4" y="8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8" name="Freeform 775"/>
                <p:cNvSpPr>
                  <a:spLocks/>
                </p:cNvSpPr>
                <p:nvPr/>
              </p:nvSpPr>
              <p:spPr bwMode="auto">
                <a:xfrm>
                  <a:off x="4391812" y="1886045"/>
                  <a:ext cx="25400" cy="46038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5"/>
                    </a:cxn>
                    <a:cxn ang="0">
                      <a:pos x="5" y="5"/>
                    </a:cxn>
                    <a:cxn ang="0">
                      <a:pos x="5" y="29"/>
                    </a:cxn>
                    <a:cxn ang="0">
                      <a:pos x="0" y="29"/>
                    </a:cxn>
                    <a:cxn ang="0">
                      <a:pos x="0" y="0"/>
                    </a:cxn>
                    <a:cxn ang="0">
                      <a:pos x="16" y="0"/>
                    </a:cxn>
                  </a:cxnLst>
                  <a:rect l="0" t="0" r="r" b="b"/>
                  <a:pathLst>
                    <a:path w="16" h="29">
                      <a:moveTo>
                        <a:pt x="16" y="0"/>
                      </a:moveTo>
                      <a:lnTo>
                        <a:pt x="16" y="5"/>
                      </a:lnTo>
                      <a:lnTo>
                        <a:pt x="5" y="5"/>
                      </a:lnTo>
                      <a:lnTo>
                        <a:pt x="5" y="29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99" name="Freeform 776"/>
                <p:cNvSpPr>
                  <a:spLocks/>
                </p:cNvSpPr>
                <p:nvPr/>
              </p:nvSpPr>
              <p:spPr bwMode="auto">
                <a:xfrm>
                  <a:off x="4421975" y="1886045"/>
                  <a:ext cx="38100" cy="46038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5" y="13"/>
                    </a:cxn>
                    <a:cxn ang="0">
                      <a:pos x="19" y="13"/>
                    </a:cxn>
                    <a:cxn ang="0">
                      <a:pos x="19" y="0"/>
                    </a:cxn>
                    <a:cxn ang="0">
                      <a:pos x="24" y="0"/>
                    </a:cxn>
                    <a:cxn ang="0">
                      <a:pos x="24" y="29"/>
                    </a:cxn>
                    <a:cxn ang="0">
                      <a:pos x="19" y="29"/>
                    </a:cxn>
                    <a:cxn ang="0">
                      <a:pos x="19" y="16"/>
                    </a:cxn>
                    <a:cxn ang="0">
                      <a:pos x="5" y="16"/>
                    </a:cxn>
                    <a:cxn ang="0">
                      <a:pos x="5" y="29"/>
                    </a:cxn>
                    <a:cxn ang="0">
                      <a:pos x="0" y="29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24" h="29">
                      <a:moveTo>
                        <a:pt x="5" y="0"/>
                      </a:moveTo>
                      <a:lnTo>
                        <a:pt x="5" y="13"/>
                      </a:lnTo>
                      <a:lnTo>
                        <a:pt x="19" y="13"/>
                      </a:lnTo>
                      <a:lnTo>
                        <a:pt x="19" y="0"/>
                      </a:lnTo>
                      <a:lnTo>
                        <a:pt x="24" y="0"/>
                      </a:lnTo>
                      <a:lnTo>
                        <a:pt x="24" y="29"/>
                      </a:lnTo>
                      <a:lnTo>
                        <a:pt x="19" y="29"/>
                      </a:lnTo>
                      <a:lnTo>
                        <a:pt x="19" y="16"/>
                      </a:lnTo>
                      <a:lnTo>
                        <a:pt x="5" y="16"/>
                      </a:lnTo>
                      <a:lnTo>
                        <a:pt x="5" y="29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0" name="Freeform 777"/>
                <p:cNvSpPr>
                  <a:spLocks noEditPoints="1"/>
                </p:cNvSpPr>
                <p:nvPr/>
              </p:nvSpPr>
              <p:spPr bwMode="auto">
                <a:xfrm>
                  <a:off x="4466425" y="1886045"/>
                  <a:ext cx="42863" cy="46038"/>
                </a:xfrm>
                <a:custGeom>
                  <a:avLst/>
                  <a:gdLst/>
                  <a:ahLst/>
                  <a:cxnLst>
                    <a:cxn ang="0">
                      <a:pos x="22" y="1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2" y="12"/>
                    </a:cxn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2"/>
                    </a:cxn>
                    <a:cxn ang="0">
                      <a:pos x="11" y="3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22" h="23">
                      <a:moveTo>
                        <a:pt x="22" y="12"/>
                      </a:moveTo>
                      <a:cubicBezTo>
                        <a:pt x="22" y="20"/>
                        <a:pt x="16" y="23"/>
                        <a:pt x="11" y="23"/>
                      </a:cubicBezTo>
                      <a:cubicBezTo>
                        <a:pt x="5" y="23"/>
                        <a:pt x="0" y="19"/>
                        <a:pt x="0" y="12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8" y="0"/>
                        <a:pt x="22" y="5"/>
                        <a:pt x="22" y="12"/>
                      </a:cubicBezTo>
                      <a:close/>
                      <a:moveTo>
                        <a:pt x="4" y="12"/>
                      </a:moveTo>
                      <a:cubicBezTo>
                        <a:pt x="4" y="17"/>
                        <a:pt x="7" y="20"/>
                        <a:pt x="11" y="20"/>
                      </a:cubicBezTo>
                      <a:cubicBezTo>
                        <a:pt x="15" y="20"/>
                        <a:pt x="18" y="17"/>
                        <a:pt x="18" y="12"/>
                      </a:cubicBezTo>
                      <a:cubicBezTo>
                        <a:pt x="18" y="8"/>
                        <a:pt x="16" y="3"/>
                        <a:pt x="11" y="3"/>
                      </a:cubicBezTo>
                      <a:cubicBezTo>
                        <a:pt x="6" y="3"/>
                        <a:pt x="4" y="8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1" name="Freeform 778"/>
                <p:cNvSpPr>
                  <a:spLocks/>
                </p:cNvSpPr>
                <p:nvPr/>
              </p:nvSpPr>
              <p:spPr bwMode="auto">
                <a:xfrm>
                  <a:off x="4510875" y="1886045"/>
                  <a:ext cx="34925" cy="46038"/>
                </a:xfrm>
                <a:custGeom>
                  <a:avLst/>
                  <a:gdLst/>
                  <a:ahLst/>
                  <a:cxnLst>
                    <a:cxn ang="0">
                      <a:pos x="4" y="10"/>
                    </a:cxn>
                    <a:cxn ang="0">
                      <a:pos x="6" y="10"/>
                    </a:cxn>
                    <a:cxn ang="0">
                      <a:pos x="12" y="6"/>
                    </a:cxn>
                    <a:cxn ang="0">
                      <a:pos x="7" y="3"/>
                    </a:cxn>
                    <a:cxn ang="0">
                      <a:pos x="2" y="5"/>
                    </a:cxn>
                    <a:cxn ang="0">
                      <a:pos x="1" y="2"/>
                    </a:cxn>
                    <a:cxn ang="0">
                      <a:pos x="8" y="0"/>
                    </a:cxn>
                    <a:cxn ang="0">
                      <a:pos x="16" y="6"/>
                    </a:cxn>
                    <a:cxn ang="0">
                      <a:pos x="11" y="11"/>
                    </a:cxn>
                    <a:cxn ang="0">
                      <a:pos x="11" y="11"/>
                    </a:cxn>
                    <a:cxn ang="0">
                      <a:pos x="17" y="17"/>
                    </a:cxn>
                    <a:cxn ang="0">
                      <a:pos x="7" y="23"/>
                    </a:cxn>
                    <a:cxn ang="0">
                      <a:pos x="0" y="22"/>
                    </a:cxn>
                    <a:cxn ang="0">
                      <a:pos x="1" y="19"/>
                    </a:cxn>
                    <a:cxn ang="0">
                      <a:pos x="7" y="20"/>
                    </a:cxn>
                    <a:cxn ang="0">
                      <a:pos x="13" y="17"/>
                    </a:cxn>
                    <a:cxn ang="0">
                      <a:pos x="6" y="13"/>
                    </a:cxn>
                    <a:cxn ang="0">
                      <a:pos x="4" y="13"/>
                    </a:cxn>
                    <a:cxn ang="0">
                      <a:pos x="4" y="10"/>
                    </a:cxn>
                  </a:cxnLst>
                  <a:rect l="0" t="0" r="r" b="b"/>
                  <a:pathLst>
                    <a:path w="17" h="23">
                      <a:moveTo>
                        <a:pt x="4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8"/>
                        <a:pt x="12" y="6"/>
                      </a:cubicBezTo>
                      <a:cubicBezTo>
                        <a:pt x="12" y="4"/>
                        <a:pt x="10" y="3"/>
                        <a:pt x="7" y="3"/>
                      </a:cubicBezTo>
                      <a:cubicBezTo>
                        <a:pt x="6" y="3"/>
                        <a:pt x="4" y="4"/>
                        <a:pt x="2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"/>
                        <a:pt x="6" y="0"/>
                        <a:pt x="8" y="0"/>
                      </a:cubicBezTo>
                      <a:cubicBezTo>
                        <a:pt x="12" y="0"/>
                        <a:pt x="16" y="2"/>
                        <a:pt x="16" y="6"/>
                      </a:cubicBezTo>
                      <a:cubicBezTo>
                        <a:pt x="16" y="9"/>
                        <a:pt x="13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4" y="11"/>
                        <a:pt x="17" y="13"/>
                        <a:pt x="17" y="17"/>
                      </a:cubicBezTo>
                      <a:cubicBezTo>
                        <a:pt x="17" y="22"/>
                        <a:pt x="12" y="23"/>
                        <a:pt x="7" y="23"/>
                      </a:cubicBezTo>
                      <a:cubicBezTo>
                        <a:pt x="5" y="23"/>
                        <a:pt x="2" y="23"/>
                        <a:pt x="0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3" y="20"/>
                        <a:pt x="5" y="20"/>
                        <a:pt x="7" y="20"/>
                      </a:cubicBezTo>
                      <a:cubicBezTo>
                        <a:pt x="10" y="20"/>
                        <a:pt x="13" y="19"/>
                        <a:pt x="13" y="17"/>
                      </a:cubicBezTo>
                      <a:cubicBezTo>
                        <a:pt x="13" y="14"/>
                        <a:pt x="9" y="13"/>
                        <a:pt x="6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2" name="Freeform 779"/>
                <p:cNvSpPr>
                  <a:spLocks/>
                </p:cNvSpPr>
                <p:nvPr/>
              </p:nvSpPr>
              <p:spPr bwMode="auto">
                <a:xfrm>
                  <a:off x="4550562" y="1886045"/>
                  <a:ext cx="38100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4" y="19"/>
                    </a:cxn>
                    <a:cxn ang="0">
                      <a:pos x="4" y="19"/>
                    </a:cxn>
                    <a:cxn ang="0">
                      <a:pos x="8" y="12"/>
                    </a:cxn>
                    <a:cxn ang="0">
                      <a:pos x="15" y="0"/>
                    </a:cxn>
                    <a:cxn ang="0">
                      <a:pos x="19" y="0"/>
                    </a:cxn>
                    <a:cxn ang="0">
                      <a:pos x="19" y="23"/>
                    </a:cxn>
                    <a:cxn ang="0">
                      <a:pos x="15" y="23"/>
                    </a:cxn>
                    <a:cxn ang="0">
                      <a:pos x="15" y="13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2" y="11"/>
                    </a:cxn>
                    <a:cxn ang="0">
                      <a:pos x="5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9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4"/>
                        <a:pt x="4" y="16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16"/>
                        <a:pt x="6" y="15"/>
                        <a:pt x="8" y="1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0"/>
                        <a:pt x="15" y="8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7"/>
                        <a:pt x="13" y="9"/>
                        <a:pt x="12" y="11"/>
                      </a:cubicBezTo>
                      <a:cubicBezTo>
                        <a:pt x="10" y="15"/>
                        <a:pt x="7" y="19"/>
                        <a:pt x="5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3" name="Freeform 780"/>
                <p:cNvSpPr>
                  <a:spLocks noEditPoints="1"/>
                </p:cNvSpPr>
                <p:nvPr/>
              </p:nvSpPr>
              <p:spPr bwMode="auto">
                <a:xfrm>
                  <a:off x="4599775" y="1886045"/>
                  <a:ext cx="41275" cy="6350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12" y="0"/>
                    </a:cxn>
                    <a:cxn ang="0">
                      <a:pos x="21" y="11"/>
                    </a:cxn>
                    <a:cxn ang="0">
                      <a:pos x="11" y="23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4" y="32"/>
                    </a:cxn>
                    <a:cxn ang="0">
                      <a:pos x="0" y="32"/>
                    </a:cxn>
                    <a:cxn ang="0">
                      <a:pos x="0" y="8"/>
                    </a:cxn>
                    <a:cxn ang="0">
                      <a:pos x="4" y="14"/>
                    </a:cxn>
                    <a:cxn ang="0">
                      <a:pos x="4" y="15"/>
                    </a:cxn>
                    <a:cxn ang="0">
                      <a:pos x="10" y="20"/>
                    </a:cxn>
                    <a:cxn ang="0">
                      <a:pos x="17" y="12"/>
                    </a:cxn>
                    <a:cxn ang="0">
                      <a:pos x="10" y="3"/>
                    </a:cxn>
                    <a:cxn ang="0">
                      <a:pos x="4" y="8"/>
                    </a:cxn>
                    <a:cxn ang="0">
                      <a:pos x="4" y="10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21" h="32">
                      <a:moveTo>
                        <a:pt x="0" y="8"/>
                      </a:moveTo>
                      <a:cubicBezTo>
                        <a:pt x="0" y="5"/>
                        <a:pt x="0" y="3"/>
                        <a:pt x="0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2"/>
                        <a:pt x="8" y="0"/>
                        <a:pt x="12" y="0"/>
                      </a:cubicBezTo>
                      <a:cubicBezTo>
                        <a:pt x="17" y="0"/>
                        <a:pt x="21" y="5"/>
                        <a:pt x="21" y="11"/>
                      </a:cubicBezTo>
                      <a:cubicBezTo>
                        <a:pt x="21" y="19"/>
                        <a:pt x="16" y="23"/>
                        <a:pt x="11" y="23"/>
                      </a:cubicBezTo>
                      <a:cubicBezTo>
                        <a:pt x="8" y="23"/>
                        <a:pt x="5" y="22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lnTo>
                        <a:pt x="0" y="8"/>
                      </a:lnTo>
                      <a:close/>
                      <a:moveTo>
                        <a:pt x="4" y="14"/>
                      </a:move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8"/>
                        <a:pt x="7" y="20"/>
                        <a:pt x="10" y="20"/>
                      </a:cubicBezTo>
                      <a:cubicBezTo>
                        <a:pt x="15" y="20"/>
                        <a:pt x="17" y="17"/>
                        <a:pt x="17" y="12"/>
                      </a:cubicBezTo>
                      <a:cubicBezTo>
                        <a:pt x="17" y="7"/>
                        <a:pt x="15" y="3"/>
                        <a:pt x="10" y="3"/>
                      </a:cubicBezTo>
                      <a:cubicBezTo>
                        <a:pt x="8" y="3"/>
                        <a:pt x="5" y="5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4" name="Freeform 781"/>
                <p:cNvSpPr>
                  <a:spLocks/>
                </p:cNvSpPr>
                <p:nvPr/>
              </p:nvSpPr>
              <p:spPr bwMode="auto">
                <a:xfrm>
                  <a:off x="4641050" y="1886045"/>
                  <a:ext cx="41275" cy="6667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9" y="14"/>
                    </a:cxn>
                    <a:cxn ang="0">
                      <a:pos x="11" y="18"/>
                    </a:cxn>
                    <a:cxn ang="0">
                      <a:pos x="11" y="18"/>
                    </a:cxn>
                    <a:cxn ang="0">
                      <a:pos x="12" y="14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15" y="17"/>
                    </a:cxn>
                    <a:cxn ang="0">
                      <a:pos x="7" y="31"/>
                    </a:cxn>
                    <a:cxn ang="0">
                      <a:pos x="2" y="33"/>
                    </a:cxn>
                    <a:cxn ang="0">
                      <a:pos x="1" y="30"/>
                    </a:cxn>
                    <a:cxn ang="0">
                      <a:pos x="5" y="28"/>
                    </a:cxn>
                    <a:cxn ang="0">
                      <a:pos x="8" y="23"/>
                    </a:cxn>
                    <a:cxn ang="0">
                      <a:pos x="9" y="22"/>
                    </a:cxn>
                    <a:cxn ang="0">
                      <a:pos x="8" y="21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1" h="33">
                      <a:moveTo>
                        <a:pt x="4" y="0"/>
                      </a:move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5"/>
                        <a:pt x="10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7"/>
                        <a:pt x="12" y="15"/>
                        <a:pt x="12" y="14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2" y="24"/>
                        <a:pt x="10" y="28"/>
                        <a:pt x="7" y="31"/>
                      </a:cubicBezTo>
                      <a:cubicBezTo>
                        <a:pt x="5" y="32"/>
                        <a:pt x="3" y="33"/>
                        <a:pt x="2" y="33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2" y="29"/>
                        <a:pt x="4" y="29"/>
                        <a:pt x="5" y="28"/>
                      </a:cubicBezTo>
                      <a:cubicBezTo>
                        <a:pt x="6" y="27"/>
                        <a:pt x="7" y="25"/>
                        <a:pt x="8" y="23"/>
                      </a:cubicBezTo>
                      <a:cubicBezTo>
                        <a:pt x="8" y="23"/>
                        <a:pt x="9" y="22"/>
                        <a:pt x="9" y="22"/>
                      </a:cubicBezTo>
                      <a:cubicBezTo>
                        <a:pt x="9" y="22"/>
                        <a:pt x="8" y="22"/>
                        <a:pt x="8" y="2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5" name="Freeform 782"/>
                <p:cNvSpPr>
                  <a:spLocks noEditPoints="1"/>
                </p:cNvSpPr>
                <p:nvPr/>
              </p:nvSpPr>
              <p:spPr bwMode="auto">
                <a:xfrm>
                  <a:off x="4682325" y="1886045"/>
                  <a:ext cx="39688" cy="46038"/>
                </a:xfrm>
                <a:custGeom>
                  <a:avLst/>
                  <a:gdLst/>
                  <a:ahLst/>
                  <a:cxnLst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9"/>
                    </a:cxn>
                    <a:cxn ang="0">
                      <a:pos x="18" y="2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0" y="0"/>
                    </a:cxn>
                    <a:cxn ang="0">
                      <a:pos x="20" y="11"/>
                    </a:cxn>
                    <a:cxn ang="0">
                      <a:pos x="20" y="12"/>
                    </a:cxn>
                    <a:cxn ang="0">
                      <a:pos x="4" y="12"/>
                    </a:cxn>
                    <a:cxn ang="0">
                      <a:pos x="16" y="10"/>
                    </a:cxn>
                    <a:cxn ang="0">
                      <a:pos x="10" y="3"/>
                    </a:cxn>
                    <a:cxn ang="0">
                      <a:pos x="4" y="10"/>
                    </a:cxn>
                    <a:cxn ang="0">
                      <a:pos x="16" y="10"/>
                    </a:cxn>
                  </a:cxnLst>
                  <a:rect l="0" t="0" r="r" b="b"/>
                  <a:pathLst>
                    <a:path w="20" h="23">
                      <a:moveTo>
                        <a:pt x="4" y="12"/>
                      </a:moveTo>
                      <a:cubicBezTo>
                        <a:pt x="4" y="18"/>
                        <a:pt x="7" y="20"/>
                        <a:pt x="11" y="20"/>
                      </a:cubicBezTo>
                      <a:cubicBezTo>
                        <a:pt x="14" y="20"/>
                        <a:pt x="16" y="20"/>
                        <a:pt x="18" y="19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7" y="23"/>
                        <a:pt x="14" y="23"/>
                        <a:pt x="11" y="23"/>
                      </a:cubicBezTo>
                      <a:cubicBezTo>
                        <a:pt x="4" y="23"/>
                        <a:pt x="0" y="19"/>
                        <a:pt x="0" y="12"/>
                      </a:cubicBezTo>
                      <a:cubicBezTo>
                        <a:pt x="0" y="5"/>
                        <a:pt x="4" y="0"/>
                        <a:pt x="10" y="0"/>
                      </a:cubicBezTo>
                      <a:cubicBezTo>
                        <a:pt x="18" y="0"/>
                        <a:pt x="20" y="6"/>
                        <a:pt x="20" y="11"/>
                      </a:cubicBezTo>
                      <a:cubicBezTo>
                        <a:pt x="20" y="11"/>
                        <a:pt x="20" y="12"/>
                        <a:pt x="20" y="12"/>
                      </a:cubicBezTo>
                      <a:lnTo>
                        <a:pt x="4" y="12"/>
                      </a:lnTo>
                      <a:close/>
                      <a:moveTo>
                        <a:pt x="16" y="10"/>
                      </a:moveTo>
                      <a:cubicBezTo>
                        <a:pt x="16" y="7"/>
                        <a:pt x="15" y="3"/>
                        <a:pt x="10" y="3"/>
                      </a:cubicBezTo>
                      <a:cubicBezTo>
                        <a:pt x="6" y="3"/>
                        <a:pt x="4" y="7"/>
                        <a:pt x="4" y="10"/>
                      </a:cubicBezTo>
                      <a:lnTo>
                        <a:pt x="1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6" name="Freeform 783"/>
                <p:cNvSpPr>
                  <a:spLocks/>
                </p:cNvSpPr>
                <p:nvPr/>
              </p:nvSpPr>
              <p:spPr bwMode="auto">
                <a:xfrm>
                  <a:off x="4725187" y="1886045"/>
                  <a:ext cx="50800" cy="460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7" y="0"/>
                    </a:cxn>
                    <a:cxn ang="0">
                      <a:pos x="11" y="12"/>
                    </a:cxn>
                    <a:cxn ang="0">
                      <a:pos x="13" y="18"/>
                    </a:cxn>
                    <a:cxn ang="0">
                      <a:pos x="13" y="18"/>
                    </a:cxn>
                    <a:cxn ang="0">
                      <a:pos x="16" y="10"/>
                    </a:cxn>
                    <a:cxn ang="0">
                      <a:pos x="19" y="0"/>
                    </a:cxn>
                    <a:cxn ang="0">
                      <a:pos x="25" y="0"/>
                    </a:cxn>
                    <a:cxn ang="0">
                      <a:pos x="26" y="23"/>
                    </a:cxn>
                    <a:cxn ang="0">
                      <a:pos x="22" y="23"/>
                    </a:cxn>
                    <a:cxn ang="0">
                      <a:pos x="22" y="12"/>
                    </a:cxn>
                    <a:cxn ang="0">
                      <a:pos x="21" y="4"/>
                    </a:cxn>
                    <a:cxn ang="0">
                      <a:pos x="21" y="4"/>
                    </a:cxn>
                    <a:cxn ang="0">
                      <a:pos x="19" y="11"/>
                    </a:cxn>
                    <a:cxn ang="0">
                      <a:pos x="14" y="23"/>
                    </a:cxn>
                    <a:cxn ang="0">
                      <a:pos x="11" y="23"/>
                    </a:cxn>
                    <a:cxn ang="0">
                      <a:pos x="7" y="12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5" y="12"/>
                    </a:cxn>
                    <a:cxn ang="0">
                      <a:pos x="4" y="23"/>
                    </a:cxn>
                    <a:cxn ang="0">
                      <a:pos x="0" y="23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6" h="23">
                      <a:moveTo>
                        <a:pt x="2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2" y="13"/>
                        <a:pt x="13" y="16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6"/>
                        <a:pt x="15" y="13"/>
                        <a:pt x="16" y="1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0"/>
                        <a:pt x="21" y="7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6"/>
                        <a:pt x="20" y="8"/>
                        <a:pt x="19" y="1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0"/>
                        <a:pt x="6" y="6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7"/>
                        <a:pt x="5" y="10"/>
                        <a:pt x="5" y="1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7" name="Freeform 784"/>
                <p:cNvSpPr>
                  <a:spLocks noEditPoints="1"/>
                </p:cNvSpPr>
                <p:nvPr/>
              </p:nvSpPr>
              <p:spPr bwMode="auto">
                <a:xfrm>
                  <a:off x="4782337" y="1886045"/>
                  <a:ext cx="492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8"/>
                    </a:cxn>
                    <a:cxn ang="0">
                      <a:pos x="8" y="8"/>
                    </a:cxn>
                    <a:cxn ang="0">
                      <a:pos x="18" y="15"/>
                    </a:cxn>
                    <a:cxn ang="0">
                      <a:pos x="15" y="21"/>
                    </a:cxn>
                    <a:cxn ang="0">
                      <a:pos x="6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4" y="20"/>
                    </a:cxn>
                    <a:cxn ang="0">
                      <a:pos x="7" y="20"/>
                    </a:cxn>
                    <a:cxn ang="0">
                      <a:pos x="14" y="16"/>
                    </a:cxn>
                    <a:cxn ang="0">
                      <a:pos x="7" y="11"/>
                    </a:cxn>
                    <a:cxn ang="0">
                      <a:pos x="4" y="11"/>
                    </a:cxn>
                    <a:cxn ang="0">
                      <a:pos x="4" y="20"/>
                    </a:cxn>
                    <a:cxn ang="0">
                      <a:pos x="25" y="0"/>
                    </a:cxn>
                    <a:cxn ang="0">
                      <a:pos x="25" y="23"/>
                    </a:cxn>
                    <a:cxn ang="0">
                      <a:pos x="21" y="23"/>
                    </a:cxn>
                    <a:cxn ang="0">
                      <a:pos x="21" y="0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23">
                      <a:moveTo>
                        <a:pt x="4" y="0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13" y="8"/>
                        <a:pt x="18" y="10"/>
                        <a:pt x="18" y="15"/>
                      </a:cubicBezTo>
                      <a:cubicBezTo>
                        <a:pt x="18" y="18"/>
                        <a:pt x="17" y="19"/>
                        <a:pt x="15" y="21"/>
                      </a:cubicBezTo>
                      <a:cubicBezTo>
                        <a:pt x="13" y="23"/>
                        <a:pt x="9" y="23"/>
                        <a:pt x="6" y="23"/>
                      </a:cubicBezTo>
                      <a:cubicBezTo>
                        <a:pt x="4" y="23"/>
                        <a:pt x="2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  <a:moveTo>
                        <a:pt x="4" y="20"/>
                      </a:moveTo>
                      <a:cubicBezTo>
                        <a:pt x="5" y="20"/>
                        <a:pt x="6" y="20"/>
                        <a:pt x="7" y="20"/>
                      </a:cubicBezTo>
                      <a:cubicBezTo>
                        <a:pt x="10" y="20"/>
                        <a:pt x="14" y="19"/>
                        <a:pt x="14" y="16"/>
                      </a:cubicBezTo>
                      <a:cubicBezTo>
                        <a:pt x="14" y="12"/>
                        <a:pt x="10" y="11"/>
                        <a:pt x="7" y="11"/>
                      </a:cubicBezTo>
                      <a:cubicBezTo>
                        <a:pt x="6" y="11"/>
                        <a:pt x="5" y="11"/>
                        <a:pt x="4" y="11"/>
                      </a:cubicBezTo>
                      <a:lnTo>
                        <a:pt x="4" y="20"/>
                      </a:lnTo>
                      <a:close/>
                      <a:moveTo>
                        <a:pt x="25" y="0"/>
                      </a:move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0"/>
                        <a:pt x="21" y="0"/>
                        <a:pt x="21" y="0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8" name="Freeform 785"/>
                <p:cNvSpPr>
                  <a:spLocks noEditPoints="1"/>
                </p:cNvSpPr>
                <p:nvPr/>
              </p:nvSpPr>
              <p:spPr bwMode="auto">
                <a:xfrm>
                  <a:off x="4837900" y="1886045"/>
                  <a:ext cx="39688" cy="46038"/>
                </a:xfrm>
                <a:custGeom>
                  <a:avLst/>
                  <a:gdLst/>
                  <a:ahLst/>
                  <a:cxnLst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9"/>
                    </a:cxn>
                    <a:cxn ang="0">
                      <a:pos x="18" y="2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0" y="0"/>
                    </a:cxn>
                    <a:cxn ang="0">
                      <a:pos x="20" y="11"/>
                    </a:cxn>
                    <a:cxn ang="0">
                      <a:pos x="19" y="12"/>
                    </a:cxn>
                    <a:cxn ang="0">
                      <a:pos x="4" y="12"/>
                    </a:cxn>
                    <a:cxn ang="0">
                      <a:pos x="16" y="10"/>
                    </a:cxn>
                    <a:cxn ang="0">
                      <a:pos x="10" y="3"/>
                    </a:cxn>
                    <a:cxn ang="0">
                      <a:pos x="4" y="10"/>
                    </a:cxn>
                    <a:cxn ang="0">
                      <a:pos x="16" y="10"/>
                    </a:cxn>
                  </a:cxnLst>
                  <a:rect l="0" t="0" r="r" b="b"/>
                  <a:pathLst>
                    <a:path w="20" h="23">
                      <a:moveTo>
                        <a:pt x="4" y="12"/>
                      </a:moveTo>
                      <a:cubicBezTo>
                        <a:pt x="4" y="18"/>
                        <a:pt x="7" y="20"/>
                        <a:pt x="11" y="20"/>
                      </a:cubicBezTo>
                      <a:cubicBezTo>
                        <a:pt x="14" y="20"/>
                        <a:pt x="16" y="20"/>
                        <a:pt x="18" y="19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7" y="23"/>
                        <a:pt x="14" y="23"/>
                        <a:pt x="11" y="23"/>
                      </a:cubicBezTo>
                      <a:cubicBezTo>
                        <a:pt x="4" y="23"/>
                        <a:pt x="0" y="19"/>
                        <a:pt x="0" y="12"/>
                      </a:cubicBezTo>
                      <a:cubicBezTo>
                        <a:pt x="0" y="5"/>
                        <a:pt x="4" y="0"/>
                        <a:pt x="10" y="0"/>
                      </a:cubicBezTo>
                      <a:cubicBezTo>
                        <a:pt x="18" y="0"/>
                        <a:pt x="20" y="6"/>
                        <a:pt x="20" y="11"/>
                      </a:cubicBezTo>
                      <a:cubicBezTo>
                        <a:pt x="20" y="11"/>
                        <a:pt x="19" y="12"/>
                        <a:pt x="19" y="12"/>
                      </a:cubicBezTo>
                      <a:lnTo>
                        <a:pt x="4" y="12"/>
                      </a:lnTo>
                      <a:close/>
                      <a:moveTo>
                        <a:pt x="16" y="10"/>
                      </a:moveTo>
                      <a:cubicBezTo>
                        <a:pt x="16" y="7"/>
                        <a:pt x="15" y="3"/>
                        <a:pt x="10" y="3"/>
                      </a:cubicBezTo>
                      <a:cubicBezTo>
                        <a:pt x="6" y="3"/>
                        <a:pt x="4" y="7"/>
                        <a:pt x="4" y="10"/>
                      </a:cubicBezTo>
                      <a:lnTo>
                        <a:pt x="1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09" name="Freeform 786"/>
                <p:cNvSpPr>
                  <a:spLocks noEditPoints="1"/>
                </p:cNvSpPr>
                <p:nvPr/>
              </p:nvSpPr>
              <p:spPr bwMode="auto">
                <a:xfrm>
                  <a:off x="4190200" y="1965420"/>
                  <a:ext cx="42863" cy="6350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4"/>
                    </a:cxn>
                    <a:cxn ang="0">
                      <a:pos x="4" y="4"/>
                    </a:cxn>
                    <a:cxn ang="0">
                      <a:pos x="12" y="0"/>
                    </a:cxn>
                    <a:cxn ang="0">
                      <a:pos x="21" y="11"/>
                    </a:cxn>
                    <a:cxn ang="0">
                      <a:pos x="11" y="23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4" y="32"/>
                    </a:cxn>
                    <a:cxn ang="0">
                      <a:pos x="0" y="32"/>
                    </a:cxn>
                    <a:cxn ang="0">
                      <a:pos x="0" y="8"/>
                    </a:cxn>
                    <a:cxn ang="0">
                      <a:pos x="4" y="14"/>
                    </a:cxn>
                    <a:cxn ang="0">
                      <a:pos x="4" y="15"/>
                    </a:cxn>
                    <a:cxn ang="0">
                      <a:pos x="10" y="20"/>
                    </a:cxn>
                    <a:cxn ang="0">
                      <a:pos x="17" y="12"/>
                    </a:cxn>
                    <a:cxn ang="0">
                      <a:pos x="10" y="3"/>
                    </a:cxn>
                    <a:cxn ang="0">
                      <a:pos x="4" y="8"/>
                    </a:cxn>
                    <a:cxn ang="0">
                      <a:pos x="4" y="10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21" h="32">
                      <a:moveTo>
                        <a:pt x="0" y="8"/>
                      </a:moveTo>
                      <a:cubicBezTo>
                        <a:pt x="0" y="5"/>
                        <a:pt x="0" y="3"/>
                        <a:pt x="0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2"/>
                        <a:pt x="8" y="0"/>
                        <a:pt x="12" y="0"/>
                      </a:cubicBezTo>
                      <a:cubicBezTo>
                        <a:pt x="17" y="0"/>
                        <a:pt x="21" y="5"/>
                        <a:pt x="21" y="11"/>
                      </a:cubicBezTo>
                      <a:cubicBezTo>
                        <a:pt x="21" y="19"/>
                        <a:pt x="16" y="23"/>
                        <a:pt x="11" y="23"/>
                      </a:cubicBezTo>
                      <a:cubicBezTo>
                        <a:pt x="8" y="23"/>
                        <a:pt x="5" y="22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lnTo>
                        <a:pt x="0" y="8"/>
                      </a:lnTo>
                      <a:close/>
                      <a:moveTo>
                        <a:pt x="4" y="14"/>
                      </a:move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8"/>
                        <a:pt x="7" y="20"/>
                        <a:pt x="10" y="20"/>
                      </a:cubicBezTo>
                      <a:cubicBezTo>
                        <a:pt x="14" y="20"/>
                        <a:pt x="17" y="17"/>
                        <a:pt x="17" y="12"/>
                      </a:cubicBezTo>
                      <a:cubicBezTo>
                        <a:pt x="17" y="7"/>
                        <a:pt x="15" y="3"/>
                        <a:pt x="10" y="3"/>
                      </a:cubicBezTo>
                      <a:cubicBezTo>
                        <a:pt x="8" y="3"/>
                        <a:pt x="5" y="5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0" name="Freeform 787"/>
                <p:cNvSpPr>
                  <a:spLocks/>
                </p:cNvSpPr>
                <p:nvPr/>
              </p:nvSpPr>
              <p:spPr bwMode="auto">
                <a:xfrm>
                  <a:off x="4239412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4" y="19"/>
                    </a:cxn>
                    <a:cxn ang="0">
                      <a:pos x="4" y="19"/>
                    </a:cxn>
                    <a:cxn ang="0">
                      <a:pos x="8" y="12"/>
                    </a:cxn>
                    <a:cxn ang="0">
                      <a:pos x="15" y="0"/>
                    </a:cxn>
                    <a:cxn ang="0">
                      <a:pos x="19" y="0"/>
                    </a:cxn>
                    <a:cxn ang="0">
                      <a:pos x="19" y="23"/>
                    </a:cxn>
                    <a:cxn ang="0">
                      <a:pos x="15" y="23"/>
                    </a:cxn>
                    <a:cxn ang="0">
                      <a:pos x="15" y="13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2" y="11"/>
                    </a:cxn>
                    <a:cxn ang="0">
                      <a:pos x="5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9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4"/>
                        <a:pt x="4" y="16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16"/>
                        <a:pt x="6" y="15"/>
                        <a:pt x="8" y="1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0"/>
                        <a:pt x="16" y="8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7"/>
                        <a:pt x="13" y="9"/>
                        <a:pt x="12" y="11"/>
                      </a:cubicBezTo>
                      <a:cubicBezTo>
                        <a:pt x="10" y="15"/>
                        <a:pt x="7" y="19"/>
                        <a:pt x="5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1" name="Freeform 788"/>
                <p:cNvSpPr>
                  <a:spLocks/>
                </p:cNvSpPr>
                <p:nvPr/>
              </p:nvSpPr>
              <p:spPr bwMode="auto">
                <a:xfrm>
                  <a:off x="4282275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18" y="22"/>
                    </a:cxn>
                    <a:cxn ang="0">
                      <a:pos x="12" y="23"/>
                    </a:cxn>
                    <a:cxn ang="0">
                      <a:pos x="0" y="12"/>
                    </a:cxn>
                    <a:cxn ang="0">
                      <a:pos x="12" y="0"/>
                    </a:cxn>
                    <a:cxn ang="0">
                      <a:pos x="18" y="1"/>
                    </a:cxn>
                    <a:cxn ang="0">
                      <a:pos x="17" y="4"/>
                    </a:cxn>
                    <a:cxn ang="0">
                      <a:pos x="12" y="3"/>
                    </a:cxn>
                    <a:cxn ang="0">
                      <a:pos x="5" y="12"/>
                    </a:cxn>
                    <a:cxn ang="0">
                      <a:pos x="12" y="20"/>
                    </a:cxn>
                    <a:cxn ang="0">
                      <a:pos x="17" y="19"/>
                    </a:cxn>
                    <a:cxn ang="0">
                      <a:pos x="18" y="22"/>
                    </a:cxn>
                  </a:cxnLst>
                  <a:rect l="0" t="0" r="r" b="b"/>
                  <a:pathLst>
                    <a:path w="18" h="23">
                      <a:moveTo>
                        <a:pt x="18" y="22"/>
                      </a:moveTo>
                      <a:cubicBezTo>
                        <a:pt x="17" y="23"/>
                        <a:pt x="15" y="23"/>
                        <a:pt x="12" y="23"/>
                      </a:cubicBezTo>
                      <a:cubicBezTo>
                        <a:pt x="5" y="23"/>
                        <a:pt x="0" y="19"/>
                        <a:pt x="0" y="12"/>
                      </a:cubicBezTo>
                      <a:cubicBezTo>
                        <a:pt x="0" y="5"/>
                        <a:pt x="5" y="0"/>
                        <a:pt x="12" y="0"/>
                      </a:cubicBezTo>
                      <a:cubicBezTo>
                        <a:pt x="15" y="0"/>
                        <a:pt x="17" y="1"/>
                        <a:pt x="18" y="1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6" y="4"/>
                        <a:pt x="15" y="3"/>
                        <a:pt x="12" y="3"/>
                      </a:cubicBezTo>
                      <a:cubicBezTo>
                        <a:pt x="7" y="3"/>
                        <a:pt x="5" y="7"/>
                        <a:pt x="5" y="12"/>
                      </a:cubicBezTo>
                      <a:cubicBezTo>
                        <a:pt x="5" y="17"/>
                        <a:pt x="8" y="20"/>
                        <a:pt x="12" y="20"/>
                      </a:cubicBezTo>
                      <a:cubicBezTo>
                        <a:pt x="15" y="20"/>
                        <a:pt x="16" y="20"/>
                        <a:pt x="17" y="19"/>
                      </a:cubicBezTo>
                      <a:lnTo>
                        <a:pt x="18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2" name="Freeform 789"/>
                <p:cNvSpPr>
                  <a:spLocks/>
                </p:cNvSpPr>
                <p:nvPr/>
              </p:nvSpPr>
              <p:spPr bwMode="auto">
                <a:xfrm>
                  <a:off x="4323550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5" y="10"/>
                    </a:cxn>
                    <a:cxn ang="0">
                      <a:pos x="13" y="0"/>
                    </a:cxn>
                    <a:cxn ang="0">
                      <a:pos x="18" y="0"/>
                    </a:cxn>
                    <a:cxn ang="0">
                      <a:pos x="9" y="11"/>
                    </a:cxn>
                    <a:cxn ang="0">
                      <a:pos x="16" y="17"/>
                    </a:cxn>
                    <a:cxn ang="0">
                      <a:pos x="18" y="23"/>
                    </a:cxn>
                    <a:cxn ang="0">
                      <a:pos x="14" y="23"/>
                    </a:cxn>
                    <a:cxn ang="0">
                      <a:pos x="12" y="18"/>
                    </a:cxn>
                    <a:cxn ang="0">
                      <a:pos x="5" y="13"/>
                    </a:cxn>
                    <a:cxn ang="0">
                      <a:pos x="4" y="13"/>
                    </a:cxn>
                    <a:cxn ang="0">
                      <a:pos x="4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8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2" y="11"/>
                        <a:pt x="14" y="13"/>
                        <a:pt x="16" y="17"/>
                      </a:cubicBezTo>
                      <a:cubicBezTo>
                        <a:pt x="17" y="19"/>
                        <a:pt x="17" y="21"/>
                        <a:pt x="18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2"/>
                        <a:pt x="13" y="20"/>
                        <a:pt x="12" y="18"/>
                      </a:cubicBezTo>
                      <a:cubicBezTo>
                        <a:pt x="11" y="15"/>
                        <a:pt x="9" y="13"/>
                        <a:pt x="5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3" name="Freeform 790"/>
                <p:cNvSpPr>
                  <a:spLocks/>
                </p:cNvSpPr>
                <p:nvPr/>
              </p:nvSpPr>
              <p:spPr bwMode="auto">
                <a:xfrm>
                  <a:off x="4364825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4" y="19"/>
                    </a:cxn>
                    <a:cxn ang="0">
                      <a:pos x="4" y="19"/>
                    </a:cxn>
                    <a:cxn ang="0">
                      <a:pos x="7" y="12"/>
                    </a:cxn>
                    <a:cxn ang="0">
                      <a:pos x="14" y="0"/>
                    </a:cxn>
                    <a:cxn ang="0">
                      <a:pos x="19" y="0"/>
                    </a:cxn>
                    <a:cxn ang="0">
                      <a:pos x="19" y="23"/>
                    </a:cxn>
                    <a:cxn ang="0">
                      <a:pos x="15" y="23"/>
                    </a:cxn>
                    <a:cxn ang="0">
                      <a:pos x="15" y="13"/>
                    </a:cxn>
                    <a:cxn ang="0">
                      <a:pos x="16" y="4"/>
                    </a:cxn>
                    <a:cxn ang="0">
                      <a:pos x="15" y="4"/>
                    </a:cxn>
                    <a:cxn ang="0">
                      <a:pos x="12" y="11"/>
                    </a:cxn>
                    <a:cxn ang="0">
                      <a:pos x="5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9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4"/>
                        <a:pt x="4" y="16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16"/>
                        <a:pt x="6" y="15"/>
                        <a:pt x="7" y="1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0"/>
                        <a:pt x="15" y="8"/>
                        <a:pt x="16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7"/>
                        <a:pt x="13" y="9"/>
                        <a:pt x="12" y="11"/>
                      </a:cubicBezTo>
                      <a:cubicBezTo>
                        <a:pt x="10" y="15"/>
                        <a:pt x="7" y="19"/>
                        <a:pt x="5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4" name="Freeform 791"/>
                <p:cNvSpPr>
                  <a:spLocks noEditPoints="1"/>
                </p:cNvSpPr>
                <p:nvPr/>
              </p:nvSpPr>
              <p:spPr bwMode="auto">
                <a:xfrm>
                  <a:off x="4428325" y="1965420"/>
                  <a:ext cx="34925" cy="46038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7" y="0"/>
                    </a:cxn>
                    <a:cxn ang="0">
                      <a:pos x="17" y="6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8" y="17"/>
                    </a:cxn>
                    <a:cxn ang="0">
                      <a:pos x="6" y="23"/>
                    </a:cxn>
                    <a:cxn ang="0">
                      <a:pos x="0" y="23"/>
                    </a:cxn>
                    <a:cxn ang="0">
                      <a:pos x="0" y="1"/>
                    </a:cxn>
                    <a:cxn ang="0">
                      <a:pos x="4" y="20"/>
                    </a:cxn>
                    <a:cxn ang="0">
                      <a:pos x="7" y="20"/>
                    </a:cxn>
                    <a:cxn ang="0">
                      <a:pos x="14" y="17"/>
                    </a:cxn>
                    <a:cxn ang="0">
                      <a:pos x="7" y="13"/>
                    </a:cxn>
                    <a:cxn ang="0">
                      <a:pos x="4" y="13"/>
                    </a:cxn>
                    <a:cxn ang="0">
                      <a:pos x="4" y="20"/>
                    </a:cxn>
                    <a:cxn ang="0">
                      <a:pos x="4" y="10"/>
                    </a:cxn>
                    <a:cxn ang="0">
                      <a:pos x="7" y="10"/>
                    </a:cxn>
                    <a:cxn ang="0">
                      <a:pos x="13" y="6"/>
                    </a:cxn>
                    <a:cxn ang="0">
                      <a:pos x="7" y="3"/>
                    </a:cxn>
                    <a:cxn ang="0">
                      <a:pos x="4" y="3"/>
                    </a:cxn>
                    <a:cxn ang="0">
                      <a:pos x="4" y="10"/>
                    </a:cxn>
                  </a:cxnLst>
                  <a:rect l="0" t="0" r="r" b="b"/>
                  <a:pathLst>
                    <a:path w="18" h="23">
                      <a:moveTo>
                        <a:pt x="0" y="1"/>
                      </a:moveTo>
                      <a:cubicBezTo>
                        <a:pt x="1" y="0"/>
                        <a:pt x="4" y="0"/>
                        <a:pt x="7" y="0"/>
                      </a:cubicBezTo>
                      <a:cubicBezTo>
                        <a:pt x="11" y="0"/>
                        <a:pt x="17" y="1"/>
                        <a:pt x="17" y="6"/>
                      </a:cubicBezTo>
                      <a:cubicBezTo>
                        <a:pt x="17" y="9"/>
                        <a:pt x="15" y="10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5" y="11"/>
                        <a:pt x="18" y="13"/>
                        <a:pt x="18" y="17"/>
                      </a:cubicBezTo>
                      <a:cubicBezTo>
                        <a:pt x="18" y="22"/>
                        <a:pt x="10" y="23"/>
                        <a:pt x="6" y="23"/>
                      </a:cubicBezTo>
                      <a:cubicBezTo>
                        <a:pt x="4" y="23"/>
                        <a:pt x="1" y="23"/>
                        <a:pt x="0" y="23"/>
                      </a:cubicBezTo>
                      <a:lnTo>
                        <a:pt x="0" y="1"/>
                      </a:lnTo>
                      <a:close/>
                      <a:moveTo>
                        <a:pt x="4" y="20"/>
                      </a:moveTo>
                      <a:cubicBezTo>
                        <a:pt x="5" y="20"/>
                        <a:pt x="6" y="20"/>
                        <a:pt x="7" y="20"/>
                      </a:cubicBezTo>
                      <a:cubicBezTo>
                        <a:pt x="10" y="20"/>
                        <a:pt x="14" y="20"/>
                        <a:pt x="14" y="17"/>
                      </a:cubicBezTo>
                      <a:cubicBezTo>
                        <a:pt x="14" y="13"/>
                        <a:pt x="10" y="13"/>
                        <a:pt x="7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lnTo>
                        <a:pt x="4" y="20"/>
                      </a:lnTo>
                      <a:close/>
                      <a:moveTo>
                        <a:pt x="4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10" y="10"/>
                        <a:pt x="13" y="9"/>
                        <a:pt x="13" y="6"/>
                      </a:cubicBezTo>
                      <a:cubicBezTo>
                        <a:pt x="13" y="4"/>
                        <a:pt x="11" y="3"/>
                        <a:pt x="7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5" name="Freeform 792"/>
                <p:cNvSpPr>
                  <a:spLocks/>
                </p:cNvSpPr>
                <p:nvPr/>
              </p:nvSpPr>
              <p:spPr bwMode="auto">
                <a:xfrm>
                  <a:off x="4482300" y="1965420"/>
                  <a:ext cx="34925" cy="46038"/>
                </a:xfrm>
                <a:custGeom>
                  <a:avLst/>
                  <a:gdLst/>
                  <a:ahLst/>
                  <a:cxnLst>
                    <a:cxn ang="0">
                      <a:pos x="3" y="10"/>
                    </a:cxn>
                    <a:cxn ang="0">
                      <a:pos x="14" y="10"/>
                    </a:cxn>
                    <a:cxn ang="0">
                      <a:pos x="6" y="3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7" y="0"/>
                    </a:cxn>
                    <a:cxn ang="0">
                      <a:pos x="15" y="3"/>
                    </a:cxn>
                    <a:cxn ang="0">
                      <a:pos x="18" y="12"/>
                    </a:cxn>
                    <a:cxn ang="0">
                      <a:pos x="6" y="23"/>
                    </a:cxn>
                    <a:cxn ang="0">
                      <a:pos x="0" y="22"/>
                    </a:cxn>
                    <a:cxn ang="0">
                      <a:pos x="1" y="19"/>
                    </a:cxn>
                    <a:cxn ang="0">
                      <a:pos x="6" y="20"/>
                    </a:cxn>
                    <a:cxn ang="0">
                      <a:pos x="14" y="13"/>
                    </a:cxn>
                    <a:cxn ang="0">
                      <a:pos x="3" y="13"/>
                    </a:cxn>
                    <a:cxn ang="0">
                      <a:pos x="3" y="10"/>
                    </a:cxn>
                  </a:cxnLst>
                  <a:rect l="0" t="0" r="r" b="b"/>
                  <a:pathLst>
                    <a:path w="18" h="23">
                      <a:moveTo>
                        <a:pt x="3" y="10"/>
                      </a:move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6"/>
                        <a:pt x="11" y="3"/>
                        <a:pt x="6" y="3"/>
                      </a:cubicBezTo>
                      <a:cubicBezTo>
                        <a:pt x="4" y="3"/>
                        <a:pt x="2" y="4"/>
                        <a:pt x="1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5" y="0"/>
                        <a:pt x="7" y="0"/>
                      </a:cubicBezTo>
                      <a:cubicBezTo>
                        <a:pt x="10" y="0"/>
                        <a:pt x="13" y="1"/>
                        <a:pt x="15" y="3"/>
                      </a:cubicBezTo>
                      <a:cubicBezTo>
                        <a:pt x="17" y="5"/>
                        <a:pt x="18" y="8"/>
                        <a:pt x="18" y="12"/>
                      </a:cubicBezTo>
                      <a:cubicBezTo>
                        <a:pt x="18" y="18"/>
                        <a:pt x="14" y="23"/>
                        <a:pt x="6" y="23"/>
                      </a:cubicBezTo>
                      <a:cubicBezTo>
                        <a:pt x="4" y="23"/>
                        <a:pt x="2" y="23"/>
                        <a:pt x="0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4" y="20"/>
                        <a:pt x="6" y="20"/>
                      </a:cubicBezTo>
                      <a:cubicBezTo>
                        <a:pt x="11" y="20"/>
                        <a:pt x="14" y="17"/>
                        <a:pt x="14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6" name="Freeform 793"/>
                <p:cNvSpPr>
                  <a:spLocks/>
                </p:cNvSpPr>
                <p:nvPr/>
              </p:nvSpPr>
              <p:spPr bwMode="auto">
                <a:xfrm>
                  <a:off x="4525162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5" y="10"/>
                    </a:cxn>
                    <a:cxn ang="0">
                      <a:pos x="13" y="0"/>
                    </a:cxn>
                    <a:cxn ang="0">
                      <a:pos x="18" y="0"/>
                    </a:cxn>
                    <a:cxn ang="0">
                      <a:pos x="8" y="11"/>
                    </a:cxn>
                    <a:cxn ang="0">
                      <a:pos x="16" y="17"/>
                    </a:cxn>
                    <a:cxn ang="0">
                      <a:pos x="18" y="23"/>
                    </a:cxn>
                    <a:cxn ang="0">
                      <a:pos x="14" y="23"/>
                    </a:cxn>
                    <a:cxn ang="0">
                      <a:pos x="12" y="18"/>
                    </a:cxn>
                    <a:cxn ang="0">
                      <a:pos x="4" y="13"/>
                    </a:cxn>
                    <a:cxn ang="0">
                      <a:pos x="4" y="13"/>
                    </a:cxn>
                    <a:cxn ang="0">
                      <a:pos x="4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8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12" y="11"/>
                        <a:pt x="14" y="13"/>
                        <a:pt x="16" y="17"/>
                      </a:cubicBezTo>
                      <a:cubicBezTo>
                        <a:pt x="16" y="19"/>
                        <a:pt x="17" y="21"/>
                        <a:pt x="18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3" y="22"/>
                        <a:pt x="12" y="20"/>
                        <a:pt x="12" y="18"/>
                      </a:cubicBezTo>
                      <a:cubicBezTo>
                        <a:pt x="10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7" name="Freeform 794"/>
                <p:cNvSpPr>
                  <a:spLocks noEditPoints="1"/>
                </p:cNvSpPr>
                <p:nvPr/>
              </p:nvSpPr>
              <p:spPr bwMode="auto">
                <a:xfrm>
                  <a:off x="4561675" y="1965420"/>
                  <a:ext cx="42863" cy="46038"/>
                </a:xfrm>
                <a:custGeom>
                  <a:avLst/>
                  <a:gdLst/>
                  <a:ahLst/>
                  <a:cxnLst>
                    <a:cxn ang="0">
                      <a:pos x="22" y="1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2" y="12"/>
                    </a:cxn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2"/>
                    </a:cxn>
                    <a:cxn ang="0">
                      <a:pos x="11" y="3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22" h="23">
                      <a:moveTo>
                        <a:pt x="22" y="12"/>
                      </a:moveTo>
                      <a:cubicBezTo>
                        <a:pt x="22" y="20"/>
                        <a:pt x="16" y="23"/>
                        <a:pt x="11" y="23"/>
                      </a:cubicBezTo>
                      <a:cubicBezTo>
                        <a:pt x="5" y="23"/>
                        <a:pt x="0" y="19"/>
                        <a:pt x="0" y="12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7" y="0"/>
                        <a:pt x="22" y="5"/>
                        <a:pt x="22" y="12"/>
                      </a:cubicBezTo>
                      <a:close/>
                      <a:moveTo>
                        <a:pt x="4" y="12"/>
                      </a:moveTo>
                      <a:cubicBezTo>
                        <a:pt x="4" y="17"/>
                        <a:pt x="7" y="20"/>
                        <a:pt x="11" y="20"/>
                      </a:cubicBezTo>
                      <a:cubicBezTo>
                        <a:pt x="15" y="20"/>
                        <a:pt x="18" y="17"/>
                        <a:pt x="18" y="12"/>
                      </a:cubicBezTo>
                      <a:cubicBezTo>
                        <a:pt x="18" y="8"/>
                        <a:pt x="16" y="3"/>
                        <a:pt x="11" y="3"/>
                      </a:cubicBezTo>
                      <a:cubicBezTo>
                        <a:pt x="6" y="3"/>
                        <a:pt x="4" y="8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8" name="Freeform 795"/>
                <p:cNvSpPr>
                  <a:spLocks/>
                </p:cNvSpPr>
                <p:nvPr/>
              </p:nvSpPr>
              <p:spPr bwMode="auto">
                <a:xfrm>
                  <a:off x="4610887" y="1965420"/>
                  <a:ext cx="38100" cy="46038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5" y="13"/>
                    </a:cxn>
                    <a:cxn ang="0">
                      <a:pos x="19" y="13"/>
                    </a:cxn>
                    <a:cxn ang="0">
                      <a:pos x="19" y="0"/>
                    </a:cxn>
                    <a:cxn ang="0">
                      <a:pos x="24" y="0"/>
                    </a:cxn>
                    <a:cxn ang="0">
                      <a:pos x="24" y="29"/>
                    </a:cxn>
                    <a:cxn ang="0">
                      <a:pos x="19" y="29"/>
                    </a:cxn>
                    <a:cxn ang="0">
                      <a:pos x="19" y="17"/>
                    </a:cxn>
                    <a:cxn ang="0">
                      <a:pos x="5" y="17"/>
                    </a:cxn>
                    <a:cxn ang="0">
                      <a:pos x="5" y="29"/>
                    </a:cxn>
                    <a:cxn ang="0">
                      <a:pos x="0" y="29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24" h="29">
                      <a:moveTo>
                        <a:pt x="5" y="0"/>
                      </a:moveTo>
                      <a:lnTo>
                        <a:pt x="5" y="13"/>
                      </a:lnTo>
                      <a:lnTo>
                        <a:pt x="19" y="13"/>
                      </a:lnTo>
                      <a:lnTo>
                        <a:pt x="19" y="0"/>
                      </a:lnTo>
                      <a:lnTo>
                        <a:pt x="24" y="0"/>
                      </a:lnTo>
                      <a:lnTo>
                        <a:pt x="24" y="29"/>
                      </a:lnTo>
                      <a:lnTo>
                        <a:pt x="19" y="29"/>
                      </a:lnTo>
                      <a:lnTo>
                        <a:pt x="19" y="17"/>
                      </a:lnTo>
                      <a:lnTo>
                        <a:pt x="5" y="17"/>
                      </a:lnTo>
                      <a:lnTo>
                        <a:pt x="5" y="29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19" name="Freeform 796"/>
                <p:cNvSpPr>
                  <a:spLocks noEditPoints="1"/>
                </p:cNvSpPr>
                <p:nvPr/>
              </p:nvSpPr>
              <p:spPr bwMode="auto">
                <a:xfrm>
                  <a:off x="4655337" y="1965420"/>
                  <a:ext cx="34925" cy="46038"/>
                </a:xfrm>
                <a:custGeom>
                  <a:avLst/>
                  <a:gdLst/>
                  <a:ahLst/>
                  <a:cxnLst>
                    <a:cxn ang="0">
                      <a:pos x="14" y="23"/>
                    </a:cxn>
                    <a:cxn ang="0">
                      <a:pos x="14" y="20"/>
                    </a:cxn>
                    <a:cxn ang="0">
                      <a:pos x="13" y="20"/>
                    </a:cxn>
                    <a:cxn ang="0">
                      <a:pos x="7" y="23"/>
                    </a:cxn>
                    <a:cxn ang="0">
                      <a:pos x="0" y="17"/>
                    </a:cxn>
                    <a:cxn ang="0">
                      <a:pos x="13" y="9"/>
                    </a:cxn>
                    <a:cxn ang="0">
                      <a:pos x="13" y="8"/>
                    </a:cxn>
                    <a:cxn ang="0">
                      <a:pos x="8" y="3"/>
                    </a:cxn>
                    <a:cxn ang="0">
                      <a:pos x="2" y="5"/>
                    </a:cxn>
                    <a:cxn ang="0">
                      <a:pos x="1" y="2"/>
                    </a:cxn>
                    <a:cxn ang="0">
                      <a:pos x="9" y="0"/>
                    </a:cxn>
                    <a:cxn ang="0">
                      <a:pos x="17" y="9"/>
                    </a:cxn>
                    <a:cxn ang="0">
                      <a:pos x="17" y="18"/>
                    </a:cxn>
                    <a:cxn ang="0">
                      <a:pos x="18" y="23"/>
                    </a:cxn>
                    <a:cxn ang="0">
                      <a:pos x="14" y="23"/>
                    </a:cxn>
                    <a:cxn ang="0">
                      <a:pos x="13" y="11"/>
                    </a:cxn>
                    <a:cxn ang="0">
                      <a:pos x="4" y="17"/>
                    </a:cxn>
                    <a:cxn ang="0">
                      <a:pos x="8" y="20"/>
                    </a:cxn>
                    <a:cxn ang="0">
                      <a:pos x="13" y="17"/>
                    </a:cxn>
                    <a:cxn ang="0">
                      <a:pos x="13" y="15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8" h="23">
                      <a:moveTo>
                        <a:pt x="14" y="23"/>
                      </a:move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2"/>
                        <a:pt x="10" y="23"/>
                        <a:pt x="7" y="23"/>
                      </a:cubicBezTo>
                      <a:cubicBezTo>
                        <a:pt x="2" y="23"/>
                        <a:pt x="0" y="20"/>
                        <a:pt x="0" y="17"/>
                      </a:cubicBezTo>
                      <a:cubicBezTo>
                        <a:pt x="0" y="12"/>
                        <a:pt x="4" y="9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6"/>
                        <a:pt x="13" y="3"/>
                        <a:pt x="8" y="3"/>
                      </a:cubicBezTo>
                      <a:cubicBezTo>
                        <a:pt x="6" y="3"/>
                        <a:pt x="4" y="4"/>
                        <a:pt x="2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"/>
                        <a:pt x="6" y="0"/>
                        <a:pt x="9" y="0"/>
                      </a:cubicBezTo>
                      <a:cubicBezTo>
                        <a:pt x="16" y="0"/>
                        <a:pt x="17" y="5"/>
                        <a:pt x="17" y="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20"/>
                        <a:pt x="17" y="21"/>
                        <a:pt x="18" y="23"/>
                      </a:cubicBezTo>
                      <a:lnTo>
                        <a:pt x="14" y="23"/>
                      </a:lnTo>
                      <a:close/>
                      <a:moveTo>
                        <a:pt x="13" y="11"/>
                      </a:moveTo>
                      <a:cubicBezTo>
                        <a:pt x="9" y="11"/>
                        <a:pt x="4" y="12"/>
                        <a:pt x="4" y="17"/>
                      </a:cubicBezTo>
                      <a:cubicBezTo>
                        <a:pt x="4" y="19"/>
                        <a:pt x="6" y="20"/>
                        <a:pt x="8" y="20"/>
                      </a:cubicBezTo>
                      <a:cubicBezTo>
                        <a:pt x="11" y="20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5"/>
                      </a:cubicBez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0" name="Freeform 797"/>
                <p:cNvSpPr>
                  <a:spLocks noEditPoints="1"/>
                </p:cNvSpPr>
                <p:nvPr/>
              </p:nvSpPr>
              <p:spPr bwMode="auto">
                <a:xfrm>
                  <a:off x="4693437" y="1965420"/>
                  <a:ext cx="44450" cy="60325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20" y="20"/>
                    </a:cxn>
                    <a:cxn ang="0">
                      <a:pos x="23" y="20"/>
                    </a:cxn>
                    <a:cxn ang="0">
                      <a:pos x="22" y="30"/>
                    </a:cxn>
                    <a:cxn ang="0">
                      <a:pos x="19" y="30"/>
                    </a:cxn>
                    <a:cxn ang="0">
                      <a:pos x="19" y="23"/>
                    </a:cxn>
                    <a:cxn ang="0">
                      <a:pos x="3" y="23"/>
                    </a:cxn>
                    <a:cxn ang="0">
                      <a:pos x="3" y="30"/>
                    </a:cxn>
                    <a:cxn ang="0">
                      <a:pos x="0" y="30"/>
                    </a:cxn>
                    <a:cxn ang="0">
                      <a:pos x="0" y="20"/>
                    </a:cxn>
                    <a:cxn ang="0">
                      <a:pos x="2" y="20"/>
                    </a:cxn>
                    <a:cxn ang="0">
                      <a:pos x="4" y="15"/>
                    </a:cxn>
                    <a:cxn ang="0">
                      <a:pos x="5" y="6"/>
                    </a:cxn>
                    <a:cxn ang="0">
                      <a:pos x="5" y="0"/>
                    </a:cxn>
                    <a:cxn ang="0">
                      <a:pos x="20" y="0"/>
                    </a:cxn>
                    <a:cxn ang="0">
                      <a:pos x="9" y="7"/>
                    </a:cxn>
                    <a:cxn ang="0">
                      <a:pos x="8" y="16"/>
                    </a:cxn>
                    <a:cxn ang="0">
                      <a:pos x="6" y="20"/>
                    </a:cxn>
                    <a:cxn ang="0">
                      <a:pos x="16" y="20"/>
                    </a:cxn>
                    <a:cxn ang="0">
                      <a:pos x="16" y="4"/>
                    </a:cxn>
                    <a:cxn ang="0">
                      <a:pos x="9" y="4"/>
                    </a:cxn>
                    <a:cxn ang="0">
                      <a:pos x="9" y="7"/>
                    </a:cxn>
                  </a:cxnLst>
                  <a:rect l="0" t="0" r="r" b="b"/>
                  <a:pathLst>
                    <a:path w="23" h="30">
                      <a:moveTo>
                        <a:pt x="20" y="0"/>
                      </a:move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18"/>
                        <a:pt x="3" y="17"/>
                        <a:pt x="4" y="15"/>
                      </a:cubicBezTo>
                      <a:cubicBezTo>
                        <a:pt x="5" y="13"/>
                        <a:pt x="5" y="9"/>
                        <a:pt x="5" y="6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20" y="0"/>
                      </a:lnTo>
                      <a:close/>
                      <a:moveTo>
                        <a:pt x="9" y="7"/>
                      </a:moveTo>
                      <a:cubicBezTo>
                        <a:pt x="9" y="10"/>
                        <a:pt x="8" y="13"/>
                        <a:pt x="8" y="16"/>
                      </a:cubicBezTo>
                      <a:cubicBezTo>
                        <a:pt x="7" y="17"/>
                        <a:pt x="7" y="19"/>
                        <a:pt x="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1" name="Freeform 798"/>
                <p:cNvSpPr>
                  <a:spLocks/>
                </p:cNvSpPr>
                <p:nvPr/>
              </p:nvSpPr>
              <p:spPr bwMode="auto">
                <a:xfrm>
                  <a:off x="4741062" y="1965420"/>
                  <a:ext cx="33338" cy="46038"/>
                </a:xfrm>
                <a:custGeom>
                  <a:avLst/>
                  <a:gdLst/>
                  <a:ahLst/>
                  <a:cxnLst>
                    <a:cxn ang="0">
                      <a:pos x="3" y="10"/>
                    </a:cxn>
                    <a:cxn ang="0">
                      <a:pos x="5" y="10"/>
                    </a:cxn>
                    <a:cxn ang="0">
                      <a:pos x="11" y="6"/>
                    </a:cxn>
                    <a:cxn ang="0">
                      <a:pos x="7" y="3"/>
                    </a:cxn>
                    <a:cxn ang="0">
                      <a:pos x="1" y="5"/>
                    </a:cxn>
                    <a:cxn ang="0">
                      <a:pos x="0" y="2"/>
                    </a:cxn>
                    <a:cxn ang="0">
                      <a:pos x="8" y="0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10" y="11"/>
                    </a:cxn>
                    <a:cxn ang="0">
                      <a:pos x="17" y="17"/>
                    </a:cxn>
                    <a:cxn ang="0">
                      <a:pos x="7" y="23"/>
                    </a:cxn>
                    <a:cxn ang="0">
                      <a:pos x="0" y="22"/>
                    </a:cxn>
                    <a:cxn ang="0">
                      <a:pos x="1" y="19"/>
                    </a:cxn>
                    <a:cxn ang="0">
                      <a:pos x="7" y="20"/>
                    </a:cxn>
                    <a:cxn ang="0">
                      <a:pos x="12" y="17"/>
                    </a:cxn>
                    <a:cxn ang="0">
                      <a:pos x="6" y="13"/>
                    </a:cxn>
                    <a:cxn ang="0">
                      <a:pos x="3" y="13"/>
                    </a:cxn>
                    <a:cxn ang="0">
                      <a:pos x="3" y="10"/>
                    </a:cxn>
                  </a:cxnLst>
                  <a:rect l="0" t="0" r="r" b="b"/>
                  <a:pathLst>
                    <a:path w="17" h="23">
                      <a:moveTo>
                        <a:pt x="3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9" y="10"/>
                        <a:pt x="11" y="8"/>
                        <a:pt x="11" y="6"/>
                      </a:cubicBezTo>
                      <a:cubicBezTo>
                        <a:pt x="11" y="4"/>
                        <a:pt x="9" y="3"/>
                        <a:pt x="7" y="3"/>
                      </a:cubicBezTo>
                      <a:cubicBezTo>
                        <a:pt x="5" y="3"/>
                        <a:pt x="3" y="4"/>
                        <a:pt x="1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1" y="0"/>
                        <a:pt x="15" y="2"/>
                        <a:pt x="15" y="6"/>
                      </a:cubicBezTo>
                      <a:cubicBezTo>
                        <a:pt x="15" y="9"/>
                        <a:pt x="13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4" y="11"/>
                        <a:pt x="17" y="13"/>
                        <a:pt x="17" y="17"/>
                      </a:cubicBezTo>
                      <a:cubicBezTo>
                        <a:pt x="17" y="22"/>
                        <a:pt x="12" y="23"/>
                        <a:pt x="7" y="23"/>
                      </a:cubicBezTo>
                      <a:cubicBezTo>
                        <a:pt x="4" y="23"/>
                        <a:pt x="2" y="23"/>
                        <a:pt x="0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4" y="20"/>
                        <a:pt x="7" y="20"/>
                      </a:cubicBezTo>
                      <a:cubicBezTo>
                        <a:pt x="10" y="20"/>
                        <a:pt x="12" y="19"/>
                        <a:pt x="12" y="17"/>
                      </a:cubicBezTo>
                      <a:cubicBezTo>
                        <a:pt x="12" y="14"/>
                        <a:pt x="9" y="13"/>
                        <a:pt x="6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2" name="Freeform 799"/>
                <p:cNvSpPr>
                  <a:spLocks noEditPoints="1"/>
                </p:cNvSpPr>
                <p:nvPr/>
              </p:nvSpPr>
              <p:spPr bwMode="auto">
                <a:xfrm>
                  <a:off x="4775987" y="1965420"/>
                  <a:ext cx="44450" cy="46038"/>
                </a:xfrm>
                <a:custGeom>
                  <a:avLst/>
                  <a:gdLst/>
                  <a:ahLst/>
                  <a:cxnLst>
                    <a:cxn ang="0">
                      <a:pos x="22" y="1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2" y="12"/>
                    </a:cxn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2"/>
                    </a:cxn>
                    <a:cxn ang="0">
                      <a:pos x="11" y="3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22" h="23">
                      <a:moveTo>
                        <a:pt x="22" y="12"/>
                      </a:moveTo>
                      <a:cubicBezTo>
                        <a:pt x="22" y="20"/>
                        <a:pt x="16" y="23"/>
                        <a:pt x="11" y="23"/>
                      </a:cubicBezTo>
                      <a:cubicBezTo>
                        <a:pt x="5" y="23"/>
                        <a:pt x="0" y="19"/>
                        <a:pt x="0" y="12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8" y="0"/>
                        <a:pt x="22" y="5"/>
                        <a:pt x="22" y="12"/>
                      </a:cubicBezTo>
                      <a:close/>
                      <a:moveTo>
                        <a:pt x="4" y="12"/>
                      </a:moveTo>
                      <a:cubicBezTo>
                        <a:pt x="4" y="17"/>
                        <a:pt x="7" y="20"/>
                        <a:pt x="11" y="20"/>
                      </a:cubicBezTo>
                      <a:cubicBezTo>
                        <a:pt x="15" y="20"/>
                        <a:pt x="18" y="17"/>
                        <a:pt x="18" y="12"/>
                      </a:cubicBezTo>
                      <a:cubicBezTo>
                        <a:pt x="18" y="8"/>
                        <a:pt x="16" y="3"/>
                        <a:pt x="11" y="3"/>
                      </a:cubicBezTo>
                      <a:cubicBezTo>
                        <a:pt x="6" y="3"/>
                        <a:pt x="4" y="8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3" name="Freeform 800"/>
                <p:cNvSpPr>
                  <a:spLocks noEditPoints="1"/>
                </p:cNvSpPr>
                <p:nvPr/>
              </p:nvSpPr>
              <p:spPr bwMode="auto">
                <a:xfrm>
                  <a:off x="4826787" y="1965420"/>
                  <a:ext cx="41275" cy="6350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12" y="0"/>
                    </a:cxn>
                    <a:cxn ang="0">
                      <a:pos x="21" y="11"/>
                    </a:cxn>
                    <a:cxn ang="0">
                      <a:pos x="11" y="23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4" y="32"/>
                    </a:cxn>
                    <a:cxn ang="0">
                      <a:pos x="0" y="32"/>
                    </a:cxn>
                    <a:cxn ang="0">
                      <a:pos x="0" y="8"/>
                    </a:cxn>
                    <a:cxn ang="0">
                      <a:pos x="4" y="14"/>
                    </a:cxn>
                    <a:cxn ang="0">
                      <a:pos x="4" y="15"/>
                    </a:cxn>
                    <a:cxn ang="0">
                      <a:pos x="11" y="20"/>
                    </a:cxn>
                    <a:cxn ang="0">
                      <a:pos x="17" y="12"/>
                    </a:cxn>
                    <a:cxn ang="0">
                      <a:pos x="11" y="3"/>
                    </a:cxn>
                    <a:cxn ang="0">
                      <a:pos x="5" y="8"/>
                    </a:cxn>
                    <a:cxn ang="0">
                      <a:pos x="4" y="10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21" h="32">
                      <a:moveTo>
                        <a:pt x="0" y="8"/>
                      </a:moveTo>
                      <a:cubicBezTo>
                        <a:pt x="0" y="5"/>
                        <a:pt x="0" y="3"/>
                        <a:pt x="0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6" y="2"/>
                        <a:pt x="8" y="0"/>
                        <a:pt x="12" y="0"/>
                      </a:cubicBezTo>
                      <a:cubicBezTo>
                        <a:pt x="17" y="0"/>
                        <a:pt x="21" y="5"/>
                        <a:pt x="21" y="11"/>
                      </a:cubicBezTo>
                      <a:cubicBezTo>
                        <a:pt x="21" y="19"/>
                        <a:pt x="17" y="23"/>
                        <a:pt x="11" y="23"/>
                      </a:cubicBezTo>
                      <a:cubicBezTo>
                        <a:pt x="8" y="23"/>
                        <a:pt x="6" y="22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lnTo>
                        <a:pt x="0" y="8"/>
                      </a:lnTo>
                      <a:close/>
                      <a:moveTo>
                        <a:pt x="4" y="14"/>
                      </a:move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8"/>
                        <a:pt x="8" y="20"/>
                        <a:pt x="11" y="20"/>
                      </a:cubicBezTo>
                      <a:cubicBezTo>
                        <a:pt x="15" y="20"/>
                        <a:pt x="17" y="17"/>
                        <a:pt x="17" y="12"/>
                      </a:cubicBezTo>
                      <a:cubicBezTo>
                        <a:pt x="17" y="7"/>
                        <a:pt x="15" y="3"/>
                        <a:pt x="11" y="3"/>
                      </a:cubicBezTo>
                      <a:cubicBezTo>
                        <a:pt x="8" y="3"/>
                        <a:pt x="5" y="5"/>
                        <a:pt x="5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4" name="Freeform 801"/>
                <p:cNvSpPr>
                  <a:spLocks noEditPoints="1"/>
                </p:cNvSpPr>
                <p:nvPr/>
              </p:nvSpPr>
              <p:spPr bwMode="auto">
                <a:xfrm>
                  <a:off x="4871237" y="1965420"/>
                  <a:ext cx="39688" cy="46038"/>
                </a:xfrm>
                <a:custGeom>
                  <a:avLst/>
                  <a:gdLst/>
                  <a:ahLst/>
                  <a:cxnLst>
                    <a:cxn ang="0">
                      <a:pos x="4" y="12"/>
                    </a:cxn>
                    <a:cxn ang="0">
                      <a:pos x="12" y="20"/>
                    </a:cxn>
                    <a:cxn ang="0">
                      <a:pos x="18" y="19"/>
                    </a:cxn>
                    <a:cxn ang="0">
                      <a:pos x="19" y="2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0" y="11"/>
                    </a:cxn>
                    <a:cxn ang="0">
                      <a:pos x="20" y="12"/>
                    </a:cxn>
                    <a:cxn ang="0">
                      <a:pos x="4" y="12"/>
                    </a:cxn>
                    <a:cxn ang="0">
                      <a:pos x="16" y="10"/>
                    </a:cxn>
                    <a:cxn ang="0">
                      <a:pos x="10" y="3"/>
                    </a:cxn>
                    <a:cxn ang="0">
                      <a:pos x="4" y="10"/>
                    </a:cxn>
                    <a:cxn ang="0">
                      <a:pos x="16" y="10"/>
                    </a:cxn>
                  </a:cxnLst>
                  <a:rect l="0" t="0" r="r" b="b"/>
                  <a:pathLst>
                    <a:path w="20" h="23">
                      <a:moveTo>
                        <a:pt x="4" y="12"/>
                      </a:moveTo>
                      <a:cubicBezTo>
                        <a:pt x="4" y="18"/>
                        <a:pt x="8" y="20"/>
                        <a:pt x="12" y="20"/>
                      </a:cubicBezTo>
                      <a:cubicBezTo>
                        <a:pt x="15" y="20"/>
                        <a:pt x="16" y="20"/>
                        <a:pt x="18" y="19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7" y="23"/>
                        <a:pt x="15" y="23"/>
                        <a:pt x="11" y="23"/>
                      </a:cubicBezTo>
                      <a:cubicBezTo>
                        <a:pt x="4" y="23"/>
                        <a:pt x="0" y="19"/>
                        <a:pt x="0" y="12"/>
                      </a:cubicBezTo>
                      <a:cubicBezTo>
                        <a:pt x="0" y="5"/>
                        <a:pt x="4" y="0"/>
                        <a:pt x="11" y="0"/>
                      </a:cubicBezTo>
                      <a:cubicBezTo>
                        <a:pt x="18" y="0"/>
                        <a:pt x="20" y="6"/>
                        <a:pt x="20" y="11"/>
                      </a:cubicBezTo>
                      <a:cubicBezTo>
                        <a:pt x="20" y="11"/>
                        <a:pt x="20" y="12"/>
                        <a:pt x="20" y="12"/>
                      </a:cubicBezTo>
                      <a:lnTo>
                        <a:pt x="4" y="12"/>
                      </a:lnTo>
                      <a:close/>
                      <a:moveTo>
                        <a:pt x="16" y="10"/>
                      </a:moveTo>
                      <a:cubicBezTo>
                        <a:pt x="16" y="7"/>
                        <a:pt x="15" y="3"/>
                        <a:pt x="10" y="3"/>
                      </a:cubicBezTo>
                      <a:cubicBezTo>
                        <a:pt x="6" y="3"/>
                        <a:pt x="4" y="7"/>
                        <a:pt x="4" y="10"/>
                      </a:cubicBezTo>
                      <a:lnTo>
                        <a:pt x="1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5" name="Freeform 802"/>
                <p:cNvSpPr>
                  <a:spLocks/>
                </p:cNvSpPr>
                <p:nvPr/>
              </p:nvSpPr>
              <p:spPr bwMode="auto">
                <a:xfrm>
                  <a:off x="5253825" y="2113058"/>
                  <a:ext cx="74613" cy="73025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7" y="3"/>
                    </a:cxn>
                    <a:cxn ang="0">
                      <a:pos x="15" y="13"/>
                    </a:cxn>
                    <a:cxn ang="0">
                      <a:pos x="15" y="13"/>
                    </a:cxn>
                    <a:cxn ang="0">
                      <a:pos x="19" y="12"/>
                    </a:cxn>
                    <a:cxn ang="0">
                      <a:pos x="34" y="13"/>
                    </a:cxn>
                    <a:cxn ang="0">
                      <a:pos x="37" y="17"/>
                    </a:cxn>
                    <a:cxn ang="0">
                      <a:pos x="20" y="16"/>
                    </a:cxn>
                    <a:cxn ang="0">
                      <a:pos x="14" y="37"/>
                    </a:cxn>
                    <a:cxn ang="0">
                      <a:pos x="11" y="33"/>
                    </a:cxn>
                    <a:cxn ang="0">
                      <a:pos x="16" y="15"/>
                    </a:cxn>
                    <a:cxn ang="0">
                      <a:pos x="12" y="15"/>
                    </a:cxn>
                    <a:cxn ang="0">
                      <a:pos x="2" y="23"/>
                    </a:cxn>
                    <a:cxn ang="0">
                      <a:pos x="0" y="19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37" h="37">
                      <a:moveTo>
                        <a:pt x="24" y="0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7" y="13"/>
                        <a:pt x="18" y="12"/>
                        <a:pt x="19" y="12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6" name="Freeform 803"/>
                <p:cNvSpPr>
                  <a:spLocks noEditPoints="1"/>
                </p:cNvSpPr>
                <p:nvPr/>
              </p:nvSpPr>
              <p:spPr bwMode="auto">
                <a:xfrm>
                  <a:off x="5282400" y="2149570"/>
                  <a:ext cx="65088" cy="444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30" y="6"/>
                    </a:cxn>
                    <a:cxn ang="0">
                      <a:pos x="33" y="15"/>
                    </a:cxn>
                    <a:cxn ang="0">
                      <a:pos x="30" y="21"/>
                    </a:cxn>
                    <a:cxn ang="0">
                      <a:pos x="23" y="23"/>
                    </a:cxn>
                    <a:cxn ang="0">
                      <a:pos x="14" y="18"/>
                    </a:cxn>
                    <a:cxn ang="0">
                      <a:pos x="13" y="15"/>
                    </a:cxn>
                    <a:cxn ang="0">
                      <a:pos x="3" y="23"/>
                    </a:cxn>
                    <a:cxn ang="0">
                      <a:pos x="0" y="20"/>
                    </a:cxn>
                    <a:cxn ang="0">
                      <a:pos x="24" y="0"/>
                    </a:cxn>
                    <a:cxn ang="0">
                      <a:pos x="15" y="13"/>
                    </a:cxn>
                    <a:cxn ang="0">
                      <a:pos x="17" y="16"/>
                    </a:cxn>
                    <a:cxn ang="0">
                      <a:pos x="27" y="18"/>
                    </a:cxn>
                    <a:cxn ang="0">
                      <a:pos x="27" y="8"/>
                    </a:cxn>
                    <a:cxn ang="0">
                      <a:pos x="25" y="5"/>
                    </a:cxn>
                    <a:cxn ang="0">
                      <a:pos x="15" y="13"/>
                    </a:cxn>
                  </a:cxnLst>
                  <a:rect l="0" t="0" r="r" b="b"/>
                  <a:pathLst>
                    <a:path w="33" h="23">
                      <a:moveTo>
                        <a:pt x="24" y="0"/>
                      </a:moveTo>
                      <a:cubicBezTo>
                        <a:pt x="26" y="2"/>
                        <a:pt x="28" y="4"/>
                        <a:pt x="30" y="6"/>
                      </a:cubicBezTo>
                      <a:cubicBezTo>
                        <a:pt x="32" y="9"/>
                        <a:pt x="33" y="12"/>
                        <a:pt x="33" y="15"/>
                      </a:cubicBezTo>
                      <a:cubicBezTo>
                        <a:pt x="33" y="17"/>
                        <a:pt x="32" y="19"/>
                        <a:pt x="30" y="21"/>
                      </a:cubicBezTo>
                      <a:cubicBezTo>
                        <a:pt x="28" y="22"/>
                        <a:pt x="25" y="23"/>
                        <a:pt x="23" y="23"/>
                      </a:cubicBezTo>
                      <a:cubicBezTo>
                        <a:pt x="20" y="23"/>
                        <a:pt x="17" y="21"/>
                        <a:pt x="14" y="18"/>
                      </a:cubicBezTo>
                      <a:cubicBezTo>
                        <a:pt x="14" y="17"/>
                        <a:pt x="13" y="16"/>
                        <a:pt x="13" y="15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0" y="20"/>
                        <a:pt x="0" y="20"/>
                        <a:pt x="0" y="20"/>
                      </a:cubicBezTo>
                      <a:lnTo>
                        <a:pt x="24" y="0"/>
                      </a:lnTo>
                      <a:close/>
                      <a:moveTo>
                        <a:pt x="15" y="13"/>
                      </a:moveTo>
                      <a:cubicBezTo>
                        <a:pt x="16" y="14"/>
                        <a:pt x="16" y="15"/>
                        <a:pt x="17" y="16"/>
                      </a:cubicBezTo>
                      <a:cubicBezTo>
                        <a:pt x="20" y="20"/>
                        <a:pt x="24" y="20"/>
                        <a:pt x="27" y="18"/>
                      </a:cubicBezTo>
                      <a:cubicBezTo>
                        <a:pt x="30" y="15"/>
                        <a:pt x="30" y="12"/>
                        <a:pt x="27" y="8"/>
                      </a:cubicBezTo>
                      <a:cubicBezTo>
                        <a:pt x="26" y="7"/>
                        <a:pt x="25" y="6"/>
                        <a:pt x="25" y="5"/>
                      </a:cubicBez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7" name="Freeform 804"/>
                <p:cNvSpPr>
                  <a:spLocks/>
                </p:cNvSpPr>
                <p:nvPr/>
              </p:nvSpPr>
              <p:spPr bwMode="auto">
                <a:xfrm>
                  <a:off x="5309387" y="2184495"/>
                  <a:ext cx="53975" cy="46038"/>
                </a:xfrm>
                <a:custGeom>
                  <a:avLst/>
                  <a:gdLst/>
                  <a:ahLst/>
                  <a:cxnLst>
                    <a:cxn ang="0">
                      <a:pos x="34" y="4"/>
                    </a:cxn>
                    <a:cxn ang="0">
                      <a:pos x="4" y="29"/>
                    </a:cxn>
                    <a:cxn ang="0">
                      <a:pos x="0" y="24"/>
                    </a:cxn>
                    <a:cxn ang="0">
                      <a:pos x="32" y="0"/>
                    </a:cxn>
                    <a:cxn ang="0">
                      <a:pos x="34" y="4"/>
                    </a:cxn>
                  </a:cxnLst>
                  <a:rect l="0" t="0" r="r" b="b"/>
                  <a:pathLst>
                    <a:path w="34" h="29">
                      <a:moveTo>
                        <a:pt x="34" y="4"/>
                      </a:moveTo>
                      <a:lnTo>
                        <a:pt x="4" y="29"/>
                      </a:lnTo>
                      <a:lnTo>
                        <a:pt x="0" y="24"/>
                      </a:lnTo>
                      <a:lnTo>
                        <a:pt x="32" y="0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8" name="Freeform 805"/>
                <p:cNvSpPr>
                  <a:spLocks/>
                </p:cNvSpPr>
                <p:nvPr/>
              </p:nvSpPr>
              <p:spPr bwMode="auto">
                <a:xfrm>
                  <a:off x="5320500" y="2243233"/>
                  <a:ext cx="25400" cy="12700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0" y="0"/>
                    </a:cxn>
                    <a:cxn ang="0">
                      <a:pos x="13" y="4"/>
                    </a:cxn>
                    <a:cxn ang="0">
                      <a:pos x="2" y="7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3" h="7">
                      <a:moveTo>
                        <a:pt x="0" y="5"/>
                      </a:moveTo>
                      <a:cubicBezTo>
                        <a:pt x="3" y="4"/>
                        <a:pt x="7" y="2"/>
                        <a:pt x="10" y="0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5"/>
                        <a:pt x="4" y="7"/>
                        <a:pt x="2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29" name="Freeform 806"/>
                <p:cNvSpPr>
                  <a:spLocks/>
                </p:cNvSpPr>
                <p:nvPr/>
              </p:nvSpPr>
              <p:spPr bwMode="auto">
                <a:xfrm>
                  <a:off x="5360187" y="2259108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21" y="4"/>
                    </a:cxn>
                    <a:cxn ang="0">
                      <a:pos x="15" y="14"/>
                    </a:cxn>
                    <a:cxn ang="0">
                      <a:pos x="11" y="20"/>
                    </a:cxn>
                    <a:cxn ang="0">
                      <a:pos x="12" y="20"/>
                    </a:cxn>
                    <a:cxn ang="0">
                      <a:pos x="19" y="17"/>
                    </a:cxn>
                    <a:cxn ang="0">
                      <a:pos x="29" y="14"/>
                    </a:cxn>
                    <a:cxn ang="0">
                      <a:pos x="32" y="18"/>
                    </a:cxn>
                    <a:cxn ang="0">
                      <a:pos x="16" y="33"/>
                    </a:cxn>
                    <a:cxn ang="0">
                      <a:pos x="13" y="30"/>
                    </a:cxn>
                    <a:cxn ang="0">
                      <a:pos x="21" y="23"/>
                    </a:cxn>
                    <a:cxn ang="0">
                      <a:pos x="27" y="18"/>
                    </a:cxn>
                    <a:cxn ang="0">
                      <a:pos x="27" y="17"/>
                    </a:cxn>
                    <a:cxn ang="0">
                      <a:pos x="20" y="20"/>
                    </a:cxn>
                    <a:cxn ang="0">
                      <a:pos x="8" y="24"/>
                    </a:cxn>
                    <a:cxn ang="0">
                      <a:pos x="7" y="21"/>
                    </a:cxn>
                    <a:cxn ang="0">
                      <a:pos x="13" y="11"/>
                    </a:cxn>
                    <a:cxn ang="0">
                      <a:pos x="17" y="5"/>
                    </a:cxn>
                    <a:cxn ang="0">
                      <a:pos x="17" y="5"/>
                    </a:cxn>
                    <a:cxn ang="0">
                      <a:pos x="11" y="10"/>
                    </a:cxn>
                    <a:cxn ang="0">
                      <a:pos x="2" y="16"/>
                    </a:cxn>
                    <a:cxn ang="0">
                      <a:pos x="0" y="13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32" h="33">
                      <a:moveTo>
                        <a:pt x="18" y="0"/>
                      </a:move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4" y="16"/>
                        <a:pt x="13" y="18"/>
                        <a:pt x="1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7" y="18"/>
                        <a:pt x="19" y="1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3" y="21"/>
                        <a:pt x="25" y="19"/>
                        <a:pt x="27" y="18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5" y="18"/>
                        <a:pt x="23" y="19"/>
                        <a:pt x="20" y="20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0"/>
                        <a:pt x="16" y="7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6"/>
                        <a:pt x="13" y="8"/>
                        <a:pt x="11" y="10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0" name="Freeform 807"/>
                <p:cNvSpPr>
                  <a:spLocks noEditPoints="1"/>
                </p:cNvSpPr>
                <p:nvPr/>
              </p:nvSpPr>
              <p:spPr bwMode="auto">
                <a:xfrm>
                  <a:off x="5396700" y="2303558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0" y="21"/>
                    </a:cxn>
                    <a:cxn ang="0">
                      <a:pos x="4" y="20"/>
                    </a:cxn>
                    <a:cxn ang="0">
                      <a:pos x="6" y="4"/>
                    </a:cxn>
                    <a:cxn ang="0">
                      <a:pos x="23" y="6"/>
                    </a:cxn>
                    <a:cxn ang="0">
                      <a:pos x="20" y="21"/>
                    </a:cxn>
                    <a:cxn ang="0">
                      <a:pos x="9" y="8"/>
                    </a:cxn>
                    <a:cxn ang="0">
                      <a:pos x="7" y="18"/>
                    </a:cxn>
                    <a:cxn ang="0">
                      <a:pos x="18" y="18"/>
                    </a:cxn>
                    <a:cxn ang="0">
                      <a:pos x="20" y="8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27" h="27">
                      <a:moveTo>
                        <a:pt x="20" y="21"/>
                      </a:moveTo>
                      <a:cubicBezTo>
                        <a:pt x="14" y="27"/>
                        <a:pt x="7" y="24"/>
                        <a:pt x="4" y="20"/>
                      </a:cubicBezTo>
                      <a:cubicBezTo>
                        <a:pt x="0" y="15"/>
                        <a:pt x="1" y="9"/>
                        <a:pt x="6" y="4"/>
                      </a:cubicBezTo>
                      <a:cubicBezTo>
                        <a:pt x="12" y="0"/>
                        <a:pt x="19" y="1"/>
                        <a:pt x="23" y="6"/>
                      </a:cubicBezTo>
                      <a:cubicBezTo>
                        <a:pt x="27" y="11"/>
                        <a:pt x="26" y="17"/>
                        <a:pt x="20" y="21"/>
                      </a:cubicBezTo>
                      <a:close/>
                      <a:moveTo>
                        <a:pt x="9" y="8"/>
                      </a:moveTo>
                      <a:cubicBezTo>
                        <a:pt x="5" y="11"/>
                        <a:pt x="4" y="15"/>
                        <a:pt x="7" y="18"/>
                      </a:cubicBezTo>
                      <a:cubicBezTo>
                        <a:pt x="9" y="21"/>
                        <a:pt x="14" y="21"/>
                        <a:pt x="18" y="18"/>
                      </a:cubicBezTo>
                      <a:cubicBezTo>
                        <a:pt x="21" y="16"/>
                        <a:pt x="23" y="11"/>
                        <a:pt x="20" y="8"/>
                      </a:cubicBezTo>
                      <a:cubicBezTo>
                        <a:pt x="17" y="4"/>
                        <a:pt x="12" y="5"/>
                        <a:pt x="9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1" name="Freeform 808"/>
                <p:cNvSpPr>
                  <a:spLocks/>
                </p:cNvSpPr>
                <p:nvPr/>
              </p:nvSpPr>
              <p:spPr bwMode="auto">
                <a:xfrm>
                  <a:off x="5430037" y="2333720"/>
                  <a:ext cx="47625" cy="44450"/>
                </a:xfrm>
                <a:custGeom>
                  <a:avLst/>
                  <a:gdLst/>
                  <a:ahLst/>
                  <a:cxnLst>
                    <a:cxn ang="0">
                      <a:pos x="30" y="18"/>
                    </a:cxn>
                    <a:cxn ang="0">
                      <a:pos x="27" y="20"/>
                    </a:cxn>
                    <a:cxn ang="0">
                      <a:pos x="21" y="13"/>
                    </a:cxn>
                    <a:cxn ang="0">
                      <a:pos x="2" y="28"/>
                    </a:cxn>
                    <a:cxn ang="0">
                      <a:pos x="0" y="24"/>
                    </a:cxn>
                    <a:cxn ang="0">
                      <a:pos x="18" y="9"/>
                    </a:cxn>
                    <a:cxn ang="0">
                      <a:pos x="12" y="3"/>
                    </a:cxn>
                    <a:cxn ang="0">
                      <a:pos x="16" y="0"/>
                    </a:cxn>
                    <a:cxn ang="0">
                      <a:pos x="30" y="18"/>
                    </a:cxn>
                  </a:cxnLst>
                  <a:rect l="0" t="0" r="r" b="b"/>
                  <a:pathLst>
                    <a:path w="30" h="28">
                      <a:moveTo>
                        <a:pt x="30" y="18"/>
                      </a:moveTo>
                      <a:lnTo>
                        <a:pt x="27" y="20"/>
                      </a:lnTo>
                      <a:lnTo>
                        <a:pt x="21" y="13"/>
                      </a:lnTo>
                      <a:lnTo>
                        <a:pt x="2" y="28"/>
                      </a:lnTo>
                      <a:lnTo>
                        <a:pt x="0" y="24"/>
                      </a:lnTo>
                      <a:lnTo>
                        <a:pt x="18" y="9"/>
                      </a:lnTo>
                      <a:lnTo>
                        <a:pt x="12" y="3"/>
                      </a:lnTo>
                      <a:lnTo>
                        <a:pt x="16" y="0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2" name="Freeform 809"/>
                <p:cNvSpPr>
                  <a:spLocks/>
                </p:cNvSpPr>
                <p:nvPr/>
              </p:nvSpPr>
              <p:spPr bwMode="auto">
                <a:xfrm>
                  <a:off x="5445912" y="2363883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2" y="9"/>
                    </a:cxn>
                    <a:cxn ang="0">
                      <a:pos x="5" y="14"/>
                    </a:cxn>
                    <a:cxn ang="0">
                      <a:pos x="5" y="14"/>
                    </a:cxn>
                    <a:cxn ang="0">
                      <a:pos x="13" y="13"/>
                    </a:cxn>
                    <a:cxn ang="0">
                      <a:pos x="26" y="11"/>
                    </a:cxn>
                    <a:cxn ang="0">
                      <a:pos x="29" y="15"/>
                    </a:cxn>
                    <a:cxn ang="0">
                      <a:pos x="11" y="29"/>
                    </a:cxn>
                    <a:cxn ang="0">
                      <a:pos x="9" y="26"/>
                    </a:cxn>
                    <a:cxn ang="0">
                      <a:pos x="17" y="20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16" y="16"/>
                    </a:cxn>
                    <a:cxn ang="0">
                      <a:pos x="2" y="17"/>
                    </a:cxn>
                    <a:cxn ang="0">
                      <a:pos x="0" y="14"/>
                    </a:cxn>
                    <a:cxn ang="0">
                      <a:pos x="17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29" h="29">
                      <a:moveTo>
                        <a:pt x="20" y="3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9" y="11"/>
                        <a:pt x="8" y="12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8" y="14"/>
                        <a:pt x="10" y="13"/>
                        <a:pt x="13" y="13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9" y="18"/>
                        <a:pt x="21" y="16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1" y="15"/>
                        <a:pt x="19" y="15"/>
                        <a:pt x="16" y="16"/>
                      </a:cubicBezTo>
                      <a:cubicBezTo>
                        <a:pt x="12" y="16"/>
                        <a:pt x="7" y="17"/>
                        <a:pt x="2" y="17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7" y="0"/>
                        <a:pt x="17" y="0"/>
                        <a:pt x="17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3" name="Freeform 810"/>
                <p:cNvSpPr>
                  <a:spLocks noEditPoints="1"/>
                </p:cNvSpPr>
                <p:nvPr/>
              </p:nvSpPr>
              <p:spPr bwMode="auto">
                <a:xfrm>
                  <a:off x="5472900" y="2401983"/>
                  <a:ext cx="55563" cy="53975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23" y="5"/>
                    </a:cxn>
                    <a:cxn ang="0">
                      <a:pos x="24" y="16"/>
                    </a:cxn>
                    <a:cxn ang="0">
                      <a:pos x="17" y="16"/>
                    </a:cxn>
                    <a:cxn ang="0">
                      <a:pos x="17" y="16"/>
                    </a:cxn>
                    <a:cxn ang="0">
                      <a:pos x="17" y="24"/>
                    </a:cxn>
                    <a:cxn ang="0">
                      <a:pos x="4" y="19"/>
                    </a:cxn>
                    <a:cxn ang="0">
                      <a:pos x="0" y="13"/>
                    </a:cxn>
                    <a:cxn ang="0">
                      <a:pos x="18" y="0"/>
                    </a:cxn>
                    <a:cxn ang="0">
                      <a:pos x="5" y="15"/>
                    </a:cxn>
                    <a:cxn ang="0">
                      <a:pos x="7" y="17"/>
                    </a:cxn>
                    <a:cxn ang="0">
                      <a:pos x="14" y="20"/>
                    </a:cxn>
                    <a:cxn ang="0">
                      <a:pos x="13" y="12"/>
                    </a:cxn>
                    <a:cxn ang="0">
                      <a:pos x="11" y="10"/>
                    </a:cxn>
                    <a:cxn ang="0">
                      <a:pos x="5" y="15"/>
                    </a:cxn>
                    <a:cxn ang="0">
                      <a:pos x="13" y="8"/>
                    </a:cxn>
                    <a:cxn ang="0">
                      <a:pos x="15" y="11"/>
                    </a:cxn>
                    <a:cxn ang="0">
                      <a:pos x="21" y="13"/>
                    </a:cxn>
                    <a:cxn ang="0">
                      <a:pos x="20" y="7"/>
                    </a:cxn>
                    <a:cxn ang="0">
                      <a:pos x="18" y="4"/>
                    </a:cxn>
                    <a:cxn ang="0">
                      <a:pos x="13" y="8"/>
                    </a:cxn>
                  </a:cxnLst>
                  <a:rect l="0" t="0" r="r" b="b"/>
                  <a:pathLst>
                    <a:path w="28" h="27">
                      <a:moveTo>
                        <a:pt x="18" y="0"/>
                      </a:moveTo>
                      <a:cubicBezTo>
                        <a:pt x="19" y="1"/>
                        <a:pt x="21" y="3"/>
                        <a:pt x="23" y="5"/>
                      </a:cubicBezTo>
                      <a:cubicBezTo>
                        <a:pt x="25" y="8"/>
                        <a:pt x="28" y="13"/>
                        <a:pt x="24" y="16"/>
                      </a:cubicBezTo>
                      <a:cubicBezTo>
                        <a:pt x="22" y="18"/>
                        <a:pt x="20" y="17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9" y="19"/>
                        <a:pt x="19" y="22"/>
                        <a:pt x="17" y="24"/>
                      </a:cubicBezTo>
                      <a:cubicBezTo>
                        <a:pt x="12" y="27"/>
                        <a:pt x="7" y="22"/>
                        <a:pt x="4" y="19"/>
                      </a:cubicBezTo>
                      <a:cubicBezTo>
                        <a:pt x="3" y="17"/>
                        <a:pt x="1" y="14"/>
                        <a:pt x="0" y="13"/>
                      </a:cubicBezTo>
                      <a:lnTo>
                        <a:pt x="18" y="0"/>
                      </a:lnTo>
                      <a:close/>
                      <a:moveTo>
                        <a:pt x="5" y="15"/>
                      </a:moveTo>
                      <a:cubicBezTo>
                        <a:pt x="5" y="16"/>
                        <a:pt x="6" y="16"/>
                        <a:pt x="7" y="17"/>
                      </a:cubicBezTo>
                      <a:cubicBezTo>
                        <a:pt x="8" y="20"/>
                        <a:pt x="12" y="22"/>
                        <a:pt x="14" y="20"/>
                      </a:cubicBezTo>
                      <a:cubicBezTo>
                        <a:pt x="17" y="18"/>
                        <a:pt x="15" y="15"/>
                        <a:pt x="13" y="12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lnTo>
                        <a:pt x="5" y="15"/>
                      </a:lnTo>
                      <a:close/>
                      <a:moveTo>
                        <a:pt x="13" y="8"/>
                      </a:move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7" y="13"/>
                        <a:pt x="19" y="15"/>
                        <a:pt x="21" y="13"/>
                      </a:cubicBezTo>
                      <a:cubicBezTo>
                        <a:pt x="23" y="12"/>
                        <a:pt x="23" y="10"/>
                        <a:pt x="20" y="7"/>
                      </a:cubicBezTo>
                      <a:cubicBezTo>
                        <a:pt x="19" y="6"/>
                        <a:pt x="19" y="5"/>
                        <a:pt x="18" y="4"/>
                      </a:cubicBezTo>
                      <a:lnTo>
                        <a:pt x="13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4" name="Freeform 811"/>
                <p:cNvSpPr>
                  <a:spLocks noEditPoints="1"/>
                </p:cNvSpPr>
                <p:nvPr/>
              </p:nvSpPr>
              <p:spPr bwMode="auto">
                <a:xfrm>
                  <a:off x="5501475" y="2435320"/>
                  <a:ext cx="50800" cy="52388"/>
                </a:xfrm>
                <a:custGeom>
                  <a:avLst/>
                  <a:gdLst/>
                  <a:ahLst/>
                  <a:cxnLst>
                    <a:cxn ang="0">
                      <a:pos x="7" y="23"/>
                    </a:cxn>
                    <a:cxn ang="0">
                      <a:pos x="9" y="21"/>
                    </a:cxn>
                    <a:cxn ang="0">
                      <a:pos x="9" y="21"/>
                    </a:cxn>
                    <a:cxn ang="0">
                      <a:pos x="2" y="17"/>
                    </a:cxn>
                    <a:cxn ang="0">
                      <a:pos x="3" y="8"/>
                    </a:cxn>
                    <a:cxn ang="0">
                      <a:pos x="18" y="13"/>
                    </a:cxn>
                    <a:cxn ang="0">
                      <a:pos x="18" y="13"/>
                    </a:cxn>
                    <a:cxn ang="0">
                      <a:pos x="19" y="6"/>
                    </a:cxn>
                    <a:cxn ang="0">
                      <a:pos x="14" y="2"/>
                    </a:cxn>
                    <a:cxn ang="0">
                      <a:pos x="16" y="0"/>
                    </a:cxn>
                    <a:cxn ang="0">
                      <a:pos x="22" y="4"/>
                    </a:cxn>
                    <a:cxn ang="0">
                      <a:pos x="20" y="17"/>
                    </a:cxn>
                    <a:cxn ang="0">
                      <a:pos x="14" y="22"/>
                    </a:cxn>
                    <a:cxn ang="0">
                      <a:pos x="10" y="26"/>
                    </a:cxn>
                    <a:cxn ang="0">
                      <a:pos x="7" y="23"/>
                    </a:cxn>
                    <a:cxn ang="0">
                      <a:pos x="16" y="15"/>
                    </a:cxn>
                    <a:cxn ang="0">
                      <a:pos x="6" y="11"/>
                    </a:cxn>
                    <a:cxn ang="0">
                      <a:pos x="5" y="16"/>
                    </a:cxn>
                    <a:cxn ang="0">
                      <a:pos x="12" y="18"/>
                    </a:cxn>
                    <a:cxn ang="0">
                      <a:pos x="13" y="18"/>
                    </a:cxn>
                    <a:cxn ang="0">
                      <a:pos x="16" y="15"/>
                    </a:cxn>
                  </a:cxnLst>
                  <a:rect l="0" t="0" r="r" b="b"/>
                  <a:pathLst>
                    <a:path w="26" h="26">
                      <a:moveTo>
                        <a:pt x="7" y="23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7" y="21"/>
                        <a:pt x="4" y="20"/>
                        <a:pt x="2" y="17"/>
                      </a:cubicBezTo>
                      <a:cubicBezTo>
                        <a:pt x="0" y="14"/>
                        <a:pt x="1" y="10"/>
                        <a:pt x="3" y="8"/>
                      </a:cubicBezTo>
                      <a:cubicBezTo>
                        <a:pt x="7" y="5"/>
                        <a:pt x="13" y="7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20" y="12"/>
                        <a:pt x="22" y="9"/>
                        <a:pt x="19" y="6"/>
                      </a:cubicBezTo>
                      <a:cubicBezTo>
                        <a:pt x="18" y="4"/>
                        <a:pt x="16" y="3"/>
                        <a:pt x="14" y="2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8" y="1"/>
                        <a:pt x="20" y="2"/>
                        <a:pt x="22" y="4"/>
                      </a:cubicBezTo>
                      <a:cubicBezTo>
                        <a:pt x="26" y="10"/>
                        <a:pt x="24" y="14"/>
                        <a:pt x="20" y="17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2" y="23"/>
                        <a:pt x="11" y="25"/>
                        <a:pt x="10" y="26"/>
                      </a:cubicBezTo>
                      <a:lnTo>
                        <a:pt x="7" y="23"/>
                      </a:lnTo>
                      <a:close/>
                      <a:moveTo>
                        <a:pt x="16" y="15"/>
                      </a:moveTo>
                      <a:cubicBezTo>
                        <a:pt x="13" y="12"/>
                        <a:pt x="10" y="8"/>
                        <a:pt x="6" y="11"/>
                      </a:cubicBezTo>
                      <a:cubicBezTo>
                        <a:pt x="4" y="13"/>
                        <a:pt x="4" y="15"/>
                        <a:pt x="5" y="16"/>
                      </a:cubicBezTo>
                      <a:cubicBezTo>
                        <a:pt x="7" y="19"/>
                        <a:pt x="10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lnTo>
                        <a:pt x="16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5" name="Freeform 812"/>
                <p:cNvSpPr>
                  <a:spLocks/>
                </p:cNvSpPr>
                <p:nvPr/>
              </p:nvSpPr>
              <p:spPr bwMode="auto">
                <a:xfrm>
                  <a:off x="5525287" y="2465483"/>
                  <a:ext cx="57150" cy="69850"/>
                </a:xfrm>
                <a:custGeom>
                  <a:avLst/>
                  <a:gdLst/>
                  <a:ahLst/>
                  <a:cxnLst>
                    <a:cxn ang="0">
                      <a:pos x="25" y="4"/>
                    </a:cxn>
                    <a:cxn ang="0">
                      <a:pos x="6" y="19"/>
                    </a:cxn>
                    <a:cxn ang="0">
                      <a:pos x="15" y="29"/>
                    </a:cxn>
                    <a:cxn ang="0">
                      <a:pos x="34" y="14"/>
                    </a:cxn>
                    <a:cxn ang="0">
                      <a:pos x="36" y="18"/>
                    </a:cxn>
                    <a:cxn ang="0">
                      <a:pos x="17" y="34"/>
                    </a:cxn>
                    <a:cxn ang="0">
                      <a:pos x="20" y="35"/>
                    </a:cxn>
                    <a:cxn ang="0">
                      <a:pos x="9" y="44"/>
                    </a:cxn>
                    <a:cxn ang="0">
                      <a:pos x="7" y="40"/>
                    </a:cxn>
                    <a:cxn ang="0">
                      <a:pos x="14" y="34"/>
                    </a:cxn>
                    <a:cxn ang="0">
                      <a:pos x="0" y="18"/>
                    </a:cxn>
                    <a:cxn ang="0">
                      <a:pos x="22" y="0"/>
                    </a:cxn>
                    <a:cxn ang="0">
                      <a:pos x="25" y="4"/>
                    </a:cxn>
                  </a:cxnLst>
                  <a:rect l="0" t="0" r="r" b="b"/>
                  <a:pathLst>
                    <a:path w="36" h="44">
                      <a:moveTo>
                        <a:pt x="25" y="4"/>
                      </a:moveTo>
                      <a:lnTo>
                        <a:pt x="6" y="19"/>
                      </a:lnTo>
                      <a:lnTo>
                        <a:pt x="15" y="29"/>
                      </a:lnTo>
                      <a:lnTo>
                        <a:pt x="34" y="14"/>
                      </a:lnTo>
                      <a:lnTo>
                        <a:pt x="36" y="18"/>
                      </a:lnTo>
                      <a:lnTo>
                        <a:pt x="17" y="34"/>
                      </a:lnTo>
                      <a:lnTo>
                        <a:pt x="20" y="35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14" y="34"/>
                      </a:lnTo>
                      <a:lnTo>
                        <a:pt x="0" y="18"/>
                      </a:lnTo>
                      <a:lnTo>
                        <a:pt x="22" y="0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6" name="Freeform 813"/>
                <p:cNvSpPr>
                  <a:spLocks/>
                </p:cNvSpPr>
                <p:nvPr/>
              </p:nvSpPr>
              <p:spPr bwMode="auto">
                <a:xfrm>
                  <a:off x="5555450" y="2501995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3" y="9"/>
                    </a:cxn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13" y="13"/>
                    </a:cxn>
                    <a:cxn ang="0">
                      <a:pos x="26" y="12"/>
                    </a:cxn>
                    <a:cxn ang="0">
                      <a:pos x="29" y="15"/>
                    </a:cxn>
                    <a:cxn ang="0">
                      <a:pos x="12" y="29"/>
                    </a:cxn>
                    <a:cxn ang="0">
                      <a:pos x="9" y="26"/>
                    </a:cxn>
                    <a:cxn ang="0">
                      <a:pos x="17" y="20"/>
                    </a:cxn>
                    <a:cxn ang="0">
                      <a:pos x="24" y="15"/>
                    </a:cxn>
                    <a:cxn ang="0">
                      <a:pos x="24" y="15"/>
                    </a:cxn>
                    <a:cxn ang="0">
                      <a:pos x="16" y="16"/>
                    </a:cxn>
                    <a:cxn ang="0">
                      <a:pos x="3" y="18"/>
                    </a:cxn>
                    <a:cxn ang="0">
                      <a:pos x="0" y="14"/>
                    </a:cxn>
                    <a:cxn ang="0">
                      <a:pos x="18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29" h="29">
                      <a:moveTo>
                        <a:pt x="20" y="3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0" y="12"/>
                        <a:pt x="8" y="13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4"/>
                        <a:pt x="10" y="14"/>
                        <a:pt x="13" y="13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20" y="18"/>
                        <a:pt x="21" y="17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1" y="16"/>
                        <a:pt x="19" y="16"/>
                        <a:pt x="16" y="16"/>
                      </a:cubicBezTo>
                      <a:cubicBezTo>
                        <a:pt x="12" y="17"/>
                        <a:pt x="7" y="18"/>
                        <a:pt x="3" y="1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7" name="Freeform 814"/>
                <p:cNvSpPr>
                  <a:spLocks noEditPoints="1"/>
                </p:cNvSpPr>
                <p:nvPr/>
              </p:nvSpPr>
              <p:spPr bwMode="auto">
                <a:xfrm>
                  <a:off x="5580850" y="2543270"/>
                  <a:ext cx="58738" cy="49213"/>
                </a:xfrm>
                <a:custGeom>
                  <a:avLst/>
                  <a:gdLst/>
                  <a:ahLst/>
                  <a:cxnLst>
                    <a:cxn ang="0">
                      <a:pos x="12" y="25"/>
                    </a:cxn>
                    <a:cxn ang="0">
                      <a:pos x="10" y="22"/>
                    </a:cxn>
                    <a:cxn ang="0">
                      <a:pos x="17" y="16"/>
                    </a:cxn>
                    <a:cxn ang="0">
                      <a:pos x="15" y="14"/>
                    </a:cxn>
                    <a:cxn ang="0">
                      <a:pos x="12" y="12"/>
                    </a:cxn>
                    <a:cxn ang="0">
                      <a:pos x="5" y="13"/>
                    </a:cxn>
                    <a:cxn ang="0">
                      <a:pos x="3" y="13"/>
                    </a:cxn>
                    <a:cxn ang="0">
                      <a:pos x="0" y="10"/>
                    </a:cxn>
                    <a:cxn ang="0">
                      <a:pos x="3" y="10"/>
                    </a:cxn>
                    <a:cxn ang="0">
                      <a:pos x="10" y="8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14" y="1"/>
                    </a:cxn>
                    <a:cxn ang="0">
                      <a:pos x="20" y="0"/>
                    </a:cxn>
                    <a:cxn ang="0">
                      <a:pos x="25" y="5"/>
                    </a:cxn>
                    <a:cxn ang="0">
                      <a:pos x="30" y="11"/>
                    </a:cxn>
                    <a:cxn ang="0">
                      <a:pos x="12" y="25"/>
                    </a:cxn>
                    <a:cxn ang="0">
                      <a:pos x="25" y="10"/>
                    </a:cxn>
                    <a:cxn ang="0">
                      <a:pos x="23" y="7"/>
                    </a:cxn>
                    <a:cxn ang="0">
                      <a:pos x="16" y="4"/>
                    </a:cxn>
                    <a:cxn ang="0">
                      <a:pos x="17" y="12"/>
                    </a:cxn>
                    <a:cxn ang="0">
                      <a:pos x="19" y="14"/>
                    </a:cxn>
                    <a:cxn ang="0">
                      <a:pos x="25" y="10"/>
                    </a:cxn>
                  </a:cxnLst>
                  <a:rect l="0" t="0" r="r" b="b"/>
                  <a:pathLst>
                    <a:path w="30" h="25">
                      <a:moveTo>
                        <a:pt x="12" y="25"/>
                      </a:move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4" y="12"/>
                        <a:pt x="13" y="12"/>
                        <a:pt x="12" y="12"/>
                      </a:cubicBezTo>
                      <a:cubicBezTo>
                        <a:pt x="10" y="11"/>
                        <a:pt x="7" y="12"/>
                        <a:pt x="5" y="13"/>
                      </a:cubicBezTo>
                      <a:cubicBezTo>
                        <a:pt x="4" y="13"/>
                        <a:pt x="3" y="13"/>
                        <a:pt x="3" y="13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5" y="9"/>
                        <a:pt x="8" y="8"/>
                        <a:pt x="10" y="8"/>
                      </a:cubicBezTo>
                      <a:cubicBezTo>
                        <a:pt x="11" y="8"/>
                        <a:pt x="12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7"/>
                        <a:pt x="11" y="3"/>
                        <a:pt x="14" y="1"/>
                      </a:cubicBezTo>
                      <a:cubicBezTo>
                        <a:pt x="16" y="0"/>
                        <a:pt x="18" y="0"/>
                        <a:pt x="20" y="0"/>
                      </a:cubicBezTo>
                      <a:cubicBezTo>
                        <a:pt x="22" y="1"/>
                        <a:pt x="24" y="3"/>
                        <a:pt x="25" y="5"/>
                      </a:cubicBezTo>
                      <a:cubicBezTo>
                        <a:pt x="27" y="7"/>
                        <a:pt x="29" y="10"/>
                        <a:pt x="30" y="11"/>
                      </a:cubicBezTo>
                      <a:lnTo>
                        <a:pt x="12" y="25"/>
                      </a:lnTo>
                      <a:close/>
                      <a:moveTo>
                        <a:pt x="25" y="10"/>
                      </a:moveTo>
                      <a:cubicBezTo>
                        <a:pt x="25" y="9"/>
                        <a:pt x="24" y="8"/>
                        <a:pt x="23" y="7"/>
                      </a:cubicBezTo>
                      <a:cubicBezTo>
                        <a:pt x="21" y="5"/>
                        <a:pt x="19" y="3"/>
                        <a:pt x="16" y="4"/>
                      </a:cubicBezTo>
                      <a:cubicBezTo>
                        <a:pt x="14" y="6"/>
                        <a:pt x="15" y="10"/>
                        <a:pt x="17" y="12"/>
                      </a:cubicBezTo>
                      <a:cubicBezTo>
                        <a:pt x="18" y="13"/>
                        <a:pt x="19" y="14"/>
                        <a:pt x="19" y="14"/>
                      </a:cubicBez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8" name="Freeform 815"/>
                <p:cNvSpPr>
                  <a:spLocks/>
                </p:cNvSpPr>
                <p:nvPr/>
              </p:nvSpPr>
              <p:spPr bwMode="auto">
                <a:xfrm>
                  <a:off x="5598312" y="2595658"/>
                  <a:ext cx="28575" cy="1111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0" y="0"/>
                    </a:cxn>
                    <a:cxn ang="0">
                      <a:pos x="14" y="3"/>
                    </a:cxn>
                    <a:cxn ang="0">
                      <a:pos x="2" y="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4" h="6">
                      <a:moveTo>
                        <a:pt x="0" y="4"/>
                      </a:moveTo>
                      <a:cubicBezTo>
                        <a:pt x="3" y="3"/>
                        <a:pt x="7" y="1"/>
                        <a:pt x="10" y="0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0" y="4"/>
                        <a:pt x="4" y="6"/>
                        <a:pt x="2" y="6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39" name="Freeform 816"/>
                <p:cNvSpPr>
                  <a:spLocks noEditPoints="1"/>
                </p:cNvSpPr>
                <p:nvPr/>
              </p:nvSpPr>
              <p:spPr bwMode="auto">
                <a:xfrm>
                  <a:off x="5090312" y="2044795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0" y="22"/>
                    </a:cxn>
                    <a:cxn ang="0">
                      <a:pos x="4" y="21"/>
                    </a:cxn>
                    <a:cxn ang="0">
                      <a:pos x="6" y="5"/>
                    </a:cxn>
                    <a:cxn ang="0">
                      <a:pos x="23" y="6"/>
                    </a:cxn>
                    <a:cxn ang="0">
                      <a:pos x="20" y="22"/>
                    </a:cxn>
                    <a:cxn ang="0">
                      <a:pos x="9" y="8"/>
                    </a:cxn>
                    <a:cxn ang="0">
                      <a:pos x="7" y="19"/>
                    </a:cxn>
                    <a:cxn ang="0">
                      <a:pos x="18" y="19"/>
                    </a:cxn>
                    <a:cxn ang="0">
                      <a:pos x="20" y="8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27" h="27">
                      <a:moveTo>
                        <a:pt x="20" y="22"/>
                      </a:moveTo>
                      <a:cubicBezTo>
                        <a:pt x="14" y="27"/>
                        <a:pt x="7" y="25"/>
                        <a:pt x="4" y="21"/>
                      </a:cubicBezTo>
                      <a:cubicBezTo>
                        <a:pt x="0" y="16"/>
                        <a:pt x="1" y="10"/>
                        <a:pt x="6" y="5"/>
                      </a:cubicBezTo>
                      <a:cubicBezTo>
                        <a:pt x="12" y="0"/>
                        <a:pt x="19" y="2"/>
                        <a:pt x="23" y="6"/>
                      </a:cubicBezTo>
                      <a:cubicBezTo>
                        <a:pt x="27" y="11"/>
                        <a:pt x="26" y="18"/>
                        <a:pt x="20" y="22"/>
                      </a:cubicBezTo>
                      <a:close/>
                      <a:moveTo>
                        <a:pt x="9" y="8"/>
                      </a:moveTo>
                      <a:cubicBezTo>
                        <a:pt x="5" y="11"/>
                        <a:pt x="4" y="16"/>
                        <a:pt x="7" y="19"/>
                      </a:cubicBezTo>
                      <a:cubicBezTo>
                        <a:pt x="9" y="22"/>
                        <a:pt x="14" y="22"/>
                        <a:pt x="18" y="19"/>
                      </a:cubicBezTo>
                      <a:cubicBezTo>
                        <a:pt x="21" y="17"/>
                        <a:pt x="23" y="12"/>
                        <a:pt x="20" y="8"/>
                      </a:cubicBezTo>
                      <a:cubicBezTo>
                        <a:pt x="17" y="5"/>
                        <a:pt x="12" y="6"/>
                        <a:pt x="9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0" name="Freeform 817"/>
                <p:cNvSpPr>
                  <a:spLocks/>
                </p:cNvSpPr>
                <p:nvPr/>
              </p:nvSpPr>
              <p:spPr bwMode="auto">
                <a:xfrm>
                  <a:off x="5117300" y="2081308"/>
                  <a:ext cx="57150" cy="55563"/>
                </a:xfrm>
                <a:custGeom>
                  <a:avLst/>
                  <a:gdLst/>
                  <a:ahLst/>
                  <a:cxnLst>
                    <a:cxn ang="0">
                      <a:pos x="36" y="18"/>
                    </a:cxn>
                    <a:cxn ang="0">
                      <a:pos x="15" y="35"/>
                    </a:cxn>
                    <a:cxn ang="0">
                      <a:pos x="11" y="31"/>
                    </a:cxn>
                    <a:cxn ang="0">
                      <a:pos x="30" y="16"/>
                    </a:cxn>
                    <a:cxn ang="0">
                      <a:pos x="22" y="6"/>
                    </a:cxn>
                    <a:cxn ang="0">
                      <a:pos x="3" y="21"/>
                    </a:cxn>
                    <a:cxn ang="0">
                      <a:pos x="0" y="18"/>
                    </a:cxn>
                    <a:cxn ang="0">
                      <a:pos x="22" y="0"/>
                    </a:cxn>
                    <a:cxn ang="0">
                      <a:pos x="36" y="18"/>
                    </a:cxn>
                  </a:cxnLst>
                  <a:rect l="0" t="0" r="r" b="b"/>
                  <a:pathLst>
                    <a:path w="36" h="35">
                      <a:moveTo>
                        <a:pt x="36" y="18"/>
                      </a:moveTo>
                      <a:lnTo>
                        <a:pt x="15" y="35"/>
                      </a:lnTo>
                      <a:lnTo>
                        <a:pt x="11" y="31"/>
                      </a:lnTo>
                      <a:lnTo>
                        <a:pt x="30" y="16"/>
                      </a:lnTo>
                      <a:lnTo>
                        <a:pt x="22" y="6"/>
                      </a:lnTo>
                      <a:lnTo>
                        <a:pt x="3" y="21"/>
                      </a:lnTo>
                      <a:lnTo>
                        <a:pt x="0" y="18"/>
                      </a:lnTo>
                      <a:lnTo>
                        <a:pt x="22" y="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1" name="Freeform 818"/>
                <p:cNvSpPr>
                  <a:spLocks/>
                </p:cNvSpPr>
                <p:nvPr/>
              </p:nvSpPr>
              <p:spPr bwMode="auto">
                <a:xfrm>
                  <a:off x="5150637" y="2111470"/>
                  <a:ext cx="49213" cy="46038"/>
                </a:xfrm>
                <a:custGeom>
                  <a:avLst/>
                  <a:gdLst/>
                  <a:ahLst/>
                  <a:cxnLst>
                    <a:cxn ang="0">
                      <a:pos x="31" y="19"/>
                    </a:cxn>
                    <a:cxn ang="0">
                      <a:pos x="28" y="21"/>
                    </a:cxn>
                    <a:cxn ang="0">
                      <a:pos x="23" y="14"/>
                    </a:cxn>
                    <a:cxn ang="0">
                      <a:pos x="4" y="29"/>
                    </a:cxn>
                    <a:cxn ang="0">
                      <a:pos x="0" y="25"/>
                    </a:cxn>
                    <a:cxn ang="0">
                      <a:pos x="19" y="10"/>
                    </a:cxn>
                    <a:cxn ang="0">
                      <a:pos x="14" y="4"/>
                    </a:cxn>
                    <a:cxn ang="0">
                      <a:pos x="18" y="0"/>
                    </a:cxn>
                    <a:cxn ang="0">
                      <a:pos x="31" y="19"/>
                    </a:cxn>
                  </a:cxnLst>
                  <a:rect l="0" t="0" r="r" b="b"/>
                  <a:pathLst>
                    <a:path w="31" h="29">
                      <a:moveTo>
                        <a:pt x="31" y="19"/>
                      </a:moveTo>
                      <a:lnTo>
                        <a:pt x="28" y="21"/>
                      </a:lnTo>
                      <a:lnTo>
                        <a:pt x="23" y="14"/>
                      </a:lnTo>
                      <a:lnTo>
                        <a:pt x="4" y="29"/>
                      </a:lnTo>
                      <a:lnTo>
                        <a:pt x="0" y="25"/>
                      </a:lnTo>
                      <a:lnTo>
                        <a:pt x="19" y="10"/>
                      </a:lnTo>
                      <a:lnTo>
                        <a:pt x="14" y="4"/>
                      </a:lnTo>
                      <a:lnTo>
                        <a:pt x="18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2" name="Freeform 819"/>
                <p:cNvSpPr>
                  <a:spLocks/>
                </p:cNvSpPr>
                <p:nvPr/>
              </p:nvSpPr>
              <p:spPr bwMode="auto">
                <a:xfrm>
                  <a:off x="5166512" y="2143220"/>
                  <a:ext cx="60325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3" y="9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13" y="13"/>
                    </a:cxn>
                    <a:cxn ang="0">
                      <a:pos x="27" y="11"/>
                    </a:cxn>
                    <a:cxn ang="0">
                      <a:pos x="30" y="15"/>
                    </a:cxn>
                    <a:cxn ang="0">
                      <a:pos x="12" y="29"/>
                    </a:cxn>
                    <a:cxn ang="0">
                      <a:pos x="10" y="26"/>
                    </a:cxn>
                    <a:cxn ang="0">
                      <a:pos x="17" y="20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17" y="16"/>
                    </a:cxn>
                    <a:cxn ang="0">
                      <a:pos x="3" y="17"/>
                    </a:cxn>
                    <a:cxn ang="0">
                      <a:pos x="0" y="14"/>
                    </a:cxn>
                    <a:cxn ang="0">
                      <a:pos x="18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0" h="29">
                      <a:moveTo>
                        <a:pt x="20" y="3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0" y="11"/>
                        <a:pt x="8" y="12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9" y="14"/>
                        <a:pt x="10" y="13"/>
                        <a:pt x="13" y="13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20" y="18"/>
                        <a:pt x="22" y="16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1" y="15"/>
                        <a:pt x="19" y="15"/>
                        <a:pt x="17" y="16"/>
                      </a:cubicBezTo>
                      <a:cubicBezTo>
                        <a:pt x="13" y="16"/>
                        <a:pt x="8" y="17"/>
                        <a:pt x="3" y="17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3" name="Freeform 820"/>
                <p:cNvSpPr>
                  <a:spLocks/>
                </p:cNvSpPr>
                <p:nvPr/>
              </p:nvSpPr>
              <p:spPr bwMode="auto">
                <a:xfrm>
                  <a:off x="5195087" y="2181320"/>
                  <a:ext cx="65088" cy="65088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22" y="4"/>
                    </a:cxn>
                    <a:cxn ang="0">
                      <a:pos x="16" y="14"/>
                    </a:cxn>
                    <a:cxn ang="0">
                      <a:pos x="12" y="19"/>
                    </a:cxn>
                    <a:cxn ang="0">
                      <a:pos x="12" y="19"/>
                    </a:cxn>
                    <a:cxn ang="0">
                      <a:pos x="20" y="17"/>
                    </a:cxn>
                    <a:cxn ang="0">
                      <a:pos x="30" y="13"/>
                    </a:cxn>
                    <a:cxn ang="0">
                      <a:pos x="33" y="17"/>
                    </a:cxn>
                    <a:cxn ang="0">
                      <a:pos x="16" y="33"/>
                    </a:cxn>
                    <a:cxn ang="0">
                      <a:pos x="14" y="29"/>
                    </a:cxn>
                    <a:cxn ang="0">
                      <a:pos x="22" y="22"/>
                    </a:cxn>
                    <a:cxn ang="0">
                      <a:pos x="28" y="17"/>
                    </a:cxn>
                    <a:cxn ang="0">
                      <a:pos x="28" y="17"/>
                    </a:cxn>
                    <a:cxn ang="0">
                      <a:pos x="20" y="20"/>
                    </a:cxn>
                    <a:cxn ang="0">
                      <a:pos x="9" y="23"/>
                    </a:cxn>
                    <a:cxn ang="0">
                      <a:pos x="7" y="21"/>
                    </a:cxn>
                    <a:cxn ang="0">
                      <a:pos x="13" y="11"/>
                    </a:cxn>
                    <a:cxn ang="0">
                      <a:pos x="18" y="5"/>
                    </a:cxn>
                    <a:cxn ang="0">
                      <a:pos x="18" y="4"/>
                    </a:cxn>
                    <a:cxn ang="0">
                      <a:pos x="11" y="9"/>
                    </a:cxn>
                    <a:cxn ang="0">
                      <a:pos x="2" y="15"/>
                    </a:cxn>
                    <a:cxn ang="0">
                      <a:pos x="0" y="12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3" h="33">
                      <a:moveTo>
                        <a:pt x="19" y="0"/>
                      </a:move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5" y="15"/>
                        <a:pt x="13" y="18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4" y="19"/>
                        <a:pt x="17" y="17"/>
                        <a:pt x="20" y="17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4" y="21"/>
                        <a:pt x="26" y="19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6" y="18"/>
                        <a:pt x="24" y="18"/>
                        <a:pt x="20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5" y="9"/>
                        <a:pt x="16" y="6"/>
                        <a:pt x="18" y="5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6" y="6"/>
                        <a:pt x="13" y="8"/>
                        <a:pt x="11" y="9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4" name="Freeform 821"/>
                <p:cNvSpPr>
                  <a:spLocks/>
                </p:cNvSpPr>
                <p:nvPr/>
              </p:nvSpPr>
              <p:spPr bwMode="auto">
                <a:xfrm>
                  <a:off x="5230012" y="2222595"/>
                  <a:ext cx="60325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3" y="9"/>
                    </a:cxn>
                    <a:cxn ang="0">
                      <a:pos x="6" y="14"/>
                    </a:cxn>
                    <a:cxn ang="0">
                      <a:pos x="6" y="15"/>
                    </a:cxn>
                    <a:cxn ang="0">
                      <a:pos x="13" y="13"/>
                    </a:cxn>
                    <a:cxn ang="0">
                      <a:pos x="27" y="11"/>
                    </a:cxn>
                    <a:cxn ang="0">
                      <a:pos x="30" y="15"/>
                    </a:cxn>
                    <a:cxn ang="0">
                      <a:pos x="12" y="29"/>
                    </a:cxn>
                    <a:cxn ang="0">
                      <a:pos x="10" y="26"/>
                    </a:cxn>
                    <a:cxn ang="0">
                      <a:pos x="17" y="20"/>
                    </a:cxn>
                    <a:cxn ang="0">
                      <a:pos x="24" y="15"/>
                    </a:cxn>
                    <a:cxn ang="0">
                      <a:pos x="24" y="14"/>
                    </a:cxn>
                    <a:cxn ang="0">
                      <a:pos x="17" y="16"/>
                    </a:cxn>
                    <a:cxn ang="0">
                      <a:pos x="3" y="18"/>
                    </a:cxn>
                    <a:cxn ang="0">
                      <a:pos x="0" y="14"/>
                    </a:cxn>
                    <a:cxn ang="0">
                      <a:pos x="18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0" h="29">
                      <a:moveTo>
                        <a:pt x="20" y="3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0" y="11"/>
                        <a:pt x="8" y="13"/>
                        <a:pt x="6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9" y="14"/>
                        <a:pt x="10" y="14"/>
                        <a:pt x="13" y="13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20" y="18"/>
                        <a:pt x="22" y="17"/>
                        <a:pt x="24" y="15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1" y="15"/>
                        <a:pt x="19" y="16"/>
                        <a:pt x="17" y="16"/>
                      </a:cubicBezTo>
                      <a:cubicBezTo>
                        <a:pt x="13" y="16"/>
                        <a:pt x="8" y="17"/>
                        <a:pt x="3" y="1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5" name="Freeform 822"/>
                <p:cNvSpPr>
                  <a:spLocks/>
                </p:cNvSpPr>
                <p:nvPr/>
              </p:nvSpPr>
              <p:spPr bwMode="auto">
                <a:xfrm>
                  <a:off x="5260175" y="2260695"/>
                  <a:ext cx="49213" cy="49213"/>
                </a:xfrm>
                <a:custGeom>
                  <a:avLst/>
                  <a:gdLst/>
                  <a:ahLst/>
                  <a:cxnLst>
                    <a:cxn ang="0">
                      <a:pos x="11" y="7"/>
                    </a:cxn>
                    <a:cxn ang="0">
                      <a:pos x="13" y="9"/>
                    </a:cxn>
                    <a:cxn ang="0">
                      <a:pos x="19" y="11"/>
                    </a:cxn>
                    <a:cxn ang="0">
                      <a:pos x="19" y="5"/>
                    </a:cxn>
                    <a:cxn ang="0">
                      <a:pos x="14" y="2"/>
                    </a:cxn>
                    <a:cxn ang="0">
                      <a:pos x="16" y="0"/>
                    </a:cxn>
                    <a:cxn ang="0">
                      <a:pos x="22" y="4"/>
                    </a:cxn>
                    <a:cxn ang="0">
                      <a:pos x="22" y="14"/>
                    </a:cxn>
                    <a:cxn ang="0">
                      <a:pos x="15" y="13"/>
                    </a:cxn>
                    <a:cxn ang="0">
                      <a:pos x="15" y="13"/>
                    </a:cxn>
                    <a:cxn ang="0">
                      <a:pos x="14" y="22"/>
                    </a:cxn>
                    <a:cxn ang="0">
                      <a:pos x="3" y="18"/>
                    </a:cxn>
                    <a:cxn ang="0">
                      <a:pos x="0" y="11"/>
                    </a:cxn>
                    <a:cxn ang="0">
                      <a:pos x="3" y="10"/>
                    </a:cxn>
                    <a:cxn ang="0">
                      <a:pos x="5" y="16"/>
                    </a:cxn>
                    <a:cxn ang="0">
                      <a:pos x="12" y="18"/>
                    </a:cxn>
                    <a:cxn ang="0">
                      <a:pos x="10" y="10"/>
                    </a:cxn>
                    <a:cxn ang="0">
                      <a:pos x="9" y="9"/>
                    </a:cxn>
                    <a:cxn ang="0">
                      <a:pos x="11" y="7"/>
                    </a:cxn>
                  </a:cxnLst>
                  <a:rect l="0" t="0" r="r" b="b"/>
                  <a:pathLst>
                    <a:path w="25" h="25">
                      <a:moveTo>
                        <a:pt x="11" y="7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5" y="11"/>
                        <a:pt x="17" y="12"/>
                        <a:pt x="19" y="11"/>
                      </a:cubicBezTo>
                      <a:cubicBezTo>
                        <a:pt x="21" y="10"/>
                        <a:pt x="20" y="7"/>
                        <a:pt x="19" y="5"/>
                      </a:cubicBezTo>
                      <a:cubicBezTo>
                        <a:pt x="18" y="4"/>
                        <a:pt x="16" y="3"/>
                        <a:pt x="14" y="2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8" y="1"/>
                        <a:pt x="20" y="2"/>
                        <a:pt x="22" y="4"/>
                      </a:cubicBezTo>
                      <a:cubicBezTo>
                        <a:pt x="24" y="7"/>
                        <a:pt x="25" y="11"/>
                        <a:pt x="22" y="14"/>
                      </a:cubicBezTo>
                      <a:cubicBezTo>
                        <a:pt x="20" y="16"/>
                        <a:pt x="17" y="15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7" y="16"/>
                        <a:pt x="17" y="19"/>
                        <a:pt x="14" y="22"/>
                      </a:cubicBezTo>
                      <a:cubicBezTo>
                        <a:pt x="10" y="25"/>
                        <a:pt x="6" y="22"/>
                        <a:pt x="3" y="18"/>
                      </a:cubicBezTo>
                      <a:cubicBezTo>
                        <a:pt x="1" y="16"/>
                        <a:pt x="0" y="14"/>
                        <a:pt x="0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2"/>
                        <a:pt x="4" y="14"/>
                        <a:pt x="5" y="16"/>
                      </a:cubicBezTo>
                      <a:cubicBezTo>
                        <a:pt x="7" y="19"/>
                        <a:pt x="10" y="19"/>
                        <a:pt x="12" y="18"/>
                      </a:cubicBezTo>
                      <a:cubicBezTo>
                        <a:pt x="14" y="16"/>
                        <a:pt x="13" y="13"/>
                        <a:pt x="10" y="10"/>
                      </a:cubicBezTo>
                      <a:cubicBezTo>
                        <a:pt x="9" y="9"/>
                        <a:pt x="9" y="9"/>
                        <a:pt x="9" y="9"/>
                      </a:cubicBezTo>
                      <a:lnTo>
                        <a:pt x="1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6" name="Freeform 823"/>
                <p:cNvSpPr>
                  <a:spLocks noEditPoints="1"/>
                </p:cNvSpPr>
                <p:nvPr/>
              </p:nvSpPr>
              <p:spPr bwMode="auto">
                <a:xfrm>
                  <a:off x="5282400" y="2290858"/>
                  <a:ext cx="53975" cy="49213"/>
                </a:xfrm>
                <a:custGeom>
                  <a:avLst/>
                  <a:gdLst/>
                  <a:ahLst/>
                  <a:cxnLst>
                    <a:cxn ang="0">
                      <a:pos x="8" y="23"/>
                    </a:cxn>
                    <a:cxn ang="0">
                      <a:pos x="10" y="21"/>
                    </a:cxn>
                    <a:cxn ang="0">
                      <a:pos x="10" y="20"/>
                    </a:cxn>
                    <a:cxn ang="0">
                      <a:pos x="3" y="17"/>
                    </a:cxn>
                    <a:cxn ang="0">
                      <a:pos x="4" y="8"/>
                    </a:cxn>
                    <a:cxn ang="0">
                      <a:pos x="19" y="13"/>
                    </a:cxn>
                    <a:cxn ang="0">
                      <a:pos x="19" y="13"/>
                    </a:cxn>
                    <a:cxn ang="0">
                      <a:pos x="20" y="6"/>
                    </a:cxn>
                    <a:cxn ang="0">
                      <a:pos x="15" y="2"/>
                    </a:cxn>
                    <a:cxn ang="0">
                      <a:pos x="17" y="0"/>
                    </a:cxn>
                    <a:cxn ang="0">
                      <a:pos x="23" y="4"/>
                    </a:cxn>
                    <a:cxn ang="0">
                      <a:pos x="21" y="17"/>
                    </a:cxn>
                    <a:cxn ang="0">
                      <a:pos x="14" y="22"/>
                    </a:cxn>
                    <a:cxn ang="0">
                      <a:pos x="10" y="25"/>
                    </a:cxn>
                    <a:cxn ang="0">
                      <a:pos x="8" y="23"/>
                    </a:cxn>
                    <a:cxn ang="0">
                      <a:pos x="17" y="15"/>
                    </a:cxn>
                    <a:cxn ang="0">
                      <a:pos x="7" y="11"/>
                    </a:cxn>
                    <a:cxn ang="0">
                      <a:pos x="6" y="16"/>
                    </a:cxn>
                    <a:cxn ang="0">
                      <a:pos x="12" y="18"/>
                    </a:cxn>
                    <a:cxn ang="0">
                      <a:pos x="14" y="17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27" h="25">
                      <a:moveTo>
                        <a:pt x="8" y="23"/>
                      </a:move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8" y="21"/>
                        <a:pt x="5" y="20"/>
                        <a:pt x="3" y="17"/>
                      </a:cubicBezTo>
                      <a:cubicBezTo>
                        <a:pt x="0" y="14"/>
                        <a:pt x="1" y="10"/>
                        <a:pt x="4" y="8"/>
                      </a:cubicBezTo>
                      <a:cubicBezTo>
                        <a:pt x="8" y="4"/>
                        <a:pt x="13" y="6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1" y="12"/>
                        <a:pt x="23" y="9"/>
                        <a:pt x="20" y="6"/>
                      </a:cubicBezTo>
                      <a:cubicBezTo>
                        <a:pt x="19" y="4"/>
                        <a:pt x="17" y="3"/>
                        <a:pt x="15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0"/>
                        <a:pt x="21" y="2"/>
                        <a:pt x="23" y="4"/>
                      </a:cubicBezTo>
                      <a:cubicBezTo>
                        <a:pt x="27" y="10"/>
                        <a:pt x="24" y="14"/>
                        <a:pt x="21" y="17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3"/>
                        <a:pt x="11" y="24"/>
                        <a:pt x="10" y="25"/>
                      </a:cubicBezTo>
                      <a:lnTo>
                        <a:pt x="8" y="23"/>
                      </a:lnTo>
                      <a:close/>
                      <a:moveTo>
                        <a:pt x="17" y="15"/>
                      </a:moveTo>
                      <a:cubicBezTo>
                        <a:pt x="14" y="11"/>
                        <a:pt x="10" y="8"/>
                        <a:pt x="7" y="11"/>
                      </a:cubicBezTo>
                      <a:cubicBezTo>
                        <a:pt x="5" y="12"/>
                        <a:pt x="5" y="14"/>
                        <a:pt x="6" y="16"/>
                      </a:cubicBezTo>
                      <a:cubicBezTo>
                        <a:pt x="8" y="18"/>
                        <a:pt x="10" y="19"/>
                        <a:pt x="12" y="18"/>
                      </a:cubicBezTo>
                      <a:cubicBezTo>
                        <a:pt x="13" y="18"/>
                        <a:pt x="13" y="18"/>
                        <a:pt x="14" y="17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7" name="Freeform 824"/>
                <p:cNvSpPr>
                  <a:spLocks/>
                </p:cNvSpPr>
                <p:nvPr/>
              </p:nvSpPr>
              <p:spPr bwMode="auto">
                <a:xfrm>
                  <a:off x="5307800" y="2319433"/>
                  <a:ext cx="57150" cy="68263"/>
                </a:xfrm>
                <a:custGeom>
                  <a:avLst/>
                  <a:gdLst/>
                  <a:ahLst/>
                  <a:cxnLst>
                    <a:cxn ang="0">
                      <a:pos x="25" y="4"/>
                    </a:cxn>
                    <a:cxn ang="0">
                      <a:pos x="6" y="19"/>
                    </a:cxn>
                    <a:cxn ang="0">
                      <a:pos x="14" y="29"/>
                    </a:cxn>
                    <a:cxn ang="0">
                      <a:pos x="33" y="14"/>
                    </a:cxn>
                    <a:cxn ang="0">
                      <a:pos x="36" y="18"/>
                    </a:cxn>
                    <a:cxn ang="0">
                      <a:pos x="18" y="33"/>
                    </a:cxn>
                    <a:cxn ang="0">
                      <a:pos x="19" y="36"/>
                    </a:cxn>
                    <a:cxn ang="0">
                      <a:pos x="9" y="43"/>
                    </a:cxn>
                    <a:cxn ang="0">
                      <a:pos x="6" y="41"/>
                    </a:cxn>
                    <a:cxn ang="0">
                      <a:pos x="14" y="34"/>
                    </a:cxn>
                    <a:cxn ang="0">
                      <a:pos x="0" y="18"/>
                    </a:cxn>
                    <a:cxn ang="0">
                      <a:pos x="21" y="0"/>
                    </a:cxn>
                    <a:cxn ang="0">
                      <a:pos x="25" y="4"/>
                    </a:cxn>
                  </a:cxnLst>
                  <a:rect l="0" t="0" r="r" b="b"/>
                  <a:pathLst>
                    <a:path w="36" h="43">
                      <a:moveTo>
                        <a:pt x="25" y="4"/>
                      </a:moveTo>
                      <a:lnTo>
                        <a:pt x="6" y="19"/>
                      </a:lnTo>
                      <a:lnTo>
                        <a:pt x="14" y="29"/>
                      </a:lnTo>
                      <a:lnTo>
                        <a:pt x="33" y="14"/>
                      </a:lnTo>
                      <a:lnTo>
                        <a:pt x="36" y="18"/>
                      </a:lnTo>
                      <a:lnTo>
                        <a:pt x="18" y="33"/>
                      </a:lnTo>
                      <a:lnTo>
                        <a:pt x="19" y="36"/>
                      </a:lnTo>
                      <a:lnTo>
                        <a:pt x="9" y="43"/>
                      </a:lnTo>
                      <a:lnTo>
                        <a:pt x="6" y="41"/>
                      </a:lnTo>
                      <a:lnTo>
                        <a:pt x="14" y="34"/>
                      </a:lnTo>
                      <a:lnTo>
                        <a:pt x="0" y="18"/>
                      </a:lnTo>
                      <a:lnTo>
                        <a:pt x="21" y="0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8" name="Freeform 825"/>
                <p:cNvSpPr>
                  <a:spLocks/>
                </p:cNvSpPr>
                <p:nvPr/>
              </p:nvSpPr>
              <p:spPr bwMode="auto">
                <a:xfrm>
                  <a:off x="5337962" y="2355945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2" y="9"/>
                    </a:cxn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13" y="13"/>
                    </a:cxn>
                    <a:cxn ang="0">
                      <a:pos x="26" y="11"/>
                    </a:cxn>
                    <a:cxn ang="0">
                      <a:pos x="29" y="15"/>
                    </a:cxn>
                    <a:cxn ang="0">
                      <a:pos x="12" y="29"/>
                    </a:cxn>
                    <a:cxn ang="0">
                      <a:pos x="9" y="26"/>
                    </a:cxn>
                    <a:cxn ang="0">
                      <a:pos x="17" y="20"/>
                    </a:cxn>
                    <a:cxn ang="0">
                      <a:pos x="24" y="15"/>
                    </a:cxn>
                    <a:cxn ang="0">
                      <a:pos x="24" y="15"/>
                    </a:cxn>
                    <a:cxn ang="0">
                      <a:pos x="16" y="16"/>
                    </a:cxn>
                    <a:cxn ang="0">
                      <a:pos x="3" y="18"/>
                    </a:cxn>
                    <a:cxn ang="0">
                      <a:pos x="0" y="14"/>
                    </a:cxn>
                    <a:cxn ang="0">
                      <a:pos x="17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29" h="29">
                      <a:moveTo>
                        <a:pt x="20" y="3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9" y="11"/>
                        <a:pt x="8" y="13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4"/>
                        <a:pt x="10" y="14"/>
                        <a:pt x="13" y="13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9" y="18"/>
                        <a:pt x="21" y="17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1" y="15"/>
                        <a:pt x="19" y="16"/>
                        <a:pt x="16" y="16"/>
                      </a:cubicBezTo>
                      <a:cubicBezTo>
                        <a:pt x="12" y="17"/>
                        <a:pt x="7" y="17"/>
                        <a:pt x="3" y="1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7" y="0"/>
                        <a:pt x="17" y="0"/>
                        <a:pt x="17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49" name="Freeform 826"/>
                <p:cNvSpPr>
                  <a:spLocks noEditPoints="1"/>
                </p:cNvSpPr>
                <p:nvPr/>
              </p:nvSpPr>
              <p:spPr bwMode="auto">
                <a:xfrm>
                  <a:off x="5363362" y="2395633"/>
                  <a:ext cx="58738" cy="52388"/>
                </a:xfrm>
                <a:custGeom>
                  <a:avLst/>
                  <a:gdLst/>
                  <a:ahLst/>
                  <a:cxnLst>
                    <a:cxn ang="0">
                      <a:pos x="12" y="26"/>
                    </a:cxn>
                    <a:cxn ang="0">
                      <a:pos x="9" y="23"/>
                    </a:cxn>
                    <a:cxn ang="0">
                      <a:pos x="17" y="17"/>
                    </a:cxn>
                    <a:cxn ang="0">
                      <a:pos x="15" y="14"/>
                    </a:cxn>
                    <a:cxn ang="0">
                      <a:pos x="11" y="12"/>
                    </a:cxn>
                    <a:cxn ang="0">
                      <a:pos x="5" y="14"/>
                    </a:cxn>
                    <a:cxn ang="0">
                      <a:pos x="2" y="14"/>
                    </a:cxn>
                    <a:cxn ang="0">
                      <a:pos x="0" y="11"/>
                    </a:cxn>
                    <a:cxn ang="0">
                      <a:pos x="3" y="10"/>
                    </a:cxn>
                    <a:cxn ang="0">
                      <a:pos x="10" y="9"/>
                    </a:cxn>
                    <a:cxn ang="0">
                      <a:pos x="13" y="10"/>
                    </a:cxn>
                    <a:cxn ang="0">
                      <a:pos x="13" y="10"/>
                    </a:cxn>
                    <a:cxn ang="0">
                      <a:pos x="13" y="2"/>
                    </a:cxn>
                    <a:cxn ang="0">
                      <a:pos x="19" y="1"/>
                    </a:cxn>
                    <a:cxn ang="0">
                      <a:pos x="25" y="6"/>
                    </a:cxn>
                    <a:cxn ang="0">
                      <a:pos x="29" y="12"/>
                    </a:cxn>
                    <a:cxn ang="0">
                      <a:pos x="12" y="26"/>
                    </a:cxn>
                    <a:cxn ang="0">
                      <a:pos x="25" y="10"/>
                    </a:cxn>
                    <a:cxn ang="0">
                      <a:pos x="23" y="8"/>
                    </a:cxn>
                    <a:cxn ang="0">
                      <a:pos x="16" y="5"/>
                    </a:cxn>
                    <a:cxn ang="0">
                      <a:pos x="17" y="12"/>
                    </a:cxn>
                    <a:cxn ang="0">
                      <a:pos x="19" y="15"/>
                    </a:cxn>
                    <a:cxn ang="0">
                      <a:pos x="25" y="10"/>
                    </a:cxn>
                  </a:cxnLst>
                  <a:rect l="0" t="0" r="r" b="b"/>
                  <a:pathLst>
                    <a:path w="29" h="26">
                      <a:moveTo>
                        <a:pt x="12" y="26"/>
                      </a:move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4" y="13"/>
                        <a:pt x="13" y="12"/>
                        <a:pt x="11" y="12"/>
                      </a:cubicBezTo>
                      <a:cubicBezTo>
                        <a:pt x="9" y="12"/>
                        <a:pt x="7" y="13"/>
                        <a:pt x="5" y="14"/>
                      </a:cubicBezTo>
                      <a:cubicBezTo>
                        <a:pt x="4" y="14"/>
                        <a:pt x="3" y="14"/>
                        <a:pt x="2" y="14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5" y="10"/>
                        <a:pt x="8" y="8"/>
                        <a:pt x="10" y="9"/>
                      </a:cubicBezTo>
                      <a:cubicBezTo>
                        <a:pt x="11" y="9"/>
                        <a:pt x="12" y="9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7"/>
                        <a:pt x="11" y="4"/>
                        <a:pt x="13" y="2"/>
                      </a:cubicBezTo>
                      <a:cubicBezTo>
                        <a:pt x="15" y="0"/>
                        <a:pt x="17" y="0"/>
                        <a:pt x="19" y="1"/>
                      </a:cubicBezTo>
                      <a:cubicBezTo>
                        <a:pt x="21" y="2"/>
                        <a:pt x="23" y="4"/>
                        <a:pt x="25" y="6"/>
                      </a:cubicBezTo>
                      <a:cubicBezTo>
                        <a:pt x="27" y="8"/>
                        <a:pt x="28" y="10"/>
                        <a:pt x="29" y="12"/>
                      </a:cubicBezTo>
                      <a:lnTo>
                        <a:pt x="12" y="26"/>
                      </a:lnTo>
                      <a:close/>
                      <a:moveTo>
                        <a:pt x="25" y="10"/>
                      </a:moveTo>
                      <a:cubicBezTo>
                        <a:pt x="24" y="9"/>
                        <a:pt x="24" y="9"/>
                        <a:pt x="23" y="8"/>
                      </a:cubicBezTo>
                      <a:cubicBezTo>
                        <a:pt x="21" y="5"/>
                        <a:pt x="18" y="3"/>
                        <a:pt x="16" y="5"/>
                      </a:cubicBezTo>
                      <a:cubicBezTo>
                        <a:pt x="14" y="7"/>
                        <a:pt x="15" y="10"/>
                        <a:pt x="17" y="12"/>
                      </a:cubicBezTo>
                      <a:cubicBezTo>
                        <a:pt x="18" y="14"/>
                        <a:pt x="18" y="14"/>
                        <a:pt x="19" y="15"/>
                      </a:cubicBez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0" name="Freeform 827"/>
                <p:cNvSpPr>
                  <a:spLocks/>
                </p:cNvSpPr>
                <p:nvPr/>
              </p:nvSpPr>
              <p:spPr bwMode="auto">
                <a:xfrm>
                  <a:off x="5404637" y="2441670"/>
                  <a:ext cx="52388" cy="49213"/>
                </a:xfrm>
                <a:custGeom>
                  <a:avLst/>
                  <a:gdLst/>
                  <a:ahLst/>
                  <a:cxnLst>
                    <a:cxn ang="0">
                      <a:pos x="9" y="25"/>
                    </a:cxn>
                    <a:cxn ang="0">
                      <a:pos x="4" y="20"/>
                    </a:cxn>
                    <a:cxn ang="0">
                      <a:pos x="6" y="5"/>
                    </a:cxn>
                    <a:cxn ang="0">
                      <a:pos x="23" y="7"/>
                    </a:cxn>
                    <a:cxn ang="0">
                      <a:pos x="26" y="12"/>
                    </a:cxn>
                    <a:cxn ang="0">
                      <a:pos x="23" y="13"/>
                    </a:cxn>
                    <a:cxn ang="0">
                      <a:pos x="20" y="9"/>
                    </a:cxn>
                    <a:cxn ang="0">
                      <a:pos x="9" y="8"/>
                    </a:cxn>
                    <a:cxn ang="0">
                      <a:pos x="7" y="19"/>
                    </a:cxn>
                    <a:cxn ang="0">
                      <a:pos x="11" y="22"/>
                    </a:cxn>
                    <a:cxn ang="0">
                      <a:pos x="9" y="25"/>
                    </a:cxn>
                  </a:cxnLst>
                  <a:rect l="0" t="0" r="r" b="b"/>
                  <a:pathLst>
                    <a:path w="26" h="25">
                      <a:moveTo>
                        <a:pt x="9" y="25"/>
                      </a:moveTo>
                      <a:cubicBezTo>
                        <a:pt x="8" y="24"/>
                        <a:pt x="6" y="23"/>
                        <a:pt x="4" y="20"/>
                      </a:cubicBezTo>
                      <a:cubicBezTo>
                        <a:pt x="0" y="15"/>
                        <a:pt x="1" y="9"/>
                        <a:pt x="6" y="5"/>
                      </a:cubicBezTo>
                      <a:cubicBezTo>
                        <a:pt x="12" y="0"/>
                        <a:pt x="18" y="1"/>
                        <a:pt x="23" y="7"/>
                      </a:cubicBezTo>
                      <a:cubicBezTo>
                        <a:pt x="25" y="8"/>
                        <a:pt x="25" y="11"/>
                        <a:pt x="26" y="12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2" y="12"/>
                        <a:pt x="22" y="10"/>
                        <a:pt x="20" y="9"/>
                      </a:cubicBezTo>
                      <a:cubicBezTo>
                        <a:pt x="17" y="5"/>
                        <a:pt x="13" y="5"/>
                        <a:pt x="9" y="8"/>
                      </a:cubicBezTo>
                      <a:cubicBezTo>
                        <a:pt x="5" y="11"/>
                        <a:pt x="4" y="16"/>
                        <a:pt x="7" y="19"/>
                      </a:cubicBezTo>
                      <a:cubicBezTo>
                        <a:pt x="9" y="21"/>
                        <a:pt x="10" y="22"/>
                        <a:pt x="11" y="22"/>
                      </a:cubicBezTo>
                      <a:lnTo>
                        <a:pt x="9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1" name="Freeform 828"/>
                <p:cNvSpPr>
                  <a:spLocks/>
                </p:cNvSpPr>
                <p:nvPr/>
              </p:nvSpPr>
              <p:spPr bwMode="auto">
                <a:xfrm>
                  <a:off x="5431625" y="2465483"/>
                  <a:ext cx="49213" cy="44450"/>
                </a:xfrm>
                <a:custGeom>
                  <a:avLst/>
                  <a:gdLst/>
                  <a:ahLst/>
                  <a:cxnLst>
                    <a:cxn ang="0">
                      <a:pos x="31" y="18"/>
                    </a:cxn>
                    <a:cxn ang="0">
                      <a:pos x="27" y="20"/>
                    </a:cxn>
                    <a:cxn ang="0">
                      <a:pos x="22" y="13"/>
                    </a:cxn>
                    <a:cxn ang="0">
                      <a:pos x="4" y="28"/>
                    </a:cxn>
                    <a:cxn ang="0">
                      <a:pos x="0" y="24"/>
                    </a:cxn>
                    <a:cxn ang="0">
                      <a:pos x="19" y="9"/>
                    </a:cxn>
                    <a:cxn ang="0">
                      <a:pos x="14" y="3"/>
                    </a:cxn>
                    <a:cxn ang="0">
                      <a:pos x="17" y="0"/>
                    </a:cxn>
                    <a:cxn ang="0">
                      <a:pos x="31" y="18"/>
                    </a:cxn>
                  </a:cxnLst>
                  <a:rect l="0" t="0" r="r" b="b"/>
                  <a:pathLst>
                    <a:path w="31" h="28">
                      <a:moveTo>
                        <a:pt x="31" y="18"/>
                      </a:moveTo>
                      <a:lnTo>
                        <a:pt x="27" y="20"/>
                      </a:lnTo>
                      <a:lnTo>
                        <a:pt x="22" y="13"/>
                      </a:lnTo>
                      <a:lnTo>
                        <a:pt x="4" y="28"/>
                      </a:lnTo>
                      <a:lnTo>
                        <a:pt x="0" y="24"/>
                      </a:lnTo>
                      <a:lnTo>
                        <a:pt x="19" y="9"/>
                      </a:lnTo>
                      <a:lnTo>
                        <a:pt x="14" y="3"/>
                      </a:lnTo>
                      <a:lnTo>
                        <a:pt x="17" y="0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2" name="Freeform 829"/>
                <p:cNvSpPr>
                  <a:spLocks noEditPoints="1"/>
                </p:cNvSpPr>
                <p:nvPr/>
              </p:nvSpPr>
              <p:spPr bwMode="auto">
                <a:xfrm>
                  <a:off x="5433212" y="2495645"/>
                  <a:ext cx="71438" cy="57150"/>
                </a:xfrm>
                <a:custGeom>
                  <a:avLst/>
                  <a:gdLst/>
                  <a:ahLst/>
                  <a:cxnLst>
                    <a:cxn ang="0">
                      <a:pos x="19" y="5"/>
                    </a:cxn>
                    <a:cxn ang="0">
                      <a:pos x="25" y="0"/>
                    </a:cxn>
                    <a:cxn ang="0">
                      <a:pos x="27" y="3"/>
                    </a:cxn>
                    <a:cxn ang="0">
                      <a:pos x="24" y="5"/>
                    </a:cxn>
                    <a:cxn ang="0">
                      <a:pos x="24" y="5"/>
                    </a:cxn>
                    <a:cxn ang="0">
                      <a:pos x="32" y="9"/>
                    </a:cxn>
                    <a:cxn ang="0">
                      <a:pos x="29" y="24"/>
                    </a:cxn>
                    <a:cxn ang="0">
                      <a:pos x="14" y="23"/>
                    </a:cxn>
                    <a:cxn ang="0">
                      <a:pos x="12" y="15"/>
                    </a:cxn>
                    <a:cxn ang="0">
                      <a:pos x="12" y="15"/>
                    </a:cxn>
                    <a:cxn ang="0">
                      <a:pos x="3" y="23"/>
                    </a:cxn>
                    <a:cxn ang="0">
                      <a:pos x="0" y="20"/>
                    </a:cxn>
                    <a:cxn ang="0">
                      <a:pos x="19" y="5"/>
                    </a:cxn>
                    <a:cxn ang="0">
                      <a:pos x="17" y="12"/>
                    </a:cxn>
                    <a:cxn ang="0">
                      <a:pos x="16" y="13"/>
                    </a:cxn>
                    <a:cxn ang="0">
                      <a:pos x="16" y="21"/>
                    </a:cxn>
                    <a:cxn ang="0">
                      <a:pos x="27" y="20"/>
                    </a:cxn>
                    <a:cxn ang="0">
                      <a:pos x="29" y="10"/>
                    </a:cxn>
                    <a:cxn ang="0">
                      <a:pos x="21" y="8"/>
                    </a:cxn>
                    <a:cxn ang="0">
                      <a:pos x="20" y="9"/>
                    </a:cxn>
                    <a:cxn ang="0">
                      <a:pos x="17" y="12"/>
                    </a:cxn>
                  </a:cxnLst>
                  <a:rect l="0" t="0" r="r" b="b"/>
                  <a:pathLst>
                    <a:path w="36" h="29">
                      <a:moveTo>
                        <a:pt x="19" y="5"/>
                      </a:moveTo>
                      <a:cubicBezTo>
                        <a:pt x="21" y="3"/>
                        <a:pt x="23" y="1"/>
                        <a:pt x="25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5"/>
                        <a:pt x="30" y="6"/>
                        <a:pt x="32" y="9"/>
                      </a:cubicBezTo>
                      <a:cubicBezTo>
                        <a:pt x="36" y="13"/>
                        <a:pt x="35" y="19"/>
                        <a:pt x="29" y="24"/>
                      </a:cubicBezTo>
                      <a:cubicBezTo>
                        <a:pt x="23" y="29"/>
                        <a:pt x="17" y="27"/>
                        <a:pt x="14" y="23"/>
                      </a:cubicBezTo>
                      <a:cubicBezTo>
                        <a:pt x="12" y="21"/>
                        <a:pt x="11" y="18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0" y="20"/>
                        <a:pt x="0" y="20"/>
                        <a:pt x="0" y="20"/>
                      </a:cubicBezTo>
                      <a:lnTo>
                        <a:pt x="19" y="5"/>
                      </a:lnTo>
                      <a:close/>
                      <a:moveTo>
                        <a:pt x="17" y="12"/>
                      </a:moveTo>
                      <a:cubicBezTo>
                        <a:pt x="16" y="12"/>
                        <a:pt x="16" y="12"/>
                        <a:pt x="16" y="13"/>
                      </a:cubicBezTo>
                      <a:cubicBezTo>
                        <a:pt x="14" y="15"/>
                        <a:pt x="14" y="18"/>
                        <a:pt x="16" y="21"/>
                      </a:cubicBezTo>
                      <a:cubicBezTo>
                        <a:pt x="18" y="24"/>
                        <a:pt x="23" y="24"/>
                        <a:pt x="27" y="20"/>
                      </a:cubicBezTo>
                      <a:cubicBezTo>
                        <a:pt x="30" y="18"/>
                        <a:pt x="32" y="13"/>
                        <a:pt x="29" y="10"/>
                      </a:cubicBezTo>
                      <a:cubicBezTo>
                        <a:pt x="27" y="8"/>
                        <a:pt x="24" y="7"/>
                        <a:pt x="21" y="8"/>
                      </a:cubicBezTo>
                      <a:cubicBezTo>
                        <a:pt x="21" y="9"/>
                        <a:pt x="20" y="9"/>
                        <a:pt x="20" y="9"/>
                      </a:cubicBez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3" name="Freeform 830"/>
                <p:cNvSpPr>
                  <a:spLocks/>
                </p:cNvSpPr>
                <p:nvPr/>
              </p:nvSpPr>
              <p:spPr bwMode="auto">
                <a:xfrm>
                  <a:off x="5461787" y="2528983"/>
                  <a:ext cx="73025" cy="49213"/>
                </a:xfrm>
                <a:custGeom>
                  <a:avLst/>
                  <a:gdLst/>
                  <a:ahLst/>
                  <a:cxnLst>
                    <a:cxn ang="0">
                      <a:pos x="27" y="3"/>
                    </a:cxn>
                    <a:cxn ang="0">
                      <a:pos x="19" y="15"/>
                    </a:cxn>
                    <a:cxn ang="0">
                      <a:pos x="17" y="19"/>
                    </a:cxn>
                    <a:cxn ang="0">
                      <a:pos x="17" y="19"/>
                    </a:cxn>
                    <a:cxn ang="0">
                      <a:pos x="21" y="17"/>
                    </a:cxn>
                    <a:cxn ang="0">
                      <a:pos x="34" y="13"/>
                    </a:cxn>
                    <a:cxn ang="0">
                      <a:pos x="37" y="16"/>
                    </a:cxn>
                    <a:cxn ang="0">
                      <a:pos x="21" y="21"/>
                    </a:cxn>
                    <a:cxn ang="0">
                      <a:pos x="5" y="24"/>
                    </a:cxn>
                    <a:cxn ang="0">
                      <a:pos x="0" y="22"/>
                    </a:cxn>
                    <a:cxn ang="0">
                      <a:pos x="2" y="19"/>
                    </a:cxn>
                    <a:cxn ang="0">
                      <a:pos x="6" y="20"/>
                    </a:cxn>
                    <a:cxn ang="0">
                      <a:pos x="11" y="20"/>
                    </a:cxn>
                    <a:cxn ang="0">
                      <a:pos x="12" y="20"/>
                    </a:cxn>
                    <a:cxn ang="0">
                      <a:pos x="13" y="19"/>
                    </a:cxn>
                    <a:cxn ang="0">
                      <a:pos x="24" y="0"/>
                    </a:cxn>
                    <a:cxn ang="0">
                      <a:pos x="27" y="3"/>
                    </a:cxn>
                  </a:cxnLst>
                  <a:rect l="0" t="0" r="r" b="b"/>
                  <a:pathLst>
                    <a:path w="37" h="25">
                      <a:moveTo>
                        <a:pt x="27" y="3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17"/>
                        <a:pt x="17" y="18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8" y="19"/>
                        <a:pt x="20" y="18"/>
                        <a:pt x="21" y="17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13" y="24"/>
                        <a:pt x="9" y="25"/>
                        <a:pt x="5" y="24"/>
                      </a:cubicBezTo>
                      <a:cubicBezTo>
                        <a:pt x="2" y="24"/>
                        <a:pt x="0" y="22"/>
                        <a:pt x="0" y="22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4" y="20"/>
                        <a:pt x="6" y="20"/>
                      </a:cubicBezTo>
                      <a:cubicBezTo>
                        <a:pt x="7" y="21"/>
                        <a:pt x="9" y="21"/>
                        <a:pt x="1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3" y="19"/>
                        <a:pt x="13" y="19"/>
                      </a:cubicBezTo>
                      <a:cubicBezTo>
                        <a:pt x="24" y="0"/>
                        <a:pt x="24" y="0"/>
                        <a:pt x="24" y="0"/>
                      </a:cubicBez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4" name="Freeform 831"/>
                <p:cNvSpPr>
                  <a:spLocks/>
                </p:cNvSpPr>
                <p:nvPr/>
              </p:nvSpPr>
              <p:spPr bwMode="auto">
                <a:xfrm>
                  <a:off x="5503062" y="2565495"/>
                  <a:ext cx="57150" cy="55563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2" y="9"/>
                    </a:cxn>
                    <a:cxn ang="0">
                      <a:pos x="13" y="9"/>
                    </a:cxn>
                    <a:cxn ang="0">
                      <a:pos x="25" y="10"/>
                    </a:cxn>
                    <a:cxn ang="0">
                      <a:pos x="29" y="14"/>
                    </a:cxn>
                    <a:cxn ang="0">
                      <a:pos x="15" y="13"/>
                    </a:cxn>
                    <a:cxn ang="0">
                      <a:pos x="14" y="23"/>
                    </a:cxn>
                    <a:cxn ang="0">
                      <a:pos x="11" y="28"/>
                    </a:cxn>
                    <a:cxn ang="0">
                      <a:pos x="8" y="25"/>
                    </a:cxn>
                    <a:cxn ang="0">
                      <a:pos x="11" y="20"/>
                    </a:cxn>
                    <a:cxn ang="0">
                      <a:pos x="10" y="11"/>
                    </a:cxn>
                    <a:cxn ang="0">
                      <a:pos x="10" y="10"/>
                    </a:cxn>
                    <a:cxn ang="0">
                      <a:pos x="2" y="17"/>
                    </a:cxn>
                    <a:cxn ang="0">
                      <a:pos x="0" y="13"/>
                    </a:cxn>
                    <a:cxn ang="0">
                      <a:pos x="17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29" h="28">
                      <a:moveTo>
                        <a:pt x="20" y="3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6"/>
                        <a:pt x="16" y="19"/>
                        <a:pt x="14" y="23"/>
                      </a:cubicBezTo>
                      <a:cubicBezTo>
                        <a:pt x="13" y="24"/>
                        <a:pt x="12" y="26"/>
                        <a:pt x="11" y="28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4"/>
                        <a:pt x="10" y="22"/>
                        <a:pt x="11" y="20"/>
                      </a:cubicBezTo>
                      <a:cubicBezTo>
                        <a:pt x="13" y="17"/>
                        <a:pt x="13" y="14"/>
                        <a:pt x="10" y="11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7" y="0"/>
                        <a:pt x="17" y="0"/>
                        <a:pt x="17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5" name="Freeform 832"/>
                <p:cNvSpPr>
                  <a:spLocks/>
                </p:cNvSpPr>
                <p:nvPr/>
              </p:nvSpPr>
              <p:spPr bwMode="auto">
                <a:xfrm>
                  <a:off x="5533225" y="2592483"/>
                  <a:ext cx="49213" cy="44450"/>
                </a:xfrm>
                <a:custGeom>
                  <a:avLst/>
                  <a:gdLst/>
                  <a:ahLst/>
                  <a:cxnLst>
                    <a:cxn ang="0">
                      <a:pos x="31" y="18"/>
                    </a:cxn>
                    <a:cxn ang="0">
                      <a:pos x="27" y="20"/>
                    </a:cxn>
                    <a:cxn ang="0">
                      <a:pos x="22" y="13"/>
                    </a:cxn>
                    <a:cxn ang="0">
                      <a:pos x="4" y="28"/>
                    </a:cxn>
                    <a:cxn ang="0">
                      <a:pos x="0" y="24"/>
                    </a:cxn>
                    <a:cxn ang="0">
                      <a:pos x="19" y="9"/>
                    </a:cxn>
                    <a:cxn ang="0">
                      <a:pos x="14" y="3"/>
                    </a:cxn>
                    <a:cxn ang="0">
                      <a:pos x="16" y="0"/>
                    </a:cxn>
                    <a:cxn ang="0">
                      <a:pos x="31" y="18"/>
                    </a:cxn>
                  </a:cxnLst>
                  <a:rect l="0" t="0" r="r" b="b"/>
                  <a:pathLst>
                    <a:path w="31" h="28">
                      <a:moveTo>
                        <a:pt x="31" y="18"/>
                      </a:moveTo>
                      <a:lnTo>
                        <a:pt x="27" y="20"/>
                      </a:lnTo>
                      <a:lnTo>
                        <a:pt x="22" y="13"/>
                      </a:lnTo>
                      <a:lnTo>
                        <a:pt x="4" y="28"/>
                      </a:lnTo>
                      <a:lnTo>
                        <a:pt x="0" y="24"/>
                      </a:lnTo>
                      <a:lnTo>
                        <a:pt x="19" y="9"/>
                      </a:lnTo>
                      <a:lnTo>
                        <a:pt x="14" y="3"/>
                      </a:lnTo>
                      <a:lnTo>
                        <a:pt x="16" y="0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6" name="Freeform 833"/>
                <p:cNvSpPr>
                  <a:spLocks/>
                </p:cNvSpPr>
                <p:nvPr/>
              </p:nvSpPr>
              <p:spPr bwMode="auto">
                <a:xfrm>
                  <a:off x="5533225" y="2621058"/>
                  <a:ext cx="74613" cy="49213"/>
                </a:xfrm>
                <a:custGeom>
                  <a:avLst/>
                  <a:gdLst/>
                  <a:ahLst/>
                  <a:cxnLst>
                    <a:cxn ang="0">
                      <a:pos x="27" y="3"/>
                    </a:cxn>
                    <a:cxn ang="0">
                      <a:pos x="20" y="15"/>
                    </a:cxn>
                    <a:cxn ang="0">
                      <a:pos x="17" y="19"/>
                    </a:cxn>
                    <a:cxn ang="0">
                      <a:pos x="17" y="19"/>
                    </a:cxn>
                    <a:cxn ang="0">
                      <a:pos x="22" y="17"/>
                    </a:cxn>
                    <a:cxn ang="0">
                      <a:pos x="35" y="13"/>
                    </a:cxn>
                    <a:cxn ang="0">
                      <a:pos x="38" y="16"/>
                    </a:cxn>
                    <a:cxn ang="0">
                      <a:pos x="21" y="21"/>
                    </a:cxn>
                    <a:cxn ang="0">
                      <a:pos x="5" y="24"/>
                    </a:cxn>
                    <a:cxn ang="0">
                      <a:pos x="0" y="22"/>
                    </a:cxn>
                    <a:cxn ang="0">
                      <a:pos x="2" y="19"/>
                    </a:cxn>
                    <a:cxn ang="0">
                      <a:pos x="6" y="20"/>
                    </a:cxn>
                    <a:cxn ang="0">
                      <a:pos x="12" y="20"/>
                    </a:cxn>
                    <a:cxn ang="0">
                      <a:pos x="13" y="20"/>
                    </a:cxn>
                    <a:cxn ang="0">
                      <a:pos x="13" y="19"/>
                    </a:cxn>
                    <a:cxn ang="0">
                      <a:pos x="24" y="0"/>
                    </a:cxn>
                    <a:cxn ang="0">
                      <a:pos x="27" y="3"/>
                    </a:cxn>
                  </a:cxnLst>
                  <a:rect l="0" t="0" r="r" b="b"/>
                  <a:pathLst>
                    <a:path w="38" h="25">
                      <a:moveTo>
                        <a:pt x="27" y="3"/>
                      </a:move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16"/>
                        <a:pt x="18" y="18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9" y="19"/>
                        <a:pt x="20" y="18"/>
                        <a:pt x="22" y="17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13" y="24"/>
                        <a:pt x="9" y="25"/>
                        <a:pt x="5" y="24"/>
                      </a:cubicBezTo>
                      <a:cubicBezTo>
                        <a:pt x="3" y="24"/>
                        <a:pt x="1" y="22"/>
                        <a:pt x="0" y="22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5" y="20"/>
                        <a:pt x="6" y="20"/>
                      </a:cubicBezTo>
                      <a:cubicBezTo>
                        <a:pt x="7" y="21"/>
                        <a:pt x="10" y="21"/>
                        <a:pt x="12" y="20"/>
                      </a:cubicBezTo>
                      <a:cubicBezTo>
                        <a:pt x="12" y="20"/>
                        <a:pt x="13" y="20"/>
                        <a:pt x="13" y="20"/>
                      </a:cubicBezTo>
                      <a:cubicBezTo>
                        <a:pt x="13" y="20"/>
                        <a:pt x="13" y="19"/>
                        <a:pt x="13" y="19"/>
                      </a:cubicBezTo>
                      <a:cubicBezTo>
                        <a:pt x="24" y="0"/>
                        <a:pt x="24" y="0"/>
                        <a:pt x="24" y="0"/>
                      </a:cubicBez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7" name="Freeform 834"/>
                <p:cNvSpPr>
                  <a:spLocks noEditPoints="1"/>
                </p:cNvSpPr>
                <p:nvPr/>
              </p:nvSpPr>
              <p:spPr bwMode="auto">
                <a:xfrm>
                  <a:off x="5560212" y="2654395"/>
                  <a:ext cx="71438" cy="57150"/>
                </a:xfrm>
                <a:custGeom>
                  <a:avLst/>
                  <a:gdLst/>
                  <a:ahLst/>
                  <a:cxnLst>
                    <a:cxn ang="0">
                      <a:pos x="19" y="5"/>
                    </a:cxn>
                    <a:cxn ang="0">
                      <a:pos x="25" y="0"/>
                    </a:cxn>
                    <a:cxn ang="0">
                      <a:pos x="27" y="3"/>
                    </a:cxn>
                    <a:cxn ang="0">
                      <a:pos x="24" y="6"/>
                    </a:cxn>
                    <a:cxn ang="0">
                      <a:pos x="24" y="6"/>
                    </a:cxn>
                    <a:cxn ang="0">
                      <a:pos x="32" y="9"/>
                    </a:cxn>
                    <a:cxn ang="0">
                      <a:pos x="29" y="24"/>
                    </a:cxn>
                    <a:cxn ang="0">
                      <a:pos x="14" y="23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2" y="23"/>
                    </a:cxn>
                    <a:cxn ang="0">
                      <a:pos x="0" y="20"/>
                    </a:cxn>
                    <a:cxn ang="0">
                      <a:pos x="19" y="5"/>
                    </a:cxn>
                    <a:cxn ang="0">
                      <a:pos x="17" y="12"/>
                    </a:cxn>
                    <a:cxn ang="0">
                      <a:pos x="16" y="13"/>
                    </a:cxn>
                    <a:cxn ang="0">
                      <a:pos x="16" y="21"/>
                    </a:cxn>
                    <a:cxn ang="0">
                      <a:pos x="27" y="21"/>
                    </a:cxn>
                    <a:cxn ang="0">
                      <a:pos x="29" y="10"/>
                    </a:cxn>
                    <a:cxn ang="0">
                      <a:pos x="21" y="9"/>
                    </a:cxn>
                    <a:cxn ang="0">
                      <a:pos x="20" y="10"/>
                    </a:cxn>
                    <a:cxn ang="0">
                      <a:pos x="17" y="12"/>
                    </a:cxn>
                  </a:cxnLst>
                  <a:rect l="0" t="0" r="r" b="b"/>
                  <a:pathLst>
                    <a:path w="36" h="29">
                      <a:moveTo>
                        <a:pt x="19" y="5"/>
                      </a:moveTo>
                      <a:cubicBezTo>
                        <a:pt x="21" y="3"/>
                        <a:pt x="23" y="2"/>
                        <a:pt x="25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7" y="5"/>
                        <a:pt x="30" y="6"/>
                        <a:pt x="32" y="9"/>
                      </a:cubicBezTo>
                      <a:cubicBezTo>
                        <a:pt x="36" y="14"/>
                        <a:pt x="35" y="20"/>
                        <a:pt x="29" y="24"/>
                      </a:cubicBezTo>
                      <a:cubicBezTo>
                        <a:pt x="23" y="29"/>
                        <a:pt x="17" y="28"/>
                        <a:pt x="14" y="23"/>
                      </a:cubicBezTo>
                      <a:cubicBezTo>
                        <a:pt x="12" y="21"/>
                        <a:pt x="11" y="18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0"/>
                        <a:pt x="0" y="20"/>
                        <a:pt x="0" y="20"/>
                      </a:cubicBezTo>
                      <a:lnTo>
                        <a:pt x="19" y="5"/>
                      </a:lnTo>
                      <a:close/>
                      <a:moveTo>
                        <a:pt x="17" y="12"/>
                      </a:moveTo>
                      <a:cubicBezTo>
                        <a:pt x="16" y="12"/>
                        <a:pt x="16" y="13"/>
                        <a:pt x="16" y="13"/>
                      </a:cubicBezTo>
                      <a:cubicBezTo>
                        <a:pt x="14" y="15"/>
                        <a:pt x="14" y="19"/>
                        <a:pt x="16" y="21"/>
                      </a:cubicBezTo>
                      <a:cubicBezTo>
                        <a:pt x="18" y="24"/>
                        <a:pt x="23" y="24"/>
                        <a:pt x="27" y="21"/>
                      </a:cubicBezTo>
                      <a:cubicBezTo>
                        <a:pt x="30" y="18"/>
                        <a:pt x="32" y="14"/>
                        <a:pt x="29" y="10"/>
                      </a:cubicBezTo>
                      <a:cubicBezTo>
                        <a:pt x="27" y="8"/>
                        <a:pt x="24" y="7"/>
                        <a:pt x="21" y="9"/>
                      </a:cubicBezTo>
                      <a:cubicBezTo>
                        <a:pt x="21" y="9"/>
                        <a:pt x="20" y="9"/>
                        <a:pt x="20" y="10"/>
                      </a:cubicBez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8" name="Freeform 835"/>
                <p:cNvSpPr>
                  <a:spLocks noEditPoints="1"/>
                </p:cNvSpPr>
                <p:nvPr/>
              </p:nvSpPr>
              <p:spPr bwMode="auto">
                <a:xfrm>
                  <a:off x="5604662" y="2694083"/>
                  <a:ext cx="65088" cy="66675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4" y="7"/>
                    </a:cxn>
                    <a:cxn ang="0">
                      <a:pos x="17" y="10"/>
                    </a:cxn>
                    <a:cxn ang="0">
                      <a:pos x="17" y="22"/>
                    </a:cxn>
                    <a:cxn ang="0">
                      <a:pos x="12" y="24"/>
                    </a:cxn>
                    <a:cxn ang="0">
                      <a:pos x="4" y="18"/>
                    </a:cxn>
                    <a:cxn ang="0">
                      <a:pos x="0" y="13"/>
                    </a:cxn>
                    <a:cxn ang="0">
                      <a:pos x="18" y="0"/>
                    </a:cxn>
                    <a:cxn ang="0">
                      <a:pos x="20" y="3"/>
                    </a:cxn>
                    <a:cxn ang="0">
                      <a:pos x="5" y="15"/>
                    </a:cxn>
                    <a:cxn ang="0">
                      <a:pos x="7" y="17"/>
                    </a:cxn>
                    <a:cxn ang="0">
                      <a:pos x="14" y="19"/>
                    </a:cxn>
                    <a:cxn ang="0">
                      <a:pos x="14" y="11"/>
                    </a:cxn>
                    <a:cxn ang="0">
                      <a:pos x="12" y="9"/>
                    </a:cxn>
                    <a:cxn ang="0">
                      <a:pos x="5" y="15"/>
                    </a:cxn>
                    <a:cxn ang="0">
                      <a:pos x="33" y="19"/>
                    </a:cxn>
                    <a:cxn ang="0">
                      <a:pos x="15" y="33"/>
                    </a:cxn>
                    <a:cxn ang="0">
                      <a:pos x="13" y="29"/>
                    </a:cxn>
                    <a:cxn ang="0">
                      <a:pos x="30" y="15"/>
                    </a:cxn>
                    <a:cxn ang="0">
                      <a:pos x="33" y="19"/>
                    </a:cxn>
                  </a:cxnLst>
                  <a:rect l="0" t="0" r="r" b="b"/>
                  <a:pathLst>
                    <a:path w="33" h="33">
                      <a:moveTo>
                        <a:pt x="20" y="3"/>
                      </a:move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5" y="8"/>
                        <a:pt x="16" y="9"/>
                        <a:pt x="17" y="10"/>
                      </a:cubicBezTo>
                      <a:cubicBezTo>
                        <a:pt x="20" y="14"/>
                        <a:pt x="21" y="19"/>
                        <a:pt x="17" y="22"/>
                      </a:cubicBezTo>
                      <a:cubicBezTo>
                        <a:pt x="15" y="24"/>
                        <a:pt x="13" y="24"/>
                        <a:pt x="12" y="24"/>
                      </a:cubicBezTo>
                      <a:cubicBezTo>
                        <a:pt x="8" y="23"/>
                        <a:pt x="6" y="21"/>
                        <a:pt x="4" y="18"/>
                      </a:cubicBezTo>
                      <a:cubicBezTo>
                        <a:pt x="2" y="17"/>
                        <a:pt x="1" y="15"/>
                        <a:pt x="0" y="13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20" y="3"/>
                      </a:lnTo>
                      <a:close/>
                      <a:moveTo>
                        <a:pt x="5" y="15"/>
                      </a:moveTo>
                      <a:cubicBezTo>
                        <a:pt x="5" y="16"/>
                        <a:pt x="6" y="16"/>
                        <a:pt x="7" y="17"/>
                      </a:cubicBezTo>
                      <a:cubicBezTo>
                        <a:pt x="9" y="20"/>
                        <a:pt x="12" y="22"/>
                        <a:pt x="14" y="19"/>
                      </a:cubicBezTo>
                      <a:cubicBezTo>
                        <a:pt x="17" y="17"/>
                        <a:pt x="16" y="14"/>
                        <a:pt x="14" y="11"/>
                      </a:cubicBezTo>
                      <a:cubicBezTo>
                        <a:pt x="13" y="11"/>
                        <a:pt x="13" y="10"/>
                        <a:pt x="12" y="9"/>
                      </a:cubicBezTo>
                      <a:lnTo>
                        <a:pt x="5" y="15"/>
                      </a:lnTo>
                      <a:close/>
                      <a:moveTo>
                        <a:pt x="33" y="19"/>
                      </a:move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lnTo>
                        <a:pt x="33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59" name="Freeform 836"/>
                <p:cNvSpPr>
                  <a:spLocks/>
                </p:cNvSpPr>
                <p:nvPr/>
              </p:nvSpPr>
              <p:spPr bwMode="auto">
                <a:xfrm>
                  <a:off x="3356762" y="2619470"/>
                  <a:ext cx="77788" cy="74613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13" y="24"/>
                    </a:cxn>
                    <a:cxn ang="0">
                      <a:pos x="23" y="32"/>
                    </a:cxn>
                    <a:cxn ang="0">
                      <a:pos x="23" y="32"/>
                    </a:cxn>
                    <a:cxn ang="0">
                      <a:pos x="19" y="21"/>
                    </a:cxn>
                    <a:cxn ang="0">
                      <a:pos x="12" y="3"/>
                    </a:cxn>
                    <a:cxn ang="0">
                      <a:pos x="15" y="0"/>
                    </a:cxn>
                    <a:cxn ang="0">
                      <a:pos x="39" y="20"/>
                    </a:cxn>
                    <a:cxn ang="0">
                      <a:pos x="37" y="23"/>
                    </a:cxn>
                    <a:cxn ang="0">
                      <a:pos x="27" y="14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17"/>
                    </a:cxn>
                    <a:cxn ang="0">
                      <a:pos x="27" y="35"/>
                    </a:cxn>
                    <a:cxn ang="0">
                      <a:pos x="25" y="38"/>
                    </a:cxn>
                    <a:cxn ang="0">
                      <a:pos x="0" y="18"/>
                    </a:cxn>
                    <a:cxn ang="0">
                      <a:pos x="3" y="15"/>
                    </a:cxn>
                  </a:cxnLst>
                  <a:rect l="0" t="0" r="r" b="b"/>
                  <a:pathLst>
                    <a:path w="39" h="38">
                      <a:moveTo>
                        <a:pt x="3" y="15"/>
                      </a:move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7"/>
                        <a:pt x="20" y="29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1" y="29"/>
                        <a:pt x="20" y="25"/>
                        <a:pt x="19" y="2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3" y="11"/>
                        <a:pt x="20" y="9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8" y="9"/>
                        <a:pt x="20" y="13"/>
                        <a:pt x="21" y="17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0" y="18"/>
                        <a:pt x="0" y="18"/>
                        <a:pt x="0" y="18"/>
                      </a:cubicBez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0" name="Freeform 837"/>
                <p:cNvSpPr>
                  <a:spLocks/>
                </p:cNvSpPr>
                <p:nvPr/>
              </p:nvSpPr>
              <p:spPr bwMode="auto">
                <a:xfrm>
                  <a:off x="3405975" y="2592483"/>
                  <a:ext cx="58738" cy="58738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12" y="22"/>
                    </a:cxn>
                    <a:cxn ang="0">
                      <a:pos x="20" y="12"/>
                    </a:cxn>
                    <a:cxn ang="0">
                      <a:pos x="12" y="4"/>
                    </a:cxn>
                    <a:cxn ang="0">
                      <a:pos x="15" y="0"/>
                    </a:cxn>
                    <a:cxn ang="0">
                      <a:pos x="37" y="18"/>
                    </a:cxn>
                    <a:cxn ang="0">
                      <a:pos x="34" y="22"/>
                    </a:cxn>
                    <a:cxn ang="0">
                      <a:pos x="24" y="14"/>
                    </a:cxn>
                    <a:cxn ang="0">
                      <a:pos x="15" y="24"/>
                    </a:cxn>
                    <a:cxn ang="0">
                      <a:pos x="25" y="33"/>
                    </a:cxn>
                    <a:cxn ang="0">
                      <a:pos x="22" y="37"/>
                    </a:cxn>
                    <a:cxn ang="0">
                      <a:pos x="0" y="19"/>
                    </a:cxn>
                    <a:cxn ang="0">
                      <a:pos x="3" y="15"/>
                    </a:cxn>
                  </a:cxnLst>
                  <a:rect l="0" t="0" r="r" b="b"/>
                  <a:pathLst>
                    <a:path w="37" h="37">
                      <a:moveTo>
                        <a:pt x="3" y="15"/>
                      </a:moveTo>
                      <a:lnTo>
                        <a:pt x="12" y="22"/>
                      </a:lnTo>
                      <a:lnTo>
                        <a:pt x="20" y="12"/>
                      </a:lnTo>
                      <a:lnTo>
                        <a:pt x="12" y="4"/>
                      </a:lnTo>
                      <a:lnTo>
                        <a:pt x="15" y="0"/>
                      </a:lnTo>
                      <a:lnTo>
                        <a:pt x="37" y="18"/>
                      </a:lnTo>
                      <a:lnTo>
                        <a:pt x="34" y="22"/>
                      </a:lnTo>
                      <a:lnTo>
                        <a:pt x="24" y="14"/>
                      </a:lnTo>
                      <a:lnTo>
                        <a:pt x="15" y="24"/>
                      </a:lnTo>
                      <a:lnTo>
                        <a:pt x="25" y="33"/>
                      </a:lnTo>
                      <a:lnTo>
                        <a:pt x="22" y="37"/>
                      </a:lnTo>
                      <a:lnTo>
                        <a:pt x="0" y="19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1" name="Freeform 838"/>
                <p:cNvSpPr>
                  <a:spLocks/>
                </p:cNvSpPr>
                <p:nvPr/>
              </p:nvSpPr>
              <p:spPr bwMode="auto">
                <a:xfrm>
                  <a:off x="3437725" y="2560733"/>
                  <a:ext cx="52388" cy="50800"/>
                </a:xfrm>
                <a:custGeom>
                  <a:avLst/>
                  <a:gdLst/>
                  <a:ahLst/>
                  <a:cxnLst>
                    <a:cxn ang="0">
                      <a:pos x="26" y="14"/>
                    </a:cxn>
                    <a:cxn ang="0">
                      <a:pos x="22" y="19"/>
                    </a:cxn>
                    <a:cxn ang="0">
                      <a:pos x="7" y="21"/>
                    </a:cxn>
                    <a:cxn ang="0">
                      <a:pos x="5" y="4"/>
                    </a:cxn>
                    <a:cxn ang="0">
                      <a:pos x="9" y="0"/>
                    </a:cxn>
                    <a:cxn ang="0">
                      <a:pos x="11" y="3"/>
                    </a:cxn>
                    <a:cxn ang="0">
                      <a:pos x="7" y="6"/>
                    </a:cxn>
                    <a:cxn ang="0">
                      <a:pos x="9" y="18"/>
                    </a:cxn>
                    <a:cxn ang="0">
                      <a:pos x="20" y="17"/>
                    </a:cxn>
                    <a:cxn ang="0">
                      <a:pos x="23" y="12"/>
                    </a:cxn>
                    <a:cxn ang="0">
                      <a:pos x="26" y="14"/>
                    </a:cxn>
                  </a:cxnLst>
                  <a:rect l="0" t="0" r="r" b="b"/>
                  <a:pathLst>
                    <a:path w="26" h="25">
                      <a:moveTo>
                        <a:pt x="26" y="14"/>
                      </a:moveTo>
                      <a:cubicBezTo>
                        <a:pt x="25" y="15"/>
                        <a:pt x="24" y="17"/>
                        <a:pt x="22" y="19"/>
                      </a:cubicBezTo>
                      <a:cubicBezTo>
                        <a:pt x="18" y="25"/>
                        <a:pt x="12" y="25"/>
                        <a:pt x="7" y="21"/>
                      </a:cubicBezTo>
                      <a:cubicBezTo>
                        <a:pt x="1" y="17"/>
                        <a:pt x="0" y="10"/>
                        <a:pt x="5" y="4"/>
                      </a:cubicBezTo>
                      <a:cubicBezTo>
                        <a:pt x="6" y="2"/>
                        <a:pt x="8" y="1"/>
                        <a:pt x="9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4"/>
                        <a:pt x="9" y="4"/>
                        <a:pt x="7" y="6"/>
                      </a:cubicBezTo>
                      <a:cubicBezTo>
                        <a:pt x="4" y="10"/>
                        <a:pt x="5" y="15"/>
                        <a:pt x="9" y="18"/>
                      </a:cubicBezTo>
                      <a:cubicBezTo>
                        <a:pt x="13" y="21"/>
                        <a:pt x="18" y="20"/>
                        <a:pt x="20" y="17"/>
                      </a:cubicBezTo>
                      <a:cubicBezTo>
                        <a:pt x="22" y="15"/>
                        <a:pt x="22" y="13"/>
                        <a:pt x="23" y="12"/>
                      </a:cubicBez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2" name="Freeform 839"/>
                <p:cNvSpPr>
                  <a:spLocks/>
                </p:cNvSpPr>
                <p:nvPr/>
              </p:nvSpPr>
              <p:spPr bwMode="auto">
                <a:xfrm>
                  <a:off x="3456775" y="2530570"/>
                  <a:ext cx="49213" cy="4603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17" y="3"/>
                    </a:cxn>
                    <a:cxn ang="0">
                      <a:pos x="12" y="10"/>
                    </a:cxn>
                    <a:cxn ang="0">
                      <a:pos x="31" y="25"/>
                    </a:cxn>
                    <a:cxn ang="0">
                      <a:pos x="27" y="29"/>
                    </a:cxn>
                    <a:cxn ang="0">
                      <a:pos x="8" y="14"/>
                    </a:cxn>
                    <a:cxn ang="0">
                      <a:pos x="3" y="22"/>
                    </a:cxn>
                    <a:cxn ang="0">
                      <a:pos x="0" y="18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31" h="29">
                      <a:moveTo>
                        <a:pt x="13" y="0"/>
                      </a:moveTo>
                      <a:lnTo>
                        <a:pt x="17" y="3"/>
                      </a:lnTo>
                      <a:lnTo>
                        <a:pt x="12" y="10"/>
                      </a:lnTo>
                      <a:lnTo>
                        <a:pt x="31" y="25"/>
                      </a:lnTo>
                      <a:lnTo>
                        <a:pt x="27" y="29"/>
                      </a:lnTo>
                      <a:lnTo>
                        <a:pt x="8" y="14"/>
                      </a:lnTo>
                      <a:lnTo>
                        <a:pt x="3" y="22"/>
                      </a:lnTo>
                      <a:lnTo>
                        <a:pt x="0" y="1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3" name="Freeform 840"/>
                <p:cNvSpPr>
                  <a:spLocks noEditPoints="1"/>
                </p:cNvSpPr>
                <p:nvPr/>
              </p:nvSpPr>
              <p:spPr bwMode="auto">
                <a:xfrm>
                  <a:off x="3480587" y="2501995"/>
                  <a:ext cx="57150" cy="66675"/>
                </a:xfrm>
                <a:custGeom>
                  <a:avLst/>
                  <a:gdLst/>
                  <a:ahLst/>
                  <a:cxnLst>
                    <a:cxn ang="0">
                      <a:pos x="6" y="19"/>
                    </a:cxn>
                    <a:cxn ang="0">
                      <a:pos x="0" y="14"/>
                    </a:cxn>
                    <a:cxn ang="0">
                      <a:pos x="3" y="11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7" y="5"/>
                    </a:cxn>
                    <a:cxn ang="0">
                      <a:pos x="22" y="4"/>
                    </a:cxn>
                    <a:cxn ang="0">
                      <a:pos x="25" y="20"/>
                    </a:cxn>
                    <a:cxn ang="0">
                      <a:pos x="18" y="23"/>
                    </a:cxn>
                    <a:cxn ang="0">
                      <a:pos x="18" y="23"/>
                    </a:cxn>
                    <a:cxn ang="0">
                      <a:pos x="28" y="31"/>
                    </a:cxn>
                    <a:cxn ang="0">
                      <a:pos x="25" y="34"/>
                    </a:cxn>
                    <a:cxn ang="0">
                      <a:pos x="6" y="19"/>
                    </a:cxn>
                    <a:cxn ang="0">
                      <a:pos x="13" y="19"/>
                    </a:cxn>
                    <a:cxn ang="0">
                      <a:pos x="15" y="20"/>
                    </a:cxn>
                    <a:cxn ang="0">
                      <a:pos x="22" y="19"/>
                    </a:cxn>
                    <a:cxn ang="0">
                      <a:pos x="20" y="8"/>
                    </a:cxn>
                    <a:cxn ang="0">
                      <a:pos x="9" y="8"/>
                    </a:cxn>
                    <a:cxn ang="0">
                      <a:pos x="9" y="16"/>
                    </a:cxn>
                    <a:cxn ang="0">
                      <a:pos x="10" y="17"/>
                    </a:cxn>
                    <a:cxn ang="0">
                      <a:pos x="13" y="19"/>
                    </a:cxn>
                  </a:cxnLst>
                  <a:rect l="0" t="0" r="r" b="b"/>
                  <a:pathLst>
                    <a:path w="29" h="34">
                      <a:moveTo>
                        <a:pt x="6" y="19"/>
                      </a:moveTo>
                      <a:cubicBezTo>
                        <a:pt x="4" y="17"/>
                        <a:pt x="2" y="16"/>
                        <a:pt x="0" y="14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5" y="8"/>
                        <a:pt x="7" y="5"/>
                      </a:cubicBezTo>
                      <a:cubicBezTo>
                        <a:pt x="11" y="0"/>
                        <a:pt x="17" y="0"/>
                        <a:pt x="22" y="4"/>
                      </a:cubicBezTo>
                      <a:cubicBezTo>
                        <a:pt x="29" y="10"/>
                        <a:pt x="29" y="16"/>
                        <a:pt x="25" y="20"/>
                      </a:cubicBezTo>
                      <a:cubicBezTo>
                        <a:pt x="23" y="22"/>
                        <a:pt x="21" y="24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lnTo>
                        <a:pt x="6" y="19"/>
                      </a:lnTo>
                      <a:close/>
                      <a:moveTo>
                        <a:pt x="13" y="19"/>
                      </a:moveTo>
                      <a:cubicBezTo>
                        <a:pt x="14" y="20"/>
                        <a:pt x="14" y="20"/>
                        <a:pt x="15" y="20"/>
                      </a:cubicBezTo>
                      <a:cubicBezTo>
                        <a:pt x="17" y="21"/>
                        <a:pt x="21" y="21"/>
                        <a:pt x="22" y="19"/>
                      </a:cubicBezTo>
                      <a:cubicBezTo>
                        <a:pt x="25" y="15"/>
                        <a:pt x="24" y="11"/>
                        <a:pt x="20" y="8"/>
                      </a:cubicBezTo>
                      <a:cubicBezTo>
                        <a:pt x="16" y="5"/>
                        <a:pt x="12" y="4"/>
                        <a:pt x="9" y="8"/>
                      </a:cubicBezTo>
                      <a:cubicBezTo>
                        <a:pt x="7" y="10"/>
                        <a:pt x="7" y="13"/>
                        <a:pt x="9" y="16"/>
                      </a:cubicBezTo>
                      <a:cubicBezTo>
                        <a:pt x="10" y="16"/>
                        <a:pt x="10" y="17"/>
                        <a:pt x="10" y="17"/>
                      </a:cubicBez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4" name="Freeform 841"/>
                <p:cNvSpPr>
                  <a:spLocks/>
                </p:cNvSpPr>
                <p:nvPr/>
              </p:nvSpPr>
              <p:spPr bwMode="auto">
                <a:xfrm>
                  <a:off x="3507575" y="2463895"/>
                  <a:ext cx="55563" cy="71438"/>
                </a:xfrm>
                <a:custGeom>
                  <a:avLst/>
                  <a:gdLst/>
                  <a:ahLst/>
                  <a:cxnLst>
                    <a:cxn ang="0">
                      <a:pos x="2" y="13"/>
                    </a:cxn>
                    <a:cxn ang="0">
                      <a:pos x="16" y="18"/>
                    </a:cxn>
                    <a:cxn ang="0">
                      <a:pos x="20" y="20"/>
                    </a:cxn>
                    <a:cxn ang="0">
                      <a:pos x="20" y="20"/>
                    </a:cxn>
                    <a:cxn ang="0">
                      <a:pos x="18" y="15"/>
                    </a:cxn>
                    <a:cxn ang="0">
                      <a:pos x="10" y="4"/>
                    </a:cxn>
                    <a:cxn ang="0">
                      <a:pos x="13" y="0"/>
                    </a:cxn>
                    <a:cxn ang="0">
                      <a:pos x="22" y="15"/>
                    </a:cxn>
                    <a:cxn ang="0">
                      <a:pos x="28" y="30"/>
                    </a:cxn>
                    <a:cxn ang="0">
                      <a:pos x="27" y="36"/>
                    </a:cxn>
                    <a:cxn ang="0">
                      <a:pos x="23" y="34"/>
                    </a:cxn>
                    <a:cxn ang="0">
                      <a:pos x="24" y="30"/>
                    </a:cxn>
                    <a:cxn ang="0">
                      <a:pos x="23" y="25"/>
                    </a:cxn>
                    <a:cxn ang="0">
                      <a:pos x="22" y="24"/>
                    </a:cxn>
                    <a:cxn ang="0">
                      <a:pos x="21" y="23"/>
                    </a:cxn>
                    <a:cxn ang="0">
                      <a:pos x="0" y="17"/>
                    </a:cxn>
                    <a:cxn ang="0">
                      <a:pos x="2" y="13"/>
                    </a:cxn>
                  </a:cxnLst>
                  <a:rect l="0" t="0" r="r" b="b"/>
                  <a:pathLst>
                    <a:path w="28" h="36">
                      <a:moveTo>
                        <a:pt x="2" y="13"/>
                      </a:move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7" y="18"/>
                        <a:pt x="19" y="19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18"/>
                        <a:pt x="19" y="17"/>
                        <a:pt x="18" y="1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6" y="22"/>
                        <a:pt x="28" y="26"/>
                        <a:pt x="28" y="30"/>
                      </a:cubicBezTo>
                      <a:cubicBezTo>
                        <a:pt x="28" y="33"/>
                        <a:pt x="27" y="35"/>
                        <a:pt x="27" y="36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3"/>
                        <a:pt x="24" y="32"/>
                        <a:pt x="24" y="30"/>
                      </a:cubicBezTo>
                      <a:cubicBezTo>
                        <a:pt x="24" y="29"/>
                        <a:pt x="24" y="27"/>
                        <a:pt x="23" y="25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1" y="23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2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5" name="Freeform 842"/>
                <p:cNvSpPr>
                  <a:spLocks/>
                </p:cNvSpPr>
                <p:nvPr/>
              </p:nvSpPr>
              <p:spPr bwMode="auto">
                <a:xfrm>
                  <a:off x="3536150" y="2425795"/>
                  <a:ext cx="65088" cy="65088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3" y="14"/>
                    </a:cxn>
                    <a:cxn ang="0">
                      <a:pos x="15" y="18"/>
                    </a:cxn>
                    <a:cxn ang="0">
                      <a:pos x="21" y="20"/>
                    </a:cxn>
                    <a:cxn ang="0">
                      <a:pos x="21" y="20"/>
                    </a:cxn>
                    <a:cxn ang="0">
                      <a:pos x="16" y="13"/>
                    </a:cxn>
                    <a:cxn ang="0">
                      <a:pos x="11" y="4"/>
                    </a:cxn>
                    <a:cxn ang="0">
                      <a:pos x="14" y="0"/>
                    </a:cxn>
                    <a:cxn ang="0">
                      <a:pos x="33" y="13"/>
                    </a:cxn>
                    <a:cxn ang="0">
                      <a:pos x="30" y="16"/>
                    </a:cxn>
                    <a:cxn ang="0">
                      <a:pos x="22" y="10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19" y="12"/>
                    </a:cxn>
                    <a:cxn ang="0">
                      <a:pos x="25" y="22"/>
                    </a:cxn>
                    <a:cxn ang="0">
                      <a:pos x="23" y="25"/>
                    </a:cxn>
                    <a:cxn ang="0">
                      <a:pos x="12" y="21"/>
                    </a:cxn>
                    <a:cxn ang="0">
                      <a:pos x="5" y="18"/>
                    </a:cxn>
                    <a:cxn ang="0">
                      <a:pos x="5" y="18"/>
                    </a:cxn>
                    <a:cxn ang="0">
                      <a:pos x="11" y="23"/>
                    </a:cxn>
                    <a:cxn ang="0">
                      <a:pos x="19" y="30"/>
                    </a:cxn>
                    <a:cxn ang="0">
                      <a:pos x="16" y="33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33" h="33">
                      <a:moveTo>
                        <a:pt x="0" y="18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9"/>
                        <a:pt x="19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0" y="19"/>
                        <a:pt x="18" y="16"/>
                        <a:pt x="16" y="13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9"/>
                        <a:pt x="17" y="7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6" y="7"/>
                        <a:pt x="17" y="9"/>
                        <a:pt x="19" y="1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0" y="20"/>
                        <a:pt x="7" y="19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7" y="20"/>
                        <a:pt x="9" y="22"/>
                        <a:pt x="11" y="23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6" name="Freeform 843"/>
                <p:cNvSpPr>
                  <a:spLocks noEditPoints="1"/>
                </p:cNvSpPr>
                <p:nvPr/>
              </p:nvSpPr>
              <p:spPr bwMode="auto">
                <a:xfrm>
                  <a:off x="3571075" y="2394045"/>
                  <a:ext cx="53975" cy="49213"/>
                </a:xfrm>
                <a:custGeom>
                  <a:avLst/>
                  <a:gdLst/>
                  <a:ahLst/>
                  <a:cxnLst>
                    <a:cxn ang="0">
                      <a:pos x="10" y="18"/>
                    </a:cxn>
                    <a:cxn ang="0">
                      <a:pos x="21" y="17"/>
                    </a:cxn>
                    <a:cxn ang="0">
                      <a:pos x="24" y="12"/>
                    </a:cxn>
                    <a:cxn ang="0">
                      <a:pos x="27" y="13"/>
                    </a:cxn>
                    <a:cxn ang="0">
                      <a:pos x="23" y="20"/>
                    </a:cxn>
                    <a:cxn ang="0">
                      <a:pos x="7" y="21"/>
                    </a:cxn>
                    <a:cxn ang="0">
                      <a:pos x="4" y="5"/>
                    </a:cxn>
                    <a:cxn ang="0">
                      <a:pos x="19" y="5"/>
                    </a:cxn>
                    <a:cxn ang="0">
                      <a:pos x="20" y="6"/>
                    </a:cxn>
                    <a:cxn ang="0">
                      <a:pos x="10" y="18"/>
                    </a:cxn>
                    <a:cxn ang="0">
                      <a:pos x="15" y="7"/>
                    </a:cxn>
                    <a:cxn ang="0">
                      <a:pos x="7" y="7"/>
                    </a:cxn>
                    <a:cxn ang="0">
                      <a:pos x="8" y="1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27" h="25">
                      <a:moveTo>
                        <a:pt x="10" y="18"/>
                      </a:moveTo>
                      <a:cubicBezTo>
                        <a:pt x="14" y="22"/>
                        <a:pt x="18" y="20"/>
                        <a:pt x="21" y="17"/>
                      </a:cubicBezTo>
                      <a:cubicBezTo>
                        <a:pt x="23" y="15"/>
                        <a:pt x="23" y="13"/>
                        <a:pt x="24" y="12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6" y="15"/>
                        <a:pt x="25" y="17"/>
                        <a:pt x="23" y="20"/>
                      </a:cubicBezTo>
                      <a:cubicBezTo>
                        <a:pt x="19" y="25"/>
                        <a:pt x="13" y="25"/>
                        <a:pt x="7" y="21"/>
                      </a:cubicBezTo>
                      <a:cubicBezTo>
                        <a:pt x="2" y="17"/>
                        <a:pt x="0" y="10"/>
                        <a:pt x="4" y="5"/>
                      </a:cubicBezTo>
                      <a:cubicBezTo>
                        <a:pt x="9" y="0"/>
                        <a:pt x="15" y="2"/>
                        <a:pt x="19" y="5"/>
                      </a:cubicBezTo>
                      <a:cubicBezTo>
                        <a:pt x="19" y="5"/>
                        <a:pt x="20" y="6"/>
                        <a:pt x="20" y="6"/>
                      </a:cubicBezTo>
                      <a:lnTo>
                        <a:pt x="10" y="18"/>
                      </a:lnTo>
                      <a:close/>
                      <a:moveTo>
                        <a:pt x="15" y="7"/>
                      </a:moveTo>
                      <a:cubicBezTo>
                        <a:pt x="13" y="6"/>
                        <a:pt x="9" y="4"/>
                        <a:pt x="7" y="7"/>
                      </a:cubicBezTo>
                      <a:cubicBezTo>
                        <a:pt x="4" y="11"/>
                        <a:pt x="6" y="14"/>
                        <a:pt x="8" y="17"/>
                      </a:cubicBezTo>
                      <a:lnTo>
                        <a:pt x="15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7" name="Freeform 844"/>
                <p:cNvSpPr>
                  <a:spLocks/>
                </p:cNvSpPr>
                <p:nvPr/>
              </p:nvSpPr>
              <p:spPr bwMode="auto">
                <a:xfrm>
                  <a:off x="3598062" y="2357533"/>
                  <a:ext cx="57150" cy="55563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11" y="22"/>
                    </a:cxn>
                    <a:cxn ang="0">
                      <a:pos x="20" y="10"/>
                    </a:cxn>
                    <a:cxn ang="0">
                      <a:pos x="11" y="4"/>
                    </a:cxn>
                    <a:cxn ang="0">
                      <a:pos x="14" y="0"/>
                    </a:cxn>
                    <a:cxn ang="0">
                      <a:pos x="36" y="18"/>
                    </a:cxn>
                    <a:cxn ang="0">
                      <a:pos x="32" y="22"/>
                    </a:cxn>
                    <a:cxn ang="0">
                      <a:pos x="22" y="13"/>
                    </a:cxn>
                    <a:cxn ang="0">
                      <a:pos x="15" y="24"/>
                    </a:cxn>
                    <a:cxn ang="0">
                      <a:pos x="25" y="32"/>
                    </a:cxn>
                    <a:cxn ang="0">
                      <a:pos x="21" y="35"/>
                    </a:cxn>
                    <a:cxn ang="0">
                      <a:pos x="0" y="18"/>
                    </a:cxn>
                    <a:cxn ang="0">
                      <a:pos x="2" y="14"/>
                    </a:cxn>
                  </a:cxnLst>
                  <a:rect l="0" t="0" r="r" b="b"/>
                  <a:pathLst>
                    <a:path w="36" h="35">
                      <a:moveTo>
                        <a:pt x="2" y="14"/>
                      </a:moveTo>
                      <a:lnTo>
                        <a:pt x="11" y="22"/>
                      </a:lnTo>
                      <a:lnTo>
                        <a:pt x="20" y="10"/>
                      </a:lnTo>
                      <a:lnTo>
                        <a:pt x="11" y="4"/>
                      </a:lnTo>
                      <a:lnTo>
                        <a:pt x="14" y="0"/>
                      </a:lnTo>
                      <a:lnTo>
                        <a:pt x="36" y="18"/>
                      </a:lnTo>
                      <a:lnTo>
                        <a:pt x="32" y="22"/>
                      </a:lnTo>
                      <a:lnTo>
                        <a:pt x="22" y="13"/>
                      </a:lnTo>
                      <a:lnTo>
                        <a:pt x="15" y="24"/>
                      </a:lnTo>
                      <a:lnTo>
                        <a:pt x="25" y="32"/>
                      </a:lnTo>
                      <a:lnTo>
                        <a:pt x="21" y="35"/>
                      </a:lnTo>
                      <a:lnTo>
                        <a:pt x="0" y="1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8" name="Freeform 845"/>
                <p:cNvSpPr>
                  <a:spLocks/>
                </p:cNvSpPr>
                <p:nvPr/>
              </p:nvSpPr>
              <p:spPr bwMode="auto">
                <a:xfrm>
                  <a:off x="3621875" y="2325783"/>
                  <a:ext cx="49213" cy="46038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17" y="3"/>
                    </a:cxn>
                    <a:cxn ang="0">
                      <a:pos x="12" y="10"/>
                    </a:cxn>
                    <a:cxn ang="0">
                      <a:pos x="31" y="25"/>
                    </a:cxn>
                    <a:cxn ang="0">
                      <a:pos x="27" y="29"/>
                    </a:cxn>
                    <a:cxn ang="0">
                      <a:pos x="9" y="14"/>
                    </a:cxn>
                    <a:cxn ang="0">
                      <a:pos x="4" y="20"/>
                    </a:cxn>
                    <a:cxn ang="0">
                      <a:pos x="0" y="18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31" h="29">
                      <a:moveTo>
                        <a:pt x="15" y="0"/>
                      </a:moveTo>
                      <a:lnTo>
                        <a:pt x="17" y="3"/>
                      </a:lnTo>
                      <a:lnTo>
                        <a:pt x="12" y="10"/>
                      </a:lnTo>
                      <a:lnTo>
                        <a:pt x="31" y="25"/>
                      </a:lnTo>
                      <a:lnTo>
                        <a:pt x="27" y="29"/>
                      </a:lnTo>
                      <a:lnTo>
                        <a:pt x="9" y="14"/>
                      </a:lnTo>
                      <a:lnTo>
                        <a:pt x="4" y="20"/>
                      </a:lnTo>
                      <a:lnTo>
                        <a:pt x="0" y="18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69" name="Freeform 846"/>
                <p:cNvSpPr>
                  <a:spLocks noEditPoints="1"/>
                </p:cNvSpPr>
                <p:nvPr/>
              </p:nvSpPr>
              <p:spPr bwMode="auto">
                <a:xfrm>
                  <a:off x="3647275" y="2286095"/>
                  <a:ext cx="63500" cy="66675"/>
                </a:xfrm>
                <a:custGeom>
                  <a:avLst/>
                  <a:gdLst/>
                  <a:ahLst/>
                  <a:cxnLst>
                    <a:cxn ang="0">
                      <a:pos x="2" y="16"/>
                    </a:cxn>
                    <a:cxn ang="0">
                      <a:pos x="8" y="21"/>
                    </a:cxn>
                    <a:cxn ang="0">
                      <a:pos x="10" y="18"/>
                    </a:cxn>
                    <a:cxn ang="0">
                      <a:pos x="22" y="15"/>
                    </a:cxn>
                    <a:cxn ang="0">
                      <a:pos x="25" y="20"/>
                    </a:cxn>
                    <a:cxn ang="0">
                      <a:pos x="21" y="29"/>
                    </a:cxn>
                    <a:cxn ang="0">
                      <a:pos x="17" y="33"/>
                    </a:cxn>
                    <a:cxn ang="0">
                      <a:pos x="0" y="19"/>
                    </a:cxn>
                    <a:cxn ang="0">
                      <a:pos x="2" y="16"/>
                    </a:cxn>
                    <a:cxn ang="0">
                      <a:pos x="18" y="28"/>
                    </a:cxn>
                    <a:cxn ang="0">
                      <a:pos x="19" y="26"/>
                    </a:cxn>
                    <a:cxn ang="0">
                      <a:pos x="20" y="18"/>
                    </a:cxn>
                    <a:cxn ang="0">
                      <a:pos x="12" y="20"/>
                    </a:cxn>
                    <a:cxn ang="0">
                      <a:pos x="10" y="22"/>
                    </a:cxn>
                    <a:cxn ang="0">
                      <a:pos x="18" y="28"/>
                    </a:cxn>
                    <a:cxn ang="0">
                      <a:pos x="15" y="0"/>
                    </a:cxn>
                    <a:cxn ang="0">
                      <a:pos x="32" y="14"/>
                    </a:cxn>
                    <a:cxn ang="0">
                      <a:pos x="30" y="17"/>
                    </a:cxn>
                    <a:cxn ang="0">
                      <a:pos x="12" y="3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32" h="33">
                      <a:moveTo>
                        <a:pt x="2" y="16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9" y="20"/>
                        <a:pt x="9" y="19"/>
                        <a:pt x="10" y="18"/>
                      </a:cubicBezTo>
                      <a:cubicBezTo>
                        <a:pt x="13" y="14"/>
                        <a:pt x="18" y="11"/>
                        <a:pt x="22" y="15"/>
                      </a:cubicBezTo>
                      <a:cubicBezTo>
                        <a:pt x="24" y="16"/>
                        <a:pt x="25" y="18"/>
                        <a:pt x="25" y="20"/>
                      </a:cubicBezTo>
                      <a:cubicBezTo>
                        <a:pt x="25" y="23"/>
                        <a:pt x="23" y="26"/>
                        <a:pt x="21" y="29"/>
                      </a:cubicBezTo>
                      <a:cubicBezTo>
                        <a:pt x="20" y="30"/>
                        <a:pt x="18" y="32"/>
                        <a:pt x="17" y="33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16"/>
                      </a:lnTo>
                      <a:close/>
                      <a:moveTo>
                        <a:pt x="18" y="28"/>
                      </a:moveTo>
                      <a:cubicBezTo>
                        <a:pt x="18" y="28"/>
                        <a:pt x="19" y="27"/>
                        <a:pt x="19" y="26"/>
                      </a:cubicBezTo>
                      <a:cubicBezTo>
                        <a:pt x="21" y="24"/>
                        <a:pt x="23" y="20"/>
                        <a:pt x="20" y="18"/>
                      </a:cubicBezTo>
                      <a:cubicBezTo>
                        <a:pt x="17" y="16"/>
                        <a:pt x="14" y="18"/>
                        <a:pt x="12" y="20"/>
                      </a:cubicBezTo>
                      <a:cubicBezTo>
                        <a:pt x="11" y="21"/>
                        <a:pt x="11" y="22"/>
                        <a:pt x="10" y="22"/>
                      </a:cubicBezTo>
                      <a:lnTo>
                        <a:pt x="18" y="28"/>
                      </a:lnTo>
                      <a:close/>
                      <a:moveTo>
                        <a:pt x="15" y="0"/>
                      </a:move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12" y="3"/>
                        <a:pt x="12" y="3"/>
                        <a:pt x="12" y="3"/>
                      </a:cubicBez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0" name="Freeform 847"/>
                <p:cNvSpPr>
                  <a:spLocks/>
                </p:cNvSpPr>
                <p:nvPr/>
              </p:nvSpPr>
              <p:spPr bwMode="auto">
                <a:xfrm>
                  <a:off x="3693312" y="2238470"/>
                  <a:ext cx="57150" cy="55563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10" y="17"/>
                    </a:cxn>
                    <a:cxn ang="0">
                      <a:pos x="11" y="16"/>
                    </a:cxn>
                    <a:cxn ang="0">
                      <a:pos x="8" y="4"/>
                    </a:cxn>
                    <a:cxn ang="0">
                      <a:pos x="11" y="0"/>
                    </a:cxn>
                    <a:cxn ang="0">
                      <a:pos x="13" y="14"/>
                    </a:cxn>
                    <a:cxn ang="0">
                      <a:pos x="23" y="12"/>
                    </a:cxn>
                    <a:cxn ang="0">
                      <a:pos x="29" y="14"/>
                    </a:cxn>
                    <a:cxn ang="0">
                      <a:pos x="26" y="17"/>
                    </a:cxn>
                    <a:cxn ang="0">
                      <a:pos x="22" y="16"/>
                    </a:cxn>
                    <a:cxn ang="0">
                      <a:pos x="13" y="18"/>
                    </a:cxn>
                    <a:cxn ang="0">
                      <a:pos x="12" y="19"/>
                    </a:cxn>
                    <a:cxn ang="0">
                      <a:pos x="20" y="25"/>
                    </a:cxn>
                    <a:cxn ang="0">
                      <a:pos x="17" y="28"/>
                    </a:cxn>
                    <a:cxn ang="0">
                      <a:pos x="0" y="14"/>
                    </a:cxn>
                    <a:cxn ang="0">
                      <a:pos x="2" y="11"/>
                    </a:cxn>
                  </a:cxnLst>
                  <a:rect l="0" t="0" r="r" b="b"/>
                  <a:pathLst>
                    <a:path w="29" h="28">
                      <a:moveTo>
                        <a:pt x="2" y="11"/>
                      </a:move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6" y="11"/>
                        <a:pt x="19" y="11"/>
                        <a:pt x="23" y="12"/>
                      </a:cubicBezTo>
                      <a:cubicBezTo>
                        <a:pt x="25" y="13"/>
                        <a:pt x="27" y="14"/>
                        <a:pt x="29" y="14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5" y="17"/>
                        <a:pt x="23" y="17"/>
                        <a:pt x="22" y="16"/>
                      </a:cubicBezTo>
                      <a:cubicBezTo>
                        <a:pt x="18" y="15"/>
                        <a:pt x="15" y="15"/>
                        <a:pt x="13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1" name="Freeform 848"/>
                <p:cNvSpPr>
                  <a:spLocks noEditPoints="1"/>
                </p:cNvSpPr>
                <p:nvPr/>
              </p:nvSpPr>
              <p:spPr bwMode="auto">
                <a:xfrm>
                  <a:off x="3720300" y="2211483"/>
                  <a:ext cx="52388" cy="50800"/>
                </a:xfrm>
                <a:custGeom>
                  <a:avLst/>
                  <a:gdLst/>
                  <a:ahLst/>
                  <a:cxnLst>
                    <a:cxn ang="0">
                      <a:pos x="20" y="4"/>
                    </a:cxn>
                    <a:cxn ang="0">
                      <a:pos x="22" y="20"/>
                    </a:cxn>
                    <a:cxn ang="0">
                      <a:pos x="6" y="21"/>
                    </a:cxn>
                    <a:cxn ang="0">
                      <a:pos x="4" y="5"/>
                    </a:cxn>
                    <a:cxn ang="0">
                      <a:pos x="20" y="4"/>
                    </a:cxn>
                    <a:cxn ang="0">
                      <a:pos x="9" y="18"/>
                    </a:cxn>
                    <a:cxn ang="0">
                      <a:pos x="20" y="18"/>
                    </a:cxn>
                    <a:cxn ang="0">
                      <a:pos x="17" y="7"/>
                    </a:cxn>
                    <a:cxn ang="0">
                      <a:pos x="6" y="7"/>
                    </a:cxn>
                    <a:cxn ang="0">
                      <a:pos x="9" y="18"/>
                    </a:cxn>
                  </a:cxnLst>
                  <a:rect l="0" t="0" r="r" b="b"/>
                  <a:pathLst>
                    <a:path w="26" h="26">
                      <a:moveTo>
                        <a:pt x="20" y="4"/>
                      </a:moveTo>
                      <a:cubicBezTo>
                        <a:pt x="26" y="9"/>
                        <a:pt x="25" y="16"/>
                        <a:pt x="22" y="20"/>
                      </a:cubicBezTo>
                      <a:cubicBezTo>
                        <a:pt x="18" y="25"/>
                        <a:pt x="12" y="26"/>
                        <a:pt x="6" y="21"/>
                      </a:cubicBezTo>
                      <a:cubicBezTo>
                        <a:pt x="0" y="16"/>
                        <a:pt x="0" y="10"/>
                        <a:pt x="4" y="5"/>
                      </a:cubicBezTo>
                      <a:cubicBezTo>
                        <a:pt x="8" y="0"/>
                        <a:pt x="14" y="0"/>
                        <a:pt x="20" y="4"/>
                      </a:cubicBezTo>
                      <a:close/>
                      <a:moveTo>
                        <a:pt x="9" y="18"/>
                      </a:moveTo>
                      <a:cubicBezTo>
                        <a:pt x="13" y="21"/>
                        <a:pt x="17" y="21"/>
                        <a:pt x="20" y="18"/>
                      </a:cubicBezTo>
                      <a:cubicBezTo>
                        <a:pt x="22" y="15"/>
                        <a:pt x="21" y="10"/>
                        <a:pt x="17" y="7"/>
                      </a:cubicBezTo>
                      <a:cubicBezTo>
                        <a:pt x="14" y="5"/>
                        <a:pt x="9" y="3"/>
                        <a:pt x="6" y="7"/>
                      </a:cubicBezTo>
                      <a:cubicBezTo>
                        <a:pt x="3" y="11"/>
                        <a:pt x="6" y="15"/>
                        <a:pt x="9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2" name="Freeform 849"/>
                <p:cNvSpPr>
                  <a:spLocks/>
                </p:cNvSpPr>
                <p:nvPr/>
              </p:nvSpPr>
              <p:spPr bwMode="auto">
                <a:xfrm>
                  <a:off x="3747287" y="2170208"/>
                  <a:ext cx="57150" cy="5873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12" y="22"/>
                    </a:cxn>
                    <a:cxn ang="0">
                      <a:pos x="20" y="12"/>
                    </a:cxn>
                    <a:cxn ang="0">
                      <a:pos x="11" y="4"/>
                    </a:cxn>
                    <a:cxn ang="0">
                      <a:pos x="15" y="0"/>
                    </a:cxn>
                    <a:cxn ang="0">
                      <a:pos x="36" y="18"/>
                    </a:cxn>
                    <a:cxn ang="0">
                      <a:pos x="34" y="22"/>
                    </a:cxn>
                    <a:cxn ang="0">
                      <a:pos x="24" y="14"/>
                    </a:cxn>
                    <a:cxn ang="0">
                      <a:pos x="15" y="24"/>
                    </a:cxn>
                    <a:cxn ang="0">
                      <a:pos x="25" y="32"/>
                    </a:cxn>
                    <a:cxn ang="0">
                      <a:pos x="22" y="37"/>
                    </a:cxn>
                    <a:cxn ang="0">
                      <a:pos x="0" y="18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6" h="37">
                      <a:moveTo>
                        <a:pt x="4" y="14"/>
                      </a:moveTo>
                      <a:lnTo>
                        <a:pt x="12" y="22"/>
                      </a:lnTo>
                      <a:lnTo>
                        <a:pt x="20" y="12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36" y="18"/>
                      </a:lnTo>
                      <a:lnTo>
                        <a:pt x="34" y="22"/>
                      </a:lnTo>
                      <a:lnTo>
                        <a:pt x="24" y="14"/>
                      </a:lnTo>
                      <a:lnTo>
                        <a:pt x="15" y="24"/>
                      </a:lnTo>
                      <a:lnTo>
                        <a:pt x="25" y="32"/>
                      </a:lnTo>
                      <a:lnTo>
                        <a:pt x="22" y="37"/>
                      </a:lnTo>
                      <a:lnTo>
                        <a:pt x="0" y="18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3" name="Freeform 850"/>
                <p:cNvSpPr>
                  <a:spLocks/>
                </p:cNvSpPr>
                <p:nvPr/>
              </p:nvSpPr>
              <p:spPr bwMode="auto">
                <a:xfrm>
                  <a:off x="3772687" y="2138458"/>
                  <a:ext cx="47625" cy="460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8" y="4"/>
                    </a:cxn>
                    <a:cxn ang="0">
                      <a:pos x="13" y="10"/>
                    </a:cxn>
                    <a:cxn ang="0">
                      <a:pos x="30" y="25"/>
                    </a:cxn>
                    <a:cxn ang="0">
                      <a:pos x="28" y="29"/>
                    </a:cxn>
                    <a:cxn ang="0">
                      <a:pos x="9" y="14"/>
                    </a:cxn>
                    <a:cxn ang="0">
                      <a:pos x="4" y="22"/>
                    </a:cxn>
                    <a:cxn ang="0">
                      <a:pos x="0" y="19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0" h="29">
                      <a:moveTo>
                        <a:pt x="14" y="0"/>
                      </a:moveTo>
                      <a:lnTo>
                        <a:pt x="18" y="4"/>
                      </a:lnTo>
                      <a:lnTo>
                        <a:pt x="13" y="10"/>
                      </a:lnTo>
                      <a:lnTo>
                        <a:pt x="30" y="25"/>
                      </a:lnTo>
                      <a:lnTo>
                        <a:pt x="28" y="29"/>
                      </a:lnTo>
                      <a:lnTo>
                        <a:pt x="9" y="14"/>
                      </a:lnTo>
                      <a:lnTo>
                        <a:pt x="4" y="22"/>
                      </a:lnTo>
                      <a:lnTo>
                        <a:pt x="0" y="19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4" name="Freeform 851"/>
                <p:cNvSpPr>
                  <a:spLocks noEditPoints="1"/>
                </p:cNvSpPr>
                <p:nvPr/>
              </p:nvSpPr>
              <p:spPr bwMode="auto">
                <a:xfrm>
                  <a:off x="3796500" y="2109883"/>
                  <a:ext cx="58738" cy="66675"/>
                </a:xfrm>
                <a:custGeom>
                  <a:avLst/>
                  <a:gdLst/>
                  <a:ahLst/>
                  <a:cxnLst>
                    <a:cxn ang="0">
                      <a:pos x="6" y="19"/>
                    </a:cxn>
                    <a:cxn ang="0">
                      <a:pos x="0" y="14"/>
                    </a:cxn>
                    <a:cxn ang="0">
                      <a:pos x="3" y="12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7" y="5"/>
                    </a:cxn>
                    <a:cxn ang="0">
                      <a:pos x="22" y="5"/>
                    </a:cxn>
                    <a:cxn ang="0">
                      <a:pos x="25" y="20"/>
                    </a:cxn>
                    <a:cxn ang="0">
                      <a:pos x="18" y="23"/>
                    </a:cxn>
                    <a:cxn ang="0">
                      <a:pos x="18" y="23"/>
                    </a:cxn>
                    <a:cxn ang="0">
                      <a:pos x="28" y="31"/>
                    </a:cxn>
                    <a:cxn ang="0">
                      <a:pos x="25" y="34"/>
                    </a:cxn>
                    <a:cxn ang="0">
                      <a:pos x="6" y="19"/>
                    </a:cxn>
                    <a:cxn ang="0">
                      <a:pos x="13" y="19"/>
                    </a:cxn>
                    <a:cxn ang="0">
                      <a:pos x="15" y="20"/>
                    </a:cxn>
                    <a:cxn ang="0">
                      <a:pos x="22" y="19"/>
                    </a:cxn>
                    <a:cxn ang="0">
                      <a:pos x="20" y="8"/>
                    </a:cxn>
                    <a:cxn ang="0">
                      <a:pos x="9" y="8"/>
                    </a:cxn>
                    <a:cxn ang="0">
                      <a:pos x="9" y="16"/>
                    </a:cxn>
                    <a:cxn ang="0">
                      <a:pos x="10" y="17"/>
                    </a:cxn>
                    <a:cxn ang="0">
                      <a:pos x="13" y="19"/>
                    </a:cxn>
                  </a:cxnLst>
                  <a:rect l="0" t="0" r="r" b="b"/>
                  <a:pathLst>
                    <a:path w="29" h="34">
                      <a:moveTo>
                        <a:pt x="6" y="19"/>
                      </a:moveTo>
                      <a:cubicBezTo>
                        <a:pt x="4" y="17"/>
                        <a:pt x="2" y="16"/>
                        <a:pt x="0" y="14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5" y="8"/>
                        <a:pt x="7" y="5"/>
                      </a:cubicBezTo>
                      <a:cubicBezTo>
                        <a:pt x="11" y="1"/>
                        <a:pt x="17" y="0"/>
                        <a:pt x="22" y="5"/>
                      </a:cubicBezTo>
                      <a:cubicBezTo>
                        <a:pt x="29" y="10"/>
                        <a:pt x="29" y="16"/>
                        <a:pt x="25" y="20"/>
                      </a:cubicBezTo>
                      <a:cubicBezTo>
                        <a:pt x="23" y="22"/>
                        <a:pt x="21" y="24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lnTo>
                        <a:pt x="6" y="19"/>
                      </a:lnTo>
                      <a:close/>
                      <a:moveTo>
                        <a:pt x="13" y="19"/>
                      </a:moveTo>
                      <a:cubicBezTo>
                        <a:pt x="14" y="20"/>
                        <a:pt x="14" y="20"/>
                        <a:pt x="15" y="20"/>
                      </a:cubicBezTo>
                      <a:cubicBezTo>
                        <a:pt x="17" y="22"/>
                        <a:pt x="20" y="21"/>
                        <a:pt x="22" y="19"/>
                      </a:cubicBezTo>
                      <a:cubicBezTo>
                        <a:pt x="25" y="15"/>
                        <a:pt x="24" y="11"/>
                        <a:pt x="20" y="8"/>
                      </a:cubicBezTo>
                      <a:cubicBezTo>
                        <a:pt x="16" y="5"/>
                        <a:pt x="12" y="4"/>
                        <a:pt x="9" y="8"/>
                      </a:cubicBezTo>
                      <a:cubicBezTo>
                        <a:pt x="7" y="10"/>
                        <a:pt x="7" y="13"/>
                        <a:pt x="9" y="16"/>
                      </a:cubicBezTo>
                      <a:cubicBezTo>
                        <a:pt x="9" y="16"/>
                        <a:pt x="10" y="17"/>
                        <a:pt x="10" y="17"/>
                      </a:cubicBez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5" name="Freeform 852"/>
                <p:cNvSpPr>
                  <a:spLocks noEditPoints="1"/>
                </p:cNvSpPr>
                <p:nvPr/>
              </p:nvSpPr>
              <p:spPr bwMode="auto">
                <a:xfrm>
                  <a:off x="3829837" y="2073370"/>
                  <a:ext cx="53975" cy="52388"/>
                </a:xfrm>
                <a:custGeom>
                  <a:avLst/>
                  <a:gdLst/>
                  <a:ahLst/>
                  <a:cxnLst>
                    <a:cxn ang="0">
                      <a:pos x="20" y="4"/>
                    </a:cxn>
                    <a:cxn ang="0">
                      <a:pos x="22" y="21"/>
                    </a:cxn>
                    <a:cxn ang="0">
                      <a:pos x="7" y="22"/>
                    </a:cxn>
                    <a:cxn ang="0">
                      <a:pos x="4" y="5"/>
                    </a:cxn>
                    <a:cxn ang="0">
                      <a:pos x="20" y="4"/>
                    </a:cxn>
                    <a:cxn ang="0">
                      <a:pos x="9" y="18"/>
                    </a:cxn>
                    <a:cxn ang="0">
                      <a:pos x="20" y="18"/>
                    </a:cxn>
                    <a:cxn ang="0">
                      <a:pos x="18" y="8"/>
                    </a:cxn>
                    <a:cxn ang="0">
                      <a:pos x="7" y="7"/>
                    </a:cxn>
                    <a:cxn ang="0">
                      <a:pos x="9" y="18"/>
                    </a:cxn>
                  </a:cxnLst>
                  <a:rect l="0" t="0" r="r" b="b"/>
                  <a:pathLst>
                    <a:path w="27" h="26">
                      <a:moveTo>
                        <a:pt x="20" y="4"/>
                      </a:moveTo>
                      <a:cubicBezTo>
                        <a:pt x="27" y="10"/>
                        <a:pt x="26" y="16"/>
                        <a:pt x="22" y="21"/>
                      </a:cubicBezTo>
                      <a:cubicBezTo>
                        <a:pt x="19" y="25"/>
                        <a:pt x="12" y="26"/>
                        <a:pt x="7" y="22"/>
                      </a:cubicBezTo>
                      <a:cubicBezTo>
                        <a:pt x="1" y="17"/>
                        <a:pt x="0" y="10"/>
                        <a:pt x="4" y="5"/>
                      </a:cubicBezTo>
                      <a:cubicBezTo>
                        <a:pt x="8" y="0"/>
                        <a:pt x="15" y="0"/>
                        <a:pt x="20" y="4"/>
                      </a:cubicBezTo>
                      <a:close/>
                      <a:moveTo>
                        <a:pt x="9" y="18"/>
                      </a:moveTo>
                      <a:cubicBezTo>
                        <a:pt x="13" y="21"/>
                        <a:pt x="18" y="22"/>
                        <a:pt x="20" y="18"/>
                      </a:cubicBezTo>
                      <a:cubicBezTo>
                        <a:pt x="23" y="15"/>
                        <a:pt x="22" y="11"/>
                        <a:pt x="18" y="8"/>
                      </a:cubicBezTo>
                      <a:cubicBezTo>
                        <a:pt x="15" y="5"/>
                        <a:pt x="10" y="4"/>
                        <a:pt x="7" y="7"/>
                      </a:cubicBezTo>
                      <a:cubicBezTo>
                        <a:pt x="4" y="11"/>
                        <a:pt x="6" y="16"/>
                        <a:pt x="9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6" name="Freeform 853"/>
                <p:cNvSpPr>
                  <a:spLocks/>
                </p:cNvSpPr>
                <p:nvPr/>
              </p:nvSpPr>
              <p:spPr bwMode="auto">
                <a:xfrm>
                  <a:off x="3858412" y="2036858"/>
                  <a:ext cx="55563" cy="58738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8" y="14"/>
                    </a:cxn>
                    <a:cxn ang="0">
                      <a:pos x="25" y="17"/>
                    </a:cxn>
                    <a:cxn ang="0">
                      <a:pos x="10" y="5"/>
                    </a:cxn>
                    <a:cxn ang="0">
                      <a:pos x="5" y="11"/>
                    </a:cxn>
                    <a:cxn ang="0">
                      <a:pos x="10" y="14"/>
                    </a:cxn>
                    <a:cxn ang="0">
                      <a:pos x="17" y="25"/>
                    </a:cxn>
                    <a:cxn ang="0">
                      <a:pos x="16" y="29"/>
                    </a:cxn>
                    <a:cxn ang="0">
                      <a:pos x="13" y="28"/>
                    </a:cxn>
                    <a:cxn ang="0">
                      <a:pos x="14" y="25"/>
                    </a:cxn>
                    <a:cxn ang="0">
                      <a:pos x="7" y="17"/>
                    </a:cxn>
                    <a:cxn ang="0">
                      <a:pos x="0" y="12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28" h="29">
                      <a:moveTo>
                        <a:pt x="10" y="0"/>
                      </a:move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5" y="18"/>
                        <a:pt x="18" y="22"/>
                        <a:pt x="17" y="25"/>
                      </a:cubicBezTo>
                      <a:cubicBezTo>
                        <a:pt x="17" y="26"/>
                        <a:pt x="17" y="28"/>
                        <a:pt x="16" y="29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7"/>
                        <a:pt x="14" y="26"/>
                        <a:pt x="14" y="25"/>
                      </a:cubicBezTo>
                      <a:cubicBezTo>
                        <a:pt x="14" y="23"/>
                        <a:pt x="11" y="21"/>
                        <a:pt x="7" y="17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7" name="Freeform 854"/>
                <p:cNvSpPr>
                  <a:spLocks noEditPoints="1"/>
                </p:cNvSpPr>
                <p:nvPr/>
              </p:nvSpPr>
              <p:spPr bwMode="auto">
                <a:xfrm>
                  <a:off x="3888575" y="2003520"/>
                  <a:ext cx="50800" cy="57150"/>
                </a:xfrm>
                <a:custGeom>
                  <a:avLst/>
                  <a:gdLst/>
                  <a:ahLst/>
                  <a:cxnLst>
                    <a:cxn ang="0">
                      <a:pos x="26" y="14"/>
                    </a:cxn>
                    <a:cxn ang="0">
                      <a:pos x="24" y="17"/>
                    </a:cxn>
                    <a:cxn ang="0">
                      <a:pos x="16" y="11"/>
                    </a:cxn>
                    <a:cxn ang="0">
                      <a:pos x="14" y="14"/>
                    </a:cxn>
                    <a:cxn ang="0">
                      <a:pos x="13" y="17"/>
                    </a:cxn>
                    <a:cxn ang="0">
                      <a:pos x="16" y="24"/>
                    </a:cxn>
                    <a:cxn ang="0">
                      <a:pos x="17" y="26"/>
                    </a:cxn>
                    <a:cxn ang="0">
                      <a:pos x="14" y="29"/>
                    </a:cxn>
                    <a:cxn ang="0">
                      <a:pos x="13" y="26"/>
                    </a:cxn>
                    <a:cxn ang="0">
                      <a:pos x="10" y="19"/>
                    </a:cxn>
                    <a:cxn ang="0">
                      <a:pos x="10" y="17"/>
                    </a:cxn>
                    <a:cxn ang="0">
                      <a:pos x="10" y="17"/>
                    </a:cxn>
                    <a:cxn ang="0">
                      <a:pos x="2" y="18"/>
                    </a:cxn>
                    <a:cxn ang="0">
                      <a:pos x="0" y="12"/>
                    </a:cxn>
                    <a:cxn ang="0">
                      <a:pos x="4" y="6"/>
                    </a:cxn>
                    <a:cxn ang="0">
                      <a:pos x="9" y="0"/>
                    </a:cxn>
                    <a:cxn ang="0">
                      <a:pos x="26" y="14"/>
                    </a:cxn>
                    <a:cxn ang="0">
                      <a:pos x="8" y="5"/>
                    </a:cxn>
                    <a:cxn ang="0">
                      <a:pos x="6" y="7"/>
                    </a:cxn>
                    <a:cxn ang="0">
                      <a:pos x="5" y="15"/>
                    </a:cxn>
                    <a:cxn ang="0">
                      <a:pos x="12" y="12"/>
                    </a:cxn>
                    <a:cxn ang="0">
                      <a:pos x="14" y="10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26" h="29">
                      <a:moveTo>
                        <a:pt x="26" y="14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3" y="15"/>
                        <a:pt x="13" y="16"/>
                        <a:pt x="13" y="17"/>
                      </a:cubicBezTo>
                      <a:cubicBezTo>
                        <a:pt x="13" y="20"/>
                        <a:pt x="15" y="22"/>
                        <a:pt x="16" y="24"/>
                      </a:cubicBezTo>
                      <a:cubicBezTo>
                        <a:pt x="16" y="25"/>
                        <a:pt x="16" y="25"/>
                        <a:pt x="17" y="26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8"/>
                        <a:pt x="13" y="27"/>
                        <a:pt x="13" y="26"/>
                      </a:cubicBezTo>
                      <a:cubicBezTo>
                        <a:pt x="12" y="24"/>
                        <a:pt x="10" y="22"/>
                        <a:pt x="10" y="19"/>
                      </a:cubicBezTo>
                      <a:cubicBezTo>
                        <a:pt x="10" y="19"/>
                        <a:pt x="10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8" y="19"/>
                        <a:pt x="5" y="20"/>
                        <a:pt x="2" y="18"/>
                      </a:cubicBezTo>
                      <a:cubicBezTo>
                        <a:pt x="0" y="16"/>
                        <a:pt x="0" y="14"/>
                        <a:pt x="0" y="12"/>
                      </a:cubicBezTo>
                      <a:cubicBezTo>
                        <a:pt x="1" y="10"/>
                        <a:pt x="2" y="8"/>
                        <a:pt x="4" y="6"/>
                      </a:cubicBezTo>
                      <a:cubicBezTo>
                        <a:pt x="6" y="3"/>
                        <a:pt x="7" y="2"/>
                        <a:pt x="9" y="0"/>
                      </a:cubicBezTo>
                      <a:lnTo>
                        <a:pt x="26" y="14"/>
                      </a:lnTo>
                      <a:close/>
                      <a:moveTo>
                        <a:pt x="8" y="5"/>
                      </a:moveTo>
                      <a:cubicBezTo>
                        <a:pt x="7" y="6"/>
                        <a:pt x="7" y="6"/>
                        <a:pt x="6" y="7"/>
                      </a:cubicBezTo>
                      <a:cubicBezTo>
                        <a:pt x="4" y="10"/>
                        <a:pt x="3" y="13"/>
                        <a:pt x="5" y="15"/>
                      </a:cubicBezTo>
                      <a:cubicBezTo>
                        <a:pt x="7" y="16"/>
                        <a:pt x="10" y="14"/>
                        <a:pt x="12" y="12"/>
                      </a:cubicBezTo>
                      <a:cubicBezTo>
                        <a:pt x="13" y="11"/>
                        <a:pt x="13" y="10"/>
                        <a:pt x="14" y="10"/>
                      </a:cubicBez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8" name="Freeform 855"/>
                <p:cNvSpPr>
                  <a:spLocks/>
                </p:cNvSpPr>
                <p:nvPr/>
              </p:nvSpPr>
              <p:spPr bwMode="auto">
                <a:xfrm>
                  <a:off x="3539325" y="2552795"/>
                  <a:ext cx="60325" cy="58738"/>
                </a:xfrm>
                <a:custGeom>
                  <a:avLst/>
                  <a:gdLst/>
                  <a:ahLst/>
                  <a:cxnLst>
                    <a:cxn ang="0">
                      <a:pos x="3" y="12"/>
                    </a:cxn>
                    <a:cxn ang="0">
                      <a:pos x="10" y="18"/>
                    </a:cxn>
                    <a:cxn ang="0">
                      <a:pos x="17" y="24"/>
                    </a:cxn>
                    <a:cxn ang="0">
                      <a:pos x="17" y="24"/>
                    </a:cxn>
                    <a:cxn ang="0">
                      <a:pos x="14" y="17"/>
                    </a:cxn>
                    <a:cxn ang="0">
                      <a:pos x="9" y="4"/>
                    </a:cxn>
                    <a:cxn ang="0">
                      <a:pos x="12" y="0"/>
                    </a:cxn>
                    <a:cxn ang="0">
                      <a:pos x="30" y="14"/>
                    </a:cxn>
                    <a:cxn ang="0">
                      <a:pos x="27" y="17"/>
                    </a:cxn>
                    <a:cxn ang="0">
                      <a:pos x="20" y="11"/>
                    </a:cxn>
                    <a:cxn ang="0">
                      <a:pos x="13" y="5"/>
                    </a:cxn>
                    <a:cxn ang="0">
                      <a:pos x="13" y="6"/>
                    </a:cxn>
                    <a:cxn ang="0">
                      <a:pos x="16" y="13"/>
                    </a:cxn>
                    <a:cxn ang="0">
                      <a:pos x="21" y="26"/>
                    </a:cxn>
                    <a:cxn ang="0">
                      <a:pos x="18" y="29"/>
                    </a:cxn>
                    <a:cxn ang="0">
                      <a:pos x="0" y="15"/>
                    </a:cxn>
                    <a:cxn ang="0">
                      <a:pos x="3" y="12"/>
                    </a:cxn>
                  </a:cxnLst>
                  <a:rect l="0" t="0" r="r" b="b"/>
                  <a:pathLst>
                    <a:path w="30" h="29">
                      <a:moveTo>
                        <a:pt x="3" y="12"/>
                      </a:move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3" y="20"/>
                        <a:pt x="14" y="22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6" y="21"/>
                        <a:pt x="15" y="19"/>
                        <a:pt x="14" y="17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7" y="9"/>
                        <a:pt x="15" y="8"/>
                        <a:pt x="13" y="5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4" y="8"/>
                        <a:pt x="15" y="10"/>
                        <a:pt x="16" y="13"/>
                      </a:cubicBezTo>
                      <a:cubicBezTo>
                        <a:pt x="17" y="17"/>
                        <a:pt x="19" y="21"/>
                        <a:pt x="21" y="26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3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79" name="Freeform 856"/>
                <p:cNvSpPr>
                  <a:spLocks/>
                </p:cNvSpPr>
                <p:nvPr/>
              </p:nvSpPr>
              <p:spPr bwMode="auto">
                <a:xfrm>
                  <a:off x="3575837" y="2505170"/>
                  <a:ext cx="55563" cy="71438"/>
                </a:xfrm>
                <a:custGeom>
                  <a:avLst/>
                  <a:gdLst/>
                  <a:ahLst/>
                  <a:cxnLst>
                    <a:cxn ang="0">
                      <a:pos x="3" y="13"/>
                    </a:cxn>
                    <a:cxn ang="0">
                      <a:pos x="16" y="18"/>
                    </a:cxn>
                    <a:cxn ang="0">
                      <a:pos x="21" y="20"/>
                    </a:cxn>
                    <a:cxn ang="0">
                      <a:pos x="21" y="19"/>
                    </a:cxn>
                    <a:cxn ang="0">
                      <a:pos x="18" y="15"/>
                    </a:cxn>
                    <a:cxn ang="0">
                      <a:pos x="11" y="4"/>
                    </a:cxn>
                    <a:cxn ang="0">
                      <a:pos x="13" y="0"/>
                    </a:cxn>
                    <a:cxn ang="0">
                      <a:pos x="22" y="15"/>
                    </a:cxn>
                    <a:cxn ang="0">
                      <a:pos x="28" y="30"/>
                    </a:cxn>
                    <a:cxn ang="0">
                      <a:pos x="27" y="36"/>
                    </a:cxn>
                    <a:cxn ang="0">
                      <a:pos x="24" y="34"/>
                    </a:cxn>
                    <a:cxn ang="0">
                      <a:pos x="24" y="30"/>
                    </a:cxn>
                    <a:cxn ang="0">
                      <a:pos x="23" y="25"/>
                    </a:cxn>
                    <a:cxn ang="0">
                      <a:pos x="22" y="24"/>
                    </a:cxn>
                    <a:cxn ang="0">
                      <a:pos x="21" y="23"/>
                    </a:cxn>
                    <a:cxn ang="0">
                      <a:pos x="0" y="17"/>
                    </a:cxn>
                    <a:cxn ang="0">
                      <a:pos x="3" y="13"/>
                    </a:cxn>
                  </a:cxnLst>
                  <a:rect l="0" t="0" r="r" b="b"/>
                  <a:pathLst>
                    <a:path w="28" h="36">
                      <a:moveTo>
                        <a:pt x="3" y="13"/>
                      </a:move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8" y="18"/>
                        <a:pt x="20" y="19"/>
                        <a:pt x="21" y="20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0" y="18"/>
                        <a:pt x="19" y="17"/>
                        <a:pt x="18" y="1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6" y="22"/>
                        <a:pt x="28" y="26"/>
                        <a:pt x="28" y="30"/>
                      </a:cubicBezTo>
                      <a:cubicBezTo>
                        <a:pt x="28" y="33"/>
                        <a:pt x="28" y="35"/>
                        <a:pt x="27" y="36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3"/>
                        <a:pt x="24" y="32"/>
                        <a:pt x="24" y="30"/>
                      </a:cubicBezTo>
                      <a:cubicBezTo>
                        <a:pt x="24" y="29"/>
                        <a:pt x="24" y="27"/>
                        <a:pt x="23" y="25"/>
                      </a:cubicBezTo>
                      <a:cubicBezTo>
                        <a:pt x="23" y="24"/>
                        <a:pt x="23" y="24"/>
                        <a:pt x="22" y="24"/>
                      </a:cubicBezTo>
                      <a:cubicBezTo>
                        <a:pt x="22" y="24"/>
                        <a:pt x="22" y="23"/>
                        <a:pt x="21" y="23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0" name="Freeform 857"/>
                <p:cNvSpPr>
                  <a:spLocks/>
                </p:cNvSpPr>
                <p:nvPr/>
              </p:nvSpPr>
              <p:spPr bwMode="auto">
                <a:xfrm>
                  <a:off x="3602825" y="2475008"/>
                  <a:ext cx="60325" cy="55563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38" y="18"/>
                    </a:cxn>
                    <a:cxn ang="0">
                      <a:pos x="34" y="22"/>
                    </a:cxn>
                    <a:cxn ang="0">
                      <a:pos x="16" y="7"/>
                    </a:cxn>
                    <a:cxn ang="0">
                      <a:pos x="8" y="17"/>
                    </a:cxn>
                    <a:cxn ang="0">
                      <a:pos x="26" y="32"/>
                    </a:cxn>
                    <a:cxn ang="0">
                      <a:pos x="23" y="35"/>
                    </a:cxn>
                    <a:cxn ang="0">
                      <a:pos x="0" y="18"/>
                    </a:cxn>
                    <a:cxn ang="0">
                      <a:pos x="16" y="0"/>
                    </a:cxn>
                  </a:cxnLst>
                  <a:rect l="0" t="0" r="r" b="b"/>
                  <a:pathLst>
                    <a:path w="38" h="35">
                      <a:moveTo>
                        <a:pt x="16" y="0"/>
                      </a:moveTo>
                      <a:lnTo>
                        <a:pt x="38" y="18"/>
                      </a:lnTo>
                      <a:lnTo>
                        <a:pt x="34" y="22"/>
                      </a:lnTo>
                      <a:lnTo>
                        <a:pt x="16" y="7"/>
                      </a:lnTo>
                      <a:lnTo>
                        <a:pt x="8" y="17"/>
                      </a:lnTo>
                      <a:lnTo>
                        <a:pt x="26" y="32"/>
                      </a:lnTo>
                      <a:lnTo>
                        <a:pt x="23" y="35"/>
                      </a:lnTo>
                      <a:lnTo>
                        <a:pt x="0" y="18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1" name="Freeform 858"/>
                <p:cNvSpPr>
                  <a:spLocks noEditPoints="1"/>
                </p:cNvSpPr>
                <p:nvPr/>
              </p:nvSpPr>
              <p:spPr bwMode="auto">
                <a:xfrm>
                  <a:off x="3632987" y="2440083"/>
                  <a:ext cx="55563" cy="66675"/>
                </a:xfrm>
                <a:custGeom>
                  <a:avLst/>
                  <a:gdLst/>
                  <a:ahLst/>
                  <a:cxnLst>
                    <a:cxn ang="0">
                      <a:pos x="6" y="19"/>
                    </a:cxn>
                    <a:cxn ang="0">
                      <a:pos x="0" y="14"/>
                    </a:cxn>
                    <a:cxn ang="0">
                      <a:pos x="2" y="11"/>
                    </a:cxn>
                    <a:cxn ang="0">
                      <a:pos x="5" y="14"/>
                    </a:cxn>
                    <a:cxn ang="0">
                      <a:pos x="5" y="13"/>
                    </a:cxn>
                    <a:cxn ang="0">
                      <a:pos x="7" y="4"/>
                    </a:cxn>
                    <a:cxn ang="0">
                      <a:pos x="22" y="4"/>
                    </a:cxn>
                    <a:cxn ang="0">
                      <a:pos x="25" y="20"/>
                    </a:cxn>
                    <a:cxn ang="0">
                      <a:pos x="18" y="23"/>
                    </a:cxn>
                    <a:cxn ang="0">
                      <a:pos x="18" y="23"/>
                    </a:cxn>
                    <a:cxn ang="0">
                      <a:pos x="27" y="31"/>
                    </a:cxn>
                    <a:cxn ang="0">
                      <a:pos x="25" y="34"/>
                    </a:cxn>
                    <a:cxn ang="0">
                      <a:pos x="6" y="19"/>
                    </a:cxn>
                    <a:cxn ang="0">
                      <a:pos x="13" y="19"/>
                    </a:cxn>
                    <a:cxn ang="0">
                      <a:pos x="14" y="20"/>
                    </a:cxn>
                    <a:cxn ang="0">
                      <a:pos x="22" y="18"/>
                    </a:cxn>
                    <a:cxn ang="0">
                      <a:pos x="19" y="8"/>
                    </a:cxn>
                    <a:cxn ang="0">
                      <a:pos x="9" y="7"/>
                    </a:cxn>
                    <a:cxn ang="0">
                      <a:pos x="9" y="15"/>
                    </a:cxn>
                    <a:cxn ang="0">
                      <a:pos x="10" y="17"/>
                    </a:cxn>
                    <a:cxn ang="0">
                      <a:pos x="13" y="19"/>
                    </a:cxn>
                  </a:cxnLst>
                  <a:rect l="0" t="0" r="r" b="b"/>
                  <a:pathLst>
                    <a:path w="28" h="34">
                      <a:moveTo>
                        <a:pt x="6" y="19"/>
                      </a:moveTo>
                      <a:cubicBezTo>
                        <a:pt x="4" y="17"/>
                        <a:pt x="2" y="15"/>
                        <a:pt x="0" y="14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4" y="10"/>
                        <a:pt x="5" y="7"/>
                        <a:pt x="7" y="4"/>
                      </a:cubicBezTo>
                      <a:cubicBezTo>
                        <a:pt x="10" y="0"/>
                        <a:pt x="17" y="0"/>
                        <a:pt x="22" y="4"/>
                      </a:cubicBezTo>
                      <a:cubicBezTo>
                        <a:pt x="28" y="9"/>
                        <a:pt x="28" y="16"/>
                        <a:pt x="25" y="20"/>
                      </a:cubicBezTo>
                      <a:cubicBezTo>
                        <a:pt x="23" y="22"/>
                        <a:pt x="20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lnTo>
                        <a:pt x="6" y="19"/>
                      </a:lnTo>
                      <a:close/>
                      <a:moveTo>
                        <a:pt x="13" y="19"/>
                      </a:moveTo>
                      <a:cubicBezTo>
                        <a:pt x="13" y="20"/>
                        <a:pt x="14" y="20"/>
                        <a:pt x="14" y="20"/>
                      </a:cubicBezTo>
                      <a:cubicBezTo>
                        <a:pt x="17" y="21"/>
                        <a:pt x="20" y="21"/>
                        <a:pt x="22" y="18"/>
                      </a:cubicBezTo>
                      <a:cubicBezTo>
                        <a:pt x="25" y="15"/>
                        <a:pt x="23" y="11"/>
                        <a:pt x="19" y="8"/>
                      </a:cubicBezTo>
                      <a:cubicBezTo>
                        <a:pt x="16" y="5"/>
                        <a:pt x="11" y="4"/>
                        <a:pt x="9" y="7"/>
                      </a:cubicBezTo>
                      <a:cubicBezTo>
                        <a:pt x="7" y="10"/>
                        <a:pt x="7" y="13"/>
                        <a:pt x="9" y="15"/>
                      </a:cubicBezTo>
                      <a:cubicBezTo>
                        <a:pt x="9" y="16"/>
                        <a:pt x="10" y="16"/>
                        <a:pt x="10" y="17"/>
                      </a:cubicBez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2" name="Freeform 859"/>
                <p:cNvSpPr>
                  <a:spLocks noEditPoints="1"/>
                </p:cNvSpPr>
                <p:nvPr/>
              </p:nvSpPr>
              <p:spPr bwMode="auto">
                <a:xfrm>
                  <a:off x="3667912" y="2408333"/>
                  <a:ext cx="50800" cy="49213"/>
                </a:xfrm>
                <a:custGeom>
                  <a:avLst/>
                  <a:gdLst/>
                  <a:ahLst/>
                  <a:cxnLst>
                    <a:cxn ang="0">
                      <a:pos x="24" y="15"/>
                    </a:cxn>
                    <a:cxn ang="0">
                      <a:pos x="21" y="14"/>
                    </a:cxn>
                    <a:cxn ang="0">
                      <a:pos x="21" y="14"/>
                    </a:cxn>
                    <a:cxn ang="0">
                      <a:pos x="20" y="21"/>
                    </a:cxn>
                    <a:cxn ang="0">
                      <a:pos x="10" y="23"/>
                    </a:cxn>
                    <a:cxn ang="0">
                      <a:pos x="12" y="7"/>
                    </a:cxn>
                    <a:cxn ang="0">
                      <a:pos x="12" y="7"/>
                    </a:cxn>
                    <a:cxn ang="0">
                      <a:pos x="5" y="7"/>
                    </a:cxn>
                    <a:cxn ang="0">
                      <a:pos x="2" y="13"/>
                    </a:cxn>
                    <a:cxn ang="0">
                      <a:pos x="0" y="12"/>
                    </a:cxn>
                    <a:cxn ang="0">
                      <a:pos x="3" y="5"/>
                    </a:cxn>
                    <a:cxn ang="0">
                      <a:pos x="15" y="4"/>
                    </a:cxn>
                    <a:cxn ang="0">
                      <a:pos x="22" y="9"/>
                    </a:cxn>
                    <a:cxn ang="0">
                      <a:pos x="26" y="12"/>
                    </a:cxn>
                    <a:cxn ang="0">
                      <a:pos x="24" y="15"/>
                    </a:cxn>
                    <a:cxn ang="0">
                      <a:pos x="14" y="9"/>
                    </a:cxn>
                    <a:cxn ang="0">
                      <a:pos x="12" y="19"/>
                    </a:cxn>
                    <a:cxn ang="0">
                      <a:pos x="18" y="19"/>
                    </a:cxn>
                    <a:cxn ang="0">
                      <a:pos x="18" y="12"/>
                    </a:cxn>
                    <a:cxn ang="0">
                      <a:pos x="17" y="11"/>
                    </a:cxn>
                    <a:cxn ang="0">
                      <a:pos x="14" y="9"/>
                    </a:cxn>
                  </a:cxnLst>
                  <a:rect l="0" t="0" r="r" b="b"/>
                  <a:pathLst>
                    <a:path w="26" h="25">
                      <a:moveTo>
                        <a:pt x="24" y="15"/>
                      </a:move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2" y="16"/>
                        <a:pt x="22" y="19"/>
                        <a:pt x="20" y="21"/>
                      </a:cubicBezTo>
                      <a:cubicBezTo>
                        <a:pt x="17" y="25"/>
                        <a:pt x="13" y="25"/>
                        <a:pt x="10" y="23"/>
                      </a:cubicBezTo>
                      <a:cubicBezTo>
                        <a:pt x="6" y="19"/>
                        <a:pt x="7" y="14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0" y="5"/>
                        <a:pt x="7" y="4"/>
                        <a:pt x="5" y="7"/>
                      </a:cubicBezTo>
                      <a:cubicBezTo>
                        <a:pt x="3" y="9"/>
                        <a:pt x="2" y="11"/>
                        <a:pt x="2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0"/>
                        <a:pt x="1" y="7"/>
                        <a:pt x="3" y="5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3" y="11"/>
                        <a:pt x="25" y="12"/>
                        <a:pt x="26" y="12"/>
                      </a:cubicBezTo>
                      <a:lnTo>
                        <a:pt x="24" y="15"/>
                      </a:lnTo>
                      <a:close/>
                      <a:moveTo>
                        <a:pt x="14" y="9"/>
                      </a:moveTo>
                      <a:cubicBezTo>
                        <a:pt x="12" y="12"/>
                        <a:pt x="9" y="16"/>
                        <a:pt x="12" y="19"/>
                      </a:cubicBezTo>
                      <a:cubicBezTo>
                        <a:pt x="14" y="21"/>
                        <a:pt x="17" y="20"/>
                        <a:pt x="18" y="19"/>
                      </a:cubicBezTo>
                      <a:cubicBezTo>
                        <a:pt x="20" y="16"/>
                        <a:pt x="19" y="14"/>
                        <a:pt x="18" y="12"/>
                      </a:cubicBezTo>
                      <a:cubicBezTo>
                        <a:pt x="18" y="12"/>
                        <a:pt x="18" y="11"/>
                        <a:pt x="17" y="11"/>
                      </a:cubicBez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3" name="Freeform 860"/>
                <p:cNvSpPr>
                  <a:spLocks noEditPoints="1"/>
                </p:cNvSpPr>
                <p:nvPr/>
              </p:nvSpPr>
              <p:spPr bwMode="auto">
                <a:xfrm>
                  <a:off x="3688550" y="2371820"/>
                  <a:ext cx="58738" cy="5397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5" y="7"/>
                    </a:cxn>
                    <a:cxn ang="0">
                      <a:pos x="15" y="3"/>
                    </a:cxn>
                    <a:cxn ang="0">
                      <a:pos x="16" y="10"/>
                    </a:cxn>
                    <a:cxn ang="0">
                      <a:pos x="16" y="10"/>
                    </a:cxn>
                    <a:cxn ang="0">
                      <a:pos x="24" y="9"/>
                    </a:cxn>
                    <a:cxn ang="0">
                      <a:pos x="22" y="22"/>
                    </a:cxn>
                    <a:cxn ang="0">
                      <a:pos x="18" y="27"/>
                    </a:cxn>
                    <a:cxn ang="0">
                      <a:pos x="0" y="13"/>
                    </a:cxn>
                    <a:cxn ang="0">
                      <a:pos x="10" y="16"/>
                    </a:cxn>
                    <a:cxn ang="0">
                      <a:pos x="12" y="14"/>
                    </a:cxn>
                    <a:cxn ang="0">
                      <a:pos x="13" y="7"/>
                    </a:cxn>
                    <a:cxn ang="0">
                      <a:pos x="7" y="9"/>
                    </a:cxn>
                    <a:cxn ang="0">
                      <a:pos x="5" y="12"/>
                    </a:cxn>
                    <a:cxn ang="0">
                      <a:pos x="10" y="16"/>
                    </a:cxn>
                    <a:cxn ang="0">
                      <a:pos x="18" y="23"/>
                    </a:cxn>
                    <a:cxn ang="0">
                      <a:pos x="20" y="20"/>
                    </a:cxn>
                    <a:cxn ang="0">
                      <a:pos x="21" y="12"/>
                    </a:cxn>
                    <a:cxn ang="0">
                      <a:pos x="14" y="15"/>
                    </a:cxn>
                    <a:cxn ang="0">
                      <a:pos x="12" y="18"/>
                    </a:cxn>
                    <a:cxn ang="0">
                      <a:pos x="18" y="23"/>
                    </a:cxn>
                  </a:cxnLst>
                  <a:rect l="0" t="0" r="r" b="b"/>
                  <a:pathLst>
                    <a:path w="29" h="27">
                      <a:moveTo>
                        <a:pt x="0" y="13"/>
                      </a:moveTo>
                      <a:cubicBezTo>
                        <a:pt x="1" y="12"/>
                        <a:pt x="3" y="9"/>
                        <a:pt x="5" y="7"/>
                      </a:cubicBezTo>
                      <a:cubicBezTo>
                        <a:pt x="7" y="4"/>
                        <a:pt x="11" y="0"/>
                        <a:pt x="15" y="3"/>
                      </a:cubicBezTo>
                      <a:cubicBezTo>
                        <a:pt x="17" y="5"/>
                        <a:pt x="17" y="8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9" y="8"/>
                        <a:pt x="22" y="7"/>
                        <a:pt x="24" y="9"/>
                      </a:cubicBezTo>
                      <a:cubicBezTo>
                        <a:pt x="29" y="13"/>
                        <a:pt x="25" y="19"/>
                        <a:pt x="22" y="22"/>
                      </a:cubicBezTo>
                      <a:cubicBezTo>
                        <a:pt x="20" y="24"/>
                        <a:pt x="18" y="26"/>
                        <a:pt x="18" y="27"/>
                      </a:cubicBezTo>
                      <a:lnTo>
                        <a:pt x="0" y="13"/>
                      </a:lnTo>
                      <a:close/>
                      <a:moveTo>
                        <a:pt x="10" y="16"/>
                      </a:move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4" y="11"/>
                        <a:pt x="15" y="8"/>
                        <a:pt x="13" y="7"/>
                      </a:cubicBezTo>
                      <a:cubicBezTo>
                        <a:pt x="11" y="5"/>
                        <a:pt x="9" y="6"/>
                        <a:pt x="7" y="9"/>
                      </a:cubicBezTo>
                      <a:cubicBezTo>
                        <a:pt x="6" y="10"/>
                        <a:pt x="5" y="11"/>
                        <a:pt x="5" y="12"/>
                      </a:cubicBezTo>
                      <a:lnTo>
                        <a:pt x="10" y="16"/>
                      </a:lnTo>
                      <a:close/>
                      <a:moveTo>
                        <a:pt x="18" y="23"/>
                      </a:moveTo>
                      <a:cubicBezTo>
                        <a:pt x="19" y="22"/>
                        <a:pt x="19" y="21"/>
                        <a:pt x="20" y="20"/>
                      </a:cubicBezTo>
                      <a:cubicBezTo>
                        <a:pt x="22" y="18"/>
                        <a:pt x="24" y="14"/>
                        <a:pt x="21" y="12"/>
                      </a:cubicBezTo>
                      <a:cubicBezTo>
                        <a:pt x="19" y="10"/>
                        <a:pt x="16" y="12"/>
                        <a:pt x="14" y="15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lnTo>
                        <a:pt x="18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4" name="Freeform 861"/>
                <p:cNvSpPr>
                  <a:spLocks/>
                </p:cNvSpPr>
                <p:nvPr/>
              </p:nvSpPr>
              <p:spPr bwMode="auto">
                <a:xfrm>
                  <a:off x="3718712" y="2338483"/>
                  <a:ext cx="53975" cy="58738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27" y="14"/>
                    </a:cxn>
                    <a:cxn ang="0">
                      <a:pos x="24" y="17"/>
                    </a:cxn>
                    <a:cxn ang="0">
                      <a:pos x="9" y="5"/>
                    </a:cxn>
                    <a:cxn ang="0">
                      <a:pos x="4" y="11"/>
                    </a:cxn>
                    <a:cxn ang="0">
                      <a:pos x="9" y="15"/>
                    </a:cxn>
                    <a:cxn ang="0">
                      <a:pos x="17" y="25"/>
                    </a:cxn>
                    <a:cxn ang="0">
                      <a:pos x="15" y="30"/>
                    </a:cxn>
                    <a:cxn ang="0">
                      <a:pos x="12" y="28"/>
                    </a:cxn>
                    <a:cxn ang="0">
                      <a:pos x="13" y="26"/>
                    </a:cxn>
                    <a:cxn ang="0">
                      <a:pos x="7" y="18"/>
                    </a:cxn>
                    <a:cxn ang="0">
                      <a:pos x="0" y="12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27" h="30">
                      <a:moveTo>
                        <a:pt x="9" y="0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4" y="19"/>
                        <a:pt x="17" y="22"/>
                        <a:pt x="17" y="25"/>
                      </a:cubicBezTo>
                      <a:cubicBezTo>
                        <a:pt x="16" y="27"/>
                        <a:pt x="16" y="28"/>
                        <a:pt x="15" y="30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7"/>
                        <a:pt x="13" y="27"/>
                        <a:pt x="13" y="26"/>
                      </a:cubicBezTo>
                      <a:cubicBezTo>
                        <a:pt x="13" y="23"/>
                        <a:pt x="11" y="21"/>
                        <a:pt x="7" y="18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5" name="Freeform 862"/>
                <p:cNvSpPr>
                  <a:spLocks noEditPoints="1"/>
                </p:cNvSpPr>
                <p:nvPr/>
              </p:nvSpPr>
              <p:spPr bwMode="auto">
                <a:xfrm>
                  <a:off x="3745700" y="2303558"/>
                  <a:ext cx="52388" cy="52388"/>
                </a:xfrm>
                <a:custGeom>
                  <a:avLst/>
                  <a:gdLst/>
                  <a:ahLst/>
                  <a:cxnLst>
                    <a:cxn ang="0">
                      <a:pos x="10" y="19"/>
                    </a:cxn>
                    <a:cxn ang="0">
                      <a:pos x="21" y="18"/>
                    </a:cxn>
                    <a:cxn ang="0">
                      <a:pos x="24" y="13"/>
                    </a:cxn>
                    <a:cxn ang="0">
                      <a:pos x="27" y="14"/>
                    </a:cxn>
                    <a:cxn ang="0">
                      <a:pos x="23" y="20"/>
                    </a:cxn>
                    <a:cxn ang="0">
                      <a:pos x="7" y="22"/>
                    </a:cxn>
                    <a:cxn ang="0">
                      <a:pos x="5" y="6"/>
                    </a:cxn>
                    <a:cxn ang="0">
                      <a:pos x="19" y="6"/>
                    </a:cxn>
                    <a:cxn ang="0">
                      <a:pos x="20" y="7"/>
                    </a:cxn>
                    <a:cxn ang="0">
                      <a:pos x="10" y="19"/>
                    </a:cxn>
                    <a:cxn ang="0">
                      <a:pos x="15" y="8"/>
                    </a:cxn>
                    <a:cxn ang="0">
                      <a:pos x="7" y="8"/>
                    </a:cxn>
                    <a:cxn ang="0">
                      <a:pos x="8" y="17"/>
                    </a:cxn>
                    <a:cxn ang="0">
                      <a:pos x="15" y="8"/>
                    </a:cxn>
                  </a:cxnLst>
                  <a:rect l="0" t="0" r="r" b="b"/>
                  <a:pathLst>
                    <a:path w="27" h="26">
                      <a:moveTo>
                        <a:pt x="10" y="19"/>
                      </a:moveTo>
                      <a:cubicBezTo>
                        <a:pt x="14" y="23"/>
                        <a:pt x="18" y="21"/>
                        <a:pt x="21" y="18"/>
                      </a:cubicBezTo>
                      <a:cubicBezTo>
                        <a:pt x="23" y="16"/>
                        <a:pt x="24" y="14"/>
                        <a:pt x="24" y="13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6" y="15"/>
                        <a:pt x="25" y="18"/>
                        <a:pt x="23" y="20"/>
                      </a:cubicBezTo>
                      <a:cubicBezTo>
                        <a:pt x="19" y="26"/>
                        <a:pt x="13" y="26"/>
                        <a:pt x="7" y="22"/>
                      </a:cubicBezTo>
                      <a:cubicBezTo>
                        <a:pt x="2" y="18"/>
                        <a:pt x="0" y="11"/>
                        <a:pt x="5" y="6"/>
                      </a:cubicBezTo>
                      <a:cubicBezTo>
                        <a:pt x="9" y="0"/>
                        <a:pt x="15" y="3"/>
                        <a:pt x="19" y="6"/>
                      </a:cubicBezTo>
                      <a:cubicBezTo>
                        <a:pt x="19" y="6"/>
                        <a:pt x="20" y="7"/>
                        <a:pt x="20" y="7"/>
                      </a:cubicBezTo>
                      <a:lnTo>
                        <a:pt x="10" y="19"/>
                      </a:lnTo>
                      <a:close/>
                      <a:moveTo>
                        <a:pt x="15" y="8"/>
                      </a:moveTo>
                      <a:cubicBezTo>
                        <a:pt x="13" y="6"/>
                        <a:pt x="10" y="5"/>
                        <a:pt x="7" y="8"/>
                      </a:cubicBezTo>
                      <a:cubicBezTo>
                        <a:pt x="4" y="11"/>
                        <a:pt x="6" y="15"/>
                        <a:pt x="8" y="17"/>
                      </a:cubicBez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6" name="Freeform 863"/>
                <p:cNvSpPr>
                  <a:spLocks/>
                </p:cNvSpPr>
                <p:nvPr/>
              </p:nvSpPr>
              <p:spPr bwMode="auto">
                <a:xfrm>
                  <a:off x="3771100" y="2268633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11" y="21"/>
                    </a:cxn>
                    <a:cxn ang="0">
                      <a:pos x="20" y="11"/>
                    </a:cxn>
                    <a:cxn ang="0">
                      <a:pos x="11" y="4"/>
                    </a:cxn>
                    <a:cxn ang="0">
                      <a:pos x="14" y="0"/>
                    </a:cxn>
                    <a:cxn ang="0">
                      <a:pos x="36" y="17"/>
                    </a:cxn>
                    <a:cxn ang="0">
                      <a:pos x="32" y="22"/>
                    </a:cxn>
                    <a:cxn ang="0">
                      <a:pos x="22" y="14"/>
                    </a:cxn>
                    <a:cxn ang="0">
                      <a:pos x="15" y="25"/>
                    </a:cxn>
                    <a:cxn ang="0">
                      <a:pos x="25" y="32"/>
                    </a:cxn>
                    <a:cxn ang="0">
                      <a:pos x="21" y="36"/>
                    </a:cxn>
                    <a:cxn ang="0">
                      <a:pos x="0" y="19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36" h="36">
                      <a:moveTo>
                        <a:pt x="2" y="15"/>
                      </a:moveTo>
                      <a:lnTo>
                        <a:pt x="11" y="21"/>
                      </a:lnTo>
                      <a:lnTo>
                        <a:pt x="20" y="11"/>
                      </a:lnTo>
                      <a:lnTo>
                        <a:pt x="11" y="4"/>
                      </a:lnTo>
                      <a:lnTo>
                        <a:pt x="14" y="0"/>
                      </a:lnTo>
                      <a:lnTo>
                        <a:pt x="36" y="17"/>
                      </a:lnTo>
                      <a:lnTo>
                        <a:pt x="32" y="22"/>
                      </a:lnTo>
                      <a:lnTo>
                        <a:pt x="22" y="14"/>
                      </a:lnTo>
                      <a:lnTo>
                        <a:pt x="15" y="25"/>
                      </a:lnTo>
                      <a:lnTo>
                        <a:pt x="25" y="32"/>
                      </a:lnTo>
                      <a:lnTo>
                        <a:pt x="21" y="36"/>
                      </a:lnTo>
                      <a:lnTo>
                        <a:pt x="0" y="19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7" name="Freeform 864"/>
                <p:cNvSpPr>
                  <a:spLocks/>
                </p:cNvSpPr>
                <p:nvPr/>
              </p:nvSpPr>
              <p:spPr bwMode="auto">
                <a:xfrm>
                  <a:off x="3798087" y="2232120"/>
                  <a:ext cx="60325" cy="58738"/>
                </a:xfrm>
                <a:custGeom>
                  <a:avLst/>
                  <a:gdLst/>
                  <a:ahLst/>
                  <a:cxnLst>
                    <a:cxn ang="0">
                      <a:pos x="3" y="12"/>
                    </a:cxn>
                    <a:cxn ang="0">
                      <a:pos x="10" y="18"/>
                    </a:cxn>
                    <a:cxn ang="0">
                      <a:pos x="17" y="24"/>
                    </a:cxn>
                    <a:cxn ang="0">
                      <a:pos x="17" y="23"/>
                    </a:cxn>
                    <a:cxn ang="0">
                      <a:pos x="14" y="16"/>
                    </a:cxn>
                    <a:cxn ang="0">
                      <a:pos x="9" y="4"/>
                    </a:cxn>
                    <a:cxn ang="0">
                      <a:pos x="12" y="0"/>
                    </a:cxn>
                    <a:cxn ang="0">
                      <a:pos x="30" y="14"/>
                    </a:cxn>
                    <a:cxn ang="0">
                      <a:pos x="27" y="17"/>
                    </a:cxn>
                    <a:cxn ang="0">
                      <a:pos x="20" y="11"/>
                    </a:cxn>
                    <a:cxn ang="0">
                      <a:pos x="13" y="5"/>
                    </a:cxn>
                    <a:cxn ang="0">
                      <a:pos x="13" y="5"/>
                    </a:cxn>
                    <a:cxn ang="0">
                      <a:pos x="16" y="12"/>
                    </a:cxn>
                    <a:cxn ang="0">
                      <a:pos x="21" y="25"/>
                    </a:cxn>
                    <a:cxn ang="0">
                      <a:pos x="18" y="29"/>
                    </a:cxn>
                    <a:cxn ang="0">
                      <a:pos x="0" y="15"/>
                    </a:cxn>
                    <a:cxn ang="0">
                      <a:pos x="3" y="12"/>
                    </a:cxn>
                  </a:cxnLst>
                  <a:rect l="0" t="0" r="r" b="b"/>
                  <a:pathLst>
                    <a:path w="30" h="29">
                      <a:moveTo>
                        <a:pt x="3" y="12"/>
                      </a:move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3" y="20"/>
                        <a:pt x="15" y="21"/>
                        <a:pt x="17" y="24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6" y="21"/>
                        <a:pt x="15" y="19"/>
                        <a:pt x="14" y="1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7" y="9"/>
                        <a:pt x="16" y="7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4" y="8"/>
                        <a:pt x="15" y="10"/>
                        <a:pt x="16" y="12"/>
                      </a:cubicBezTo>
                      <a:cubicBezTo>
                        <a:pt x="17" y="16"/>
                        <a:pt x="19" y="21"/>
                        <a:pt x="21" y="25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3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8" name="Freeform 865"/>
                <p:cNvSpPr>
                  <a:spLocks noEditPoints="1"/>
                </p:cNvSpPr>
                <p:nvPr/>
              </p:nvSpPr>
              <p:spPr bwMode="auto">
                <a:xfrm>
                  <a:off x="3833012" y="2198783"/>
                  <a:ext cx="50800" cy="57150"/>
                </a:xfrm>
                <a:custGeom>
                  <a:avLst/>
                  <a:gdLst/>
                  <a:ahLst/>
                  <a:cxnLst>
                    <a:cxn ang="0">
                      <a:pos x="26" y="14"/>
                    </a:cxn>
                    <a:cxn ang="0">
                      <a:pos x="24" y="18"/>
                    </a:cxn>
                    <a:cxn ang="0">
                      <a:pos x="16" y="12"/>
                    </a:cxn>
                    <a:cxn ang="0">
                      <a:pos x="14" y="14"/>
                    </a:cxn>
                    <a:cxn ang="0">
                      <a:pos x="13" y="18"/>
                    </a:cxn>
                    <a:cxn ang="0">
                      <a:pos x="16" y="24"/>
                    </a:cxn>
                    <a:cxn ang="0">
                      <a:pos x="17" y="26"/>
                    </a:cxn>
                    <a:cxn ang="0">
                      <a:pos x="14" y="29"/>
                    </a:cxn>
                    <a:cxn ang="0">
                      <a:pos x="13" y="27"/>
                    </a:cxn>
                    <a:cxn ang="0">
                      <a:pos x="10" y="20"/>
                    </a:cxn>
                    <a:cxn ang="0">
                      <a:pos x="11" y="17"/>
                    </a:cxn>
                    <a:cxn ang="0">
                      <a:pos x="10" y="17"/>
                    </a:cxn>
                    <a:cxn ang="0">
                      <a:pos x="2" y="18"/>
                    </a:cxn>
                    <a:cxn ang="0">
                      <a:pos x="0" y="13"/>
                    </a:cxn>
                    <a:cxn ang="0">
                      <a:pos x="4" y="6"/>
                    </a:cxn>
                    <a:cxn ang="0">
                      <a:pos x="9" y="0"/>
                    </a:cxn>
                    <a:cxn ang="0">
                      <a:pos x="26" y="14"/>
                    </a:cxn>
                    <a:cxn ang="0">
                      <a:pos x="8" y="5"/>
                    </a:cxn>
                    <a:cxn ang="0">
                      <a:pos x="6" y="8"/>
                    </a:cxn>
                    <a:cxn ang="0">
                      <a:pos x="5" y="15"/>
                    </a:cxn>
                    <a:cxn ang="0">
                      <a:pos x="12" y="13"/>
                    </a:cxn>
                    <a:cxn ang="0">
                      <a:pos x="14" y="10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26" h="29">
                      <a:moveTo>
                        <a:pt x="26" y="14"/>
                      </a:move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3" y="15"/>
                        <a:pt x="13" y="16"/>
                        <a:pt x="13" y="18"/>
                      </a:cubicBezTo>
                      <a:cubicBezTo>
                        <a:pt x="13" y="20"/>
                        <a:pt x="15" y="22"/>
                        <a:pt x="16" y="24"/>
                      </a:cubicBezTo>
                      <a:cubicBezTo>
                        <a:pt x="16" y="25"/>
                        <a:pt x="17" y="25"/>
                        <a:pt x="17" y="26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3" y="28"/>
                        <a:pt x="13" y="27"/>
                      </a:cubicBezTo>
                      <a:cubicBezTo>
                        <a:pt x="12" y="25"/>
                        <a:pt x="10" y="22"/>
                        <a:pt x="10" y="20"/>
                      </a:cubicBezTo>
                      <a:cubicBezTo>
                        <a:pt x="10" y="19"/>
                        <a:pt x="10" y="18"/>
                        <a:pt x="11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8" y="19"/>
                        <a:pt x="5" y="20"/>
                        <a:pt x="2" y="18"/>
                      </a:cubicBezTo>
                      <a:cubicBezTo>
                        <a:pt x="1" y="16"/>
                        <a:pt x="0" y="15"/>
                        <a:pt x="0" y="13"/>
                      </a:cubicBezTo>
                      <a:cubicBezTo>
                        <a:pt x="1" y="10"/>
                        <a:pt x="2" y="8"/>
                        <a:pt x="4" y="6"/>
                      </a:cubicBezTo>
                      <a:cubicBezTo>
                        <a:pt x="6" y="4"/>
                        <a:pt x="7" y="2"/>
                        <a:pt x="9" y="0"/>
                      </a:cubicBezTo>
                      <a:lnTo>
                        <a:pt x="26" y="14"/>
                      </a:lnTo>
                      <a:close/>
                      <a:moveTo>
                        <a:pt x="8" y="5"/>
                      </a:moveTo>
                      <a:cubicBezTo>
                        <a:pt x="8" y="6"/>
                        <a:pt x="7" y="6"/>
                        <a:pt x="6" y="8"/>
                      </a:cubicBezTo>
                      <a:cubicBezTo>
                        <a:pt x="4" y="10"/>
                        <a:pt x="3" y="13"/>
                        <a:pt x="5" y="15"/>
                      </a:cubicBezTo>
                      <a:cubicBezTo>
                        <a:pt x="7" y="17"/>
                        <a:pt x="10" y="14"/>
                        <a:pt x="12" y="13"/>
                      </a:cubicBezTo>
                      <a:cubicBezTo>
                        <a:pt x="13" y="11"/>
                        <a:pt x="14" y="11"/>
                        <a:pt x="14" y="10"/>
                      </a:cubicBez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89" name="Freeform 866"/>
                <p:cNvSpPr>
                  <a:spLocks/>
                </p:cNvSpPr>
                <p:nvPr/>
              </p:nvSpPr>
              <p:spPr bwMode="auto">
                <a:xfrm>
                  <a:off x="5450675" y="3633883"/>
                  <a:ext cx="71438" cy="60325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45" y="10"/>
                    </a:cxn>
                    <a:cxn ang="0">
                      <a:pos x="44" y="15"/>
                    </a:cxn>
                    <a:cxn ang="0">
                      <a:pos x="10" y="6"/>
                    </a:cxn>
                    <a:cxn ang="0">
                      <a:pos x="5" y="24"/>
                    </a:cxn>
                    <a:cxn ang="0">
                      <a:pos x="40" y="33"/>
                    </a:cxn>
                    <a:cxn ang="0">
                      <a:pos x="39" y="38"/>
                    </a:cxn>
                    <a:cxn ang="0">
                      <a:pos x="0" y="2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45" h="38">
                      <a:moveTo>
                        <a:pt x="7" y="0"/>
                      </a:moveTo>
                      <a:lnTo>
                        <a:pt x="45" y="10"/>
                      </a:lnTo>
                      <a:lnTo>
                        <a:pt x="44" y="15"/>
                      </a:lnTo>
                      <a:lnTo>
                        <a:pt x="10" y="6"/>
                      </a:lnTo>
                      <a:lnTo>
                        <a:pt x="5" y="24"/>
                      </a:lnTo>
                      <a:lnTo>
                        <a:pt x="40" y="33"/>
                      </a:lnTo>
                      <a:lnTo>
                        <a:pt x="39" y="38"/>
                      </a:lnTo>
                      <a:lnTo>
                        <a:pt x="0" y="28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0" name="Freeform 867"/>
                <p:cNvSpPr>
                  <a:spLocks noEditPoints="1"/>
                </p:cNvSpPr>
                <p:nvPr/>
              </p:nvSpPr>
              <p:spPr bwMode="auto">
                <a:xfrm>
                  <a:off x="5480837" y="3595783"/>
                  <a:ext cx="50800" cy="44450"/>
                </a:xfrm>
                <a:custGeom>
                  <a:avLst/>
                  <a:gdLst/>
                  <a:ahLst/>
                  <a:cxnLst>
                    <a:cxn ang="0">
                      <a:pos x="12" y="17"/>
                    </a:cxn>
                    <a:cxn ang="0">
                      <a:pos x="22" y="11"/>
                    </a:cxn>
                    <a:cxn ang="0">
                      <a:pos x="22" y="5"/>
                    </a:cxn>
                    <a:cxn ang="0">
                      <a:pos x="25" y="5"/>
                    </a:cxn>
                    <a:cxn ang="0">
                      <a:pos x="25" y="13"/>
                    </a:cxn>
                    <a:cxn ang="0">
                      <a:pos x="11" y="21"/>
                    </a:cxn>
                    <a:cxn ang="0">
                      <a:pos x="2" y="8"/>
                    </a:cxn>
                    <a:cxn ang="0">
                      <a:pos x="14" y="1"/>
                    </a:cxn>
                    <a:cxn ang="0">
                      <a:pos x="16" y="2"/>
                    </a:cxn>
                    <a:cxn ang="0">
                      <a:pos x="12" y="17"/>
                    </a:cxn>
                    <a:cxn ang="0">
                      <a:pos x="12" y="5"/>
                    </a:cxn>
                    <a:cxn ang="0">
                      <a:pos x="4" y="9"/>
                    </a:cxn>
                    <a:cxn ang="0">
                      <a:pos x="9" y="16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5" h="22">
                      <a:moveTo>
                        <a:pt x="12" y="17"/>
                      </a:moveTo>
                      <a:cubicBezTo>
                        <a:pt x="18" y="18"/>
                        <a:pt x="21" y="15"/>
                        <a:pt x="22" y="11"/>
                      </a:cubicBezTo>
                      <a:cubicBezTo>
                        <a:pt x="22" y="9"/>
                        <a:pt x="22" y="7"/>
                        <a:pt x="22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7"/>
                        <a:pt x="25" y="9"/>
                        <a:pt x="25" y="13"/>
                      </a:cubicBezTo>
                      <a:cubicBezTo>
                        <a:pt x="23" y="19"/>
                        <a:pt x="18" y="22"/>
                        <a:pt x="11" y="21"/>
                      </a:cubicBezTo>
                      <a:cubicBezTo>
                        <a:pt x="4" y="19"/>
                        <a:pt x="0" y="14"/>
                        <a:pt x="2" y="8"/>
                      </a:cubicBezTo>
                      <a:cubicBezTo>
                        <a:pt x="3" y="1"/>
                        <a:pt x="10" y="0"/>
                        <a:pt x="14" y="1"/>
                      </a:cubicBezTo>
                      <a:cubicBezTo>
                        <a:pt x="15" y="1"/>
                        <a:pt x="15" y="2"/>
                        <a:pt x="16" y="2"/>
                      </a:cubicBezTo>
                      <a:lnTo>
                        <a:pt x="12" y="17"/>
                      </a:lnTo>
                      <a:close/>
                      <a:moveTo>
                        <a:pt x="12" y="5"/>
                      </a:moveTo>
                      <a:cubicBezTo>
                        <a:pt x="10" y="4"/>
                        <a:pt x="5" y="4"/>
                        <a:pt x="4" y="9"/>
                      </a:cubicBezTo>
                      <a:cubicBezTo>
                        <a:pt x="3" y="13"/>
                        <a:pt x="7" y="15"/>
                        <a:pt x="9" y="16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1" name="Freeform 868"/>
                <p:cNvSpPr>
                  <a:spLocks noEditPoints="1"/>
                </p:cNvSpPr>
                <p:nvPr/>
              </p:nvSpPr>
              <p:spPr bwMode="auto">
                <a:xfrm>
                  <a:off x="5490362" y="3548158"/>
                  <a:ext cx="65088" cy="53975"/>
                </a:xfrm>
                <a:custGeom>
                  <a:avLst/>
                  <a:gdLst/>
                  <a:ahLst/>
                  <a:cxnLst>
                    <a:cxn ang="0">
                      <a:pos x="7" y="22"/>
                    </a:cxn>
                    <a:cxn ang="0">
                      <a:pos x="0" y="20"/>
                    </a:cxn>
                    <a:cxn ang="0">
                      <a:pos x="1" y="17"/>
                    </a:cxn>
                    <a:cxn ang="0">
                      <a:pos x="4" y="17"/>
                    </a:cxn>
                    <a:cxn ang="0">
                      <a:pos x="5" y="17"/>
                    </a:cxn>
                    <a:cxn ang="0">
                      <a:pos x="2" y="8"/>
                    </a:cxn>
                    <a:cxn ang="0">
                      <a:pos x="15" y="2"/>
                    </a:cxn>
                    <a:cxn ang="0">
                      <a:pos x="25" y="14"/>
                    </a:cxn>
                    <a:cxn ang="0">
                      <a:pos x="20" y="20"/>
                    </a:cxn>
                    <a:cxn ang="0">
                      <a:pos x="20" y="20"/>
                    </a:cxn>
                    <a:cxn ang="0">
                      <a:pos x="32" y="23"/>
                    </a:cxn>
                    <a:cxn ang="0">
                      <a:pos x="31" y="27"/>
                    </a:cxn>
                    <a:cxn ang="0">
                      <a:pos x="7" y="22"/>
                    </a:cxn>
                    <a:cxn ang="0">
                      <a:pos x="14" y="19"/>
                    </a:cxn>
                    <a:cxn ang="0">
                      <a:pos x="15" y="19"/>
                    </a:cxn>
                    <a:cxn ang="0">
                      <a:pos x="22" y="14"/>
                    </a:cxn>
                    <a:cxn ang="0">
                      <a:pos x="15" y="6"/>
                    </a:cxn>
                    <a:cxn ang="0">
                      <a:pos x="5" y="10"/>
                    </a:cxn>
                    <a:cxn ang="0">
                      <a:pos x="8" y="17"/>
                    </a:cxn>
                    <a:cxn ang="0">
                      <a:pos x="10" y="18"/>
                    </a:cxn>
                    <a:cxn ang="0">
                      <a:pos x="14" y="19"/>
                    </a:cxn>
                  </a:cxnLst>
                  <a:rect l="0" t="0" r="r" b="b"/>
                  <a:pathLst>
                    <a:path w="32" h="27">
                      <a:moveTo>
                        <a:pt x="7" y="22"/>
                      </a:moveTo>
                      <a:cubicBezTo>
                        <a:pt x="4" y="21"/>
                        <a:pt x="2" y="20"/>
                        <a:pt x="0" y="20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2" y="15"/>
                        <a:pt x="1" y="12"/>
                        <a:pt x="2" y="8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3" y="4"/>
                        <a:pt x="26" y="9"/>
                        <a:pt x="25" y="14"/>
                      </a:cubicBezTo>
                      <a:cubicBezTo>
                        <a:pt x="24" y="17"/>
                        <a:pt x="22" y="19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lnTo>
                        <a:pt x="7" y="22"/>
                      </a:lnTo>
                      <a:close/>
                      <a:moveTo>
                        <a:pt x="14" y="19"/>
                      </a:moveTo>
                      <a:cubicBezTo>
                        <a:pt x="14" y="19"/>
                        <a:pt x="15" y="19"/>
                        <a:pt x="15" y="19"/>
                      </a:cubicBezTo>
                      <a:cubicBezTo>
                        <a:pt x="18" y="19"/>
                        <a:pt x="21" y="17"/>
                        <a:pt x="22" y="14"/>
                      </a:cubicBezTo>
                      <a:cubicBezTo>
                        <a:pt x="22" y="10"/>
                        <a:pt x="20" y="7"/>
                        <a:pt x="15" y="6"/>
                      </a:cubicBezTo>
                      <a:cubicBezTo>
                        <a:pt x="10" y="5"/>
                        <a:pt x="6" y="6"/>
                        <a:pt x="5" y="10"/>
                      </a:cubicBezTo>
                      <a:cubicBezTo>
                        <a:pt x="4" y="13"/>
                        <a:pt x="6" y="16"/>
                        <a:pt x="8" y="17"/>
                      </a:cubicBezTo>
                      <a:cubicBezTo>
                        <a:pt x="9" y="18"/>
                        <a:pt x="9" y="18"/>
                        <a:pt x="10" y="18"/>
                      </a:cubicBezTo>
                      <a:lnTo>
                        <a:pt x="14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2" name="Freeform 869"/>
                <p:cNvSpPr>
                  <a:spLocks noEditPoints="1"/>
                </p:cNvSpPr>
                <p:nvPr/>
              </p:nvSpPr>
              <p:spPr bwMode="auto">
                <a:xfrm>
                  <a:off x="5503062" y="3508470"/>
                  <a:ext cx="49213" cy="44450"/>
                </a:xfrm>
                <a:custGeom>
                  <a:avLst/>
                  <a:gdLst/>
                  <a:ahLst/>
                  <a:cxnLst>
                    <a:cxn ang="0">
                      <a:pos x="12" y="17"/>
                    </a:cxn>
                    <a:cxn ang="0">
                      <a:pos x="21" y="11"/>
                    </a:cxn>
                    <a:cxn ang="0">
                      <a:pos x="21" y="5"/>
                    </a:cxn>
                    <a:cxn ang="0">
                      <a:pos x="24" y="5"/>
                    </a:cxn>
                    <a:cxn ang="0">
                      <a:pos x="24" y="12"/>
                    </a:cxn>
                    <a:cxn ang="0">
                      <a:pos x="10" y="20"/>
                    </a:cxn>
                    <a:cxn ang="0">
                      <a:pos x="1" y="7"/>
                    </a:cxn>
                    <a:cxn ang="0">
                      <a:pos x="13" y="1"/>
                    </a:cxn>
                    <a:cxn ang="0">
                      <a:pos x="15" y="1"/>
                    </a:cxn>
                    <a:cxn ang="0">
                      <a:pos x="12" y="17"/>
                    </a:cxn>
                    <a:cxn ang="0">
                      <a:pos x="12" y="4"/>
                    </a:cxn>
                    <a:cxn ang="0">
                      <a:pos x="4" y="8"/>
                    </a:cxn>
                    <a:cxn ang="0">
                      <a:pos x="9" y="16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5" h="22">
                      <a:moveTo>
                        <a:pt x="12" y="17"/>
                      </a:moveTo>
                      <a:cubicBezTo>
                        <a:pt x="17" y="18"/>
                        <a:pt x="20" y="15"/>
                        <a:pt x="21" y="11"/>
                      </a:cubicBezTo>
                      <a:cubicBezTo>
                        <a:pt x="22" y="8"/>
                        <a:pt x="22" y="6"/>
                        <a:pt x="21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5" y="6"/>
                        <a:pt x="25" y="9"/>
                        <a:pt x="24" y="12"/>
                      </a:cubicBezTo>
                      <a:cubicBezTo>
                        <a:pt x="22" y="19"/>
                        <a:pt x="17" y="22"/>
                        <a:pt x="10" y="20"/>
                      </a:cubicBezTo>
                      <a:cubicBezTo>
                        <a:pt x="4" y="19"/>
                        <a:pt x="0" y="14"/>
                        <a:pt x="1" y="7"/>
                      </a:cubicBezTo>
                      <a:cubicBezTo>
                        <a:pt x="3" y="0"/>
                        <a:pt x="9" y="0"/>
                        <a:pt x="13" y="1"/>
                      </a:cubicBezTo>
                      <a:cubicBezTo>
                        <a:pt x="14" y="1"/>
                        <a:pt x="15" y="1"/>
                        <a:pt x="15" y="1"/>
                      </a:cubicBezTo>
                      <a:lnTo>
                        <a:pt x="12" y="17"/>
                      </a:lnTo>
                      <a:close/>
                      <a:moveTo>
                        <a:pt x="12" y="4"/>
                      </a:moveTo>
                      <a:cubicBezTo>
                        <a:pt x="9" y="4"/>
                        <a:pt x="5" y="4"/>
                        <a:pt x="4" y="8"/>
                      </a:cubicBezTo>
                      <a:cubicBezTo>
                        <a:pt x="3" y="12"/>
                        <a:pt x="6" y="15"/>
                        <a:pt x="9" y="16"/>
                      </a:cubicBez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3" name="Freeform 870"/>
                <p:cNvSpPr>
                  <a:spLocks/>
                </p:cNvSpPr>
                <p:nvPr/>
              </p:nvSpPr>
              <p:spPr bwMode="auto">
                <a:xfrm>
                  <a:off x="5511000" y="3467195"/>
                  <a:ext cx="52388" cy="39688"/>
                </a:xfrm>
                <a:custGeom>
                  <a:avLst/>
                  <a:gdLst/>
                  <a:ahLst/>
                  <a:cxnLst>
                    <a:cxn ang="0">
                      <a:pos x="1" y="13"/>
                    </a:cxn>
                    <a:cxn ang="0">
                      <a:pos x="8" y="15"/>
                    </a:cxn>
                    <a:cxn ang="0">
                      <a:pos x="14" y="11"/>
                    </a:cxn>
                    <a:cxn ang="0">
                      <a:pos x="14" y="6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26" y="5"/>
                    </a:cxn>
                    <a:cxn ang="0">
                      <a:pos x="25" y="9"/>
                    </a:cxn>
                    <a:cxn ang="0">
                      <a:pos x="16" y="7"/>
                    </a:cxn>
                    <a:cxn ang="0">
                      <a:pos x="16" y="7"/>
                    </a:cxn>
                    <a:cxn ang="0">
                      <a:pos x="17" y="13"/>
                    </a:cxn>
                    <a:cxn ang="0">
                      <a:pos x="8" y="19"/>
                    </a:cxn>
                    <a:cxn ang="0">
                      <a:pos x="0" y="17"/>
                    </a:cxn>
                    <a:cxn ang="0">
                      <a:pos x="1" y="13"/>
                    </a:cxn>
                  </a:cxnLst>
                  <a:rect l="0" t="0" r="r" b="b"/>
                  <a:pathLst>
                    <a:path w="26" h="20">
                      <a:moveTo>
                        <a:pt x="1" y="13"/>
                      </a:move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11" y="15"/>
                        <a:pt x="13" y="15"/>
                        <a:pt x="14" y="11"/>
                      </a:cubicBezTo>
                      <a:cubicBezTo>
                        <a:pt x="14" y="10"/>
                        <a:pt x="14" y="8"/>
                        <a:pt x="14" y="6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9"/>
                        <a:pt x="17" y="11"/>
                        <a:pt x="17" y="13"/>
                      </a:cubicBezTo>
                      <a:cubicBezTo>
                        <a:pt x="16" y="17"/>
                        <a:pt x="13" y="20"/>
                        <a:pt x="8" y="19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4" name="Freeform 871"/>
                <p:cNvSpPr>
                  <a:spLocks/>
                </p:cNvSpPr>
                <p:nvPr/>
              </p:nvSpPr>
              <p:spPr bwMode="auto">
                <a:xfrm>
                  <a:off x="5520525" y="3421158"/>
                  <a:ext cx="52388" cy="46038"/>
                </a:xfrm>
                <a:custGeom>
                  <a:avLst/>
                  <a:gdLst/>
                  <a:ahLst/>
                  <a:cxnLst>
                    <a:cxn ang="0">
                      <a:pos x="1" y="17"/>
                    </a:cxn>
                    <a:cxn ang="0">
                      <a:pos x="13" y="20"/>
                    </a:cxn>
                    <a:cxn ang="0">
                      <a:pos x="15" y="7"/>
                    </a:cxn>
                    <a:cxn ang="0">
                      <a:pos x="5" y="5"/>
                    </a:cxn>
                    <a:cxn ang="0">
                      <a:pos x="5" y="0"/>
                    </a:cxn>
                    <a:cxn ang="0">
                      <a:pos x="33" y="6"/>
                    </a:cxn>
                    <a:cxn ang="0">
                      <a:pos x="32" y="11"/>
                    </a:cxn>
                    <a:cxn ang="0">
                      <a:pos x="20" y="9"/>
                    </a:cxn>
                    <a:cxn ang="0">
                      <a:pos x="17" y="21"/>
                    </a:cxn>
                    <a:cxn ang="0">
                      <a:pos x="29" y="25"/>
                    </a:cxn>
                    <a:cxn ang="0">
                      <a:pos x="28" y="29"/>
                    </a:cxn>
                    <a:cxn ang="0">
                      <a:pos x="0" y="22"/>
                    </a:cxn>
                    <a:cxn ang="0">
                      <a:pos x="1" y="17"/>
                    </a:cxn>
                  </a:cxnLst>
                  <a:rect l="0" t="0" r="r" b="b"/>
                  <a:pathLst>
                    <a:path w="33" h="29">
                      <a:moveTo>
                        <a:pt x="1" y="17"/>
                      </a:moveTo>
                      <a:lnTo>
                        <a:pt x="13" y="20"/>
                      </a:lnTo>
                      <a:lnTo>
                        <a:pt x="15" y="7"/>
                      </a:lnTo>
                      <a:lnTo>
                        <a:pt x="5" y="5"/>
                      </a:lnTo>
                      <a:lnTo>
                        <a:pt x="5" y="0"/>
                      </a:lnTo>
                      <a:lnTo>
                        <a:pt x="33" y="6"/>
                      </a:lnTo>
                      <a:lnTo>
                        <a:pt x="32" y="11"/>
                      </a:lnTo>
                      <a:lnTo>
                        <a:pt x="20" y="9"/>
                      </a:lnTo>
                      <a:lnTo>
                        <a:pt x="17" y="21"/>
                      </a:lnTo>
                      <a:lnTo>
                        <a:pt x="29" y="25"/>
                      </a:lnTo>
                      <a:lnTo>
                        <a:pt x="28" y="29"/>
                      </a:lnTo>
                      <a:lnTo>
                        <a:pt x="0" y="22"/>
                      </a:lnTo>
                      <a:lnTo>
                        <a:pt x="1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5" name="Freeform 872"/>
                <p:cNvSpPr>
                  <a:spLocks/>
                </p:cNvSpPr>
                <p:nvPr/>
              </p:nvSpPr>
              <p:spPr bwMode="auto">
                <a:xfrm>
                  <a:off x="5533225" y="3375120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0" y="17"/>
                    </a:cxn>
                    <a:cxn ang="0">
                      <a:pos x="18" y="19"/>
                    </a:cxn>
                    <a:cxn ang="0">
                      <a:pos x="18" y="19"/>
                    </a:cxn>
                    <a:cxn ang="0">
                      <a:pos x="12" y="14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26" y="5"/>
                    </a:cxn>
                    <a:cxn ang="0">
                      <a:pos x="25" y="9"/>
                    </a:cxn>
                    <a:cxn ang="0">
                      <a:pos x="16" y="7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13" y="10"/>
                    </a:cxn>
                    <a:cxn ang="0">
                      <a:pos x="22" y="19"/>
                    </a:cxn>
                    <a:cxn ang="0">
                      <a:pos x="21" y="24"/>
                    </a:cxn>
                    <a:cxn ang="0">
                      <a:pos x="0" y="19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26" h="24">
                      <a:moveTo>
                        <a:pt x="0" y="15"/>
                      </a:move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3" y="18"/>
                        <a:pt x="15" y="18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6" y="17"/>
                        <a:pt x="15" y="16"/>
                        <a:pt x="12" y="1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2" y="6"/>
                        <a:pt x="10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9" y="6"/>
                        <a:pt x="11" y="8"/>
                        <a:pt x="13" y="10"/>
                      </a:cubicBezTo>
                      <a:cubicBezTo>
                        <a:pt x="16" y="12"/>
                        <a:pt x="19" y="16"/>
                        <a:pt x="22" y="19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6" name="Freeform 873"/>
                <p:cNvSpPr>
                  <a:spLocks noEditPoints="1"/>
                </p:cNvSpPr>
                <p:nvPr/>
              </p:nvSpPr>
              <p:spPr bwMode="auto">
                <a:xfrm>
                  <a:off x="5547512" y="3313208"/>
                  <a:ext cx="49213" cy="47625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24" y="15"/>
                    </a:cxn>
                    <a:cxn ang="0">
                      <a:pos x="10" y="23"/>
                    </a:cxn>
                    <a:cxn ang="0">
                      <a:pos x="1" y="9"/>
                    </a:cxn>
                    <a:cxn ang="0">
                      <a:pos x="15" y="1"/>
                    </a:cxn>
                    <a:cxn ang="0">
                      <a:pos x="11" y="19"/>
                    </a:cxn>
                    <a:cxn ang="0">
                      <a:pos x="21" y="14"/>
                    </a:cxn>
                    <a:cxn ang="0">
                      <a:pos x="14" y="5"/>
                    </a:cxn>
                    <a:cxn ang="0">
                      <a:pos x="4" y="10"/>
                    </a:cxn>
                    <a:cxn ang="0">
                      <a:pos x="11" y="19"/>
                    </a:cxn>
                  </a:cxnLst>
                  <a:rect l="0" t="0" r="r" b="b"/>
                  <a:pathLst>
                    <a:path w="25" h="24">
                      <a:moveTo>
                        <a:pt x="15" y="1"/>
                      </a:moveTo>
                      <a:cubicBezTo>
                        <a:pt x="23" y="3"/>
                        <a:pt x="25" y="10"/>
                        <a:pt x="24" y="15"/>
                      </a:cubicBezTo>
                      <a:cubicBezTo>
                        <a:pt x="23" y="21"/>
                        <a:pt x="17" y="24"/>
                        <a:pt x="10" y="23"/>
                      </a:cubicBezTo>
                      <a:cubicBezTo>
                        <a:pt x="3" y="21"/>
                        <a:pt x="0" y="15"/>
                        <a:pt x="1" y="9"/>
                      </a:cubicBezTo>
                      <a:cubicBezTo>
                        <a:pt x="3" y="3"/>
                        <a:pt x="8" y="0"/>
                        <a:pt x="15" y="1"/>
                      </a:cubicBezTo>
                      <a:close/>
                      <a:moveTo>
                        <a:pt x="11" y="19"/>
                      </a:move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2" y="10"/>
                        <a:pt x="19" y="7"/>
                        <a:pt x="14" y="5"/>
                      </a:cubicBezTo>
                      <a:cubicBezTo>
                        <a:pt x="11" y="5"/>
                        <a:pt x="5" y="5"/>
                        <a:pt x="4" y="10"/>
                      </a:cubicBezTo>
                      <a:cubicBezTo>
                        <a:pt x="3" y="15"/>
                        <a:pt x="7" y="18"/>
                        <a:pt x="1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7" name="Freeform 874"/>
                <p:cNvSpPr>
                  <a:spLocks noEditPoints="1"/>
                </p:cNvSpPr>
                <p:nvPr/>
              </p:nvSpPr>
              <p:spPr bwMode="auto">
                <a:xfrm>
                  <a:off x="5542750" y="3267170"/>
                  <a:ext cx="65088" cy="4762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3" y="5"/>
                    </a:cxn>
                    <a:cxn ang="0">
                      <a:pos x="6" y="14"/>
                    </a:cxn>
                    <a:cxn ang="0">
                      <a:pos x="12" y="18"/>
                    </a:cxn>
                    <a:cxn ang="0">
                      <a:pos x="12" y="18"/>
                    </a:cxn>
                    <a:cxn ang="0">
                      <a:pos x="9" y="9"/>
                    </a:cxn>
                    <a:cxn ang="0">
                      <a:pos x="22" y="2"/>
                    </a:cxn>
                    <a:cxn ang="0">
                      <a:pos x="31" y="15"/>
                    </a:cxn>
                    <a:cxn ang="0">
                      <a:pos x="14" y="22"/>
                    </a:cxn>
                    <a:cxn ang="0">
                      <a:pos x="3" y="16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12" y="11"/>
                    </a:cxn>
                    <a:cxn ang="0">
                      <a:pos x="14" y="16"/>
                    </a:cxn>
                    <a:cxn ang="0">
                      <a:pos x="18" y="19"/>
                    </a:cxn>
                    <a:cxn ang="0">
                      <a:pos x="29" y="14"/>
                    </a:cxn>
                    <a:cxn ang="0">
                      <a:pos x="22" y="7"/>
                    </a:cxn>
                    <a:cxn ang="0">
                      <a:pos x="12" y="11"/>
                    </a:cxn>
                  </a:cxnLst>
                  <a:rect l="0" t="0" r="r" b="b"/>
                  <a:pathLst>
                    <a:path w="33" h="24">
                      <a:moveTo>
                        <a:pt x="4" y="0"/>
                      </a:moveTo>
                      <a:cubicBezTo>
                        <a:pt x="4" y="2"/>
                        <a:pt x="4" y="4"/>
                        <a:pt x="3" y="5"/>
                      </a:cubicBezTo>
                      <a:cubicBezTo>
                        <a:pt x="3" y="9"/>
                        <a:pt x="4" y="12"/>
                        <a:pt x="6" y="14"/>
                      </a:cubicBezTo>
                      <a:cubicBezTo>
                        <a:pt x="7" y="16"/>
                        <a:pt x="10" y="17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0" y="16"/>
                        <a:pt x="9" y="12"/>
                        <a:pt x="9" y="9"/>
                      </a:cubicBezTo>
                      <a:cubicBezTo>
                        <a:pt x="11" y="4"/>
                        <a:pt x="15" y="1"/>
                        <a:pt x="22" y="2"/>
                      </a:cubicBezTo>
                      <a:cubicBezTo>
                        <a:pt x="29" y="4"/>
                        <a:pt x="33" y="9"/>
                        <a:pt x="31" y="15"/>
                      </a:cubicBezTo>
                      <a:cubicBezTo>
                        <a:pt x="30" y="23"/>
                        <a:pt x="22" y="24"/>
                        <a:pt x="14" y="22"/>
                      </a:cubicBezTo>
                      <a:cubicBezTo>
                        <a:pt x="9" y="21"/>
                        <a:pt x="6" y="19"/>
                        <a:pt x="3" y="16"/>
                      </a:cubicBezTo>
                      <a:cubicBezTo>
                        <a:pt x="1" y="13"/>
                        <a:pt x="0" y="10"/>
                        <a:pt x="0" y="5"/>
                      </a:cubicBezTo>
                      <a:cubicBezTo>
                        <a:pt x="0" y="3"/>
                        <a:pt x="0" y="1"/>
                        <a:pt x="0" y="0"/>
                      </a:cubicBezTo>
                      <a:lnTo>
                        <a:pt x="4" y="0"/>
                      </a:lnTo>
                      <a:close/>
                      <a:moveTo>
                        <a:pt x="12" y="11"/>
                      </a:moveTo>
                      <a:cubicBezTo>
                        <a:pt x="11" y="13"/>
                        <a:pt x="12" y="15"/>
                        <a:pt x="14" y="16"/>
                      </a:cubicBezTo>
                      <a:cubicBezTo>
                        <a:pt x="15" y="17"/>
                        <a:pt x="17" y="18"/>
                        <a:pt x="18" y="19"/>
                      </a:cubicBezTo>
                      <a:cubicBezTo>
                        <a:pt x="22" y="19"/>
                        <a:pt x="27" y="19"/>
                        <a:pt x="29" y="14"/>
                      </a:cubicBezTo>
                      <a:cubicBezTo>
                        <a:pt x="30" y="10"/>
                        <a:pt x="26" y="7"/>
                        <a:pt x="22" y="7"/>
                      </a:cubicBezTo>
                      <a:cubicBezTo>
                        <a:pt x="18" y="6"/>
                        <a:pt x="13" y="6"/>
                        <a:pt x="1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8" name="Freeform 875"/>
                <p:cNvSpPr>
                  <a:spLocks noEditPoints="1"/>
                </p:cNvSpPr>
                <p:nvPr/>
              </p:nvSpPr>
              <p:spPr bwMode="auto">
                <a:xfrm>
                  <a:off x="5568150" y="3229070"/>
                  <a:ext cx="50800" cy="49213"/>
                </a:xfrm>
                <a:custGeom>
                  <a:avLst/>
                  <a:gdLst/>
                  <a:ahLst/>
                  <a:cxnLst>
                    <a:cxn ang="0">
                      <a:pos x="25" y="5"/>
                    </a:cxn>
                    <a:cxn ang="0">
                      <a:pos x="24" y="9"/>
                    </a:cxn>
                    <a:cxn ang="0">
                      <a:pos x="15" y="7"/>
                    </a:cxn>
                    <a:cxn ang="0">
                      <a:pos x="14" y="10"/>
                    </a:cxn>
                    <a:cxn ang="0">
                      <a:pos x="14" y="14"/>
                    </a:cxn>
                    <a:cxn ang="0">
                      <a:pos x="20" y="18"/>
                    </a:cxn>
                    <a:cxn ang="0">
                      <a:pos x="21" y="19"/>
                    </a:cxn>
                    <a:cxn ang="0">
                      <a:pos x="20" y="24"/>
                    </a:cxn>
                    <a:cxn ang="0">
                      <a:pos x="18" y="22"/>
                    </a:cxn>
                    <a:cxn ang="0">
                      <a:pos x="12" y="17"/>
                    </a:cxn>
                    <a:cxn ang="0">
                      <a:pos x="12" y="14"/>
                    </a:cxn>
                    <a:cxn ang="0">
                      <a:pos x="12" y="14"/>
                    </a:cxn>
                    <a:cxn ang="0">
                      <a:pos x="5" y="18"/>
                    </a:cxn>
                    <a:cxn ang="0">
                      <a:pos x="1" y="14"/>
                    </a:cxn>
                    <a:cxn ang="0">
                      <a:pos x="1" y="7"/>
                    </a:cxn>
                    <a:cxn ang="0">
                      <a:pos x="3" y="0"/>
                    </a:cxn>
                    <a:cxn ang="0">
                      <a:pos x="25" y="5"/>
                    </a:cxn>
                    <a:cxn ang="0">
                      <a:pos x="5" y="4"/>
                    </a:cxn>
                    <a:cxn ang="0">
                      <a:pos x="4" y="8"/>
                    </a:cxn>
                    <a:cxn ang="0">
                      <a:pos x="6" y="14"/>
                    </a:cxn>
                    <a:cxn ang="0">
                      <a:pos x="11" y="9"/>
                    </a:cxn>
                    <a:cxn ang="0">
                      <a:pos x="12" y="6"/>
                    </a:cxn>
                    <a:cxn ang="0">
                      <a:pos x="5" y="4"/>
                    </a:cxn>
                  </a:cxnLst>
                  <a:rect l="0" t="0" r="r" b="b"/>
                  <a:pathLst>
                    <a:path w="25" h="24">
                      <a:moveTo>
                        <a:pt x="25" y="5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1"/>
                        <a:pt x="14" y="13"/>
                        <a:pt x="14" y="14"/>
                      </a:cubicBezTo>
                      <a:cubicBezTo>
                        <a:pt x="15" y="16"/>
                        <a:pt x="18" y="17"/>
                        <a:pt x="20" y="18"/>
                      </a:cubicBezTo>
                      <a:cubicBezTo>
                        <a:pt x="20" y="19"/>
                        <a:pt x="21" y="19"/>
                        <a:pt x="21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3"/>
                        <a:pt x="19" y="22"/>
                        <a:pt x="18" y="22"/>
                      </a:cubicBezTo>
                      <a:cubicBezTo>
                        <a:pt x="16" y="20"/>
                        <a:pt x="14" y="19"/>
                        <a:pt x="12" y="17"/>
                      </a:cubicBezTo>
                      <a:cubicBezTo>
                        <a:pt x="12" y="16"/>
                        <a:pt x="12" y="15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1" y="17"/>
                        <a:pt x="8" y="19"/>
                        <a:pt x="5" y="18"/>
                      </a:cubicBezTo>
                      <a:cubicBezTo>
                        <a:pt x="3" y="18"/>
                        <a:pt x="1" y="16"/>
                        <a:pt x="1" y="14"/>
                      </a:cubicBezTo>
                      <a:cubicBezTo>
                        <a:pt x="0" y="12"/>
                        <a:pt x="0" y="10"/>
                        <a:pt x="1" y="7"/>
                      </a:cubicBezTo>
                      <a:cubicBezTo>
                        <a:pt x="2" y="4"/>
                        <a:pt x="2" y="2"/>
                        <a:pt x="3" y="0"/>
                      </a:cubicBezTo>
                      <a:lnTo>
                        <a:pt x="25" y="5"/>
                      </a:lnTo>
                      <a:close/>
                      <a:moveTo>
                        <a:pt x="5" y="4"/>
                      </a:moveTo>
                      <a:cubicBezTo>
                        <a:pt x="4" y="5"/>
                        <a:pt x="4" y="6"/>
                        <a:pt x="4" y="8"/>
                      </a:cubicBezTo>
                      <a:cubicBezTo>
                        <a:pt x="3" y="10"/>
                        <a:pt x="3" y="14"/>
                        <a:pt x="6" y="14"/>
                      </a:cubicBezTo>
                      <a:cubicBezTo>
                        <a:pt x="9" y="15"/>
                        <a:pt x="11" y="12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599" name="Freeform 876"/>
                <p:cNvSpPr>
                  <a:spLocks/>
                </p:cNvSpPr>
                <p:nvPr/>
              </p:nvSpPr>
              <p:spPr bwMode="auto">
                <a:xfrm>
                  <a:off x="5576087" y="3194145"/>
                  <a:ext cx="50800" cy="39688"/>
                </a:xfrm>
                <a:custGeom>
                  <a:avLst/>
                  <a:gdLst/>
                  <a:ahLst/>
                  <a:cxnLst>
                    <a:cxn ang="0">
                      <a:pos x="10" y="14"/>
                    </a:cxn>
                    <a:cxn ang="0">
                      <a:pos x="10" y="12"/>
                    </a:cxn>
                    <a:cxn ang="0">
                      <a:pos x="8" y="5"/>
                    </a:cxn>
                    <a:cxn ang="0">
                      <a:pos x="4" y="9"/>
                    </a:cxn>
                    <a:cxn ang="0">
                      <a:pos x="4" y="14"/>
                    </a:cxn>
                    <a:cxn ang="0">
                      <a:pos x="1" y="15"/>
                    </a:cxn>
                    <a:cxn ang="0">
                      <a:pos x="1" y="7"/>
                    </a:cxn>
                    <a:cxn ang="0">
                      <a:pos x="8" y="1"/>
                    </a:cxn>
                    <a:cxn ang="0">
                      <a:pos x="12" y="7"/>
                    </a:cxn>
                    <a:cxn ang="0">
                      <a:pos x="12" y="7"/>
                    </a:cxn>
                    <a:cxn ang="0">
                      <a:pos x="19" y="2"/>
                    </a:cxn>
                    <a:cxn ang="0">
                      <a:pos x="23" y="13"/>
                    </a:cxn>
                    <a:cxn ang="0">
                      <a:pos x="20" y="20"/>
                    </a:cxn>
                    <a:cxn ang="0">
                      <a:pos x="18" y="18"/>
                    </a:cxn>
                    <a:cxn ang="0">
                      <a:pos x="20" y="13"/>
                    </a:cxn>
                    <a:cxn ang="0">
                      <a:pos x="18" y="7"/>
                    </a:cxn>
                    <a:cxn ang="0">
                      <a:pos x="13" y="12"/>
                    </a:cxn>
                    <a:cxn ang="0">
                      <a:pos x="12" y="14"/>
                    </a:cxn>
                    <a:cxn ang="0">
                      <a:pos x="10" y="14"/>
                    </a:cxn>
                  </a:cxnLst>
                  <a:rect l="0" t="0" r="r" b="b"/>
                  <a:pathLst>
                    <a:path w="25" h="20">
                      <a:moveTo>
                        <a:pt x="10" y="14"/>
                      </a:move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8"/>
                        <a:pt x="10" y="6"/>
                        <a:pt x="8" y="5"/>
                      </a:cubicBezTo>
                      <a:cubicBezTo>
                        <a:pt x="6" y="5"/>
                        <a:pt x="4" y="6"/>
                        <a:pt x="4" y="9"/>
                      </a:cubicBezTo>
                      <a:cubicBezTo>
                        <a:pt x="3" y="11"/>
                        <a:pt x="3" y="13"/>
                        <a:pt x="4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12"/>
                        <a:pt x="0" y="10"/>
                        <a:pt x="1" y="7"/>
                      </a:cubicBezTo>
                      <a:cubicBezTo>
                        <a:pt x="2" y="4"/>
                        <a:pt x="4" y="0"/>
                        <a:pt x="8" y="1"/>
                      </a:cubicBezTo>
                      <a:cubicBezTo>
                        <a:pt x="11" y="2"/>
                        <a:pt x="12" y="5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3" y="4"/>
                        <a:pt x="16" y="2"/>
                        <a:pt x="19" y="2"/>
                      </a:cubicBezTo>
                      <a:cubicBezTo>
                        <a:pt x="24" y="4"/>
                        <a:pt x="25" y="9"/>
                        <a:pt x="23" y="13"/>
                      </a:cubicBezTo>
                      <a:cubicBezTo>
                        <a:pt x="23" y="16"/>
                        <a:pt x="22" y="18"/>
                        <a:pt x="20" y="20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7"/>
                        <a:pt x="20" y="15"/>
                        <a:pt x="20" y="13"/>
                      </a:cubicBezTo>
                      <a:cubicBezTo>
                        <a:pt x="21" y="10"/>
                        <a:pt x="20" y="7"/>
                        <a:pt x="18" y="7"/>
                      </a:cubicBezTo>
                      <a:cubicBezTo>
                        <a:pt x="15" y="6"/>
                        <a:pt x="14" y="9"/>
                        <a:pt x="13" y="12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0" name="Freeform 877"/>
                <p:cNvSpPr>
                  <a:spLocks noEditPoints="1"/>
                </p:cNvSpPr>
                <p:nvPr/>
              </p:nvSpPr>
              <p:spPr bwMode="auto">
                <a:xfrm>
                  <a:off x="5587200" y="3156045"/>
                  <a:ext cx="49213" cy="41275"/>
                </a:xfrm>
                <a:custGeom>
                  <a:avLst/>
                  <a:gdLst/>
                  <a:ahLst/>
                  <a:cxnLst>
                    <a:cxn ang="0">
                      <a:pos x="24" y="8"/>
                    </a:cxn>
                    <a:cxn ang="0">
                      <a:pos x="21" y="7"/>
                    </a:cxn>
                    <a:cxn ang="0">
                      <a:pos x="21" y="8"/>
                    </a:cxn>
                    <a:cxn ang="0">
                      <a:pos x="23" y="15"/>
                    </a:cxn>
                    <a:cxn ang="0">
                      <a:pos x="15" y="20"/>
                    </a:cxn>
                    <a:cxn ang="0">
                      <a:pos x="10" y="5"/>
                    </a:cxn>
                    <a:cxn ang="0">
                      <a:pos x="9" y="5"/>
                    </a:cxn>
                    <a:cxn ang="0">
                      <a:pos x="3" y="9"/>
                    </a:cxn>
                    <a:cxn ang="0">
                      <a:pos x="3" y="15"/>
                    </a:cxn>
                    <a:cxn ang="0">
                      <a:pos x="0" y="15"/>
                    </a:cxn>
                    <a:cxn ang="0">
                      <a:pos x="0" y="8"/>
                    </a:cxn>
                    <a:cxn ang="0">
                      <a:pos x="11" y="1"/>
                    </a:cxn>
                    <a:cxn ang="0">
                      <a:pos x="19" y="3"/>
                    </a:cxn>
                    <a:cxn ang="0">
                      <a:pos x="25" y="4"/>
                    </a:cxn>
                    <a:cxn ang="0">
                      <a:pos x="24" y="8"/>
                    </a:cxn>
                    <a:cxn ang="0">
                      <a:pos x="12" y="6"/>
                    </a:cxn>
                    <a:cxn ang="0">
                      <a:pos x="15" y="16"/>
                    </a:cxn>
                    <a:cxn ang="0">
                      <a:pos x="20" y="13"/>
                    </a:cxn>
                    <a:cxn ang="0">
                      <a:pos x="17" y="7"/>
                    </a:cxn>
                    <a:cxn ang="0">
                      <a:pos x="16" y="7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25" h="21">
                      <a:moveTo>
                        <a:pt x="24" y="8"/>
                      </a:move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2" y="9"/>
                        <a:pt x="23" y="12"/>
                        <a:pt x="23" y="15"/>
                      </a:cubicBezTo>
                      <a:cubicBezTo>
                        <a:pt x="22" y="19"/>
                        <a:pt x="18" y="21"/>
                        <a:pt x="15" y="20"/>
                      </a:cubicBezTo>
                      <a:cubicBezTo>
                        <a:pt x="9" y="19"/>
                        <a:pt x="8" y="14"/>
                        <a:pt x="10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5"/>
                        <a:pt x="4" y="4"/>
                        <a:pt x="3" y="9"/>
                      </a:cubicBezTo>
                      <a:cubicBezTo>
                        <a:pt x="3" y="11"/>
                        <a:pt x="3" y="13"/>
                        <a:pt x="3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3"/>
                        <a:pt x="0" y="10"/>
                        <a:pt x="0" y="8"/>
                      </a:cubicBezTo>
                      <a:cubicBezTo>
                        <a:pt x="2" y="1"/>
                        <a:pt x="7" y="0"/>
                        <a:pt x="11" y="1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1" y="4"/>
                        <a:pt x="23" y="4"/>
                        <a:pt x="25" y="4"/>
                      </a:cubicBezTo>
                      <a:lnTo>
                        <a:pt x="24" y="8"/>
                      </a:lnTo>
                      <a:close/>
                      <a:moveTo>
                        <a:pt x="12" y="6"/>
                      </a:moveTo>
                      <a:cubicBezTo>
                        <a:pt x="11" y="10"/>
                        <a:pt x="11" y="15"/>
                        <a:pt x="15" y="16"/>
                      </a:cubicBezTo>
                      <a:cubicBezTo>
                        <a:pt x="18" y="17"/>
                        <a:pt x="19" y="15"/>
                        <a:pt x="20" y="13"/>
                      </a:cubicBezTo>
                      <a:cubicBezTo>
                        <a:pt x="21" y="10"/>
                        <a:pt x="19" y="8"/>
                        <a:pt x="17" y="7"/>
                      </a:cubicBezTo>
                      <a:cubicBezTo>
                        <a:pt x="17" y="7"/>
                        <a:pt x="17" y="7"/>
                        <a:pt x="16" y="7"/>
                      </a:cubicBez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1" name="Freeform 878"/>
                <p:cNvSpPr>
                  <a:spLocks/>
                </p:cNvSpPr>
                <p:nvPr/>
              </p:nvSpPr>
              <p:spPr bwMode="auto">
                <a:xfrm>
                  <a:off x="5591962" y="3116358"/>
                  <a:ext cx="47625" cy="38100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9" y="1"/>
                    </a:cxn>
                    <a:cxn ang="0">
                      <a:pos x="8" y="10"/>
                    </a:cxn>
                    <a:cxn ang="0">
                      <a:pos x="30" y="15"/>
                    </a:cxn>
                    <a:cxn ang="0">
                      <a:pos x="29" y="20"/>
                    </a:cxn>
                    <a:cxn ang="0">
                      <a:pos x="7" y="15"/>
                    </a:cxn>
                    <a:cxn ang="0">
                      <a:pos x="4" y="24"/>
                    </a:cxn>
                    <a:cxn ang="0">
                      <a:pos x="0" y="23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30" h="24">
                      <a:moveTo>
                        <a:pt x="5" y="0"/>
                      </a:moveTo>
                      <a:lnTo>
                        <a:pt x="9" y="1"/>
                      </a:lnTo>
                      <a:lnTo>
                        <a:pt x="8" y="10"/>
                      </a:lnTo>
                      <a:lnTo>
                        <a:pt x="30" y="15"/>
                      </a:lnTo>
                      <a:lnTo>
                        <a:pt x="29" y="20"/>
                      </a:lnTo>
                      <a:lnTo>
                        <a:pt x="7" y="15"/>
                      </a:lnTo>
                      <a:lnTo>
                        <a:pt x="4" y="24"/>
                      </a:lnTo>
                      <a:lnTo>
                        <a:pt x="0" y="2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2" name="Freeform 879"/>
                <p:cNvSpPr>
                  <a:spLocks noEditPoints="1"/>
                </p:cNvSpPr>
                <p:nvPr/>
              </p:nvSpPr>
              <p:spPr bwMode="auto">
                <a:xfrm>
                  <a:off x="5599900" y="3083020"/>
                  <a:ext cx="52388" cy="42863"/>
                </a:xfrm>
                <a:custGeom>
                  <a:avLst/>
                  <a:gdLst/>
                  <a:ahLst/>
                  <a:cxnLst>
                    <a:cxn ang="0">
                      <a:pos x="12" y="17"/>
                    </a:cxn>
                    <a:cxn ang="0">
                      <a:pos x="22" y="11"/>
                    </a:cxn>
                    <a:cxn ang="0">
                      <a:pos x="22" y="5"/>
                    </a:cxn>
                    <a:cxn ang="0">
                      <a:pos x="25" y="5"/>
                    </a:cxn>
                    <a:cxn ang="0">
                      <a:pos x="25" y="12"/>
                    </a:cxn>
                    <a:cxn ang="0">
                      <a:pos x="11" y="21"/>
                    </a:cxn>
                    <a:cxn ang="0">
                      <a:pos x="2" y="8"/>
                    </a:cxn>
                    <a:cxn ang="0">
                      <a:pos x="14" y="1"/>
                    </a:cxn>
                    <a:cxn ang="0">
                      <a:pos x="16" y="2"/>
                    </a:cxn>
                    <a:cxn ang="0">
                      <a:pos x="12" y="17"/>
                    </a:cxn>
                    <a:cxn ang="0">
                      <a:pos x="12" y="5"/>
                    </a:cxn>
                    <a:cxn ang="0">
                      <a:pos x="5" y="9"/>
                    </a:cxn>
                    <a:cxn ang="0">
                      <a:pos x="10" y="16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6" h="22">
                      <a:moveTo>
                        <a:pt x="12" y="17"/>
                      </a:moveTo>
                      <a:cubicBezTo>
                        <a:pt x="18" y="18"/>
                        <a:pt x="21" y="15"/>
                        <a:pt x="22" y="11"/>
                      </a:cubicBezTo>
                      <a:cubicBezTo>
                        <a:pt x="22" y="8"/>
                        <a:pt x="22" y="6"/>
                        <a:pt x="22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6"/>
                        <a:pt x="26" y="9"/>
                        <a:pt x="25" y="12"/>
                      </a:cubicBezTo>
                      <a:cubicBezTo>
                        <a:pt x="23" y="19"/>
                        <a:pt x="18" y="22"/>
                        <a:pt x="11" y="21"/>
                      </a:cubicBezTo>
                      <a:cubicBezTo>
                        <a:pt x="5" y="19"/>
                        <a:pt x="0" y="14"/>
                        <a:pt x="2" y="8"/>
                      </a:cubicBezTo>
                      <a:cubicBezTo>
                        <a:pt x="4" y="0"/>
                        <a:pt x="10" y="0"/>
                        <a:pt x="14" y="1"/>
                      </a:cubicBezTo>
                      <a:cubicBezTo>
                        <a:pt x="15" y="1"/>
                        <a:pt x="16" y="1"/>
                        <a:pt x="16" y="2"/>
                      </a:cubicBezTo>
                      <a:lnTo>
                        <a:pt x="12" y="17"/>
                      </a:lnTo>
                      <a:close/>
                      <a:moveTo>
                        <a:pt x="12" y="5"/>
                      </a:moveTo>
                      <a:cubicBezTo>
                        <a:pt x="10" y="4"/>
                        <a:pt x="6" y="4"/>
                        <a:pt x="5" y="9"/>
                      </a:cubicBezTo>
                      <a:cubicBezTo>
                        <a:pt x="4" y="13"/>
                        <a:pt x="7" y="15"/>
                        <a:pt x="10" y="16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3" name="Freeform 880"/>
                <p:cNvSpPr>
                  <a:spLocks/>
                </p:cNvSpPr>
                <p:nvPr/>
              </p:nvSpPr>
              <p:spPr bwMode="auto">
                <a:xfrm>
                  <a:off x="5611012" y="3040158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6" y="5"/>
                    </a:cxn>
                    <a:cxn ang="0">
                      <a:pos x="25" y="9"/>
                    </a:cxn>
                    <a:cxn ang="0">
                      <a:pos x="6" y="5"/>
                    </a:cxn>
                    <a:cxn ang="0">
                      <a:pos x="4" y="12"/>
                    </a:cxn>
                    <a:cxn ang="0">
                      <a:pos x="10" y="13"/>
                    </a:cxn>
                    <a:cxn ang="0">
                      <a:pos x="21" y="20"/>
                    </a:cxn>
                    <a:cxn ang="0">
                      <a:pos x="22" y="24"/>
                    </a:cxn>
                    <a:cxn ang="0">
                      <a:pos x="19" y="24"/>
                    </a:cxn>
                    <a:cxn ang="0">
                      <a:pos x="18" y="22"/>
                    </a:cxn>
                    <a:cxn ang="0">
                      <a:pos x="9" y="17"/>
                    </a:cxn>
                    <a:cxn ang="0">
                      <a:pos x="0" y="15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6" h="24">
                      <a:moveTo>
                        <a:pt x="4" y="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6" y="15"/>
                        <a:pt x="20" y="16"/>
                        <a:pt x="21" y="20"/>
                      </a:cubicBezTo>
                      <a:cubicBezTo>
                        <a:pt x="22" y="21"/>
                        <a:pt x="22" y="22"/>
                        <a:pt x="22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3"/>
                        <a:pt x="19" y="22"/>
                        <a:pt x="18" y="22"/>
                      </a:cubicBezTo>
                      <a:cubicBezTo>
                        <a:pt x="17" y="19"/>
                        <a:pt x="14" y="18"/>
                        <a:pt x="9" y="17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4" name="Freeform 881"/>
                <p:cNvSpPr>
                  <a:spLocks noEditPoints="1"/>
                </p:cNvSpPr>
                <p:nvPr/>
              </p:nvSpPr>
              <p:spPr bwMode="auto">
                <a:xfrm>
                  <a:off x="5620537" y="3000470"/>
                  <a:ext cx="49213" cy="42863"/>
                </a:xfrm>
                <a:custGeom>
                  <a:avLst/>
                  <a:gdLst/>
                  <a:ahLst/>
                  <a:cxnLst>
                    <a:cxn ang="0">
                      <a:pos x="1" y="12"/>
                    </a:cxn>
                    <a:cxn ang="0">
                      <a:pos x="8" y="13"/>
                    </a:cxn>
                    <a:cxn ang="0">
                      <a:pos x="9" y="10"/>
                    </a:cxn>
                    <a:cxn ang="0">
                      <a:pos x="19" y="1"/>
                    </a:cxn>
                    <a:cxn ang="0">
                      <a:pos x="23" y="5"/>
                    </a:cxn>
                    <a:cxn ang="0">
                      <a:pos x="24" y="15"/>
                    </a:cxn>
                    <a:cxn ang="0">
                      <a:pos x="22" y="21"/>
                    </a:cxn>
                    <a:cxn ang="0">
                      <a:pos x="0" y="15"/>
                    </a:cxn>
                    <a:cxn ang="0">
                      <a:pos x="1" y="12"/>
                    </a:cxn>
                    <a:cxn ang="0">
                      <a:pos x="20" y="16"/>
                    </a:cxn>
                    <a:cxn ang="0">
                      <a:pos x="21" y="13"/>
                    </a:cxn>
                    <a:cxn ang="0">
                      <a:pos x="18" y="5"/>
                    </a:cxn>
                    <a:cxn ang="0">
                      <a:pos x="12" y="11"/>
                    </a:cxn>
                    <a:cxn ang="0">
                      <a:pos x="11" y="14"/>
                    </a:cxn>
                    <a:cxn ang="0">
                      <a:pos x="20" y="16"/>
                    </a:cxn>
                  </a:cxnLst>
                  <a:rect l="0" t="0" r="r" b="b"/>
                  <a:pathLst>
                    <a:path w="25" h="21">
                      <a:moveTo>
                        <a:pt x="1" y="12"/>
                      </a:move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9" y="11"/>
                        <a:pt x="9" y="10"/>
                      </a:cubicBezTo>
                      <a:cubicBezTo>
                        <a:pt x="10" y="5"/>
                        <a:pt x="13" y="0"/>
                        <a:pt x="19" y="1"/>
                      </a:cubicBezTo>
                      <a:cubicBezTo>
                        <a:pt x="21" y="2"/>
                        <a:pt x="22" y="3"/>
                        <a:pt x="23" y="5"/>
                      </a:cubicBezTo>
                      <a:cubicBezTo>
                        <a:pt x="25" y="8"/>
                        <a:pt x="24" y="12"/>
                        <a:pt x="24" y="15"/>
                      </a:cubicBezTo>
                      <a:cubicBezTo>
                        <a:pt x="23" y="17"/>
                        <a:pt x="22" y="19"/>
                        <a:pt x="22" y="21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1" y="12"/>
                      </a:lnTo>
                      <a:close/>
                      <a:moveTo>
                        <a:pt x="20" y="16"/>
                      </a:moveTo>
                      <a:cubicBezTo>
                        <a:pt x="20" y="15"/>
                        <a:pt x="21" y="14"/>
                        <a:pt x="21" y="13"/>
                      </a:cubicBezTo>
                      <a:cubicBezTo>
                        <a:pt x="22" y="10"/>
                        <a:pt x="22" y="6"/>
                        <a:pt x="18" y="5"/>
                      </a:cubicBezTo>
                      <a:cubicBezTo>
                        <a:pt x="14" y="4"/>
                        <a:pt x="12" y="8"/>
                        <a:pt x="12" y="11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lnTo>
                        <a:pt x="2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5" name="Freeform 882"/>
                <p:cNvSpPr>
                  <a:spLocks/>
                </p:cNvSpPr>
                <p:nvPr/>
              </p:nvSpPr>
              <p:spPr bwMode="auto">
                <a:xfrm>
                  <a:off x="5630062" y="2954433"/>
                  <a:ext cx="52388" cy="46038"/>
                </a:xfrm>
                <a:custGeom>
                  <a:avLst/>
                  <a:gdLst/>
                  <a:ahLst/>
                  <a:cxnLst>
                    <a:cxn ang="0">
                      <a:pos x="1" y="18"/>
                    </a:cxn>
                    <a:cxn ang="0">
                      <a:pos x="13" y="21"/>
                    </a:cxn>
                    <a:cxn ang="0">
                      <a:pos x="15" y="8"/>
                    </a:cxn>
                    <a:cxn ang="0">
                      <a:pos x="4" y="5"/>
                    </a:cxn>
                    <a:cxn ang="0">
                      <a:pos x="5" y="0"/>
                    </a:cxn>
                    <a:cxn ang="0">
                      <a:pos x="33" y="7"/>
                    </a:cxn>
                    <a:cxn ang="0">
                      <a:pos x="32" y="12"/>
                    </a:cxn>
                    <a:cxn ang="0">
                      <a:pos x="19" y="8"/>
                    </a:cxn>
                    <a:cxn ang="0">
                      <a:pos x="17" y="22"/>
                    </a:cxn>
                    <a:cxn ang="0">
                      <a:pos x="29" y="24"/>
                    </a:cxn>
                    <a:cxn ang="0">
                      <a:pos x="28" y="29"/>
                    </a:cxn>
                    <a:cxn ang="0">
                      <a:pos x="0" y="23"/>
                    </a:cxn>
                    <a:cxn ang="0">
                      <a:pos x="1" y="18"/>
                    </a:cxn>
                  </a:cxnLst>
                  <a:rect l="0" t="0" r="r" b="b"/>
                  <a:pathLst>
                    <a:path w="33" h="29">
                      <a:moveTo>
                        <a:pt x="1" y="18"/>
                      </a:moveTo>
                      <a:lnTo>
                        <a:pt x="13" y="21"/>
                      </a:lnTo>
                      <a:lnTo>
                        <a:pt x="15" y="8"/>
                      </a:lnTo>
                      <a:lnTo>
                        <a:pt x="4" y="5"/>
                      </a:lnTo>
                      <a:lnTo>
                        <a:pt x="5" y="0"/>
                      </a:lnTo>
                      <a:lnTo>
                        <a:pt x="33" y="7"/>
                      </a:lnTo>
                      <a:lnTo>
                        <a:pt x="32" y="12"/>
                      </a:lnTo>
                      <a:lnTo>
                        <a:pt x="19" y="8"/>
                      </a:lnTo>
                      <a:lnTo>
                        <a:pt x="17" y="22"/>
                      </a:lnTo>
                      <a:lnTo>
                        <a:pt x="29" y="24"/>
                      </a:lnTo>
                      <a:lnTo>
                        <a:pt x="28" y="29"/>
                      </a:lnTo>
                      <a:lnTo>
                        <a:pt x="0" y="23"/>
                      </a:lnTo>
                      <a:lnTo>
                        <a:pt x="1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6" name="Freeform 883"/>
                <p:cNvSpPr>
                  <a:spLocks noEditPoints="1"/>
                </p:cNvSpPr>
                <p:nvPr/>
              </p:nvSpPr>
              <p:spPr bwMode="auto">
                <a:xfrm>
                  <a:off x="5639587" y="2897283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1" y="20"/>
                    </a:cxn>
                    <a:cxn ang="0">
                      <a:pos x="9" y="22"/>
                    </a:cxn>
                    <a:cxn ang="0">
                      <a:pos x="9" y="18"/>
                    </a:cxn>
                    <a:cxn ang="0">
                      <a:pos x="19" y="11"/>
                    </a:cxn>
                    <a:cxn ang="0">
                      <a:pos x="23" y="14"/>
                    </a:cxn>
                    <a:cxn ang="0">
                      <a:pos x="24" y="23"/>
                    </a:cxn>
                    <a:cxn ang="0">
                      <a:pos x="22" y="29"/>
                    </a:cxn>
                    <a:cxn ang="0">
                      <a:pos x="0" y="24"/>
                    </a:cxn>
                    <a:cxn ang="0">
                      <a:pos x="1" y="20"/>
                    </a:cxn>
                    <a:cxn ang="0">
                      <a:pos x="6" y="0"/>
                    </a:cxn>
                    <a:cxn ang="0">
                      <a:pos x="28" y="6"/>
                    </a:cxn>
                    <a:cxn ang="0">
                      <a:pos x="27" y="9"/>
                    </a:cxn>
                    <a:cxn ang="0">
                      <a:pos x="5" y="4"/>
                    </a:cxn>
                    <a:cxn ang="0">
                      <a:pos x="6" y="0"/>
                    </a:cxn>
                    <a:cxn ang="0">
                      <a:pos x="20" y="25"/>
                    </a:cxn>
                    <a:cxn ang="0">
                      <a:pos x="21" y="22"/>
                    </a:cxn>
                    <a:cxn ang="0">
                      <a:pos x="18" y="15"/>
                    </a:cxn>
                    <a:cxn ang="0">
                      <a:pos x="12" y="20"/>
                    </a:cxn>
                    <a:cxn ang="0">
                      <a:pos x="11" y="23"/>
                    </a:cxn>
                    <a:cxn ang="0">
                      <a:pos x="20" y="25"/>
                    </a:cxn>
                  </a:cxnLst>
                  <a:rect l="0" t="0" r="r" b="b"/>
                  <a:pathLst>
                    <a:path w="28" h="29">
                      <a:moveTo>
                        <a:pt x="1" y="20"/>
                      </a:move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1"/>
                        <a:pt x="9" y="20"/>
                        <a:pt x="9" y="18"/>
                      </a:cubicBezTo>
                      <a:cubicBezTo>
                        <a:pt x="10" y="14"/>
                        <a:pt x="13" y="9"/>
                        <a:pt x="19" y="11"/>
                      </a:cubicBezTo>
                      <a:cubicBezTo>
                        <a:pt x="21" y="11"/>
                        <a:pt x="22" y="12"/>
                        <a:pt x="23" y="14"/>
                      </a:cubicBezTo>
                      <a:cubicBezTo>
                        <a:pt x="25" y="17"/>
                        <a:pt x="24" y="20"/>
                        <a:pt x="24" y="23"/>
                      </a:cubicBezTo>
                      <a:cubicBezTo>
                        <a:pt x="23" y="26"/>
                        <a:pt x="23" y="28"/>
                        <a:pt x="22" y="29"/>
                      </a:cubicBezTo>
                      <a:cubicBezTo>
                        <a:pt x="0" y="24"/>
                        <a:pt x="0" y="24"/>
                        <a:pt x="0" y="24"/>
                      </a:cubicBezTo>
                      <a:lnTo>
                        <a:pt x="1" y="20"/>
                      </a:lnTo>
                      <a:close/>
                      <a:moveTo>
                        <a:pt x="6" y="0"/>
                      </a:move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5" y="4"/>
                        <a:pt x="5" y="4"/>
                        <a:pt x="5" y="4"/>
                      </a:cubicBezTo>
                      <a:lnTo>
                        <a:pt x="6" y="0"/>
                      </a:lnTo>
                      <a:close/>
                      <a:moveTo>
                        <a:pt x="20" y="25"/>
                      </a:moveTo>
                      <a:cubicBezTo>
                        <a:pt x="20" y="24"/>
                        <a:pt x="21" y="23"/>
                        <a:pt x="21" y="22"/>
                      </a:cubicBezTo>
                      <a:cubicBezTo>
                        <a:pt x="22" y="19"/>
                        <a:pt x="21" y="15"/>
                        <a:pt x="18" y="15"/>
                      </a:cubicBezTo>
                      <a:cubicBezTo>
                        <a:pt x="14" y="14"/>
                        <a:pt x="13" y="17"/>
                        <a:pt x="12" y="20"/>
                      </a:cubicBezTo>
                      <a:cubicBezTo>
                        <a:pt x="12" y="21"/>
                        <a:pt x="11" y="22"/>
                        <a:pt x="11" y="23"/>
                      </a:cubicBezTo>
                      <a:lnTo>
                        <a:pt x="20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7" name="Freeform 884"/>
                <p:cNvSpPr>
                  <a:spLocks/>
                </p:cNvSpPr>
                <p:nvPr/>
              </p:nvSpPr>
              <p:spPr bwMode="auto">
                <a:xfrm>
                  <a:off x="5652287" y="2856008"/>
                  <a:ext cx="53975" cy="49213"/>
                </a:xfrm>
                <a:custGeom>
                  <a:avLst/>
                  <a:gdLst/>
                  <a:ahLst/>
                  <a:cxnLst>
                    <a:cxn ang="0">
                      <a:pos x="1" y="15"/>
                    </a:cxn>
                    <a:cxn ang="0">
                      <a:pos x="7" y="13"/>
                    </a:cxn>
                    <a:cxn ang="0">
                      <a:pos x="11" y="12"/>
                    </a:cxn>
                    <a:cxn ang="0">
                      <a:pos x="11" y="11"/>
                    </a:cxn>
                    <a:cxn ang="0">
                      <a:pos x="8" y="8"/>
                    </a:cxn>
                    <a:cxn ang="0">
                      <a:pos x="4" y="4"/>
                    </a:cxn>
                    <a:cxn ang="0">
                      <a:pos x="5" y="0"/>
                    </a:cxn>
                    <a:cxn ang="0">
                      <a:pos x="14" y="10"/>
                    </a:cxn>
                    <a:cxn ang="0">
                      <a:pos x="27" y="5"/>
                    </a:cxn>
                    <a:cxn ang="0">
                      <a:pos x="26" y="9"/>
                    </a:cxn>
                    <a:cxn ang="0">
                      <a:pos x="20" y="11"/>
                    </a:cxn>
                    <a:cxn ang="0">
                      <a:pos x="16" y="13"/>
                    </a:cxn>
                    <a:cxn ang="0">
                      <a:pos x="16" y="13"/>
                    </a:cxn>
                    <a:cxn ang="0">
                      <a:pos x="19" y="16"/>
                    </a:cxn>
                    <a:cxn ang="0">
                      <a:pos x="23" y="21"/>
                    </a:cxn>
                    <a:cxn ang="0">
                      <a:pos x="22" y="25"/>
                    </a:cxn>
                    <a:cxn ang="0">
                      <a:pos x="13" y="15"/>
                    </a:cxn>
                    <a:cxn ang="0">
                      <a:pos x="0" y="19"/>
                    </a:cxn>
                    <a:cxn ang="0">
                      <a:pos x="1" y="15"/>
                    </a:cxn>
                  </a:cxnLst>
                  <a:rect l="0" t="0" r="r" b="b"/>
                  <a:pathLst>
                    <a:path w="27" h="25">
                      <a:moveTo>
                        <a:pt x="1" y="15"/>
                      </a:move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2"/>
                        <a:pt x="9" y="12"/>
                        <a:pt x="11" y="12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0"/>
                        <a:pt x="9" y="9"/>
                        <a:pt x="8" y="8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8" y="12"/>
                        <a:pt x="17" y="12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7" y="14"/>
                        <a:pt x="18" y="15"/>
                        <a:pt x="19" y="16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8" name="Freeform 885"/>
                <p:cNvSpPr>
                  <a:spLocks/>
                </p:cNvSpPr>
                <p:nvPr/>
              </p:nvSpPr>
              <p:spPr bwMode="auto">
                <a:xfrm>
                  <a:off x="5591962" y="3470370"/>
                  <a:ext cx="47625" cy="3651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9" y="1"/>
                    </a:cxn>
                    <a:cxn ang="0">
                      <a:pos x="7" y="9"/>
                    </a:cxn>
                    <a:cxn ang="0">
                      <a:pos x="30" y="15"/>
                    </a:cxn>
                    <a:cxn ang="0">
                      <a:pos x="29" y="20"/>
                    </a:cxn>
                    <a:cxn ang="0">
                      <a:pos x="5" y="14"/>
                    </a:cxn>
                    <a:cxn ang="0">
                      <a:pos x="4" y="23"/>
                    </a:cxn>
                    <a:cxn ang="0">
                      <a:pos x="0" y="22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30" h="23">
                      <a:moveTo>
                        <a:pt x="5" y="0"/>
                      </a:moveTo>
                      <a:lnTo>
                        <a:pt x="9" y="1"/>
                      </a:lnTo>
                      <a:lnTo>
                        <a:pt x="7" y="9"/>
                      </a:lnTo>
                      <a:lnTo>
                        <a:pt x="30" y="15"/>
                      </a:lnTo>
                      <a:lnTo>
                        <a:pt x="29" y="20"/>
                      </a:lnTo>
                      <a:lnTo>
                        <a:pt x="5" y="14"/>
                      </a:lnTo>
                      <a:lnTo>
                        <a:pt x="4" y="23"/>
                      </a:lnTo>
                      <a:lnTo>
                        <a:pt x="0" y="2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09" name="Freeform 886"/>
                <p:cNvSpPr>
                  <a:spLocks noEditPoints="1"/>
                </p:cNvSpPr>
                <p:nvPr/>
              </p:nvSpPr>
              <p:spPr bwMode="auto">
                <a:xfrm>
                  <a:off x="5599900" y="3429095"/>
                  <a:ext cx="65088" cy="50800"/>
                </a:xfrm>
                <a:custGeom>
                  <a:avLst/>
                  <a:gdLst/>
                  <a:ahLst/>
                  <a:cxnLst>
                    <a:cxn ang="0">
                      <a:pos x="7" y="21"/>
                    </a:cxn>
                    <a:cxn ang="0">
                      <a:pos x="0" y="19"/>
                    </a:cxn>
                    <a:cxn ang="0">
                      <a:pos x="1" y="16"/>
                    </a:cxn>
                    <a:cxn ang="0">
                      <a:pos x="5" y="17"/>
                    </a:cxn>
                    <a:cxn ang="0">
                      <a:pos x="5" y="16"/>
                    </a:cxn>
                    <a:cxn ang="0">
                      <a:pos x="2" y="8"/>
                    </a:cxn>
                    <a:cxn ang="0">
                      <a:pos x="16" y="1"/>
                    </a:cxn>
                    <a:cxn ang="0">
                      <a:pos x="25" y="14"/>
                    </a:cxn>
                    <a:cxn ang="0">
                      <a:pos x="20" y="20"/>
                    </a:cxn>
                    <a:cxn ang="0">
                      <a:pos x="20" y="20"/>
                    </a:cxn>
                    <a:cxn ang="0">
                      <a:pos x="32" y="23"/>
                    </a:cxn>
                    <a:cxn ang="0">
                      <a:pos x="31" y="26"/>
                    </a:cxn>
                    <a:cxn ang="0">
                      <a:pos x="7" y="21"/>
                    </a:cxn>
                    <a:cxn ang="0">
                      <a:pos x="14" y="18"/>
                    </a:cxn>
                    <a:cxn ang="0">
                      <a:pos x="16" y="19"/>
                    </a:cxn>
                    <a:cxn ang="0">
                      <a:pos x="22" y="14"/>
                    </a:cxn>
                    <a:cxn ang="0">
                      <a:pos x="15" y="5"/>
                    </a:cxn>
                    <a:cxn ang="0">
                      <a:pos x="5" y="10"/>
                    </a:cxn>
                    <a:cxn ang="0">
                      <a:pos x="9" y="17"/>
                    </a:cxn>
                    <a:cxn ang="0">
                      <a:pos x="10" y="17"/>
                    </a:cxn>
                    <a:cxn ang="0">
                      <a:pos x="14" y="18"/>
                    </a:cxn>
                  </a:cxnLst>
                  <a:rect l="0" t="0" r="r" b="b"/>
                  <a:pathLst>
                    <a:path w="32" h="26">
                      <a:moveTo>
                        <a:pt x="7" y="21"/>
                      </a:moveTo>
                      <a:cubicBezTo>
                        <a:pt x="4" y="20"/>
                        <a:pt x="2" y="20"/>
                        <a:pt x="0" y="19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2" y="14"/>
                        <a:pt x="1" y="11"/>
                        <a:pt x="2" y="8"/>
                      </a:cubicBezTo>
                      <a:cubicBezTo>
                        <a:pt x="4" y="2"/>
                        <a:pt x="9" y="0"/>
                        <a:pt x="16" y="1"/>
                      </a:cubicBezTo>
                      <a:cubicBezTo>
                        <a:pt x="23" y="3"/>
                        <a:pt x="26" y="9"/>
                        <a:pt x="25" y="14"/>
                      </a:cubicBezTo>
                      <a:cubicBezTo>
                        <a:pt x="24" y="17"/>
                        <a:pt x="22" y="19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lnTo>
                        <a:pt x="7" y="21"/>
                      </a:lnTo>
                      <a:close/>
                      <a:moveTo>
                        <a:pt x="14" y="18"/>
                      </a:moveTo>
                      <a:cubicBezTo>
                        <a:pt x="15" y="19"/>
                        <a:pt x="15" y="19"/>
                        <a:pt x="16" y="19"/>
                      </a:cubicBezTo>
                      <a:cubicBezTo>
                        <a:pt x="19" y="18"/>
                        <a:pt x="21" y="17"/>
                        <a:pt x="22" y="14"/>
                      </a:cubicBezTo>
                      <a:cubicBezTo>
                        <a:pt x="23" y="9"/>
                        <a:pt x="20" y="6"/>
                        <a:pt x="15" y="5"/>
                      </a:cubicBezTo>
                      <a:cubicBezTo>
                        <a:pt x="10" y="4"/>
                        <a:pt x="6" y="5"/>
                        <a:pt x="5" y="10"/>
                      </a:cubicBezTo>
                      <a:cubicBezTo>
                        <a:pt x="5" y="12"/>
                        <a:pt x="6" y="15"/>
                        <a:pt x="9" y="17"/>
                      </a:cubicBezTo>
                      <a:cubicBezTo>
                        <a:pt x="9" y="17"/>
                        <a:pt x="10" y="17"/>
                        <a:pt x="10" y="17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0" name="Freeform 887"/>
                <p:cNvSpPr>
                  <a:spLocks noEditPoints="1"/>
                </p:cNvSpPr>
                <p:nvPr/>
              </p:nvSpPr>
              <p:spPr bwMode="auto">
                <a:xfrm>
                  <a:off x="5612600" y="3387820"/>
                  <a:ext cx="49213" cy="42863"/>
                </a:xfrm>
                <a:custGeom>
                  <a:avLst/>
                  <a:gdLst/>
                  <a:ahLst/>
                  <a:cxnLst>
                    <a:cxn ang="0">
                      <a:pos x="12" y="17"/>
                    </a:cxn>
                    <a:cxn ang="0">
                      <a:pos x="21" y="11"/>
                    </a:cxn>
                    <a:cxn ang="0">
                      <a:pos x="21" y="5"/>
                    </a:cxn>
                    <a:cxn ang="0">
                      <a:pos x="24" y="5"/>
                    </a:cxn>
                    <a:cxn ang="0">
                      <a:pos x="24" y="12"/>
                    </a:cxn>
                    <a:cxn ang="0">
                      <a:pos x="11" y="21"/>
                    </a:cxn>
                    <a:cxn ang="0">
                      <a:pos x="1" y="8"/>
                    </a:cxn>
                    <a:cxn ang="0">
                      <a:pos x="14" y="1"/>
                    </a:cxn>
                    <a:cxn ang="0">
                      <a:pos x="15" y="2"/>
                    </a:cxn>
                    <a:cxn ang="0">
                      <a:pos x="12" y="17"/>
                    </a:cxn>
                    <a:cxn ang="0">
                      <a:pos x="12" y="5"/>
                    </a:cxn>
                    <a:cxn ang="0">
                      <a:pos x="4" y="9"/>
                    </a:cxn>
                    <a:cxn ang="0">
                      <a:pos x="9" y="16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5" h="22">
                      <a:moveTo>
                        <a:pt x="12" y="17"/>
                      </a:moveTo>
                      <a:cubicBezTo>
                        <a:pt x="17" y="18"/>
                        <a:pt x="20" y="15"/>
                        <a:pt x="21" y="11"/>
                      </a:cubicBezTo>
                      <a:cubicBezTo>
                        <a:pt x="22" y="8"/>
                        <a:pt x="22" y="7"/>
                        <a:pt x="21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5" y="6"/>
                        <a:pt x="25" y="9"/>
                        <a:pt x="24" y="12"/>
                      </a:cubicBezTo>
                      <a:cubicBezTo>
                        <a:pt x="23" y="19"/>
                        <a:pt x="17" y="22"/>
                        <a:pt x="11" y="21"/>
                      </a:cubicBezTo>
                      <a:cubicBezTo>
                        <a:pt x="4" y="19"/>
                        <a:pt x="0" y="14"/>
                        <a:pt x="1" y="8"/>
                      </a:cubicBezTo>
                      <a:cubicBezTo>
                        <a:pt x="3" y="1"/>
                        <a:pt x="10" y="0"/>
                        <a:pt x="14" y="1"/>
                      </a:cubicBezTo>
                      <a:cubicBezTo>
                        <a:pt x="14" y="1"/>
                        <a:pt x="15" y="1"/>
                        <a:pt x="15" y="2"/>
                      </a:cubicBezTo>
                      <a:lnTo>
                        <a:pt x="12" y="17"/>
                      </a:lnTo>
                      <a:close/>
                      <a:moveTo>
                        <a:pt x="12" y="5"/>
                      </a:moveTo>
                      <a:cubicBezTo>
                        <a:pt x="9" y="4"/>
                        <a:pt x="5" y="4"/>
                        <a:pt x="4" y="9"/>
                      </a:cubicBezTo>
                      <a:cubicBezTo>
                        <a:pt x="3" y="13"/>
                        <a:pt x="6" y="15"/>
                        <a:pt x="9" y="16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1" name="Freeform 888"/>
                <p:cNvSpPr>
                  <a:spLocks noEditPoints="1"/>
                </p:cNvSpPr>
                <p:nvPr/>
              </p:nvSpPr>
              <p:spPr bwMode="auto">
                <a:xfrm>
                  <a:off x="5606250" y="3338608"/>
                  <a:ext cx="66675" cy="49213"/>
                </a:xfrm>
                <a:custGeom>
                  <a:avLst/>
                  <a:gdLst/>
                  <a:ahLst/>
                  <a:cxnLst>
                    <a:cxn ang="0">
                      <a:pos x="4" y="1"/>
                    </a:cxn>
                    <a:cxn ang="0">
                      <a:pos x="4" y="6"/>
                    </a:cxn>
                    <a:cxn ang="0">
                      <a:pos x="6" y="15"/>
                    </a:cxn>
                    <a:cxn ang="0">
                      <a:pos x="13" y="19"/>
                    </a:cxn>
                    <a:cxn ang="0">
                      <a:pos x="13" y="19"/>
                    </a:cxn>
                    <a:cxn ang="0">
                      <a:pos x="10" y="10"/>
                    </a:cxn>
                    <a:cxn ang="0">
                      <a:pos x="23" y="3"/>
                    </a:cxn>
                    <a:cxn ang="0">
                      <a:pos x="32" y="16"/>
                    </a:cxn>
                    <a:cxn ang="0">
                      <a:pos x="15" y="23"/>
                    </a:cxn>
                    <a:cxn ang="0">
                      <a:pos x="4" y="17"/>
                    </a:cxn>
                    <a:cxn ang="0">
                      <a:pos x="1" y="6"/>
                    </a:cxn>
                    <a:cxn ang="0">
                      <a:pos x="1" y="0"/>
                    </a:cxn>
                    <a:cxn ang="0">
                      <a:pos x="4" y="1"/>
                    </a:cxn>
                    <a:cxn ang="0">
                      <a:pos x="13" y="11"/>
                    </a:cxn>
                    <a:cxn ang="0">
                      <a:pos x="14" y="17"/>
                    </a:cxn>
                    <a:cxn ang="0">
                      <a:pos x="19" y="19"/>
                    </a:cxn>
                    <a:cxn ang="0">
                      <a:pos x="29" y="15"/>
                    </a:cxn>
                    <a:cxn ang="0">
                      <a:pos x="22" y="7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33" h="24">
                      <a:moveTo>
                        <a:pt x="4" y="1"/>
                      </a:moveTo>
                      <a:cubicBezTo>
                        <a:pt x="4" y="2"/>
                        <a:pt x="4" y="5"/>
                        <a:pt x="4" y="6"/>
                      </a:cubicBezTo>
                      <a:cubicBezTo>
                        <a:pt x="4" y="10"/>
                        <a:pt x="4" y="13"/>
                        <a:pt x="6" y="15"/>
                      </a:cubicBezTo>
                      <a:cubicBezTo>
                        <a:pt x="8" y="17"/>
                        <a:pt x="11" y="18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0" y="17"/>
                        <a:pt x="9" y="13"/>
                        <a:pt x="10" y="10"/>
                      </a:cubicBezTo>
                      <a:cubicBezTo>
                        <a:pt x="11" y="5"/>
                        <a:pt x="16" y="2"/>
                        <a:pt x="23" y="3"/>
                      </a:cubicBezTo>
                      <a:cubicBezTo>
                        <a:pt x="30" y="5"/>
                        <a:pt x="33" y="10"/>
                        <a:pt x="32" y="16"/>
                      </a:cubicBezTo>
                      <a:cubicBezTo>
                        <a:pt x="30" y="24"/>
                        <a:pt x="22" y="24"/>
                        <a:pt x="15" y="23"/>
                      </a:cubicBezTo>
                      <a:cubicBezTo>
                        <a:pt x="10" y="22"/>
                        <a:pt x="6" y="20"/>
                        <a:pt x="4" y="17"/>
                      </a:cubicBezTo>
                      <a:cubicBezTo>
                        <a:pt x="1" y="14"/>
                        <a:pt x="0" y="10"/>
                        <a:pt x="1" y="6"/>
                      </a:cubicBezTo>
                      <a:cubicBezTo>
                        <a:pt x="1" y="4"/>
                        <a:pt x="1" y="2"/>
                        <a:pt x="1" y="0"/>
                      </a:cubicBezTo>
                      <a:lnTo>
                        <a:pt x="4" y="1"/>
                      </a:lnTo>
                      <a:close/>
                      <a:moveTo>
                        <a:pt x="13" y="11"/>
                      </a:moveTo>
                      <a:cubicBezTo>
                        <a:pt x="12" y="14"/>
                        <a:pt x="13" y="16"/>
                        <a:pt x="14" y="17"/>
                      </a:cubicBezTo>
                      <a:cubicBezTo>
                        <a:pt x="16" y="18"/>
                        <a:pt x="17" y="19"/>
                        <a:pt x="19" y="19"/>
                      </a:cubicBezTo>
                      <a:cubicBezTo>
                        <a:pt x="22" y="20"/>
                        <a:pt x="28" y="20"/>
                        <a:pt x="29" y="15"/>
                      </a:cubicBezTo>
                      <a:cubicBezTo>
                        <a:pt x="30" y="11"/>
                        <a:pt x="26" y="8"/>
                        <a:pt x="22" y="7"/>
                      </a:cubicBezTo>
                      <a:cubicBezTo>
                        <a:pt x="19" y="6"/>
                        <a:pt x="14" y="7"/>
                        <a:pt x="13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2" name="Freeform 889"/>
                <p:cNvSpPr>
                  <a:spLocks noEditPoints="1"/>
                </p:cNvSpPr>
                <p:nvPr/>
              </p:nvSpPr>
              <p:spPr bwMode="auto">
                <a:xfrm>
                  <a:off x="5631650" y="3297333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24" y="15"/>
                    </a:cxn>
                    <a:cxn ang="0">
                      <a:pos x="10" y="23"/>
                    </a:cxn>
                    <a:cxn ang="0">
                      <a:pos x="1" y="9"/>
                    </a:cxn>
                    <a:cxn ang="0">
                      <a:pos x="15" y="1"/>
                    </a:cxn>
                    <a:cxn ang="0">
                      <a:pos x="11" y="19"/>
                    </a:cxn>
                    <a:cxn ang="0">
                      <a:pos x="21" y="14"/>
                    </a:cxn>
                    <a:cxn ang="0">
                      <a:pos x="14" y="5"/>
                    </a:cxn>
                    <a:cxn ang="0">
                      <a:pos x="4" y="10"/>
                    </a:cxn>
                    <a:cxn ang="0">
                      <a:pos x="11" y="19"/>
                    </a:cxn>
                  </a:cxnLst>
                  <a:rect l="0" t="0" r="r" b="b"/>
                  <a:pathLst>
                    <a:path w="25" h="24">
                      <a:moveTo>
                        <a:pt x="15" y="1"/>
                      </a:moveTo>
                      <a:cubicBezTo>
                        <a:pt x="23" y="3"/>
                        <a:pt x="25" y="10"/>
                        <a:pt x="24" y="15"/>
                      </a:cubicBezTo>
                      <a:cubicBezTo>
                        <a:pt x="23" y="21"/>
                        <a:pt x="17" y="24"/>
                        <a:pt x="10" y="23"/>
                      </a:cubicBezTo>
                      <a:cubicBezTo>
                        <a:pt x="3" y="21"/>
                        <a:pt x="0" y="15"/>
                        <a:pt x="1" y="9"/>
                      </a:cubicBezTo>
                      <a:cubicBezTo>
                        <a:pt x="3" y="3"/>
                        <a:pt x="8" y="0"/>
                        <a:pt x="15" y="1"/>
                      </a:cubicBezTo>
                      <a:close/>
                      <a:moveTo>
                        <a:pt x="11" y="19"/>
                      </a:move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2" y="10"/>
                        <a:pt x="19" y="7"/>
                        <a:pt x="14" y="5"/>
                      </a:cubicBezTo>
                      <a:cubicBezTo>
                        <a:pt x="11" y="4"/>
                        <a:pt x="5" y="5"/>
                        <a:pt x="4" y="10"/>
                      </a:cubicBezTo>
                      <a:cubicBezTo>
                        <a:pt x="3" y="15"/>
                        <a:pt x="7" y="18"/>
                        <a:pt x="1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3" name="Freeform 890"/>
                <p:cNvSpPr>
                  <a:spLocks noEditPoints="1"/>
                </p:cNvSpPr>
                <p:nvPr/>
              </p:nvSpPr>
              <p:spPr bwMode="auto">
                <a:xfrm>
                  <a:off x="5642762" y="3256058"/>
                  <a:ext cx="50800" cy="42863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1" y="10"/>
                    </a:cxn>
                    <a:cxn ang="0">
                      <a:pos x="9" y="1"/>
                    </a:cxn>
                    <a:cxn ang="0">
                      <a:pos x="13" y="7"/>
                    </a:cxn>
                    <a:cxn ang="0">
                      <a:pos x="13" y="7"/>
                    </a:cxn>
                    <a:cxn ang="0">
                      <a:pos x="20" y="3"/>
                    </a:cxn>
                    <a:cxn ang="0">
                      <a:pos x="24" y="16"/>
                    </a:cxn>
                    <a:cxn ang="0">
                      <a:pos x="22" y="22"/>
                    </a:cxn>
                    <a:cxn ang="0">
                      <a:pos x="0" y="17"/>
                    </a:cxn>
                    <a:cxn ang="0">
                      <a:pos x="10" y="15"/>
                    </a:cxn>
                    <a:cxn ang="0">
                      <a:pos x="11" y="12"/>
                    </a:cxn>
                    <a:cxn ang="0">
                      <a:pos x="9" y="5"/>
                    </a:cxn>
                    <a:cxn ang="0">
                      <a:pos x="4" y="10"/>
                    </a:cxn>
                    <a:cxn ang="0">
                      <a:pos x="4" y="14"/>
                    </a:cxn>
                    <a:cxn ang="0">
                      <a:pos x="10" y="15"/>
                    </a:cxn>
                    <a:cxn ang="0">
                      <a:pos x="20" y="17"/>
                    </a:cxn>
                    <a:cxn ang="0">
                      <a:pos x="21" y="14"/>
                    </a:cxn>
                    <a:cxn ang="0">
                      <a:pos x="19" y="7"/>
                    </a:cxn>
                    <a:cxn ang="0">
                      <a:pos x="13" y="13"/>
                    </a:cxn>
                    <a:cxn ang="0">
                      <a:pos x="13" y="16"/>
                    </a:cxn>
                    <a:cxn ang="0">
                      <a:pos x="20" y="17"/>
                    </a:cxn>
                  </a:cxnLst>
                  <a:rect l="0" t="0" r="r" b="b"/>
                  <a:pathLst>
                    <a:path w="26" h="22">
                      <a:moveTo>
                        <a:pt x="0" y="17"/>
                      </a:moveTo>
                      <a:cubicBezTo>
                        <a:pt x="0" y="15"/>
                        <a:pt x="1" y="12"/>
                        <a:pt x="1" y="10"/>
                      </a:cubicBezTo>
                      <a:cubicBezTo>
                        <a:pt x="2" y="6"/>
                        <a:pt x="4" y="0"/>
                        <a:pt x="9" y="1"/>
                      </a:cubicBezTo>
                      <a:cubicBezTo>
                        <a:pt x="12" y="2"/>
                        <a:pt x="13" y="4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4"/>
                        <a:pt x="17" y="2"/>
                        <a:pt x="20" y="3"/>
                      </a:cubicBezTo>
                      <a:cubicBezTo>
                        <a:pt x="26" y="4"/>
                        <a:pt x="25" y="11"/>
                        <a:pt x="24" y="16"/>
                      </a:cubicBezTo>
                      <a:cubicBezTo>
                        <a:pt x="23" y="18"/>
                        <a:pt x="22" y="21"/>
                        <a:pt x="22" y="22"/>
                      </a:cubicBezTo>
                      <a:lnTo>
                        <a:pt x="0" y="17"/>
                      </a:lnTo>
                      <a:close/>
                      <a:moveTo>
                        <a:pt x="10" y="15"/>
                      </a:move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9"/>
                        <a:pt x="11" y="6"/>
                        <a:pt x="9" y="5"/>
                      </a:cubicBezTo>
                      <a:cubicBezTo>
                        <a:pt x="7" y="5"/>
                        <a:pt x="5" y="6"/>
                        <a:pt x="4" y="10"/>
                      </a:cubicBezTo>
                      <a:cubicBezTo>
                        <a:pt x="4" y="12"/>
                        <a:pt x="4" y="13"/>
                        <a:pt x="4" y="14"/>
                      </a:cubicBezTo>
                      <a:lnTo>
                        <a:pt x="10" y="15"/>
                      </a:lnTo>
                      <a:close/>
                      <a:moveTo>
                        <a:pt x="20" y="17"/>
                      </a:moveTo>
                      <a:cubicBezTo>
                        <a:pt x="21" y="16"/>
                        <a:pt x="21" y="16"/>
                        <a:pt x="21" y="14"/>
                      </a:cubicBezTo>
                      <a:cubicBezTo>
                        <a:pt x="22" y="12"/>
                        <a:pt x="22" y="8"/>
                        <a:pt x="19" y="7"/>
                      </a:cubicBezTo>
                      <a:cubicBezTo>
                        <a:pt x="16" y="6"/>
                        <a:pt x="14" y="9"/>
                        <a:pt x="13" y="13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lnTo>
                        <a:pt x="2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4" name="Freeform 891"/>
                <p:cNvSpPr>
                  <a:spLocks noEditPoints="1"/>
                </p:cNvSpPr>
                <p:nvPr/>
              </p:nvSpPr>
              <p:spPr bwMode="auto">
                <a:xfrm>
                  <a:off x="5652287" y="3219545"/>
                  <a:ext cx="49213" cy="39688"/>
                </a:xfrm>
                <a:custGeom>
                  <a:avLst/>
                  <a:gdLst/>
                  <a:ahLst/>
                  <a:cxnLst>
                    <a:cxn ang="0">
                      <a:pos x="25" y="7"/>
                    </a:cxn>
                    <a:cxn ang="0">
                      <a:pos x="22" y="7"/>
                    </a:cxn>
                    <a:cxn ang="0">
                      <a:pos x="22" y="7"/>
                    </a:cxn>
                    <a:cxn ang="0">
                      <a:pos x="23" y="14"/>
                    </a:cxn>
                    <a:cxn ang="0">
                      <a:pos x="16" y="19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4" y="8"/>
                    </a:cxn>
                    <a:cxn ang="0">
                      <a:pos x="4" y="14"/>
                    </a:cxn>
                    <a:cxn ang="0">
                      <a:pos x="1" y="14"/>
                    </a:cxn>
                    <a:cxn ang="0">
                      <a:pos x="1" y="7"/>
                    </a:cxn>
                    <a:cxn ang="0">
                      <a:pos x="12" y="1"/>
                    </a:cxn>
                    <a:cxn ang="0">
                      <a:pos x="20" y="2"/>
                    </a:cxn>
                    <a:cxn ang="0">
                      <a:pos x="25" y="3"/>
                    </a:cxn>
                    <a:cxn ang="0">
                      <a:pos x="25" y="7"/>
                    </a:cxn>
                    <a:cxn ang="0">
                      <a:pos x="13" y="5"/>
                    </a:cxn>
                    <a:cxn ang="0">
                      <a:pos x="16" y="15"/>
                    </a:cxn>
                    <a:cxn ang="0">
                      <a:pos x="21" y="12"/>
                    </a:cxn>
                    <a:cxn ang="0">
                      <a:pos x="18" y="6"/>
                    </a:cxn>
                    <a:cxn ang="0">
                      <a:pos x="17" y="6"/>
                    </a:cxn>
                    <a:cxn ang="0">
                      <a:pos x="13" y="5"/>
                    </a:cxn>
                  </a:cxnLst>
                  <a:rect l="0" t="0" r="r" b="b"/>
                  <a:pathLst>
                    <a:path w="25" h="20">
                      <a:moveTo>
                        <a:pt x="25" y="7"/>
                      </a:move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8"/>
                        <a:pt x="24" y="11"/>
                        <a:pt x="23" y="14"/>
                      </a:cubicBezTo>
                      <a:cubicBezTo>
                        <a:pt x="22" y="19"/>
                        <a:pt x="19" y="20"/>
                        <a:pt x="16" y="19"/>
                      </a:cubicBezTo>
                      <a:cubicBezTo>
                        <a:pt x="10" y="18"/>
                        <a:pt x="8" y="13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8" y="4"/>
                        <a:pt x="5" y="4"/>
                        <a:pt x="4" y="8"/>
                      </a:cubicBezTo>
                      <a:cubicBezTo>
                        <a:pt x="3" y="10"/>
                        <a:pt x="3" y="12"/>
                        <a:pt x="4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2"/>
                        <a:pt x="0" y="10"/>
                        <a:pt x="1" y="7"/>
                      </a:cubicBezTo>
                      <a:cubicBezTo>
                        <a:pt x="3" y="0"/>
                        <a:pt x="8" y="0"/>
                        <a:pt x="12" y="1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2" y="3"/>
                        <a:pt x="24" y="3"/>
                        <a:pt x="25" y="3"/>
                      </a:cubicBezTo>
                      <a:lnTo>
                        <a:pt x="25" y="7"/>
                      </a:lnTo>
                      <a:close/>
                      <a:moveTo>
                        <a:pt x="13" y="5"/>
                      </a:moveTo>
                      <a:cubicBezTo>
                        <a:pt x="12" y="9"/>
                        <a:pt x="12" y="14"/>
                        <a:pt x="16" y="15"/>
                      </a:cubicBezTo>
                      <a:cubicBezTo>
                        <a:pt x="19" y="16"/>
                        <a:pt x="20" y="14"/>
                        <a:pt x="21" y="12"/>
                      </a:cubicBezTo>
                      <a:cubicBezTo>
                        <a:pt x="21" y="10"/>
                        <a:pt x="20" y="7"/>
                        <a:pt x="18" y="6"/>
                      </a:cubicBezTo>
                      <a:cubicBezTo>
                        <a:pt x="18" y="6"/>
                        <a:pt x="17" y="6"/>
                        <a:pt x="17" y="6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5" name="Freeform 892"/>
                <p:cNvSpPr>
                  <a:spLocks/>
                </p:cNvSpPr>
                <p:nvPr/>
              </p:nvSpPr>
              <p:spPr bwMode="auto">
                <a:xfrm>
                  <a:off x="5660225" y="3171920"/>
                  <a:ext cx="53975" cy="46038"/>
                </a:xfrm>
                <a:custGeom>
                  <a:avLst/>
                  <a:gdLst/>
                  <a:ahLst/>
                  <a:cxnLst>
                    <a:cxn ang="0">
                      <a:pos x="1" y="18"/>
                    </a:cxn>
                    <a:cxn ang="0">
                      <a:pos x="13" y="20"/>
                    </a:cxn>
                    <a:cxn ang="0">
                      <a:pos x="16" y="8"/>
                    </a:cxn>
                    <a:cxn ang="0">
                      <a:pos x="5" y="5"/>
                    </a:cxn>
                    <a:cxn ang="0">
                      <a:pos x="6" y="0"/>
                    </a:cxn>
                    <a:cxn ang="0">
                      <a:pos x="34" y="6"/>
                    </a:cxn>
                    <a:cxn ang="0">
                      <a:pos x="33" y="11"/>
                    </a:cxn>
                    <a:cxn ang="0">
                      <a:pos x="20" y="9"/>
                    </a:cxn>
                    <a:cxn ang="0">
                      <a:pos x="16" y="21"/>
                    </a:cxn>
                    <a:cxn ang="0">
                      <a:pos x="29" y="24"/>
                    </a:cxn>
                    <a:cxn ang="0">
                      <a:pos x="28" y="29"/>
                    </a:cxn>
                    <a:cxn ang="0">
                      <a:pos x="0" y="23"/>
                    </a:cxn>
                    <a:cxn ang="0">
                      <a:pos x="1" y="18"/>
                    </a:cxn>
                  </a:cxnLst>
                  <a:rect l="0" t="0" r="r" b="b"/>
                  <a:pathLst>
                    <a:path w="34" h="29">
                      <a:moveTo>
                        <a:pt x="1" y="18"/>
                      </a:moveTo>
                      <a:lnTo>
                        <a:pt x="13" y="20"/>
                      </a:lnTo>
                      <a:lnTo>
                        <a:pt x="16" y="8"/>
                      </a:lnTo>
                      <a:lnTo>
                        <a:pt x="5" y="5"/>
                      </a:lnTo>
                      <a:lnTo>
                        <a:pt x="6" y="0"/>
                      </a:lnTo>
                      <a:lnTo>
                        <a:pt x="34" y="6"/>
                      </a:lnTo>
                      <a:lnTo>
                        <a:pt x="33" y="11"/>
                      </a:lnTo>
                      <a:lnTo>
                        <a:pt x="20" y="9"/>
                      </a:lnTo>
                      <a:lnTo>
                        <a:pt x="16" y="21"/>
                      </a:lnTo>
                      <a:lnTo>
                        <a:pt x="29" y="24"/>
                      </a:lnTo>
                      <a:lnTo>
                        <a:pt x="28" y="29"/>
                      </a:lnTo>
                      <a:lnTo>
                        <a:pt x="0" y="23"/>
                      </a:lnTo>
                      <a:lnTo>
                        <a:pt x="1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6" name="Freeform 893"/>
                <p:cNvSpPr>
                  <a:spLocks/>
                </p:cNvSpPr>
                <p:nvPr/>
              </p:nvSpPr>
              <p:spPr bwMode="auto">
                <a:xfrm>
                  <a:off x="5672925" y="3125883"/>
                  <a:ext cx="50800" cy="46038"/>
                </a:xfrm>
                <a:custGeom>
                  <a:avLst/>
                  <a:gdLst/>
                  <a:ahLst/>
                  <a:cxnLst>
                    <a:cxn ang="0">
                      <a:pos x="1" y="15"/>
                    </a:cxn>
                    <a:cxn ang="0">
                      <a:pos x="10" y="17"/>
                    </a:cxn>
                    <a:cxn ang="0">
                      <a:pos x="19" y="19"/>
                    </a:cxn>
                    <a:cxn ang="0">
                      <a:pos x="19" y="19"/>
                    </a:cxn>
                    <a:cxn ang="0">
                      <a:pos x="13" y="14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26" y="5"/>
                    </a:cxn>
                    <a:cxn ang="0">
                      <a:pos x="25" y="9"/>
                    </a:cxn>
                    <a:cxn ang="0">
                      <a:pos x="16" y="6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13" y="9"/>
                    </a:cxn>
                    <a:cxn ang="0">
                      <a:pos x="23" y="19"/>
                    </a:cxn>
                    <a:cxn ang="0">
                      <a:pos x="22" y="23"/>
                    </a:cxn>
                    <a:cxn ang="0">
                      <a:pos x="0" y="18"/>
                    </a:cxn>
                    <a:cxn ang="0">
                      <a:pos x="1" y="15"/>
                    </a:cxn>
                  </a:cxnLst>
                  <a:rect l="0" t="0" r="r" b="b"/>
                  <a:pathLst>
                    <a:path w="26" h="23">
                      <a:moveTo>
                        <a:pt x="1" y="15"/>
                      </a:move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3" y="18"/>
                        <a:pt x="16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6" y="17"/>
                        <a:pt x="15" y="16"/>
                        <a:pt x="13" y="1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2" y="6"/>
                        <a:pt x="10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9" y="6"/>
                        <a:pt x="11" y="8"/>
                        <a:pt x="13" y="9"/>
                      </a:cubicBezTo>
                      <a:cubicBezTo>
                        <a:pt x="16" y="12"/>
                        <a:pt x="19" y="16"/>
                        <a:pt x="23" y="1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0" y="18"/>
                        <a:pt x="0" y="18"/>
                        <a:pt x="0" y="18"/>
                      </a:cubicBez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7" name="Freeform 894"/>
                <p:cNvSpPr>
                  <a:spLocks noEditPoints="1"/>
                </p:cNvSpPr>
                <p:nvPr/>
              </p:nvSpPr>
              <p:spPr bwMode="auto">
                <a:xfrm>
                  <a:off x="5666575" y="3079845"/>
                  <a:ext cx="66675" cy="46038"/>
                </a:xfrm>
                <a:custGeom>
                  <a:avLst/>
                  <a:gdLst/>
                  <a:ahLst/>
                  <a:cxnLst>
                    <a:cxn ang="0">
                      <a:pos x="1" y="10"/>
                    </a:cxn>
                    <a:cxn ang="0">
                      <a:pos x="5" y="8"/>
                    </a:cxn>
                    <a:cxn ang="0">
                      <a:pos x="2" y="4"/>
                    </a:cxn>
                    <a:cxn ang="0">
                      <a:pos x="3" y="1"/>
                    </a:cxn>
                    <a:cxn ang="0">
                      <a:pos x="7" y="8"/>
                    </a:cxn>
                    <a:cxn ang="0">
                      <a:pos x="0" y="13"/>
                    </a:cxn>
                    <a:cxn ang="0">
                      <a:pos x="1" y="10"/>
                    </a:cxn>
                    <a:cxn ang="0">
                      <a:pos x="9" y="14"/>
                    </a:cxn>
                    <a:cxn ang="0">
                      <a:pos x="18" y="17"/>
                    </a:cxn>
                    <a:cxn ang="0">
                      <a:pos x="27" y="19"/>
                    </a:cxn>
                    <a:cxn ang="0">
                      <a:pos x="27" y="19"/>
                    </a:cxn>
                    <a:cxn ang="0">
                      <a:pos x="21" y="14"/>
                    </a:cxn>
                    <a:cxn ang="0">
                      <a:pos x="11" y="4"/>
                    </a:cxn>
                    <a:cxn ang="0">
                      <a:pos x="13" y="0"/>
                    </a:cxn>
                    <a:cxn ang="0">
                      <a:pos x="34" y="5"/>
                    </a:cxn>
                    <a:cxn ang="0">
                      <a:pos x="34" y="8"/>
                    </a:cxn>
                    <a:cxn ang="0">
                      <a:pos x="24" y="6"/>
                    </a:cxn>
                    <a:cxn ang="0">
                      <a:pos x="15" y="4"/>
                    </a:cxn>
                    <a:cxn ang="0">
                      <a:pos x="15" y="4"/>
                    </a:cxn>
                    <a:cxn ang="0">
                      <a:pos x="21" y="9"/>
                    </a:cxn>
                    <a:cxn ang="0">
                      <a:pos x="31" y="19"/>
                    </a:cxn>
                    <a:cxn ang="0">
                      <a:pos x="30" y="23"/>
                    </a:cxn>
                    <a:cxn ang="0">
                      <a:pos x="8" y="18"/>
                    </a:cxn>
                    <a:cxn ang="0">
                      <a:pos x="9" y="14"/>
                    </a:cxn>
                  </a:cxnLst>
                  <a:rect l="0" t="0" r="r" b="b"/>
                  <a:pathLst>
                    <a:path w="34" h="23">
                      <a:moveTo>
                        <a:pt x="1" y="10"/>
                      </a:moveTo>
                      <a:cubicBezTo>
                        <a:pt x="3" y="10"/>
                        <a:pt x="4" y="10"/>
                        <a:pt x="5" y="8"/>
                      </a:cubicBezTo>
                      <a:cubicBezTo>
                        <a:pt x="5" y="6"/>
                        <a:pt x="4" y="5"/>
                        <a:pt x="2" y="4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6" y="2"/>
                        <a:pt x="8" y="5"/>
                        <a:pt x="7" y="8"/>
                      </a:cubicBezTo>
                      <a:cubicBezTo>
                        <a:pt x="6" y="12"/>
                        <a:pt x="3" y="13"/>
                        <a:pt x="0" y="13"/>
                      </a:cubicBezTo>
                      <a:lnTo>
                        <a:pt x="1" y="10"/>
                      </a:lnTo>
                      <a:close/>
                      <a:moveTo>
                        <a:pt x="9" y="14"/>
                      </a:move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22" y="17"/>
                        <a:pt x="24" y="18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5" y="17"/>
                        <a:pt x="23" y="16"/>
                        <a:pt x="21" y="1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1" y="5"/>
                        <a:pt x="19" y="5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8" y="6"/>
                        <a:pt x="19" y="7"/>
                        <a:pt x="21" y="9"/>
                      </a:cubicBezTo>
                      <a:cubicBezTo>
                        <a:pt x="24" y="12"/>
                        <a:pt x="28" y="16"/>
                        <a:pt x="31" y="19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8" y="18"/>
                        <a:pt x="8" y="18"/>
                        <a:pt x="8" y="18"/>
                      </a:cubicBezTo>
                      <a:lnTo>
                        <a:pt x="9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8" name="Freeform 895"/>
                <p:cNvSpPr>
                  <a:spLocks/>
                </p:cNvSpPr>
                <p:nvPr/>
              </p:nvSpPr>
              <p:spPr bwMode="auto">
                <a:xfrm>
                  <a:off x="3694900" y="3783108"/>
                  <a:ext cx="63500" cy="76200"/>
                </a:xfrm>
                <a:custGeom>
                  <a:avLst/>
                  <a:gdLst/>
                  <a:ahLst/>
                  <a:cxnLst>
                    <a:cxn ang="0">
                      <a:pos x="17" y="2"/>
                    </a:cxn>
                    <a:cxn ang="0">
                      <a:pos x="11" y="14"/>
                    </a:cxn>
                    <a:cxn ang="0">
                      <a:pos x="12" y="15"/>
                    </a:cxn>
                    <a:cxn ang="0">
                      <a:pos x="28" y="7"/>
                    </a:cxn>
                    <a:cxn ang="0">
                      <a:pos x="32" y="9"/>
                    </a:cxn>
                    <a:cxn ang="0">
                      <a:pos x="15" y="17"/>
                    </a:cxn>
                    <a:cxn ang="0">
                      <a:pos x="20" y="28"/>
                    </a:cxn>
                    <a:cxn ang="0">
                      <a:pos x="19" y="38"/>
                    </a:cxn>
                    <a:cxn ang="0">
                      <a:pos x="15" y="36"/>
                    </a:cxn>
                    <a:cxn ang="0">
                      <a:pos x="16" y="28"/>
                    </a:cxn>
                    <a:cxn ang="0">
                      <a:pos x="11" y="18"/>
                    </a:cxn>
                    <a:cxn ang="0">
                      <a:pos x="10" y="17"/>
                    </a:cxn>
                    <a:cxn ang="0">
                      <a:pos x="3" y="30"/>
                    </a:cxn>
                    <a:cxn ang="0">
                      <a:pos x="0" y="28"/>
                    </a:cxn>
                    <a:cxn ang="0">
                      <a:pos x="13" y="0"/>
                    </a:cxn>
                    <a:cxn ang="0">
                      <a:pos x="17" y="2"/>
                    </a:cxn>
                  </a:cxnLst>
                  <a:rect l="0" t="0" r="r" b="b"/>
                  <a:pathLst>
                    <a:path w="32" h="38">
                      <a:moveTo>
                        <a:pt x="17" y="2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9" y="20"/>
                        <a:pt x="20" y="24"/>
                        <a:pt x="20" y="28"/>
                      </a:cubicBezTo>
                      <a:cubicBezTo>
                        <a:pt x="19" y="31"/>
                        <a:pt x="19" y="34"/>
                        <a:pt x="1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3"/>
                        <a:pt x="15" y="30"/>
                        <a:pt x="16" y="28"/>
                      </a:cubicBezTo>
                      <a:cubicBezTo>
                        <a:pt x="16" y="23"/>
                        <a:pt x="15" y="20"/>
                        <a:pt x="11" y="18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3" y="0"/>
                        <a:pt x="13" y="0"/>
                        <a:pt x="13" y="0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19" name="Freeform 896"/>
                <p:cNvSpPr>
                  <a:spLocks noEditPoints="1"/>
                </p:cNvSpPr>
                <p:nvPr/>
              </p:nvSpPr>
              <p:spPr bwMode="auto">
                <a:xfrm>
                  <a:off x="3734587" y="3819620"/>
                  <a:ext cx="50800" cy="55563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7" y="3"/>
                    </a:cxn>
                    <a:cxn ang="0">
                      <a:pos x="23" y="12"/>
                    </a:cxn>
                    <a:cxn ang="0">
                      <a:pos x="17" y="15"/>
                    </a:cxn>
                    <a:cxn ang="0">
                      <a:pos x="17" y="15"/>
                    </a:cxn>
                    <a:cxn ang="0">
                      <a:pos x="19" y="22"/>
                    </a:cxn>
                    <a:cxn ang="0">
                      <a:pos x="6" y="23"/>
                    </a:cxn>
                    <a:cxn ang="0">
                      <a:pos x="0" y="20"/>
                    </a:cxn>
                    <a:cxn ang="0">
                      <a:pos x="10" y="0"/>
                    </a:cxn>
                    <a:cxn ang="0">
                      <a:pos x="5" y="20"/>
                    </a:cxn>
                    <a:cxn ang="0">
                      <a:pos x="8" y="21"/>
                    </a:cxn>
                    <a:cxn ang="0">
                      <a:pos x="16" y="21"/>
                    </a:cxn>
                    <a:cxn ang="0">
                      <a:pos x="11" y="14"/>
                    </a:cxn>
                    <a:cxn ang="0">
                      <a:pos x="8" y="13"/>
                    </a:cxn>
                    <a:cxn ang="0">
                      <a:pos x="5" y="20"/>
                    </a:cxn>
                    <a:cxn ang="0">
                      <a:pos x="10" y="10"/>
                    </a:cxn>
                    <a:cxn ang="0">
                      <a:pos x="12" y="12"/>
                    </a:cxn>
                    <a:cxn ang="0">
                      <a:pos x="19" y="11"/>
                    </a:cxn>
                    <a:cxn ang="0">
                      <a:pos x="15" y="5"/>
                    </a:cxn>
                    <a:cxn ang="0">
                      <a:pos x="12" y="4"/>
                    </a:cxn>
                    <a:cxn ang="0">
                      <a:pos x="10" y="10"/>
                    </a:cxn>
                  </a:cxnLst>
                  <a:rect l="0" t="0" r="r" b="b"/>
                  <a:pathLst>
                    <a:path w="25" h="28">
                      <a:moveTo>
                        <a:pt x="10" y="0"/>
                      </a:moveTo>
                      <a:cubicBezTo>
                        <a:pt x="12" y="1"/>
                        <a:pt x="14" y="2"/>
                        <a:pt x="17" y="3"/>
                      </a:cubicBezTo>
                      <a:cubicBezTo>
                        <a:pt x="20" y="5"/>
                        <a:pt x="25" y="8"/>
                        <a:pt x="23" y="12"/>
                      </a:cubicBezTo>
                      <a:cubicBezTo>
                        <a:pt x="22" y="15"/>
                        <a:pt x="19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7"/>
                        <a:pt x="21" y="20"/>
                        <a:pt x="19" y="22"/>
                      </a:cubicBezTo>
                      <a:cubicBezTo>
                        <a:pt x="17" y="28"/>
                        <a:pt x="10" y="25"/>
                        <a:pt x="6" y="23"/>
                      </a:cubicBezTo>
                      <a:cubicBezTo>
                        <a:pt x="4" y="22"/>
                        <a:pt x="1" y="21"/>
                        <a:pt x="0" y="20"/>
                      </a:cubicBezTo>
                      <a:lnTo>
                        <a:pt x="10" y="0"/>
                      </a:lnTo>
                      <a:close/>
                      <a:moveTo>
                        <a:pt x="5" y="20"/>
                      </a:moveTo>
                      <a:cubicBezTo>
                        <a:pt x="6" y="20"/>
                        <a:pt x="7" y="21"/>
                        <a:pt x="8" y="21"/>
                      </a:cubicBezTo>
                      <a:cubicBezTo>
                        <a:pt x="10" y="22"/>
                        <a:pt x="14" y="24"/>
                        <a:pt x="16" y="21"/>
                      </a:cubicBezTo>
                      <a:cubicBezTo>
                        <a:pt x="17" y="18"/>
                        <a:pt x="15" y="16"/>
                        <a:pt x="11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lnTo>
                        <a:pt x="5" y="20"/>
                      </a:lnTo>
                      <a:close/>
                      <a:moveTo>
                        <a:pt x="10" y="10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5" y="13"/>
                        <a:pt x="18" y="13"/>
                        <a:pt x="19" y="11"/>
                      </a:cubicBezTo>
                      <a:cubicBezTo>
                        <a:pt x="20" y="9"/>
                        <a:pt x="19" y="7"/>
                        <a:pt x="15" y="5"/>
                      </a:cubicBezTo>
                      <a:cubicBezTo>
                        <a:pt x="14" y="5"/>
                        <a:pt x="13" y="5"/>
                        <a:pt x="12" y="4"/>
                      </a:cubicBez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0" name="Freeform 897"/>
                <p:cNvSpPr>
                  <a:spLocks noEditPoints="1"/>
                </p:cNvSpPr>
                <p:nvPr/>
              </p:nvSpPr>
              <p:spPr bwMode="auto">
                <a:xfrm>
                  <a:off x="3772687" y="3838670"/>
                  <a:ext cx="46038" cy="53975"/>
                </a:xfrm>
                <a:custGeom>
                  <a:avLst/>
                  <a:gdLst/>
                  <a:ahLst/>
                  <a:cxnLst>
                    <a:cxn ang="0">
                      <a:pos x="12" y="25"/>
                    </a:cxn>
                    <a:cxn ang="0">
                      <a:pos x="13" y="22"/>
                    </a:cxn>
                    <a:cxn ang="0">
                      <a:pos x="13" y="22"/>
                    </a:cxn>
                    <a:cxn ang="0">
                      <a:pos x="5" y="22"/>
                    </a:cxn>
                    <a:cxn ang="0">
                      <a:pos x="2" y="13"/>
                    </a:cxn>
                    <a:cxn ang="0">
                      <a:pos x="17" y="12"/>
                    </a:cxn>
                    <a:cxn ang="0">
                      <a:pos x="18" y="11"/>
                    </a:cxn>
                    <a:cxn ang="0">
                      <a:pos x="15" y="4"/>
                    </a:cxn>
                    <a:cxn ang="0">
                      <a:pos x="9" y="3"/>
                    </a:cxn>
                    <a:cxn ang="0">
                      <a:pos x="10" y="1"/>
                    </a:cxn>
                    <a:cxn ang="0">
                      <a:pos x="17" y="2"/>
                    </a:cxn>
                    <a:cxn ang="0">
                      <a:pos x="21" y="14"/>
                    </a:cxn>
                    <a:cxn ang="0">
                      <a:pos x="17" y="22"/>
                    </a:cxn>
                    <a:cxn ang="0">
                      <a:pos x="15" y="27"/>
                    </a:cxn>
                    <a:cxn ang="0">
                      <a:pos x="12" y="25"/>
                    </a:cxn>
                    <a:cxn ang="0">
                      <a:pos x="16" y="14"/>
                    </a:cxn>
                    <a:cxn ang="0">
                      <a:pos x="5" y="15"/>
                    </a:cxn>
                    <a:cxn ang="0">
                      <a:pos x="7" y="20"/>
                    </a:cxn>
                    <a:cxn ang="0">
                      <a:pos x="14" y="19"/>
                    </a:cxn>
                    <a:cxn ang="0">
                      <a:pos x="15" y="18"/>
                    </a:cxn>
                    <a:cxn ang="0">
                      <a:pos x="16" y="14"/>
                    </a:cxn>
                  </a:cxnLst>
                  <a:rect l="0" t="0" r="r" b="b"/>
                  <a:pathLst>
                    <a:path w="23" h="27">
                      <a:moveTo>
                        <a:pt x="12" y="25"/>
                      </a:move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3"/>
                        <a:pt x="8" y="24"/>
                        <a:pt x="5" y="22"/>
                      </a:cubicBezTo>
                      <a:cubicBezTo>
                        <a:pt x="1" y="20"/>
                        <a:pt x="0" y="16"/>
                        <a:pt x="2" y="13"/>
                      </a:cubicBezTo>
                      <a:cubicBezTo>
                        <a:pt x="4" y="9"/>
                        <a:pt x="10" y="8"/>
                        <a:pt x="17" y="12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0"/>
                        <a:pt x="19" y="6"/>
                        <a:pt x="15" y="4"/>
                      </a:cubicBezTo>
                      <a:cubicBezTo>
                        <a:pt x="13" y="4"/>
                        <a:pt x="11" y="3"/>
                        <a:pt x="9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2" y="0"/>
                        <a:pt x="15" y="1"/>
                        <a:pt x="17" y="2"/>
                      </a:cubicBezTo>
                      <a:cubicBezTo>
                        <a:pt x="23" y="5"/>
                        <a:pt x="23" y="10"/>
                        <a:pt x="21" y="14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3"/>
                        <a:pt x="16" y="25"/>
                        <a:pt x="15" y="27"/>
                      </a:cubicBezTo>
                      <a:lnTo>
                        <a:pt x="12" y="25"/>
                      </a:lnTo>
                      <a:close/>
                      <a:moveTo>
                        <a:pt x="16" y="14"/>
                      </a:moveTo>
                      <a:cubicBezTo>
                        <a:pt x="12" y="12"/>
                        <a:pt x="7" y="11"/>
                        <a:pt x="5" y="15"/>
                      </a:cubicBezTo>
                      <a:cubicBezTo>
                        <a:pt x="4" y="17"/>
                        <a:pt x="5" y="19"/>
                        <a:pt x="7" y="20"/>
                      </a:cubicBezTo>
                      <a:cubicBezTo>
                        <a:pt x="10" y="21"/>
                        <a:pt x="12" y="20"/>
                        <a:pt x="14" y="19"/>
                      </a:cubicBezTo>
                      <a:cubicBezTo>
                        <a:pt x="14" y="19"/>
                        <a:pt x="14" y="18"/>
                        <a:pt x="15" y="18"/>
                      </a:cubicBezTo>
                      <a:lnTo>
                        <a:pt x="1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1" name="Freeform 898"/>
                <p:cNvSpPr>
                  <a:spLocks/>
                </p:cNvSpPr>
                <p:nvPr/>
              </p:nvSpPr>
              <p:spPr bwMode="auto">
                <a:xfrm>
                  <a:off x="3806025" y="3856133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7" y="7"/>
                    </a:cxn>
                    <a:cxn ang="0">
                      <a:pos x="17" y="27"/>
                    </a:cxn>
                    <a:cxn ang="0">
                      <a:pos x="14" y="25"/>
                    </a:cxn>
                    <a:cxn ang="0">
                      <a:pos x="22" y="8"/>
                    </a:cxn>
                    <a:cxn ang="0">
                      <a:pos x="15" y="4"/>
                    </a:cxn>
                    <a:cxn ang="0">
                      <a:pos x="13" y="10"/>
                    </a:cxn>
                    <a:cxn ang="0">
                      <a:pos x="4" y="19"/>
                    </a:cxn>
                    <a:cxn ang="0">
                      <a:pos x="0" y="19"/>
                    </a:cxn>
                    <a:cxn ang="0">
                      <a:pos x="1" y="16"/>
                    </a:cxn>
                    <a:cxn ang="0">
                      <a:pos x="3" y="16"/>
                    </a:cxn>
                    <a:cxn ang="0">
                      <a:pos x="9" y="8"/>
                    </a:cxn>
                    <a:cxn ang="0">
                      <a:pos x="13" y="0"/>
                    </a:cxn>
                    <a:cxn ang="0">
                      <a:pos x="27" y="7"/>
                    </a:cxn>
                  </a:cxnLst>
                  <a:rect l="0" t="0" r="r" b="b"/>
                  <a:pathLst>
                    <a:path w="27" h="27">
                      <a:moveTo>
                        <a:pt x="27" y="7"/>
                      </a:move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0" y="15"/>
                        <a:pt x="8" y="19"/>
                        <a:pt x="4" y="19"/>
                      </a:cubicBezTo>
                      <a:cubicBezTo>
                        <a:pt x="3" y="20"/>
                        <a:pt x="1" y="20"/>
                        <a:pt x="0" y="19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2" y="16"/>
                        <a:pt x="3" y="16"/>
                      </a:cubicBezTo>
                      <a:cubicBezTo>
                        <a:pt x="5" y="15"/>
                        <a:pt x="7" y="12"/>
                        <a:pt x="9" y="8"/>
                      </a:cubicBezTo>
                      <a:cubicBezTo>
                        <a:pt x="13" y="0"/>
                        <a:pt x="13" y="0"/>
                        <a:pt x="13" y="0"/>
                      </a:cubicBezTo>
                      <a:lnTo>
                        <a:pt x="27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2" name="Freeform 899"/>
                <p:cNvSpPr>
                  <a:spLocks/>
                </p:cNvSpPr>
                <p:nvPr/>
              </p:nvSpPr>
              <p:spPr bwMode="auto">
                <a:xfrm>
                  <a:off x="3850475" y="387518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9" y="10"/>
                    </a:cxn>
                    <a:cxn ang="0">
                      <a:pos x="5" y="18"/>
                    </a:cxn>
                    <a:cxn ang="0">
                      <a:pos x="5" y="18"/>
                    </a:cxn>
                    <a:cxn ang="0">
                      <a:pos x="11" y="13"/>
                    </a:cxn>
                    <a:cxn ang="0">
                      <a:pos x="22" y="6"/>
                    </a:cxn>
                    <a:cxn ang="0">
                      <a:pos x="27" y="8"/>
                    </a:cxn>
                    <a:cxn ang="0">
                      <a:pos x="17" y="28"/>
                    </a:cxn>
                    <a:cxn ang="0">
                      <a:pos x="13" y="26"/>
                    </a:cxn>
                    <a:cxn ang="0">
                      <a:pos x="18" y="18"/>
                    </a:cxn>
                    <a:cxn ang="0">
                      <a:pos x="22" y="10"/>
                    </a:cxn>
                    <a:cxn ang="0">
                      <a:pos x="22" y="10"/>
                    </a:cxn>
                    <a:cxn ang="0">
                      <a:pos x="15" y="14"/>
                    </a:cxn>
                    <a:cxn ang="0">
                      <a:pos x="4" y="22"/>
                    </a:cxn>
                    <a:cxn ang="0">
                      <a:pos x="0" y="20"/>
                    </a:cxn>
                    <a:cxn ang="0">
                      <a:pos x="9" y="0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27" h="28">
                      <a:moveTo>
                        <a:pt x="13" y="1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7" y="13"/>
                        <a:pt x="6" y="15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7" y="16"/>
                        <a:pt x="9" y="15"/>
                        <a:pt x="11" y="13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5"/>
                        <a:pt x="20" y="13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19" y="12"/>
                        <a:pt x="17" y="13"/>
                        <a:pt x="15" y="14"/>
                      </a:cubicBezTo>
                      <a:cubicBezTo>
                        <a:pt x="12" y="17"/>
                        <a:pt x="8" y="19"/>
                        <a:pt x="4" y="22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3" name="Freeform 900"/>
                <p:cNvSpPr>
                  <a:spLocks noEditPoints="1"/>
                </p:cNvSpPr>
                <p:nvPr/>
              </p:nvSpPr>
              <p:spPr bwMode="auto">
                <a:xfrm>
                  <a:off x="3891750" y="3884708"/>
                  <a:ext cx="60325" cy="77788"/>
                </a:xfrm>
                <a:custGeom>
                  <a:avLst/>
                  <a:gdLst/>
                  <a:ahLst/>
                  <a:cxnLst>
                    <a:cxn ang="0">
                      <a:pos x="26" y="1"/>
                    </a:cxn>
                    <a:cxn ang="0">
                      <a:pos x="22" y="10"/>
                    </a:cxn>
                    <a:cxn ang="0">
                      <a:pos x="27" y="26"/>
                    </a:cxn>
                    <a:cxn ang="0">
                      <a:pos x="12" y="31"/>
                    </a:cxn>
                    <a:cxn ang="0">
                      <a:pos x="8" y="39"/>
                    </a:cxn>
                    <a:cxn ang="0">
                      <a:pos x="5" y="38"/>
                    </a:cxn>
                    <a:cxn ang="0">
                      <a:pos x="9" y="30"/>
                    </a:cxn>
                    <a:cxn ang="0">
                      <a:pos x="3" y="14"/>
                    </a:cxn>
                    <a:cxn ang="0">
                      <a:pos x="19" y="9"/>
                    </a:cxn>
                    <a:cxn ang="0">
                      <a:pos x="23" y="0"/>
                    </a:cxn>
                    <a:cxn ang="0">
                      <a:pos x="26" y="1"/>
                    </a:cxn>
                    <a:cxn ang="0">
                      <a:pos x="18" y="11"/>
                    </a:cxn>
                    <a:cxn ang="0">
                      <a:pos x="7" y="16"/>
                    </a:cxn>
                    <a:cxn ang="0">
                      <a:pos x="10" y="27"/>
                    </a:cxn>
                    <a:cxn ang="0">
                      <a:pos x="18" y="11"/>
                    </a:cxn>
                    <a:cxn ang="0">
                      <a:pos x="13" y="29"/>
                    </a:cxn>
                    <a:cxn ang="0">
                      <a:pos x="24" y="24"/>
                    </a:cxn>
                    <a:cxn ang="0">
                      <a:pos x="21" y="13"/>
                    </a:cxn>
                    <a:cxn ang="0">
                      <a:pos x="13" y="29"/>
                    </a:cxn>
                  </a:cxnLst>
                  <a:rect l="0" t="0" r="r" b="b"/>
                  <a:pathLst>
                    <a:path w="30" h="39">
                      <a:moveTo>
                        <a:pt x="26" y="1"/>
                      </a:move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8" y="14"/>
                        <a:pt x="30" y="19"/>
                        <a:pt x="27" y="26"/>
                      </a:cubicBezTo>
                      <a:cubicBezTo>
                        <a:pt x="24" y="32"/>
                        <a:pt x="18" y="34"/>
                        <a:pt x="12" y="31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3" y="27"/>
                        <a:pt x="0" y="21"/>
                        <a:pt x="3" y="14"/>
                      </a:cubicBezTo>
                      <a:cubicBezTo>
                        <a:pt x="7" y="8"/>
                        <a:pt x="13" y="6"/>
                        <a:pt x="19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lnTo>
                        <a:pt x="26" y="1"/>
                      </a:lnTo>
                      <a:close/>
                      <a:moveTo>
                        <a:pt x="18" y="11"/>
                      </a:moveTo>
                      <a:cubicBezTo>
                        <a:pt x="13" y="10"/>
                        <a:pt x="9" y="12"/>
                        <a:pt x="7" y="16"/>
                      </a:cubicBezTo>
                      <a:cubicBezTo>
                        <a:pt x="5" y="20"/>
                        <a:pt x="6" y="25"/>
                        <a:pt x="10" y="27"/>
                      </a:cubicBezTo>
                      <a:lnTo>
                        <a:pt x="18" y="11"/>
                      </a:lnTo>
                      <a:close/>
                      <a:moveTo>
                        <a:pt x="13" y="29"/>
                      </a:moveTo>
                      <a:cubicBezTo>
                        <a:pt x="18" y="30"/>
                        <a:pt x="22" y="28"/>
                        <a:pt x="24" y="24"/>
                      </a:cubicBezTo>
                      <a:cubicBezTo>
                        <a:pt x="26" y="20"/>
                        <a:pt x="25" y="15"/>
                        <a:pt x="21" y="13"/>
                      </a:cubicBezTo>
                      <a:lnTo>
                        <a:pt x="13" y="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4" name="Freeform 901"/>
                <p:cNvSpPr>
                  <a:spLocks/>
                </p:cNvSpPr>
                <p:nvPr/>
              </p:nvSpPr>
              <p:spPr bwMode="auto">
                <a:xfrm>
                  <a:off x="3942550" y="3918045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13" y="2"/>
                    </a:cxn>
                    <a:cxn ang="0">
                      <a:pos x="9" y="10"/>
                    </a:cxn>
                    <a:cxn ang="0">
                      <a:pos x="5" y="18"/>
                    </a:cxn>
                    <a:cxn ang="0">
                      <a:pos x="5" y="18"/>
                    </a:cxn>
                    <a:cxn ang="0">
                      <a:pos x="11" y="14"/>
                    </a:cxn>
                    <a:cxn ang="0">
                      <a:pos x="23" y="6"/>
                    </a:cxn>
                    <a:cxn ang="0">
                      <a:pos x="27" y="8"/>
                    </a:cxn>
                    <a:cxn ang="0">
                      <a:pos x="17" y="28"/>
                    </a:cxn>
                    <a:cxn ang="0">
                      <a:pos x="14" y="27"/>
                    </a:cxn>
                    <a:cxn ang="0">
                      <a:pos x="18" y="18"/>
                    </a:cxn>
                    <a:cxn ang="0">
                      <a:pos x="22" y="10"/>
                    </a:cxn>
                    <a:cxn ang="0">
                      <a:pos x="22" y="10"/>
                    </a:cxn>
                    <a:cxn ang="0">
                      <a:pos x="16" y="15"/>
                    </a:cxn>
                    <a:cxn ang="0">
                      <a:pos x="4" y="22"/>
                    </a:cxn>
                    <a:cxn ang="0">
                      <a:pos x="0" y="20"/>
                    </a:cxn>
                    <a:cxn ang="0">
                      <a:pos x="10" y="0"/>
                    </a:cxn>
                    <a:cxn ang="0">
                      <a:pos x="13" y="2"/>
                    </a:cxn>
                  </a:cxnLst>
                  <a:rect l="0" t="0" r="r" b="b"/>
                  <a:pathLst>
                    <a:path w="27" h="28">
                      <a:moveTo>
                        <a:pt x="13" y="2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3"/>
                        <a:pt x="7" y="15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8" y="16"/>
                        <a:pt x="9" y="15"/>
                        <a:pt x="11" y="14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20" y="15"/>
                        <a:pt x="20" y="13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2"/>
                        <a:pt x="18" y="13"/>
                        <a:pt x="16" y="15"/>
                      </a:cubicBezTo>
                      <a:cubicBezTo>
                        <a:pt x="12" y="17"/>
                        <a:pt x="8" y="20"/>
                        <a:pt x="4" y="22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0" y="0"/>
                        <a:pt x="10" y="0"/>
                        <a:pt x="10" y="0"/>
                      </a:cubicBez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5" name="Freeform 902"/>
                <p:cNvSpPr>
                  <a:spLocks/>
                </p:cNvSpPr>
                <p:nvPr/>
              </p:nvSpPr>
              <p:spPr bwMode="auto">
                <a:xfrm>
                  <a:off x="3985412" y="3938683"/>
                  <a:ext cx="52388" cy="71438"/>
                </a:xfrm>
                <a:custGeom>
                  <a:avLst/>
                  <a:gdLst/>
                  <a:ahLst/>
                  <a:cxnLst>
                    <a:cxn ang="0">
                      <a:pos x="17" y="2"/>
                    </a:cxn>
                    <a:cxn ang="0">
                      <a:pos x="7" y="24"/>
                    </a:cxn>
                    <a:cxn ang="0">
                      <a:pos x="18" y="30"/>
                    </a:cxn>
                    <a:cxn ang="0">
                      <a:pos x="28" y="7"/>
                    </a:cxn>
                    <a:cxn ang="0">
                      <a:pos x="33" y="10"/>
                    </a:cxn>
                    <a:cxn ang="0">
                      <a:pos x="22" y="32"/>
                    </a:cxn>
                    <a:cxn ang="0">
                      <a:pos x="25" y="34"/>
                    </a:cxn>
                    <a:cxn ang="0">
                      <a:pos x="19" y="45"/>
                    </a:cxn>
                    <a:cxn ang="0">
                      <a:pos x="15" y="42"/>
                    </a:cxn>
                    <a:cxn ang="0">
                      <a:pos x="19" y="35"/>
                    </a:cxn>
                    <a:cxn ang="0">
                      <a:pos x="0" y="25"/>
                    </a:cxn>
                    <a:cxn ang="0">
                      <a:pos x="12" y="0"/>
                    </a:cxn>
                    <a:cxn ang="0">
                      <a:pos x="17" y="2"/>
                    </a:cxn>
                  </a:cxnLst>
                  <a:rect l="0" t="0" r="r" b="b"/>
                  <a:pathLst>
                    <a:path w="33" h="45">
                      <a:moveTo>
                        <a:pt x="17" y="2"/>
                      </a:moveTo>
                      <a:lnTo>
                        <a:pt x="7" y="24"/>
                      </a:lnTo>
                      <a:lnTo>
                        <a:pt x="18" y="30"/>
                      </a:lnTo>
                      <a:lnTo>
                        <a:pt x="28" y="7"/>
                      </a:lnTo>
                      <a:lnTo>
                        <a:pt x="33" y="10"/>
                      </a:lnTo>
                      <a:lnTo>
                        <a:pt x="22" y="32"/>
                      </a:lnTo>
                      <a:lnTo>
                        <a:pt x="25" y="34"/>
                      </a:lnTo>
                      <a:lnTo>
                        <a:pt x="19" y="45"/>
                      </a:lnTo>
                      <a:lnTo>
                        <a:pt x="15" y="42"/>
                      </a:lnTo>
                      <a:lnTo>
                        <a:pt x="19" y="35"/>
                      </a:lnTo>
                      <a:lnTo>
                        <a:pt x="0" y="25"/>
                      </a:lnTo>
                      <a:lnTo>
                        <a:pt x="12" y="0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6" name="Freeform 904"/>
                <p:cNvSpPr>
                  <a:spLocks/>
                </p:cNvSpPr>
                <p:nvPr/>
              </p:nvSpPr>
              <p:spPr bwMode="auto">
                <a:xfrm>
                  <a:off x="4028274" y="3957733"/>
                  <a:ext cx="52388" cy="58738"/>
                </a:xfrm>
                <a:custGeom>
                  <a:avLst/>
                  <a:gdLst/>
                  <a:ahLst/>
                  <a:cxnLst>
                    <a:cxn ang="0">
                      <a:pos x="13" y="2"/>
                    </a:cxn>
                    <a:cxn ang="0">
                      <a:pos x="9" y="11"/>
                    </a:cxn>
                    <a:cxn ang="0">
                      <a:pos x="5" y="19"/>
                    </a:cxn>
                    <a:cxn ang="0">
                      <a:pos x="5" y="19"/>
                    </a:cxn>
                    <a:cxn ang="0">
                      <a:pos x="11" y="14"/>
                    </a:cxn>
                    <a:cxn ang="0">
                      <a:pos x="22" y="7"/>
                    </a:cxn>
                    <a:cxn ang="0">
                      <a:pos x="27" y="9"/>
                    </a:cxn>
                    <a:cxn ang="0">
                      <a:pos x="17" y="29"/>
                    </a:cxn>
                    <a:cxn ang="0">
                      <a:pos x="14" y="27"/>
                    </a:cxn>
                    <a:cxn ang="0">
                      <a:pos x="18" y="19"/>
                    </a:cxn>
                    <a:cxn ang="0">
                      <a:pos x="22" y="11"/>
                    </a:cxn>
                    <a:cxn ang="0">
                      <a:pos x="22" y="10"/>
                    </a:cxn>
                    <a:cxn ang="0">
                      <a:pos x="15" y="15"/>
                    </a:cxn>
                    <a:cxn ang="0">
                      <a:pos x="4" y="23"/>
                    </a:cxn>
                    <a:cxn ang="0">
                      <a:pos x="0" y="21"/>
                    </a:cxn>
                    <a:cxn ang="0">
                      <a:pos x="9" y="0"/>
                    </a:cxn>
                    <a:cxn ang="0">
                      <a:pos x="13" y="2"/>
                    </a:cxn>
                  </a:cxnLst>
                  <a:rect l="0" t="0" r="r" b="b"/>
                  <a:pathLst>
                    <a:path w="27" h="29">
                      <a:moveTo>
                        <a:pt x="13" y="2"/>
                      </a:move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7" y="14"/>
                        <a:pt x="6" y="16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7"/>
                        <a:pt x="9" y="16"/>
                        <a:pt x="11" y="14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5"/>
                        <a:pt x="20" y="14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19" y="12"/>
                        <a:pt x="18" y="14"/>
                        <a:pt x="15" y="15"/>
                      </a:cubicBezTo>
                      <a:cubicBezTo>
                        <a:pt x="12" y="17"/>
                        <a:pt x="8" y="20"/>
                        <a:pt x="4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7" name="Freeform 905"/>
                <p:cNvSpPr>
                  <a:spLocks noEditPoints="1"/>
                </p:cNvSpPr>
                <p:nvPr/>
              </p:nvSpPr>
              <p:spPr bwMode="auto">
                <a:xfrm>
                  <a:off x="4061612" y="3979958"/>
                  <a:ext cx="61913" cy="60325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4" y="0"/>
                    </a:cxn>
                    <a:cxn ang="0">
                      <a:pos x="17" y="1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25" y="4"/>
                    </a:cxn>
                    <a:cxn ang="0">
                      <a:pos x="28" y="19"/>
                    </a:cxn>
                    <a:cxn ang="0">
                      <a:pos x="14" y="25"/>
                    </a:cxn>
                    <a:cxn ang="0">
                      <a:pos x="9" y="19"/>
                    </a:cxn>
                    <a:cxn ang="0">
                      <a:pos x="9" y="19"/>
                    </a:cxn>
                    <a:cxn ang="0">
                      <a:pos x="4" y="30"/>
                    </a:cxn>
                    <a:cxn ang="0">
                      <a:pos x="0" y="28"/>
                    </a:cxn>
                    <a:cxn ang="0">
                      <a:pos x="11" y="6"/>
                    </a:cxn>
                    <a:cxn ang="0">
                      <a:pos x="12" y="13"/>
                    </a:cxn>
                    <a:cxn ang="0">
                      <a:pos x="11" y="15"/>
                    </a:cxn>
                    <a:cxn ang="0">
                      <a:pos x="15" y="22"/>
                    </a:cxn>
                    <a:cxn ang="0">
                      <a:pos x="25" y="17"/>
                    </a:cxn>
                    <a:cxn ang="0">
                      <a:pos x="22" y="7"/>
                    </a:cxn>
                    <a:cxn ang="0">
                      <a:pos x="14" y="9"/>
                    </a:cxn>
                    <a:cxn ang="0">
                      <a:pos x="14" y="10"/>
                    </a:cxn>
                    <a:cxn ang="0">
                      <a:pos x="12" y="13"/>
                    </a:cxn>
                  </a:cxnLst>
                  <a:rect l="0" t="0" r="r" b="b"/>
                  <a:pathLst>
                    <a:path w="31" h="30">
                      <a:moveTo>
                        <a:pt x="11" y="6"/>
                      </a:moveTo>
                      <a:cubicBezTo>
                        <a:pt x="12" y="4"/>
                        <a:pt x="13" y="2"/>
                        <a:pt x="14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8" y="3"/>
                        <a:pt x="21" y="3"/>
                        <a:pt x="25" y="4"/>
                      </a:cubicBezTo>
                      <a:cubicBezTo>
                        <a:pt x="30" y="7"/>
                        <a:pt x="31" y="13"/>
                        <a:pt x="28" y="19"/>
                      </a:cubicBezTo>
                      <a:cubicBezTo>
                        <a:pt x="25" y="26"/>
                        <a:pt x="19" y="28"/>
                        <a:pt x="14" y="25"/>
                      </a:cubicBezTo>
                      <a:cubicBezTo>
                        <a:pt x="11" y="24"/>
                        <a:pt x="10" y="22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lnTo>
                        <a:pt x="11" y="6"/>
                      </a:lnTo>
                      <a:close/>
                      <a:moveTo>
                        <a:pt x="12" y="13"/>
                      </a:moveTo>
                      <a:cubicBezTo>
                        <a:pt x="12" y="14"/>
                        <a:pt x="11" y="15"/>
                        <a:pt x="11" y="15"/>
                      </a:cubicBezTo>
                      <a:cubicBezTo>
                        <a:pt x="11" y="18"/>
                        <a:pt x="12" y="21"/>
                        <a:pt x="15" y="22"/>
                      </a:cubicBezTo>
                      <a:cubicBezTo>
                        <a:pt x="19" y="24"/>
                        <a:pt x="22" y="22"/>
                        <a:pt x="25" y="17"/>
                      </a:cubicBezTo>
                      <a:cubicBezTo>
                        <a:pt x="27" y="13"/>
                        <a:pt x="26" y="9"/>
                        <a:pt x="22" y="7"/>
                      </a:cubicBezTo>
                      <a:cubicBezTo>
                        <a:pt x="20" y="6"/>
                        <a:pt x="17" y="6"/>
                        <a:pt x="14" y="9"/>
                      </a:cubicBezTo>
                      <a:cubicBezTo>
                        <a:pt x="14" y="9"/>
                        <a:pt x="14" y="10"/>
                        <a:pt x="14" y="10"/>
                      </a:cubicBezTo>
                      <a:lnTo>
                        <a:pt x="12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8" name="Freeform 906"/>
                <p:cNvSpPr>
                  <a:spLocks noEditPoints="1"/>
                </p:cNvSpPr>
                <p:nvPr/>
              </p:nvSpPr>
              <p:spPr bwMode="auto">
                <a:xfrm>
                  <a:off x="4115587" y="4002183"/>
                  <a:ext cx="50800" cy="52388"/>
                </a:xfrm>
                <a:custGeom>
                  <a:avLst/>
                  <a:gdLst/>
                  <a:ahLst/>
                  <a:cxnLst>
                    <a:cxn ang="0">
                      <a:pos x="23" y="18"/>
                    </a:cxn>
                    <a:cxn ang="0">
                      <a:pos x="7" y="24"/>
                    </a:cxn>
                    <a:cxn ang="0">
                      <a:pos x="3" y="9"/>
                    </a:cxn>
                    <a:cxn ang="0">
                      <a:pos x="18" y="3"/>
                    </a:cxn>
                    <a:cxn ang="0">
                      <a:pos x="23" y="18"/>
                    </a:cxn>
                    <a:cxn ang="0">
                      <a:pos x="6" y="11"/>
                    </a:cxn>
                    <a:cxn ang="0">
                      <a:pos x="9" y="21"/>
                    </a:cxn>
                    <a:cxn ang="0">
                      <a:pos x="19" y="16"/>
                    </a:cxn>
                    <a:cxn ang="0">
                      <a:pos x="16" y="6"/>
                    </a:cxn>
                    <a:cxn ang="0">
                      <a:pos x="6" y="11"/>
                    </a:cxn>
                  </a:cxnLst>
                  <a:rect l="0" t="0" r="r" b="b"/>
                  <a:pathLst>
                    <a:path w="26" h="26">
                      <a:moveTo>
                        <a:pt x="23" y="18"/>
                      </a:moveTo>
                      <a:cubicBezTo>
                        <a:pt x="19" y="26"/>
                        <a:pt x="12" y="26"/>
                        <a:pt x="7" y="24"/>
                      </a:cubicBezTo>
                      <a:cubicBezTo>
                        <a:pt x="2" y="21"/>
                        <a:pt x="0" y="15"/>
                        <a:pt x="3" y="9"/>
                      </a:cubicBezTo>
                      <a:cubicBezTo>
                        <a:pt x="6" y="2"/>
                        <a:pt x="12" y="0"/>
                        <a:pt x="18" y="3"/>
                      </a:cubicBezTo>
                      <a:cubicBezTo>
                        <a:pt x="24" y="6"/>
                        <a:pt x="26" y="12"/>
                        <a:pt x="23" y="18"/>
                      </a:cubicBezTo>
                      <a:close/>
                      <a:moveTo>
                        <a:pt x="6" y="11"/>
                      </a:moveTo>
                      <a:cubicBezTo>
                        <a:pt x="4" y="15"/>
                        <a:pt x="5" y="20"/>
                        <a:pt x="9" y="21"/>
                      </a:cubicBezTo>
                      <a:cubicBezTo>
                        <a:pt x="12" y="23"/>
                        <a:pt x="17" y="21"/>
                        <a:pt x="19" y="16"/>
                      </a:cubicBezTo>
                      <a:cubicBezTo>
                        <a:pt x="20" y="13"/>
                        <a:pt x="21" y="8"/>
                        <a:pt x="16" y="6"/>
                      </a:cubicBezTo>
                      <a:cubicBezTo>
                        <a:pt x="12" y="4"/>
                        <a:pt x="8" y="7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29" name="Freeform 907"/>
                <p:cNvSpPr>
                  <a:spLocks noEditPoints="1"/>
                </p:cNvSpPr>
                <p:nvPr/>
              </p:nvSpPr>
              <p:spPr bwMode="auto">
                <a:xfrm>
                  <a:off x="4155274" y="4022820"/>
                  <a:ext cx="49213" cy="52388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7" y="2"/>
                    </a:cxn>
                    <a:cxn ang="0">
                      <a:pos x="23" y="12"/>
                    </a:cxn>
                    <a:cxn ang="0">
                      <a:pos x="17" y="14"/>
                    </a:cxn>
                    <a:cxn ang="0">
                      <a:pos x="17" y="14"/>
                    </a:cxn>
                    <a:cxn ang="0">
                      <a:pos x="20" y="22"/>
                    </a:cxn>
                    <a:cxn ang="0">
                      <a:pos x="6" y="23"/>
                    </a:cxn>
                    <a:cxn ang="0">
                      <a:pos x="0" y="20"/>
                    </a:cxn>
                    <a:cxn ang="0">
                      <a:pos x="10" y="0"/>
                    </a:cxn>
                    <a:cxn ang="0">
                      <a:pos x="5" y="19"/>
                    </a:cxn>
                    <a:cxn ang="0">
                      <a:pos x="8" y="21"/>
                    </a:cxn>
                    <a:cxn ang="0">
                      <a:pos x="16" y="20"/>
                    </a:cxn>
                    <a:cxn ang="0">
                      <a:pos x="11" y="13"/>
                    </a:cxn>
                    <a:cxn ang="0">
                      <a:pos x="8" y="12"/>
                    </a:cxn>
                    <a:cxn ang="0">
                      <a:pos x="5" y="19"/>
                    </a:cxn>
                    <a:cxn ang="0">
                      <a:pos x="10" y="10"/>
                    </a:cxn>
                    <a:cxn ang="0">
                      <a:pos x="12" y="11"/>
                    </a:cxn>
                    <a:cxn ang="0">
                      <a:pos x="19" y="10"/>
                    </a:cxn>
                    <a:cxn ang="0">
                      <a:pos x="15" y="5"/>
                    </a:cxn>
                    <a:cxn ang="0">
                      <a:pos x="12" y="4"/>
                    </a:cxn>
                    <a:cxn ang="0">
                      <a:pos x="10" y="10"/>
                    </a:cxn>
                  </a:cxnLst>
                  <a:rect l="0" t="0" r="r" b="b"/>
                  <a:pathLst>
                    <a:path w="25" h="27">
                      <a:moveTo>
                        <a:pt x="10" y="0"/>
                      </a:moveTo>
                      <a:cubicBezTo>
                        <a:pt x="12" y="0"/>
                        <a:pt x="14" y="1"/>
                        <a:pt x="17" y="2"/>
                      </a:cubicBezTo>
                      <a:cubicBezTo>
                        <a:pt x="20" y="4"/>
                        <a:pt x="25" y="7"/>
                        <a:pt x="23" y="12"/>
                      </a:cubicBezTo>
                      <a:cubicBezTo>
                        <a:pt x="22" y="14"/>
                        <a:pt x="19" y="15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20" y="16"/>
                        <a:pt x="21" y="19"/>
                        <a:pt x="20" y="22"/>
                      </a:cubicBezTo>
                      <a:cubicBezTo>
                        <a:pt x="17" y="27"/>
                        <a:pt x="10" y="25"/>
                        <a:pt x="6" y="23"/>
                      </a:cubicBezTo>
                      <a:cubicBezTo>
                        <a:pt x="4" y="22"/>
                        <a:pt x="1" y="20"/>
                        <a:pt x="0" y="20"/>
                      </a:cubicBezTo>
                      <a:lnTo>
                        <a:pt x="10" y="0"/>
                      </a:lnTo>
                      <a:close/>
                      <a:moveTo>
                        <a:pt x="5" y="19"/>
                      </a:moveTo>
                      <a:cubicBezTo>
                        <a:pt x="6" y="20"/>
                        <a:pt x="7" y="20"/>
                        <a:pt x="8" y="21"/>
                      </a:cubicBezTo>
                      <a:cubicBezTo>
                        <a:pt x="10" y="22"/>
                        <a:pt x="14" y="23"/>
                        <a:pt x="16" y="20"/>
                      </a:cubicBezTo>
                      <a:cubicBezTo>
                        <a:pt x="17" y="17"/>
                        <a:pt x="15" y="15"/>
                        <a:pt x="11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5" y="19"/>
                      </a:lnTo>
                      <a:close/>
                      <a:moveTo>
                        <a:pt x="10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5" y="12"/>
                        <a:pt x="18" y="13"/>
                        <a:pt x="19" y="10"/>
                      </a:cubicBezTo>
                      <a:cubicBezTo>
                        <a:pt x="20" y="8"/>
                        <a:pt x="19" y="7"/>
                        <a:pt x="15" y="5"/>
                      </a:cubicBezTo>
                      <a:cubicBezTo>
                        <a:pt x="14" y="4"/>
                        <a:pt x="13" y="4"/>
                        <a:pt x="12" y="4"/>
                      </a:cubicBez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0" name="Freeform 908"/>
                <p:cNvSpPr>
                  <a:spLocks noEditPoints="1"/>
                </p:cNvSpPr>
                <p:nvPr/>
              </p:nvSpPr>
              <p:spPr bwMode="auto">
                <a:xfrm>
                  <a:off x="4193374" y="4041870"/>
                  <a:ext cx="46038" cy="52388"/>
                </a:xfrm>
                <a:custGeom>
                  <a:avLst/>
                  <a:gdLst/>
                  <a:ahLst/>
                  <a:cxnLst>
                    <a:cxn ang="0">
                      <a:pos x="12" y="24"/>
                    </a:cxn>
                    <a:cxn ang="0">
                      <a:pos x="13" y="22"/>
                    </a:cxn>
                    <a:cxn ang="0">
                      <a:pos x="13" y="22"/>
                    </a:cxn>
                    <a:cxn ang="0">
                      <a:pos x="5" y="22"/>
                    </a:cxn>
                    <a:cxn ang="0">
                      <a:pos x="2" y="13"/>
                    </a:cxn>
                    <a:cxn ang="0">
                      <a:pos x="17" y="11"/>
                    </a:cxn>
                    <a:cxn ang="0">
                      <a:pos x="18" y="11"/>
                    </a:cxn>
                    <a:cxn ang="0">
                      <a:pos x="15" y="4"/>
                    </a:cxn>
                    <a:cxn ang="0">
                      <a:pos x="9" y="3"/>
                    </a:cxn>
                    <a:cxn ang="0">
                      <a:pos x="10" y="0"/>
                    </a:cxn>
                    <a:cxn ang="0">
                      <a:pos x="17" y="1"/>
                    </a:cxn>
                    <a:cxn ang="0">
                      <a:pos x="21" y="13"/>
                    </a:cxn>
                    <a:cxn ang="0">
                      <a:pos x="17" y="21"/>
                    </a:cxn>
                    <a:cxn ang="0">
                      <a:pos x="15" y="26"/>
                    </a:cxn>
                    <a:cxn ang="0">
                      <a:pos x="12" y="24"/>
                    </a:cxn>
                    <a:cxn ang="0">
                      <a:pos x="16" y="14"/>
                    </a:cxn>
                    <a:cxn ang="0">
                      <a:pos x="6" y="14"/>
                    </a:cxn>
                    <a:cxn ang="0">
                      <a:pos x="7" y="19"/>
                    </a:cxn>
                    <a:cxn ang="0">
                      <a:pos x="14" y="18"/>
                    </a:cxn>
                    <a:cxn ang="0">
                      <a:pos x="15" y="17"/>
                    </a:cxn>
                    <a:cxn ang="0">
                      <a:pos x="16" y="14"/>
                    </a:cxn>
                  </a:cxnLst>
                  <a:rect l="0" t="0" r="r" b="b"/>
                  <a:pathLst>
                    <a:path w="23" h="26">
                      <a:moveTo>
                        <a:pt x="12" y="24"/>
                      </a:move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3"/>
                        <a:pt x="8" y="23"/>
                        <a:pt x="5" y="22"/>
                      </a:cubicBezTo>
                      <a:cubicBezTo>
                        <a:pt x="1" y="20"/>
                        <a:pt x="0" y="16"/>
                        <a:pt x="2" y="13"/>
                      </a:cubicBezTo>
                      <a:cubicBezTo>
                        <a:pt x="4" y="8"/>
                        <a:pt x="10" y="7"/>
                        <a:pt x="17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9"/>
                        <a:pt x="19" y="6"/>
                        <a:pt x="15" y="4"/>
                      </a:cubicBezTo>
                      <a:cubicBezTo>
                        <a:pt x="13" y="3"/>
                        <a:pt x="11" y="3"/>
                        <a:pt x="9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5" y="0"/>
                        <a:pt x="17" y="1"/>
                      </a:cubicBezTo>
                      <a:cubicBezTo>
                        <a:pt x="23" y="4"/>
                        <a:pt x="23" y="9"/>
                        <a:pt x="21" y="13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6" y="23"/>
                        <a:pt x="16" y="24"/>
                        <a:pt x="15" y="26"/>
                      </a:cubicBezTo>
                      <a:lnTo>
                        <a:pt x="12" y="24"/>
                      </a:lnTo>
                      <a:close/>
                      <a:moveTo>
                        <a:pt x="16" y="14"/>
                      </a:moveTo>
                      <a:cubicBezTo>
                        <a:pt x="12" y="12"/>
                        <a:pt x="7" y="10"/>
                        <a:pt x="6" y="14"/>
                      </a:cubicBezTo>
                      <a:cubicBezTo>
                        <a:pt x="4" y="17"/>
                        <a:pt x="5" y="18"/>
                        <a:pt x="7" y="19"/>
                      </a:cubicBezTo>
                      <a:cubicBezTo>
                        <a:pt x="10" y="21"/>
                        <a:pt x="12" y="20"/>
                        <a:pt x="14" y="18"/>
                      </a:cubicBezTo>
                      <a:cubicBezTo>
                        <a:pt x="14" y="18"/>
                        <a:pt x="14" y="18"/>
                        <a:pt x="15" y="17"/>
                      </a:cubicBezTo>
                      <a:lnTo>
                        <a:pt x="1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1" name="Freeform 909"/>
                <p:cNvSpPr>
                  <a:spLocks/>
                </p:cNvSpPr>
                <p:nvPr/>
              </p:nvSpPr>
              <p:spPr bwMode="auto">
                <a:xfrm>
                  <a:off x="4231474" y="4057745"/>
                  <a:ext cx="52388" cy="55563"/>
                </a:xfrm>
                <a:custGeom>
                  <a:avLst/>
                  <a:gdLst/>
                  <a:ahLst/>
                  <a:cxnLst>
                    <a:cxn ang="0">
                      <a:pos x="16" y="1"/>
                    </a:cxn>
                    <a:cxn ang="0">
                      <a:pos x="11" y="11"/>
                    </a:cxn>
                    <a:cxn ang="0">
                      <a:pos x="23" y="18"/>
                    </a:cxn>
                    <a:cxn ang="0">
                      <a:pos x="28" y="8"/>
                    </a:cxn>
                    <a:cxn ang="0">
                      <a:pos x="33" y="10"/>
                    </a:cxn>
                    <a:cxn ang="0">
                      <a:pos x="21" y="35"/>
                    </a:cxn>
                    <a:cxn ang="0">
                      <a:pos x="16" y="33"/>
                    </a:cxn>
                    <a:cxn ang="0">
                      <a:pos x="22" y="21"/>
                    </a:cxn>
                    <a:cxn ang="0">
                      <a:pos x="10" y="15"/>
                    </a:cxn>
                    <a:cxn ang="0">
                      <a:pos x="5" y="28"/>
                    </a:cxn>
                    <a:cxn ang="0">
                      <a:pos x="0" y="25"/>
                    </a:cxn>
                    <a:cxn ang="0">
                      <a:pos x="12" y="0"/>
                    </a:cxn>
                    <a:cxn ang="0">
                      <a:pos x="16" y="1"/>
                    </a:cxn>
                  </a:cxnLst>
                  <a:rect l="0" t="0" r="r" b="b"/>
                  <a:pathLst>
                    <a:path w="33" h="35">
                      <a:moveTo>
                        <a:pt x="16" y="1"/>
                      </a:moveTo>
                      <a:lnTo>
                        <a:pt x="11" y="11"/>
                      </a:lnTo>
                      <a:lnTo>
                        <a:pt x="23" y="18"/>
                      </a:lnTo>
                      <a:lnTo>
                        <a:pt x="28" y="8"/>
                      </a:lnTo>
                      <a:lnTo>
                        <a:pt x="33" y="10"/>
                      </a:lnTo>
                      <a:lnTo>
                        <a:pt x="21" y="35"/>
                      </a:lnTo>
                      <a:lnTo>
                        <a:pt x="16" y="33"/>
                      </a:lnTo>
                      <a:lnTo>
                        <a:pt x="22" y="21"/>
                      </a:lnTo>
                      <a:lnTo>
                        <a:pt x="10" y="15"/>
                      </a:lnTo>
                      <a:lnTo>
                        <a:pt x="5" y="28"/>
                      </a:lnTo>
                      <a:lnTo>
                        <a:pt x="0" y="25"/>
                      </a:lnTo>
                      <a:lnTo>
                        <a:pt x="12" y="0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2" name="Freeform 910"/>
                <p:cNvSpPr>
                  <a:spLocks/>
                </p:cNvSpPr>
                <p:nvPr/>
              </p:nvSpPr>
              <p:spPr bwMode="auto">
                <a:xfrm>
                  <a:off x="4272749" y="407838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16" y="1"/>
                    </a:cxn>
                    <a:cxn ang="0">
                      <a:pos x="11" y="12"/>
                    </a:cxn>
                    <a:cxn ang="0">
                      <a:pos x="24" y="17"/>
                    </a:cxn>
                    <a:cxn ang="0">
                      <a:pos x="29" y="7"/>
                    </a:cxn>
                    <a:cxn ang="0">
                      <a:pos x="34" y="10"/>
                    </a:cxn>
                    <a:cxn ang="0">
                      <a:pos x="21" y="35"/>
                    </a:cxn>
                    <a:cxn ang="0">
                      <a:pos x="16" y="32"/>
                    </a:cxn>
                    <a:cxn ang="0">
                      <a:pos x="22" y="21"/>
                    </a:cxn>
                    <a:cxn ang="0">
                      <a:pos x="10" y="16"/>
                    </a:cxn>
                    <a:cxn ang="0">
                      <a:pos x="5" y="27"/>
                    </a:cxn>
                    <a:cxn ang="0">
                      <a:pos x="0" y="25"/>
                    </a:cxn>
                    <a:cxn ang="0">
                      <a:pos x="12" y="0"/>
                    </a:cxn>
                    <a:cxn ang="0">
                      <a:pos x="16" y="1"/>
                    </a:cxn>
                  </a:cxnLst>
                  <a:rect l="0" t="0" r="r" b="b"/>
                  <a:pathLst>
                    <a:path w="34" h="35">
                      <a:moveTo>
                        <a:pt x="16" y="1"/>
                      </a:moveTo>
                      <a:lnTo>
                        <a:pt x="11" y="12"/>
                      </a:lnTo>
                      <a:lnTo>
                        <a:pt x="24" y="17"/>
                      </a:lnTo>
                      <a:lnTo>
                        <a:pt x="29" y="7"/>
                      </a:lnTo>
                      <a:lnTo>
                        <a:pt x="34" y="10"/>
                      </a:lnTo>
                      <a:lnTo>
                        <a:pt x="21" y="35"/>
                      </a:lnTo>
                      <a:lnTo>
                        <a:pt x="16" y="32"/>
                      </a:lnTo>
                      <a:lnTo>
                        <a:pt x="22" y="21"/>
                      </a:lnTo>
                      <a:lnTo>
                        <a:pt x="10" y="16"/>
                      </a:lnTo>
                      <a:lnTo>
                        <a:pt x="5" y="27"/>
                      </a:lnTo>
                      <a:lnTo>
                        <a:pt x="0" y="25"/>
                      </a:lnTo>
                      <a:lnTo>
                        <a:pt x="12" y="0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3" name="Freeform 911"/>
                <p:cNvSpPr>
                  <a:spLocks noEditPoints="1"/>
                </p:cNvSpPr>
                <p:nvPr/>
              </p:nvSpPr>
              <p:spPr bwMode="auto">
                <a:xfrm>
                  <a:off x="4314024" y="4097433"/>
                  <a:ext cx="63500" cy="61913"/>
                </a:xfrm>
                <a:custGeom>
                  <a:avLst/>
                  <a:gdLst/>
                  <a:ahLst/>
                  <a:cxnLst>
                    <a:cxn ang="0">
                      <a:pos x="13" y="2"/>
                    </a:cxn>
                    <a:cxn ang="0">
                      <a:pos x="10" y="8"/>
                    </a:cxn>
                    <a:cxn ang="0">
                      <a:pos x="14" y="10"/>
                    </a:cxn>
                    <a:cxn ang="0">
                      <a:pos x="19" y="21"/>
                    </a:cxn>
                    <a:cxn ang="0">
                      <a:pos x="15" y="24"/>
                    </a:cxn>
                    <a:cxn ang="0">
                      <a:pos x="5" y="23"/>
                    </a:cxn>
                    <a:cxn ang="0">
                      <a:pos x="0" y="20"/>
                    </a:cxn>
                    <a:cxn ang="0">
                      <a:pos x="10" y="0"/>
                    </a:cxn>
                    <a:cxn ang="0">
                      <a:pos x="13" y="2"/>
                    </a:cxn>
                    <a:cxn ang="0">
                      <a:pos x="5" y="19"/>
                    </a:cxn>
                    <a:cxn ang="0">
                      <a:pos x="7" y="21"/>
                    </a:cxn>
                    <a:cxn ang="0">
                      <a:pos x="15" y="19"/>
                    </a:cxn>
                    <a:cxn ang="0">
                      <a:pos x="12" y="12"/>
                    </a:cxn>
                    <a:cxn ang="0">
                      <a:pos x="9" y="11"/>
                    </a:cxn>
                    <a:cxn ang="0">
                      <a:pos x="5" y="19"/>
                    </a:cxn>
                    <a:cxn ang="0">
                      <a:pos x="32" y="10"/>
                    </a:cxn>
                    <a:cxn ang="0">
                      <a:pos x="22" y="31"/>
                    </a:cxn>
                    <a:cxn ang="0">
                      <a:pos x="18" y="29"/>
                    </a:cxn>
                    <a:cxn ang="0">
                      <a:pos x="28" y="9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32" h="31">
                      <a:moveTo>
                        <a:pt x="13" y="2"/>
                      </a:move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1" y="9"/>
                        <a:pt x="12" y="9"/>
                        <a:pt x="14" y="10"/>
                      </a:cubicBezTo>
                      <a:cubicBezTo>
                        <a:pt x="18" y="12"/>
                        <a:pt x="21" y="16"/>
                        <a:pt x="19" y="21"/>
                      </a:cubicBezTo>
                      <a:cubicBezTo>
                        <a:pt x="18" y="23"/>
                        <a:pt x="17" y="24"/>
                        <a:pt x="15" y="24"/>
                      </a:cubicBezTo>
                      <a:cubicBezTo>
                        <a:pt x="12" y="25"/>
                        <a:pt x="8" y="24"/>
                        <a:pt x="5" y="23"/>
                      </a:cubicBezTo>
                      <a:cubicBezTo>
                        <a:pt x="3" y="22"/>
                        <a:pt x="2" y="21"/>
                        <a:pt x="0" y="20"/>
                      </a:cubicBezTo>
                      <a:cubicBezTo>
                        <a:pt x="10" y="0"/>
                        <a:pt x="10" y="0"/>
                        <a:pt x="10" y="0"/>
                      </a:cubicBezTo>
                      <a:lnTo>
                        <a:pt x="13" y="2"/>
                      </a:lnTo>
                      <a:close/>
                      <a:moveTo>
                        <a:pt x="5" y="19"/>
                      </a:moveTo>
                      <a:cubicBezTo>
                        <a:pt x="6" y="20"/>
                        <a:pt x="6" y="20"/>
                        <a:pt x="7" y="21"/>
                      </a:cubicBezTo>
                      <a:cubicBezTo>
                        <a:pt x="10" y="22"/>
                        <a:pt x="14" y="22"/>
                        <a:pt x="15" y="19"/>
                      </a:cubicBezTo>
                      <a:cubicBezTo>
                        <a:pt x="17" y="16"/>
                        <a:pt x="15" y="13"/>
                        <a:pt x="12" y="12"/>
                      </a:cubicBezTo>
                      <a:cubicBezTo>
                        <a:pt x="11" y="12"/>
                        <a:pt x="10" y="11"/>
                        <a:pt x="9" y="11"/>
                      </a:cubicBezTo>
                      <a:lnTo>
                        <a:pt x="5" y="19"/>
                      </a:lnTo>
                      <a:close/>
                      <a:moveTo>
                        <a:pt x="32" y="10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28" y="9"/>
                        <a:pt x="28" y="9"/>
                        <a:pt x="28" y="9"/>
                      </a:cubicBez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4" name="Freeform 912"/>
                <p:cNvSpPr>
                  <a:spLocks noEditPoints="1"/>
                </p:cNvSpPr>
                <p:nvPr/>
              </p:nvSpPr>
              <p:spPr bwMode="auto">
                <a:xfrm>
                  <a:off x="4366412" y="4110133"/>
                  <a:ext cx="55563" cy="69850"/>
                </a:xfrm>
                <a:custGeom>
                  <a:avLst/>
                  <a:gdLst/>
                  <a:ahLst/>
                  <a:cxnLst>
                    <a:cxn ang="0">
                      <a:pos x="13" y="8"/>
                    </a:cxn>
                    <a:cxn ang="0">
                      <a:pos x="9" y="17"/>
                    </a:cxn>
                    <a:cxn ang="0">
                      <a:pos x="5" y="25"/>
                    </a:cxn>
                    <a:cxn ang="0">
                      <a:pos x="5" y="25"/>
                    </a:cxn>
                    <a:cxn ang="0">
                      <a:pos x="12" y="20"/>
                    </a:cxn>
                    <a:cxn ang="0">
                      <a:pos x="23" y="13"/>
                    </a:cxn>
                    <a:cxn ang="0">
                      <a:pos x="27" y="15"/>
                    </a:cxn>
                    <a:cxn ang="0">
                      <a:pos x="17" y="35"/>
                    </a:cxn>
                    <a:cxn ang="0">
                      <a:pos x="14" y="33"/>
                    </a:cxn>
                    <a:cxn ang="0">
                      <a:pos x="18" y="25"/>
                    </a:cxn>
                    <a:cxn ang="0">
                      <a:pos x="22" y="16"/>
                    </a:cxn>
                    <a:cxn ang="0">
                      <a:pos x="22" y="16"/>
                    </a:cxn>
                    <a:cxn ang="0">
                      <a:pos x="16" y="21"/>
                    </a:cxn>
                    <a:cxn ang="0">
                      <a:pos x="4" y="29"/>
                    </a:cxn>
                    <a:cxn ang="0">
                      <a:pos x="0" y="27"/>
                    </a:cxn>
                    <a:cxn ang="0">
                      <a:pos x="10" y="6"/>
                    </a:cxn>
                    <a:cxn ang="0">
                      <a:pos x="13" y="8"/>
                    </a:cxn>
                    <a:cxn ang="0">
                      <a:pos x="20" y="1"/>
                    </a:cxn>
                    <a:cxn ang="0">
                      <a:pos x="21" y="5"/>
                    </a:cxn>
                    <a:cxn ang="0">
                      <a:pos x="25" y="4"/>
                    </a:cxn>
                    <a:cxn ang="0">
                      <a:pos x="28" y="5"/>
                    </a:cxn>
                    <a:cxn ang="0">
                      <a:pos x="20" y="7"/>
                    </a:cxn>
                    <a:cxn ang="0">
                      <a:pos x="17" y="0"/>
                    </a:cxn>
                    <a:cxn ang="0">
                      <a:pos x="20" y="1"/>
                    </a:cxn>
                  </a:cxnLst>
                  <a:rect l="0" t="0" r="r" b="b"/>
                  <a:pathLst>
                    <a:path w="28" h="35">
                      <a:moveTo>
                        <a:pt x="13" y="8"/>
                      </a:move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8" y="20"/>
                        <a:pt x="7" y="22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8" y="23"/>
                        <a:pt x="9" y="22"/>
                        <a:pt x="12" y="20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20" y="21"/>
                        <a:pt x="21" y="20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8"/>
                        <a:pt x="18" y="20"/>
                        <a:pt x="16" y="21"/>
                      </a:cubicBezTo>
                      <a:cubicBezTo>
                        <a:pt x="12" y="23"/>
                        <a:pt x="8" y="26"/>
                        <a:pt x="4" y="29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0" y="6"/>
                        <a:pt x="10" y="6"/>
                        <a:pt x="10" y="6"/>
                      </a:cubicBezTo>
                      <a:lnTo>
                        <a:pt x="13" y="8"/>
                      </a:lnTo>
                      <a:close/>
                      <a:moveTo>
                        <a:pt x="20" y="1"/>
                      </a:moveTo>
                      <a:cubicBezTo>
                        <a:pt x="19" y="3"/>
                        <a:pt x="19" y="5"/>
                        <a:pt x="21" y="5"/>
                      </a:cubicBezTo>
                      <a:cubicBezTo>
                        <a:pt x="23" y="6"/>
                        <a:pt x="24" y="5"/>
                        <a:pt x="25" y="4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6" y="8"/>
                        <a:pt x="23" y="9"/>
                        <a:pt x="20" y="7"/>
                      </a:cubicBezTo>
                      <a:cubicBezTo>
                        <a:pt x="16" y="6"/>
                        <a:pt x="16" y="3"/>
                        <a:pt x="17" y="0"/>
                      </a:cubicBezTo>
                      <a:lnTo>
                        <a:pt x="2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5" name="Freeform 913"/>
                <p:cNvSpPr>
                  <a:spLocks/>
                </p:cNvSpPr>
                <p:nvPr/>
              </p:nvSpPr>
              <p:spPr bwMode="auto">
                <a:xfrm>
                  <a:off x="3707599" y="389423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34" y="10"/>
                    </a:cxn>
                    <a:cxn ang="0">
                      <a:pos x="21" y="35"/>
                    </a:cxn>
                    <a:cxn ang="0">
                      <a:pos x="16" y="33"/>
                    </a:cxn>
                    <a:cxn ang="0">
                      <a:pos x="26" y="12"/>
                    </a:cxn>
                    <a:cxn ang="0">
                      <a:pos x="15" y="5"/>
                    </a:cxn>
                    <a:cxn ang="0">
                      <a:pos x="5" y="28"/>
                    </a:cxn>
                    <a:cxn ang="0">
                      <a:pos x="0" y="25"/>
                    </a:cxn>
                    <a:cxn ang="0">
                      <a:pos x="12" y="0"/>
                    </a:cxn>
                    <a:cxn ang="0">
                      <a:pos x="34" y="10"/>
                    </a:cxn>
                  </a:cxnLst>
                  <a:rect l="0" t="0" r="r" b="b"/>
                  <a:pathLst>
                    <a:path w="34" h="35">
                      <a:moveTo>
                        <a:pt x="34" y="10"/>
                      </a:moveTo>
                      <a:lnTo>
                        <a:pt x="21" y="35"/>
                      </a:lnTo>
                      <a:lnTo>
                        <a:pt x="16" y="33"/>
                      </a:lnTo>
                      <a:lnTo>
                        <a:pt x="26" y="12"/>
                      </a:lnTo>
                      <a:lnTo>
                        <a:pt x="15" y="5"/>
                      </a:lnTo>
                      <a:lnTo>
                        <a:pt x="5" y="28"/>
                      </a:lnTo>
                      <a:lnTo>
                        <a:pt x="0" y="25"/>
                      </a:lnTo>
                      <a:lnTo>
                        <a:pt x="12" y="0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6" name="Freeform 914"/>
                <p:cNvSpPr>
                  <a:spLocks noEditPoints="1"/>
                </p:cNvSpPr>
                <p:nvPr/>
              </p:nvSpPr>
              <p:spPr bwMode="auto">
                <a:xfrm>
                  <a:off x="3748874" y="3914870"/>
                  <a:ext cx="49213" cy="50800"/>
                </a:xfrm>
                <a:custGeom>
                  <a:avLst/>
                  <a:gdLst/>
                  <a:ahLst/>
                  <a:cxnLst>
                    <a:cxn ang="0">
                      <a:pos x="7" y="11"/>
                    </a:cxn>
                    <a:cxn ang="0">
                      <a:pos x="10" y="22"/>
                    </a:cxn>
                    <a:cxn ang="0">
                      <a:pos x="16" y="23"/>
                    </a:cxn>
                    <a:cxn ang="0">
                      <a:pos x="16" y="26"/>
                    </a:cxn>
                    <a:cxn ang="0">
                      <a:pos x="8" y="24"/>
                    </a:cxn>
                    <a:cxn ang="0">
                      <a:pos x="3" y="9"/>
                    </a:cxn>
                    <a:cxn ang="0">
                      <a:pos x="18" y="3"/>
                    </a:cxn>
                    <a:cxn ang="0">
                      <a:pos x="22" y="17"/>
                    </a:cxn>
                    <a:cxn ang="0">
                      <a:pos x="21" y="18"/>
                    </a:cxn>
                    <a:cxn ang="0">
                      <a:pos x="7" y="11"/>
                    </a:cxn>
                    <a:cxn ang="0">
                      <a:pos x="19" y="14"/>
                    </a:cxn>
                    <a:cxn ang="0">
                      <a:pos x="16" y="6"/>
                    </a:cxn>
                    <a:cxn ang="0">
                      <a:pos x="8" y="9"/>
                    </a:cxn>
                    <a:cxn ang="0">
                      <a:pos x="19" y="14"/>
                    </a:cxn>
                  </a:cxnLst>
                  <a:rect l="0" t="0" r="r" b="b"/>
                  <a:pathLst>
                    <a:path w="25" h="26">
                      <a:moveTo>
                        <a:pt x="7" y="11"/>
                      </a:moveTo>
                      <a:cubicBezTo>
                        <a:pt x="4" y="16"/>
                        <a:pt x="7" y="20"/>
                        <a:pt x="10" y="22"/>
                      </a:cubicBezTo>
                      <a:cubicBezTo>
                        <a:pt x="13" y="23"/>
                        <a:pt x="15" y="23"/>
                        <a:pt x="16" y="23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4" y="26"/>
                        <a:pt x="12" y="26"/>
                        <a:pt x="8" y="24"/>
                      </a:cubicBezTo>
                      <a:cubicBezTo>
                        <a:pt x="2" y="21"/>
                        <a:pt x="0" y="16"/>
                        <a:pt x="3" y="9"/>
                      </a:cubicBezTo>
                      <a:cubicBezTo>
                        <a:pt x="6" y="3"/>
                        <a:pt x="12" y="0"/>
                        <a:pt x="18" y="3"/>
                      </a:cubicBezTo>
                      <a:cubicBezTo>
                        <a:pt x="25" y="6"/>
                        <a:pt x="24" y="13"/>
                        <a:pt x="22" y="17"/>
                      </a:cubicBezTo>
                      <a:cubicBezTo>
                        <a:pt x="21" y="17"/>
                        <a:pt x="21" y="18"/>
                        <a:pt x="21" y="18"/>
                      </a:cubicBezTo>
                      <a:lnTo>
                        <a:pt x="7" y="11"/>
                      </a:lnTo>
                      <a:close/>
                      <a:moveTo>
                        <a:pt x="19" y="14"/>
                      </a:moveTo>
                      <a:cubicBezTo>
                        <a:pt x="20" y="12"/>
                        <a:pt x="21" y="8"/>
                        <a:pt x="16" y="6"/>
                      </a:cubicBezTo>
                      <a:cubicBezTo>
                        <a:pt x="13" y="4"/>
                        <a:pt x="9" y="6"/>
                        <a:pt x="8" y="9"/>
                      </a:cubicBez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7" name="Freeform 915"/>
                <p:cNvSpPr>
                  <a:spLocks noEditPoints="1"/>
                </p:cNvSpPr>
                <p:nvPr/>
              </p:nvSpPr>
              <p:spPr bwMode="auto">
                <a:xfrm>
                  <a:off x="3779037" y="3932333"/>
                  <a:ext cx="61913" cy="60325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4" y="0"/>
                    </a:cxn>
                    <a:cxn ang="0">
                      <a:pos x="17" y="1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25" y="5"/>
                    </a:cxn>
                    <a:cxn ang="0">
                      <a:pos x="28" y="19"/>
                    </a:cxn>
                    <a:cxn ang="0">
                      <a:pos x="14" y="25"/>
                    </a:cxn>
                    <a:cxn ang="0">
                      <a:pos x="9" y="19"/>
                    </a:cxn>
                    <a:cxn ang="0">
                      <a:pos x="9" y="19"/>
                    </a:cxn>
                    <a:cxn ang="0">
                      <a:pos x="4" y="30"/>
                    </a:cxn>
                    <a:cxn ang="0">
                      <a:pos x="0" y="28"/>
                    </a:cxn>
                    <a:cxn ang="0">
                      <a:pos x="11" y="6"/>
                    </a:cxn>
                    <a:cxn ang="0">
                      <a:pos x="12" y="14"/>
                    </a:cxn>
                    <a:cxn ang="0">
                      <a:pos x="11" y="15"/>
                    </a:cxn>
                    <a:cxn ang="0">
                      <a:pos x="15" y="22"/>
                    </a:cxn>
                    <a:cxn ang="0">
                      <a:pos x="25" y="17"/>
                    </a:cxn>
                    <a:cxn ang="0">
                      <a:pos x="22" y="7"/>
                    </a:cxn>
                    <a:cxn ang="0">
                      <a:pos x="15" y="9"/>
                    </a:cxn>
                    <a:cxn ang="0">
                      <a:pos x="14" y="10"/>
                    </a:cxn>
                    <a:cxn ang="0">
                      <a:pos x="12" y="14"/>
                    </a:cxn>
                  </a:cxnLst>
                  <a:rect l="0" t="0" r="r" b="b"/>
                  <a:pathLst>
                    <a:path w="31" h="30">
                      <a:moveTo>
                        <a:pt x="11" y="6"/>
                      </a:moveTo>
                      <a:cubicBezTo>
                        <a:pt x="12" y="4"/>
                        <a:pt x="13" y="2"/>
                        <a:pt x="14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8" y="3"/>
                        <a:pt x="21" y="3"/>
                        <a:pt x="25" y="5"/>
                      </a:cubicBezTo>
                      <a:cubicBezTo>
                        <a:pt x="30" y="7"/>
                        <a:pt x="31" y="13"/>
                        <a:pt x="28" y="19"/>
                      </a:cubicBezTo>
                      <a:cubicBezTo>
                        <a:pt x="25" y="26"/>
                        <a:pt x="19" y="28"/>
                        <a:pt x="14" y="25"/>
                      </a:cubicBezTo>
                      <a:cubicBezTo>
                        <a:pt x="11" y="24"/>
                        <a:pt x="10" y="22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lnTo>
                        <a:pt x="11" y="6"/>
                      </a:lnTo>
                      <a:close/>
                      <a:moveTo>
                        <a:pt x="12" y="14"/>
                      </a:moveTo>
                      <a:cubicBezTo>
                        <a:pt x="12" y="14"/>
                        <a:pt x="11" y="15"/>
                        <a:pt x="11" y="15"/>
                      </a:cubicBezTo>
                      <a:cubicBezTo>
                        <a:pt x="11" y="18"/>
                        <a:pt x="12" y="21"/>
                        <a:pt x="15" y="22"/>
                      </a:cubicBezTo>
                      <a:cubicBezTo>
                        <a:pt x="19" y="24"/>
                        <a:pt x="22" y="22"/>
                        <a:pt x="25" y="17"/>
                      </a:cubicBezTo>
                      <a:cubicBezTo>
                        <a:pt x="27" y="13"/>
                        <a:pt x="26" y="9"/>
                        <a:pt x="22" y="7"/>
                      </a:cubicBezTo>
                      <a:cubicBezTo>
                        <a:pt x="20" y="6"/>
                        <a:pt x="17" y="6"/>
                        <a:pt x="15" y="9"/>
                      </a:cubicBezTo>
                      <a:cubicBezTo>
                        <a:pt x="14" y="9"/>
                        <a:pt x="14" y="10"/>
                        <a:pt x="14" y="10"/>
                      </a:cubicBezTo>
                      <a:lnTo>
                        <a:pt x="1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8" name="Freeform 916"/>
                <p:cNvSpPr>
                  <a:spLocks/>
                </p:cNvSpPr>
                <p:nvPr/>
              </p:nvSpPr>
              <p:spPr bwMode="auto">
                <a:xfrm>
                  <a:off x="3833012" y="3954558"/>
                  <a:ext cx="46038" cy="50800"/>
                </a:xfrm>
                <a:custGeom>
                  <a:avLst/>
                  <a:gdLst/>
                  <a:ahLst/>
                  <a:cxnLst>
                    <a:cxn ang="0">
                      <a:pos x="14" y="26"/>
                    </a:cxn>
                    <a:cxn ang="0">
                      <a:pos x="8" y="24"/>
                    </a:cxn>
                    <a:cxn ang="0">
                      <a:pos x="3" y="9"/>
                    </a:cxn>
                    <a:cxn ang="0">
                      <a:pos x="19" y="4"/>
                    </a:cxn>
                    <a:cxn ang="0">
                      <a:pos x="23" y="7"/>
                    </a:cxn>
                    <a:cxn ang="0">
                      <a:pos x="21" y="10"/>
                    </a:cxn>
                    <a:cxn ang="0">
                      <a:pos x="17" y="7"/>
                    </a:cxn>
                    <a:cxn ang="0">
                      <a:pos x="6" y="11"/>
                    </a:cxn>
                    <a:cxn ang="0">
                      <a:pos x="10" y="22"/>
                    </a:cxn>
                    <a:cxn ang="0">
                      <a:pos x="15" y="23"/>
                    </a:cxn>
                    <a:cxn ang="0">
                      <a:pos x="14" y="26"/>
                    </a:cxn>
                  </a:cxnLst>
                  <a:rect l="0" t="0" r="r" b="b"/>
                  <a:pathLst>
                    <a:path w="23" h="26">
                      <a:moveTo>
                        <a:pt x="14" y="26"/>
                      </a:moveTo>
                      <a:cubicBezTo>
                        <a:pt x="13" y="26"/>
                        <a:pt x="10" y="26"/>
                        <a:pt x="8" y="24"/>
                      </a:cubicBezTo>
                      <a:cubicBezTo>
                        <a:pt x="2" y="21"/>
                        <a:pt x="0" y="15"/>
                        <a:pt x="3" y="9"/>
                      </a:cubicBezTo>
                      <a:cubicBezTo>
                        <a:pt x="6" y="3"/>
                        <a:pt x="12" y="0"/>
                        <a:pt x="19" y="4"/>
                      </a:cubicBezTo>
                      <a:cubicBezTo>
                        <a:pt x="21" y="5"/>
                        <a:pt x="22" y="6"/>
                        <a:pt x="23" y="7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0" y="9"/>
                        <a:pt x="19" y="7"/>
                        <a:pt x="17" y="7"/>
                      </a:cubicBezTo>
                      <a:cubicBezTo>
                        <a:pt x="13" y="4"/>
                        <a:pt x="8" y="6"/>
                        <a:pt x="6" y="11"/>
                      </a:cubicBezTo>
                      <a:cubicBezTo>
                        <a:pt x="4" y="15"/>
                        <a:pt x="6" y="20"/>
                        <a:pt x="10" y="22"/>
                      </a:cubicBezTo>
                      <a:cubicBezTo>
                        <a:pt x="12" y="23"/>
                        <a:pt x="14" y="23"/>
                        <a:pt x="15" y="23"/>
                      </a:cubicBezTo>
                      <a:lnTo>
                        <a:pt x="14" y="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39" name="Freeform 917"/>
                <p:cNvSpPr>
                  <a:spLocks noEditPoints="1"/>
                </p:cNvSpPr>
                <p:nvPr/>
              </p:nvSpPr>
              <p:spPr bwMode="auto">
                <a:xfrm>
                  <a:off x="3864762" y="3970433"/>
                  <a:ext cx="50800" cy="53975"/>
                </a:xfrm>
                <a:custGeom>
                  <a:avLst/>
                  <a:gdLst/>
                  <a:ahLst/>
                  <a:cxnLst>
                    <a:cxn ang="0">
                      <a:pos x="23" y="18"/>
                    </a:cxn>
                    <a:cxn ang="0">
                      <a:pos x="8" y="24"/>
                    </a:cxn>
                    <a:cxn ang="0">
                      <a:pos x="3" y="9"/>
                    </a:cxn>
                    <a:cxn ang="0">
                      <a:pos x="19" y="3"/>
                    </a:cxn>
                    <a:cxn ang="0">
                      <a:pos x="23" y="18"/>
                    </a:cxn>
                    <a:cxn ang="0">
                      <a:pos x="7" y="11"/>
                    </a:cxn>
                    <a:cxn ang="0">
                      <a:pos x="10" y="21"/>
                    </a:cxn>
                    <a:cxn ang="0">
                      <a:pos x="19" y="17"/>
                    </a:cxn>
                    <a:cxn ang="0">
                      <a:pos x="17" y="6"/>
                    </a:cxn>
                    <a:cxn ang="0">
                      <a:pos x="7" y="11"/>
                    </a:cxn>
                  </a:cxnLst>
                  <a:rect l="0" t="0" r="r" b="b"/>
                  <a:pathLst>
                    <a:path w="26" h="27">
                      <a:moveTo>
                        <a:pt x="23" y="18"/>
                      </a:moveTo>
                      <a:cubicBezTo>
                        <a:pt x="20" y="26"/>
                        <a:pt x="13" y="27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7" y="2"/>
                        <a:pt x="13" y="0"/>
                        <a:pt x="19" y="3"/>
                      </a:cubicBezTo>
                      <a:cubicBezTo>
                        <a:pt x="24" y="6"/>
                        <a:pt x="26" y="12"/>
                        <a:pt x="23" y="18"/>
                      </a:cubicBezTo>
                      <a:close/>
                      <a:moveTo>
                        <a:pt x="7" y="11"/>
                      </a:moveTo>
                      <a:cubicBezTo>
                        <a:pt x="5" y="15"/>
                        <a:pt x="6" y="20"/>
                        <a:pt x="10" y="21"/>
                      </a:cubicBezTo>
                      <a:cubicBezTo>
                        <a:pt x="13" y="23"/>
                        <a:pt x="17" y="21"/>
                        <a:pt x="19" y="17"/>
                      </a:cubicBezTo>
                      <a:cubicBezTo>
                        <a:pt x="21" y="13"/>
                        <a:pt x="21" y="8"/>
                        <a:pt x="17" y="6"/>
                      </a:cubicBezTo>
                      <a:cubicBezTo>
                        <a:pt x="13" y="4"/>
                        <a:pt x="9" y="7"/>
                        <a:pt x="7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0" name="Freeform 918"/>
                <p:cNvSpPr>
                  <a:spLocks/>
                </p:cNvSpPr>
                <p:nvPr/>
              </p:nvSpPr>
              <p:spPr bwMode="auto">
                <a:xfrm>
                  <a:off x="3906037" y="3989483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18" y="2"/>
                    </a:cxn>
                    <a:cxn ang="0">
                      <a:pos x="13" y="13"/>
                    </a:cxn>
                    <a:cxn ang="0">
                      <a:pos x="24" y="18"/>
                    </a:cxn>
                    <a:cxn ang="0">
                      <a:pos x="29" y="8"/>
                    </a:cxn>
                    <a:cxn ang="0">
                      <a:pos x="34" y="10"/>
                    </a:cxn>
                    <a:cxn ang="0">
                      <a:pos x="21" y="36"/>
                    </a:cxn>
                    <a:cxn ang="0">
                      <a:pos x="16" y="33"/>
                    </a:cxn>
                    <a:cxn ang="0">
                      <a:pos x="23" y="22"/>
                    </a:cxn>
                    <a:cxn ang="0">
                      <a:pos x="10" y="15"/>
                    </a:cxn>
                    <a:cxn ang="0">
                      <a:pos x="5" y="28"/>
                    </a:cxn>
                    <a:cxn ang="0">
                      <a:pos x="0" y="26"/>
                    </a:cxn>
                    <a:cxn ang="0">
                      <a:pos x="13" y="0"/>
                    </a:cxn>
                    <a:cxn ang="0">
                      <a:pos x="18" y="2"/>
                    </a:cxn>
                  </a:cxnLst>
                  <a:rect l="0" t="0" r="r" b="b"/>
                  <a:pathLst>
                    <a:path w="34" h="36">
                      <a:moveTo>
                        <a:pt x="18" y="2"/>
                      </a:moveTo>
                      <a:lnTo>
                        <a:pt x="13" y="13"/>
                      </a:lnTo>
                      <a:lnTo>
                        <a:pt x="24" y="18"/>
                      </a:lnTo>
                      <a:lnTo>
                        <a:pt x="29" y="8"/>
                      </a:lnTo>
                      <a:lnTo>
                        <a:pt x="34" y="10"/>
                      </a:lnTo>
                      <a:lnTo>
                        <a:pt x="21" y="36"/>
                      </a:lnTo>
                      <a:lnTo>
                        <a:pt x="16" y="33"/>
                      </a:lnTo>
                      <a:lnTo>
                        <a:pt x="23" y="22"/>
                      </a:lnTo>
                      <a:lnTo>
                        <a:pt x="10" y="15"/>
                      </a:lnTo>
                      <a:lnTo>
                        <a:pt x="5" y="28"/>
                      </a:lnTo>
                      <a:lnTo>
                        <a:pt x="0" y="26"/>
                      </a:lnTo>
                      <a:lnTo>
                        <a:pt x="13" y="0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1" name="Freeform 919"/>
                <p:cNvSpPr>
                  <a:spLocks noEditPoints="1"/>
                </p:cNvSpPr>
                <p:nvPr/>
              </p:nvSpPr>
              <p:spPr bwMode="auto">
                <a:xfrm>
                  <a:off x="3947312" y="4011708"/>
                  <a:ext cx="46038" cy="52388"/>
                </a:xfrm>
                <a:custGeom>
                  <a:avLst/>
                  <a:gdLst/>
                  <a:ahLst/>
                  <a:cxnLst>
                    <a:cxn ang="0">
                      <a:pos x="12" y="24"/>
                    </a:cxn>
                    <a:cxn ang="0">
                      <a:pos x="12" y="22"/>
                    </a:cxn>
                    <a:cxn ang="0">
                      <a:pos x="12" y="22"/>
                    </a:cxn>
                    <a:cxn ang="0">
                      <a:pos x="5" y="22"/>
                    </a:cxn>
                    <a:cxn ang="0">
                      <a:pos x="1" y="13"/>
                    </a:cxn>
                    <a:cxn ang="0">
                      <a:pos x="17" y="11"/>
                    </a:cxn>
                    <a:cxn ang="0">
                      <a:pos x="17" y="11"/>
                    </a:cxn>
                    <a:cxn ang="0">
                      <a:pos x="15" y="4"/>
                    </a:cxn>
                    <a:cxn ang="0">
                      <a:pos x="9" y="3"/>
                    </a:cxn>
                    <a:cxn ang="0">
                      <a:pos x="9" y="0"/>
                    </a:cxn>
                    <a:cxn ang="0">
                      <a:pos x="17" y="2"/>
                    </a:cxn>
                    <a:cxn ang="0">
                      <a:pos x="20" y="13"/>
                    </a:cxn>
                    <a:cxn ang="0">
                      <a:pos x="17" y="21"/>
                    </a:cxn>
                    <a:cxn ang="0">
                      <a:pos x="15" y="26"/>
                    </a:cxn>
                    <a:cxn ang="0">
                      <a:pos x="12" y="24"/>
                    </a:cxn>
                    <a:cxn ang="0">
                      <a:pos x="16" y="14"/>
                    </a:cxn>
                    <a:cxn ang="0">
                      <a:pos x="5" y="14"/>
                    </a:cxn>
                    <a:cxn ang="0">
                      <a:pos x="7" y="19"/>
                    </a:cxn>
                    <a:cxn ang="0">
                      <a:pos x="13" y="18"/>
                    </a:cxn>
                    <a:cxn ang="0">
                      <a:pos x="14" y="17"/>
                    </a:cxn>
                    <a:cxn ang="0">
                      <a:pos x="16" y="14"/>
                    </a:cxn>
                  </a:cxnLst>
                  <a:rect l="0" t="0" r="r" b="b"/>
                  <a:pathLst>
                    <a:path w="23" h="26">
                      <a:moveTo>
                        <a:pt x="12" y="24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0" y="23"/>
                        <a:pt x="8" y="23"/>
                        <a:pt x="5" y="22"/>
                      </a:cubicBezTo>
                      <a:cubicBezTo>
                        <a:pt x="1" y="20"/>
                        <a:pt x="0" y="16"/>
                        <a:pt x="1" y="13"/>
                      </a:cubicBezTo>
                      <a:cubicBezTo>
                        <a:pt x="4" y="8"/>
                        <a:pt x="9" y="7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9"/>
                        <a:pt x="19" y="6"/>
                        <a:pt x="15" y="4"/>
                      </a:cubicBezTo>
                      <a:cubicBezTo>
                        <a:pt x="13" y="3"/>
                        <a:pt x="11" y="3"/>
                        <a:pt x="9" y="3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0"/>
                        <a:pt x="14" y="0"/>
                        <a:pt x="17" y="2"/>
                      </a:cubicBezTo>
                      <a:cubicBezTo>
                        <a:pt x="23" y="4"/>
                        <a:pt x="22" y="9"/>
                        <a:pt x="20" y="13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6" y="23"/>
                        <a:pt x="15" y="25"/>
                        <a:pt x="15" y="26"/>
                      </a:cubicBezTo>
                      <a:lnTo>
                        <a:pt x="12" y="24"/>
                      </a:lnTo>
                      <a:close/>
                      <a:moveTo>
                        <a:pt x="16" y="14"/>
                      </a:moveTo>
                      <a:cubicBezTo>
                        <a:pt x="12" y="12"/>
                        <a:pt x="7" y="10"/>
                        <a:pt x="5" y="14"/>
                      </a:cubicBezTo>
                      <a:cubicBezTo>
                        <a:pt x="4" y="17"/>
                        <a:pt x="5" y="19"/>
                        <a:pt x="7" y="19"/>
                      </a:cubicBezTo>
                      <a:cubicBezTo>
                        <a:pt x="10" y="21"/>
                        <a:pt x="12" y="20"/>
                        <a:pt x="13" y="18"/>
                      </a:cubicBezTo>
                      <a:cubicBezTo>
                        <a:pt x="14" y="18"/>
                        <a:pt x="14" y="18"/>
                        <a:pt x="14" y="17"/>
                      </a:cubicBezTo>
                      <a:lnTo>
                        <a:pt x="1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2" name="Freeform 920"/>
                <p:cNvSpPr>
                  <a:spLocks/>
                </p:cNvSpPr>
                <p:nvPr/>
              </p:nvSpPr>
              <p:spPr bwMode="auto">
                <a:xfrm>
                  <a:off x="3980649" y="4027583"/>
                  <a:ext cx="55563" cy="53975"/>
                </a:xfrm>
                <a:custGeom>
                  <a:avLst/>
                  <a:gdLst/>
                  <a:ahLst/>
                  <a:cxnLst>
                    <a:cxn ang="0">
                      <a:pos x="28" y="7"/>
                    </a:cxn>
                    <a:cxn ang="0">
                      <a:pos x="18" y="27"/>
                    </a:cxn>
                    <a:cxn ang="0">
                      <a:pos x="15" y="26"/>
                    </a:cxn>
                    <a:cxn ang="0">
                      <a:pos x="23" y="8"/>
                    </a:cxn>
                    <a:cxn ang="0">
                      <a:pos x="16" y="5"/>
                    </a:cxn>
                    <a:cxn ang="0">
                      <a:pos x="13" y="10"/>
                    </a:cxn>
                    <a:cxn ang="0">
                      <a:pos x="5" y="20"/>
                    </a:cxn>
                    <a:cxn ang="0">
                      <a:pos x="0" y="19"/>
                    </a:cxn>
                    <a:cxn ang="0">
                      <a:pos x="1" y="16"/>
                    </a:cxn>
                    <a:cxn ang="0">
                      <a:pos x="4" y="16"/>
                    </a:cxn>
                    <a:cxn ang="0">
                      <a:pos x="10" y="8"/>
                    </a:cxn>
                    <a:cxn ang="0">
                      <a:pos x="14" y="0"/>
                    </a:cxn>
                    <a:cxn ang="0">
                      <a:pos x="28" y="7"/>
                    </a:cxn>
                  </a:cxnLst>
                  <a:rect l="0" t="0" r="r" b="b"/>
                  <a:pathLst>
                    <a:path w="28" h="27">
                      <a:moveTo>
                        <a:pt x="28" y="7"/>
                      </a:move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16"/>
                        <a:pt x="8" y="19"/>
                        <a:pt x="5" y="20"/>
                      </a:cubicBezTo>
                      <a:cubicBezTo>
                        <a:pt x="3" y="20"/>
                        <a:pt x="2" y="20"/>
                        <a:pt x="0" y="19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3" y="16"/>
                        <a:pt x="4" y="16"/>
                      </a:cubicBezTo>
                      <a:cubicBezTo>
                        <a:pt x="6" y="16"/>
                        <a:pt x="8" y="13"/>
                        <a:pt x="10" y="8"/>
                      </a:cubicBezTo>
                      <a:cubicBezTo>
                        <a:pt x="14" y="0"/>
                        <a:pt x="14" y="0"/>
                        <a:pt x="14" y="0"/>
                      </a:cubicBezTo>
                      <a:lnTo>
                        <a:pt x="28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3" name="Freeform 921"/>
                <p:cNvSpPr>
                  <a:spLocks/>
                </p:cNvSpPr>
                <p:nvPr/>
              </p:nvSpPr>
              <p:spPr bwMode="auto">
                <a:xfrm>
                  <a:off x="4015574" y="4078383"/>
                  <a:ext cx="22225" cy="17463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7" y="0"/>
                    </a:cxn>
                    <a:cxn ang="0">
                      <a:pos x="11" y="1"/>
                    </a:cxn>
                    <a:cxn ang="0">
                      <a:pos x="2" y="9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11" h="9">
                      <a:moveTo>
                        <a:pt x="0" y="8"/>
                      </a:moveTo>
                      <a:cubicBezTo>
                        <a:pt x="2" y="6"/>
                        <a:pt x="5" y="2"/>
                        <a:pt x="7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4"/>
                        <a:pt x="4" y="8"/>
                        <a:pt x="2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4" name="Freeform 922"/>
                <p:cNvSpPr>
                  <a:spLocks noEditPoints="1"/>
                </p:cNvSpPr>
                <p:nvPr/>
              </p:nvSpPr>
              <p:spPr bwMode="auto">
                <a:xfrm>
                  <a:off x="4044149" y="4059333"/>
                  <a:ext cx="63500" cy="60325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4" y="0"/>
                    </a:cxn>
                    <a:cxn ang="0">
                      <a:pos x="17" y="1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25" y="5"/>
                    </a:cxn>
                    <a:cxn ang="0">
                      <a:pos x="29" y="19"/>
                    </a:cxn>
                    <a:cxn ang="0">
                      <a:pos x="14" y="25"/>
                    </a:cxn>
                    <a:cxn ang="0">
                      <a:pos x="9" y="19"/>
                    </a:cxn>
                    <a:cxn ang="0">
                      <a:pos x="9" y="19"/>
                    </a:cxn>
                    <a:cxn ang="0">
                      <a:pos x="4" y="30"/>
                    </a:cxn>
                    <a:cxn ang="0">
                      <a:pos x="0" y="28"/>
                    </a:cxn>
                    <a:cxn ang="0">
                      <a:pos x="11" y="6"/>
                    </a:cxn>
                    <a:cxn ang="0">
                      <a:pos x="12" y="14"/>
                    </a:cxn>
                    <a:cxn ang="0">
                      <a:pos x="11" y="15"/>
                    </a:cxn>
                    <a:cxn ang="0">
                      <a:pos x="15" y="22"/>
                    </a:cxn>
                    <a:cxn ang="0">
                      <a:pos x="25" y="17"/>
                    </a:cxn>
                    <a:cxn ang="0">
                      <a:pos x="22" y="7"/>
                    </a:cxn>
                    <a:cxn ang="0">
                      <a:pos x="15" y="9"/>
                    </a:cxn>
                    <a:cxn ang="0">
                      <a:pos x="14" y="10"/>
                    </a:cxn>
                    <a:cxn ang="0">
                      <a:pos x="12" y="14"/>
                    </a:cxn>
                  </a:cxnLst>
                  <a:rect l="0" t="0" r="r" b="b"/>
                  <a:pathLst>
                    <a:path w="32" h="30">
                      <a:moveTo>
                        <a:pt x="11" y="6"/>
                      </a:moveTo>
                      <a:cubicBezTo>
                        <a:pt x="12" y="4"/>
                        <a:pt x="13" y="2"/>
                        <a:pt x="14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9" y="3"/>
                        <a:pt x="22" y="3"/>
                        <a:pt x="25" y="5"/>
                      </a:cubicBezTo>
                      <a:cubicBezTo>
                        <a:pt x="30" y="7"/>
                        <a:pt x="32" y="13"/>
                        <a:pt x="29" y="19"/>
                      </a:cubicBezTo>
                      <a:cubicBezTo>
                        <a:pt x="25" y="26"/>
                        <a:pt x="19" y="28"/>
                        <a:pt x="14" y="25"/>
                      </a:cubicBezTo>
                      <a:cubicBezTo>
                        <a:pt x="11" y="24"/>
                        <a:pt x="10" y="22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lnTo>
                        <a:pt x="11" y="6"/>
                      </a:lnTo>
                      <a:close/>
                      <a:moveTo>
                        <a:pt x="12" y="14"/>
                      </a:moveTo>
                      <a:cubicBezTo>
                        <a:pt x="12" y="14"/>
                        <a:pt x="12" y="15"/>
                        <a:pt x="11" y="15"/>
                      </a:cubicBezTo>
                      <a:cubicBezTo>
                        <a:pt x="11" y="18"/>
                        <a:pt x="12" y="21"/>
                        <a:pt x="15" y="22"/>
                      </a:cubicBezTo>
                      <a:cubicBezTo>
                        <a:pt x="19" y="24"/>
                        <a:pt x="23" y="22"/>
                        <a:pt x="25" y="17"/>
                      </a:cubicBezTo>
                      <a:cubicBezTo>
                        <a:pt x="27" y="13"/>
                        <a:pt x="26" y="9"/>
                        <a:pt x="22" y="7"/>
                      </a:cubicBezTo>
                      <a:cubicBezTo>
                        <a:pt x="20" y="6"/>
                        <a:pt x="17" y="6"/>
                        <a:pt x="15" y="9"/>
                      </a:cubicBezTo>
                      <a:cubicBezTo>
                        <a:pt x="14" y="9"/>
                        <a:pt x="14" y="10"/>
                        <a:pt x="14" y="10"/>
                      </a:cubicBezTo>
                      <a:lnTo>
                        <a:pt x="1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5" name="Freeform 923"/>
                <p:cNvSpPr>
                  <a:spLocks noEditPoints="1"/>
                </p:cNvSpPr>
                <p:nvPr/>
              </p:nvSpPr>
              <p:spPr bwMode="auto">
                <a:xfrm>
                  <a:off x="4098124" y="4081558"/>
                  <a:ext cx="50800" cy="52388"/>
                </a:xfrm>
                <a:custGeom>
                  <a:avLst/>
                  <a:gdLst/>
                  <a:ahLst/>
                  <a:cxnLst>
                    <a:cxn ang="0">
                      <a:pos x="23" y="18"/>
                    </a:cxn>
                    <a:cxn ang="0">
                      <a:pos x="7" y="24"/>
                    </a:cxn>
                    <a:cxn ang="0">
                      <a:pos x="3" y="9"/>
                    </a:cxn>
                    <a:cxn ang="0">
                      <a:pos x="18" y="3"/>
                    </a:cxn>
                    <a:cxn ang="0">
                      <a:pos x="23" y="18"/>
                    </a:cxn>
                    <a:cxn ang="0">
                      <a:pos x="7" y="11"/>
                    </a:cxn>
                    <a:cxn ang="0">
                      <a:pos x="9" y="21"/>
                    </a:cxn>
                    <a:cxn ang="0">
                      <a:pos x="19" y="17"/>
                    </a:cxn>
                    <a:cxn ang="0">
                      <a:pos x="17" y="6"/>
                    </a:cxn>
                    <a:cxn ang="0">
                      <a:pos x="7" y="11"/>
                    </a:cxn>
                  </a:cxnLst>
                  <a:rect l="0" t="0" r="r" b="b"/>
                  <a:pathLst>
                    <a:path w="26" h="26">
                      <a:moveTo>
                        <a:pt x="23" y="18"/>
                      </a:moveTo>
                      <a:cubicBezTo>
                        <a:pt x="19" y="26"/>
                        <a:pt x="12" y="26"/>
                        <a:pt x="7" y="24"/>
                      </a:cubicBezTo>
                      <a:cubicBezTo>
                        <a:pt x="2" y="21"/>
                        <a:pt x="0" y="15"/>
                        <a:pt x="3" y="9"/>
                      </a:cubicBezTo>
                      <a:cubicBezTo>
                        <a:pt x="6" y="2"/>
                        <a:pt x="12" y="0"/>
                        <a:pt x="18" y="3"/>
                      </a:cubicBezTo>
                      <a:cubicBezTo>
                        <a:pt x="24" y="6"/>
                        <a:pt x="26" y="12"/>
                        <a:pt x="23" y="18"/>
                      </a:cubicBezTo>
                      <a:close/>
                      <a:moveTo>
                        <a:pt x="7" y="11"/>
                      </a:moveTo>
                      <a:cubicBezTo>
                        <a:pt x="4" y="15"/>
                        <a:pt x="5" y="20"/>
                        <a:pt x="9" y="21"/>
                      </a:cubicBezTo>
                      <a:cubicBezTo>
                        <a:pt x="12" y="23"/>
                        <a:pt x="17" y="21"/>
                        <a:pt x="19" y="17"/>
                      </a:cubicBezTo>
                      <a:cubicBezTo>
                        <a:pt x="21" y="13"/>
                        <a:pt x="21" y="8"/>
                        <a:pt x="17" y="6"/>
                      </a:cubicBezTo>
                      <a:cubicBezTo>
                        <a:pt x="12" y="4"/>
                        <a:pt x="8" y="7"/>
                        <a:pt x="7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6" name="Freeform 924"/>
                <p:cNvSpPr>
                  <a:spLocks/>
                </p:cNvSpPr>
                <p:nvPr/>
              </p:nvSpPr>
              <p:spPr bwMode="auto">
                <a:xfrm>
                  <a:off x="4145749" y="4097433"/>
                  <a:ext cx="39688" cy="49213"/>
                </a:xfrm>
                <a:custGeom>
                  <a:avLst/>
                  <a:gdLst/>
                  <a:ahLst/>
                  <a:cxnLst>
                    <a:cxn ang="0">
                      <a:pos x="25" y="10"/>
                    </a:cxn>
                    <a:cxn ang="0">
                      <a:pos x="22" y="14"/>
                    </a:cxn>
                    <a:cxn ang="0">
                      <a:pos x="15" y="10"/>
                    </a:cxn>
                    <a:cxn ang="0">
                      <a:pos x="5" y="31"/>
                    </a:cxn>
                    <a:cxn ang="0">
                      <a:pos x="0" y="30"/>
                    </a:cxn>
                    <a:cxn ang="0">
                      <a:pos x="10" y="8"/>
                    </a:cxn>
                    <a:cxn ang="0">
                      <a:pos x="2" y="4"/>
                    </a:cxn>
                    <a:cxn ang="0">
                      <a:pos x="3" y="0"/>
                    </a:cxn>
                    <a:cxn ang="0">
                      <a:pos x="25" y="10"/>
                    </a:cxn>
                  </a:cxnLst>
                  <a:rect l="0" t="0" r="r" b="b"/>
                  <a:pathLst>
                    <a:path w="25" h="31">
                      <a:moveTo>
                        <a:pt x="25" y="10"/>
                      </a:moveTo>
                      <a:lnTo>
                        <a:pt x="22" y="14"/>
                      </a:lnTo>
                      <a:lnTo>
                        <a:pt x="15" y="10"/>
                      </a:lnTo>
                      <a:lnTo>
                        <a:pt x="5" y="31"/>
                      </a:lnTo>
                      <a:lnTo>
                        <a:pt x="0" y="30"/>
                      </a:lnTo>
                      <a:lnTo>
                        <a:pt x="10" y="8"/>
                      </a:ln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7" name="Freeform 925"/>
                <p:cNvSpPr>
                  <a:spLocks noEditPoints="1"/>
                </p:cNvSpPr>
                <p:nvPr/>
              </p:nvSpPr>
              <p:spPr bwMode="auto">
                <a:xfrm>
                  <a:off x="4166387" y="4118070"/>
                  <a:ext cx="46038" cy="50800"/>
                </a:xfrm>
                <a:custGeom>
                  <a:avLst/>
                  <a:gdLst/>
                  <a:ahLst/>
                  <a:cxnLst>
                    <a:cxn ang="0">
                      <a:pos x="11" y="24"/>
                    </a:cxn>
                    <a:cxn ang="0">
                      <a:pos x="12" y="22"/>
                    </a:cxn>
                    <a:cxn ang="0">
                      <a:pos x="12" y="22"/>
                    </a:cxn>
                    <a:cxn ang="0">
                      <a:pos x="5" y="22"/>
                    </a:cxn>
                    <a:cxn ang="0">
                      <a:pos x="1" y="13"/>
                    </a:cxn>
                    <a:cxn ang="0">
                      <a:pos x="17" y="11"/>
                    </a:cxn>
                    <a:cxn ang="0">
                      <a:pos x="17" y="11"/>
                    </a:cxn>
                    <a:cxn ang="0">
                      <a:pos x="15" y="4"/>
                    </a:cxn>
                    <a:cxn ang="0">
                      <a:pos x="9" y="3"/>
                    </a:cxn>
                    <a:cxn ang="0">
                      <a:pos x="9" y="0"/>
                    </a:cxn>
                    <a:cxn ang="0">
                      <a:pos x="17" y="1"/>
                    </a:cxn>
                    <a:cxn ang="0">
                      <a:pos x="20" y="13"/>
                    </a:cxn>
                    <a:cxn ang="0">
                      <a:pos x="17" y="21"/>
                    </a:cxn>
                    <a:cxn ang="0">
                      <a:pos x="15" y="26"/>
                    </a:cxn>
                    <a:cxn ang="0">
                      <a:pos x="11" y="24"/>
                    </a:cxn>
                    <a:cxn ang="0">
                      <a:pos x="16" y="14"/>
                    </a:cxn>
                    <a:cxn ang="0">
                      <a:pos x="5" y="14"/>
                    </a:cxn>
                    <a:cxn ang="0">
                      <a:pos x="7" y="19"/>
                    </a:cxn>
                    <a:cxn ang="0">
                      <a:pos x="13" y="18"/>
                    </a:cxn>
                    <a:cxn ang="0">
                      <a:pos x="14" y="17"/>
                    </a:cxn>
                    <a:cxn ang="0">
                      <a:pos x="16" y="14"/>
                    </a:cxn>
                  </a:cxnLst>
                  <a:rect l="0" t="0" r="r" b="b"/>
                  <a:pathLst>
                    <a:path w="23" h="26">
                      <a:moveTo>
                        <a:pt x="11" y="24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0" y="23"/>
                        <a:pt x="7" y="23"/>
                        <a:pt x="5" y="22"/>
                      </a:cubicBezTo>
                      <a:cubicBezTo>
                        <a:pt x="0" y="20"/>
                        <a:pt x="0" y="16"/>
                        <a:pt x="1" y="13"/>
                      </a:cubicBezTo>
                      <a:cubicBezTo>
                        <a:pt x="4" y="8"/>
                        <a:pt x="9" y="7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9"/>
                        <a:pt x="19" y="6"/>
                        <a:pt x="15" y="4"/>
                      </a:cubicBezTo>
                      <a:cubicBezTo>
                        <a:pt x="13" y="3"/>
                        <a:pt x="11" y="3"/>
                        <a:pt x="9" y="3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0"/>
                        <a:pt x="14" y="0"/>
                        <a:pt x="17" y="1"/>
                      </a:cubicBezTo>
                      <a:cubicBezTo>
                        <a:pt x="23" y="4"/>
                        <a:pt x="22" y="9"/>
                        <a:pt x="20" y="13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6" y="23"/>
                        <a:pt x="15" y="24"/>
                        <a:pt x="15" y="26"/>
                      </a:cubicBezTo>
                      <a:lnTo>
                        <a:pt x="11" y="24"/>
                      </a:lnTo>
                      <a:close/>
                      <a:moveTo>
                        <a:pt x="16" y="14"/>
                      </a:moveTo>
                      <a:cubicBezTo>
                        <a:pt x="12" y="12"/>
                        <a:pt x="7" y="10"/>
                        <a:pt x="5" y="14"/>
                      </a:cubicBezTo>
                      <a:cubicBezTo>
                        <a:pt x="4" y="16"/>
                        <a:pt x="5" y="18"/>
                        <a:pt x="7" y="19"/>
                      </a:cubicBezTo>
                      <a:cubicBezTo>
                        <a:pt x="9" y="21"/>
                        <a:pt x="12" y="20"/>
                        <a:pt x="13" y="18"/>
                      </a:cubicBezTo>
                      <a:cubicBezTo>
                        <a:pt x="14" y="18"/>
                        <a:pt x="14" y="18"/>
                        <a:pt x="14" y="17"/>
                      </a:cubicBezTo>
                      <a:lnTo>
                        <a:pt x="1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8" name="Freeform 926"/>
                <p:cNvSpPr>
                  <a:spLocks/>
                </p:cNvSpPr>
                <p:nvPr/>
              </p:nvSpPr>
              <p:spPr bwMode="auto">
                <a:xfrm>
                  <a:off x="4202899" y="4130770"/>
                  <a:ext cx="53975" cy="73025"/>
                </a:xfrm>
                <a:custGeom>
                  <a:avLst/>
                  <a:gdLst/>
                  <a:ahLst/>
                  <a:cxnLst>
                    <a:cxn ang="0">
                      <a:pos x="18" y="3"/>
                    </a:cxn>
                    <a:cxn ang="0">
                      <a:pos x="8" y="26"/>
                    </a:cxn>
                    <a:cxn ang="0">
                      <a:pos x="19" y="31"/>
                    </a:cxn>
                    <a:cxn ang="0">
                      <a:pos x="29" y="9"/>
                    </a:cxn>
                    <a:cxn ang="0">
                      <a:pos x="34" y="10"/>
                    </a:cxn>
                    <a:cxn ang="0">
                      <a:pos x="23" y="33"/>
                    </a:cxn>
                    <a:cxn ang="0">
                      <a:pos x="25" y="34"/>
                    </a:cxn>
                    <a:cxn ang="0">
                      <a:pos x="20" y="46"/>
                    </a:cxn>
                    <a:cxn ang="0">
                      <a:pos x="16" y="44"/>
                    </a:cxn>
                    <a:cxn ang="0">
                      <a:pos x="20" y="36"/>
                    </a:cxn>
                    <a:cxn ang="0">
                      <a:pos x="0" y="27"/>
                    </a:cxn>
                    <a:cxn ang="0">
                      <a:pos x="13" y="0"/>
                    </a:cxn>
                    <a:cxn ang="0">
                      <a:pos x="18" y="3"/>
                    </a:cxn>
                  </a:cxnLst>
                  <a:rect l="0" t="0" r="r" b="b"/>
                  <a:pathLst>
                    <a:path w="34" h="46">
                      <a:moveTo>
                        <a:pt x="18" y="3"/>
                      </a:moveTo>
                      <a:lnTo>
                        <a:pt x="8" y="26"/>
                      </a:lnTo>
                      <a:lnTo>
                        <a:pt x="19" y="31"/>
                      </a:lnTo>
                      <a:lnTo>
                        <a:pt x="29" y="9"/>
                      </a:lnTo>
                      <a:lnTo>
                        <a:pt x="34" y="10"/>
                      </a:lnTo>
                      <a:lnTo>
                        <a:pt x="23" y="33"/>
                      </a:lnTo>
                      <a:lnTo>
                        <a:pt x="25" y="34"/>
                      </a:lnTo>
                      <a:lnTo>
                        <a:pt x="20" y="46"/>
                      </a:lnTo>
                      <a:lnTo>
                        <a:pt x="16" y="44"/>
                      </a:lnTo>
                      <a:lnTo>
                        <a:pt x="20" y="36"/>
                      </a:lnTo>
                      <a:lnTo>
                        <a:pt x="0" y="27"/>
                      </a:lnTo>
                      <a:lnTo>
                        <a:pt x="13" y="0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49" name="Freeform 927"/>
                <p:cNvSpPr>
                  <a:spLocks/>
                </p:cNvSpPr>
                <p:nvPr/>
              </p:nvSpPr>
              <p:spPr bwMode="auto">
                <a:xfrm>
                  <a:off x="4247349" y="4152995"/>
                  <a:ext cx="52388" cy="55563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9" y="10"/>
                    </a:cxn>
                    <a:cxn ang="0">
                      <a:pos x="5" y="18"/>
                    </a:cxn>
                    <a:cxn ang="0">
                      <a:pos x="5" y="18"/>
                    </a:cxn>
                    <a:cxn ang="0">
                      <a:pos x="11" y="13"/>
                    </a:cxn>
                    <a:cxn ang="0">
                      <a:pos x="22" y="6"/>
                    </a:cxn>
                    <a:cxn ang="0">
                      <a:pos x="27" y="8"/>
                    </a:cxn>
                    <a:cxn ang="0">
                      <a:pos x="17" y="28"/>
                    </a:cxn>
                    <a:cxn ang="0">
                      <a:pos x="13" y="27"/>
                    </a:cxn>
                    <a:cxn ang="0">
                      <a:pos x="18" y="18"/>
                    </a:cxn>
                    <a:cxn ang="0">
                      <a:pos x="22" y="10"/>
                    </a:cxn>
                    <a:cxn ang="0">
                      <a:pos x="22" y="10"/>
                    </a:cxn>
                    <a:cxn ang="0">
                      <a:pos x="15" y="14"/>
                    </a:cxn>
                    <a:cxn ang="0">
                      <a:pos x="4" y="22"/>
                    </a:cxn>
                    <a:cxn ang="0">
                      <a:pos x="0" y="20"/>
                    </a:cxn>
                    <a:cxn ang="0">
                      <a:pos x="9" y="0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27" h="28">
                      <a:moveTo>
                        <a:pt x="13" y="1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7" y="13"/>
                        <a:pt x="6" y="15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7" y="16"/>
                        <a:pt x="9" y="15"/>
                        <a:pt x="11" y="13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5"/>
                        <a:pt x="20" y="13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19" y="12"/>
                        <a:pt x="18" y="13"/>
                        <a:pt x="15" y="14"/>
                      </a:cubicBezTo>
                      <a:cubicBezTo>
                        <a:pt x="12" y="17"/>
                        <a:pt x="8" y="19"/>
                        <a:pt x="4" y="22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0" name="Freeform 928"/>
                <p:cNvSpPr>
                  <a:spLocks noEditPoints="1"/>
                </p:cNvSpPr>
                <p:nvPr/>
              </p:nvSpPr>
              <p:spPr bwMode="auto">
                <a:xfrm>
                  <a:off x="4283862" y="4176808"/>
                  <a:ext cx="53975" cy="50800"/>
                </a:xfrm>
                <a:custGeom>
                  <a:avLst/>
                  <a:gdLst/>
                  <a:ahLst/>
                  <a:cxnLst>
                    <a:cxn ang="0">
                      <a:pos x="17" y="25"/>
                    </a:cxn>
                    <a:cxn ang="0">
                      <a:pos x="14" y="24"/>
                    </a:cxn>
                    <a:cxn ang="0">
                      <a:pos x="18" y="15"/>
                    </a:cxn>
                    <a:cxn ang="0">
                      <a:pos x="15" y="14"/>
                    </a:cxn>
                    <a:cxn ang="0">
                      <a:pos x="11" y="13"/>
                    </a:cxn>
                    <a:cxn ang="0">
                      <a:pos x="5" y="18"/>
                    </a:cxn>
                    <a:cxn ang="0">
                      <a:pos x="4" y="19"/>
                    </a:cxn>
                    <a:cxn ang="0">
                      <a:pos x="0" y="17"/>
                    </a:cxn>
                    <a:cxn ang="0">
                      <a:pos x="2" y="15"/>
                    </a:cxn>
                    <a:cxn ang="0">
                      <a:pos x="8" y="11"/>
                    </a:cxn>
                    <a:cxn ang="0">
                      <a:pos x="11" y="11"/>
                    </a:cxn>
                    <a:cxn ang="0">
                      <a:pos x="11" y="11"/>
                    </a:cxn>
                    <a:cxn ang="0">
                      <a:pos x="8" y="3"/>
                    </a:cxn>
                    <a:cxn ang="0">
                      <a:pos x="13" y="0"/>
                    </a:cxn>
                    <a:cxn ang="0">
                      <a:pos x="20" y="2"/>
                    </a:cxn>
                    <a:cxn ang="0">
                      <a:pos x="27" y="5"/>
                    </a:cxn>
                    <a:cxn ang="0">
                      <a:pos x="17" y="25"/>
                    </a:cxn>
                    <a:cxn ang="0">
                      <a:pos x="22" y="6"/>
                    </a:cxn>
                    <a:cxn ang="0">
                      <a:pos x="19" y="4"/>
                    </a:cxn>
                    <a:cxn ang="0">
                      <a:pos x="12" y="5"/>
                    </a:cxn>
                    <a:cxn ang="0">
                      <a:pos x="16" y="11"/>
                    </a:cxn>
                    <a:cxn ang="0">
                      <a:pos x="19" y="13"/>
                    </a:cxn>
                    <a:cxn ang="0">
                      <a:pos x="22" y="6"/>
                    </a:cxn>
                  </a:cxnLst>
                  <a:rect l="0" t="0" r="r" b="b"/>
                  <a:pathLst>
                    <a:path w="27" h="25">
                      <a:moveTo>
                        <a:pt x="17" y="25"/>
                      </a:move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3" y="13"/>
                        <a:pt x="12" y="13"/>
                        <a:pt x="11" y="13"/>
                      </a:cubicBezTo>
                      <a:cubicBezTo>
                        <a:pt x="9" y="14"/>
                        <a:pt x="7" y="16"/>
                        <a:pt x="5" y="18"/>
                      </a:cubicBezTo>
                      <a:cubicBezTo>
                        <a:pt x="5" y="18"/>
                        <a:pt x="4" y="19"/>
                        <a:pt x="4" y="19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1" y="16"/>
                        <a:pt x="2" y="15"/>
                      </a:cubicBezTo>
                      <a:cubicBezTo>
                        <a:pt x="4" y="14"/>
                        <a:pt x="6" y="11"/>
                        <a:pt x="8" y="11"/>
                      </a:cubicBezTo>
                      <a:cubicBezTo>
                        <a:pt x="9" y="11"/>
                        <a:pt x="10" y="10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9" y="9"/>
                        <a:pt x="7" y="6"/>
                        <a:pt x="8" y="3"/>
                      </a:cubicBezTo>
                      <a:cubicBezTo>
                        <a:pt x="9" y="1"/>
                        <a:pt x="11" y="0"/>
                        <a:pt x="13" y="0"/>
                      </a:cubicBezTo>
                      <a:cubicBezTo>
                        <a:pt x="15" y="0"/>
                        <a:pt x="18" y="1"/>
                        <a:pt x="20" y="2"/>
                      </a:cubicBezTo>
                      <a:cubicBezTo>
                        <a:pt x="23" y="3"/>
                        <a:pt x="25" y="4"/>
                        <a:pt x="27" y="5"/>
                      </a:cubicBezTo>
                      <a:lnTo>
                        <a:pt x="17" y="25"/>
                      </a:lnTo>
                      <a:close/>
                      <a:moveTo>
                        <a:pt x="22" y="6"/>
                      </a:moveTo>
                      <a:cubicBezTo>
                        <a:pt x="21" y="5"/>
                        <a:pt x="20" y="5"/>
                        <a:pt x="19" y="4"/>
                      </a:cubicBezTo>
                      <a:cubicBezTo>
                        <a:pt x="17" y="3"/>
                        <a:pt x="13" y="2"/>
                        <a:pt x="12" y="5"/>
                      </a:cubicBezTo>
                      <a:cubicBezTo>
                        <a:pt x="11" y="8"/>
                        <a:pt x="13" y="10"/>
                        <a:pt x="16" y="11"/>
                      </a:cubicBezTo>
                      <a:cubicBezTo>
                        <a:pt x="17" y="12"/>
                        <a:pt x="18" y="12"/>
                        <a:pt x="19" y="13"/>
                      </a:cubicBez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1" name="Freeform 929"/>
                <p:cNvSpPr>
                  <a:spLocks noEditPoints="1"/>
                </p:cNvSpPr>
                <p:nvPr/>
              </p:nvSpPr>
              <p:spPr bwMode="auto">
                <a:xfrm>
                  <a:off x="3393274" y="2913158"/>
                  <a:ext cx="66675" cy="52388"/>
                </a:xfrm>
                <a:custGeom>
                  <a:avLst/>
                  <a:gdLst/>
                  <a:ahLst/>
                  <a:cxnLst>
                    <a:cxn ang="0">
                      <a:pos x="11" y="5"/>
                    </a:cxn>
                    <a:cxn ang="0">
                      <a:pos x="1" y="5"/>
                    </a:cxn>
                    <a:cxn ang="0">
                      <a:pos x="0" y="0"/>
                    </a:cxn>
                    <a:cxn ang="0">
                      <a:pos x="33" y="4"/>
                    </a:cxn>
                    <a:cxn ang="0">
                      <a:pos x="34" y="8"/>
                    </a:cxn>
                    <a:cxn ang="0">
                      <a:pos x="6" y="26"/>
                    </a:cxn>
                    <a:cxn ang="0">
                      <a:pos x="5" y="22"/>
                    </a:cxn>
                    <a:cxn ang="0">
                      <a:pos x="14" y="16"/>
                    </a:cxn>
                    <a:cxn ang="0">
                      <a:pos x="11" y="5"/>
                    </a:cxn>
                    <a:cxn ang="0">
                      <a:pos x="17" y="15"/>
                    </a:cxn>
                    <a:cxn ang="0">
                      <a:pos x="25" y="10"/>
                    </a:cxn>
                    <a:cxn ang="0">
                      <a:pos x="30" y="7"/>
                    </a:cxn>
                    <a:cxn ang="0">
                      <a:pos x="30" y="7"/>
                    </a:cxn>
                    <a:cxn ang="0">
                      <a:pos x="24" y="6"/>
                    </a:cxn>
                    <a:cxn ang="0">
                      <a:pos x="15" y="6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4" h="26">
                      <a:moveTo>
                        <a:pt x="1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1" y="5"/>
                      </a:lnTo>
                      <a:close/>
                      <a:moveTo>
                        <a:pt x="17" y="15"/>
                      </a:move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7" y="9"/>
                        <a:pt x="28" y="8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28" y="7"/>
                        <a:pt x="26" y="7"/>
                        <a:pt x="24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2" name="Freeform 930"/>
                <p:cNvSpPr>
                  <a:spLocks/>
                </p:cNvSpPr>
                <p:nvPr/>
              </p:nvSpPr>
              <p:spPr bwMode="auto">
                <a:xfrm>
                  <a:off x="3404387" y="2959195"/>
                  <a:ext cx="53975" cy="47625"/>
                </a:xfrm>
                <a:custGeom>
                  <a:avLst/>
                  <a:gdLst/>
                  <a:ahLst/>
                  <a:cxnLst>
                    <a:cxn ang="0">
                      <a:pos x="29" y="5"/>
                    </a:cxn>
                    <a:cxn ang="0">
                      <a:pos x="18" y="7"/>
                    </a:cxn>
                    <a:cxn ang="0">
                      <a:pos x="21" y="21"/>
                    </a:cxn>
                    <a:cxn ang="0">
                      <a:pos x="33" y="19"/>
                    </a:cxn>
                    <a:cxn ang="0">
                      <a:pos x="34" y="23"/>
                    </a:cxn>
                    <a:cxn ang="0">
                      <a:pos x="6" y="30"/>
                    </a:cxn>
                    <a:cxn ang="0">
                      <a:pos x="5" y="25"/>
                    </a:cxn>
                    <a:cxn ang="0">
                      <a:pos x="18" y="21"/>
                    </a:cxn>
                    <a:cxn ang="0">
                      <a:pos x="14" y="9"/>
                    </a:cxn>
                    <a:cxn ang="0">
                      <a:pos x="1" y="11"/>
                    </a:cxn>
                    <a:cxn ang="0">
                      <a:pos x="0" y="6"/>
                    </a:cxn>
                    <a:cxn ang="0">
                      <a:pos x="28" y="0"/>
                    </a:cxn>
                    <a:cxn ang="0">
                      <a:pos x="29" y="5"/>
                    </a:cxn>
                  </a:cxnLst>
                  <a:rect l="0" t="0" r="r" b="b"/>
                  <a:pathLst>
                    <a:path w="34" h="30">
                      <a:moveTo>
                        <a:pt x="29" y="5"/>
                      </a:moveTo>
                      <a:lnTo>
                        <a:pt x="18" y="7"/>
                      </a:lnTo>
                      <a:lnTo>
                        <a:pt x="21" y="21"/>
                      </a:lnTo>
                      <a:lnTo>
                        <a:pt x="33" y="19"/>
                      </a:lnTo>
                      <a:lnTo>
                        <a:pt x="34" y="23"/>
                      </a:lnTo>
                      <a:lnTo>
                        <a:pt x="6" y="30"/>
                      </a:lnTo>
                      <a:lnTo>
                        <a:pt x="5" y="25"/>
                      </a:lnTo>
                      <a:lnTo>
                        <a:pt x="18" y="21"/>
                      </a:lnTo>
                      <a:lnTo>
                        <a:pt x="14" y="9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28" y="0"/>
                      </a:lnTo>
                      <a:lnTo>
                        <a:pt x="29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3" name="Freeform 931"/>
                <p:cNvSpPr>
                  <a:spLocks/>
                </p:cNvSpPr>
                <p:nvPr/>
              </p:nvSpPr>
              <p:spPr bwMode="auto">
                <a:xfrm>
                  <a:off x="3418674" y="2998883"/>
                  <a:ext cx="47625" cy="36513"/>
                </a:xfrm>
                <a:custGeom>
                  <a:avLst/>
                  <a:gdLst/>
                  <a:ahLst/>
                  <a:cxnLst>
                    <a:cxn ang="0">
                      <a:pos x="30" y="23"/>
                    </a:cxn>
                    <a:cxn ang="0">
                      <a:pos x="26" y="23"/>
                    </a:cxn>
                    <a:cxn ang="0">
                      <a:pos x="24" y="15"/>
                    </a:cxn>
                    <a:cxn ang="0">
                      <a:pos x="1" y="20"/>
                    </a:cxn>
                    <a:cxn ang="0">
                      <a:pos x="0" y="15"/>
                    </a:cxn>
                    <a:cxn ang="0">
                      <a:pos x="22" y="10"/>
                    </a:cxn>
                    <a:cxn ang="0">
                      <a:pos x="21" y="1"/>
                    </a:cxn>
                    <a:cxn ang="0">
                      <a:pos x="25" y="0"/>
                    </a:cxn>
                    <a:cxn ang="0">
                      <a:pos x="30" y="23"/>
                    </a:cxn>
                  </a:cxnLst>
                  <a:rect l="0" t="0" r="r" b="b"/>
                  <a:pathLst>
                    <a:path w="30" h="23">
                      <a:moveTo>
                        <a:pt x="30" y="23"/>
                      </a:moveTo>
                      <a:lnTo>
                        <a:pt x="26" y="23"/>
                      </a:lnTo>
                      <a:lnTo>
                        <a:pt x="24" y="15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22" y="10"/>
                      </a:lnTo>
                      <a:lnTo>
                        <a:pt x="21" y="1"/>
                      </a:lnTo>
                      <a:lnTo>
                        <a:pt x="25" y="0"/>
                      </a:lnTo>
                      <a:lnTo>
                        <a:pt x="30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4" name="Freeform 932"/>
                <p:cNvSpPr>
                  <a:spLocks/>
                </p:cNvSpPr>
                <p:nvPr/>
              </p:nvSpPr>
              <p:spPr bwMode="auto">
                <a:xfrm>
                  <a:off x="3425024" y="3036983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22" y="4"/>
                    </a:cxn>
                    <a:cxn ang="0">
                      <a:pos x="13" y="6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12" y="10"/>
                    </a:cxn>
                    <a:cxn ang="0">
                      <a:pos x="25" y="14"/>
                    </a:cxn>
                    <a:cxn ang="0">
                      <a:pos x="26" y="19"/>
                    </a:cxn>
                    <a:cxn ang="0">
                      <a:pos x="4" y="24"/>
                    </a:cxn>
                    <a:cxn ang="0">
                      <a:pos x="3" y="20"/>
                    </a:cxn>
                    <a:cxn ang="0">
                      <a:pos x="12" y="18"/>
                    </a:cxn>
                    <a:cxn ang="0">
                      <a:pos x="21" y="16"/>
                    </a:cxn>
                    <a:cxn ang="0">
                      <a:pos x="21" y="16"/>
                    </a:cxn>
                    <a:cxn ang="0">
                      <a:pos x="14" y="14"/>
                    </a:cxn>
                    <a:cxn ang="0">
                      <a:pos x="1" y="10"/>
                    </a:cxn>
                    <a:cxn ang="0">
                      <a:pos x="0" y="5"/>
                    </a:cxn>
                    <a:cxn ang="0">
                      <a:pos x="21" y="0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6" h="24">
                      <a:moveTo>
                        <a:pt x="22" y="4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0" y="7"/>
                        <a:pt x="7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7" y="9"/>
                        <a:pt x="9" y="9"/>
                        <a:pt x="12" y="10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6" y="17"/>
                        <a:pt x="18" y="17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8" y="15"/>
                        <a:pt x="16" y="15"/>
                        <a:pt x="14" y="14"/>
                      </a:cubicBezTo>
                      <a:cubicBezTo>
                        <a:pt x="10" y="13"/>
                        <a:pt x="5" y="11"/>
                        <a:pt x="1" y="1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1" y="0"/>
                        <a:pt x="21" y="0"/>
                        <a:pt x="21" y="0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5" name="Freeform 933"/>
                <p:cNvSpPr>
                  <a:spLocks/>
                </p:cNvSpPr>
                <p:nvPr/>
              </p:nvSpPr>
              <p:spPr bwMode="auto">
                <a:xfrm>
                  <a:off x="3434549" y="3083020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13" y="7"/>
                    </a:cxn>
                    <a:cxn ang="0">
                      <a:pos x="14" y="8"/>
                    </a:cxn>
                    <a:cxn ang="0">
                      <a:pos x="25" y="14"/>
                    </a:cxn>
                    <a:cxn ang="0">
                      <a:pos x="26" y="18"/>
                    </a:cxn>
                    <a:cxn ang="0">
                      <a:pos x="14" y="11"/>
                    </a:cxn>
                    <a:cxn ang="0">
                      <a:pos x="9" y="20"/>
                    </a:cxn>
                    <a:cxn ang="0">
                      <a:pos x="4" y="24"/>
                    </a:cxn>
                    <a:cxn ang="0">
                      <a:pos x="3" y="19"/>
                    </a:cxn>
                    <a:cxn ang="0">
                      <a:pos x="7" y="16"/>
                    </a:cxn>
                    <a:cxn ang="0">
                      <a:pos x="11" y="8"/>
                    </a:cxn>
                    <a:cxn ang="0">
                      <a:pos x="11" y="7"/>
                    </a:cxn>
                    <a:cxn ang="0">
                      <a:pos x="1" y="9"/>
                    </a:cxn>
                    <a:cxn ang="0">
                      <a:pos x="0" y="6"/>
                    </a:cxn>
                    <a:cxn ang="0">
                      <a:pos x="22" y="0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6" h="24">
                      <a:moveTo>
                        <a:pt x="23" y="4"/>
                      </a:move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5"/>
                        <a:pt x="13" y="17"/>
                        <a:pt x="9" y="20"/>
                      </a:cubicBezTo>
                      <a:cubicBezTo>
                        <a:pt x="8" y="21"/>
                        <a:pt x="6" y="22"/>
                        <a:pt x="4" y="24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19"/>
                        <a:pt x="6" y="17"/>
                        <a:pt x="7" y="16"/>
                      </a:cubicBezTo>
                      <a:cubicBezTo>
                        <a:pt x="10" y="14"/>
                        <a:pt x="12" y="12"/>
                        <a:pt x="11" y="8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2" y="0"/>
                        <a:pt x="22" y="0"/>
                        <a:pt x="22" y="0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6" name="Freeform 934"/>
                <p:cNvSpPr>
                  <a:spLocks noEditPoints="1"/>
                </p:cNvSpPr>
                <p:nvPr/>
              </p:nvSpPr>
              <p:spPr bwMode="auto">
                <a:xfrm>
                  <a:off x="3444074" y="3121120"/>
                  <a:ext cx="52388" cy="49213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" y="15"/>
                    </a:cxn>
                    <a:cxn ang="0">
                      <a:pos x="10" y="2"/>
                    </a:cxn>
                    <a:cxn ang="0">
                      <a:pos x="24" y="10"/>
                    </a:cxn>
                    <a:cxn ang="0">
                      <a:pos x="15" y="23"/>
                    </a:cxn>
                    <a:cxn ang="0">
                      <a:pos x="11" y="6"/>
                    </a:cxn>
                    <a:cxn ang="0">
                      <a:pos x="4" y="14"/>
                    </a:cxn>
                    <a:cxn ang="0">
                      <a:pos x="14" y="19"/>
                    </a:cxn>
                    <a:cxn ang="0">
                      <a:pos x="21" y="11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26" h="25">
                      <a:moveTo>
                        <a:pt x="15" y="23"/>
                      </a:moveTo>
                      <a:cubicBezTo>
                        <a:pt x="7" y="25"/>
                        <a:pt x="2" y="20"/>
                        <a:pt x="1" y="15"/>
                      </a:cubicBezTo>
                      <a:cubicBezTo>
                        <a:pt x="0" y="9"/>
                        <a:pt x="3" y="4"/>
                        <a:pt x="10" y="2"/>
                      </a:cubicBezTo>
                      <a:cubicBezTo>
                        <a:pt x="17" y="0"/>
                        <a:pt x="23" y="4"/>
                        <a:pt x="24" y="10"/>
                      </a:cubicBezTo>
                      <a:cubicBezTo>
                        <a:pt x="26" y="16"/>
                        <a:pt x="22" y="22"/>
                        <a:pt x="15" y="23"/>
                      </a:cubicBezTo>
                      <a:close/>
                      <a:moveTo>
                        <a:pt x="11" y="6"/>
                      </a:moveTo>
                      <a:cubicBezTo>
                        <a:pt x="6" y="7"/>
                        <a:pt x="3" y="11"/>
                        <a:pt x="4" y="14"/>
                      </a:cubicBezTo>
                      <a:cubicBezTo>
                        <a:pt x="5" y="18"/>
                        <a:pt x="9" y="20"/>
                        <a:pt x="14" y="19"/>
                      </a:cubicBezTo>
                      <a:cubicBezTo>
                        <a:pt x="18" y="18"/>
                        <a:pt x="22" y="15"/>
                        <a:pt x="21" y="11"/>
                      </a:cubicBezTo>
                      <a:cubicBezTo>
                        <a:pt x="20" y="6"/>
                        <a:pt x="15" y="5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7" name="Freeform 935"/>
                <p:cNvSpPr>
                  <a:spLocks noEditPoints="1"/>
                </p:cNvSpPr>
                <p:nvPr/>
              </p:nvSpPr>
              <p:spPr bwMode="auto">
                <a:xfrm>
                  <a:off x="3436137" y="3168745"/>
                  <a:ext cx="69850" cy="49213"/>
                </a:xfrm>
                <a:custGeom>
                  <a:avLst/>
                  <a:gdLst/>
                  <a:ahLst/>
                  <a:cxnLst>
                    <a:cxn ang="0">
                      <a:pos x="24" y="1"/>
                    </a:cxn>
                    <a:cxn ang="0">
                      <a:pos x="31" y="0"/>
                    </a:cxn>
                    <a:cxn ang="0">
                      <a:pos x="32" y="3"/>
                    </a:cxn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34" y="11"/>
                    </a:cxn>
                    <a:cxn ang="0">
                      <a:pos x="25" y="23"/>
                    </a:cxn>
                    <a:cxn ang="0">
                      <a:pos x="11" y="16"/>
                    </a:cxn>
                    <a:cxn ang="0">
                      <a:pos x="13" y="8"/>
                    </a:cxn>
                    <a:cxn ang="0">
                      <a:pos x="13" y="8"/>
                    </a:cxn>
                    <a:cxn ang="0">
                      <a:pos x="1" y="11"/>
                    </a:cxn>
                    <a:cxn ang="0">
                      <a:pos x="0" y="7"/>
                    </a:cxn>
                    <a:cxn ang="0">
                      <a:pos x="24" y="1"/>
                    </a:cxn>
                    <a:cxn ang="0">
                      <a:pos x="19" y="7"/>
                    </a:cxn>
                    <a:cxn ang="0">
                      <a:pos x="17" y="7"/>
                    </a:cxn>
                    <a:cxn ang="0">
                      <a:pos x="14" y="14"/>
                    </a:cxn>
                    <a:cxn ang="0">
                      <a:pos x="24" y="19"/>
                    </a:cxn>
                    <a:cxn ang="0">
                      <a:pos x="30" y="11"/>
                    </a:cxn>
                    <a:cxn ang="0">
                      <a:pos x="24" y="6"/>
                    </a:cxn>
                    <a:cxn ang="0">
                      <a:pos x="22" y="6"/>
                    </a:cxn>
                    <a:cxn ang="0">
                      <a:pos x="19" y="7"/>
                    </a:cxn>
                  </a:cxnLst>
                  <a:rect l="0" t="0" r="r" b="b"/>
                  <a:pathLst>
                    <a:path w="35" h="25">
                      <a:moveTo>
                        <a:pt x="24" y="1"/>
                      </a:moveTo>
                      <a:cubicBezTo>
                        <a:pt x="26" y="1"/>
                        <a:pt x="29" y="0"/>
                        <a:pt x="31" y="0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31" y="5"/>
                        <a:pt x="33" y="8"/>
                        <a:pt x="34" y="11"/>
                      </a:cubicBezTo>
                      <a:cubicBezTo>
                        <a:pt x="35" y="16"/>
                        <a:pt x="32" y="21"/>
                        <a:pt x="25" y="23"/>
                      </a:cubicBezTo>
                      <a:cubicBezTo>
                        <a:pt x="17" y="25"/>
                        <a:pt x="12" y="21"/>
                        <a:pt x="11" y="16"/>
                      </a:cubicBezTo>
                      <a:cubicBezTo>
                        <a:pt x="10" y="13"/>
                        <a:pt x="11" y="10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4" y="1"/>
                      </a:lnTo>
                      <a:close/>
                      <a:moveTo>
                        <a:pt x="19" y="7"/>
                      </a:moveTo>
                      <a:cubicBezTo>
                        <a:pt x="18" y="7"/>
                        <a:pt x="18" y="7"/>
                        <a:pt x="17" y="7"/>
                      </a:cubicBezTo>
                      <a:cubicBezTo>
                        <a:pt x="15" y="9"/>
                        <a:pt x="13" y="12"/>
                        <a:pt x="14" y="14"/>
                      </a:cubicBezTo>
                      <a:cubicBezTo>
                        <a:pt x="15" y="19"/>
                        <a:pt x="19" y="20"/>
                        <a:pt x="24" y="19"/>
                      </a:cubicBezTo>
                      <a:cubicBezTo>
                        <a:pt x="28" y="18"/>
                        <a:pt x="31" y="15"/>
                        <a:pt x="30" y="11"/>
                      </a:cubicBezTo>
                      <a:cubicBezTo>
                        <a:pt x="30" y="8"/>
                        <a:pt x="27" y="6"/>
                        <a:pt x="24" y="6"/>
                      </a:cubicBezTo>
                      <a:cubicBezTo>
                        <a:pt x="24" y="6"/>
                        <a:pt x="23" y="6"/>
                        <a:pt x="22" y="6"/>
                      </a:cubicBezTo>
                      <a:lnTo>
                        <a:pt x="1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8" name="Freeform 936"/>
                <p:cNvSpPr>
                  <a:spLocks noEditPoints="1"/>
                </p:cNvSpPr>
                <p:nvPr/>
              </p:nvSpPr>
              <p:spPr bwMode="auto">
                <a:xfrm>
                  <a:off x="3445662" y="3213195"/>
                  <a:ext cx="73025" cy="52388"/>
                </a:xfrm>
                <a:custGeom>
                  <a:avLst/>
                  <a:gdLst/>
                  <a:ahLst/>
                  <a:cxnLst>
                    <a:cxn ang="0">
                      <a:pos x="24" y="2"/>
                    </a:cxn>
                    <a:cxn ang="0">
                      <a:pos x="31" y="0"/>
                    </a:cxn>
                    <a:cxn ang="0">
                      <a:pos x="32" y="4"/>
                    </a:cxn>
                    <a:cxn ang="0">
                      <a:pos x="28" y="5"/>
                    </a:cxn>
                    <a:cxn ang="0">
                      <a:pos x="28" y="5"/>
                    </a:cxn>
                    <a:cxn ang="0">
                      <a:pos x="34" y="12"/>
                    </a:cxn>
                    <a:cxn ang="0">
                      <a:pos x="26" y="24"/>
                    </a:cxn>
                    <a:cxn ang="0">
                      <a:pos x="11" y="17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1" y="12"/>
                    </a:cxn>
                    <a:cxn ang="0">
                      <a:pos x="0" y="8"/>
                    </a:cxn>
                    <a:cxn ang="0">
                      <a:pos x="24" y="2"/>
                    </a:cxn>
                    <a:cxn ang="0">
                      <a:pos x="19" y="8"/>
                    </a:cxn>
                    <a:cxn ang="0">
                      <a:pos x="18" y="8"/>
                    </a:cxn>
                    <a:cxn ang="0">
                      <a:pos x="14" y="15"/>
                    </a:cxn>
                    <a:cxn ang="0">
                      <a:pos x="24" y="20"/>
                    </a:cxn>
                    <a:cxn ang="0">
                      <a:pos x="31" y="11"/>
                    </a:cxn>
                    <a:cxn ang="0">
                      <a:pos x="25" y="7"/>
                    </a:cxn>
                    <a:cxn ang="0">
                      <a:pos x="23" y="7"/>
                    </a:cxn>
                    <a:cxn ang="0">
                      <a:pos x="19" y="8"/>
                    </a:cxn>
                  </a:cxnLst>
                  <a:rect l="0" t="0" r="r" b="b"/>
                  <a:pathLst>
                    <a:path w="36" h="26">
                      <a:moveTo>
                        <a:pt x="24" y="2"/>
                      </a:moveTo>
                      <a:cubicBezTo>
                        <a:pt x="27" y="2"/>
                        <a:pt x="29" y="1"/>
                        <a:pt x="31" y="0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31" y="6"/>
                        <a:pt x="34" y="8"/>
                        <a:pt x="34" y="12"/>
                      </a:cubicBezTo>
                      <a:cubicBezTo>
                        <a:pt x="36" y="17"/>
                        <a:pt x="32" y="22"/>
                        <a:pt x="26" y="24"/>
                      </a:cubicBezTo>
                      <a:cubicBezTo>
                        <a:pt x="18" y="26"/>
                        <a:pt x="13" y="22"/>
                        <a:pt x="11" y="17"/>
                      </a:cubicBezTo>
                      <a:cubicBezTo>
                        <a:pt x="11" y="14"/>
                        <a:pt x="11" y="11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24" y="2"/>
                      </a:lnTo>
                      <a:close/>
                      <a:moveTo>
                        <a:pt x="19" y="8"/>
                      </a:moveTo>
                      <a:cubicBezTo>
                        <a:pt x="19" y="8"/>
                        <a:pt x="18" y="8"/>
                        <a:pt x="18" y="8"/>
                      </a:cubicBezTo>
                      <a:cubicBezTo>
                        <a:pt x="15" y="9"/>
                        <a:pt x="14" y="12"/>
                        <a:pt x="14" y="15"/>
                      </a:cubicBezTo>
                      <a:cubicBezTo>
                        <a:pt x="15" y="19"/>
                        <a:pt x="19" y="21"/>
                        <a:pt x="24" y="20"/>
                      </a:cubicBezTo>
                      <a:cubicBezTo>
                        <a:pt x="29" y="19"/>
                        <a:pt x="32" y="16"/>
                        <a:pt x="31" y="11"/>
                      </a:cubicBezTo>
                      <a:cubicBezTo>
                        <a:pt x="30" y="9"/>
                        <a:pt x="28" y="7"/>
                        <a:pt x="25" y="7"/>
                      </a:cubicBezTo>
                      <a:cubicBezTo>
                        <a:pt x="24" y="7"/>
                        <a:pt x="24" y="7"/>
                        <a:pt x="23" y="7"/>
                      </a:cubicBez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59" name="Freeform 937"/>
                <p:cNvSpPr>
                  <a:spLocks/>
                </p:cNvSpPr>
                <p:nvPr/>
              </p:nvSpPr>
              <p:spPr bwMode="auto">
                <a:xfrm>
                  <a:off x="3456774" y="3256058"/>
                  <a:ext cx="71438" cy="41275"/>
                </a:xfrm>
                <a:custGeom>
                  <a:avLst/>
                  <a:gdLst/>
                  <a:ahLst/>
                  <a:cxnLst>
                    <a:cxn ang="0">
                      <a:pos x="32" y="4"/>
                    </a:cxn>
                    <a:cxn ang="0">
                      <a:pos x="20" y="12"/>
                    </a:cxn>
                    <a:cxn ang="0">
                      <a:pos x="16" y="15"/>
                    </a:cxn>
                    <a:cxn ang="0">
                      <a:pos x="16" y="15"/>
                    </a:cxn>
                    <a:cxn ang="0">
                      <a:pos x="21" y="15"/>
                    </a:cxn>
                    <a:cxn ang="0">
                      <a:pos x="35" y="16"/>
                    </a:cxn>
                    <a:cxn ang="0">
                      <a:pos x="36" y="21"/>
                    </a:cxn>
                    <a:cxn ang="0">
                      <a:pos x="19" y="18"/>
                    </a:cxn>
                    <a:cxn ang="0">
                      <a:pos x="3" y="14"/>
                    </a:cxn>
                    <a:cxn ang="0">
                      <a:pos x="0" y="10"/>
                    </a:cxn>
                    <a:cxn ang="0">
                      <a:pos x="3" y="8"/>
                    </a:cxn>
                    <a:cxn ang="0">
                      <a:pos x="6" y="11"/>
                    </a:cxn>
                    <a:cxn ang="0">
                      <a:pos x="11" y="13"/>
                    </a:cxn>
                    <a:cxn ang="0">
                      <a:pos x="12" y="13"/>
                    </a:cxn>
                    <a:cxn ang="0">
                      <a:pos x="13" y="13"/>
                    </a:cxn>
                    <a:cxn ang="0">
                      <a:pos x="31" y="0"/>
                    </a:cxn>
                    <a:cxn ang="0">
                      <a:pos x="32" y="4"/>
                    </a:cxn>
                  </a:cxnLst>
                  <a:rect l="0" t="0" r="r" b="b"/>
                  <a:pathLst>
                    <a:path w="36" h="21">
                      <a:moveTo>
                        <a:pt x="32" y="4"/>
                      </a:move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3"/>
                        <a:pt x="17" y="14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8" y="15"/>
                        <a:pt x="19" y="15"/>
                        <a:pt x="21" y="15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1" y="17"/>
                        <a:pt x="6" y="16"/>
                        <a:pt x="3" y="14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4" y="10"/>
                        <a:pt x="6" y="11"/>
                      </a:cubicBezTo>
                      <a:cubicBezTo>
                        <a:pt x="7" y="12"/>
                        <a:pt x="9" y="13"/>
                        <a:pt x="11" y="13"/>
                      </a:cubicBezTo>
                      <a:cubicBezTo>
                        <a:pt x="11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31" y="0"/>
                        <a:pt x="31" y="0"/>
                        <a:pt x="31" y="0"/>
                      </a:cubicBez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0" name="Freeform 938"/>
                <p:cNvSpPr>
                  <a:spLocks/>
                </p:cNvSpPr>
                <p:nvPr/>
              </p:nvSpPr>
              <p:spPr bwMode="auto">
                <a:xfrm>
                  <a:off x="3483762" y="3298920"/>
                  <a:ext cx="52388" cy="46038"/>
                </a:xfrm>
                <a:custGeom>
                  <a:avLst/>
                  <a:gdLst/>
                  <a:ahLst/>
                  <a:cxnLst>
                    <a:cxn ang="0">
                      <a:pos x="33" y="23"/>
                    </a:cxn>
                    <a:cxn ang="0">
                      <a:pos x="7" y="29"/>
                    </a:cxn>
                    <a:cxn ang="0">
                      <a:pos x="5" y="24"/>
                    </a:cxn>
                    <a:cxn ang="0">
                      <a:pos x="28" y="19"/>
                    </a:cxn>
                    <a:cxn ang="0">
                      <a:pos x="25" y="7"/>
                    </a:cxn>
                    <a:cxn ang="0">
                      <a:pos x="1" y="12"/>
                    </a:cxn>
                    <a:cxn ang="0">
                      <a:pos x="0" y="7"/>
                    </a:cxn>
                    <a:cxn ang="0">
                      <a:pos x="28" y="0"/>
                    </a:cxn>
                    <a:cxn ang="0">
                      <a:pos x="33" y="23"/>
                    </a:cxn>
                  </a:cxnLst>
                  <a:rect l="0" t="0" r="r" b="b"/>
                  <a:pathLst>
                    <a:path w="33" h="29">
                      <a:moveTo>
                        <a:pt x="33" y="23"/>
                      </a:moveTo>
                      <a:lnTo>
                        <a:pt x="7" y="29"/>
                      </a:lnTo>
                      <a:lnTo>
                        <a:pt x="5" y="24"/>
                      </a:lnTo>
                      <a:lnTo>
                        <a:pt x="28" y="19"/>
                      </a:lnTo>
                      <a:lnTo>
                        <a:pt x="25" y="7"/>
                      </a:lnTo>
                      <a:lnTo>
                        <a:pt x="1" y="12"/>
                      </a:lnTo>
                      <a:lnTo>
                        <a:pt x="0" y="7"/>
                      </a:lnTo>
                      <a:lnTo>
                        <a:pt x="28" y="0"/>
                      </a:lnTo>
                      <a:lnTo>
                        <a:pt x="33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1" name="Freeform 939"/>
                <p:cNvSpPr>
                  <a:spLocks/>
                </p:cNvSpPr>
                <p:nvPr/>
              </p:nvSpPr>
              <p:spPr bwMode="auto">
                <a:xfrm>
                  <a:off x="3490112" y="3344958"/>
                  <a:ext cx="57150" cy="53975"/>
                </a:xfrm>
                <a:custGeom>
                  <a:avLst/>
                  <a:gdLst/>
                  <a:ahLst/>
                  <a:cxnLst>
                    <a:cxn ang="0">
                      <a:pos x="31" y="5"/>
                    </a:cxn>
                    <a:cxn ang="0">
                      <a:pos x="9" y="10"/>
                    </a:cxn>
                    <a:cxn ang="0">
                      <a:pos x="11" y="23"/>
                    </a:cxn>
                    <a:cxn ang="0">
                      <a:pos x="35" y="18"/>
                    </a:cxn>
                    <a:cxn ang="0">
                      <a:pos x="36" y="23"/>
                    </a:cxn>
                    <a:cxn ang="0">
                      <a:pos x="13" y="28"/>
                    </a:cxn>
                    <a:cxn ang="0">
                      <a:pos x="13" y="30"/>
                    </a:cxn>
                    <a:cxn ang="0">
                      <a:pos x="0" y="34"/>
                    </a:cxn>
                    <a:cxn ang="0">
                      <a:pos x="0" y="29"/>
                    </a:cxn>
                    <a:cxn ang="0">
                      <a:pos x="9" y="28"/>
                    </a:cxn>
                    <a:cxn ang="0">
                      <a:pos x="4" y="6"/>
                    </a:cxn>
                    <a:cxn ang="0">
                      <a:pos x="31" y="0"/>
                    </a:cxn>
                    <a:cxn ang="0">
                      <a:pos x="31" y="5"/>
                    </a:cxn>
                  </a:cxnLst>
                  <a:rect l="0" t="0" r="r" b="b"/>
                  <a:pathLst>
                    <a:path w="36" h="34">
                      <a:moveTo>
                        <a:pt x="31" y="5"/>
                      </a:moveTo>
                      <a:lnTo>
                        <a:pt x="9" y="10"/>
                      </a:lnTo>
                      <a:lnTo>
                        <a:pt x="11" y="23"/>
                      </a:lnTo>
                      <a:lnTo>
                        <a:pt x="35" y="18"/>
                      </a:lnTo>
                      <a:lnTo>
                        <a:pt x="36" y="23"/>
                      </a:lnTo>
                      <a:lnTo>
                        <a:pt x="13" y="28"/>
                      </a:lnTo>
                      <a:lnTo>
                        <a:pt x="13" y="30"/>
                      </a:lnTo>
                      <a:lnTo>
                        <a:pt x="0" y="34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4" y="6"/>
                      </a:lnTo>
                      <a:lnTo>
                        <a:pt x="31" y="0"/>
                      </a:lnTo>
                      <a:lnTo>
                        <a:pt x="3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2" name="Freeform 940"/>
                <p:cNvSpPr>
                  <a:spLocks/>
                </p:cNvSpPr>
                <p:nvPr/>
              </p:nvSpPr>
              <p:spPr bwMode="auto">
                <a:xfrm>
                  <a:off x="3505987" y="3390995"/>
                  <a:ext cx="52388" cy="47625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14" y="6"/>
                    </a:cxn>
                    <a:cxn ang="0">
                      <a:pos x="5" y="7"/>
                    </a:cxn>
                    <a:cxn ang="0">
                      <a:pos x="5" y="8"/>
                    </a:cxn>
                    <a:cxn ang="0">
                      <a:pos x="12" y="10"/>
                    </a:cxn>
                    <a:cxn ang="0">
                      <a:pos x="25" y="14"/>
                    </a:cxn>
                    <a:cxn ang="0">
                      <a:pos x="26" y="18"/>
                    </a:cxn>
                    <a:cxn ang="0">
                      <a:pos x="4" y="24"/>
                    </a:cxn>
                    <a:cxn ang="0">
                      <a:pos x="3" y="20"/>
                    </a:cxn>
                    <a:cxn ang="0">
                      <a:pos x="13" y="18"/>
                    </a:cxn>
                    <a:cxn ang="0">
                      <a:pos x="22" y="16"/>
                    </a:cxn>
                    <a:cxn ang="0">
                      <a:pos x="22" y="16"/>
                    </a:cxn>
                    <a:cxn ang="0">
                      <a:pos x="14" y="14"/>
                    </a:cxn>
                    <a:cxn ang="0">
                      <a:pos x="1" y="9"/>
                    </a:cxn>
                    <a:cxn ang="0">
                      <a:pos x="0" y="5"/>
                    </a:cxn>
                    <a:cxn ang="0">
                      <a:pos x="22" y="0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6" h="24">
                      <a:moveTo>
                        <a:pt x="23" y="4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0" y="6"/>
                        <a:pt x="8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8" y="8"/>
                        <a:pt x="9" y="9"/>
                        <a:pt x="12" y="10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6" y="17"/>
                        <a:pt x="18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9" y="15"/>
                        <a:pt x="17" y="14"/>
                        <a:pt x="14" y="14"/>
                      </a:cubicBezTo>
                      <a:cubicBezTo>
                        <a:pt x="10" y="12"/>
                        <a:pt x="5" y="11"/>
                        <a:pt x="1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2" y="0"/>
                        <a:pt x="22" y="0"/>
                        <a:pt x="22" y="0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3" name="Freeform 941"/>
                <p:cNvSpPr>
                  <a:spLocks noEditPoints="1"/>
                </p:cNvSpPr>
                <p:nvPr/>
              </p:nvSpPr>
              <p:spPr bwMode="auto">
                <a:xfrm>
                  <a:off x="3518687" y="3435445"/>
                  <a:ext cx="49213" cy="49213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" y="15"/>
                    </a:cxn>
                    <a:cxn ang="0">
                      <a:pos x="10" y="2"/>
                    </a:cxn>
                    <a:cxn ang="0">
                      <a:pos x="24" y="10"/>
                    </a:cxn>
                    <a:cxn ang="0">
                      <a:pos x="15" y="23"/>
                    </a:cxn>
                    <a:cxn ang="0">
                      <a:pos x="11" y="6"/>
                    </a:cxn>
                    <a:cxn ang="0">
                      <a:pos x="4" y="15"/>
                    </a:cxn>
                    <a:cxn ang="0">
                      <a:pos x="14" y="19"/>
                    </a:cxn>
                    <a:cxn ang="0">
                      <a:pos x="21" y="11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25" h="25">
                      <a:moveTo>
                        <a:pt x="15" y="23"/>
                      </a:moveTo>
                      <a:cubicBezTo>
                        <a:pt x="7" y="25"/>
                        <a:pt x="2" y="20"/>
                        <a:pt x="1" y="15"/>
                      </a:cubicBezTo>
                      <a:cubicBezTo>
                        <a:pt x="0" y="9"/>
                        <a:pt x="3" y="4"/>
                        <a:pt x="10" y="2"/>
                      </a:cubicBezTo>
                      <a:cubicBezTo>
                        <a:pt x="17" y="0"/>
                        <a:pt x="23" y="4"/>
                        <a:pt x="24" y="10"/>
                      </a:cubicBezTo>
                      <a:cubicBezTo>
                        <a:pt x="25" y="16"/>
                        <a:pt x="22" y="22"/>
                        <a:pt x="15" y="23"/>
                      </a:cubicBezTo>
                      <a:close/>
                      <a:moveTo>
                        <a:pt x="11" y="6"/>
                      </a:moveTo>
                      <a:cubicBezTo>
                        <a:pt x="6" y="7"/>
                        <a:pt x="3" y="11"/>
                        <a:pt x="4" y="15"/>
                      </a:cubicBezTo>
                      <a:cubicBezTo>
                        <a:pt x="5" y="18"/>
                        <a:pt x="9" y="20"/>
                        <a:pt x="14" y="19"/>
                      </a:cubicBezTo>
                      <a:cubicBezTo>
                        <a:pt x="18" y="18"/>
                        <a:pt x="22" y="15"/>
                        <a:pt x="21" y="11"/>
                      </a:cubicBezTo>
                      <a:cubicBezTo>
                        <a:pt x="20" y="6"/>
                        <a:pt x="15" y="5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4" name="Freeform 942"/>
                <p:cNvSpPr>
                  <a:spLocks/>
                </p:cNvSpPr>
                <p:nvPr/>
              </p:nvSpPr>
              <p:spPr bwMode="auto">
                <a:xfrm>
                  <a:off x="3528212" y="3483070"/>
                  <a:ext cx="50800" cy="46038"/>
                </a:xfrm>
                <a:custGeom>
                  <a:avLst/>
                  <a:gdLst/>
                  <a:ahLst/>
                  <a:cxnLst>
                    <a:cxn ang="0">
                      <a:pos x="29" y="5"/>
                    </a:cxn>
                    <a:cxn ang="0">
                      <a:pos x="17" y="7"/>
                    </a:cxn>
                    <a:cxn ang="0">
                      <a:pos x="20" y="20"/>
                    </a:cxn>
                    <a:cxn ang="0">
                      <a:pos x="31" y="17"/>
                    </a:cxn>
                    <a:cxn ang="0">
                      <a:pos x="32" y="22"/>
                    </a:cxn>
                    <a:cxn ang="0">
                      <a:pos x="5" y="29"/>
                    </a:cxn>
                    <a:cxn ang="0">
                      <a:pos x="4" y="24"/>
                    </a:cxn>
                    <a:cxn ang="0">
                      <a:pos x="16" y="21"/>
                    </a:cxn>
                    <a:cxn ang="0">
                      <a:pos x="14" y="8"/>
                    </a:cxn>
                    <a:cxn ang="0">
                      <a:pos x="1" y="11"/>
                    </a:cxn>
                    <a:cxn ang="0">
                      <a:pos x="0" y="6"/>
                    </a:cxn>
                    <a:cxn ang="0">
                      <a:pos x="27" y="0"/>
                    </a:cxn>
                    <a:cxn ang="0">
                      <a:pos x="29" y="5"/>
                    </a:cxn>
                  </a:cxnLst>
                  <a:rect l="0" t="0" r="r" b="b"/>
                  <a:pathLst>
                    <a:path w="32" h="29">
                      <a:moveTo>
                        <a:pt x="29" y="5"/>
                      </a:moveTo>
                      <a:lnTo>
                        <a:pt x="17" y="7"/>
                      </a:lnTo>
                      <a:lnTo>
                        <a:pt x="20" y="20"/>
                      </a:lnTo>
                      <a:lnTo>
                        <a:pt x="31" y="17"/>
                      </a:lnTo>
                      <a:lnTo>
                        <a:pt x="32" y="22"/>
                      </a:lnTo>
                      <a:lnTo>
                        <a:pt x="5" y="29"/>
                      </a:lnTo>
                      <a:lnTo>
                        <a:pt x="4" y="24"/>
                      </a:lnTo>
                      <a:lnTo>
                        <a:pt x="16" y="21"/>
                      </a:lnTo>
                      <a:lnTo>
                        <a:pt x="14" y="8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27" y="0"/>
                      </a:lnTo>
                      <a:lnTo>
                        <a:pt x="29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5" name="Freeform 943"/>
                <p:cNvSpPr>
                  <a:spLocks/>
                </p:cNvSpPr>
                <p:nvPr/>
              </p:nvSpPr>
              <p:spPr bwMode="auto">
                <a:xfrm>
                  <a:off x="3537737" y="3529108"/>
                  <a:ext cx="52388" cy="44450"/>
                </a:xfrm>
                <a:custGeom>
                  <a:avLst/>
                  <a:gdLst/>
                  <a:ahLst/>
                  <a:cxnLst>
                    <a:cxn ang="0">
                      <a:pos x="29" y="5"/>
                    </a:cxn>
                    <a:cxn ang="0">
                      <a:pos x="18" y="7"/>
                    </a:cxn>
                    <a:cxn ang="0">
                      <a:pos x="20" y="20"/>
                    </a:cxn>
                    <a:cxn ang="0">
                      <a:pos x="31" y="17"/>
                    </a:cxn>
                    <a:cxn ang="0">
                      <a:pos x="33" y="22"/>
                    </a:cxn>
                    <a:cxn ang="0">
                      <a:pos x="5" y="28"/>
                    </a:cxn>
                    <a:cxn ang="0">
                      <a:pos x="4" y="23"/>
                    </a:cxn>
                    <a:cxn ang="0">
                      <a:pos x="16" y="21"/>
                    </a:cxn>
                    <a:cxn ang="0">
                      <a:pos x="14" y="7"/>
                    </a:cxn>
                    <a:cxn ang="0">
                      <a:pos x="1" y="11"/>
                    </a:cxn>
                    <a:cxn ang="0">
                      <a:pos x="0" y="6"/>
                    </a:cxn>
                    <a:cxn ang="0">
                      <a:pos x="28" y="0"/>
                    </a:cxn>
                    <a:cxn ang="0">
                      <a:pos x="29" y="5"/>
                    </a:cxn>
                  </a:cxnLst>
                  <a:rect l="0" t="0" r="r" b="b"/>
                  <a:pathLst>
                    <a:path w="33" h="28">
                      <a:moveTo>
                        <a:pt x="29" y="5"/>
                      </a:moveTo>
                      <a:lnTo>
                        <a:pt x="18" y="7"/>
                      </a:lnTo>
                      <a:lnTo>
                        <a:pt x="20" y="20"/>
                      </a:lnTo>
                      <a:lnTo>
                        <a:pt x="31" y="17"/>
                      </a:lnTo>
                      <a:lnTo>
                        <a:pt x="33" y="22"/>
                      </a:lnTo>
                      <a:lnTo>
                        <a:pt x="5" y="28"/>
                      </a:lnTo>
                      <a:lnTo>
                        <a:pt x="4" y="23"/>
                      </a:lnTo>
                      <a:lnTo>
                        <a:pt x="16" y="21"/>
                      </a:lnTo>
                      <a:lnTo>
                        <a:pt x="14" y="7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28" y="0"/>
                      </a:lnTo>
                      <a:lnTo>
                        <a:pt x="29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6" name="Freeform 944"/>
                <p:cNvSpPr>
                  <a:spLocks noEditPoints="1"/>
                </p:cNvSpPr>
                <p:nvPr/>
              </p:nvSpPr>
              <p:spPr bwMode="auto">
                <a:xfrm>
                  <a:off x="3547262" y="3573558"/>
                  <a:ext cx="52388" cy="39688"/>
                </a:xfrm>
                <a:custGeom>
                  <a:avLst/>
                  <a:gdLst/>
                  <a:ahLst/>
                  <a:cxnLst>
                    <a:cxn ang="0">
                      <a:pos x="3" y="17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1" y="10"/>
                    </a:cxn>
                    <a:cxn ang="0">
                      <a:pos x="6" y="1"/>
                    </a:cxn>
                    <a:cxn ang="0">
                      <a:pos x="17" y="13"/>
                    </a:cxn>
                    <a:cxn ang="0">
                      <a:pos x="17" y="13"/>
                    </a:cxn>
                    <a:cxn ang="0">
                      <a:pos x="21" y="6"/>
                    </a:cxn>
                    <a:cxn ang="0">
                      <a:pos x="18" y="1"/>
                    </a:cxn>
                    <a:cxn ang="0">
                      <a:pos x="21" y="0"/>
                    </a:cxn>
                    <a:cxn ang="0">
                      <a:pos x="24" y="6"/>
                    </a:cxn>
                    <a:cxn ang="0">
                      <a:pos x="17" y="17"/>
                    </a:cxn>
                    <a:cxn ang="0">
                      <a:pos x="9" y="19"/>
                    </a:cxn>
                    <a:cxn ang="0">
                      <a:pos x="4" y="20"/>
                    </a:cxn>
                    <a:cxn ang="0">
                      <a:pos x="3" y="17"/>
                    </a:cxn>
                    <a:cxn ang="0">
                      <a:pos x="14" y="13"/>
                    </a:cxn>
                    <a:cxn ang="0">
                      <a:pos x="7" y="5"/>
                    </a:cxn>
                    <a:cxn ang="0">
                      <a:pos x="4" y="10"/>
                    </a:cxn>
                    <a:cxn ang="0">
                      <a:pos x="9" y="14"/>
                    </a:cxn>
                    <a:cxn ang="0">
                      <a:pos x="10" y="14"/>
                    </a:cxn>
                    <a:cxn ang="0">
                      <a:pos x="14" y="13"/>
                    </a:cxn>
                  </a:cxnLst>
                  <a:rect l="0" t="0" r="r" b="b"/>
                  <a:pathLst>
                    <a:path w="26" h="20">
                      <a:moveTo>
                        <a:pt x="3" y="17"/>
                      </a:move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4" y="15"/>
                        <a:pt x="2" y="13"/>
                        <a:pt x="1" y="10"/>
                      </a:cubicBezTo>
                      <a:cubicBezTo>
                        <a:pt x="0" y="5"/>
                        <a:pt x="3" y="2"/>
                        <a:pt x="6" y="1"/>
                      </a:cubicBezTo>
                      <a:cubicBezTo>
                        <a:pt x="11" y="0"/>
                        <a:pt x="15" y="4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9" y="12"/>
                        <a:pt x="22" y="11"/>
                        <a:pt x="21" y="6"/>
                      </a:cubicBezTo>
                      <a:cubicBezTo>
                        <a:pt x="21" y="4"/>
                        <a:pt x="20" y="2"/>
                        <a:pt x="18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2" y="1"/>
                        <a:pt x="24" y="4"/>
                        <a:pt x="24" y="6"/>
                      </a:cubicBezTo>
                      <a:cubicBezTo>
                        <a:pt x="26" y="13"/>
                        <a:pt x="22" y="16"/>
                        <a:pt x="17" y="17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7" y="19"/>
                        <a:pt x="5" y="20"/>
                        <a:pt x="4" y="20"/>
                      </a:cubicBezTo>
                      <a:lnTo>
                        <a:pt x="3" y="17"/>
                      </a:lnTo>
                      <a:close/>
                      <a:moveTo>
                        <a:pt x="14" y="13"/>
                      </a:moveTo>
                      <a:cubicBezTo>
                        <a:pt x="13" y="9"/>
                        <a:pt x="11" y="4"/>
                        <a:pt x="7" y="5"/>
                      </a:cubicBezTo>
                      <a:cubicBezTo>
                        <a:pt x="5" y="6"/>
                        <a:pt x="4" y="8"/>
                        <a:pt x="4" y="10"/>
                      </a:cubicBezTo>
                      <a:cubicBezTo>
                        <a:pt x="5" y="13"/>
                        <a:pt x="7" y="14"/>
                        <a:pt x="9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7" name="Freeform 945"/>
                <p:cNvSpPr>
                  <a:spLocks noEditPoints="1"/>
                </p:cNvSpPr>
                <p:nvPr/>
              </p:nvSpPr>
              <p:spPr bwMode="auto">
                <a:xfrm>
                  <a:off x="3555199" y="3611658"/>
                  <a:ext cx="53975" cy="44450"/>
                </a:xfrm>
                <a:custGeom>
                  <a:avLst/>
                  <a:gdLst/>
                  <a:ahLst/>
                  <a:cxnLst>
                    <a:cxn ang="0">
                      <a:pos x="5" y="22"/>
                    </a:cxn>
                    <a:cxn ang="0">
                      <a:pos x="4" y="18"/>
                    </a:cxn>
                    <a:cxn ang="0">
                      <a:pos x="13" y="16"/>
                    </a:cxn>
                    <a:cxn ang="0">
                      <a:pos x="12" y="13"/>
                    </a:cxn>
                    <a:cxn ang="0">
                      <a:pos x="10" y="9"/>
                    </a:cxn>
                    <a:cxn ang="0">
                      <a:pos x="3" y="8"/>
                    </a:cxn>
                    <a:cxn ang="0">
                      <a:pos x="1" y="7"/>
                    </a:cxn>
                    <a:cxn ang="0">
                      <a:pos x="0" y="3"/>
                    </a:cxn>
                    <a:cxn ang="0">
                      <a:pos x="3" y="4"/>
                    </a:cxn>
                    <a:cxn ang="0">
                      <a:pos x="11" y="6"/>
                    </a:cxn>
                    <a:cxn ang="0">
                      <a:pos x="12" y="8"/>
                    </a:cxn>
                    <a:cxn ang="0">
                      <a:pos x="13" y="8"/>
                    </a:cxn>
                    <a:cxn ang="0">
                      <a:pos x="17" y="1"/>
                    </a:cxn>
                    <a:cxn ang="0">
                      <a:pos x="22" y="3"/>
                    </a:cxn>
                    <a:cxn ang="0">
                      <a:pos x="25" y="9"/>
                    </a:cxn>
                    <a:cxn ang="0">
                      <a:pos x="27" y="17"/>
                    </a:cxn>
                    <a:cxn ang="0">
                      <a:pos x="5" y="22"/>
                    </a:cxn>
                    <a:cxn ang="0">
                      <a:pos x="23" y="13"/>
                    </a:cxn>
                    <a:cxn ang="0">
                      <a:pos x="23" y="10"/>
                    </a:cxn>
                    <a:cxn ang="0">
                      <a:pos x="17" y="5"/>
                    </a:cxn>
                    <a:cxn ang="0">
                      <a:pos x="15" y="12"/>
                    </a:cxn>
                    <a:cxn ang="0">
                      <a:pos x="16" y="15"/>
                    </a:cxn>
                    <a:cxn ang="0">
                      <a:pos x="23" y="13"/>
                    </a:cxn>
                  </a:cxnLst>
                  <a:rect l="0" t="0" r="r" b="b"/>
                  <a:pathLst>
                    <a:path w="27" h="22">
                      <a:moveTo>
                        <a:pt x="5" y="22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1"/>
                        <a:pt x="11" y="10"/>
                        <a:pt x="10" y="9"/>
                      </a:cubicBezTo>
                      <a:cubicBezTo>
                        <a:pt x="9" y="8"/>
                        <a:pt x="6" y="8"/>
                        <a:pt x="3" y="8"/>
                      </a:cubicBezTo>
                      <a:cubicBezTo>
                        <a:pt x="3" y="8"/>
                        <a:pt x="2" y="7"/>
                        <a:pt x="1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6" y="4"/>
                        <a:pt x="9" y="4"/>
                        <a:pt x="11" y="6"/>
                      </a:cubicBezTo>
                      <a:cubicBezTo>
                        <a:pt x="11" y="6"/>
                        <a:pt x="12" y="7"/>
                        <a:pt x="12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5"/>
                        <a:pt x="13" y="2"/>
                        <a:pt x="17" y="1"/>
                      </a:cubicBezTo>
                      <a:cubicBezTo>
                        <a:pt x="19" y="0"/>
                        <a:pt x="21" y="1"/>
                        <a:pt x="22" y="3"/>
                      </a:cubicBezTo>
                      <a:cubicBezTo>
                        <a:pt x="24" y="4"/>
                        <a:pt x="25" y="7"/>
                        <a:pt x="25" y="9"/>
                      </a:cubicBezTo>
                      <a:cubicBezTo>
                        <a:pt x="26" y="12"/>
                        <a:pt x="26" y="15"/>
                        <a:pt x="27" y="17"/>
                      </a:cubicBezTo>
                      <a:lnTo>
                        <a:pt x="5" y="22"/>
                      </a:lnTo>
                      <a:close/>
                      <a:moveTo>
                        <a:pt x="23" y="13"/>
                      </a:move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2" y="7"/>
                        <a:pt x="20" y="4"/>
                        <a:pt x="17" y="5"/>
                      </a:cubicBezTo>
                      <a:cubicBezTo>
                        <a:pt x="15" y="6"/>
                        <a:pt x="14" y="9"/>
                        <a:pt x="15" y="12"/>
                      </a:cubicBezTo>
                      <a:cubicBezTo>
                        <a:pt x="15" y="13"/>
                        <a:pt x="16" y="14"/>
                        <a:pt x="16" y="15"/>
                      </a:cubicBez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8" name="Freeform 946"/>
                <p:cNvSpPr>
                  <a:spLocks/>
                </p:cNvSpPr>
                <p:nvPr/>
              </p:nvSpPr>
              <p:spPr bwMode="auto">
                <a:xfrm>
                  <a:off x="3363112" y="3130645"/>
                  <a:ext cx="53975" cy="46038"/>
                </a:xfrm>
                <a:custGeom>
                  <a:avLst/>
                  <a:gdLst/>
                  <a:ahLst/>
                  <a:cxnLst>
                    <a:cxn ang="0">
                      <a:pos x="34" y="22"/>
                    </a:cxn>
                    <a:cxn ang="0">
                      <a:pos x="6" y="29"/>
                    </a:cxn>
                    <a:cxn ang="0">
                      <a:pos x="5" y="24"/>
                    </a:cxn>
                    <a:cxn ang="0">
                      <a:pos x="27" y="19"/>
                    </a:cxn>
                    <a:cxn ang="0">
                      <a:pos x="25" y="6"/>
                    </a:cxn>
                    <a:cxn ang="0">
                      <a:pos x="1" y="11"/>
                    </a:cxn>
                    <a:cxn ang="0">
                      <a:pos x="0" y="6"/>
                    </a:cxn>
                    <a:cxn ang="0">
                      <a:pos x="27" y="0"/>
                    </a:cxn>
                    <a:cxn ang="0">
                      <a:pos x="34" y="22"/>
                    </a:cxn>
                  </a:cxnLst>
                  <a:rect l="0" t="0" r="r" b="b"/>
                  <a:pathLst>
                    <a:path w="34" h="29">
                      <a:moveTo>
                        <a:pt x="34" y="22"/>
                      </a:moveTo>
                      <a:lnTo>
                        <a:pt x="6" y="29"/>
                      </a:lnTo>
                      <a:lnTo>
                        <a:pt x="5" y="24"/>
                      </a:lnTo>
                      <a:lnTo>
                        <a:pt x="27" y="19"/>
                      </a:lnTo>
                      <a:lnTo>
                        <a:pt x="25" y="6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27" y="0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69" name="Freeform 947"/>
                <p:cNvSpPr>
                  <a:spLocks noEditPoints="1"/>
                </p:cNvSpPr>
                <p:nvPr/>
              </p:nvSpPr>
              <p:spPr bwMode="auto">
                <a:xfrm>
                  <a:off x="3374224" y="3173508"/>
                  <a:ext cx="52388" cy="5080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" y="15"/>
                    </a:cxn>
                    <a:cxn ang="0">
                      <a:pos x="10" y="2"/>
                    </a:cxn>
                    <a:cxn ang="0">
                      <a:pos x="24" y="10"/>
                    </a:cxn>
                    <a:cxn ang="0">
                      <a:pos x="15" y="23"/>
                    </a:cxn>
                    <a:cxn ang="0">
                      <a:pos x="11" y="6"/>
                    </a:cxn>
                    <a:cxn ang="0">
                      <a:pos x="4" y="14"/>
                    </a:cxn>
                    <a:cxn ang="0">
                      <a:pos x="14" y="19"/>
                    </a:cxn>
                    <a:cxn ang="0">
                      <a:pos x="21" y="11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26" h="25">
                      <a:moveTo>
                        <a:pt x="15" y="23"/>
                      </a:moveTo>
                      <a:cubicBezTo>
                        <a:pt x="7" y="25"/>
                        <a:pt x="3" y="20"/>
                        <a:pt x="1" y="15"/>
                      </a:cubicBezTo>
                      <a:cubicBezTo>
                        <a:pt x="0" y="9"/>
                        <a:pt x="3" y="3"/>
                        <a:pt x="10" y="2"/>
                      </a:cubicBezTo>
                      <a:cubicBezTo>
                        <a:pt x="17" y="0"/>
                        <a:pt x="23" y="4"/>
                        <a:pt x="24" y="10"/>
                      </a:cubicBezTo>
                      <a:cubicBezTo>
                        <a:pt x="26" y="16"/>
                        <a:pt x="22" y="22"/>
                        <a:pt x="15" y="23"/>
                      </a:cubicBezTo>
                      <a:close/>
                      <a:moveTo>
                        <a:pt x="11" y="6"/>
                      </a:moveTo>
                      <a:cubicBezTo>
                        <a:pt x="6" y="7"/>
                        <a:pt x="3" y="11"/>
                        <a:pt x="4" y="14"/>
                      </a:cubicBezTo>
                      <a:cubicBezTo>
                        <a:pt x="5" y="18"/>
                        <a:pt x="9" y="20"/>
                        <a:pt x="14" y="19"/>
                      </a:cubicBezTo>
                      <a:cubicBezTo>
                        <a:pt x="18" y="18"/>
                        <a:pt x="22" y="15"/>
                        <a:pt x="21" y="11"/>
                      </a:cubicBezTo>
                      <a:cubicBezTo>
                        <a:pt x="20" y="6"/>
                        <a:pt x="15" y="5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70" name="Freeform 948"/>
                <p:cNvSpPr>
                  <a:spLocks/>
                </p:cNvSpPr>
                <p:nvPr/>
              </p:nvSpPr>
              <p:spPr bwMode="auto">
                <a:xfrm>
                  <a:off x="3382162" y="3224308"/>
                  <a:ext cx="53975" cy="39688"/>
                </a:xfrm>
                <a:custGeom>
                  <a:avLst/>
                  <a:gdLst/>
                  <a:ahLst/>
                  <a:cxnLst>
                    <a:cxn ang="0">
                      <a:pos x="27" y="15"/>
                    </a:cxn>
                    <a:cxn ang="0">
                      <a:pos x="5" y="20"/>
                    </a:cxn>
                    <a:cxn ang="0">
                      <a:pos x="4" y="17"/>
                    </a:cxn>
                    <a:cxn ang="0">
                      <a:pos x="23" y="12"/>
                    </a:cxn>
                    <a:cxn ang="0">
                      <a:pos x="21" y="5"/>
                    </a:cxn>
                    <a:cxn ang="0">
                      <a:pos x="15" y="6"/>
                    </a:cxn>
                    <a:cxn ang="0">
                      <a:pos x="2" y="5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5" y="2"/>
                    </a:cxn>
                    <a:cxn ang="0">
                      <a:pos x="14" y="2"/>
                    </a:cxn>
                    <a:cxn ang="0">
                      <a:pos x="23" y="0"/>
                    </a:cxn>
                    <a:cxn ang="0">
                      <a:pos x="27" y="15"/>
                    </a:cxn>
                  </a:cxnLst>
                  <a:rect l="0" t="0" r="r" b="b"/>
                  <a:pathLst>
                    <a:path w="27" h="20">
                      <a:moveTo>
                        <a:pt x="27" y="15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9" y="7"/>
                        <a:pt x="5" y="8"/>
                        <a:pt x="2" y="5"/>
                      </a:cubicBezTo>
                      <a:cubicBezTo>
                        <a:pt x="1" y="4"/>
                        <a:pt x="1" y="3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2"/>
                        <a:pt x="5" y="2"/>
                      </a:cubicBezTo>
                      <a:cubicBezTo>
                        <a:pt x="6" y="4"/>
                        <a:pt x="10" y="3"/>
                        <a:pt x="14" y="2"/>
                      </a:cubicBezTo>
                      <a:cubicBezTo>
                        <a:pt x="23" y="0"/>
                        <a:pt x="23" y="0"/>
                        <a:pt x="23" y="0"/>
                      </a:cubicBez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71" name="Freeform 949"/>
                <p:cNvSpPr>
                  <a:spLocks/>
                </p:cNvSpPr>
                <p:nvPr/>
              </p:nvSpPr>
              <p:spPr bwMode="auto">
                <a:xfrm>
                  <a:off x="3394862" y="3263995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14" y="6"/>
                    </a:cxn>
                    <a:cxn ang="0">
                      <a:pos x="5" y="8"/>
                    </a:cxn>
                    <a:cxn ang="0">
                      <a:pos x="5" y="8"/>
                    </a:cxn>
                    <a:cxn ang="0">
                      <a:pos x="12" y="10"/>
                    </a:cxn>
                    <a:cxn ang="0">
                      <a:pos x="25" y="14"/>
                    </a:cxn>
                    <a:cxn ang="0">
                      <a:pos x="26" y="19"/>
                    </a:cxn>
                    <a:cxn ang="0">
                      <a:pos x="4" y="24"/>
                    </a:cxn>
                    <a:cxn ang="0">
                      <a:pos x="3" y="20"/>
                    </a:cxn>
                    <a:cxn ang="0">
                      <a:pos x="13" y="18"/>
                    </a:cxn>
                    <a:cxn ang="0">
                      <a:pos x="22" y="16"/>
                    </a:cxn>
                    <a:cxn ang="0">
                      <a:pos x="22" y="16"/>
                    </a:cxn>
                    <a:cxn ang="0">
                      <a:pos x="14" y="14"/>
                    </a:cxn>
                    <a:cxn ang="0">
                      <a:pos x="1" y="10"/>
                    </a:cxn>
                    <a:cxn ang="0">
                      <a:pos x="0" y="5"/>
                    </a:cxn>
                    <a:cxn ang="0">
                      <a:pos x="22" y="0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6" h="24">
                      <a:moveTo>
                        <a:pt x="23" y="4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0" y="7"/>
                        <a:pt x="8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8" y="8"/>
                        <a:pt x="9" y="9"/>
                        <a:pt x="12" y="10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6" y="17"/>
                        <a:pt x="18" y="17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9" y="15"/>
                        <a:pt x="17" y="14"/>
                        <a:pt x="14" y="14"/>
                      </a:cubicBezTo>
                      <a:cubicBezTo>
                        <a:pt x="10" y="12"/>
                        <a:pt x="5" y="11"/>
                        <a:pt x="1" y="1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2" y="0"/>
                        <a:pt x="22" y="0"/>
                        <a:pt x="22" y="0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72" name="Freeform 950"/>
                <p:cNvSpPr>
                  <a:spLocks/>
                </p:cNvSpPr>
                <p:nvPr/>
              </p:nvSpPr>
              <p:spPr bwMode="auto">
                <a:xfrm>
                  <a:off x="3405974" y="3303683"/>
                  <a:ext cx="50800" cy="34925"/>
                </a:xfrm>
                <a:custGeom>
                  <a:avLst/>
                  <a:gdLst/>
                  <a:ahLst/>
                  <a:cxnLst>
                    <a:cxn ang="0">
                      <a:pos x="32" y="22"/>
                    </a:cxn>
                    <a:cxn ang="0">
                      <a:pos x="28" y="22"/>
                    </a:cxn>
                    <a:cxn ang="0">
                      <a:pos x="25" y="15"/>
                    </a:cxn>
                    <a:cxn ang="0">
                      <a:pos x="2" y="20"/>
                    </a:cxn>
                    <a:cxn ang="0">
                      <a:pos x="0" y="15"/>
                    </a:cxn>
                    <a:cxn ang="0">
                      <a:pos x="24" y="10"/>
                    </a:cxn>
                    <a:cxn ang="0">
                      <a:pos x="22" y="1"/>
                    </a:cxn>
                    <a:cxn ang="0">
                      <a:pos x="27" y="0"/>
                    </a:cxn>
                    <a:cxn ang="0">
                      <a:pos x="32" y="22"/>
                    </a:cxn>
                  </a:cxnLst>
                  <a:rect l="0" t="0" r="r" b="b"/>
                  <a:pathLst>
                    <a:path w="32" h="22">
                      <a:moveTo>
                        <a:pt x="32" y="22"/>
                      </a:moveTo>
                      <a:lnTo>
                        <a:pt x="28" y="22"/>
                      </a:lnTo>
                      <a:lnTo>
                        <a:pt x="25" y="15"/>
                      </a:lnTo>
                      <a:lnTo>
                        <a:pt x="2" y="20"/>
                      </a:lnTo>
                      <a:lnTo>
                        <a:pt x="0" y="15"/>
                      </a:lnTo>
                      <a:lnTo>
                        <a:pt x="24" y="10"/>
                      </a:lnTo>
                      <a:lnTo>
                        <a:pt x="22" y="1"/>
                      </a:lnTo>
                      <a:lnTo>
                        <a:pt x="27" y="0"/>
                      </a:lnTo>
                      <a:lnTo>
                        <a:pt x="32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73" name="Freeform 951"/>
                <p:cNvSpPr>
                  <a:spLocks/>
                </p:cNvSpPr>
                <p:nvPr/>
              </p:nvSpPr>
              <p:spPr bwMode="auto">
                <a:xfrm>
                  <a:off x="3412324" y="3341783"/>
                  <a:ext cx="52388" cy="47625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14" y="6"/>
                    </a:cxn>
                    <a:cxn ang="0">
                      <a:pos x="5" y="8"/>
                    </a:cxn>
                    <a:cxn ang="0">
                      <a:pos x="5" y="8"/>
                    </a:cxn>
                    <a:cxn ang="0">
                      <a:pos x="12" y="10"/>
                    </a:cxn>
                    <a:cxn ang="0">
                      <a:pos x="25" y="14"/>
                    </a:cxn>
                    <a:cxn ang="0">
                      <a:pos x="26" y="19"/>
                    </a:cxn>
                    <a:cxn ang="0">
                      <a:pos x="5" y="24"/>
                    </a:cxn>
                    <a:cxn ang="0">
                      <a:pos x="4" y="20"/>
                    </a:cxn>
                    <a:cxn ang="0">
                      <a:pos x="13" y="18"/>
                    </a:cxn>
                    <a:cxn ang="0">
                      <a:pos x="22" y="16"/>
                    </a:cxn>
                    <a:cxn ang="0">
                      <a:pos x="22" y="16"/>
                    </a:cxn>
                    <a:cxn ang="0">
                      <a:pos x="14" y="14"/>
                    </a:cxn>
                    <a:cxn ang="0">
                      <a:pos x="1" y="10"/>
                    </a:cxn>
                    <a:cxn ang="0">
                      <a:pos x="0" y="5"/>
                    </a:cxn>
                    <a:cxn ang="0">
                      <a:pos x="22" y="0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6" h="24">
                      <a:moveTo>
                        <a:pt x="23" y="4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0" y="7"/>
                        <a:pt x="8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8" y="9"/>
                        <a:pt x="10" y="9"/>
                        <a:pt x="12" y="10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7" y="17"/>
                        <a:pt x="18" y="17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9" y="15"/>
                        <a:pt x="17" y="15"/>
                        <a:pt x="14" y="14"/>
                      </a:cubicBezTo>
                      <a:cubicBezTo>
                        <a:pt x="10" y="13"/>
                        <a:pt x="6" y="11"/>
                        <a:pt x="1" y="1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2" y="0"/>
                        <a:pt x="22" y="0"/>
                        <a:pt x="22" y="0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74" name="Freeform 952"/>
                <p:cNvSpPr>
                  <a:spLocks/>
                </p:cNvSpPr>
                <p:nvPr/>
              </p:nvSpPr>
              <p:spPr bwMode="auto">
                <a:xfrm>
                  <a:off x="3425024" y="3387820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22" y="4"/>
                    </a:cxn>
                    <a:cxn ang="0">
                      <a:pos x="13" y="7"/>
                    </a:cxn>
                    <a:cxn ang="0">
                      <a:pos x="13" y="8"/>
                    </a:cxn>
                    <a:cxn ang="0">
                      <a:pos x="25" y="14"/>
                    </a:cxn>
                    <a:cxn ang="0">
                      <a:pos x="26" y="18"/>
                    </a:cxn>
                    <a:cxn ang="0">
                      <a:pos x="14" y="11"/>
                    </a:cxn>
                    <a:cxn ang="0">
                      <a:pos x="9" y="20"/>
                    </a:cxn>
                    <a:cxn ang="0">
                      <a:pos x="4" y="24"/>
                    </a:cxn>
                    <a:cxn ang="0">
                      <a:pos x="3" y="20"/>
                    </a:cxn>
                    <a:cxn ang="0">
                      <a:pos x="7" y="16"/>
                    </a:cxn>
                    <a:cxn ang="0">
                      <a:pos x="10" y="8"/>
                    </a:cxn>
                    <a:cxn ang="0">
                      <a:pos x="10" y="7"/>
                    </a:cxn>
                    <a:cxn ang="0">
                      <a:pos x="1" y="9"/>
                    </a:cxn>
                    <a:cxn ang="0">
                      <a:pos x="0" y="6"/>
                    </a:cxn>
                    <a:cxn ang="0">
                      <a:pos x="21" y="0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6" h="24">
                      <a:moveTo>
                        <a:pt x="22" y="4"/>
                      </a:move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5"/>
                        <a:pt x="12" y="17"/>
                        <a:pt x="9" y="20"/>
                      </a:cubicBezTo>
                      <a:cubicBezTo>
                        <a:pt x="7" y="21"/>
                        <a:pt x="5" y="22"/>
                        <a:pt x="4" y="24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19"/>
                        <a:pt x="5" y="18"/>
                        <a:pt x="7" y="16"/>
                      </a:cubicBezTo>
                      <a:cubicBezTo>
                        <a:pt x="10" y="14"/>
                        <a:pt x="11" y="12"/>
                        <a:pt x="10" y="8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1" y="0"/>
                        <a:pt x="21" y="0"/>
                        <a:pt x="21" y="0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75" name="Freeform 953"/>
                <p:cNvSpPr>
                  <a:spLocks noEditPoints="1"/>
                </p:cNvSpPr>
                <p:nvPr/>
              </p:nvSpPr>
              <p:spPr bwMode="auto">
                <a:xfrm>
                  <a:off x="3432962" y="3429095"/>
                  <a:ext cx="50800" cy="39688"/>
                </a:xfrm>
                <a:custGeom>
                  <a:avLst/>
                  <a:gdLst/>
                  <a:ahLst/>
                  <a:cxnLst>
                    <a:cxn ang="0">
                      <a:pos x="3" y="17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1" y="10"/>
                    </a:cxn>
                    <a:cxn ang="0">
                      <a:pos x="6" y="2"/>
                    </a:cxn>
                    <a:cxn ang="0">
                      <a:pos x="17" y="13"/>
                    </a:cxn>
                    <a:cxn ang="0">
                      <a:pos x="17" y="13"/>
                    </a:cxn>
                    <a:cxn ang="0">
                      <a:pos x="21" y="7"/>
                    </a:cxn>
                    <a:cxn ang="0">
                      <a:pos x="18" y="1"/>
                    </a:cxn>
                    <a:cxn ang="0">
                      <a:pos x="21" y="0"/>
                    </a:cxn>
                    <a:cxn ang="0">
                      <a:pos x="24" y="7"/>
                    </a:cxn>
                    <a:cxn ang="0">
                      <a:pos x="17" y="17"/>
                    </a:cxn>
                    <a:cxn ang="0">
                      <a:pos x="9" y="19"/>
                    </a:cxn>
                    <a:cxn ang="0">
                      <a:pos x="4" y="20"/>
                    </a:cxn>
                    <a:cxn ang="0">
                      <a:pos x="3" y="17"/>
                    </a:cxn>
                    <a:cxn ang="0">
                      <a:pos x="14" y="14"/>
                    </a:cxn>
                    <a:cxn ang="0">
                      <a:pos x="7" y="6"/>
                    </a:cxn>
                    <a:cxn ang="0">
                      <a:pos x="4" y="10"/>
                    </a:cxn>
                    <a:cxn ang="0">
                      <a:pos x="9" y="15"/>
                    </a:cxn>
                    <a:cxn ang="0">
                      <a:pos x="10" y="15"/>
                    </a:cxn>
                    <a:cxn ang="0">
                      <a:pos x="14" y="14"/>
                    </a:cxn>
                  </a:cxnLst>
                  <a:rect l="0" t="0" r="r" b="b"/>
                  <a:pathLst>
                    <a:path w="26" h="20">
                      <a:moveTo>
                        <a:pt x="3" y="17"/>
                      </a:move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4" y="15"/>
                        <a:pt x="2" y="13"/>
                        <a:pt x="1" y="10"/>
                      </a:cubicBezTo>
                      <a:cubicBezTo>
                        <a:pt x="0" y="5"/>
                        <a:pt x="3" y="2"/>
                        <a:pt x="6" y="2"/>
                      </a:cubicBezTo>
                      <a:cubicBezTo>
                        <a:pt x="11" y="0"/>
                        <a:pt x="15" y="4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9" y="12"/>
                        <a:pt x="22" y="11"/>
                        <a:pt x="21" y="7"/>
                      </a:cubicBezTo>
                      <a:cubicBezTo>
                        <a:pt x="21" y="5"/>
                        <a:pt x="20" y="3"/>
                        <a:pt x="18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2" y="1"/>
                        <a:pt x="24" y="4"/>
                        <a:pt x="24" y="7"/>
                      </a:cubicBezTo>
                      <a:cubicBezTo>
                        <a:pt x="26" y="13"/>
                        <a:pt x="22" y="16"/>
                        <a:pt x="17" y="17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7" y="19"/>
                        <a:pt x="5" y="20"/>
                        <a:pt x="4" y="20"/>
                      </a:cubicBezTo>
                      <a:lnTo>
                        <a:pt x="3" y="17"/>
                      </a:lnTo>
                      <a:close/>
                      <a:moveTo>
                        <a:pt x="14" y="14"/>
                      </a:moveTo>
                      <a:cubicBezTo>
                        <a:pt x="13" y="9"/>
                        <a:pt x="11" y="5"/>
                        <a:pt x="7" y="6"/>
                      </a:cubicBezTo>
                      <a:cubicBezTo>
                        <a:pt x="5" y="6"/>
                        <a:pt x="4" y="8"/>
                        <a:pt x="4" y="10"/>
                      </a:cubicBezTo>
                      <a:cubicBezTo>
                        <a:pt x="5" y="13"/>
                        <a:pt x="7" y="14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lnTo>
                        <a:pt x="1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76" name="Freeform 967"/>
                <p:cNvSpPr>
                  <a:spLocks/>
                </p:cNvSpPr>
                <p:nvPr/>
              </p:nvSpPr>
              <p:spPr bwMode="auto">
                <a:xfrm>
                  <a:off x="4490361" y="2644603"/>
                  <a:ext cx="146050" cy="130175"/>
                </a:xfrm>
                <a:custGeom>
                  <a:avLst/>
                  <a:gdLst/>
                  <a:ahLst/>
                  <a:cxnLst>
                    <a:cxn ang="0">
                      <a:pos x="92" y="81"/>
                    </a:cxn>
                    <a:cxn ang="0">
                      <a:pos x="46" y="81"/>
                    </a:cxn>
                    <a:cxn ang="0">
                      <a:pos x="0" y="82"/>
                    </a:cxn>
                    <a:cxn ang="0">
                      <a:pos x="22" y="41"/>
                    </a:cxn>
                    <a:cxn ang="0">
                      <a:pos x="45" y="0"/>
                    </a:cxn>
                    <a:cxn ang="0">
                      <a:pos x="69" y="41"/>
                    </a:cxn>
                    <a:cxn ang="0">
                      <a:pos x="92" y="81"/>
                    </a:cxn>
                  </a:cxnLst>
                  <a:rect l="0" t="0" r="r" b="b"/>
                  <a:pathLst>
                    <a:path w="92" h="82">
                      <a:moveTo>
                        <a:pt x="92" y="81"/>
                      </a:moveTo>
                      <a:lnTo>
                        <a:pt x="46" y="81"/>
                      </a:lnTo>
                      <a:lnTo>
                        <a:pt x="0" y="82"/>
                      </a:lnTo>
                      <a:lnTo>
                        <a:pt x="22" y="41"/>
                      </a:lnTo>
                      <a:lnTo>
                        <a:pt x="45" y="0"/>
                      </a:lnTo>
                      <a:lnTo>
                        <a:pt x="69" y="41"/>
                      </a:lnTo>
                      <a:lnTo>
                        <a:pt x="92" y="81"/>
                      </a:lnTo>
                      <a:close/>
                    </a:path>
                  </a:pathLst>
                </a:custGeom>
                <a:solidFill>
                  <a:srgbClr val="BAC1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677" name="Freeform 968"/>
                <p:cNvSpPr>
                  <a:spLocks/>
                </p:cNvSpPr>
                <p:nvPr/>
              </p:nvSpPr>
              <p:spPr bwMode="auto">
                <a:xfrm>
                  <a:off x="4490361" y="3224308"/>
                  <a:ext cx="146050" cy="128588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46" y="0"/>
                    </a:cxn>
                    <a:cxn ang="0">
                      <a:pos x="92" y="0"/>
                    </a:cxn>
                    <a:cxn ang="0">
                      <a:pos x="70" y="40"/>
                    </a:cxn>
                    <a:cxn ang="0">
                      <a:pos x="47" y="81"/>
                    </a:cxn>
                    <a:cxn ang="0">
                      <a:pos x="23" y="4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92" h="81">
                      <a:moveTo>
                        <a:pt x="0" y="1"/>
                      </a:moveTo>
                      <a:lnTo>
                        <a:pt x="46" y="0"/>
                      </a:lnTo>
                      <a:lnTo>
                        <a:pt x="92" y="0"/>
                      </a:lnTo>
                      <a:lnTo>
                        <a:pt x="70" y="40"/>
                      </a:lnTo>
                      <a:lnTo>
                        <a:pt x="47" y="81"/>
                      </a:lnTo>
                      <a:lnTo>
                        <a:pt x="23" y="4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AC1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</p:grpSp>
          <p:pic>
            <p:nvPicPr>
              <p:cNvPr id="231" name="Рисунок 230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39669" y="2693117"/>
                <a:ext cx="864663" cy="371152"/>
              </a:xfrm>
              <a:prstGeom prst="rect">
                <a:avLst/>
              </a:prstGeom>
            </p:spPr>
          </p:pic>
        </p:grpSp>
        <p:sp>
          <p:nvSpPr>
            <p:cNvPr id="2352" name="TextBox 2351"/>
            <p:cNvSpPr txBox="1"/>
            <p:nvPr/>
          </p:nvSpPr>
          <p:spPr>
            <a:xfrm>
              <a:off x="4416338" y="734688"/>
              <a:ext cx="3962362" cy="2732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Оперативное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реагирование на природоохранные нарушения</a:t>
              </a:r>
            </a:p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в течение 2 часов со времени поступления информации о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нарушении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2176" name="TextBox 2175"/>
            <p:cNvSpPr txBox="1"/>
            <p:nvPr/>
          </p:nvSpPr>
          <p:spPr>
            <a:xfrm>
              <a:off x="6583519" y="2288159"/>
              <a:ext cx="1795181" cy="2732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KPI по 6 видам эконадзора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, ЛК </a:t>
              </a:r>
            </a:p>
            <a:p>
              <a:pPr algn="r"/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автоматизация управления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2177" name="TextBox 2176"/>
            <p:cNvSpPr txBox="1"/>
            <p:nvPr/>
          </p:nvSpPr>
          <p:spPr>
            <a:xfrm>
              <a:off x="6150205" y="2495713"/>
              <a:ext cx="2228495" cy="182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Показатели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KPI по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6 видам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эконадзора, ЛК 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2178" name="TextBox 2177"/>
            <p:cNvSpPr txBox="1"/>
            <p:nvPr/>
          </p:nvSpPr>
          <p:spPr>
            <a:xfrm>
              <a:off x="6101339" y="3048931"/>
              <a:ext cx="2277361" cy="2732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Проверочные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листы с перечнем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обязательных требований </a:t>
              </a:r>
            </a:p>
          </p:txBody>
        </p:sp>
        <p:sp>
          <p:nvSpPr>
            <p:cNvPr id="2179" name="TextBox 2178"/>
            <p:cNvSpPr txBox="1"/>
            <p:nvPr/>
          </p:nvSpPr>
          <p:spPr>
            <a:xfrm>
              <a:off x="5997387" y="3378912"/>
              <a:ext cx="2381313" cy="3634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Перечни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НПА с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обязательными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требованиями </a:t>
              </a:r>
            </a:p>
            <a:p>
              <a:pPr algn="r"/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по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всем видам эконадзора,</a:t>
              </a:r>
            </a:p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лицензионному контролю </a:t>
              </a:r>
            </a:p>
          </p:txBody>
        </p:sp>
        <p:sp>
          <p:nvSpPr>
            <p:cNvPr id="2187" name="TextBox 2186"/>
            <p:cNvSpPr txBox="1"/>
            <p:nvPr/>
          </p:nvSpPr>
          <p:spPr>
            <a:xfrm>
              <a:off x="5677319" y="1952556"/>
              <a:ext cx="2701381" cy="297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800"/>
                </a:lnSpc>
              </a:pP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Положения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и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нормативы распределения и</a:t>
              </a:r>
            </a:p>
            <a:p>
              <a:pPr algn="r">
                <a:lnSpc>
                  <a:spcPts val="800"/>
                </a:lnSpc>
              </a:pP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перераспределения полномочий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и финансирования </a:t>
              </a:r>
            </a:p>
          </p:txBody>
        </p:sp>
        <p:sp>
          <p:nvSpPr>
            <p:cNvPr id="2188" name="TextBox 2187"/>
            <p:cNvSpPr txBox="1"/>
            <p:nvPr/>
          </p:nvSpPr>
          <p:spPr>
            <a:xfrm>
              <a:off x="5510445" y="2764393"/>
              <a:ext cx="2868255" cy="281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Систематизация,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сокращение количества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и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актуализация обязательных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требований</a:t>
              </a:r>
            </a:p>
          </p:txBody>
        </p:sp>
        <p:sp>
          <p:nvSpPr>
            <p:cNvPr id="2365" name="TextBox 2364"/>
            <p:cNvSpPr txBox="1"/>
            <p:nvPr/>
          </p:nvSpPr>
          <p:spPr>
            <a:xfrm>
              <a:off x="4793877" y="1768762"/>
              <a:ext cx="3584824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Система оценки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результативности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и эффективности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8236" name="Oval 2144"/>
            <p:cNvSpPr>
              <a:spLocks noChangeArrowheads="1"/>
            </p:cNvSpPr>
            <p:nvPr/>
          </p:nvSpPr>
          <p:spPr bwMode="auto">
            <a:xfrm>
              <a:off x="5618211" y="2159282"/>
              <a:ext cx="124499" cy="1236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1212" name="TextBox 1211"/>
            <p:cNvSpPr txBox="1"/>
            <p:nvPr/>
          </p:nvSpPr>
          <p:spPr>
            <a:xfrm>
              <a:off x="8689974" y="2165820"/>
              <a:ext cx="486026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300" dirty="0" smtClean="0">
                  <a:solidFill>
                    <a:schemeClr val="accent5">
                      <a:lumMod val="75000"/>
                    </a:schemeClr>
                  </a:solidFill>
                  <a:latin typeface="Arial Narrow" panose="020B0606020202030204" pitchFamily="34" charset="0"/>
                </a:rPr>
                <a:t>2018</a:t>
              </a:r>
            </a:p>
            <a:p>
              <a:pPr algn="r">
                <a:lnSpc>
                  <a:spcPts val="600"/>
                </a:lnSpc>
              </a:pPr>
              <a:r>
                <a:rPr lang="ru-RU" sz="700" dirty="0" smtClean="0">
                  <a:solidFill>
                    <a:srgbClr val="7CC3D6"/>
                  </a:solidFill>
                  <a:latin typeface="Arial Narrow" panose="020B0606020202030204" pitchFamily="34" charset="0"/>
                </a:rPr>
                <a:t>год</a:t>
              </a:r>
              <a:endParaRPr lang="ru-RU" sz="700" dirty="0">
                <a:solidFill>
                  <a:srgbClr val="7CC3D6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215" name="TextBox 1214"/>
            <p:cNvSpPr txBox="1"/>
            <p:nvPr/>
          </p:nvSpPr>
          <p:spPr>
            <a:xfrm>
              <a:off x="8709210" y="2387002"/>
              <a:ext cx="466790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200" dirty="0" smtClean="0">
                  <a:solidFill>
                    <a:schemeClr val="accent5">
                      <a:lumMod val="75000"/>
                    </a:schemeClr>
                  </a:solidFill>
                  <a:latin typeface="Arial Narrow" panose="020B0606020202030204" pitchFamily="34" charset="0"/>
                </a:rPr>
                <a:t>2017</a:t>
              </a:r>
              <a:endParaRPr lang="ru-RU" sz="1100" dirty="0" smtClean="0">
                <a:solidFill>
                  <a:schemeClr val="accent5">
                    <a:lumMod val="75000"/>
                  </a:schemeClr>
                </a:solidFill>
                <a:latin typeface="Arial Narrow" panose="020B0606020202030204" pitchFamily="34" charset="0"/>
              </a:endParaRPr>
            </a:p>
            <a:p>
              <a:pPr algn="r">
                <a:lnSpc>
                  <a:spcPts val="600"/>
                </a:lnSpc>
              </a:pPr>
              <a:r>
                <a:rPr lang="ru-RU" sz="700" dirty="0">
                  <a:solidFill>
                    <a:srgbClr val="7CC3D6"/>
                  </a:solidFill>
                  <a:latin typeface="Arial Narrow" panose="020B0606020202030204" pitchFamily="34" charset="0"/>
                </a:rPr>
                <a:t>год</a:t>
              </a:r>
            </a:p>
          </p:txBody>
        </p:sp>
        <p:sp>
          <p:nvSpPr>
            <p:cNvPr id="1219" name="TextBox 1218"/>
            <p:cNvSpPr txBox="1"/>
            <p:nvPr/>
          </p:nvSpPr>
          <p:spPr>
            <a:xfrm>
              <a:off x="8716868" y="3252785"/>
              <a:ext cx="486026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300" dirty="0" smtClean="0">
                  <a:solidFill>
                    <a:srgbClr val="3974A9"/>
                  </a:solidFill>
                  <a:latin typeface="Arial Narrow" panose="020B0606020202030204" pitchFamily="34" charset="0"/>
                </a:rPr>
                <a:t>2018</a:t>
              </a:r>
            </a:p>
            <a:p>
              <a:pPr algn="r">
                <a:lnSpc>
                  <a:spcPts val="600"/>
                </a:lnSpc>
              </a:pPr>
              <a:r>
                <a:rPr lang="ru-RU" sz="700" dirty="0" smtClean="0">
                  <a:solidFill>
                    <a:srgbClr val="82ADD4"/>
                  </a:solidFill>
                  <a:latin typeface="Arial Narrow" panose="020B0606020202030204" pitchFamily="34" charset="0"/>
                </a:rPr>
                <a:t>год</a:t>
              </a:r>
              <a:endParaRPr lang="ru-RU" sz="700" dirty="0">
                <a:solidFill>
                  <a:srgbClr val="82ADD4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220" name="TextBox 1219"/>
            <p:cNvSpPr txBox="1"/>
            <p:nvPr/>
          </p:nvSpPr>
          <p:spPr>
            <a:xfrm>
              <a:off x="8742828" y="3652790"/>
              <a:ext cx="466790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200" dirty="0" smtClean="0">
                  <a:solidFill>
                    <a:srgbClr val="3974A9"/>
                  </a:solidFill>
                  <a:latin typeface="Arial Narrow" panose="020B0606020202030204" pitchFamily="34" charset="0"/>
                </a:rPr>
                <a:t>2017</a:t>
              </a:r>
            </a:p>
            <a:p>
              <a:pPr algn="r">
                <a:lnSpc>
                  <a:spcPts val="600"/>
                </a:lnSpc>
              </a:pPr>
              <a:r>
                <a:rPr lang="ru-RU" sz="700" dirty="0" smtClean="0">
                  <a:solidFill>
                    <a:srgbClr val="82ADD4"/>
                  </a:solidFill>
                  <a:latin typeface="Arial Narrow" panose="020B0606020202030204" pitchFamily="34" charset="0"/>
                </a:rPr>
                <a:t>год</a:t>
              </a:r>
              <a:endParaRPr lang="ru-RU" sz="700" dirty="0">
                <a:solidFill>
                  <a:srgbClr val="82ADD4"/>
                </a:solidFill>
                <a:latin typeface="Arial Narrow" panose="020B0606020202030204" pitchFamily="34" charset="0"/>
              </a:endParaRPr>
            </a:p>
          </p:txBody>
        </p:sp>
        <p:cxnSp>
          <p:nvCxnSpPr>
            <p:cNvPr id="704" name="Прямая соединительная линия 703"/>
            <p:cNvCxnSpPr/>
            <p:nvPr/>
          </p:nvCxnSpPr>
          <p:spPr>
            <a:xfrm>
              <a:off x="5885174" y="3717815"/>
              <a:ext cx="2728396" cy="0"/>
            </a:xfrm>
            <a:prstGeom prst="line">
              <a:avLst/>
            </a:prstGeom>
            <a:ln w="19050">
              <a:solidFill>
                <a:srgbClr val="4785B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Прямая соединительная линия 705"/>
            <p:cNvCxnSpPr/>
            <p:nvPr/>
          </p:nvCxnSpPr>
          <p:spPr>
            <a:xfrm>
              <a:off x="5891169" y="3297054"/>
              <a:ext cx="2728396" cy="0"/>
            </a:xfrm>
            <a:prstGeom prst="line">
              <a:avLst/>
            </a:prstGeom>
            <a:ln w="19050">
              <a:solidFill>
                <a:srgbClr val="4785B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/>
            <p:cNvCxnSpPr/>
            <p:nvPr/>
          </p:nvCxnSpPr>
          <p:spPr>
            <a:xfrm>
              <a:off x="5891169" y="3031305"/>
              <a:ext cx="2728396" cy="0"/>
            </a:xfrm>
            <a:prstGeom prst="line">
              <a:avLst/>
            </a:prstGeom>
            <a:ln w="19050">
              <a:solidFill>
                <a:srgbClr val="4785B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/>
            <p:cNvCxnSpPr/>
            <p:nvPr/>
          </p:nvCxnSpPr>
          <p:spPr>
            <a:xfrm rot="16200000" flipH="1">
              <a:off x="5539739" y="3370373"/>
              <a:ext cx="702000" cy="0"/>
            </a:xfrm>
            <a:prstGeom prst="line">
              <a:avLst/>
            </a:prstGeom>
            <a:ln w="19050">
              <a:solidFill>
                <a:srgbClr val="4785B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2" name="Прямая соединительная линия 711"/>
            <p:cNvCxnSpPr/>
            <p:nvPr/>
          </p:nvCxnSpPr>
          <p:spPr>
            <a:xfrm>
              <a:off x="5675725" y="1936817"/>
              <a:ext cx="28800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Прямая соединительная линия 712"/>
            <p:cNvCxnSpPr/>
            <p:nvPr/>
          </p:nvCxnSpPr>
          <p:spPr>
            <a:xfrm>
              <a:off x="5679057" y="2221180"/>
              <a:ext cx="28800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Прямая соединительная линия 720"/>
            <p:cNvCxnSpPr/>
            <p:nvPr/>
          </p:nvCxnSpPr>
          <p:spPr>
            <a:xfrm rot="5400000">
              <a:off x="5549763" y="2069471"/>
              <a:ext cx="2700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5" name="Прямая соединительная линия 724"/>
            <p:cNvCxnSpPr/>
            <p:nvPr/>
          </p:nvCxnSpPr>
          <p:spPr>
            <a:xfrm rot="5400000">
              <a:off x="5833592" y="2450960"/>
              <a:ext cx="4428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8" name="Равнобедренный треугольник 707"/>
            <p:cNvSpPr/>
            <p:nvPr/>
          </p:nvSpPr>
          <p:spPr>
            <a:xfrm rot="5400000">
              <a:off x="8602428" y="2928926"/>
              <a:ext cx="96599" cy="205200"/>
            </a:xfrm>
            <a:prstGeom prst="triangle">
              <a:avLst/>
            </a:prstGeom>
            <a:solidFill>
              <a:srgbClr val="3974A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727" name="Равнобедренный треугольник 726"/>
            <p:cNvSpPr/>
            <p:nvPr/>
          </p:nvSpPr>
          <p:spPr>
            <a:xfrm rot="5400000">
              <a:off x="8602428" y="2111231"/>
              <a:ext cx="96599" cy="205200"/>
            </a:xfrm>
            <a:prstGeom prst="triangl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728" name="Равнобедренный треугольник 727"/>
            <p:cNvSpPr/>
            <p:nvPr/>
          </p:nvSpPr>
          <p:spPr>
            <a:xfrm rot="5400000">
              <a:off x="8602428" y="2331452"/>
              <a:ext cx="96599" cy="205200"/>
            </a:xfrm>
            <a:prstGeom prst="triangl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733" name="Равнобедренный треугольник 732"/>
            <p:cNvSpPr/>
            <p:nvPr/>
          </p:nvSpPr>
          <p:spPr>
            <a:xfrm rot="5400000">
              <a:off x="8602428" y="3197120"/>
              <a:ext cx="96599" cy="205200"/>
            </a:xfrm>
            <a:prstGeom prst="triangle">
              <a:avLst/>
            </a:prstGeom>
            <a:solidFill>
              <a:srgbClr val="3974A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734" name="Равнобедренный треугольник 733"/>
            <p:cNvSpPr/>
            <p:nvPr/>
          </p:nvSpPr>
          <p:spPr>
            <a:xfrm rot="5400000">
              <a:off x="8602428" y="3615178"/>
              <a:ext cx="96599" cy="205200"/>
            </a:xfrm>
            <a:prstGeom prst="triangle">
              <a:avLst/>
            </a:prstGeom>
            <a:solidFill>
              <a:srgbClr val="3974A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grpSp>
          <p:nvGrpSpPr>
            <p:cNvPr id="776" name="Группа 775"/>
            <p:cNvGrpSpPr/>
            <p:nvPr/>
          </p:nvGrpSpPr>
          <p:grpSpPr>
            <a:xfrm>
              <a:off x="-48717" y="608892"/>
              <a:ext cx="5542183" cy="2578604"/>
              <a:chOff x="-48717" y="597271"/>
              <a:chExt cx="5542183" cy="2578604"/>
            </a:xfrm>
          </p:grpSpPr>
          <p:sp>
            <p:nvSpPr>
              <p:cNvPr id="1998" name="Прямоугольник 1997"/>
              <p:cNvSpPr/>
              <p:nvPr/>
            </p:nvSpPr>
            <p:spPr>
              <a:xfrm>
                <a:off x="774914" y="597271"/>
                <a:ext cx="4718552" cy="1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700"/>
                  </a:lnSpc>
                </a:pPr>
                <a:r>
                  <a:rPr lang="ru-RU" sz="900" b="1" spc="-3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Комплексная модель информационного обеспечения и </a:t>
                </a:r>
                <a:r>
                  <a:rPr lang="ru-RU" sz="900" b="1" spc="-3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систем </a:t>
                </a:r>
                <a:r>
                  <a:rPr lang="ru-RU" sz="900" b="1" spc="-3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автоматизации</a:t>
                </a:r>
              </a:p>
            </p:txBody>
          </p:sp>
          <p:grpSp>
            <p:nvGrpSpPr>
              <p:cNvPr id="775" name="Группа 774"/>
              <p:cNvGrpSpPr/>
              <p:nvPr/>
            </p:nvGrpSpPr>
            <p:grpSpPr>
              <a:xfrm>
                <a:off x="-48717" y="634146"/>
                <a:ext cx="4549042" cy="2541729"/>
                <a:chOff x="-48717" y="634146"/>
                <a:chExt cx="4549042" cy="2541729"/>
              </a:xfrm>
            </p:grpSpPr>
            <p:sp>
              <p:nvSpPr>
                <p:cNvPr id="2159" name="TextBox 2158"/>
                <p:cNvSpPr txBox="1"/>
                <p:nvPr/>
              </p:nvSpPr>
              <p:spPr>
                <a:xfrm>
                  <a:off x="774914" y="1894067"/>
                  <a:ext cx="3156299" cy="29751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pPr>
                    <a:lnSpc>
                      <a:spcPts val="750"/>
                    </a:lnSpc>
                  </a:pPr>
                  <a:r>
                    <a:rPr lang="ru-RU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Информирование о проверках, </a:t>
                  </a:r>
                  <a:r>
                    <a:rPr lang="ru-RU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с возможностью</a:t>
                  </a:r>
                </a:p>
                <a:p>
                  <a:pPr>
                    <a:lnSpc>
                      <a:spcPts val="750"/>
                    </a:lnSpc>
                  </a:pPr>
                  <a:r>
                    <a:rPr lang="ru-RU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просмотра перечней </a:t>
                  </a:r>
                  <a:r>
                    <a:rPr lang="ru-RU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обязательных требований</a:t>
                  </a:r>
                </a:p>
              </p:txBody>
            </p:sp>
            <p:sp>
              <p:nvSpPr>
                <p:cNvPr id="2163" name="TextBox 2162"/>
                <p:cNvSpPr txBox="1"/>
                <p:nvPr/>
              </p:nvSpPr>
              <p:spPr>
                <a:xfrm>
                  <a:off x="774914" y="2745340"/>
                  <a:ext cx="1954381" cy="18517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r>
                    <a:rPr lang="ru-RU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ГИС  в сфере обращения с отходами </a:t>
                  </a:r>
                </a:p>
              </p:txBody>
            </p:sp>
            <p:sp>
              <p:nvSpPr>
                <p:cNvPr id="2158" name="TextBox 2157"/>
                <p:cNvSpPr txBox="1"/>
                <p:nvPr/>
              </p:nvSpPr>
              <p:spPr>
                <a:xfrm>
                  <a:off x="774914" y="2205886"/>
                  <a:ext cx="1920719" cy="18517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r>
                    <a:rPr lang="ru-RU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Исключен ручной ввод  данных КНД</a:t>
                  </a:r>
                </a:p>
              </p:txBody>
            </p:sp>
            <p:sp>
              <p:nvSpPr>
                <p:cNvPr id="2160" name="TextBox 2159"/>
                <p:cNvSpPr txBox="1"/>
                <p:nvPr/>
              </p:nvSpPr>
              <p:spPr>
                <a:xfrm>
                  <a:off x="774914" y="2345063"/>
                  <a:ext cx="2395849" cy="18517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r>
                    <a:rPr lang="ru-RU" spc="-2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ИС по учёту </a:t>
                  </a:r>
                  <a:r>
                    <a:rPr lang="ru-RU" spc="-2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отходов от </a:t>
                  </a:r>
                  <a:r>
                    <a:rPr lang="ru-RU" spc="-2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использования </a:t>
                  </a:r>
                  <a:r>
                    <a:rPr lang="ru-RU" spc="-2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 товаров </a:t>
                  </a:r>
                  <a:endParaRPr lang="ru-RU" spc="-2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161" name="TextBox 2160"/>
                <p:cNvSpPr txBox="1"/>
                <p:nvPr/>
              </p:nvSpPr>
              <p:spPr>
                <a:xfrm>
                  <a:off x="774914" y="2479096"/>
                  <a:ext cx="1314784" cy="18517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r>
                    <a:rPr lang="ru-RU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Реестр объектов НВОС </a:t>
                  </a:r>
                </a:p>
              </p:txBody>
            </p:sp>
            <p:sp>
              <p:nvSpPr>
                <p:cNvPr id="2162" name="TextBox 2161"/>
                <p:cNvSpPr txBox="1"/>
                <p:nvPr/>
              </p:nvSpPr>
              <p:spPr>
                <a:xfrm>
                  <a:off x="774913" y="2609474"/>
                  <a:ext cx="2496321" cy="182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r>
                    <a:rPr lang="en-US" sz="898" spc="-5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QR-</a:t>
                  </a:r>
                  <a:r>
                    <a:rPr lang="ru-RU" sz="898" spc="-5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кодирование </a:t>
                  </a:r>
                  <a:r>
                    <a:rPr lang="ru-RU" sz="898" spc="-5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выданных разрешений, лицензий</a:t>
                  </a:r>
                  <a:endParaRPr lang="ru-RU" sz="898" spc="-5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164" name="TextBox 2163"/>
                <p:cNvSpPr txBox="1"/>
                <p:nvPr/>
              </p:nvSpPr>
              <p:spPr>
                <a:xfrm>
                  <a:off x="774913" y="2900119"/>
                  <a:ext cx="2720761" cy="27494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r>
                    <a:rPr lang="ru-RU" spc="-2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Досудебное обжалование в «</a:t>
                  </a:r>
                  <a:r>
                    <a:rPr lang="ru-RU" spc="-2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Личном кабинете </a:t>
                  </a:r>
                  <a:r>
                    <a:rPr lang="ru-RU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природопользователя»</a:t>
                  </a:r>
                </a:p>
              </p:txBody>
            </p:sp>
            <p:sp>
              <p:nvSpPr>
                <p:cNvPr id="2153" name="TextBox 2152"/>
                <p:cNvSpPr txBox="1"/>
                <p:nvPr/>
              </p:nvSpPr>
              <p:spPr>
                <a:xfrm>
                  <a:off x="774914" y="1041419"/>
                  <a:ext cx="3139001" cy="1755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ts val="640"/>
                    </a:lnSpc>
                  </a:pPr>
                  <a:r>
                    <a:rPr lang="ru-RU" sz="900" b="1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«Мобильное </a:t>
                  </a:r>
                  <a:r>
                    <a:rPr lang="ru-RU" sz="9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автоматизированное рабочее </a:t>
                  </a:r>
                  <a:r>
                    <a:rPr lang="ru-RU" sz="900" b="1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место инспектора»</a:t>
                  </a:r>
                </a:p>
              </p:txBody>
            </p:sp>
            <p:sp>
              <p:nvSpPr>
                <p:cNvPr id="2154" name="TextBox 2153"/>
                <p:cNvSpPr txBox="1"/>
                <p:nvPr/>
              </p:nvSpPr>
              <p:spPr>
                <a:xfrm>
                  <a:off x="774914" y="1163079"/>
                  <a:ext cx="1960793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pPr>
                    <a:lnSpc>
                      <a:spcPts val="600"/>
                    </a:lnSpc>
                  </a:pPr>
                  <a:r>
                    <a:rPr lang="ru-RU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ГИС  в сфере обращения с отходами:</a:t>
                  </a:r>
                </a:p>
              </p:txBody>
            </p:sp>
            <p:sp>
              <p:nvSpPr>
                <p:cNvPr id="2155" name="TextBox 2154"/>
                <p:cNvSpPr txBox="1"/>
                <p:nvPr/>
              </p:nvSpPr>
              <p:spPr>
                <a:xfrm>
                  <a:off x="774914" y="1532450"/>
                  <a:ext cx="3712561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600"/>
                    </a:lnSpc>
                    <a:defRPr sz="850" b="1">
                      <a:latin typeface="+mj-lt"/>
                    </a:defRPr>
                  </a:lvl1pPr>
                </a:lstStyle>
                <a:p>
                  <a:r>
                    <a:rPr lang="ru-RU" sz="90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Самодекларирование</a:t>
                  </a:r>
                  <a:r>
                    <a:rPr lang="ru-RU" sz="9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 </a:t>
                  </a:r>
                  <a:r>
                    <a:rPr lang="ru-RU" sz="90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в </a:t>
                  </a:r>
                  <a:r>
                    <a:rPr lang="ru-RU" sz="9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«Личном </a:t>
                  </a:r>
                  <a:r>
                    <a:rPr lang="ru-RU" sz="90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кабинете </a:t>
                  </a:r>
                  <a:r>
                    <a:rPr lang="ru-RU" sz="9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природопользователя»</a:t>
                  </a:r>
                </a:p>
              </p:txBody>
            </p:sp>
            <p:sp>
              <p:nvSpPr>
                <p:cNvPr id="2157" name="TextBox 2156"/>
                <p:cNvSpPr txBox="1"/>
                <p:nvPr/>
              </p:nvSpPr>
              <p:spPr>
                <a:xfrm>
                  <a:off x="774914" y="1657972"/>
                  <a:ext cx="3067103" cy="29751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600"/>
                    </a:lnSpc>
                    <a:defRPr sz="850" b="1">
                      <a:latin typeface="+mj-lt"/>
                    </a:defRPr>
                  </a:lvl1pPr>
                </a:lstStyle>
                <a:p>
                  <a:pPr>
                    <a:lnSpc>
                      <a:spcPts val="750"/>
                    </a:lnSpc>
                  </a:pPr>
                  <a:r>
                    <a:rPr lang="ru-RU" sz="900" spc="-1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Информирование о категориях риска </a:t>
                  </a:r>
                  <a:r>
                    <a:rPr lang="ru-RU" sz="900" spc="-1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и классах </a:t>
                  </a:r>
                  <a:r>
                    <a:rPr lang="ru-RU" sz="900" spc="-1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опасностей </a:t>
                  </a:r>
                  <a:endParaRPr lang="ru-RU" sz="900" spc="-1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  <a:p>
                  <a:pPr>
                    <a:lnSpc>
                      <a:spcPts val="750"/>
                    </a:lnSpc>
                  </a:pPr>
                  <a:r>
                    <a:rPr lang="ru-RU" sz="900" spc="-1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по видам эконадзора, ЛК</a:t>
                  </a:r>
                  <a:endParaRPr lang="ru-RU" sz="900" spc="-1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1997" name="TextBox 1996"/>
                <p:cNvSpPr txBox="1"/>
                <p:nvPr/>
              </p:nvSpPr>
              <p:spPr>
                <a:xfrm>
                  <a:off x="774914" y="716107"/>
                  <a:ext cx="2716203" cy="18517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r>
                    <a:rPr lang="ru-RU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Система </a:t>
                  </a:r>
                  <a:r>
                    <a:rPr lang="ru-RU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«умного» государственного </a:t>
                  </a:r>
                  <a:r>
                    <a:rPr lang="ru-RU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регулирования</a:t>
                  </a:r>
                  <a:endParaRPr lang="ru-RU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2302" name="TextBox 2301"/>
                <p:cNvSpPr txBox="1"/>
                <p:nvPr/>
              </p:nvSpPr>
              <p:spPr>
                <a:xfrm>
                  <a:off x="774914" y="825472"/>
                  <a:ext cx="1675459" cy="18517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r>
                    <a:rPr lang="ru-RU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Единый </a:t>
                  </a:r>
                  <a:r>
                    <a:rPr lang="ru-RU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экологический портал </a:t>
                  </a:r>
                </a:p>
              </p:txBody>
            </p:sp>
            <p:sp>
              <p:nvSpPr>
                <p:cNvPr id="1186" name="TextBox 1185"/>
                <p:cNvSpPr txBox="1"/>
                <p:nvPr/>
              </p:nvSpPr>
              <p:spPr>
                <a:xfrm>
                  <a:off x="-23069" y="1076780"/>
                  <a:ext cx="486026" cy="252503"/>
                </a:xfrm>
                <a:prstGeom prst="rect">
                  <a:avLst/>
                </a:prstGeom>
                <a:noFill/>
              </p:spPr>
              <p:txBody>
                <a:bodyPr wrap="none" lIns="91438" tIns="45719" rIns="91438" bIns="45719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pPr algn="r">
                    <a:lnSpc>
                      <a:spcPts val="600"/>
                    </a:lnSpc>
                  </a:pPr>
                  <a:r>
                    <a:rPr lang="ru-RU" sz="1300" dirty="0" smtClean="0">
                      <a:solidFill>
                        <a:srgbClr val="44AFD0"/>
                      </a:solidFill>
                      <a:latin typeface="Arial Narrow" panose="020B0606020202030204" pitchFamily="34" charset="0"/>
                    </a:rPr>
                    <a:t>2018</a:t>
                  </a:r>
                </a:p>
                <a:p>
                  <a:pPr algn="r">
                    <a:lnSpc>
                      <a:spcPts val="600"/>
                    </a:lnSpc>
                  </a:pPr>
                  <a:r>
                    <a:rPr lang="ru-RU" sz="800" dirty="0" smtClean="0">
                      <a:solidFill>
                        <a:srgbClr val="A9DAE9"/>
                      </a:solidFill>
                      <a:latin typeface="Arial Narrow" panose="020B0606020202030204" pitchFamily="34" charset="0"/>
                    </a:rPr>
                    <a:t>год</a:t>
                  </a:r>
                  <a:endParaRPr lang="ru-RU" sz="800" dirty="0">
                    <a:solidFill>
                      <a:srgbClr val="A9DAE9"/>
                    </a:solidFill>
                    <a:latin typeface="Arial Narrow" panose="020B0606020202030204" pitchFamily="34" charset="0"/>
                  </a:endParaRPr>
                </a:p>
              </p:txBody>
            </p:sp>
            <p:sp>
              <p:nvSpPr>
                <p:cNvPr id="1192" name="TextBox 1191"/>
                <p:cNvSpPr txBox="1"/>
                <p:nvPr/>
              </p:nvSpPr>
              <p:spPr>
                <a:xfrm>
                  <a:off x="-3833" y="2220019"/>
                  <a:ext cx="466790" cy="252503"/>
                </a:xfrm>
                <a:prstGeom prst="rect">
                  <a:avLst/>
                </a:prstGeom>
                <a:noFill/>
              </p:spPr>
              <p:txBody>
                <a:bodyPr wrap="none" lIns="91438" tIns="45719" rIns="91438" bIns="45719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pPr algn="r">
                    <a:lnSpc>
                      <a:spcPts val="600"/>
                    </a:lnSpc>
                  </a:pPr>
                  <a:r>
                    <a:rPr lang="ru-RU" sz="1200" dirty="0" smtClean="0">
                      <a:solidFill>
                        <a:srgbClr val="44AFD0"/>
                      </a:solidFill>
                      <a:latin typeface="Arial Narrow" panose="020B0606020202030204" pitchFamily="34" charset="0"/>
                    </a:rPr>
                    <a:t>2017</a:t>
                  </a:r>
                  <a:endParaRPr lang="ru-RU" sz="1100" dirty="0" smtClean="0">
                    <a:solidFill>
                      <a:srgbClr val="44AFD0"/>
                    </a:solidFill>
                    <a:latin typeface="Arial Narrow" panose="020B0606020202030204" pitchFamily="34" charset="0"/>
                  </a:endParaRPr>
                </a:p>
                <a:p>
                  <a:pPr algn="r">
                    <a:lnSpc>
                      <a:spcPts val="600"/>
                    </a:lnSpc>
                  </a:pPr>
                  <a:r>
                    <a:rPr lang="ru-RU" sz="800" dirty="0" smtClean="0">
                      <a:solidFill>
                        <a:srgbClr val="A9DAE9"/>
                      </a:solidFill>
                      <a:latin typeface="Arial Narrow" panose="020B0606020202030204" pitchFamily="34" charset="0"/>
                    </a:rPr>
                    <a:t>год</a:t>
                  </a:r>
                  <a:endParaRPr lang="ru-RU" sz="800" dirty="0">
                    <a:solidFill>
                      <a:srgbClr val="A9DAE9"/>
                    </a:solidFill>
                    <a:latin typeface="Arial Narrow" panose="020B0606020202030204" pitchFamily="34" charset="0"/>
                  </a:endParaRPr>
                </a:p>
              </p:txBody>
            </p:sp>
            <p:sp>
              <p:nvSpPr>
                <p:cNvPr id="1247" name="TextBox 1246"/>
                <p:cNvSpPr txBox="1"/>
                <p:nvPr/>
              </p:nvSpPr>
              <p:spPr>
                <a:xfrm>
                  <a:off x="-48717" y="651193"/>
                  <a:ext cx="511674" cy="252503"/>
                </a:xfrm>
                <a:prstGeom prst="rect">
                  <a:avLst/>
                </a:prstGeom>
                <a:noFill/>
              </p:spPr>
              <p:txBody>
                <a:bodyPr wrap="none" lIns="91438" tIns="45719" rIns="91438" bIns="45719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700"/>
                    </a:lnSpc>
                    <a:defRPr sz="900" b="1">
                      <a:latin typeface="+mj-lt"/>
                    </a:defRPr>
                  </a:lvl1pPr>
                </a:lstStyle>
                <a:p>
                  <a:pPr algn="r">
                    <a:lnSpc>
                      <a:spcPts val="600"/>
                    </a:lnSpc>
                  </a:pPr>
                  <a:r>
                    <a:rPr lang="ru-RU" sz="1400" dirty="0" smtClean="0">
                      <a:solidFill>
                        <a:srgbClr val="44AFD0"/>
                      </a:solidFill>
                      <a:latin typeface="Arial Narrow" panose="020B0606020202030204" pitchFamily="34" charset="0"/>
                    </a:rPr>
                    <a:t>2025</a:t>
                  </a:r>
                </a:p>
                <a:p>
                  <a:pPr algn="r">
                    <a:lnSpc>
                      <a:spcPts val="600"/>
                    </a:lnSpc>
                  </a:pPr>
                  <a:r>
                    <a:rPr lang="ru-RU" sz="800" dirty="0" smtClean="0">
                      <a:solidFill>
                        <a:srgbClr val="A9DAE9"/>
                      </a:solidFill>
                      <a:latin typeface="Arial Narrow" panose="020B0606020202030204" pitchFamily="34" charset="0"/>
                    </a:rPr>
                    <a:t>год</a:t>
                  </a:r>
                  <a:endParaRPr lang="ru-RU" sz="800" dirty="0">
                    <a:solidFill>
                      <a:srgbClr val="A9DAE9"/>
                    </a:solidFill>
                    <a:latin typeface="Arial Narrow" panose="020B0606020202030204" pitchFamily="34" charset="0"/>
                  </a:endParaRPr>
                </a:p>
              </p:txBody>
            </p:sp>
            <p:cxnSp>
              <p:nvCxnSpPr>
                <p:cNvPr id="1248" name="Прямая соединительная линия 1247"/>
                <p:cNvCxnSpPr/>
                <p:nvPr/>
              </p:nvCxnSpPr>
              <p:spPr>
                <a:xfrm flipH="1">
                  <a:off x="577702" y="676694"/>
                  <a:ext cx="216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1" name="Прямая соединительная линия 1250"/>
                <p:cNvCxnSpPr/>
                <p:nvPr/>
              </p:nvCxnSpPr>
              <p:spPr>
                <a:xfrm rot="16200000" flipH="1">
                  <a:off x="4283827" y="842590"/>
                  <a:ext cx="342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6" name="Прямая соединительная линия 1255"/>
                <p:cNvCxnSpPr/>
                <p:nvPr/>
              </p:nvCxnSpPr>
              <p:spPr>
                <a:xfrm rot="16200000" flipH="1">
                  <a:off x="144354" y="1653860"/>
                  <a:ext cx="10728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7" name="Прямая соединительная линия 1256"/>
                <p:cNvCxnSpPr/>
                <p:nvPr/>
              </p:nvCxnSpPr>
              <p:spPr>
                <a:xfrm flipV="1">
                  <a:off x="677565" y="2186063"/>
                  <a:ext cx="2772000" cy="1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4" name="Прямая соединительная линия 1263"/>
                <p:cNvCxnSpPr/>
                <p:nvPr/>
              </p:nvCxnSpPr>
              <p:spPr>
                <a:xfrm rot="16200000" flipH="1">
                  <a:off x="3965690" y="1349469"/>
                  <a:ext cx="702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90" name="Oval 2044"/>
                <p:cNvSpPr>
                  <a:spLocks noChangeArrowheads="1"/>
                </p:cNvSpPr>
                <p:nvPr/>
              </p:nvSpPr>
              <p:spPr bwMode="auto">
                <a:xfrm>
                  <a:off x="3438088" y="2123122"/>
                  <a:ext cx="123652" cy="124499"/>
                </a:xfrm>
                <a:prstGeom prst="ellipse">
                  <a:avLst/>
                </a:prstGeom>
                <a:solidFill>
                  <a:srgbClr val="44AF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schemeClr val="lt1"/>
                    </a:solidFill>
                  </a:endParaRPr>
                </a:p>
              </p:txBody>
            </p:sp>
            <p:cxnSp>
              <p:nvCxnSpPr>
                <p:cNvPr id="1268" name="Прямая соединительная линия 1267"/>
                <p:cNvCxnSpPr/>
                <p:nvPr/>
              </p:nvCxnSpPr>
              <p:spPr>
                <a:xfrm rot="16200000" flipH="1">
                  <a:off x="239755" y="2731200"/>
                  <a:ext cx="882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2" name="Прямая соединительная линия 1271"/>
                <p:cNvCxnSpPr/>
                <p:nvPr/>
              </p:nvCxnSpPr>
              <p:spPr>
                <a:xfrm rot="16200000" flipH="1">
                  <a:off x="2608185" y="2677275"/>
                  <a:ext cx="9972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3" name="Прямая соединительная линия 1272"/>
                <p:cNvCxnSpPr/>
                <p:nvPr/>
              </p:nvCxnSpPr>
              <p:spPr>
                <a:xfrm flipV="1">
                  <a:off x="685590" y="3165595"/>
                  <a:ext cx="2422800" cy="1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5" name="Прямая соединительная линия 1274"/>
                <p:cNvCxnSpPr/>
                <p:nvPr/>
              </p:nvCxnSpPr>
              <p:spPr>
                <a:xfrm flipV="1">
                  <a:off x="677089" y="1008383"/>
                  <a:ext cx="3780000" cy="1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6" name="Прямая соединительная линия 1275"/>
                <p:cNvCxnSpPr/>
                <p:nvPr/>
              </p:nvCxnSpPr>
              <p:spPr>
                <a:xfrm rot="16200000" flipH="1">
                  <a:off x="513354" y="845425"/>
                  <a:ext cx="3348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7" name="Прямая соединительная линия 1276"/>
                <p:cNvCxnSpPr/>
                <p:nvPr/>
              </p:nvCxnSpPr>
              <p:spPr>
                <a:xfrm flipH="1">
                  <a:off x="3498827" y="1961052"/>
                  <a:ext cx="234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65" name="Равнобедренный треугольник 1264"/>
                <p:cNvSpPr/>
                <p:nvPr/>
              </p:nvSpPr>
              <p:spPr>
                <a:xfrm rot="16200000" flipH="1">
                  <a:off x="450910" y="2179295"/>
                  <a:ext cx="96599" cy="205199"/>
                </a:xfrm>
                <a:prstGeom prst="triangle">
                  <a:avLst/>
                </a:prstGeom>
                <a:solidFill>
                  <a:srgbClr val="44AFD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7" name="Равнобедренный треугольник 1186"/>
                <p:cNvSpPr/>
                <p:nvPr/>
              </p:nvSpPr>
              <p:spPr>
                <a:xfrm rot="16200000" flipH="1">
                  <a:off x="450909" y="579846"/>
                  <a:ext cx="96599" cy="205199"/>
                </a:xfrm>
                <a:prstGeom prst="triangle">
                  <a:avLst/>
                </a:prstGeom>
                <a:solidFill>
                  <a:srgbClr val="44AFD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2" name="Равнобедренный треугольник 1251"/>
                <p:cNvSpPr/>
                <p:nvPr/>
              </p:nvSpPr>
              <p:spPr>
                <a:xfrm rot="16200000" flipH="1">
                  <a:off x="450910" y="1013917"/>
                  <a:ext cx="96599" cy="205199"/>
                </a:xfrm>
                <a:prstGeom prst="triangle">
                  <a:avLst/>
                </a:prstGeom>
                <a:solidFill>
                  <a:srgbClr val="44AFD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156" name="TextBox 2155"/>
                <p:cNvSpPr txBox="1"/>
                <p:nvPr/>
              </p:nvSpPr>
              <p:spPr>
                <a:xfrm>
                  <a:off x="2146459" y="1285928"/>
                  <a:ext cx="1022271" cy="28469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600"/>
                    </a:lnSpc>
                    <a:defRPr sz="850" b="1">
                      <a:latin typeface="+mj-lt"/>
                    </a:defRPr>
                  </a:lvl1pPr>
                </a:lstStyle>
                <a:p>
                  <a:pPr>
                    <a:lnSpc>
                      <a:spcPts val="500"/>
                    </a:lnSpc>
                  </a:pPr>
                  <a:r>
                    <a:rPr lang="ru-RU" sz="65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система </a:t>
                  </a:r>
                  <a:r>
                    <a:rPr lang="ru-RU" sz="65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мониторинга образования и движения </a:t>
                  </a:r>
                  <a:r>
                    <a:rPr lang="ru-RU" sz="65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отходов</a:t>
                  </a:r>
                  <a:endParaRPr lang="ru-RU" sz="65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746" name="TextBox 745"/>
                <p:cNvSpPr txBox="1"/>
                <p:nvPr/>
              </p:nvSpPr>
              <p:spPr>
                <a:xfrm>
                  <a:off x="1244870" y="1285928"/>
                  <a:ext cx="989618" cy="28469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600"/>
                    </a:lnSpc>
                    <a:defRPr sz="850" b="1">
                      <a:latin typeface="+mj-lt"/>
                    </a:defRPr>
                  </a:lvl1pPr>
                </a:lstStyle>
                <a:p>
                  <a:pPr>
                    <a:lnSpc>
                      <a:spcPts val="500"/>
                    </a:lnSpc>
                  </a:pPr>
                  <a:r>
                    <a:rPr lang="ru-RU" sz="65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слой с объектами </a:t>
                  </a:r>
                  <a:r>
                    <a:rPr lang="ru-RU" sz="65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промышленной переработки </a:t>
                  </a:r>
                  <a:r>
                    <a:rPr lang="ru-RU" sz="65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отходов</a:t>
                  </a:r>
                  <a:endParaRPr lang="ru-RU" sz="65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748" name="TextBox 747"/>
                <p:cNvSpPr txBox="1"/>
                <p:nvPr/>
              </p:nvSpPr>
              <p:spPr>
                <a:xfrm>
                  <a:off x="773958" y="1285928"/>
                  <a:ext cx="796913" cy="22057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600"/>
                    </a:lnSpc>
                    <a:defRPr sz="850" b="1">
                      <a:latin typeface="+mj-lt"/>
                    </a:defRPr>
                  </a:lvl1pPr>
                </a:lstStyle>
                <a:p>
                  <a:pPr>
                    <a:lnSpc>
                      <a:spcPts val="500"/>
                    </a:lnSpc>
                  </a:pPr>
                  <a:r>
                    <a:rPr lang="ru-RU" sz="65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слой об</a:t>
                  </a:r>
                </a:p>
                <a:p>
                  <a:pPr>
                    <a:lnSpc>
                      <a:spcPts val="500"/>
                    </a:lnSpc>
                  </a:pPr>
                  <a:r>
                    <a:rPr lang="ru-RU" sz="65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отходах</a:t>
                  </a:r>
                  <a:endParaRPr lang="ru-RU" sz="65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749" name="TextBox 748"/>
                <p:cNvSpPr txBox="1"/>
                <p:nvPr/>
              </p:nvSpPr>
              <p:spPr>
                <a:xfrm>
                  <a:off x="3086732" y="1285928"/>
                  <a:ext cx="1413593" cy="22057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>
                    <a:lnSpc>
                      <a:spcPts val="600"/>
                    </a:lnSpc>
                    <a:defRPr sz="850" b="1">
                      <a:latin typeface="+mj-lt"/>
                    </a:defRPr>
                  </a:lvl1pPr>
                </a:lstStyle>
                <a:p>
                  <a:pPr>
                    <a:lnSpc>
                      <a:spcPts val="500"/>
                    </a:lnSpc>
                  </a:pPr>
                  <a:r>
                    <a:rPr lang="ru-RU" sz="650" dirty="0" err="1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онлайн</a:t>
                  </a:r>
                  <a:r>
                    <a:rPr lang="ru-RU" sz="65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 </a:t>
                  </a:r>
                  <a:r>
                    <a:rPr lang="ru-RU" sz="65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сервис </a:t>
                  </a:r>
                  <a:r>
                    <a:rPr lang="ru-RU" sz="650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и мобильное </a:t>
                  </a:r>
                  <a:r>
                    <a:rPr lang="ru-RU" sz="65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Arial Narrow" pitchFamily="34" charset="0"/>
                    </a:rPr>
                    <a:t>приложение по свалкам</a:t>
                  </a:r>
                </a:p>
              </p:txBody>
            </p:sp>
            <p:cxnSp>
              <p:nvCxnSpPr>
                <p:cNvPr id="752" name="Прямая соединительная линия 751"/>
                <p:cNvCxnSpPr/>
                <p:nvPr/>
              </p:nvCxnSpPr>
              <p:spPr>
                <a:xfrm flipV="1">
                  <a:off x="3725322" y="1705403"/>
                  <a:ext cx="597600" cy="1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3" name="Прямая соединительная линия 752"/>
                <p:cNvCxnSpPr/>
                <p:nvPr/>
              </p:nvCxnSpPr>
              <p:spPr>
                <a:xfrm flipH="1">
                  <a:off x="4361944" y="676694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4" name="Прямая соединительная линия 753"/>
                <p:cNvCxnSpPr/>
                <p:nvPr/>
              </p:nvCxnSpPr>
              <p:spPr>
                <a:xfrm flipH="1">
                  <a:off x="685702" y="787841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5" name="Прямая соединительная линия 754"/>
                <p:cNvCxnSpPr/>
                <p:nvPr/>
              </p:nvCxnSpPr>
              <p:spPr>
                <a:xfrm flipH="1">
                  <a:off x="685702" y="898988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0" name="Прямая соединительная линия 759"/>
                <p:cNvCxnSpPr/>
                <p:nvPr/>
              </p:nvCxnSpPr>
              <p:spPr>
                <a:xfrm flipH="1">
                  <a:off x="577702" y="1116770"/>
                  <a:ext cx="216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1" name="Прямая соединительная линия 760"/>
                <p:cNvCxnSpPr/>
                <p:nvPr/>
              </p:nvCxnSpPr>
              <p:spPr>
                <a:xfrm flipH="1">
                  <a:off x="685702" y="1222037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2" name="Прямая соединительная линия 761"/>
                <p:cNvCxnSpPr/>
                <p:nvPr/>
              </p:nvCxnSpPr>
              <p:spPr>
                <a:xfrm flipH="1">
                  <a:off x="685702" y="1595838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3" name="Прямая соединительная линия 762"/>
                <p:cNvCxnSpPr/>
                <p:nvPr/>
              </p:nvCxnSpPr>
              <p:spPr>
                <a:xfrm flipH="1">
                  <a:off x="685702" y="1746893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4" name="Прямая соединительная линия 763"/>
                <p:cNvCxnSpPr/>
                <p:nvPr/>
              </p:nvCxnSpPr>
              <p:spPr>
                <a:xfrm flipH="1">
                  <a:off x="685702" y="1981604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5" name="Прямая соединительная линия 764"/>
                <p:cNvCxnSpPr/>
                <p:nvPr/>
              </p:nvCxnSpPr>
              <p:spPr>
                <a:xfrm rot="16200000" flipH="1">
                  <a:off x="3384827" y="2061229"/>
                  <a:ext cx="216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7" name="Прямая соединительная линия 766"/>
                <p:cNvCxnSpPr/>
                <p:nvPr/>
              </p:nvCxnSpPr>
              <p:spPr>
                <a:xfrm rot="16200000" flipH="1">
                  <a:off x="3599412" y="1834152"/>
                  <a:ext cx="270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8" name="Прямая соединительная линия 767"/>
                <p:cNvCxnSpPr/>
                <p:nvPr/>
              </p:nvCxnSpPr>
              <p:spPr>
                <a:xfrm flipH="1">
                  <a:off x="587227" y="2279713"/>
                  <a:ext cx="216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9" name="Прямая соединительная линия 768"/>
                <p:cNvCxnSpPr/>
                <p:nvPr/>
              </p:nvCxnSpPr>
              <p:spPr>
                <a:xfrm flipH="1">
                  <a:off x="685702" y="2408274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0" name="Прямая соединительная линия 769"/>
                <p:cNvCxnSpPr/>
                <p:nvPr/>
              </p:nvCxnSpPr>
              <p:spPr>
                <a:xfrm flipH="1">
                  <a:off x="685702" y="2559653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1" name="Прямая соединительная линия 770"/>
                <p:cNvCxnSpPr/>
                <p:nvPr/>
              </p:nvCxnSpPr>
              <p:spPr>
                <a:xfrm flipH="1">
                  <a:off x="685702" y="2676856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2" name="Прямая соединительная линия 771"/>
                <p:cNvCxnSpPr/>
                <p:nvPr/>
              </p:nvCxnSpPr>
              <p:spPr>
                <a:xfrm flipH="1">
                  <a:off x="685702" y="2969523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3" name="Прямая соединительная линия 772"/>
                <p:cNvCxnSpPr/>
                <p:nvPr/>
              </p:nvCxnSpPr>
              <p:spPr>
                <a:xfrm flipH="1">
                  <a:off x="685702" y="2809942"/>
                  <a:ext cx="108000" cy="0"/>
                </a:xfrm>
                <a:prstGeom prst="line">
                  <a:avLst/>
                </a:prstGeom>
                <a:ln w="19050">
                  <a:solidFill>
                    <a:srgbClr val="44AFD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184" name="TextBox 2183"/>
            <p:cNvSpPr txBox="1"/>
            <p:nvPr/>
          </p:nvSpPr>
          <p:spPr>
            <a:xfrm>
              <a:off x="774913" y="3235730"/>
              <a:ext cx="2949361" cy="1851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r>
                <a:rPr lang="ru-RU" sz="898" spc="-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Системы предупреждения </a:t>
              </a:r>
              <a:r>
                <a:rPr lang="ru-RU" sz="898" spc="-5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и профилактики  коррупции</a:t>
              </a:r>
              <a:endParaRPr lang="ru-RU" sz="898" spc="-50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grpSp>
          <p:nvGrpSpPr>
            <p:cNvPr id="16" name="Группа 15"/>
            <p:cNvGrpSpPr/>
            <p:nvPr/>
          </p:nvGrpSpPr>
          <p:grpSpPr>
            <a:xfrm>
              <a:off x="-48717" y="3272622"/>
              <a:ext cx="3459141" cy="1012680"/>
              <a:chOff x="-48717" y="3179422"/>
              <a:chExt cx="3459141" cy="1012680"/>
            </a:xfrm>
          </p:grpSpPr>
          <p:sp>
            <p:nvSpPr>
              <p:cNvPr id="2166" name="TextBox 2165"/>
              <p:cNvSpPr txBox="1"/>
              <p:nvPr/>
            </p:nvSpPr>
            <p:spPr>
              <a:xfrm>
                <a:off x="774914" y="3767821"/>
                <a:ext cx="2586221" cy="2732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>
                  <a:lnSpc>
                    <a:spcPts val="700"/>
                  </a:lnSpc>
                  <a:defRPr sz="900" b="1">
                    <a:latin typeface="+mj-lt"/>
                  </a:defRPr>
                </a:lvl1pPr>
              </a:lstStyle>
              <a:p>
                <a:r>
                  <a:rPr lang="ru-RU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Карты коррупционных </a:t>
                </a:r>
                <a:r>
                  <a:rPr lang="ru-RU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рисков по </a:t>
                </a:r>
                <a:r>
                  <a:rPr lang="ru-RU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всем </a:t>
                </a:r>
                <a:endPara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endParaRPr>
              </a:p>
              <a:p>
                <a:r>
                  <a:rPr lang="ru-RU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видам эконадзора, лицензионному </a:t>
                </a:r>
                <a:r>
                  <a:rPr lang="ru-RU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контролю</a:t>
                </a:r>
              </a:p>
            </p:txBody>
          </p:sp>
          <p:sp>
            <p:nvSpPr>
              <p:cNvPr id="2165" name="TextBox 2164"/>
              <p:cNvSpPr txBox="1"/>
              <p:nvPr/>
            </p:nvSpPr>
            <p:spPr>
              <a:xfrm>
                <a:off x="774914" y="3534862"/>
                <a:ext cx="2555030" cy="2732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>
                  <a:lnSpc>
                    <a:spcPts val="700"/>
                  </a:lnSpc>
                  <a:defRPr sz="900" b="1">
                    <a:latin typeface="+mj-lt"/>
                  </a:defRPr>
                </a:lvl1pPr>
              </a:lstStyle>
              <a:p>
                <a:r>
                  <a:rPr lang="ru-RU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Моделирование коррупционными </a:t>
                </a:r>
                <a:r>
                  <a:rPr lang="ru-RU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рисками</a:t>
                </a:r>
              </a:p>
              <a:p>
                <a:r>
                  <a:rPr lang="ru-RU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по видам эконадзора, ЛК</a:t>
                </a:r>
                <a:endPara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endParaRPr>
              </a:p>
            </p:txBody>
          </p:sp>
          <p:sp>
            <p:nvSpPr>
              <p:cNvPr id="2327" name="TextBox 2326"/>
              <p:cNvSpPr txBox="1"/>
              <p:nvPr/>
            </p:nvSpPr>
            <p:spPr>
              <a:xfrm>
                <a:off x="774914" y="3285031"/>
                <a:ext cx="2520201" cy="2813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>
                  <a:lnSpc>
                    <a:spcPts val="700"/>
                  </a:lnSpc>
                  <a:defRPr sz="900" b="1">
                    <a:latin typeface="+mj-lt"/>
                  </a:defRPr>
                </a:lvl1pPr>
              </a:lstStyle>
              <a:p>
                <a:r>
                  <a:rPr lang="ru-RU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 Narrow" pitchFamily="34" charset="0"/>
                  </a:rPr>
                  <a:t>Специально оборудованные системой видеонаблюдения помещения </a:t>
                </a:r>
                <a:endPara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201" name="TextBox 1200"/>
              <p:cNvSpPr txBox="1"/>
              <p:nvPr/>
            </p:nvSpPr>
            <p:spPr>
              <a:xfrm>
                <a:off x="-23069" y="3728001"/>
                <a:ext cx="486026" cy="252503"/>
              </a:xfrm>
              <a:prstGeom prst="rect">
                <a:avLst/>
              </a:prstGeom>
              <a:noFill/>
            </p:spPr>
            <p:txBody>
              <a:bodyPr wrap="none" lIns="91438" tIns="45719" rIns="91438" bIns="45719" rtlCol="0">
                <a:spAutoFit/>
              </a:bodyPr>
              <a:lstStyle>
                <a:defPPr>
                  <a:defRPr lang="ru-RU"/>
                </a:defPPr>
                <a:lvl1pPr>
                  <a:lnSpc>
                    <a:spcPts val="700"/>
                  </a:lnSpc>
                  <a:defRPr sz="900" b="1">
                    <a:latin typeface="+mj-lt"/>
                  </a:defRPr>
                </a:lvl1pPr>
              </a:lstStyle>
              <a:p>
                <a:pPr algn="r">
                  <a:lnSpc>
                    <a:spcPts val="600"/>
                  </a:lnSpc>
                </a:pPr>
                <a:r>
                  <a:rPr lang="ru-RU" sz="1300" dirty="0" smtClean="0">
                    <a:solidFill>
                      <a:srgbClr val="5E5290"/>
                    </a:solidFill>
                    <a:latin typeface="Arial Narrow" panose="020B0606020202030204" pitchFamily="34" charset="0"/>
                  </a:rPr>
                  <a:t>2018</a:t>
                </a:r>
              </a:p>
              <a:p>
                <a:pPr algn="r">
                  <a:lnSpc>
                    <a:spcPts val="600"/>
                  </a:lnSpc>
                </a:pPr>
                <a:r>
                  <a:rPr lang="ru-RU" sz="800" dirty="0" smtClean="0">
                    <a:solidFill>
                      <a:srgbClr val="9F96C4"/>
                    </a:solidFill>
                    <a:latin typeface="Arial Narrow" panose="020B0606020202030204" pitchFamily="34" charset="0"/>
                  </a:rPr>
                  <a:t>год</a:t>
                </a:r>
                <a:endParaRPr lang="ru-RU" sz="800" dirty="0">
                  <a:solidFill>
                    <a:srgbClr val="9F96C4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1202" name="TextBox 1201"/>
              <p:cNvSpPr txBox="1"/>
              <p:nvPr/>
            </p:nvSpPr>
            <p:spPr>
              <a:xfrm>
                <a:off x="-3833" y="3939599"/>
                <a:ext cx="466790" cy="252503"/>
              </a:xfrm>
              <a:prstGeom prst="rect">
                <a:avLst/>
              </a:prstGeom>
              <a:noFill/>
            </p:spPr>
            <p:txBody>
              <a:bodyPr wrap="none" lIns="91438" tIns="45719" rIns="91438" bIns="45719" rtlCol="0">
                <a:spAutoFit/>
              </a:bodyPr>
              <a:lstStyle>
                <a:defPPr>
                  <a:defRPr lang="ru-RU"/>
                </a:defPPr>
                <a:lvl1pPr>
                  <a:lnSpc>
                    <a:spcPts val="700"/>
                  </a:lnSpc>
                  <a:defRPr sz="900" b="1">
                    <a:latin typeface="+mj-lt"/>
                  </a:defRPr>
                </a:lvl1pPr>
              </a:lstStyle>
              <a:p>
                <a:pPr algn="r">
                  <a:lnSpc>
                    <a:spcPts val="600"/>
                  </a:lnSpc>
                </a:pPr>
                <a:r>
                  <a:rPr lang="ru-RU" sz="1200" dirty="0" smtClean="0">
                    <a:solidFill>
                      <a:srgbClr val="5E5290"/>
                    </a:solidFill>
                    <a:latin typeface="Arial Narrow" panose="020B0606020202030204" pitchFamily="34" charset="0"/>
                  </a:rPr>
                  <a:t>2017</a:t>
                </a:r>
              </a:p>
              <a:p>
                <a:pPr algn="r">
                  <a:lnSpc>
                    <a:spcPts val="600"/>
                  </a:lnSpc>
                </a:pPr>
                <a:r>
                  <a:rPr lang="ru-RU" sz="800" dirty="0" smtClean="0">
                    <a:solidFill>
                      <a:srgbClr val="9F96C4"/>
                    </a:solidFill>
                    <a:latin typeface="Arial Narrow" panose="020B0606020202030204" pitchFamily="34" charset="0"/>
                  </a:rPr>
                  <a:t>год</a:t>
                </a:r>
                <a:endParaRPr lang="ru-RU" sz="800" dirty="0">
                  <a:solidFill>
                    <a:srgbClr val="9F96C4"/>
                  </a:solidFill>
                  <a:latin typeface="Arial Narrow" panose="020B0606020202030204" pitchFamily="34" charset="0"/>
                </a:endParaRPr>
              </a:p>
            </p:txBody>
          </p:sp>
          <p:cxnSp>
            <p:nvCxnSpPr>
              <p:cNvPr id="1266" name="Прямая соединительная линия 1265"/>
              <p:cNvCxnSpPr/>
              <p:nvPr/>
            </p:nvCxnSpPr>
            <p:spPr>
              <a:xfrm flipH="1">
                <a:off x="461066" y="3223741"/>
                <a:ext cx="342161" cy="0"/>
              </a:xfrm>
              <a:prstGeom prst="line">
                <a:avLst/>
              </a:prstGeom>
              <a:ln w="19050">
                <a:solidFill>
                  <a:srgbClr val="53468A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9" name="TextBox 1288"/>
              <p:cNvSpPr txBox="1"/>
              <p:nvPr/>
            </p:nvSpPr>
            <p:spPr>
              <a:xfrm>
                <a:off x="-48717" y="3185166"/>
                <a:ext cx="511674" cy="252503"/>
              </a:xfrm>
              <a:prstGeom prst="rect">
                <a:avLst/>
              </a:prstGeom>
              <a:noFill/>
            </p:spPr>
            <p:txBody>
              <a:bodyPr wrap="none" lIns="91438" tIns="45719" rIns="91438" bIns="45719" rtlCol="0">
                <a:spAutoFit/>
              </a:bodyPr>
              <a:lstStyle>
                <a:defPPr>
                  <a:defRPr lang="ru-RU"/>
                </a:defPPr>
                <a:lvl1pPr>
                  <a:lnSpc>
                    <a:spcPts val="700"/>
                  </a:lnSpc>
                  <a:defRPr sz="900" b="1">
                    <a:latin typeface="+mj-lt"/>
                  </a:defRPr>
                </a:lvl1pPr>
              </a:lstStyle>
              <a:p>
                <a:pPr algn="r">
                  <a:lnSpc>
                    <a:spcPts val="600"/>
                  </a:lnSpc>
                </a:pPr>
                <a:r>
                  <a:rPr lang="ru-RU" sz="1400" dirty="0" smtClean="0">
                    <a:solidFill>
                      <a:srgbClr val="5E5290"/>
                    </a:solidFill>
                    <a:latin typeface="Arial Narrow" panose="020B0606020202030204" pitchFamily="34" charset="0"/>
                  </a:rPr>
                  <a:t>2025</a:t>
                </a:r>
              </a:p>
              <a:p>
                <a:pPr algn="r">
                  <a:lnSpc>
                    <a:spcPts val="600"/>
                  </a:lnSpc>
                </a:pPr>
                <a:r>
                  <a:rPr lang="ru-RU" sz="800" dirty="0" smtClean="0">
                    <a:solidFill>
                      <a:srgbClr val="9F96C4"/>
                    </a:solidFill>
                    <a:latin typeface="Arial Narrow" panose="020B0606020202030204" pitchFamily="34" charset="0"/>
                  </a:rPr>
                  <a:t>год</a:t>
                </a:r>
                <a:endParaRPr lang="ru-RU" sz="800" dirty="0">
                  <a:solidFill>
                    <a:srgbClr val="9F96C4"/>
                  </a:solidFill>
                  <a:latin typeface="Arial Narrow" panose="020B0606020202030204" pitchFamily="34" charset="0"/>
                </a:endParaRPr>
              </a:p>
            </p:txBody>
          </p:sp>
          <p:cxnSp>
            <p:nvCxnSpPr>
              <p:cNvPr id="1291" name="Прямая соединительная линия 1290"/>
              <p:cNvCxnSpPr/>
              <p:nvPr/>
            </p:nvCxnSpPr>
            <p:spPr>
              <a:xfrm flipV="1">
                <a:off x="676772" y="3533065"/>
                <a:ext cx="2566800" cy="1"/>
              </a:xfrm>
              <a:prstGeom prst="line">
                <a:avLst/>
              </a:prstGeom>
              <a:ln w="19050">
                <a:solidFill>
                  <a:srgbClr val="53468A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3" name="Прямая соединительная линия 1292"/>
              <p:cNvCxnSpPr/>
              <p:nvPr/>
            </p:nvCxnSpPr>
            <p:spPr>
              <a:xfrm rot="16200000" flipH="1">
                <a:off x="3001731" y="3524986"/>
                <a:ext cx="504000" cy="0"/>
              </a:xfrm>
              <a:prstGeom prst="line">
                <a:avLst/>
              </a:prstGeom>
              <a:ln w="19050">
                <a:solidFill>
                  <a:srgbClr val="53468A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22" name="Oval 2077"/>
              <p:cNvSpPr>
                <a:spLocks noChangeArrowheads="1"/>
              </p:cNvSpPr>
              <p:nvPr/>
            </p:nvSpPr>
            <p:spPr bwMode="auto">
              <a:xfrm>
                <a:off x="3189067" y="3233944"/>
                <a:ext cx="126192" cy="124498"/>
              </a:xfrm>
              <a:prstGeom prst="ellipse">
                <a:avLst/>
              </a:prstGeom>
              <a:solidFill>
                <a:srgbClr val="5E52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endParaRPr>
              </a:p>
            </p:txBody>
          </p:sp>
          <p:cxnSp>
            <p:nvCxnSpPr>
              <p:cNvPr id="1294" name="Прямая соединительная линия 1293"/>
              <p:cNvCxnSpPr/>
              <p:nvPr/>
            </p:nvCxnSpPr>
            <p:spPr>
              <a:xfrm rot="16200000" flipH="1">
                <a:off x="518755" y="3382802"/>
                <a:ext cx="324000" cy="0"/>
              </a:xfrm>
              <a:prstGeom prst="line">
                <a:avLst/>
              </a:prstGeom>
              <a:ln w="19050">
                <a:solidFill>
                  <a:srgbClr val="53468A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5" name="Прямая соединительная линия 1294"/>
              <p:cNvCxnSpPr/>
              <p:nvPr/>
            </p:nvCxnSpPr>
            <p:spPr>
              <a:xfrm rot="16200000" flipH="1">
                <a:off x="3286412" y="3888665"/>
                <a:ext cx="237600" cy="0"/>
              </a:xfrm>
              <a:prstGeom prst="line">
                <a:avLst/>
              </a:prstGeom>
              <a:ln w="19050">
                <a:solidFill>
                  <a:srgbClr val="53468A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5" name="Равнобедренный треугольник 704"/>
              <p:cNvSpPr/>
              <p:nvPr/>
            </p:nvSpPr>
            <p:spPr>
              <a:xfrm rot="16200000" flipH="1">
                <a:off x="450910" y="3125122"/>
                <a:ext cx="96599" cy="205199"/>
              </a:xfrm>
              <a:prstGeom prst="triangle">
                <a:avLst/>
              </a:prstGeom>
              <a:solidFill>
                <a:srgbClr val="53468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99" name="Равнобедренный треугольник 1298"/>
              <p:cNvSpPr/>
              <p:nvPr/>
            </p:nvSpPr>
            <p:spPr>
              <a:xfrm rot="16200000" flipH="1">
                <a:off x="450910" y="3672768"/>
                <a:ext cx="96599" cy="205199"/>
              </a:xfrm>
              <a:prstGeom prst="triangle">
                <a:avLst/>
              </a:prstGeom>
              <a:solidFill>
                <a:srgbClr val="53468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00" name="Равнобедренный треугольник 1299"/>
              <p:cNvSpPr/>
              <p:nvPr/>
            </p:nvSpPr>
            <p:spPr>
              <a:xfrm rot="16200000" flipH="1">
                <a:off x="450910" y="3909227"/>
                <a:ext cx="96599" cy="205199"/>
              </a:xfrm>
              <a:prstGeom prst="triangle">
                <a:avLst/>
              </a:prstGeom>
              <a:solidFill>
                <a:srgbClr val="53468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774" name="Прямая соединительная линия 773"/>
              <p:cNvCxnSpPr/>
              <p:nvPr/>
            </p:nvCxnSpPr>
            <p:spPr>
              <a:xfrm flipH="1">
                <a:off x="683271" y="3362055"/>
                <a:ext cx="108000" cy="0"/>
              </a:xfrm>
              <a:prstGeom prst="line">
                <a:avLst/>
              </a:prstGeom>
              <a:ln w="19050">
                <a:solidFill>
                  <a:srgbClr val="53468A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" name="Группа 14"/>
              <p:cNvGrpSpPr/>
              <p:nvPr/>
            </p:nvGrpSpPr>
            <p:grpSpPr>
              <a:xfrm>
                <a:off x="490818" y="3769005"/>
                <a:ext cx="2919606" cy="235085"/>
                <a:chOff x="602424" y="3775729"/>
                <a:chExt cx="2808000" cy="235085"/>
              </a:xfrm>
            </p:grpSpPr>
            <p:cxnSp>
              <p:nvCxnSpPr>
                <p:cNvPr id="1297" name="Прямая соединительная линия 1296"/>
                <p:cNvCxnSpPr/>
                <p:nvPr/>
              </p:nvCxnSpPr>
              <p:spPr>
                <a:xfrm flipV="1">
                  <a:off x="602424" y="3775729"/>
                  <a:ext cx="2808000" cy="1"/>
                </a:xfrm>
                <a:prstGeom prst="line">
                  <a:avLst/>
                </a:prstGeom>
                <a:ln w="19050">
                  <a:solidFill>
                    <a:srgbClr val="53468A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7" name="Прямая соединительная линия 776"/>
                <p:cNvCxnSpPr/>
                <p:nvPr/>
              </p:nvCxnSpPr>
              <p:spPr>
                <a:xfrm flipV="1">
                  <a:off x="602424" y="4010813"/>
                  <a:ext cx="2808000" cy="1"/>
                </a:xfrm>
                <a:prstGeom prst="line">
                  <a:avLst/>
                </a:prstGeom>
                <a:ln w="19050">
                  <a:solidFill>
                    <a:srgbClr val="53468A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185" name="TextBox 2184"/>
            <p:cNvSpPr txBox="1"/>
            <p:nvPr/>
          </p:nvSpPr>
          <p:spPr>
            <a:xfrm>
              <a:off x="774914" y="4226889"/>
              <a:ext cx="338307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>
                <a:lnSpc>
                  <a:spcPts val="850"/>
                </a:lnSpc>
              </a:pP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Эффективные механизмы кадровой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политики</a:t>
              </a:r>
              <a:endParaRPr lang="en-US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  <a:p>
              <a:pPr>
                <a:lnSpc>
                  <a:spcPts val="850"/>
                </a:lnSpc>
              </a:pP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Новая система оплаты труда</a:t>
              </a:r>
            </a:p>
          </p:txBody>
        </p:sp>
        <p:sp>
          <p:nvSpPr>
            <p:cNvPr id="2015" name="Oval 2070"/>
            <p:cNvSpPr>
              <a:spLocks noChangeArrowheads="1"/>
            </p:cNvSpPr>
            <p:nvPr/>
          </p:nvSpPr>
          <p:spPr bwMode="auto">
            <a:xfrm>
              <a:off x="3914048" y="4230682"/>
              <a:ext cx="124497" cy="123651"/>
            </a:xfrm>
            <a:prstGeom prst="ellipse">
              <a:avLst/>
            </a:prstGeom>
            <a:solidFill>
              <a:srgbClr val="495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2167" name="TextBox 2166"/>
            <p:cNvSpPr txBox="1"/>
            <p:nvPr/>
          </p:nvSpPr>
          <p:spPr>
            <a:xfrm>
              <a:off x="774914" y="4531761"/>
              <a:ext cx="2669320" cy="1851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Корректировка адм.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регламентов и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механизмов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КНД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2168" name="TextBox 2167"/>
            <p:cNvSpPr txBox="1"/>
            <p:nvPr/>
          </p:nvSpPr>
          <p:spPr>
            <a:xfrm>
              <a:off x="774914" y="4691769"/>
              <a:ext cx="1898277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>
                <a:lnSpc>
                  <a:spcPts val="850"/>
                </a:lnSpc>
              </a:pP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Технологии «кадрового лифта» </a:t>
              </a:r>
            </a:p>
            <a:p>
              <a:pPr>
                <a:lnSpc>
                  <a:spcPts val="850"/>
                </a:lnSpc>
              </a:pP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Стандарты кадрового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менеджмента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1204" name="TextBox 1203"/>
            <p:cNvSpPr txBox="1"/>
            <p:nvPr/>
          </p:nvSpPr>
          <p:spPr>
            <a:xfrm>
              <a:off x="-23069" y="4582681"/>
              <a:ext cx="486026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300" dirty="0" smtClean="0">
                  <a:solidFill>
                    <a:srgbClr val="495C99"/>
                  </a:solidFill>
                  <a:latin typeface="Arial Narrow" panose="020B0606020202030204" pitchFamily="34" charset="0"/>
                </a:rPr>
                <a:t>2018</a:t>
              </a:r>
            </a:p>
            <a:p>
              <a:pPr algn="r">
                <a:lnSpc>
                  <a:spcPts val="600"/>
                </a:lnSpc>
              </a:pPr>
              <a:r>
                <a:rPr lang="ru-RU" sz="800" dirty="0" smtClean="0">
                  <a:solidFill>
                    <a:srgbClr val="9CA8D0"/>
                  </a:solidFill>
                  <a:latin typeface="Arial Narrow" panose="020B0606020202030204" pitchFamily="34" charset="0"/>
                </a:rPr>
                <a:t>год</a:t>
              </a:r>
              <a:endParaRPr lang="ru-RU" sz="800" dirty="0">
                <a:solidFill>
                  <a:srgbClr val="9CA8D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205" name="TextBox 1204"/>
            <p:cNvSpPr txBox="1"/>
            <p:nvPr/>
          </p:nvSpPr>
          <p:spPr>
            <a:xfrm>
              <a:off x="-3833" y="4823375"/>
              <a:ext cx="466790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200" dirty="0" smtClean="0">
                  <a:solidFill>
                    <a:srgbClr val="495C99"/>
                  </a:solidFill>
                  <a:latin typeface="Arial Narrow" panose="020B0606020202030204" pitchFamily="34" charset="0"/>
                </a:rPr>
                <a:t>2017</a:t>
              </a:r>
            </a:p>
            <a:p>
              <a:pPr algn="r">
                <a:lnSpc>
                  <a:spcPts val="600"/>
                </a:lnSpc>
              </a:pPr>
              <a:r>
                <a:rPr lang="ru-RU" sz="800" dirty="0" smtClean="0">
                  <a:solidFill>
                    <a:srgbClr val="9CA8D0"/>
                  </a:solidFill>
                  <a:latin typeface="Arial Narrow" panose="020B0606020202030204" pitchFamily="34" charset="0"/>
                </a:rPr>
                <a:t>год</a:t>
              </a:r>
              <a:endParaRPr lang="ru-RU" sz="800" dirty="0">
                <a:solidFill>
                  <a:srgbClr val="9CA8D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236" name="Равнобедренный треугольник 1235"/>
            <p:cNvSpPr/>
            <p:nvPr/>
          </p:nvSpPr>
          <p:spPr>
            <a:xfrm rot="16200000" flipH="1">
              <a:off x="450910" y="4223784"/>
              <a:ext cx="96599" cy="205199"/>
            </a:xfrm>
            <a:prstGeom prst="triangle">
              <a:avLst/>
            </a:prstGeom>
            <a:solidFill>
              <a:srgbClr val="495C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38" name="Равнобедренный треугольник 1237"/>
            <p:cNvSpPr/>
            <p:nvPr/>
          </p:nvSpPr>
          <p:spPr>
            <a:xfrm rot="16200000" flipH="1">
              <a:off x="450910" y="4568759"/>
              <a:ext cx="96599" cy="205199"/>
            </a:xfrm>
            <a:prstGeom prst="triangle">
              <a:avLst/>
            </a:prstGeom>
            <a:solidFill>
              <a:srgbClr val="495C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39" name="Равнобедренный треугольник 1238"/>
            <p:cNvSpPr/>
            <p:nvPr/>
          </p:nvSpPr>
          <p:spPr>
            <a:xfrm rot="16200000" flipH="1">
              <a:off x="433657" y="4787512"/>
              <a:ext cx="96599" cy="205199"/>
            </a:xfrm>
            <a:prstGeom prst="triangle">
              <a:avLst/>
            </a:prstGeom>
            <a:solidFill>
              <a:srgbClr val="495C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305" name="TextBox 1304"/>
            <p:cNvSpPr txBox="1"/>
            <p:nvPr/>
          </p:nvSpPr>
          <p:spPr>
            <a:xfrm>
              <a:off x="-48719" y="4282164"/>
              <a:ext cx="511676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400" dirty="0" smtClean="0">
                  <a:solidFill>
                    <a:srgbClr val="495C99"/>
                  </a:solidFill>
                  <a:latin typeface="Arial Narrow" panose="020B0606020202030204" pitchFamily="34" charset="0"/>
                </a:rPr>
                <a:t>2025</a:t>
              </a:r>
            </a:p>
            <a:p>
              <a:pPr algn="r">
                <a:lnSpc>
                  <a:spcPts val="600"/>
                </a:lnSpc>
              </a:pPr>
              <a:r>
                <a:rPr lang="ru-RU" sz="800" dirty="0" smtClean="0">
                  <a:solidFill>
                    <a:srgbClr val="9CA8D0"/>
                  </a:solidFill>
                  <a:latin typeface="Arial Narrow" panose="020B0606020202030204" pitchFamily="34" charset="0"/>
                </a:rPr>
                <a:t>год</a:t>
              </a:r>
              <a:endParaRPr lang="ru-RU" sz="800" dirty="0">
                <a:solidFill>
                  <a:srgbClr val="9CA8D0"/>
                </a:solidFill>
                <a:latin typeface="Arial Narrow" panose="020B0606020202030204" pitchFamily="34" charset="0"/>
              </a:endParaRPr>
            </a:p>
          </p:txBody>
        </p:sp>
        <p:cxnSp>
          <p:nvCxnSpPr>
            <p:cNvPr id="1302" name="Прямая соединительная линия 1301"/>
            <p:cNvCxnSpPr/>
            <p:nvPr/>
          </p:nvCxnSpPr>
          <p:spPr>
            <a:xfrm rot="16200000" flipH="1">
              <a:off x="3846683" y="4385682"/>
              <a:ext cx="252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Прямая соединительная линия 1302"/>
            <p:cNvCxnSpPr/>
            <p:nvPr/>
          </p:nvCxnSpPr>
          <p:spPr>
            <a:xfrm rot="16200000" flipH="1">
              <a:off x="4005104" y="4748851"/>
              <a:ext cx="468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1" name="Прямая соединительная линия 710"/>
            <p:cNvCxnSpPr/>
            <p:nvPr/>
          </p:nvCxnSpPr>
          <p:spPr>
            <a:xfrm flipH="1">
              <a:off x="669628" y="4978602"/>
              <a:ext cx="35748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6" name="Прямая соединительная линия 1215"/>
            <p:cNvCxnSpPr/>
            <p:nvPr/>
          </p:nvCxnSpPr>
          <p:spPr>
            <a:xfrm flipH="1">
              <a:off x="685366" y="4515684"/>
              <a:ext cx="3564317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Прямая соединительная линия 1305"/>
            <p:cNvCxnSpPr/>
            <p:nvPr/>
          </p:nvCxnSpPr>
          <p:spPr>
            <a:xfrm flipH="1">
              <a:off x="598098" y="4667224"/>
              <a:ext cx="3639355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Прямая соединительная линия 781"/>
            <p:cNvCxnSpPr/>
            <p:nvPr/>
          </p:nvCxnSpPr>
          <p:spPr>
            <a:xfrm rot="16200000" flipH="1">
              <a:off x="578155" y="4422296"/>
              <a:ext cx="2052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4" name="Прямая соединительная линия 783"/>
            <p:cNvCxnSpPr/>
            <p:nvPr/>
          </p:nvCxnSpPr>
          <p:spPr>
            <a:xfrm flipH="1">
              <a:off x="588640" y="4317772"/>
              <a:ext cx="216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Прямая соединительная линия 785"/>
            <p:cNvCxnSpPr/>
            <p:nvPr/>
          </p:nvCxnSpPr>
          <p:spPr>
            <a:xfrm flipH="1">
              <a:off x="686753" y="4424850"/>
              <a:ext cx="108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TextBox 721"/>
            <p:cNvSpPr txBox="1"/>
            <p:nvPr/>
          </p:nvSpPr>
          <p:spPr>
            <a:xfrm>
              <a:off x="8664324" y="1894643"/>
              <a:ext cx="511676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400" dirty="0" smtClean="0">
                  <a:solidFill>
                    <a:schemeClr val="accent5">
                      <a:lumMod val="75000"/>
                    </a:schemeClr>
                  </a:solidFill>
                  <a:latin typeface="Arial Narrow" panose="020B0606020202030204" pitchFamily="34" charset="0"/>
                </a:rPr>
                <a:t>2025</a:t>
              </a:r>
            </a:p>
            <a:p>
              <a:pPr algn="r">
                <a:lnSpc>
                  <a:spcPts val="600"/>
                </a:lnSpc>
              </a:pPr>
              <a:r>
                <a:rPr lang="ru-RU" sz="700" dirty="0" smtClean="0">
                  <a:solidFill>
                    <a:srgbClr val="7CC3D6"/>
                  </a:solidFill>
                  <a:latin typeface="Arial Narrow" panose="020B0606020202030204" pitchFamily="34" charset="0"/>
                </a:rPr>
                <a:t>год</a:t>
              </a:r>
              <a:endParaRPr lang="ru-RU" sz="700" dirty="0">
                <a:solidFill>
                  <a:srgbClr val="7CC3D6"/>
                </a:solidFill>
                <a:latin typeface="Arial Narrow" panose="020B0606020202030204" pitchFamily="34" charset="0"/>
              </a:endParaRPr>
            </a:p>
          </p:txBody>
        </p:sp>
        <p:cxnSp>
          <p:nvCxnSpPr>
            <p:cNvPr id="723" name="Прямая соединительная линия 722"/>
            <p:cNvCxnSpPr/>
            <p:nvPr/>
          </p:nvCxnSpPr>
          <p:spPr>
            <a:xfrm flipH="1">
              <a:off x="8332849" y="2431219"/>
              <a:ext cx="2160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6" name="Равнобедренный треугольник 725"/>
            <p:cNvSpPr/>
            <p:nvPr/>
          </p:nvSpPr>
          <p:spPr>
            <a:xfrm rot="5400000">
              <a:off x="8602428" y="1834741"/>
              <a:ext cx="96599" cy="205200"/>
            </a:xfrm>
            <a:prstGeom prst="triangl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cxnSp>
          <p:nvCxnSpPr>
            <p:cNvPr id="745" name="Прямая соединительная линия 744"/>
            <p:cNvCxnSpPr/>
            <p:nvPr/>
          </p:nvCxnSpPr>
          <p:spPr>
            <a:xfrm rot="5400000">
              <a:off x="8345935" y="2549831"/>
              <a:ext cx="2448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/>
            <p:cNvCxnSpPr/>
            <p:nvPr/>
          </p:nvCxnSpPr>
          <p:spPr>
            <a:xfrm>
              <a:off x="6050859" y="2663752"/>
              <a:ext cx="2414459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0" name="TextBox 749"/>
            <p:cNvSpPr txBox="1"/>
            <p:nvPr/>
          </p:nvSpPr>
          <p:spPr>
            <a:xfrm>
              <a:off x="8664324" y="2978455"/>
              <a:ext cx="511676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400" dirty="0" smtClean="0">
                  <a:solidFill>
                    <a:srgbClr val="3974A9"/>
                  </a:solidFill>
                  <a:latin typeface="Arial Narrow" panose="020B0606020202030204" pitchFamily="34" charset="0"/>
                </a:rPr>
                <a:t>2025</a:t>
              </a:r>
            </a:p>
            <a:p>
              <a:pPr algn="r">
                <a:lnSpc>
                  <a:spcPts val="600"/>
                </a:lnSpc>
              </a:pPr>
              <a:r>
                <a:rPr lang="ru-RU" sz="700" dirty="0" smtClean="0">
                  <a:solidFill>
                    <a:srgbClr val="82ADD4"/>
                  </a:solidFill>
                  <a:latin typeface="Arial Narrow" panose="020B0606020202030204" pitchFamily="34" charset="0"/>
                </a:rPr>
                <a:t>год</a:t>
              </a:r>
              <a:endParaRPr lang="ru-RU" sz="700" dirty="0">
                <a:solidFill>
                  <a:srgbClr val="82ADD4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2186" name="TextBox 2185"/>
            <p:cNvSpPr txBox="1"/>
            <p:nvPr/>
          </p:nvSpPr>
          <p:spPr>
            <a:xfrm>
              <a:off x="6206310" y="603091"/>
              <a:ext cx="2172390" cy="182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Система риск-ориентированного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подхода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2173" name="TextBox 2172"/>
            <p:cNvSpPr txBox="1"/>
            <p:nvPr/>
          </p:nvSpPr>
          <p:spPr>
            <a:xfrm>
              <a:off x="4686300" y="1071292"/>
              <a:ext cx="3692400" cy="1851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«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Динамическая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модель» управления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рисками по 6 видам эконадзора и ЛК 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2174" name="TextBox 2173"/>
            <p:cNvSpPr txBox="1"/>
            <p:nvPr/>
          </p:nvSpPr>
          <p:spPr>
            <a:xfrm>
              <a:off x="6020362" y="1392759"/>
              <a:ext cx="2358338" cy="1851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План проверок на 2018 год на основании РОП</a:t>
              </a:r>
            </a:p>
          </p:txBody>
        </p:sp>
        <p:sp>
          <p:nvSpPr>
            <p:cNvPr id="2175" name="TextBox 2174"/>
            <p:cNvSpPr txBox="1"/>
            <p:nvPr/>
          </p:nvSpPr>
          <p:spPr>
            <a:xfrm>
              <a:off x="6408289" y="1534267"/>
              <a:ext cx="1970411" cy="1851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6 видов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эконадзора, ЛК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с учетом РОП</a:t>
              </a:r>
            </a:p>
          </p:txBody>
        </p:sp>
        <p:sp>
          <p:nvSpPr>
            <p:cNvPr id="2041" name="Oval 2095"/>
            <p:cNvSpPr>
              <a:spLocks noChangeArrowheads="1"/>
            </p:cNvSpPr>
            <p:nvPr/>
          </p:nvSpPr>
          <p:spPr bwMode="auto">
            <a:xfrm>
              <a:off x="4500734" y="1643458"/>
              <a:ext cx="123651" cy="123651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1206" name="TextBox 1205"/>
            <p:cNvSpPr txBox="1"/>
            <p:nvPr/>
          </p:nvSpPr>
          <p:spPr>
            <a:xfrm>
              <a:off x="8689974" y="1182955"/>
              <a:ext cx="486026" cy="249682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300" dirty="0" smtClean="0">
                  <a:solidFill>
                    <a:srgbClr val="399591"/>
                  </a:solidFill>
                  <a:latin typeface="Arial Narrow" panose="020B0606020202030204" pitchFamily="34" charset="0"/>
                </a:rPr>
                <a:t>2018</a:t>
              </a:r>
            </a:p>
            <a:p>
              <a:pPr algn="r">
                <a:lnSpc>
                  <a:spcPts val="600"/>
                </a:lnSpc>
              </a:pPr>
              <a:r>
                <a:rPr lang="ru-RU" sz="800" dirty="0" smtClean="0">
                  <a:solidFill>
                    <a:srgbClr val="6BC7C3"/>
                  </a:solidFill>
                  <a:latin typeface="Arial Narrow" panose="020B0606020202030204" pitchFamily="34" charset="0"/>
                </a:rPr>
                <a:t>год</a:t>
              </a:r>
              <a:endParaRPr lang="ru-RU" sz="800" dirty="0">
                <a:solidFill>
                  <a:srgbClr val="6BC7C3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207" name="TextBox 1206"/>
            <p:cNvSpPr txBox="1"/>
            <p:nvPr/>
          </p:nvSpPr>
          <p:spPr>
            <a:xfrm>
              <a:off x="8698211" y="1410849"/>
              <a:ext cx="466790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200" dirty="0" smtClean="0">
                  <a:solidFill>
                    <a:srgbClr val="399591"/>
                  </a:solidFill>
                  <a:latin typeface="Arial Narrow" panose="020B0606020202030204" pitchFamily="34" charset="0"/>
                </a:rPr>
                <a:t>2017</a:t>
              </a:r>
            </a:p>
            <a:p>
              <a:pPr algn="r">
                <a:lnSpc>
                  <a:spcPts val="600"/>
                </a:lnSpc>
              </a:pPr>
              <a:r>
                <a:rPr lang="ru-RU" sz="800" dirty="0" smtClean="0">
                  <a:solidFill>
                    <a:srgbClr val="6BC7C3"/>
                  </a:solidFill>
                  <a:latin typeface="Arial Narrow" panose="020B0606020202030204" pitchFamily="34" charset="0"/>
                </a:rPr>
                <a:t>год</a:t>
              </a:r>
              <a:endParaRPr lang="ru-RU" sz="800" dirty="0">
                <a:solidFill>
                  <a:srgbClr val="6BC7C3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181" name="TextBox 1180"/>
            <p:cNvSpPr txBox="1"/>
            <p:nvPr/>
          </p:nvSpPr>
          <p:spPr>
            <a:xfrm>
              <a:off x="8653327" y="658363"/>
              <a:ext cx="511674" cy="249682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400" dirty="0" smtClean="0">
                  <a:solidFill>
                    <a:srgbClr val="399591"/>
                  </a:solidFill>
                  <a:latin typeface="Arial Narrow" panose="020B0606020202030204" pitchFamily="34" charset="0"/>
                </a:rPr>
                <a:t>2025</a:t>
              </a:r>
            </a:p>
            <a:p>
              <a:pPr algn="r">
                <a:lnSpc>
                  <a:spcPts val="600"/>
                </a:lnSpc>
              </a:pPr>
              <a:r>
                <a:rPr lang="ru-RU" sz="800" dirty="0" smtClean="0">
                  <a:solidFill>
                    <a:srgbClr val="6BC7C3"/>
                  </a:solidFill>
                  <a:latin typeface="Arial Narrow" panose="020B0606020202030204" pitchFamily="34" charset="0"/>
                </a:rPr>
                <a:t>год</a:t>
              </a:r>
              <a:endParaRPr lang="ru-RU" sz="800" dirty="0">
                <a:solidFill>
                  <a:srgbClr val="6BC7C3"/>
                </a:solidFill>
                <a:latin typeface="Arial Narrow" panose="020B0606020202030204" pitchFamily="34" charset="0"/>
              </a:endParaRPr>
            </a:p>
          </p:txBody>
        </p:sp>
        <p:cxnSp>
          <p:nvCxnSpPr>
            <p:cNvPr id="735" name="Прямая соединительная линия 734"/>
            <p:cNvCxnSpPr/>
            <p:nvPr/>
          </p:nvCxnSpPr>
          <p:spPr>
            <a:xfrm>
              <a:off x="4553037" y="1709873"/>
              <a:ext cx="3924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7" name="Прямая соединительная линия 736"/>
            <p:cNvCxnSpPr/>
            <p:nvPr/>
          </p:nvCxnSpPr>
          <p:spPr>
            <a:xfrm flipH="1">
              <a:off x="4676239" y="691362"/>
              <a:ext cx="1548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Прямая соединительная линия 739"/>
            <p:cNvCxnSpPr/>
            <p:nvPr/>
          </p:nvCxnSpPr>
          <p:spPr>
            <a:xfrm>
              <a:off x="4571999" y="1245700"/>
              <a:ext cx="3991155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Прямая соединительная линия 740"/>
            <p:cNvCxnSpPr/>
            <p:nvPr/>
          </p:nvCxnSpPr>
          <p:spPr>
            <a:xfrm>
              <a:off x="4551491" y="988620"/>
              <a:ext cx="3924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2" name="Равнобедренный треугольник 741"/>
            <p:cNvSpPr/>
            <p:nvPr/>
          </p:nvSpPr>
          <p:spPr>
            <a:xfrm rot="5400000">
              <a:off x="8602428" y="589580"/>
              <a:ext cx="96599" cy="205200"/>
            </a:xfrm>
            <a:prstGeom prst="triangl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743" name="Равнобедренный треугольник 742"/>
            <p:cNvSpPr/>
            <p:nvPr/>
          </p:nvSpPr>
          <p:spPr>
            <a:xfrm rot="5400000">
              <a:off x="8602428" y="1135824"/>
              <a:ext cx="96599" cy="205200"/>
            </a:xfrm>
            <a:prstGeom prst="triangl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  <p:cxnSp>
          <p:nvCxnSpPr>
            <p:cNvPr id="678" name="Прямая соединительная линия 677"/>
            <p:cNvCxnSpPr/>
            <p:nvPr/>
          </p:nvCxnSpPr>
          <p:spPr>
            <a:xfrm rot="16200000" flipH="1">
              <a:off x="4521439" y="838781"/>
              <a:ext cx="3096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Прямая соединительная линия 684"/>
            <p:cNvCxnSpPr/>
            <p:nvPr/>
          </p:nvCxnSpPr>
          <p:spPr>
            <a:xfrm flipH="1">
              <a:off x="8332849" y="691362"/>
              <a:ext cx="216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Прямая соединительная линия 693"/>
            <p:cNvCxnSpPr/>
            <p:nvPr/>
          </p:nvCxnSpPr>
          <p:spPr>
            <a:xfrm rot="5400000">
              <a:off x="8324335" y="842272"/>
              <a:ext cx="288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/>
            <p:cNvCxnSpPr/>
            <p:nvPr/>
          </p:nvCxnSpPr>
          <p:spPr>
            <a:xfrm>
              <a:off x="8355387" y="808088"/>
              <a:ext cx="108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Прямая соединительная линия 697"/>
            <p:cNvCxnSpPr/>
            <p:nvPr/>
          </p:nvCxnSpPr>
          <p:spPr>
            <a:xfrm rot="16200000" flipH="1">
              <a:off x="4218476" y="1335782"/>
              <a:ext cx="684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Равнобедренный треугольник 698"/>
            <p:cNvSpPr/>
            <p:nvPr/>
          </p:nvSpPr>
          <p:spPr>
            <a:xfrm rot="5400000">
              <a:off x="8602428" y="1350270"/>
              <a:ext cx="96599" cy="205200"/>
            </a:xfrm>
            <a:prstGeom prst="triangl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  <p:cxnSp>
          <p:nvCxnSpPr>
            <p:cNvPr id="700" name="Прямая соединительная линия 699"/>
            <p:cNvCxnSpPr/>
            <p:nvPr/>
          </p:nvCxnSpPr>
          <p:spPr>
            <a:xfrm flipH="1">
              <a:off x="8332849" y="1446638"/>
              <a:ext cx="216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Прямая соединительная линия 715"/>
            <p:cNvCxnSpPr/>
            <p:nvPr/>
          </p:nvCxnSpPr>
          <p:spPr>
            <a:xfrm rot="5400000">
              <a:off x="8333335" y="1576792"/>
              <a:ext cx="270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Прямая соединительная линия 755"/>
            <p:cNvCxnSpPr/>
            <p:nvPr/>
          </p:nvCxnSpPr>
          <p:spPr>
            <a:xfrm flipH="1">
              <a:off x="8355387" y="1610513"/>
              <a:ext cx="108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06" name="Oval 2115"/>
            <p:cNvSpPr>
              <a:spLocks noChangeArrowheads="1"/>
            </p:cNvSpPr>
            <p:nvPr/>
          </p:nvSpPr>
          <p:spPr bwMode="auto">
            <a:xfrm>
              <a:off x="5826478" y="3343981"/>
              <a:ext cx="123651" cy="124498"/>
            </a:xfrm>
            <a:prstGeom prst="ellipse">
              <a:avLst/>
            </a:prstGeom>
            <a:solidFill>
              <a:srgbClr val="397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2123" name="TextBox 2122"/>
            <p:cNvSpPr txBox="1"/>
            <p:nvPr/>
          </p:nvSpPr>
          <p:spPr>
            <a:xfrm>
              <a:off x="5798909" y="4104703"/>
              <a:ext cx="2579791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Внедрен Стандарт комплексной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профилактики</a:t>
              </a:r>
              <a:endParaRPr lang="ru-RU" dirty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2182" name="TextBox 2181"/>
            <p:cNvSpPr txBox="1"/>
            <p:nvPr/>
          </p:nvSpPr>
          <p:spPr>
            <a:xfrm>
              <a:off x="5111460" y="4832833"/>
              <a:ext cx="3267240" cy="182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Ежеквартальные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публичные мероприятия 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с «обратной связью»</a:t>
              </a:r>
            </a:p>
          </p:txBody>
        </p:sp>
        <p:sp>
          <p:nvSpPr>
            <p:cNvPr id="2180" name="TextBox 2179"/>
            <p:cNvSpPr txBox="1"/>
            <p:nvPr/>
          </p:nvSpPr>
          <p:spPr>
            <a:xfrm>
              <a:off x="5585949" y="4334171"/>
              <a:ext cx="2792751" cy="297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800"/>
                </a:lnSpc>
              </a:pP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Электронные паспорта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проверок, проверочные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листы</a:t>
              </a:r>
            </a:p>
            <a:p>
              <a:pPr algn="r">
                <a:lnSpc>
                  <a:spcPts val="800"/>
                </a:lnSpc>
              </a:pP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в «Личном кабинете природопользователя» </a:t>
              </a:r>
            </a:p>
          </p:txBody>
        </p:sp>
        <p:sp>
          <p:nvSpPr>
            <p:cNvPr id="2181" name="TextBox 2180"/>
            <p:cNvSpPr txBox="1"/>
            <p:nvPr/>
          </p:nvSpPr>
          <p:spPr>
            <a:xfrm>
              <a:off x="6655151" y="4708704"/>
              <a:ext cx="1723549" cy="182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Чек-листы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 </a:t>
              </a:r>
              <a:r>
                <a:rPr lang="ru-RU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по видам </a:t>
              </a:r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эконадзора</a:t>
              </a:r>
            </a:p>
          </p:txBody>
        </p:sp>
        <p:sp>
          <p:nvSpPr>
            <p:cNvPr id="2189" name="TextBox 2188"/>
            <p:cNvSpPr txBox="1"/>
            <p:nvPr/>
          </p:nvSpPr>
          <p:spPr>
            <a:xfrm>
              <a:off x="6377831" y="3871561"/>
              <a:ext cx="2000869" cy="271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Система комплексной профилактики </a:t>
              </a:r>
            </a:p>
            <a:p>
              <a:pPr algn="r"/>
              <a:r>
                <a:rPr lang="ru-RU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 Narrow" pitchFamily="34" charset="0"/>
                </a:rPr>
                <a:t>нарушений обязательных требований</a:t>
              </a:r>
            </a:p>
          </p:txBody>
        </p:sp>
        <p:sp>
          <p:nvSpPr>
            <p:cNvPr id="8220" name="Oval 2129"/>
            <p:cNvSpPr>
              <a:spLocks noChangeArrowheads="1"/>
            </p:cNvSpPr>
            <p:nvPr/>
          </p:nvSpPr>
          <p:spPr bwMode="auto">
            <a:xfrm>
              <a:off x="5083663" y="4228988"/>
              <a:ext cx="124497" cy="125345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1210" name="TextBox 1209"/>
            <p:cNvSpPr txBox="1"/>
            <p:nvPr/>
          </p:nvSpPr>
          <p:spPr>
            <a:xfrm>
              <a:off x="8689974" y="4557403"/>
              <a:ext cx="486026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300" dirty="0" smtClean="0">
                  <a:solidFill>
                    <a:srgbClr val="376092"/>
                  </a:solidFill>
                  <a:latin typeface="Arial Narrow" panose="020B0606020202030204" pitchFamily="34" charset="0"/>
                </a:rPr>
                <a:t>2018</a:t>
              </a:r>
            </a:p>
            <a:p>
              <a:pPr algn="r">
                <a:lnSpc>
                  <a:spcPts val="600"/>
                </a:lnSpc>
              </a:pPr>
              <a:r>
                <a:rPr lang="ru-RU" sz="700" dirty="0" smtClean="0">
                  <a:solidFill>
                    <a:srgbClr val="92B1D6"/>
                  </a:solidFill>
                  <a:latin typeface="Arial Narrow" panose="020B0606020202030204" pitchFamily="34" charset="0"/>
                </a:rPr>
                <a:t>год</a:t>
              </a:r>
              <a:endParaRPr lang="ru-RU" sz="700" dirty="0">
                <a:solidFill>
                  <a:srgbClr val="92B1D6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211" name="TextBox 1210"/>
            <p:cNvSpPr txBox="1"/>
            <p:nvPr/>
          </p:nvSpPr>
          <p:spPr>
            <a:xfrm>
              <a:off x="8709210" y="4777368"/>
              <a:ext cx="466790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200" dirty="0" smtClean="0">
                  <a:solidFill>
                    <a:srgbClr val="376092"/>
                  </a:solidFill>
                  <a:latin typeface="Arial Narrow" panose="020B0606020202030204" pitchFamily="34" charset="0"/>
                </a:rPr>
                <a:t>2017</a:t>
              </a:r>
            </a:p>
            <a:p>
              <a:pPr algn="r">
                <a:lnSpc>
                  <a:spcPts val="600"/>
                </a:lnSpc>
              </a:pPr>
              <a:r>
                <a:rPr lang="ru-RU" sz="700" dirty="0">
                  <a:solidFill>
                    <a:srgbClr val="92B1D6"/>
                  </a:solidFill>
                  <a:latin typeface="Arial Narrow" panose="020B0606020202030204" pitchFamily="34" charset="0"/>
                </a:rPr>
                <a:t>год</a:t>
              </a:r>
            </a:p>
          </p:txBody>
        </p:sp>
        <p:sp>
          <p:nvSpPr>
            <p:cNvPr id="688" name="TextBox 687"/>
            <p:cNvSpPr txBox="1"/>
            <p:nvPr/>
          </p:nvSpPr>
          <p:spPr>
            <a:xfrm>
              <a:off x="8664326" y="3943072"/>
              <a:ext cx="511674" cy="24621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r">
                <a:lnSpc>
                  <a:spcPts val="600"/>
                </a:lnSpc>
              </a:pPr>
              <a:r>
                <a:rPr lang="ru-RU" sz="1400" dirty="0" smtClean="0">
                  <a:solidFill>
                    <a:srgbClr val="376092"/>
                  </a:solidFill>
                  <a:latin typeface="Arial Narrow" panose="020B0606020202030204" pitchFamily="34" charset="0"/>
                </a:rPr>
                <a:t>2025</a:t>
              </a:r>
            </a:p>
            <a:p>
              <a:pPr algn="r">
                <a:lnSpc>
                  <a:spcPts val="600"/>
                </a:lnSpc>
              </a:pPr>
              <a:r>
                <a:rPr lang="ru-RU" sz="800" dirty="0" smtClean="0">
                  <a:solidFill>
                    <a:srgbClr val="92B1D6"/>
                  </a:solidFill>
                  <a:latin typeface="Arial Narrow" panose="020B0606020202030204" pitchFamily="34" charset="0"/>
                </a:rPr>
                <a:t>год</a:t>
              </a:r>
              <a:endParaRPr lang="ru-RU" sz="800" dirty="0">
                <a:solidFill>
                  <a:srgbClr val="92B1D6"/>
                </a:solidFill>
                <a:latin typeface="Arial Narrow" panose="020B0606020202030204" pitchFamily="34" charset="0"/>
              </a:endParaRPr>
            </a:p>
          </p:txBody>
        </p:sp>
        <p:cxnSp>
          <p:nvCxnSpPr>
            <p:cNvPr id="692" name="Прямая соединительная линия 691"/>
            <p:cNvCxnSpPr/>
            <p:nvPr/>
          </p:nvCxnSpPr>
          <p:spPr>
            <a:xfrm>
              <a:off x="4907296" y="4612012"/>
              <a:ext cx="3691602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Прямая соединительная линия 692"/>
            <p:cNvCxnSpPr/>
            <p:nvPr/>
          </p:nvCxnSpPr>
          <p:spPr>
            <a:xfrm rot="5400000">
              <a:off x="5003880" y="4476098"/>
              <a:ext cx="277200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/>
            <p:cNvCxnSpPr/>
            <p:nvPr/>
          </p:nvCxnSpPr>
          <p:spPr>
            <a:xfrm rot="5400000">
              <a:off x="4716192" y="4795897"/>
              <a:ext cx="385200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Прямая соединительная линия 700"/>
            <p:cNvCxnSpPr/>
            <p:nvPr/>
          </p:nvCxnSpPr>
          <p:spPr>
            <a:xfrm>
              <a:off x="5163705" y="4295454"/>
              <a:ext cx="3312000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2" name="Равнобедренный треугольник 701"/>
            <p:cNvSpPr/>
            <p:nvPr/>
          </p:nvSpPr>
          <p:spPr>
            <a:xfrm rot="5400000">
              <a:off x="8602428" y="3890427"/>
              <a:ext cx="96599" cy="205200"/>
            </a:xfrm>
            <a:prstGeom prst="triangle">
              <a:avLst/>
            </a:prstGeom>
            <a:solidFill>
              <a:srgbClr val="37609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703" name="Равнобедренный треугольник 702"/>
            <p:cNvSpPr/>
            <p:nvPr/>
          </p:nvSpPr>
          <p:spPr>
            <a:xfrm rot="5400000">
              <a:off x="8602428" y="4512706"/>
              <a:ext cx="96599" cy="205200"/>
            </a:xfrm>
            <a:prstGeom prst="triangle">
              <a:avLst/>
            </a:prstGeom>
            <a:solidFill>
              <a:srgbClr val="37609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cxnSp>
          <p:nvCxnSpPr>
            <p:cNvPr id="717" name="Прямая соединительная линия 716"/>
            <p:cNvCxnSpPr/>
            <p:nvPr/>
          </p:nvCxnSpPr>
          <p:spPr>
            <a:xfrm flipH="1">
              <a:off x="8332849" y="4791460"/>
              <a:ext cx="216000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" name="Равнобедренный треугольник 717"/>
            <p:cNvSpPr/>
            <p:nvPr/>
          </p:nvSpPr>
          <p:spPr>
            <a:xfrm rot="5400000">
              <a:off x="8600187" y="4685278"/>
              <a:ext cx="96599" cy="205200"/>
            </a:xfrm>
            <a:prstGeom prst="triangle">
              <a:avLst/>
            </a:prstGeom>
            <a:solidFill>
              <a:srgbClr val="37609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cxnSp>
          <p:nvCxnSpPr>
            <p:cNvPr id="758" name="Прямая соединительная линия 757"/>
            <p:cNvCxnSpPr/>
            <p:nvPr/>
          </p:nvCxnSpPr>
          <p:spPr>
            <a:xfrm rot="5400000">
              <a:off x="8369335" y="4883377"/>
              <a:ext cx="198000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Прямая соединительная линия 690"/>
            <p:cNvCxnSpPr/>
            <p:nvPr/>
          </p:nvCxnSpPr>
          <p:spPr>
            <a:xfrm>
              <a:off x="4897234" y="4978602"/>
              <a:ext cx="3577607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Прямая соединительная линия 787"/>
            <p:cNvCxnSpPr/>
            <p:nvPr/>
          </p:nvCxnSpPr>
          <p:spPr>
            <a:xfrm rot="16200000" flipH="1">
              <a:off x="8309339" y="4138124"/>
              <a:ext cx="317991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9" name="Прямая соединительная линия 788"/>
            <p:cNvCxnSpPr/>
            <p:nvPr/>
          </p:nvCxnSpPr>
          <p:spPr>
            <a:xfrm flipH="1">
              <a:off x="8332849" y="3984375"/>
              <a:ext cx="216000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0" name="Прямая соединительная линия 789"/>
            <p:cNvCxnSpPr/>
            <p:nvPr/>
          </p:nvCxnSpPr>
          <p:spPr>
            <a:xfrm flipH="1">
              <a:off x="8355387" y="4182127"/>
              <a:ext cx="108000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Прямая соединительная линия 685"/>
            <p:cNvCxnSpPr/>
            <p:nvPr/>
          </p:nvCxnSpPr>
          <p:spPr>
            <a:xfrm flipH="1">
              <a:off x="8355387" y="4901528"/>
              <a:ext cx="108000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Прямая соединительная линия 686"/>
            <p:cNvCxnSpPr/>
            <p:nvPr/>
          </p:nvCxnSpPr>
          <p:spPr>
            <a:xfrm flipH="1">
              <a:off x="8355387" y="2563458"/>
              <a:ext cx="1080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Прямая соединительная линия 689"/>
            <p:cNvCxnSpPr/>
            <p:nvPr/>
          </p:nvCxnSpPr>
          <p:spPr>
            <a:xfrm rot="16200000" flipH="1">
              <a:off x="580280" y="4885346"/>
              <a:ext cx="198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Прямая соединительная линия 695"/>
            <p:cNvCxnSpPr/>
            <p:nvPr/>
          </p:nvCxnSpPr>
          <p:spPr>
            <a:xfrm>
              <a:off x="542753" y="4886244"/>
              <a:ext cx="252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Прямая соединительная линия 723"/>
            <p:cNvCxnSpPr/>
            <p:nvPr/>
          </p:nvCxnSpPr>
          <p:spPr>
            <a:xfrm>
              <a:off x="676489" y="4791353"/>
              <a:ext cx="108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2" name="Группа 731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736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738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739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57" name="Параллелограмм 756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9" name="Прямоугольник 678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680" name="Прямоугольник 679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1633117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Прямоугольник 28"/>
          <p:cNvSpPr/>
          <p:nvPr/>
        </p:nvSpPr>
        <p:spPr>
          <a:xfrm>
            <a:off x="572106" y="158901"/>
            <a:ext cx="6809840" cy="33342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800"/>
              </a:lnSpc>
            </a:pP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Реформа экологического надзора - </a:t>
            </a:r>
            <a:r>
              <a:rPr lang="ru-RU" sz="22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2017</a:t>
            </a:r>
            <a:endParaRPr lang="ru-RU" sz="22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13" name="Группа 12"/>
          <p:cNvGrpSpPr/>
          <p:nvPr/>
        </p:nvGrpSpPr>
        <p:grpSpPr>
          <a:xfrm>
            <a:off x="109630" y="630747"/>
            <a:ext cx="8911829" cy="4350091"/>
            <a:chOff x="109630" y="585482"/>
            <a:chExt cx="8911829" cy="4350091"/>
          </a:xfrm>
        </p:grpSpPr>
        <p:sp>
          <p:nvSpPr>
            <p:cNvPr id="731" name="TextBox 730"/>
            <p:cNvSpPr txBox="1"/>
            <p:nvPr/>
          </p:nvSpPr>
          <p:spPr>
            <a:xfrm>
              <a:off x="259451" y="3205196"/>
              <a:ext cx="1915905" cy="375998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1100"/>
                </a:lnSpc>
                <a:defRPr sz="1300" b="1" spc="5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r>
                <a:rPr lang="ru-RU" dirty="0"/>
                <a:t>Карта </a:t>
              </a:r>
            </a:p>
            <a:p>
              <a:r>
                <a:rPr lang="ru-RU" dirty="0"/>
                <a:t>коррупционных рисков</a:t>
              </a:r>
            </a:p>
          </p:txBody>
        </p:sp>
        <p:sp>
          <p:nvSpPr>
            <p:cNvPr id="732" name="TextBox 731"/>
            <p:cNvSpPr txBox="1"/>
            <p:nvPr/>
          </p:nvSpPr>
          <p:spPr>
            <a:xfrm>
              <a:off x="259451" y="2482537"/>
              <a:ext cx="1484698" cy="515524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6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l">
                <a:lnSpc>
                  <a:spcPts val="11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Моделирование</a:t>
              </a:r>
            </a:p>
            <a:p>
              <a:pPr algn="l">
                <a:lnSpc>
                  <a:spcPts val="11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коррупционными</a:t>
              </a:r>
            </a:p>
            <a:p>
              <a:pPr algn="l">
                <a:lnSpc>
                  <a:spcPts val="11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рисками</a:t>
              </a:r>
              <a:endParaRPr lang="ru-RU" sz="1300" spc="5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3" name="Oval 2070"/>
            <p:cNvSpPr>
              <a:spLocks noChangeArrowheads="1"/>
            </p:cNvSpPr>
            <p:nvPr/>
          </p:nvSpPr>
          <p:spPr bwMode="auto">
            <a:xfrm>
              <a:off x="3735934" y="4451458"/>
              <a:ext cx="123867" cy="123025"/>
            </a:xfrm>
            <a:prstGeom prst="ellipse">
              <a:avLst/>
            </a:prstGeom>
            <a:solidFill>
              <a:srgbClr val="495C99"/>
            </a:solidFill>
            <a:ln>
              <a:noFill/>
            </a:ln>
            <a:extLst/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857" name="TextBox 856"/>
            <p:cNvSpPr txBox="1"/>
            <p:nvPr/>
          </p:nvSpPr>
          <p:spPr>
            <a:xfrm>
              <a:off x="259451" y="4289202"/>
              <a:ext cx="1347481" cy="220571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l"/>
              <a:r>
                <a:rPr lang="ru-RU" sz="1300" spc="2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Кадровый аудит</a:t>
              </a:r>
              <a:endParaRPr lang="ru-RU" sz="1300" spc="2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9" name="TextBox 828"/>
            <p:cNvSpPr txBox="1"/>
            <p:nvPr/>
          </p:nvSpPr>
          <p:spPr>
            <a:xfrm>
              <a:off x="4323483" y="585482"/>
              <a:ext cx="4565669" cy="233395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r">
                <a:lnSpc>
                  <a:spcPts val="1100"/>
                </a:lnSpc>
              </a:pPr>
              <a:r>
                <a:rPr lang="ru-RU" sz="1300" spc="3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Поднадзорные объекты распределены по категория риска</a:t>
              </a:r>
              <a:endParaRPr lang="ru-RU" sz="1300" spc="3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0" name="TextBox 829"/>
            <p:cNvSpPr txBox="1"/>
            <p:nvPr/>
          </p:nvSpPr>
          <p:spPr>
            <a:xfrm>
              <a:off x="6280750" y="877875"/>
              <a:ext cx="2608402" cy="37445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r">
                <a:lnSpc>
                  <a:spcPts val="1100"/>
                </a:lnSpc>
              </a:pPr>
              <a:r>
                <a:rPr lang="ru-RU" sz="1300" spc="5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План </a:t>
              </a: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проверок на основании</a:t>
              </a:r>
            </a:p>
            <a:p>
              <a:pPr algn="r">
                <a:lnSpc>
                  <a:spcPts val="11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риск-ориентированного подхода</a:t>
              </a:r>
              <a:endParaRPr lang="ru-RU" sz="1300" spc="5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703" name="Прямая соединительная линия 702"/>
            <p:cNvCxnSpPr/>
            <p:nvPr/>
          </p:nvCxnSpPr>
          <p:spPr>
            <a:xfrm rot="5400000" flipH="1">
              <a:off x="4493030" y="912934"/>
              <a:ext cx="180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5" name="Прямая соединительная линия 704"/>
            <p:cNvCxnSpPr/>
            <p:nvPr/>
          </p:nvCxnSpPr>
          <p:spPr>
            <a:xfrm flipH="1">
              <a:off x="4573660" y="827031"/>
              <a:ext cx="4428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Прямая соединительная линия 706"/>
            <p:cNvCxnSpPr/>
            <p:nvPr/>
          </p:nvCxnSpPr>
          <p:spPr>
            <a:xfrm flipH="1">
              <a:off x="5787338" y="1236788"/>
              <a:ext cx="3204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2" name="Oval 2095"/>
            <p:cNvSpPr>
              <a:spLocks noChangeArrowheads="1"/>
            </p:cNvSpPr>
            <p:nvPr/>
          </p:nvSpPr>
          <p:spPr bwMode="auto">
            <a:xfrm>
              <a:off x="4520581" y="920800"/>
              <a:ext cx="123025" cy="123025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1416" name="Oval 2144"/>
            <p:cNvSpPr>
              <a:spLocks noChangeArrowheads="1"/>
            </p:cNvSpPr>
            <p:nvPr/>
          </p:nvSpPr>
          <p:spPr bwMode="auto">
            <a:xfrm>
              <a:off x="6003927" y="1667916"/>
              <a:ext cx="123868" cy="123025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835" name="TextBox 834"/>
            <p:cNvSpPr txBox="1"/>
            <p:nvPr/>
          </p:nvSpPr>
          <p:spPr>
            <a:xfrm>
              <a:off x="6578908" y="1768647"/>
              <a:ext cx="2310244" cy="592468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r">
                <a:lnSpc>
                  <a:spcPts val="13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Система сбора </a:t>
              </a:r>
            </a:p>
            <a:p>
              <a:pPr algn="r">
                <a:lnSpc>
                  <a:spcPts val="13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первичных данных</a:t>
              </a:r>
            </a:p>
            <a:p>
              <a:pPr algn="r">
                <a:lnSpc>
                  <a:spcPts val="13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в ФГИС «ПТК «Госконтроль»</a:t>
              </a:r>
              <a:endParaRPr lang="ru-RU" sz="1300" spc="5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6" name="TextBox 835"/>
            <p:cNvSpPr txBox="1"/>
            <p:nvPr/>
          </p:nvSpPr>
          <p:spPr>
            <a:xfrm>
              <a:off x="7003703" y="1355711"/>
              <a:ext cx="1885449" cy="37445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r">
                <a:lnSpc>
                  <a:spcPts val="1100"/>
                </a:lnSpc>
              </a:pPr>
              <a:r>
                <a:rPr lang="ru-RU" sz="1300" spc="5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Показатели </a:t>
              </a: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KPI</a:t>
              </a:r>
            </a:p>
            <a:p>
              <a:pPr algn="r">
                <a:lnSpc>
                  <a:spcPts val="11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по </a:t>
              </a:r>
              <a:r>
                <a:rPr lang="ru-RU" sz="1300" spc="5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видам </a:t>
              </a: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эконадзора</a:t>
              </a:r>
              <a:endParaRPr lang="ru-RU" sz="1300" spc="5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718" name="Прямая соединительная линия 717"/>
            <p:cNvCxnSpPr/>
            <p:nvPr/>
          </p:nvCxnSpPr>
          <p:spPr>
            <a:xfrm flipH="1">
              <a:off x="6092313" y="1723469"/>
              <a:ext cx="28800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TextBox 836"/>
            <p:cNvSpPr txBox="1"/>
            <p:nvPr/>
          </p:nvSpPr>
          <p:spPr>
            <a:xfrm>
              <a:off x="7127135" y="2614773"/>
              <a:ext cx="1762017" cy="515524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r">
                <a:lnSpc>
                  <a:spcPts val="1100"/>
                </a:lnSpc>
              </a:pPr>
              <a:r>
                <a:rPr lang="ru-RU" sz="1300" spc="5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Проверочные </a:t>
              </a: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листы</a:t>
              </a:r>
            </a:p>
            <a:p>
              <a:pPr algn="r">
                <a:lnSpc>
                  <a:spcPts val="1100"/>
                </a:lnSpc>
              </a:pPr>
              <a:r>
                <a:rPr lang="ru-RU" sz="1300" spc="5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с</a:t>
              </a: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обязательными</a:t>
              </a:r>
            </a:p>
            <a:p>
              <a:pPr algn="r">
                <a:lnSpc>
                  <a:spcPts val="11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требованиями</a:t>
              </a:r>
              <a:endParaRPr lang="ru-RU" sz="1300" spc="5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8" name="TextBox 837"/>
            <p:cNvSpPr txBox="1"/>
            <p:nvPr/>
          </p:nvSpPr>
          <p:spPr>
            <a:xfrm>
              <a:off x="6963629" y="3330577"/>
              <a:ext cx="1925523" cy="37445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r">
                <a:lnSpc>
                  <a:spcPts val="1100"/>
                </a:lnSpc>
              </a:pPr>
              <a:r>
                <a:rPr lang="ru-RU" sz="1300" spc="5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Перечни НПА </a:t>
              </a: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с по всем</a:t>
              </a:r>
            </a:p>
            <a:p>
              <a:pPr algn="r">
                <a:lnSpc>
                  <a:spcPts val="11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видам эконадзора</a:t>
              </a:r>
            </a:p>
          </p:txBody>
        </p:sp>
        <p:sp>
          <p:nvSpPr>
            <p:cNvPr id="727" name="TextBox 726"/>
            <p:cNvSpPr txBox="1"/>
            <p:nvPr/>
          </p:nvSpPr>
          <p:spPr>
            <a:xfrm>
              <a:off x="5557795" y="4664830"/>
              <a:ext cx="3331357" cy="233395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l">
                <a:lnSpc>
                  <a:spcPts val="1100"/>
                </a:lnSpc>
              </a:pPr>
              <a:r>
                <a:rPr lang="ru-RU" sz="1300" spc="5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Ежеквартальные публичные </a:t>
              </a: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мероприятия</a:t>
              </a:r>
              <a:endParaRPr lang="ru-RU" sz="1300" spc="5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9" name="TextBox 838"/>
            <p:cNvSpPr txBox="1"/>
            <p:nvPr/>
          </p:nvSpPr>
          <p:spPr>
            <a:xfrm>
              <a:off x="6316016" y="4142153"/>
              <a:ext cx="2573136" cy="37445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r">
                <a:lnSpc>
                  <a:spcPts val="1100"/>
                </a:lnSpc>
              </a:pPr>
              <a:r>
                <a:rPr lang="ru-RU" sz="1300" spc="5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Электронные </a:t>
              </a: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паспорта</a:t>
              </a:r>
            </a:p>
            <a:p>
              <a:pPr algn="r">
                <a:lnSpc>
                  <a:spcPts val="1100"/>
                </a:lnSpc>
              </a:pPr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проверок и проверочные листы</a:t>
              </a:r>
              <a:endParaRPr lang="ru-RU" sz="1300" spc="5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929" name="Прямая соединительная линия 928"/>
            <p:cNvCxnSpPr/>
            <p:nvPr/>
          </p:nvCxnSpPr>
          <p:spPr>
            <a:xfrm>
              <a:off x="5391249" y="4496264"/>
              <a:ext cx="3564000" cy="0"/>
            </a:xfrm>
            <a:prstGeom prst="line">
              <a:avLst/>
            </a:prstGeom>
            <a:ln w="19050">
              <a:solidFill>
                <a:srgbClr val="3A6F9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0" name="Прямая соединительная линия 929"/>
            <p:cNvCxnSpPr/>
            <p:nvPr/>
          </p:nvCxnSpPr>
          <p:spPr>
            <a:xfrm rot="5400000">
              <a:off x="4966785" y="4762955"/>
              <a:ext cx="270000" cy="0"/>
            </a:xfrm>
            <a:prstGeom prst="line">
              <a:avLst/>
            </a:prstGeom>
            <a:ln w="19050">
              <a:solidFill>
                <a:srgbClr val="3A6F9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Прямая соединительная линия 1366"/>
            <p:cNvCxnSpPr/>
            <p:nvPr/>
          </p:nvCxnSpPr>
          <p:spPr>
            <a:xfrm>
              <a:off x="5092197" y="4893069"/>
              <a:ext cx="3888000" cy="0"/>
            </a:xfrm>
            <a:prstGeom prst="line">
              <a:avLst/>
            </a:prstGeom>
            <a:ln w="19050">
              <a:solidFill>
                <a:srgbClr val="3A6F9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" name="Группа 547"/>
            <p:cNvGrpSpPr/>
            <p:nvPr/>
          </p:nvGrpSpPr>
          <p:grpSpPr>
            <a:xfrm>
              <a:off x="2709950" y="1077046"/>
              <a:ext cx="3724101" cy="3633216"/>
              <a:chOff x="3213887" y="1673228"/>
              <a:chExt cx="2667000" cy="2601913"/>
            </a:xfrm>
          </p:grpSpPr>
          <p:grpSp>
            <p:nvGrpSpPr>
              <p:cNvPr id="4" name="Группа 19"/>
              <p:cNvGrpSpPr/>
              <p:nvPr/>
            </p:nvGrpSpPr>
            <p:grpSpPr>
              <a:xfrm>
                <a:off x="3213887" y="1673228"/>
                <a:ext cx="2667000" cy="2601913"/>
                <a:chOff x="3213887" y="1792383"/>
                <a:chExt cx="2667000" cy="2601913"/>
              </a:xfrm>
            </p:grpSpPr>
            <p:sp>
              <p:nvSpPr>
                <p:cNvPr id="917" name="Freeform 502"/>
                <p:cNvSpPr>
                  <a:spLocks/>
                </p:cNvSpPr>
                <p:nvPr/>
              </p:nvSpPr>
              <p:spPr bwMode="auto">
                <a:xfrm>
                  <a:off x="3213887" y="2773458"/>
                  <a:ext cx="503238" cy="1095375"/>
                </a:xfrm>
                <a:custGeom>
                  <a:avLst/>
                  <a:gdLst/>
                  <a:ahLst/>
                  <a:cxnLst>
                    <a:cxn ang="0">
                      <a:pos x="264" y="339"/>
                    </a:cxn>
                    <a:cxn ang="0">
                      <a:pos x="287" y="303"/>
                    </a:cxn>
                    <a:cxn ang="0">
                      <a:pos x="250" y="279"/>
                    </a:cxn>
                    <a:cxn ang="0">
                      <a:pos x="198" y="45"/>
                    </a:cxn>
                    <a:cxn ang="0">
                      <a:pos x="0" y="0"/>
                    </a:cxn>
                    <a:cxn ang="0">
                      <a:pos x="156" y="690"/>
                    </a:cxn>
                    <a:cxn ang="0">
                      <a:pos x="317" y="566"/>
                    </a:cxn>
                    <a:cxn ang="0">
                      <a:pos x="264" y="339"/>
                    </a:cxn>
                  </a:cxnLst>
                  <a:rect l="0" t="0" r="r" b="b"/>
                  <a:pathLst>
                    <a:path w="317" h="690">
                      <a:moveTo>
                        <a:pt x="264" y="339"/>
                      </a:moveTo>
                      <a:lnTo>
                        <a:pt x="287" y="303"/>
                      </a:lnTo>
                      <a:lnTo>
                        <a:pt x="250" y="279"/>
                      </a:lnTo>
                      <a:lnTo>
                        <a:pt x="198" y="45"/>
                      </a:lnTo>
                      <a:lnTo>
                        <a:pt x="0" y="0"/>
                      </a:lnTo>
                      <a:lnTo>
                        <a:pt x="156" y="690"/>
                      </a:lnTo>
                      <a:lnTo>
                        <a:pt x="317" y="566"/>
                      </a:lnTo>
                      <a:lnTo>
                        <a:pt x="264" y="339"/>
                      </a:lnTo>
                      <a:close/>
                    </a:path>
                  </a:pathLst>
                </a:custGeom>
                <a:solidFill>
                  <a:srgbClr val="5E529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18" name="Freeform 503"/>
                <p:cNvSpPr>
                  <a:spLocks/>
                </p:cNvSpPr>
                <p:nvPr/>
              </p:nvSpPr>
              <p:spPr bwMode="auto">
                <a:xfrm>
                  <a:off x="3215475" y="1838421"/>
                  <a:ext cx="855663" cy="969963"/>
                </a:xfrm>
                <a:custGeom>
                  <a:avLst/>
                  <a:gdLst/>
                  <a:ahLst/>
                  <a:cxnLst>
                    <a:cxn ang="0">
                      <a:pos x="539" y="183"/>
                    </a:cxn>
                    <a:cxn ang="0">
                      <a:pos x="450" y="0"/>
                    </a:cxn>
                    <a:cxn ang="0">
                      <a:pos x="0" y="566"/>
                    </a:cxn>
                    <a:cxn ang="0">
                      <a:pos x="198" y="611"/>
                    </a:cxn>
                    <a:cxn ang="0">
                      <a:pos x="341" y="430"/>
                    </a:cxn>
                    <a:cxn ang="0">
                      <a:pos x="384" y="425"/>
                    </a:cxn>
                    <a:cxn ang="0">
                      <a:pos x="380" y="382"/>
                    </a:cxn>
                    <a:cxn ang="0">
                      <a:pos x="539" y="183"/>
                    </a:cxn>
                  </a:cxnLst>
                  <a:rect l="0" t="0" r="r" b="b"/>
                  <a:pathLst>
                    <a:path w="539" h="611">
                      <a:moveTo>
                        <a:pt x="539" y="183"/>
                      </a:moveTo>
                      <a:lnTo>
                        <a:pt x="450" y="0"/>
                      </a:lnTo>
                      <a:lnTo>
                        <a:pt x="0" y="566"/>
                      </a:lnTo>
                      <a:lnTo>
                        <a:pt x="198" y="611"/>
                      </a:lnTo>
                      <a:lnTo>
                        <a:pt x="341" y="430"/>
                      </a:lnTo>
                      <a:lnTo>
                        <a:pt x="384" y="425"/>
                      </a:lnTo>
                      <a:lnTo>
                        <a:pt x="380" y="382"/>
                      </a:lnTo>
                      <a:lnTo>
                        <a:pt x="539" y="183"/>
                      </a:lnTo>
                      <a:close/>
                    </a:path>
                  </a:pathLst>
                </a:custGeom>
                <a:solidFill>
                  <a:srgbClr val="44AFD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19" name="Freeform 504"/>
                <p:cNvSpPr>
                  <a:spLocks/>
                </p:cNvSpPr>
                <p:nvPr/>
              </p:nvSpPr>
              <p:spPr bwMode="auto">
                <a:xfrm>
                  <a:off x="3494875" y="3703733"/>
                  <a:ext cx="1019175" cy="690563"/>
                </a:xfrm>
                <a:custGeom>
                  <a:avLst/>
                  <a:gdLst/>
                  <a:ahLst/>
                  <a:cxnLst>
                    <a:cxn ang="0">
                      <a:pos x="428" y="129"/>
                    </a:cxn>
                    <a:cxn ang="0">
                      <a:pos x="413" y="89"/>
                    </a:cxn>
                    <a:cxn ang="0">
                      <a:pos x="373" y="103"/>
                    </a:cxn>
                    <a:cxn ang="0">
                      <a:pos x="161" y="0"/>
                    </a:cxn>
                    <a:cxn ang="0">
                      <a:pos x="0" y="127"/>
                    </a:cxn>
                    <a:cxn ang="0">
                      <a:pos x="642" y="435"/>
                    </a:cxn>
                    <a:cxn ang="0">
                      <a:pos x="642" y="232"/>
                    </a:cxn>
                    <a:cxn ang="0">
                      <a:pos x="428" y="129"/>
                    </a:cxn>
                  </a:cxnLst>
                  <a:rect l="0" t="0" r="r" b="b"/>
                  <a:pathLst>
                    <a:path w="642" h="435">
                      <a:moveTo>
                        <a:pt x="428" y="129"/>
                      </a:moveTo>
                      <a:lnTo>
                        <a:pt x="413" y="89"/>
                      </a:lnTo>
                      <a:lnTo>
                        <a:pt x="373" y="103"/>
                      </a:lnTo>
                      <a:lnTo>
                        <a:pt x="161" y="0"/>
                      </a:lnTo>
                      <a:lnTo>
                        <a:pt x="0" y="127"/>
                      </a:lnTo>
                      <a:lnTo>
                        <a:pt x="642" y="435"/>
                      </a:lnTo>
                      <a:lnTo>
                        <a:pt x="642" y="232"/>
                      </a:lnTo>
                      <a:lnTo>
                        <a:pt x="428" y="129"/>
                      </a:lnTo>
                      <a:close/>
                    </a:path>
                  </a:pathLst>
                </a:custGeom>
                <a:solidFill>
                  <a:srgbClr val="495C99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20" name="Freeform 505"/>
                <p:cNvSpPr>
                  <a:spLocks/>
                </p:cNvSpPr>
                <p:nvPr/>
              </p:nvSpPr>
              <p:spPr bwMode="auto">
                <a:xfrm>
                  <a:off x="4585487" y="3702146"/>
                  <a:ext cx="1019175" cy="692150"/>
                </a:xfrm>
                <a:custGeom>
                  <a:avLst/>
                  <a:gdLst/>
                  <a:ahLst/>
                  <a:cxnLst>
                    <a:cxn ang="0">
                      <a:pos x="570" y="69"/>
                    </a:cxn>
                    <a:cxn ang="0">
                      <a:pos x="483" y="0"/>
                    </a:cxn>
                    <a:cxn ang="0">
                      <a:pos x="266" y="104"/>
                    </a:cxn>
                    <a:cxn ang="0">
                      <a:pos x="226" y="91"/>
                    </a:cxn>
                    <a:cxn ang="0">
                      <a:pos x="209" y="131"/>
                    </a:cxn>
                    <a:cxn ang="0">
                      <a:pos x="0" y="233"/>
                    </a:cxn>
                    <a:cxn ang="0">
                      <a:pos x="0" y="436"/>
                    </a:cxn>
                    <a:cxn ang="0">
                      <a:pos x="642" y="126"/>
                    </a:cxn>
                    <a:cxn ang="0">
                      <a:pos x="570" y="69"/>
                    </a:cxn>
                  </a:cxnLst>
                  <a:rect l="0" t="0" r="r" b="b"/>
                  <a:pathLst>
                    <a:path w="642" h="436">
                      <a:moveTo>
                        <a:pt x="570" y="69"/>
                      </a:moveTo>
                      <a:lnTo>
                        <a:pt x="483" y="0"/>
                      </a:lnTo>
                      <a:lnTo>
                        <a:pt x="266" y="104"/>
                      </a:lnTo>
                      <a:lnTo>
                        <a:pt x="226" y="91"/>
                      </a:lnTo>
                      <a:lnTo>
                        <a:pt x="209" y="131"/>
                      </a:lnTo>
                      <a:lnTo>
                        <a:pt x="0" y="233"/>
                      </a:lnTo>
                      <a:lnTo>
                        <a:pt x="0" y="436"/>
                      </a:lnTo>
                      <a:lnTo>
                        <a:pt x="642" y="126"/>
                      </a:lnTo>
                      <a:lnTo>
                        <a:pt x="570" y="6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21" name="Freeform 506"/>
                <p:cNvSpPr>
                  <a:spLocks/>
                </p:cNvSpPr>
                <p:nvPr/>
              </p:nvSpPr>
              <p:spPr bwMode="auto">
                <a:xfrm>
                  <a:off x="5376062" y="2778221"/>
                  <a:ext cx="498475" cy="1077913"/>
                </a:xfrm>
                <a:custGeom>
                  <a:avLst/>
                  <a:gdLst/>
                  <a:ahLst/>
                  <a:cxnLst>
                    <a:cxn ang="0">
                      <a:pos x="116" y="45"/>
                    </a:cxn>
                    <a:cxn ang="0">
                      <a:pos x="64" y="276"/>
                    </a:cxn>
                    <a:cxn ang="0">
                      <a:pos x="29" y="300"/>
                    </a:cxn>
                    <a:cxn ang="0">
                      <a:pos x="50" y="336"/>
                    </a:cxn>
                    <a:cxn ang="0">
                      <a:pos x="0" y="555"/>
                    </a:cxn>
                    <a:cxn ang="0">
                      <a:pos x="160" y="679"/>
                    </a:cxn>
                    <a:cxn ang="0">
                      <a:pos x="314" y="0"/>
                    </a:cxn>
                    <a:cxn ang="0">
                      <a:pos x="116" y="45"/>
                    </a:cxn>
                  </a:cxnLst>
                  <a:rect l="0" t="0" r="r" b="b"/>
                  <a:pathLst>
                    <a:path w="314" h="679">
                      <a:moveTo>
                        <a:pt x="116" y="45"/>
                      </a:moveTo>
                      <a:lnTo>
                        <a:pt x="64" y="276"/>
                      </a:lnTo>
                      <a:lnTo>
                        <a:pt x="29" y="300"/>
                      </a:lnTo>
                      <a:lnTo>
                        <a:pt x="50" y="336"/>
                      </a:lnTo>
                      <a:lnTo>
                        <a:pt x="0" y="555"/>
                      </a:lnTo>
                      <a:lnTo>
                        <a:pt x="160" y="679"/>
                      </a:lnTo>
                      <a:lnTo>
                        <a:pt x="314" y="0"/>
                      </a:lnTo>
                      <a:lnTo>
                        <a:pt x="116" y="45"/>
                      </a:lnTo>
                      <a:close/>
                    </a:path>
                  </a:pathLst>
                </a:custGeom>
                <a:solidFill>
                  <a:srgbClr val="3974A9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22" name="Freeform 507"/>
                <p:cNvSpPr>
                  <a:spLocks/>
                </p:cNvSpPr>
                <p:nvPr/>
              </p:nvSpPr>
              <p:spPr bwMode="auto">
                <a:xfrm>
                  <a:off x="5026812" y="1838421"/>
                  <a:ext cx="854075" cy="969963"/>
                </a:xfrm>
                <a:custGeom>
                  <a:avLst/>
                  <a:gdLst/>
                  <a:ahLst/>
                  <a:cxnLst>
                    <a:cxn ang="0">
                      <a:pos x="89" y="0"/>
                    </a:cxn>
                    <a:cxn ang="0">
                      <a:pos x="0" y="183"/>
                    </a:cxn>
                    <a:cxn ang="0">
                      <a:pos x="152" y="371"/>
                    </a:cxn>
                    <a:cxn ang="0">
                      <a:pos x="148" y="414"/>
                    </a:cxn>
                    <a:cxn ang="0">
                      <a:pos x="190" y="420"/>
                    </a:cxn>
                    <a:cxn ang="0">
                      <a:pos x="341" y="611"/>
                    </a:cxn>
                    <a:cxn ang="0">
                      <a:pos x="538" y="566"/>
                    </a:cxn>
                    <a:cxn ang="0">
                      <a:pos x="89" y="0"/>
                    </a:cxn>
                  </a:cxnLst>
                  <a:rect l="0" t="0" r="r" b="b"/>
                  <a:pathLst>
                    <a:path w="538" h="611">
                      <a:moveTo>
                        <a:pt x="89" y="0"/>
                      </a:moveTo>
                      <a:lnTo>
                        <a:pt x="0" y="183"/>
                      </a:lnTo>
                      <a:lnTo>
                        <a:pt x="152" y="371"/>
                      </a:lnTo>
                      <a:lnTo>
                        <a:pt x="148" y="414"/>
                      </a:lnTo>
                      <a:lnTo>
                        <a:pt x="190" y="420"/>
                      </a:lnTo>
                      <a:lnTo>
                        <a:pt x="341" y="611"/>
                      </a:lnTo>
                      <a:lnTo>
                        <a:pt x="538" y="566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23" name="Freeform 508"/>
                <p:cNvSpPr>
                  <a:spLocks/>
                </p:cNvSpPr>
                <p:nvPr/>
              </p:nvSpPr>
              <p:spPr bwMode="auto">
                <a:xfrm>
                  <a:off x="3963187" y="1792383"/>
                  <a:ext cx="1174750" cy="3444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1" y="187"/>
                    </a:cxn>
                    <a:cxn ang="0">
                      <a:pos x="339" y="187"/>
                    </a:cxn>
                    <a:cxn ang="0">
                      <a:pos x="370" y="217"/>
                    </a:cxn>
                    <a:cxn ang="0">
                      <a:pos x="402" y="187"/>
                    </a:cxn>
                    <a:cxn ang="0">
                      <a:pos x="651" y="186"/>
                    </a:cxn>
                    <a:cxn ang="0">
                      <a:pos x="669" y="148"/>
                    </a:cxn>
                    <a:cxn ang="0">
                      <a:pos x="74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0" h="217">
                      <a:moveTo>
                        <a:pt x="0" y="0"/>
                      </a:moveTo>
                      <a:lnTo>
                        <a:pt x="91" y="187"/>
                      </a:lnTo>
                      <a:lnTo>
                        <a:pt x="339" y="187"/>
                      </a:lnTo>
                      <a:lnTo>
                        <a:pt x="370" y="217"/>
                      </a:lnTo>
                      <a:lnTo>
                        <a:pt x="402" y="187"/>
                      </a:lnTo>
                      <a:lnTo>
                        <a:pt x="651" y="186"/>
                      </a:lnTo>
                      <a:lnTo>
                        <a:pt x="669" y="148"/>
                      </a:lnTo>
                      <a:lnTo>
                        <a:pt x="74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9959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24" name="Freeform 509"/>
                <p:cNvSpPr>
                  <a:spLocks/>
                </p:cNvSpPr>
                <p:nvPr/>
              </p:nvSpPr>
              <p:spPr bwMode="auto">
                <a:xfrm>
                  <a:off x="3645687" y="2170208"/>
                  <a:ext cx="1812925" cy="1779588"/>
                </a:xfrm>
                <a:custGeom>
                  <a:avLst/>
                  <a:gdLst/>
                  <a:ahLst/>
                  <a:cxnLst>
                    <a:cxn ang="0">
                      <a:pos x="523" y="1121"/>
                    </a:cxn>
                    <a:cxn ang="0">
                      <a:pos x="569" y="1035"/>
                    </a:cxn>
                    <a:cxn ang="0">
                      <a:pos x="616" y="1120"/>
                    </a:cxn>
                    <a:cxn ang="0">
                      <a:pos x="987" y="941"/>
                    </a:cxn>
                    <a:cxn ang="0">
                      <a:pos x="952" y="854"/>
                    </a:cxn>
                    <a:cxn ang="0">
                      <a:pos x="1050" y="871"/>
                    </a:cxn>
                    <a:cxn ang="0">
                      <a:pos x="1142" y="468"/>
                    </a:cxn>
                    <a:cxn ang="0">
                      <a:pos x="1046" y="442"/>
                    </a:cxn>
                    <a:cxn ang="0">
                      <a:pos x="1124" y="372"/>
                    </a:cxn>
                    <a:cxn ang="0">
                      <a:pos x="866" y="48"/>
                    </a:cxn>
                    <a:cxn ang="0">
                      <a:pos x="781" y="110"/>
                    </a:cxn>
                    <a:cxn ang="0">
                      <a:pos x="777" y="0"/>
                    </a:cxn>
                    <a:cxn ang="0">
                      <a:pos x="365" y="0"/>
                    </a:cxn>
                    <a:cxn ang="0">
                      <a:pos x="357" y="110"/>
                    </a:cxn>
                    <a:cxn ang="0">
                      <a:pos x="271" y="48"/>
                    </a:cxn>
                    <a:cxn ang="0">
                      <a:pos x="14" y="370"/>
                    </a:cxn>
                    <a:cxn ang="0">
                      <a:pos x="95" y="442"/>
                    </a:cxn>
                    <a:cxn ang="0">
                      <a:pos x="0" y="468"/>
                    </a:cxn>
                    <a:cxn ang="0">
                      <a:pos x="93" y="869"/>
                    </a:cxn>
                    <a:cxn ang="0">
                      <a:pos x="188" y="854"/>
                    </a:cxn>
                    <a:cxn ang="0">
                      <a:pos x="152" y="942"/>
                    </a:cxn>
                    <a:cxn ang="0">
                      <a:pos x="523" y="1121"/>
                    </a:cxn>
                  </a:cxnLst>
                  <a:rect l="0" t="0" r="r" b="b"/>
                  <a:pathLst>
                    <a:path w="1142" h="1121">
                      <a:moveTo>
                        <a:pt x="523" y="1121"/>
                      </a:moveTo>
                      <a:lnTo>
                        <a:pt x="569" y="1035"/>
                      </a:lnTo>
                      <a:lnTo>
                        <a:pt x="616" y="1120"/>
                      </a:lnTo>
                      <a:lnTo>
                        <a:pt x="987" y="941"/>
                      </a:lnTo>
                      <a:lnTo>
                        <a:pt x="952" y="854"/>
                      </a:lnTo>
                      <a:lnTo>
                        <a:pt x="1050" y="871"/>
                      </a:lnTo>
                      <a:lnTo>
                        <a:pt x="1142" y="468"/>
                      </a:lnTo>
                      <a:lnTo>
                        <a:pt x="1046" y="442"/>
                      </a:lnTo>
                      <a:lnTo>
                        <a:pt x="1124" y="372"/>
                      </a:lnTo>
                      <a:lnTo>
                        <a:pt x="866" y="48"/>
                      </a:lnTo>
                      <a:lnTo>
                        <a:pt x="781" y="110"/>
                      </a:lnTo>
                      <a:lnTo>
                        <a:pt x="777" y="0"/>
                      </a:lnTo>
                      <a:lnTo>
                        <a:pt x="365" y="0"/>
                      </a:lnTo>
                      <a:lnTo>
                        <a:pt x="357" y="110"/>
                      </a:lnTo>
                      <a:lnTo>
                        <a:pt x="271" y="48"/>
                      </a:lnTo>
                      <a:lnTo>
                        <a:pt x="14" y="370"/>
                      </a:lnTo>
                      <a:lnTo>
                        <a:pt x="95" y="442"/>
                      </a:lnTo>
                      <a:lnTo>
                        <a:pt x="0" y="468"/>
                      </a:lnTo>
                      <a:lnTo>
                        <a:pt x="93" y="869"/>
                      </a:lnTo>
                      <a:lnTo>
                        <a:pt x="188" y="854"/>
                      </a:lnTo>
                      <a:lnTo>
                        <a:pt x="152" y="942"/>
                      </a:lnTo>
                      <a:lnTo>
                        <a:pt x="523" y="1121"/>
                      </a:lnTo>
                      <a:close/>
                    </a:path>
                  </a:pathLst>
                </a:custGeom>
                <a:solidFill>
                  <a:srgbClr val="5F6B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25" name="Freeform 510"/>
                <p:cNvSpPr>
                  <a:spLocks/>
                </p:cNvSpPr>
                <p:nvPr/>
              </p:nvSpPr>
              <p:spPr bwMode="auto">
                <a:xfrm>
                  <a:off x="3645687" y="2170208"/>
                  <a:ext cx="1812925" cy="1779588"/>
                </a:xfrm>
                <a:custGeom>
                  <a:avLst/>
                  <a:gdLst/>
                  <a:ahLst/>
                  <a:cxnLst>
                    <a:cxn ang="0">
                      <a:pos x="523" y="1121"/>
                    </a:cxn>
                    <a:cxn ang="0">
                      <a:pos x="569" y="1035"/>
                    </a:cxn>
                    <a:cxn ang="0">
                      <a:pos x="616" y="1120"/>
                    </a:cxn>
                    <a:cxn ang="0">
                      <a:pos x="987" y="941"/>
                    </a:cxn>
                    <a:cxn ang="0">
                      <a:pos x="952" y="854"/>
                    </a:cxn>
                    <a:cxn ang="0">
                      <a:pos x="1050" y="871"/>
                    </a:cxn>
                    <a:cxn ang="0">
                      <a:pos x="1142" y="468"/>
                    </a:cxn>
                    <a:cxn ang="0">
                      <a:pos x="1046" y="442"/>
                    </a:cxn>
                    <a:cxn ang="0">
                      <a:pos x="1124" y="372"/>
                    </a:cxn>
                    <a:cxn ang="0">
                      <a:pos x="866" y="48"/>
                    </a:cxn>
                    <a:cxn ang="0">
                      <a:pos x="781" y="110"/>
                    </a:cxn>
                    <a:cxn ang="0">
                      <a:pos x="777" y="0"/>
                    </a:cxn>
                    <a:cxn ang="0">
                      <a:pos x="365" y="0"/>
                    </a:cxn>
                    <a:cxn ang="0">
                      <a:pos x="357" y="110"/>
                    </a:cxn>
                    <a:cxn ang="0">
                      <a:pos x="271" y="48"/>
                    </a:cxn>
                    <a:cxn ang="0">
                      <a:pos x="14" y="370"/>
                    </a:cxn>
                    <a:cxn ang="0">
                      <a:pos x="95" y="442"/>
                    </a:cxn>
                    <a:cxn ang="0">
                      <a:pos x="0" y="468"/>
                    </a:cxn>
                    <a:cxn ang="0">
                      <a:pos x="93" y="869"/>
                    </a:cxn>
                    <a:cxn ang="0">
                      <a:pos x="188" y="854"/>
                    </a:cxn>
                    <a:cxn ang="0">
                      <a:pos x="152" y="942"/>
                    </a:cxn>
                    <a:cxn ang="0">
                      <a:pos x="523" y="1121"/>
                    </a:cxn>
                  </a:cxnLst>
                  <a:rect l="0" t="0" r="r" b="b"/>
                  <a:pathLst>
                    <a:path w="1142" h="1121">
                      <a:moveTo>
                        <a:pt x="523" y="1121"/>
                      </a:moveTo>
                      <a:lnTo>
                        <a:pt x="569" y="1035"/>
                      </a:lnTo>
                      <a:lnTo>
                        <a:pt x="616" y="1120"/>
                      </a:lnTo>
                      <a:lnTo>
                        <a:pt x="987" y="941"/>
                      </a:lnTo>
                      <a:lnTo>
                        <a:pt x="952" y="854"/>
                      </a:lnTo>
                      <a:lnTo>
                        <a:pt x="1050" y="871"/>
                      </a:lnTo>
                      <a:lnTo>
                        <a:pt x="1142" y="468"/>
                      </a:lnTo>
                      <a:lnTo>
                        <a:pt x="1046" y="442"/>
                      </a:lnTo>
                      <a:lnTo>
                        <a:pt x="1124" y="372"/>
                      </a:lnTo>
                      <a:lnTo>
                        <a:pt x="866" y="48"/>
                      </a:lnTo>
                      <a:lnTo>
                        <a:pt x="781" y="110"/>
                      </a:lnTo>
                      <a:lnTo>
                        <a:pt x="777" y="0"/>
                      </a:lnTo>
                      <a:lnTo>
                        <a:pt x="365" y="0"/>
                      </a:lnTo>
                      <a:lnTo>
                        <a:pt x="357" y="110"/>
                      </a:lnTo>
                      <a:lnTo>
                        <a:pt x="271" y="48"/>
                      </a:lnTo>
                      <a:lnTo>
                        <a:pt x="14" y="370"/>
                      </a:lnTo>
                      <a:lnTo>
                        <a:pt x="95" y="442"/>
                      </a:lnTo>
                      <a:lnTo>
                        <a:pt x="0" y="468"/>
                      </a:lnTo>
                      <a:lnTo>
                        <a:pt x="93" y="869"/>
                      </a:lnTo>
                      <a:lnTo>
                        <a:pt x="188" y="854"/>
                      </a:lnTo>
                      <a:lnTo>
                        <a:pt x="152" y="942"/>
                      </a:lnTo>
                      <a:lnTo>
                        <a:pt x="523" y="1121"/>
                      </a:lnTo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32" name="Freeform 517"/>
                <p:cNvSpPr>
                  <a:spLocks/>
                </p:cNvSpPr>
                <p:nvPr/>
              </p:nvSpPr>
              <p:spPr bwMode="auto">
                <a:xfrm>
                  <a:off x="4547387" y="3576733"/>
                  <a:ext cx="57150" cy="7461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36" y="39"/>
                    </a:cxn>
                    <a:cxn ang="0">
                      <a:pos x="33" y="40"/>
                    </a:cxn>
                    <a:cxn ang="0">
                      <a:pos x="16" y="6"/>
                    </a:cxn>
                    <a:cxn ang="0">
                      <a:pos x="5" y="12"/>
                    </a:cxn>
                    <a:cxn ang="0">
                      <a:pos x="21" y="46"/>
                    </a:cxn>
                    <a:cxn ang="0">
                      <a:pos x="18" y="47"/>
                    </a:cxn>
                    <a:cxn ang="0">
                      <a:pos x="0" y="10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6" h="47">
                      <a:moveTo>
                        <a:pt x="19" y="0"/>
                      </a:moveTo>
                      <a:lnTo>
                        <a:pt x="36" y="39"/>
                      </a:lnTo>
                      <a:lnTo>
                        <a:pt x="33" y="40"/>
                      </a:lnTo>
                      <a:lnTo>
                        <a:pt x="16" y="6"/>
                      </a:lnTo>
                      <a:lnTo>
                        <a:pt x="5" y="12"/>
                      </a:lnTo>
                      <a:lnTo>
                        <a:pt x="21" y="46"/>
                      </a:lnTo>
                      <a:lnTo>
                        <a:pt x="18" y="47"/>
                      </a:lnTo>
                      <a:lnTo>
                        <a:pt x="0" y="1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33" name="Freeform 518"/>
                <p:cNvSpPr>
                  <a:spLocks noEditPoints="1"/>
                </p:cNvSpPr>
                <p:nvPr/>
              </p:nvSpPr>
              <p:spPr bwMode="auto">
                <a:xfrm>
                  <a:off x="4585487" y="3564033"/>
                  <a:ext cx="38100" cy="69850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5" y="2"/>
                    </a:cxn>
                    <a:cxn ang="0">
                      <a:pos x="12" y="1"/>
                    </a:cxn>
                    <a:cxn ang="0">
                      <a:pos x="17" y="7"/>
                    </a:cxn>
                    <a:cxn ang="0">
                      <a:pos x="18" y="14"/>
                    </a:cxn>
                    <a:cxn ang="0">
                      <a:pos x="14" y="20"/>
                    </a:cxn>
                    <a:cxn ang="0">
                      <a:pos x="11" y="21"/>
                    </a:cxn>
                    <a:cxn ang="0">
                      <a:pos x="17" y="33"/>
                    </a:cxn>
                    <a:cxn ang="0">
                      <a:pos x="15" y="35"/>
                    </a:cxn>
                    <a:cxn ang="0">
                      <a:pos x="0" y="5"/>
                    </a:cxn>
                    <a:cxn ang="0">
                      <a:pos x="10" y="18"/>
                    </a:cxn>
                    <a:cxn ang="0">
                      <a:pos x="12" y="17"/>
                    </a:cxn>
                    <a:cxn ang="0">
                      <a:pos x="14" y="8"/>
                    </a:cxn>
                    <a:cxn ang="0">
                      <a:pos x="7" y="5"/>
                    </a:cxn>
                    <a:cxn ang="0">
                      <a:pos x="4" y="6"/>
                    </a:cxn>
                    <a:cxn ang="0">
                      <a:pos x="10" y="18"/>
                    </a:cxn>
                  </a:cxnLst>
                  <a:rect l="0" t="0" r="r" b="b"/>
                  <a:pathLst>
                    <a:path w="19" h="35">
                      <a:moveTo>
                        <a:pt x="0" y="5"/>
                      </a:moveTo>
                      <a:cubicBezTo>
                        <a:pt x="1" y="4"/>
                        <a:pt x="3" y="3"/>
                        <a:pt x="5" y="2"/>
                      </a:cubicBezTo>
                      <a:cubicBezTo>
                        <a:pt x="8" y="0"/>
                        <a:pt x="10" y="0"/>
                        <a:pt x="12" y="1"/>
                      </a:cubicBezTo>
                      <a:cubicBezTo>
                        <a:pt x="14" y="2"/>
                        <a:pt x="16" y="4"/>
                        <a:pt x="17" y="7"/>
                      </a:cubicBezTo>
                      <a:cubicBezTo>
                        <a:pt x="18" y="10"/>
                        <a:pt x="19" y="12"/>
                        <a:pt x="18" y="14"/>
                      </a:cubicBezTo>
                      <a:cubicBezTo>
                        <a:pt x="18" y="17"/>
                        <a:pt x="16" y="19"/>
                        <a:pt x="14" y="20"/>
                      </a:cubicBezTo>
                      <a:cubicBezTo>
                        <a:pt x="13" y="21"/>
                        <a:pt x="12" y="21"/>
                        <a:pt x="11" y="21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lnTo>
                        <a:pt x="0" y="5"/>
                      </a:lnTo>
                      <a:close/>
                      <a:moveTo>
                        <a:pt x="10" y="18"/>
                      </a:moveTo>
                      <a:cubicBezTo>
                        <a:pt x="11" y="18"/>
                        <a:pt x="11" y="18"/>
                        <a:pt x="12" y="17"/>
                      </a:cubicBezTo>
                      <a:cubicBezTo>
                        <a:pt x="15" y="16"/>
                        <a:pt x="16" y="12"/>
                        <a:pt x="14" y="8"/>
                      </a:cubicBezTo>
                      <a:cubicBezTo>
                        <a:pt x="12" y="4"/>
                        <a:pt x="9" y="3"/>
                        <a:pt x="7" y="5"/>
                      </a:cubicBezTo>
                      <a:cubicBezTo>
                        <a:pt x="5" y="5"/>
                        <a:pt x="5" y="6"/>
                        <a:pt x="4" y="6"/>
                      </a:cubicBezTo>
                      <a:lnTo>
                        <a:pt x="1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34" name="Freeform 519"/>
                <p:cNvSpPr>
                  <a:spLocks noEditPoints="1"/>
                </p:cNvSpPr>
                <p:nvPr/>
              </p:nvSpPr>
              <p:spPr bwMode="auto">
                <a:xfrm>
                  <a:off x="4618825" y="3541808"/>
                  <a:ext cx="57150" cy="74613"/>
                </a:xfrm>
                <a:custGeom>
                  <a:avLst/>
                  <a:gdLst/>
                  <a:ahLst/>
                  <a:cxnLst>
                    <a:cxn ang="0">
                      <a:pos x="24" y="14"/>
                    </a:cxn>
                    <a:cxn ang="0">
                      <a:pos x="22" y="35"/>
                    </a:cxn>
                    <a:cxn ang="0">
                      <a:pos x="5" y="24"/>
                    </a:cxn>
                    <a:cxn ang="0">
                      <a:pos x="7" y="3"/>
                    </a:cxn>
                    <a:cxn ang="0">
                      <a:pos x="24" y="14"/>
                    </a:cxn>
                    <a:cxn ang="0">
                      <a:pos x="8" y="22"/>
                    </a:cxn>
                    <a:cxn ang="0">
                      <a:pos x="20" y="31"/>
                    </a:cxn>
                    <a:cxn ang="0">
                      <a:pos x="21" y="16"/>
                    </a:cxn>
                    <a:cxn ang="0">
                      <a:pos x="8" y="6"/>
                    </a:cxn>
                    <a:cxn ang="0">
                      <a:pos x="8" y="22"/>
                    </a:cxn>
                  </a:cxnLst>
                  <a:rect l="0" t="0" r="r" b="b"/>
                  <a:pathLst>
                    <a:path w="29" h="37">
                      <a:moveTo>
                        <a:pt x="24" y="14"/>
                      </a:moveTo>
                      <a:cubicBezTo>
                        <a:pt x="29" y="24"/>
                        <a:pt x="27" y="32"/>
                        <a:pt x="22" y="35"/>
                      </a:cubicBezTo>
                      <a:cubicBezTo>
                        <a:pt x="16" y="37"/>
                        <a:pt x="9" y="33"/>
                        <a:pt x="5" y="24"/>
                      </a:cubicBezTo>
                      <a:cubicBezTo>
                        <a:pt x="0" y="14"/>
                        <a:pt x="1" y="6"/>
                        <a:pt x="7" y="3"/>
                      </a:cubicBezTo>
                      <a:cubicBezTo>
                        <a:pt x="13" y="0"/>
                        <a:pt x="19" y="5"/>
                        <a:pt x="24" y="14"/>
                      </a:cubicBezTo>
                      <a:close/>
                      <a:moveTo>
                        <a:pt x="8" y="22"/>
                      </a:moveTo>
                      <a:cubicBezTo>
                        <a:pt x="11" y="29"/>
                        <a:pt x="16" y="33"/>
                        <a:pt x="20" y="31"/>
                      </a:cubicBezTo>
                      <a:cubicBezTo>
                        <a:pt x="25" y="29"/>
                        <a:pt x="24" y="22"/>
                        <a:pt x="21" y="16"/>
                      </a:cubicBezTo>
                      <a:cubicBezTo>
                        <a:pt x="18" y="9"/>
                        <a:pt x="13" y="4"/>
                        <a:pt x="8" y="6"/>
                      </a:cubicBezTo>
                      <a:cubicBezTo>
                        <a:pt x="4" y="8"/>
                        <a:pt x="5" y="16"/>
                        <a:pt x="8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35" name="Freeform 520"/>
                <p:cNvSpPr>
                  <a:spLocks noEditPoints="1"/>
                </p:cNvSpPr>
                <p:nvPr/>
              </p:nvSpPr>
              <p:spPr bwMode="auto">
                <a:xfrm>
                  <a:off x="4660100" y="3524346"/>
                  <a:ext cx="58738" cy="69850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0" y="3"/>
                    </a:cxn>
                    <a:cxn ang="0">
                      <a:pos x="25" y="13"/>
                    </a:cxn>
                    <a:cxn ang="0">
                      <a:pos x="23" y="30"/>
                    </a:cxn>
                    <a:cxn ang="0">
                      <a:pos x="24" y="33"/>
                    </a:cxn>
                    <a:cxn ang="0">
                      <a:pos x="21" y="35"/>
                    </a:cxn>
                    <a:cxn ang="0">
                      <a:pos x="20" y="32"/>
                    </a:cxn>
                    <a:cxn ang="0">
                      <a:pos x="5" y="23"/>
                    </a:cxn>
                    <a:cxn ang="0">
                      <a:pos x="7" y="4"/>
                    </a:cxn>
                    <a:cxn ang="0">
                      <a:pos x="6" y="2"/>
                    </a:cxn>
                    <a:cxn ang="0">
                      <a:pos x="8" y="0"/>
                    </a:cxn>
                    <a:cxn ang="0">
                      <a:pos x="8" y="7"/>
                    </a:cxn>
                    <a:cxn ang="0">
                      <a:pos x="8" y="21"/>
                    </a:cxn>
                    <a:cxn ang="0">
                      <a:pos x="19" y="29"/>
                    </a:cxn>
                    <a:cxn ang="0">
                      <a:pos x="8" y="7"/>
                    </a:cxn>
                    <a:cxn ang="0">
                      <a:pos x="21" y="28"/>
                    </a:cxn>
                    <a:cxn ang="0">
                      <a:pos x="22" y="14"/>
                    </a:cxn>
                    <a:cxn ang="0">
                      <a:pos x="11" y="6"/>
                    </a:cxn>
                    <a:cxn ang="0">
                      <a:pos x="21" y="28"/>
                    </a:cxn>
                  </a:cxnLst>
                  <a:rect l="0" t="0" r="r" b="b"/>
                  <a:pathLst>
                    <a:path w="29" h="35">
                      <a:moveTo>
                        <a:pt x="8" y="0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4" y="1"/>
                        <a:pt x="20" y="3"/>
                        <a:pt x="25" y="13"/>
                      </a:cubicBezTo>
                      <a:cubicBezTo>
                        <a:pt x="29" y="22"/>
                        <a:pt x="27" y="28"/>
                        <a:pt x="23" y="30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16" y="33"/>
                        <a:pt x="10" y="32"/>
                        <a:pt x="5" y="23"/>
                      </a:cubicBezTo>
                      <a:cubicBezTo>
                        <a:pt x="0" y="13"/>
                        <a:pt x="3" y="7"/>
                        <a:pt x="7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lnTo>
                        <a:pt x="8" y="0"/>
                      </a:lnTo>
                      <a:close/>
                      <a:moveTo>
                        <a:pt x="8" y="7"/>
                      </a:moveTo>
                      <a:cubicBezTo>
                        <a:pt x="6" y="9"/>
                        <a:pt x="4" y="13"/>
                        <a:pt x="8" y="21"/>
                      </a:cubicBezTo>
                      <a:cubicBezTo>
                        <a:pt x="11" y="28"/>
                        <a:pt x="16" y="30"/>
                        <a:pt x="19" y="29"/>
                      </a:cubicBezTo>
                      <a:lnTo>
                        <a:pt x="8" y="7"/>
                      </a:lnTo>
                      <a:close/>
                      <a:moveTo>
                        <a:pt x="21" y="28"/>
                      </a:moveTo>
                      <a:cubicBezTo>
                        <a:pt x="24" y="26"/>
                        <a:pt x="26" y="21"/>
                        <a:pt x="22" y="14"/>
                      </a:cubicBezTo>
                      <a:cubicBezTo>
                        <a:pt x="18" y="6"/>
                        <a:pt x="14" y="5"/>
                        <a:pt x="11" y="6"/>
                      </a:cubicBezTo>
                      <a:lnTo>
                        <a:pt x="21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36" name="Freeform 521"/>
                <p:cNvSpPr>
                  <a:spLocks/>
                </p:cNvSpPr>
                <p:nvPr/>
              </p:nvSpPr>
              <p:spPr bwMode="auto">
                <a:xfrm>
                  <a:off x="4702962" y="3500533"/>
                  <a:ext cx="58738" cy="7620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8" y="20"/>
                    </a:cxn>
                    <a:cxn ang="0">
                      <a:pos x="14" y="32"/>
                    </a:cxn>
                    <a:cxn ang="0">
                      <a:pos x="14" y="33"/>
                    </a:cxn>
                    <a:cxn ang="0">
                      <a:pos x="13" y="21"/>
                    </a:cxn>
                    <a:cxn ang="0">
                      <a:pos x="13" y="2"/>
                    </a:cxn>
                    <a:cxn ang="0">
                      <a:pos x="15" y="0"/>
                    </a:cxn>
                    <a:cxn ang="0">
                      <a:pos x="30" y="31"/>
                    </a:cxn>
                    <a:cxn ang="0">
                      <a:pos x="27" y="32"/>
                    </a:cxn>
                    <a:cxn ang="0">
                      <a:pos x="21" y="19"/>
                    </a:cxn>
                    <a:cxn ang="0">
                      <a:pos x="15" y="7"/>
                    </a:cxn>
                    <a:cxn ang="0">
                      <a:pos x="15" y="7"/>
                    </a:cxn>
                    <a:cxn ang="0">
                      <a:pos x="16" y="19"/>
                    </a:cxn>
                    <a:cxn ang="0">
                      <a:pos x="17" y="37"/>
                    </a:cxn>
                    <a:cxn ang="0">
                      <a:pos x="14" y="38"/>
                    </a:cxn>
                    <a:cxn ang="0">
                      <a:pos x="0" y="8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30" h="38">
                      <a:moveTo>
                        <a:pt x="2" y="7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11" y="24"/>
                        <a:pt x="13" y="28"/>
                        <a:pt x="14" y="32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29"/>
                        <a:pt x="14" y="25"/>
                        <a:pt x="13" y="2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19" y="14"/>
                        <a:pt x="17" y="11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6" y="10"/>
                        <a:pt x="16" y="15"/>
                        <a:pt x="16" y="19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37" name="Freeform 522"/>
                <p:cNvSpPr>
                  <a:spLocks/>
                </p:cNvSpPr>
                <p:nvPr/>
              </p:nvSpPr>
              <p:spPr bwMode="auto">
                <a:xfrm>
                  <a:off x="4744237" y="3484658"/>
                  <a:ext cx="53975" cy="76200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7" y="30"/>
                    </a:cxn>
                    <a:cxn ang="0">
                      <a:pos x="24" y="31"/>
                    </a:cxn>
                    <a:cxn ang="0">
                      <a:pos x="11" y="4"/>
                    </a:cxn>
                    <a:cxn ang="0">
                      <a:pos x="4" y="8"/>
                    </a:cxn>
                    <a:cxn ang="0">
                      <a:pos x="9" y="17"/>
                    </a:cxn>
                    <a:cxn ang="0">
                      <a:pos x="14" y="35"/>
                    </a:cxn>
                    <a:cxn ang="0">
                      <a:pos x="11" y="38"/>
                    </a:cxn>
                    <a:cxn ang="0">
                      <a:pos x="10" y="35"/>
                    </a:cxn>
                    <a:cxn ang="0">
                      <a:pos x="11" y="32"/>
                    </a:cxn>
                    <a:cxn ang="0">
                      <a:pos x="6" y="18"/>
                    </a:cxn>
                    <a:cxn ang="0">
                      <a:pos x="0" y="6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7" h="38">
                      <a:moveTo>
                        <a:pt x="12" y="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2" y="23"/>
                        <a:pt x="15" y="31"/>
                        <a:pt x="14" y="35"/>
                      </a:cubicBezTo>
                      <a:cubicBezTo>
                        <a:pt x="13" y="36"/>
                        <a:pt x="13" y="38"/>
                        <a:pt x="11" y="38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4"/>
                        <a:pt x="11" y="33"/>
                        <a:pt x="11" y="32"/>
                      </a:cubicBezTo>
                      <a:cubicBezTo>
                        <a:pt x="11" y="29"/>
                        <a:pt x="9" y="23"/>
                        <a:pt x="6" y="18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38" name="Freeform 523"/>
                <p:cNvSpPr>
                  <a:spLocks noEditPoints="1"/>
                </p:cNvSpPr>
                <p:nvPr/>
              </p:nvSpPr>
              <p:spPr bwMode="auto">
                <a:xfrm>
                  <a:off x="4788687" y="3470371"/>
                  <a:ext cx="49213" cy="71438"/>
                </a:xfrm>
                <a:custGeom>
                  <a:avLst/>
                  <a:gdLst/>
                  <a:ahLst/>
                  <a:cxnLst>
                    <a:cxn ang="0">
                      <a:pos x="8" y="24"/>
                    </a:cxn>
                    <a:cxn ang="0">
                      <a:pos x="11" y="34"/>
                    </a:cxn>
                    <a:cxn ang="0">
                      <a:pos x="8" y="36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9"/>
                    </a:cxn>
                    <a:cxn ang="0">
                      <a:pos x="16" y="20"/>
                    </a:cxn>
                    <a:cxn ang="0">
                      <a:pos x="8" y="24"/>
                    </a:cxn>
                    <a:cxn ang="0">
                      <a:pos x="13" y="18"/>
                    </a:cxn>
                    <a:cxn ang="0">
                      <a:pos x="7" y="10"/>
                    </a:cxn>
                    <a:cxn ang="0">
                      <a:pos x="4" y="5"/>
                    </a:cxn>
                    <a:cxn ang="0">
                      <a:pos x="3" y="5"/>
                    </a:cxn>
                    <a:cxn ang="0">
                      <a:pos x="5" y="11"/>
                    </a:cxn>
                    <a:cxn ang="0">
                      <a:pos x="7" y="21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25" h="36">
                      <a:moveTo>
                        <a:pt x="8" y="24"/>
                      </a:move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lnTo>
                        <a:pt x="8" y="24"/>
                      </a:lnTo>
                      <a:close/>
                      <a:moveTo>
                        <a:pt x="13" y="18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8"/>
                        <a:pt x="5" y="6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7"/>
                        <a:pt x="5" y="9"/>
                        <a:pt x="5" y="11"/>
                      </a:cubicBezTo>
                      <a:cubicBezTo>
                        <a:pt x="7" y="21"/>
                        <a:pt x="7" y="21"/>
                        <a:pt x="7" y="21"/>
                      </a:cubicBez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39" name="Freeform 524"/>
                <p:cNvSpPr>
                  <a:spLocks/>
                </p:cNvSpPr>
                <p:nvPr/>
              </p:nvSpPr>
              <p:spPr bwMode="auto">
                <a:xfrm>
                  <a:off x="4814087" y="3448146"/>
                  <a:ext cx="57150" cy="7461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19"/>
                    </a:cxn>
                    <a:cxn ang="0">
                      <a:pos x="10" y="18"/>
                    </a:cxn>
                    <a:cxn ang="0">
                      <a:pos x="11" y="2"/>
                    </a:cxn>
                    <a:cxn ang="0">
                      <a:pos x="14" y="0"/>
                    </a:cxn>
                    <a:cxn ang="0">
                      <a:pos x="13" y="18"/>
                    </a:cxn>
                    <a:cxn ang="0">
                      <a:pos x="23" y="23"/>
                    </a:cxn>
                    <a:cxn ang="0">
                      <a:pos x="29" y="30"/>
                    </a:cxn>
                    <a:cxn ang="0">
                      <a:pos x="26" y="32"/>
                    </a:cxn>
                    <a:cxn ang="0">
                      <a:pos x="21" y="25"/>
                    </a:cxn>
                    <a:cxn ang="0">
                      <a:pos x="12" y="21"/>
                    </a:cxn>
                    <a:cxn ang="0">
                      <a:pos x="11" y="22"/>
                    </a:cxn>
                    <a:cxn ang="0">
                      <a:pos x="18" y="36"/>
                    </a:cxn>
                    <a:cxn ang="0">
                      <a:pos x="15" y="37"/>
                    </a:cxn>
                    <a:cxn ang="0">
                      <a:pos x="0" y="7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29" h="37">
                      <a:moveTo>
                        <a:pt x="3" y="5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7" y="17"/>
                        <a:pt x="20" y="19"/>
                        <a:pt x="23" y="23"/>
                      </a:cubicBezTo>
                      <a:cubicBezTo>
                        <a:pt x="25" y="26"/>
                        <a:pt x="27" y="28"/>
                        <a:pt x="29" y="30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4" y="30"/>
                        <a:pt x="23" y="28"/>
                        <a:pt x="21" y="25"/>
                      </a:cubicBezTo>
                      <a:cubicBezTo>
                        <a:pt x="18" y="22"/>
                        <a:pt x="15" y="20"/>
                        <a:pt x="12" y="21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0" name="Freeform 525"/>
                <p:cNvSpPr>
                  <a:spLocks/>
                </p:cNvSpPr>
                <p:nvPr/>
              </p:nvSpPr>
              <p:spPr bwMode="auto">
                <a:xfrm>
                  <a:off x="4844250" y="3432271"/>
                  <a:ext cx="47625" cy="69850"/>
                </a:xfrm>
                <a:custGeom>
                  <a:avLst/>
                  <a:gdLst/>
                  <a:ahLst/>
                  <a:cxnLst>
                    <a:cxn ang="0">
                      <a:pos x="10" y="10"/>
                    </a:cxn>
                    <a:cxn ang="0">
                      <a:pos x="2" y="14"/>
                    </a:cxn>
                    <a:cxn ang="0">
                      <a:pos x="0" y="10"/>
                    </a:cxn>
                    <a:cxn ang="0">
                      <a:pos x="20" y="0"/>
                    </a:cxn>
                    <a:cxn ang="0">
                      <a:pos x="21" y="4"/>
                    </a:cxn>
                    <a:cxn ang="0">
                      <a:pos x="14" y="9"/>
                    </a:cxn>
                    <a:cxn ang="0">
                      <a:pos x="30" y="43"/>
                    </a:cxn>
                    <a:cxn ang="0">
                      <a:pos x="26" y="44"/>
                    </a:cxn>
                    <a:cxn ang="0">
                      <a:pos x="10" y="10"/>
                    </a:cxn>
                  </a:cxnLst>
                  <a:rect l="0" t="0" r="r" b="b"/>
                  <a:pathLst>
                    <a:path w="30" h="44">
                      <a:moveTo>
                        <a:pt x="10" y="10"/>
                      </a:move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20" y="0"/>
                      </a:lnTo>
                      <a:lnTo>
                        <a:pt x="21" y="4"/>
                      </a:lnTo>
                      <a:lnTo>
                        <a:pt x="14" y="9"/>
                      </a:lnTo>
                      <a:lnTo>
                        <a:pt x="30" y="43"/>
                      </a:lnTo>
                      <a:lnTo>
                        <a:pt x="26" y="44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1" name="Freeform 526"/>
                <p:cNvSpPr>
                  <a:spLocks/>
                </p:cNvSpPr>
                <p:nvPr/>
              </p:nvSpPr>
              <p:spPr bwMode="auto">
                <a:xfrm>
                  <a:off x="4879175" y="3416396"/>
                  <a:ext cx="60325" cy="74613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8" y="19"/>
                    </a:cxn>
                    <a:cxn ang="0">
                      <a:pos x="14" y="32"/>
                    </a:cxn>
                    <a:cxn ang="0">
                      <a:pos x="14" y="32"/>
                    </a:cxn>
                    <a:cxn ang="0">
                      <a:pos x="13" y="20"/>
                    </a:cxn>
                    <a:cxn ang="0">
                      <a:pos x="13" y="1"/>
                    </a:cxn>
                    <a:cxn ang="0">
                      <a:pos x="15" y="0"/>
                    </a:cxn>
                    <a:cxn ang="0">
                      <a:pos x="30" y="30"/>
                    </a:cxn>
                    <a:cxn ang="0">
                      <a:pos x="27" y="31"/>
                    </a:cxn>
                    <a:cxn ang="0">
                      <a:pos x="21" y="18"/>
                    </a:cxn>
                    <a:cxn ang="0">
                      <a:pos x="15" y="6"/>
                    </a:cxn>
                    <a:cxn ang="0">
                      <a:pos x="15" y="6"/>
                    </a:cxn>
                    <a:cxn ang="0">
                      <a:pos x="16" y="18"/>
                    </a:cxn>
                    <a:cxn ang="0">
                      <a:pos x="17" y="36"/>
                    </a:cxn>
                    <a:cxn ang="0">
                      <a:pos x="14" y="37"/>
                    </a:cxn>
                    <a:cxn ang="0">
                      <a:pos x="0" y="7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0" h="37">
                      <a:moveTo>
                        <a:pt x="2" y="6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1" y="24"/>
                        <a:pt x="13" y="28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28"/>
                        <a:pt x="14" y="24"/>
                        <a:pt x="13" y="2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19" y="13"/>
                        <a:pt x="17" y="10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6" y="10"/>
                        <a:pt x="16" y="14"/>
                        <a:pt x="16" y="18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2" name="Freeform 527"/>
                <p:cNvSpPr>
                  <a:spLocks/>
                </p:cNvSpPr>
                <p:nvPr/>
              </p:nvSpPr>
              <p:spPr bwMode="auto">
                <a:xfrm>
                  <a:off x="4918862" y="3398933"/>
                  <a:ext cx="57150" cy="73025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9" y="19"/>
                    </a:cxn>
                    <a:cxn ang="0">
                      <a:pos x="10" y="18"/>
                    </a:cxn>
                    <a:cxn ang="0">
                      <a:pos x="10" y="1"/>
                    </a:cxn>
                    <a:cxn ang="0">
                      <a:pos x="13" y="0"/>
                    </a:cxn>
                    <a:cxn ang="0">
                      <a:pos x="12" y="18"/>
                    </a:cxn>
                    <a:cxn ang="0">
                      <a:pos x="22" y="23"/>
                    </a:cxn>
                    <a:cxn ang="0">
                      <a:pos x="28" y="30"/>
                    </a:cxn>
                    <a:cxn ang="0">
                      <a:pos x="25" y="32"/>
                    </a:cxn>
                    <a:cxn ang="0">
                      <a:pos x="20" y="25"/>
                    </a:cxn>
                    <a:cxn ang="0">
                      <a:pos x="11" y="21"/>
                    </a:cxn>
                    <a:cxn ang="0">
                      <a:pos x="10" y="22"/>
                    </a:cxn>
                    <a:cxn ang="0">
                      <a:pos x="17" y="36"/>
                    </a:cxn>
                    <a:cxn ang="0">
                      <a:pos x="14" y="37"/>
                    </a:cxn>
                    <a:cxn ang="0">
                      <a:pos x="0" y="7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28" h="37">
                      <a:moveTo>
                        <a:pt x="2" y="5"/>
                      </a:move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6" y="17"/>
                        <a:pt x="19" y="19"/>
                        <a:pt x="22" y="23"/>
                      </a:cubicBezTo>
                      <a:cubicBezTo>
                        <a:pt x="24" y="25"/>
                        <a:pt x="26" y="28"/>
                        <a:pt x="28" y="30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4" y="30"/>
                        <a:pt x="22" y="27"/>
                        <a:pt x="20" y="25"/>
                      </a:cubicBezTo>
                      <a:cubicBezTo>
                        <a:pt x="17" y="22"/>
                        <a:pt x="15" y="20"/>
                        <a:pt x="11" y="21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3" name="Freeform 528"/>
                <p:cNvSpPr>
                  <a:spLocks noEditPoints="1"/>
                </p:cNvSpPr>
                <p:nvPr/>
              </p:nvSpPr>
              <p:spPr bwMode="auto">
                <a:xfrm>
                  <a:off x="4963312" y="3387821"/>
                  <a:ext cx="49213" cy="71438"/>
                </a:xfrm>
                <a:custGeom>
                  <a:avLst/>
                  <a:gdLst/>
                  <a:ahLst/>
                  <a:cxnLst>
                    <a:cxn ang="0">
                      <a:pos x="8" y="24"/>
                    </a:cxn>
                    <a:cxn ang="0">
                      <a:pos x="10" y="34"/>
                    </a:cxn>
                    <a:cxn ang="0">
                      <a:pos x="7" y="36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9"/>
                    </a:cxn>
                    <a:cxn ang="0">
                      <a:pos x="15" y="20"/>
                    </a:cxn>
                    <a:cxn ang="0">
                      <a:pos x="8" y="24"/>
                    </a:cxn>
                    <a:cxn ang="0">
                      <a:pos x="13" y="17"/>
                    </a:cxn>
                    <a:cxn ang="0">
                      <a:pos x="7" y="10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4" y="11"/>
                    </a:cxn>
                    <a:cxn ang="0">
                      <a:pos x="7" y="20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25" h="36">
                      <a:moveTo>
                        <a:pt x="8" y="24"/>
                      </a:move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lnTo>
                        <a:pt x="8" y="24"/>
                      </a:lnTo>
                      <a:close/>
                      <a:moveTo>
                        <a:pt x="13" y="17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8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7"/>
                        <a:pt x="4" y="9"/>
                        <a:pt x="4" y="11"/>
                      </a:cubicBezTo>
                      <a:cubicBezTo>
                        <a:pt x="7" y="20"/>
                        <a:pt x="7" y="20"/>
                        <a:pt x="7" y="20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4" name="Freeform 529"/>
                <p:cNvSpPr>
                  <a:spLocks/>
                </p:cNvSpPr>
                <p:nvPr/>
              </p:nvSpPr>
              <p:spPr bwMode="auto">
                <a:xfrm>
                  <a:off x="4633112" y="3624358"/>
                  <a:ext cx="60325" cy="73025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11" y="24"/>
                    </a:cxn>
                    <a:cxn ang="0">
                      <a:pos x="24" y="17"/>
                    </a:cxn>
                    <a:cxn ang="0">
                      <a:pos x="16" y="1"/>
                    </a:cxn>
                    <a:cxn ang="0">
                      <a:pos x="19" y="0"/>
                    </a:cxn>
                    <a:cxn ang="0">
                      <a:pos x="38" y="37"/>
                    </a:cxn>
                    <a:cxn ang="0">
                      <a:pos x="34" y="39"/>
                    </a:cxn>
                    <a:cxn ang="0">
                      <a:pos x="25" y="21"/>
                    </a:cxn>
                    <a:cxn ang="0">
                      <a:pos x="12" y="27"/>
                    </a:cxn>
                    <a:cxn ang="0">
                      <a:pos x="21" y="45"/>
                    </a:cxn>
                    <a:cxn ang="0">
                      <a:pos x="19" y="46"/>
                    </a:cxn>
                    <a:cxn ang="0">
                      <a:pos x="0" y="9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38" h="46">
                      <a:moveTo>
                        <a:pt x="4" y="7"/>
                      </a:moveTo>
                      <a:lnTo>
                        <a:pt x="11" y="24"/>
                      </a:lnTo>
                      <a:lnTo>
                        <a:pt x="24" y="17"/>
                      </a:lnTo>
                      <a:lnTo>
                        <a:pt x="16" y="1"/>
                      </a:lnTo>
                      <a:lnTo>
                        <a:pt x="19" y="0"/>
                      </a:lnTo>
                      <a:lnTo>
                        <a:pt x="38" y="37"/>
                      </a:lnTo>
                      <a:lnTo>
                        <a:pt x="34" y="39"/>
                      </a:lnTo>
                      <a:lnTo>
                        <a:pt x="25" y="21"/>
                      </a:lnTo>
                      <a:lnTo>
                        <a:pt x="12" y="27"/>
                      </a:lnTo>
                      <a:lnTo>
                        <a:pt x="21" y="45"/>
                      </a:lnTo>
                      <a:lnTo>
                        <a:pt x="19" y="46"/>
                      </a:lnTo>
                      <a:lnTo>
                        <a:pt x="0" y="9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5" name="Freeform 530"/>
                <p:cNvSpPr>
                  <a:spLocks noEditPoints="1"/>
                </p:cNvSpPr>
                <p:nvPr/>
              </p:nvSpPr>
              <p:spPr bwMode="auto">
                <a:xfrm>
                  <a:off x="4682325" y="3610071"/>
                  <a:ext cx="50800" cy="71438"/>
                </a:xfrm>
                <a:custGeom>
                  <a:avLst/>
                  <a:gdLst/>
                  <a:ahLst/>
                  <a:cxnLst>
                    <a:cxn ang="0">
                      <a:pos x="8" y="24"/>
                    </a:cxn>
                    <a:cxn ang="0">
                      <a:pos x="11" y="34"/>
                    </a:cxn>
                    <a:cxn ang="0">
                      <a:pos x="8" y="36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9"/>
                    </a:cxn>
                    <a:cxn ang="0">
                      <a:pos x="15" y="20"/>
                    </a:cxn>
                    <a:cxn ang="0">
                      <a:pos x="8" y="24"/>
                    </a:cxn>
                    <a:cxn ang="0">
                      <a:pos x="13" y="17"/>
                    </a:cxn>
                    <a:cxn ang="0">
                      <a:pos x="7" y="10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5" y="11"/>
                    </a:cxn>
                    <a:cxn ang="0">
                      <a:pos x="7" y="20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25" h="36">
                      <a:moveTo>
                        <a:pt x="8" y="24"/>
                      </a:move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lnTo>
                        <a:pt x="8" y="24"/>
                      </a:lnTo>
                      <a:close/>
                      <a:moveTo>
                        <a:pt x="13" y="17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8"/>
                        <a:pt x="5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7"/>
                        <a:pt x="4" y="9"/>
                        <a:pt x="5" y="11"/>
                      </a:cubicBezTo>
                      <a:cubicBezTo>
                        <a:pt x="7" y="20"/>
                        <a:pt x="7" y="20"/>
                        <a:pt x="7" y="20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6" name="Freeform 531"/>
                <p:cNvSpPr>
                  <a:spLocks noEditPoints="1"/>
                </p:cNvSpPr>
                <p:nvPr/>
              </p:nvSpPr>
              <p:spPr bwMode="auto">
                <a:xfrm>
                  <a:off x="4709312" y="3594196"/>
                  <a:ext cx="36513" cy="6826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" y="1"/>
                    </a:cxn>
                    <a:cxn ang="0">
                      <a:pos x="12" y="1"/>
                    </a:cxn>
                    <a:cxn ang="0">
                      <a:pos x="17" y="6"/>
                    </a:cxn>
                    <a:cxn ang="0">
                      <a:pos x="19" y="13"/>
                    </a:cxn>
                    <a:cxn ang="0">
                      <a:pos x="14" y="20"/>
                    </a:cxn>
                    <a:cxn ang="0">
                      <a:pos x="12" y="21"/>
                    </a:cxn>
                    <a:cxn ang="0">
                      <a:pos x="18" y="33"/>
                    </a:cxn>
                    <a:cxn ang="0">
                      <a:pos x="15" y="34"/>
                    </a:cxn>
                    <a:cxn ang="0">
                      <a:pos x="0" y="4"/>
                    </a:cxn>
                    <a:cxn ang="0">
                      <a:pos x="10" y="17"/>
                    </a:cxn>
                    <a:cxn ang="0">
                      <a:pos x="13" y="17"/>
                    </a:cxn>
                    <a:cxn ang="0">
                      <a:pos x="15" y="8"/>
                    </a:cxn>
                    <a:cxn ang="0">
                      <a:pos x="7" y="4"/>
                    </a:cxn>
                    <a:cxn ang="0">
                      <a:pos x="5" y="6"/>
                    </a:cxn>
                    <a:cxn ang="0">
                      <a:pos x="10" y="17"/>
                    </a:cxn>
                  </a:cxnLst>
                  <a:rect l="0" t="0" r="r" b="b"/>
                  <a:pathLst>
                    <a:path w="19" h="34">
                      <a:moveTo>
                        <a:pt x="0" y="4"/>
                      </a:move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ubicBezTo>
                        <a:pt x="14" y="2"/>
                        <a:pt x="16" y="3"/>
                        <a:pt x="17" y="6"/>
                      </a:cubicBezTo>
                      <a:cubicBezTo>
                        <a:pt x="19" y="9"/>
                        <a:pt x="19" y="11"/>
                        <a:pt x="19" y="13"/>
                      </a:cubicBezTo>
                      <a:cubicBezTo>
                        <a:pt x="18" y="16"/>
                        <a:pt x="17" y="19"/>
                        <a:pt x="14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lnTo>
                        <a:pt x="0" y="4"/>
                      </a:lnTo>
                      <a:close/>
                      <a:moveTo>
                        <a:pt x="10" y="17"/>
                      </a:moveTo>
                      <a:cubicBezTo>
                        <a:pt x="11" y="17"/>
                        <a:pt x="12" y="17"/>
                        <a:pt x="13" y="17"/>
                      </a:cubicBezTo>
                      <a:cubicBezTo>
                        <a:pt x="16" y="15"/>
                        <a:pt x="17" y="12"/>
                        <a:pt x="15" y="8"/>
                      </a:cubicBezTo>
                      <a:cubicBezTo>
                        <a:pt x="13" y="4"/>
                        <a:pt x="10" y="3"/>
                        <a:pt x="7" y="4"/>
                      </a:cubicBezTo>
                      <a:cubicBezTo>
                        <a:pt x="6" y="5"/>
                        <a:pt x="5" y="5"/>
                        <a:pt x="5" y="6"/>
                      </a:cubicBezTo>
                      <a:lnTo>
                        <a:pt x="1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7" name="Freeform 532"/>
                <p:cNvSpPr>
                  <a:spLocks/>
                </p:cNvSpPr>
                <p:nvPr/>
              </p:nvSpPr>
              <p:spPr bwMode="auto">
                <a:xfrm>
                  <a:off x="4736300" y="3571971"/>
                  <a:ext cx="41275" cy="76200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13" y="18"/>
                    </a:cxn>
                    <a:cxn ang="0">
                      <a:pos x="17" y="22"/>
                    </a:cxn>
                    <a:cxn ang="0">
                      <a:pos x="17" y="22"/>
                    </a:cxn>
                    <a:cxn ang="0">
                      <a:pos x="16" y="16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9" y="18"/>
                    </a:cxn>
                    <a:cxn ang="0">
                      <a:pos x="21" y="32"/>
                    </a:cxn>
                    <a:cxn ang="0">
                      <a:pos x="18" y="37"/>
                    </a:cxn>
                    <a:cxn ang="0">
                      <a:pos x="16" y="38"/>
                    </a:cxn>
                    <a:cxn ang="0">
                      <a:pos x="15" y="35"/>
                    </a:cxn>
                    <a:cxn ang="0">
                      <a:pos x="16" y="34"/>
                    </a:cxn>
                    <a:cxn ang="0">
                      <a:pos x="17" y="27"/>
                    </a:cxn>
                    <a:cxn ang="0">
                      <a:pos x="16" y="25"/>
                    </a:cxn>
                    <a:cxn ang="0">
                      <a:pos x="0" y="8"/>
                    </a:cxn>
                    <a:cxn ang="0">
                      <a:pos x="3" y="7"/>
                    </a:cxn>
                  </a:cxnLst>
                  <a:rect l="0" t="0" r="r" b="b"/>
                  <a:pathLst>
                    <a:path w="21" h="38">
                      <a:moveTo>
                        <a:pt x="3" y="7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9"/>
                        <a:pt x="16" y="21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1"/>
                        <a:pt x="16" y="19"/>
                        <a:pt x="16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20" y="23"/>
                        <a:pt x="21" y="28"/>
                        <a:pt x="21" y="32"/>
                      </a:cubicBezTo>
                      <a:cubicBezTo>
                        <a:pt x="21" y="35"/>
                        <a:pt x="20" y="37"/>
                        <a:pt x="18" y="37"/>
                      </a:cubicBezTo>
                      <a:cubicBezTo>
                        <a:pt x="17" y="38"/>
                        <a:pt x="17" y="38"/>
                        <a:pt x="16" y="38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5" y="35"/>
                        <a:pt x="15" y="35"/>
                        <a:pt x="16" y="34"/>
                      </a:cubicBezTo>
                      <a:cubicBezTo>
                        <a:pt x="18" y="33"/>
                        <a:pt x="18" y="30"/>
                        <a:pt x="17" y="27"/>
                      </a:cubicBezTo>
                      <a:cubicBezTo>
                        <a:pt x="17" y="26"/>
                        <a:pt x="17" y="26"/>
                        <a:pt x="16" y="25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8" name="Freeform 533"/>
                <p:cNvSpPr>
                  <a:spLocks/>
                </p:cNvSpPr>
                <p:nvPr/>
              </p:nvSpPr>
              <p:spPr bwMode="auto">
                <a:xfrm>
                  <a:off x="4772812" y="3549746"/>
                  <a:ext cx="71438" cy="82550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18" y="45"/>
                    </a:cxn>
                    <a:cxn ang="0">
                      <a:pos x="27" y="42"/>
                    </a:cxn>
                    <a:cxn ang="0">
                      <a:pos x="11" y="8"/>
                    </a:cxn>
                    <a:cxn ang="0">
                      <a:pos x="15" y="7"/>
                    </a:cxn>
                    <a:cxn ang="0">
                      <a:pos x="31" y="40"/>
                    </a:cxn>
                    <a:cxn ang="0">
                      <a:pos x="39" y="37"/>
                    </a:cxn>
                    <a:cxn ang="0">
                      <a:pos x="22" y="2"/>
                    </a:cxn>
                    <a:cxn ang="0">
                      <a:pos x="26" y="0"/>
                    </a:cxn>
                    <a:cxn ang="0">
                      <a:pos x="45" y="39"/>
                    </a:cxn>
                    <a:cxn ang="0">
                      <a:pos x="17" y="52"/>
                    </a:cxn>
                    <a:cxn ang="0">
                      <a:pos x="0" y="13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45" h="52">
                      <a:moveTo>
                        <a:pt x="2" y="12"/>
                      </a:moveTo>
                      <a:lnTo>
                        <a:pt x="18" y="45"/>
                      </a:lnTo>
                      <a:lnTo>
                        <a:pt x="27" y="42"/>
                      </a:lnTo>
                      <a:lnTo>
                        <a:pt x="11" y="8"/>
                      </a:lnTo>
                      <a:lnTo>
                        <a:pt x="15" y="7"/>
                      </a:lnTo>
                      <a:lnTo>
                        <a:pt x="31" y="40"/>
                      </a:lnTo>
                      <a:lnTo>
                        <a:pt x="39" y="37"/>
                      </a:lnTo>
                      <a:lnTo>
                        <a:pt x="22" y="2"/>
                      </a:lnTo>
                      <a:lnTo>
                        <a:pt x="26" y="0"/>
                      </a:lnTo>
                      <a:lnTo>
                        <a:pt x="45" y="39"/>
                      </a:lnTo>
                      <a:lnTo>
                        <a:pt x="17" y="52"/>
                      </a:lnTo>
                      <a:lnTo>
                        <a:pt x="0" y="13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9" name="Freeform 534"/>
                <p:cNvSpPr>
                  <a:spLocks/>
                </p:cNvSpPr>
                <p:nvPr/>
              </p:nvSpPr>
              <p:spPr bwMode="auto">
                <a:xfrm>
                  <a:off x="4823612" y="3537046"/>
                  <a:ext cx="52388" cy="68263"/>
                </a:xfrm>
                <a:custGeom>
                  <a:avLst/>
                  <a:gdLst/>
                  <a:ahLst/>
                  <a:cxnLst>
                    <a:cxn ang="0">
                      <a:pos x="23" y="20"/>
                    </a:cxn>
                    <a:cxn ang="0">
                      <a:pos x="13" y="25"/>
                    </a:cxn>
                    <a:cxn ang="0">
                      <a:pos x="19" y="38"/>
                    </a:cxn>
                    <a:cxn ang="0">
                      <a:pos x="30" y="33"/>
                    </a:cxn>
                    <a:cxn ang="0">
                      <a:pos x="33" y="37"/>
                    </a:cxn>
                    <a:cxn ang="0">
                      <a:pos x="18" y="43"/>
                    </a:cxn>
                    <a:cxn ang="0">
                      <a:pos x="0" y="6"/>
                    </a:cxn>
                    <a:cxn ang="0">
                      <a:pos x="14" y="0"/>
                    </a:cxn>
                    <a:cxn ang="0">
                      <a:pos x="15" y="3"/>
                    </a:cxn>
                    <a:cxn ang="0">
                      <a:pos x="5" y="8"/>
                    </a:cxn>
                    <a:cxn ang="0">
                      <a:pos x="10" y="21"/>
                    </a:cxn>
                    <a:cxn ang="0">
                      <a:pos x="20" y="16"/>
                    </a:cxn>
                    <a:cxn ang="0">
                      <a:pos x="23" y="20"/>
                    </a:cxn>
                  </a:cxnLst>
                  <a:rect l="0" t="0" r="r" b="b"/>
                  <a:pathLst>
                    <a:path w="33" h="43">
                      <a:moveTo>
                        <a:pt x="23" y="20"/>
                      </a:moveTo>
                      <a:lnTo>
                        <a:pt x="13" y="25"/>
                      </a:lnTo>
                      <a:lnTo>
                        <a:pt x="19" y="38"/>
                      </a:lnTo>
                      <a:lnTo>
                        <a:pt x="30" y="33"/>
                      </a:lnTo>
                      <a:lnTo>
                        <a:pt x="33" y="37"/>
                      </a:lnTo>
                      <a:lnTo>
                        <a:pt x="18" y="43"/>
                      </a:lnTo>
                      <a:lnTo>
                        <a:pt x="0" y="6"/>
                      </a:lnTo>
                      <a:lnTo>
                        <a:pt x="14" y="0"/>
                      </a:lnTo>
                      <a:lnTo>
                        <a:pt x="15" y="3"/>
                      </a:lnTo>
                      <a:lnTo>
                        <a:pt x="5" y="8"/>
                      </a:lnTo>
                      <a:lnTo>
                        <a:pt x="10" y="21"/>
                      </a:lnTo>
                      <a:lnTo>
                        <a:pt x="20" y="16"/>
                      </a:lnTo>
                      <a:lnTo>
                        <a:pt x="23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0" name="Freeform 535"/>
                <p:cNvSpPr>
                  <a:spLocks/>
                </p:cNvSpPr>
                <p:nvPr/>
              </p:nvSpPr>
              <p:spPr bwMode="auto">
                <a:xfrm>
                  <a:off x="4852187" y="3517996"/>
                  <a:ext cx="58738" cy="74613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11" y="23"/>
                    </a:cxn>
                    <a:cxn ang="0">
                      <a:pos x="24" y="18"/>
                    </a:cxn>
                    <a:cxn ang="0">
                      <a:pos x="16" y="2"/>
                    </a:cxn>
                    <a:cxn ang="0">
                      <a:pos x="20" y="0"/>
                    </a:cxn>
                    <a:cxn ang="0">
                      <a:pos x="37" y="38"/>
                    </a:cxn>
                    <a:cxn ang="0">
                      <a:pos x="35" y="39"/>
                    </a:cxn>
                    <a:cxn ang="0">
                      <a:pos x="26" y="22"/>
                    </a:cxn>
                    <a:cxn ang="0">
                      <a:pos x="14" y="28"/>
                    </a:cxn>
                    <a:cxn ang="0">
                      <a:pos x="22" y="45"/>
                    </a:cxn>
                    <a:cxn ang="0">
                      <a:pos x="19" y="47"/>
                    </a:cxn>
                    <a:cxn ang="0">
                      <a:pos x="0" y="9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37" h="47">
                      <a:moveTo>
                        <a:pt x="4" y="8"/>
                      </a:moveTo>
                      <a:lnTo>
                        <a:pt x="11" y="23"/>
                      </a:lnTo>
                      <a:lnTo>
                        <a:pt x="24" y="18"/>
                      </a:lnTo>
                      <a:lnTo>
                        <a:pt x="16" y="2"/>
                      </a:lnTo>
                      <a:lnTo>
                        <a:pt x="20" y="0"/>
                      </a:lnTo>
                      <a:lnTo>
                        <a:pt x="37" y="38"/>
                      </a:lnTo>
                      <a:lnTo>
                        <a:pt x="35" y="39"/>
                      </a:lnTo>
                      <a:lnTo>
                        <a:pt x="26" y="22"/>
                      </a:lnTo>
                      <a:lnTo>
                        <a:pt x="14" y="28"/>
                      </a:lnTo>
                      <a:lnTo>
                        <a:pt x="22" y="45"/>
                      </a:lnTo>
                      <a:lnTo>
                        <a:pt x="19" y="47"/>
                      </a:lnTo>
                      <a:lnTo>
                        <a:pt x="0" y="9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1" name="Freeform 536"/>
                <p:cNvSpPr>
                  <a:spLocks/>
                </p:cNvSpPr>
                <p:nvPr/>
              </p:nvSpPr>
              <p:spPr bwMode="auto">
                <a:xfrm>
                  <a:off x="4891875" y="3498946"/>
                  <a:ext cx="60325" cy="74613"/>
                </a:xfrm>
                <a:custGeom>
                  <a:avLst/>
                  <a:gdLst/>
                  <a:ahLst/>
                  <a:cxnLst>
                    <a:cxn ang="0">
                      <a:pos x="3" y="6"/>
                    </a:cxn>
                    <a:cxn ang="0">
                      <a:pos x="9" y="19"/>
                    </a:cxn>
                    <a:cxn ang="0">
                      <a:pos x="15" y="32"/>
                    </a:cxn>
                    <a:cxn ang="0">
                      <a:pos x="15" y="32"/>
                    </a:cxn>
                    <a:cxn ang="0">
                      <a:pos x="14" y="20"/>
                    </a:cxn>
                    <a:cxn ang="0">
                      <a:pos x="13" y="1"/>
                    </a:cxn>
                    <a:cxn ang="0">
                      <a:pos x="16" y="0"/>
                    </a:cxn>
                    <a:cxn ang="0">
                      <a:pos x="30" y="30"/>
                    </a:cxn>
                    <a:cxn ang="0">
                      <a:pos x="28" y="31"/>
                    </a:cxn>
                    <a:cxn ang="0">
                      <a:pos x="22" y="19"/>
                    </a:cxn>
                    <a:cxn ang="0">
                      <a:pos x="16" y="6"/>
                    </a:cxn>
                    <a:cxn ang="0">
                      <a:pos x="16" y="6"/>
                    </a:cxn>
                    <a:cxn ang="0">
                      <a:pos x="17" y="18"/>
                    </a:cxn>
                    <a:cxn ang="0">
                      <a:pos x="18" y="36"/>
                    </a:cxn>
                    <a:cxn ang="0">
                      <a:pos x="15" y="38"/>
                    </a:cxn>
                    <a:cxn ang="0">
                      <a:pos x="0" y="7"/>
                    </a:cxn>
                    <a:cxn ang="0">
                      <a:pos x="3" y="6"/>
                    </a:cxn>
                  </a:cxnLst>
                  <a:rect l="0" t="0" r="r" b="b"/>
                  <a:pathLst>
                    <a:path w="30" h="38">
                      <a:moveTo>
                        <a:pt x="3" y="6"/>
                      </a:move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24"/>
                        <a:pt x="13" y="28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28"/>
                        <a:pt x="14" y="24"/>
                        <a:pt x="14" y="2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19" y="14"/>
                        <a:pt x="18" y="10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10"/>
                        <a:pt x="17" y="14"/>
                        <a:pt x="17" y="1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2" name="Freeform 537"/>
                <p:cNvSpPr>
                  <a:spLocks noEditPoints="1"/>
                </p:cNvSpPr>
                <p:nvPr/>
              </p:nvSpPr>
              <p:spPr bwMode="auto">
                <a:xfrm>
                  <a:off x="4931562" y="3470371"/>
                  <a:ext cx="60325" cy="84138"/>
                </a:xfrm>
                <a:custGeom>
                  <a:avLst/>
                  <a:gdLst/>
                  <a:ahLst/>
                  <a:cxnLst>
                    <a:cxn ang="0">
                      <a:pos x="3" y="11"/>
                    </a:cxn>
                    <a:cxn ang="0">
                      <a:pos x="9" y="23"/>
                    </a:cxn>
                    <a:cxn ang="0">
                      <a:pos x="15" y="36"/>
                    </a:cxn>
                    <a:cxn ang="0">
                      <a:pos x="15" y="36"/>
                    </a:cxn>
                    <a:cxn ang="0">
                      <a:pos x="14" y="24"/>
                    </a:cxn>
                    <a:cxn ang="0">
                      <a:pos x="13" y="6"/>
                    </a:cxn>
                    <a:cxn ang="0">
                      <a:pos x="16" y="4"/>
                    </a:cxn>
                    <a:cxn ang="0">
                      <a:pos x="30" y="35"/>
                    </a:cxn>
                    <a:cxn ang="0">
                      <a:pos x="28" y="36"/>
                    </a:cxn>
                    <a:cxn ang="0">
                      <a:pos x="22" y="23"/>
                    </a:cxn>
                    <a:cxn ang="0">
                      <a:pos x="16" y="10"/>
                    </a:cxn>
                    <a:cxn ang="0">
                      <a:pos x="16" y="10"/>
                    </a:cxn>
                    <a:cxn ang="0">
                      <a:pos x="17" y="23"/>
                    </a:cxn>
                    <a:cxn ang="0">
                      <a:pos x="18" y="41"/>
                    </a:cxn>
                    <a:cxn ang="0">
                      <a:pos x="15" y="42"/>
                    </a:cxn>
                    <a:cxn ang="0">
                      <a:pos x="0" y="12"/>
                    </a:cxn>
                    <a:cxn ang="0">
                      <a:pos x="3" y="11"/>
                    </a:cxn>
                    <a:cxn ang="0">
                      <a:pos x="3" y="3"/>
                    </a:cxn>
                    <a:cxn ang="0">
                      <a:pos x="6" y="4"/>
                    </a:cxn>
                    <a:cxn ang="0">
                      <a:pos x="7" y="1"/>
                    </a:cxn>
                    <a:cxn ang="0">
                      <a:pos x="9" y="0"/>
                    </a:cxn>
                    <a:cxn ang="0">
                      <a:pos x="7" y="7"/>
                    </a:cxn>
                    <a:cxn ang="0">
                      <a:pos x="1" y="4"/>
                    </a:cxn>
                    <a:cxn ang="0">
                      <a:pos x="3" y="3"/>
                    </a:cxn>
                  </a:cxnLst>
                  <a:rect l="0" t="0" r="r" b="b"/>
                  <a:pathLst>
                    <a:path w="30" h="42">
                      <a:moveTo>
                        <a:pt x="3" y="11"/>
                      </a:move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8"/>
                        <a:pt x="13" y="32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4" y="33"/>
                        <a:pt x="14" y="29"/>
                        <a:pt x="14" y="24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19" y="18"/>
                        <a:pt x="17" y="14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4"/>
                        <a:pt x="17" y="19"/>
                        <a:pt x="17" y="23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3" y="11"/>
                      </a:lnTo>
                      <a:close/>
                      <a:moveTo>
                        <a:pt x="3" y="3"/>
                      </a:moveTo>
                      <a:cubicBezTo>
                        <a:pt x="4" y="4"/>
                        <a:pt x="5" y="5"/>
                        <a:pt x="6" y="4"/>
                      </a:cubicBezTo>
                      <a:cubicBezTo>
                        <a:pt x="8" y="4"/>
                        <a:pt x="7" y="2"/>
                        <a:pt x="7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3"/>
                        <a:pt x="10" y="5"/>
                        <a:pt x="7" y="7"/>
                      </a:cubicBezTo>
                      <a:cubicBezTo>
                        <a:pt x="5" y="8"/>
                        <a:pt x="3" y="6"/>
                        <a:pt x="1" y="4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3" name="Freeform 538"/>
                <p:cNvSpPr>
                  <a:spLocks noEditPoints="1"/>
                </p:cNvSpPr>
                <p:nvPr/>
              </p:nvSpPr>
              <p:spPr bwMode="auto">
                <a:xfrm>
                  <a:off x="4631525" y="3714846"/>
                  <a:ext cx="55563" cy="74613"/>
                </a:xfrm>
                <a:custGeom>
                  <a:avLst/>
                  <a:gdLst/>
                  <a:ahLst/>
                  <a:cxnLst>
                    <a:cxn ang="0">
                      <a:pos x="23" y="13"/>
                    </a:cxn>
                    <a:cxn ang="0">
                      <a:pos x="21" y="34"/>
                    </a:cxn>
                    <a:cxn ang="0">
                      <a:pos x="4" y="23"/>
                    </a:cxn>
                    <a:cxn ang="0">
                      <a:pos x="6" y="2"/>
                    </a:cxn>
                    <a:cxn ang="0">
                      <a:pos x="23" y="13"/>
                    </a:cxn>
                    <a:cxn ang="0">
                      <a:pos x="7" y="22"/>
                    </a:cxn>
                    <a:cxn ang="0">
                      <a:pos x="20" y="31"/>
                    </a:cxn>
                    <a:cxn ang="0">
                      <a:pos x="20" y="15"/>
                    </a:cxn>
                    <a:cxn ang="0">
                      <a:pos x="8" y="6"/>
                    </a:cxn>
                    <a:cxn ang="0">
                      <a:pos x="7" y="22"/>
                    </a:cxn>
                  </a:cxnLst>
                  <a:rect l="0" t="0" r="r" b="b"/>
                  <a:pathLst>
                    <a:path w="28" h="37">
                      <a:moveTo>
                        <a:pt x="23" y="13"/>
                      </a:moveTo>
                      <a:cubicBezTo>
                        <a:pt x="28" y="24"/>
                        <a:pt x="26" y="31"/>
                        <a:pt x="21" y="34"/>
                      </a:cubicBezTo>
                      <a:cubicBezTo>
                        <a:pt x="15" y="37"/>
                        <a:pt x="9" y="32"/>
                        <a:pt x="4" y="23"/>
                      </a:cubicBezTo>
                      <a:cubicBezTo>
                        <a:pt x="0" y="13"/>
                        <a:pt x="1" y="5"/>
                        <a:pt x="6" y="2"/>
                      </a:cubicBezTo>
                      <a:cubicBezTo>
                        <a:pt x="12" y="0"/>
                        <a:pt x="18" y="4"/>
                        <a:pt x="23" y="13"/>
                      </a:cubicBezTo>
                      <a:close/>
                      <a:moveTo>
                        <a:pt x="7" y="22"/>
                      </a:moveTo>
                      <a:cubicBezTo>
                        <a:pt x="10" y="28"/>
                        <a:pt x="15" y="33"/>
                        <a:pt x="20" y="31"/>
                      </a:cubicBezTo>
                      <a:cubicBezTo>
                        <a:pt x="24" y="29"/>
                        <a:pt x="23" y="22"/>
                        <a:pt x="20" y="15"/>
                      </a:cubicBezTo>
                      <a:cubicBezTo>
                        <a:pt x="17" y="9"/>
                        <a:pt x="12" y="4"/>
                        <a:pt x="8" y="6"/>
                      </a:cubicBezTo>
                      <a:cubicBezTo>
                        <a:pt x="3" y="8"/>
                        <a:pt x="4" y="15"/>
                        <a:pt x="7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4" name="Freeform 539"/>
                <p:cNvSpPr>
                  <a:spLocks noEditPoints="1"/>
                </p:cNvSpPr>
                <p:nvPr/>
              </p:nvSpPr>
              <p:spPr bwMode="auto">
                <a:xfrm>
                  <a:off x="4668037" y="3697383"/>
                  <a:ext cx="50800" cy="71438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13" y="4"/>
                    </a:cxn>
                    <a:cxn ang="0">
                      <a:pos x="4" y="8"/>
                    </a:cxn>
                    <a:cxn ang="0">
                      <a:pos x="8" y="16"/>
                    </a:cxn>
                    <a:cxn ang="0">
                      <a:pos x="11" y="15"/>
                    </a:cxn>
                    <a:cxn ang="0">
                      <a:pos x="17" y="14"/>
                    </a:cxn>
                    <a:cxn ang="0">
                      <a:pos x="23" y="20"/>
                    </a:cxn>
                    <a:cxn ang="0">
                      <a:pos x="24" y="28"/>
                    </a:cxn>
                    <a:cxn ang="0">
                      <a:pos x="19" y="34"/>
                    </a:cxn>
                    <a:cxn ang="0">
                      <a:pos x="14" y="36"/>
                    </a:cxn>
                    <a:cxn ang="0">
                      <a:pos x="0" y="6"/>
                    </a:cxn>
                    <a:cxn ang="0">
                      <a:pos x="11" y="0"/>
                    </a:cxn>
                    <a:cxn ang="0">
                      <a:pos x="16" y="32"/>
                    </a:cxn>
                    <a:cxn ang="0">
                      <a:pos x="18" y="31"/>
                    </a:cxn>
                    <a:cxn ang="0">
                      <a:pos x="21" y="27"/>
                    </a:cxn>
                    <a:cxn ang="0">
                      <a:pos x="20" y="22"/>
                    </a:cxn>
                    <a:cxn ang="0">
                      <a:pos x="16" y="17"/>
                    </a:cxn>
                    <a:cxn ang="0">
                      <a:pos x="12" y="18"/>
                    </a:cxn>
                    <a:cxn ang="0">
                      <a:pos x="10" y="19"/>
                    </a:cxn>
                    <a:cxn ang="0">
                      <a:pos x="16" y="32"/>
                    </a:cxn>
                  </a:cxnLst>
                  <a:rect l="0" t="0" r="r" b="b"/>
                  <a:pathLst>
                    <a:path w="25" h="36">
                      <a:moveTo>
                        <a:pt x="11" y="0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6"/>
                        <a:pt x="10" y="15"/>
                        <a:pt x="11" y="15"/>
                      </a:cubicBezTo>
                      <a:cubicBezTo>
                        <a:pt x="12" y="14"/>
                        <a:pt x="15" y="13"/>
                        <a:pt x="17" y="14"/>
                      </a:cubicBezTo>
                      <a:cubicBezTo>
                        <a:pt x="19" y="15"/>
                        <a:pt x="21" y="17"/>
                        <a:pt x="23" y="20"/>
                      </a:cubicBezTo>
                      <a:cubicBezTo>
                        <a:pt x="24" y="23"/>
                        <a:pt x="25" y="26"/>
                        <a:pt x="24" y="28"/>
                      </a:cubicBezTo>
                      <a:cubicBezTo>
                        <a:pt x="24" y="31"/>
                        <a:pt x="22" y="33"/>
                        <a:pt x="19" y="34"/>
                      </a:cubicBezTo>
                      <a:cubicBezTo>
                        <a:pt x="17" y="35"/>
                        <a:pt x="15" y="36"/>
                        <a:pt x="14" y="36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1" y="0"/>
                      </a:lnTo>
                      <a:close/>
                      <a:moveTo>
                        <a:pt x="16" y="32"/>
                      </a:moveTo>
                      <a:cubicBezTo>
                        <a:pt x="16" y="32"/>
                        <a:pt x="17" y="32"/>
                        <a:pt x="18" y="31"/>
                      </a:cubicBezTo>
                      <a:cubicBezTo>
                        <a:pt x="20" y="30"/>
                        <a:pt x="21" y="29"/>
                        <a:pt x="21" y="27"/>
                      </a:cubicBezTo>
                      <a:cubicBezTo>
                        <a:pt x="21" y="25"/>
                        <a:pt x="21" y="24"/>
                        <a:pt x="20" y="22"/>
                      </a:cubicBezTo>
                      <a:cubicBezTo>
                        <a:pt x="19" y="19"/>
                        <a:pt x="18" y="18"/>
                        <a:pt x="16" y="17"/>
                      </a:cubicBezTo>
                      <a:cubicBezTo>
                        <a:pt x="15" y="17"/>
                        <a:pt x="13" y="17"/>
                        <a:pt x="12" y="18"/>
                      </a:cubicBezTo>
                      <a:cubicBezTo>
                        <a:pt x="11" y="18"/>
                        <a:pt x="10" y="19"/>
                        <a:pt x="10" y="19"/>
                      </a:cubicBezTo>
                      <a:lnTo>
                        <a:pt x="16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5" name="Freeform 540"/>
                <p:cNvSpPr>
                  <a:spLocks noEditPoints="1"/>
                </p:cNvSpPr>
                <p:nvPr/>
              </p:nvSpPr>
              <p:spPr bwMode="auto">
                <a:xfrm>
                  <a:off x="4704550" y="3683096"/>
                  <a:ext cx="49213" cy="71438"/>
                </a:xfrm>
                <a:custGeom>
                  <a:avLst/>
                  <a:gdLst/>
                  <a:ahLst/>
                  <a:cxnLst>
                    <a:cxn ang="0">
                      <a:pos x="11" y="36"/>
                    </a:cxn>
                    <a:cxn ang="0">
                      <a:pos x="11" y="33"/>
                    </a:cxn>
                    <a:cxn ang="0">
                      <a:pos x="9" y="21"/>
                    </a:cxn>
                    <a:cxn ang="0">
                      <a:pos x="10" y="19"/>
                    </a:cxn>
                    <a:cxn ang="0">
                      <a:pos x="10" y="19"/>
                    </a:cxn>
                    <a:cxn ang="0">
                      <a:pos x="2" y="14"/>
                    </a:cxn>
                    <a:cxn ang="0">
                      <a:pos x="1" y="6"/>
                    </a:cxn>
                    <a:cxn ang="0">
                      <a:pos x="5" y="1"/>
                    </a:cxn>
                    <a:cxn ang="0">
                      <a:pos x="11" y="0"/>
                    </a:cxn>
                    <a:cxn ang="0">
                      <a:pos x="25" y="29"/>
                    </a:cxn>
                    <a:cxn ang="0">
                      <a:pos x="22" y="31"/>
                    </a:cxn>
                    <a:cxn ang="0">
                      <a:pos x="16" y="18"/>
                    </a:cxn>
                    <a:cxn ang="0">
                      <a:pos x="14" y="19"/>
                    </a:cxn>
                    <a:cxn ang="0">
                      <a:pos x="12" y="21"/>
                    </a:cxn>
                    <a:cxn ang="0">
                      <a:pos x="14" y="32"/>
                    </a:cxn>
                    <a:cxn ang="0">
                      <a:pos x="14" y="35"/>
                    </a:cxn>
                    <a:cxn ang="0">
                      <a:pos x="11" y="36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4" y="12"/>
                    </a:cxn>
                    <a:cxn ang="0">
                      <a:pos x="12" y="16"/>
                    </a:cxn>
                    <a:cxn ang="0">
                      <a:pos x="15" y="15"/>
                    </a:cxn>
                    <a:cxn ang="0">
                      <a:pos x="9" y="4"/>
                    </a:cxn>
                  </a:cxnLst>
                  <a:rect l="0" t="0" r="r" b="b"/>
                  <a:pathLst>
                    <a:path w="25" h="36">
                      <a:moveTo>
                        <a:pt x="11" y="36"/>
                      </a:moveTo>
                      <a:cubicBezTo>
                        <a:pt x="11" y="35"/>
                        <a:pt x="11" y="34"/>
                        <a:pt x="11" y="33"/>
                      </a:cubicBezTo>
                      <a:cubicBezTo>
                        <a:pt x="10" y="29"/>
                        <a:pt x="8" y="25"/>
                        <a:pt x="9" y="21"/>
                      </a:cubicBezTo>
                      <a:cubicBezTo>
                        <a:pt x="9" y="20"/>
                        <a:pt x="9" y="20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7" y="19"/>
                        <a:pt x="4" y="18"/>
                        <a:pt x="2" y="14"/>
                      </a:cubicBezTo>
                      <a:cubicBezTo>
                        <a:pt x="0" y="11"/>
                        <a:pt x="0" y="8"/>
                        <a:pt x="1" y="6"/>
                      </a:cubicBezTo>
                      <a:cubicBezTo>
                        <a:pt x="1" y="4"/>
                        <a:pt x="3" y="3"/>
                        <a:pt x="5" y="1"/>
                      </a:cubicBezTo>
                      <a:cubicBezTo>
                        <a:pt x="7" y="0"/>
                        <a:pt x="9" y="0"/>
                        <a:pt x="11" y="0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3" y="19"/>
                        <a:pt x="12" y="20"/>
                        <a:pt x="12" y="21"/>
                      </a:cubicBezTo>
                      <a:cubicBezTo>
                        <a:pt x="11" y="24"/>
                        <a:pt x="13" y="29"/>
                        <a:pt x="14" y="32"/>
                      </a:cubicBezTo>
                      <a:cubicBezTo>
                        <a:pt x="14" y="33"/>
                        <a:pt x="14" y="34"/>
                        <a:pt x="14" y="35"/>
                      </a:cubicBezTo>
                      <a:lnTo>
                        <a:pt x="11" y="36"/>
                      </a:lnTo>
                      <a:close/>
                      <a:moveTo>
                        <a:pt x="9" y="4"/>
                      </a:moveTo>
                      <a:cubicBezTo>
                        <a:pt x="9" y="4"/>
                        <a:pt x="8" y="4"/>
                        <a:pt x="7" y="4"/>
                      </a:cubicBezTo>
                      <a:cubicBezTo>
                        <a:pt x="4" y="6"/>
                        <a:pt x="2" y="8"/>
                        <a:pt x="4" y="12"/>
                      </a:cubicBezTo>
                      <a:cubicBezTo>
                        <a:pt x="6" y="16"/>
                        <a:pt x="9" y="17"/>
                        <a:pt x="12" y="16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lnTo>
                        <a:pt x="9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6" name="Freeform 541"/>
                <p:cNvSpPr>
                  <a:spLocks/>
                </p:cNvSpPr>
                <p:nvPr/>
              </p:nvSpPr>
              <p:spPr bwMode="auto">
                <a:xfrm>
                  <a:off x="4734712" y="3670396"/>
                  <a:ext cx="49213" cy="66675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4" y="1"/>
                    </a:cxn>
                    <a:cxn ang="0">
                      <a:pos x="14" y="6"/>
                    </a:cxn>
                    <a:cxn ang="0">
                      <a:pos x="13" y="15"/>
                    </a:cxn>
                    <a:cxn ang="0">
                      <a:pos x="13" y="15"/>
                    </a:cxn>
                    <a:cxn ang="0">
                      <a:pos x="22" y="20"/>
                    </a:cxn>
                    <a:cxn ang="0">
                      <a:pos x="19" y="33"/>
                    </a:cxn>
                    <a:cxn ang="0">
                      <a:pos x="12" y="34"/>
                    </a:cxn>
                    <a:cxn ang="0">
                      <a:pos x="12" y="30"/>
                    </a:cxn>
                    <a:cxn ang="0">
                      <a:pos x="17" y="30"/>
                    </a:cxn>
                    <a:cxn ang="0">
                      <a:pos x="19" y="22"/>
                    </a:cxn>
                    <a:cxn ang="0">
                      <a:pos x="11" y="19"/>
                    </a:cxn>
                    <a:cxn ang="0">
                      <a:pos x="9" y="19"/>
                    </a:cxn>
                    <a:cxn ang="0">
                      <a:pos x="8" y="16"/>
                    </a:cxn>
                    <a:cxn ang="0">
                      <a:pos x="9" y="16"/>
                    </a:cxn>
                    <a:cxn ang="0">
                      <a:pos x="11" y="8"/>
                    </a:cxn>
                    <a:cxn ang="0">
                      <a:pos x="5" y="5"/>
                    </a:cxn>
                    <a:cxn ang="0">
                      <a:pos x="2" y="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5" h="34">
                      <a:moveTo>
                        <a:pt x="0" y="6"/>
                      </a:moveTo>
                      <a:cubicBezTo>
                        <a:pt x="1" y="4"/>
                        <a:pt x="2" y="2"/>
                        <a:pt x="4" y="1"/>
                      </a:cubicBezTo>
                      <a:cubicBezTo>
                        <a:pt x="8" y="0"/>
                        <a:pt x="12" y="1"/>
                        <a:pt x="14" y="6"/>
                      </a:cubicBezTo>
                      <a:cubicBezTo>
                        <a:pt x="16" y="10"/>
                        <a:pt x="15" y="13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6" y="14"/>
                        <a:pt x="20" y="16"/>
                        <a:pt x="22" y="20"/>
                      </a:cubicBezTo>
                      <a:cubicBezTo>
                        <a:pt x="25" y="27"/>
                        <a:pt x="23" y="31"/>
                        <a:pt x="19" y="33"/>
                      </a:cubicBezTo>
                      <a:cubicBezTo>
                        <a:pt x="17" y="34"/>
                        <a:pt x="15" y="34"/>
                        <a:pt x="12" y="34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1"/>
                        <a:pt x="15" y="31"/>
                        <a:pt x="17" y="30"/>
                      </a:cubicBezTo>
                      <a:cubicBezTo>
                        <a:pt x="20" y="28"/>
                        <a:pt x="21" y="25"/>
                        <a:pt x="19" y="22"/>
                      </a:cubicBezTo>
                      <a:cubicBezTo>
                        <a:pt x="17" y="17"/>
                        <a:pt x="13" y="17"/>
                        <a:pt x="11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2" y="14"/>
                        <a:pt x="13" y="11"/>
                        <a:pt x="11" y="8"/>
                      </a:cubicBezTo>
                      <a:cubicBezTo>
                        <a:pt x="10" y="5"/>
                        <a:pt x="8" y="4"/>
                        <a:pt x="5" y="5"/>
                      </a:cubicBezTo>
                      <a:cubicBezTo>
                        <a:pt x="4" y="5"/>
                        <a:pt x="3" y="7"/>
                        <a:pt x="2" y="9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7" name="Freeform 542"/>
                <p:cNvSpPr>
                  <a:spLocks noEditPoints="1"/>
                </p:cNvSpPr>
                <p:nvPr/>
              </p:nvSpPr>
              <p:spPr bwMode="auto">
                <a:xfrm>
                  <a:off x="4774400" y="3656108"/>
                  <a:ext cx="49213" cy="69850"/>
                </a:xfrm>
                <a:custGeom>
                  <a:avLst/>
                  <a:gdLst/>
                  <a:ahLst/>
                  <a:cxnLst>
                    <a:cxn ang="0">
                      <a:pos x="8" y="23"/>
                    </a:cxn>
                    <a:cxn ang="0">
                      <a:pos x="11" y="34"/>
                    </a:cxn>
                    <a:cxn ang="0">
                      <a:pos x="8" y="35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8"/>
                    </a:cxn>
                    <a:cxn ang="0">
                      <a:pos x="15" y="20"/>
                    </a:cxn>
                    <a:cxn ang="0">
                      <a:pos x="8" y="23"/>
                    </a:cxn>
                    <a:cxn ang="0">
                      <a:pos x="13" y="17"/>
                    </a:cxn>
                    <a:cxn ang="0">
                      <a:pos x="7" y="9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5" y="10"/>
                    </a:cxn>
                    <a:cxn ang="0">
                      <a:pos x="7" y="20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25" h="35">
                      <a:moveTo>
                        <a:pt x="8" y="23"/>
                      </a:move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lnTo>
                        <a:pt x="8" y="23"/>
                      </a:lnTo>
                      <a:close/>
                      <a:moveTo>
                        <a:pt x="13" y="17"/>
                      </a:move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7"/>
                        <a:pt x="5" y="6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6"/>
                        <a:pt x="4" y="8"/>
                        <a:pt x="5" y="10"/>
                      </a:cubicBezTo>
                      <a:cubicBezTo>
                        <a:pt x="7" y="20"/>
                        <a:pt x="7" y="20"/>
                        <a:pt x="7" y="20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8" name="Freeform 543"/>
                <p:cNvSpPr>
                  <a:spLocks/>
                </p:cNvSpPr>
                <p:nvPr/>
              </p:nvSpPr>
              <p:spPr bwMode="auto">
                <a:xfrm>
                  <a:off x="4793450" y="3633883"/>
                  <a:ext cx="46038" cy="69850"/>
                </a:xfrm>
                <a:custGeom>
                  <a:avLst/>
                  <a:gdLst/>
                  <a:ahLst/>
                  <a:cxnLst>
                    <a:cxn ang="0">
                      <a:pos x="9" y="10"/>
                    </a:cxn>
                    <a:cxn ang="0">
                      <a:pos x="2" y="14"/>
                    </a:cxn>
                    <a:cxn ang="0">
                      <a:pos x="0" y="10"/>
                    </a:cxn>
                    <a:cxn ang="0">
                      <a:pos x="19" y="0"/>
                    </a:cxn>
                    <a:cxn ang="0">
                      <a:pos x="21" y="5"/>
                    </a:cxn>
                    <a:cxn ang="0">
                      <a:pos x="13" y="9"/>
                    </a:cxn>
                    <a:cxn ang="0">
                      <a:pos x="29" y="43"/>
                    </a:cxn>
                    <a:cxn ang="0">
                      <a:pos x="27" y="44"/>
                    </a:cxn>
                    <a:cxn ang="0">
                      <a:pos x="9" y="10"/>
                    </a:cxn>
                  </a:cxnLst>
                  <a:rect l="0" t="0" r="r" b="b"/>
                  <a:pathLst>
                    <a:path w="29" h="44">
                      <a:moveTo>
                        <a:pt x="9" y="10"/>
                      </a:move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19" y="0"/>
                      </a:lnTo>
                      <a:lnTo>
                        <a:pt x="21" y="5"/>
                      </a:lnTo>
                      <a:lnTo>
                        <a:pt x="13" y="9"/>
                      </a:lnTo>
                      <a:lnTo>
                        <a:pt x="29" y="43"/>
                      </a:lnTo>
                      <a:lnTo>
                        <a:pt x="27" y="44"/>
                      </a:lnTo>
                      <a:lnTo>
                        <a:pt x="9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59" name="Freeform 544"/>
                <p:cNvSpPr>
                  <a:spLocks/>
                </p:cNvSpPr>
                <p:nvPr/>
              </p:nvSpPr>
              <p:spPr bwMode="auto">
                <a:xfrm>
                  <a:off x="4828375" y="3621183"/>
                  <a:ext cx="50800" cy="73025"/>
                </a:xfrm>
                <a:custGeom>
                  <a:avLst/>
                  <a:gdLst/>
                  <a:ahLst/>
                  <a:cxnLst>
                    <a:cxn ang="0">
                      <a:pos x="22" y="21"/>
                    </a:cxn>
                    <a:cxn ang="0">
                      <a:pos x="12" y="26"/>
                    </a:cxn>
                    <a:cxn ang="0">
                      <a:pos x="20" y="39"/>
                    </a:cxn>
                    <a:cxn ang="0">
                      <a:pos x="31" y="34"/>
                    </a:cxn>
                    <a:cxn ang="0">
                      <a:pos x="32" y="38"/>
                    </a:cxn>
                    <a:cxn ang="0">
                      <a:pos x="19" y="46"/>
                    </a:cxn>
                    <a:cxn ang="0">
                      <a:pos x="0" y="7"/>
                    </a:cxn>
                    <a:cxn ang="0">
                      <a:pos x="14" y="0"/>
                    </a:cxn>
                    <a:cxn ang="0">
                      <a:pos x="16" y="4"/>
                    </a:cxn>
                    <a:cxn ang="0">
                      <a:pos x="5" y="9"/>
                    </a:cxn>
                    <a:cxn ang="0">
                      <a:pos x="11" y="22"/>
                    </a:cxn>
                    <a:cxn ang="0">
                      <a:pos x="21" y="17"/>
                    </a:cxn>
                    <a:cxn ang="0">
                      <a:pos x="22" y="21"/>
                    </a:cxn>
                  </a:cxnLst>
                  <a:rect l="0" t="0" r="r" b="b"/>
                  <a:pathLst>
                    <a:path w="32" h="46">
                      <a:moveTo>
                        <a:pt x="22" y="21"/>
                      </a:moveTo>
                      <a:lnTo>
                        <a:pt x="12" y="26"/>
                      </a:lnTo>
                      <a:lnTo>
                        <a:pt x="20" y="39"/>
                      </a:lnTo>
                      <a:lnTo>
                        <a:pt x="31" y="34"/>
                      </a:lnTo>
                      <a:lnTo>
                        <a:pt x="32" y="38"/>
                      </a:lnTo>
                      <a:lnTo>
                        <a:pt x="19" y="46"/>
                      </a:lnTo>
                      <a:lnTo>
                        <a:pt x="0" y="7"/>
                      </a:lnTo>
                      <a:lnTo>
                        <a:pt x="14" y="0"/>
                      </a:lnTo>
                      <a:lnTo>
                        <a:pt x="16" y="4"/>
                      </a:lnTo>
                      <a:lnTo>
                        <a:pt x="5" y="9"/>
                      </a:lnTo>
                      <a:lnTo>
                        <a:pt x="11" y="22"/>
                      </a:lnTo>
                      <a:lnTo>
                        <a:pt x="21" y="17"/>
                      </a:lnTo>
                      <a:lnTo>
                        <a:pt x="22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0" name="Freeform 545"/>
                <p:cNvSpPr>
                  <a:spLocks/>
                </p:cNvSpPr>
                <p:nvPr/>
              </p:nvSpPr>
              <p:spPr bwMode="auto">
                <a:xfrm>
                  <a:off x="4861712" y="3603721"/>
                  <a:ext cx="53975" cy="7778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7" y="31"/>
                    </a:cxn>
                    <a:cxn ang="0">
                      <a:pos x="24" y="32"/>
                    </a:cxn>
                    <a:cxn ang="0">
                      <a:pos x="11" y="5"/>
                    </a:cxn>
                    <a:cxn ang="0">
                      <a:pos x="4" y="8"/>
                    </a:cxn>
                    <a:cxn ang="0">
                      <a:pos x="9" y="17"/>
                    </a:cxn>
                    <a:cxn ang="0">
                      <a:pos x="14" y="36"/>
                    </a:cxn>
                    <a:cxn ang="0">
                      <a:pos x="11" y="39"/>
                    </a:cxn>
                    <a:cxn ang="0">
                      <a:pos x="9" y="36"/>
                    </a:cxn>
                    <a:cxn ang="0">
                      <a:pos x="11" y="33"/>
                    </a:cxn>
                    <a:cxn ang="0">
                      <a:pos x="6" y="19"/>
                    </a:cxn>
                    <a:cxn ang="0">
                      <a:pos x="0" y="6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7" h="39">
                      <a:moveTo>
                        <a:pt x="12" y="0"/>
                      </a:move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2" y="24"/>
                        <a:pt x="15" y="31"/>
                        <a:pt x="14" y="36"/>
                      </a:cubicBezTo>
                      <a:cubicBezTo>
                        <a:pt x="13" y="37"/>
                        <a:pt x="12" y="38"/>
                        <a:pt x="11" y="39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10" y="35"/>
                        <a:pt x="11" y="34"/>
                        <a:pt x="11" y="33"/>
                      </a:cubicBezTo>
                      <a:cubicBezTo>
                        <a:pt x="11" y="30"/>
                        <a:pt x="9" y="24"/>
                        <a:pt x="6" y="19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1" name="Freeform 546"/>
                <p:cNvSpPr>
                  <a:spLocks noEditPoints="1"/>
                </p:cNvSpPr>
                <p:nvPr/>
              </p:nvSpPr>
              <p:spPr bwMode="auto">
                <a:xfrm>
                  <a:off x="4895050" y="3597371"/>
                  <a:ext cx="50800" cy="6191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8" y="11"/>
                    </a:cxn>
                    <a:cxn ang="0">
                      <a:pos x="10" y="10"/>
                    </a:cxn>
                    <a:cxn ang="0">
                      <a:pos x="23" y="15"/>
                    </a:cxn>
                    <a:cxn ang="0">
                      <a:pos x="24" y="23"/>
                    </a:cxn>
                    <a:cxn ang="0">
                      <a:pos x="19" y="30"/>
                    </a:cxn>
                    <a:cxn ang="0">
                      <a:pos x="14" y="31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6" y="27"/>
                    </a:cxn>
                    <a:cxn ang="0">
                      <a:pos x="18" y="26"/>
                    </a:cxn>
                    <a:cxn ang="0">
                      <a:pos x="20" y="17"/>
                    </a:cxn>
                    <a:cxn ang="0">
                      <a:pos x="11" y="13"/>
                    </a:cxn>
                    <a:cxn ang="0">
                      <a:pos x="9" y="14"/>
                    </a:cxn>
                    <a:cxn ang="0">
                      <a:pos x="16" y="27"/>
                    </a:cxn>
                  </a:cxnLst>
                  <a:rect l="0" t="0" r="r" b="b"/>
                  <a:pathLst>
                    <a:path w="25" h="31">
                      <a:moveTo>
                        <a:pt x="2" y="0"/>
                      </a:move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10" y="10"/>
                        <a:pt x="10" y="10"/>
                      </a:cubicBezTo>
                      <a:cubicBezTo>
                        <a:pt x="14" y="8"/>
                        <a:pt x="20" y="9"/>
                        <a:pt x="23" y="15"/>
                      </a:cubicBezTo>
                      <a:cubicBezTo>
                        <a:pt x="24" y="18"/>
                        <a:pt x="25" y="21"/>
                        <a:pt x="24" y="23"/>
                      </a:cubicBezTo>
                      <a:cubicBezTo>
                        <a:pt x="24" y="26"/>
                        <a:pt x="21" y="28"/>
                        <a:pt x="19" y="30"/>
                      </a:cubicBezTo>
                      <a:cubicBezTo>
                        <a:pt x="17" y="31"/>
                        <a:pt x="15" y="31"/>
                        <a:pt x="14" y="3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16" y="27"/>
                      </a:moveTo>
                      <a:cubicBezTo>
                        <a:pt x="16" y="27"/>
                        <a:pt x="17" y="27"/>
                        <a:pt x="18" y="26"/>
                      </a:cubicBezTo>
                      <a:cubicBezTo>
                        <a:pt x="21" y="25"/>
                        <a:pt x="22" y="22"/>
                        <a:pt x="20" y="17"/>
                      </a:cubicBezTo>
                      <a:cubicBezTo>
                        <a:pt x="18" y="12"/>
                        <a:pt x="14" y="12"/>
                        <a:pt x="11" y="13"/>
                      </a:cubicBezTo>
                      <a:cubicBezTo>
                        <a:pt x="11" y="13"/>
                        <a:pt x="10" y="14"/>
                        <a:pt x="9" y="14"/>
                      </a:cubicBezTo>
                      <a:lnTo>
                        <a:pt x="16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2" name="Freeform 547"/>
                <p:cNvSpPr>
                  <a:spLocks/>
                </p:cNvSpPr>
                <p:nvPr/>
              </p:nvSpPr>
              <p:spPr bwMode="auto">
                <a:xfrm>
                  <a:off x="4926800" y="3570383"/>
                  <a:ext cx="60325" cy="76200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12" y="24"/>
                    </a:cxn>
                    <a:cxn ang="0">
                      <a:pos x="24" y="17"/>
                    </a:cxn>
                    <a:cxn ang="0">
                      <a:pos x="17" y="1"/>
                    </a:cxn>
                    <a:cxn ang="0">
                      <a:pos x="19" y="0"/>
                    </a:cxn>
                    <a:cxn ang="0">
                      <a:pos x="38" y="38"/>
                    </a:cxn>
                    <a:cxn ang="0">
                      <a:pos x="34" y="39"/>
                    </a:cxn>
                    <a:cxn ang="0">
                      <a:pos x="27" y="21"/>
                    </a:cxn>
                    <a:cxn ang="0">
                      <a:pos x="14" y="27"/>
                    </a:cxn>
                    <a:cxn ang="0">
                      <a:pos x="22" y="45"/>
                    </a:cxn>
                    <a:cxn ang="0">
                      <a:pos x="19" y="48"/>
                    </a:cxn>
                    <a:cxn ang="0">
                      <a:pos x="0" y="9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38" h="48">
                      <a:moveTo>
                        <a:pt x="4" y="7"/>
                      </a:moveTo>
                      <a:lnTo>
                        <a:pt x="12" y="24"/>
                      </a:lnTo>
                      <a:lnTo>
                        <a:pt x="24" y="17"/>
                      </a:lnTo>
                      <a:lnTo>
                        <a:pt x="17" y="1"/>
                      </a:lnTo>
                      <a:lnTo>
                        <a:pt x="19" y="0"/>
                      </a:lnTo>
                      <a:lnTo>
                        <a:pt x="38" y="38"/>
                      </a:lnTo>
                      <a:lnTo>
                        <a:pt x="34" y="39"/>
                      </a:lnTo>
                      <a:lnTo>
                        <a:pt x="27" y="21"/>
                      </a:lnTo>
                      <a:lnTo>
                        <a:pt x="14" y="27"/>
                      </a:lnTo>
                      <a:lnTo>
                        <a:pt x="22" y="45"/>
                      </a:lnTo>
                      <a:lnTo>
                        <a:pt x="19" y="48"/>
                      </a:lnTo>
                      <a:lnTo>
                        <a:pt x="0" y="9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3" name="Freeform 548"/>
                <p:cNvSpPr>
                  <a:spLocks noEditPoints="1"/>
                </p:cNvSpPr>
                <p:nvPr/>
              </p:nvSpPr>
              <p:spPr bwMode="auto">
                <a:xfrm>
                  <a:off x="4968075" y="3548158"/>
                  <a:ext cx="65088" cy="77788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8" y="19"/>
                    </a:cxn>
                    <a:cxn ang="0">
                      <a:pos x="10" y="17"/>
                    </a:cxn>
                    <a:cxn ang="0">
                      <a:pos x="23" y="23"/>
                    </a:cxn>
                    <a:cxn ang="0">
                      <a:pos x="24" y="30"/>
                    </a:cxn>
                    <a:cxn ang="0">
                      <a:pos x="19" y="37"/>
                    </a:cxn>
                    <a:cxn ang="0">
                      <a:pos x="14" y="39"/>
                    </a:cxn>
                    <a:cxn ang="0">
                      <a:pos x="0" y="9"/>
                    </a:cxn>
                    <a:cxn ang="0">
                      <a:pos x="3" y="7"/>
                    </a:cxn>
                    <a:cxn ang="0">
                      <a:pos x="16" y="35"/>
                    </a:cxn>
                    <a:cxn ang="0">
                      <a:pos x="18" y="34"/>
                    </a:cxn>
                    <a:cxn ang="0">
                      <a:pos x="20" y="24"/>
                    </a:cxn>
                    <a:cxn ang="0">
                      <a:pos x="12" y="21"/>
                    </a:cxn>
                    <a:cxn ang="0">
                      <a:pos x="9" y="22"/>
                    </a:cxn>
                    <a:cxn ang="0">
                      <a:pos x="16" y="35"/>
                    </a:cxn>
                    <a:cxn ang="0">
                      <a:pos x="18" y="0"/>
                    </a:cxn>
                    <a:cxn ang="0">
                      <a:pos x="33" y="30"/>
                    </a:cxn>
                    <a:cxn ang="0">
                      <a:pos x="30" y="32"/>
                    </a:cxn>
                    <a:cxn ang="0">
                      <a:pos x="15" y="1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33" h="39">
                      <a:moveTo>
                        <a:pt x="3" y="7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8"/>
                        <a:pt x="10" y="18"/>
                        <a:pt x="10" y="17"/>
                      </a:cubicBezTo>
                      <a:cubicBezTo>
                        <a:pt x="15" y="15"/>
                        <a:pt x="20" y="16"/>
                        <a:pt x="23" y="23"/>
                      </a:cubicBezTo>
                      <a:cubicBezTo>
                        <a:pt x="24" y="26"/>
                        <a:pt x="25" y="28"/>
                        <a:pt x="24" y="30"/>
                      </a:cubicBezTo>
                      <a:cubicBezTo>
                        <a:pt x="24" y="34"/>
                        <a:pt x="22" y="36"/>
                        <a:pt x="19" y="37"/>
                      </a:cubicBezTo>
                      <a:cubicBezTo>
                        <a:pt x="17" y="38"/>
                        <a:pt x="15" y="39"/>
                        <a:pt x="14" y="39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7"/>
                      </a:lnTo>
                      <a:close/>
                      <a:moveTo>
                        <a:pt x="16" y="35"/>
                      </a:moveTo>
                      <a:cubicBezTo>
                        <a:pt x="16" y="35"/>
                        <a:pt x="17" y="34"/>
                        <a:pt x="18" y="34"/>
                      </a:cubicBezTo>
                      <a:cubicBezTo>
                        <a:pt x="21" y="32"/>
                        <a:pt x="22" y="29"/>
                        <a:pt x="20" y="24"/>
                      </a:cubicBezTo>
                      <a:cubicBezTo>
                        <a:pt x="18" y="20"/>
                        <a:pt x="14" y="19"/>
                        <a:pt x="12" y="21"/>
                      </a:cubicBezTo>
                      <a:cubicBezTo>
                        <a:pt x="11" y="21"/>
                        <a:pt x="10" y="22"/>
                        <a:pt x="9" y="22"/>
                      </a:cubicBezTo>
                      <a:lnTo>
                        <a:pt x="16" y="35"/>
                      </a:lnTo>
                      <a:close/>
                      <a:moveTo>
                        <a:pt x="18" y="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15" y="1"/>
                        <a:pt x="15" y="1"/>
                        <a:pt x="15" y="1"/>
                      </a:cubicBez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4" name="Freeform 549"/>
                <p:cNvSpPr>
                  <a:spLocks/>
                </p:cNvSpPr>
                <p:nvPr/>
              </p:nvSpPr>
              <p:spPr bwMode="auto">
                <a:xfrm>
                  <a:off x="5009350" y="3530696"/>
                  <a:ext cx="61913" cy="74613"/>
                </a:xfrm>
                <a:custGeom>
                  <a:avLst/>
                  <a:gdLst/>
                  <a:ahLst/>
                  <a:cxnLst>
                    <a:cxn ang="0">
                      <a:pos x="27" y="32"/>
                    </a:cxn>
                    <a:cxn ang="0">
                      <a:pos x="22" y="26"/>
                    </a:cxn>
                    <a:cxn ang="0">
                      <a:pos x="16" y="21"/>
                    </a:cxn>
                    <a:cxn ang="0">
                      <a:pos x="16" y="21"/>
                    </a:cxn>
                    <a:cxn ang="0">
                      <a:pos x="17" y="29"/>
                    </a:cxn>
                    <a:cxn ang="0">
                      <a:pos x="18" y="36"/>
                    </a:cxn>
                    <a:cxn ang="0">
                      <a:pos x="15" y="38"/>
                    </a:cxn>
                    <a:cxn ang="0">
                      <a:pos x="13" y="19"/>
                    </a:cxn>
                    <a:cxn ang="0">
                      <a:pos x="0" y="7"/>
                    </a:cxn>
                    <a:cxn ang="0">
                      <a:pos x="3" y="6"/>
                    </a:cxn>
                    <a:cxn ang="0">
                      <a:pos x="9" y="12"/>
                    </a:cxn>
                    <a:cxn ang="0">
                      <a:pos x="14" y="16"/>
                    </a:cxn>
                    <a:cxn ang="0">
                      <a:pos x="14" y="16"/>
                    </a:cxn>
                    <a:cxn ang="0">
                      <a:pos x="13" y="10"/>
                    </a:cxn>
                    <a:cxn ang="0">
                      <a:pos x="13" y="1"/>
                    </a:cxn>
                    <a:cxn ang="0">
                      <a:pos x="16" y="0"/>
                    </a:cxn>
                    <a:cxn ang="0">
                      <a:pos x="17" y="18"/>
                    </a:cxn>
                    <a:cxn ang="0">
                      <a:pos x="31" y="30"/>
                    </a:cxn>
                    <a:cxn ang="0">
                      <a:pos x="27" y="32"/>
                    </a:cxn>
                  </a:cxnLst>
                  <a:rect l="0" t="0" r="r" b="b"/>
                  <a:pathLst>
                    <a:path w="31" h="38">
                      <a:moveTo>
                        <a:pt x="27" y="32"/>
                      </a:move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9" y="24"/>
                        <a:pt x="18" y="23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7" y="23"/>
                        <a:pt x="17" y="25"/>
                        <a:pt x="17" y="29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3"/>
                        <a:pt x="12" y="15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4"/>
                        <a:pt x="13" y="12"/>
                        <a:pt x="13" y="1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lnTo>
                        <a:pt x="27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5" name="Freeform 550"/>
                <p:cNvSpPr>
                  <a:spLocks/>
                </p:cNvSpPr>
                <p:nvPr/>
              </p:nvSpPr>
              <p:spPr bwMode="auto">
                <a:xfrm>
                  <a:off x="4690262" y="3773583"/>
                  <a:ext cx="46038" cy="66675"/>
                </a:xfrm>
                <a:custGeom>
                  <a:avLst/>
                  <a:gdLst/>
                  <a:ahLst/>
                  <a:cxnLst>
                    <a:cxn ang="0">
                      <a:pos x="9" y="9"/>
                    </a:cxn>
                    <a:cxn ang="0">
                      <a:pos x="2" y="12"/>
                    </a:cxn>
                    <a:cxn ang="0">
                      <a:pos x="0" y="9"/>
                    </a:cxn>
                    <a:cxn ang="0">
                      <a:pos x="19" y="0"/>
                    </a:cxn>
                    <a:cxn ang="0">
                      <a:pos x="20" y="4"/>
                    </a:cxn>
                    <a:cxn ang="0">
                      <a:pos x="13" y="7"/>
                    </a:cxn>
                    <a:cxn ang="0">
                      <a:pos x="29" y="41"/>
                    </a:cxn>
                    <a:cxn ang="0">
                      <a:pos x="25" y="42"/>
                    </a:cxn>
                    <a:cxn ang="0">
                      <a:pos x="9" y="9"/>
                    </a:cxn>
                  </a:cxnLst>
                  <a:rect l="0" t="0" r="r" b="b"/>
                  <a:pathLst>
                    <a:path w="29" h="42">
                      <a:moveTo>
                        <a:pt x="9" y="9"/>
                      </a:moveTo>
                      <a:lnTo>
                        <a:pt x="2" y="12"/>
                      </a:lnTo>
                      <a:lnTo>
                        <a:pt x="0" y="9"/>
                      </a:lnTo>
                      <a:lnTo>
                        <a:pt x="19" y="0"/>
                      </a:lnTo>
                      <a:lnTo>
                        <a:pt x="20" y="4"/>
                      </a:lnTo>
                      <a:lnTo>
                        <a:pt x="13" y="7"/>
                      </a:lnTo>
                      <a:lnTo>
                        <a:pt x="29" y="41"/>
                      </a:lnTo>
                      <a:lnTo>
                        <a:pt x="25" y="42"/>
                      </a:lnTo>
                      <a:lnTo>
                        <a:pt x="9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6" name="Freeform 551"/>
                <p:cNvSpPr>
                  <a:spLocks noEditPoints="1"/>
                </p:cNvSpPr>
                <p:nvPr/>
              </p:nvSpPr>
              <p:spPr bwMode="auto">
                <a:xfrm>
                  <a:off x="4725187" y="3764058"/>
                  <a:ext cx="36513" cy="6667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" y="1"/>
                    </a:cxn>
                    <a:cxn ang="0">
                      <a:pos x="12" y="1"/>
                    </a:cxn>
                    <a:cxn ang="0">
                      <a:pos x="17" y="6"/>
                    </a:cxn>
                    <a:cxn ang="0">
                      <a:pos x="18" y="14"/>
                    </a:cxn>
                    <a:cxn ang="0">
                      <a:pos x="14" y="20"/>
                    </a:cxn>
                    <a:cxn ang="0">
                      <a:pos x="11" y="21"/>
                    </a:cxn>
                    <a:cxn ang="0">
                      <a:pos x="17" y="33"/>
                    </a:cxn>
                    <a:cxn ang="0">
                      <a:pos x="15" y="34"/>
                    </a:cxn>
                    <a:cxn ang="0">
                      <a:pos x="0" y="4"/>
                    </a:cxn>
                    <a:cxn ang="0">
                      <a:pos x="10" y="17"/>
                    </a:cxn>
                    <a:cxn ang="0">
                      <a:pos x="12" y="17"/>
                    </a:cxn>
                    <a:cxn ang="0">
                      <a:pos x="14" y="8"/>
                    </a:cxn>
                    <a:cxn ang="0">
                      <a:pos x="6" y="4"/>
                    </a:cxn>
                    <a:cxn ang="0">
                      <a:pos x="4" y="6"/>
                    </a:cxn>
                    <a:cxn ang="0">
                      <a:pos x="10" y="17"/>
                    </a:cxn>
                  </a:cxnLst>
                  <a:rect l="0" t="0" r="r" b="b"/>
                  <a:pathLst>
                    <a:path w="19" h="34">
                      <a:moveTo>
                        <a:pt x="0" y="4"/>
                      </a:moveTo>
                      <a:cubicBezTo>
                        <a:pt x="1" y="3"/>
                        <a:pt x="3" y="2"/>
                        <a:pt x="5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6"/>
                      </a:cubicBezTo>
                      <a:cubicBezTo>
                        <a:pt x="18" y="9"/>
                        <a:pt x="19" y="11"/>
                        <a:pt x="18" y="14"/>
                      </a:cubicBezTo>
                      <a:cubicBezTo>
                        <a:pt x="18" y="16"/>
                        <a:pt x="16" y="19"/>
                        <a:pt x="14" y="20"/>
                      </a:cubicBezTo>
                      <a:cubicBezTo>
                        <a:pt x="13" y="20"/>
                        <a:pt x="12" y="21"/>
                        <a:pt x="11" y="21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lnTo>
                        <a:pt x="0" y="4"/>
                      </a:lnTo>
                      <a:close/>
                      <a:moveTo>
                        <a:pt x="10" y="17"/>
                      </a:moveTo>
                      <a:cubicBezTo>
                        <a:pt x="10" y="17"/>
                        <a:pt x="11" y="17"/>
                        <a:pt x="12" y="17"/>
                      </a:cubicBezTo>
                      <a:cubicBezTo>
                        <a:pt x="15" y="15"/>
                        <a:pt x="16" y="12"/>
                        <a:pt x="14" y="8"/>
                      </a:cubicBezTo>
                      <a:cubicBezTo>
                        <a:pt x="12" y="4"/>
                        <a:pt x="9" y="3"/>
                        <a:pt x="6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lnTo>
                        <a:pt x="1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7" name="Freeform 552"/>
                <p:cNvSpPr>
                  <a:spLocks/>
                </p:cNvSpPr>
                <p:nvPr/>
              </p:nvSpPr>
              <p:spPr bwMode="auto">
                <a:xfrm>
                  <a:off x="4756937" y="3745008"/>
                  <a:ext cx="50800" cy="69850"/>
                </a:xfrm>
                <a:custGeom>
                  <a:avLst/>
                  <a:gdLst/>
                  <a:ahLst/>
                  <a:cxnLst>
                    <a:cxn ang="0">
                      <a:pos x="22" y="20"/>
                    </a:cxn>
                    <a:cxn ang="0">
                      <a:pos x="12" y="25"/>
                    </a:cxn>
                    <a:cxn ang="0">
                      <a:pos x="20" y="39"/>
                    </a:cxn>
                    <a:cxn ang="0">
                      <a:pos x="31" y="34"/>
                    </a:cxn>
                    <a:cxn ang="0">
                      <a:pos x="32" y="38"/>
                    </a:cxn>
                    <a:cxn ang="0">
                      <a:pos x="18" y="44"/>
                    </a:cxn>
                    <a:cxn ang="0">
                      <a:pos x="0" y="6"/>
                    </a:cxn>
                    <a:cxn ang="0">
                      <a:pos x="13" y="0"/>
                    </a:cxn>
                    <a:cxn ang="0">
                      <a:pos x="16" y="4"/>
                    </a:cxn>
                    <a:cxn ang="0">
                      <a:pos x="5" y="9"/>
                    </a:cxn>
                    <a:cxn ang="0">
                      <a:pos x="11" y="22"/>
                    </a:cxn>
                    <a:cxn ang="0">
                      <a:pos x="21" y="17"/>
                    </a:cxn>
                    <a:cxn ang="0">
                      <a:pos x="22" y="20"/>
                    </a:cxn>
                  </a:cxnLst>
                  <a:rect l="0" t="0" r="r" b="b"/>
                  <a:pathLst>
                    <a:path w="32" h="44">
                      <a:moveTo>
                        <a:pt x="22" y="20"/>
                      </a:moveTo>
                      <a:lnTo>
                        <a:pt x="12" y="25"/>
                      </a:lnTo>
                      <a:lnTo>
                        <a:pt x="20" y="39"/>
                      </a:lnTo>
                      <a:lnTo>
                        <a:pt x="31" y="34"/>
                      </a:lnTo>
                      <a:lnTo>
                        <a:pt x="32" y="38"/>
                      </a:lnTo>
                      <a:lnTo>
                        <a:pt x="18" y="4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16" y="4"/>
                      </a:lnTo>
                      <a:lnTo>
                        <a:pt x="5" y="9"/>
                      </a:lnTo>
                      <a:lnTo>
                        <a:pt x="11" y="22"/>
                      </a:lnTo>
                      <a:lnTo>
                        <a:pt x="21" y="17"/>
                      </a:lnTo>
                      <a:lnTo>
                        <a:pt x="22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8" name="Freeform 553"/>
                <p:cNvSpPr>
                  <a:spLocks noEditPoints="1"/>
                </p:cNvSpPr>
                <p:nvPr/>
              </p:nvSpPr>
              <p:spPr bwMode="auto">
                <a:xfrm>
                  <a:off x="4785512" y="3729133"/>
                  <a:ext cx="50800" cy="71438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13" y="4"/>
                    </a:cxn>
                    <a:cxn ang="0">
                      <a:pos x="4" y="8"/>
                    </a:cxn>
                    <a:cxn ang="0">
                      <a:pos x="8" y="16"/>
                    </a:cxn>
                    <a:cxn ang="0">
                      <a:pos x="11" y="15"/>
                    </a:cxn>
                    <a:cxn ang="0">
                      <a:pos x="17" y="14"/>
                    </a:cxn>
                    <a:cxn ang="0">
                      <a:pos x="23" y="20"/>
                    </a:cxn>
                    <a:cxn ang="0">
                      <a:pos x="24" y="28"/>
                    </a:cxn>
                    <a:cxn ang="0">
                      <a:pos x="19" y="34"/>
                    </a:cxn>
                    <a:cxn ang="0">
                      <a:pos x="14" y="36"/>
                    </a:cxn>
                    <a:cxn ang="0">
                      <a:pos x="0" y="6"/>
                    </a:cxn>
                    <a:cxn ang="0">
                      <a:pos x="11" y="0"/>
                    </a:cxn>
                    <a:cxn ang="0">
                      <a:pos x="16" y="32"/>
                    </a:cxn>
                    <a:cxn ang="0">
                      <a:pos x="18" y="31"/>
                    </a:cxn>
                    <a:cxn ang="0">
                      <a:pos x="21" y="27"/>
                    </a:cxn>
                    <a:cxn ang="0">
                      <a:pos x="20" y="22"/>
                    </a:cxn>
                    <a:cxn ang="0">
                      <a:pos x="16" y="17"/>
                    </a:cxn>
                    <a:cxn ang="0">
                      <a:pos x="12" y="18"/>
                    </a:cxn>
                    <a:cxn ang="0">
                      <a:pos x="10" y="19"/>
                    </a:cxn>
                    <a:cxn ang="0">
                      <a:pos x="16" y="32"/>
                    </a:cxn>
                  </a:cxnLst>
                  <a:rect l="0" t="0" r="r" b="b"/>
                  <a:pathLst>
                    <a:path w="25" h="36">
                      <a:moveTo>
                        <a:pt x="11" y="0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6"/>
                        <a:pt x="10" y="15"/>
                        <a:pt x="11" y="15"/>
                      </a:cubicBezTo>
                      <a:cubicBezTo>
                        <a:pt x="12" y="14"/>
                        <a:pt x="15" y="13"/>
                        <a:pt x="17" y="14"/>
                      </a:cubicBezTo>
                      <a:cubicBezTo>
                        <a:pt x="19" y="15"/>
                        <a:pt x="21" y="17"/>
                        <a:pt x="23" y="20"/>
                      </a:cubicBezTo>
                      <a:cubicBezTo>
                        <a:pt x="24" y="23"/>
                        <a:pt x="25" y="25"/>
                        <a:pt x="24" y="28"/>
                      </a:cubicBezTo>
                      <a:cubicBezTo>
                        <a:pt x="24" y="31"/>
                        <a:pt x="22" y="33"/>
                        <a:pt x="19" y="34"/>
                      </a:cubicBezTo>
                      <a:cubicBezTo>
                        <a:pt x="17" y="35"/>
                        <a:pt x="15" y="36"/>
                        <a:pt x="14" y="36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1" y="0"/>
                      </a:lnTo>
                      <a:close/>
                      <a:moveTo>
                        <a:pt x="16" y="32"/>
                      </a:moveTo>
                      <a:cubicBezTo>
                        <a:pt x="16" y="32"/>
                        <a:pt x="17" y="32"/>
                        <a:pt x="18" y="31"/>
                      </a:cubicBezTo>
                      <a:cubicBezTo>
                        <a:pt x="20" y="30"/>
                        <a:pt x="21" y="29"/>
                        <a:pt x="21" y="27"/>
                      </a:cubicBezTo>
                      <a:cubicBezTo>
                        <a:pt x="21" y="25"/>
                        <a:pt x="21" y="24"/>
                        <a:pt x="20" y="22"/>
                      </a:cubicBezTo>
                      <a:cubicBezTo>
                        <a:pt x="19" y="19"/>
                        <a:pt x="18" y="18"/>
                        <a:pt x="16" y="17"/>
                      </a:cubicBezTo>
                      <a:cubicBezTo>
                        <a:pt x="15" y="17"/>
                        <a:pt x="13" y="17"/>
                        <a:pt x="12" y="18"/>
                      </a:cubicBezTo>
                      <a:cubicBezTo>
                        <a:pt x="11" y="18"/>
                        <a:pt x="10" y="19"/>
                        <a:pt x="10" y="19"/>
                      </a:cubicBezTo>
                      <a:lnTo>
                        <a:pt x="16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69" name="Freeform 554"/>
                <p:cNvSpPr>
                  <a:spLocks noEditPoints="1"/>
                </p:cNvSpPr>
                <p:nvPr/>
              </p:nvSpPr>
              <p:spPr bwMode="auto">
                <a:xfrm>
                  <a:off x="4822025" y="3711671"/>
                  <a:ext cx="55563" cy="73025"/>
                </a:xfrm>
                <a:custGeom>
                  <a:avLst/>
                  <a:gdLst/>
                  <a:ahLst/>
                  <a:cxnLst>
                    <a:cxn ang="0">
                      <a:pos x="23" y="13"/>
                    </a:cxn>
                    <a:cxn ang="0">
                      <a:pos x="21" y="34"/>
                    </a:cxn>
                    <a:cxn ang="0">
                      <a:pos x="4" y="23"/>
                    </a:cxn>
                    <a:cxn ang="0">
                      <a:pos x="6" y="3"/>
                    </a:cxn>
                    <a:cxn ang="0">
                      <a:pos x="23" y="13"/>
                    </a:cxn>
                    <a:cxn ang="0">
                      <a:pos x="7" y="22"/>
                    </a:cxn>
                    <a:cxn ang="0">
                      <a:pos x="20" y="31"/>
                    </a:cxn>
                    <a:cxn ang="0">
                      <a:pos x="20" y="15"/>
                    </a:cxn>
                    <a:cxn ang="0">
                      <a:pos x="8" y="6"/>
                    </a:cxn>
                    <a:cxn ang="0">
                      <a:pos x="7" y="22"/>
                    </a:cxn>
                  </a:cxnLst>
                  <a:rect l="0" t="0" r="r" b="b"/>
                  <a:pathLst>
                    <a:path w="28" h="37">
                      <a:moveTo>
                        <a:pt x="23" y="13"/>
                      </a:moveTo>
                      <a:cubicBezTo>
                        <a:pt x="28" y="24"/>
                        <a:pt x="26" y="32"/>
                        <a:pt x="21" y="34"/>
                      </a:cubicBezTo>
                      <a:cubicBezTo>
                        <a:pt x="16" y="37"/>
                        <a:pt x="9" y="32"/>
                        <a:pt x="4" y="23"/>
                      </a:cubicBezTo>
                      <a:cubicBezTo>
                        <a:pt x="0" y="13"/>
                        <a:pt x="1" y="5"/>
                        <a:pt x="6" y="3"/>
                      </a:cubicBezTo>
                      <a:cubicBezTo>
                        <a:pt x="12" y="0"/>
                        <a:pt x="19" y="4"/>
                        <a:pt x="23" y="13"/>
                      </a:cubicBezTo>
                      <a:close/>
                      <a:moveTo>
                        <a:pt x="7" y="22"/>
                      </a:moveTo>
                      <a:cubicBezTo>
                        <a:pt x="10" y="28"/>
                        <a:pt x="15" y="33"/>
                        <a:pt x="20" y="31"/>
                      </a:cubicBezTo>
                      <a:cubicBezTo>
                        <a:pt x="24" y="29"/>
                        <a:pt x="23" y="22"/>
                        <a:pt x="20" y="15"/>
                      </a:cubicBezTo>
                      <a:cubicBezTo>
                        <a:pt x="17" y="9"/>
                        <a:pt x="12" y="4"/>
                        <a:pt x="8" y="6"/>
                      </a:cubicBezTo>
                      <a:cubicBezTo>
                        <a:pt x="3" y="8"/>
                        <a:pt x="4" y="15"/>
                        <a:pt x="7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0" name="Freeform 555"/>
                <p:cNvSpPr>
                  <a:spLocks noEditPoints="1"/>
                </p:cNvSpPr>
                <p:nvPr/>
              </p:nvSpPr>
              <p:spPr bwMode="auto">
                <a:xfrm>
                  <a:off x="4860125" y="3697383"/>
                  <a:ext cx="49213" cy="6826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" y="1"/>
                    </a:cxn>
                    <a:cxn ang="0">
                      <a:pos x="11" y="1"/>
                    </a:cxn>
                    <a:cxn ang="0">
                      <a:pos x="16" y="5"/>
                    </a:cxn>
                    <a:cxn ang="0">
                      <a:pos x="15" y="14"/>
                    </a:cxn>
                    <a:cxn ang="0">
                      <a:pos x="16" y="14"/>
                    </a:cxn>
                    <a:cxn ang="0">
                      <a:pos x="23" y="19"/>
                    </a:cxn>
                    <a:cxn ang="0">
                      <a:pos x="25" y="26"/>
                    </a:cxn>
                    <a:cxn ang="0">
                      <a:pos x="19" y="33"/>
                    </a:cxn>
                    <a:cxn ang="0">
                      <a:pos x="15" y="34"/>
                    </a:cxn>
                    <a:cxn ang="0">
                      <a:pos x="0" y="4"/>
                    </a:cxn>
                    <a:cxn ang="0">
                      <a:pos x="9" y="16"/>
                    </a:cxn>
                    <a:cxn ang="0">
                      <a:pos x="11" y="14"/>
                    </a:cxn>
                    <a:cxn ang="0">
                      <a:pos x="13" y="7"/>
                    </a:cxn>
                    <a:cxn ang="0">
                      <a:pos x="6" y="4"/>
                    </a:cxn>
                    <a:cxn ang="0">
                      <a:pos x="4" y="6"/>
                    </a:cxn>
                    <a:cxn ang="0">
                      <a:pos x="9" y="16"/>
                    </a:cxn>
                    <a:cxn ang="0">
                      <a:pos x="16" y="30"/>
                    </a:cxn>
                    <a:cxn ang="0">
                      <a:pos x="18" y="29"/>
                    </a:cxn>
                    <a:cxn ang="0">
                      <a:pos x="21" y="21"/>
                    </a:cxn>
                    <a:cxn ang="0">
                      <a:pos x="12" y="17"/>
                    </a:cxn>
                    <a:cxn ang="0">
                      <a:pos x="10" y="19"/>
                    </a:cxn>
                    <a:cxn ang="0">
                      <a:pos x="16" y="30"/>
                    </a:cxn>
                  </a:cxnLst>
                  <a:rect l="0" t="0" r="r" b="b"/>
                  <a:pathLst>
                    <a:path w="25" h="34">
                      <a:moveTo>
                        <a:pt x="0" y="4"/>
                      </a:moveTo>
                      <a:cubicBezTo>
                        <a:pt x="1" y="3"/>
                        <a:pt x="3" y="2"/>
                        <a:pt x="5" y="1"/>
                      </a:cubicBezTo>
                      <a:cubicBezTo>
                        <a:pt x="7" y="0"/>
                        <a:pt x="9" y="0"/>
                        <a:pt x="11" y="1"/>
                      </a:cubicBezTo>
                      <a:cubicBezTo>
                        <a:pt x="13" y="2"/>
                        <a:pt x="15" y="3"/>
                        <a:pt x="16" y="5"/>
                      </a:cubicBezTo>
                      <a:cubicBezTo>
                        <a:pt x="17" y="8"/>
                        <a:pt x="17" y="12"/>
                        <a:pt x="15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4"/>
                        <a:pt x="21" y="15"/>
                        <a:pt x="23" y="19"/>
                      </a:cubicBezTo>
                      <a:cubicBezTo>
                        <a:pt x="25" y="22"/>
                        <a:pt x="25" y="24"/>
                        <a:pt x="25" y="26"/>
                      </a:cubicBezTo>
                      <a:cubicBezTo>
                        <a:pt x="24" y="29"/>
                        <a:pt x="22" y="31"/>
                        <a:pt x="19" y="33"/>
                      </a:cubicBezTo>
                      <a:cubicBezTo>
                        <a:pt x="17" y="34"/>
                        <a:pt x="16" y="34"/>
                        <a:pt x="15" y="34"/>
                      </a:cubicBezTo>
                      <a:lnTo>
                        <a:pt x="0" y="4"/>
                      </a:lnTo>
                      <a:close/>
                      <a:moveTo>
                        <a:pt x="9" y="16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4" y="13"/>
                        <a:pt x="15" y="10"/>
                        <a:pt x="13" y="7"/>
                      </a:cubicBezTo>
                      <a:cubicBezTo>
                        <a:pt x="12" y="4"/>
                        <a:pt x="9" y="3"/>
                        <a:pt x="6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lnTo>
                        <a:pt x="9" y="16"/>
                      </a:lnTo>
                      <a:close/>
                      <a:moveTo>
                        <a:pt x="16" y="30"/>
                      </a:moveTo>
                      <a:cubicBezTo>
                        <a:pt x="16" y="30"/>
                        <a:pt x="17" y="30"/>
                        <a:pt x="18" y="29"/>
                      </a:cubicBezTo>
                      <a:cubicBezTo>
                        <a:pt x="21" y="28"/>
                        <a:pt x="23" y="25"/>
                        <a:pt x="21" y="21"/>
                      </a:cubicBezTo>
                      <a:cubicBezTo>
                        <a:pt x="19" y="17"/>
                        <a:pt x="15" y="16"/>
                        <a:pt x="12" y="17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lnTo>
                        <a:pt x="16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1" name="Freeform 556"/>
                <p:cNvSpPr>
                  <a:spLocks noEditPoints="1"/>
                </p:cNvSpPr>
                <p:nvPr/>
              </p:nvSpPr>
              <p:spPr bwMode="auto">
                <a:xfrm>
                  <a:off x="4902987" y="3681508"/>
                  <a:ext cx="50800" cy="69850"/>
                </a:xfrm>
                <a:custGeom>
                  <a:avLst/>
                  <a:gdLst/>
                  <a:ahLst/>
                  <a:cxnLst>
                    <a:cxn ang="0">
                      <a:pos x="8" y="23"/>
                    </a:cxn>
                    <a:cxn ang="0">
                      <a:pos x="10" y="34"/>
                    </a:cxn>
                    <a:cxn ang="0">
                      <a:pos x="7" y="35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25" y="27"/>
                    </a:cxn>
                    <a:cxn ang="0">
                      <a:pos x="22" y="28"/>
                    </a:cxn>
                    <a:cxn ang="0">
                      <a:pos x="15" y="20"/>
                    </a:cxn>
                    <a:cxn ang="0">
                      <a:pos x="8" y="23"/>
                    </a:cxn>
                    <a:cxn ang="0">
                      <a:pos x="13" y="17"/>
                    </a:cxn>
                    <a:cxn ang="0">
                      <a:pos x="7" y="9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5" y="10"/>
                    </a:cxn>
                    <a:cxn ang="0">
                      <a:pos x="7" y="20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25" h="35">
                      <a:moveTo>
                        <a:pt x="8" y="23"/>
                      </a:move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lnTo>
                        <a:pt x="8" y="23"/>
                      </a:lnTo>
                      <a:close/>
                      <a:moveTo>
                        <a:pt x="13" y="17"/>
                      </a:move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5" y="7"/>
                        <a:pt x="4" y="6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6"/>
                        <a:pt x="4" y="8"/>
                        <a:pt x="5" y="10"/>
                      </a:cubicBezTo>
                      <a:cubicBezTo>
                        <a:pt x="7" y="20"/>
                        <a:pt x="7" y="20"/>
                        <a:pt x="7" y="20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2" name="Freeform 557"/>
                <p:cNvSpPr>
                  <a:spLocks/>
                </p:cNvSpPr>
                <p:nvPr/>
              </p:nvSpPr>
              <p:spPr bwMode="auto">
                <a:xfrm>
                  <a:off x="4929975" y="3657696"/>
                  <a:ext cx="58738" cy="76200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11" y="24"/>
                    </a:cxn>
                    <a:cxn ang="0">
                      <a:pos x="24" y="18"/>
                    </a:cxn>
                    <a:cxn ang="0">
                      <a:pos x="16" y="1"/>
                    </a:cxn>
                    <a:cxn ang="0">
                      <a:pos x="19" y="0"/>
                    </a:cxn>
                    <a:cxn ang="0">
                      <a:pos x="37" y="38"/>
                    </a:cxn>
                    <a:cxn ang="0">
                      <a:pos x="34" y="39"/>
                    </a:cxn>
                    <a:cxn ang="0">
                      <a:pos x="25" y="21"/>
                    </a:cxn>
                    <a:cxn ang="0">
                      <a:pos x="12" y="28"/>
                    </a:cxn>
                    <a:cxn ang="0">
                      <a:pos x="21" y="45"/>
                    </a:cxn>
                    <a:cxn ang="0">
                      <a:pos x="19" y="48"/>
                    </a:cxn>
                    <a:cxn ang="0">
                      <a:pos x="0" y="9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37" h="48">
                      <a:moveTo>
                        <a:pt x="4" y="8"/>
                      </a:moveTo>
                      <a:lnTo>
                        <a:pt x="11" y="24"/>
                      </a:lnTo>
                      <a:lnTo>
                        <a:pt x="24" y="18"/>
                      </a:lnTo>
                      <a:lnTo>
                        <a:pt x="16" y="1"/>
                      </a:lnTo>
                      <a:lnTo>
                        <a:pt x="19" y="0"/>
                      </a:lnTo>
                      <a:lnTo>
                        <a:pt x="37" y="38"/>
                      </a:lnTo>
                      <a:lnTo>
                        <a:pt x="34" y="39"/>
                      </a:lnTo>
                      <a:lnTo>
                        <a:pt x="25" y="21"/>
                      </a:lnTo>
                      <a:lnTo>
                        <a:pt x="12" y="28"/>
                      </a:lnTo>
                      <a:lnTo>
                        <a:pt x="21" y="45"/>
                      </a:lnTo>
                      <a:lnTo>
                        <a:pt x="19" y="48"/>
                      </a:lnTo>
                      <a:lnTo>
                        <a:pt x="0" y="9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3" name="Freeform 558"/>
                <p:cNvSpPr>
                  <a:spLocks/>
                </p:cNvSpPr>
                <p:nvPr/>
              </p:nvSpPr>
              <p:spPr bwMode="auto">
                <a:xfrm>
                  <a:off x="4969662" y="3638646"/>
                  <a:ext cx="58738" cy="74613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8" y="19"/>
                    </a:cxn>
                    <a:cxn ang="0">
                      <a:pos x="14" y="32"/>
                    </a:cxn>
                    <a:cxn ang="0">
                      <a:pos x="14" y="32"/>
                    </a:cxn>
                    <a:cxn ang="0">
                      <a:pos x="13" y="20"/>
                    </a:cxn>
                    <a:cxn ang="0">
                      <a:pos x="13" y="1"/>
                    </a:cxn>
                    <a:cxn ang="0">
                      <a:pos x="15" y="0"/>
                    </a:cxn>
                    <a:cxn ang="0">
                      <a:pos x="30" y="31"/>
                    </a:cxn>
                    <a:cxn ang="0">
                      <a:pos x="27" y="32"/>
                    </a:cxn>
                    <a:cxn ang="0">
                      <a:pos x="21" y="19"/>
                    </a:cxn>
                    <a:cxn ang="0">
                      <a:pos x="15" y="6"/>
                    </a:cxn>
                    <a:cxn ang="0">
                      <a:pos x="15" y="6"/>
                    </a:cxn>
                    <a:cxn ang="0">
                      <a:pos x="16" y="18"/>
                    </a:cxn>
                    <a:cxn ang="0">
                      <a:pos x="17" y="37"/>
                    </a:cxn>
                    <a:cxn ang="0">
                      <a:pos x="14" y="38"/>
                    </a:cxn>
                    <a:cxn ang="0">
                      <a:pos x="0" y="8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0" h="38">
                      <a:moveTo>
                        <a:pt x="2" y="6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1" y="24"/>
                        <a:pt x="13" y="28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29"/>
                        <a:pt x="14" y="25"/>
                        <a:pt x="13" y="2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19" y="14"/>
                        <a:pt x="17" y="10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6" y="10"/>
                        <a:pt x="16" y="14"/>
                        <a:pt x="16" y="18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4" name="Freeform 559"/>
                <p:cNvSpPr>
                  <a:spLocks noEditPoints="1"/>
                </p:cNvSpPr>
                <p:nvPr/>
              </p:nvSpPr>
              <p:spPr bwMode="auto">
                <a:xfrm>
                  <a:off x="5009350" y="3610071"/>
                  <a:ext cx="60325" cy="84138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8" y="24"/>
                    </a:cxn>
                    <a:cxn ang="0">
                      <a:pos x="14" y="37"/>
                    </a:cxn>
                    <a:cxn ang="0">
                      <a:pos x="14" y="37"/>
                    </a:cxn>
                    <a:cxn ang="0">
                      <a:pos x="13" y="25"/>
                    </a:cxn>
                    <a:cxn ang="0">
                      <a:pos x="13" y="6"/>
                    </a:cxn>
                    <a:cxn ang="0">
                      <a:pos x="15" y="5"/>
                    </a:cxn>
                    <a:cxn ang="0">
                      <a:pos x="30" y="35"/>
                    </a:cxn>
                    <a:cxn ang="0">
                      <a:pos x="27" y="36"/>
                    </a:cxn>
                    <a:cxn ang="0">
                      <a:pos x="21" y="23"/>
                    </a:cxn>
                    <a:cxn ang="0">
                      <a:pos x="15" y="11"/>
                    </a:cxn>
                    <a:cxn ang="0">
                      <a:pos x="15" y="11"/>
                    </a:cxn>
                    <a:cxn ang="0">
                      <a:pos x="16" y="23"/>
                    </a:cxn>
                    <a:cxn ang="0">
                      <a:pos x="17" y="41"/>
                    </a:cxn>
                    <a:cxn ang="0">
                      <a:pos x="14" y="42"/>
                    </a:cxn>
                    <a:cxn ang="0">
                      <a:pos x="0" y="12"/>
                    </a:cxn>
                    <a:cxn ang="0">
                      <a:pos x="2" y="11"/>
                    </a:cxn>
                    <a:cxn ang="0">
                      <a:pos x="3" y="3"/>
                    </a:cxn>
                    <a:cxn ang="0">
                      <a:pos x="6" y="5"/>
                    </a:cxn>
                    <a:cxn ang="0">
                      <a:pos x="6" y="1"/>
                    </a:cxn>
                    <a:cxn ang="0">
                      <a:pos x="8" y="0"/>
                    </a:cxn>
                    <a:cxn ang="0">
                      <a:pos x="7" y="7"/>
                    </a:cxn>
                    <a:cxn ang="0">
                      <a:pos x="0" y="4"/>
                    </a:cxn>
                    <a:cxn ang="0">
                      <a:pos x="3" y="3"/>
                    </a:cxn>
                  </a:cxnLst>
                  <a:rect l="0" t="0" r="r" b="b"/>
                  <a:pathLst>
                    <a:path w="30" h="42">
                      <a:moveTo>
                        <a:pt x="2" y="11"/>
                      </a:move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8"/>
                        <a:pt x="13" y="32"/>
                        <a:pt x="14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3"/>
                        <a:pt x="14" y="29"/>
                        <a:pt x="13" y="25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19" y="18"/>
                        <a:pt x="17" y="15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6" y="15"/>
                        <a:pt x="16" y="19"/>
                        <a:pt x="16" y="23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2" y="11"/>
                      </a:lnTo>
                      <a:close/>
                      <a:moveTo>
                        <a:pt x="3" y="3"/>
                      </a:moveTo>
                      <a:cubicBezTo>
                        <a:pt x="3" y="4"/>
                        <a:pt x="4" y="5"/>
                        <a:pt x="6" y="5"/>
                      </a:cubicBezTo>
                      <a:cubicBezTo>
                        <a:pt x="7" y="4"/>
                        <a:pt x="7" y="3"/>
                        <a:pt x="6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3"/>
                        <a:pt x="9" y="6"/>
                        <a:pt x="7" y="7"/>
                      </a:cubicBezTo>
                      <a:cubicBezTo>
                        <a:pt x="4" y="8"/>
                        <a:pt x="2" y="7"/>
                        <a:pt x="0" y="4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5" name="Freeform 560"/>
                <p:cNvSpPr>
                  <a:spLocks/>
                </p:cNvSpPr>
                <p:nvPr/>
              </p:nvSpPr>
              <p:spPr bwMode="auto">
                <a:xfrm>
                  <a:off x="4114000" y="3517996"/>
                  <a:ext cx="55563" cy="74613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0" y="14"/>
                    </a:cxn>
                    <a:cxn ang="0">
                      <a:pos x="11" y="15"/>
                    </a:cxn>
                    <a:cxn ang="0">
                      <a:pos x="25" y="5"/>
                    </a:cxn>
                    <a:cxn ang="0">
                      <a:pos x="28" y="6"/>
                    </a:cxn>
                    <a:cxn ang="0">
                      <a:pos x="14" y="16"/>
                    </a:cxn>
                    <a:cxn ang="0">
                      <a:pos x="16" y="27"/>
                    </a:cxn>
                    <a:cxn ang="0">
                      <a:pos x="14" y="37"/>
                    </a:cxn>
                    <a:cxn ang="0">
                      <a:pos x="11" y="35"/>
                    </a:cxn>
                    <a:cxn ang="0">
                      <a:pos x="12" y="27"/>
                    </a:cxn>
                    <a:cxn ang="0">
                      <a:pos x="10" y="18"/>
                    </a:cxn>
                    <a:cxn ang="0">
                      <a:pos x="9" y="17"/>
                    </a:cxn>
                    <a:cxn ang="0">
                      <a:pos x="2" y="31"/>
                    </a:cxn>
                    <a:cxn ang="0">
                      <a:pos x="0" y="30"/>
                    </a:cxn>
                    <a:cxn ang="0">
                      <a:pos x="14" y="0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28" h="37">
                      <a:moveTo>
                        <a:pt x="17" y="1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7" y="19"/>
                        <a:pt x="16" y="22"/>
                        <a:pt x="16" y="27"/>
                      </a:cubicBezTo>
                      <a:cubicBezTo>
                        <a:pt x="15" y="30"/>
                        <a:pt x="14" y="34"/>
                        <a:pt x="14" y="37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3"/>
                        <a:pt x="12" y="30"/>
                        <a:pt x="12" y="27"/>
                      </a:cubicBezTo>
                      <a:cubicBezTo>
                        <a:pt x="13" y="23"/>
                        <a:pt x="13" y="19"/>
                        <a:pt x="10" y="1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4" y="0"/>
                        <a:pt x="14" y="0"/>
                        <a:pt x="14" y="0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6" name="Freeform 561"/>
                <p:cNvSpPr>
                  <a:spLocks noEditPoints="1"/>
                </p:cNvSpPr>
                <p:nvPr/>
              </p:nvSpPr>
              <p:spPr bwMode="auto">
                <a:xfrm>
                  <a:off x="4142575" y="3538633"/>
                  <a:ext cx="50800" cy="69850"/>
                </a:xfrm>
                <a:custGeom>
                  <a:avLst/>
                  <a:gdLst/>
                  <a:ahLst/>
                  <a:cxnLst>
                    <a:cxn ang="0">
                      <a:pos x="9" y="20"/>
                    </a:cxn>
                    <a:cxn ang="0">
                      <a:pos x="2" y="28"/>
                    </a:cxn>
                    <a:cxn ang="0">
                      <a:pos x="0" y="27"/>
                    </a:cxn>
                    <a:cxn ang="0">
                      <a:pos x="21" y="0"/>
                    </a:cxn>
                    <a:cxn ang="0">
                      <a:pos x="25" y="2"/>
                    </a:cxn>
                    <a:cxn ang="0">
                      <a:pos x="17" y="35"/>
                    </a:cxn>
                    <a:cxn ang="0">
                      <a:pos x="14" y="34"/>
                    </a:cxn>
                    <a:cxn ang="0">
                      <a:pos x="16" y="24"/>
                    </a:cxn>
                    <a:cxn ang="0">
                      <a:pos x="9" y="20"/>
                    </a:cxn>
                    <a:cxn ang="0">
                      <a:pos x="17" y="20"/>
                    </a:cxn>
                    <a:cxn ang="0">
                      <a:pos x="20" y="10"/>
                    </a:cxn>
                    <a:cxn ang="0">
                      <a:pos x="21" y="4"/>
                    </a:cxn>
                    <a:cxn ang="0">
                      <a:pos x="21" y="4"/>
                    </a:cxn>
                    <a:cxn ang="0">
                      <a:pos x="17" y="9"/>
                    </a:cxn>
                    <a:cxn ang="0">
                      <a:pos x="11" y="17"/>
                    </a:cxn>
                    <a:cxn ang="0">
                      <a:pos x="17" y="20"/>
                    </a:cxn>
                  </a:cxnLst>
                  <a:rect l="0" t="0" r="r" b="b"/>
                  <a:pathLst>
                    <a:path w="25" h="35">
                      <a:moveTo>
                        <a:pt x="9" y="20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lnTo>
                        <a:pt x="9" y="20"/>
                      </a:lnTo>
                      <a:close/>
                      <a:moveTo>
                        <a:pt x="17" y="20"/>
                      </a:move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8"/>
                        <a:pt x="21" y="6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0" y="6"/>
                        <a:pt x="19" y="8"/>
                        <a:pt x="17" y="9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lnTo>
                        <a:pt x="17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7" name="Freeform 562"/>
                <p:cNvSpPr>
                  <a:spLocks noEditPoints="1"/>
                </p:cNvSpPr>
                <p:nvPr/>
              </p:nvSpPr>
              <p:spPr bwMode="auto">
                <a:xfrm>
                  <a:off x="4172737" y="3554508"/>
                  <a:ext cx="68263" cy="87313"/>
                </a:xfrm>
                <a:custGeom>
                  <a:avLst/>
                  <a:gdLst/>
                  <a:ahLst/>
                  <a:cxnLst>
                    <a:cxn ang="0">
                      <a:pos x="34" y="6"/>
                    </a:cxn>
                    <a:cxn ang="0">
                      <a:pos x="21" y="33"/>
                    </a:cxn>
                    <a:cxn ang="0">
                      <a:pos x="23" y="34"/>
                    </a:cxn>
                    <a:cxn ang="0">
                      <a:pos x="18" y="44"/>
                    </a:cxn>
                    <a:cxn ang="0">
                      <a:pos x="16" y="43"/>
                    </a:cxn>
                    <a:cxn ang="0">
                      <a:pos x="19" y="36"/>
                    </a:cxn>
                    <a:cxn ang="0">
                      <a:pos x="6" y="29"/>
                    </a:cxn>
                    <a:cxn ang="0">
                      <a:pos x="2" y="37"/>
                    </a:cxn>
                    <a:cxn ang="0">
                      <a:pos x="0" y="36"/>
                    </a:cxn>
                    <a:cxn ang="0">
                      <a:pos x="5" y="25"/>
                    </a:cxn>
                    <a:cxn ang="0">
                      <a:pos x="7" y="26"/>
                    </a:cxn>
                    <a:cxn ang="0">
                      <a:pos x="12" y="20"/>
                    </a:cxn>
                    <a:cxn ang="0">
                      <a:pos x="19" y="8"/>
                    </a:cxn>
                    <a:cxn ang="0">
                      <a:pos x="23" y="0"/>
                    </a:cxn>
                    <a:cxn ang="0">
                      <a:pos x="34" y="6"/>
                    </a:cxn>
                    <a:cxn ang="0">
                      <a:pos x="21" y="10"/>
                    </a:cxn>
                    <a:cxn ang="0">
                      <a:pos x="14" y="22"/>
                    </a:cxn>
                    <a:cxn ang="0">
                      <a:pos x="9" y="27"/>
                    </a:cxn>
                    <a:cxn ang="0">
                      <a:pos x="19" y="32"/>
                    </a:cxn>
                    <a:cxn ang="0">
                      <a:pos x="30" y="8"/>
                    </a:cxn>
                    <a:cxn ang="0">
                      <a:pos x="24" y="5"/>
                    </a:cxn>
                    <a:cxn ang="0">
                      <a:pos x="21" y="10"/>
                    </a:cxn>
                  </a:cxnLst>
                  <a:rect l="0" t="0" r="r" b="b"/>
                  <a:pathLst>
                    <a:path w="34" h="44">
                      <a:moveTo>
                        <a:pt x="34" y="6"/>
                      </a:move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4"/>
                        <a:pt x="10" y="22"/>
                        <a:pt x="12" y="20"/>
                      </a:cubicBezTo>
                      <a:cubicBezTo>
                        <a:pt x="14" y="17"/>
                        <a:pt x="17" y="13"/>
                        <a:pt x="19" y="8"/>
                      </a:cubicBezTo>
                      <a:cubicBezTo>
                        <a:pt x="23" y="0"/>
                        <a:pt x="23" y="0"/>
                        <a:pt x="23" y="0"/>
                      </a:cubicBezTo>
                      <a:lnTo>
                        <a:pt x="34" y="6"/>
                      </a:lnTo>
                      <a:close/>
                      <a:moveTo>
                        <a:pt x="21" y="10"/>
                      </a:moveTo>
                      <a:cubicBezTo>
                        <a:pt x="19" y="15"/>
                        <a:pt x="16" y="19"/>
                        <a:pt x="14" y="22"/>
                      </a:cubicBezTo>
                      <a:cubicBezTo>
                        <a:pt x="12" y="24"/>
                        <a:pt x="11" y="26"/>
                        <a:pt x="9" y="27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24" y="5"/>
                        <a:pt x="24" y="5"/>
                        <a:pt x="24" y="5"/>
                      </a:cubicBezTo>
                      <a:lnTo>
                        <a:pt x="21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8" name="Freeform 563"/>
                <p:cNvSpPr>
                  <a:spLocks noEditPoints="1"/>
                </p:cNvSpPr>
                <p:nvPr/>
              </p:nvSpPr>
              <p:spPr bwMode="auto">
                <a:xfrm>
                  <a:off x="4223537" y="3570383"/>
                  <a:ext cx="49213" cy="63500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0" y="2"/>
                    </a:cxn>
                    <a:cxn ang="0">
                      <a:pos x="24" y="8"/>
                    </a:cxn>
                    <a:cxn ang="0">
                      <a:pos x="23" y="15"/>
                    </a:cxn>
                    <a:cxn ang="0">
                      <a:pos x="18" y="21"/>
                    </a:cxn>
                    <a:cxn ang="0">
                      <a:pos x="10" y="21"/>
                    </a:cxn>
                    <a:cxn ang="0">
                      <a:pos x="8" y="20"/>
                    </a:cxn>
                    <a:cxn ang="0">
                      <a:pos x="2" y="32"/>
                    </a:cxn>
                    <a:cxn ang="0">
                      <a:pos x="0" y="30"/>
                    </a:cxn>
                    <a:cxn ang="0">
                      <a:pos x="14" y="0"/>
                    </a:cxn>
                    <a:cxn ang="0">
                      <a:pos x="10" y="16"/>
                    </a:cxn>
                    <a:cxn ang="0">
                      <a:pos x="12" y="18"/>
                    </a:cxn>
                    <a:cxn ang="0">
                      <a:pos x="20" y="14"/>
                    </a:cxn>
                    <a:cxn ang="0">
                      <a:pos x="18" y="5"/>
                    </a:cxn>
                    <a:cxn ang="0">
                      <a:pos x="15" y="5"/>
                    </a:cxn>
                    <a:cxn ang="0">
                      <a:pos x="10" y="16"/>
                    </a:cxn>
                  </a:cxnLst>
                  <a:rect l="0" t="0" r="r" b="b"/>
                  <a:pathLst>
                    <a:path w="25" h="32">
                      <a:moveTo>
                        <a:pt x="14" y="0"/>
                      </a:moveTo>
                      <a:cubicBezTo>
                        <a:pt x="16" y="1"/>
                        <a:pt x="17" y="1"/>
                        <a:pt x="20" y="2"/>
                      </a:cubicBezTo>
                      <a:cubicBezTo>
                        <a:pt x="22" y="4"/>
                        <a:pt x="24" y="5"/>
                        <a:pt x="24" y="8"/>
                      </a:cubicBezTo>
                      <a:cubicBezTo>
                        <a:pt x="25" y="10"/>
                        <a:pt x="24" y="12"/>
                        <a:pt x="23" y="15"/>
                      </a:cubicBezTo>
                      <a:cubicBezTo>
                        <a:pt x="22" y="18"/>
                        <a:pt x="20" y="19"/>
                        <a:pt x="18" y="21"/>
                      </a:cubicBezTo>
                      <a:cubicBezTo>
                        <a:pt x="16" y="22"/>
                        <a:pt x="13" y="22"/>
                        <a:pt x="10" y="21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0" y="30"/>
                        <a:pt x="0" y="30"/>
                        <a:pt x="0" y="30"/>
                      </a:cubicBezTo>
                      <a:lnTo>
                        <a:pt x="14" y="0"/>
                      </a:lnTo>
                      <a:close/>
                      <a:moveTo>
                        <a:pt x="10" y="16"/>
                      </a:moveTo>
                      <a:cubicBezTo>
                        <a:pt x="10" y="17"/>
                        <a:pt x="11" y="17"/>
                        <a:pt x="12" y="18"/>
                      </a:cubicBezTo>
                      <a:cubicBezTo>
                        <a:pt x="15" y="19"/>
                        <a:pt x="18" y="18"/>
                        <a:pt x="20" y="14"/>
                      </a:cubicBezTo>
                      <a:cubicBezTo>
                        <a:pt x="22" y="10"/>
                        <a:pt x="21" y="7"/>
                        <a:pt x="18" y="5"/>
                      </a:cubicBezTo>
                      <a:cubicBezTo>
                        <a:pt x="17" y="5"/>
                        <a:pt x="16" y="5"/>
                        <a:pt x="15" y="5"/>
                      </a:cubicBezTo>
                      <a:lnTo>
                        <a:pt x="1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79" name="Freeform 564"/>
                <p:cNvSpPr>
                  <a:spLocks noEditPoints="1"/>
                </p:cNvSpPr>
                <p:nvPr/>
              </p:nvSpPr>
              <p:spPr bwMode="auto">
                <a:xfrm>
                  <a:off x="4256875" y="3587846"/>
                  <a:ext cx="55563" cy="71438"/>
                </a:xfrm>
                <a:custGeom>
                  <a:avLst/>
                  <a:gdLst/>
                  <a:ahLst/>
                  <a:cxnLst>
                    <a:cxn ang="0">
                      <a:pos x="24" y="22"/>
                    </a:cxn>
                    <a:cxn ang="0">
                      <a:pos x="6" y="33"/>
                    </a:cxn>
                    <a:cxn ang="0">
                      <a:pos x="5" y="14"/>
                    </a:cxn>
                    <a:cxn ang="0">
                      <a:pos x="22" y="2"/>
                    </a:cxn>
                    <a:cxn ang="0">
                      <a:pos x="24" y="22"/>
                    </a:cxn>
                    <a:cxn ang="0">
                      <a:pos x="7" y="15"/>
                    </a:cxn>
                    <a:cxn ang="0">
                      <a:pos x="8" y="30"/>
                    </a:cxn>
                    <a:cxn ang="0">
                      <a:pos x="21" y="21"/>
                    </a:cxn>
                    <a:cxn ang="0">
                      <a:pos x="20" y="5"/>
                    </a:cxn>
                    <a:cxn ang="0">
                      <a:pos x="7" y="15"/>
                    </a:cxn>
                  </a:cxnLst>
                  <a:rect l="0" t="0" r="r" b="b"/>
                  <a:pathLst>
                    <a:path w="28" h="36">
                      <a:moveTo>
                        <a:pt x="24" y="22"/>
                      </a:moveTo>
                      <a:cubicBezTo>
                        <a:pt x="19" y="33"/>
                        <a:pt x="12" y="36"/>
                        <a:pt x="6" y="33"/>
                      </a:cubicBezTo>
                      <a:cubicBezTo>
                        <a:pt x="1" y="31"/>
                        <a:pt x="0" y="23"/>
                        <a:pt x="5" y="14"/>
                      </a:cubicBezTo>
                      <a:cubicBezTo>
                        <a:pt x="9" y="4"/>
                        <a:pt x="16" y="0"/>
                        <a:pt x="22" y="2"/>
                      </a:cubicBezTo>
                      <a:cubicBezTo>
                        <a:pt x="27" y="5"/>
                        <a:pt x="28" y="13"/>
                        <a:pt x="24" y="22"/>
                      </a:cubicBezTo>
                      <a:close/>
                      <a:moveTo>
                        <a:pt x="7" y="15"/>
                      </a:moveTo>
                      <a:cubicBezTo>
                        <a:pt x="4" y="21"/>
                        <a:pt x="4" y="28"/>
                        <a:pt x="8" y="30"/>
                      </a:cubicBezTo>
                      <a:cubicBezTo>
                        <a:pt x="12" y="32"/>
                        <a:pt x="17" y="28"/>
                        <a:pt x="21" y="21"/>
                      </a:cubicBezTo>
                      <a:cubicBezTo>
                        <a:pt x="24" y="15"/>
                        <a:pt x="25" y="8"/>
                        <a:pt x="20" y="5"/>
                      </a:cubicBezTo>
                      <a:cubicBezTo>
                        <a:pt x="16" y="3"/>
                        <a:pt x="11" y="8"/>
                        <a:pt x="7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0" name="Freeform 565"/>
                <p:cNvSpPr>
                  <a:spLocks noEditPoints="1"/>
                </p:cNvSpPr>
                <p:nvPr/>
              </p:nvSpPr>
              <p:spPr bwMode="auto">
                <a:xfrm>
                  <a:off x="4294975" y="3605308"/>
                  <a:ext cx="49213" cy="68263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20" y="2"/>
                    </a:cxn>
                    <a:cxn ang="0">
                      <a:pos x="25" y="7"/>
                    </a:cxn>
                    <a:cxn ang="0">
                      <a:pos x="24" y="13"/>
                    </a:cxn>
                    <a:cxn ang="0">
                      <a:pos x="17" y="18"/>
                    </a:cxn>
                    <a:cxn ang="0">
                      <a:pos x="17" y="18"/>
                    </a:cxn>
                    <a:cxn ang="0">
                      <a:pos x="18" y="28"/>
                    </a:cxn>
                    <a:cxn ang="0">
                      <a:pos x="13" y="33"/>
                    </a:cxn>
                    <a:cxn ang="0">
                      <a:pos x="4" y="32"/>
                    </a:cxn>
                    <a:cxn ang="0">
                      <a:pos x="0" y="30"/>
                    </a:cxn>
                    <a:cxn ang="0">
                      <a:pos x="15" y="0"/>
                    </a:cxn>
                    <a:cxn ang="0">
                      <a:pos x="5" y="28"/>
                    </a:cxn>
                    <a:cxn ang="0">
                      <a:pos x="7" y="30"/>
                    </a:cxn>
                    <a:cxn ang="0">
                      <a:pos x="15" y="26"/>
                    </a:cxn>
                    <a:cxn ang="0">
                      <a:pos x="12" y="18"/>
                    </a:cxn>
                    <a:cxn ang="0">
                      <a:pos x="10" y="17"/>
                    </a:cxn>
                    <a:cxn ang="0">
                      <a:pos x="5" y="28"/>
                    </a:cxn>
                    <a:cxn ang="0">
                      <a:pos x="12" y="14"/>
                    </a:cxn>
                    <a:cxn ang="0">
                      <a:pos x="14" y="15"/>
                    </a:cxn>
                    <a:cxn ang="0">
                      <a:pos x="21" y="12"/>
                    </a:cxn>
                    <a:cxn ang="0">
                      <a:pos x="19" y="5"/>
                    </a:cxn>
                    <a:cxn ang="0">
                      <a:pos x="16" y="4"/>
                    </a:cxn>
                    <a:cxn ang="0">
                      <a:pos x="12" y="14"/>
                    </a:cxn>
                  </a:cxnLst>
                  <a:rect l="0" t="0" r="r" b="b"/>
                  <a:pathLst>
                    <a:path w="25" h="34">
                      <a:moveTo>
                        <a:pt x="15" y="0"/>
                      </a:moveTo>
                      <a:cubicBezTo>
                        <a:pt x="16" y="0"/>
                        <a:pt x="18" y="1"/>
                        <a:pt x="20" y="2"/>
                      </a:cubicBezTo>
                      <a:cubicBezTo>
                        <a:pt x="23" y="3"/>
                        <a:pt x="24" y="5"/>
                        <a:pt x="25" y="7"/>
                      </a:cubicBezTo>
                      <a:cubicBezTo>
                        <a:pt x="25" y="9"/>
                        <a:pt x="25" y="11"/>
                        <a:pt x="24" y="13"/>
                      </a:cubicBezTo>
                      <a:cubicBezTo>
                        <a:pt x="22" y="16"/>
                        <a:pt x="20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9" y="20"/>
                        <a:pt x="20" y="23"/>
                        <a:pt x="18" y="28"/>
                      </a:cubicBezTo>
                      <a:cubicBezTo>
                        <a:pt x="16" y="30"/>
                        <a:pt x="15" y="32"/>
                        <a:pt x="13" y="33"/>
                      </a:cubicBezTo>
                      <a:cubicBezTo>
                        <a:pt x="11" y="34"/>
                        <a:pt x="8" y="34"/>
                        <a:pt x="4" y="32"/>
                      </a:cubicBezTo>
                      <a:cubicBezTo>
                        <a:pt x="3" y="32"/>
                        <a:pt x="1" y="31"/>
                        <a:pt x="0" y="30"/>
                      </a:cubicBezTo>
                      <a:lnTo>
                        <a:pt x="15" y="0"/>
                      </a:lnTo>
                      <a:close/>
                      <a:moveTo>
                        <a:pt x="5" y="28"/>
                      </a:moveTo>
                      <a:cubicBezTo>
                        <a:pt x="5" y="29"/>
                        <a:pt x="6" y="29"/>
                        <a:pt x="7" y="30"/>
                      </a:cubicBezTo>
                      <a:cubicBezTo>
                        <a:pt x="9" y="31"/>
                        <a:pt x="13" y="31"/>
                        <a:pt x="15" y="26"/>
                      </a:cubicBezTo>
                      <a:cubicBezTo>
                        <a:pt x="17" y="22"/>
                        <a:pt x="15" y="19"/>
                        <a:pt x="12" y="18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lnTo>
                        <a:pt x="5" y="28"/>
                      </a:lnTo>
                      <a:close/>
                      <a:moveTo>
                        <a:pt x="12" y="14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7" y="16"/>
                        <a:pt x="19" y="15"/>
                        <a:pt x="21" y="12"/>
                      </a:cubicBezTo>
                      <a:cubicBezTo>
                        <a:pt x="23" y="9"/>
                        <a:pt x="21" y="6"/>
                        <a:pt x="19" y="5"/>
                      </a:cubicBezTo>
                      <a:cubicBezTo>
                        <a:pt x="18" y="4"/>
                        <a:pt x="17" y="4"/>
                        <a:pt x="16" y="4"/>
                      </a:cubicBezTo>
                      <a:lnTo>
                        <a:pt x="1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1" name="Freeform 566"/>
                <p:cNvSpPr>
                  <a:spLocks noEditPoints="1"/>
                </p:cNvSpPr>
                <p:nvPr/>
              </p:nvSpPr>
              <p:spPr bwMode="auto">
                <a:xfrm>
                  <a:off x="4323550" y="3625946"/>
                  <a:ext cx="50800" cy="71438"/>
                </a:xfrm>
                <a:custGeom>
                  <a:avLst/>
                  <a:gdLst/>
                  <a:ahLst/>
                  <a:cxnLst>
                    <a:cxn ang="0">
                      <a:pos x="10" y="20"/>
                    </a:cxn>
                    <a:cxn ang="0">
                      <a:pos x="3" y="29"/>
                    </a:cxn>
                    <a:cxn ang="0">
                      <a:pos x="0" y="27"/>
                    </a:cxn>
                    <a:cxn ang="0">
                      <a:pos x="22" y="0"/>
                    </a:cxn>
                    <a:cxn ang="0">
                      <a:pos x="25" y="2"/>
                    </a:cxn>
                    <a:cxn ang="0">
                      <a:pos x="18" y="36"/>
                    </a:cxn>
                    <a:cxn ang="0">
                      <a:pos x="15" y="34"/>
                    </a:cxn>
                    <a:cxn ang="0">
                      <a:pos x="17" y="24"/>
                    </a:cxn>
                    <a:cxn ang="0">
                      <a:pos x="10" y="20"/>
                    </a:cxn>
                    <a:cxn ang="0">
                      <a:pos x="18" y="20"/>
                    </a:cxn>
                    <a:cxn ang="0">
                      <a:pos x="20" y="11"/>
                    </a:cxn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18" y="9"/>
                    </a:cxn>
                    <a:cxn ang="0">
                      <a:pos x="12" y="17"/>
                    </a:cxn>
                    <a:cxn ang="0">
                      <a:pos x="18" y="20"/>
                    </a:cxn>
                  </a:cxnLst>
                  <a:rect l="0" t="0" r="r" b="b"/>
                  <a:pathLst>
                    <a:path w="25" h="36">
                      <a:moveTo>
                        <a:pt x="10" y="20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lnTo>
                        <a:pt x="10" y="20"/>
                      </a:lnTo>
                      <a:close/>
                      <a:moveTo>
                        <a:pt x="18" y="2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1" y="8"/>
                        <a:pt x="21" y="6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19" y="8"/>
                        <a:pt x="18" y="9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lnTo>
                        <a:pt x="18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2" name="Freeform 567"/>
                <p:cNvSpPr>
                  <a:spLocks noEditPoints="1"/>
                </p:cNvSpPr>
                <p:nvPr/>
              </p:nvSpPr>
              <p:spPr bwMode="auto">
                <a:xfrm>
                  <a:off x="4361650" y="3641821"/>
                  <a:ext cx="55563" cy="69850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2" y="26"/>
                    </a:cxn>
                    <a:cxn ang="0">
                      <a:pos x="10" y="17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11" y="7"/>
                    </a:cxn>
                    <a:cxn ang="0">
                      <a:pos x="16" y="1"/>
                    </a:cxn>
                    <a:cxn ang="0">
                      <a:pos x="23" y="2"/>
                    </a:cxn>
                    <a:cxn ang="0">
                      <a:pos x="28" y="5"/>
                    </a:cxn>
                    <a:cxn ang="0">
                      <a:pos x="13" y="35"/>
                    </a:cxn>
                    <a:cxn ang="0">
                      <a:pos x="11" y="33"/>
                    </a:cxn>
                    <a:cxn ang="0">
                      <a:pos x="17" y="20"/>
                    </a:cxn>
                    <a:cxn ang="0">
                      <a:pos x="15" y="19"/>
                    </a:cxn>
                    <a:cxn ang="0">
                      <a:pos x="11" y="19"/>
                    </a:cxn>
                    <a:cxn ang="0">
                      <a:pos x="4" y="28"/>
                    </a:cxn>
                    <a:cxn ang="0">
                      <a:pos x="2" y="29"/>
                    </a:cxn>
                    <a:cxn ang="0">
                      <a:pos x="0" y="28"/>
                    </a:cxn>
                    <a:cxn ang="0">
                      <a:pos x="24" y="6"/>
                    </a:cxn>
                    <a:cxn ang="0">
                      <a:pos x="21" y="5"/>
                    </a:cxn>
                    <a:cxn ang="0">
                      <a:pos x="14" y="8"/>
                    </a:cxn>
                    <a:cxn ang="0">
                      <a:pos x="16" y="16"/>
                    </a:cxn>
                    <a:cxn ang="0">
                      <a:pos x="19" y="17"/>
                    </a:cxn>
                    <a:cxn ang="0">
                      <a:pos x="24" y="6"/>
                    </a:cxn>
                  </a:cxnLst>
                  <a:rect l="0" t="0" r="r" b="b"/>
                  <a:pathLst>
                    <a:path w="28" h="35">
                      <a:moveTo>
                        <a:pt x="0" y="28"/>
                      </a:moveTo>
                      <a:cubicBezTo>
                        <a:pt x="0" y="27"/>
                        <a:pt x="1" y="27"/>
                        <a:pt x="2" y="26"/>
                      </a:cubicBezTo>
                      <a:cubicBezTo>
                        <a:pt x="4" y="23"/>
                        <a:pt x="7" y="19"/>
                        <a:pt x="10" y="17"/>
                      </a:cubicBezTo>
                      <a:cubicBezTo>
                        <a:pt x="11" y="17"/>
                        <a:pt x="11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0" y="14"/>
                        <a:pt x="9" y="11"/>
                        <a:pt x="11" y="7"/>
                      </a:cubicBezTo>
                      <a:cubicBezTo>
                        <a:pt x="13" y="4"/>
                        <a:pt x="14" y="2"/>
                        <a:pt x="16" y="1"/>
                      </a:cubicBezTo>
                      <a:cubicBezTo>
                        <a:pt x="18" y="0"/>
                        <a:pt x="21" y="1"/>
                        <a:pt x="23" y="2"/>
                      </a:cubicBezTo>
                      <a:cubicBezTo>
                        <a:pt x="25" y="3"/>
                        <a:pt x="27" y="4"/>
                        <a:pt x="28" y="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9"/>
                        <a:pt x="13" y="19"/>
                        <a:pt x="11" y="19"/>
                      </a:cubicBezTo>
                      <a:cubicBezTo>
                        <a:pt x="9" y="21"/>
                        <a:pt x="6" y="25"/>
                        <a:pt x="4" y="28"/>
                      </a:cubicBezTo>
                      <a:cubicBezTo>
                        <a:pt x="4" y="28"/>
                        <a:pt x="3" y="29"/>
                        <a:pt x="2" y="29"/>
                      </a:cubicBezTo>
                      <a:lnTo>
                        <a:pt x="0" y="28"/>
                      </a:lnTo>
                      <a:close/>
                      <a:moveTo>
                        <a:pt x="24" y="6"/>
                      </a:moveTo>
                      <a:cubicBezTo>
                        <a:pt x="23" y="6"/>
                        <a:pt x="23" y="5"/>
                        <a:pt x="21" y="5"/>
                      </a:cubicBezTo>
                      <a:cubicBezTo>
                        <a:pt x="19" y="3"/>
                        <a:pt x="16" y="4"/>
                        <a:pt x="14" y="8"/>
                      </a:cubicBezTo>
                      <a:cubicBezTo>
                        <a:pt x="12" y="12"/>
                        <a:pt x="13" y="15"/>
                        <a:pt x="16" y="16"/>
                      </a:cubicBezTo>
                      <a:cubicBezTo>
                        <a:pt x="17" y="17"/>
                        <a:pt x="18" y="17"/>
                        <a:pt x="19" y="17"/>
                      </a:cubicBezTo>
                      <a:lnTo>
                        <a:pt x="24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3" name="Freeform 568"/>
                <p:cNvSpPr>
                  <a:spLocks/>
                </p:cNvSpPr>
                <p:nvPr/>
              </p:nvSpPr>
              <p:spPr bwMode="auto">
                <a:xfrm>
                  <a:off x="4055262" y="3621183"/>
                  <a:ext cx="60325" cy="76200"/>
                </a:xfrm>
                <a:custGeom>
                  <a:avLst/>
                  <a:gdLst/>
                  <a:ahLst/>
                  <a:cxnLst>
                    <a:cxn ang="0">
                      <a:pos x="38" y="11"/>
                    </a:cxn>
                    <a:cxn ang="0">
                      <a:pos x="19" y="48"/>
                    </a:cxn>
                    <a:cxn ang="0">
                      <a:pos x="15" y="47"/>
                    </a:cxn>
                    <a:cxn ang="0">
                      <a:pos x="32" y="13"/>
                    </a:cxn>
                    <a:cxn ang="0">
                      <a:pos x="20" y="7"/>
                    </a:cxn>
                    <a:cxn ang="0">
                      <a:pos x="4" y="41"/>
                    </a:cxn>
                    <a:cxn ang="0">
                      <a:pos x="0" y="39"/>
                    </a:cxn>
                    <a:cxn ang="0">
                      <a:pos x="19" y="0"/>
                    </a:cxn>
                    <a:cxn ang="0">
                      <a:pos x="38" y="11"/>
                    </a:cxn>
                  </a:cxnLst>
                  <a:rect l="0" t="0" r="r" b="b"/>
                  <a:pathLst>
                    <a:path w="38" h="48">
                      <a:moveTo>
                        <a:pt x="38" y="11"/>
                      </a:moveTo>
                      <a:lnTo>
                        <a:pt x="19" y="48"/>
                      </a:lnTo>
                      <a:lnTo>
                        <a:pt x="15" y="47"/>
                      </a:lnTo>
                      <a:lnTo>
                        <a:pt x="32" y="13"/>
                      </a:lnTo>
                      <a:lnTo>
                        <a:pt x="20" y="7"/>
                      </a:lnTo>
                      <a:lnTo>
                        <a:pt x="4" y="41"/>
                      </a:lnTo>
                      <a:lnTo>
                        <a:pt x="0" y="39"/>
                      </a:lnTo>
                      <a:lnTo>
                        <a:pt x="19" y="0"/>
                      </a:lnTo>
                      <a:lnTo>
                        <a:pt x="38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4" name="Freeform 569"/>
                <p:cNvSpPr>
                  <a:spLocks noEditPoints="1"/>
                </p:cNvSpPr>
                <p:nvPr/>
              </p:nvSpPr>
              <p:spPr bwMode="auto">
                <a:xfrm>
                  <a:off x="4098125" y="3643408"/>
                  <a:ext cx="55563" cy="71438"/>
                </a:xfrm>
                <a:custGeom>
                  <a:avLst/>
                  <a:gdLst/>
                  <a:ahLst/>
                  <a:cxnLst>
                    <a:cxn ang="0">
                      <a:pos x="24" y="22"/>
                    </a:cxn>
                    <a:cxn ang="0">
                      <a:pos x="6" y="33"/>
                    </a:cxn>
                    <a:cxn ang="0">
                      <a:pos x="4" y="14"/>
                    </a:cxn>
                    <a:cxn ang="0">
                      <a:pos x="22" y="2"/>
                    </a:cxn>
                    <a:cxn ang="0">
                      <a:pos x="24" y="22"/>
                    </a:cxn>
                    <a:cxn ang="0">
                      <a:pos x="7" y="15"/>
                    </a:cxn>
                    <a:cxn ang="0">
                      <a:pos x="8" y="30"/>
                    </a:cxn>
                    <a:cxn ang="0">
                      <a:pos x="21" y="21"/>
                    </a:cxn>
                    <a:cxn ang="0">
                      <a:pos x="20" y="5"/>
                    </a:cxn>
                    <a:cxn ang="0">
                      <a:pos x="7" y="15"/>
                    </a:cxn>
                  </a:cxnLst>
                  <a:rect l="0" t="0" r="r" b="b"/>
                  <a:pathLst>
                    <a:path w="28" h="36">
                      <a:moveTo>
                        <a:pt x="24" y="22"/>
                      </a:moveTo>
                      <a:cubicBezTo>
                        <a:pt x="19" y="33"/>
                        <a:pt x="12" y="36"/>
                        <a:pt x="6" y="33"/>
                      </a:cubicBezTo>
                      <a:cubicBezTo>
                        <a:pt x="1" y="31"/>
                        <a:pt x="0" y="23"/>
                        <a:pt x="4" y="14"/>
                      </a:cubicBezTo>
                      <a:cubicBezTo>
                        <a:pt x="9" y="4"/>
                        <a:pt x="16" y="0"/>
                        <a:pt x="22" y="2"/>
                      </a:cubicBezTo>
                      <a:cubicBezTo>
                        <a:pt x="27" y="5"/>
                        <a:pt x="28" y="13"/>
                        <a:pt x="24" y="22"/>
                      </a:cubicBezTo>
                      <a:close/>
                      <a:moveTo>
                        <a:pt x="7" y="15"/>
                      </a:moveTo>
                      <a:cubicBezTo>
                        <a:pt x="4" y="21"/>
                        <a:pt x="4" y="28"/>
                        <a:pt x="8" y="30"/>
                      </a:cubicBezTo>
                      <a:cubicBezTo>
                        <a:pt x="12" y="32"/>
                        <a:pt x="17" y="28"/>
                        <a:pt x="21" y="21"/>
                      </a:cubicBezTo>
                      <a:cubicBezTo>
                        <a:pt x="24" y="15"/>
                        <a:pt x="24" y="8"/>
                        <a:pt x="20" y="5"/>
                      </a:cubicBezTo>
                      <a:cubicBezTo>
                        <a:pt x="16" y="3"/>
                        <a:pt x="11" y="8"/>
                        <a:pt x="7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5" name="Freeform 570"/>
                <p:cNvSpPr>
                  <a:spLocks/>
                </p:cNvSpPr>
                <p:nvPr/>
              </p:nvSpPr>
              <p:spPr bwMode="auto">
                <a:xfrm>
                  <a:off x="4131462" y="3662458"/>
                  <a:ext cx="58738" cy="73025"/>
                </a:xfrm>
                <a:custGeom>
                  <a:avLst/>
                  <a:gdLst/>
                  <a:ahLst/>
                  <a:cxnLst>
                    <a:cxn ang="0">
                      <a:pos x="30" y="6"/>
                    </a:cxn>
                    <a:cxn ang="0">
                      <a:pos x="16" y="37"/>
                    </a:cxn>
                    <a:cxn ang="0">
                      <a:pos x="13" y="35"/>
                    </a:cxn>
                    <a:cxn ang="0">
                      <a:pos x="26" y="8"/>
                    </a:cxn>
                    <a:cxn ang="0">
                      <a:pos x="19" y="5"/>
                    </a:cxn>
                    <a:cxn ang="0">
                      <a:pos x="15" y="14"/>
                    </a:cxn>
                    <a:cxn ang="0">
                      <a:pos x="4" y="30"/>
                    </a:cxn>
                    <a:cxn ang="0">
                      <a:pos x="0" y="29"/>
                    </a:cxn>
                    <a:cxn ang="0">
                      <a:pos x="1" y="26"/>
                    </a:cxn>
                    <a:cxn ang="0">
                      <a:pos x="4" y="26"/>
                    </a:cxn>
                    <a:cxn ang="0">
                      <a:pos x="12" y="13"/>
                    </a:cxn>
                    <a:cxn ang="0">
                      <a:pos x="18" y="0"/>
                    </a:cxn>
                    <a:cxn ang="0">
                      <a:pos x="30" y="6"/>
                    </a:cxn>
                  </a:cxnLst>
                  <a:rect l="0" t="0" r="r" b="b"/>
                  <a:pathLst>
                    <a:path w="30" h="37">
                      <a:moveTo>
                        <a:pt x="30" y="6"/>
                      </a:move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2" y="21"/>
                        <a:pt x="8" y="28"/>
                        <a:pt x="4" y="30"/>
                      </a:cubicBezTo>
                      <a:cubicBezTo>
                        <a:pt x="3" y="30"/>
                        <a:pt x="1" y="30"/>
                        <a:pt x="0" y="29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6"/>
                        <a:pt x="3" y="26"/>
                        <a:pt x="4" y="26"/>
                      </a:cubicBezTo>
                      <a:cubicBezTo>
                        <a:pt x="7" y="24"/>
                        <a:pt x="10" y="18"/>
                        <a:pt x="12" y="13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6" name="Freeform 571"/>
                <p:cNvSpPr>
                  <a:spLocks/>
                </p:cNvSpPr>
                <p:nvPr/>
              </p:nvSpPr>
              <p:spPr bwMode="auto">
                <a:xfrm>
                  <a:off x="4171150" y="3678333"/>
                  <a:ext cx="60325" cy="74613"/>
                </a:xfrm>
                <a:custGeom>
                  <a:avLst/>
                  <a:gdLst/>
                  <a:ahLst/>
                  <a:cxnLst>
                    <a:cxn ang="0">
                      <a:pos x="17" y="2"/>
                    </a:cxn>
                    <a:cxn ang="0">
                      <a:pos x="11" y="14"/>
                    </a:cxn>
                    <a:cxn ang="0">
                      <a:pos x="5" y="27"/>
                    </a:cxn>
                    <a:cxn ang="0">
                      <a:pos x="5" y="27"/>
                    </a:cxn>
                    <a:cxn ang="0">
                      <a:pos x="14" y="19"/>
                    </a:cxn>
                    <a:cxn ang="0">
                      <a:pos x="28" y="7"/>
                    </a:cxn>
                    <a:cxn ang="0">
                      <a:pos x="30" y="8"/>
                    </a:cxn>
                    <a:cxn ang="0">
                      <a:pos x="16" y="38"/>
                    </a:cxn>
                    <a:cxn ang="0">
                      <a:pos x="13" y="37"/>
                    </a:cxn>
                    <a:cxn ang="0">
                      <a:pos x="19" y="24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17" y="20"/>
                    </a:cxn>
                    <a:cxn ang="0">
                      <a:pos x="3" y="32"/>
                    </a:cxn>
                    <a:cxn ang="0">
                      <a:pos x="0" y="31"/>
                    </a:cxn>
                    <a:cxn ang="0">
                      <a:pos x="15" y="0"/>
                    </a:cxn>
                    <a:cxn ang="0">
                      <a:pos x="17" y="2"/>
                    </a:cxn>
                  </a:cxnLst>
                  <a:rect l="0" t="0" r="r" b="b"/>
                  <a:pathLst>
                    <a:path w="30" h="38">
                      <a:moveTo>
                        <a:pt x="17" y="2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9" y="19"/>
                        <a:pt x="7" y="23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7" y="25"/>
                        <a:pt x="10" y="22"/>
                        <a:pt x="14" y="19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2" y="19"/>
                        <a:pt x="24" y="16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3" y="15"/>
                        <a:pt x="20" y="17"/>
                        <a:pt x="17" y="20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7" name="Freeform 572"/>
                <p:cNvSpPr>
                  <a:spLocks/>
                </p:cNvSpPr>
                <p:nvPr/>
              </p:nvSpPr>
              <p:spPr bwMode="auto">
                <a:xfrm>
                  <a:off x="4218775" y="3695796"/>
                  <a:ext cx="47625" cy="69850"/>
                </a:xfrm>
                <a:custGeom>
                  <a:avLst/>
                  <a:gdLst/>
                  <a:ahLst/>
                  <a:cxnLst>
                    <a:cxn ang="0">
                      <a:pos x="16" y="7"/>
                    </a:cxn>
                    <a:cxn ang="0">
                      <a:pos x="9" y="4"/>
                    </a:cxn>
                    <a:cxn ang="0">
                      <a:pos x="11" y="0"/>
                    </a:cxn>
                    <a:cxn ang="0">
                      <a:pos x="30" y="9"/>
                    </a:cxn>
                    <a:cxn ang="0">
                      <a:pos x="28" y="14"/>
                    </a:cxn>
                    <a:cxn ang="0">
                      <a:pos x="20" y="10"/>
                    </a:cxn>
                    <a:cxn ang="0">
                      <a:pos x="4" y="44"/>
                    </a:cxn>
                    <a:cxn ang="0">
                      <a:pos x="0" y="41"/>
                    </a:cxn>
                    <a:cxn ang="0">
                      <a:pos x="16" y="7"/>
                    </a:cxn>
                  </a:cxnLst>
                  <a:rect l="0" t="0" r="r" b="b"/>
                  <a:pathLst>
                    <a:path w="30" h="44">
                      <a:moveTo>
                        <a:pt x="16" y="7"/>
                      </a:moveTo>
                      <a:lnTo>
                        <a:pt x="9" y="4"/>
                      </a:lnTo>
                      <a:lnTo>
                        <a:pt x="11" y="0"/>
                      </a:lnTo>
                      <a:lnTo>
                        <a:pt x="30" y="9"/>
                      </a:lnTo>
                      <a:lnTo>
                        <a:pt x="28" y="14"/>
                      </a:lnTo>
                      <a:lnTo>
                        <a:pt x="20" y="10"/>
                      </a:lnTo>
                      <a:lnTo>
                        <a:pt x="4" y="44"/>
                      </a:lnTo>
                      <a:lnTo>
                        <a:pt x="0" y="41"/>
                      </a:lnTo>
                      <a:lnTo>
                        <a:pt x="16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8" name="Freeform 573"/>
                <p:cNvSpPr>
                  <a:spLocks/>
                </p:cNvSpPr>
                <p:nvPr/>
              </p:nvSpPr>
              <p:spPr bwMode="auto">
                <a:xfrm>
                  <a:off x="4241000" y="3711671"/>
                  <a:ext cx="58738" cy="76200"/>
                </a:xfrm>
                <a:custGeom>
                  <a:avLst/>
                  <a:gdLst/>
                  <a:ahLst/>
                  <a:cxnLst>
                    <a:cxn ang="0">
                      <a:pos x="17" y="2"/>
                    </a:cxn>
                    <a:cxn ang="0">
                      <a:pos x="11" y="14"/>
                    </a:cxn>
                    <a:cxn ang="0">
                      <a:pos x="5" y="27"/>
                    </a:cxn>
                    <a:cxn ang="0">
                      <a:pos x="5" y="27"/>
                    </a:cxn>
                    <a:cxn ang="0">
                      <a:pos x="14" y="19"/>
                    </a:cxn>
                    <a:cxn ang="0">
                      <a:pos x="28" y="6"/>
                    </a:cxn>
                    <a:cxn ang="0">
                      <a:pos x="30" y="8"/>
                    </a:cxn>
                    <a:cxn ang="0">
                      <a:pos x="16" y="38"/>
                    </a:cxn>
                    <a:cxn ang="0">
                      <a:pos x="13" y="37"/>
                    </a:cxn>
                    <a:cxn ang="0">
                      <a:pos x="19" y="24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17" y="20"/>
                    </a:cxn>
                    <a:cxn ang="0">
                      <a:pos x="3" y="32"/>
                    </a:cxn>
                    <a:cxn ang="0">
                      <a:pos x="0" y="31"/>
                    </a:cxn>
                    <a:cxn ang="0">
                      <a:pos x="15" y="0"/>
                    </a:cxn>
                    <a:cxn ang="0">
                      <a:pos x="17" y="2"/>
                    </a:cxn>
                  </a:cxnLst>
                  <a:rect l="0" t="0" r="r" b="b"/>
                  <a:pathLst>
                    <a:path w="30" h="38">
                      <a:moveTo>
                        <a:pt x="17" y="2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9" y="19"/>
                        <a:pt x="7" y="23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7" y="24"/>
                        <a:pt x="10" y="22"/>
                        <a:pt x="14" y="19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2" y="19"/>
                        <a:pt x="24" y="15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3" y="15"/>
                        <a:pt x="20" y="17"/>
                        <a:pt x="17" y="20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9" name="Freeform 574"/>
                <p:cNvSpPr>
                  <a:spLocks/>
                </p:cNvSpPr>
                <p:nvPr/>
              </p:nvSpPr>
              <p:spPr bwMode="auto">
                <a:xfrm>
                  <a:off x="4280687" y="3730721"/>
                  <a:ext cx="57150" cy="74613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1" y="15"/>
                    </a:cxn>
                    <a:cxn ang="0">
                      <a:pos x="12" y="15"/>
                    </a:cxn>
                    <a:cxn ang="0">
                      <a:pos x="25" y="5"/>
                    </a:cxn>
                    <a:cxn ang="0">
                      <a:pos x="29" y="7"/>
                    </a:cxn>
                    <a:cxn ang="0">
                      <a:pos x="14" y="17"/>
                    </a:cxn>
                    <a:cxn ang="0">
                      <a:pos x="16" y="27"/>
                    </a:cxn>
                    <a:cxn ang="0">
                      <a:pos x="14" y="37"/>
                    </a:cxn>
                    <a:cxn ang="0">
                      <a:pos x="11" y="36"/>
                    </a:cxn>
                    <a:cxn ang="0">
                      <a:pos x="13" y="28"/>
                    </a:cxn>
                    <a:cxn ang="0">
                      <a:pos x="10" y="18"/>
                    </a:cxn>
                    <a:cxn ang="0">
                      <a:pos x="10" y="18"/>
                    </a:cxn>
                    <a:cxn ang="0">
                      <a:pos x="3" y="32"/>
                    </a:cxn>
                    <a:cxn ang="0">
                      <a:pos x="0" y="30"/>
                    </a:cxn>
                    <a:cxn ang="0">
                      <a:pos x="15" y="0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29" h="37">
                      <a:moveTo>
                        <a:pt x="17" y="1"/>
                      </a:move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7" y="19"/>
                        <a:pt x="17" y="23"/>
                        <a:pt x="16" y="27"/>
                      </a:cubicBezTo>
                      <a:cubicBezTo>
                        <a:pt x="15" y="31"/>
                        <a:pt x="15" y="34"/>
                        <a:pt x="14" y="37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2" y="33"/>
                        <a:pt x="12" y="30"/>
                        <a:pt x="13" y="28"/>
                      </a:cubicBezTo>
                      <a:cubicBezTo>
                        <a:pt x="14" y="23"/>
                        <a:pt x="14" y="20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0" name="Freeform 575"/>
                <p:cNvSpPr>
                  <a:spLocks noEditPoints="1"/>
                </p:cNvSpPr>
                <p:nvPr/>
              </p:nvSpPr>
              <p:spPr bwMode="auto">
                <a:xfrm>
                  <a:off x="4310850" y="3752946"/>
                  <a:ext cx="49213" cy="69850"/>
                </a:xfrm>
                <a:custGeom>
                  <a:avLst/>
                  <a:gdLst/>
                  <a:ahLst/>
                  <a:cxnLst>
                    <a:cxn ang="0">
                      <a:pos x="10" y="19"/>
                    </a:cxn>
                    <a:cxn ang="0">
                      <a:pos x="3" y="28"/>
                    </a:cxn>
                    <a:cxn ang="0">
                      <a:pos x="0" y="26"/>
                    </a:cxn>
                    <a:cxn ang="0">
                      <a:pos x="22" y="0"/>
                    </a:cxn>
                    <a:cxn ang="0">
                      <a:pos x="25" y="1"/>
                    </a:cxn>
                    <a:cxn ang="0">
                      <a:pos x="18" y="35"/>
                    </a:cxn>
                    <a:cxn ang="0">
                      <a:pos x="15" y="33"/>
                    </a:cxn>
                    <a:cxn ang="0">
                      <a:pos x="17" y="23"/>
                    </a:cxn>
                    <a:cxn ang="0">
                      <a:pos x="10" y="19"/>
                    </a:cxn>
                    <a:cxn ang="0">
                      <a:pos x="18" y="19"/>
                    </a:cxn>
                    <a:cxn ang="0">
                      <a:pos x="20" y="10"/>
                    </a:cxn>
                    <a:cxn ang="0">
                      <a:pos x="22" y="4"/>
                    </a:cxn>
                    <a:cxn ang="0">
                      <a:pos x="22" y="4"/>
                    </a:cxn>
                    <a:cxn ang="0">
                      <a:pos x="18" y="9"/>
                    </a:cxn>
                    <a:cxn ang="0">
                      <a:pos x="12" y="17"/>
                    </a:cxn>
                    <a:cxn ang="0">
                      <a:pos x="18" y="19"/>
                    </a:cxn>
                  </a:cxnLst>
                  <a:rect l="0" t="0" r="r" b="b"/>
                  <a:pathLst>
                    <a:path w="25" h="35">
                      <a:moveTo>
                        <a:pt x="10" y="19"/>
                      </a:move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lnTo>
                        <a:pt x="10" y="19"/>
                      </a:lnTo>
                      <a:close/>
                      <a:moveTo>
                        <a:pt x="18" y="19"/>
                      </a:move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8"/>
                        <a:pt x="21" y="6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5"/>
                        <a:pt x="19" y="7"/>
                        <a:pt x="18" y="9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lnTo>
                        <a:pt x="18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1" name="Freeform 576"/>
                <p:cNvSpPr>
                  <a:spLocks noEditPoints="1"/>
                </p:cNvSpPr>
                <p:nvPr/>
              </p:nvSpPr>
              <p:spPr bwMode="auto">
                <a:xfrm>
                  <a:off x="5028400" y="3381471"/>
                  <a:ext cx="69850" cy="34925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5"/>
                    </a:cxn>
                    <a:cxn ang="0">
                      <a:pos x="31" y="18"/>
                    </a:cxn>
                    <a:cxn ang="0">
                      <a:pos x="0" y="3"/>
                    </a:cxn>
                    <a:cxn ang="0">
                      <a:pos x="1" y="0"/>
                    </a:cxn>
                    <a:cxn ang="0">
                      <a:pos x="35" y="0"/>
                    </a:cxn>
                    <a:cxn ang="0">
                      <a:pos x="34" y="3"/>
                    </a:cxn>
                    <a:cxn ang="0">
                      <a:pos x="24" y="3"/>
                    </a:cxn>
                    <a:cxn ang="0">
                      <a:pos x="22" y="11"/>
                    </a:cxn>
                    <a:cxn ang="0">
                      <a:pos x="20" y="2"/>
                    </a:cxn>
                    <a:cxn ang="0">
                      <a:pos x="10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10" y="5"/>
                    </a:cxn>
                    <a:cxn ang="0">
                      <a:pos x="19" y="9"/>
                    </a:cxn>
                    <a:cxn ang="0">
                      <a:pos x="20" y="2"/>
                    </a:cxn>
                  </a:cxnLst>
                  <a:rect l="0" t="0" r="r" b="b"/>
                  <a:pathLst>
                    <a:path w="35" h="18">
                      <a:moveTo>
                        <a:pt x="22" y="11"/>
                      </a:move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lnTo>
                        <a:pt x="22" y="11"/>
                      </a:lnTo>
                      <a:close/>
                      <a:moveTo>
                        <a:pt x="20" y="2"/>
                      </a:move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3"/>
                        <a:pt x="6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3"/>
                        <a:pt x="8" y="4"/>
                        <a:pt x="10" y="5"/>
                      </a:cubicBezTo>
                      <a:cubicBezTo>
                        <a:pt x="19" y="9"/>
                        <a:pt x="19" y="9"/>
                        <a:pt x="19" y="9"/>
                      </a:cubicBez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2" name="Freeform 577"/>
                <p:cNvSpPr>
                  <a:spLocks/>
                </p:cNvSpPr>
                <p:nvPr/>
              </p:nvSpPr>
              <p:spPr bwMode="auto">
                <a:xfrm>
                  <a:off x="5034750" y="3329083"/>
                  <a:ext cx="71438" cy="44450"/>
                </a:xfrm>
                <a:custGeom>
                  <a:avLst/>
                  <a:gdLst/>
                  <a:ahLst/>
                  <a:cxnLst>
                    <a:cxn ang="0">
                      <a:pos x="1" y="12"/>
                    </a:cxn>
                    <a:cxn ang="0">
                      <a:pos x="15" y="15"/>
                    </a:cxn>
                    <a:cxn ang="0">
                      <a:pos x="15" y="15"/>
                    </a:cxn>
                    <a:cxn ang="0">
                      <a:pos x="3" y="4"/>
                    </a:cxn>
                    <a:cxn ang="0">
                      <a:pos x="3" y="0"/>
                    </a:cxn>
                    <a:cxn ang="0">
                      <a:pos x="17" y="12"/>
                    </a:cxn>
                    <a:cxn ang="0">
                      <a:pos x="26" y="8"/>
                    </a:cxn>
                    <a:cxn ang="0">
                      <a:pos x="36" y="7"/>
                    </a:cxn>
                    <a:cxn ang="0">
                      <a:pos x="36" y="10"/>
                    </a:cxn>
                    <a:cxn ang="0">
                      <a:pos x="27" y="11"/>
                    </a:cxn>
                    <a:cxn ang="0">
                      <a:pos x="19" y="15"/>
                    </a:cxn>
                    <a:cxn ang="0">
                      <a:pos x="18" y="16"/>
                    </a:cxn>
                    <a:cxn ang="0">
                      <a:pos x="34" y="20"/>
                    </a:cxn>
                    <a:cxn ang="0">
                      <a:pos x="33" y="22"/>
                    </a:cxn>
                    <a:cxn ang="0">
                      <a:pos x="0" y="15"/>
                    </a:cxn>
                    <a:cxn ang="0">
                      <a:pos x="1" y="12"/>
                    </a:cxn>
                  </a:cxnLst>
                  <a:rect l="0" t="0" r="r" b="b"/>
                  <a:pathLst>
                    <a:path w="36" h="22">
                      <a:moveTo>
                        <a:pt x="1" y="12"/>
                      </a:move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8" y="8"/>
                        <a:pt x="22" y="8"/>
                        <a:pt x="26" y="8"/>
                      </a:cubicBezTo>
                      <a:cubicBezTo>
                        <a:pt x="30" y="8"/>
                        <a:pt x="33" y="8"/>
                        <a:pt x="36" y="7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1"/>
                        <a:pt x="30" y="11"/>
                        <a:pt x="27" y="11"/>
                      </a:cubicBezTo>
                      <a:cubicBezTo>
                        <a:pt x="23" y="11"/>
                        <a:pt x="20" y="11"/>
                        <a:pt x="19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3" name="Freeform 578"/>
                <p:cNvSpPr>
                  <a:spLocks/>
                </p:cNvSpPr>
                <p:nvPr/>
              </p:nvSpPr>
              <p:spPr bwMode="auto">
                <a:xfrm>
                  <a:off x="5042687" y="3294158"/>
                  <a:ext cx="69850" cy="34925"/>
                </a:xfrm>
                <a:custGeom>
                  <a:avLst/>
                  <a:gdLst/>
                  <a:ahLst/>
                  <a:cxnLst>
                    <a:cxn ang="0">
                      <a:pos x="7" y="13"/>
                    </a:cxn>
                    <a:cxn ang="0">
                      <a:pos x="4" y="22"/>
                    </a:cxn>
                    <a:cxn ang="0">
                      <a:pos x="0" y="21"/>
                    </a:cxn>
                    <a:cxn ang="0">
                      <a:pos x="5" y="0"/>
                    </a:cxn>
                    <a:cxn ang="0">
                      <a:pos x="9" y="1"/>
                    </a:cxn>
                    <a:cxn ang="0">
                      <a:pos x="8" y="10"/>
                    </a:cxn>
                    <a:cxn ang="0">
                      <a:pos x="44" y="18"/>
                    </a:cxn>
                    <a:cxn ang="0">
                      <a:pos x="43" y="21"/>
                    </a:cxn>
                    <a:cxn ang="0">
                      <a:pos x="7" y="13"/>
                    </a:cxn>
                  </a:cxnLst>
                  <a:rect l="0" t="0" r="r" b="b"/>
                  <a:pathLst>
                    <a:path w="44" h="22">
                      <a:moveTo>
                        <a:pt x="7" y="13"/>
                      </a:moveTo>
                      <a:lnTo>
                        <a:pt x="4" y="22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8" y="10"/>
                      </a:lnTo>
                      <a:lnTo>
                        <a:pt x="44" y="18"/>
                      </a:lnTo>
                      <a:lnTo>
                        <a:pt x="43" y="2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4" name="Freeform 579"/>
                <p:cNvSpPr>
                  <a:spLocks/>
                </p:cNvSpPr>
                <p:nvPr/>
              </p:nvSpPr>
              <p:spPr bwMode="auto">
                <a:xfrm>
                  <a:off x="5050625" y="3257646"/>
                  <a:ext cx="68263" cy="46038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16" y="13"/>
                    </a:cxn>
                    <a:cxn ang="0">
                      <a:pos x="22" y="12"/>
                    </a:cxn>
                    <a:cxn ang="0">
                      <a:pos x="22" y="12"/>
                    </a:cxn>
                    <a:cxn ang="0">
                      <a:pos x="16" y="9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20" y="8"/>
                    </a:cxn>
                    <a:cxn ang="0">
                      <a:pos x="31" y="15"/>
                    </a:cxn>
                    <a:cxn ang="0">
                      <a:pos x="34" y="21"/>
                    </a:cxn>
                    <a:cxn ang="0">
                      <a:pos x="33" y="23"/>
                    </a:cxn>
                    <a:cxn ang="0">
                      <a:pos x="30" y="22"/>
                    </a:cxn>
                    <a:cxn ang="0">
                      <a:pos x="30" y="21"/>
                    </a:cxn>
                    <a:cxn ang="0">
                      <a:pos x="26" y="15"/>
                    </a:cxn>
                    <a:cxn ang="0">
                      <a:pos x="24" y="15"/>
                    </a:cxn>
                    <a:cxn ang="0">
                      <a:pos x="0" y="17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4" h="23">
                      <a:moveTo>
                        <a:pt x="1" y="14"/>
                      </a:move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8" y="12"/>
                        <a:pt x="20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1"/>
                        <a:pt x="18" y="11"/>
                        <a:pt x="16" y="9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4" y="11"/>
                        <a:pt x="28" y="13"/>
                        <a:pt x="31" y="15"/>
                      </a:cubicBezTo>
                      <a:cubicBezTo>
                        <a:pt x="33" y="17"/>
                        <a:pt x="34" y="19"/>
                        <a:pt x="34" y="21"/>
                      </a:cubicBezTo>
                      <a:cubicBezTo>
                        <a:pt x="34" y="22"/>
                        <a:pt x="34" y="23"/>
                        <a:pt x="33" y="23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1"/>
                        <a:pt x="30" y="21"/>
                      </a:cubicBezTo>
                      <a:cubicBezTo>
                        <a:pt x="31" y="18"/>
                        <a:pt x="28" y="16"/>
                        <a:pt x="26" y="15"/>
                      </a:cubicBezTo>
                      <a:cubicBezTo>
                        <a:pt x="25" y="15"/>
                        <a:pt x="24" y="15"/>
                        <a:pt x="24" y="15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5" name="Freeform 580"/>
                <p:cNvSpPr>
                  <a:spLocks noEditPoints="1"/>
                </p:cNvSpPr>
                <p:nvPr/>
              </p:nvSpPr>
              <p:spPr bwMode="auto">
                <a:xfrm>
                  <a:off x="5061737" y="3237008"/>
                  <a:ext cx="71438" cy="38100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6"/>
                    </a:cxn>
                    <a:cxn ang="0">
                      <a:pos x="31" y="19"/>
                    </a:cxn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36" y="0"/>
                    </a:cxn>
                    <a:cxn ang="0">
                      <a:pos x="35" y="3"/>
                    </a:cxn>
                    <a:cxn ang="0">
                      <a:pos x="24" y="3"/>
                    </a:cxn>
                    <a:cxn ang="0">
                      <a:pos x="22" y="11"/>
                    </a:cxn>
                    <a:cxn ang="0">
                      <a:pos x="20" y="3"/>
                    </a:cxn>
                    <a:cxn ang="0">
                      <a:pos x="11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10" y="5"/>
                    </a:cxn>
                    <a:cxn ang="0">
                      <a:pos x="19" y="1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6" h="19">
                      <a:moveTo>
                        <a:pt x="22" y="11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lnTo>
                        <a:pt x="22" y="11"/>
                      </a:lnTo>
                      <a:close/>
                      <a:moveTo>
                        <a:pt x="20" y="3"/>
                      </a:move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4"/>
                        <a:pt x="8" y="4"/>
                        <a:pt x="10" y="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6" name="Freeform 581"/>
                <p:cNvSpPr>
                  <a:spLocks/>
                </p:cNvSpPr>
                <p:nvPr/>
              </p:nvSpPr>
              <p:spPr bwMode="auto">
                <a:xfrm>
                  <a:off x="5069675" y="3186208"/>
                  <a:ext cx="71438" cy="47625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6" y="7"/>
                    </a:cxn>
                    <a:cxn ang="0">
                      <a:pos x="35" y="10"/>
                    </a:cxn>
                    <a:cxn ang="0">
                      <a:pos x="6" y="3"/>
                    </a:cxn>
                    <a:cxn ang="0">
                      <a:pos x="4" y="11"/>
                    </a:cxn>
                    <a:cxn ang="0">
                      <a:pos x="14" y="13"/>
                    </a:cxn>
                    <a:cxn ang="0">
                      <a:pos x="32" y="20"/>
                    </a:cxn>
                    <a:cxn ang="0">
                      <a:pos x="32" y="24"/>
                    </a:cxn>
                    <a:cxn ang="0">
                      <a:pos x="29" y="24"/>
                    </a:cxn>
                    <a:cxn ang="0">
                      <a:pos x="28" y="21"/>
                    </a:cxn>
                    <a:cxn ang="0">
                      <a:pos x="14" y="16"/>
                    </a:cxn>
                    <a:cxn ang="0">
                      <a:pos x="0" y="1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36" h="24">
                      <a:moveTo>
                        <a:pt x="3" y="0"/>
                      </a:move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21" y="15"/>
                        <a:pt x="29" y="17"/>
                        <a:pt x="32" y="20"/>
                      </a:cubicBezTo>
                      <a:cubicBezTo>
                        <a:pt x="32" y="21"/>
                        <a:pt x="33" y="23"/>
                        <a:pt x="32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3"/>
                        <a:pt x="28" y="22"/>
                        <a:pt x="28" y="21"/>
                      </a:cubicBezTo>
                      <a:cubicBezTo>
                        <a:pt x="25" y="19"/>
                        <a:pt x="19" y="17"/>
                        <a:pt x="14" y="16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7" name="Freeform 582"/>
                <p:cNvSpPr>
                  <a:spLocks/>
                </p:cNvSpPr>
                <p:nvPr/>
              </p:nvSpPr>
              <p:spPr bwMode="auto">
                <a:xfrm>
                  <a:off x="5077612" y="3141758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15" y="17"/>
                    </a:cxn>
                    <a:cxn ang="0">
                      <a:pos x="28" y="21"/>
                    </a:cxn>
                    <a:cxn ang="0">
                      <a:pos x="28" y="21"/>
                    </a:cxn>
                    <a:cxn ang="0">
                      <a:pos x="19" y="14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37" y="8"/>
                    </a:cxn>
                    <a:cxn ang="0">
                      <a:pos x="36" y="10"/>
                    </a:cxn>
                    <a:cxn ang="0">
                      <a:pos x="22" y="7"/>
                    </a:cxn>
                    <a:cxn ang="0">
                      <a:pos x="9" y="4"/>
                    </a:cxn>
                    <a:cxn ang="0">
                      <a:pos x="9" y="4"/>
                    </a:cxn>
                    <a:cxn ang="0">
                      <a:pos x="19" y="10"/>
                    </a:cxn>
                    <a:cxn ang="0">
                      <a:pos x="34" y="21"/>
                    </a:cxn>
                    <a:cxn ang="0">
                      <a:pos x="33" y="24"/>
                    </a:cxn>
                    <a:cxn ang="0">
                      <a:pos x="0" y="17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7" h="24">
                      <a:moveTo>
                        <a:pt x="1" y="14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0" y="18"/>
                        <a:pt x="24" y="19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5" y="19"/>
                        <a:pt x="22" y="16"/>
                        <a:pt x="19" y="1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7" y="6"/>
                        <a:pt x="13" y="5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2" y="6"/>
                        <a:pt x="16" y="8"/>
                        <a:pt x="19" y="1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8" name="Freeform 583"/>
                <p:cNvSpPr>
                  <a:spLocks/>
                </p:cNvSpPr>
                <p:nvPr/>
              </p:nvSpPr>
              <p:spPr bwMode="auto">
                <a:xfrm>
                  <a:off x="5087137" y="3110008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1" y="6"/>
                    </a:cxn>
                    <a:cxn ang="0">
                      <a:pos x="10" y="1"/>
                    </a:cxn>
                    <a:cxn ang="0">
                      <a:pos x="17" y="8"/>
                    </a:cxn>
                    <a:cxn ang="0">
                      <a:pos x="17" y="8"/>
                    </a:cxn>
                    <a:cxn ang="0">
                      <a:pos x="27" y="4"/>
                    </a:cxn>
                    <a:cxn ang="0">
                      <a:pos x="34" y="14"/>
                    </a:cxn>
                    <a:cxn ang="0">
                      <a:pos x="31" y="20"/>
                    </a:cxn>
                    <a:cxn ang="0">
                      <a:pos x="28" y="18"/>
                    </a:cxn>
                    <a:cxn ang="0">
                      <a:pos x="31" y="14"/>
                    </a:cxn>
                    <a:cxn ang="0">
                      <a:pos x="26" y="7"/>
                    </a:cxn>
                    <a:cxn ang="0">
                      <a:pos x="18" y="12"/>
                    </a:cxn>
                    <a:cxn ang="0">
                      <a:pos x="18" y="13"/>
                    </a:cxn>
                    <a:cxn ang="0">
                      <a:pos x="15" y="12"/>
                    </a:cxn>
                    <a:cxn ang="0">
                      <a:pos x="15" y="11"/>
                    </a:cxn>
                    <a:cxn ang="0">
                      <a:pos x="10" y="4"/>
                    </a:cxn>
                    <a:cxn ang="0">
                      <a:pos x="4" y="7"/>
                    </a:cxn>
                    <a:cxn ang="0">
                      <a:pos x="5" y="12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35" h="20">
                      <a:moveTo>
                        <a:pt x="2" y="12"/>
                      </a:moveTo>
                      <a:cubicBezTo>
                        <a:pt x="1" y="11"/>
                        <a:pt x="0" y="8"/>
                        <a:pt x="1" y="6"/>
                      </a:cubicBezTo>
                      <a:cubicBezTo>
                        <a:pt x="2" y="2"/>
                        <a:pt x="5" y="0"/>
                        <a:pt x="10" y="1"/>
                      </a:cubicBezTo>
                      <a:cubicBezTo>
                        <a:pt x="14" y="2"/>
                        <a:pt x="17" y="5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5"/>
                        <a:pt x="22" y="3"/>
                        <a:pt x="27" y="4"/>
                      </a:cubicBezTo>
                      <a:cubicBezTo>
                        <a:pt x="33" y="6"/>
                        <a:pt x="35" y="10"/>
                        <a:pt x="34" y="14"/>
                      </a:cubicBezTo>
                      <a:cubicBezTo>
                        <a:pt x="34" y="16"/>
                        <a:pt x="33" y="18"/>
                        <a:pt x="31" y="20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9" y="17"/>
                        <a:pt x="30" y="16"/>
                        <a:pt x="31" y="14"/>
                      </a:cubicBezTo>
                      <a:cubicBezTo>
                        <a:pt x="32" y="10"/>
                        <a:pt x="29" y="8"/>
                        <a:pt x="26" y="7"/>
                      </a:cubicBezTo>
                      <a:cubicBezTo>
                        <a:pt x="21" y="6"/>
                        <a:pt x="19" y="9"/>
                        <a:pt x="18" y="12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6" y="8"/>
                        <a:pt x="13" y="5"/>
                        <a:pt x="10" y="4"/>
                      </a:cubicBezTo>
                      <a:cubicBezTo>
                        <a:pt x="7" y="4"/>
                        <a:pt x="5" y="5"/>
                        <a:pt x="4" y="7"/>
                      </a:cubicBezTo>
                      <a:cubicBezTo>
                        <a:pt x="4" y="9"/>
                        <a:pt x="4" y="11"/>
                        <a:pt x="5" y="12"/>
                      </a:cubicBez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9" name="Freeform 584"/>
                <p:cNvSpPr>
                  <a:spLocks noEditPoints="1"/>
                </p:cNvSpPr>
                <p:nvPr/>
              </p:nvSpPr>
              <p:spPr bwMode="auto">
                <a:xfrm>
                  <a:off x="5096662" y="3083021"/>
                  <a:ext cx="69850" cy="34925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5"/>
                    </a:cxn>
                    <a:cxn ang="0">
                      <a:pos x="31" y="18"/>
                    </a:cxn>
                    <a:cxn ang="0">
                      <a:pos x="0" y="3"/>
                    </a:cxn>
                    <a:cxn ang="0">
                      <a:pos x="1" y="0"/>
                    </a:cxn>
                    <a:cxn ang="0">
                      <a:pos x="35" y="0"/>
                    </a:cxn>
                    <a:cxn ang="0">
                      <a:pos x="35" y="3"/>
                    </a:cxn>
                    <a:cxn ang="0">
                      <a:pos x="24" y="3"/>
                    </a:cxn>
                    <a:cxn ang="0">
                      <a:pos x="22" y="11"/>
                    </a:cxn>
                    <a:cxn ang="0">
                      <a:pos x="20" y="3"/>
                    </a:cxn>
                    <a:cxn ang="0">
                      <a:pos x="10" y="3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10" y="5"/>
                    </a:cxn>
                    <a:cxn ang="0">
                      <a:pos x="19" y="9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5" h="18">
                      <a:moveTo>
                        <a:pt x="22" y="11"/>
                      </a:move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lnTo>
                        <a:pt x="22" y="11"/>
                      </a:lnTo>
                      <a:close/>
                      <a:moveTo>
                        <a:pt x="20" y="3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3"/>
                        <a:pt x="6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3"/>
                        <a:pt x="8" y="4"/>
                        <a:pt x="10" y="5"/>
                      </a:cubicBezTo>
                      <a:cubicBezTo>
                        <a:pt x="19" y="9"/>
                        <a:pt x="19" y="9"/>
                        <a:pt x="19" y="9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0" name="Freeform 585"/>
                <p:cNvSpPr>
                  <a:spLocks/>
                </p:cNvSpPr>
                <p:nvPr/>
              </p:nvSpPr>
              <p:spPr bwMode="auto">
                <a:xfrm>
                  <a:off x="5103012" y="3029046"/>
                  <a:ext cx="88900" cy="46038"/>
                </a:xfrm>
                <a:custGeom>
                  <a:avLst/>
                  <a:gdLst/>
                  <a:ahLst/>
                  <a:cxnLst>
                    <a:cxn ang="0">
                      <a:pos x="1" y="16"/>
                    </a:cxn>
                    <a:cxn ang="0">
                      <a:pos x="37" y="25"/>
                    </a:cxn>
                    <a:cxn ang="0">
                      <a:pos x="41" y="12"/>
                    </a:cxn>
                    <a:cxn ang="0">
                      <a:pos x="4" y="4"/>
                    </a:cxn>
                    <a:cxn ang="0">
                      <a:pos x="5" y="0"/>
                    </a:cxn>
                    <a:cxn ang="0">
                      <a:pos x="41" y="9"/>
                    </a:cxn>
                    <a:cxn ang="0">
                      <a:pos x="43" y="6"/>
                    </a:cxn>
                    <a:cxn ang="0">
                      <a:pos x="56" y="10"/>
                    </a:cxn>
                    <a:cxn ang="0">
                      <a:pos x="56" y="12"/>
                    </a:cxn>
                    <a:cxn ang="0">
                      <a:pos x="46" y="10"/>
                    </a:cxn>
                    <a:cxn ang="0">
                      <a:pos x="41" y="29"/>
                    </a:cxn>
                    <a:cxn ang="0">
                      <a:pos x="0" y="20"/>
                    </a:cxn>
                    <a:cxn ang="0">
                      <a:pos x="1" y="16"/>
                    </a:cxn>
                  </a:cxnLst>
                  <a:rect l="0" t="0" r="r" b="b"/>
                  <a:pathLst>
                    <a:path w="56" h="29">
                      <a:moveTo>
                        <a:pt x="1" y="16"/>
                      </a:moveTo>
                      <a:lnTo>
                        <a:pt x="37" y="25"/>
                      </a:lnTo>
                      <a:lnTo>
                        <a:pt x="41" y="12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41" y="9"/>
                      </a:lnTo>
                      <a:lnTo>
                        <a:pt x="43" y="6"/>
                      </a:lnTo>
                      <a:lnTo>
                        <a:pt x="56" y="10"/>
                      </a:lnTo>
                      <a:lnTo>
                        <a:pt x="56" y="12"/>
                      </a:lnTo>
                      <a:lnTo>
                        <a:pt x="46" y="10"/>
                      </a:lnTo>
                      <a:lnTo>
                        <a:pt x="41" y="29"/>
                      </a:lnTo>
                      <a:lnTo>
                        <a:pt x="0" y="20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1" name="Freeform 586"/>
                <p:cNvSpPr>
                  <a:spLocks/>
                </p:cNvSpPr>
                <p:nvPr/>
              </p:nvSpPr>
              <p:spPr bwMode="auto">
                <a:xfrm>
                  <a:off x="5112537" y="2984596"/>
                  <a:ext cx="74613" cy="47625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15" y="17"/>
                    </a:cxn>
                    <a:cxn ang="0">
                      <a:pos x="28" y="20"/>
                    </a:cxn>
                    <a:cxn ang="0">
                      <a:pos x="29" y="20"/>
                    </a:cxn>
                    <a:cxn ang="0">
                      <a:pos x="19" y="14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37" y="7"/>
                    </a:cxn>
                    <a:cxn ang="0">
                      <a:pos x="36" y="10"/>
                    </a:cxn>
                    <a:cxn ang="0">
                      <a:pos x="22" y="7"/>
                    </a:cxn>
                    <a:cxn ang="0">
                      <a:pos x="9" y="4"/>
                    </a:cxn>
                    <a:cxn ang="0">
                      <a:pos x="9" y="4"/>
                    </a:cxn>
                    <a:cxn ang="0">
                      <a:pos x="19" y="10"/>
                    </a:cxn>
                    <a:cxn ang="0">
                      <a:pos x="34" y="21"/>
                    </a:cxn>
                    <a:cxn ang="0">
                      <a:pos x="33" y="24"/>
                    </a:cxn>
                    <a:cxn ang="0">
                      <a:pos x="0" y="17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7" h="24">
                      <a:moveTo>
                        <a:pt x="1" y="14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0" y="18"/>
                        <a:pt x="24" y="19"/>
                        <a:pt x="28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5" y="19"/>
                        <a:pt x="22" y="16"/>
                        <a:pt x="19" y="1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7" y="6"/>
                        <a:pt x="13" y="5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2" y="6"/>
                        <a:pt x="16" y="8"/>
                        <a:pt x="19" y="1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2" name="Freeform 587"/>
                <p:cNvSpPr>
                  <a:spLocks noEditPoints="1"/>
                </p:cNvSpPr>
                <p:nvPr/>
              </p:nvSpPr>
              <p:spPr bwMode="auto">
                <a:xfrm>
                  <a:off x="5125237" y="2949671"/>
                  <a:ext cx="69850" cy="46038"/>
                </a:xfrm>
                <a:custGeom>
                  <a:avLst/>
                  <a:gdLst/>
                  <a:ahLst/>
                  <a:cxnLst>
                    <a:cxn ang="0">
                      <a:pos x="31" y="23"/>
                    </a:cxn>
                    <a:cxn ang="0">
                      <a:pos x="29" y="21"/>
                    </a:cxn>
                    <a:cxn ang="0">
                      <a:pos x="18" y="15"/>
                    </a:cxn>
                    <a:cxn ang="0">
                      <a:pos x="17" y="13"/>
                    </a:cxn>
                    <a:cxn ang="0">
                      <a:pos x="17" y="13"/>
                    </a:cxn>
                    <a:cxn ang="0">
                      <a:pos x="8" y="16"/>
                    </a:cxn>
                    <a:cxn ang="0">
                      <a:pos x="2" y="12"/>
                    </a:cxn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35" y="8"/>
                    </a:cxn>
                    <a:cxn ang="0">
                      <a:pos x="34" y="10"/>
                    </a:cxn>
                    <a:cxn ang="0">
                      <a:pos x="20" y="7"/>
                    </a:cxn>
                    <a:cxn ang="0">
                      <a:pos x="20" y="9"/>
                    </a:cxn>
                    <a:cxn ang="0">
                      <a:pos x="20" y="13"/>
                    </a:cxn>
                    <a:cxn ang="0">
                      <a:pos x="30" y="18"/>
                    </a:cxn>
                    <a:cxn ang="0">
                      <a:pos x="32" y="19"/>
                    </a:cxn>
                    <a:cxn ang="0">
                      <a:pos x="31" y="23"/>
                    </a:cxn>
                    <a:cxn ang="0">
                      <a:pos x="5" y="4"/>
                    </a:cxn>
                    <a:cxn ang="0">
                      <a:pos x="4" y="6"/>
                    </a:cxn>
                    <a:cxn ang="0">
                      <a:pos x="9" y="13"/>
                    </a:cxn>
                    <a:cxn ang="0">
                      <a:pos x="16" y="9"/>
                    </a:cxn>
                    <a:cxn ang="0">
                      <a:pos x="17" y="6"/>
                    </a:cxn>
                    <a:cxn ang="0">
                      <a:pos x="5" y="4"/>
                    </a:cxn>
                  </a:cxnLst>
                  <a:rect l="0" t="0" r="r" b="b"/>
                  <a:pathLst>
                    <a:path w="35" h="23">
                      <a:moveTo>
                        <a:pt x="31" y="23"/>
                      </a:moveTo>
                      <a:cubicBezTo>
                        <a:pt x="31" y="22"/>
                        <a:pt x="30" y="21"/>
                        <a:pt x="29" y="21"/>
                      </a:cubicBezTo>
                      <a:cubicBezTo>
                        <a:pt x="25" y="19"/>
                        <a:pt x="21" y="17"/>
                        <a:pt x="18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6" y="15"/>
                        <a:pt x="12" y="17"/>
                        <a:pt x="8" y="16"/>
                      </a:cubicBezTo>
                      <a:cubicBezTo>
                        <a:pt x="5" y="15"/>
                        <a:pt x="3" y="14"/>
                        <a:pt x="2" y="12"/>
                      </a:cubicBezTo>
                      <a:cubicBezTo>
                        <a:pt x="0" y="11"/>
                        <a:pt x="0" y="8"/>
                        <a:pt x="1" y="5"/>
                      </a:cubicBezTo>
                      <a:cubicBezTo>
                        <a:pt x="1" y="3"/>
                        <a:pt x="2" y="1"/>
                        <a:pt x="2" y="0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11"/>
                        <a:pt x="19" y="12"/>
                        <a:pt x="20" y="13"/>
                      </a:cubicBezTo>
                      <a:cubicBezTo>
                        <a:pt x="22" y="15"/>
                        <a:pt x="27" y="17"/>
                        <a:pt x="30" y="18"/>
                      </a:cubicBezTo>
                      <a:cubicBezTo>
                        <a:pt x="31" y="19"/>
                        <a:pt x="31" y="19"/>
                        <a:pt x="32" y="19"/>
                      </a:cubicBezTo>
                      <a:lnTo>
                        <a:pt x="31" y="23"/>
                      </a:lnTo>
                      <a:close/>
                      <a:moveTo>
                        <a:pt x="5" y="4"/>
                      </a:moveTo>
                      <a:cubicBezTo>
                        <a:pt x="5" y="4"/>
                        <a:pt x="4" y="5"/>
                        <a:pt x="4" y="6"/>
                      </a:cubicBezTo>
                      <a:cubicBezTo>
                        <a:pt x="3" y="9"/>
                        <a:pt x="4" y="12"/>
                        <a:pt x="9" y="13"/>
                      </a:cubicBezTo>
                      <a:cubicBezTo>
                        <a:pt x="13" y="14"/>
                        <a:pt x="16" y="12"/>
                        <a:pt x="16" y="9"/>
                      </a:cubicBezTo>
                      <a:cubicBezTo>
                        <a:pt x="16" y="8"/>
                        <a:pt x="17" y="7"/>
                        <a:pt x="17" y="6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3" name="Freeform 588"/>
                <p:cNvSpPr>
                  <a:spLocks noEditPoints="1"/>
                </p:cNvSpPr>
                <p:nvPr/>
              </p:nvSpPr>
              <p:spPr bwMode="auto">
                <a:xfrm>
                  <a:off x="5120475" y="3383058"/>
                  <a:ext cx="71438" cy="49213"/>
                </a:xfrm>
                <a:custGeom>
                  <a:avLst/>
                  <a:gdLst/>
                  <a:ahLst/>
                  <a:cxnLst>
                    <a:cxn ang="0">
                      <a:pos x="20" y="2"/>
                    </a:cxn>
                    <a:cxn ang="0">
                      <a:pos x="35" y="16"/>
                    </a:cxn>
                    <a:cxn ang="0">
                      <a:pos x="16" y="22"/>
                    </a:cxn>
                    <a:cxn ang="0">
                      <a:pos x="1" y="8"/>
                    </a:cxn>
                    <a:cxn ang="0">
                      <a:pos x="20" y="2"/>
                    </a:cxn>
                    <a:cxn ang="0">
                      <a:pos x="17" y="19"/>
                    </a:cxn>
                    <a:cxn ang="0">
                      <a:pos x="32" y="15"/>
                    </a:cxn>
                    <a:cxn ang="0">
                      <a:pos x="19" y="5"/>
                    </a:cxn>
                    <a:cxn ang="0">
                      <a:pos x="5" y="9"/>
                    </a:cxn>
                    <a:cxn ang="0">
                      <a:pos x="17" y="19"/>
                    </a:cxn>
                  </a:cxnLst>
                  <a:rect l="0" t="0" r="r" b="b"/>
                  <a:pathLst>
                    <a:path w="36" h="25">
                      <a:moveTo>
                        <a:pt x="20" y="2"/>
                      </a:moveTo>
                      <a:cubicBezTo>
                        <a:pt x="31" y="5"/>
                        <a:pt x="36" y="11"/>
                        <a:pt x="35" y="16"/>
                      </a:cubicBezTo>
                      <a:cubicBezTo>
                        <a:pt x="34" y="22"/>
                        <a:pt x="26" y="25"/>
                        <a:pt x="16" y="22"/>
                      </a:cubicBezTo>
                      <a:cubicBezTo>
                        <a:pt x="6" y="20"/>
                        <a:pt x="0" y="14"/>
                        <a:pt x="1" y="8"/>
                      </a:cubicBezTo>
                      <a:cubicBezTo>
                        <a:pt x="2" y="2"/>
                        <a:pt x="10" y="0"/>
                        <a:pt x="20" y="2"/>
                      </a:cubicBezTo>
                      <a:close/>
                      <a:moveTo>
                        <a:pt x="17" y="19"/>
                      </a:moveTo>
                      <a:cubicBezTo>
                        <a:pt x="24" y="21"/>
                        <a:pt x="30" y="20"/>
                        <a:pt x="32" y="15"/>
                      </a:cubicBezTo>
                      <a:cubicBezTo>
                        <a:pt x="33" y="11"/>
                        <a:pt x="27" y="7"/>
                        <a:pt x="19" y="5"/>
                      </a:cubicBezTo>
                      <a:cubicBezTo>
                        <a:pt x="13" y="4"/>
                        <a:pt x="6" y="4"/>
                        <a:pt x="5" y="9"/>
                      </a:cubicBezTo>
                      <a:cubicBezTo>
                        <a:pt x="3" y="14"/>
                        <a:pt x="9" y="18"/>
                        <a:pt x="17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4" name="Freeform 589"/>
                <p:cNvSpPr>
                  <a:spLocks noEditPoints="1"/>
                </p:cNvSpPr>
                <p:nvPr/>
              </p:nvSpPr>
              <p:spPr bwMode="auto">
                <a:xfrm>
                  <a:off x="5130000" y="3346546"/>
                  <a:ext cx="69850" cy="41275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4" y="11"/>
                    </a:cxn>
                    <a:cxn ang="0">
                      <a:pos x="13" y="13"/>
                    </a:cxn>
                    <a:cxn ang="0">
                      <a:pos x="13" y="10"/>
                    </a:cxn>
                    <a:cxn ang="0">
                      <a:pos x="17" y="5"/>
                    </a:cxn>
                    <a:cxn ang="0">
                      <a:pos x="25" y="4"/>
                    </a:cxn>
                    <a:cxn ang="0">
                      <a:pos x="32" y="7"/>
                    </a:cxn>
                    <a:cxn ang="0">
                      <a:pos x="34" y="16"/>
                    </a:cxn>
                    <a:cxn ang="0">
                      <a:pos x="32" y="20"/>
                    </a:cxn>
                    <a:cxn ang="0">
                      <a:pos x="0" y="13"/>
                    </a:cxn>
                    <a:cxn ang="0">
                      <a:pos x="3" y="0"/>
                    </a:cxn>
                    <a:cxn ang="0">
                      <a:pos x="30" y="17"/>
                    </a:cxn>
                    <a:cxn ang="0">
                      <a:pos x="31" y="14"/>
                    </a:cxn>
                    <a:cxn ang="0">
                      <a:pos x="29" y="9"/>
                    </a:cxn>
                    <a:cxn ang="0">
                      <a:pos x="25" y="7"/>
                    </a:cxn>
                    <a:cxn ang="0">
                      <a:pos x="19" y="7"/>
                    </a:cxn>
                    <a:cxn ang="0">
                      <a:pos x="16" y="11"/>
                    </a:cxn>
                    <a:cxn ang="0">
                      <a:pos x="16" y="13"/>
                    </a:cxn>
                    <a:cxn ang="0">
                      <a:pos x="30" y="17"/>
                    </a:cxn>
                  </a:cxnLst>
                  <a:rect l="0" t="0" r="r" b="b"/>
                  <a:pathLst>
                    <a:path w="35" h="20">
                      <a:moveTo>
                        <a:pt x="3" y="0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2"/>
                        <a:pt x="13" y="11"/>
                        <a:pt x="13" y="10"/>
                      </a:cubicBezTo>
                      <a:cubicBezTo>
                        <a:pt x="14" y="8"/>
                        <a:pt x="15" y="6"/>
                        <a:pt x="17" y="5"/>
                      </a:cubicBezTo>
                      <a:cubicBezTo>
                        <a:pt x="19" y="3"/>
                        <a:pt x="21" y="3"/>
                        <a:pt x="25" y="4"/>
                      </a:cubicBezTo>
                      <a:cubicBezTo>
                        <a:pt x="28" y="4"/>
                        <a:pt x="31" y="6"/>
                        <a:pt x="32" y="7"/>
                      </a:cubicBezTo>
                      <a:cubicBezTo>
                        <a:pt x="34" y="9"/>
                        <a:pt x="35" y="13"/>
                        <a:pt x="34" y="16"/>
                      </a:cubicBezTo>
                      <a:cubicBezTo>
                        <a:pt x="33" y="18"/>
                        <a:pt x="33" y="19"/>
                        <a:pt x="32" y="2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3" y="0"/>
                      </a:lnTo>
                      <a:close/>
                      <a:moveTo>
                        <a:pt x="30" y="17"/>
                      </a:moveTo>
                      <a:cubicBezTo>
                        <a:pt x="30" y="16"/>
                        <a:pt x="31" y="15"/>
                        <a:pt x="31" y="14"/>
                      </a:cubicBezTo>
                      <a:cubicBezTo>
                        <a:pt x="31" y="12"/>
                        <a:pt x="31" y="10"/>
                        <a:pt x="29" y="9"/>
                      </a:cubicBezTo>
                      <a:cubicBezTo>
                        <a:pt x="28" y="8"/>
                        <a:pt x="27" y="7"/>
                        <a:pt x="25" y="7"/>
                      </a:cubicBezTo>
                      <a:cubicBezTo>
                        <a:pt x="22" y="6"/>
                        <a:pt x="20" y="6"/>
                        <a:pt x="19" y="7"/>
                      </a:cubicBezTo>
                      <a:cubicBezTo>
                        <a:pt x="18" y="8"/>
                        <a:pt x="17" y="9"/>
                        <a:pt x="16" y="11"/>
                      </a:cubicBezTo>
                      <a:cubicBezTo>
                        <a:pt x="16" y="12"/>
                        <a:pt x="16" y="13"/>
                        <a:pt x="16" y="13"/>
                      </a:cubicBez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5" name="Freeform 590"/>
                <p:cNvSpPr>
                  <a:spLocks noEditPoints="1"/>
                </p:cNvSpPr>
                <p:nvPr/>
              </p:nvSpPr>
              <p:spPr bwMode="auto">
                <a:xfrm>
                  <a:off x="5141112" y="3311621"/>
                  <a:ext cx="69850" cy="42863"/>
                </a:xfrm>
                <a:custGeom>
                  <a:avLst/>
                  <a:gdLst/>
                  <a:ahLst/>
                  <a:cxnLst>
                    <a:cxn ang="0">
                      <a:pos x="31" y="22"/>
                    </a:cxn>
                    <a:cxn ang="0">
                      <a:pos x="28" y="21"/>
                    </a:cxn>
                    <a:cxn ang="0">
                      <a:pos x="18" y="15"/>
                    </a:cxn>
                    <a:cxn ang="0">
                      <a:pos x="17" y="13"/>
                    </a:cxn>
                    <a:cxn ang="0">
                      <a:pos x="17" y="13"/>
                    </a:cxn>
                    <a:cxn ang="0">
                      <a:pos x="8" y="16"/>
                    </a:cxn>
                    <a:cxn ang="0">
                      <a:pos x="1" y="12"/>
                    </a:cxn>
                    <a:cxn ang="0">
                      <a:pos x="0" y="5"/>
                    </a:cxn>
                    <a:cxn ang="0">
                      <a:pos x="2" y="0"/>
                    </a:cxn>
                    <a:cxn ang="0">
                      <a:pos x="35" y="7"/>
                    </a:cxn>
                    <a:cxn ang="0">
                      <a:pos x="34" y="10"/>
                    </a:cxn>
                    <a:cxn ang="0">
                      <a:pos x="20" y="7"/>
                    </a:cxn>
                    <a:cxn ang="0">
                      <a:pos x="19" y="9"/>
                    </a:cxn>
                    <a:cxn ang="0">
                      <a:pos x="20" y="13"/>
                    </a:cxn>
                    <a:cxn ang="0">
                      <a:pos x="30" y="18"/>
                    </a:cxn>
                    <a:cxn ang="0">
                      <a:pos x="32" y="19"/>
                    </a:cxn>
                    <a:cxn ang="0">
                      <a:pos x="31" y="22"/>
                    </a:cxn>
                    <a:cxn ang="0">
                      <a:pos x="5" y="4"/>
                    </a:cxn>
                    <a:cxn ang="0">
                      <a:pos x="4" y="6"/>
                    </a:cxn>
                    <a:cxn ang="0">
                      <a:pos x="8" y="13"/>
                    </a:cxn>
                    <a:cxn ang="0">
                      <a:pos x="16" y="9"/>
                    </a:cxn>
                    <a:cxn ang="0">
                      <a:pos x="16" y="6"/>
                    </a:cxn>
                    <a:cxn ang="0">
                      <a:pos x="5" y="4"/>
                    </a:cxn>
                  </a:cxnLst>
                  <a:rect l="0" t="0" r="r" b="b"/>
                  <a:pathLst>
                    <a:path w="35" h="22">
                      <a:moveTo>
                        <a:pt x="31" y="22"/>
                      </a:moveTo>
                      <a:cubicBezTo>
                        <a:pt x="30" y="22"/>
                        <a:pt x="29" y="21"/>
                        <a:pt x="28" y="21"/>
                      </a:cubicBezTo>
                      <a:cubicBezTo>
                        <a:pt x="25" y="19"/>
                        <a:pt x="20" y="17"/>
                        <a:pt x="18" y="15"/>
                      </a:cubicBezTo>
                      <a:cubicBezTo>
                        <a:pt x="18" y="14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5" y="15"/>
                        <a:pt x="12" y="17"/>
                        <a:pt x="8" y="16"/>
                      </a:cubicBezTo>
                      <a:cubicBezTo>
                        <a:pt x="5" y="15"/>
                        <a:pt x="3" y="14"/>
                        <a:pt x="1" y="12"/>
                      </a:cubicBezTo>
                      <a:cubicBezTo>
                        <a:pt x="0" y="10"/>
                        <a:pt x="0" y="8"/>
                        <a:pt x="0" y="5"/>
                      </a:cubicBezTo>
                      <a:cubicBezTo>
                        <a:pt x="1" y="3"/>
                        <a:pt x="1" y="1"/>
                        <a:pt x="2" y="0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11"/>
                        <a:pt x="19" y="12"/>
                        <a:pt x="20" y="13"/>
                      </a:cubicBezTo>
                      <a:cubicBezTo>
                        <a:pt x="22" y="15"/>
                        <a:pt x="27" y="16"/>
                        <a:pt x="30" y="18"/>
                      </a:cubicBezTo>
                      <a:cubicBezTo>
                        <a:pt x="30" y="18"/>
                        <a:pt x="31" y="19"/>
                        <a:pt x="32" y="19"/>
                      </a:cubicBezTo>
                      <a:lnTo>
                        <a:pt x="31" y="22"/>
                      </a:lnTo>
                      <a:close/>
                      <a:moveTo>
                        <a:pt x="5" y="4"/>
                      </a:moveTo>
                      <a:cubicBezTo>
                        <a:pt x="4" y="4"/>
                        <a:pt x="4" y="5"/>
                        <a:pt x="4" y="6"/>
                      </a:cubicBezTo>
                      <a:cubicBezTo>
                        <a:pt x="3" y="9"/>
                        <a:pt x="4" y="12"/>
                        <a:pt x="8" y="13"/>
                      </a:cubicBezTo>
                      <a:cubicBezTo>
                        <a:pt x="12" y="14"/>
                        <a:pt x="15" y="12"/>
                        <a:pt x="16" y="9"/>
                      </a:cubicBezTo>
                      <a:cubicBezTo>
                        <a:pt x="16" y="8"/>
                        <a:pt x="16" y="7"/>
                        <a:pt x="16" y="6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6" name="Freeform 591"/>
                <p:cNvSpPr>
                  <a:spLocks/>
                </p:cNvSpPr>
                <p:nvPr/>
              </p:nvSpPr>
              <p:spPr bwMode="auto">
                <a:xfrm>
                  <a:off x="5145875" y="3279871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0" y="6"/>
                    </a:cxn>
                    <a:cxn ang="0">
                      <a:pos x="10" y="1"/>
                    </a:cxn>
                    <a:cxn ang="0">
                      <a:pos x="17" y="8"/>
                    </a:cxn>
                    <a:cxn ang="0">
                      <a:pos x="17" y="8"/>
                    </a:cxn>
                    <a:cxn ang="0">
                      <a:pos x="27" y="4"/>
                    </a:cxn>
                    <a:cxn ang="0">
                      <a:pos x="34" y="14"/>
                    </a:cxn>
                    <a:cxn ang="0">
                      <a:pos x="31" y="20"/>
                    </a:cxn>
                    <a:cxn ang="0">
                      <a:pos x="28" y="18"/>
                    </a:cxn>
                    <a:cxn ang="0">
                      <a:pos x="31" y="14"/>
                    </a:cxn>
                    <a:cxn ang="0">
                      <a:pos x="26" y="7"/>
                    </a:cxn>
                    <a:cxn ang="0">
                      <a:pos x="18" y="12"/>
                    </a:cxn>
                    <a:cxn ang="0">
                      <a:pos x="18" y="13"/>
                    </a:cxn>
                    <a:cxn ang="0">
                      <a:pos x="14" y="12"/>
                    </a:cxn>
                    <a:cxn ang="0">
                      <a:pos x="15" y="11"/>
                    </a:cxn>
                    <a:cxn ang="0">
                      <a:pos x="10" y="4"/>
                    </a:cxn>
                    <a:cxn ang="0">
                      <a:pos x="4" y="7"/>
                    </a:cxn>
                    <a:cxn ang="0">
                      <a:pos x="5" y="12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35" h="20">
                      <a:moveTo>
                        <a:pt x="2" y="12"/>
                      </a:move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1" y="2"/>
                        <a:pt x="5" y="0"/>
                        <a:pt x="10" y="1"/>
                      </a:cubicBezTo>
                      <a:cubicBezTo>
                        <a:pt x="14" y="2"/>
                        <a:pt x="17" y="5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5"/>
                        <a:pt x="22" y="3"/>
                        <a:pt x="27" y="4"/>
                      </a:cubicBezTo>
                      <a:cubicBezTo>
                        <a:pt x="33" y="6"/>
                        <a:pt x="35" y="10"/>
                        <a:pt x="34" y="14"/>
                      </a:cubicBezTo>
                      <a:cubicBezTo>
                        <a:pt x="34" y="16"/>
                        <a:pt x="33" y="18"/>
                        <a:pt x="31" y="20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9" y="17"/>
                        <a:pt x="30" y="15"/>
                        <a:pt x="31" y="14"/>
                      </a:cubicBezTo>
                      <a:cubicBezTo>
                        <a:pt x="32" y="10"/>
                        <a:pt x="29" y="8"/>
                        <a:pt x="26" y="7"/>
                      </a:cubicBezTo>
                      <a:cubicBezTo>
                        <a:pt x="21" y="6"/>
                        <a:pt x="19" y="9"/>
                        <a:pt x="18" y="12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8"/>
                        <a:pt x="13" y="5"/>
                        <a:pt x="10" y="4"/>
                      </a:cubicBezTo>
                      <a:cubicBezTo>
                        <a:pt x="7" y="4"/>
                        <a:pt x="4" y="5"/>
                        <a:pt x="4" y="7"/>
                      </a:cubicBezTo>
                      <a:cubicBezTo>
                        <a:pt x="3" y="9"/>
                        <a:pt x="4" y="11"/>
                        <a:pt x="5" y="12"/>
                      </a:cubicBez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7" name="Freeform 592"/>
                <p:cNvSpPr>
                  <a:spLocks noEditPoints="1"/>
                </p:cNvSpPr>
                <p:nvPr/>
              </p:nvSpPr>
              <p:spPr bwMode="auto">
                <a:xfrm>
                  <a:off x="5156987" y="3249708"/>
                  <a:ext cx="69850" cy="38100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6"/>
                    </a:cxn>
                    <a:cxn ang="0">
                      <a:pos x="31" y="19"/>
                    </a:cxn>
                    <a:cxn ang="0">
                      <a:pos x="0" y="4"/>
                    </a:cxn>
                    <a:cxn ang="0">
                      <a:pos x="1" y="1"/>
                    </a:cxn>
                    <a:cxn ang="0">
                      <a:pos x="35" y="0"/>
                    </a:cxn>
                    <a:cxn ang="0">
                      <a:pos x="35" y="4"/>
                    </a:cxn>
                    <a:cxn ang="0">
                      <a:pos x="24" y="4"/>
                    </a:cxn>
                    <a:cxn ang="0">
                      <a:pos x="22" y="11"/>
                    </a:cxn>
                    <a:cxn ang="0">
                      <a:pos x="20" y="3"/>
                    </a:cxn>
                    <a:cxn ang="0">
                      <a:pos x="10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10" y="6"/>
                    </a:cxn>
                    <a:cxn ang="0">
                      <a:pos x="19" y="1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5" h="19">
                      <a:moveTo>
                        <a:pt x="22" y="11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lnTo>
                        <a:pt x="22" y="11"/>
                      </a:lnTo>
                      <a:close/>
                      <a:moveTo>
                        <a:pt x="20" y="3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4"/>
                        <a:pt x="8" y="5"/>
                        <a:pt x="10" y="6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8" name="Freeform 593"/>
                <p:cNvSpPr>
                  <a:spLocks/>
                </p:cNvSpPr>
                <p:nvPr/>
              </p:nvSpPr>
              <p:spPr bwMode="auto">
                <a:xfrm>
                  <a:off x="5160162" y="3203671"/>
                  <a:ext cx="69850" cy="36513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5" y="23"/>
                    </a:cxn>
                    <a:cxn ang="0">
                      <a:pos x="0" y="21"/>
                    </a:cxn>
                    <a:cxn ang="0">
                      <a:pos x="5" y="0"/>
                    </a:cxn>
                    <a:cxn ang="0">
                      <a:pos x="10" y="1"/>
                    </a:cxn>
                    <a:cxn ang="0">
                      <a:pos x="8" y="10"/>
                    </a:cxn>
                    <a:cxn ang="0">
                      <a:pos x="44" y="19"/>
                    </a:cxn>
                    <a:cxn ang="0">
                      <a:pos x="44" y="23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44" h="23">
                      <a:moveTo>
                        <a:pt x="7" y="14"/>
                      </a:moveTo>
                      <a:lnTo>
                        <a:pt x="5" y="23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10" y="1"/>
                      </a:lnTo>
                      <a:lnTo>
                        <a:pt x="8" y="10"/>
                      </a:lnTo>
                      <a:lnTo>
                        <a:pt x="44" y="19"/>
                      </a:lnTo>
                      <a:lnTo>
                        <a:pt x="44" y="23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9" name="Freeform 594"/>
                <p:cNvSpPr>
                  <a:spLocks/>
                </p:cNvSpPr>
                <p:nvPr/>
              </p:nvSpPr>
              <p:spPr bwMode="auto">
                <a:xfrm>
                  <a:off x="5171275" y="3176683"/>
                  <a:ext cx="68263" cy="39688"/>
                </a:xfrm>
                <a:custGeom>
                  <a:avLst/>
                  <a:gdLst/>
                  <a:ahLst/>
                  <a:cxnLst>
                    <a:cxn ang="0">
                      <a:pos x="25" y="5"/>
                    </a:cxn>
                    <a:cxn ang="0">
                      <a:pos x="22" y="16"/>
                    </a:cxn>
                    <a:cxn ang="0">
                      <a:pos x="36" y="20"/>
                    </a:cxn>
                    <a:cxn ang="0">
                      <a:pos x="40" y="7"/>
                    </a:cxn>
                    <a:cxn ang="0">
                      <a:pos x="43" y="8"/>
                    </a:cxn>
                    <a:cxn ang="0">
                      <a:pos x="40" y="25"/>
                    </a:cxn>
                    <a:cxn ang="0">
                      <a:pos x="0" y="15"/>
                    </a:cxn>
                    <a:cxn ang="0">
                      <a:pos x="2" y="0"/>
                    </a:cxn>
                    <a:cxn ang="0">
                      <a:pos x="7" y="1"/>
                    </a:cxn>
                    <a:cxn ang="0">
                      <a:pos x="5" y="12"/>
                    </a:cxn>
                    <a:cxn ang="0">
                      <a:pos x="17" y="15"/>
                    </a:cxn>
                    <a:cxn ang="0">
                      <a:pos x="20" y="5"/>
                    </a:cxn>
                    <a:cxn ang="0">
                      <a:pos x="25" y="5"/>
                    </a:cxn>
                  </a:cxnLst>
                  <a:rect l="0" t="0" r="r" b="b"/>
                  <a:pathLst>
                    <a:path w="43" h="25">
                      <a:moveTo>
                        <a:pt x="25" y="5"/>
                      </a:moveTo>
                      <a:lnTo>
                        <a:pt x="22" y="16"/>
                      </a:lnTo>
                      <a:lnTo>
                        <a:pt x="36" y="20"/>
                      </a:lnTo>
                      <a:lnTo>
                        <a:pt x="40" y="7"/>
                      </a:lnTo>
                      <a:lnTo>
                        <a:pt x="43" y="8"/>
                      </a:lnTo>
                      <a:lnTo>
                        <a:pt x="40" y="25"/>
                      </a:lnTo>
                      <a:lnTo>
                        <a:pt x="0" y="15"/>
                      </a:lnTo>
                      <a:lnTo>
                        <a:pt x="2" y="0"/>
                      </a:lnTo>
                      <a:lnTo>
                        <a:pt x="7" y="1"/>
                      </a:lnTo>
                      <a:lnTo>
                        <a:pt x="5" y="12"/>
                      </a:lnTo>
                      <a:lnTo>
                        <a:pt x="17" y="15"/>
                      </a:lnTo>
                      <a:lnTo>
                        <a:pt x="20" y="5"/>
                      </a:lnTo>
                      <a:lnTo>
                        <a:pt x="25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0" name="Freeform 595"/>
                <p:cNvSpPr>
                  <a:spLocks/>
                </p:cNvSpPr>
                <p:nvPr/>
              </p:nvSpPr>
              <p:spPr bwMode="auto">
                <a:xfrm>
                  <a:off x="5179212" y="3136996"/>
                  <a:ext cx="71438" cy="4921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6" y="8"/>
                    </a:cxn>
                    <a:cxn ang="0">
                      <a:pos x="35" y="11"/>
                    </a:cxn>
                    <a:cxn ang="0">
                      <a:pos x="6" y="4"/>
                    </a:cxn>
                    <a:cxn ang="0">
                      <a:pos x="4" y="12"/>
                    </a:cxn>
                    <a:cxn ang="0">
                      <a:pos x="14" y="14"/>
                    </a:cxn>
                    <a:cxn ang="0">
                      <a:pos x="31" y="21"/>
                    </a:cxn>
                    <a:cxn ang="0">
                      <a:pos x="32" y="25"/>
                    </a:cxn>
                    <a:cxn ang="0">
                      <a:pos x="29" y="25"/>
                    </a:cxn>
                    <a:cxn ang="0">
                      <a:pos x="27" y="22"/>
                    </a:cxn>
                    <a:cxn ang="0">
                      <a:pos x="14" y="17"/>
                    </a:cxn>
                    <a:cxn ang="0">
                      <a:pos x="0" y="14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36" h="25">
                      <a:moveTo>
                        <a:pt x="3" y="0"/>
                      </a:move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21" y="15"/>
                        <a:pt x="29" y="17"/>
                        <a:pt x="31" y="21"/>
                      </a:cubicBezTo>
                      <a:cubicBezTo>
                        <a:pt x="32" y="22"/>
                        <a:pt x="32" y="24"/>
                        <a:pt x="32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4"/>
                        <a:pt x="28" y="23"/>
                        <a:pt x="27" y="22"/>
                      </a:cubicBezTo>
                      <a:cubicBezTo>
                        <a:pt x="25" y="20"/>
                        <a:pt x="19" y="18"/>
                        <a:pt x="14" y="17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1" name="Freeform 596"/>
                <p:cNvSpPr>
                  <a:spLocks noEditPoints="1"/>
                </p:cNvSpPr>
                <p:nvPr/>
              </p:nvSpPr>
              <p:spPr bwMode="auto">
                <a:xfrm>
                  <a:off x="5187150" y="3106833"/>
                  <a:ext cx="68263" cy="34925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3" y="11"/>
                    </a:cxn>
                    <a:cxn ang="0">
                      <a:pos x="13" y="8"/>
                    </a:cxn>
                    <a:cxn ang="0">
                      <a:pos x="25" y="1"/>
                    </a:cxn>
                    <a:cxn ang="0">
                      <a:pos x="32" y="5"/>
                    </a:cxn>
                    <a:cxn ang="0">
                      <a:pos x="34" y="14"/>
                    </a:cxn>
                    <a:cxn ang="0">
                      <a:pos x="33" y="18"/>
                    </a:cxn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31" y="12"/>
                    </a:cxn>
                    <a:cxn ang="0">
                      <a:pos x="25" y="5"/>
                    </a:cxn>
                    <a:cxn ang="0">
                      <a:pos x="16" y="9"/>
                    </a:cxn>
                    <a:cxn ang="0">
                      <a:pos x="16" y="11"/>
                    </a:cxn>
                    <a:cxn ang="0">
                      <a:pos x="30" y="14"/>
                    </a:cxn>
                  </a:cxnLst>
                  <a:rect l="0" t="0" r="r" b="b"/>
                  <a:pathLst>
                    <a:path w="35" h="18">
                      <a:moveTo>
                        <a:pt x="0" y="8"/>
                      </a:move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0"/>
                        <a:pt x="13" y="8"/>
                        <a:pt x="13" y="8"/>
                      </a:cubicBezTo>
                      <a:cubicBezTo>
                        <a:pt x="14" y="3"/>
                        <a:pt x="18" y="0"/>
                        <a:pt x="25" y="1"/>
                      </a:cubicBezTo>
                      <a:cubicBezTo>
                        <a:pt x="28" y="2"/>
                        <a:pt x="31" y="3"/>
                        <a:pt x="32" y="5"/>
                      </a:cubicBezTo>
                      <a:cubicBezTo>
                        <a:pt x="34" y="7"/>
                        <a:pt x="35" y="11"/>
                        <a:pt x="34" y="14"/>
                      </a:cubicBezTo>
                      <a:cubicBezTo>
                        <a:pt x="34" y="16"/>
                        <a:pt x="33" y="17"/>
                        <a:pt x="33" y="18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0" y="8"/>
                      </a:lnTo>
                      <a:close/>
                      <a:moveTo>
                        <a:pt x="30" y="14"/>
                      </a:moveTo>
                      <a:cubicBezTo>
                        <a:pt x="30" y="14"/>
                        <a:pt x="31" y="13"/>
                        <a:pt x="31" y="12"/>
                      </a:cubicBezTo>
                      <a:cubicBezTo>
                        <a:pt x="32" y="9"/>
                        <a:pt x="30" y="6"/>
                        <a:pt x="25" y="5"/>
                      </a:cubicBezTo>
                      <a:cubicBezTo>
                        <a:pt x="20" y="3"/>
                        <a:pt x="17" y="6"/>
                        <a:pt x="16" y="9"/>
                      </a:cubicBezTo>
                      <a:cubicBezTo>
                        <a:pt x="16" y="10"/>
                        <a:pt x="16" y="11"/>
                        <a:pt x="16" y="11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2" name="Freeform 597"/>
                <p:cNvSpPr>
                  <a:spLocks/>
                </p:cNvSpPr>
                <p:nvPr/>
              </p:nvSpPr>
              <p:spPr bwMode="auto">
                <a:xfrm>
                  <a:off x="5195087" y="3059208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1" y="17"/>
                    </a:cxn>
                    <a:cxn ang="0">
                      <a:pos x="17" y="21"/>
                    </a:cxn>
                    <a:cxn ang="0">
                      <a:pos x="21" y="7"/>
                    </a:cxn>
                    <a:cxn ang="0">
                      <a:pos x="3" y="3"/>
                    </a:cxn>
                    <a:cxn ang="0">
                      <a:pos x="5" y="0"/>
                    </a:cxn>
                    <a:cxn ang="0">
                      <a:pos x="46" y="10"/>
                    </a:cxn>
                    <a:cxn ang="0">
                      <a:pos x="45" y="13"/>
                    </a:cxn>
                    <a:cxn ang="0">
                      <a:pos x="25" y="8"/>
                    </a:cxn>
                    <a:cxn ang="0">
                      <a:pos x="22" y="22"/>
                    </a:cxn>
                    <a:cxn ang="0">
                      <a:pos x="41" y="26"/>
                    </a:cxn>
                    <a:cxn ang="0">
                      <a:pos x="41" y="30"/>
                    </a:cxn>
                    <a:cxn ang="0">
                      <a:pos x="0" y="21"/>
                    </a:cxn>
                    <a:cxn ang="0">
                      <a:pos x="1" y="17"/>
                    </a:cxn>
                  </a:cxnLst>
                  <a:rect l="0" t="0" r="r" b="b"/>
                  <a:pathLst>
                    <a:path w="46" h="30">
                      <a:moveTo>
                        <a:pt x="1" y="17"/>
                      </a:moveTo>
                      <a:lnTo>
                        <a:pt x="17" y="21"/>
                      </a:lnTo>
                      <a:lnTo>
                        <a:pt x="21" y="7"/>
                      </a:ln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6" y="10"/>
                      </a:lnTo>
                      <a:lnTo>
                        <a:pt x="45" y="13"/>
                      </a:lnTo>
                      <a:lnTo>
                        <a:pt x="25" y="8"/>
                      </a:lnTo>
                      <a:lnTo>
                        <a:pt x="22" y="22"/>
                      </a:lnTo>
                      <a:lnTo>
                        <a:pt x="41" y="26"/>
                      </a:lnTo>
                      <a:lnTo>
                        <a:pt x="41" y="30"/>
                      </a:lnTo>
                      <a:lnTo>
                        <a:pt x="0" y="21"/>
                      </a:lnTo>
                      <a:lnTo>
                        <a:pt x="1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3" name="Freeform 598"/>
                <p:cNvSpPr>
                  <a:spLocks noEditPoints="1"/>
                </p:cNvSpPr>
                <p:nvPr/>
              </p:nvSpPr>
              <p:spPr bwMode="auto">
                <a:xfrm>
                  <a:off x="5204612" y="3011583"/>
                  <a:ext cx="73025" cy="52388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13" y="19"/>
                    </a:cxn>
                    <a:cxn ang="0">
                      <a:pos x="13" y="17"/>
                    </a:cxn>
                    <a:cxn ang="0">
                      <a:pos x="25" y="10"/>
                    </a:cxn>
                    <a:cxn ang="0">
                      <a:pos x="32" y="14"/>
                    </a:cxn>
                    <a:cxn ang="0">
                      <a:pos x="34" y="23"/>
                    </a:cxn>
                    <a:cxn ang="0">
                      <a:pos x="33" y="27"/>
                    </a:cxn>
                    <a:cxn ang="0">
                      <a:pos x="0" y="19"/>
                    </a:cxn>
                    <a:cxn ang="0">
                      <a:pos x="0" y="17"/>
                    </a:cxn>
                    <a:cxn ang="0">
                      <a:pos x="4" y="0"/>
                    </a:cxn>
                    <a:cxn ang="0">
                      <a:pos x="37" y="7"/>
                    </a:cxn>
                    <a:cxn ang="0">
                      <a:pos x="36" y="10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30" y="23"/>
                    </a:cxn>
                    <a:cxn ang="0">
                      <a:pos x="31" y="21"/>
                    </a:cxn>
                    <a:cxn ang="0">
                      <a:pos x="25" y="13"/>
                    </a:cxn>
                    <a:cxn ang="0">
                      <a:pos x="16" y="18"/>
                    </a:cxn>
                    <a:cxn ang="0">
                      <a:pos x="16" y="20"/>
                    </a:cxn>
                    <a:cxn ang="0">
                      <a:pos x="30" y="23"/>
                    </a:cxn>
                  </a:cxnLst>
                  <a:rect l="0" t="0" r="r" b="b"/>
                  <a:pathLst>
                    <a:path w="37" h="27">
                      <a:moveTo>
                        <a:pt x="0" y="17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7"/>
                        <a:pt x="13" y="17"/>
                      </a:cubicBezTo>
                      <a:cubicBezTo>
                        <a:pt x="14" y="12"/>
                        <a:pt x="18" y="9"/>
                        <a:pt x="25" y="10"/>
                      </a:cubicBezTo>
                      <a:cubicBezTo>
                        <a:pt x="28" y="11"/>
                        <a:pt x="30" y="12"/>
                        <a:pt x="32" y="14"/>
                      </a:cubicBezTo>
                      <a:cubicBezTo>
                        <a:pt x="34" y="16"/>
                        <a:pt x="35" y="20"/>
                        <a:pt x="34" y="23"/>
                      </a:cubicBezTo>
                      <a:cubicBezTo>
                        <a:pt x="33" y="25"/>
                        <a:pt x="33" y="26"/>
                        <a:pt x="33" y="2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0" y="17"/>
                      </a:lnTo>
                      <a:close/>
                      <a:moveTo>
                        <a:pt x="4" y="0"/>
                      </a:move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4" y="3"/>
                        <a:pt x="4" y="3"/>
                        <a:pt x="4" y="3"/>
                      </a:cubicBezTo>
                      <a:lnTo>
                        <a:pt x="4" y="0"/>
                      </a:lnTo>
                      <a:close/>
                      <a:moveTo>
                        <a:pt x="30" y="23"/>
                      </a:moveTo>
                      <a:cubicBezTo>
                        <a:pt x="30" y="23"/>
                        <a:pt x="31" y="22"/>
                        <a:pt x="31" y="21"/>
                      </a:cubicBezTo>
                      <a:cubicBezTo>
                        <a:pt x="32" y="18"/>
                        <a:pt x="30" y="15"/>
                        <a:pt x="25" y="13"/>
                      </a:cubicBezTo>
                      <a:cubicBezTo>
                        <a:pt x="20" y="12"/>
                        <a:pt x="17" y="15"/>
                        <a:pt x="16" y="18"/>
                      </a:cubicBezTo>
                      <a:cubicBezTo>
                        <a:pt x="16" y="19"/>
                        <a:pt x="16" y="20"/>
                        <a:pt x="16" y="20"/>
                      </a:cubicBezTo>
                      <a:lnTo>
                        <a:pt x="30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4" name="Freeform 599"/>
                <p:cNvSpPr>
                  <a:spLocks/>
                </p:cNvSpPr>
                <p:nvPr/>
              </p:nvSpPr>
              <p:spPr bwMode="auto">
                <a:xfrm>
                  <a:off x="5214137" y="2970308"/>
                  <a:ext cx="73025" cy="49213"/>
                </a:xfrm>
                <a:custGeom>
                  <a:avLst/>
                  <a:gdLst/>
                  <a:ahLst/>
                  <a:cxnLst>
                    <a:cxn ang="0">
                      <a:pos x="36" y="10"/>
                    </a:cxn>
                    <a:cxn ang="0">
                      <a:pos x="28" y="11"/>
                    </a:cxn>
                    <a:cxn ang="0">
                      <a:pos x="21" y="13"/>
                    </a:cxn>
                    <a:cxn ang="0">
                      <a:pos x="21" y="13"/>
                    </a:cxn>
                    <a:cxn ang="0">
                      <a:pos x="27" y="16"/>
                    </a:cxn>
                    <a:cxn ang="0">
                      <a:pos x="34" y="21"/>
                    </a:cxn>
                    <a:cxn ang="0">
                      <a:pos x="33" y="24"/>
                    </a:cxn>
                    <a:cxn ang="0">
                      <a:pos x="18" y="14"/>
                    </a:cxn>
                    <a:cxn ang="0">
                      <a:pos x="0" y="16"/>
                    </a:cxn>
                    <a:cxn ang="0">
                      <a:pos x="1" y="13"/>
                    </a:cxn>
                    <a:cxn ang="0">
                      <a:pos x="9" y="12"/>
                    </a:cxn>
                    <a:cxn ang="0">
                      <a:pos x="15" y="11"/>
                    </a:cxn>
                    <a:cxn ang="0">
                      <a:pos x="15" y="11"/>
                    </a:cxn>
                    <a:cxn ang="0">
                      <a:pos x="10" y="8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18" y="10"/>
                    </a:cxn>
                    <a:cxn ang="0">
                      <a:pos x="37" y="7"/>
                    </a:cxn>
                    <a:cxn ang="0">
                      <a:pos x="36" y="10"/>
                    </a:cxn>
                  </a:cxnLst>
                  <a:rect l="0" t="0" r="r" b="b"/>
                  <a:pathLst>
                    <a:path w="37" h="24">
                      <a:moveTo>
                        <a:pt x="36" y="10"/>
                      </a:move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5" y="12"/>
                        <a:pt x="23" y="12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3" y="14"/>
                        <a:pt x="24" y="15"/>
                        <a:pt x="27" y="16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2" y="11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3" y="10"/>
                        <a:pt x="12" y="9"/>
                        <a:pt x="10" y="8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37" y="7"/>
                        <a:pt x="37" y="7"/>
                        <a:pt x="37" y="7"/>
                      </a:cubicBezTo>
                      <a:lnTo>
                        <a:pt x="3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5" name="Freeform 600"/>
                <p:cNvSpPr>
                  <a:spLocks/>
                </p:cNvSpPr>
                <p:nvPr/>
              </p:nvSpPr>
              <p:spPr bwMode="auto">
                <a:xfrm>
                  <a:off x="5220487" y="3375121"/>
                  <a:ext cx="69850" cy="36513"/>
                </a:xfrm>
                <a:custGeom>
                  <a:avLst/>
                  <a:gdLst/>
                  <a:ahLst/>
                  <a:cxnLst>
                    <a:cxn ang="0">
                      <a:pos x="6" y="14"/>
                    </a:cxn>
                    <a:cxn ang="0">
                      <a:pos x="4" y="23"/>
                    </a:cxn>
                    <a:cxn ang="0">
                      <a:pos x="0" y="21"/>
                    </a:cxn>
                    <a:cxn ang="0">
                      <a:pos x="5" y="0"/>
                    </a:cxn>
                    <a:cxn ang="0">
                      <a:pos x="9" y="1"/>
                    </a:cxn>
                    <a:cxn ang="0">
                      <a:pos x="7" y="10"/>
                    </a:cxn>
                    <a:cxn ang="0">
                      <a:pos x="44" y="18"/>
                    </a:cxn>
                    <a:cxn ang="0">
                      <a:pos x="42" y="21"/>
                    </a:cxn>
                    <a:cxn ang="0">
                      <a:pos x="6" y="14"/>
                    </a:cxn>
                  </a:cxnLst>
                  <a:rect l="0" t="0" r="r" b="b"/>
                  <a:pathLst>
                    <a:path w="44" h="23">
                      <a:moveTo>
                        <a:pt x="6" y="14"/>
                      </a:moveTo>
                      <a:lnTo>
                        <a:pt x="4" y="23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7" y="10"/>
                      </a:lnTo>
                      <a:lnTo>
                        <a:pt x="44" y="18"/>
                      </a:lnTo>
                      <a:lnTo>
                        <a:pt x="42" y="21"/>
                      </a:lnTo>
                      <a:lnTo>
                        <a:pt x="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6" name="Freeform 601"/>
                <p:cNvSpPr>
                  <a:spLocks noEditPoints="1"/>
                </p:cNvSpPr>
                <p:nvPr/>
              </p:nvSpPr>
              <p:spPr bwMode="auto">
                <a:xfrm>
                  <a:off x="5230012" y="3346546"/>
                  <a:ext cx="66675" cy="38100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6"/>
                    </a:cxn>
                    <a:cxn ang="0">
                      <a:pos x="4" y="1"/>
                    </a:cxn>
                    <a:cxn ang="0">
                      <a:pos x="12" y="0"/>
                    </a:cxn>
                    <a:cxn ang="0">
                      <a:pos x="18" y="4"/>
                    </a:cxn>
                    <a:cxn ang="0">
                      <a:pos x="20" y="11"/>
                    </a:cxn>
                    <a:cxn ang="0">
                      <a:pos x="19" y="13"/>
                    </a:cxn>
                    <a:cxn ang="0">
                      <a:pos x="33" y="16"/>
                    </a:cxn>
                    <a:cxn ang="0">
                      <a:pos x="32" y="19"/>
                    </a:cxn>
                    <a:cxn ang="0">
                      <a:pos x="0" y="12"/>
                    </a:cxn>
                    <a:cxn ang="0">
                      <a:pos x="16" y="13"/>
                    </a:cxn>
                    <a:cxn ang="0">
                      <a:pos x="17" y="10"/>
                    </a:cxn>
                    <a:cxn ang="0">
                      <a:pos x="11" y="3"/>
                    </a:cxn>
                    <a:cxn ang="0">
                      <a:pos x="4" y="7"/>
                    </a:cxn>
                    <a:cxn ang="0">
                      <a:pos x="3" y="10"/>
                    </a:cxn>
                    <a:cxn ang="0">
                      <a:pos x="16" y="13"/>
                    </a:cxn>
                  </a:cxnLst>
                  <a:rect l="0" t="0" r="r" b="b"/>
                  <a:pathLst>
                    <a:path w="33" h="19">
                      <a:moveTo>
                        <a:pt x="0" y="12"/>
                      </a:moveTo>
                      <a:cubicBezTo>
                        <a:pt x="0" y="11"/>
                        <a:pt x="0" y="9"/>
                        <a:pt x="0" y="6"/>
                      </a:cubicBezTo>
                      <a:cubicBezTo>
                        <a:pt x="1" y="3"/>
                        <a:pt x="2" y="2"/>
                        <a:pt x="4" y="1"/>
                      </a:cubicBezTo>
                      <a:cubicBezTo>
                        <a:pt x="6" y="0"/>
                        <a:pt x="9" y="0"/>
                        <a:pt x="12" y="0"/>
                      </a:cubicBezTo>
                      <a:cubicBezTo>
                        <a:pt x="15" y="1"/>
                        <a:pt x="17" y="2"/>
                        <a:pt x="18" y="4"/>
                      </a:cubicBezTo>
                      <a:cubicBezTo>
                        <a:pt x="20" y="6"/>
                        <a:pt x="21" y="8"/>
                        <a:pt x="20" y="11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lnTo>
                        <a:pt x="0" y="12"/>
                      </a:lnTo>
                      <a:close/>
                      <a:moveTo>
                        <a:pt x="16" y="13"/>
                      </a:moveTo>
                      <a:cubicBezTo>
                        <a:pt x="16" y="12"/>
                        <a:pt x="17" y="11"/>
                        <a:pt x="17" y="10"/>
                      </a:cubicBezTo>
                      <a:cubicBezTo>
                        <a:pt x="18" y="7"/>
                        <a:pt x="16" y="4"/>
                        <a:pt x="11" y="3"/>
                      </a:cubicBezTo>
                      <a:cubicBezTo>
                        <a:pt x="7" y="2"/>
                        <a:pt x="4" y="4"/>
                        <a:pt x="4" y="7"/>
                      </a:cubicBezTo>
                      <a:cubicBezTo>
                        <a:pt x="3" y="8"/>
                        <a:pt x="3" y="9"/>
                        <a:pt x="3" y="10"/>
                      </a:cubicBezTo>
                      <a:lnTo>
                        <a:pt x="16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7" name="Freeform 602"/>
                <p:cNvSpPr>
                  <a:spLocks/>
                </p:cNvSpPr>
                <p:nvPr/>
              </p:nvSpPr>
              <p:spPr bwMode="auto">
                <a:xfrm>
                  <a:off x="5236362" y="3311621"/>
                  <a:ext cx="71438" cy="39688"/>
                </a:xfrm>
                <a:custGeom>
                  <a:avLst/>
                  <a:gdLst/>
                  <a:ahLst/>
                  <a:cxnLst>
                    <a:cxn ang="0">
                      <a:pos x="25" y="6"/>
                    </a:cxn>
                    <a:cxn ang="0">
                      <a:pos x="22" y="17"/>
                    </a:cxn>
                    <a:cxn ang="0">
                      <a:pos x="38" y="20"/>
                    </a:cxn>
                    <a:cxn ang="0">
                      <a:pos x="40" y="9"/>
                    </a:cxn>
                    <a:cxn ang="0">
                      <a:pos x="45" y="9"/>
                    </a:cxn>
                    <a:cxn ang="0">
                      <a:pos x="41" y="25"/>
                    </a:cxn>
                    <a:cxn ang="0">
                      <a:pos x="0" y="15"/>
                    </a:cxn>
                    <a:cxn ang="0">
                      <a:pos x="4" y="0"/>
                    </a:cxn>
                    <a:cxn ang="0">
                      <a:pos x="7" y="1"/>
                    </a:cxn>
                    <a:cxn ang="0">
                      <a:pos x="5" y="12"/>
                    </a:cxn>
                    <a:cxn ang="0">
                      <a:pos x="19" y="16"/>
                    </a:cxn>
                    <a:cxn ang="0">
                      <a:pos x="21" y="5"/>
                    </a:cxn>
                    <a:cxn ang="0">
                      <a:pos x="25" y="6"/>
                    </a:cxn>
                  </a:cxnLst>
                  <a:rect l="0" t="0" r="r" b="b"/>
                  <a:pathLst>
                    <a:path w="45" h="25">
                      <a:moveTo>
                        <a:pt x="25" y="6"/>
                      </a:moveTo>
                      <a:lnTo>
                        <a:pt x="22" y="17"/>
                      </a:lnTo>
                      <a:lnTo>
                        <a:pt x="38" y="20"/>
                      </a:lnTo>
                      <a:lnTo>
                        <a:pt x="40" y="9"/>
                      </a:lnTo>
                      <a:lnTo>
                        <a:pt x="45" y="9"/>
                      </a:lnTo>
                      <a:lnTo>
                        <a:pt x="41" y="25"/>
                      </a:lnTo>
                      <a:lnTo>
                        <a:pt x="0" y="15"/>
                      </a:lnTo>
                      <a:lnTo>
                        <a:pt x="4" y="0"/>
                      </a:lnTo>
                      <a:lnTo>
                        <a:pt x="7" y="1"/>
                      </a:lnTo>
                      <a:lnTo>
                        <a:pt x="5" y="12"/>
                      </a:lnTo>
                      <a:lnTo>
                        <a:pt x="19" y="16"/>
                      </a:lnTo>
                      <a:lnTo>
                        <a:pt x="21" y="5"/>
                      </a:lnTo>
                      <a:lnTo>
                        <a:pt x="25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8" name="Freeform 603"/>
                <p:cNvSpPr>
                  <a:spLocks noEditPoints="1"/>
                </p:cNvSpPr>
                <p:nvPr/>
              </p:nvSpPr>
              <p:spPr bwMode="auto">
                <a:xfrm>
                  <a:off x="5244300" y="3279871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4" y="10"/>
                    </a:cxn>
                    <a:cxn ang="0">
                      <a:pos x="13" y="12"/>
                    </a:cxn>
                    <a:cxn ang="0">
                      <a:pos x="13" y="9"/>
                    </a:cxn>
                    <a:cxn ang="0">
                      <a:pos x="17" y="4"/>
                    </a:cxn>
                    <a:cxn ang="0">
                      <a:pos x="25" y="3"/>
                    </a:cxn>
                    <a:cxn ang="0">
                      <a:pos x="32" y="7"/>
                    </a:cxn>
                    <a:cxn ang="0">
                      <a:pos x="34" y="15"/>
                    </a:cxn>
                    <a:cxn ang="0">
                      <a:pos x="33" y="20"/>
                    </a:cxn>
                    <a:cxn ang="0">
                      <a:pos x="0" y="12"/>
                    </a:cxn>
                    <a:cxn ang="0">
                      <a:pos x="3" y="0"/>
                    </a:cxn>
                    <a:cxn ang="0">
                      <a:pos x="30" y="16"/>
                    </a:cxn>
                    <a:cxn ang="0">
                      <a:pos x="31" y="14"/>
                    </a:cxn>
                    <a:cxn ang="0">
                      <a:pos x="29" y="9"/>
                    </a:cxn>
                    <a:cxn ang="0">
                      <a:pos x="25" y="6"/>
                    </a:cxn>
                    <a:cxn ang="0">
                      <a:pos x="19" y="7"/>
                    </a:cxn>
                    <a:cxn ang="0">
                      <a:pos x="16" y="11"/>
                    </a:cxn>
                    <a:cxn ang="0">
                      <a:pos x="16" y="13"/>
                    </a:cxn>
                    <a:cxn ang="0">
                      <a:pos x="30" y="16"/>
                    </a:cxn>
                  </a:cxnLst>
                  <a:rect l="0" t="0" r="r" b="b"/>
                  <a:pathLst>
                    <a:path w="35" h="20">
                      <a:moveTo>
                        <a:pt x="3" y="0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0"/>
                        <a:pt x="13" y="9"/>
                      </a:cubicBezTo>
                      <a:cubicBezTo>
                        <a:pt x="14" y="7"/>
                        <a:pt x="15" y="5"/>
                        <a:pt x="17" y="4"/>
                      </a:cubicBezTo>
                      <a:cubicBezTo>
                        <a:pt x="19" y="3"/>
                        <a:pt x="22" y="2"/>
                        <a:pt x="25" y="3"/>
                      </a:cubicBezTo>
                      <a:cubicBezTo>
                        <a:pt x="28" y="4"/>
                        <a:pt x="31" y="5"/>
                        <a:pt x="32" y="7"/>
                      </a:cubicBezTo>
                      <a:cubicBezTo>
                        <a:pt x="34" y="9"/>
                        <a:pt x="35" y="12"/>
                        <a:pt x="34" y="15"/>
                      </a:cubicBezTo>
                      <a:cubicBezTo>
                        <a:pt x="34" y="17"/>
                        <a:pt x="33" y="19"/>
                        <a:pt x="33" y="2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3" y="0"/>
                      </a:lnTo>
                      <a:close/>
                      <a:moveTo>
                        <a:pt x="30" y="16"/>
                      </a:moveTo>
                      <a:cubicBezTo>
                        <a:pt x="30" y="16"/>
                        <a:pt x="31" y="15"/>
                        <a:pt x="31" y="14"/>
                      </a:cubicBezTo>
                      <a:cubicBezTo>
                        <a:pt x="31" y="12"/>
                        <a:pt x="31" y="10"/>
                        <a:pt x="29" y="9"/>
                      </a:cubicBezTo>
                      <a:cubicBezTo>
                        <a:pt x="28" y="8"/>
                        <a:pt x="27" y="7"/>
                        <a:pt x="25" y="6"/>
                      </a:cubicBezTo>
                      <a:cubicBezTo>
                        <a:pt x="22" y="6"/>
                        <a:pt x="20" y="6"/>
                        <a:pt x="19" y="7"/>
                      </a:cubicBezTo>
                      <a:cubicBezTo>
                        <a:pt x="18" y="8"/>
                        <a:pt x="17" y="9"/>
                        <a:pt x="16" y="11"/>
                      </a:cubicBezTo>
                      <a:cubicBezTo>
                        <a:pt x="16" y="11"/>
                        <a:pt x="16" y="12"/>
                        <a:pt x="16" y="13"/>
                      </a:cubicBez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9" name="Freeform 604"/>
                <p:cNvSpPr>
                  <a:spLocks noEditPoints="1"/>
                </p:cNvSpPr>
                <p:nvPr/>
              </p:nvSpPr>
              <p:spPr bwMode="auto">
                <a:xfrm>
                  <a:off x="5252237" y="3233833"/>
                  <a:ext cx="71438" cy="49213"/>
                </a:xfrm>
                <a:custGeom>
                  <a:avLst/>
                  <a:gdLst/>
                  <a:ahLst/>
                  <a:cxnLst>
                    <a:cxn ang="0">
                      <a:pos x="20" y="2"/>
                    </a:cxn>
                    <a:cxn ang="0">
                      <a:pos x="35" y="17"/>
                    </a:cxn>
                    <a:cxn ang="0">
                      <a:pos x="16" y="23"/>
                    </a:cxn>
                    <a:cxn ang="0">
                      <a:pos x="1" y="9"/>
                    </a:cxn>
                    <a:cxn ang="0">
                      <a:pos x="20" y="2"/>
                    </a:cxn>
                    <a:cxn ang="0">
                      <a:pos x="17" y="20"/>
                    </a:cxn>
                    <a:cxn ang="0">
                      <a:pos x="32" y="16"/>
                    </a:cxn>
                    <a:cxn ang="0">
                      <a:pos x="20" y="6"/>
                    </a:cxn>
                    <a:cxn ang="0">
                      <a:pos x="5" y="10"/>
                    </a:cxn>
                    <a:cxn ang="0">
                      <a:pos x="17" y="20"/>
                    </a:cxn>
                  </a:cxnLst>
                  <a:rect l="0" t="0" r="r" b="b"/>
                  <a:pathLst>
                    <a:path w="36" h="25">
                      <a:moveTo>
                        <a:pt x="20" y="2"/>
                      </a:moveTo>
                      <a:cubicBezTo>
                        <a:pt x="32" y="5"/>
                        <a:pt x="36" y="11"/>
                        <a:pt x="35" y="17"/>
                      </a:cubicBezTo>
                      <a:cubicBezTo>
                        <a:pt x="34" y="23"/>
                        <a:pt x="26" y="25"/>
                        <a:pt x="16" y="23"/>
                      </a:cubicBezTo>
                      <a:cubicBezTo>
                        <a:pt x="6" y="21"/>
                        <a:pt x="0" y="15"/>
                        <a:pt x="1" y="9"/>
                      </a:cubicBezTo>
                      <a:cubicBezTo>
                        <a:pt x="3" y="3"/>
                        <a:pt x="10" y="0"/>
                        <a:pt x="20" y="2"/>
                      </a:cubicBezTo>
                      <a:close/>
                      <a:moveTo>
                        <a:pt x="17" y="20"/>
                      </a:moveTo>
                      <a:cubicBezTo>
                        <a:pt x="24" y="22"/>
                        <a:pt x="31" y="20"/>
                        <a:pt x="32" y="16"/>
                      </a:cubicBezTo>
                      <a:cubicBezTo>
                        <a:pt x="33" y="11"/>
                        <a:pt x="27" y="7"/>
                        <a:pt x="20" y="6"/>
                      </a:cubicBezTo>
                      <a:cubicBezTo>
                        <a:pt x="13" y="4"/>
                        <a:pt x="6" y="5"/>
                        <a:pt x="5" y="10"/>
                      </a:cubicBezTo>
                      <a:cubicBezTo>
                        <a:pt x="4" y="14"/>
                        <a:pt x="10" y="18"/>
                        <a:pt x="1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0" name="Freeform 605"/>
                <p:cNvSpPr>
                  <a:spLocks noEditPoints="1"/>
                </p:cNvSpPr>
                <p:nvPr/>
              </p:nvSpPr>
              <p:spPr bwMode="auto">
                <a:xfrm>
                  <a:off x="5261762" y="3200496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" y="7"/>
                    </a:cxn>
                    <a:cxn ang="0">
                      <a:pos x="5" y="1"/>
                    </a:cxn>
                    <a:cxn ang="0">
                      <a:pos x="11" y="1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7" y="4"/>
                    </a:cxn>
                    <a:cxn ang="0">
                      <a:pos x="33" y="7"/>
                    </a:cxn>
                    <a:cxn ang="0">
                      <a:pos x="34" y="15"/>
                    </a:cxn>
                    <a:cxn ang="0">
                      <a:pos x="33" y="20"/>
                    </a:cxn>
                    <a:cxn ang="0">
                      <a:pos x="0" y="12"/>
                    </a:cxn>
                    <a:cxn ang="0">
                      <a:pos x="15" y="13"/>
                    </a:cxn>
                    <a:cxn ang="0">
                      <a:pos x="15" y="10"/>
                    </a:cxn>
                    <a:cxn ang="0">
                      <a:pos x="11" y="4"/>
                    </a:cxn>
                    <a:cxn ang="0">
                      <a:pos x="4" y="7"/>
                    </a:cxn>
                    <a:cxn ang="0">
                      <a:pos x="4" y="10"/>
                    </a:cxn>
                    <a:cxn ang="0">
                      <a:pos x="15" y="13"/>
                    </a:cxn>
                    <a:cxn ang="0">
                      <a:pos x="30" y="16"/>
                    </a:cxn>
                    <a:cxn ang="0">
                      <a:pos x="31" y="14"/>
                    </a:cxn>
                    <a:cxn ang="0">
                      <a:pos x="26" y="7"/>
                    </a:cxn>
                    <a:cxn ang="0">
                      <a:pos x="18" y="11"/>
                    </a:cxn>
                    <a:cxn ang="0">
                      <a:pos x="18" y="13"/>
                    </a:cxn>
                    <a:cxn ang="0">
                      <a:pos x="30" y="16"/>
                    </a:cxn>
                  </a:cxnLst>
                  <a:rect l="0" t="0" r="r" b="b"/>
                  <a:pathLst>
                    <a:path w="35" h="20">
                      <a:moveTo>
                        <a:pt x="0" y="12"/>
                      </a:moveTo>
                      <a:cubicBezTo>
                        <a:pt x="0" y="11"/>
                        <a:pt x="0" y="9"/>
                        <a:pt x="1" y="7"/>
                      </a:cubicBezTo>
                      <a:cubicBezTo>
                        <a:pt x="2" y="4"/>
                        <a:pt x="3" y="2"/>
                        <a:pt x="5" y="1"/>
                      </a:cubicBezTo>
                      <a:cubicBezTo>
                        <a:pt x="6" y="0"/>
                        <a:pt x="8" y="0"/>
                        <a:pt x="11" y="1"/>
                      </a:cubicBezTo>
                      <a:cubicBezTo>
                        <a:pt x="14" y="2"/>
                        <a:pt x="17" y="4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4"/>
                        <a:pt x="22" y="2"/>
                        <a:pt x="27" y="4"/>
                      </a:cubicBezTo>
                      <a:cubicBezTo>
                        <a:pt x="29" y="4"/>
                        <a:pt x="31" y="5"/>
                        <a:pt x="33" y="7"/>
                      </a:cubicBezTo>
                      <a:cubicBezTo>
                        <a:pt x="35" y="9"/>
                        <a:pt x="35" y="12"/>
                        <a:pt x="34" y="15"/>
                      </a:cubicBezTo>
                      <a:cubicBezTo>
                        <a:pt x="34" y="17"/>
                        <a:pt x="33" y="19"/>
                        <a:pt x="33" y="20"/>
                      </a:cubicBezTo>
                      <a:lnTo>
                        <a:pt x="0" y="12"/>
                      </a:lnTo>
                      <a:close/>
                      <a:moveTo>
                        <a:pt x="15" y="13"/>
                      </a:move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6" y="7"/>
                        <a:pt x="14" y="5"/>
                        <a:pt x="11" y="4"/>
                      </a:cubicBezTo>
                      <a:cubicBezTo>
                        <a:pt x="7" y="3"/>
                        <a:pt x="5" y="5"/>
                        <a:pt x="4" y="7"/>
                      </a:cubicBezTo>
                      <a:cubicBezTo>
                        <a:pt x="4" y="9"/>
                        <a:pt x="4" y="10"/>
                        <a:pt x="4" y="10"/>
                      </a:cubicBezTo>
                      <a:lnTo>
                        <a:pt x="15" y="13"/>
                      </a:lnTo>
                      <a:close/>
                      <a:moveTo>
                        <a:pt x="30" y="16"/>
                      </a:moveTo>
                      <a:cubicBezTo>
                        <a:pt x="31" y="16"/>
                        <a:pt x="31" y="15"/>
                        <a:pt x="31" y="14"/>
                      </a:cubicBezTo>
                      <a:cubicBezTo>
                        <a:pt x="32" y="11"/>
                        <a:pt x="31" y="8"/>
                        <a:pt x="26" y="7"/>
                      </a:cubicBezTo>
                      <a:cubicBezTo>
                        <a:pt x="21" y="6"/>
                        <a:pt x="19" y="8"/>
                        <a:pt x="18" y="11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1" name="Freeform 606"/>
                <p:cNvSpPr>
                  <a:spLocks noEditPoints="1"/>
                </p:cNvSpPr>
                <p:nvPr/>
              </p:nvSpPr>
              <p:spPr bwMode="auto">
                <a:xfrm>
                  <a:off x="5271287" y="3170333"/>
                  <a:ext cx="73025" cy="38100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32" y="16"/>
                    </a:cxn>
                    <a:cxn ang="0">
                      <a:pos x="31" y="19"/>
                    </a:cxn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36" y="0"/>
                    </a:cxn>
                    <a:cxn ang="0">
                      <a:pos x="35" y="3"/>
                    </a:cxn>
                    <a:cxn ang="0">
                      <a:pos x="24" y="3"/>
                    </a:cxn>
                    <a:cxn ang="0">
                      <a:pos x="22" y="11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10" y="5"/>
                    </a:cxn>
                    <a:cxn ang="0">
                      <a:pos x="19" y="10"/>
                    </a:cxn>
                    <a:cxn ang="0">
                      <a:pos x="21" y="3"/>
                    </a:cxn>
                  </a:cxnLst>
                  <a:rect l="0" t="0" r="r" b="b"/>
                  <a:pathLst>
                    <a:path w="36" h="19">
                      <a:moveTo>
                        <a:pt x="22" y="11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lnTo>
                        <a:pt x="22" y="11"/>
                      </a:lnTo>
                      <a:close/>
                      <a:moveTo>
                        <a:pt x="21" y="3"/>
                      </a:move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4"/>
                        <a:pt x="8" y="4"/>
                        <a:pt x="10" y="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lnTo>
                        <a:pt x="2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2" name="Freeform 607"/>
                <p:cNvSpPr>
                  <a:spLocks/>
                </p:cNvSpPr>
                <p:nvPr/>
              </p:nvSpPr>
              <p:spPr bwMode="auto">
                <a:xfrm>
                  <a:off x="5279225" y="3116358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18" y="21"/>
                    </a:cxn>
                    <a:cxn ang="0">
                      <a:pos x="21" y="8"/>
                    </a:cxn>
                    <a:cxn ang="0">
                      <a:pos x="4" y="4"/>
                    </a:cxn>
                    <a:cxn ang="0">
                      <a:pos x="4" y="0"/>
                    </a:cxn>
                    <a:cxn ang="0">
                      <a:pos x="46" y="9"/>
                    </a:cxn>
                    <a:cxn ang="0">
                      <a:pos x="46" y="13"/>
                    </a:cxn>
                    <a:cxn ang="0">
                      <a:pos x="26" y="9"/>
                    </a:cxn>
                    <a:cxn ang="0">
                      <a:pos x="23" y="23"/>
                    </a:cxn>
                    <a:cxn ang="0">
                      <a:pos x="42" y="26"/>
                    </a:cxn>
                    <a:cxn ang="0">
                      <a:pos x="41" y="30"/>
                    </a:cxn>
                    <a:cxn ang="0">
                      <a:pos x="0" y="20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46" h="30">
                      <a:moveTo>
                        <a:pt x="0" y="18"/>
                      </a:moveTo>
                      <a:lnTo>
                        <a:pt x="18" y="21"/>
                      </a:lnTo>
                      <a:lnTo>
                        <a:pt x="21" y="8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6" y="9"/>
                      </a:lnTo>
                      <a:lnTo>
                        <a:pt x="46" y="13"/>
                      </a:lnTo>
                      <a:lnTo>
                        <a:pt x="26" y="9"/>
                      </a:lnTo>
                      <a:lnTo>
                        <a:pt x="23" y="23"/>
                      </a:lnTo>
                      <a:lnTo>
                        <a:pt x="42" y="26"/>
                      </a:lnTo>
                      <a:lnTo>
                        <a:pt x="41" y="30"/>
                      </a:lnTo>
                      <a:lnTo>
                        <a:pt x="0" y="2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3" name="Freeform 608"/>
                <p:cNvSpPr>
                  <a:spLocks/>
                </p:cNvSpPr>
                <p:nvPr/>
              </p:nvSpPr>
              <p:spPr bwMode="auto">
                <a:xfrm>
                  <a:off x="5287162" y="3071908"/>
                  <a:ext cx="74613" cy="50800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15" y="17"/>
                    </a:cxn>
                    <a:cxn ang="0">
                      <a:pos x="29" y="21"/>
                    </a:cxn>
                    <a:cxn ang="0">
                      <a:pos x="29" y="21"/>
                    </a:cxn>
                    <a:cxn ang="0">
                      <a:pos x="19" y="14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37" y="8"/>
                    </a:cxn>
                    <a:cxn ang="0">
                      <a:pos x="37" y="10"/>
                    </a:cxn>
                    <a:cxn ang="0">
                      <a:pos x="23" y="7"/>
                    </a:cxn>
                    <a:cxn ang="0">
                      <a:pos x="9" y="4"/>
                    </a:cxn>
                    <a:cxn ang="0">
                      <a:pos x="9" y="4"/>
                    </a:cxn>
                    <a:cxn ang="0">
                      <a:pos x="19" y="11"/>
                    </a:cxn>
                    <a:cxn ang="0">
                      <a:pos x="34" y="21"/>
                    </a:cxn>
                    <a:cxn ang="0">
                      <a:pos x="33" y="25"/>
                    </a:cxn>
                    <a:cxn ang="0">
                      <a:pos x="0" y="17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7" h="25">
                      <a:moveTo>
                        <a:pt x="1" y="14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0" y="19"/>
                        <a:pt x="24" y="20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6" y="19"/>
                        <a:pt x="22" y="17"/>
                        <a:pt x="19" y="1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17" y="6"/>
                        <a:pt x="13" y="5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3" y="6"/>
                        <a:pt x="16" y="8"/>
                        <a:pt x="19" y="1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4" name="Freeform 609"/>
                <p:cNvSpPr>
                  <a:spLocks noEditPoints="1"/>
                </p:cNvSpPr>
                <p:nvPr/>
              </p:nvSpPr>
              <p:spPr bwMode="auto">
                <a:xfrm>
                  <a:off x="5285575" y="3030633"/>
                  <a:ext cx="85725" cy="47625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7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7" y="8"/>
                    </a:cxn>
                    <a:cxn ang="0">
                      <a:pos x="0" y="11"/>
                    </a:cxn>
                    <a:cxn ang="0">
                      <a:pos x="1" y="8"/>
                    </a:cxn>
                    <a:cxn ang="0">
                      <a:pos x="7" y="14"/>
                    </a:cxn>
                    <a:cxn ang="0">
                      <a:pos x="21" y="17"/>
                    </a:cxn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25" y="14"/>
                    </a:cxn>
                    <a:cxn ang="0">
                      <a:pos x="10" y="3"/>
                    </a:cxn>
                    <a:cxn ang="0">
                      <a:pos x="10" y="0"/>
                    </a:cxn>
                    <a:cxn ang="0">
                      <a:pos x="43" y="7"/>
                    </a:cxn>
                    <a:cxn ang="0">
                      <a:pos x="42" y="10"/>
                    </a:cxn>
                    <a:cxn ang="0">
                      <a:pos x="28" y="7"/>
                    </a:cxn>
                    <a:cxn ang="0">
                      <a:pos x="15" y="3"/>
                    </a:cxn>
                    <a:cxn ang="0">
                      <a:pos x="15" y="3"/>
                    </a:cxn>
                    <a:cxn ang="0">
                      <a:pos x="25" y="10"/>
                    </a:cxn>
                    <a:cxn ang="0">
                      <a:pos x="40" y="21"/>
                    </a:cxn>
                    <a:cxn ang="0">
                      <a:pos x="39" y="24"/>
                    </a:cxn>
                    <a:cxn ang="0">
                      <a:pos x="6" y="16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43" h="24">
                      <a:moveTo>
                        <a:pt x="1" y="8"/>
                      </a:moveTo>
                      <a:cubicBezTo>
                        <a:pt x="3" y="9"/>
                        <a:pt x="4" y="9"/>
                        <a:pt x="4" y="7"/>
                      </a:cubicBezTo>
                      <a:cubicBezTo>
                        <a:pt x="5" y="6"/>
                        <a:pt x="3" y="5"/>
                        <a:pt x="2" y="4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3"/>
                        <a:pt x="7" y="5"/>
                        <a:pt x="7" y="8"/>
                      </a:cubicBezTo>
                      <a:cubicBezTo>
                        <a:pt x="6" y="10"/>
                        <a:pt x="4" y="11"/>
                        <a:pt x="0" y="11"/>
                      </a:cubicBezTo>
                      <a:lnTo>
                        <a:pt x="1" y="8"/>
                      </a:lnTo>
                      <a:close/>
                      <a:moveTo>
                        <a:pt x="7" y="14"/>
                      </a:move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6" y="18"/>
                        <a:pt x="30" y="19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2" y="18"/>
                        <a:pt x="28" y="16"/>
                        <a:pt x="25" y="1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3" y="5"/>
                        <a:pt x="19" y="5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8" y="5"/>
                        <a:pt x="22" y="8"/>
                        <a:pt x="25" y="10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6" y="16"/>
                        <a:pt x="6" y="16"/>
                        <a:pt x="6" y="16"/>
                      </a:cubicBez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5" name="Freeform 610"/>
                <p:cNvSpPr>
                  <a:spLocks noEditPoints="1"/>
                </p:cNvSpPr>
                <p:nvPr/>
              </p:nvSpPr>
              <p:spPr bwMode="auto">
                <a:xfrm>
                  <a:off x="3755225" y="2744883"/>
                  <a:ext cx="66675" cy="58738"/>
                </a:xfrm>
                <a:custGeom>
                  <a:avLst/>
                  <a:gdLst/>
                  <a:ahLst/>
                  <a:cxnLst>
                    <a:cxn ang="0">
                      <a:pos x="17" y="19"/>
                    </a:cxn>
                    <a:cxn ang="0">
                      <a:pos x="24" y="27"/>
                    </a:cxn>
                    <a:cxn ang="0">
                      <a:pos x="22" y="30"/>
                    </a:cxn>
                    <a:cxn ang="0">
                      <a:pos x="0" y="3"/>
                    </a:cxn>
                    <a:cxn ang="0">
                      <a:pos x="2" y="0"/>
                    </a:cxn>
                    <a:cxn ang="0">
                      <a:pos x="34" y="15"/>
                    </a:cxn>
                    <a:cxn ang="0">
                      <a:pos x="32" y="17"/>
                    </a:cxn>
                    <a:cxn ang="0">
                      <a:pos x="22" y="13"/>
                    </a:cxn>
                    <a:cxn ang="0">
                      <a:pos x="17" y="19"/>
                    </a:cxn>
                    <a:cxn ang="0">
                      <a:pos x="19" y="11"/>
                    </a:cxn>
                    <a:cxn ang="0">
                      <a:pos x="10" y="7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8" y="9"/>
                    </a:cxn>
                    <a:cxn ang="0">
                      <a:pos x="14" y="16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34" h="30">
                      <a:moveTo>
                        <a:pt x="17" y="19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lnTo>
                        <a:pt x="17" y="19"/>
                      </a:lnTo>
                      <a:close/>
                      <a:moveTo>
                        <a:pt x="19" y="11"/>
                      </a:move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8" y="6"/>
                        <a:pt x="6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6" y="5"/>
                        <a:pt x="7" y="7"/>
                        <a:pt x="8" y="9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6" name="Freeform 611"/>
                <p:cNvSpPr>
                  <a:spLocks noEditPoints="1"/>
                </p:cNvSpPr>
                <p:nvPr/>
              </p:nvSpPr>
              <p:spPr bwMode="auto">
                <a:xfrm>
                  <a:off x="3774275" y="2711546"/>
                  <a:ext cx="63500" cy="5715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3"/>
                    </a:cxn>
                    <a:cxn ang="0">
                      <a:pos x="8" y="0"/>
                    </a:cxn>
                    <a:cxn ang="0">
                      <a:pos x="14" y="2"/>
                    </a:cxn>
                    <a:cxn ang="0">
                      <a:pos x="17" y="10"/>
                    </a:cxn>
                    <a:cxn ang="0">
                      <a:pos x="18" y="10"/>
                    </a:cxn>
                    <a:cxn ang="0">
                      <a:pos x="27" y="11"/>
                    </a:cxn>
                    <a:cxn ang="0">
                      <a:pos x="31" y="17"/>
                    </a:cxn>
                    <a:cxn ang="0">
                      <a:pos x="29" y="25"/>
                    </a:cxn>
                    <a:cxn ang="0">
                      <a:pos x="25" y="28"/>
                    </a:cxn>
                    <a:cxn ang="0">
                      <a:pos x="0" y="8"/>
                    </a:cxn>
                    <a:cxn ang="0">
                      <a:pos x="12" y="14"/>
                    </a:cxn>
                    <a:cxn ang="0">
                      <a:pos x="14" y="12"/>
                    </a:cxn>
                    <a:cxn ang="0">
                      <a:pos x="13" y="4"/>
                    </a:cxn>
                    <a:cxn ang="0">
                      <a:pos x="5" y="5"/>
                    </a:cxn>
                    <a:cxn ang="0">
                      <a:pos x="4" y="7"/>
                    </a:cxn>
                    <a:cxn ang="0">
                      <a:pos x="12" y="14"/>
                    </a:cxn>
                    <a:cxn ang="0">
                      <a:pos x="25" y="24"/>
                    </a:cxn>
                    <a:cxn ang="0">
                      <a:pos x="27" y="22"/>
                    </a:cxn>
                    <a:cxn ang="0">
                      <a:pos x="25" y="14"/>
                    </a:cxn>
                    <a:cxn ang="0">
                      <a:pos x="16" y="14"/>
                    </a:cxn>
                    <a:cxn ang="0">
                      <a:pos x="15" y="16"/>
                    </a:cxn>
                    <a:cxn ang="0">
                      <a:pos x="25" y="24"/>
                    </a:cxn>
                  </a:cxnLst>
                  <a:rect l="0" t="0" r="r" b="b"/>
                  <a:pathLst>
                    <a:path w="32" h="28">
                      <a:moveTo>
                        <a:pt x="0" y="8"/>
                      </a:moveTo>
                      <a:cubicBezTo>
                        <a:pt x="0" y="6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2" y="0"/>
                        <a:pt x="14" y="2"/>
                      </a:cubicBezTo>
                      <a:cubicBezTo>
                        <a:pt x="17" y="4"/>
                        <a:pt x="18" y="7"/>
                        <a:pt x="17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8"/>
                        <a:pt x="23" y="8"/>
                        <a:pt x="27" y="11"/>
                      </a:cubicBezTo>
                      <a:cubicBezTo>
                        <a:pt x="29" y="13"/>
                        <a:pt x="31" y="15"/>
                        <a:pt x="31" y="17"/>
                      </a:cubicBezTo>
                      <a:cubicBezTo>
                        <a:pt x="32" y="19"/>
                        <a:pt x="31" y="22"/>
                        <a:pt x="29" y="25"/>
                      </a:cubicBezTo>
                      <a:cubicBezTo>
                        <a:pt x="27" y="27"/>
                        <a:pt x="26" y="28"/>
                        <a:pt x="25" y="28"/>
                      </a:cubicBezTo>
                      <a:lnTo>
                        <a:pt x="0" y="8"/>
                      </a:lnTo>
                      <a:close/>
                      <a:moveTo>
                        <a:pt x="12" y="14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6" y="9"/>
                        <a:pt x="15" y="7"/>
                        <a:pt x="13" y="4"/>
                      </a:cubicBezTo>
                      <a:cubicBezTo>
                        <a:pt x="9" y="2"/>
                        <a:pt x="7" y="3"/>
                        <a:pt x="5" y="5"/>
                      </a:cubicBezTo>
                      <a:cubicBezTo>
                        <a:pt x="4" y="6"/>
                        <a:pt x="4" y="7"/>
                        <a:pt x="4" y="7"/>
                      </a:cubicBezTo>
                      <a:lnTo>
                        <a:pt x="12" y="14"/>
                      </a:lnTo>
                      <a:close/>
                      <a:moveTo>
                        <a:pt x="25" y="24"/>
                      </a:moveTo>
                      <a:cubicBezTo>
                        <a:pt x="25" y="24"/>
                        <a:pt x="26" y="23"/>
                        <a:pt x="27" y="22"/>
                      </a:cubicBezTo>
                      <a:cubicBezTo>
                        <a:pt x="28" y="20"/>
                        <a:pt x="29" y="17"/>
                        <a:pt x="25" y="14"/>
                      </a:cubicBezTo>
                      <a:cubicBezTo>
                        <a:pt x="21" y="11"/>
                        <a:pt x="18" y="12"/>
                        <a:pt x="16" y="14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lnTo>
                        <a:pt x="25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7" name="Freeform 612"/>
                <p:cNvSpPr>
                  <a:spLocks/>
                </p:cNvSpPr>
                <p:nvPr/>
              </p:nvSpPr>
              <p:spPr bwMode="auto">
                <a:xfrm>
                  <a:off x="3793325" y="2676621"/>
                  <a:ext cx="63500" cy="57150"/>
                </a:xfrm>
                <a:custGeom>
                  <a:avLst/>
                  <a:gdLst/>
                  <a:ahLst/>
                  <a:cxnLst>
                    <a:cxn ang="0">
                      <a:pos x="8" y="12"/>
                    </a:cxn>
                    <a:cxn ang="0">
                      <a:pos x="3" y="20"/>
                    </a:cxn>
                    <a:cxn ang="0">
                      <a:pos x="0" y="16"/>
                    </a:cxn>
                    <a:cxn ang="0">
                      <a:pos x="12" y="0"/>
                    </a:cxn>
                    <a:cxn ang="0">
                      <a:pos x="16" y="2"/>
                    </a:cxn>
                    <a:cxn ang="0">
                      <a:pos x="11" y="10"/>
                    </a:cxn>
                    <a:cxn ang="0">
                      <a:pos x="40" y="34"/>
                    </a:cxn>
                    <a:cxn ang="0">
                      <a:pos x="39" y="36"/>
                    </a:cxn>
                    <a:cxn ang="0">
                      <a:pos x="8" y="12"/>
                    </a:cxn>
                  </a:cxnLst>
                  <a:rect l="0" t="0" r="r" b="b"/>
                  <a:pathLst>
                    <a:path w="40" h="36">
                      <a:moveTo>
                        <a:pt x="8" y="12"/>
                      </a:move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12" y="0"/>
                      </a:lnTo>
                      <a:lnTo>
                        <a:pt x="16" y="2"/>
                      </a:lnTo>
                      <a:lnTo>
                        <a:pt x="11" y="10"/>
                      </a:lnTo>
                      <a:lnTo>
                        <a:pt x="40" y="34"/>
                      </a:lnTo>
                      <a:lnTo>
                        <a:pt x="39" y="36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8" name="Freeform 613"/>
                <p:cNvSpPr>
                  <a:spLocks noEditPoints="1"/>
                </p:cNvSpPr>
                <p:nvPr/>
              </p:nvSpPr>
              <p:spPr bwMode="auto">
                <a:xfrm>
                  <a:off x="3818725" y="2651221"/>
                  <a:ext cx="68263" cy="60325"/>
                </a:xfrm>
                <a:custGeom>
                  <a:avLst/>
                  <a:gdLst/>
                  <a:ahLst/>
                  <a:cxnLst>
                    <a:cxn ang="0">
                      <a:pos x="23" y="7"/>
                    </a:cxn>
                    <a:cxn ang="0">
                      <a:pos x="30" y="27"/>
                    </a:cxn>
                    <a:cxn ang="0">
                      <a:pos x="11" y="24"/>
                    </a:cxn>
                    <a:cxn ang="0">
                      <a:pos x="3" y="5"/>
                    </a:cxn>
                    <a:cxn ang="0">
                      <a:pos x="23" y="7"/>
                    </a:cxn>
                    <a:cxn ang="0">
                      <a:pos x="13" y="21"/>
                    </a:cxn>
                    <a:cxn ang="0">
                      <a:pos x="28" y="24"/>
                    </a:cxn>
                    <a:cxn ang="0">
                      <a:pos x="21" y="10"/>
                    </a:cxn>
                    <a:cxn ang="0">
                      <a:pos x="6" y="7"/>
                    </a:cxn>
                    <a:cxn ang="0">
                      <a:pos x="13" y="21"/>
                    </a:cxn>
                  </a:cxnLst>
                  <a:rect l="0" t="0" r="r" b="b"/>
                  <a:pathLst>
                    <a:path w="34" h="31">
                      <a:moveTo>
                        <a:pt x="23" y="7"/>
                      </a:moveTo>
                      <a:cubicBezTo>
                        <a:pt x="32" y="14"/>
                        <a:pt x="34" y="22"/>
                        <a:pt x="30" y="27"/>
                      </a:cubicBezTo>
                      <a:cubicBezTo>
                        <a:pt x="27" y="31"/>
                        <a:pt x="19" y="30"/>
                        <a:pt x="11" y="24"/>
                      </a:cubicBezTo>
                      <a:cubicBezTo>
                        <a:pt x="2" y="17"/>
                        <a:pt x="0" y="9"/>
                        <a:pt x="3" y="5"/>
                      </a:cubicBezTo>
                      <a:cubicBezTo>
                        <a:pt x="7" y="0"/>
                        <a:pt x="15" y="1"/>
                        <a:pt x="23" y="7"/>
                      </a:cubicBezTo>
                      <a:close/>
                      <a:moveTo>
                        <a:pt x="13" y="21"/>
                      </a:moveTo>
                      <a:cubicBezTo>
                        <a:pt x="18" y="26"/>
                        <a:pt x="25" y="28"/>
                        <a:pt x="28" y="24"/>
                      </a:cubicBezTo>
                      <a:cubicBezTo>
                        <a:pt x="31" y="21"/>
                        <a:pt x="27" y="15"/>
                        <a:pt x="21" y="10"/>
                      </a:cubicBezTo>
                      <a:cubicBezTo>
                        <a:pt x="16" y="6"/>
                        <a:pt x="9" y="3"/>
                        <a:pt x="6" y="7"/>
                      </a:cubicBezTo>
                      <a:cubicBezTo>
                        <a:pt x="3" y="11"/>
                        <a:pt x="7" y="17"/>
                        <a:pt x="13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9" name="Freeform 614"/>
                <p:cNvSpPr>
                  <a:spLocks/>
                </p:cNvSpPr>
                <p:nvPr/>
              </p:nvSpPr>
              <p:spPr bwMode="auto">
                <a:xfrm>
                  <a:off x="3844125" y="2605183"/>
                  <a:ext cx="79375" cy="77788"/>
                </a:xfrm>
                <a:custGeom>
                  <a:avLst/>
                  <a:gdLst/>
                  <a:ahLst/>
                  <a:cxnLst>
                    <a:cxn ang="0">
                      <a:pos x="26" y="14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23" y="15"/>
                    </a:cxn>
                    <a:cxn ang="0">
                      <a:pos x="33" y="29"/>
                    </a:cxn>
                    <a:cxn ang="0">
                      <a:pos x="32" y="30"/>
                    </a:cxn>
                    <a:cxn ang="0">
                      <a:pos x="17" y="23"/>
                    </a:cxn>
                    <a:cxn ang="0">
                      <a:pos x="5" y="17"/>
                    </a:cxn>
                    <a:cxn ang="0">
                      <a:pos x="5" y="17"/>
                    </a:cxn>
                    <a:cxn ang="0">
                      <a:pos x="16" y="27"/>
                    </a:cxn>
                    <a:cxn ang="0">
                      <a:pos x="27" y="36"/>
                    </a:cxn>
                    <a:cxn ang="0">
                      <a:pos x="25" y="39"/>
                    </a:cxn>
                    <a:cxn ang="0">
                      <a:pos x="0" y="16"/>
                    </a:cxn>
                    <a:cxn ang="0">
                      <a:pos x="2" y="13"/>
                    </a:cxn>
                    <a:cxn ang="0">
                      <a:pos x="18" y="21"/>
                    </a:cxn>
                    <a:cxn ang="0">
                      <a:pos x="28" y="26"/>
                    </a:cxn>
                    <a:cxn ang="0">
                      <a:pos x="28" y="26"/>
                    </a:cxn>
                    <a:cxn ang="0">
                      <a:pos x="21" y="17"/>
                    </a:cxn>
                    <a:cxn ang="0">
                      <a:pos x="10" y="3"/>
                    </a:cxn>
                    <a:cxn ang="0">
                      <a:pos x="13" y="0"/>
                    </a:cxn>
                    <a:cxn ang="0">
                      <a:pos x="40" y="20"/>
                    </a:cxn>
                    <a:cxn ang="0">
                      <a:pos x="38" y="23"/>
                    </a:cxn>
                    <a:cxn ang="0">
                      <a:pos x="26" y="14"/>
                    </a:cxn>
                  </a:cxnLst>
                  <a:rect l="0" t="0" r="r" b="b"/>
                  <a:pathLst>
                    <a:path w="40" h="39">
                      <a:moveTo>
                        <a:pt x="26" y="14"/>
                      </a:moveTo>
                      <a:cubicBezTo>
                        <a:pt x="23" y="11"/>
                        <a:pt x="18" y="8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7" y="8"/>
                        <a:pt x="20" y="12"/>
                        <a:pt x="23" y="15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2" y="21"/>
                        <a:pt x="9" y="19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8" y="20"/>
                        <a:pt x="13" y="24"/>
                        <a:pt x="16" y="2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21" y="22"/>
                        <a:pt x="25" y="24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6" y="23"/>
                        <a:pt x="23" y="20"/>
                        <a:pt x="21" y="17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0" name="Freeform 615"/>
                <p:cNvSpPr>
                  <a:spLocks noEditPoints="1"/>
                </p:cNvSpPr>
                <p:nvPr/>
              </p:nvSpPr>
              <p:spPr bwMode="auto">
                <a:xfrm>
                  <a:off x="3883812" y="2582958"/>
                  <a:ext cx="66675" cy="60325"/>
                </a:xfrm>
                <a:custGeom>
                  <a:avLst/>
                  <a:gdLst/>
                  <a:ahLst/>
                  <a:cxnLst>
                    <a:cxn ang="0">
                      <a:pos x="17" y="19"/>
                    </a:cxn>
                    <a:cxn ang="0">
                      <a:pos x="23" y="27"/>
                    </a:cxn>
                    <a:cxn ang="0">
                      <a:pos x="22" y="30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3" y="15"/>
                    </a:cxn>
                    <a:cxn ang="0">
                      <a:pos x="31" y="17"/>
                    </a:cxn>
                    <a:cxn ang="0">
                      <a:pos x="22" y="12"/>
                    </a:cxn>
                    <a:cxn ang="0">
                      <a:pos x="17" y="19"/>
                    </a:cxn>
                    <a:cxn ang="0">
                      <a:pos x="19" y="11"/>
                    </a:cxn>
                    <a:cxn ang="0">
                      <a:pos x="10" y="6"/>
                    </a:cxn>
                    <a:cxn ang="0">
                      <a:pos x="4" y="3"/>
                    </a:cxn>
                    <a:cxn ang="0">
                      <a:pos x="4" y="4"/>
                    </a:cxn>
                    <a:cxn ang="0">
                      <a:pos x="8" y="8"/>
                    </a:cxn>
                    <a:cxn ang="0">
                      <a:pos x="14" y="16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33" h="30">
                      <a:moveTo>
                        <a:pt x="17" y="19"/>
                      </a:move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lnTo>
                        <a:pt x="17" y="19"/>
                      </a:lnTo>
                      <a:close/>
                      <a:moveTo>
                        <a:pt x="19" y="11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5"/>
                        <a:pt x="6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7" y="7"/>
                        <a:pt x="8" y="8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1" name="Freeform 616"/>
                <p:cNvSpPr>
                  <a:spLocks/>
                </p:cNvSpPr>
                <p:nvPr/>
              </p:nvSpPr>
              <p:spPr bwMode="auto">
                <a:xfrm>
                  <a:off x="3898100" y="2544858"/>
                  <a:ext cx="63500" cy="58738"/>
                </a:xfrm>
                <a:custGeom>
                  <a:avLst/>
                  <a:gdLst/>
                  <a:ahLst/>
                  <a:cxnLst>
                    <a:cxn ang="0">
                      <a:pos x="9" y="13"/>
                    </a:cxn>
                    <a:cxn ang="0">
                      <a:pos x="3" y="20"/>
                    </a:cxn>
                    <a:cxn ang="0">
                      <a:pos x="0" y="16"/>
                    </a:cxn>
                    <a:cxn ang="0">
                      <a:pos x="13" y="0"/>
                    </a:cxn>
                    <a:cxn ang="0">
                      <a:pos x="16" y="3"/>
                    </a:cxn>
                    <a:cxn ang="0">
                      <a:pos x="11" y="10"/>
                    </a:cxn>
                    <a:cxn ang="0">
                      <a:pos x="40" y="34"/>
                    </a:cxn>
                    <a:cxn ang="0">
                      <a:pos x="38" y="37"/>
                    </a:cxn>
                    <a:cxn ang="0">
                      <a:pos x="9" y="13"/>
                    </a:cxn>
                  </a:cxnLst>
                  <a:rect l="0" t="0" r="r" b="b"/>
                  <a:pathLst>
                    <a:path w="40" h="37">
                      <a:moveTo>
                        <a:pt x="9" y="13"/>
                      </a:move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13" y="0"/>
                      </a:lnTo>
                      <a:lnTo>
                        <a:pt x="16" y="3"/>
                      </a:lnTo>
                      <a:lnTo>
                        <a:pt x="11" y="10"/>
                      </a:lnTo>
                      <a:lnTo>
                        <a:pt x="40" y="34"/>
                      </a:lnTo>
                      <a:lnTo>
                        <a:pt x="38" y="37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2" name="Freeform 617"/>
                <p:cNvSpPr>
                  <a:spLocks/>
                </p:cNvSpPr>
                <p:nvPr/>
              </p:nvSpPr>
              <p:spPr bwMode="auto">
                <a:xfrm>
                  <a:off x="3921912" y="2514696"/>
                  <a:ext cx="74613" cy="68263"/>
                </a:xfrm>
                <a:custGeom>
                  <a:avLst/>
                  <a:gdLst/>
                  <a:ahLst/>
                  <a:cxnLst>
                    <a:cxn ang="0">
                      <a:pos x="1" y="11"/>
                    </a:cxn>
                    <a:cxn ang="0">
                      <a:pos x="12" y="20"/>
                    </a:cxn>
                    <a:cxn ang="0">
                      <a:pos x="23" y="29"/>
                    </a:cxn>
                    <a:cxn ang="0">
                      <a:pos x="23" y="29"/>
                    </a:cxn>
                    <a:cxn ang="0">
                      <a:pos x="17" y="19"/>
                    </a:cxn>
                    <a:cxn ang="0">
                      <a:pos x="8" y="2"/>
                    </a:cxn>
                    <a:cxn ang="0">
                      <a:pos x="10" y="0"/>
                    </a:cxn>
                    <a:cxn ang="0">
                      <a:pos x="37" y="21"/>
                    </a:cxn>
                    <a:cxn ang="0">
                      <a:pos x="35" y="23"/>
                    </a:cxn>
                    <a:cxn ang="0">
                      <a:pos x="24" y="14"/>
                    </a:cxn>
                    <a:cxn ang="0">
                      <a:pos x="13" y="5"/>
                    </a:cxn>
                    <a:cxn ang="0">
                      <a:pos x="13" y="5"/>
                    </a:cxn>
                    <a:cxn ang="0">
                      <a:pos x="19" y="16"/>
                    </a:cxn>
                    <a:cxn ang="0">
                      <a:pos x="28" y="32"/>
                    </a:cxn>
                    <a:cxn ang="0">
                      <a:pos x="26" y="34"/>
                    </a:cxn>
                    <a:cxn ang="0">
                      <a:pos x="0" y="13"/>
                    </a:cxn>
                    <a:cxn ang="0">
                      <a:pos x="1" y="11"/>
                    </a:cxn>
                  </a:cxnLst>
                  <a:rect l="0" t="0" r="r" b="b"/>
                  <a:pathLst>
                    <a:path w="37" h="34">
                      <a:moveTo>
                        <a:pt x="1" y="11"/>
                      </a:move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7" y="23"/>
                        <a:pt x="20" y="26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1" y="26"/>
                        <a:pt x="19" y="22"/>
                        <a:pt x="17" y="19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19" y="11"/>
                        <a:pt x="16" y="8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5" y="8"/>
                        <a:pt x="17" y="12"/>
                        <a:pt x="19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3" name="Freeform 618"/>
                <p:cNvSpPr>
                  <a:spLocks/>
                </p:cNvSpPr>
                <p:nvPr/>
              </p:nvSpPr>
              <p:spPr bwMode="auto">
                <a:xfrm>
                  <a:off x="3950487" y="2490883"/>
                  <a:ext cx="63500" cy="58738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3"/>
                    </a:cxn>
                    <a:cxn ang="0">
                      <a:pos x="13" y="3"/>
                    </a:cxn>
                    <a:cxn ang="0">
                      <a:pos x="16" y="12"/>
                    </a:cxn>
                    <a:cxn ang="0">
                      <a:pos x="16" y="12"/>
                    </a:cxn>
                    <a:cxn ang="0">
                      <a:pos x="26" y="13"/>
                    </a:cxn>
                    <a:cxn ang="0">
                      <a:pos x="29" y="26"/>
                    </a:cxn>
                    <a:cxn ang="0">
                      <a:pos x="23" y="29"/>
                    </a:cxn>
                    <a:cxn ang="0">
                      <a:pos x="21" y="26"/>
                    </a:cxn>
                    <a:cxn ang="0">
                      <a:pos x="26" y="24"/>
                    </a:cxn>
                    <a:cxn ang="0">
                      <a:pos x="24" y="15"/>
                    </a:cxn>
                    <a:cxn ang="0">
                      <a:pos x="15" y="16"/>
                    </a:cxn>
                    <a:cxn ang="0">
                      <a:pos x="15" y="17"/>
                    </a:cxn>
                    <a:cxn ang="0">
                      <a:pos x="12" y="15"/>
                    </a:cxn>
                    <a:cxn ang="0">
                      <a:pos x="13" y="14"/>
                    </a:cxn>
                    <a:cxn ang="0">
                      <a:pos x="11" y="6"/>
                    </a:cxn>
                    <a:cxn ang="0">
                      <a:pos x="5" y="6"/>
                    </a:cxn>
                    <a:cxn ang="0">
                      <a:pos x="3" y="11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32" h="29">
                      <a:moveTo>
                        <a:pt x="0" y="10"/>
                      </a:moveTo>
                      <a:cubicBezTo>
                        <a:pt x="0" y="8"/>
                        <a:pt x="1" y="5"/>
                        <a:pt x="2" y="3"/>
                      </a:cubicBezTo>
                      <a:cubicBezTo>
                        <a:pt x="5" y="0"/>
                        <a:pt x="9" y="0"/>
                        <a:pt x="13" y="3"/>
                      </a:cubicBezTo>
                      <a:cubicBezTo>
                        <a:pt x="16" y="6"/>
                        <a:pt x="17" y="10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9" y="10"/>
                        <a:pt x="23" y="10"/>
                        <a:pt x="26" y="13"/>
                      </a:cubicBezTo>
                      <a:cubicBezTo>
                        <a:pt x="32" y="18"/>
                        <a:pt x="32" y="22"/>
                        <a:pt x="29" y="26"/>
                      </a:cubicBezTo>
                      <a:cubicBezTo>
                        <a:pt x="28" y="27"/>
                        <a:pt x="26" y="29"/>
                        <a:pt x="23" y="29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3" y="26"/>
                        <a:pt x="25" y="25"/>
                        <a:pt x="26" y="24"/>
                      </a:cubicBezTo>
                      <a:cubicBezTo>
                        <a:pt x="28" y="21"/>
                        <a:pt x="27" y="18"/>
                        <a:pt x="24" y="15"/>
                      </a:cubicBezTo>
                      <a:cubicBezTo>
                        <a:pt x="20" y="12"/>
                        <a:pt x="17" y="14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5" y="12"/>
                        <a:pt x="14" y="8"/>
                        <a:pt x="11" y="6"/>
                      </a:cubicBezTo>
                      <a:cubicBezTo>
                        <a:pt x="9" y="4"/>
                        <a:pt x="6" y="4"/>
                        <a:pt x="5" y="6"/>
                      </a:cubicBezTo>
                      <a:cubicBezTo>
                        <a:pt x="4" y="7"/>
                        <a:pt x="3" y="9"/>
                        <a:pt x="3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4" name="Freeform 619"/>
                <p:cNvSpPr>
                  <a:spLocks noEditPoints="1"/>
                </p:cNvSpPr>
                <p:nvPr/>
              </p:nvSpPr>
              <p:spPr bwMode="auto">
                <a:xfrm>
                  <a:off x="3975887" y="2465483"/>
                  <a:ext cx="68263" cy="60325"/>
                </a:xfrm>
                <a:custGeom>
                  <a:avLst/>
                  <a:gdLst/>
                  <a:ahLst/>
                  <a:cxnLst>
                    <a:cxn ang="0">
                      <a:pos x="17" y="19"/>
                    </a:cxn>
                    <a:cxn ang="0">
                      <a:pos x="24" y="28"/>
                    </a:cxn>
                    <a:cxn ang="0">
                      <a:pos x="22" y="30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34" y="15"/>
                    </a:cxn>
                    <a:cxn ang="0">
                      <a:pos x="32" y="18"/>
                    </a:cxn>
                    <a:cxn ang="0">
                      <a:pos x="22" y="13"/>
                    </a:cxn>
                    <a:cxn ang="0">
                      <a:pos x="17" y="19"/>
                    </a:cxn>
                    <a:cxn ang="0">
                      <a:pos x="19" y="11"/>
                    </a:cxn>
                    <a:cxn ang="0">
                      <a:pos x="10" y="7"/>
                    </a:cxn>
                    <a:cxn ang="0">
                      <a:pos x="5" y="4"/>
                    </a:cxn>
                    <a:cxn ang="0">
                      <a:pos x="4" y="4"/>
                    </a:cxn>
                    <a:cxn ang="0">
                      <a:pos x="9" y="9"/>
                    </a:cxn>
                    <a:cxn ang="0">
                      <a:pos x="15" y="17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34" h="30">
                      <a:moveTo>
                        <a:pt x="17" y="19"/>
                      </a:move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lnTo>
                        <a:pt x="17" y="19"/>
                      </a:lnTo>
                      <a:close/>
                      <a:moveTo>
                        <a:pt x="19" y="11"/>
                      </a:move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8" y="6"/>
                        <a:pt x="6" y="5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6" y="6"/>
                        <a:pt x="7" y="7"/>
                        <a:pt x="9" y="9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5" name="Freeform 620"/>
                <p:cNvSpPr>
                  <a:spLocks/>
                </p:cNvSpPr>
                <p:nvPr/>
              </p:nvSpPr>
              <p:spPr bwMode="auto">
                <a:xfrm>
                  <a:off x="3996525" y="2424208"/>
                  <a:ext cx="87313" cy="66675"/>
                </a:xfrm>
                <a:custGeom>
                  <a:avLst/>
                  <a:gdLst/>
                  <a:ahLst/>
                  <a:cxnLst>
                    <a:cxn ang="0">
                      <a:pos x="1" y="13"/>
                    </a:cxn>
                    <a:cxn ang="0">
                      <a:pos x="31" y="36"/>
                    </a:cxn>
                    <a:cxn ang="0">
                      <a:pos x="38" y="26"/>
                    </a:cxn>
                    <a:cxn ang="0">
                      <a:pos x="10" y="2"/>
                    </a:cxn>
                    <a:cxn ang="0">
                      <a:pos x="12" y="0"/>
                    </a:cxn>
                    <a:cxn ang="0">
                      <a:pos x="41" y="24"/>
                    </a:cxn>
                    <a:cxn ang="0">
                      <a:pos x="43" y="21"/>
                    </a:cxn>
                    <a:cxn ang="0">
                      <a:pos x="55" y="31"/>
                    </a:cxn>
                    <a:cxn ang="0">
                      <a:pos x="52" y="32"/>
                    </a:cxn>
                    <a:cxn ang="0">
                      <a:pos x="45" y="27"/>
                    </a:cxn>
                    <a:cxn ang="0">
                      <a:pos x="32" y="42"/>
                    </a:cxn>
                    <a:cxn ang="0">
                      <a:pos x="0" y="16"/>
                    </a:cxn>
                    <a:cxn ang="0">
                      <a:pos x="1" y="13"/>
                    </a:cxn>
                  </a:cxnLst>
                  <a:rect l="0" t="0" r="r" b="b"/>
                  <a:pathLst>
                    <a:path w="55" h="42">
                      <a:moveTo>
                        <a:pt x="1" y="13"/>
                      </a:moveTo>
                      <a:lnTo>
                        <a:pt x="31" y="36"/>
                      </a:lnTo>
                      <a:lnTo>
                        <a:pt x="38" y="26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41" y="24"/>
                      </a:lnTo>
                      <a:lnTo>
                        <a:pt x="43" y="21"/>
                      </a:lnTo>
                      <a:lnTo>
                        <a:pt x="55" y="31"/>
                      </a:lnTo>
                      <a:lnTo>
                        <a:pt x="52" y="32"/>
                      </a:lnTo>
                      <a:lnTo>
                        <a:pt x="45" y="27"/>
                      </a:lnTo>
                      <a:lnTo>
                        <a:pt x="32" y="42"/>
                      </a:lnTo>
                      <a:lnTo>
                        <a:pt x="0" y="16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6" name="Freeform 621"/>
                <p:cNvSpPr>
                  <a:spLocks/>
                </p:cNvSpPr>
                <p:nvPr/>
              </p:nvSpPr>
              <p:spPr bwMode="auto">
                <a:xfrm>
                  <a:off x="4021925" y="2387696"/>
                  <a:ext cx="73025" cy="69850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13" y="20"/>
                    </a:cxn>
                    <a:cxn ang="0">
                      <a:pos x="24" y="29"/>
                    </a:cxn>
                    <a:cxn ang="0">
                      <a:pos x="24" y="29"/>
                    </a:cxn>
                    <a:cxn ang="0">
                      <a:pos x="18" y="19"/>
                    </a:cxn>
                    <a:cxn ang="0">
                      <a:pos x="9" y="3"/>
                    </a:cxn>
                    <a:cxn ang="0">
                      <a:pos x="11" y="0"/>
                    </a:cxn>
                    <a:cxn ang="0">
                      <a:pos x="37" y="21"/>
                    </a:cxn>
                    <a:cxn ang="0">
                      <a:pos x="36" y="23"/>
                    </a:cxn>
                    <a:cxn ang="0">
                      <a:pos x="24" y="1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20" y="16"/>
                    </a:cxn>
                    <a:cxn ang="0">
                      <a:pos x="29" y="32"/>
                    </a:cxn>
                    <a:cxn ang="0">
                      <a:pos x="27" y="35"/>
                    </a:cxn>
                    <a:cxn ang="0">
                      <a:pos x="0" y="14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37" h="35">
                      <a:moveTo>
                        <a:pt x="2" y="12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4"/>
                        <a:pt x="21" y="27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0" y="11"/>
                        <a:pt x="17" y="9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6" y="9"/>
                        <a:pt x="18" y="13"/>
                        <a:pt x="20" y="16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7" name="Freeform 622"/>
                <p:cNvSpPr>
                  <a:spLocks noEditPoints="1"/>
                </p:cNvSpPr>
                <p:nvPr/>
              </p:nvSpPr>
              <p:spPr bwMode="auto">
                <a:xfrm>
                  <a:off x="4053675" y="2360708"/>
                  <a:ext cx="65088" cy="65088"/>
                </a:xfrm>
                <a:custGeom>
                  <a:avLst/>
                  <a:gdLst/>
                  <a:ahLst/>
                  <a:cxnLst>
                    <a:cxn ang="0">
                      <a:pos x="23" y="33"/>
                    </a:cxn>
                    <a:cxn ang="0">
                      <a:pos x="21" y="30"/>
                    </a:cxn>
                    <a:cxn ang="0">
                      <a:pos x="15" y="21"/>
                    </a:cxn>
                    <a:cxn ang="0">
                      <a:pos x="14" y="18"/>
                    </a:cxn>
                    <a:cxn ang="0">
                      <a:pos x="14" y="18"/>
                    </a:cxn>
                    <a:cxn ang="0">
                      <a:pos x="5" y="17"/>
                    </a:cxn>
                    <a:cxn ang="0">
                      <a:pos x="1" y="11"/>
                    </a:cxn>
                    <a:cxn ang="0">
                      <a:pos x="3" y="4"/>
                    </a:cxn>
                    <a:cxn ang="0">
                      <a:pos x="7" y="0"/>
                    </a:cxn>
                    <a:cxn ang="0">
                      <a:pos x="33" y="21"/>
                    </a:cxn>
                    <a:cxn ang="0">
                      <a:pos x="31" y="23"/>
                    </a:cxn>
                    <a:cxn ang="0">
                      <a:pos x="19" y="14"/>
                    </a:cxn>
                    <a:cxn ang="0">
                      <a:pos x="18" y="16"/>
                    </a:cxn>
                    <a:cxn ang="0">
                      <a:pos x="17" y="20"/>
                    </a:cxn>
                    <a:cxn ang="0">
                      <a:pos x="24" y="28"/>
                    </a:cxn>
                    <a:cxn ang="0">
                      <a:pos x="25" y="31"/>
                    </a:cxn>
                    <a:cxn ang="0">
                      <a:pos x="23" y="33"/>
                    </a:cxn>
                    <a:cxn ang="0">
                      <a:pos x="7" y="4"/>
                    </a:cxn>
                    <a:cxn ang="0">
                      <a:pos x="5" y="6"/>
                    </a:cxn>
                    <a:cxn ang="0">
                      <a:pos x="7" y="15"/>
                    </a:cxn>
                    <a:cxn ang="0">
                      <a:pos x="15" y="14"/>
                    </a:cxn>
                    <a:cxn ang="0">
                      <a:pos x="17" y="12"/>
                    </a:cxn>
                    <a:cxn ang="0">
                      <a:pos x="7" y="4"/>
                    </a:cxn>
                  </a:cxnLst>
                  <a:rect l="0" t="0" r="r" b="b"/>
                  <a:pathLst>
                    <a:path w="33" h="33">
                      <a:moveTo>
                        <a:pt x="23" y="33"/>
                      </a:moveTo>
                      <a:cubicBezTo>
                        <a:pt x="23" y="32"/>
                        <a:pt x="22" y="31"/>
                        <a:pt x="21" y="30"/>
                      </a:cubicBezTo>
                      <a:cubicBezTo>
                        <a:pt x="19" y="27"/>
                        <a:pt x="16" y="24"/>
                        <a:pt x="15" y="21"/>
                      </a:cubicBezTo>
                      <a:cubicBezTo>
                        <a:pt x="14" y="20"/>
                        <a:pt x="14" y="19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2" y="20"/>
                        <a:pt x="8" y="20"/>
                        <a:pt x="5" y="17"/>
                      </a:cubicBezTo>
                      <a:cubicBezTo>
                        <a:pt x="2" y="15"/>
                        <a:pt x="1" y="13"/>
                        <a:pt x="1" y="11"/>
                      </a:cubicBezTo>
                      <a:cubicBezTo>
                        <a:pt x="0" y="9"/>
                        <a:pt x="1" y="6"/>
                        <a:pt x="3" y="4"/>
                      </a:cubicBezTo>
                      <a:cubicBezTo>
                        <a:pt x="4" y="3"/>
                        <a:pt x="5" y="1"/>
                        <a:pt x="7" y="0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7"/>
                        <a:pt x="17" y="18"/>
                        <a:pt x="17" y="20"/>
                      </a:cubicBezTo>
                      <a:cubicBezTo>
                        <a:pt x="18" y="22"/>
                        <a:pt x="22" y="26"/>
                        <a:pt x="24" y="28"/>
                      </a:cubicBezTo>
                      <a:cubicBezTo>
                        <a:pt x="24" y="29"/>
                        <a:pt x="25" y="30"/>
                        <a:pt x="25" y="31"/>
                      </a:cubicBezTo>
                      <a:lnTo>
                        <a:pt x="23" y="33"/>
                      </a:lnTo>
                      <a:close/>
                      <a:moveTo>
                        <a:pt x="7" y="4"/>
                      </a:moveTo>
                      <a:cubicBezTo>
                        <a:pt x="7" y="5"/>
                        <a:pt x="6" y="5"/>
                        <a:pt x="5" y="6"/>
                      </a:cubicBezTo>
                      <a:cubicBezTo>
                        <a:pt x="3" y="9"/>
                        <a:pt x="3" y="12"/>
                        <a:pt x="7" y="15"/>
                      </a:cubicBezTo>
                      <a:cubicBezTo>
                        <a:pt x="10" y="17"/>
                        <a:pt x="13" y="17"/>
                        <a:pt x="15" y="14"/>
                      </a:cubicBezTo>
                      <a:cubicBezTo>
                        <a:pt x="16" y="13"/>
                        <a:pt x="16" y="13"/>
                        <a:pt x="17" y="12"/>
                      </a:cubicBez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8" name="Freeform 623"/>
                <p:cNvSpPr>
                  <a:spLocks/>
                </p:cNvSpPr>
                <p:nvPr/>
              </p:nvSpPr>
              <p:spPr bwMode="auto">
                <a:xfrm>
                  <a:off x="4080662" y="2314671"/>
                  <a:ext cx="74613" cy="69850"/>
                </a:xfrm>
                <a:custGeom>
                  <a:avLst/>
                  <a:gdLst/>
                  <a:ahLst/>
                  <a:cxnLst>
                    <a:cxn ang="0">
                      <a:pos x="1" y="11"/>
                    </a:cxn>
                    <a:cxn ang="0">
                      <a:pos x="13" y="20"/>
                    </a:cxn>
                    <a:cxn ang="0">
                      <a:pos x="24" y="29"/>
                    </a:cxn>
                    <a:cxn ang="0">
                      <a:pos x="24" y="29"/>
                    </a:cxn>
                    <a:cxn ang="0">
                      <a:pos x="18" y="19"/>
                    </a:cxn>
                    <a:cxn ang="0">
                      <a:pos x="9" y="2"/>
                    </a:cxn>
                    <a:cxn ang="0">
                      <a:pos x="10" y="0"/>
                    </a:cxn>
                    <a:cxn ang="0">
                      <a:pos x="37" y="21"/>
                    </a:cxn>
                    <a:cxn ang="0">
                      <a:pos x="35" y="23"/>
                    </a:cxn>
                    <a:cxn ang="0">
                      <a:pos x="24" y="14"/>
                    </a:cxn>
                    <a:cxn ang="0">
                      <a:pos x="13" y="6"/>
                    </a:cxn>
                    <a:cxn ang="0">
                      <a:pos x="13" y="6"/>
                    </a:cxn>
                    <a:cxn ang="0">
                      <a:pos x="19" y="16"/>
                    </a:cxn>
                    <a:cxn ang="0">
                      <a:pos x="28" y="32"/>
                    </a:cxn>
                    <a:cxn ang="0">
                      <a:pos x="26" y="35"/>
                    </a:cxn>
                    <a:cxn ang="0">
                      <a:pos x="0" y="14"/>
                    </a:cxn>
                    <a:cxn ang="0">
                      <a:pos x="1" y="11"/>
                    </a:cxn>
                  </a:cxnLst>
                  <a:rect l="0" t="0" r="r" b="b"/>
                  <a:pathLst>
                    <a:path w="37" h="35">
                      <a:moveTo>
                        <a:pt x="1" y="11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4"/>
                        <a:pt x="20" y="26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0" y="11"/>
                        <a:pt x="17" y="9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9"/>
                        <a:pt x="17" y="13"/>
                        <a:pt x="19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9" name="Freeform 624"/>
                <p:cNvSpPr>
                  <a:spLocks/>
                </p:cNvSpPr>
                <p:nvPr/>
              </p:nvSpPr>
              <p:spPr bwMode="auto">
                <a:xfrm>
                  <a:off x="3820312" y="2794096"/>
                  <a:ext cx="74613" cy="68263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13" y="20"/>
                    </a:cxn>
                    <a:cxn ang="0">
                      <a:pos x="24" y="29"/>
                    </a:cxn>
                    <a:cxn ang="0">
                      <a:pos x="24" y="29"/>
                    </a:cxn>
                    <a:cxn ang="0">
                      <a:pos x="18" y="19"/>
                    </a:cxn>
                    <a:cxn ang="0">
                      <a:pos x="9" y="2"/>
                    </a:cxn>
                    <a:cxn ang="0">
                      <a:pos x="11" y="0"/>
                    </a:cxn>
                    <a:cxn ang="0">
                      <a:pos x="37" y="21"/>
                    </a:cxn>
                    <a:cxn ang="0">
                      <a:pos x="35" y="23"/>
                    </a:cxn>
                    <a:cxn ang="0">
                      <a:pos x="24" y="1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20" y="16"/>
                    </a:cxn>
                    <a:cxn ang="0">
                      <a:pos x="28" y="32"/>
                    </a:cxn>
                    <a:cxn ang="0">
                      <a:pos x="26" y="34"/>
                    </a:cxn>
                    <a:cxn ang="0">
                      <a:pos x="0" y="13"/>
                    </a:cxn>
                    <a:cxn ang="0">
                      <a:pos x="2" y="11"/>
                    </a:cxn>
                  </a:cxnLst>
                  <a:rect l="0" t="0" r="r" b="b"/>
                  <a:pathLst>
                    <a:path w="37" h="34">
                      <a:moveTo>
                        <a:pt x="2" y="11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3"/>
                        <a:pt x="20" y="26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0" y="11"/>
                        <a:pt x="17" y="8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6" y="9"/>
                        <a:pt x="18" y="12"/>
                        <a:pt x="20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0" name="Freeform 625"/>
                <p:cNvSpPr>
                  <a:spLocks/>
                </p:cNvSpPr>
                <p:nvPr/>
              </p:nvSpPr>
              <p:spPr bwMode="auto">
                <a:xfrm>
                  <a:off x="3848887" y="2760758"/>
                  <a:ext cx="73025" cy="66675"/>
                </a:xfrm>
                <a:custGeom>
                  <a:avLst/>
                  <a:gdLst/>
                  <a:ahLst/>
                  <a:cxnLst>
                    <a:cxn ang="0">
                      <a:pos x="2" y="13"/>
                    </a:cxn>
                    <a:cxn ang="0">
                      <a:pos x="16" y="25"/>
                    </a:cxn>
                    <a:cxn ang="0">
                      <a:pos x="25" y="13"/>
                    </a:cxn>
                    <a:cxn ang="0">
                      <a:pos x="11" y="2"/>
                    </a:cxn>
                    <a:cxn ang="0">
                      <a:pos x="14" y="0"/>
                    </a:cxn>
                    <a:cxn ang="0">
                      <a:pos x="46" y="26"/>
                    </a:cxn>
                    <a:cxn ang="0">
                      <a:pos x="44" y="28"/>
                    </a:cxn>
                    <a:cxn ang="0">
                      <a:pos x="29" y="16"/>
                    </a:cxn>
                    <a:cxn ang="0">
                      <a:pos x="20" y="27"/>
                    </a:cxn>
                    <a:cxn ang="0">
                      <a:pos x="35" y="40"/>
                    </a:cxn>
                    <a:cxn ang="0">
                      <a:pos x="32" y="42"/>
                    </a:cxn>
                    <a:cxn ang="0">
                      <a:pos x="0" y="16"/>
                    </a:cxn>
                    <a:cxn ang="0">
                      <a:pos x="2" y="13"/>
                    </a:cxn>
                  </a:cxnLst>
                  <a:rect l="0" t="0" r="r" b="b"/>
                  <a:pathLst>
                    <a:path w="46" h="42">
                      <a:moveTo>
                        <a:pt x="2" y="13"/>
                      </a:moveTo>
                      <a:lnTo>
                        <a:pt x="16" y="25"/>
                      </a:lnTo>
                      <a:lnTo>
                        <a:pt x="25" y="13"/>
                      </a:lnTo>
                      <a:lnTo>
                        <a:pt x="11" y="2"/>
                      </a:lnTo>
                      <a:lnTo>
                        <a:pt x="14" y="0"/>
                      </a:lnTo>
                      <a:lnTo>
                        <a:pt x="46" y="26"/>
                      </a:lnTo>
                      <a:lnTo>
                        <a:pt x="44" y="28"/>
                      </a:lnTo>
                      <a:lnTo>
                        <a:pt x="29" y="16"/>
                      </a:lnTo>
                      <a:lnTo>
                        <a:pt x="20" y="27"/>
                      </a:lnTo>
                      <a:lnTo>
                        <a:pt x="35" y="40"/>
                      </a:lnTo>
                      <a:lnTo>
                        <a:pt x="32" y="42"/>
                      </a:lnTo>
                      <a:lnTo>
                        <a:pt x="0" y="16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1" name="Freeform 626"/>
                <p:cNvSpPr>
                  <a:spLocks noEditPoints="1"/>
                </p:cNvSpPr>
                <p:nvPr/>
              </p:nvSpPr>
              <p:spPr bwMode="auto">
                <a:xfrm>
                  <a:off x="3882225" y="2729008"/>
                  <a:ext cx="61913" cy="58738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5" y="4"/>
                    </a:cxn>
                    <a:cxn ang="0">
                      <a:pos x="23" y="6"/>
                    </a:cxn>
                    <a:cxn ang="0">
                      <a:pos x="28" y="23"/>
                    </a:cxn>
                    <a:cxn ang="0">
                      <a:pos x="31" y="25"/>
                    </a:cxn>
                    <a:cxn ang="0">
                      <a:pos x="29" y="27"/>
                    </a:cxn>
                    <a:cxn ang="0">
                      <a:pos x="27" y="25"/>
                    </a:cxn>
                    <a:cxn ang="0">
                      <a:pos x="9" y="24"/>
                    </a:cxn>
                    <a:cxn ang="0">
                      <a:pos x="3" y="6"/>
                    </a:cxn>
                    <a:cxn ang="0">
                      <a:pos x="1" y="5"/>
                    </a:cxn>
                    <a:cxn ang="0">
                      <a:pos x="2" y="2"/>
                    </a:cxn>
                    <a:cxn ang="0">
                      <a:pos x="6" y="8"/>
                    </a:cxn>
                    <a:cxn ang="0">
                      <a:pos x="11" y="21"/>
                    </a:cxn>
                    <a:cxn ang="0">
                      <a:pos x="24" y="23"/>
                    </a:cxn>
                    <a:cxn ang="0">
                      <a:pos x="6" y="8"/>
                    </a:cxn>
                    <a:cxn ang="0">
                      <a:pos x="26" y="21"/>
                    </a:cxn>
                    <a:cxn ang="0">
                      <a:pos x="21" y="9"/>
                    </a:cxn>
                    <a:cxn ang="0">
                      <a:pos x="7" y="6"/>
                    </a:cxn>
                    <a:cxn ang="0">
                      <a:pos x="26" y="21"/>
                    </a:cxn>
                  </a:cxnLst>
                  <a:rect l="0" t="0" r="r" b="b"/>
                  <a:pathLst>
                    <a:path w="31" h="30">
                      <a:moveTo>
                        <a:pt x="2" y="2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8" y="1"/>
                        <a:pt x="14" y="0"/>
                        <a:pt x="23" y="6"/>
                      </a:cubicBezTo>
                      <a:cubicBezTo>
                        <a:pt x="31" y="13"/>
                        <a:pt x="31" y="19"/>
                        <a:pt x="28" y="23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3" y="29"/>
                        <a:pt x="17" y="30"/>
                        <a:pt x="9" y="24"/>
                      </a:cubicBezTo>
                      <a:cubicBezTo>
                        <a:pt x="0" y="17"/>
                        <a:pt x="1" y="10"/>
                        <a:pt x="3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lnTo>
                        <a:pt x="2" y="2"/>
                      </a:lnTo>
                      <a:close/>
                      <a:moveTo>
                        <a:pt x="6" y="8"/>
                      </a:moveTo>
                      <a:cubicBezTo>
                        <a:pt x="4" y="11"/>
                        <a:pt x="4" y="16"/>
                        <a:pt x="11" y="21"/>
                      </a:cubicBezTo>
                      <a:cubicBezTo>
                        <a:pt x="17" y="26"/>
                        <a:pt x="22" y="26"/>
                        <a:pt x="24" y="23"/>
                      </a:cubicBezTo>
                      <a:lnTo>
                        <a:pt x="6" y="8"/>
                      </a:lnTo>
                      <a:close/>
                      <a:moveTo>
                        <a:pt x="26" y="21"/>
                      </a:moveTo>
                      <a:cubicBezTo>
                        <a:pt x="28" y="18"/>
                        <a:pt x="27" y="14"/>
                        <a:pt x="21" y="9"/>
                      </a:cubicBezTo>
                      <a:cubicBezTo>
                        <a:pt x="14" y="3"/>
                        <a:pt x="10" y="4"/>
                        <a:pt x="7" y="6"/>
                      </a:cubicBezTo>
                      <a:lnTo>
                        <a:pt x="26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2" name="Freeform 627"/>
                <p:cNvSpPr>
                  <a:spLocks noEditPoints="1"/>
                </p:cNvSpPr>
                <p:nvPr/>
              </p:nvSpPr>
              <p:spPr bwMode="auto">
                <a:xfrm>
                  <a:off x="3907625" y="2687733"/>
                  <a:ext cx="69850" cy="65088"/>
                </a:xfrm>
                <a:custGeom>
                  <a:avLst/>
                  <a:gdLst/>
                  <a:ahLst/>
                  <a:cxnLst>
                    <a:cxn ang="0">
                      <a:pos x="24" y="8"/>
                    </a:cxn>
                    <a:cxn ang="0">
                      <a:pos x="31" y="27"/>
                    </a:cxn>
                    <a:cxn ang="0">
                      <a:pos x="11" y="25"/>
                    </a:cxn>
                    <a:cxn ang="0">
                      <a:pos x="4" y="5"/>
                    </a:cxn>
                    <a:cxn ang="0">
                      <a:pos x="24" y="8"/>
                    </a:cxn>
                    <a:cxn ang="0">
                      <a:pos x="13" y="22"/>
                    </a:cxn>
                    <a:cxn ang="0">
                      <a:pos x="28" y="25"/>
                    </a:cxn>
                    <a:cxn ang="0">
                      <a:pos x="22" y="10"/>
                    </a:cxn>
                    <a:cxn ang="0">
                      <a:pos x="7" y="8"/>
                    </a:cxn>
                    <a:cxn ang="0">
                      <a:pos x="13" y="22"/>
                    </a:cxn>
                  </a:cxnLst>
                  <a:rect l="0" t="0" r="r" b="b"/>
                  <a:pathLst>
                    <a:path w="35" h="32">
                      <a:moveTo>
                        <a:pt x="24" y="8"/>
                      </a:moveTo>
                      <a:cubicBezTo>
                        <a:pt x="33" y="15"/>
                        <a:pt x="35" y="23"/>
                        <a:pt x="31" y="27"/>
                      </a:cubicBezTo>
                      <a:cubicBezTo>
                        <a:pt x="27" y="32"/>
                        <a:pt x="19" y="31"/>
                        <a:pt x="11" y="25"/>
                      </a:cubicBezTo>
                      <a:cubicBezTo>
                        <a:pt x="3" y="18"/>
                        <a:pt x="0" y="10"/>
                        <a:pt x="4" y="5"/>
                      </a:cubicBezTo>
                      <a:cubicBezTo>
                        <a:pt x="8" y="0"/>
                        <a:pt x="16" y="2"/>
                        <a:pt x="24" y="8"/>
                      </a:cubicBezTo>
                      <a:close/>
                      <a:moveTo>
                        <a:pt x="13" y="22"/>
                      </a:moveTo>
                      <a:cubicBezTo>
                        <a:pt x="19" y="27"/>
                        <a:pt x="26" y="29"/>
                        <a:pt x="28" y="25"/>
                      </a:cubicBezTo>
                      <a:cubicBezTo>
                        <a:pt x="31" y="21"/>
                        <a:pt x="28" y="15"/>
                        <a:pt x="22" y="10"/>
                      </a:cubicBezTo>
                      <a:cubicBezTo>
                        <a:pt x="17" y="6"/>
                        <a:pt x="10" y="4"/>
                        <a:pt x="7" y="8"/>
                      </a:cubicBezTo>
                      <a:cubicBezTo>
                        <a:pt x="4" y="11"/>
                        <a:pt x="7" y="18"/>
                        <a:pt x="13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3" name="Freeform 628"/>
                <p:cNvSpPr>
                  <a:spLocks noEditPoints="1"/>
                </p:cNvSpPr>
                <p:nvPr/>
              </p:nvSpPr>
              <p:spPr bwMode="auto">
                <a:xfrm>
                  <a:off x="3936200" y="2662333"/>
                  <a:ext cx="53975" cy="5873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3"/>
                    </a:cxn>
                    <a:cxn ang="0">
                      <a:pos x="9" y="0"/>
                    </a:cxn>
                    <a:cxn ang="0">
                      <a:pos x="16" y="3"/>
                    </a:cxn>
                    <a:cxn ang="0">
                      <a:pos x="20" y="9"/>
                    </a:cxn>
                    <a:cxn ang="0">
                      <a:pos x="19" y="16"/>
                    </a:cxn>
                    <a:cxn ang="0">
                      <a:pos x="17" y="18"/>
                    </a:cxn>
                    <a:cxn ang="0">
                      <a:pos x="27" y="26"/>
                    </a:cxn>
                    <a:cxn ang="0">
                      <a:pos x="26" y="29"/>
                    </a:cxn>
                    <a:cxn ang="0">
                      <a:pos x="0" y="8"/>
                    </a:cxn>
                    <a:cxn ang="0">
                      <a:pos x="14" y="16"/>
                    </a:cxn>
                    <a:cxn ang="0">
                      <a:pos x="16" y="14"/>
                    </a:cxn>
                    <a:cxn ang="0">
                      <a:pos x="14" y="5"/>
                    </a:cxn>
                    <a:cxn ang="0">
                      <a:pos x="5" y="5"/>
                    </a:cxn>
                    <a:cxn ang="0">
                      <a:pos x="4" y="8"/>
                    </a:cxn>
                    <a:cxn ang="0">
                      <a:pos x="14" y="16"/>
                    </a:cxn>
                  </a:cxnLst>
                  <a:rect l="0" t="0" r="r" b="b"/>
                  <a:pathLst>
                    <a:path w="27" h="29">
                      <a:moveTo>
                        <a:pt x="0" y="8"/>
                      </a:moveTo>
                      <a:cubicBezTo>
                        <a:pt x="0" y="7"/>
                        <a:pt x="1" y="5"/>
                        <a:pt x="3" y="3"/>
                      </a:cubicBezTo>
                      <a:cubicBezTo>
                        <a:pt x="4" y="1"/>
                        <a:pt x="7" y="0"/>
                        <a:pt x="9" y="0"/>
                      </a:cubicBezTo>
                      <a:cubicBezTo>
                        <a:pt x="11" y="0"/>
                        <a:pt x="13" y="1"/>
                        <a:pt x="16" y="3"/>
                      </a:cubicBezTo>
                      <a:cubicBezTo>
                        <a:pt x="18" y="5"/>
                        <a:pt x="19" y="7"/>
                        <a:pt x="20" y="9"/>
                      </a:cubicBezTo>
                      <a:cubicBezTo>
                        <a:pt x="21" y="11"/>
                        <a:pt x="20" y="14"/>
                        <a:pt x="19" y="16"/>
                      </a:cubicBezTo>
                      <a:cubicBezTo>
                        <a:pt x="18" y="17"/>
                        <a:pt x="18" y="18"/>
                        <a:pt x="17" y="18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lnTo>
                        <a:pt x="0" y="8"/>
                      </a:lnTo>
                      <a:close/>
                      <a:moveTo>
                        <a:pt x="14" y="16"/>
                      </a:moveTo>
                      <a:cubicBezTo>
                        <a:pt x="15" y="15"/>
                        <a:pt x="15" y="15"/>
                        <a:pt x="16" y="14"/>
                      </a:cubicBezTo>
                      <a:cubicBezTo>
                        <a:pt x="18" y="11"/>
                        <a:pt x="18" y="8"/>
                        <a:pt x="14" y="5"/>
                      </a:cubicBezTo>
                      <a:cubicBezTo>
                        <a:pt x="10" y="2"/>
                        <a:pt x="7" y="3"/>
                        <a:pt x="5" y="5"/>
                      </a:cubicBezTo>
                      <a:cubicBezTo>
                        <a:pt x="5" y="6"/>
                        <a:pt x="4" y="7"/>
                        <a:pt x="4" y="8"/>
                      </a:cubicBezTo>
                      <a:lnTo>
                        <a:pt x="14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4" name="Freeform 629"/>
                <p:cNvSpPr>
                  <a:spLocks/>
                </p:cNvSpPr>
                <p:nvPr/>
              </p:nvSpPr>
              <p:spPr bwMode="auto">
                <a:xfrm>
                  <a:off x="3958425" y="2619471"/>
                  <a:ext cx="79375" cy="74613"/>
                </a:xfrm>
                <a:custGeom>
                  <a:avLst/>
                  <a:gdLst/>
                  <a:ahLst/>
                  <a:cxnLst>
                    <a:cxn ang="0">
                      <a:pos x="26" y="13"/>
                    </a:cxn>
                    <a:cxn ang="0">
                      <a:pos x="14" y="4"/>
                    </a:cxn>
                    <a:cxn ang="0">
                      <a:pos x="14" y="4"/>
                    </a:cxn>
                    <a:cxn ang="0">
                      <a:pos x="22" y="14"/>
                    </a:cxn>
                    <a:cxn ang="0">
                      <a:pos x="33" y="28"/>
                    </a:cxn>
                    <a:cxn ang="0">
                      <a:pos x="31" y="30"/>
                    </a:cxn>
                    <a:cxn ang="0">
                      <a:pos x="16" y="22"/>
                    </a:cxn>
                    <a:cxn ang="0">
                      <a:pos x="5" y="16"/>
                    </a:cxn>
                    <a:cxn ang="0">
                      <a:pos x="4" y="16"/>
                    </a:cxn>
                    <a:cxn ang="0">
                      <a:pos x="16" y="26"/>
                    </a:cxn>
                    <a:cxn ang="0">
                      <a:pos x="27" y="36"/>
                    </a:cxn>
                    <a:cxn ang="0">
                      <a:pos x="25" y="38"/>
                    </a:cxn>
                    <a:cxn ang="0">
                      <a:pos x="0" y="15"/>
                    </a:cxn>
                    <a:cxn ang="0">
                      <a:pos x="2" y="13"/>
                    </a:cxn>
                    <a:cxn ang="0">
                      <a:pos x="17" y="20"/>
                    </a:cxn>
                    <a:cxn ang="0">
                      <a:pos x="28" y="25"/>
                    </a:cxn>
                    <a:cxn ang="0">
                      <a:pos x="28" y="25"/>
                    </a:cxn>
                    <a:cxn ang="0">
                      <a:pos x="20" y="16"/>
                    </a:cxn>
                    <a:cxn ang="0">
                      <a:pos x="10" y="3"/>
                    </a:cxn>
                    <a:cxn ang="0">
                      <a:pos x="12" y="0"/>
                    </a:cxn>
                    <a:cxn ang="0">
                      <a:pos x="40" y="19"/>
                    </a:cxn>
                    <a:cxn ang="0">
                      <a:pos x="38" y="22"/>
                    </a:cxn>
                    <a:cxn ang="0">
                      <a:pos x="26" y="13"/>
                    </a:cxn>
                  </a:cxnLst>
                  <a:rect l="0" t="0" r="r" b="b"/>
                  <a:pathLst>
                    <a:path w="40" h="38">
                      <a:moveTo>
                        <a:pt x="26" y="13"/>
                      </a:moveTo>
                      <a:cubicBezTo>
                        <a:pt x="22" y="10"/>
                        <a:pt x="18" y="7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7" y="7"/>
                        <a:pt x="20" y="11"/>
                        <a:pt x="22" y="14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2" y="20"/>
                        <a:pt x="8" y="18"/>
                        <a:pt x="5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8" y="19"/>
                        <a:pt x="12" y="23"/>
                        <a:pt x="16" y="2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21" y="21"/>
                        <a:pt x="24" y="23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5" y="22"/>
                        <a:pt x="23" y="19"/>
                        <a:pt x="20" y="16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lnTo>
                        <a:pt x="26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5" name="Freeform 630"/>
                <p:cNvSpPr>
                  <a:spLocks noEditPoints="1"/>
                </p:cNvSpPr>
                <p:nvPr/>
              </p:nvSpPr>
              <p:spPr bwMode="auto">
                <a:xfrm>
                  <a:off x="3998112" y="2595658"/>
                  <a:ext cx="65088" cy="58738"/>
                </a:xfrm>
                <a:custGeom>
                  <a:avLst/>
                  <a:gdLst/>
                  <a:ahLst/>
                  <a:cxnLst>
                    <a:cxn ang="0">
                      <a:pos x="16" y="19"/>
                    </a:cxn>
                    <a:cxn ang="0">
                      <a:pos x="23" y="27"/>
                    </a:cxn>
                    <a:cxn ang="0">
                      <a:pos x="21" y="30"/>
                    </a:cxn>
                    <a:cxn ang="0">
                      <a:pos x="0" y="3"/>
                    </a:cxn>
                    <a:cxn ang="0">
                      <a:pos x="2" y="0"/>
                    </a:cxn>
                    <a:cxn ang="0">
                      <a:pos x="33" y="15"/>
                    </a:cxn>
                    <a:cxn ang="0">
                      <a:pos x="31" y="17"/>
                    </a:cxn>
                    <a:cxn ang="0">
                      <a:pos x="21" y="12"/>
                    </a:cxn>
                    <a:cxn ang="0">
                      <a:pos x="16" y="19"/>
                    </a:cxn>
                    <a:cxn ang="0">
                      <a:pos x="18" y="11"/>
                    </a:cxn>
                    <a:cxn ang="0">
                      <a:pos x="9" y="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8" y="8"/>
                    </a:cxn>
                    <a:cxn ang="0">
                      <a:pos x="14" y="16"/>
                    </a:cxn>
                    <a:cxn ang="0">
                      <a:pos x="18" y="11"/>
                    </a:cxn>
                  </a:cxnLst>
                  <a:rect l="0" t="0" r="r" b="b"/>
                  <a:pathLst>
                    <a:path w="33" h="30">
                      <a:moveTo>
                        <a:pt x="16" y="19"/>
                      </a:move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lnTo>
                        <a:pt x="16" y="19"/>
                      </a:lnTo>
                      <a:close/>
                      <a:moveTo>
                        <a:pt x="18" y="11"/>
                      </a:move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6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6" y="7"/>
                        <a:pt x="8" y="8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6" name="Freeform 631"/>
                <p:cNvSpPr>
                  <a:spLocks/>
                </p:cNvSpPr>
                <p:nvPr/>
              </p:nvSpPr>
              <p:spPr bwMode="auto">
                <a:xfrm>
                  <a:off x="4009225" y="2557558"/>
                  <a:ext cx="66675" cy="57150"/>
                </a:xfrm>
                <a:custGeom>
                  <a:avLst/>
                  <a:gdLst/>
                  <a:ahLst/>
                  <a:cxnLst>
                    <a:cxn ang="0">
                      <a:pos x="9" y="12"/>
                    </a:cxn>
                    <a:cxn ang="0">
                      <a:pos x="4" y="20"/>
                    </a:cxn>
                    <a:cxn ang="0">
                      <a:pos x="0" y="16"/>
                    </a:cxn>
                    <a:cxn ang="0">
                      <a:pos x="14" y="0"/>
                    </a:cxn>
                    <a:cxn ang="0">
                      <a:pos x="18" y="2"/>
                    </a:cxn>
                    <a:cxn ang="0">
                      <a:pos x="12" y="10"/>
                    </a:cxn>
                    <a:cxn ang="0">
                      <a:pos x="42" y="34"/>
                    </a:cxn>
                    <a:cxn ang="0">
                      <a:pos x="39" y="36"/>
                    </a:cxn>
                    <a:cxn ang="0">
                      <a:pos x="9" y="12"/>
                    </a:cxn>
                  </a:cxnLst>
                  <a:rect l="0" t="0" r="r" b="b"/>
                  <a:pathLst>
                    <a:path w="42" h="36">
                      <a:moveTo>
                        <a:pt x="9" y="12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12" y="10"/>
                      </a:lnTo>
                      <a:lnTo>
                        <a:pt x="42" y="34"/>
                      </a:lnTo>
                      <a:lnTo>
                        <a:pt x="39" y="36"/>
                      </a:lnTo>
                      <a:lnTo>
                        <a:pt x="9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7" name="Freeform 632"/>
                <p:cNvSpPr>
                  <a:spLocks/>
                </p:cNvSpPr>
                <p:nvPr/>
              </p:nvSpPr>
              <p:spPr bwMode="auto">
                <a:xfrm>
                  <a:off x="4033037" y="2527396"/>
                  <a:ext cx="74613" cy="68263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13" y="20"/>
                    </a:cxn>
                    <a:cxn ang="0">
                      <a:pos x="24" y="29"/>
                    </a:cxn>
                    <a:cxn ang="0">
                      <a:pos x="24" y="29"/>
                    </a:cxn>
                    <a:cxn ang="0">
                      <a:pos x="18" y="19"/>
                    </a:cxn>
                    <a:cxn ang="0">
                      <a:pos x="9" y="2"/>
                    </a:cxn>
                    <a:cxn ang="0">
                      <a:pos x="11" y="0"/>
                    </a:cxn>
                    <a:cxn ang="0">
                      <a:pos x="37" y="21"/>
                    </a:cxn>
                    <a:cxn ang="0">
                      <a:pos x="35" y="23"/>
                    </a:cxn>
                    <a:cxn ang="0">
                      <a:pos x="24" y="14"/>
                    </a:cxn>
                    <a:cxn ang="0">
                      <a:pos x="14" y="5"/>
                    </a:cxn>
                    <a:cxn ang="0">
                      <a:pos x="14" y="5"/>
                    </a:cxn>
                    <a:cxn ang="0">
                      <a:pos x="20" y="16"/>
                    </a:cxn>
                    <a:cxn ang="0">
                      <a:pos x="28" y="32"/>
                    </a:cxn>
                    <a:cxn ang="0">
                      <a:pos x="26" y="34"/>
                    </a:cxn>
                    <a:cxn ang="0">
                      <a:pos x="0" y="13"/>
                    </a:cxn>
                    <a:cxn ang="0">
                      <a:pos x="2" y="11"/>
                    </a:cxn>
                  </a:cxnLst>
                  <a:rect l="0" t="0" r="r" b="b"/>
                  <a:pathLst>
                    <a:path w="37" h="34">
                      <a:moveTo>
                        <a:pt x="2" y="11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3"/>
                        <a:pt x="21" y="26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0" y="11"/>
                        <a:pt x="17" y="8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6" y="9"/>
                        <a:pt x="18" y="12"/>
                        <a:pt x="20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8" name="Freeform 633"/>
                <p:cNvSpPr>
                  <a:spLocks/>
                </p:cNvSpPr>
                <p:nvPr/>
              </p:nvSpPr>
              <p:spPr bwMode="auto">
                <a:xfrm>
                  <a:off x="4063200" y="2503583"/>
                  <a:ext cx="61913" cy="57150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4"/>
                    </a:cxn>
                    <a:cxn ang="0">
                      <a:pos x="12" y="3"/>
                    </a:cxn>
                    <a:cxn ang="0">
                      <a:pos x="16" y="12"/>
                    </a:cxn>
                    <a:cxn ang="0">
                      <a:pos x="16" y="12"/>
                    </a:cxn>
                    <a:cxn ang="0">
                      <a:pos x="26" y="13"/>
                    </a:cxn>
                    <a:cxn ang="0">
                      <a:pos x="28" y="26"/>
                    </a:cxn>
                    <a:cxn ang="0">
                      <a:pos x="23" y="29"/>
                    </a:cxn>
                    <a:cxn ang="0">
                      <a:pos x="21" y="26"/>
                    </a:cxn>
                    <a:cxn ang="0">
                      <a:pos x="26" y="24"/>
                    </a:cxn>
                    <a:cxn ang="0">
                      <a:pos x="24" y="16"/>
                    </a:cxn>
                    <a:cxn ang="0">
                      <a:pos x="15" y="16"/>
                    </a:cxn>
                    <a:cxn ang="0">
                      <a:pos x="14" y="17"/>
                    </a:cxn>
                    <a:cxn ang="0">
                      <a:pos x="12" y="15"/>
                    </a:cxn>
                    <a:cxn ang="0">
                      <a:pos x="12" y="14"/>
                    </a:cxn>
                    <a:cxn ang="0">
                      <a:pos x="11" y="6"/>
                    </a:cxn>
                    <a:cxn ang="0">
                      <a:pos x="4" y="6"/>
                    </a:cxn>
                    <a:cxn ang="0">
                      <a:pos x="3" y="11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31" h="29">
                      <a:moveTo>
                        <a:pt x="0" y="10"/>
                      </a:moveTo>
                      <a:cubicBezTo>
                        <a:pt x="0" y="8"/>
                        <a:pt x="0" y="6"/>
                        <a:pt x="2" y="4"/>
                      </a:cubicBezTo>
                      <a:cubicBezTo>
                        <a:pt x="4" y="0"/>
                        <a:pt x="8" y="0"/>
                        <a:pt x="12" y="3"/>
                      </a:cubicBezTo>
                      <a:cubicBezTo>
                        <a:pt x="16" y="6"/>
                        <a:pt x="17" y="10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0"/>
                        <a:pt x="22" y="10"/>
                        <a:pt x="26" y="13"/>
                      </a:cubicBezTo>
                      <a:cubicBezTo>
                        <a:pt x="31" y="18"/>
                        <a:pt x="31" y="23"/>
                        <a:pt x="28" y="26"/>
                      </a:cubicBezTo>
                      <a:cubicBezTo>
                        <a:pt x="27" y="27"/>
                        <a:pt x="25" y="29"/>
                        <a:pt x="23" y="29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2" y="26"/>
                        <a:pt x="24" y="25"/>
                        <a:pt x="26" y="24"/>
                      </a:cubicBezTo>
                      <a:cubicBezTo>
                        <a:pt x="28" y="21"/>
                        <a:pt x="27" y="18"/>
                        <a:pt x="24" y="16"/>
                      </a:cubicBezTo>
                      <a:cubicBezTo>
                        <a:pt x="20" y="12"/>
                        <a:pt x="17" y="14"/>
                        <a:pt x="15" y="16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4" y="12"/>
                        <a:pt x="14" y="8"/>
                        <a:pt x="11" y="6"/>
                      </a:cubicBezTo>
                      <a:cubicBezTo>
                        <a:pt x="8" y="4"/>
                        <a:pt x="6" y="4"/>
                        <a:pt x="4" y="6"/>
                      </a:cubicBezTo>
                      <a:cubicBezTo>
                        <a:pt x="3" y="8"/>
                        <a:pt x="3" y="10"/>
                        <a:pt x="3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9" name="Freeform 634"/>
                <p:cNvSpPr>
                  <a:spLocks noEditPoints="1"/>
                </p:cNvSpPr>
                <p:nvPr/>
              </p:nvSpPr>
              <p:spPr bwMode="auto">
                <a:xfrm>
                  <a:off x="4088600" y="2479771"/>
                  <a:ext cx="66675" cy="57150"/>
                </a:xfrm>
                <a:custGeom>
                  <a:avLst/>
                  <a:gdLst/>
                  <a:ahLst/>
                  <a:cxnLst>
                    <a:cxn ang="0">
                      <a:pos x="17" y="19"/>
                    </a:cxn>
                    <a:cxn ang="0">
                      <a:pos x="23" y="27"/>
                    </a:cxn>
                    <a:cxn ang="0">
                      <a:pos x="21" y="29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3" y="14"/>
                    </a:cxn>
                    <a:cxn ang="0">
                      <a:pos x="31" y="17"/>
                    </a:cxn>
                    <a:cxn ang="0">
                      <a:pos x="22" y="12"/>
                    </a:cxn>
                    <a:cxn ang="0">
                      <a:pos x="17" y="19"/>
                    </a:cxn>
                    <a:cxn ang="0">
                      <a:pos x="19" y="11"/>
                    </a:cxn>
                    <a:cxn ang="0">
                      <a:pos x="10" y="6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8" y="8"/>
                    </a:cxn>
                    <a:cxn ang="0">
                      <a:pos x="14" y="16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33" h="29">
                      <a:moveTo>
                        <a:pt x="17" y="19"/>
                      </a:move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lnTo>
                        <a:pt x="17" y="19"/>
                      </a:lnTo>
                      <a:close/>
                      <a:moveTo>
                        <a:pt x="19" y="11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5"/>
                        <a:pt x="6" y="4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5"/>
                        <a:pt x="7" y="7"/>
                        <a:pt x="8" y="8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0" name="Freeform 635"/>
                <p:cNvSpPr>
                  <a:spLocks/>
                </p:cNvSpPr>
                <p:nvPr/>
              </p:nvSpPr>
              <p:spPr bwMode="auto">
                <a:xfrm>
                  <a:off x="4107650" y="2435321"/>
                  <a:ext cx="87313" cy="68263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31" y="37"/>
                    </a:cxn>
                    <a:cxn ang="0">
                      <a:pos x="40" y="27"/>
                    </a:cxn>
                    <a:cxn ang="0">
                      <a:pos x="10" y="3"/>
                    </a:cxn>
                    <a:cxn ang="0">
                      <a:pos x="12" y="0"/>
                    </a:cxn>
                    <a:cxn ang="0">
                      <a:pos x="42" y="24"/>
                    </a:cxn>
                    <a:cxn ang="0">
                      <a:pos x="44" y="22"/>
                    </a:cxn>
                    <a:cxn ang="0">
                      <a:pos x="55" y="32"/>
                    </a:cxn>
                    <a:cxn ang="0">
                      <a:pos x="54" y="34"/>
                    </a:cxn>
                    <a:cxn ang="0">
                      <a:pos x="45" y="28"/>
                    </a:cxn>
                    <a:cxn ang="0">
                      <a:pos x="32" y="43"/>
                    </a:cxn>
                    <a:cxn ang="0">
                      <a:pos x="0" y="17"/>
                    </a:cxn>
                    <a:cxn ang="0">
                      <a:pos x="2" y="14"/>
                    </a:cxn>
                  </a:cxnLst>
                  <a:rect l="0" t="0" r="r" b="b"/>
                  <a:pathLst>
                    <a:path w="55" h="43">
                      <a:moveTo>
                        <a:pt x="2" y="14"/>
                      </a:moveTo>
                      <a:lnTo>
                        <a:pt x="31" y="37"/>
                      </a:lnTo>
                      <a:lnTo>
                        <a:pt x="40" y="27"/>
                      </a:lnTo>
                      <a:lnTo>
                        <a:pt x="10" y="3"/>
                      </a:lnTo>
                      <a:lnTo>
                        <a:pt x="12" y="0"/>
                      </a:lnTo>
                      <a:lnTo>
                        <a:pt x="42" y="24"/>
                      </a:lnTo>
                      <a:lnTo>
                        <a:pt x="44" y="22"/>
                      </a:lnTo>
                      <a:lnTo>
                        <a:pt x="55" y="32"/>
                      </a:lnTo>
                      <a:lnTo>
                        <a:pt x="54" y="34"/>
                      </a:lnTo>
                      <a:lnTo>
                        <a:pt x="45" y="28"/>
                      </a:lnTo>
                      <a:lnTo>
                        <a:pt x="32" y="43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1" name="Freeform 636"/>
                <p:cNvSpPr>
                  <a:spLocks/>
                </p:cNvSpPr>
                <p:nvPr/>
              </p:nvSpPr>
              <p:spPr bwMode="auto">
                <a:xfrm>
                  <a:off x="4134637" y="2400396"/>
                  <a:ext cx="74613" cy="69850"/>
                </a:xfrm>
                <a:custGeom>
                  <a:avLst/>
                  <a:gdLst/>
                  <a:ahLst/>
                  <a:cxnLst>
                    <a:cxn ang="0">
                      <a:pos x="1" y="12"/>
                    </a:cxn>
                    <a:cxn ang="0">
                      <a:pos x="13" y="20"/>
                    </a:cxn>
                    <a:cxn ang="0">
                      <a:pos x="24" y="30"/>
                    </a:cxn>
                    <a:cxn ang="0">
                      <a:pos x="24" y="30"/>
                    </a:cxn>
                    <a:cxn ang="0">
                      <a:pos x="18" y="19"/>
                    </a:cxn>
                    <a:cxn ang="0">
                      <a:pos x="9" y="3"/>
                    </a:cxn>
                    <a:cxn ang="0">
                      <a:pos x="10" y="0"/>
                    </a:cxn>
                    <a:cxn ang="0">
                      <a:pos x="37" y="21"/>
                    </a:cxn>
                    <a:cxn ang="0">
                      <a:pos x="35" y="24"/>
                    </a:cxn>
                    <a:cxn ang="0">
                      <a:pos x="24" y="15"/>
                    </a:cxn>
                    <a:cxn ang="0">
                      <a:pos x="13" y="6"/>
                    </a:cxn>
                    <a:cxn ang="0">
                      <a:pos x="13" y="6"/>
                    </a:cxn>
                    <a:cxn ang="0">
                      <a:pos x="19" y="16"/>
                    </a:cxn>
                    <a:cxn ang="0">
                      <a:pos x="28" y="32"/>
                    </a:cxn>
                    <a:cxn ang="0">
                      <a:pos x="26" y="35"/>
                    </a:cxn>
                    <a:cxn ang="0">
                      <a:pos x="0" y="14"/>
                    </a:cxn>
                    <a:cxn ang="0">
                      <a:pos x="1" y="12"/>
                    </a:cxn>
                  </a:cxnLst>
                  <a:rect l="0" t="0" r="r" b="b"/>
                  <a:pathLst>
                    <a:path w="37" h="35">
                      <a:moveTo>
                        <a:pt x="1" y="12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7" y="24"/>
                        <a:pt x="20" y="27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2" y="26"/>
                        <a:pt x="20" y="23"/>
                        <a:pt x="18" y="19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0" y="11"/>
                        <a:pt x="16" y="9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9"/>
                        <a:pt x="17" y="13"/>
                        <a:pt x="19" y="16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2" name="Freeform 637"/>
                <p:cNvSpPr>
                  <a:spLocks noEditPoints="1"/>
                </p:cNvSpPr>
                <p:nvPr/>
              </p:nvSpPr>
              <p:spPr bwMode="auto">
                <a:xfrm>
                  <a:off x="4166387" y="2371821"/>
                  <a:ext cx="65088" cy="65088"/>
                </a:xfrm>
                <a:custGeom>
                  <a:avLst/>
                  <a:gdLst/>
                  <a:ahLst/>
                  <a:cxnLst>
                    <a:cxn ang="0">
                      <a:pos x="23" y="33"/>
                    </a:cxn>
                    <a:cxn ang="0">
                      <a:pos x="21" y="30"/>
                    </a:cxn>
                    <a:cxn ang="0">
                      <a:pos x="14" y="21"/>
                    </a:cxn>
                    <a:cxn ang="0">
                      <a:pos x="14" y="18"/>
                    </a:cxn>
                    <a:cxn ang="0">
                      <a:pos x="14" y="18"/>
                    </a:cxn>
                    <a:cxn ang="0">
                      <a:pos x="4" y="17"/>
                    </a:cxn>
                    <a:cxn ang="0">
                      <a:pos x="0" y="11"/>
                    </a:cxn>
                    <a:cxn ang="0">
                      <a:pos x="2" y="4"/>
                    </a:cxn>
                    <a:cxn ang="0">
                      <a:pos x="6" y="0"/>
                    </a:cxn>
                    <a:cxn ang="0">
                      <a:pos x="32" y="21"/>
                    </a:cxn>
                    <a:cxn ang="0">
                      <a:pos x="30" y="23"/>
                    </a:cxn>
                    <a:cxn ang="0">
                      <a:pos x="19" y="14"/>
                    </a:cxn>
                    <a:cxn ang="0">
                      <a:pos x="18" y="16"/>
                    </a:cxn>
                    <a:cxn ang="0">
                      <a:pos x="17" y="20"/>
                    </a:cxn>
                    <a:cxn ang="0">
                      <a:pos x="23" y="29"/>
                    </a:cxn>
                    <a:cxn ang="0">
                      <a:pos x="25" y="31"/>
                    </a:cxn>
                    <a:cxn ang="0">
                      <a:pos x="23" y="33"/>
                    </a:cxn>
                    <a:cxn ang="0">
                      <a:pos x="7" y="5"/>
                    </a:cxn>
                    <a:cxn ang="0">
                      <a:pos x="5" y="7"/>
                    </a:cxn>
                    <a:cxn ang="0">
                      <a:pos x="6" y="15"/>
                    </a:cxn>
                    <a:cxn ang="0">
                      <a:pos x="15" y="14"/>
                    </a:cxn>
                    <a:cxn ang="0">
                      <a:pos x="16" y="12"/>
                    </a:cxn>
                    <a:cxn ang="0">
                      <a:pos x="7" y="5"/>
                    </a:cxn>
                  </a:cxnLst>
                  <a:rect l="0" t="0" r="r" b="b"/>
                  <a:pathLst>
                    <a:path w="32" h="33">
                      <a:moveTo>
                        <a:pt x="23" y="33"/>
                      </a:moveTo>
                      <a:cubicBezTo>
                        <a:pt x="22" y="32"/>
                        <a:pt x="21" y="31"/>
                        <a:pt x="21" y="30"/>
                      </a:cubicBezTo>
                      <a:cubicBezTo>
                        <a:pt x="18" y="27"/>
                        <a:pt x="15" y="24"/>
                        <a:pt x="14" y="21"/>
                      </a:cubicBezTo>
                      <a:cubicBezTo>
                        <a:pt x="14" y="20"/>
                        <a:pt x="14" y="19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2" y="20"/>
                        <a:pt x="8" y="20"/>
                        <a:pt x="4" y="17"/>
                      </a:cubicBezTo>
                      <a:cubicBezTo>
                        <a:pt x="2" y="15"/>
                        <a:pt x="1" y="13"/>
                        <a:pt x="0" y="11"/>
                      </a:cubicBezTo>
                      <a:cubicBezTo>
                        <a:pt x="0" y="9"/>
                        <a:pt x="0" y="6"/>
                        <a:pt x="2" y="4"/>
                      </a:cubicBezTo>
                      <a:cubicBezTo>
                        <a:pt x="3" y="3"/>
                        <a:pt x="5" y="1"/>
                        <a:pt x="6" y="0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7"/>
                        <a:pt x="16" y="18"/>
                        <a:pt x="17" y="20"/>
                      </a:cubicBezTo>
                      <a:cubicBezTo>
                        <a:pt x="18" y="22"/>
                        <a:pt x="21" y="26"/>
                        <a:pt x="23" y="29"/>
                      </a:cubicBezTo>
                      <a:cubicBezTo>
                        <a:pt x="24" y="29"/>
                        <a:pt x="24" y="30"/>
                        <a:pt x="25" y="31"/>
                      </a:cubicBezTo>
                      <a:lnTo>
                        <a:pt x="23" y="33"/>
                      </a:lnTo>
                      <a:close/>
                      <a:moveTo>
                        <a:pt x="7" y="5"/>
                      </a:moveTo>
                      <a:cubicBezTo>
                        <a:pt x="6" y="5"/>
                        <a:pt x="5" y="5"/>
                        <a:pt x="5" y="7"/>
                      </a:cubicBezTo>
                      <a:cubicBezTo>
                        <a:pt x="3" y="9"/>
                        <a:pt x="3" y="12"/>
                        <a:pt x="6" y="15"/>
                      </a:cubicBezTo>
                      <a:cubicBezTo>
                        <a:pt x="9" y="17"/>
                        <a:pt x="13" y="17"/>
                        <a:pt x="15" y="14"/>
                      </a:cubicBezTo>
                      <a:cubicBezTo>
                        <a:pt x="15" y="13"/>
                        <a:pt x="16" y="13"/>
                        <a:pt x="16" y="12"/>
                      </a:cubicBez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3" name="Freeform 638"/>
                <p:cNvSpPr>
                  <a:spLocks/>
                </p:cNvSpPr>
                <p:nvPr/>
              </p:nvSpPr>
              <p:spPr bwMode="auto">
                <a:xfrm>
                  <a:off x="3966362" y="2765521"/>
                  <a:ext cx="73025" cy="68263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46" y="27"/>
                    </a:cxn>
                    <a:cxn ang="0">
                      <a:pos x="44" y="29"/>
                    </a:cxn>
                    <a:cxn ang="0">
                      <a:pos x="14" y="7"/>
                    </a:cxn>
                    <a:cxn ang="0">
                      <a:pos x="6" y="17"/>
                    </a:cxn>
                    <a:cxn ang="0">
                      <a:pos x="35" y="40"/>
                    </a:cxn>
                    <a:cxn ang="0">
                      <a:pos x="32" y="43"/>
                    </a:cxn>
                    <a:cxn ang="0">
                      <a:pos x="0" y="17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46" h="43">
                      <a:moveTo>
                        <a:pt x="12" y="0"/>
                      </a:moveTo>
                      <a:lnTo>
                        <a:pt x="46" y="27"/>
                      </a:lnTo>
                      <a:lnTo>
                        <a:pt x="44" y="29"/>
                      </a:lnTo>
                      <a:lnTo>
                        <a:pt x="14" y="7"/>
                      </a:lnTo>
                      <a:lnTo>
                        <a:pt x="6" y="17"/>
                      </a:lnTo>
                      <a:lnTo>
                        <a:pt x="35" y="40"/>
                      </a:lnTo>
                      <a:lnTo>
                        <a:pt x="32" y="43"/>
                      </a:lnTo>
                      <a:lnTo>
                        <a:pt x="0" y="17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4" name="Freeform 639"/>
                <p:cNvSpPr>
                  <a:spLocks noEditPoints="1"/>
                </p:cNvSpPr>
                <p:nvPr/>
              </p:nvSpPr>
              <p:spPr bwMode="auto">
                <a:xfrm>
                  <a:off x="3993350" y="2741708"/>
                  <a:ext cx="55563" cy="58738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3" y="4"/>
                    </a:cxn>
                    <a:cxn ang="0">
                      <a:pos x="9" y="0"/>
                    </a:cxn>
                    <a:cxn ang="0">
                      <a:pos x="16" y="3"/>
                    </a:cxn>
                    <a:cxn ang="0">
                      <a:pos x="20" y="9"/>
                    </a:cxn>
                    <a:cxn ang="0">
                      <a:pos x="19" y="17"/>
                    </a:cxn>
                    <a:cxn ang="0">
                      <a:pos x="17" y="19"/>
                    </a:cxn>
                    <a:cxn ang="0">
                      <a:pos x="28" y="27"/>
                    </a:cxn>
                    <a:cxn ang="0">
                      <a:pos x="26" y="29"/>
                    </a:cxn>
                    <a:cxn ang="0">
                      <a:pos x="0" y="9"/>
                    </a:cxn>
                    <a:cxn ang="0">
                      <a:pos x="14" y="16"/>
                    </a:cxn>
                    <a:cxn ang="0">
                      <a:pos x="16" y="15"/>
                    </a:cxn>
                    <a:cxn ang="0">
                      <a:pos x="14" y="6"/>
                    </a:cxn>
                    <a:cxn ang="0">
                      <a:pos x="5" y="6"/>
                    </a:cxn>
                    <a:cxn ang="0">
                      <a:pos x="4" y="8"/>
                    </a:cxn>
                    <a:cxn ang="0">
                      <a:pos x="14" y="16"/>
                    </a:cxn>
                  </a:cxnLst>
                  <a:rect l="0" t="0" r="r" b="b"/>
                  <a:pathLst>
                    <a:path w="28" h="29">
                      <a:moveTo>
                        <a:pt x="0" y="9"/>
                      </a:moveTo>
                      <a:cubicBezTo>
                        <a:pt x="0" y="7"/>
                        <a:pt x="1" y="6"/>
                        <a:pt x="3" y="4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1" y="0"/>
                        <a:pt x="13" y="1"/>
                        <a:pt x="16" y="3"/>
                      </a:cubicBezTo>
                      <a:cubicBezTo>
                        <a:pt x="18" y="5"/>
                        <a:pt x="20" y="7"/>
                        <a:pt x="20" y="9"/>
                      </a:cubicBezTo>
                      <a:cubicBezTo>
                        <a:pt x="21" y="12"/>
                        <a:pt x="21" y="15"/>
                        <a:pt x="19" y="17"/>
                      </a:cubicBezTo>
                      <a:cubicBezTo>
                        <a:pt x="18" y="18"/>
                        <a:pt x="18" y="18"/>
                        <a:pt x="17" y="19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lnTo>
                        <a:pt x="0" y="9"/>
                      </a:lnTo>
                      <a:close/>
                      <a:moveTo>
                        <a:pt x="14" y="16"/>
                      </a:moveTo>
                      <a:cubicBezTo>
                        <a:pt x="15" y="16"/>
                        <a:pt x="15" y="15"/>
                        <a:pt x="16" y="15"/>
                      </a:cubicBezTo>
                      <a:cubicBezTo>
                        <a:pt x="18" y="12"/>
                        <a:pt x="18" y="9"/>
                        <a:pt x="14" y="6"/>
                      </a:cubicBezTo>
                      <a:cubicBezTo>
                        <a:pt x="11" y="3"/>
                        <a:pt x="7" y="3"/>
                        <a:pt x="5" y="6"/>
                      </a:cubicBezTo>
                      <a:cubicBezTo>
                        <a:pt x="5" y="7"/>
                        <a:pt x="4" y="8"/>
                        <a:pt x="4" y="8"/>
                      </a:cubicBezTo>
                      <a:lnTo>
                        <a:pt x="14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5" name="Freeform 640"/>
                <p:cNvSpPr>
                  <a:spLocks noEditPoints="1"/>
                </p:cNvSpPr>
                <p:nvPr/>
              </p:nvSpPr>
              <p:spPr bwMode="auto">
                <a:xfrm>
                  <a:off x="4017162" y="2706783"/>
                  <a:ext cx="68263" cy="63500"/>
                </a:xfrm>
                <a:custGeom>
                  <a:avLst/>
                  <a:gdLst/>
                  <a:ahLst/>
                  <a:cxnLst>
                    <a:cxn ang="0">
                      <a:pos x="23" y="7"/>
                    </a:cxn>
                    <a:cxn ang="0">
                      <a:pos x="31" y="27"/>
                    </a:cxn>
                    <a:cxn ang="0">
                      <a:pos x="11" y="24"/>
                    </a:cxn>
                    <a:cxn ang="0">
                      <a:pos x="4" y="5"/>
                    </a:cxn>
                    <a:cxn ang="0">
                      <a:pos x="23" y="7"/>
                    </a:cxn>
                    <a:cxn ang="0">
                      <a:pos x="13" y="22"/>
                    </a:cxn>
                    <a:cxn ang="0">
                      <a:pos x="28" y="25"/>
                    </a:cxn>
                    <a:cxn ang="0">
                      <a:pos x="22" y="10"/>
                    </a:cxn>
                    <a:cxn ang="0">
                      <a:pos x="6" y="7"/>
                    </a:cxn>
                    <a:cxn ang="0">
                      <a:pos x="13" y="22"/>
                    </a:cxn>
                  </a:cxnLst>
                  <a:rect l="0" t="0" r="r" b="b"/>
                  <a:pathLst>
                    <a:path w="34" h="32">
                      <a:moveTo>
                        <a:pt x="23" y="7"/>
                      </a:moveTo>
                      <a:cubicBezTo>
                        <a:pt x="33" y="15"/>
                        <a:pt x="34" y="22"/>
                        <a:pt x="31" y="27"/>
                      </a:cubicBezTo>
                      <a:cubicBezTo>
                        <a:pt x="27" y="32"/>
                        <a:pt x="19" y="31"/>
                        <a:pt x="11" y="24"/>
                      </a:cubicBezTo>
                      <a:cubicBezTo>
                        <a:pt x="3" y="18"/>
                        <a:pt x="0" y="10"/>
                        <a:pt x="4" y="5"/>
                      </a:cubicBezTo>
                      <a:cubicBezTo>
                        <a:pt x="8" y="0"/>
                        <a:pt x="16" y="1"/>
                        <a:pt x="23" y="7"/>
                      </a:cubicBezTo>
                      <a:close/>
                      <a:moveTo>
                        <a:pt x="13" y="22"/>
                      </a:moveTo>
                      <a:cubicBezTo>
                        <a:pt x="18" y="26"/>
                        <a:pt x="25" y="28"/>
                        <a:pt x="28" y="25"/>
                      </a:cubicBezTo>
                      <a:cubicBezTo>
                        <a:pt x="31" y="21"/>
                        <a:pt x="28" y="15"/>
                        <a:pt x="22" y="10"/>
                      </a:cubicBezTo>
                      <a:cubicBezTo>
                        <a:pt x="16" y="6"/>
                        <a:pt x="9" y="3"/>
                        <a:pt x="6" y="7"/>
                      </a:cubicBezTo>
                      <a:cubicBezTo>
                        <a:pt x="3" y="11"/>
                        <a:pt x="7" y="17"/>
                        <a:pt x="13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6" name="Freeform 641"/>
                <p:cNvSpPr>
                  <a:spLocks/>
                </p:cNvSpPr>
                <p:nvPr/>
              </p:nvSpPr>
              <p:spPr bwMode="auto">
                <a:xfrm>
                  <a:off x="4044150" y="2668683"/>
                  <a:ext cx="87313" cy="68263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31" y="38"/>
                    </a:cxn>
                    <a:cxn ang="0">
                      <a:pos x="40" y="27"/>
                    </a:cxn>
                    <a:cxn ang="0">
                      <a:pos x="10" y="4"/>
                    </a:cxn>
                    <a:cxn ang="0">
                      <a:pos x="12" y="0"/>
                    </a:cxn>
                    <a:cxn ang="0">
                      <a:pos x="42" y="24"/>
                    </a:cxn>
                    <a:cxn ang="0">
                      <a:pos x="44" y="22"/>
                    </a:cxn>
                    <a:cxn ang="0">
                      <a:pos x="55" y="31"/>
                    </a:cxn>
                    <a:cxn ang="0">
                      <a:pos x="52" y="34"/>
                    </a:cxn>
                    <a:cxn ang="0">
                      <a:pos x="45" y="27"/>
                    </a:cxn>
                    <a:cxn ang="0">
                      <a:pos x="32" y="43"/>
                    </a:cxn>
                    <a:cxn ang="0">
                      <a:pos x="0" y="16"/>
                    </a:cxn>
                    <a:cxn ang="0">
                      <a:pos x="2" y="14"/>
                    </a:cxn>
                  </a:cxnLst>
                  <a:rect l="0" t="0" r="r" b="b"/>
                  <a:pathLst>
                    <a:path w="55" h="43">
                      <a:moveTo>
                        <a:pt x="2" y="14"/>
                      </a:moveTo>
                      <a:lnTo>
                        <a:pt x="31" y="38"/>
                      </a:lnTo>
                      <a:lnTo>
                        <a:pt x="40" y="27"/>
                      </a:lnTo>
                      <a:lnTo>
                        <a:pt x="10" y="4"/>
                      </a:lnTo>
                      <a:lnTo>
                        <a:pt x="12" y="0"/>
                      </a:lnTo>
                      <a:lnTo>
                        <a:pt x="42" y="24"/>
                      </a:lnTo>
                      <a:lnTo>
                        <a:pt x="44" y="22"/>
                      </a:lnTo>
                      <a:lnTo>
                        <a:pt x="55" y="31"/>
                      </a:lnTo>
                      <a:lnTo>
                        <a:pt x="52" y="34"/>
                      </a:lnTo>
                      <a:lnTo>
                        <a:pt x="45" y="27"/>
                      </a:lnTo>
                      <a:lnTo>
                        <a:pt x="32" y="43"/>
                      </a:lnTo>
                      <a:lnTo>
                        <a:pt x="0" y="16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7" name="Freeform 642"/>
                <p:cNvSpPr>
                  <a:spLocks/>
                </p:cNvSpPr>
                <p:nvPr/>
              </p:nvSpPr>
              <p:spPr bwMode="auto">
                <a:xfrm>
                  <a:off x="4071137" y="2643283"/>
                  <a:ext cx="68263" cy="58738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19" y="22"/>
                    </a:cxn>
                    <a:cxn ang="0">
                      <a:pos x="32" y="32"/>
                    </a:cxn>
                    <a:cxn ang="0">
                      <a:pos x="39" y="22"/>
                    </a:cxn>
                    <a:cxn ang="0">
                      <a:pos x="43" y="25"/>
                    </a:cxn>
                    <a:cxn ang="0">
                      <a:pos x="33" y="37"/>
                    </a:cxn>
                    <a:cxn ang="0">
                      <a:pos x="0" y="11"/>
                    </a:cxn>
                    <a:cxn ang="0">
                      <a:pos x="9" y="0"/>
                    </a:cxn>
                    <a:cxn ang="0">
                      <a:pos x="13" y="2"/>
                    </a:cxn>
                    <a:cxn ang="0">
                      <a:pos x="5" y="11"/>
                    </a:cxn>
                    <a:cxn ang="0">
                      <a:pos x="17" y="20"/>
                    </a:cxn>
                    <a:cxn ang="0">
                      <a:pos x="23" y="11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43" h="37">
                      <a:moveTo>
                        <a:pt x="27" y="13"/>
                      </a:moveTo>
                      <a:lnTo>
                        <a:pt x="19" y="22"/>
                      </a:lnTo>
                      <a:lnTo>
                        <a:pt x="32" y="32"/>
                      </a:lnTo>
                      <a:lnTo>
                        <a:pt x="39" y="22"/>
                      </a:lnTo>
                      <a:lnTo>
                        <a:pt x="43" y="25"/>
                      </a:lnTo>
                      <a:lnTo>
                        <a:pt x="33" y="37"/>
                      </a:lnTo>
                      <a:lnTo>
                        <a:pt x="0" y="11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5" y="11"/>
                      </a:lnTo>
                      <a:lnTo>
                        <a:pt x="17" y="20"/>
                      </a:lnTo>
                      <a:lnTo>
                        <a:pt x="23" y="11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8" name="Freeform 643"/>
                <p:cNvSpPr>
                  <a:spLocks/>
                </p:cNvSpPr>
                <p:nvPr/>
              </p:nvSpPr>
              <p:spPr bwMode="auto">
                <a:xfrm>
                  <a:off x="4094950" y="2611533"/>
                  <a:ext cx="66675" cy="60325"/>
                </a:xfrm>
                <a:custGeom>
                  <a:avLst/>
                  <a:gdLst/>
                  <a:ahLst/>
                  <a:cxnLst>
                    <a:cxn ang="0">
                      <a:pos x="33" y="20"/>
                    </a:cxn>
                    <a:cxn ang="0">
                      <a:pos x="31" y="26"/>
                    </a:cxn>
                    <a:cxn ang="0">
                      <a:pos x="10" y="24"/>
                    </a:cxn>
                    <a:cxn ang="0">
                      <a:pos x="4" y="4"/>
                    </a:cxn>
                    <a:cxn ang="0">
                      <a:pos x="9" y="0"/>
                    </a:cxn>
                    <a:cxn ang="0">
                      <a:pos x="11" y="3"/>
                    </a:cxn>
                    <a:cxn ang="0">
                      <a:pos x="7" y="6"/>
                    </a:cxn>
                    <a:cxn ang="0">
                      <a:pos x="12" y="21"/>
                    </a:cxn>
                    <a:cxn ang="0">
                      <a:pos x="28" y="23"/>
                    </a:cxn>
                    <a:cxn ang="0">
                      <a:pos x="30" y="18"/>
                    </a:cxn>
                    <a:cxn ang="0">
                      <a:pos x="33" y="20"/>
                    </a:cxn>
                  </a:cxnLst>
                  <a:rect l="0" t="0" r="r" b="b"/>
                  <a:pathLst>
                    <a:path w="33" h="31">
                      <a:moveTo>
                        <a:pt x="33" y="20"/>
                      </a:moveTo>
                      <a:cubicBezTo>
                        <a:pt x="33" y="21"/>
                        <a:pt x="32" y="24"/>
                        <a:pt x="31" y="26"/>
                      </a:cubicBezTo>
                      <a:cubicBezTo>
                        <a:pt x="27" y="31"/>
                        <a:pt x="19" y="31"/>
                        <a:pt x="10" y="24"/>
                      </a:cubicBezTo>
                      <a:cubicBezTo>
                        <a:pt x="2" y="17"/>
                        <a:pt x="0" y="9"/>
                        <a:pt x="4" y="4"/>
                      </a:cubicBezTo>
                      <a:cubicBezTo>
                        <a:pt x="6" y="1"/>
                        <a:pt x="8" y="1"/>
                        <a:pt x="9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8" y="4"/>
                        <a:pt x="7" y="6"/>
                      </a:cubicBezTo>
                      <a:cubicBezTo>
                        <a:pt x="4" y="10"/>
                        <a:pt x="5" y="16"/>
                        <a:pt x="12" y="21"/>
                      </a:cubicBezTo>
                      <a:cubicBezTo>
                        <a:pt x="19" y="27"/>
                        <a:pt x="25" y="27"/>
                        <a:pt x="28" y="23"/>
                      </a:cubicBezTo>
                      <a:cubicBezTo>
                        <a:pt x="29" y="22"/>
                        <a:pt x="30" y="20"/>
                        <a:pt x="30" y="18"/>
                      </a:cubicBezTo>
                      <a:lnTo>
                        <a:pt x="33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9" name="Freeform 644"/>
                <p:cNvSpPr>
                  <a:spLocks/>
                </p:cNvSpPr>
                <p:nvPr/>
              </p:nvSpPr>
              <p:spPr bwMode="auto">
                <a:xfrm>
                  <a:off x="4117175" y="2582958"/>
                  <a:ext cx="68263" cy="60325"/>
                </a:xfrm>
                <a:custGeom>
                  <a:avLst/>
                  <a:gdLst/>
                  <a:ahLst/>
                  <a:cxnLst>
                    <a:cxn ang="0">
                      <a:pos x="34" y="19"/>
                    </a:cxn>
                    <a:cxn ang="0">
                      <a:pos x="31" y="25"/>
                    </a:cxn>
                    <a:cxn ang="0">
                      <a:pos x="11" y="23"/>
                    </a:cxn>
                    <a:cxn ang="0">
                      <a:pos x="5" y="3"/>
                    </a:cxn>
                    <a:cxn ang="0">
                      <a:pos x="9" y="0"/>
                    </a:cxn>
                    <a:cxn ang="0">
                      <a:pos x="12" y="2"/>
                    </a:cxn>
                    <a:cxn ang="0">
                      <a:pos x="8" y="5"/>
                    </a:cxn>
                    <a:cxn ang="0">
                      <a:pos x="13" y="21"/>
                    </a:cxn>
                    <a:cxn ang="0">
                      <a:pos x="29" y="22"/>
                    </a:cxn>
                    <a:cxn ang="0">
                      <a:pos x="31" y="18"/>
                    </a:cxn>
                    <a:cxn ang="0">
                      <a:pos x="34" y="19"/>
                    </a:cxn>
                  </a:cxnLst>
                  <a:rect l="0" t="0" r="r" b="b"/>
                  <a:pathLst>
                    <a:path w="34" h="30">
                      <a:moveTo>
                        <a:pt x="34" y="19"/>
                      </a:moveTo>
                      <a:cubicBezTo>
                        <a:pt x="34" y="21"/>
                        <a:pt x="33" y="23"/>
                        <a:pt x="31" y="25"/>
                      </a:cubicBezTo>
                      <a:cubicBezTo>
                        <a:pt x="27" y="30"/>
                        <a:pt x="20" y="30"/>
                        <a:pt x="11" y="23"/>
                      </a:cubicBezTo>
                      <a:cubicBezTo>
                        <a:pt x="3" y="17"/>
                        <a:pt x="0" y="8"/>
                        <a:pt x="5" y="3"/>
                      </a:cubicBezTo>
                      <a:cubicBezTo>
                        <a:pt x="6" y="1"/>
                        <a:pt x="8" y="0"/>
                        <a:pt x="9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3"/>
                        <a:pt x="9" y="4"/>
                        <a:pt x="8" y="5"/>
                      </a:cubicBezTo>
                      <a:cubicBezTo>
                        <a:pt x="4" y="9"/>
                        <a:pt x="6" y="15"/>
                        <a:pt x="13" y="21"/>
                      </a:cubicBezTo>
                      <a:cubicBezTo>
                        <a:pt x="19" y="26"/>
                        <a:pt x="26" y="27"/>
                        <a:pt x="29" y="22"/>
                      </a:cubicBezTo>
                      <a:cubicBezTo>
                        <a:pt x="30" y="21"/>
                        <a:pt x="31" y="19"/>
                        <a:pt x="31" y="18"/>
                      </a:cubicBez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0" name="Freeform 645"/>
                <p:cNvSpPr>
                  <a:spLocks noEditPoints="1"/>
                </p:cNvSpPr>
                <p:nvPr/>
              </p:nvSpPr>
              <p:spPr bwMode="auto">
                <a:xfrm>
                  <a:off x="4140987" y="2551208"/>
                  <a:ext cx="68263" cy="63500"/>
                </a:xfrm>
                <a:custGeom>
                  <a:avLst/>
                  <a:gdLst/>
                  <a:ahLst/>
                  <a:cxnLst>
                    <a:cxn ang="0">
                      <a:pos x="23" y="8"/>
                    </a:cxn>
                    <a:cxn ang="0">
                      <a:pos x="31" y="27"/>
                    </a:cxn>
                    <a:cxn ang="0">
                      <a:pos x="11" y="25"/>
                    </a:cxn>
                    <a:cxn ang="0">
                      <a:pos x="4" y="5"/>
                    </a:cxn>
                    <a:cxn ang="0">
                      <a:pos x="23" y="8"/>
                    </a:cxn>
                    <a:cxn ang="0">
                      <a:pos x="13" y="22"/>
                    </a:cxn>
                    <a:cxn ang="0">
                      <a:pos x="28" y="25"/>
                    </a:cxn>
                    <a:cxn ang="0">
                      <a:pos x="22" y="10"/>
                    </a:cxn>
                    <a:cxn ang="0">
                      <a:pos x="6" y="8"/>
                    </a:cxn>
                    <a:cxn ang="0">
                      <a:pos x="13" y="22"/>
                    </a:cxn>
                  </a:cxnLst>
                  <a:rect l="0" t="0" r="r" b="b"/>
                  <a:pathLst>
                    <a:path w="34" h="32">
                      <a:moveTo>
                        <a:pt x="23" y="8"/>
                      </a:moveTo>
                      <a:cubicBezTo>
                        <a:pt x="32" y="15"/>
                        <a:pt x="34" y="23"/>
                        <a:pt x="31" y="27"/>
                      </a:cubicBezTo>
                      <a:cubicBezTo>
                        <a:pt x="27" y="32"/>
                        <a:pt x="19" y="31"/>
                        <a:pt x="11" y="25"/>
                      </a:cubicBezTo>
                      <a:cubicBezTo>
                        <a:pt x="2" y="18"/>
                        <a:pt x="0" y="10"/>
                        <a:pt x="4" y="5"/>
                      </a:cubicBezTo>
                      <a:cubicBezTo>
                        <a:pt x="8" y="0"/>
                        <a:pt x="16" y="2"/>
                        <a:pt x="23" y="8"/>
                      </a:cubicBezTo>
                      <a:close/>
                      <a:moveTo>
                        <a:pt x="13" y="22"/>
                      </a:moveTo>
                      <a:cubicBezTo>
                        <a:pt x="18" y="27"/>
                        <a:pt x="25" y="29"/>
                        <a:pt x="28" y="25"/>
                      </a:cubicBezTo>
                      <a:cubicBezTo>
                        <a:pt x="31" y="21"/>
                        <a:pt x="28" y="15"/>
                        <a:pt x="22" y="10"/>
                      </a:cubicBezTo>
                      <a:cubicBezTo>
                        <a:pt x="16" y="6"/>
                        <a:pt x="9" y="4"/>
                        <a:pt x="6" y="8"/>
                      </a:cubicBezTo>
                      <a:cubicBezTo>
                        <a:pt x="3" y="11"/>
                        <a:pt x="7" y="17"/>
                        <a:pt x="13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1" name="Freeform 646"/>
                <p:cNvSpPr>
                  <a:spLocks noEditPoints="1"/>
                </p:cNvSpPr>
                <p:nvPr/>
              </p:nvSpPr>
              <p:spPr bwMode="auto">
                <a:xfrm>
                  <a:off x="4166387" y="2525808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3"/>
                    </a:cxn>
                    <a:cxn ang="0">
                      <a:pos x="9" y="0"/>
                    </a:cxn>
                    <a:cxn ang="0">
                      <a:pos x="15" y="2"/>
                    </a:cxn>
                    <a:cxn ang="0">
                      <a:pos x="18" y="10"/>
                    </a:cxn>
                    <a:cxn ang="0">
                      <a:pos x="18" y="10"/>
                    </a:cxn>
                    <a:cxn ang="0">
                      <a:pos x="28" y="11"/>
                    </a:cxn>
                    <a:cxn ang="0">
                      <a:pos x="32" y="17"/>
                    </a:cxn>
                    <a:cxn ang="0">
                      <a:pos x="29" y="25"/>
                    </a:cxn>
                    <a:cxn ang="0">
                      <a:pos x="26" y="29"/>
                    </a:cxn>
                    <a:cxn ang="0">
                      <a:pos x="0" y="8"/>
                    </a:cxn>
                    <a:cxn ang="0">
                      <a:pos x="13" y="14"/>
                    </a:cxn>
                    <a:cxn ang="0">
                      <a:pos x="14" y="12"/>
                    </a:cxn>
                    <a:cxn ang="0">
                      <a:pos x="13" y="5"/>
                    </a:cxn>
                    <a:cxn ang="0">
                      <a:pos x="6" y="5"/>
                    </a:cxn>
                    <a:cxn ang="0">
                      <a:pos x="4" y="8"/>
                    </a:cxn>
                    <a:cxn ang="0">
                      <a:pos x="13" y="14"/>
                    </a:cxn>
                    <a:cxn ang="0">
                      <a:pos x="25" y="24"/>
                    </a:cxn>
                    <a:cxn ang="0">
                      <a:pos x="27" y="23"/>
                    </a:cxn>
                    <a:cxn ang="0">
                      <a:pos x="26" y="14"/>
                    </a:cxn>
                    <a:cxn ang="0">
                      <a:pos x="17" y="14"/>
                    </a:cxn>
                    <a:cxn ang="0">
                      <a:pos x="15" y="16"/>
                    </a:cxn>
                    <a:cxn ang="0">
                      <a:pos x="25" y="24"/>
                    </a:cxn>
                  </a:cxnLst>
                  <a:rect l="0" t="0" r="r" b="b"/>
                  <a:pathLst>
                    <a:path w="32" h="29">
                      <a:moveTo>
                        <a:pt x="0" y="8"/>
                      </a:moveTo>
                      <a:cubicBezTo>
                        <a:pt x="1" y="7"/>
                        <a:pt x="2" y="5"/>
                        <a:pt x="3" y="3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1" y="0"/>
                        <a:pt x="13" y="0"/>
                        <a:pt x="15" y="2"/>
                      </a:cubicBezTo>
                      <a:cubicBezTo>
                        <a:pt x="17" y="4"/>
                        <a:pt x="18" y="7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20" y="9"/>
                        <a:pt x="24" y="8"/>
                        <a:pt x="28" y="11"/>
                      </a:cubicBezTo>
                      <a:cubicBezTo>
                        <a:pt x="30" y="13"/>
                        <a:pt x="31" y="15"/>
                        <a:pt x="32" y="17"/>
                      </a:cubicBezTo>
                      <a:cubicBezTo>
                        <a:pt x="32" y="20"/>
                        <a:pt x="32" y="22"/>
                        <a:pt x="29" y="25"/>
                      </a:cubicBezTo>
                      <a:cubicBezTo>
                        <a:pt x="28" y="27"/>
                        <a:pt x="27" y="28"/>
                        <a:pt x="26" y="29"/>
                      </a:cubicBezTo>
                      <a:lnTo>
                        <a:pt x="0" y="8"/>
                      </a:lnTo>
                      <a:close/>
                      <a:moveTo>
                        <a:pt x="13" y="14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6" y="10"/>
                        <a:pt x="16" y="7"/>
                        <a:pt x="13" y="5"/>
                      </a:cubicBezTo>
                      <a:cubicBezTo>
                        <a:pt x="10" y="2"/>
                        <a:pt x="8" y="3"/>
                        <a:pt x="6" y="5"/>
                      </a:cubicBezTo>
                      <a:cubicBezTo>
                        <a:pt x="5" y="6"/>
                        <a:pt x="4" y="7"/>
                        <a:pt x="4" y="8"/>
                      </a:cubicBezTo>
                      <a:lnTo>
                        <a:pt x="13" y="14"/>
                      </a:lnTo>
                      <a:close/>
                      <a:moveTo>
                        <a:pt x="25" y="24"/>
                      </a:moveTo>
                      <a:cubicBezTo>
                        <a:pt x="26" y="24"/>
                        <a:pt x="26" y="23"/>
                        <a:pt x="27" y="23"/>
                      </a:cubicBezTo>
                      <a:cubicBezTo>
                        <a:pt x="29" y="20"/>
                        <a:pt x="29" y="17"/>
                        <a:pt x="26" y="14"/>
                      </a:cubicBezTo>
                      <a:cubicBezTo>
                        <a:pt x="22" y="11"/>
                        <a:pt x="19" y="12"/>
                        <a:pt x="17" y="14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lnTo>
                        <a:pt x="25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2" name="Freeform 647"/>
                <p:cNvSpPr>
                  <a:spLocks/>
                </p:cNvSpPr>
                <p:nvPr/>
              </p:nvSpPr>
              <p:spPr bwMode="auto">
                <a:xfrm>
                  <a:off x="3918737" y="2921096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46" y="20"/>
                    </a:cxn>
                    <a:cxn ang="0">
                      <a:pos x="5" y="30"/>
                    </a:cxn>
                    <a:cxn ang="0">
                      <a:pos x="3" y="26"/>
                    </a:cxn>
                    <a:cxn ang="0">
                      <a:pos x="41" y="18"/>
                    </a:cxn>
                    <a:cxn ang="0">
                      <a:pos x="37" y="5"/>
                    </a:cxn>
                    <a:cxn ang="0">
                      <a:pos x="1" y="14"/>
                    </a:cxn>
                    <a:cxn ang="0">
                      <a:pos x="0" y="10"/>
                    </a:cxn>
                    <a:cxn ang="0">
                      <a:pos x="41" y="0"/>
                    </a:cxn>
                    <a:cxn ang="0">
                      <a:pos x="46" y="20"/>
                    </a:cxn>
                  </a:cxnLst>
                  <a:rect l="0" t="0" r="r" b="b"/>
                  <a:pathLst>
                    <a:path w="46" h="30">
                      <a:moveTo>
                        <a:pt x="46" y="20"/>
                      </a:moveTo>
                      <a:lnTo>
                        <a:pt x="5" y="30"/>
                      </a:lnTo>
                      <a:lnTo>
                        <a:pt x="3" y="26"/>
                      </a:lnTo>
                      <a:lnTo>
                        <a:pt x="41" y="18"/>
                      </a:lnTo>
                      <a:lnTo>
                        <a:pt x="37" y="5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41" y="0"/>
                      </a:lnTo>
                      <a:lnTo>
                        <a:pt x="46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3" name="Freeform 648"/>
                <p:cNvSpPr>
                  <a:spLocks noEditPoints="1"/>
                </p:cNvSpPr>
                <p:nvPr/>
              </p:nvSpPr>
              <p:spPr bwMode="auto">
                <a:xfrm>
                  <a:off x="3928262" y="2962371"/>
                  <a:ext cx="69850" cy="34925"/>
                </a:xfrm>
                <a:custGeom>
                  <a:avLst/>
                  <a:gdLst/>
                  <a:ahLst/>
                  <a:cxnLst>
                    <a:cxn ang="0">
                      <a:pos x="33" y="0"/>
                    </a:cxn>
                    <a:cxn ang="0">
                      <a:pos x="35" y="6"/>
                    </a:cxn>
                    <a:cxn ang="0">
                      <a:pos x="33" y="13"/>
                    </a:cxn>
                    <a:cxn ang="0">
                      <a:pos x="27" y="16"/>
                    </a:cxn>
                    <a:cxn ang="0">
                      <a:pos x="19" y="16"/>
                    </a:cxn>
                    <a:cxn ang="0">
                      <a:pos x="14" y="10"/>
                    </a:cxn>
                    <a:cxn ang="0">
                      <a:pos x="14" y="8"/>
                    </a:cxn>
                    <a:cxn ang="0">
                      <a:pos x="1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26" y="13"/>
                    </a:cxn>
                    <a:cxn ang="0">
                      <a:pos x="31" y="7"/>
                    </a:cxn>
                    <a:cxn ang="0">
                      <a:pos x="30" y="4"/>
                    </a:cxn>
                    <a:cxn ang="0">
                      <a:pos x="18" y="7"/>
                    </a:cxn>
                  </a:cxnLst>
                  <a:rect l="0" t="0" r="r" b="b"/>
                  <a:pathLst>
                    <a:path w="35" h="17">
                      <a:moveTo>
                        <a:pt x="33" y="0"/>
                      </a:moveTo>
                      <a:cubicBezTo>
                        <a:pt x="33" y="2"/>
                        <a:pt x="34" y="3"/>
                        <a:pt x="35" y="6"/>
                      </a:cubicBezTo>
                      <a:cubicBezTo>
                        <a:pt x="35" y="9"/>
                        <a:pt x="35" y="11"/>
                        <a:pt x="33" y="13"/>
                      </a:cubicBezTo>
                      <a:cubicBezTo>
                        <a:pt x="32" y="14"/>
                        <a:pt x="30" y="16"/>
                        <a:pt x="27" y="16"/>
                      </a:cubicBezTo>
                      <a:cubicBezTo>
                        <a:pt x="24" y="17"/>
                        <a:pt x="21" y="17"/>
                        <a:pt x="19" y="16"/>
                      </a:cubicBezTo>
                      <a:cubicBezTo>
                        <a:pt x="17" y="15"/>
                        <a:pt x="15" y="13"/>
                        <a:pt x="14" y="10"/>
                      </a:cubicBezTo>
                      <a:cubicBezTo>
                        <a:pt x="14" y="9"/>
                        <a:pt x="14" y="8"/>
                        <a:pt x="14" y="8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3" y="0"/>
                      </a:lnTo>
                      <a:close/>
                      <a:moveTo>
                        <a:pt x="18" y="7"/>
                      </a:moveTo>
                      <a:cubicBezTo>
                        <a:pt x="17" y="8"/>
                        <a:pt x="18" y="8"/>
                        <a:pt x="18" y="9"/>
                      </a:cubicBezTo>
                      <a:cubicBezTo>
                        <a:pt x="19" y="13"/>
                        <a:pt x="21" y="14"/>
                        <a:pt x="26" y="13"/>
                      </a:cubicBezTo>
                      <a:cubicBezTo>
                        <a:pt x="30" y="12"/>
                        <a:pt x="32" y="10"/>
                        <a:pt x="31" y="7"/>
                      </a:cubicBezTo>
                      <a:cubicBezTo>
                        <a:pt x="31" y="5"/>
                        <a:pt x="31" y="4"/>
                        <a:pt x="30" y="4"/>
                      </a:cubicBezTo>
                      <a:lnTo>
                        <a:pt x="18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4" name="Freeform 649"/>
                <p:cNvSpPr>
                  <a:spLocks noEditPoints="1"/>
                </p:cNvSpPr>
                <p:nvPr/>
              </p:nvSpPr>
              <p:spPr bwMode="auto">
                <a:xfrm>
                  <a:off x="3936200" y="2998883"/>
                  <a:ext cx="73025" cy="49213"/>
                </a:xfrm>
                <a:custGeom>
                  <a:avLst/>
                  <a:gdLst/>
                  <a:ahLst/>
                  <a:cxnLst>
                    <a:cxn ang="0">
                      <a:pos x="21" y="22"/>
                    </a:cxn>
                    <a:cxn ang="0">
                      <a:pos x="2" y="16"/>
                    </a:cxn>
                    <a:cxn ang="0">
                      <a:pos x="16" y="2"/>
                    </a:cxn>
                    <a:cxn ang="0">
                      <a:pos x="36" y="8"/>
                    </a:cxn>
                    <a:cxn ang="0">
                      <a:pos x="21" y="22"/>
                    </a:cxn>
                    <a:cxn ang="0">
                      <a:pos x="17" y="5"/>
                    </a:cxn>
                    <a:cxn ang="0">
                      <a:pos x="5" y="15"/>
                    </a:cxn>
                    <a:cxn ang="0">
                      <a:pos x="20" y="19"/>
                    </a:cxn>
                    <a:cxn ang="0">
                      <a:pos x="32" y="9"/>
                    </a:cxn>
                    <a:cxn ang="0">
                      <a:pos x="17" y="5"/>
                    </a:cxn>
                  </a:cxnLst>
                  <a:rect l="0" t="0" r="r" b="b"/>
                  <a:pathLst>
                    <a:path w="37" h="25">
                      <a:moveTo>
                        <a:pt x="21" y="22"/>
                      </a:moveTo>
                      <a:cubicBezTo>
                        <a:pt x="10" y="25"/>
                        <a:pt x="3" y="22"/>
                        <a:pt x="2" y="16"/>
                      </a:cubicBezTo>
                      <a:cubicBezTo>
                        <a:pt x="0" y="10"/>
                        <a:pt x="6" y="4"/>
                        <a:pt x="16" y="2"/>
                      </a:cubicBezTo>
                      <a:cubicBezTo>
                        <a:pt x="26" y="0"/>
                        <a:pt x="34" y="2"/>
                        <a:pt x="36" y="8"/>
                      </a:cubicBezTo>
                      <a:cubicBezTo>
                        <a:pt x="37" y="15"/>
                        <a:pt x="31" y="20"/>
                        <a:pt x="21" y="22"/>
                      </a:cubicBezTo>
                      <a:close/>
                      <a:moveTo>
                        <a:pt x="17" y="5"/>
                      </a:moveTo>
                      <a:cubicBezTo>
                        <a:pt x="10" y="7"/>
                        <a:pt x="4" y="11"/>
                        <a:pt x="5" y="15"/>
                      </a:cubicBezTo>
                      <a:cubicBezTo>
                        <a:pt x="6" y="20"/>
                        <a:pt x="13" y="21"/>
                        <a:pt x="20" y="19"/>
                      </a:cubicBezTo>
                      <a:cubicBezTo>
                        <a:pt x="27" y="18"/>
                        <a:pt x="33" y="14"/>
                        <a:pt x="32" y="9"/>
                      </a:cubicBezTo>
                      <a:cubicBezTo>
                        <a:pt x="31" y="4"/>
                        <a:pt x="24" y="3"/>
                        <a:pt x="17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5" name="Freeform 650"/>
                <p:cNvSpPr>
                  <a:spLocks noEditPoints="1"/>
                </p:cNvSpPr>
                <p:nvPr/>
              </p:nvSpPr>
              <p:spPr bwMode="auto">
                <a:xfrm>
                  <a:off x="3947312" y="3043333"/>
                  <a:ext cx="73025" cy="52388"/>
                </a:xfrm>
                <a:custGeom>
                  <a:avLst/>
                  <a:gdLst/>
                  <a:ahLst/>
                  <a:cxnLst>
                    <a:cxn ang="0">
                      <a:pos x="36" y="11"/>
                    </a:cxn>
                    <a:cxn ang="0">
                      <a:pos x="33" y="11"/>
                    </a:cxn>
                    <a:cxn ang="0">
                      <a:pos x="20" y="24"/>
                    </a:cxn>
                    <a:cxn ang="0">
                      <a:pos x="4" y="18"/>
                    </a:cxn>
                    <a:cxn ang="0">
                      <a:pos x="0" y="19"/>
                    </a:cxn>
                    <a:cxn ang="0">
                      <a:pos x="0" y="16"/>
                    </a:cxn>
                    <a:cxn ang="0">
                      <a:pos x="3" y="15"/>
                    </a:cxn>
                    <a:cxn ang="0">
                      <a:pos x="15" y="3"/>
                    </a:cxn>
                    <a:cxn ang="0">
                      <a:pos x="32" y="9"/>
                    </a:cxn>
                    <a:cxn ang="0">
                      <a:pos x="35" y="8"/>
                    </a:cxn>
                    <a:cxn ang="0">
                      <a:pos x="36" y="11"/>
                    </a:cxn>
                    <a:cxn ang="0">
                      <a:pos x="29" y="9"/>
                    </a:cxn>
                    <a:cxn ang="0">
                      <a:pos x="16" y="6"/>
                    </a:cxn>
                    <a:cxn ang="0">
                      <a:pos x="6" y="15"/>
                    </a:cxn>
                    <a:cxn ang="0">
                      <a:pos x="29" y="9"/>
                    </a:cxn>
                    <a:cxn ang="0">
                      <a:pos x="7" y="17"/>
                    </a:cxn>
                    <a:cxn ang="0">
                      <a:pos x="20" y="21"/>
                    </a:cxn>
                    <a:cxn ang="0">
                      <a:pos x="30" y="12"/>
                    </a:cxn>
                    <a:cxn ang="0">
                      <a:pos x="7" y="17"/>
                    </a:cxn>
                  </a:cxnLst>
                  <a:rect l="0" t="0" r="r" b="b"/>
                  <a:pathLst>
                    <a:path w="36" h="27">
                      <a:moveTo>
                        <a:pt x="36" y="11"/>
                      </a:move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4" y="16"/>
                        <a:pt x="31" y="22"/>
                        <a:pt x="20" y="24"/>
                      </a:cubicBezTo>
                      <a:cubicBezTo>
                        <a:pt x="10" y="27"/>
                        <a:pt x="5" y="23"/>
                        <a:pt x="4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1"/>
                        <a:pt x="5" y="5"/>
                        <a:pt x="15" y="3"/>
                      </a:cubicBezTo>
                      <a:cubicBezTo>
                        <a:pt x="26" y="0"/>
                        <a:pt x="31" y="4"/>
                        <a:pt x="32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lnTo>
                        <a:pt x="36" y="11"/>
                      </a:lnTo>
                      <a:close/>
                      <a:moveTo>
                        <a:pt x="29" y="9"/>
                      </a:moveTo>
                      <a:cubicBezTo>
                        <a:pt x="28" y="6"/>
                        <a:pt x="25" y="4"/>
                        <a:pt x="16" y="6"/>
                      </a:cubicBezTo>
                      <a:cubicBezTo>
                        <a:pt x="8" y="7"/>
                        <a:pt x="6" y="11"/>
                        <a:pt x="6" y="15"/>
                      </a:cubicBezTo>
                      <a:lnTo>
                        <a:pt x="29" y="9"/>
                      </a:lnTo>
                      <a:close/>
                      <a:moveTo>
                        <a:pt x="7" y="17"/>
                      </a:moveTo>
                      <a:cubicBezTo>
                        <a:pt x="8" y="21"/>
                        <a:pt x="12" y="23"/>
                        <a:pt x="20" y="21"/>
                      </a:cubicBezTo>
                      <a:cubicBezTo>
                        <a:pt x="28" y="19"/>
                        <a:pt x="30" y="15"/>
                        <a:pt x="30" y="12"/>
                      </a:cubicBezTo>
                      <a:lnTo>
                        <a:pt x="7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6" name="Freeform 651"/>
                <p:cNvSpPr>
                  <a:spLocks/>
                </p:cNvSpPr>
                <p:nvPr/>
              </p:nvSpPr>
              <p:spPr bwMode="auto">
                <a:xfrm>
                  <a:off x="3958425" y="3090958"/>
                  <a:ext cx="71438" cy="47625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17" y="10"/>
                    </a:cxn>
                    <a:cxn ang="0">
                      <a:pos x="36" y="14"/>
                    </a:cxn>
                    <a:cxn ang="0">
                      <a:pos x="36" y="17"/>
                    </a:cxn>
                    <a:cxn ang="0">
                      <a:pos x="4" y="24"/>
                    </a:cxn>
                    <a:cxn ang="0">
                      <a:pos x="3" y="21"/>
                    </a:cxn>
                    <a:cxn ang="0">
                      <a:pos x="17" y="18"/>
                    </a:cxn>
                    <a:cxn ang="0">
                      <a:pos x="30" y="16"/>
                    </a:cxn>
                    <a:cxn ang="0">
                      <a:pos x="30" y="15"/>
                    </a:cxn>
                    <a:cxn ang="0">
                      <a:pos x="18" y="14"/>
                    </a:cxn>
                    <a:cxn ang="0">
                      <a:pos x="0" y="11"/>
                    </a:cxn>
                    <a:cxn ang="0">
                      <a:pos x="0" y="7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4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0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9" y="9"/>
                        <a:pt x="13" y="10"/>
                        <a:pt x="17" y="10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22" y="17"/>
                        <a:pt x="26" y="16"/>
                        <a:pt x="30" y="16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7" y="15"/>
                        <a:pt x="22" y="14"/>
                        <a:pt x="18" y="14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7" name="Freeform 652"/>
                <p:cNvSpPr>
                  <a:spLocks/>
                </p:cNvSpPr>
                <p:nvPr/>
              </p:nvSpPr>
              <p:spPr bwMode="auto">
                <a:xfrm>
                  <a:off x="3966362" y="3136996"/>
                  <a:ext cx="73025" cy="41275"/>
                </a:xfrm>
                <a:custGeom>
                  <a:avLst/>
                  <a:gdLst/>
                  <a:ahLst/>
                  <a:cxnLst>
                    <a:cxn ang="0">
                      <a:pos x="37" y="13"/>
                    </a:cxn>
                    <a:cxn ang="0">
                      <a:pos x="4" y="21"/>
                    </a:cxn>
                    <a:cxn ang="0">
                      <a:pos x="3" y="18"/>
                    </a:cxn>
                    <a:cxn ang="0">
                      <a:pos x="33" y="11"/>
                    </a:cxn>
                    <a:cxn ang="0">
                      <a:pos x="31" y="4"/>
                    </a:cxn>
                    <a:cxn ang="0">
                      <a:pos x="21" y="6"/>
                    </a:cxn>
                    <a:cxn ang="0">
                      <a:pos x="2" y="7"/>
                    </a:cxn>
                    <a:cxn ang="0">
                      <a:pos x="0" y="4"/>
                    </a:cxn>
                    <a:cxn ang="0">
                      <a:pos x="3" y="3"/>
                    </a:cxn>
                    <a:cxn ang="0">
                      <a:pos x="5" y="5"/>
                    </a:cxn>
                    <a:cxn ang="0">
                      <a:pos x="20" y="3"/>
                    </a:cxn>
                    <a:cxn ang="0">
                      <a:pos x="34" y="0"/>
                    </a:cxn>
                    <a:cxn ang="0">
                      <a:pos x="37" y="13"/>
                    </a:cxn>
                  </a:cxnLst>
                  <a:rect l="0" t="0" r="r" b="b"/>
                  <a:pathLst>
                    <a:path w="37" h="21">
                      <a:moveTo>
                        <a:pt x="37" y="13"/>
                      </a:move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8"/>
                        <a:pt x="6" y="9"/>
                        <a:pt x="2" y="7"/>
                      </a:cubicBezTo>
                      <a:cubicBezTo>
                        <a:pt x="1" y="6"/>
                        <a:pt x="0" y="5"/>
                        <a:pt x="0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4"/>
                        <a:pt x="5" y="4"/>
                        <a:pt x="5" y="5"/>
                      </a:cubicBezTo>
                      <a:cubicBezTo>
                        <a:pt x="8" y="6"/>
                        <a:pt x="15" y="5"/>
                        <a:pt x="20" y="3"/>
                      </a:cubicBezTo>
                      <a:cubicBezTo>
                        <a:pt x="34" y="0"/>
                        <a:pt x="34" y="0"/>
                        <a:pt x="34" y="0"/>
                      </a:cubicBezTo>
                      <a:lnTo>
                        <a:pt x="37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8" name="Freeform 653"/>
                <p:cNvSpPr>
                  <a:spLocks noEditPoints="1"/>
                </p:cNvSpPr>
                <p:nvPr/>
              </p:nvSpPr>
              <p:spPr bwMode="auto">
                <a:xfrm>
                  <a:off x="3975887" y="3184621"/>
                  <a:ext cx="69850" cy="36513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35" y="3"/>
                    </a:cxn>
                    <a:cxn ang="0">
                      <a:pos x="4" y="19"/>
                    </a:cxn>
                    <a:cxn ang="0">
                      <a:pos x="3" y="16"/>
                    </a:cxn>
                    <a:cxn ang="0">
                      <a:pos x="13" y="11"/>
                    </a:cxn>
                    <a:cxn ang="0">
                      <a:pos x="11" y="3"/>
                    </a:cxn>
                    <a:cxn ang="0">
                      <a:pos x="16" y="9"/>
                    </a:cxn>
                    <a:cxn ang="0">
                      <a:pos x="25" y="5"/>
                    </a:cxn>
                    <a:cxn ang="0">
                      <a:pos x="31" y="3"/>
                    </a:cxn>
                    <a:cxn ang="0">
                      <a:pos x="31" y="2"/>
                    </a:cxn>
                    <a:cxn ang="0">
                      <a:pos x="25" y="3"/>
                    </a:cxn>
                    <a:cxn ang="0">
                      <a:pos x="15" y="3"/>
                    </a:cxn>
                    <a:cxn ang="0">
                      <a:pos x="16" y="9"/>
                    </a:cxn>
                  </a:cxnLst>
                  <a:rect l="0" t="0" r="r" b="b"/>
                  <a:pathLst>
                    <a:path w="35" h="19">
                      <a:moveTo>
                        <a:pt x="11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lnTo>
                        <a:pt x="11" y="3"/>
                      </a:lnTo>
                      <a:close/>
                      <a:moveTo>
                        <a:pt x="16" y="9"/>
                      </a:move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7" y="4"/>
                        <a:pt x="29" y="3"/>
                        <a:pt x="31" y="3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29" y="3"/>
                        <a:pt x="27" y="3"/>
                        <a:pt x="2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lnTo>
                        <a:pt x="16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9" name="Freeform 654"/>
                <p:cNvSpPr>
                  <a:spLocks/>
                </p:cNvSpPr>
                <p:nvPr/>
              </p:nvSpPr>
              <p:spPr bwMode="auto">
                <a:xfrm>
                  <a:off x="3985412" y="3211608"/>
                  <a:ext cx="71438" cy="46038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19" y="7"/>
                    </a:cxn>
                    <a:cxn ang="0">
                      <a:pos x="35" y="12"/>
                    </a:cxn>
                    <a:cxn ang="0">
                      <a:pos x="36" y="15"/>
                    </a:cxn>
                    <a:cxn ang="0">
                      <a:pos x="19" y="10"/>
                    </a:cxn>
                    <a:cxn ang="0">
                      <a:pos x="12" y="18"/>
                    </a:cxn>
                    <a:cxn ang="0">
                      <a:pos x="3" y="23"/>
                    </a:cxn>
                    <a:cxn ang="0">
                      <a:pos x="2" y="20"/>
                    </a:cxn>
                    <a:cxn ang="0">
                      <a:pos x="10" y="16"/>
                    </a:cxn>
                    <a:cxn ang="0">
                      <a:pos x="16" y="8"/>
                    </a:cxn>
                    <a:cxn ang="0">
                      <a:pos x="15" y="7"/>
                    </a:cxn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3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4"/>
                        <a:pt x="16" y="16"/>
                        <a:pt x="12" y="18"/>
                      </a:cubicBezTo>
                      <a:cubicBezTo>
                        <a:pt x="9" y="20"/>
                        <a:pt x="6" y="21"/>
                        <a:pt x="3" y="23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5" y="18"/>
                        <a:pt x="7" y="17"/>
                        <a:pt x="10" y="16"/>
                      </a:cubicBezTo>
                      <a:cubicBezTo>
                        <a:pt x="14" y="14"/>
                        <a:pt x="17" y="12"/>
                        <a:pt x="16" y="8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0" name="Freeform 655"/>
                <p:cNvSpPr>
                  <a:spLocks/>
                </p:cNvSpPr>
                <p:nvPr/>
              </p:nvSpPr>
              <p:spPr bwMode="auto">
                <a:xfrm>
                  <a:off x="3996525" y="3243358"/>
                  <a:ext cx="68263" cy="36513"/>
                </a:xfrm>
                <a:custGeom>
                  <a:avLst/>
                  <a:gdLst/>
                  <a:ahLst/>
                  <a:cxnLst>
                    <a:cxn ang="0">
                      <a:pos x="36" y="10"/>
                    </a:cxn>
                    <a:cxn ang="0">
                      <a:pos x="35" y="2"/>
                    </a:cxn>
                    <a:cxn ang="0">
                      <a:pos x="38" y="0"/>
                    </a:cxn>
                    <a:cxn ang="0">
                      <a:pos x="43" y="22"/>
                    </a:cxn>
                    <a:cxn ang="0">
                      <a:pos x="38" y="23"/>
                    </a:cxn>
                    <a:cxn ang="0">
                      <a:pos x="37" y="14"/>
                    </a:cxn>
                    <a:cxn ang="0">
                      <a:pos x="1" y="23"/>
                    </a:cxn>
                    <a:cxn ang="0">
                      <a:pos x="0" y="19"/>
                    </a:cxn>
                    <a:cxn ang="0">
                      <a:pos x="36" y="10"/>
                    </a:cxn>
                  </a:cxnLst>
                  <a:rect l="0" t="0" r="r" b="b"/>
                  <a:pathLst>
                    <a:path w="43" h="23">
                      <a:moveTo>
                        <a:pt x="36" y="10"/>
                      </a:moveTo>
                      <a:lnTo>
                        <a:pt x="35" y="2"/>
                      </a:lnTo>
                      <a:lnTo>
                        <a:pt x="38" y="0"/>
                      </a:lnTo>
                      <a:lnTo>
                        <a:pt x="43" y="22"/>
                      </a:lnTo>
                      <a:lnTo>
                        <a:pt x="38" y="23"/>
                      </a:lnTo>
                      <a:lnTo>
                        <a:pt x="37" y="14"/>
                      </a:lnTo>
                      <a:lnTo>
                        <a:pt x="1" y="23"/>
                      </a:lnTo>
                      <a:lnTo>
                        <a:pt x="0" y="19"/>
                      </a:lnTo>
                      <a:lnTo>
                        <a:pt x="3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1" name="Freeform 656"/>
                <p:cNvSpPr>
                  <a:spLocks/>
                </p:cNvSpPr>
                <p:nvPr/>
              </p:nvSpPr>
              <p:spPr bwMode="auto">
                <a:xfrm>
                  <a:off x="4001287" y="3281458"/>
                  <a:ext cx="71438" cy="47625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17" y="11"/>
                    </a:cxn>
                    <a:cxn ang="0">
                      <a:pos x="36" y="14"/>
                    </a:cxn>
                    <a:cxn ang="0">
                      <a:pos x="36" y="17"/>
                    </a:cxn>
                    <a:cxn ang="0">
                      <a:pos x="4" y="24"/>
                    </a:cxn>
                    <a:cxn ang="0">
                      <a:pos x="3" y="22"/>
                    </a:cxn>
                    <a:cxn ang="0">
                      <a:pos x="17" y="19"/>
                    </a:cxn>
                    <a:cxn ang="0">
                      <a:pos x="30" y="16"/>
                    </a:cxn>
                    <a:cxn ang="0">
                      <a:pos x="30" y="16"/>
                    </a:cxn>
                    <a:cxn ang="0">
                      <a:pos x="18" y="14"/>
                    </a:cxn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4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0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9" y="9"/>
                        <a:pt x="13" y="10"/>
                        <a:pt x="17" y="11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22" y="17"/>
                        <a:pt x="26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26" y="15"/>
                        <a:pt x="22" y="15"/>
                        <a:pt x="18" y="14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2" name="Freeform 657"/>
                <p:cNvSpPr>
                  <a:spLocks/>
                </p:cNvSpPr>
                <p:nvPr/>
              </p:nvSpPr>
              <p:spPr bwMode="auto">
                <a:xfrm>
                  <a:off x="4012400" y="3325908"/>
                  <a:ext cx="71438" cy="42863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19" y="7"/>
                    </a:cxn>
                    <a:cxn ang="0">
                      <a:pos x="35" y="11"/>
                    </a:cxn>
                    <a:cxn ang="0">
                      <a:pos x="36" y="15"/>
                    </a:cxn>
                    <a:cxn ang="0">
                      <a:pos x="19" y="10"/>
                    </a:cxn>
                    <a:cxn ang="0">
                      <a:pos x="12" y="18"/>
                    </a:cxn>
                    <a:cxn ang="0">
                      <a:pos x="3" y="22"/>
                    </a:cxn>
                    <a:cxn ang="0">
                      <a:pos x="2" y="19"/>
                    </a:cxn>
                    <a:cxn ang="0">
                      <a:pos x="10" y="16"/>
                    </a:cxn>
                    <a:cxn ang="0">
                      <a:pos x="16" y="8"/>
                    </a:cxn>
                    <a:cxn ang="0">
                      <a:pos x="15" y="7"/>
                    </a:cxn>
                    <a:cxn ang="0">
                      <a:pos x="0" y="10"/>
                    </a:cxn>
                    <a:cxn ang="0">
                      <a:pos x="0" y="7"/>
                    </a:cxn>
                    <a:cxn ang="0">
                      <a:pos x="32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2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3"/>
                        <a:pt x="16" y="16"/>
                        <a:pt x="12" y="18"/>
                      </a:cubicBezTo>
                      <a:cubicBezTo>
                        <a:pt x="9" y="19"/>
                        <a:pt x="6" y="21"/>
                        <a:pt x="3" y="22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18"/>
                        <a:pt x="7" y="17"/>
                        <a:pt x="10" y="16"/>
                      </a:cubicBezTo>
                      <a:cubicBezTo>
                        <a:pt x="14" y="13"/>
                        <a:pt x="16" y="11"/>
                        <a:pt x="16" y="8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3" name="Freeform 658"/>
                <p:cNvSpPr>
                  <a:spLocks noEditPoints="1"/>
                </p:cNvSpPr>
                <p:nvPr/>
              </p:nvSpPr>
              <p:spPr bwMode="auto">
                <a:xfrm>
                  <a:off x="4017162" y="3373533"/>
                  <a:ext cx="71438" cy="34925"/>
                </a:xfrm>
                <a:custGeom>
                  <a:avLst/>
                  <a:gdLst/>
                  <a:ahLst/>
                  <a:cxnLst>
                    <a:cxn ang="0">
                      <a:pos x="12" y="2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35" y="0"/>
                    </a:cxn>
                    <a:cxn ang="0">
                      <a:pos x="36" y="3"/>
                    </a:cxn>
                    <a:cxn ang="0">
                      <a:pos x="5" y="18"/>
                    </a:cxn>
                    <a:cxn ang="0">
                      <a:pos x="4" y="15"/>
                    </a:cxn>
                    <a:cxn ang="0">
                      <a:pos x="14" y="10"/>
                    </a:cxn>
                    <a:cxn ang="0">
                      <a:pos x="12" y="2"/>
                    </a:cxn>
                    <a:cxn ang="0">
                      <a:pos x="17" y="9"/>
                    </a:cxn>
                    <a:cxn ang="0">
                      <a:pos x="26" y="5"/>
                    </a:cxn>
                    <a:cxn ang="0">
                      <a:pos x="32" y="2"/>
                    </a:cxn>
                    <a:cxn ang="0">
                      <a:pos x="32" y="2"/>
                    </a:cxn>
                    <a:cxn ang="0">
                      <a:pos x="25" y="2"/>
                    </a:cxn>
                    <a:cxn ang="0">
                      <a:pos x="15" y="2"/>
                    </a:cxn>
                    <a:cxn ang="0">
                      <a:pos x="17" y="9"/>
                    </a:cxn>
                  </a:cxnLst>
                  <a:rect l="0" t="0" r="r" b="b"/>
                  <a:pathLst>
                    <a:path w="36" h="18">
                      <a:moveTo>
                        <a:pt x="1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lnTo>
                        <a:pt x="12" y="2"/>
                      </a:lnTo>
                      <a:close/>
                      <a:moveTo>
                        <a:pt x="17" y="9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4"/>
                        <a:pt x="30" y="3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0" y="2"/>
                        <a:pt x="27" y="2"/>
                        <a:pt x="2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lnTo>
                        <a:pt x="17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4" name="Freeform 659"/>
                <p:cNvSpPr>
                  <a:spLocks/>
                </p:cNvSpPr>
                <p:nvPr/>
              </p:nvSpPr>
              <p:spPr bwMode="auto">
                <a:xfrm>
                  <a:off x="3820312" y="2919508"/>
                  <a:ext cx="71438" cy="46038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19" y="6"/>
                    </a:cxn>
                    <a:cxn ang="0">
                      <a:pos x="19" y="7"/>
                    </a:cxn>
                    <a:cxn ang="0">
                      <a:pos x="35" y="12"/>
                    </a:cxn>
                    <a:cxn ang="0">
                      <a:pos x="36" y="15"/>
                    </a:cxn>
                    <a:cxn ang="0">
                      <a:pos x="19" y="10"/>
                    </a:cxn>
                    <a:cxn ang="0">
                      <a:pos x="12" y="18"/>
                    </a:cxn>
                    <a:cxn ang="0">
                      <a:pos x="3" y="23"/>
                    </a:cxn>
                    <a:cxn ang="0">
                      <a:pos x="3" y="20"/>
                    </a:cxn>
                    <a:cxn ang="0">
                      <a:pos x="10" y="16"/>
                    </a:cxn>
                    <a:cxn ang="0">
                      <a:pos x="16" y="8"/>
                    </a:cxn>
                    <a:cxn ang="0">
                      <a:pos x="16" y="7"/>
                    </a:cxn>
                    <a:cxn ang="0">
                      <a:pos x="1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6" h="23">
                      <a:moveTo>
                        <a:pt x="33" y="3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4"/>
                        <a:pt x="16" y="16"/>
                        <a:pt x="12" y="18"/>
                      </a:cubicBezTo>
                      <a:cubicBezTo>
                        <a:pt x="9" y="20"/>
                        <a:pt x="6" y="21"/>
                        <a:pt x="3" y="23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5" y="19"/>
                        <a:pt x="8" y="17"/>
                        <a:pt x="10" y="16"/>
                      </a:cubicBezTo>
                      <a:cubicBezTo>
                        <a:pt x="14" y="14"/>
                        <a:pt x="17" y="12"/>
                        <a:pt x="16" y="8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5" name="Freeform 660"/>
                <p:cNvSpPr>
                  <a:spLocks noEditPoints="1"/>
                </p:cNvSpPr>
                <p:nvPr/>
              </p:nvSpPr>
              <p:spPr bwMode="auto">
                <a:xfrm>
                  <a:off x="3828250" y="2954433"/>
                  <a:ext cx="74613" cy="50800"/>
                </a:xfrm>
                <a:custGeom>
                  <a:avLst/>
                  <a:gdLst/>
                  <a:ahLst/>
                  <a:cxnLst>
                    <a:cxn ang="0">
                      <a:pos x="21" y="22"/>
                    </a:cxn>
                    <a:cxn ang="0">
                      <a:pos x="1" y="16"/>
                    </a:cxn>
                    <a:cxn ang="0">
                      <a:pos x="16" y="2"/>
                    </a:cxn>
                    <a:cxn ang="0">
                      <a:pos x="35" y="8"/>
                    </a:cxn>
                    <a:cxn ang="0">
                      <a:pos x="21" y="22"/>
                    </a:cxn>
                    <a:cxn ang="0">
                      <a:pos x="17" y="5"/>
                    </a:cxn>
                    <a:cxn ang="0">
                      <a:pos x="5" y="15"/>
                    </a:cxn>
                    <a:cxn ang="0">
                      <a:pos x="20" y="19"/>
                    </a:cxn>
                    <a:cxn ang="0">
                      <a:pos x="32" y="9"/>
                    </a:cxn>
                    <a:cxn ang="0">
                      <a:pos x="17" y="5"/>
                    </a:cxn>
                  </a:cxnLst>
                  <a:rect l="0" t="0" r="r" b="b"/>
                  <a:pathLst>
                    <a:path w="37" h="25">
                      <a:moveTo>
                        <a:pt x="21" y="22"/>
                      </a:moveTo>
                      <a:cubicBezTo>
                        <a:pt x="10" y="25"/>
                        <a:pt x="3" y="21"/>
                        <a:pt x="1" y="16"/>
                      </a:cubicBezTo>
                      <a:cubicBezTo>
                        <a:pt x="0" y="10"/>
                        <a:pt x="6" y="4"/>
                        <a:pt x="16" y="2"/>
                      </a:cubicBezTo>
                      <a:cubicBezTo>
                        <a:pt x="26" y="0"/>
                        <a:pt x="34" y="2"/>
                        <a:pt x="35" y="8"/>
                      </a:cubicBezTo>
                      <a:cubicBezTo>
                        <a:pt x="37" y="14"/>
                        <a:pt x="31" y="20"/>
                        <a:pt x="21" y="22"/>
                      </a:cubicBezTo>
                      <a:close/>
                      <a:moveTo>
                        <a:pt x="17" y="5"/>
                      </a:moveTo>
                      <a:cubicBezTo>
                        <a:pt x="10" y="7"/>
                        <a:pt x="4" y="11"/>
                        <a:pt x="5" y="15"/>
                      </a:cubicBezTo>
                      <a:cubicBezTo>
                        <a:pt x="6" y="20"/>
                        <a:pt x="13" y="21"/>
                        <a:pt x="20" y="19"/>
                      </a:cubicBezTo>
                      <a:cubicBezTo>
                        <a:pt x="27" y="18"/>
                        <a:pt x="33" y="14"/>
                        <a:pt x="32" y="9"/>
                      </a:cubicBezTo>
                      <a:cubicBezTo>
                        <a:pt x="31" y="4"/>
                        <a:pt x="24" y="3"/>
                        <a:pt x="17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6" name="Freeform 661"/>
                <p:cNvSpPr>
                  <a:spLocks noEditPoints="1"/>
                </p:cNvSpPr>
                <p:nvPr/>
              </p:nvSpPr>
              <p:spPr bwMode="auto">
                <a:xfrm>
                  <a:off x="3837775" y="2998883"/>
                  <a:ext cx="69850" cy="33338"/>
                </a:xfrm>
                <a:custGeom>
                  <a:avLst/>
                  <a:gdLst/>
                  <a:ahLst/>
                  <a:cxnLst>
                    <a:cxn ang="0">
                      <a:pos x="33" y="0"/>
                    </a:cxn>
                    <a:cxn ang="0">
                      <a:pos x="34" y="6"/>
                    </a:cxn>
                    <a:cxn ang="0">
                      <a:pos x="33" y="12"/>
                    </a:cxn>
                    <a:cxn ang="0">
                      <a:pos x="27" y="16"/>
                    </a:cxn>
                    <a:cxn ang="0">
                      <a:pos x="19" y="16"/>
                    </a:cxn>
                    <a:cxn ang="0">
                      <a:pos x="14" y="10"/>
                    </a:cxn>
                    <a:cxn ang="0">
                      <a:pos x="14" y="7"/>
                    </a:cxn>
                    <a:cxn ang="0">
                      <a:pos x="1" y="10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17" y="7"/>
                    </a:cxn>
                    <a:cxn ang="0">
                      <a:pos x="18" y="9"/>
                    </a:cxn>
                    <a:cxn ang="0">
                      <a:pos x="26" y="13"/>
                    </a:cxn>
                    <a:cxn ang="0">
                      <a:pos x="31" y="6"/>
                    </a:cxn>
                    <a:cxn ang="0">
                      <a:pos x="30" y="4"/>
                    </a:cxn>
                    <a:cxn ang="0">
                      <a:pos x="17" y="7"/>
                    </a:cxn>
                  </a:cxnLst>
                  <a:rect l="0" t="0" r="r" b="b"/>
                  <a:pathLst>
                    <a:path w="35" h="17">
                      <a:moveTo>
                        <a:pt x="33" y="0"/>
                      </a:moveTo>
                      <a:cubicBezTo>
                        <a:pt x="33" y="1"/>
                        <a:pt x="34" y="3"/>
                        <a:pt x="34" y="6"/>
                      </a:cubicBezTo>
                      <a:cubicBezTo>
                        <a:pt x="35" y="8"/>
                        <a:pt x="35" y="11"/>
                        <a:pt x="33" y="12"/>
                      </a:cubicBezTo>
                      <a:cubicBezTo>
                        <a:pt x="32" y="14"/>
                        <a:pt x="30" y="15"/>
                        <a:pt x="27" y="16"/>
                      </a:cubicBezTo>
                      <a:cubicBezTo>
                        <a:pt x="24" y="17"/>
                        <a:pt x="21" y="17"/>
                        <a:pt x="19" y="16"/>
                      </a:cubicBezTo>
                      <a:cubicBezTo>
                        <a:pt x="17" y="15"/>
                        <a:pt x="15" y="13"/>
                        <a:pt x="14" y="10"/>
                      </a:cubicBezTo>
                      <a:cubicBezTo>
                        <a:pt x="14" y="9"/>
                        <a:pt x="14" y="8"/>
                        <a:pt x="14" y="7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3" y="0"/>
                      </a:lnTo>
                      <a:close/>
                      <a:moveTo>
                        <a:pt x="17" y="7"/>
                      </a:moveTo>
                      <a:cubicBezTo>
                        <a:pt x="17" y="7"/>
                        <a:pt x="17" y="8"/>
                        <a:pt x="18" y="9"/>
                      </a:cubicBezTo>
                      <a:cubicBezTo>
                        <a:pt x="18" y="13"/>
                        <a:pt x="21" y="14"/>
                        <a:pt x="26" y="13"/>
                      </a:cubicBezTo>
                      <a:cubicBezTo>
                        <a:pt x="30" y="12"/>
                        <a:pt x="32" y="10"/>
                        <a:pt x="31" y="6"/>
                      </a:cubicBezTo>
                      <a:cubicBezTo>
                        <a:pt x="31" y="5"/>
                        <a:pt x="30" y="4"/>
                        <a:pt x="30" y="4"/>
                      </a:cubicBez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7" name="Freeform 662"/>
                <p:cNvSpPr>
                  <a:spLocks noEditPoints="1"/>
                </p:cNvSpPr>
                <p:nvPr/>
              </p:nvSpPr>
              <p:spPr bwMode="auto">
                <a:xfrm>
                  <a:off x="3845712" y="3035396"/>
                  <a:ext cx="69850" cy="31750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34" y="5"/>
                    </a:cxn>
                    <a:cxn ang="0">
                      <a:pos x="33" y="12"/>
                    </a:cxn>
                    <a:cxn ang="0">
                      <a:pos x="27" y="15"/>
                    </a:cxn>
                    <a:cxn ang="0">
                      <a:pos x="19" y="15"/>
                    </a:cxn>
                    <a:cxn ang="0">
                      <a:pos x="14" y="9"/>
                    </a:cxn>
                    <a:cxn ang="0">
                      <a:pos x="14" y="7"/>
                    </a:cxn>
                    <a:cxn ang="0">
                      <a:pos x="1" y="10"/>
                    </a:cxn>
                    <a:cxn ang="0">
                      <a:pos x="0" y="7"/>
                    </a:cxn>
                    <a:cxn ang="0">
                      <a:pos x="32" y="0"/>
                    </a:cxn>
                    <a:cxn ang="0">
                      <a:pos x="17" y="6"/>
                    </a:cxn>
                    <a:cxn ang="0">
                      <a:pos x="18" y="9"/>
                    </a:cxn>
                    <a:cxn ang="0">
                      <a:pos x="26" y="13"/>
                    </a:cxn>
                    <a:cxn ang="0">
                      <a:pos x="31" y="6"/>
                    </a:cxn>
                    <a:cxn ang="0">
                      <a:pos x="30" y="3"/>
                    </a:cxn>
                    <a:cxn ang="0">
                      <a:pos x="17" y="6"/>
                    </a:cxn>
                  </a:cxnLst>
                  <a:rect l="0" t="0" r="r" b="b"/>
                  <a:pathLst>
                    <a:path w="35" h="16">
                      <a:moveTo>
                        <a:pt x="32" y="0"/>
                      </a:moveTo>
                      <a:cubicBezTo>
                        <a:pt x="33" y="1"/>
                        <a:pt x="34" y="3"/>
                        <a:pt x="34" y="5"/>
                      </a:cubicBezTo>
                      <a:cubicBezTo>
                        <a:pt x="35" y="8"/>
                        <a:pt x="35" y="10"/>
                        <a:pt x="33" y="12"/>
                      </a:cubicBezTo>
                      <a:cubicBezTo>
                        <a:pt x="32" y="13"/>
                        <a:pt x="30" y="15"/>
                        <a:pt x="27" y="15"/>
                      </a:cubicBezTo>
                      <a:cubicBezTo>
                        <a:pt x="24" y="16"/>
                        <a:pt x="21" y="16"/>
                        <a:pt x="19" y="15"/>
                      </a:cubicBezTo>
                      <a:cubicBezTo>
                        <a:pt x="17" y="14"/>
                        <a:pt x="15" y="12"/>
                        <a:pt x="14" y="9"/>
                      </a:cubicBezTo>
                      <a:cubicBezTo>
                        <a:pt x="14" y="8"/>
                        <a:pt x="14" y="8"/>
                        <a:pt x="14" y="7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2" y="0"/>
                      </a:lnTo>
                      <a:close/>
                      <a:moveTo>
                        <a:pt x="17" y="6"/>
                      </a:moveTo>
                      <a:cubicBezTo>
                        <a:pt x="17" y="7"/>
                        <a:pt x="17" y="8"/>
                        <a:pt x="18" y="9"/>
                      </a:cubicBezTo>
                      <a:cubicBezTo>
                        <a:pt x="18" y="12"/>
                        <a:pt x="21" y="14"/>
                        <a:pt x="26" y="13"/>
                      </a:cubicBezTo>
                      <a:cubicBezTo>
                        <a:pt x="30" y="12"/>
                        <a:pt x="32" y="9"/>
                        <a:pt x="31" y="6"/>
                      </a:cubicBezTo>
                      <a:cubicBezTo>
                        <a:pt x="31" y="5"/>
                        <a:pt x="30" y="4"/>
                        <a:pt x="30" y="3"/>
                      </a:cubicBez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8" name="Freeform 663"/>
                <p:cNvSpPr>
                  <a:spLocks/>
                </p:cNvSpPr>
                <p:nvPr/>
              </p:nvSpPr>
              <p:spPr bwMode="auto">
                <a:xfrm>
                  <a:off x="3852062" y="3062383"/>
                  <a:ext cx="74613" cy="33338"/>
                </a:xfrm>
                <a:custGeom>
                  <a:avLst/>
                  <a:gdLst/>
                  <a:ahLst/>
                  <a:cxnLst>
                    <a:cxn ang="0">
                      <a:pos x="34" y="3"/>
                    </a:cxn>
                    <a:cxn ang="0">
                      <a:pos x="21" y="11"/>
                    </a:cxn>
                    <a:cxn ang="0">
                      <a:pos x="16" y="14"/>
                    </a:cxn>
                    <a:cxn ang="0">
                      <a:pos x="16" y="14"/>
                    </a:cxn>
                    <a:cxn ang="0">
                      <a:pos x="22" y="14"/>
                    </a:cxn>
                    <a:cxn ang="0">
                      <a:pos x="36" y="14"/>
                    </a:cxn>
                    <a:cxn ang="0">
                      <a:pos x="37" y="17"/>
                    </a:cxn>
                    <a:cxn ang="0">
                      <a:pos x="19" y="17"/>
                    </a:cxn>
                    <a:cxn ang="0">
                      <a:pos x="6" y="15"/>
                    </a:cxn>
                    <a:cxn ang="0">
                      <a:pos x="1" y="11"/>
                    </a:cxn>
                    <a:cxn ang="0">
                      <a:pos x="1" y="9"/>
                    </a:cxn>
                    <a:cxn ang="0">
                      <a:pos x="4" y="9"/>
                    </a:cxn>
                    <a:cxn ang="0">
                      <a:pos x="4" y="10"/>
                    </a:cxn>
                    <a:cxn ang="0">
                      <a:pos x="11" y="13"/>
                    </a:cxn>
                    <a:cxn ang="0">
                      <a:pos x="13" y="13"/>
                    </a:cxn>
                    <a:cxn ang="0">
                      <a:pos x="33" y="0"/>
                    </a:cxn>
                    <a:cxn ang="0">
                      <a:pos x="34" y="3"/>
                    </a:cxn>
                  </a:cxnLst>
                  <a:rect l="0" t="0" r="r" b="b"/>
                  <a:pathLst>
                    <a:path w="37" h="17">
                      <a:moveTo>
                        <a:pt x="34" y="3"/>
                      </a:move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19" y="12"/>
                        <a:pt x="17" y="13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7" y="14"/>
                        <a:pt x="19" y="14"/>
                        <a:pt x="22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5" y="16"/>
                        <a:pt x="9" y="16"/>
                        <a:pt x="6" y="15"/>
                      </a:cubicBezTo>
                      <a:cubicBezTo>
                        <a:pt x="3" y="14"/>
                        <a:pt x="1" y="13"/>
                        <a:pt x="1" y="11"/>
                      </a:cubicBezTo>
                      <a:cubicBezTo>
                        <a:pt x="0" y="10"/>
                        <a:pt x="0" y="10"/>
                        <a:pt x="1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5" y="12"/>
                        <a:pt x="8" y="13"/>
                        <a:pt x="11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9" name="Freeform 664"/>
                <p:cNvSpPr>
                  <a:spLocks/>
                </p:cNvSpPr>
                <p:nvPr/>
              </p:nvSpPr>
              <p:spPr bwMode="auto">
                <a:xfrm>
                  <a:off x="3863175" y="3102071"/>
                  <a:ext cx="71438" cy="46038"/>
                </a:xfrm>
                <a:custGeom>
                  <a:avLst/>
                  <a:gdLst/>
                  <a:ahLst/>
                  <a:cxnLst>
                    <a:cxn ang="0">
                      <a:pos x="45" y="20"/>
                    </a:cxn>
                    <a:cxn ang="0">
                      <a:pos x="3" y="29"/>
                    </a:cxn>
                    <a:cxn ang="0">
                      <a:pos x="3" y="25"/>
                    </a:cxn>
                    <a:cxn ang="0">
                      <a:pos x="40" y="18"/>
                    </a:cxn>
                    <a:cxn ang="0">
                      <a:pos x="37" y="4"/>
                    </a:cxn>
                    <a:cxn ang="0">
                      <a:pos x="0" y="13"/>
                    </a:cxn>
                    <a:cxn ang="0">
                      <a:pos x="0" y="9"/>
                    </a:cxn>
                    <a:cxn ang="0">
                      <a:pos x="41" y="0"/>
                    </a:cxn>
                    <a:cxn ang="0">
                      <a:pos x="45" y="20"/>
                    </a:cxn>
                  </a:cxnLst>
                  <a:rect l="0" t="0" r="r" b="b"/>
                  <a:pathLst>
                    <a:path w="45" h="29">
                      <a:moveTo>
                        <a:pt x="45" y="20"/>
                      </a:moveTo>
                      <a:lnTo>
                        <a:pt x="3" y="29"/>
                      </a:lnTo>
                      <a:lnTo>
                        <a:pt x="3" y="25"/>
                      </a:lnTo>
                      <a:lnTo>
                        <a:pt x="40" y="18"/>
                      </a:lnTo>
                      <a:lnTo>
                        <a:pt x="37" y="4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1" y="0"/>
                      </a:lnTo>
                      <a:lnTo>
                        <a:pt x="45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0" name="Freeform 665"/>
                <p:cNvSpPr>
                  <a:spLocks/>
                </p:cNvSpPr>
                <p:nvPr/>
              </p:nvSpPr>
              <p:spPr bwMode="auto">
                <a:xfrm>
                  <a:off x="3863175" y="3144933"/>
                  <a:ext cx="80963" cy="52388"/>
                </a:xfrm>
                <a:custGeom>
                  <a:avLst/>
                  <a:gdLst/>
                  <a:ahLst/>
                  <a:cxnLst>
                    <a:cxn ang="0">
                      <a:pos x="47" y="2"/>
                    </a:cxn>
                    <a:cxn ang="0">
                      <a:pos x="11" y="11"/>
                    </a:cxn>
                    <a:cxn ang="0">
                      <a:pos x="13" y="23"/>
                    </a:cxn>
                    <a:cxn ang="0">
                      <a:pos x="50" y="16"/>
                    </a:cxn>
                    <a:cxn ang="0">
                      <a:pos x="51" y="20"/>
                    </a:cxn>
                    <a:cxn ang="0">
                      <a:pos x="15" y="27"/>
                    </a:cxn>
                    <a:cxn ang="0">
                      <a:pos x="15" y="30"/>
                    </a:cxn>
                    <a:cxn ang="0">
                      <a:pos x="1" y="33"/>
                    </a:cxn>
                    <a:cxn ang="0">
                      <a:pos x="0" y="30"/>
                    </a:cxn>
                    <a:cxn ang="0">
                      <a:pos x="10" y="27"/>
                    </a:cxn>
                    <a:cxn ang="0">
                      <a:pos x="6" y="8"/>
                    </a:cxn>
                    <a:cxn ang="0">
                      <a:pos x="46" y="0"/>
                    </a:cxn>
                    <a:cxn ang="0">
                      <a:pos x="47" y="2"/>
                    </a:cxn>
                  </a:cxnLst>
                  <a:rect l="0" t="0" r="r" b="b"/>
                  <a:pathLst>
                    <a:path w="51" h="33">
                      <a:moveTo>
                        <a:pt x="47" y="2"/>
                      </a:moveTo>
                      <a:lnTo>
                        <a:pt x="11" y="11"/>
                      </a:lnTo>
                      <a:lnTo>
                        <a:pt x="13" y="23"/>
                      </a:lnTo>
                      <a:lnTo>
                        <a:pt x="50" y="16"/>
                      </a:lnTo>
                      <a:lnTo>
                        <a:pt x="51" y="20"/>
                      </a:lnTo>
                      <a:lnTo>
                        <a:pt x="15" y="27"/>
                      </a:lnTo>
                      <a:lnTo>
                        <a:pt x="15" y="30"/>
                      </a:lnTo>
                      <a:lnTo>
                        <a:pt x="1" y="33"/>
                      </a:lnTo>
                      <a:lnTo>
                        <a:pt x="0" y="30"/>
                      </a:lnTo>
                      <a:lnTo>
                        <a:pt x="10" y="27"/>
                      </a:lnTo>
                      <a:lnTo>
                        <a:pt x="6" y="8"/>
                      </a:lnTo>
                      <a:lnTo>
                        <a:pt x="46" y="0"/>
                      </a:lnTo>
                      <a:lnTo>
                        <a:pt x="4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1" name="Freeform 666"/>
                <p:cNvSpPr>
                  <a:spLocks/>
                </p:cNvSpPr>
                <p:nvPr/>
              </p:nvSpPr>
              <p:spPr bwMode="auto">
                <a:xfrm>
                  <a:off x="3880637" y="3186208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34" y="3"/>
                    </a:cxn>
                    <a:cxn ang="0">
                      <a:pos x="20" y="6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18" y="10"/>
                    </a:cxn>
                    <a:cxn ang="0">
                      <a:pos x="36" y="14"/>
                    </a:cxn>
                    <a:cxn ang="0">
                      <a:pos x="37" y="17"/>
                    </a:cxn>
                    <a:cxn ang="0">
                      <a:pos x="4" y="24"/>
                    </a:cxn>
                    <a:cxn ang="0">
                      <a:pos x="4" y="21"/>
                    </a:cxn>
                    <a:cxn ang="0">
                      <a:pos x="18" y="18"/>
                    </a:cxn>
                    <a:cxn ang="0">
                      <a:pos x="31" y="16"/>
                    </a:cxn>
                    <a:cxn ang="0">
                      <a:pos x="31" y="15"/>
                    </a:cxn>
                    <a:cxn ang="0">
                      <a:pos x="19" y="14"/>
                    </a:cxn>
                    <a:cxn ang="0">
                      <a:pos x="1" y="11"/>
                    </a:cxn>
                    <a:cxn ang="0">
                      <a:pos x="0" y="7"/>
                    </a:cxn>
                    <a:cxn ang="0">
                      <a:pos x="33" y="0"/>
                    </a:cxn>
                    <a:cxn ang="0">
                      <a:pos x="34" y="3"/>
                    </a:cxn>
                  </a:cxnLst>
                  <a:rect l="0" t="0" r="r" b="b"/>
                  <a:pathLst>
                    <a:path w="37" h="24">
                      <a:moveTo>
                        <a:pt x="34" y="3"/>
                      </a:move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7"/>
                        <a:pt x="11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10" y="9"/>
                        <a:pt x="14" y="10"/>
                        <a:pt x="18" y="10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23" y="17"/>
                        <a:pt x="27" y="16"/>
                        <a:pt x="31" y="16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27" y="15"/>
                        <a:pt x="23" y="14"/>
                        <a:pt x="19" y="14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2" name="Freeform 667"/>
                <p:cNvSpPr>
                  <a:spLocks noEditPoints="1"/>
                </p:cNvSpPr>
                <p:nvPr/>
              </p:nvSpPr>
              <p:spPr bwMode="auto">
                <a:xfrm>
                  <a:off x="3891750" y="3229071"/>
                  <a:ext cx="71438" cy="50800"/>
                </a:xfrm>
                <a:custGeom>
                  <a:avLst/>
                  <a:gdLst/>
                  <a:ahLst/>
                  <a:cxnLst>
                    <a:cxn ang="0">
                      <a:pos x="21" y="22"/>
                    </a:cxn>
                    <a:cxn ang="0">
                      <a:pos x="1" y="16"/>
                    </a:cxn>
                    <a:cxn ang="0">
                      <a:pos x="15" y="2"/>
                    </a:cxn>
                    <a:cxn ang="0">
                      <a:pos x="35" y="8"/>
                    </a:cxn>
                    <a:cxn ang="0">
                      <a:pos x="21" y="22"/>
                    </a:cxn>
                    <a:cxn ang="0">
                      <a:pos x="16" y="5"/>
                    </a:cxn>
                    <a:cxn ang="0">
                      <a:pos x="4" y="15"/>
                    </a:cxn>
                    <a:cxn ang="0">
                      <a:pos x="20" y="19"/>
                    </a:cxn>
                    <a:cxn ang="0">
                      <a:pos x="31" y="9"/>
                    </a:cxn>
                    <a:cxn ang="0">
                      <a:pos x="16" y="5"/>
                    </a:cxn>
                  </a:cxnLst>
                  <a:rect l="0" t="0" r="r" b="b"/>
                  <a:pathLst>
                    <a:path w="36" h="25">
                      <a:moveTo>
                        <a:pt x="21" y="22"/>
                      </a:moveTo>
                      <a:cubicBezTo>
                        <a:pt x="9" y="25"/>
                        <a:pt x="2" y="22"/>
                        <a:pt x="1" y="16"/>
                      </a:cubicBezTo>
                      <a:cubicBezTo>
                        <a:pt x="0" y="10"/>
                        <a:pt x="5" y="4"/>
                        <a:pt x="15" y="2"/>
                      </a:cubicBezTo>
                      <a:cubicBezTo>
                        <a:pt x="26" y="0"/>
                        <a:pt x="33" y="2"/>
                        <a:pt x="35" y="8"/>
                      </a:cubicBezTo>
                      <a:cubicBezTo>
                        <a:pt x="36" y="15"/>
                        <a:pt x="30" y="20"/>
                        <a:pt x="21" y="22"/>
                      </a:cubicBezTo>
                      <a:close/>
                      <a:moveTo>
                        <a:pt x="16" y="5"/>
                      </a:moveTo>
                      <a:cubicBezTo>
                        <a:pt x="9" y="7"/>
                        <a:pt x="3" y="11"/>
                        <a:pt x="4" y="15"/>
                      </a:cubicBezTo>
                      <a:cubicBezTo>
                        <a:pt x="5" y="20"/>
                        <a:pt x="12" y="21"/>
                        <a:pt x="20" y="19"/>
                      </a:cubicBezTo>
                      <a:cubicBezTo>
                        <a:pt x="26" y="18"/>
                        <a:pt x="32" y="14"/>
                        <a:pt x="31" y="9"/>
                      </a:cubicBezTo>
                      <a:cubicBezTo>
                        <a:pt x="30" y="4"/>
                        <a:pt x="23" y="3"/>
                        <a:pt x="16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3" name="Freeform 668"/>
                <p:cNvSpPr>
                  <a:spLocks/>
                </p:cNvSpPr>
                <p:nvPr/>
              </p:nvSpPr>
              <p:spPr bwMode="auto">
                <a:xfrm>
                  <a:off x="3902862" y="3273521"/>
                  <a:ext cx="71438" cy="47625"/>
                </a:xfrm>
                <a:custGeom>
                  <a:avLst/>
                  <a:gdLst/>
                  <a:ahLst/>
                  <a:cxnLst>
                    <a:cxn ang="0">
                      <a:pos x="41" y="4"/>
                    </a:cxn>
                    <a:cxn ang="0">
                      <a:pos x="23" y="8"/>
                    </a:cxn>
                    <a:cxn ang="0">
                      <a:pos x="27" y="21"/>
                    </a:cxn>
                    <a:cxn ang="0">
                      <a:pos x="45" y="18"/>
                    </a:cxn>
                    <a:cxn ang="0">
                      <a:pos x="45" y="21"/>
                    </a:cxn>
                    <a:cxn ang="0">
                      <a:pos x="3" y="30"/>
                    </a:cxn>
                    <a:cxn ang="0">
                      <a:pos x="3" y="26"/>
                    </a:cxn>
                    <a:cxn ang="0">
                      <a:pos x="22" y="23"/>
                    </a:cxn>
                    <a:cxn ang="0">
                      <a:pos x="20" y="9"/>
                    </a:cxn>
                    <a:cxn ang="0">
                      <a:pos x="0" y="14"/>
                    </a:cxn>
                    <a:cxn ang="0">
                      <a:pos x="0" y="10"/>
                    </a:cxn>
                    <a:cxn ang="0">
                      <a:pos x="40" y="0"/>
                    </a:cxn>
                    <a:cxn ang="0">
                      <a:pos x="41" y="4"/>
                    </a:cxn>
                  </a:cxnLst>
                  <a:rect l="0" t="0" r="r" b="b"/>
                  <a:pathLst>
                    <a:path w="45" h="30">
                      <a:moveTo>
                        <a:pt x="41" y="4"/>
                      </a:moveTo>
                      <a:lnTo>
                        <a:pt x="23" y="8"/>
                      </a:lnTo>
                      <a:lnTo>
                        <a:pt x="27" y="21"/>
                      </a:lnTo>
                      <a:lnTo>
                        <a:pt x="45" y="18"/>
                      </a:lnTo>
                      <a:lnTo>
                        <a:pt x="45" y="21"/>
                      </a:lnTo>
                      <a:lnTo>
                        <a:pt x="3" y="30"/>
                      </a:lnTo>
                      <a:lnTo>
                        <a:pt x="3" y="26"/>
                      </a:lnTo>
                      <a:lnTo>
                        <a:pt x="22" y="23"/>
                      </a:lnTo>
                      <a:lnTo>
                        <a:pt x="20" y="9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40" y="0"/>
                      </a:lnTo>
                      <a:lnTo>
                        <a:pt x="4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4" name="Freeform 669"/>
                <p:cNvSpPr>
                  <a:spLocks/>
                </p:cNvSpPr>
                <p:nvPr/>
              </p:nvSpPr>
              <p:spPr bwMode="auto">
                <a:xfrm>
                  <a:off x="3910800" y="3317971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42" y="2"/>
                    </a:cxn>
                    <a:cxn ang="0">
                      <a:pos x="25" y="7"/>
                    </a:cxn>
                    <a:cxn ang="0">
                      <a:pos x="28" y="20"/>
                    </a:cxn>
                    <a:cxn ang="0">
                      <a:pos x="45" y="16"/>
                    </a:cxn>
                    <a:cxn ang="0">
                      <a:pos x="46" y="20"/>
                    </a:cxn>
                    <a:cxn ang="0">
                      <a:pos x="5" y="30"/>
                    </a:cxn>
                    <a:cxn ang="0">
                      <a:pos x="5" y="26"/>
                    </a:cxn>
                    <a:cxn ang="0">
                      <a:pos x="23" y="21"/>
                    </a:cxn>
                    <a:cxn ang="0">
                      <a:pos x="21" y="7"/>
                    </a:cxn>
                    <a:cxn ang="0">
                      <a:pos x="1" y="12"/>
                    </a:cxn>
                    <a:cxn ang="0">
                      <a:pos x="0" y="8"/>
                    </a:cxn>
                    <a:cxn ang="0">
                      <a:pos x="41" y="0"/>
                    </a:cxn>
                    <a:cxn ang="0">
                      <a:pos x="42" y="2"/>
                    </a:cxn>
                  </a:cxnLst>
                  <a:rect l="0" t="0" r="r" b="b"/>
                  <a:pathLst>
                    <a:path w="46" h="30">
                      <a:moveTo>
                        <a:pt x="42" y="2"/>
                      </a:moveTo>
                      <a:lnTo>
                        <a:pt x="25" y="7"/>
                      </a:lnTo>
                      <a:lnTo>
                        <a:pt x="28" y="20"/>
                      </a:lnTo>
                      <a:lnTo>
                        <a:pt x="45" y="16"/>
                      </a:lnTo>
                      <a:lnTo>
                        <a:pt x="46" y="20"/>
                      </a:lnTo>
                      <a:lnTo>
                        <a:pt x="5" y="30"/>
                      </a:lnTo>
                      <a:lnTo>
                        <a:pt x="5" y="26"/>
                      </a:lnTo>
                      <a:lnTo>
                        <a:pt x="23" y="21"/>
                      </a:lnTo>
                      <a:lnTo>
                        <a:pt x="21" y="7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41" y="0"/>
                      </a:lnTo>
                      <a:lnTo>
                        <a:pt x="4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5" name="Freeform 670"/>
                <p:cNvSpPr>
                  <a:spLocks noEditPoints="1"/>
                </p:cNvSpPr>
                <p:nvPr/>
              </p:nvSpPr>
              <p:spPr bwMode="auto">
                <a:xfrm>
                  <a:off x="3920325" y="3359246"/>
                  <a:ext cx="76200" cy="53975"/>
                </a:xfrm>
                <a:custGeom>
                  <a:avLst/>
                  <a:gdLst/>
                  <a:ahLst/>
                  <a:cxnLst>
                    <a:cxn ang="0">
                      <a:pos x="34" y="3"/>
                    </a:cxn>
                    <a:cxn ang="0">
                      <a:pos x="22" y="6"/>
                    </a:cxn>
                    <a:cxn ang="0">
                      <a:pos x="22" y="8"/>
                    </a:cxn>
                    <a:cxn ang="0">
                      <a:pos x="14" y="19"/>
                    </a:cxn>
                    <a:cxn ang="0">
                      <a:pos x="7" y="19"/>
                    </a:cxn>
                    <a:cxn ang="0">
                      <a:pos x="1" y="12"/>
                    </a:cxn>
                    <a:cxn ang="0">
                      <a:pos x="0" y="7"/>
                    </a:cxn>
                    <a:cxn ang="0">
                      <a:pos x="33" y="0"/>
                    </a:cxn>
                    <a:cxn ang="0">
                      <a:pos x="34" y="3"/>
                    </a:cxn>
                    <a:cxn ang="0">
                      <a:pos x="38" y="20"/>
                    </a:cxn>
                    <a:cxn ang="0">
                      <a:pos x="5" y="27"/>
                    </a:cxn>
                    <a:cxn ang="0">
                      <a:pos x="4" y="24"/>
                    </a:cxn>
                    <a:cxn ang="0">
                      <a:pos x="37" y="17"/>
                    </a:cxn>
                    <a:cxn ang="0">
                      <a:pos x="38" y="20"/>
                    </a:cxn>
                    <a:cxn ang="0">
                      <a:pos x="4" y="10"/>
                    </a:cxn>
                    <a:cxn ang="0">
                      <a:pos x="5" y="12"/>
                    </a:cxn>
                    <a:cxn ang="0">
                      <a:pos x="13" y="16"/>
                    </a:cxn>
                    <a:cxn ang="0">
                      <a:pos x="19" y="9"/>
                    </a:cxn>
                    <a:cxn ang="0">
                      <a:pos x="18" y="6"/>
                    </a:cxn>
                    <a:cxn ang="0">
                      <a:pos x="4" y="10"/>
                    </a:cxn>
                  </a:cxnLst>
                  <a:rect l="0" t="0" r="r" b="b"/>
                  <a:pathLst>
                    <a:path w="38" h="27">
                      <a:moveTo>
                        <a:pt x="34" y="3"/>
                      </a:move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8"/>
                        <a:pt x="22" y="8"/>
                      </a:cubicBezTo>
                      <a:cubicBezTo>
                        <a:pt x="23" y="13"/>
                        <a:pt x="21" y="18"/>
                        <a:pt x="14" y="19"/>
                      </a:cubicBezTo>
                      <a:cubicBezTo>
                        <a:pt x="11" y="20"/>
                        <a:pt x="9" y="20"/>
                        <a:pt x="7" y="19"/>
                      </a:cubicBezTo>
                      <a:cubicBezTo>
                        <a:pt x="3" y="18"/>
                        <a:pt x="2" y="15"/>
                        <a:pt x="1" y="12"/>
                      </a:cubicBezTo>
                      <a:cubicBezTo>
                        <a:pt x="1" y="10"/>
                        <a:pt x="0" y="8"/>
                        <a:pt x="0" y="7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4" y="3"/>
                      </a:lnTo>
                      <a:close/>
                      <a:moveTo>
                        <a:pt x="38" y="20"/>
                      </a:move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lnTo>
                        <a:pt x="38" y="20"/>
                      </a:lnTo>
                      <a:close/>
                      <a:moveTo>
                        <a:pt x="4" y="10"/>
                      </a:moveTo>
                      <a:cubicBezTo>
                        <a:pt x="4" y="10"/>
                        <a:pt x="4" y="11"/>
                        <a:pt x="5" y="12"/>
                      </a:cubicBezTo>
                      <a:cubicBezTo>
                        <a:pt x="5" y="15"/>
                        <a:pt x="8" y="17"/>
                        <a:pt x="13" y="16"/>
                      </a:cubicBezTo>
                      <a:cubicBezTo>
                        <a:pt x="18" y="15"/>
                        <a:pt x="20" y="12"/>
                        <a:pt x="19" y="9"/>
                      </a:cubicBezTo>
                      <a:cubicBezTo>
                        <a:pt x="19" y="8"/>
                        <a:pt x="18" y="7"/>
                        <a:pt x="18" y="6"/>
                      </a:cubicBez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6" name="Freeform 671"/>
                <p:cNvSpPr>
                  <a:spLocks/>
                </p:cNvSpPr>
                <p:nvPr/>
              </p:nvSpPr>
              <p:spPr bwMode="auto">
                <a:xfrm>
                  <a:off x="3931437" y="3405283"/>
                  <a:ext cx="73025" cy="49213"/>
                </a:xfrm>
                <a:custGeom>
                  <a:avLst/>
                  <a:gdLst/>
                  <a:ahLst/>
                  <a:cxnLst>
                    <a:cxn ang="0">
                      <a:pos x="3" y="21"/>
                    </a:cxn>
                    <a:cxn ang="0">
                      <a:pos x="9" y="17"/>
                    </a:cxn>
                    <a:cxn ang="0">
                      <a:pos x="15" y="13"/>
                    </a:cxn>
                    <a:cxn ang="0">
                      <a:pos x="15" y="13"/>
                    </a:cxn>
                    <a:cxn ang="0">
                      <a:pos x="8" y="12"/>
                    </a:cxn>
                    <a:cxn ang="0">
                      <a:pos x="0" y="11"/>
                    </a:cxn>
                    <a:cxn ang="0">
                      <a:pos x="0" y="7"/>
                    </a:cxn>
                    <a:cxn ang="0">
                      <a:pos x="18" y="10"/>
                    </a:cxn>
                    <a:cxn ang="0">
                      <a:pos x="32" y="0"/>
                    </a:cxn>
                    <a:cxn ang="0">
                      <a:pos x="33" y="3"/>
                    </a:cxn>
                    <a:cxn ang="0">
                      <a:pos x="26" y="8"/>
                    </a:cxn>
                    <a:cxn ang="0">
                      <a:pos x="21" y="11"/>
                    </a:cxn>
                    <a:cxn ang="0">
                      <a:pos x="21" y="12"/>
                    </a:cxn>
                    <a:cxn ang="0">
                      <a:pos x="27" y="12"/>
                    </a:cxn>
                    <a:cxn ang="0">
                      <a:pos x="36" y="14"/>
                    </a:cxn>
                    <a:cxn ang="0">
                      <a:pos x="36" y="17"/>
                    </a:cxn>
                    <a:cxn ang="0">
                      <a:pos x="19" y="14"/>
                    </a:cxn>
                    <a:cxn ang="0">
                      <a:pos x="3" y="25"/>
                    </a:cxn>
                    <a:cxn ang="0">
                      <a:pos x="3" y="21"/>
                    </a:cxn>
                  </a:cxnLst>
                  <a:rect l="0" t="0" r="r" b="b"/>
                  <a:pathLst>
                    <a:path w="36" h="25">
                      <a:moveTo>
                        <a:pt x="3" y="21"/>
                      </a:move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3" y="12"/>
                        <a:pt x="11" y="12"/>
                        <a:pt x="8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3" y="10"/>
                        <a:pt x="21" y="11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3" y="12"/>
                        <a:pt x="25" y="12"/>
                        <a:pt x="27" y="12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3" y="25"/>
                        <a:pt x="3" y="25"/>
                        <a:pt x="3" y="25"/>
                      </a:cubicBez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7" name="Freeform 672"/>
                <p:cNvSpPr>
                  <a:spLocks/>
                </p:cNvSpPr>
                <p:nvPr/>
              </p:nvSpPr>
              <p:spPr bwMode="auto">
                <a:xfrm>
                  <a:off x="3742525" y="3008408"/>
                  <a:ext cx="71438" cy="46038"/>
                </a:xfrm>
                <a:custGeom>
                  <a:avLst/>
                  <a:gdLst/>
                  <a:ahLst/>
                  <a:cxnLst>
                    <a:cxn ang="0">
                      <a:pos x="45" y="20"/>
                    </a:cxn>
                    <a:cxn ang="0">
                      <a:pos x="5" y="29"/>
                    </a:cxn>
                    <a:cxn ang="0">
                      <a:pos x="4" y="25"/>
                    </a:cxn>
                    <a:cxn ang="0">
                      <a:pos x="40" y="18"/>
                    </a:cxn>
                    <a:cxn ang="0">
                      <a:pos x="38" y="4"/>
                    </a:cxn>
                    <a:cxn ang="0">
                      <a:pos x="2" y="13"/>
                    </a:cxn>
                    <a:cxn ang="0">
                      <a:pos x="0" y="9"/>
                    </a:cxn>
                    <a:cxn ang="0">
                      <a:pos x="42" y="0"/>
                    </a:cxn>
                    <a:cxn ang="0">
                      <a:pos x="45" y="20"/>
                    </a:cxn>
                  </a:cxnLst>
                  <a:rect l="0" t="0" r="r" b="b"/>
                  <a:pathLst>
                    <a:path w="45" h="29">
                      <a:moveTo>
                        <a:pt x="45" y="20"/>
                      </a:moveTo>
                      <a:lnTo>
                        <a:pt x="5" y="29"/>
                      </a:lnTo>
                      <a:lnTo>
                        <a:pt x="4" y="25"/>
                      </a:lnTo>
                      <a:lnTo>
                        <a:pt x="40" y="18"/>
                      </a:lnTo>
                      <a:lnTo>
                        <a:pt x="38" y="4"/>
                      </a:lnTo>
                      <a:lnTo>
                        <a:pt x="2" y="13"/>
                      </a:lnTo>
                      <a:lnTo>
                        <a:pt x="0" y="9"/>
                      </a:lnTo>
                      <a:lnTo>
                        <a:pt x="42" y="0"/>
                      </a:lnTo>
                      <a:lnTo>
                        <a:pt x="45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8" name="Freeform 673"/>
                <p:cNvSpPr>
                  <a:spLocks noEditPoints="1"/>
                </p:cNvSpPr>
                <p:nvPr/>
              </p:nvSpPr>
              <p:spPr bwMode="auto">
                <a:xfrm>
                  <a:off x="3753637" y="3051271"/>
                  <a:ext cx="68263" cy="31750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34" y="5"/>
                    </a:cxn>
                    <a:cxn ang="0">
                      <a:pos x="33" y="12"/>
                    </a:cxn>
                    <a:cxn ang="0">
                      <a:pos x="26" y="15"/>
                    </a:cxn>
                    <a:cxn ang="0">
                      <a:pos x="19" y="15"/>
                    </a:cxn>
                    <a:cxn ang="0">
                      <a:pos x="14" y="9"/>
                    </a:cxn>
                    <a:cxn ang="0">
                      <a:pos x="13" y="7"/>
                    </a:cxn>
                    <a:cxn ang="0">
                      <a:pos x="0" y="10"/>
                    </a:cxn>
                    <a:cxn ang="0">
                      <a:pos x="0" y="7"/>
                    </a:cxn>
                    <a:cxn ang="0">
                      <a:pos x="32" y="0"/>
                    </a:cxn>
                    <a:cxn ang="0">
                      <a:pos x="17" y="6"/>
                    </a:cxn>
                    <a:cxn ang="0">
                      <a:pos x="17" y="9"/>
                    </a:cxn>
                    <a:cxn ang="0">
                      <a:pos x="25" y="13"/>
                    </a:cxn>
                    <a:cxn ang="0">
                      <a:pos x="31" y="6"/>
                    </a:cxn>
                    <a:cxn ang="0">
                      <a:pos x="30" y="3"/>
                    </a:cxn>
                    <a:cxn ang="0">
                      <a:pos x="17" y="6"/>
                    </a:cxn>
                  </a:cxnLst>
                  <a:rect l="0" t="0" r="r" b="b"/>
                  <a:pathLst>
                    <a:path w="35" h="16">
                      <a:moveTo>
                        <a:pt x="32" y="0"/>
                      </a:moveTo>
                      <a:cubicBezTo>
                        <a:pt x="33" y="1"/>
                        <a:pt x="33" y="3"/>
                        <a:pt x="34" y="5"/>
                      </a:cubicBezTo>
                      <a:cubicBezTo>
                        <a:pt x="35" y="8"/>
                        <a:pt x="34" y="10"/>
                        <a:pt x="33" y="12"/>
                      </a:cubicBezTo>
                      <a:cubicBezTo>
                        <a:pt x="31" y="13"/>
                        <a:pt x="29" y="15"/>
                        <a:pt x="26" y="15"/>
                      </a:cubicBezTo>
                      <a:cubicBezTo>
                        <a:pt x="23" y="16"/>
                        <a:pt x="21" y="16"/>
                        <a:pt x="19" y="15"/>
                      </a:cubicBezTo>
                      <a:cubicBezTo>
                        <a:pt x="16" y="14"/>
                        <a:pt x="14" y="12"/>
                        <a:pt x="14" y="9"/>
                      </a:cubicBezTo>
                      <a:cubicBezTo>
                        <a:pt x="13" y="8"/>
                        <a:pt x="13" y="8"/>
                        <a:pt x="13" y="7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2" y="0"/>
                      </a:lnTo>
                      <a:close/>
                      <a:moveTo>
                        <a:pt x="17" y="6"/>
                      </a:moveTo>
                      <a:cubicBezTo>
                        <a:pt x="17" y="7"/>
                        <a:pt x="17" y="8"/>
                        <a:pt x="17" y="9"/>
                      </a:cubicBezTo>
                      <a:cubicBezTo>
                        <a:pt x="18" y="12"/>
                        <a:pt x="21" y="14"/>
                        <a:pt x="25" y="13"/>
                      </a:cubicBezTo>
                      <a:cubicBezTo>
                        <a:pt x="30" y="12"/>
                        <a:pt x="31" y="9"/>
                        <a:pt x="31" y="6"/>
                      </a:cubicBezTo>
                      <a:cubicBezTo>
                        <a:pt x="30" y="5"/>
                        <a:pt x="30" y="4"/>
                        <a:pt x="30" y="3"/>
                      </a:cubicBez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9" name="Freeform 674"/>
                <p:cNvSpPr>
                  <a:spLocks noEditPoints="1"/>
                </p:cNvSpPr>
                <p:nvPr/>
              </p:nvSpPr>
              <p:spPr bwMode="auto">
                <a:xfrm>
                  <a:off x="3761575" y="3084608"/>
                  <a:ext cx="71438" cy="49213"/>
                </a:xfrm>
                <a:custGeom>
                  <a:avLst/>
                  <a:gdLst/>
                  <a:ahLst/>
                  <a:cxnLst>
                    <a:cxn ang="0">
                      <a:pos x="21" y="22"/>
                    </a:cxn>
                    <a:cxn ang="0">
                      <a:pos x="1" y="16"/>
                    </a:cxn>
                    <a:cxn ang="0">
                      <a:pos x="15" y="2"/>
                    </a:cxn>
                    <a:cxn ang="0">
                      <a:pos x="35" y="9"/>
                    </a:cxn>
                    <a:cxn ang="0">
                      <a:pos x="21" y="22"/>
                    </a:cxn>
                    <a:cxn ang="0">
                      <a:pos x="16" y="5"/>
                    </a:cxn>
                    <a:cxn ang="0">
                      <a:pos x="5" y="15"/>
                    </a:cxn>
                    <a:cxn ang="0">
                      <a:pos x="20" y="19"/>
                    </a:cxn>
                    <a:cxn ang="0">
                      <a:pos x="32" y="9"/>
                    </a:cxn>
                    <a:cxn ang="0">
                      <a:pos x="16" y="5"/>
                    </a:cxn>
                  </a:cxnLst>
                  <a:rect l="0" t="0" r="r" b="b"/>
                  <a:pathLst>
                    <a:path w="36" h="25">
                      <a:moveTo>
                        <a:pt x="21" y="22"/>
                      </a:moveTo>
                      <a:cubicBezTo>
                        <a:pt x="9" y="25"/>
                        <a:pt x="2" y="22"/>
                        <a:pt x="1" y="16"/>
                      </a:cubicBezTo>
                      <a:cubicBezTo>
                        <a:pt x="0" y="10"/>
                        <a:pt x="5" y="4"/>
                        <a:pt x="15" y="2"/>
                      </a:cubicBezTo>
                      <a:cubicBezTo>
                        <a:pt x="26" y="0"/>
                        <a:pt x="34" y="3"/>
                        <a:pt x="35" y="9"/>
                      </a:cubicBezTo>
                      <a:cubicBezTo>
                        <a:pt x="36" y="15"/>
                        <a:pt x="30" y="20"/>
                        <a:pt x="21" y="22"/>
                      </a:cubicBezTo>
                      <a:close/>
                      <a:moveTo>
                        <a:pt x="16" y="5"/>
                      </a:moveTo>
                      <a:cubicBezTo>
                        <a:pt x="9" y="7"/>
                        <a:pt x="3" y="11"/>
                        <a:pt x="5" y="15"/>
                      </a:cubicBezTo>
                      <a:cubicBezTo>
                        <a:pt x="6" y="20"/>
                        <a:pt x="12" y="21"/>
                        <a:pt x="20" y="19"/>
                      </a:cubicBezTo>
                      <a:cubicBezTo>
                        <a:pt x="26" y="18"/>
                        <a:pt x="33" y="14"/>
                        <a:pt x="32" y="9"/>
                      </a:cubicBezTo>
                      <a:cubicBezTo>
                        <a:pt x="30" y="5"/>
                        <a:pt x="23" y="4"/>
                        <a:pt x="16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0" name="Freeform 675"/>
                <p:cNvSpPr>
                  <a:spLocks noEditPoints="1"/>
                </p:cNvSpPr>
                <p:nvPr/>
              </p:nvSpPr>
              <p:spPr bwMode="auto">
                <a:xfrm>
                  <a:off x="3769512" y="3130646"/>
                  <a:ext cx="71438" cy="396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" y="5"/>
                    </a:cxn>
                    <a:cxn ang="0">
                      <a:pos x="15" y="6"/>
                    </a:cxn>
                    <a:cxn ang="0">
                      <a:pos x="17" y="7"/>
                    </a:cxn>
                    <a:cxn ang="0">
                      <a:pos x="17" y="7"/>
                    </a:cxn>
                    <a:cxn ang="0">
                      <a:pos x="24" y="1"/>
                    </a:cxn>
                    <a:cxn ang="0">
                      <a:pos x="32" y="1"/>
                    </a:cxn>
                    <a:cxn ang="0">
                      <a:pos x="36" y="7"/>
                    </a:cxn>
                    <a:cxn ang="0">
                      <a:pos x="36" y="13"/>
                    </a:cxn>
                    <a:cxn ang="0">
                      <a:pos x="4" y="20"/>
                    </a:cxn>
                    <a:cxn ang="0">
                      <a:pos x="3" y="17"/>
                    </a:cxn>
                    <a:cxn ang="0">
                      <a:pos x="17" y="14"/>
                    </a:cxn>
                    <a:cxn ang="0">
                      <a:pos x="17" y="12"/>
                    </a:cxn>
                    <a:cxn ang="0">
                      <a:pos x="14" y="9"/>
                    </a:cxn>
                    <a:cxn ang="0">
                      <a:pos x="4" y="8"/>
                    </a:cxn>
                    <a:cxn ang="0">
                      <a:pos x="1" y="8"/>
                    </a:cxn>
                    <a:cxn ang="0">
                      <a:pos x="0" y="5"/>
                    </a:cxn>
                    <a:cxn ang="0">
                      <a:pos x="32" y="10"/>
                    </a:cxn>
                    <a:cxn ang="0">
                      <a:pos x="32" y="8"/>
                    </a:cxn>
                    <a:cxn ang="0">
                      <a:pos x="25" y="4"/>
                    </a:cxn>
                    <a:cxn ang="0">
                      <a:pos x="20" y="11"/>
                    </a:cxn>
                    <a:cxn ang="0">
                      <a:pos x="21" y="13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36" h="20">
                      <a:moveTo>
                        <a:pt x="0" y="5"/>
                      </a:move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7" y="5"/>
                        <a:pt x="12" y="5"/>
                        <a:pt x="15" y="6"/>
                      </a:cubicBezTo>
                      <a:cubicBezTo>
                        <a:pt x="16" y="6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8" y="5"/>
                        <a:pt x="20" y="2"/>
                        <a:pt x="24" y="1"/>
                      </a:cubicBezTo>
                      <a:cubicBezTo>
                        <a:pt x="27" y="0"/>
                        <a:pt x="30" y="0"/>
                        <a:pt x="32" y="1"/>
                      </a:cubicBezTo>
                      <a:cubicBezTo>
                        <a:pt x="34" y="2"/>
                        <a:pt x="35" y="4"/>
                        <a:pt x="36" y="7"/>
                      </a:cubicBezTo>
                      <a:cubicBezTo>
                        <a:pt x="36" y="9"/>
                        <a:pt x="36" y="11"/>
                        <a:pt x="36" y="13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0"/>
                        <a:pt x="16" y="9"/>
                        <a:pt x="14" y="9"/>
                      </a:cubicBezTo>
                      <a:cubicBezTo>
                        <a:pt x="12" y="8"/>
                        <a:pt x="7" y="8"/>
                        <a:pt x="4" y="8"/>
                      </a:cubicBezTo>
                      <a:cubicBezTo>
                        <a:pt x="3" y="8"/>
                        <a:pt x="2" y="8"/>
                        <a:pt x="1" y="8"/>
                      </a:cubicBezTo>
                      <a:lnTo>
                        <a:pt x="0" y="5"/>
                      </a:lnTo>
                      <a:close/>
                      <a:moveTo>
                        <a:pt x="32" y="10"/>
                      </a:moveTo>
                      <a:cubicBezTo>
                        <a:pt x="33" y="10"/>
                        <a:pt x="33" y="9"/>
                        <a:pt x="32" y="8"/>
                      </a:cubicBezTo>
                      <a:cubicBezTo>
                        <a:pt x="32" y="5"/>
                        <a:pt x="29" y="3"/>
                        <a:pt x="25" y="4"/>
                      </a:cubicBezTo>
                      <a:cubicBezTo>
                        <a:pt x="21" y="5"/>
                        <a:pt x="19" y="7"/>
                        <a:pt x="20" y="11"/>
                      </a:cubicBezTo>
                      <a:cubicBezTo>
                        <a:pt x="20" y="12"/>
                        <a:pt x="20" y="12"/>
                        <a:pt x="21" y="13"/>
                      </a:cubicBez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1" name="Freeform 676"/>
                <p:cNvSpPr>
                  <a:spLocks noEditPoints="1"/>
                </p:cNvSpPr>
                <p:nvPr/>
              </p:nvSpPr>
              <p:spPr bwMode="auto">
                <a:xfrm>
                  <a:off x="3779037" y="3163983"/>
                  <a:ext cx="69850" cy="39688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34" y="5"/>
                    </a:cxn>
                    <a:cxn ang="0">
                      <a:pos x="33" y="12"/>
                    </a:cxn>
                    <a:cxn ang="0">
                      <a:pos x="28" y="15"/>
                    </a:cxn>
                    <a:cxn ang="0">
                      <a:pos x="20" y="13"/>
                    </a:cxn>
                    <a:cxn ang="0">
                      <a:pos x="20" y="13"/>
                    </a:cxn>
                    <a:cxn ang="0">
                      <a:pos x="12" y="20"/>
                    </a:cxn>
                    <a:cxn ang="0">
                      <a:pos x="5" y="19"/>
                    </a:cxn>
                    <a:cxn ang="0">
                      <a:pos x="1" y="12"/>
                    </a:cxn>
                    <a:cxn ang="0">
                      <a:pos x="0" y="8"/>
                    </a:cxn>
                    <a:cxn ang="0">
                      <a:pos x="32" y="0"/>
                    </a:cxn>
                    <a:cxn ang="0">
                      <a:pos x="4" y="10"/>
                    </a:cxn>
                    <a:cxn ang="0">
                      <a:pos x="4" y="12"/>
                    </a:cxn>
                    <a:cxn ang="0">
                      <a:pos x="12" y="17"/>
                    </a:cxn>
                    <a:cxn ang="0">
                      <a:pos x="17" y="9"/>
                    </a:cxn>
                    <a:cxn ang="0">
                      <a:pos x="16" y="7"/>
                    </a:cxn>
                    <a:cxn ang="0">
                      <a:pos x="4" y="10"/>
                    </a:cxn>
                    <a:cxn ang="0">
                      <a:pos x="19" y="6"/>
                    </a:cxn>
                    <a:cxn ang="0">
                      <a:pos x="20" y="9"/>
                    </a:cxn>
                    <a:cxn ang="0">
                      <a:pos x="27" y="12"/>
                    </a:cxn>
                    <a:cxn ang="0">
                      <a:pos x="31" y="6"/>
                    </a:cxn>
                    <a:cxn ang="0">
                      <a:pos x="30" y="4"/>
                    </a:cxn>
                    <a:cxn ang="0">
                      <a:pos x="19" y="6"/>
                    </a:cxn>
                  </a:cxnLst>
                  <a:rect l="0" t="0" r="r" b="b"/>
                  <a:pathLst>
                    <a:path w="35" h="20">
                      <a:moveTo>
                        <a:pt x="32" y="0"/>
                      </a:moveTo>
                      <a:cubicBezTo>
                        <a:pt x="33" y="2"/>
                        <a:pt x="34" y="3"/>
                        <a:pt x="34" y="5"/>
                      </a:cubicBezTo>
                      <a:cubicBezTo>
                        <a:pt x="35" y="8"/>
                        <a:pt x="34" y="10"/>
                        <a:pt x="33" y="12"/>
                      </a:cubicBezTo>
                      <a:cubicBezTo>
                        <a:pt x="32" y="14"/>
                        <a:pt x="30" y="15"/>
                        <a:pt x="28" y="15"/>
                      </a:cubicBezTo>
                      <a:cubicBezTo>
                        <a:pt x="25" y="16"/>
                        <a:pt x="21" y="15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9" y="16"/>
                        <a:pt x="17" y="19"/>
                        <a:pt x="12" y="20"/>
                      </a:cubicBezTo>
                      <a:cubicBezTo>
                        <a:pt x="10" y="20"/>
                        <a:pt x="7" y="20"/>
                        <a:pt x="5" y="19"/>
                      </a:cubicBezTo>
                      <a:cubicBezTo>
                        <a:pt x="3" y="18"/>
                        <a:pt x="1" y="16"/>
                        <a:pt x="1" y="12"/>
                      </a:cubicBezTo>
                      <a:cubicBezTo>
                        <a:pt x="0" y="10"/>
                        <a:pt x="0" y="9"/>
                        <a:pt x="0" y="8"/>
                      </a:cubicBezTo>
                      <a:lnTo>
                        <a:pt x="32" y="0"/>
                      </a:lnTo>
                      <a:close/>
                      <a:moveTo>
                        <a:pt x="4" y="10"/>
                      </a:moveTo>
                      <a:cubicBezTo>
                        <a:pt x="4" y="10"/>
                        <a:pt x="4" y="11"/>
                        <a:pt x="4" y="12"/>
                      </a:cubicBezTo>
                      <a:cubicBezTo>
                        <a:pt x="5" y="15"/>
                        <a:pt x="7" y="18"/>
                        <a:pt x="12" y="17"/>
                      </a:cubicBezTo>
                      <a:cubicBezTo>
                        <a:pt x="16" y="16"/>
                        <a:pt x="17" y="13"/>
                        <a:pt x="17" y="9"/>
                      </a:cubicBezTo>
                      <a:cubicBezTo>
                        <a:pt x="16" y="7"/>
                        <a:pt x="16" y="7"/>
                        <a:pt x="16" y="7"/>
                      </a:cubicBezTo>
                      <a:lnTo>
                        <a:pt x="4" y="10"/>
                      </a:lnTo>
                      <a:close/>
                      <a:moveTo>
                        <a:pt x="19" y="6"/>
                      </a:move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1" y="12"/>
                        <a:pt x="23" y="13"/>
                        <a:pt x="27" y="12"/>
                      </a:cubicBezTo>
                      <a:cubicBezTo>
                        <a:pt x="30" y="12"/>
                        <a:pt x="32" y="9"/>
                        <a:pt x="31" y="6"/>
                      </a:cubicBezTo>
                      <a:cubicBezTo>
                        <a:pt x="31" y="5"/>
                        <a:pt x="30" y="4"/>
                        <a:pt x="30" y="4"/>
                      </a:cubicBez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2" name="Freeform 677"/>
                <p:cNvSpPr>
                  <a:spLocks/>
                </p:cNvSpPr>
                <p:nvPr/>
              </p:nvSpPr>
              <p:spPr bwMode="auto">
                <a:xfrm>
                  <a:off x="3785387" y="3203671"/>
                  <a:ext cx="73025" cy="39688"/>
                </a:xfrm>
                <a:custGeom>
                  <a:avLst/>
                  <a:gdLst/>
                  <a:ahLst/>
                  <a:cxnLst>
                    <a:cxn ang="0">
                      <a:pos x="37" y="13"/>
                    </a:cxn>
                    <a:cxn ang="0">
                      <a:pos x="4" y="20"/>
                    </a:cxn>
                    <a:cxn ang="0">
                      <a:pos x="4" y="17"/>
                    </a:cxn>
                    <a:cxn ang="0">
                      <a:pos x="33" y="11"/>
                    </a:cxn>
                    <a:cxn ang="0">
                      <a:pos x="31" y="3"/>
                    </a:cxn>
                    <a:cxn ang="0">
                      <a:pos x="21" y="6"/>
                    </a:cxn>
                    <a:cxn ang="0">
                      <a:pos x="2" y="6"/>
                    </a:cxn>
                    <a:cxn ang="0">
                      <a:pos x="0" y="3"/>
                    </a:cxn>
                    <a:cxn ang="0">
                      <a:pos x="3" y="2"/>
                    </a:cxn>
                    <a:cxn ang="0">
                      <a:pos x="6" y="4"/>
                    </a:cxn>
                    <a:cxn ang="0">
                      <a:pos x="20" y="3"/>
                    </a:cxn>
                    <a:cxn ang="0">
                      <a:pos x="34" y="0"/>
                    </a:cxn>
                    <a:cxn ang="0">
                      <a:pos x="37" y="13"/>
                    </a:cxn>
                  </a:cxnLst>
                  <a:rect l="0" t="0" r="r" b="b"/>
                  <a:pathLst>
                    <a:path w="37" h="20">
                      <a:moveTo>
                        <a:pt x="37" y="13"/>
                      </a:move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7"/>
                        <a:pt x="6" y="9"/>
                        <a:pt x="2" y="6"/>
                      </a:cubicBezTo>
                      <a:cubicBezTo>
                        <a:pt x="1" y="6"/>
                        <a:pt x="0" y="5"/>
                        <a:pt x="0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3"/>
                        <a:pt x="5" y="4"/>
                        <a:pt x="6" y="4"/>
                      </a:cubicBezTo>
                      <a:cubicBezTo>
                        <a:pt x="9" y="5"/>
                        <a:pt x="15" y="4"/>
                        <a:pt x="20" y="3"/>
                      </a:cubicBezTo>
                      <a:cubicBezTo>
                        <a:pt x="34" y="0"/>
                        <a:pt x="34" y="0"/>
                        <a:pt x="34" y="0"/>
                      </a:cubicBezTo>
                      <a:lnTo>
                        <a:pt x="37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3" name="Freeform 678"/>
                <p:cNvSpPr>
                  <a:spLocks/>
                </p:cNvSpPr>
                <p:nvPr/>
              </p:nvSpPr>
              <p:spPr bwMode="auto">
                <a:xfrm>
                  <a:off x="3794912" y="3240183"/>
                  <a:ext cx="71438" cy="39688"/>
                </a:xfrm>
                <a:custGeom>
                  <a:avLst/>
                  <a:gdLst/>
                  <a:ahLst/>
                  <a:cxnLst>
                    <a:cxn ang="0">
                      <a:pos x="22" y="19"/>
                    </a:cxn>
                    <a:cxn ang="0">
                      <a:pos x="20" y="7"/>
                    </a:cxn>
                    <a:cxn ang="0">
                      <a:pos x="6" y="11"/>
                    </a:cxn>
                    <a:cxn ang="0">
                      <a:pos x="9" y="24"/>
                    </a:cxn>
                    <a:cxn ang="0">
                      <a:pos x="4" y="25"/>
                    </a:cxn>
                    <a:cxn ang="0">
                      <a:pos x="0" y="9"/>
                    </a:cxn>
                    <a:cxn ang="0">
                      <a:pos x="41" y="0"/>
                    </a:cxn>
                    <a:cxn ang="0">
                      <a:pos x="45" y="15"/>
                    </a:cxn>
                    <a:cxn ang="0">
                      <a:pos x="40" y="15"/>
                    </a:cxn>
                    <a:cxn ang="0">
                      <a:pos x="38" y="4"/>
                    </a:cxn>
                    <a:cxn ang="0">
                      <a:pos x="25" y="7"/>
                    </a:cxn>
                    <a:cxn ang="0">
                      <a:pos x="27" y="17"/>
                    </a:cxn>
                    <a:cxn ang="0">
                      <a:pos x="22" y="19"/>
                    </a:cxn>
                  </a:cxnLst>
                  <a:rect l="0" t="0" r="r" b="b"/>
                  <a:pathLst>
                    <a:path w="45" h="25">
                      <a:moveTo>
                        <a:pt x="22" y="19"/>
                      </a:moveTo>
                      <a:lnTo>
                        <a:pt x="20" y="7"/>
                      </a:lnTo>
                      <a:lnTo>
                        <a:pt x="6" y="11"/>
                      </a:lnTo>
                      <a:lnTo>
                        <a:pt x="9" y="24"/>
                      </a:lnTo>
                      <a:lnTo>
                        <a:pt x="4" y="25"/>
                      </a:lnTo>
                      <a:lnTo>
                        <a:pt x="0" y="9"/>
                      </a:lnTo>
                      <a:lnTo>
                        <a:pt x="41" y="0"/>
                      </a:lnTo>
                      <a:lnTo>
                        <a:pt x="45" y="15"/>
                      </a:lnTo>
                      <a:lnTo>
                        <a:pt x="40" y="15"/>
                      </a:lnTo>
                      <a:lnTo>
                        <a:pt x="38" y="4"/>
                      </a:lnTo>
                      <a:lnTo>
                        <a:pt x="25" y="7"/>
                      </a:lnTo>
                      <a:lnTo>
                        <a:pt x="27" y="17"/>
                      </a:lnTo>
                      <a:lnTo>
                        <a:pt x="22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4" name="Freeform 679"/>
                <p:cNvSpPr>
                  <a:spLocks/>
                </p:cNvSpPr>
                <p:nvPr/>
              </p:nvSpPr>
              <p:spPr bwMode="auto">
                <a:xfrm>
                  <a:off x="3802850" y="3271933"/>
                  <a:ext cx="73025" cy="47625"/>
                </a:xfrm>
                <a:custGeom>
                  <a:avLst/>
                  <a:gdLst/>
                  <a:ahLst/>
                  <a:cxnLst>
                    <a:cxn ang="0">
                      <a:pos x="41" y="4"/>
                    </a:cxn>
                    <a:cxn ang="0">
                      <a:pos x="25" y="7"/>
                    </a:cxn>
                    <a:cxn ang="0">
                      <a:pos x="27" y="21"/>
                    </a:cxn>
                    <a:cxn ang="0">
                      <a:pos x="45" y="16"/>
                    </a:cxn>
                    <a:cxn ang="0">
                      <a:pos x="46" y="20"/>
                    </a:cxn>
                    <a:cxn ang="0">
                      <a:pos x="5" y="30"/>
                    </a:cxn>
                    <a:cxn ang="0">
                      <a:pos x="4" y="26"/>
                    </a:cxn>
                    <a:cxn ang="0">
                      <a:pos x="24" y="21"/>
                    </a:cxn>
                    <a:cxn ang="0">
                      <a:pos x="20" y="9"/>
                    </a:cxn>
                    <a:cxn ang="0">
                      <a:pos x="1" y="12"/>
                    </a:cxn>
                    <a:cxn ang="0">
                      <a:pos x="0" y="9"/>
                    </a:cxn>
                    <a:cxn ang="0">
                      <a:pos x="41" y="0"/>
                    </a:cxn>
                    <a:cxn ang="0">
                      <a:pos x="41" y="4"/>
                    </a:cxn>
                  </a:cxnLst>
                  <a:rect l="0" t="0" r="r" b="b"/>
                  <a:pathLst>
                    <a:path w="46" h="30">
                      <a:moveTo>
                        <a:pt x="41" y="4"/>
                      </a:moveTo>
                      <a:lnTo>
                        <a:pt x="25" y="7"/>
                      </a:lnTo>
                      <a:lnTo>
                        <a:pt x="27" y="21"/>
                      </a:lnTo>
                      <a:lnTo>
                        <a:pt x="45" y="16"/>
                      </a:lnTo>
                      <a:lnTo>
                        <a:pt x="46" y="20"/>
                      </a:lnTo>
                      <a:lnTo>
                        <a:pt x="5" y="30"/>
                      </a:lnTo>
                      <a:lnTo>
                        <a:pt x="4" y="26"/>
                      </a:lnTo>
                      <a:lnTo>
                        <a:pt x="24" y="21"/>
                      </a:lnTo>
                      <a:lnTo>
                        <a:pt x="20" y="9"/>
                      </a:lnTo>
                      <a:lnTo>
                        <a:pt x="1" y="12"/>
                      </a:lnTo>
                      <a:lnTo>
                        <a:pt x="0" y="9"/>
                      </a:lnTo>
                      <a:lnTo>
                        <a:pt x="41" y="0"/>
                      </a:lnTo>
                      <a:lnTo>
                        <a:pt x="4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5" name="Freeform 680"/>
                <p:cNvSpPr>
                  <a:spLocks/>
                </p:cNvSpPr>
                <p:nvPr/>
              </p:nvSpPr>
              <p:spPr bwMode="auto">
                <a:xfrm>
                  <a:off x="3812375" y="3313208"/>
                  <a:ext cx="74613" cy="47625"/>
                </a:xfrm>
                <a:custGeom>
                  <a:avLst/>
                  <a:gdLst/>
                  <a:ahLst/>
                  <a:cxnLst>
                    <a:cxn ang="0">
                      <a:pos x="33" y="3"/>
                    </a:cxn>
                    <a:cxn ang="0">
                      <a:pos x="20" y="6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17" y="11"/>
                    </a:cxn>
                    <a:cxn ang="0">
                      <a:pos x="36" y="14"/>
                    </a:cxn>
                    <a:cxn ang="0">
                      <a:pos x="37" y="17"/>
                    </a:cxn>
                    <a:cxn ang="0">
                      <a:pos x="4" y="24"/>
                    </a:cxn>
                    <a:cxn ang="0">
                      <a:pos x="3" y="22"/>
                    </a:cxn>
                    <a:cxn ang="0">
                      <a:pos x="17" y="18"/>
                    </a:cxn>
                    <a:cxn ang="0">
                      <a:pos x="30" y="16"/>
                    </a:cxn>
                    <a:cxn ang="0">
                      <a:pos x="31" y="16"/>
                    </a:cxn>
                    <a:cxn ang="0">
                      <a:pos x="19" y="14"/>
                    </a:cxn>
                    <a:cxn ang="0">
                      <a:pos x="1" y="11"/>
                    </a:cxn>
                    <a:cxn ang="0">
                      <a:pos x="0" y="8"/>
                    </a:cxn>
                    <a:cxn ang="0">
                      <a:pos x="33" y="0"/>
                    </a:cxn>
                    <a:cxn ang="0">
                      <a:pos x="33" y="3"/>
                    </a:cxn>
                  </a:cxnLst>
                  <a:rect l="0" t="0" r="r" b="b"/>
                  <a:pathLst>
                    <a:path w="37" h="24">
                      <a:moveTo>
                        <a:pt x="33" y="3"/>
                      </a:move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4" y="7"/>
                        <a:pt x="10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9" y="9"/>
                        <a:pt x="13" y="10"/>
                        <a:pt x="17" y="11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22" y="17"/>
                        <a:pt x="26" y="16"/>
                        <a:pt x="30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27" y="15"/>
                        <a:pt x="23" y="15"/>
                        <a:pt x="19" y="14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6" name="Freeform 681"/>
                <p:cNvSpPr>
                  <a:spLocks noEditPoints="1"/>
                </p:cNvSpPr>
                <p:nvPr/>
              </p:nvSpPr>
              <p:spPr bwMode="auto">
                <a:xfrm>
                  <a:off x="3821900" y="3357658"/>
                  <a:ext cx="84138" cy="47625"/>
                </a:xfrm>
                <a:custGeom>
                  <a:avLst/>
                  <a:gdLst/>
                  <a:ahLst/>
                  <a:cxnLst>
                    <a:cxn ang="0">
                      <a:pos x="33" y="2"/>
                    </a:cxn>
                    <a:cxn ang="0">
                      <a:pos x="19" y="6"/>
                    </a:cxn>
                    <a:cxn ang="0">
                      <a:pos x="5" y="8"/>
                    </a:cxn>
                    <a:cxn ang="0">
                      <a:pos x="5" y="9"/>
                    </a:cxn>
                    <a:cxn ang="0">
                      <a:pos x="17" y="10"/>
                    </a:cxn>
                    <a:cxn ang="0">
                      <a:pos x="36" y="14"/>
                    </a:cxn>
                    <a:cxn ang="0">
                      <a:pos x="36" y="16"/>
                    </a:cxn>
                    <a:cxn ang="0">
                      <a:pos x="4" y="24"/>
                    </a:cxn>
                    <a:cxn ang="0">
                      <a:pos x="3" y="21"/>
                    </a:cxn>
                    <a:cxn ang="0">
                      <a:pos x="17" y="18"/>
                    </a:cxn>
                    <a:cxn ang="0">
                      <a:pos x="30" y="15"/>
                    </a:cxn>
                    <a:cxn ang="0">
                      <a:pos x="30" y="15"/>
                    </a:cxn>
                    <a:cxn ang="0">
                      <a:pos x="18" y="14"/>
                    </a:cxn>
                    <a:cxn ang="0">
                      <a:pos x="1" y="10"/>
                    </a:cxn>
                    <a:cxn ang="0">
                      <a:pos x="0" y="7"/>
                    </a:cxn>
                    <a:cxn ang="0">
                      <a:pos x="33" y="0"/>
                    </a:cxn>
                    <a:cxn ang="0">
                      <a:pos x="33" y="2"/>
                    </a:cxn>
                    <a:cxn ang="0">
                      <a:pos x="41" y="4"/>
                    </a:cxn>
                    <a:cxn ang="0">
                      <a:pos x="38" y="7"/>
                    </a:cxn>
                    <a:cxn ang="0">
                      <a:pos x="42" y="9"/>
                    </a:cxn>
                    <a:cxn ang="0">
                      <a:pos x="42" y="11"/>
                    </a:cxn>
                    <a:cxn ang="0">
                      <a:pos x="36" y="8"/>
                    </a:cxn>
                    <a:cxn ang="0">
                      <a:pos x="40" y="2"/>
                    </a:cxn>
                    <a:cxn ang="0">
                      <a:pos x="41" y="4"/>
                    </a:cxn>
                  </a:cxnLst>
                  <a:rect l="0" t="0" r="r" b="b"/>
                  <a:pathLst>
                    <a:path w="42" h="24">
                      <a:moveTo>
                        <a:pt x="33" y="2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0" y="8"/>
                        <a:pt x="5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9" y="9"/>
                        <a:pt x="13" y="9"/>
                        <a:pt x="17" y="10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22" y="17"/>
                        <a:pt x="26" y="16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7" y="15"/>
                        <a:pt x="22" y="14"/>
                        <a:pt x="18" y="14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3" y="0"/>
                        <a:pt x="33" y="0"/>
                        <a:pt x="33" y="0"/>
                      </a:cubicBezTo>
                      <a:lnTo>
                        <a:pt x="33" y="2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8" y="6"/>
                        <a:pt x="38" y="7"/>
                      </a:cubicBezTo>
                      <a:cubicBezTo>
                        <a:pt x="39" y="9"/>
                        <a:pt x="40" y="9"/>
                        <a:pt x="42" y="9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39" y="11"/>
                        <a:pt x="37" y="10"/>
                        <a:pt x="36" y="8"/>
                      </a:cubicBezTo>
                      <a:cubicBezTo>
                        <a:pt x="36" y="5"/>
                        <a:pt x="37" y="3"/>
                        <a:pt x="40" y="2"/>
                      </a:cubicBezTo>
                      <a:lnTo>
                        <a:pt x="4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7" name="Freeform 682"/>
                <p:cNvSpPr>
                  <a:spLocks noEditPoints="1"/>
                </p:cNvSpPr>
                <p:nvPr/>
              </p:nvSpPr>
              <p:spPr bwMode="auto">
                <a:xfrm>
                  <a:off x="4468012" y="2221008"/>
                  <a:ext cx="26988" cy="666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12" y="2"/>
                    </a:cxn>
                    <a:cxn ang="0">
                      <a:pos x="14" y="9"/>
                    </a:cxn>
                    <a:cxn ang="0">
                      <a:pos x="12" y="17"/>
                    </a:cxn>
                    <a:cxn ang="0">
                      <a:pos x="5" y="20"/>
                    </a:cxn>
                    <a:cxn ang="0">
                      <a:pos x="3" y="20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17"/>
                    </a:cxn>
                    <a:cxn ang="0">
                      <a:pos x="5" y="17"/>
                    </a:cxn>
                    <a:cxn ang="0">
                      <a:pos x="11" y="10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17"/>
                    </a:cxn>
                  </a:cxnLst>
                  <a:rect l="0" t="0" r="r" b="b"/>
                  <a:pathLst>
                    <a:path w="14" h="34">
                      <a:moveTo>
                        <a:pt x="0" y="0"/>
                      </a:moveTo>
                      <a:cubicBezTo>
                        <a:pt x="1" y="0"/>
                        <a:pt x="3" y="0"/>
                        <a:pt x="6" y="0"/>
                      </a:cubicBezTo>
                      <a:cubicBezTo>
                        <a:pt x="8" y="0"/>
                        <a:pt x="11" y="1"/>
                        <a:pt x="12" y="2"/>
                      </a:cubicBezTo>
                      <a:cubicBezTo>
                        <a:pt x="13" y="4"/>
                        <a:pt x="14" y="6"/>
                        <a:pt x="14" y="9"/>
                      </a:cubicBezTo>
                      <a:cubicBezTo>
                        <a:pt x="14" y="13"/>
                        <a:pt x="13" y="15"/>
                        <a:pt x="12" y="17"/>
                      </a:cubicBezTo>
                      <a:cubicBezTo>
                        <a:pt x="11" y="19"/>
                        <a:pt x="8" y="20"/>
                        <a:pt x="5" y="20"/>
                      </a:cubicBezTo>
                      <a:cubicBezTo>
                        <a:pt x="4" y="20"/>
                        <a:pt x="3" y="20"/>
                        <a:pt x="3" y="20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lnTo>
                        <a:pt x="0" y="0"/>
                      </a:lnTo>
                      <a:close/>
                      <a:moveTo>
                        <a:pt x="3" y="17"/>
                      </a:moveTo>
                      <a:cubicBezTo>
                        <a:pt x="3" y="17"/>
                        <a:pt x="4" y="17"/>
                        <a:pt x="5" y="17"/>
                      </a:cubicBezTo>
                      <a:cubicBezTo>
                        <a:pt x="9" y="17"/>
                        <a:pt x="11" y="14"/>
                        <a:pt x="11" y="10"/>
                      </a:cubicBezTo>
                      <a:cubicBezTo>
                        <a:pt x="11" y="5"/>
                        <a:pt x="9" y="3"/>
                        <a:pt x="6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8" name="Freeform 683"/>
                <p:cNvSpPr>
                  <a:spLocks/>
                </p:cNvSpPr>
                <p:nvPr/>
              </p:nvSpPr>
              <p:spPr bwMode="auto">
                <a:xfrm>
                  <a:off x="4502937" y="2221008"/>
                  <a:ext cx="34925" cy="666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14"/>
                    </a:cxn>
                    <a:cxn ang="0">
                      <a:pos x="2" y="28"/>
                    </a:cxn>
                    <a:cxn ang="0">
                      <a:pos x="2" y="28"/>
                    </a:cxn>
                    <a:cxn ang="0">
                      <a:pos x="7" y="17"/>
                    </a:cxn>
                    <a:cxn ang="0">
                      <a:pos x="14" y="0"/>
                    </a:cxn>
                    <a:cxn ang="0">
                      <a:pos x="17" y="0"/>
                    </a:cxn>
                    <a:cxn ang="0">
                      <a:pos x="17" y="34"/>
                    </a:cxn>
                    <a:cxn ang="0">
                      <a:pos x="14" y="34"/>
                    </a:cxn>
                    <a:cxn ang="0">
                      <a:pos x="14" y="19"/>
                    </a:cxn>
                    <a:cxn ang="0">
                      <a:pos x="14" y="6"/>
                    </a:cxn>
                    <a:cxn ang="0">
                      <a:pos x="14" y="5"/>
                    </a:cxn>
                    <a:cxn ang="0">
                      <a:pos x="10" y="17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34">
                      <a:moveTo>
                        <a:pt x="2" y="0"/>
                      </a:move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9"/>
                        <a:pt x="2" y="24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3" y="25"/>
                        <a:pt x="5" y="21"/>
                        <a:pt x="7" y="17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4"/>
                        <a:pt x="14" y="10"/>
                        <a:pt x="14" y="6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9"/>
                        <a:pt x="12" y="13"/>
                        <a:pt x="10" y="17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9" name="Freeform 684"/>
                <p:cNvSpPr>
                  <a:spLocks/>
                </p:cNvSpPr>
                <p:nvPr/>
              </p:nvSpPr>
              <p:spPr bwMode="auto">
                <a:xfrm>
                  <a:off x="4542625" y="2219421"/>
                  <a:ext cx="36513" cy="68263"/>
                </a:xfrm>
                <a:custGeom>
                  <a:avLst/>
                  <a:gdLst/>
                  <a:ahLst/>
                  <a:cxnLst>
                    <a:cxn ang="0">
                      <a:pos x="18" y="33"/>
                    </a:cxn>
                    <a:cxn ang="0">
                      <a:pos x="12" y="35"/>
                    </a:cxn>
                    <a:cxn ang="0">
                      <a:pos x="0" y="18"/>
                    </a:cxn>
                    <a:cxn ang="0">
                      <a:pos x="12" y="0"/>
                    </a:cxn>
                    <a:cxn ang="0">
                      <a:pos x="18" y="2"/>
                    </a:cxn>
                    <a:cxn ang="0">
                      <a:pos x="17" y="5"/>
                    </a:cxn>
                    <a:cxn ang="0">
                      <a:pos x="13" y="4"/>
                    </a:cxn>
                    <a:cxn ang="0">
                      <a:pos x="4" y="18"/>
                    </a:cxn>
                    <a:cxn ang="0">
                      <a:pos x="12" y="31"/>
                    </a:cxn>
                    <a:cxn ang="0">
                      <a:pos x="17" y="30"/>
                    </a:cxn>
                    <a:cxn ang="0">
                      <a:pos x="18" y="33"/>
                    </a:cxn>
                  </a:cxnLst>
                  <a:rect l="0" t="0" r="r" b="b"/>
                  <a:pathLst>
                    <a:path w="18" h="35">
                      <a:moveTo>
                        <a:pt x="18" y="33"/>
                      </a:moveTo>
                      <a:cubicBezTo>
                        <a:pt x="17" y="34"/>
                        <a:pt x="15" y="35"/>
                        <a:pt x="12" y="35"/>
                      </a:cubicBezTo>
                      <a:cubicBezTo>
                        <a:pt x="5" y="35"/>
                        <a:pt x="0" y="29"/>
                        <a:pt x="0" y="18"/>
                      </a:cubicBezTo>
                      <a:cubicBezTo>
                        <a:pt x="0" y="7"/>
                        <a:pt x="5" y="0"/>
                        <a:pt x="12" y="0"/>
                      </a:cubicBezTo>
                      <a:cubicBezTo>
                        <a:pt x="15" y="0"/>
                        <a:pt x="17" y="1"/>
                        <a:pt x="18" y="2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7" y="4"/>
                        <a:pt x="4" y="9"/>
                        <a:pt x="4" y="18"/>
                      </a:cubicBezTo>
                      <a:cubicBezTo>
                        <a:pt x="4" y="26"/>
                        <a:pt x="7" y="31"/>
                        <a:pt x="12" y="31"/>
                      </a:cubicBezTo>
                      <a:cubicBezTo>
                        <a:pt x="14" y="31"/>
                        <a:pt x="16" y="31"/>
                        <a:pt x="17" y="30"/>
                      </a:cubicBezTo>
                      <a:lnTo>
                        <a:pt x="18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0" name="Freeform 685"/>
                <p:cNvSpPr>
                  <a:spLocks/>
                </p:cNvSpPr>
                <p:nvPr/>
              </p:nvSpPr>
              <p:spPr bwMode="auto">
                <a:xfrm>
                  <a:off x="4585487" y="2221008"/>
                  <a:ext cx="31750" cy="66675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5"/>
                    </a:cxn>
                    <a:cxn ang="0">
                      <a:pos x="4" y="15"/>
                    </a:cxn>
                    <a:cxn ang="0">
                      <a:pos x="12" y="0"/>
                    </a:cxn>
                    <a:cxn ang="0">
                      <a:pos x="16" y="0"/>
                    </a:cxn>
                    <a:cxn ang="0">
                      <a:pos x="7" y="15"/>
                    </a:cxn>
                    <a:cxn ang="0">
                      <a:pos x="13" y="24"/>
                    </a:cxn>
                    <a:cxn ang="0">
                      <a:pos x="16" y="34"/>
                    </a:cxn>
                    <a:cxn ang="0">
                      <a:pos x="13" y="34"/>
                    </a:cxn>
                    <a:cxn ang="0">
                      <a:pos x="11" y="26"/>
                    </a:cxn>
                    <a:cxn ang="0">
                      <a:pos x="4" y="18"/>
                    </a:cxn>
                    <a:cxn ang="0">
                      <a:pos x="3" y="18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6" h="34">
                      <a:moveTo>
                        <a:pt x="3" y="0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11" y="16"/>
                        <a:pt x="12" y="19"/>
                        <a:pt x="13" y="24"/>
                      </a:cubicBezTo>
                      <a:cubicBezTo>
                        <a:pt x="14" y="27"/>
                        <a:pt x="15" y="31"/>
                        <a:pt x="16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2" y="31"/>
                        <a:pt x="11" y="28"/>
                        <a:pt x="11" y="26"/>
                      </a:cubicBezTo>
                      <a:cubicBezTo>
                        <a:pt x="10" y="21"/>
                        <a:pt x="8" y="18"/>
                        <a:pt x="4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1" name="Rectangle 686"/>
                <p:cNvSpPr>
                  <a:spLocks noChangeArrowheads="1"/>
                </p:cNvSpPr>
                <p:nvPr/>
              </p:nvSpPr>
              <p:spPr bwMode="auto">
                <a:xfrm>
                  <a:off x="4617237" y="2255933"/>
                  <a:ext cx="17463" cy="7938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2" name="Freeform 687"/>
                <p:cNvSpPr>
                  <a:spLocks noEditPoints="1"/>
                </p:cNvSpPr>
                <p:nvPr/>
              </p:nvSpPr>
              <p:spPr bwMode="auto">
                <a:xfrm>
                  <a:off x="4241000" y="2314671"/>
                  <a:ext cx="41275" cy="69850"/>
                </a:xfrm>
                <a:custGeom>
                  <a:avLst/>
                  <a:gdLst/>
                  <a:ahLst/>
                  <a:cxnLst>
                    <a:cxn ang="0">
                      <a:pos x="21" y="17"/>
                    </a:cxn>
                    <a:cxn ang="0">
                      <a:pos x="11" y="35"/>
                    </a:cxn>
                    <a:cxn ang="0">
                      <a:pos x="0" y="18"/>
                    </a:cxn>
                    <a:cxn ang="0">
                      <a:pos x="11" y="0"/>
                    </a:cxn>
                    <a:cxn ang="0">
                      <a:pos x="21" y="17"/>
                    </a:cxn>
                    <a:cxn ang="0">
                      <a:pos x="4" y="18"/>
                    </a:cxn>
                    <a:cxn ang="0">
                      <a:pos x="11" y="32"/>
                    </a:cxn>
                    <a:cxn ang="0">
                      <a:pos x="18" y="18"/>
                    </a:cxn>
                    <a:cxn ang="0">
                      <a:pos x="11" y="4"/>
                    </a:cxn>
                    <a:cxn ang="0">
                      <a:pos x="4" y="18"/>
                    </a:cxn>
                  </a:cxnLst>
                  <a:rect l="0" t="0" r="r" b="b"/>
                  <a:pathLst>
                    <a:path w="21" h="35">
                      <a:moveTo>
                        <a:pt x="21" y="17"/>
                      </a:moveTo>
                      <a:cubicBezTo>
                        <a:pt x="21" y="29"/>
                        <a:pt x="17" y="35"/>
                        <a:pt x="11" y="35"/>
                      </a:cubicBezTo>
                      <a:cubicBezTo>
                        <a:pt x="5" y="35"/>
                        <a:pt x="0" y="28"/>
                        <a:pt x="0" y="18"/>
                      </a:cubicBezTo>
                      <a:cubicBezTo>
                        <a:pt x="0" y="7"/>
                        <a:pt x="5" y="0"/>
                        <a:pt x="11" y="0"/>
                      </a:cubicBezTo>
                      <a:cubicBezTo>
                        <a:pt x="17" y="0"/>
                        <a:pt x="21" y="7"/>
                        <a:pt x="21" y="17"/>
                      </a:cubicBezTo>
                      <a:close/>
                      <a:moveTo>
                        <a:pt x="4" y="18"/>
                      </a:moveTo>
                      <a:cubicBezTo>
                        <a:pt x="4" y="25"/>
                        <a:pt x="6" y="32"/>
                        <a:pt x="11" y="32"/>
                      </a:cubicBezTo>
                      <a:cubicBezTo>
                        <a:pt x="16" y="32"/>
                        <a:pt x="18" y="25"/>
                        <a:pt x="18" y="18"/>
                      </a:cubicBezTo>
                      <a:cubicBezTo>
                        <a:pt x="18" y="11"/>
                        <a:pt x="16" y="4"/>
                        <a:pt x="11" y="4"/>
                      </a:cubicBezTo>
                      <a:cubicBezTo>
                        <a:pt x="6" y="4"/>
                        <a:pt x="4" y="11"/>
                        <a:pt x="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3" name="Freeform 688"/>
                <p:cNvSpPr>
                  <a:spLocks noEditPoints="1"/>
                </p:cNvSpPr>
                <p:nvPr/>
              </p:nvSpPr>
              <p:spPr bwMode="auto">
                <a:xfrm>
                  <a:off x="4290212" y="2316258"/>
                  <a:ext cx="28575" cy="682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12" y="2"/>
                    </a:cxn>
                    <a:cxn ang="0">
                      <a:pos x="14" y="9"/>
                    </a:cxn>
                    <a:cxn ang="0">
                      <a:pos x="12" y="17"/>
                    </a:cxn>
                    <a:cxn ang="0">
                      <a:pos x="5" y="20"/>
                    </a:cxn>
                    <a:cxn ang="0">
                      <a:pos x="3" y="20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17"/>
                    </a:cxn>
                    <a:cxn ang="0">
                      <a:pos x="5" y="17"/>
                    </a:cxn>
                    <a:cxn ang="0">
                      <a:pos x="11" y="10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17"/>
                    </a:cxn>
                  </a:cxnLst>
                  <a:rect l="0" t="0" r="r" b="b"/>
                  <a:pathLst>
                    <a:path w="14" h="34">
                      <a:moveTo>
                        <a:pt x="0" y="0"/>
                      </a:moveTo>
                      <a:cubicBezTo>
                        <a:pt x="1" y="0"/>
                        <a:pt x="3" y="0"/>
                        <a:pt x="6" y="0"/>
                      </a:cubicBezTo>
                      <a:cubicBezTo>
                        <a:pt x="9" y="0"/>
                        <a:pt x="11" y="1"/>
                        <a:pt x="12" y="2"/>
                      </a:cubicBezTo>
                      <a:cubicBezTo>
                        <a:pt x="13" y="4"/>
                        <a:pt x="14" y="6"/>
                        <a:pt x="14" y="9"/>
                      </a:cubicBezTo>
                      <a:cubicBezTo>
                        <a:pt x="14" y="13"/>
                        <a:pt x="14" y="15"/>
                        <a:pt x="12" y="17"/>
                      </a:cubicBezTo>
                      <a:cubicBezTo>
                        <a:pt x="11" y="19"/>
                        <a:pt x="8" y="20"/>
                        <a:pt x="5" y="20"/>
                      </a:cubicBezTo>
                      <a:cubicBezTo>
                        <a:pt x="4" y="20"/>
                        <a:pt x="4" y="20"/>
                        <a:pt x="3" y="20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lnTo>
                        <a:pt x="0" y="0"/>
                      </a:lnTo>
                      <a:close/>
                      <a:moveTo>
                        <a:pt x="3" y="17"/>
                      </a:move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9" y="17"/>
                        <a:pt x="11" y="14"/>
                        <a:pt x="11" y="10"/>
                      </a:cubicBezTo>
                      <a:cubicBezTo>
                        <a:pt x="11" y="5"/>
                        <a:pt x="9" y="3"/>
                        <a:pt x="6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4" name="Freeform 689"/>
                <p:cNvSpPr>
                  <a:spLocks/>
                </p:cNvSpPr>
                <p:nvPr/>
              </p:nvSpPr>
              <p:spPr bwMode="auto">
                <a:xfrm>
                  <a:off x="4326725" y="2316258"/>
                  <a:ext cx="33338" cy="682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4"/>
                    </a:cxn>
                    <a:cxn ang="0">
                      <a:pos x="2" y="28"/>
                    </a:cxn>
                    <a:cxn ang="0">
                      <a:pos x="2" y="28"/>
                    </a:cxn>
                    <a:cxn ang="0">
                      <a:pos x="7" y="17"/>
                    </a:cxn>
                    <a:cxn ang="0">
                      <a:pos x="14" y="0"/>
                    </a:cxn>
                    <a:cxn ang="0">
                      <a:pos x="17" y="0"/>
                    </a:cxn>
                    <a:cxn ang="0">
                      <a:pos x="17" y="34"/>
                    </a:cxn>
                    <a:cxn ang="0">
                      <a:pos x="14" y="34"/>
                    </a:cxn>
                    <a:cxn ang="0">
                      <a:pos x="14" y="19"/>
                    </a:cxn>
                    <a:cxn ang="0">
                      <a:pos x="15" y="6"/>
                    </a:cxn>
                    <a:cxn ang="0">
                      <a:pos x="14" y="5"/>
                    </a:cxn>
                    <a:cxn ang="0">
                      <a:pos x="10" y="17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7" h="34">
                      <a:moveTo>
                        <a:pt x="3" y="0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9"/>
                        <a:pt x="3" y="24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4" y="25"/>
                        <a:pt x="5" y="21"/>
                        <a:pt x="7" y="17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4"/>
                        <a:pt x="14" y="10"/>
                        <a:pt x="15" y="6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9"/>
                        <a:pt x="12" y="13"/>
                        <a:pt x="10" y="17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5" name="Freeform 690"/>
                <p:cNvSpPr>
                  <a:spLocks/>
                </p:cNvSpPr>
                <p:nvPr/>
              </p:nvSpPr>
              <p:spPr bwMode="auto">
                <a:xfrm>
                  <a:off x="4369587" y="2316258"/>
                  <a:ext cx="26988" cy="68263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4" y="23"/>
                    </a:cxn>
                    <a:cxn ang="0">
                      <a:pos x="4" y="38"/>
                    </a:cxn>
                    <a:cxn ang="0">
                      <a:pos x="17" y="38"/>
                    </a:cxn>
                    <a:cxn ang="0">
                      <a:pos x="17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15" y="0"/>
                    </a:cxn>
                    <a:cxn ang="0">
                      <a:pos x="15" y="5"/>
                    </a:cxn>
                    <a:cxn ang="0">
                      <a:pos x="4" y="5"/>
                    </a:cxn>
                    <a:cxn ang="0">
                      <a:pos x="4" y="18"/>
                    </a:cxn>
                    <a:cxn ang="0">
                      <a:pos x="15" y="18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7" h="43">
                      <a:moveTo>
                        <a:pt x="15" y="23"/>
                      </a:moveTo>
                      <a:lnTo>
                        <a:pt x="4" y="23"/>
                      </a:lnTo>
                      <a:lnTo>
                        <a:pt x="4" y="38"/>
                      </a:lnTo>
                      <a:lnTo>
                        <a:pt x="17" y="38"/>
                      </a:lnTo>
                      <a:lnTo>
                        <a:pt x="17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5" y="5"/>
                      </a:lnTo>
                      <a:lnTo>
                        <a:pt x="4" y="5"/>
                      </a:lnTo>
                      <a:lnTo>
                        <a:pt x="4" y="18"/>
                      </a:lnTo>
                      <a:lnTo>
                        <a:pt x="15" y="18"/>
                      </a:lnTo>
                      <a:lnTo>
                        <a:pt x="15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6" name="Freeform 691"/>
                <p:cNvSpPr>
                  <a:spLocks/>
                </p:cNvSpPr>
                <p:nvPr/>
              </p:nvSpPr>
              <p:spPr bwMode="auto">
                <a:xfrm>
                  <a:off x="4404512" y="2316258"/>
                  <a:ext cx="33338" cy="682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8"/>
                    </a:cxn>
                    <a:cxn ang="0">
                      <a:pos x="17" y="18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43"/>
                    </a:cxn>
                    <a:cxn ang="0">
                      <a:pos x="17" y="43"/>
                    </a:cxn>
                    <a:cxn ang="0">
                      <a:pos x="17" y="23"/>
                    </a:cxn>
                    <a:cxn ang="0">
                      <a:pos x="3" y="23"/>
                    </a:cxn>
                    <a:cxn ang="0">
                      <a:pos x="3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1" h="43">
                      <a:moveTo>
                        <a:pt x="3" y="0"/>
                      </a:moveTo>
                      <a:lnTo>
                        <a:pt x="3" y="18"/>
                      </a:lnTo>
                      <a:lnTo>
                        <a:pt x="17" y="18"/>
                      </a:ln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43"/>
                      </a:lnTo>
                      <a:lnTo>
                        <a:pt x="17" y="43"/>
                      </a:lnTo>
                      <a:lnTo>
                        <a:pt x="17" y="23"/>
                      </a:lnTo>
                      <a:lnTo>
                        <a:pt x="3" y="23"/>
                      </a:lnTo>
                      <a:lnTo>
                        <a:pt x="3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7" name="Freeform 692"/>
                <p:cNvSpPr>
                  <a:spLocks/>
                </p:cNvSpPr>
                <p:nvPr/>
              </p:nvSpPr>
              <p:spPr bwMode="auto">
                <a:xfrm>
                  <a:off x="4441025" y="2316258"/>
                  <a:ext cx="34925" cy="68263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22" y="0"/>
                    </a:cxn>
                    <a:cxn ang="0">
                      <a:pos x="22" y="5"/>
                    </a:cxn>
                    <a:cxn ang="0">
                      <a:pos x="13" y="5"/>
                    </a:cxn>
                    <a:cxn ang="0">
                      <a:pos x="13" y="43"/>
                    </a:cxn>
                    <a:cxn ang="0">
                      <a:pos x="9" y="43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22" h="43">
                      <a:moveTo>
                        <a:pt x="9" y="5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5"/>
                      </a:lnTo>
                      <a:lnTo>
                        <a:pt x="13" y="5"/>
                      </a:lnTo>
                      <a:lnTo>
                        <a:pt x="13" y="43"/>
                      </a:lnTo>
                      <a:lnTo>
                        <a:pt x="9" y="43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8" name="Freeform 693"/>
                <p:cNvSpPr>
                  <a:spLocks/>
                </p:cNvSpPr>
                <p:nvPr/>
              </p:nvSpPr>
              <p:spPr bwMode="auto">
                <a:xfrm>
                  <a:off x="4479125" y="2316258"/>
                  <a:ext cx="34925" cy="682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4"/>
                    </a:cxn>
                    <a:cxn ang="0">
                      <a:pos x="3" y="28"/>
                    </a:cxn>
                    <a:cxn ang="0">
                      <a:pos x="3" y="28"/>
                    </a:cxn>
                    <a:cxn ang="0">
                      <a:pos x="7" y="17"/>
                    </a:cxn>
                    <a:cxn ang="0">
                      <a:pos x="14" y="0"/>
                    </a:cxn>
                    <a:cxn ang="0">
                      <a:pos x="17" y="0"/>
                    </a:cxn>
                    <a:cxn ang="0">
                      <a:pos x="17" y="34"/>
                    </a:cxn>
                    <a:cxn ang="0">
                      <a:pos x="15" y="34"/>
                    </a:cxn>
                    <a:cxn ang="0">
                      <a:pos x="15" y="19"/>
                    </a:cxn>
                    <a:cxn ang="0">
                      <a:pos x="15" y="6"/>
                    </a:cxn>
                    <a:cxn ang="0">
                      <a:pos x="15" y="5"/>
                    </a:cxn>
                    <a:cxn ang="0">
                      <a:pos x="11" y="17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7" h="34">
                      <a:moveTo>
                        <a:pt x="3" y="0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9"/>
                        <a:pt x="3" y="24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5"/>
                        <a:pt x="5" y="21"/>
                        <a:pt x="7" y="17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4"/>
                        <a:pt x="15" y="10"/>
                        <a:pt x="15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9"/>
                        <a:pt x="12" y="13"/>
                        <a:pt x="11" y="17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9" name="Freeform 694"/>
                <p:cNvSpPr>
                  <a:spLocks noEditPoints="1"/>
                </p:cNvSpPr>
                <p:nvPr/>
              </p:nvSpPr>
              <p:spPr bwMode="auto">
                <a:xfrm>
                  <a:off x="4523575" y="2316258"/>
                  <a:ext cx="26988" cy="682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12" y="2"/>
                    </a:cxn>
                    <a:cxn ang="0">
                      <a:pos x="14" y="9"/>
                    </a:cxn>
                    <a:cxn ang="0">
                      <a:pos x="13" y="17"/>
                    </a:cxn>
                    <a:cxn ang="0">
                      <a:pos x="6" y="20"/>
                    </a:cxn>
                    <a:cxn ang="0">
                      <a:pos x="3" y="20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3" y="17"/>
                    </a:cxn>
                    <a:cxn ang="0">
                      <a:pos x="6" y="17"/>
                    </a:cxn>
                    <a:cxn ang="0">
                      <a:pos x="12" y="10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17"/>
                    </a:cxn>
                  </a:cxnLst>
                  <a:rect l="0" t="0" r="r" b="b"/>
                  <a:pathLst>
                    <a:path w="14" h="34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9" y="0"/>
                        <a:pt x="11" y="1"/>
                        <a:pt x="12" y="2"/>
                      </a:cubicBezTo>
                      <a:cubicBezTo>
                        <a:pt x="14" y="4"/>
                        <a:pt x="14" y="6"/>
                        <a:pt x="14" y="9"/>
                      </a:cubicBezTo>
                      <a:cubicBezTo>
                        <a:pt x="14" y="13"/>
                        <a:pt x="14" y="15"/>
                        <a:pt x="13" y="17"/>
                      </a:cubicBezTo>
                      <a:cubicBezTo>
                        <a:pt x="11" y="19"/>
                        <a:pt x="9" y="20"/>
                        <a:pt x="6" y="20"/>
                      </a:cubicBezTo>
                      <a:cubicBezTo>
                        <a:pt x="5" y="20"/>
                        <a:pt x="4" y="20"/>
                        <a:pt x="3" y="20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lnTo>
                        <a:pt x="0" y="0"/>
                      </a:lnTo>
                      <a:close/>
                      <a:moveTo>
                        <a:pt x="3" y="17"/>
                      </a:moveTo>
                      <a:cubicBezTo>
                        <a:pt x="4" y="17"/>
                        <a:pt x="5" y="17"/>
                        <a:pt x="6" y="17"/>
                      </a:cubicBezTo>
                      <a:cubicBezTo>
                        <a:pt x="9" y="17"/>
                        <a:pt x="12" y="14"/>
                        <a:pt x="12" y="10"/>
                      </a:cubicBezTo>
                      <a:cubicBezTo>
                        <a:pt x="12" y="5"/>
                        <a:pt x="9" y="3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0" name="Freeform 695"/>
                <p:cNvSpPr>
                  <a:spLocks noEditPoints="1"/>
                </p:cNvSpPr>
                <p:nvPr/>
              </p:nvSpPr>
              <p:spPr bwMode="auto">
                <a:xfrm>
                  <a:off x="4556912" y="2314671"/>
                  <a:ext cx="42863" cy="69850"/>
                </a:xfrm>
                <a:custGeom>
                  <a:avLst/>
                  <a:gdLst/>
                  <a:ahLst/>
                  <a:cxnLst>
                    <a:cxn ang="0">
                      <a:pos x="21" y="17"/>
                    </a:cxn>
                    <a:cxn ang="0">
                      <a:pos x="10" y="35"/>
                    </a:cxn>
                    <a:cxn ang="0">
                      <a:pos x="0" y="18"/>
                    </a:cxn>
                    <a:cxn ang="0">
                      <a:pos x="10" y="0"/>
                    </a:cxn>
                    <a:cxn ang="0">
                      <a:pos x="21" y="17"/>
                    </a:cxn>
                    <a:cxn ang="0">
                      <a:pos x="3" y="18"/>
                    </a:cxn>
                    <a:cxn ang="0">
                      <a:pos x="10" y="32"/>
                    </a:cxn>
                    <a:cxn ang="0">
                      <a:pos x="17" y="18"/>
                    </a:cxn>
                    <a:cxn ang="0">
                      <a:pos x="10" y="4"/>
                    </a:cxn>
                    <a:cxn ang="0">
                      <a:pos x="3" y="18"/>
                    </a:cxn>
                  </a:cxnLst>
                  <a:rect l="0" t="0" r="r" b="b"/>
                  <a:pathLst>
                    <a:path w="21" h="35">
                      <a:moveTo>
                        <a:pt x="21" y="17"/>
                      </a:moveTo>
                      <a:cubicBezTo>
                        <a:pt x="21" y="29"/>
                        <a:pt x="16" y="35"/>
                        <a:pt x="10" y="35"/>
                      </a:cubicBezTo>
                      <a:cubicBezTo>
                        <a:pt x="4" y="35"/>
                        <a:pt x="0" y="28"/>
                        <a:pt x="0" y="18"/>
                      </a:cubicBezTo>
                      <a:cubicBezTo>
                        <a:pt x="0" y="7"/>
                        <a:pt x="4" y="0"/>
                        <a:pt x="10" y="0"/>
                      </a:cubicBezTo>
                      <a:cubicBezTo>
                        <a:pt x="16" y="0"/>
                        <a:pt x="21" y="7"/>
                        <a:pt x="21" y="17"/>
                      </a:cubicBezTo>
                      <a:close/>
                      <a:moveTo>
                        <a:pt x="3" y="18"/>
                      </a:moveTo>
                      <a:cubicBezTo>
                        <a:pt x="3" y="25"/>
                        <a:pt x="5" y="32"/>
                        <a:pt x="10" y="32"/>
                      </a:cubicBezTo>
                      <a:cubicBezTo>
                        <a:pt x="15" y="32"/>
                        <a:pt x="17" y="25"/>
                        <a:pt x="17" y="18"/>
                      </a:cubicBezTo>
                      <a:cubicBezTo>
                        <a:pt x="17" y="11"/>
                        <a:pt x="15" y="4"/>
                        <a:pt x="10" y="4"/>
                      </a:cubicBezTo>
                      <a:cubicBezTo>
                        <a:pt x="5" y="4"/>
                        <a:pt x="3" y="11"/>
                        <a:pt x="3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1" name="Freeform 696"/>
                <p:cNvSpPr>
                  <a:spLocks noEditPoints="1"/>
                </p:cNvSpPr>
                <p:nvPr/>
              </p:nvSpPr>
              <p:spPr bwMode="auto">
                <a:xfrm>
                  <a:off x="4604537" y="2316258"/>
                  <a:ext cx="30163" cy="682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12" y="2"/>
                    </a:cxn>
                    <a:cxn ang="0">
                      <a:pos x="14" y="8"/>
                    </a:cxn>
                    <a:cxn ang="0">
                      <a:pos x="10" y="15"/>
                    </a:cxn>
                    <a:cxn ang="0">
                      <a:pos x="10" y="16"/>
                    </a:cxn>
                    <a:cxn ang="0">
                      <a:pos x="15" y="24"/>
                    </a:cxn>
                    <a:cxn ang="0">
                      <a:pos x="13" y="31"/>
                    </a:cxn>
                    <a:cxn ang="0">
                      <a:pos x="5" y="34"/>
                    </a:cxn>
                    <a:cxn ang="0">
                      <a:pos x="0" y="33"/>
                    </a:cxn>
                    <a:cxn ang="0">
                      <a:pos x="0" y="0"/>
                    </a:cxn>
                    <a:cxn ang="0">
                      <a:pos x="3" y="14"/>
                    </a:cxn>
                    <a:cxn ang="0">
                      <a:pos x="6" y="14"/>
                    </a:cxn>
                    <a:cxn ang="0">
                      <a:pos x="11" y="8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14"/>
                    </a:cxn>
                    <a:cxn ang="0">
                      <a:pos x="3" y="30"/>
                    </a:cxn>
                    <a:cxn ang="0">
                      <a:pos x="6" y="30"/>
                    </a:cxn>
                    <a:cxn ang="0">
                      <a:pos x="11" y="24"/>
                    </a:cxn>
                    <a:cxn ang="0">
                      <a:pos x="6" y="17"/>
                    </a:cxn>
                    <a:cxn ang="0">
                      <a:pos x="3" y="17"/>
                    </a:cxn>
                    <a:cxn ang="0">
                      <a:pos x="3" y="30"/>
                    </a:cxn>
                  </a:cxnLst>
                  <a:rect l="0" t="0" r="r" b="b"/>
                  <a:pathLst>
                    <a:path w="15" h="34">
                      <a:moveTo>
                        <a:pt x="0" y="0"/>
                      </a:moveTo>
                      <a:cubicBezTo>
                        <a:pt x="1" y="0"/>
                        <a:pt x="3" y="0"/>
                        <a:pt x="6" y="0"/>
                      </a:cubicBezTo>
                      <a:cubicBezTo>
                        <a:pt x="9" y="0"/>
                        <a:pt x="10" y="0"/>
                        <a:pt x="12" y="2"/>
                      </a:cubicBezTo>
                      <a:cubicBezTo>
                        <a:pt x="13" y="3"/>
                        <a:pt x="14" y="5"/>
                        <a:pt x="14" y="8"/>
                      </a:cubicBezTo>
                      <a:cubicBezTo>
                        <a:pt x="14" y="11"/>
                        <a:pt x="12" y="14"/>
                        <a:pt x="10" y="15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5" y="19"/>
                        <a:pt x="15" y="24"/>
                      </a:cubicBezTo>
                      <a:cubicBezTo>
                        <a:pt x="15" y="27"/>
                        <a:pt x="14" y="29"/>
                        <a:pt x="13" y="31"/>
                      </a:cubicBezTo>
                      <a:cubicBezTo>
                        <a:pt x="11" y="33"/>
                        <a:pt x="8" y="34"/>
                        <a:pt x="5" y="34"/>
                      </a:cubicBezTo>
                      <a:cubicBezTo>
                        <a:pt x="3" y="34"/>
                        <a:pt x="1" y="34"/>
                        <a:pt x="0" y="33"/>
                      </a:cubicBezTo>
                      <a:lnTo>
                        <a:pt x="0" y="0"/>
                      </a:lnTo>
                      <a:close/>
                      <a:moveTo>
                        <a:pt x="3" y="14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9" y="14"/>
                        <a:pt x="11" y="12"/>
                        <a:pt x="11" y="8"/>
                      </a:cubicBezTo>
                      <a:cubicBezTo>
                        <a:pt x="11" y="5"/>
                        <a:pt x="9" y="3"/>
                        <a:pt x="6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lnTo>
                        <a:pt x="3" y="14"/>
                      </a:lnTo>
                      <a:close/>
                      <a:moveTo>
                        <a:pt x="3" y="30"/>
                      </a:moveTo>
                      <a:cubicBezTo>
                        <a:pt x="4" y="30"/>
                        <a:pt x="5" y="30"/>
                        <a:pt x="6" y="30"/>
                      </a:cubicBezTo>
                      <a:cubicBezTo>
                        <a:pt x="9" y="30"/>
                        <a:pt x="11" y="29"/>
                        <a:pt x="11" y="24"/>
                      </a:cubicBezTo>
                      <a:cubicBezTo>
                        <a:pt x="11" y="19"/>
                        <a:pt x="9" y="17"/>
                        <a:pt x="6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lnTo>
                        <a:pt x="3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2" name="Freeform 697"/>
                <p:cNvSpPr>
                  <a:spLocks noEditPoints="1"/>
                </p:cNvSpPr>
                <p:nvPr/>
              </p:nvSpPr>
              <p:spPr bwMode="auto">
                <a:xfrm>
                  <a:off x="4639462" y="2316258"/>
                  <a:ext cx="36513" cy="68263"/>
                </a:xfrm>
                <a:custGeom>
                  <a:avLst/>
                  <a:gdLst/>
                  <a:ahLst/>
                  <a:cxnLst>
                    <a:cxn ang="0">
                      <a:pos x="5" y="23"/>
                    </a:cxn>
                    <a:cxn ang="0">
                      <a:pos x="3" y="34"/>
                    </a:cxn>
                    <a:cxn ang="0">
                      <a:pos x="0" y="34"/>
                    </a:cxn>
                    <a:cxn ang="0">
                      <a:pos x="7" y="0"/>
                    </a:cxn>
                    <a:cxn ang="0">
                      <a:pos x="11" y="0"/>
                    </a:cxn>
                    <a:cxn ang="0">
                      <a:pos x="19" y="34"/>
                    </a:cxn>
                    <a:cxn ang="0">
                      <a:pos x="16" y="34"/>
                    </a:cxn>
                    <a:cxn ang="0">
                      <a:pos x="13" y="23"/>
                    </a:cxn>
                    <a:cxn ang="0">
                      <a:pos x="5" y="23"/>
                    </a:cxn>
                    <a:cxn ang="0">
                      <a:pos x="13" y="20"/>
                    </a:cxn>
                    <a:cxn ang="0">
                      <a:pos x="10" y="10"/>
                    </a:cxn>
                    <a:cxn ang="0">
                      <a:pos x="9" y="4"/>
                    </a:cxn>
                    <a:cxn ang="0">
                      <a:pos x="9" y="4"/>
                    </a:cxn>
                    <a:cxn ang="0">
                      <a:pos x="8" y="10"/>
                    </a:cxn>
                    <a:cxn ang="0">
                      <a:pos x="6" y="20"/>
                    </a:cxn>
                    <a:cxn ang="0">
                      <a:pos x="13" y="20"/>
                    </a:cxn>
                  </a:cxnLst>
                  <a:rect l="0" t="0" r="r" b="b"/>
                  <a:pathLst>
                    <a:path w="19" h="34">
                      <a:moveTo>
                        <a:pt x="5" y="23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lnTo>
                        <a:pt x="5" y="23"/>
                      </a:lnTo>
                      <a:close/>
                      <a:moveTo>
                        <a:pt x="13" y="20"/>
                      </a:move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8"/>
                        <a:pt x="10" y="6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6"/>
                        <a:pt x="8" y="8"/>
                        <a:pt x="8" y="10"/>
                      </a:cubicBezTo>
                      <a:cubicBezTo>
                        <a:pt x="6" y="20"/>
                        <a:pt x="6" y="20"/>
                        <a:pt x="6" y="20"/>
                      </a:cubicBez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3" name="Freeform 698"/>
                <p:cNvSpPr>
                  <a:spLocks/>
                </p:cNvSpPr>
                <p:nvPr/>
              </p:nvSpPr>
              <p:spPr bwMode="auto">
                <a:xfrm>
                  <a:off x="4682325" y="2316258"/>
                  <a:ext cx="34925" cy="6826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8"/>
                    </a:cxn>
                    <a:cxn ang="0">
                      <a:pos x="18" y="18"/>
                    </a:cxn>
                    <a:cxn ang="0">
                      <a:pos x="18" y="0"/>
                    </a:cxn>
                    <a:cxn ang="0">
                      <a:pos x="22" y="0"/>
                    </a:cxn>
                    <a:cxn ang="0">
                      <a:pos x="22" y="43"/>
                    </a:cxn>
                    <a:cxn ang="0">
                      <a:pos x="18" y="43"/>
                    </a:cxn>
                    <a:cxn ang="0">
                      <a:pos x="18" y="23"/>
                    </a:cxn>
                    <a:cxn ang="0">
                      <a:pos x="4" y="23"/>
                    </a:cxn>
                    <a:cxn ang="0">
                      <a:pos x="4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2" h="43">
                      <a:moveTo>
                        <a:pt x="4" y="0"/>
                      </a:moveTo>
                      <a:lnTo>
                        <a:pt x="4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2" y="43"/>
                      </a:lnTo>
                      <a:lnTo>
                        <a:pt x="18" y="43"/>
                      </a:lnTo>
                      <a:lnTo>
                        <a:pt x="18" y="23"/>
                      </a:lnTo>
                      <a:lnTo>
                        <a:pt x="4" y="23"/>
                      </a:lnTo>
                      <a:lnTo>
                        <a:pt x="4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4" name="Freeform 699"/>
                <p:cNvSpPr>
                  <a:spLocks/>
                </p:cNvSpPr>
                <p:nvPr/>
              </p:nvSpPr>
              <p:spPr bwMode="auto">
                <a:xfrm>
                  <a:off x="4726775" y="2316258"/>
                  <a:ext cx="33338" cy="6826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8"/>
                    </a:cxn>
                    <a:cxn ang="0">
                      <a:pos x="17" y="18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43"/>
                    </a:cxn>
                    <a:cxn ang="0">
                      <a:pos x="17" y="43"/>
                    </a:cxn>
                    <a:cxn ang="0">
                      <a:pos x="17" y="23"/>
                    </a:cxn>
                    <a:cxn ang="0">
                      <a:pos x="4" y="23"/>
                    </a:cxn>
                    <a:cxn ang="0">
                      <a:pos x="4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1" h="43">
                      <a:moveTo>
                        <a:pt x="4" y="0"/>
                      </a:moveTo>
                      <a:lnTo>
                        <a:pt x="4" y="18"/>
                      </a:lnTo>
                      <a:lnTo>
                        <a:pt x="17" y="18"/>
                      </a:ln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43"/>
                      </a:lnTo>
                      <a:lnTo>
                        <a:pt x="17" y="43"/>
                      </a:lnTo>
                      <a:lnTo>
                        <a:pt x="17" y="23"/>
                      </a:lnTo>
                      <a:lnTo>
                        <a:pt x="4" y="23"/>
                      </a:lnTo>
                      <a:lnTo>
                        <a:pt x="4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5" name="Freeform 700"/>
                <p:cNvSpPr>
                  <a:spLocks noEditPoints="1"/>
                </p:cNvSpPr>
                <p:nvPr/>
              </p:nvSpPr>
              <p:spPr bwMode="auto">
                <a:xfrm>
                  <a:off x="4769637" y="2316258"/>
                  <a:ext cx="41275" cy="682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12"/>
                    </a:cxn>
                    <a:cxn ang="0">
                      <a:pos x="6" y="12"/>
                    </a:cxn>
                    <a:cxn ang="0">
                      <a:pos x="14" y="23"/>
                    </a:cxn>
                    <a:cxn ang="0">
                      <a:pos x="13" y="30"/>
                    </a:cxn>
                    <a:cxn ang="0">
                      <a:pos x="4" y="34"/>
                    </a:cxn>
                    <a:cxn ang="0">
                      <a:pos x="0" y="33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30"/>
                    </a:cxn>
                    <a:cxn ang="0">
                      <a:pos x="5" y="30"/>
                    </a:cxn>
                    <a:cxn ang="0">
                      <a:pos x="11" y="23"/>
                    </a:cxn>
                    <a:cxn ang="0">
                      <a:pos x="5" y="16"/>
                    </a:cxn>
                    <a:cxn ang="0">
                      <a:pos x="3" y="16"/>
                    </a:cxn>
                    <a:cxn ang="0">
                      <a:pos x="3" y="30"/>
                    </a:cxn>
                    <a:cxn ang="0">
                      <a:pos x="20" y="0"/>
                    </a:cxn>
                    <a:cxn ang="0">
                      <a:pos x="20" y="34"/>
                    </a:cxn>
                    <a:cxn ang="0">
                      <a:pos x="17" y="34"/>
                    </a:cxn>
                    <a:cxn ang="0">
                      <a:pos x="17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0" h="34">
                      <a:moveTo>
                        <a:pt x="3" y="0"/>
                      </a:move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5" y="12"/>
                        <a:pt x="6" y="12"/>
                      </a:cubicBezTo>
                      <a:cubicBezTo>
                        <a:pt x="10" y="12"/>
                        <a:pt x="14" y="15"/>
                        <a:pt x="14" y="23"/>
                      </a:cubicBezTo>
                      <a:cubicBezTo>
                        <a:pt x="14" y="26"/>
                        <a:pt x="14" y="28"/>
                        <a:pt x="13" y="30"/>
                      </a:cubicBezTo>
                      <a:cubicBezTo>
                        <a:pt x="11" y="33"/>
                        <a:pt x="8" y="34"/>
                        <a:pt x="4" y="34"/>
                      </a:cubicBezTo>
                      <a:cubicBezTo>
                        <a:pt x="2" y="34"/>
                        <a:pt x="1" y="34"/>
                        <a:pt x="0" y="3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0"/>
                      </a:lnTo>
                      <a:close/>
                      <a:moveTo>
                        <a:pt x="3" y="30"/>
                      </a:moveTo>
                      <a:cubicBezTo>
                        <a:pt x="3" y="30"/>
                        <a:pt x="4" y="30"/>
                        <a:pt x="5" y="30"/>
                      </a:cubicBezTo>
                      <a:cubicBezTo>
                        <a:pt x="8" y="30"/>
                        <a:pt x="11" y="28"/>
                        <a:pt x="11" y="23"/>
                      </a:cubicBezTo>
                      <a:cubicBezTo>
                        <a:pt x="11" y="18"/>
                        <a:pt x="8" y="16"/>
                        <a:pt x="5" y="16"/>
                      </a:cubicBezTo>
                      <a:cubicBezTo>
                        <a:pt x="4" y="16"/>
                        <a:pt x="3" y="16"/>
                        <a:pt x="3" y="16"/>
                      </a:cubicBezTo>
                      <a:lnTo>
                        <a:pt x="3" y="30"/>
                      </a:lnTo>
                      <a:close/>
                      <a:moveTo>
                        <a:pt x="20" y="0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0"/>
                        <a:pt x="17" y="0"/>
                        <a:pt x="17" y="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6" name="Freeform 701"/>
                <p:cNvSpPr>
                  <a:spLocks noEditPoints="1"/>
                </p:cNvSpPr>
                <p:nvPr/>
              </p:nvSpPr>
              <p:spPr bwMode="auto">
                <a:xfrm>
                  <a:off x="4820437" y="2301971"/>
                  <a:ext cx="33338" cy="82550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3" y="21"/>
                    </a:cxn>
                    <a:cxn ang="0">
                      <a:pos x="3" y="35"/>
                    </a:cxn>
                    <a:cxn ang="0">
                      <a:pos x="3" y="35"/>
                    </a:cxn>
                    <a:cxn ang="0">
                      <a:pos x="7" y="24"/>
                    </a:cxn>
                    <a:cxn ang="0">
                      <a:pos x="14" y="7"/>
                    </a:cxn>
                    <a:cxn ang="0">
                      <a:pos x="17" y="7"/>
                    </a:cxn>
                    <a:cxn ang="0">
                      <a:pos x="17" y="41"/>
                    </a:cxn>
                    <a:cxn ang="0">
                      <a:pos x="14" y="41"/>
                    </a:cxn>
                    <a:cxn ang="0">
                      <a:pos x="14" y="26"/>
                    </a:cxn>
                    <a:cxn ang="0">
                      <a:pos x="15" y="13"/>
                    </a:cxn>
                    <a:cxn ang="0">
                      <a:pos x="15" y="12"/>
                    </a:cxn>
                    <a:cxn ang="0">
                      <a:pos x="10" y="24"/>
                    </a:cxn>
                    <a:cxn ang="0">
                      <a:pos x="3" y="41"/>
                    </a:cxn>
                    <a:cxn ang="0">
                      <a:pos x="0" y="41"/>
                    </a:cxn>
                    <a:cxn ang="0">
                      <a:pos x="0" y="7"/>
                    </a:cxn>
                    <a:cxn ang="0">
                      <a:pos x="3" y="7"/>
                    </a:cxn>
                    <a:cxn ang="0">
                      <a:pos x="7" y="0"/>
                    </a:cxn>
                    <a:cxn ang="0">
                      <a:pos x="9" y="3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9" y="5"/>
                    </a:cxn>
                    <a:cxn ang="0">
                      <a:pos x="4" y="0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17" h="41">
                      <a:moveTo>
                        <a:pt x="3" y="7"/>
                      </a:move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6"/>
                        <a:pt x="3" y="31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4" y="32"/>
                        <a:pt x="5" y="28"/>
                        <a:pt x="7" y="24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1"/>
                        <a:pt x="14" y="17"/>
                        <a:pt x="15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3" y="16"/>
                        <a:pt x="12" y="20"/>
                        <a:pt x="10" y="24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7"/>
                      </a:lnTo>
                      <a:close/>
                      <a:moveTo>
                        <a:pt x="7" y="0"/>
                      </a:moveTo>
                      <a:cubicBezTo>
                        <a:pt x="7" y="1"/>
                        <a:pt x="7" y="3"/>
                        <a:pt x="9" y="3"/>
                      </a:cubicBezTo>
                      <a:cubicBezTo>
                        <a:pt x="10" y="3"/>
                        <a:pt x="11" y="1"/>
                        <a:pt x="11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3"/>
                        <a:pt x="11" y="5"/>
                        <a:pt x="9" y="5"/>
                      </a:cubicBezTo>
                      <a:cubicBezTo>
                        <a:pt x="6" y="5"/>
                        <a:pt x="4" y="3"/>
                        <a:pt x="4" y="0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7" name="Freeform 703"/>
                <p:cNvSpPr>
                  <a:spLocks/>
                </p:cNvSpPr>
                <p:nvPr/>
              </p:nvSpPr>
              <p:spPr bwMode="auto">
                <a:xfrm>
                  <a:off x="4428325" y="2411508"/>
                  <a:ext cx="31750" cy="68263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20" y="43"/>
                    </a:cxn>
                    <a:cxn ang="0">
                      <a:pos x="17" y="43"/>
                    </a:cxn>
                    <a:cxn ang="0">
                      <a:pos x="17" y="5"/>
                    </a:cxn>
                    <a:cxn ang="0">
                      <a:pos x="3" y="5"/>
                    </a:cxn>
                    <a:cxn ang="0">
                      <a:pos x="3" y="43"/>
                    </a:cxn>
                    <a:cxn ang="0">
                      <a:pos x="0" y="43"/>
                    </a:cxn>
                    <a:cxn ang="0">
                      <a:pos x="0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0" h="43">
                      <a:moveTo>
                        <a:pt x="20" y="0"/>
                      </a:moveTo>
                      <a:lnTo>
                        <a:pt x="20" y="43"/>
                      </a:lnTo>
                      <a:lnTo>
                        <a:pt x="17" y="43"/>
                      </a:lnTo>
                      <a:lnTo>
                        <a:pt x="17" y="5"/>
                      </a:lnTo>
                      <a:lnTo>
                        <a:pt x="3" y="5"/>
                      </a:lnTo>
                      <a:lnTo>
                        <a:pt x="3" y="43"/>
                      </a:lnTo>
                      <a:lnTo>
                        <a:pt x="0" y="43"/>
                      </a:lnTo>
                      <a:lnTo>
                        <a:pt x="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8" name="Freeform 704"/>
                <p:cNvSpPr>
                  <a:spLocks noEditPoints="1"/>
                </p:cNvSpPr>
                <p:nvPr/>
              </p:nvSpPr>
              <p:spPr bwMode="auto">
                <a:xfrm>
                  <a:off x="4468012" y="2409920"/>
                  <a:ext cx="41275" cy="69850"/>
                </a:xfrm>
                <a:custGeom>
                  <a:avLst/>
                  <a:gdLst/>
                  <a:ahLst/>
                  <a:cxnLst>
                    <a:cxn ang="0">
                      <a:pos x="21" y="17"/>
                    </a:cxn>
                    <a:cxn ang="0">
                      <a:pos x="10" y="35"/>
                    </a:cxn>
                    <a:cxn ang="0">
                      <a:pos x="0" y="18"/>
                    </a:cxn>
                    <a:cxn ang="0">
                      <a:pos x="11" y="0"/>
                    </a:cxn>
                    <a:cxn ang="0">
                      <a:pos x="21" y="17"/>
                    </a:cxn>
                    <a:cxn ang="0">
                      <a:pos x="3" y="18"/>
                    </a:cxn>
                    <a:cxn ang="0">
                      <a:pos x="11" y="32"/>
                    </a:cxn>
                    <a:cxn ang="0">
                      <a:pos x="18" y="18"/>
                    </a:cxn>
                    <a:cxn ang="0">
                      <a:pos x="11" y="4"/>
                    </a:cxn>
                    <a:cxn ang="0">
                      <a:pos x="3" y="18"/>
                    </a:cxn>
                  </a:cxnLst>
                  <a:rect l="0" t="0" r="r" b="b"/>
                  <a:pathLst>
                    <a:path w="21" h="35">
                      <a:moveTo>
                        <a:pt x="21" y="17"/>
                      </a:moveTo>
                      <a:cubicBezTo>
                        <a:pt x="21" y="29"/>
                        <a:pt x="16" y="35"/>
                        <a:pt x="10" y="35"/>
                      </a:cubicBezTo>
                      <a:cubicBezTo>
                        <a:pt x="4" y="35"/>
                        <a:pt x="0" y="28"/>
                        <a:pt x="0" y="18"/>
                      </a:cubicBezTo>
                      <a:cubicBezTo>
                        <a:pt x="0" y="7"/>
                        <a:pt x="5" y="0"/>
                        <a:pt x="11" y="0"/>
                      </a:cubicBezTo>
                      <a:cubicBezTo>
                        <a:pt x="17" y="0"/>
                        <a:pt x="21" y="7"/>
                        <a:pt x="21" y="17"/>
                      </a:cubicBezTo>
                      <a:close/>
                      <a:moveTo>
                        <a:pt x="3" y="18"/>
                      </a:moveTo>
                      <a:cubicBezTo>
                        <a:pt x="3" y="25"/>
                        <a:pt x="6" y="32"/>
                        <a:pt x="11" y="32"/>
                      </a:cubicBezTo>
                      <a:cubicBezTo>
                        <a:pt x="15" y="32"/>
                        <a:pt x="18" y="25"/>
                        <a:pt x="18" y="18"/>
                      </a:cubicBezTo>
                      <a:cubicBezTo>
                        <a:pt x="18" y="11"/>
                        <a:pt x="16" y="4"/>
                        <a:pt x="11" y="4"/>
                      </a:cubicBezTo>
                      <a:cubicBezTo>
                        <a:pt x="6" y="4"/>
                        <a:pt x="3" y="11"/>
                        <a:pt x="3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9" name="Freeform 705"/>
                <p:cNvSpPr>
                  <a:spLocks noEditPoints="1"/>
                </p:cNvSpPr>
                <p:nvPr/>
              </p:nvSpPr>
              <p:spPr bwMode="auto">
                <a:xfrm>
                  <a:off x="4510875" y="2411508"/>
                  <a:ext cx="39688" cy="84138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18" y="30"/>
                    </a:cxn>
                    <a:cxn ang="0">
                      <a:pos x="20" y="30"/>
                    </a:cxn>
                    <a:cxn ang="0">
                      <a:pos x="19" y="42"/>
                    </a:cxn>
                    <a:cxn ang="0">
                      <a:pos x="17" y="42"/>
                    </a:cxn>
                    <a:cxn ang="0">
                      <a:pos x="17" y="34"/>
                    </a:cxn>
                    <a:cxn ang="0">
                      <a:pos x="2" y="34"/>
                    </a:cxn>
                    <a:cxn ang="0">
                      <a:pos x="2" y="42"/>
                    </a:cxn>
                    <a:cxn ang="0">
                      <a:pos x="0" y="42"/>
                    </a:cxn>
                    <a:cxn ang="0">
                      <a:pos x="0" y="30"/>
                    </a:cxn>
                    <a:cxn ang="0">
                      <a:pos x="1" y="30"/>
                    </a:cxn>
                    <a:cxn ang="0">
                      <a:pos x="4" y="23"/>
                    </a:cxn>
                    <a:cxn ang="0">
                      <a:pos x="5" y="8"/>
                    </a:cxn>
                    <a:cxn ang="0">
                      <a:pos x="5" y="0"/>
                    </a:cxn>
                    <a:cxn ang="0">
                      <a:pos x="18" y="0"/>
                    </a:cxn>
                    <a:cxn ang="0">
                      <a:pos x="8" y="10"/>
                    </a:cxn>
                    <a:cxn ang="0">
                      <a:pos x="6" y="24"/>
                    </a:cxn>
                    <a:cxn ang="0">
                      <a:pos x="5" y="30"/>
                    </a:cxn>
                    <a:cxn ang="0">
                      <a:pos x="15" y="30"/>
                    </a:cxn>
                    <a:cxn ang="0">
                      <a:pos x="15" y="3"/>
                    </a:cxn>
                    <a:cxn ang="0">
                      <a:pos x="8" y="3"/>
                    </a:cxn>
                    <a:cxn ang="0">
                      <a:pos x="8" y="10"/>
                    </a:cxn>
                  </a:cxnLst>
                  <a:rect l="0" t="0" r="r" b="b"/>
                  <a:pathLst>
                    <a:path w="20" h="42">
                      <a:moveTo>
                        <a:pt x="18" y="0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2" y="28"/>
                        <a:pt x="3" y="25"/>
                        <a:pt x="4" y="23"/>
                      </a:cubicBezTo>
                      <a:cubicBezTo>
                        <a:pt x="4" y="19"/>
                        <a:pt x="5" y="14"/>
                        <a:pt x="5" y="8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18" y="0"/>
                      </a:lnTo>
                      <a:close/>
                      <a:moveTo>
                        <a:pt x="8" y="10"/>
                      </a:moveTo>
                      <a:cubicBezTo>
                        <a:pt x="8" y="15"/>
                        <a:pt x="7" y="20"/>
                        <a:pt x="6" y="24"/>
                      </a:cubicBezTo>
                      <a:cubicBezTo>
                        <a:pt x="6" y="26"/>
                        <a:pt x="5" y="28"/>
                        <a:pt x="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0" name="Freeform 706"/>
                <p:cNvSpPr>
                  <a:spLocks/>
                </p:cNvSpPr>
                <p:nvPr/>
              </p:nvSpPr>
              <p:spPr bwMode="auto">
                <a:xfrm>
                  <a:off x="4553737" y="2411508"/>
                  <a:ext cx="34925" cy="68263"/>
                </a:xfrm>
                <a:custGeom>
                  <a:avLst/>
                  <a:gdLst/>
                  <a:ahLst/>
                  <a:cxnLst>
                    <a:cxn ang="0">
                      <a:pos x="15" y="34"/>
                    </a:cxn>
                    <a:cxn ang="0">
                      <a:pos x="12" y="26"/>
                    </a:cxn>
                    <a:cxn ang="0">
                      <a:pos x="9" y="19"/>
                    </a:cxn>
                    <a:cxn ang="0">
                      <a:pos x="9" y="19"/>
                    </a:cxn>
                    <a:cxn ang="0">
                      <a:pos x="7" y="26"/>
                    </a:cxn>
                    <a:cxn ang="0">
                      <a:pos x="4" y="34"/>
                    </a:cxn>
                    <a:cxn ang="0">
                      <a:pos x="0" y="34"/>
                    </a:cxn>
                    <a:cxn ang="0">
                      <a:pos x="7" y="17"/>
                    </a:cxn>
                    <a:cxn ang="0">
                      <a:pos x="1" y="0"/>
                    </a:cxn>
                    <a:cxn ang="0">
                      <a:pos x="4" y="0"/>
                    </a:cxn>
                    <a:cxn ang="0">
                      <a:pos x="7" y="8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11" y="8"/>
                    </a:cxn>
                    <a:cxn ang="0">
                      <a:pos x="15" y="0"/>
                    </a:cxn>
                    <a:cxn ang="0">
                      <a:pos x="18" y="0"/>
                    </a:cxn>
                    <a:cxn ang="0">
                      <a:pos x="11" y="16"/>
                    </a:cxn>
                    <a:cxn ang="0">
                      <a:pos x="18" y="34"/>
                    </a:cxn>
                    <a:cxn ang="0">
                      <a:pos x="15" y="34"/>
                    </a:cxn>
                  </a:cxnLst>
                  <a:rect l="0" t="0" r="r" b="b"/>
                  <a:pathLst>
                    <a:path w="18" h="34">
                      <a:moveTo>
                        <a:pt x="15" y="34"/>
                      </a:move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1" y="23"/>
                        <a:pt x="10" y="21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8" y="21"/>
                        <a:pt x="8" y="23"/>
                        <a:pt x="7" y="26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10"/>
                        <a:pt x="9" y="12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lnTo>
                        <a:pt x="15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1" name="Freeform 707"/>
                <p:cNvSpPr>
                  <a:spLocks noEditPoints="1"/>
                </p:cNvSpPr>
                <p:nvPr/>
              </p:nvSpPr>
              <p:spPr bwMode="auto">
                <a:xfrm>
                  <a:off x="4591837" y="2409920"/>
                  <a:ext cx="41275" cy="69850"/>
                </a:xfrm>
                <a:custGeom>
                  <a:avLst/>
                  <a:gdLst/>
                  <a:ahLst/>
                  <a:cxnLst>
                    <a:cxn ang="0">
                      <a:pos x="21" y="17"/>
                    </a:cxn>
                    <a:cxn ang="0">
                      <a:pos x="10" y="35"/>
                    </a:cxn>
                    <a:cxn ang="0">
                      <a:pos x="0" y="18"/>
                    </a:cxn>
                    <a:cxn ang="0">
                      <a:pos x="11" y="0"/>
                    </a:cxn>
                    <a:cxn ang="0">
                      <a:pos x="21" y="17"/>
                    </a:cxn>
                    <a:cxn ang="0">
                      <a:pos x="3" y="18"/>
                    </a:cxn>
                    <a:cxn ang="0">
                      <a:pos x="10" y="32"/>
                    </a:cxn>
                    <a:cxn ang="0">
                      <a:pos x="18" y="18"/>
                    </a:cxn>
                    <a:cxn ang="0">
                      <a:pos x="10" y="4"/>
                    </a:cxn>
                    <a:cxn ang="0">
                      <a:pos x="3" y="18"/>
                    </a:cxn>
                  </a:cxnLst>
                  <a:rect l="0" t="0" r="r" b="b"/>
                  <a:pathLst>
                    <a:path w="21" h="35">
                      <a:moveTo>
                        <a:pt x="21" y="17"/>
                      </a:moveTo>
                      <a:cubicBezTo>
                        <a:pt x="21" y="29"/>
                        <a:pt x="16" y="35"/>
                        <a:pt x="10" y="35"/>
                      </a:cubicBezTo>
                      <a:cubicBezTo>
                        <a:pt x="4" y="35"/>
                        <a:pt x="0" y="28"/>
                        <a:pt x="0" y="18"/>
                      </a:cubicBezTo>
                      <a:cubicBezTo>
                        <a:pt x="0" y="7"/>
                        <a:pt x="5" y="0"/>
                        <a:pt x="11" y="0"/>
                      </a:cubicBezTo>
                      <a:cubicBezTo>
                        <a:pt x="17" y="0"/>
                        <a:pt x="21" y="7"/>
                        <a:pt x="21" y="17"/>
                      </a:cubicBezTo>
                      <a:close/>
                      <a:moveTo>
                        <a:pt x="3" y="18"/>
                      </a:moveTo>
                      <a:cubicBezTo>
                        <a:pt x="3" y="25"/>
                        <a:pt x="6" y="32"/>
                        <a:pt x="10" y="32"/>
                      </a:cubicBezTo>
                      <a:cubicBezTo>
                        <a:pt x="15" y="32"/>
                        <a:pt x="18" y="25"/>
                        <a:pt x="18" y="18"/>
                      </a:cubicBezTo>
                      <a:cubicBezTo>
                        <a:pt x="18" y="11"/>
                        <a:pt x="15" y="4"/>
                        <a:pt x="10" y="4"/>
                      </a:cubicBezTo>
                      <a:cubicBezTo>
                        <a:pt x="6" y="4"/>
                        <a:pt x="3" y="11"/>
                        <a:pt x="3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2" name="Freeform 708"/>
                <p:cNvSpPr>
                  <a:spLocks noEditPoints="1"/>
                </p:cNvSpPr>
                <p:nvPr/>
              </p:nvSpPr>
              <p:spPr bwMode="auto">
                <a:xfrm>
                  <a:off x="4634700" y="2411508"/>
                  <a:ext cx="39688" cy="84138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18" y="30"/>
                    </a:cxn>
                    <a:cxn ang="0">
                      <a:pos x="20" y="30"/>
                    </a:cxn>
                    <a:cxn ang="0">
                      <a:pos x="19" y="42"/>
                    </a:cxn>
                    <a:cxn ang="0">
                      <a:pos x="17" y="42"/>
                    </a:cxn>
                    <a:cxn ang="0">
                      <a:pos x="17" y="34"/>
                    </a:cxn>
                    <a:cxn ang="0">
                      <a:pos x="2" y="34"/>
                    </a:cxn>
                    <a:cxn ang="0">
                      <a:pos x="2" y="42"/>
                    </a:cxn>
                    <a:cxn ang="0">
                      <a:pos x="0" y="42"/>
                    </a:cxn>
                    <a:cxn ang="0">
                      <a:pos x="0" y="30"/>
                    </a:cxn>
                    <a:cxn ang="0">
                      <a:pos x="1" y="30"/>
                    </a:cxn>
                    <a:cxn ang="0">
                      <a:pos x="4" y="23"/>
                    </a:cxn>
                    <a:cxn ang="0">
                      <a:pos x="5" y="8"/>
                    </a:cxn>
                    <a:cxn ang="0">
                      <a:pos x="5" y="0"/>
                    </a:cxn>
                    <a:cxn ang="0">
                      <a:pos x="18" y="0"/>
                    </a:cxn>
                    <a:cxn ang="0">
                      <a:pos x="7" y="10"/>
                    </a:cxn>
                    <a:cxn ang="0">
                      <a:pos x="6" y="24"/>
                    </a:cxn>
                    <a:cxn ang="0">
                      <a:pos x="4" y="30"/>
                    </a:cxn>
                    <a:cxn ang="0">
                      <a:pos x="15" y="30"/>
                    </a:cxn>
                    <a:cxn ang="0">
                      <a:pos x="15" y="3"/>
                    </a:cxn>
                    <a:cxn ang="0">
                      <a:pos x="7" y="3"/>
                    </a:cxn>
                    <a:cxn ang="0">
                      <a:pos x="7" y="10"/>
                    </a:cxn>
                  </a:cxnLst>
                  <a:rect l="0" t="0" r="r" b="b"/>
                  <a:pathLst>
                    <a:path w="20" h="42">
                      <a:moveTo>
                        <a:pt x="18" y="0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2" y="28"/>
                        <a:pt x="3" y="25"/>
                        <a:pt x="4" y="23"/>
                      </a:cubicBezTo>
                      <a:cubicBezTo>
                        <a:pt x="4" y="19"/>
                        <a:pt x="5" y="14"/>
                        <a:pt x="5" y="8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18" y="0"/>
                      </a:lnTo>
                      <a:close/>
                      <a:moveTo>
                        <a:pt x="7" y="10"/>
                      </a:moveTo>
                      <a:cubicBezTo>
                        <a:pt x="7" y="15"/>
                        <a:pt x="7" y="20"/>
                        <a:pt x="6" y="24"/>
                      </a:cubicBezTo>
                      <a:cubicBezTo>
                        <a:pt x="6" y="26"/>
                        <a:pt x="5" y="28"/>
                        <a:pt x="4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lnTo>
                        <a:pt x="7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3" name="Freeform 709"/>
                <p:cNvSpPr>
                  <a:spLocks noEditPoints="1"/>
                </p:cNvSpPr>
                <p:nvPr/>
              </p:nvSpPr>
              <p:spPr bwMode="auto">
                <a:xfrm>
                  <a:off x="4945850" y="2311495"/>
                  <a:ext cx="63500" cy="46038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30" y="4"/>
                    </a:cxn>
                    <a:cxn ang="0">
                      <a:pos x="32" y="11"/>
                    </a:cxn>
                    <a:cxn ang="0">
                      <a:pos x="28" y="17"/>
                    </a:cxn>
                    <a:cxn ang="0">
                      <a:pos x="21" y="20"/>
                    </a:cxn>
                    <a:cxn ang="0">
                      <a:pos x="14" y="17"/>
                    </a:cxn>
                    <a:cxn ang="0">
                      <a:pos x="12" y="15"/>
                    </a:cxn>
                    <a:cxn ang="0">
                      <a:pos x="2" y="23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15" y="13"/>
                    </a:cxn>
                    <a:cxn ang="0">
                      <a:pos x="16" y="15"/>
                    </a:cxn>
                    <a:cxn ang="0">
                      <a:pos x="26" y="15"/>
                    </a:cxn>
                    <a:cxn ang="0">
                      <a:pos x="27" y="6"/>
                    </a:cxn>
                    <a:cxn ang="0">
                      <a:pos x="25" y="4"/>
                    </a:cxn>
                    <a:cxn ang="0">
                      <a:pos x="15" y="13"/>
                    </a:cxn>
                  </a:cxnLst>
                  <a:rect l="0" t="0" r="r" b="b"/>
                  <a:pathLst>
                    <a:path w="32" h="23">
                      <a:moveTo>
                        <a:pt x="26" y="0"/>
                      </a:moveTo>
                      <a:cubicBezTo>
                        <a:pt x="27" y="1"/>
                        <a:pt x="29" y="2"/>
                        <a:pt x="30" y="4"/>
                      </a:cubicBezTo>
                      <a:cubicBezTo>
                        <a:pt x="32" y="6"/>
                        <a:pt x="32" y="9"/>
                        <a:pt x="32" y="11"/>
                      </a:cubicBezTo>
                      <a:cubicBezTo>
                        <a:pt x="31" y="13"/>
                        <a:pt x="30" y="15"/>
                        <a:pt x="28" y="17"/>
                      </a:cubicBezTo>
                      <a:cubicBezTo>
                        <a:pt x="25" y="19"/>
                        <a:pt x="23" y="20"/>
                        <a:pt x="21" y="20"/>
                      </a:cubicBezTo>
                      <a:cubicBezTo>
                        <a:pt x="18" y="20"/>
                        <a:pt x="15" y="19"/>
                        <a:pt x="14" y="17"/>
                      </a:cubicBezTo>
                      <a:cubicBezTo>
                        <a:pt x="13" y="16"/>
                        <a:pt x="13" y="15"/>
                        <a:pt x="12" y="15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lnTo>
                        <a:pt x="26" y="0"/>
                      </a:lnTo>
                      <a:close/>
                      <a:moveTo>
                        <a:pt x="15" y="13"/>
                      </a:moveTo>
                      <a:cubicBezTo>
                        <a:pt x="15" y="13"/>
                        <a:pt x="16" y="14"/>
                        <a:pt x="16" y="15"/>
                      </a:cubicBezTo>
                      <a:cubicBezTo>
                        <a:pt x="19" y="17"/>
                        <a:pt x="22" y="18"/>
                        <a:pt x="26" y="15"/>
                      </a:cubicBezTo>
                      <a:cubicBezTo>
                        <a:pt x="29" y="12"/>
                        <a:pt x="29" y="9"/>
                        <a:pt x="27" y="6"/>
                      </a:cubicBezTo>
                      <a:cubicBezTo>
                        <a:pt x="27" y="5"/>
                        <a:pt x="26" y="5"/>
                        <a:pt x="25" y="4"/>
                      </a:cubicBez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4" name="Freeform 710"/>
                <p:cNvSpPr>
                  <a:spLocks/>
                </p:cNvSpPr>
                <p:nvPr/>
              </p:nvSpPr>
              <p:spPr bwMode="auto">
                <a:xfrm>
                  <a:off x="4968075" y="2340070"/>
                  <a:ext cx="66675" cy="61913"/>
                </a:xfrm>
                <a:custGeom>
                  <a:avLst/>
                  <a:gdLst/>
                  <a:ahLst/>
                  <a:cxnLst>
                    <a:cxn ang="0">
                      <a:pos x="25" y="25"/>
                    </a:cxn>
                    <a:cxn ang="0">
                      <a:pos x="17" y="16"/>
                    </a:cxn>
                    <a:cxn ang="0">
                      <a:pos x="6" y="26"/>
                    </a:cxn>
                    <a:cxn ang="0">
                      <a:pos x="13" y="36"/>
                    </a:cxn>
                    <a:cxn ang="0">
                      <a:pos x="10" y="39"/>
                    </a:cxn>
                    <a:cxn ang="0">
                      <a:pos x="0" y="26"/>
                    </a:cxn>
                    <a:cxn ang="0">
                      <a:pos x="32" y="0"/>
                    </a:cxn>
                    <a:cxn ang="0">
                      <a:pos x="42" y="11"/>
                    </a:cxn>
                    <a:cxn ang="0">
                      <a:pos x="38" y="15"/>
                    </a:cxn>
                    <a:cxn ang="0">
                      <a:pos x="31" y="5"/>
                    </a:cxn>
                    <a:cxn ang="0">
                      <a:pos x="21" y="14"/>
                    </a:cxn>
                    <a:cxn ang="0">
                      <a:pos x="28" y="23"/>
                    </a:cxn>
                    <a:cxn ang="0">
                      <a:pos x="25" y="25"/>
                    </a:cxn>
                  </a:cxnLst>
                  <a:rect l="0" t="0" r="r" b="b"/>
                  <a:pathLst>
                    <a:path w="42" h="39">
                      <a:moveTo>
                        <a:pt x="25" y="25"/>
                      </a:moveTo>
                      <a:lnTo>
                        <a:pt x="17" y="16"/>
                      </a:lnTo>
                      <a:lnTo>
                        <a:pt x="6" y="26"/>
                      </a:lnTo>
                      <a:lnTo>
                        <a:pt x="13" y="36"/>
                      </a:lnTo>
                      <a:lnTo>
                        <a:pt x="10" y="39"/>
                      </a:lnTo>
                      <a:lnTo>
                        <a:pt x="0" y="26"/>
                      </a:lnTo>
                      <a:lnTo>
                        <a:pt x="32" y="0"/>
                      </a:lnTo>
                      <a:lnTo>
                        <a:pt x="42" y="11"/>
                      </a:lnTo>
                      <a:lnTo>
                        <a:pt x="38" y="15"/>
                      </a:lnTo>
                      <a:lnTo>
                        <a:pt x="31" y="5"/>
                      </a:lnTo>
                      <a:lnTo>
                        <a:pt x="21" y="14"/>
                      </a:lnTo>
                      <a:lnTo>
                        <a:pt x="28" y="23"/>
                      </a:lnTo>
                      <a:lnTo>
                        <a:pt x="25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5" name="Freeform 711"/>
                <p:cNvSpPr>
                  <a:spLocks/>
                </p:cNvSpPr>
                <p:nvPr/>
              </p:nvSpPr>
              <p:spPr bwMode="auto">
                <a:xfrm>
                  <a:off x="4988712" y="2368645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30" y="3"/>
                    </a:cxn>
                    <a:cxn ang="0">
                      <a:pos x="27" y="13"/>
                    </a:cxn>
                    <a:cxn ang="0">
                      <a:pos x="18" y="14"/>
                    </a:cxn>
                    <a:cxn ang="0">
                      <a:pos x="18" y="15"/>
                    </a:cxn>
                    <a:cxn ang="0">
                      <a:pos x="15" y="24"/>
                    </a:cxn>
                    <a:cxn ang="0">
                      <a:pos x="2" y="24"/>
                    </a:cxn>
                    <a:cxn ang="0">
                      <a:pos x="0" y="18"/>
                    </a:cxn>
                    <a:cxn ang="0">
                      <a:pos x="3" y="16"/>
                    </a:cxn>
                    <a:cxn ang="0">
                      <a:pos x="5" y="22"/>
                    </a:cxn>
                    <a:cxn ang="0">
                      <a:pos x="13" y="22"/>
                    </a:cxn>
                    <a:cxn ang="0">
                      <a:pos x="14" y="13"/>
                    </a:cxn>
                    <a:cxn ang="0">
                      <a:pos x="13" y="12"/>
                    </a:cxn>
                    <a:cxn ang="0">
                      <a:pos x="16" y="10"/>
                    </a:cxn>
                    <a:cxn ang="0">
                      <a:pos x="17" y="11"/>
                    </a:cxn>
                    <a:cxn ang="0">
                      <a:pos x="25" y="11"/>
                    </a:cxn>
                    <a:cxn ang="0">
                      <a:pos x="26" y="4"/>
                    </a:cxn>
                    <a:cxn ang="0">
                      <a:pos x="22" y="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32" h="29">
                      <a:moveTo>
                        <a:pt x="24" y="0"/>
                      </a:moveTo>
                      <a:cubicBezTo>
                        <a:pt x="26" y="0"/>
                        <a:pt x="28" y="1"/>
                        <a:pt x="30" y="3"/>
                      </a:cubicBezTo>
                      <a:cubicBezTo>
                        <a:pt x="32" y="6"/>
                        <a:pt x="31" y="10"/>
                        <a:pt x="27" y="13"/>
                      </a:cubicBezTo>
                      <a:cubicBezTo>
                        <a:pt x="24" y="16"/>
                        <a:pt x="20" y="16"/>
                        <a:pt x="18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20" y="17"/>
                        <a:pt x="19" y="21"/>
                        <a:pt x="15" y="24"/>
                      </a:cubicBezTo>
                      <a:cubicBezTo>
                        <a:pt x="9" y="29"/>
                        <a:pt x="5" y="27"/>
                        <a:pt x="2" y="24"/>
                      </a:cubicBezTo>
                      <a:cubicBezTo>
                        <a:pt x="1" y="22"/>
                        <a:pt x="0" y="20"/>
                        <a:pt x="0" y="18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8"/>
                        <a:pt x="3" y="20"/>
                        <a:pt x="5" y="22"/>
                      </a:cubicBezTo>
                      <a:cubicBezTo>
                        <a:pt x="7" y="24"/>
                        <a:pt x="10" y="24"/>
                        <a:pt x="13" y="22"/>
                      </a:cubicBezTo>
                      <a:cubicBezTo>
                        <a:pt x="17" y="19"/>
                        <a:pt x="16" y="15"/>
                        <a:pt x="14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9" y="13"/>
                        <a:pt x="22" y="13"/>
                        <a:pt x="25" y="11"/>
                      </a:cubicBezTo>
                      <a:cubicBezTo>
                        <a:pt x="28" y="9"/>
                        <a:pt x="28" y="6"/>
                        <a:pt x="26" y="4"/>
                      </a:cubicBezTo>
                      <a:cubicBezTo>
                        <a:pt x="25" y="3"/>
                        <a:pt x="23" y="2"/>
                        <a:pt x="22" y="2"/>
                      </a:cubicBez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6" name="Freeform 712"/>
                <p:cNvSpPr>
                  <a:spLocks/>
                </p:cNvSpPr>
                <p:nvPr/>
              </p:nvSpPr>
              <p:spPr bwMode="auto">
                <a:xfrm>
                  <a:off x="5007762" y="2387695"/>
                  <a:ext cx="71438" cy="52388"/>
                </a:xfrm>
                <a:custGeom>
                  <a:avLst/>
                  <a:gdLst/>
                  <a:ahLst/>
                  <a:cxnLst>
                    <a:cxn ang="0">
                      <a:pos x="27" y="2"/>
                    </a:cxn>
                    <a:cxn ang="0">
                      <a:pos x="19" y="15"/>
                    </a:cxn>
                    <a:cxn ang="0">
                      <a:pos x="15" y="20"/>
                    </a:cxn>
                    <a:cxn ang="0">
                      <a:pos x="15" y="20"/>
                    </a:cxn>
                    <a:cxn ang="0">
                      <a:pos x="21" y="17"/>
                    </a:cxn>
                    <a:cxn ang="0">
                      <a:pos x="34" y="11"/>
                    </a:cxn>
                    <a:cxn ang="0">
                      <a:pos x="36" y="13"/>
                    </a:cxn>
                    <a:cxn ang="0">
                      <a:pos x="20" y="20"/>
                    </a:cxn>
                    <a:cxn ang="0">
                      <a:pos x="7" y="25"/>
                    </a:cxn>
                    <a:cxn ang="0">
                      <a:pos x="1" y="24"/>
                    </a:cxn>
                    <a:cxn ang="0">
                      <a:pos x="0" y="22"/>
                    </a:cxn>
                    <a:cxn ang="0">
                      <a:pos x="3" y="20"/>
                    </a:cxn>
                    <a:cxn ang="0">
                      <a:pos x="3" y="21"/>
                    </a:cxn>
                    <a:cxn ang="0">
                      <a:pos x="11" y="21"/>
                    </a:cxn>
                    <a:cxn ang="0">
                      <a:pos x="12" y="20"/>
                    </a:cxn>
                    <a:cxn ang="0">
                      <a:pos x="25" y="0"/>
                    </a:cxn>
                    <a:cxn ang="0">
                      <a:pos x="27" y="2"/>
                    </a:cxn>
                  </a:cxnLst>
                  <a:rect l="0" t="0" r="r" b="b"/>
                  <a:pathLst>
                    <a:path w="36" h="26">
                      <a:moveTo>
                        <a:pt x="27" y="2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16"/>
                        <a:pt x="17" y="18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7" y="19"/>
                        <a:pt x="19" y="18"/>
                        <a:pt x="21" y="17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6" y="22"/>
                        <a:pt x="11" y="24"/>
                        <a:pt x="7" y="25"/>
                      </a:cubicBezTo>
                      <a:cubicBezTo>
                        <a:pt x="4" y="26"/>
                        <a:pt x="2" y="25"/>
                        <a:pt x="1" y="24"/>
                      </a:cubicBezTo>
                      <a:cubicBezTo>
                        <a:pt x="0" y="23"/>
                        <a:pt x="0" y="23"/>
                        <a:pt x="0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5" y="23"/>
                        <a:pt x="8" y="22"/>
                        <a:pt x="11" y="21"/>
                      </a:cubicBezTo>
                      <a:cubicBezTo>
                        <a:pt x="12" y="21"/>
                        <a:pt x="12" y="20"/>
                        <a:pt x="12" y="20"/>
                      </a:cubicBezTo>
                      <a:cubicBezTo>
                        <a:pt x="25" y="0"/>
                        <a:pt x="25" y="0"/>
                        <a:pt x="25" y="0"/>
                      </a:cubicBez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7" name="Freeform 713"/>
                <p:cNvSpPr>
                  <a:spLocks/>
                </p:cNvSpPr>
                <p:nvPr/>
              </p:nvSpPr>
              <p:spPr bwMode="auto">
                <a:xfrm>
                  <a:off x="5025225" y="2419445"/>
                  <a:ext cx="76200" cy="63500"/>
                </a:xfrm>
                <a:custGeom>
                  <a:avLst/>
                  <a:gdLst/>
                  <a:ahLst/>
                  <a:cxnLst>
                    <a:cxn ang="0">
                      <a:pos x="38" y="11"/>
                    </a:cxn>
                    <a:cxn ang="0">
                      <a:pos x="12" y="32"/>
                    </a:cxn>
                    <a:cxn ang="0">
                      <a:pos x="10" y="29"/>
                    </a:cxn>
                    <a:cxn ang="0">
                      <a:pos x="33" y="10"/>
                    </a:cxn>
                    <a:cxn ang="0">
                      <a:pos x="28" y="5"/>
                    </a:cxn>
                    <a:cxn ang="0">
                      <a:pos x="20" y="11"/>
                    </a:cxn>
                    <a:cxn ang="0">
                      <a:pos x="4" y="20"/>
                    </a:cxn>
                    <a:cxn ang="0">
                      <a:pos x="0" y="18"/>
                    </a:cxn>
                    <a:cxn ang="0">
                      <a:pos x="3" y="16"/>
                    </a:cxn>
                    <a:cxn ang="0">
                      <a:pos x="6" y="16"/>
                    </a:cxn>
                    <a:cxn ang="0">
                      <a:pos x="18" y="9"/>
                    </a:cxn>
                    <a:cxn ang="0">
                      <a:pos x="29" y="0"/>
                    </a:cxn>
                    <a:cxn ang="0">
                      <a:pos x="38" y="11"/>
                    </a:cxn>
                  </a:cxnLst>
                  <a:rect l="0" t="0" r="r" b="b"/>
                  <a:pathLst>
                    <a:path w="38" h="32">
                      <a:moveTo>
                        <a:pt x="38" y="11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5" y="15"/>
                        <a:pt x="8" y="20"/>
                        <a:pt x="4" y="20"/>
                      </a:cubicBezTo>
                      <a:cubicBezTo>
                        <a:pt x="3" y="20"/>
                        <a:pt x="1" y="19"/>
                        <a:pt x="0" y="18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5" y="16"/>
                        <a:pt x="6" y="16"/>
                      </a:cubicBezTo>
                      <a:cubicBezTo>
                        <a:pt x="9" y="16"/>
                        <a:pt x="14" y="12"/>
                        <a:pt x="18" y="9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38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8" name="Freeform 714"/>
                <p:cNvSpPr>
                  <a:spLocks noEditPoints="1"/>
                </p:cNvSpPr>
                <p:nvPr/>
              </p:nvSpPr>
              <p:spPr bwMode="auto">
                <a:xfrm>
                  <a:off x="5055387" y="2448020"/>
                  <a:ext cx="55563" cy="58738"/>
                </a:xfrm>
                <a:custGeom>
                  <a:avLst/>
                  <a:gdLst/>
                  <a:ahLst/>
                  <a:cxnLst>
                    <a:cxn ang="0">
                      <a:pos x="28" y="3"/>
                    </a:cxn>
                    <a:cxn ang="0">
                      <a:pos x="18" y="11"/>
                    </a:cxn>
                    <a:cxn ang="0">
                      <a:pos x="20" y="13"/>
                    </a:cxn>
                    <a:cxn ang="0">
                      <a:pos x="17" y="26"/>
                    </a:cxn>
                    <a:cxn ang="0">
                      <a:pos x="10" y="29"/>
                    </a:cxn>
                    <a:cxn ang="0">
                      <a:pos x="2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3"/>
                    </a:cxn>
                    <a:cxn ang="0">
                      <a:pos x="4" y="22"/>
                    </a:cxn>
                    <a:cxn ang="0">
                      <a:pos x="5" y="24"/>
                    </a:cxn>
                    <a:cxn ang="0">
                      <a:pos x="15" y="24"/>
                    </a:cxn>
                    <a:cxn ang="0">
                      <a:pos x="17" y="14"/>
                    </a:cxn>
                    <a:cxn ang="0">
                      <a:pos x="15" y="13"/>
                    </a:cxn>
                    <a:cxn ang="0">
                      <a:pos x="4" y="22"/>
                    </a:cxn>
                  </a:cxnLst>
                  <a:rect l="0" t="0" r="r" b="b"/>
                  <a:pathLst>
                    <a:path w="28" h="30">
                      <a:moveTo>
                        <a:pt x="28" y="3"/>
                      </a:move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9" y="12"/>
                        <a:pt x="20" y="13"/>
                      </a:cubicBezTo>
                      <a:cubicBezTo>
                        <a:pt x="23" y="16"/>
                        <a:pt x="23" y="21"/>
                        <a:pt x="17" y="26"/>
                      </a:cubicBezTo>
                      <a:cubicBezTo>
                        <a:pt x="15" y="28"/>
                        <a:pt x="13" y="29"/>
                        <a:pt x="10" y="29"/>
                      </a:cubicBezTo>
                      <a:cubicBezTo>
                        <a:pt x="7" y="30"/>
                        <a:pt x="4" y="28"/>
                        <a:pt x="2" y="25"/>
                      </a:cubicBezTo>
                      <a:cubicBezTo>
                        <a:pt x="1" y="24"/>
                        <a:pt x="0" y="22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3"/>
                      </a:lnTo>
                      <a:close/>
                      <a:moveTo>
                        <a:pt x="4" y="22"/>
                      </a:moveTo>
                      <a:cubicBezTo>
                        <a:pt x="4" y="22"/>
                        <a:pt x="5" y="23"/>
                        <a:pt x="5" y="24"/>
                      </a:cubicBezTo>
                      <a:cubicBezTo>
                        <a:pt x="7" y="26"/>
                        <a:pt x="11" y="27"/>
                        <a:pt x="15" y="24"/>
                      </a:cubicBezTo>
                      <a:cubicBezTo>
                        <a:pt x="19" y="20"/>
                        <a:pt x="19" y="17"/>
                        <a:pt x="17" y="14"/>
                      </a:cubicBezTo>
                      <a:cubicBezTo>
                        <a:pt x="16" y="14"/>
                        <a:pt x="16" y="13"/>
                        <a:pt x="15" y="13"/>
                      </a:cubicBezTo>
                      <a:lnTo>
                        <a:pt x="4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29" name="Freeform 715"/>
                <p:cNvSpPr>
                  <a:spLocks/>
                </p:cNvSpPr>
                <p:nvPr/>
              </p:nvSpPr>
              <p:spPr bwMode="auto">
                <a:xfrm>
                  <a:off x="5079200" y="2470245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30" y="8"/>
                    </a:cxn>
                    <a:cxn ang="0">
                      <a:pos x="24" y="2"/>
                    </a:cxn>
                    <a:cxn ang="0">
                      <a:pos x="27" y="0"/>
                    </a:cxn>
                    <a:cxn ang="0">
                      <a:pos x="41" y="16"/>
                    </a:cxn>
                    <a:cxn ang="0">
                      <a:pos x="37" y="18"/>
                    </a:cxn>
                    <a:cxn ang="0">
                      <a:pos x="32" y="12"/>
                    </a:cxn>
                    <a:cxn ang="0">
                      <a:pos x="2" y="36"/>
                    </a:cxn>
                    <a:cxn ang="0">
                      <a:pos x="0" y="32"/>
                    </a:cxn>
                    <a:cxn ang="0">
                      <a:pos x="30" y="8"/>
                    </a:cxn>
                  </a:cxnLst>
                  <a:rect l="0" t="0" r="r" b="b"/>
                  <a:pathLst>
                    <a:path w="41" h="36">
                      <a:moveTo>
                        <a:pt x="30" y="8"/>
                      </a:moveTo>
                      <a:lnTo>
                        <a:pt x="24" y="2"/>
                      </a:lnTo>
                      <a:lnTo>
                        <a:pt x="27" y="0"/>
                      </a:lnTo>
                      <a:lnTo>
                        <a:pt x="41" y="16"/>
                      </a:lnTo>
                      <a:lnTo>
                        <a:pt x="37" y="18"/>
                      </a:lnTo>
                      <a:lnTo>
                        <a:pt x="32" y="12"/>
                      </a:ln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0" name="Freeform 716"/>
                <p:cNvSpPr>
                  <a:spLocks noEditPoints="1"/>
                </p:cNvSpPr>
                <p:nvPr/>
              </p:nvSpPr>
              <p:spPr bwMode="auto">
                <a:xfrm>
                  <a:off x="5088725" y="2503583"/>
                  <a:ext cx="68263" cy="58738"/>
                </a:xfrm>
                <a:custGeom>
                  <a:avLst/>
                  <a:gdLst/>
                  <a:ahLst/>
                  <a:cxnLst>
                    <a:cxn ang="0">
                      <a:pos x="12" y="13"/>
                    </a:cxn>
                    <a:cxn ang="0">
                      <a:pos x="2" y="18"/>
                    </a:cxn>
                    <a:cxn ang="0">
                      <a:pos x="0" y="15"/>
                    </a:cxn>
                    <a:cxn ang="0">
                      <a:pos x="31" y="0"/>
                    </a:cxn>
                    <a:cxn ang="0">
                      <a:pos x="34" y="3"/>
                    </a:cxn>
                    <a:cxn ang="0">
                      <a:pos x="12" y="30"/>
                    </a:cxn>
                    <a:cxn ang="0">
                      <a:pos x="10" y="28"/>
                    </a:cxn>
                    <a:cxn ang="0">
                      <a:pos x="17" y="19"/>
                    </a:cxn>
                    <a:cxn ang="0">
                      <a:pos x="12" y="13"/>
                    </a:cxn>
                    <a:cxn ang="0">
                      <a:pos x="19" y="17"/>
                    </a:cxn>
                    <a:cxn ang="0">
                      <a:pos x="25" y="9"/>
                    </a:cxn>
                    <a:cxn ang="0">
                      <a:pos x="29" y="4"/>
                    </a:cxn>
                    <a:cxn ang="0">
                      <a:pos x="29" y="4"/>
                    </a:cxn>
                    <a:cxn ang="0">
                      <a:pos x="24" y="7"/>
                    </a:cxn>
                    <a:cxn ang="0">
                      <a:pos x="15" y="11"/>
                    </a:cxn>
                    <a:cxn ang="0">
                      <a:pos x="19" y="17"/>
                    </a:cxn>
                  </a:cxnLst>
                  <a:rect l="0" t="0" r="r" b="b"/>
                  <a:pathLst>
                    <a:path w="34" h="30">
                      <a:moveTo>
                        <a:pt x="12" y="13"/>
                      </a:move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lnTo>
                        <a:pt x="12" y="13"/>
                      </a:lnTo>
                      <a:close/>
                      <a:moveTo>
                        <a:pt x="19" y="17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7" y="7"/>
                        <a:pt x="28" y="6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8" y="5"/>
                        <a:pt x="26" y="6"/>
                        <a:pt x="24" y="7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1" name="Freeform 717"/>
                <p:cNvSpPr>
                  <a:spLocks/>
                </p:cNvSpPr>
                <p:nvPr/>
              </p:nvSpPr>
              <p:spPr bwMode="auto">
                <a:xfrm>
                  <a:off x="5120475" y="2521045"/>
                  <a:ext cx="63500" cy="55563"/>
                </a:xfrm>
                <a:custGeom>
                  <a:avLst/>
                  <a:gdLst/>
                  <a:ahLst/>
                  <a:cxnLst>
                    <a:cxn ang="0">
                      <a:pos x="29" y="9"/>
                    </a:cxn>
                    <a:cxn ang="0">
                      <a:pos x="24" y="3"/>
                    </a:cxn>
                    <a:cxn ang="0">
                      <a:pos x="28" y="0"/>
                    </a:cxn>
                    <a:cxn ang="0">
                      <a:pos x="40" y="16"/>
                    </a:cxn>
                    <a:cxn ang="0">
                      <a:pos x="37" y="19"/>
                    </a:cxn>
                    <a:cxn ang="0">
                      <a:pos x="32" y="13"/>
                    </a:cxn>
                    <a:cxn ang="0">
                      <a:pos x="3" y="35"/>
                    </a:cxn>
                    <a:cxn ang="0">
                      <a:pos x="0" y="33"/>
                    </a:cxn>
                    <a:cxn ang="0">
                      <a:pos x="29" y="9"/>
                    </a:cxn>
                  </a:cxnLst>
                  <a:rect l="0" t="0" r="r" b="b"/>
                  <a:pathLst>
                    <a:path w="40" h="35">
                      <a:moveTo>
                        <a:pt x="29" y="9"/>
                      </a:moveTo>
                      <a:lnTo>
                        <a:pt x="24" y="3"/>
                      </a:lnTo>
                      <a:lnTo>
                        <a:pt x="28" y="0"/>
                      </a:lnTo>
                      <a:lnTo>
                        <a:pt x="40" y="16"/>
                      </a:lnTo>
                      <a:lnTo>
                        <a:pt x="37" y="19"/>
                      </a:lnTo>
                      <a:lnTo>
                        <a:pt x="32" y="13"/>
                      </a:lnTo>
                      <a:lnTo>
                        <a:pt x="3" y="35"/>
                      </a:lnTo>
                      <a:lnTo>
                        <a:pt x="0" y="33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2" name="Freeform 718"/>
                <p:cNvSpPr>
                  <a:spLocks/>
                </p:cNvSpPr>
                <p:nvPr/>
              </p:nvSpPr>
              <p:spPr bwMode="auto">
                <a:xfrm>
                  <a:off x="5134762" y="2551208"/>
                  <a:ext cx="76200" cy="68263"/>
                </a:xfrm>
                <a:custGeom>
                  <a:avLst/>
                  <a:gdLst/>
                  <a:ahLst/>
                  <a:cxnLst>
                    <a:cxn ang="0">
                      <a:pos x="29" y="2"/>
                    </a:cxn>
                    <a:cxn ang="0">
                      <a:pos x="17" y="11"/>
                    </a:cxn>
                    <a:cxn ang="0">
                      <a:pos x="6" y="19"/>
                    </a:cxn>
                    <a:cxn ang="0">
                      <a:pos x="6" y="19"/>
                    </a:cxn>
                    <a:cxn ang="0">
                      <a:pos x="18" y="16"/>
                    </a:cxn>
                    <a:cxn ang="0">
                      <a:pos x="36" y="11"/>
                    </a:cxn>
                    <a:cxn ang="0">
                      <a:pos x="38" y="13"/>
                    </a:cxn>
                    <a:cxn ang="0">
                      <a:pos x="11" y="34"/>
                    </a:cxn>
                    <a:cxn ang="0">
                      <a:pos x="9" y="32"/>
                    </a:cxn>
                    <a:cxn ang="0">
                      <a:pos x="21" y="23"/>
                    </a:cxn>
                    <a:cxn ang="0">
                      <a:pos x="32" y="15"/>
                    </a:cxn>
                    <a:cxn ang="0">
                      <a:pos x="32" y="15"/>
                    </a:cxn>
                    <a:cxn ang="0">
                      <a:pos x="20" y="18"/>
                    </a:cxn>
                    <a:cxn ang="0">
                      <a:pos x="2" y="23"/>
                    </a:cxn>
                    <a:cxn ang="0">
                      <a:pos x="0" y="21"/>
                    </a:cxn>
                    <a:cxn ang="0">
                      <a:pos x="27" y="0"/>
                    </a:cxn>
                    <a:cxn ang="0">
                      <a:pos x="29" y="2"/>
                    </a:cxn>
                  </a:cxnLst>
                  <a:rect l="0" t="0" r="r" b="b"/>
                  <a:pathLst>
                    <a:path w="38" h="34">
                      <a:moveTo>
                        <a:pt x="29" y="2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3" y="14"/>
                        <a:pt x="10" y="17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10" y="18"/>
                        <a:pt x="13" y="17"/>
                        <a:pt x="18" y="16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5" y="20"/>
                        <a:pt x="28" y="17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28" y="16"/>
                        <a:pt x="24" y="17"/>
                        <a:pt x="20" y="18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7" y="0"/>
                        <a:pt x="27" y="0"/>
                        <a:pt x="27" y="0"/>
                      </a:cubicBezTo>
                      <a:lnTo>
                        <a:pt x="29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3" name="Freeform 719"/>
                <p:cNvSpPr>
                  <a:spLocks noEditPoints="1"/>
                </p:cNvSpPr>
                <p:nvPr/>
              </p:nvSpPr>
              <p:spPr bwMode="auto">
                <a:xfrm>
                  <a:off x="5161750" y="2584545"/>
                  <a:ext cx="66675" cy="58738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30" y="4"/>
                    </a:cxn>
                    <a:cxn ang="0">
                      <a:pos x="32" y="10"/>
                    </a:cxn>
                    <a:cxn ang="0">
                      <a:pos x="29" y="16"/>
                    </a:cxn>
                    <a:cxn ang="0">
                      <a:pos x="21" y="17"/>
                    </a:cxn>
                    <a:cxn ang="0">
                      <a:pos x="20" y="17"/>
                    </a:cxn>
                    <a:cxn ang="0">
                      <a:pos x="17" y="26"/>
                    </a:cxn>
                    <a:cxn ang="0">
                      <a:pos x="10" y="29"/>
                    </a:cxn>
                    <a:cxn ang="0">
                      <a:pos x="3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5" y="21"/>
                    </a:cxn>
                    <a:cxn ang="0">
                      <a:pos x="6" y="23"/>
                    </a:cxn>
                    <a:cxn ang="0">
                      <a:pos x="15" y="24"/>
                    </a:cxn>
                    <a:cxn ang="0">
                      <a:pos x="16" y="15"/>
                    </a:cxn>
                    <a:cxn ang="0">
                      <a:pos x="15" y="13"/>
                    </a:cxn>
                    <a:cxn ang="0">
                      <a:pos x="5" y="21"/>
                    </a:cxn>
                    <a:cxn ang="0">
                      <a:pos x="17" y="11"/>
                    </a:cxn>
                    <a:cxn ang="0">
                      <a:pos x="19" y="13"/>
                    </a:cxn>
                    <a:cxn ang="0">
                      <a:pos x="27" y="14"/>
                    </a:cxn>
                    <a:cxn ang="0">
                      <a:pos x="28" y="6"/>
                    </a:cxn>
                    <a:cxn ang="0">
                      <a:pos x="26" y="4"/>
                    </a:cxn>
                    <a:cxn ang="0">
                      <a:pos x="17" y="11"/>
                    </a:cxn>
                  </a:cxnLst>
                  <a:rect l="0" t="0" r="r" b="b"/>
                  <a:pathLst>
                    <a:path w="33" h="29">
                      <a:moveTo>
                        <a:pt x="26" y="0"/>
                      </a:moveTo>
                      <a:cubicBezTo>
                        <a:pt x="27" y="1"/>
                        <a:pt x="29" y="2"/>
                        <a:pt x="30" y="4"/>
                      </a:cubicBezTo>
                      <a:cubicBezTo>
                        <a:pt x="32" y="6"/>
                        <a:pt x="33" y="8"/>
                        <a:pt x="32" y="10"/>
                      </a:cubicBezTo>
                      <a:cubicBezTo>
                        <a:pt x="32" y="12"/>
                        <a:pt x="31" y="14"/>
                        <a:pt x="29" y="16"/>
                      </a:cubicBezTo>
                      <a:cubicBezTo>
                        <a:pt x="26" y="18"/>
                        <a:pt x="23" y="18"/>
                        <a:pt x="21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1" y="20"/>
                        <a:pt x="21" y="23"/>
                        <a:pt x="17" y="26"/>
                      </a:cubicBezTo>
                      <a:cubicBezTo>
                        <a:pt x="15" y="28"/>
                        <a:pt x="12" y="29"/>
                        <a:pt x="10" y="29"/>
                      </a:cubicBezTo>
                      <a:cubicBezTo>
                        <a:pt x="8" y="29"/>
                        <a:pt x="5" y="28"/>
                        <a:pt x="3" y="25"/>
                      </a:cubicBezTo>
                      <a:cubicBezTo>
                        <a:pt x="2" y="23"/>
                        <a:pt x="1" y="22"/>
                        <a:pt x="0" y="21"/>
                      </a:cubicBezTo>
                      <a:lnTo>
                        <a:pt x="26" y="0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5" y="22"/>
                        <a:pt x="6" y="23"/>
                      </a:cubicBezTo>
                      <a:cubicBezTo>
                        <a:pt x="8" y="26"/>
                        <a:pt x="11" y="27"/>
                        <a:pt x="15" y="24"/>
                      </a:cubicBezTo>
                      <a:cubicBezTo>
                        <a:pt x="19" y="21"/>
                        <a:pt x="18" y="18"/>
                        <a:pt x="16" y="15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lnTo>
                        <a:pt x="5" y="21"/>
                      </a:lnTo>
                      <a:close/>
                      <a:moveTo>
                        <a:pt x="17" y="11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1" y="16"/>
                        <a:pt x="24" y="16"/>
                        <a:pt x="27" y="14"/>
                      </a:cubicBezTo>
                      <a:cubicBezTo>
                        <a:pt x="30" y="11"/>
                        <a:pt x="30" y="9"/>
                        <a:pt x="28" y="6"/>
                      </a:cubicBezTo>
                      <a:cubicBezTo>
                        <a:pt x="27" y="5"/>
                        <a:pt x="26" y="5"/>
                        <a:pt x="26" y="4"/>
                      </a:cubicBezTo>
                      <a:lnTo>
                        <a:pt x="17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4" name="Freeform 720"/>
                <p:cNvSpPr>
                  <a:spLocks/>
                </p:cNvSpPr>
                <p:nvPr/>
              </p:nvSpPr>
              <p:spPr bwMode="auto">
                <a:xfrm>
                  <a:off x="5187150" y="2613120"/>
                  <a:ext cx="73025" cy="69850"/>
                </a:xfrm>
                <a:custGeom>
                  <a:avLst/>
                  <a:gdLst/>
                  <a:ahLst/>
                  <a:cxnLst>
                    <a:cxn ang="0">
                      <a:pos x="35" y="4"/>
                    </a:cxn>
                    <a:cxn ang="0">
                      <a:pos x="21" y="14"/>
                    </a:cxn>
                    <a:cxn ang="0">
                      <a:pos x="30" y="25"/>
                    </a:cxn>
                    <a:cxn ang="0">
                      <a:pos x="43" y="14"/>
                    </a:cxn>
                    <a:cxn ang="0">
                      <a:pos x="46" y="17"/>
                    </a:cxn>
                    <a:cxn ang="0">
                      <a:pos x="12" y="44"/>
                    </a:cxn>
                    <a:cxn ang="0">
                      <a:pos x="10" y="40"/>
                    </a:cxn>
                    <a:cxn ang="0">
                      <a:pos x="26" y="27"/>
                    </a:cxn>
                    <a:cxn ang="0">
                      <a:pos x="17" y="17"/>
                    </a:cxn>
                    <a:cxn ang="0">
                      <a:pos x="2" y="30"/>
                    </a:cxn>
                    <a:cxn ang="0">
                      <a:pos x="0" y="26"/>
                    </a:cxn>
                    <a:cxn ang="0">
                      <a:pos x="32" y="0"/>
                    </a:cxn>
                    <a:cxn ang="0">
                      <a:pos x="35" y="4"/>
                    </a:cxn>
                  </a:cxnLst>
                  <a:rect l="0" t="0" r="r" b="b"/>
                  <a:pathLst>
                    <a:path w="46" h="44">
                      <a:moveTo>
                        <a:pt x="35" y="4"/>
                      </a:moveTo>
                      <a:lnTo>
                        <a:pt x="21" y="14"/>
                      </a:lnTo>
                      <a:lnTo>
                        <a:pt x="30" y="25"/>
                      </a:lnTo>
                      <a:lnTo>
                        <a:pt x="43" y="14"/>
                      </a:lnTo>
                      <a:lnTo>
                        <a:pt x="46" y="17"/>
                      </a:lnTo>
                      <a:lnTo>
                        <a:pt x="12" y="44"/>
                      </a:lnTo>
                      <a:lnTo>
                        <a:pt x="10" y="40"/>
                      </a:lnTo>
                      <a:lnTo>
                        <a:pt x="26" y="27"/>
                      </a:lnTo>
                      <a:lnTo>
                        <a:pt x="17" y="17"/>
                      </a:lnTo>
                      <a:lnTo>
                        <a:pt x="2" y="30"/>
                      </a:lnTo>
                      <a:lnTo>
                        <a:pt x="0" y="26"/>
                      </a:lnTo>
                      <a:lnTo>
                        <a:pt x="32" y="0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5" name="Freeform 721"/>
                <p:cNvSpPr>
                  <a:spLocks noEditPoints="1"/>
                </p:cNvSpPr>
                <p:nvPr/>
              </p:nvSpPr>
              <p:spPr bwMode="auto">
                <a:xfrm>
                  <a:off x="5215725" y="2652808"/>
                  <a:ext cx="69850" cy="58738"/>
                </a:xfrm>
                <a:custGeom>
                  <a:avLst/>
                  <a:gdLst/>
                  <a:ahLst/>
                  <a:cxnLst>
                    <a:cxn ang="0">
                      <a:pos x="24" y="23"/>
                    </a:cxn>
                    <a:cxn ang="0">
                      <a:pos x="3" y="26"/>
                    </a:cxn>
                    <a:cxn ang="0">
                      <a:pos x="10" y="7"/>
                    </a:cxn>
                    <a:cxn ang="0">
                      <a:pos x="31" y="4"/>
                    </a:cxn>
                    <a:cxn ang="0">
                      <a:pos x="24" y="23"/>
                    </a:cxn>
                    <a:cxn ang="0">
                      <a:pos x="12" y="9"/>
                    </a:cxn>
                    <a:cxn ang="0">
                      <a:pos x="6" y="24"/>
                    </a:cxn>
                    <a:cxn ang="0">
                      <a:pos x="22" y="21"/>
                    </a:cxn>
                    <a:cxn ang="0">
                      <a:pos x="28" y="6"/>
                    </a:cxn>
                    <a:cxn ang="0">
                      <a:pos x="12" y="9"/>
                    </a:cxn>
                  </a:cxnLst>
                  <a:rect l="0" t="0" r="r" b="b"/>
                  <a:pathLst>
                    <a:path w="35" h="30">
                      <a:moveTo>
                        <a:pt x="24" y="23"/>
                      </a:moveTo>
                      <a:cubicBezTo>
                        <a:pt x="15" y="30"/>
                        <a:pt x="7" y="30"/>
                        <a:pt x="3" y="26"/>
                      </a:cubicBezTo>
                      <a:cubicBezTo>
                        <a:pt x="0" y="21"/>
                        <a:pt x="2" y="13"/>
                        <a:pt x="10" y="7"/>
                      </a:cubicBezTo>
                      <a:cubicBezTo>
                        <a:pt x="19" y="0"/>
                        <a:pt x="27" y="0"/>
                        <a:pt x="31" y="4"/>
                      </a:cubicBezTo>
                      <a:cubicBezTo>
                        <a:pt x="35" y="9"/>
                        <a:pt x="32" y="17"/>
                        <a:pt x="24" y="23"/>
                      </a:cubicBezTo>
                      <a:close/>
                      <a:moveTo>
                        <a:pt x="12" y="9"/>
                      </a:moveTo>
                      <a:cubicBezTo>
                        <a:pt x="7" y="14"/>
                        <a:pt x="3" y="20"/>
                        <a:pt x="6" y="24"/>
                      </a:cubicBezTo>
                      <a:cubicBezTo>
                        <a:pt x="9" y="27"/>
                        <a:pt x="16" y="25"/>
                        <a:pt x="22" y="21"/>
                      </a:cubicBezTo>
                      <a:cubicBezTo>
                        <a:pt x="27" y="16"/>
                        <a:pt x="31" y="10"/>
                        <a:pt x="28" y="6"/>
                      </a:cubicBezTo>
                      <a:cubicBezTo>
                        <a:pt x="25" y="3"/>
                        <a:pt x="18" y="5"/>
                        <a:pt x="1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6" name="Freeform 722"/>
                <p:cNvSpPr>
                  <a:spLocks/>
                </p:cNvSpPr>
                <p:nvPr/>
              </p:nvSpPr>
              <p:spPr bwMode="auto">
                <a:xfrm>
                  <a:off x="5245887" y="2687733"/>
                  <a:ext cx="66675" cy="60325"/>
                </a:xfrm>
                <a:custGeom>
                  <a:avLst/>
                  <a:gdLst/>
                  <a:ahLst/>
                  <a:cxnLst>
                    <a:cxn ang="0">
                      <a:pos x="9" y="30"/>
                    </a:cxn>
                    <a:cxn ang="0">
                      <a:pos x="4" y="27"/>
                    </a:cxn>
                    <a:cxn ang="0">
                      <a:pos x="10" y="7"/>
                    </a:cxn>
                    <a:cxn ang="0">
                      <a:pos x="31" y="5"/>
                    </a:cxn>
                    <a:cxn ang="0">
                      <a:pos x="33" y="11"/>
                    </a:cxn>
                    <a:cxn ang="0">
                      <a:pos x="30" y="12"/>
                    </a:cxn>
                    <a:cxn ang="0">
                      <a:pos x="28" y="8"/>
                    </a:cxn>
                    <a:cxn ang="0">
                      <a:pos x="12" y="10"/>
                    </a:cxn>
                    <a:cxn ang="0">
                      <a:pos x="7" y="25"/>
                    </a:cxn>
                    <a:cxn ang="0">
                      <a:pos x="11" y="28"/>
                    </a:cxn>
                    <a:cxn ang="0">
                      <a:pos x="9" y="30"/>
                    </a:cxn>
                  </a:cxnLst>
                  <a:rect l="0" t="0" r="r" b="b"/>
                  <a:pathLst>
                    <a:path w="33" h="30">
                      <a:moveTo>
                        <a:pt x="9" y="30"/>
                      </a:moveTo>
                      <a:cubicBezTo>
                        <a:pt x="7" y="30"/>
                        <a:pt x="5" y="29"/>
                        <a:pt x="4" y="27"/>
                      </a:cubicBezTo>
                      <a:cubicBezTo>
                        <a:pt x="0" y="22"/>
                        <a:pt x="1" y="14"/>
                        <a:pt x="10" y="7"/>
                      </a:cubicBezTo>
                      <a:cubicBezTo>
                        <a:pt x="18" y="1"/>
                        <a:pt x="27" y="0"/>
                        <a:pt x="31" y="5"/>
                      </a:cubicBezTo>
                      <a:cubicBezTo>
                        <a:pt x="33" y="8"/>
                        <a:pt x="33" y="10"/>
                        <a:pt x="33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1"/>
                        <a:pt x="30" y="9"/>
                        <a:pt x="28" y="8"/>
                      </a:cubicBezTo>
                      <a:cubicBezTo>
                        <a:pt x="25" y="4"/>
                        <a:pt x="19" y="4"/>
                        <a:pt x="12" y="10"/>
                      </a:cubicBezTo>
                      <a:cubicBezTo>
                        <a:pt x="6" y="15"/>
                        <a:pt x="3" y="20"/>
                        <a:pt x="7" y="25"/>
                      </a:cubicBezTo>
                      <a:cubicBezTo>
                        <a:pt x="8" y="26"/>
                        <a:pt x="10" y="27"/>
                        <a:pt x="11" y="28"/>
                      </a:cubicBezTo>
                      <a:lnTo>
                        <a:pt x="9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7" name="Freeform 723"/>
                <p:cNvSpPr>
                  <a:spLocks/>
                </p:cNvSpPr>
                <p:nvPr/>
              </p:nvSpPr>
              <p:spPr bwMode="auto">
                <a:xfrm>
                  <a:off x="5271287" y="2711545"/>
                  <a:ext cx="66675" cy="57150"/>
                </a:xfrm>
                <a:custGeom>
                  <a:avLst/>
                  <a:gdLst/>
                  <a:ahLst/>
                  <a:cxnLst>
                    <a:cxn ang="0">
                      <a:pos x="31" y="9"/>
                    </a:cxn>
                    <a:cxn ang="0">
                      <a:pos x="26" y="3"/>
                    </a:cxn>
                    <a:cxn ang="0">
                      <a:pos x="28" y="0"/>
                    </a:cxn>
                    <a:cxn ang="0">
                      <a:pos x="42" y="17"/>
                    </a:cxn>
                    <a:cxn ang="0">
                      <a:pos x="38" y="19"/>
                    </a:cxn>
                    <a:cxn ang="0">
                      <a:pos x="33" y="13"/>
                    </a:cxn>
                    <a:cxn ang="0">
                      <a:pos x="3" y="36"/>
                    </a:cxn>
                    <a:cxn ang="0">
                      <a:pos x="0" y="33"/>
                    </a:cxn>
                    <a:cxn ang="0">
                      <a:pos x="31" y="9"/>
                    </a:cxn>
                  </a:cxnLst>
                  <a:rect l="0" t="0" r="r" b="b"/>
                  <a:pathLst>
                    <a:path w="42" h="36">
                      <a:moveTo>
                        <a:pt x="31" y="9"/>
                      </a:moveTo>
                      <a:lnTo>
                        <a:pt x="26" y="3"/>
                      </a:lnTo>
                      <a:lnTo>
                        <a:pt x="28" y="0"/>
                      </a:lnTo>
                      <a:lnTo>
                        <a:pt x="42" y="17"/>
                      </a:lnTo>
                      <a:lnTo>
                        <a:pt x="38" y="19"/>
                      </a:lnTo>
                      <a:lnTo>
                        <a:pt x="33" y="13"/>
                      </a:lnTo>
                      <a:lnTo>
                        <a:pt x="3" y="36"/>
                      </a:lnTo>
                      <a:lnTo>
                        <a:pt x="0" y="33"/>
                      </a:lnTo>
                      <a:lnTo>
                        <a:pt x="31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8" name="Freeform 724"/>
                <p:cNvSpPr>
                  <a:spLocks noEditPoints="1"/>
                </p:cNvSpPr>
                <p:nvPr/>
              </p:nvSpPr>
              <p:spPr bwMode="auto">
                <a:xfrm>
                  <a:off x="5287162" y="2741708"/>
                  <a:ext cx="57150" cy="58738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18" y="10"/>
                    </a:cxn>
                    <a:cxn ang="0">
                      <a:pos x="20" y="12"/>
                    </a:cxn>
                    <a:cxn ang="0">
                      <a:pos x="18" y="25"/>
                    </a:cxn>
                    <a:cxn ang="0">
                      <a:pos x="11" y="29"/>
                    </a:cxn>
                    <a:cxn ang="0">
                      <a:pos x="3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2"/>
                    </a:cxn>
                    <a:cxn ang="0">
                      <a:pos x="5" y="21"/>
                    </a:cxn>
                    <a:cxn ang="0">
                      <a:pos x="6" y="23"/>
                    </a:cxn>
                    <a:cxn ang="0">
                      <a:pos x="16" y="23"/>
                    </a:cxn>
                    <a:cxn ang="0">
                      <a:pos x="17" y="14"/>
                    </a:cxn>
                    <a:cxn ang="0">
                      <a:pos x="16" y="12"/>
                    </a:cxn>
                    <a:cxn ang="0">
                      <a:pos x="5" y="21"/>
                    </a:cxn>
                  </a:cxnLst>
                  <a:rect l="0" t="0" r="r" b="b"/>
                  <a:pathLst>
                    <a:path w="28" h="29">
                      <a:moveTo>
                        <a:pt x="28" y="2"/>
                      </a:move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0"/>
                        <a:pt x="20" y="11"/>
                        <a:pt x="20" y="12"/>
                      </a:cubicBezTo>
                      <a:cubicBezTo>
                        <a:pt x="23" y="16"/>
                        <a:pt x="24" y="21"/>
                        <a:pt x="18" y="25"/>
                      </a:cubicBezTo>
                      <a:cubicBezTo>
                        <a:pt x="15" y="27"/>
                        <a:pt x="13" y="28"/>
                        <a:pt x="11" y="29"/>
                      </a:cubicBezTo>
                      <a:cubicBezTo>
                        <a:pt x="8" y="29"/>
                        <a:pt x="5" y="27"/>
                        <a:pt x="3" y="25"/>
                      </a:cubicBezTo>
                      <a:cubicBezTo>
                        <a:pt x="1" y="23"/>
                        <a:pt x="1" y="22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2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5" y="22"/>
                        <a:pt x="6" y="23"/>
                      </a:cubicBezTo>
                      <a:cubicBezTo>
                        <a:pt x="8" y="26"/>
                        <a:pt x="12" y="26"/>
                        <a:pt x="16" y="23"/>
                      </a:cubicBezTo>
                      <a:cubicBezTo>
                        <a:pt x="20" y="20"/>
                        <a:pt x="20" y="16"/>
                        <a:pt x="17" y="14"/>
                      </a:cubicBezTo>
                      <a:cubicBezTo>
                        <a:pt x="17" y="13"/>
                        <a:pt x="16" y="13"/>
                        <a:pt x="16" y="12"/>
                      </a:cubicBezTo>
                      <a:lnTo>
                        <a:pt x="5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9" name="Freeform 725"/>
                <p:cNvSpPr>
                  <a:spLocks/>
                </p:cNvSpPr>
                <p:nvPr/>
              </p:nvSpPr>
              <p:spPr bwMode="auto">
                <a:xfrm>
                  <a:off x="5034750" y="2576608"/>
                  <a:ext cx="74613" cy="69850"/>
                </a:xfrm>
                <a:custGeom>
                  <a:avLst/>
                  <a:gdLst/>
                  <a:ahLst/>
                  <a:cxnLst>
                    <a:cxn ang="0">
                      <a:pos x="28" y="3"/>
                    </a:cxn>
                    <a:cxn ang="0">
                      <a:pos x="17" y="12"/>
                    </a:cxn>
                    <a:cxn ang="0">
                      <a:pos x="6" y="20"/>
                    </a:cxn>
                    <a:cxn ang="0">
                      <a:pos x="6" y="20"/>
                    </a:cxn>
                    <a:cxn ang="0">
                      <a:pos x="17" y="17"/>
                    </a:cxn>
                    <a:cxn ang="0">
                      <a:pos x="35" y="12"/>
                    </a:cxn>
                    <a:cxn ang="0">
                      <a:pos x="37" y="14"/>
                    </a:cxn>
                    <a:cxn ang="0">
                      <a:pos x="11" y="35"/>
                    </a:cxn>
                    <a:cxn ang="0">
                      <a:pos x="9" y="33"/>
                    </a:cxn>
                    <a:cxn ang="0">
                      <a:pos x="20" y="24"/>
                    </a:cxn>
                    <a:cxn ang="0">
                      <a:pos x="31" y="15"/>
                    </a:cxn>
                    <a:cxn ang="0">
                      <a:pos x="31" y="15"/>
                    </a:cxn>
                    <a:cxn ang="0">
                      <a:pos x="20" y="19"/>
                    </a:cxn>
                    <a:cxn ang="0">
                      <a:pos x="2" y="24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3"/>
                    </a:cxn>
                  </a:cxnLst>
                  <a:rect l="0" t="0" r="r" b="b"/>
                  <a:pathLst>
                    <a:path w="37" h="35">
                      <a:moveTo>
                        <a:pt x="28" y="3"/>
                      </a:move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3" y="15"/>
                        <a:pt x="9" y="18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9" y="19"/>
                        <a:pt x="13" y="18"/>
                        <a:pt x="17" y="17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5" y="20"/>
                        <a:pt x="28" y="18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28" y="17"/>
                        <a:pt x="24" y="18"/>
                        <a:pt x="20" y="19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0" name="Freeform 726"/>
                <p:cNvSpPr>
                  <a:spLocks/>
                </p:cNvSpPr>
                <p:nvPr/>
              </p:nvSpPr>
              <p:spPr bwMode="auto">
                <a:xfrm>
                  <a:off x="4815675" y="2455958"/>
                  <a:ext cx="68263" cy="58738"/>
                </a:xfrm>
                <a:custGeom>
                  <a:avLst/>
                  <a:gdLst/>
                  <a:ahLst/>
                  <a:cxnLst>
                    <a:cxn ang="0">
                      <a:pos x="16" y="11"/>
                    </a:cxn>
                    <a:cxn ang="0">
                      <a:pos x="23" y="19"/>
                    </a:cxn>
                    <a:cxn ang="0">
                      <a:pos x="27" y="6"/>
                    </a:cxn>
                    <a:cxn ang="0">
                      <a:pos x="22" y="3"/>
                    </a:cxn>
                    <a:cxn ang="0">
                      <a:pos x="25" y="0"/>
                    </a:cxn>
                    <a:cxn ang="0">
                      <a:pos x="30" y="4"/>
                    </a:cxn>
                    <a:cxn ang="0">
                      <a:pos x="23" y="23"/>
                    </a:cxn>
                    <a:cxn ang="0">
                      <a:pos x="2" y="25"/>
                    </a:cxn>
                    <a:cxn ang="0">
                      <a:pos x="0" y="20"/>
                    </a:cxn>
                    <a:cxn ang="0">
                      <a:pos x="3" y="18"/>
                    </a:cxn>
                    <a:cxn ang="0">
                      <a:pos x="5" y="23"/>
                    </a:cxn>
                    <a:cxn ang="0">
                      <a:pos x="20" y="22"/>
                    </a:cxn>
                    <a:cxn ang="0">
                      <a:pos x="13" y="13"/>
                    </a:cxn>
                    <a:cxn ang="0">
                      <a:pos x="16" y="11"/>
                    </a:cxn>
                  </a:cxnLst>
                  <a:rect l="0" t="0" r="r" b="b"/>
                  <a:pathLst>
                    <a:path w="34" h="30">
                      <a:moveTo>
                        <a:pt x="16" y="11"/>
                      </a:move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7" y="15"/>
                        <a:pt x="30" y="10"/>
                        <a:pt x="27" y="6"/>
                      </a:cubicBezTo>
                      <a:cubicBezTo>
                        <a:pt x="26" y="4"/>
                        <a:pt x="24" y="4"/>
                        <a:pt x="22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1"/>
                        <a:pt x="28" y="2"/>
                        <a:pt x="30" y="4"/>
                      </a:cubicBezTo>
                      <a:cubicBezTo>
                        <a:pt x="34" y="9"/>
                        <a:pt x="31" y="17"/>
                        <a:pt x="23" y="23"/>
                      </a:cubicBezTo>
                      <a:cubicBezTo>
                        <a:pt x="14" y="30"/>
                        <a:pt x="6" y="30"/>
                        <a:pt x="2" y="25"/>
                      </a:cubicBezTo>
                      <a:cubicBezTo>
                        <a:pt x="1" y="24"/>
                        <a:pt x="0" y="22"/>
                        <a:pt x="0" y="20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20"/>
                        <a:pt x="4" y="21"/>
                        <a:pt x="5" y="23"/>
                      </a:cubicBezTo>
                      <a:cubicBezTo>
                        <a:pt x="8" y="27"/>
                        <a:pt x="14" y="26"/>
                        <a:pt x="20" y="22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lnTo>
                        <a:pt x="16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1" name="Freeform 727"/>
                <p:cNvSpPr>
                  <a:spLocks noEditPoints="1"/>
                </p:cNvSpPr>
                <p:nvPr/>
              </p:nvSpPr>
              <p:spPr bwMode="auto">
                <a:xfrm>
                  <a:off x="4847425" y="2490883"/>
                  <a:ext cx="61913" cy="61913"/>
                </a:xfrm>
                <a:custGeom>
                  <a:avLst/>
                  <a:gdLst/>
                  <a:ahLst/>
                  <a:cxnLst>
                    <a:cxn ang="0">
                      <a:pos x="30" y="5"/>
                    </a:cxn>
                    <a:cxn ang="0">
                      <a:pos x="28" y="7"/>
                    </a:cxn>
                    <a:cxn ang="0">
                      <a:pos x="22" y="24"/>
                    </a:cxn>
                    <a:cxn ang="0">
                      <a:pos x="4" y="26"/>
                    </a:cxn>
                    <a:cxn ang="0">
                      <a:pos x="2" y="28"/>
                    </a:cxn>
                    <a:cxn ang="0">
                      <a:pos x="0" y="26"/>
                    </a:cxn>
                    <a:cxn ang="0">
                      <a:pos x="3" y="24"/>
                    </a:cxn>
                    <a:cxn ang="0">
                      <a:pos x="8" y="7"/>
                    </a:cxn>
                    <a:cxn ang="0">
                      <a:pos x="26" y="5"/>
                    </a:cxn>
                    <a:cxn ang="0">
                      <a:pos x="29" y="3"/>
                    </a:cxn>
                    <a:cxn ang="0">
                      <a:pos x="30" y="5"/>
                    </a:cxn>
                    <a:cxn ang="0">
                      <a:pos x="24" y="7"/>
                    </a:cxn>
                    <a:cxn ang="0">
                      <a:pos x="10" y="9"/>
                    </a:cxn>
                    <a:cxn ang="0">
                      <a:pos x="5" y="22"/>
                    </a:cxn>
                    <a:cxn ang="0">
                      <a:pos x="24" y="7"/>
                    </a:cxn>
                    <a:cxn ang="0">
                      <a:pos x="7" y="24"/>
                    </a:cxn>
                    <a:cxn ang="0">
                      <a:pos x="20" y="22"/>
                    </a:cxn>
                    <a:cxn ang="0">
                      <a:pos x="26" y="9"/>
                    </a:cxn>
                    <a:cxn ang="0">
                      <a:pos x="7" y="24"/>
                    </a:cxn>
                  </a:cxnLst>
                  <a:rect l="0" t="0" r="r" b="b"/>
                  <a:pathLst>
                    <a:path w="31" h="31">
                      <a:moveTo>
                        <a:pt x="30" y="5"/>
                      </a:move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1" y="11"/>
                        <a:pt x="30" y="18"/>
                        <a:pt x="22" y="24"/>
                      </a:cubicBezTo>
                      <a:cubicBezTo>
                        <a:pt x="14" y="31"/>
                        <a:pt x="8" y="30"/>
                        <a:pt x="4" y="26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0" y="20"/>
                        <a:pt x="0" y="14"/>
                        <a:pt x="8" y="7"/>
                      </a:cubicBezTo>
                      <a:cubicBezTo>
                        <a:pt x="17" y="0"/>
                        <a:pt x="23" y="2"/>
                        <a:pt x="26" y="5"/>
                      </a:cubicBezTo>
                      <a:cubicBezTo>
                        <a:pt x="29" y="3"/>
                        <a:pt x="29" y="3"/>
                        <a:pt x="29" y="3"/>
                      </a:cubicBezTo>
                      <a:lnTo>
                        <a:pt x="30" y="5"/>
                      </a:lnTo>
                      <a:close/>
                      <a:moveTo>
                        <a:pt x="24" y="7"/>
                      </a:moveTo>
                      <a:cubicBezTo>
                        <a:pt x="22" y="5"/>
                        <a:pt x="17" y="4"/>
                        <a:pt x="10" y="9"/>
                      </a:cubicBezTo>
                      <a:cubicBezTo>
                        <a:pt x="4" y="14"/>
                        <a:pt x="3" y="19"/>
                        <a:pt x="5" y="22"/>
                      </a:cubicBezTo>
                      <a:lnTo>
                        <a:pt x="24" y="7"/>
                      </a:lnTo>
                      <a:close/>
                      <a:moveTo>
                        <a:pt x="7" y="24"/>
                      </a:moveTo>
                      <a:cubicBezTo>
                        <a:pt x="9" y="26"/>
                        <a:pt x="14" y="27"/>
                        <a:pt x="20" y="22"/>
                      </a:cubicBezTo>
                      <a:cubicBezTo>
                        <a:pt x="27" y="16"/>
                        <a:pt x="27" y="12"/>
                        <a:pt x="26" y="9"/>
                      </a:cubicBezTo>
                      <a:lnTo>
                        <a:pt x="7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2" name="Freeform 728"/>
                <p:cNvSpPr>
                  <a:spLocks noEditPoints="1"/>
                </p:cNvSpPr>
                <p:nvPr/>
              </p:nvSpPr>
              <p:spPr bwMode="auto">
                <a:xfrm>
                  <a:off x="4877587" y="2528983"/>
                  <a:ext cx="61913" cy="61913"/>
                </a:xfrm>
                <a:custGeom>
                  <a:avLst/>
                  <a:gdLst/>
                  <a:ahLst/>
                  <a:cxnLst>
                    <a:cxn ang="0">
                      <a:pos x="31" y="5"/>
                    </a:cxn>
                    <a:cxn ang="0">
                      <a:pos x="28" y="7"/>
                    </a:cxn>
                    <a:cxn ang="0">
                      <a:pos x="22" y="24"/>
                    </a:cxn>
                    <a:cxn ang="0">
                      <a:pos x="5" y="26"/>
                    </a:cxn>
                    <a:cxn ang="0">
                      <a:pos x="2" y="28"/>
                    </a:cxn>
                    <a:cxn ang="0">
                      <a:pos x="0" y="26"/>
                    </a:cxn>
                    <a:cxn ang="0">
                      <a:pos x="3" y="24"/>
                    </a:cxn>
                    <a:cxn ang="0">
                      <a:pos x="8" y="7"/>
                    </a:cxn>
                    <a:cxn ang="0">
                      <a:pos x="27" y="5"/>
                    </a:cxn>
                    <a:cxn ang="0">
                      <a:pos x="29" y="3"/>
                    </a:cxn>
                    <a:cxn ang="0">
                      <a:pos x="31" y="5"/>
                    </a:cxn>
                    <a:cxn ang="0">
                      <a:pos x="24" y="7"/>
                    </a:cxn>
                    <a:cxn ang="0">
                      <a:pos x="11" y="9"/>
                    </a:cxn>
                    <a:cxn ang="0">
                      <a:pos x="5" y="22"/>
                    </a:cxn>
                    <a:cxn ang="0">
                      <a:pos x="24" y="7"/>
                    </a:cxn>
                    <a:cxn ang="0">
                      <a:pos x="7" y="24"/>
                    </a:cxn>
                    <a:cxn ang="0">
                      <a:pos x="21" y="22"/>
                    </a:cxn>
                    <a:cxn ang="0">
                      <a:pos x="26" y="9"/>
                    </a:cxn>
                    <a:cxn ang="0">
                      <a:pos x="7" y="24"/>
                    </a:cxn>
                  </a:cxnLst>
                  <a:rect l="0" t="0" r="r" b="b"/>
                  <a:pathLst>
                    <a:path w="31" h="31">
                      <a:moveTo>
                        <a:pt x="31" y="5"/>
                      </a:move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1" y="11"/>
                        <a:pt x="31" y="18"/>
                        <a:pt x="22" y="24"/>
                      </a:cubicBezTo>
                      <a:cubicBezTo>
                        <a:pt x="14" y="31"/>
                        <a:pt x="8" y="30"/>
                        <a:pt x="5" y="26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0" y="20"/>
                        <a:pt x="0" y="14"/>
                        <a:pt x="8" y="7"/>
                      </a:cubicBezTo>
                      <a:cubicBezTo>
                        <a:pt x="17" y="0"/>
                        <a:pt x="23" y="2"/>
                        <a:pt x="27" y="5"/>
                      </a:cubicBezTo>
                      <a:cubicBezTo>
                        <a:pt x="29" y="3"/>
                        <a:pt x="29" y="3"/>
                        <a:pt x="29" y="3"/>
                      </a:cubicBezTo>
                      <a:lnTo>
                        <a:pt x="31" y="5"/>
                      </a:lnTo>
                      <a:close/>
                      <a:moveTo>
                        <a:pt x="24" y="7"/>
                      </a:moveTo>
                      <a:cubicBezTo>
                        <a:pt x="22" y="5"/>
                        <a:pt x="17" y="4"/>
                        <a:pt x="11" y="9"/>
                      </a:cubicBezTo>
                      <a:cubicBezTo>
                        <a:pt x="4" y="14"/>
                        <a:pt x="4" y="19"/>
                        <a:pt x="5" y="22"/>
                      </a:cubicBezTo>
                      <a:lnTo>
                        <a:pt x="24" y="7"/>
                      </a:lnTo>
                      <a:close/>
                      <a:moveTo>
                        <a:pt x="7" y="24"/>
                      </a:moveTo>
                      <a:cubicBezTo>
                        <a:pt x="9" y="27"/>
                        <a:pt x="14" y="27"/>
                        <a:pt x="21" y="22"/>
                      </a:cubicBezTo>
                      <a:cubicBezTo>
                        <a:pt x="27" y="17"/>
                        <a:pt x="28" y="12"/>
                        <a:pt x="26" y="9"/>
                      </a:cubicBezTo>
                      <a:lnTo>
                        <a:pt x="7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3" name="Freeform 729"/>
                <p:cNvSpPr>
                  <a:spLocks/>
                </p:cNvSpPr>
                <p:nvPr/>
              </p:nvSpPr>
              <p:spPr bwMode="auto">
                <a:xfrm>
                  <a:off x="4901400" y="2562320"/>
                  <a:ext cx="68263" cy="61913"/>
                </a:xfrm>
                <a:custGeom>
                  <a:avLst/>
                  <a:gdLst/>
                  <a:ahLst/>
                  <a:cxnLst>
                    <a:cxn ang="0">
                      <a:pos x="24" y="26"/>
                    </a:cxn>
                    <a:cxn ang="0">
                      <a:pos x="18" y="17"/>
                    </a:cxn>
                    <a:cxn ang="0">
                      <a:pos x="5" y="27"/>
                    </a:cxn>
                    <a:cxn ang="0">
                      <a:pos x="13" y="36"/>
                    </a:cxn>
                    <a:cxn ang="0">
                      <a:pos x="10" y="39"/>
                    </a:cxn>
                    <a:cxn ang="0">
                      <a:pos x="0" y="27"/>
                    </a:cxn>
                    <a:cxn ang="0">
                      <a:pos x="33" y="0"/>
                    </a:cxn>
                    <a:cxn ang="0">
                      <a:pos x="43" y="12"/>
                    </a:cxn>
                    <a:cxn ang="0">
                      <a:pos x="39" y="15"/>
                    </a:cxn>
                    <a:cxn ang="0">
                      <a:pos x="32" y="5"/>
                    </a:cxn>
                    <a:cxn ang="0">
                      <a:pos x="22" y="14"/>
                    </a:cxn>
                    <a:cxn ang="0">
                      <a:pos x="28" y="23"/>
                    </a:cxn>
                    <a:cxn ang="0">
                      <a:pos x="24" y="26"/>
                    </a:cxn>
                  </a:cxnLst>
                  <a:rect l="0" t="0" r="r" b="b"/>
                  <a:pathLst>
                    <a:path w="43" h="39">
                      <a:moveTo>
                        <a:pt x="24" y="26"/>
                      </a:moveTo>
                      <a:lnTo>
                        <a:pt x="18" y="17"/>
                      </a:lnTo>
                      <a:lnTo>
                        <a:pt x="5" y="27"/>
                      </a:lnTo>
                      <a:lnTo>
                        <a:pt x="13" y="36"/>
                      </a:lnTo>
                      <a:lnTo>
                        <a:pt x="10" y="39"/>
                      </a:lnTo>
                      <a:lnTo>
                        <a:pt x="0" y="27"/>
                      </a:lnTo>
                      <a:lnTo>
                        <a:pt x="33" y="0"/>
                      </a:lnTo>
                      <a:lnTo>
                        <a:pt x="43" y="12"/>
                      </a:lnTo>
                      <a:lnTo>
                        <a:pt x="39" y="15"/>
                      </a:lnTo>
                      <a:lnTo>
                        <a:pt x="32" y="5"/>
                      </a:lnTo>
                      <a:lnTo>
                        <a:pt x="22" y="14"/>
                      </a:lnTo>
                      <a:lnTo>
                        <a:pt x="28" y="23"/>
                      </a:lnTo>
                      <a:lnTo>
                        <a:pt x="24" y="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4" name="Freeform 730"/>
                <p:cNvSpPr>
                  <a:spLocks/>
                </p:cNvSpPr>
                <p:nvPr/>
              </p:nvSpPr>
              <p:spPr bwMode="auto">
                <a:xfrm>
                  <a:off x="4922037" y="2589308"/>
                  <a:ext cx="71438" cy="65088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16" y="11"/>
                    </a:cxn>
                    <a:cxn ang="0">
                      <a:pos x="17" y="12"/>
                    </a:cxn>
                    <a:cxn ang="0">
                      <a:pos x="33" y="9"/>
                    </a:cxn>
                    <a:cxn ang="0">
                      <a:pos x="36" y="12"/>
                    </a:cxn>
                    <a:cxn ang="0">
                      <a:pos x="18" y="14"/>
                    </a:cxn>
                    <a:cxn ang="0">
                      <a:pos x="15" y="25"/>
                    </a:cxn>
                    <a:cxn ang="0">
                      <a:pos x="9" y="33"/>
                    </a:cxn>
                    <a:cxn ang="0">
                      <a:pos x="8" y="30"/>
                    </a:cxn>
                    <a:cxn ang="0">
                      <a:pos x="12" y="24"/>
                    </a:cxn>
                    <a:cxn ang="0">
                      <a:pos x="14" y="14"/>
                    </a:cxn>
                    <a:cxn ang="0">
                      <a:pos x="14" y="13"/>
                    </a:cxn>
                    <a:cxn ang="0">
                      <a:pos x="2" y="23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2"/>
                    </a:cxn>
                  </a:cxnLst>
                  <a:rect l="0" t="0" r="r" b="b"/>
                  <a:pathLst>
                    <a:path w="36" h="33">
                      <a:moveTo>
                        <a:pt x="28" y="2"/>
                      </a:move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0" y="18"/>
                        <a:pt x="18" y="21"/>
                        <a:pt x="15" y="25"/>
                      </a:cubicBezTo>
                      <a:cubicBezTo>
                        <a:pt x="13" y="28"/>
                        <a:pt x="11" y="30"/>
                        <a:pt x="9" y="33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9" y="28"/>
                        <a:pt x="11" y="26"/>
                        <a:pt x="12" y="24"/>
                      </a:cubicBezTo>
                      <a:cubicBezTo>
                        <a:pt x="15" y="20"/>
                        <a:pt x="17" y="17"/>
                        <a:pt x="14" y="14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5" name="Freeform 731"/>
                <p:cNvSpPr>
                  <a:spLocks/>
                </p:cNvSpPr>
                <p:nvPr/>
              </p:nvSpPr>
              <p:spPr bwMode="auto">
                <a:xfrm>
                  <a:off x="4949025" y="2614708"/>
                  <a:ext cx="66675" cy="55563"/>
                </a:xfrm>
                <a:custGeom>
                  <a:avLst/>
                  <a:gdLst/>
                  <a:ahLst/>
                  <a:cxnLst>
                    <a:cxn ang="0">
                      <a:pos x="30" y="9"/>
                    </a:cxn>
                    <a:cxn ang="0">
                      <a:pos x="25" y="3"/>
                    </a:cxn>
                    <a:cxn ang="0">
                      <a:pos x="28" y="0"/>
                    </a:cxn>
                    <a:cxn ang="0">
                      <a:pos x="42" y="16"/>
                    </a:cxn>
                    <a:cxn ang="0">
                      <a:pos x="38" y="19"/>
                    </a:cxn>
                    <a:cxn ang="0">
                      <a:pos x="33" y="13"/>
                    </a:cxn>
                    <a:cxn ang="0">
                      <a:pos x="3" y="35"/>
                    </a:cxn>
                    <a:cxn ang="0">
                      <a:pos x="0" y="33"/>
                    </a:cxn>
                    <a:cxn ang="0">
                      <a:pos x="30" y="9"/>
                    </a:cxn>
                  </a:cxnLst>
                  <a:rect l="0" t="0" r="r" b="b"/>
                  <a:pathLst>
                    <a:path w="42" h="35">
                      <a:moveTo>
                        <a:pt x="30" y="9"/>
                      </a:moveTo>
                      <a:lnTo>
                        <a:pt x="25" y="3"/>
                      </a:lnTo>
                      <a:lnTo>
                        <a:pt x="28" y="0"/>
                      </a:lnTo>
                      <a:lnTo>
                        <a:pt x="42" y="16"/>
                      </a:lnTo>
                      <a:lnTo>
                        <a:pt x="38" y="19"/>
                      </a:lnTo>
                      <a:lnTo>
                        <a:pt x="33" y="13"/>
                      </a:lnTo>
                      <a:lnTo>
                        <a:pt x="3" y="35"/>
                      </a:lnTo>
                      <a:lnTo>
                        <a:pt x="0" y="33"/>
                      </a:lnTo>
                      <a:lnTo>
                        <a:pt x="3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6" name="Freeform 732"/>
                <p:cNvSpPr>
                  <a:spLocks/>
                </p:cNvSpPr>
                <p:nvPr/>
              </p:nvSpPr>
              <p:spPr bwMode="auto">
                <a:xfrm>
                  <a:off x="4964900" y="2644870"/>
                  <a:ext cx="74613" cy="66675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17" y="11"/>
                    </a:cxn>
                    <a:cxn ang="0">
                      <a:pos x="6" y="19"/>
                    </a:cxn>
                    <a:cxn ang="0">
                      <a:pos x="6" y="19"/>
                    </a:cxn>
                    <a:cxn ang="0">
                      <a:pos x="17" y="16"/>
                    </a:cxn>
                    <a:cxn ang="0">
                      <a:pos x="35" y="11"/>
                    </a:cxn>
                    <a:cxn ang="0">
                      <a:pos x="37" y="13"/>
                    </a:cxn>
                    <a:cxn ang="0">
                      <a:pos x="11" y="34"/>
                    </a:cxn>
                    <a:cxn ang="0">
                      <a:pos x="9" y="32"/>
                    </a:cxn>
                    <a:cxn ang="0">
                      <a:pos x="20" y="23"/>
                    </a:cxn>
                    <a:cxn ang="0">
                      <a:pos x="31" y="15"/>
                    </a:cxn>
                    <a:cxn ang="0">
                      <a:pos x="31" y="15"/>
                    </a:cxn>
                    <a:cxn ang="0">
                      <a:pos x="20" y="18"/>
                    </a:cxn>
                    <a:cxn ang="0">
                      <a:pos x="2" y="23"/>
                    </a:cxn>
                    <a:cxn ang="0">
                      <a:pos x="0" y="21"/>
                    </a:cxn>
                    <a:cxn ang="0">
                      <a:pos x="27" y="0"/>
                    </a:cxn>
                    <a:cxn ang="0">
                      <a:pos x="28" y="2"/>
                    </a:cxn>
                  </a:cxnLst>
                  <a:rect l="0" t="0" r="r" b="b"/>
                  <a:pathLst>
                    <a:path w="37" h="34">
                      <a:moveTo>
                        <a:pt x="28" y="2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3" y="14"/>
                        <a:pt x="10" y="17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9" y="18"/>
                        <a:pt x="13" y="17"/>
                        <a:pt x="17" y="16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5" y="20"/>
                        <a:pt x="28" y="17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28" y="16"/>
                        <a:pt x="24" y="17"/>
                        <a:pt x="20" y="18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7" y="0"/>
                        <a:pt x="27" y="0"/>
                        <a:pt x="27" y="0"/>
                      </a:cubicBezTo>
                      <a:lnTo>
                        <a:pt x="28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7" name="Freeform 733"/>
                <p:cNvSpPr>
                  <a:spLocks noEditPoints="1"/>
                </p:cNvSpPr>
                <p:nvPr/>
              </p:nvSpPr>
              <p:spPr bwMode="auto">
                <a:xfrm>
                  <a:off x="4993475" y="2678208"/>
                  <a:ext cx="63500" cy="58738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30" y="4"/>
                    </a:cxn>
                    <a:cxn ang="0">
                      <a:pos x="32" y="10"/>
                    </a:cxn>
                    <a:cxn ang="0">
                      <a:pos x="28" y="16"/>
                    </a:cxn>
                    <a:cxn ang="0">
                      <a:pos x="20" y="17"/>
                    </a:cxn>
                    <a:cxn ang="0">
                      <a:pos x="20" y="17"/>
                    </a:cxn>
                    <a:cxn ang="0">
                      <a:pos x="17" y="26"/>
                    </a:cxn>
                    <a:cxn ang="0">
                      <a:pos x="10" y="29"/>
                    </a:cxn>
                    <a:cxn ang="0">
                      <a:pos x="3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4" y="21"/>
                    </a:cxn>
                    <a:cxn ang="0">
                      <a:pos x="6" y="23"/>
                    </a:cxn>
                    <a:cxn ang="0">
                      <a:pos x="15" y="24"/>
                    </a:cxn>
                    <a:cxn ang="0">
                      <a:pos x="16" y="15"/>
                    </a:cxn>
                    <a:cxn ang="0">
                      <a:pos x="14" y="13"/>
                    </a:cxn>
                    <a:cxn ang="0">
                      <a:pos x="4" y="21"/>
                    </a:cxn>
                    <a:cxn ang="0">
                      <a:pos x="17" y="11"/>
                    </a:cxn>
                    <a:cxn ang="0">
                      <a:pos x="19" y="13"/>
                    </a:cxn>
                    <a:cxn ang="0">
                      <a:pos x="26" y="14"/>
                    </a:cxn>
                    <a:cxn ang="0">
                      <a:pos x="27" y="6"/>
                    </a:cxn>
                    <a:cxn ang="0">
                      <a:pos x="26" y="4"/>
                    </a:cxn>
                    <a:cxn ang="0">
                      <a:pos x="17" y="11"/>
                    </a:cxn>
                  </a:cxnLst>
                  <a:rect l="0" t="0" r="r" b="b"/>
                  <a:pathLst>
                    <a:path w="32" h="29">
                      <a:moveTo>
                        <a:pt x="26" y="0"/>
                      </a:moveTo>
                      <a:cubicBezTo>
                        <a:pt x="27" y="1"/>
                        <a:pt x="29" y="2"/>
                        <a:pt x="30" y="4"/>
                      </a:cubicBezTo>
                      <a:cubicBezTo>
                        <a:pt x="32" y="6"/>
                        <a:pt x="32" y="8"/>
                        <a:pt x="32" y="10"/>
                      </a:cubicBezTo>
                      <a:cubicBezTo>
                        <a:pt x="32" y="12"/>
                        <a:pt x="31" y="14"/>
                        <a:pt x="28" y="16"/>
                      </a:cubicBezTo>
                      <a:cubicBezTo>
                        <a:pt x="26" y="18"/>
                        <a:pt x="23" y="18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1" y="20"/>
                        <a:pt x="20" y="23"/>
                        <a:pt x="17" y="26"/>
                      </a:cubicBezTo>
                      <a:cubicBezTo>
                        <a:pt x="14" y="28"/>
                        <a:pt x="12" y="29"/>
                        <a:pt x="10" y="29"/>
                      </a:cubicBezTo>
                      <a:cubicBezTo>
                        <a:pt x="7" y="29"/>
                        <a:pt x="5" y="28"/>
                        <a:pt x="3" y="25"/>
                      </a:cubicBezTo>
                      <a:cubicBezTo>
                        <a:pt x="1" y="23"/>
                        <a:pt x="1" y="22"/>
                        <a:pt x="0" y="21"/>
                      </a:cubicBezTo>
                      <a:lnTo>
                        <a:pt x="26" y="0"/>
                      </a:lnTo>
                      <a:close/>
                      <a:moveTo>
                        <a:pt x="4" y="21"/>
                      </a:moveTo>
                      <a:cubicBezTo>
                        <a:pt x="5" y="22"/>
                        <a:pt x="5" y="22"/>
                        <a:pt x="6" y="23"/>
                      </a:cubicBezTo>
                      <a:cubicBezTo>
                        <a:pt x="8" y="26"/>
                        <a:pt x="11" y="27"/>
                        <a:pt x="15" y="24"/>
                      </a:cubicBezTo>
                      <a:cubicBezTo>
                        <a:pt x="18" y="21"/>
                        <a:pt x="18" y="18"/>
                        <a:pt x="16" y="15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lnTo>
                        <a:pt x="4" y="21"/>
                      </a:lnTo>
                      <a:close/>
                      <a:moveTo>
                        <a:pt x="17" y="11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1" y="16"/>
                        <a:pt x="24" y="16"/>
                        <a:pt x="26" y="14"/>
                      </a:cubicBezTo>
                      <a:cubicBezTo>
                        <a:pt x="29" y="11"/>
                        <a:pt x="29" y="9"/>
                        <a:pt x="27" y="6"/>
                      </a:cubicBezTo>
                      <a:cubicBezTo>
                        <a:pt x="27" y="5"/>
                        <a:pt x="26" y="5"/>
                        <a:pt x="26" y="4"/>
                      </a:cubicBezTo>
                      <a:lnTo>
                        <a:pt x="17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8" name="Freeform 734"/>
                <p:cNvSpPr>
                  <a:spLocks/>
                </p:cNvSpPr>
                <p:nvPr/>
              </p:nvSpPr>
              <p:spPr bwMode="auto">
                <a:xfrm>
                  <a:off x="5015700" y="2706783"/>
                  <a:ext cx="73025" cy="69850"/>
                </a:xfrm>
                <a:custGeom>
                  <a:avLst/>
                  <a:gdLst/>
                  <a:ahLst/>
                  <a:cxnLst>
                    <a:cxn ang="0">
                      <a:pos x="36" y="3"/>
                    </a:cxn>
                    <a:cxn ang="0">
                      <a:pos x="22" y="14"/>
                    </a:cxn>
                    <a:cxn ang="0">
                      <a:pos x="30" y="25"/>
                    </a:cxn>
                    <a:cxn ang="0">
                      <a:pos x="44" y="14"/>
                    </a:cxn>
                    <a:cxn ang="0">
                      <a:pos x="46" y="17"/>
                    </a:cxn>
                    <a:cxn ang="0">
                      <a:pos x="13" y="44"/>
                    </a:cxn>
                    <a:cxn ang="0">
                      <a:pos x="11" y="40"/>
                    </a:cxn>
                    <a:cxn ang="0">
                      <a:pos x="26" y="27"/>
                    </a:cxn>
                    <a:cxn ang="0">
                      <a:pos x="18" y="17"/>
                    </a:cxn>
                    <a:cxn ang="0">
                      <a:pos x="2" y="30"/>
                    </a:cxn>
                    <a:cxn ang="0">
                      <a:pos x="0" y="26"/>
                    </a:cxn>
                    <a:cxn ang="0">
                      <a:pos x="34" y="0"/>
                    </a:cxn>
                    <a:cxn ang="0">
                      <a:pos x="36" y="3"/>
                    </a:cxn>
                  </a:cxnLst>
                  <a:rect l="0" t="0" r="r" b="b"/>
                  <a:pathLst>
                    <a:path w="46" h="44">
                      <a:moveTo>
                        <a:pt x="36" y="3"/>
                      </a:moveTo>
                      <a:lnTo>
                        <a:pt x="22" y="14"/>
                      </a:lnTo>
                      <a:lnTo>
                        <a:pt x="30" y="25"/>
                      </a:lnTo>
                      <a:lnTo>
                        <a:pt x="44" y="14"/>
                      </a:lnTo>
                      <a:lnTo>
                        <a:pt x="46" y="17"/>
                      </a:lnTo>
                      <a:lnTo>
                        <a:pt x="13" y="44"/>
                      </a:lnTo>
                      <a:lnTo>
                        <a:pt x="11" y="40"/>
                      </a:lnTo>
                      <a:lnTo>
                        <a:pt x="26" y="27"/>
                      </a:lnTo>
                      <a:lnTo>
                        <a:pt x="18" y="17"/>
                      </a:lnTo>
                      <a:lnTo>
                        <a:pt x="2" y="30"/>
                      </a:lnTo>
                      <a:lnTo>
                        <a:pt x="0" y="26"/>
                      </a:lnTo>
                      <a:lnTo>
                        <a:pt x="34" y="0"/>
                      </a:lnTo>
                      <a:lnTo>
                        <a:pt x="36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49" name="Freeform 735"/>
                <p:cNvSpPr>
                  <a:spLocks noEditPoints="1"/>
                </p:cNvSpPr>
                <p:nvPr/>
              </p:nvSpPr>
              <p:spPr bwMode="auto">
                <a:xfrm>
                  <a:off x="5044275" y="2746470"/>
                  <a:ext cx="69850" cy="58738"/>
                </a:xfrm>
                <a:custGeom>
                  <a:avLst/>
                  <a:gdLst/>
                  <a:ahLst/>
                  <a:cxnLst>
                    <a:cxn ang="0">
                      <a:pos x="25" y="23"/>
                    </a:cxn>
                    <a:cxn ang="0">
                      <a:pos x="4" y="26"/>
                    </a:cxn>
                    <a:cxn ang="0">
                      <a:pos x="11" y="7"/>
                    </a:cxn>
                    <a:cxn ang="0">
                      <a:pos x="32" y="4"/>
                    </a:cxn>
                    <a:cxn ang="0">
                      <a:pos x="25" y="23"/>
                    </a:cxn>
                    <a:cxn ang="0">
                      <a:pos x="13" y="9"/>
                    </a:cxn>
                    <a:cxn ang="0">
                      <a:pos x="7" y="24"/>
                    </a:cxn>
                    <a:cxn ang="0">
                      <a:pos x="23" y="21"/>
                    </a:cxn>
                    <a:cxn ang="0">
                      <a:pos x="29" y="6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35" h="30">
                      <a:moveTo>
                        <a:pt x="25" y="23"/>
                      </a:moveTo>
                      <a:cubicBezTo>
                        <a:pt x="16" y="30"/>
                        <a:pt x="8" y="30"/>
                        <a:pt x="4" y="26"/>
                      </a:cubicBezTo>
                      <a:cubicBezTo>
                        <a:pt x="0" y="21"/>
                        <a:pt x="3" y="13"/>
                        <a:pt x="11" y="7"/>
                      </a:cubicBezTo>
                      <a:cubicBezTo>
                        <a:pt x="19" y="0"/>
                        <a:pt x="28" y="0"/>
                        <a:pt x="32" y="4"/>
                      </a:cubicBezTo>
                      <a:cubicBezTo>
                        <a:pt x="35" y="9"/>
                        <a:pt x="33" y="17"/>
                        <a:pt x="25" y="23"/>
                      </a:cubicBezTo>
                      <a:close/>
                      <a:moveTo>
                        <a:pt x="13" y="9"/>
                      </a:moveTo>
                      <a:cubicBezTo>
                        <a:pt x="8" y="14"/>
                        <a:pt x="4" y="20"/>
                        <a:pt x="7" y="24"/>
                      </a:cubicBezTo>
                      <a:cubicBezTo>
                        <a:pt x="10" y="27"/>
                        <a:pt x="17" y="25"/>
                        <a:pt x="23" y="21"/>
                      </a:cubicBezTo>
                      <a:cubicBezTo>
                        <a:pt x="28" y="16"/>
                        <a:pt x="32" y="10"/>
                        <a:pt x="29" y="6"/>
                      </a:cubicBezTo>
                      <a:cubicBezTo>
                        <a:pt x="26" y="3"/>
                        <a:pt x="19" y="5"/>
                        <a:pt x="13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0" name="Freeform 736"/>
                <p:cNvSpPr>
                  <a:spLocks/>
                </p:cNvSpPr>
                <p:nvPr/>
              </p:nvSpPr>
              <p:spPr bwMode="auto">
                <a:xfrm>
                  <a:off x="5074437" y="2781395"/>
                  <a:ext cx="68263" cy="60325"/>
                </a:xfrm>
                <a:custGeom>
                  <a:avLst/>
                  <a:gdLst/>
                  <a:ahLst/>
                  <a:cxnLst>
                    <a:cxn ang="0">
                      <a:pos x="9" y="30"/>
                    </a:cxn>
                    <a:cxn ang="0">
                      <a:pos x="4" y="27"/>
                    </a:cxn>
                    <a:cxn ang="0">
                      <a:pos x="11" y="7"/>
                    </a:cxn>
                    <a:cxn ang="0">
                      <a:pos x="32" y="5"/>
                    </a:cxn>
                    <a:cxn ang="0">
                      <a:pos x="34" y="11"/>
                    </a:cxn>
                    <a:cxn ang="0">
                      <a:pos x="31" y="12"/>
                    </a:cxn>
                    <a:cxn ang="0">
                      <a:pos x="29" y="8"/>
                    </a:cxn>
                    <a:cxn ang="0">
                      <a:pos x="13" y="10"/>
                    </a:cxn>
                    <a:cxn ang="0">
                      <a:pos x="8" y="25"/>
                    </a:cxn>
                    <a:cxn ang="0">
                      <a:pos x="12" y="28"/>
                    </a:cxn>
                    <a:cxn ang="0">
                      <a:pos x="9" y="30"/>
                    </a:cxn>
                  </a:cxnLst>
                  <a:rect l="0" t="0" r="r" b="b"/>
                  <a:pathLst>
                    <a:path w="34" h="30">
                      <a:moveTo>
                        <a:pt x="9" y="30"/>
                      </a:moveTo>
                      <a:cubicBezTo>
                        <a:pt x="8" y="30"/>
                        <a:pt x="6" y="29"/>
                        <a:pt x="4" y="27"/>
                      </a:cubicBezTo>
                      <a:cubicBezTo>
                        <a:pt x="0" y="22"/>
                        <a:pt x="2" y="14"/>
                        <a:pt x="11" y="7"/>
                      </a:cubicBezTo>
                      <a:cubicBezTo>
                        <a:pt x="19" y="1"/>
                        <a:pt x="27" y="0"/>
                        <a:pt x="32" y="5"/>
                      </a:cubicBezTo>
                      <a:cubicBezTo>
                        <a:pt x="34" y="8"/>
                        <a:pt x="34" y="10"/>
                        <a:pt x="34" y="11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0" y="9"/>
                        <a:pt x="29" y="8"/>
                      </a:cubicBezTo>
                      <a:cubicBezTo>
                        <a:pt x="26" y="4"/>
                        <a:pt x="20" y="4"/>
                        <a:pt x="13" y="10"/>
                      </a:cubicBezTo>
                      <a:cubicBezTo>
                        <a:pt x="6" y="15"/>
                        <a:pt x="4" y="20"/>
                        <a:pt x="8" y="25"/>
                      </a:cubicBezTo>
                      <a:cubicBezTo>
                        <a:pt x="9" y="26"/>
                        <a:pt x="10" y="27"/>
                        <a:pt x="12" y="28"/>
                      </a:cubicBezTo>
                      <a:lnTo>
                        <a:pt x="9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1" name="Freeform 737"/>
                <p:cNvSpPr>
                  <a:spLocks/>
                </p:cNvSpPr>
                <p:nvPr/>
              </p:nvSpPr>
              <p:spPr bwMode="auto">
                <a:xfrm>
                  <a:off x="5103012" y="2805208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30" y="9"/>
                    </a:cxn>
                    <a:cxn ang="0">
                      <a:pos x="24" y="3"/>
                    </a:cxn>
                    <a:cxn ang="0">
                      <a:pos x="27" y="0"/>
                    </a:cxn>
                    <a:cxn ang="0">
                      <a:pos x="41" y="17"/>
                    </a:cxn>
                    <a:cxn ang="0">
                      <a:pos x="37" y="19"/>
                    </a:cxn>
                    <a:cxn ang="0">
                      <a:pos x="31" y="13"/>
                    </a:cxn>
                    <a:cxn ang="0">
                      <a:pos x="2" y="36"/>
                    </a:cxn>
                    <a:cxn ang="0">
                      <a:pos x="0" y="33"/>
                    </a:cxn>
                    <a:cxn ang="0">
                      <a:pos x="30" y="9"/>
                    </a:cxn>
                  </a:cxnLst>
                  <a:rect l="0" t="0" r="r" b="b"/>
                  <a:pathLst>
                    <a:path w="41" h="36">
                      <a:moveTo>
                        <a:pt x="30" y="9"/>
                      </a:moveTo>
                      <a:lnTo>
                        <a:pt x="24" y="3"/>
                      </a:lnTo>
                      <a:lnTo>
                        <a:pt x="27" y="0"/>
                      </a:lnTo>
                      <a:lnTo>
                        <a:pt x="41" y="17"/>
                      </a:lnTo>
                      <a:lnTo>
                        <a:pt x="37" y="19"/>
                      </a:lnTo>
                      <a:lnTo>
                        <a:pt x="31" y="13"/>
                      </a:lnTo>
                      <a:lnTo>
                        <a:pt x="2" y="36"/>
                      </a:lnTo>
                      <a:lnTo>
                        <a:pt x="0" y="33"/>
                      </a:lnTo>
                      <a:lnTo>
                        <a:pt x="3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2" name="Freeform 738"/>
                <p:cNvSpPr>
                  <a:spLocks noEditPoints="1"/>
                </p:cNvSpPr>
                <p:nvPr/>
              </p:nvSpPr>
              <p:spPr bwMode="auto">
                <a:xfrm>
                  <a:off x="5118887" y="2835370"/>
                  <a:ext cx="55563" cy="58738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18" y="10"/>
                    </a:cxn>
                    <a:cxn ang="0">
                      <a:pos x="20" y="12"/>
                    </a:cxn>
                    <a:cxn ang="0">
                      <a:pos x="17" y="25"/>
                    </a:cxn>
                    <a:cxn ang="0">
                      <a:pos x="11" y="29"/>
                    </a:cxn>
                    <a:cxn ang="0">
                      <a:pos x="2" y="25"/>
                    </a:cxn>
                    <a:cxn ang="0">
                      <a:pos x="0" y="21"/>
                    </a:cxn>
                    <a:cxn ang="0">
                      <a:pos x="26" y="0"/>
                    </a:cxn>
                    <a:cxn ang="0">
                      <a:pos x="28" y="2"/>
                    </a:cxn>
                    <a:cxn ang="0">
                      <a:pos x="4" y="21"/>
                    </a:cxn>
                    <a:cxn ang="0">
                      <a:pos x="6" y="23"/>
                    </a:cxn>
                    <a:cxn ang="0">
                      <a:pos x="15" y="23"/>
                    </a:cxn>
                    <a:cxn ang="0">
                      <a:pos x="17" y="14"/>
                    </a:cxn>
                    <a:cxn ang="0">
                      <a:pos x="15" y="12"/>
                    </a:cxn>
                    <a:cxn ang="0">
                      <a:pos x="4" y="21"/>
                    </a:cxn>
                  </a:cxnLst>
                  <a:rect l="0" t="0" r="r" b="b"/>
                  <a:pathLst>
                    <a:path w="28" h="29">
                      <a:moveTo>
                        <a:pt x="28" y="2"/>
                      </a:move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0"/>
                        <a:pt x="20" y="11"/>
                        <a:pt x="20" y="12"/>
                      </a:cubicBezTo>
                      <a:cubicBezTo>
                        <a:pt x="23" y="16"/>
                        <a:pt x="23" y="21"/>
                        <a:pt x="17" y="25"/>
                      </a:cubicBezTo>
                      <a:cubicBezTo>
                        <a:pt x="15" y="27"/>
                        <a:pt x="13" y="28"/>
                        <a:pt x="11" y="29"/>
                      </a:cubicBezTo>
                      <a:cubicBezTo>
                        <a:pt x="7" y="29"/>
                        <a:pt x="4" y="27"/>
                        <a:pt x="2" y="25"/>
                      </a:cubicBezTo>
                      <a:cubicBezTo>
                        <a:pt x="1" y="23"/>
                        <a:pt x="0" y="22"/>
                        <a:pt x="0" y="21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28" y="2"/>
                      </a:lnTo>
                      <a:close/>
                      <a:moveTo>
                        <a:pt x="4" y="21"/>
                      </a:moveTo>
                      <a:cubicBezTo>
                        <a:pt x="5" y="22"/>
                        <a:pt x="5" y="22"/>
                        <a:pt x="6" y="23"/>
                      </a:cubicBezTo>
                      <a:cubicBezTo>
                        <a:pt x="8" y="26"/>
                        <a:pt x="11" y="26"/>
                        <a:pt x="15" y="23"/>
                      </a:cubicBezTo>
                      <a:cubicBezTo>
                        <a:pt x="19" y="20"/>
                        <a:pt x="19" y="16"/>
                        <a:pt x="17" y="14"/>
                      </a:cubicBezTo>
                      <a:cubicBezTo>
                        <a:pt x="17" y="13"/>
                        <a:pt x="16" y="13"/>
                        <a:pt x="15" y="12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3" name="Freeform 739"/>
                <p:cNvSpPr>
                  <a:spLocks/>
                </p:cNvSpPr>
                <p:nvPr/>
              </p:nvSpPr>
              <p:spPr bwMode="auto">
                <a:xfrm>
                  <a:off x="4734712" y="4054570"/>
                  <a:ext cx="66675" cy="74613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42" y="35"/>
                    </a:cxn>
                    <a:cxn ang="0">
                      <a:pos x="39" y="37"/>
                    </a:cxn>
                    <a:cxn ang="0">
                      <a:pos x="22" y="5"/>
                    </a:cxn>
                    <a:cxn ang="0">
                      <a:pos x="6" y="13"/>
                    </a:cxn>
                    <a:cxn ang="0">
                      <a:pos x="21" y="45"/>
                    </a:cxn>
                    <a:cxn ang="0">
                      <a:pos x="17" y="47"/>
                    </a:cxn>
                    <a:cxn ang="0">
                      <a:pos x="0" y="11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42" h="47">
                      <a:moveTo>
                        <a:pt x="26" y="0"/>
                      </a:moveTo>
                      <a:lnTo>
                        <a:pt x="42" y="35"/>
                      </a:lnTo>
                      <a:lnTo>
                        <a:pt x="39" y="37"/>
                      </a:lnTo>
                      <a:lnTo>
                        <a:pt x="22" y="5"/>
                      </a:lnTo>
                      <a:lnTo>
                        <a:pt x="6" y="13"/>
                      </a:lnTo>
                      <a:lnTo>
                        <a:pt x="21" y="45"/>
                      </a:lnTo>
                      <a:lnTo>
                        <a:pt x="17" y="47"/>
                      </a:lnTo>
                      <a:lnTo>
                        <a:pt x="0" y="11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4" name="Freeform 740"/>
                <p:cNvSpPr>
                  <a:spLocks noEditPoints="1"/>
                </p:cNvSpPr>
                <p:nvPr/>
              </p:nvSpPr>
              <p:spPr bwMode="auto">
                <a:xfrm>
                  <a:off x="4791862" y="4049808"/>
                  <a:ext cx="53975" cy="71438"/>
                </a:xfrm>
                <a:custGeom>
                  <a:avLst/>
                  <a:gdLst/>
                  <a:ahLst/>
                  <a:cxnLst>
                    <a:cxn ang="0">
                      <a:pos x="3" y="14"/>
                    </a:cxn>
                    <a:cxn ang="0">
                      <a:pos x="0" y="8"/>
                    </a:cxn>
                    <a:cxn ang="0">
                      <a:pos x="3" y="6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10" y="2"/>
                    </a:cxn>
                    <a:cxn ang="0">
                      <a:pos x="24" y="8"/>
                    </a:cxn>
                    <a:cxn ang="0">
                      <a:pos x="20" y="23"/>
                    </a:cxn>
                    <a:cxn ang="0">
                      <a:pos x="12" y="23"/>
                    </a:cxn>
                    <a:cxn ang="0">
                      <a:pos x="12" y="23"/>
                    </a:cxn>
                    <a:cxn ang="0">
                      <a:pos x="17" y="34"/>
                    </a:cxn>
                    <a:cxn ang="0">
                      <a:pos x="14" y="36"/>
                    </a:cxn>
                    <a:cxn ang="0">
                      <a:pos x="3" y="14"/>
                    </a:cxn>
                    <a:cxn ang="0">
                      <a:pos x="9" y="18"/>
                    </a:cxn>
                    <a:cxn ang="0">
                      <a:pos x="10" y="19"/>
                    </a:cxn>
                    <a:cxn ang="0">
                      <a:pos x="18" y="21"/>
                    </a:cxn>
                    <a:cxn ang="0">
                      <a:pos x="20" y="10"/>
                    </a:cxn>
                    <a:cxn ang="0">
                      <a:pos x="11" y="5"/>
                    </a:cxn>
                    <a:cxn ang="0">
                      <a:pos x="7" y="13"/>
                    </a:cxn>
                    <a:cxn ang="0">
                      <a:pos x="8" y="14"/>
                    </a:cxn>
                    <a:cxn ang="0">
                      <a:pos x="9" y="18"/>
                    </a:cxn>
                  </a:cxnLst>
                  <a:rect l="0" t="0" r="r" b="b"/>
                  <a:pathLst>
                    <a:path w="27" h="36">
                      <a:moveTo>
                        <a:pt x="3" y="14"/>
                      </a:moveTo>
                      <a:cubicBezTo>
                        <a:pt x="2" y="11"/>
                        <a:pt x="1" y="9"/>
                        <a:pt x="0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6"/>
                        <a:pt x="7" y="3"/>
                        <a:pt x="10" y="2"/>
                      </a:cubicBezTo>
                      <a:cubicBezTo>
                        <a:pt x="15" y="0"/>
                        <a:pt x="21" y="2"/>
                        <a:pt x="24" y="8"/>
                      </a:cubicBezTo>
                      <a:cubicBezTo>
                        <a:pt x="27" y="15"/>
                        <a:pt x="25" y="21"/>
                        <a:pt x="20" y="23"/>
                      </a:cubicBezTo>
                      <a:cubicBezTo>
                        <a:pt x="17" y="25"/>
                        <a:pt x="14" y="25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lnTo>
                        <a:pt x="3" y="14"/>
                      </a:lnTo>
                      <a:close/>
                      <a:moveTo>
                        <a:pt x="9" y="18"/>
                      </a:moveTo>
                      <a:cubicBezTo>
                        <a:pt x="10" y="18"/>
                        <a:pt x="10" y="19"/>
                        <a:pt x="10" y="19"/>
                      </a:cubicBezTo>
                      <a:cubicBezTo>
                        <a:pt x="12" y="21"/>
                        <a:pt x="15" y="22"/>
                        <a:pt x="18" y="21"/>
                      </a:cubicBezTo>
                      <a:cubicBezTo>
                        <a:pt x="22" y="19"/>
                        <a:pt x="22" y="15"/>
                        <a:pt x="20" y="10"/>
                      </a:cubicBezTo>
                      <a:cubicBezTo>
                        <a:pt x="18" y="6"/>
                        <a:pt x="14" y="3"/>
                        <a:pt x="11" y="5"/>
                      </a:cubicBezTo>
                      <a:cubicBezTo>
                        <a:pt x="8" y="7"/>
                        <a:pt x="7" y="9"/>
                        <a:pt x="7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lnTo>
                        <a:pt x="9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5" name="Freeform 741"/>
                <p:cNvSpPr>
                  <a:spLocks noEditPoints="1"/>
                </p:cNvSpPr>
                <p:nvPr/>
              </p:nvSpPr>
              <p:spPr bwMode="auto">
                <a:xfrm>
                  <a:off x="4836312" y="4027583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18" y="25"/>
                    </a:cxn>
                    <a:cxn ang="0">
                      <a:pos x="3" y="19"/>
                    </a:cxn>
                    <a:cxn ang="0">
                      <a:pos x="8" y="3"/>
                    </a:cxn>
                    <a:cxn ang="0">
                      <a:pos x="23" y="9"/>
                    </a:cxn>
                    <a:cxn ang="0">
                      <a:pos x="7" y="17"/>
                    </a:cxn>
                    <a:cxn ang="0">
                      <a:pos x="17" y="22"/>
                    </a:cxn>
                    <a:cxn ang="0">
                      <a:pos x="19" y="11"/>
                    </a:cxn>
                    <a:cxn ang="0">
                      <a:pos x="10" y="6"/>
                    </a:cxn>
                    <a:cxn ang="0">
                      <a:pos x="7" y="17"/>
                    </a:cxn>
                  </a:cxnLst>
                  <a:rect l="0" t="0" r="r" b="b"/>
                  <a:pathLst>
                    <a:path w="27" h="27">
                      <a:moveTo>
                        <a:pt x="23" y="9"/>
                      </a:moveTo>
                      <a:cubicBezTo>
                        <a:pt x="27" y="16"/>
                        <a:pt x="23" y="22"/>
                        <a:pt x="18" y="25"/>
                      </a:cubicBezTo>
                      <a:cubicBezTo>
                        <a:pt x="13" y="27"/>
                        <a:pt x="7" y="25"/>
                        <a:pt x="3" y="19"/>
                      </a:cubicBezTo>
                      <a:cubicBezTo>
                        <a:pt x="0" y="12"/>
                        <a:pt x="3" y="6"/>
                        <a:pt x="8" y="3"/>
                      </a:cubicBezTo>
                      <a:cubicBezTo>
                        <a:pt x="14" y="0"/>
                        <a:pt x="20" y="3"/>
                        <a:pt x="23" y="9"/>
                      </a:cubicBezTo>
                      <a:close/>
                      <a:moveTo>
                        <a:pt x="7" y="17"/>
                      </a:moveTo>
                      <a:cubicBezTo>
                        <a:pt x="9" y="21"/>
                        <a:pt x="13" y="23"/>
                        <a:pt x="17" y="22"/>
                      </a:cubicBezTo>
                      <a:cubicBezTo>
                        <a:pt x="21" y="20"/>
                        <a:pt x="22" y="15"/>
                        <a:pt x="19" y="11"/>
                      </a:cubicBezTo>
                      <a:cubicBezTo>
                        <a:pt x="18" y="7"/>
                        <a:pt x="14" y="4"/>
                        <a:pt x="10" y="6"/>
                      </a:cubicBezTo>
                      <a:cubicBezTo>
                        <a:pt x="5" y="8"/>
                        <a:pt x="5" y="13"/>
                        <a:pt x="7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6" name="Freeform 742"/>
                <p:cNvSpPr>
                  <a:spLocks noEditPoints="1"/>
                </p:cNvSpPr>
                <p:nvPr/>
              </p:nvSpPr>
              <p:spPr bwMode="auto">
                <a:xfrm>
                  <a:off x="4877587" y="3992658"/>
                  <a:ext cx="60325" cy="79375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" y="9"/>
                    </a:cxn>
                    <a:cxn ang="0">
                      <a:pos x="27" y="15"/>
                    </a:cxn>
                    <a:cxn ang="0">
                      <a:pos x="22" y="30"/>
                    </a:cxn>
                    <a:cxn ang="0">
                      <a:pos x="26" y="38"/>
                    </a:cxn>
                    <a:cxn ang="0">
                      <a:pos x="23" y="40"/>
                    </a:cxn>
                    <a:cxn ang="0">
                      <a:pos x="19" y="32"/>
                    </a:cxn>
                    <a:cxn ang="0">
                      <a:pos x="4" y="27"/>
                    </a:cxn>
                    <a:cxn ang="0">
                      <a:pos x="9" y="11"/>
                    </a:cxn>
                    <a:cxn ang="0">
                      <a:pos x="4" y="2"/>
                    </a:cxn>
                    <a:cxn ang="0">
                      <a:pos x="8" y="0"/>
                    </a:cxn>
                    <a:cxn ang="0">
                      <a:pos x="10" y="14"/>
                    </a:cxn>
                    <a:cxn ang="0">
                      <a:pos x="7" y="25"/>
                    </a:cxn>
                    <a:cxn ang="0">
                      <a:pos x="18" y="30"/>
                    </a:cxn>
                    <a:cxn ang="0">
                      <a:pos x="10" y="14"/>
                    </a:cxn>
                    <a:cxn ang="0">
                      <a:pos x="21" y="28"/>
                    </a:cxn>
                    <a:cxn ang="0">
                      <a:pos x="24" y="17"/>
                    </a:cxn>
                    <a:cxn ang="0">
                      <a:pos x="13" y="12"/>
                    </a:cxn>
                    <a:cxn ang="0">
                      <a:pos x="21" y="28"/>
                    </a:cxn>
                  </a:cxnLst>
                  <a:rect l="0" t="0" r="r" b="b"/>
                  <a:pathLst>
                    <a:path w="30" h="40">
                      <a:moveTo>
                        <a:pt x="8" y="0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8" y="7"/>
                        <a:pt x="24" y="9"/>
                        <a:pt x="27" y="15"/>
                      </a:cubicBezTo>
                      <a:cubicBezTo>
                        <a:pt x="30" y="22"/>
                        <a:pt x="28" y="27"/>
                        <a:pt x="22" y="30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3" y="35"/>
                        <a:pt x="7" y="33"/>
                        <a:pt x="4" y="27"/>
                      </a:cubicBezTo>
                      <a:cubicBezTo>
                        <a:pt x="0" y="20"/>
                        <a:pt x="3" y="14"/>
                        <a:pt x="9" y="11"/>
                      </a:cubicBezTo>
                      <a:cubicBezTo>
                        <a:pt x="4" y="2"/>
                        <a:pt x="4" y="2"/>
                        <a:pt x="4" y="2"/>
                      </a:cubicBezTo>
                      <a:lnTo>
                        <a:pt x="8" y="0"/>
                      </a:lnTo>
                      <a:close/>
                      <a:moveTo>
                        <a:pt x="10" y="14"/>
                      </a:moveTo>
                      <a:cubicBezTo>
                        <a:pt x="6" y="16"/>
                        <a:pt x="5" y="21"/>
                        <a:pt x="7" y="25"/>
                      </a:cubicBezTo>
                      <a:cubicBezTo>
                        <a:pt x="9" y="29"/>
                        <a:pt x="13" y="31"/>
                        <a:pt x="18" y="30"/>
                      </a:cubicBezTo>
                      <a:lnTo>
                        <a:pt x="10" y="14"/>
                      </a:lnTo>
                      <a:close/>
                      <a:moveTo>
                        <a:pt x="21" y="28"/>
                      </a:moveTo>
                      <a:cubicBezTo>
                        <a:pt x="25" y="25"/>
                        <a:pt x="26" y="21"/>
                        <a:pt x="24" y="17"/>
                      </a:cubicBezTo>
                      <a:cubicBezTo>
                        <a:pt x="22" y="13"/>
                        <a:pt x="18" y="11"/>
                        <a:pt x="13" y="12"/>
                      </a:cubicBezTo>
                      <a:lnTo>
                        <a:pt x="21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7" name="Freeform 743"/>
                <p:cNvSpPr>
                  <a:spLocks/>
                </p:cNvSpPr>
                <p:nvPr/>
              </p:nvSpPr>
              <p:spPr bwMode="auto">
                <a:xfrm>
                  <a:off x="4926800" y="3981545"/>
                  <a:ext cx="53975" cy="58738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8" y="15"/>
                    </a:cxn>
                    <a:cxn ang="0">
                      <a:pos x="11" y="24"/>
                    </a:cxn>
                    <a:cxn ang="0">
                      <a:pos x="12" y="24"/>
                    </a:cxn>
                    <a:cxn ang="0">
                      <a:pos x="12" y="16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1"/>
                    </a:cxn>
                    <a:cxn ang="0">
                      <a:pos x="24" y="22"/>
                    </a:cxn>
                    <a:cxn ang="0">
                      <a:pos x="20" y="14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15" y="13"/>
                    </a:cxn>
                    <a:cxn ang="0">
                      <a:pos x="14" y="27"/>
                    </a:cxn>
                    <a:cxn ang="0">
                      <a:pos x="10" y="29"/>
                    </a:cxn>
                    <a:cxn ang="0">
                      <a:pos x="0" y="9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27" h="29">
                      <a:moveTo>
                        <a:pt x="4" y="7"/>
                      </a:move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9"/>
                        <a:pt x="10" y="21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1"/>
                        <a:pt x="12" y="19"/>
                        <a:pt x="12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8" y="10"/>
                        <a:pt x="17" y="9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9"/>
                        <a:pt x="16" y="11"/>
                        <a:pt x="15" y="13"/>
                      </a:cubicBezTo>
                      <a:cubicBezTo>
                        <a:pt x="15" y="17"/>
                        <a:pt x="15" y="22"/>
                        <a:pt x="14" y="27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8" name="Freeform 744"/>
                <p:cNvSpPr>
                  <a:spLocks/>
                </p:cNvSpPr>
                <p:nvPr/>
              </p:nvSpPr>
              <p:spPr bwMode="auto">
                <a:xfrm>
                  <a:off x="4972837" y="3964083"/>
                  <a:ext cx="47625" cy="587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4" y="20"/>
                    </a:cxn>
                    <a:cxn ang="0">
                      <a:pos x="20" y="22"/>
                    </a:cxn>
                    <a:cxn ang="0">
                      <a:pos x="12" y="5"/>
                    </a:cxn>
                    <a:cxn ang="0">
                      <a:pos x="5" y="8"/>
                    </a:cxn>
                    <a:cxn ang="0">
                      <a:pos x="7" y="13"/>
                    </a:cxn>
                    <a:cxn ang="0">
                      <a:pos x="10" y="26"/>
                    </a:cxn>
                    <a:cxn ang="0">
                      <a:pos x="6" y="29"/>
                    </a:cxn>
                    <a:cxn ang="0">
                      <a:pos x="4" y="26"/>
                    </a:cxn>
                    <a:cxn ang="0">
                      <a:pos x="6" y="25"/>
                    </a:cxn>
                    <a:cxn ang="0">
                      <a:pos x="4" y="15"/>
                    </a:cxn>
                    <a:cxn ang="0">
                      <a:pos x="0" y="7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4" h="29">
                      <a:moveTo>
                        <a:pt x="14" y="0"/>
                      </a:move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10" y="19"/>
                        <a:pt x="11" y="23"/>
                        <a:pt x="10" y="26"/>
                      </a:cubicBezTo>
                      <a:cubicBezTo>
                        <a:pt x="9" y="27"/>
                        <a:pt x="8" y="28"/>
                        <a:pt x="6" y="29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6"/>
                        <a:pt x="6" y="25"/>
                        <a:pt x="6" y="25"/>
                      </a:cubicBezTo>
                      <a:cubicBezTo>
                        <a:pt x="7" y="22"/>
                        <a:pt x="6" y="19"/>
                        <a:pt x="4" y="15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9" name="Freeform 745"/>
                <p:cNvSpPr>
                  <a:spLocks noEditPoints="1"/>
                </p:cNvSpPr>
                <p:nvPr/>
              </p:nvSpPr>
              <p:spPr bwMode="auto">
                <a:xfrm>
                  <a:off x="5010937" y="3946620"/>
                  <a:ext cx="47625" cy="53975"/>
                </a:xfrm>
                <a:custGeom>
                  <a:avLst/>
                  <a:gdLst/>
                  <a:ahLst/>
                  <a:cxnLst>
                    <a:cxn ang="0">
                      <a:pos x="20" y="22"/>
                    </a:cxn>
                    <a:cxn ang="0">
                      <a:pos x="19" y="19"/>
                    </a:cxn>
                    <a:cxn ang="0">
                      <a:pos x="19" y="19"/>
                    </a:cxn>
                    <a:cxn ang="0">
                      <a:pos x="14" y="25"/>
                    </a:cxn>
                    <a:cxn ang="0">
                      <a:pos x="5" y="22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6" y="6"/>
                    </a:cxn>
                    <a:cxn ang="0">
                      <a:pos x="2" y="10"/>
                    </a:cxn>
                    <a:cxn ang="0">
                      <a:pos x="0" y="8"/>
                    </a:cxn>
                    <a:cxn ang="0">
                      <a:pos x="6" y="3"/>
                    </a:cxn>
                    <a:cxn ang="0">
                      <a:pos x="17" y="8"/>
                    </a:cxn>
                    <a:cxn ang="0">
                      <a:pos x="21" y="15"/>
                    </a:cxn>
                    <a:cxn ang="0">
                      <a:pos x="24" y="20"/>
                    </a:cxn>
                    <a:cxn ang="0">
                      <a:pos x="20" y="22"/>
                    </a:cxn>
                    <a:cxn ang="0">
                      <a:pos x="15" y="12"/>
                    </a:cxn>
                    <a:cxn ang="0">
                      <a:pos x="8" y="20"/>
                    </a:cxn>
                    <a:cxn ang="0">
                      <a:pos x="13" y="22"/>
                    </a:cxn>
                    <a:cxn ang="0">
                      <a:pos x="17" y="16"/>
                    </a:cxn>
                    <a:cxn ang="0">
                      <a:pos x="16" y="15"/>
                    </a:cxn>
                    <a:cxn ang="0">
                      <a:pos x="15" y="12"/>
                    </a:cxn>
                  </a:cxnLst>
                  <a:rect l="0" t="0" r="r" b="b"/>
                  <a:pathLst>
                    <a:path w="24" h="27">
                      <a:moveTo>
                        <a:pt x="20" y="22"/>
                      </a:move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8" y="21"/>
                        <a:pt x="17" y="24"/>
                        <a:pt x="14" y="25"/>
                      </a:cubicBezTo>
                      <a:cubicBezTo>
                        <a:pt x="10" y="27"/>
                        <a:pt x="6" y="25"/>
                        <a:pt x="5" y="22"/>
                      </a:cubicBezTo>
                      <a:cubicBezTo>
                        <a:pt x="2" y="18"/>
                        <a:pt x="6" y="13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7"/>
                        <a:pt x="10" y="4"/>
                        <a:pt x="6" y="6"/>
                      </a:cubicBezTo>
                      <a:cubicBezTo>
                        <a:pt x="4" y="7"/>
                        <a:pt x="3" y="9"/>
                        <a:pt x="2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6"/>
                        <a:pt x="3" y="4"/>
                        <a:pt x="6" y="3"/>
                      </a:cubicBezTo>
                      <a:cubicBezTo>
                        <a:pt x="12" y="0"/>
                        <a:pt x="15" y="4"/>
                        <a:pt x="17" y="8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2" y="17"/>
                        <a:pt x="23" y="19"/>
                        <a:pt x="24" y="20"/>
                      </a:cubicBezTo>
                      <a:lnTo>
                        <a:pt x="20" y="22"/>
                      </a:lnTo>
                      <a:close/>
                      <a:moveTo>
                        <a:pt x="15" y="12"/>
                      </a:moveTo>
                      <a:cubicBezTo>
                        <a:pt x="11" y="13"/>
                        <a:pt x="6" y="16"/>
                        <a:pt x="8" y="20"/>
                      </a:cubicBezTo>
                      <a:cubicBezTo>
                        <a:pt x="9" y="23"/>
                        <a:pt x="12" y="23"/>
                        <a:pt x="13" y="22"/>
                      </a:cubicBezTo>
                      <a:cubicBezTo>
                        <a:pt x="16" y="21"/>
                        <a:pt x="17" y="18"/>
                        <a:pt x="17" y="16"/>
                      </a:cubicBezTo>
                      <a:cubicBezTo>
                        <a:pt x="17" y="16"/>
                        <a:pt x="17" y="15"/>
                        <a:pt x="16" y="15"/>
                      </a:cubicBez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0" name="Freeform 746"/>
                <p:cNvSpPr>
                  <a:spLocks/>
                </p:cNvSpPr>
                <p:nvPr/>
              </p:nvSpPr>
              <p:spPr bwMode="auto">
                <a:xfrm>
                  <a:off x="5047450" y="3925983"/>
                  <a:ext cx="50800" cy="55563"/>
                </a:xfrm>
                <a:custGeom>
                  <a:avLst/>
                  <a:gdLst/>
                  <a:ahLst/>
                  <a:cxnLst>
                    <a:cxn ang="0">
                      <a:pos x="3" y="6"/>
                    </a:cxn>
                    <a:cxn ang="0">
                      <a:pos x="7" y="15"/>
                    </a:cxn>
                    <a:cxn ang="0">
                      <a:pos x="8" y="15"/>
                    </a:cxn>
                    <a:cxn ang="0">
                      <a:pos x="12" y="2"/>
                    </a:cxn>
                    <a:cxn ang="0">
                      <a:pos x="16" y="0"/>
                    </a:cxn>
                    <a:cxn ang="0">
                      <a:pos x="12" y="13"/>
                    </a:cxn>
                    <a:cxn ang="0">
                      <a:pos x="22" y="16"/>
                    </a:cxn>
                    <a:cxn ang="0">
                      <a:pos x="26" y="20"/>
                    </a:cxn>
                    <a:cxn ang="0">
                      <a:pos x="22" y="22"/>
                    </a:cxn>
                    <a:cxn ang="0">
                      <a:pos x="18" y="19"/>
                    </a:cxn>
                    <a:cxn ang="0">
                      <a:pos x="9" y="17"/>
                    </a:cxn>
                    <a:cxn ang="0">
                      <a:pos x="9" y="18"/>
                    </a:cxn>
                    <a:cxn ang="0">
                      <a:pos x="13" y="26"/>
                    </a:cxn>
                    <a:cxn ang="0">
                      <a:pos x="9" y="28"/>
                    </a:cxn>
                    <a:cxn ang="0">
                      <a:pos x="0" y="8"/>
                    </a:cxn>
                    <a:cxn ang="0">
                      <a:pos x="3" y="6"/>
                    </a:cxn>
                  </a:cxnLst>
                  <a:rect l="0" t="0" r="r" b="b"/>
                  <a:pathLst>
                    <a:path w="26" h="28">
                      <a:moveTo>
                        <a:pt x="3" y="6"/>
                      </a:move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5" y="12"/>
                        <a:pt x="18" y="13"/>
                        <a:pt x="22" y="16"/>
                      </a:cubicBezTo>
                      <a:cubicBezTo>
                        <a:pt x="23" y="17"/>
                        <a:pt x="24" y="19"/>
                        <a:pt x="26" y="20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1" y="21"/>
                        <a:pt x="20" y="20"/>
                        <a:pt x="18" y="19"/>
                      </a:cubicBezTo>
                      <a:cubicBezTo>
                        <a:pt x="15" y="16"/>
                        <a:pt x="13" y="16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1" name="Freeform 747"/>
                <p:cNvSpPr>
                  <a:spLocks/>
                </p:cNvSpPr>
                <p:nvPr/>
              </p:nvSpPr>
              <p:spPr bwMode="auto">
                <a:xfrm>
                  <a:off x="5079200" y="3910108"/>
                  <a:ext cx="39688" cy="50800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22" y="4"/>
                    </a:cxn>
                    <a:cxn ang="0">
                      <a:pos x="14" y="8"/>
                    </a:cxn>
                    <a:cxn ang="0">
                      <a:pos x="25" y="30"/>
                    </a:cxn>
                    <a:cxn ang="0">
                      <a:pos x="20" y="32"/>
                    </a:cxn>
                    <a:cxn ang="0">
                      <a:pos x="10" y="10"/>
                    </a:cxn>
                    <a:cxn ang="0">
                      <a:pos x="1" y="14"/>
                    </a:cxn>
                    <a:cxn ang="0">
                      <a:pos x="0" y="1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5" h="32">
                      <a:moveTo>
                        <a:pt x="20" y="0"/>
                      </a:moveTo>
                      <a:lnTo>
                        <a:pt x="22" y="4"/>
                      </a:lnTo>
                      <a:lnTo>
                        <a:pt x="14" y="8"/>
                      </a:lnTo>
                      <a:lnTo>
                        <a:pt x="25" y="30"/>
                      </a:lnTo>
                      <a:lnTo>
                        <a:pt x="20" y="32"/>
                      </a:lnTo>
                      <a:lnTo>
                        <a:pt x="10" y="10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2" name="Freeform 748"/>
                <p:cNvSpPr>
                  <a:spLocks/>
                </p:cNvSpPr>
                <p:nvPr/>
              </p:nvSpPr>
              <p:spPr bwMode="auto">
                <a:xfrm>
                  <a:off x="5114125" y="3892645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7" y="15"/>
                    </a:cxn>
                    <a:cxn ang="0">
                      <a:pos x="11" y="24"/>
                    </a:cxn>
                    <a:cxn ang="0">
                      <a:pos x="11" y="24"/>
                    </a:cxn>
                    <a:cxn ang="0">
                      <a:pos x="11" y="16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1"/>
                    </a:cxn>
                    <a:cxn ang="0">
                      <a:pos x="23" y="22"/>
                    </a:cxn>
                    <a:cxn ang="0">
                      <a:pos x="19" y="14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15" y="13"/>
                    </a:cxn>
                    <a:cxn ang="0">
                      <a:pos x="14" y="27"/>
                    </a:cxn>
                    <a:cxn ang="0">
                      <a:pos x="9" y="29"/>
                    </a:cxn>
                    <a:cxn ang="0">
                      <a:pos x="0" y="9"/>
                    </a:cxn>
                    <a:cxn ang="0">
                      <a:pos x="3" y="7"/>
                    </a:cxn>
                  </a:cxnLst>
                  <a:rect l="0" t="0" r="r" b="b"/>
                  <a:pathLst>
                    <a:path w="27" h="29">
                      <a:moveTo>
                        <a:pt x="3" y="7"/>
                      </a:move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9"/>
                        <a:pt x="10" y="21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1"/>
                        <a:pt x="11" y="19"/>
                        <a:pt x="11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7" y="10"/>
                        <a:pt x="17" y="9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9"/>
                        <a:pt x="15" y="11"/>
                        <a:pt x="15" y="13"/>
                      </a:cubicBezTo>
                      <a:cubicBezTo>
                        <a:pt x="14" y="17"/>
                        <a:pt x="14" y="22"/>
                        <a:pt x="14" y="27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3" name="Freeform 749"/>
                <p:cNvSpPr>
                  <a:spLocks/>
                </p:cNvSpPr>
                <p:nvPr/>
              </p:nvSpPr>
              <p:spPr bwMode="auto">
                <a:xfrm>
                  <a:off x="5156987" y="3872008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8" y="15"/>
                    </a:cxn>
                    <a:cxn ang="0">
                      <a:pos x="9" y="15"/>
                    </a:cxn>
                    <a:cxn ang="0">
                      <a:pos x="12" y="2"/>
                    </a:cxn>
                    <a:cxn ang="0">
                      <a:pos x="17" y="0"/>
                    </a:cxn>
                    <a:cxn ang="0">
                      <a:pos x="12" y="14"/>
                    </a:cxn>
                    <a:cxn ang="0">
                      <a:pos x="22" y="17"/>
                    </a:cxn>
                    <a:cxn ang="0">
                      <a:pos x="27" y="20"/>
                    </a:cxn>
                    <a:cxn ang="0">
                      <a:pos x="23" y="22"/>
                    </a:cxn>
                    <a:cxn ang="0">
                      <a:pos x="19" y="19"/>
                    </a:cxn>
                    <a:cxn ang="0">
                      <a:pos x="10" y="17"/>
                    </a:cxn>
                    <a:cxn ang="0">
                      <a:pos x="9" y="18"/>
                    </a:cxn>
                    <a:cxn ang="0">
                      <a:pos x="14" y="27"/>
                    </a:cxn>
                    <a:cxn ang="0">
                      <a:pos x="10" y="28"/>
                    </a:cxn>
                    <a:cxn ang="0">
                      <a:pos x="0" y="8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27" h="28">
                      <a:moveTo>
                        <a:pt x="4" y="7"/>
                      </a:move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6" y="12"/>
                        <a:pt x="19" y="14"/>
                        <a:pt x="22" y="17"/>
                      </a:cubicBezTo>
                      <a:cubicBezTo>
                        <a:pt x="23" y="18"/>
                        <a:pt x="25" y="19"/>
                        <a:pt x="27" y="20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2" y="22"/>
                        <a:pt x="20" y="20"/>
                        <a:pt x="19" y="19"/>
                      </a:cubicBezTo>
                      <a:cubicBezTo>
                        <a:pt x="16" y="16"/>
                        <a:pt x="13" y="16"/>
                        <a:pt x="10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4" name="Freeform 750"/>
                <p:cNvSpPr>
                  <a:spLocks noEditPoints="1"/>
                </p:cNvSpPr>
                <p:nvPr/>
              </p:nvSpPr>
              <p:spPr bwMode="auto">
                <a:xfrm>
                  <a:off x="5195087" y="3859308"/>
                  <a:ext cx="47625" cy="53975"/>
                </a:xfrm>
                <a:custGeom>
                  <a:avLst/>
                  <a:gdLst/>
                  <a:ahLst/>
                  <a:cxnLst>
                    <a:cxn ang="0">
                      <a:pos x="21" y="21"/>
                    </a:cxn>
                    <a:cxn ang="0">
                      <a:pos x="19" y="19"/>
                    </a:cxn>
                    <a:cxn ang="0">
                      <a:pos x="19" y="19"/>
                    </a:cxn>
                    <a:cxn ang="0">
                      <a:pos x="14" y="25"/>
                    </a:cxn>
                    <a:cxn ang="0">
                      <a:pos x="5" y="22"/>
                    </a:cxn>
                    <a:cxn ang="0">
                      <a:pos x="14" y="9"/>
                    </a:cxn>
                    <a:cxn ang="0">
                      <a:pos x="14" y="8"/>
                    </a:cxn>
                    <a:cxn ang="0">
                      <a:pos x="7" y="6"/>
                    </a:cxn>
                    <a:cxn ang="0">
                      <a:pos x="2" y="10"/>
                    </a:cxn>
                    <a:cxn ang="0">
                      <a:pos x="0" y="8"/>
                    </a:cxn>
                    <a:cxn ang="0">
                      <a:pos x="6" y="3"/>
                    </a:cxn>
                    <a:cxn ang="0">
                      <a:pos x="18" y="7"/>
                    </a:cxn>
                    <a:cxn ang="0">
                      <a:pos x="21" y="15"/>
                    </a:cxn>
                    <a:cxn ang="0">
                      <a:pos x="24" y="19"/>
                    </a:cxn>
                    <a:cxn ang="0">
                      <a:pos x="21" y="21"/>
                    </a:cxn>
                    <a:cxn ang="0">
                      <a:pos x="15" y="11"/>
                    </a:cxn>
                    <a:cxn ang="0">
                      <a:pos x="9" y="20"/>
                    </a:cxn>
                    <a:cxn ang="0">
                      <a:pos x="14" y="22"/>
                    </a:cxn>
                    <a:cxn ang="0">
                      <a:pos x="17" y="16"/>
                    </a:cxn>
                    <a:cxn ang="0">
                      <a:pos x="17" y="15"/>
                    </a:cxn>
                    <a:cxn ang="0">
                      <a:pos x="15" y="11"/>
                    </a:cxn>
                  </a:cxnLst>
                  <a:rect l="0" t="0" r="r" b="b"/>
                  <a:pathLst>
                    <a:path w="24" h="27">
                      <a:moveTo>
                        <a:pt x="21" y="21"/>
                      </a:move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1"/>
                        <a:pt x="17" y="23"/>
                        <a:pt x="14" y="25"/>
                      </a:cubicBezTo>
                      <a:cubicBezTo>
                        <a:pt x="10" y="27"/>
                        <a:pt x="7" y="25"/>
                        <a:pt x="5" y="22"/>
                      </a:cubicBezTo>
                      <a:cubicBezTo>
                        <a:pt x="3" y="17"/>
                        <a:pt x="6" y="12"/>
                        <a:pt x="14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6"/>
                        <a:pt x="11" y="4"/>
                        <a:pt x="7" y="6"/>
                      </a:cubicBezTo>
                      <a:cubicBezTo>
                        <a:pt x="5" y="7"/>
                        <a:pt x="3" y="8"/>
                        <a:pt x="2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6"/>
                        <a:pt x="4" y="4"/>
                        <a:pt x="6" y="3"/>
                      </a:cubicBezTo>
                      <a:cubicBezTo>
                        <a:pt x="12" y="0"/>
                        <a:pt x="16" y="3"/>
                        <a:pt x="18" y="7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2" y="17"/>
                        <a:pt x="23" y="18"/>
                        <a:pt x="24" y="19"/>
                      </a:cubicBezTo>
                      <a:lnTo>
                        <a:pt x="21" y="21"/>
                      </a:lnTo>
                      <a:close/>
                      <a:moveTo>
                        <a:pt x="15" y="11"/>
                      </a:moveTo>
                      <a:cubicBezTo>
                        <a:pt x="11" y="13"/>
                        <a:pt x="7" y="16"/>
                        <a:pt x="9" y="20"/>
                      </a:cubicBezTo>
                      <a:cubicBezTo>
                        <a:pt x="10" y="22"/>
                        <a:pt x="12" y="22"/>
                        <a:pt x="14" y="22"/>
                      </a:cubicBezTo>
                      <a:cubicBezTo>
                        <a:pt x="17" y="20"/>
                        <a:pt x="18" y="18"/>
                        <a:pt x="17" y="16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lnTo>
                        <a:pt x="15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5" name="Freeform 751"/>
                <p:cNvSpPr>
                  <a:spLocks/>
                </p:cNvSpPr>
                <p:nvPr/>
              </p:nvSpPr>
              <p:spPr bwMode="auto">
                <a:xfrm>
                  <a:off x="5244300" y="383073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4" y="6"/>
                    </a:cxn>
                    <a:cxn ang="0">
                      <a:pos x="8" y="15"/>
                    </a:cxn>
                    <a:cxn ang="0">
                      <a:pos x="12" y="23"/>
                    </a:cxn>
                    <a:cxn ang="0">
                      <a:pos x="12" y="23"/>
                    </a:cxn>
                    <a:cxn ang="0">
                      <a:pos x="12" y="15"/>
                    </a:cxn>
                    <a:cxn ang="0">
                      <a:pos x="13" y="2"/>
                    </a:cxn>
                    <a:cxn ang="0">
                      <a:pos x="18" y="0"/>
                    </a:cxn>
                    <a:cxn ang="0">
                      <a:pos x="27" y="20"/>
                    </a:cxn>
                    <a:cxn ang="0">
                      <a:pos x="24" y="22"/>
                    </a:cxn>
                    <a:cxn ang="0">
                      <a:pos x="20" y="13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15" y="13"/>
                    </a:cxn>
                    <a:cxn ang="0">
                      <a:pos x="14" y="26"/>
                    </a:cxn>
                    <a:cxn ang="0">
                      <a:pos x="10" y="28"/>
                    </a:cxn>
                    <a:cxn ang="0">
                      <a:pos x="0" y="8"/>
                    </a:cxn>
                    <a:cxn ang="0">
                      <a:pos x="4" y="6"/>
                    </a:cxn>
                  </a:cxnLst>
                  <a:rect l="0" t="0" r="r" b="b"/>
                  <a:pathLst>
                    <a:path w="27" h="28">
                      <a:moveTo>
                        <a:pt x="4" y="6"/>
                      </a:move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8"/>
                        <a:pt x="10" y="20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0"/>
                        <a:pt x="12" y="18"/>
                        <a:pt x="12" y="15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8" y="10"/>
                        <a:pt x="17" y="8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8"/>
                        <a:pt x="16" y="10"/>
                        <a:pt x="15" y="13"/>
                      </a:cubicBezTo>
                      <a:cubicBezTo>
                        <a:pt x="15" y="17"/>
                        <a:pt x="15" y="22"/>
                        <a:pt x="14" y="26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6" name="Freeform 752"/>
                <p:cNvSpPr>
                  <a:spLocks/>
                </p:cNvSpPr>
                <p:nvPr/>
              </p:nvSpPr>
              <p:spPr bwMode="auto">
                <a:xfrm>
                  <a:off x="4625175" y="4216495"/>
                  <a:ext cx="50800" cy="58738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32" y="25"/>
                    </a:cxn>
                    <a:cxn ang="0">
                      <a:pos x="29" y="28"/>
                    </a:cxn>
                    <a:cxn ang="0">
                      <a:pos x="17" y="7"/>
                    </a:cxn>
                    <a:cxn ang="0">
                      <a:pos x="6" y="12"/>
                    </a:cxn>
                    <a:cxn ang="0">
                      <a:pos x="16" y="34"/>
                    </a:cxn>
                    <a:cxn ang="0">
                      <a:pos x="12" y="37"/>
                    </a:cxn>
                    <a:cxn ang="0">
                      <a:pos x="0" y="10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32" h="37">
                      <a:moveTo>
                        <a:pt x="21" y="0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17" y="7"/>
                      </a:lnTo>
                      <a:lnTo>
                        <a:pt x="6" y="12"/>
                      </a:lnTo>
                      <a:lnTo>
                        <a:pt x="16" y="34"/>
                      </a:lnTo>
                      <a:lnTo>
                        <a:pt x="12" y="37"/>
                      </a:lnTo>
                      <a:lnTo>
                        <a:pt x="0" y="1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7" name="Freeform 753"/>
                <p:cNvSpPr>
                  <a:spLocks/>
                </p:cNvSpPr>
                <p:nvPr/>
              </p:nvSpPr>
              <p:spPr bwMode="auto">
                <a:xfrm>
                  <a:off x="4660100" y="4197445"/>
                  <a:ext cx="42863" cy="74613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14" y="17"/>
                    </a:cxn>
                    <a:cxn ang="0">
                      <a:pos x="17" y="21"/>
                    </a:cxn>
                    <a:cxn ang="0">
                      <a:pos x="18" y="21"/>
                    </a:cxn>
                    <a:cxn ang="0">
                      <a:pos x="17" y="16"/>
                    </a:cxn>
                    <a:cxn ang="0">
                      <a:pos x="15" y="2"/>
                    </a:cxn>
                    <a:cxn ang="0">
                      <a:pos x="19" y="0"/>
                    </a:cxn>
                    <a:cxn ang="0">
                      <a:pos x="20" y="18"/>
                    </a:cxn>
                    <a:cxn ang="0">
                      <a:pos x="20" y="34"/>
                    </a:cxn>
                    <a:cxn ang="0">
                      <a:pos x="16" y="38"/>
                    </a:cxn>
                    <a:cxn ang="0">
                      <a:pos x="14" y="35"/>
                    </a:cxn>
                    <a:cxn ang="0">
                      <a:pos x="16" y="32"/>
                    </a:cxn>
                    <a:cxn ang="0">
                      <a:pos x="17" y="26"/>
                    </a:cxn>
                    <a:cxn ang="0">
                      <a:pos x="17" y="25"/>
                    </a:cxn>
                    <a:cxn ang="0">
                      <a:pos x="16" y="25"/>
                    </a:cxn>
                    <a:cxn ang="0">
                      <a:pos x="0" y="10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21" h="38">
                      <a:moveTo>
                        <a:pt x="4" y="8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9"/>
                        <a:pt x="17" y="20"/>
                        <a:pt x="17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0"/>
                        <a:pt x="17" y="18"/>
                        <a:pt x="17" y="16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1" y="26"/>
                        <a:pt x="21" y="30"/>
                        <a:pt x="20" y="34"/>
                      </a:cubicBezTo>
                      <a:cubicBezTo>
                        <a:pt x="19" y="36"/>
                        <a:pt x="17" y="37"/>
                        <a:pt x="16" y="38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5" y="35"/>
                        <a:pt x="16" y="34"/>
                        <a:pt x="16" y="32"/>
                      </a:cubicBezTo>
                      <a:cubicBezTo>
                        <a:pt x="17" y="31"/>
                        <a:pt x="17" y="29"/>
                        <a:pt x="17" y="26"/>
                      </a:cubicBezTo>
                      <a:cubicBezTo>
                        <a:pt x="17" y="26"/>
                        <a:pt x="17" y="26"/>
                        <a:pt x="17" y="25"/>
                      </a:cubicBezTo>
                      <a:cubicBezTo>
                        <a:pt x="17" y="25"/>
                        <a:pt x="17" y="25"/>
                        <a:pt x="16" y="25"/>
                      </a:cubicBezTo>
                      <a:cubicBezTo>
                        <a:pt x="0" y="10"/>
                        <a:pt x="0" y="10"/>
                        <a:pt x="0" y="10"/>
                      </a:cubicBez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8" name="Freeform 754"/>
                <p:cNvSpPr>
                  <a:spLocks noEditPoints="1"/>
                </p:cNvSpPr>
                <p:nvPr/>
              </p:nvSpPr>
              <p:spPr bwMode="auto">
                <a:xfrm>
                  <a:off x="4701375" y="4160933"/>
                  <a:ext cx="50800" cy="76200"/>
                </a:xfrm>
                <a:custGeom>
                  <a:avLst/>
                  <a:gdLst/>
                  <a:ahLst/>
                  <a:cxnLst>
                    <a:cxn ang="0">
                      <a:pos x="13" y="3"/>
                    </a:cxn>
                    <a:cxn ang="0">
                      <a:pos x="9" y="6"/>
                    </a:cxn>
                    <a:cxn ang="0">
                      <a:pos x="4" y="14"/>
                    </a:cxn>
                    <a:cxn ang="0">
                      <a:pos x="5" y="21"/>
                    </a:cxn>
                    <a:cxn ang="0">
                      <a:pos x="5" y="21"/>
                    </a:cxn>
                    <a:cxn ang="0">
                      <a:pos x="10" y="13"/>
                    </a:cxn>
                    <a:cxn ang="0">
                      <a:pos x="23" y="19"/>
                    </a:cxn>
                    <a:cxn ang="0">
                      <a:pos x="19" y="34"/>
                    </a:cxn>
                    <a:cxn ang="0">
                      <a:pos x="3" y="25"/>
                    </a:cxn>
                    <a:cxn ang="0">
                      <a:pos x="1" y="13"/>
                    </a:cxn>
                    <a:cxn ang="0">
                      <a:pos x="7" y="4"/>
                    </a:cxn>
                    <a:cxn ang="0">
                      <a:pos x="12" y="0"/>
                    </a:cxn>
                    <a:cxn ang="0">
                      <a:pos x="13" y="3"/>
                    </a:cxn>
                    <a:cxn ang="0">
                      <a:pos x="10" y="16"/>
                    </a:cxn>
                    <a:cxn ang="0">
                      <a:pos x="7" y="21"/>
                    </a:cxn>
                    <a:cxn ang="0">
                      <a:pos x="8" y="26"/>
                    </a:cxn>
                    <a:cxn ang="0">
                      <a:pos x="18" y="32"/>
                    </a:cxn>
                    <a:cxn ang="0">
                      <a:pos x="20" y="21"/>
                    </a:cxn>
                    <a:cxn ang="0">
                      <a:pos x="10" y="16"/>
                    </a:cxn>
                  </a:cxnLst>
                  <a:rect l="0" t="0" r="r" b="b"/>
                  <a:pathLst>
                    <a:path w="26" h="38">
                      <a:moveTo>
                        <a:pt x="13" y="3"/>
                      </a:moveTo>
                      <a:cubicBezTo>
                        <a:pt x="12" y="4"/>
                        <a:pt x="10" y="5"/>
                        <a:pt x="9" y="6"/>
                      </a:cubicBezTo>
                      <a:cubicBezTo>
                        <a:pt x="6" y="8"/>
                        <a:pt x="4" y="11"/>
                        <a:pt x="4" y="14"/>
                      </a:cubicBezTo>
                      <a:cubicBezTo>
                        <a:pt x="3" y="16"/>
                        <a:pt x="4" y="19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18"/>
                        <a:pt x="7" y="15"/>
                        <a:pt x="10" y="13"/>
                      </a:cubicBezTo>
                      <a:cubicBezTo>
                        <a:pt x="15" y="11"/>
                        <a:pt x="20" y="13"/>
                        <a:pt x="23" y="19"/>
                      </a:cubicBezTo>
                      <a:cubicBezTo>
                        <a:pt x="26" y="26"/>
                        <a:pt x="25" y="31"/>
                        <a:pt x="19" y="34"/>
                      </a:cubicBezTo>
                      <a:cubicBezTo>
                        <a:pt x="12" y="38"/>
                        <a:pt x="6" y="32"/>
                        <a:pt x="3" y="25"/>
                      </a:cubicBezTo>
                      <a:cubicBezTo>
                        <a:pt x="1" y="21"/>
                        <a:pt x="0" y="16"/>
                        <a:pt x="1" y="13"/>
                      </a:cubicBezTo>
                      <a:cubicBezTo>
                        <a:pt x="1" y="9"/>
                        <a:pt x="4" y="6"/>
                        <a:pt x="7" y="4"/>
                      </a:cubicBezTo>
                      <a:cubicBezTo>
                        <a:pt x="9" y="3"/>
                        <a:pt x="10" y="1"/>
                        <a:pt x="12" y="0"/>
                      </a:cubicBezTo>
                      <a:lnTo>
                        <a:pt x="13" y="3"/>
                      </a:lnTo>
                      <a:close/>
                      <a:moveTo>
                        <a:pt x="10" y="16"/>
                      </a:moveTo>
                      <a:cubicBezTo>
                        <a:pt x="8" y="17"/>
                        <a:pt x="7" y="19"/>
                        <a:pt x="7" y="21"/>
                      </a:cubicBezTo>
                      <a:cubicBezTo>
                        <a:pt x="7" y="23"/>
                        <a:pt x="7" y="24"/>
                        <a:pt x="8" y="26"/>
                      </a:cubicBezTo>
                      <a:cubicBezTo>
                        <a:pt x="10" y="29"/>
                        <a:pt x="14" y="33"/>
                        <a:pt x="18" y="32"/>
                      </a:cubicBezTo>
                      <a:cubicBezTo>
                        <a:pt x="22" y="30"/>
                        <a:pt x="21" y="25"/>
                        <a:pt x="20" y="21"/>
                      </a:cubicBezTo>
                      <a:cubicBezTo>
                        <a:pt x="18" y="18"/>
                        <a:pt x="15" y="14"/>
                        <a:pt x="10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69" name="Freeform 755"/>
                <p:cNvSpPr>
                  <a:spLocks/>
                </p:cNvSpPr>
                <p:nvPr/>
              </p:nvSpPr>
              <p:spPr bwMode="auto">
                <a:xfrm>
                  <a:off x="4745825" y="4160933"/>
                  <a:ext cx="46038" cy="587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3" y="21"/>
                    </a:cxn>
                    <a:cxn ang="0">
                      <a:pos x="20" y="22"/>
                    </a:cxn>
                    <a:cxn ang="0">
                      <a:pos x="11" y="5"/>
                    </a:cxn>
                    <a:cxn ang="0">
                      <a:pos x="4" y="8"/>
                    </a:cxn>
                    <a:cxn ang="0">
                      <a:pos x="7" y="14"/>
                    </a:cxn>
                    <a:cxn ang="0">
                      <a:pos x="9" y="26"/>
                    </a:cxn>
                    <a:cxn ang="0">
                      <a:pos x="6" y="29"/>
                    </a:cxn>
                    <a:cxn ang="0">
                      <a:pos x="4" y="27"/>
                    </a:cxn>
                    <a:cxn ang="0">
                      <a:pos x="6" y="25"/>
                    </a:cxn>
                    <a:cxn ang="0">
                      <a:pos x="3" y="15"/>
                    </a:cxn>
                    <a:cxn ang="0">
                      <a:pos x="0" y="7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3" h="29">
                      <a:moveTo>
                        <a:pt x="14" y="0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10" y="19"/>
                        <a:pt x="11" y="23"/>
                        <a:pt x="9" y="26"/>
                      </a:cubicBezTo>
                      <a:cubicBezTo>
                        <a:pt x="9" y="28"/>
                        <a:pt x="8" y="29"/>
                        <a:pt x="6" y="29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5" y="26"/>
                        <a:pt x="5" y="26"/>
                        <a:pt x="6" y="25"/>
                      </a:cubicBezTo>
                      <a:cubicBezTo>
                        <a:pt x="7" y="23"/>
                        <a:pt x="6" y="20"/>
                        <a:pt x="3" y="15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0" name="Freeform 756"/>
                <p:cNvSpPr>
                  <a:spLocks/>
                </p:cNvSpPr>
                <p:nvPr/>
              </p:nvSpPr>
              <p:spPr bwMode="auto">
                <a:xfrm>
                  <a:off x="4782337" y="4141883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7" y="15"/>
                    </a:cxn>
                    <a:cxn ang="0">
                      <a:pos x="11" y="23"/>
                    </a:cxn>
                    <a:cxn ang="0">
                      <a:pos x="11" y="23"/>
                    </a:cxn>
                    <a:cxn ang="0">
                      <a:pos x="11" y="16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0"/>
                    </a:cxn>
                    <a:cxn ang="0">
                      <a:pos x="23" y="22"/>
                    </a:cxn>
                    <a:cxn ang="0">
                      <a:pos x="19" y="13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15" y="13"/>
                    </a:cxn>
                    <a:cxn ang="0">
                      <a:pos x="14" y="27"/>
                    </a:cxn>
                    <a:cxn ang="0">
                      <a:pos x="9" y="29"/>
                    </a:cxn>
                    <a:cxn ang="0">
                      <a:pos x="0" y="8"/>
                    </a:cxn>
                    <a:cxn ang="0">
                      <a:pos x="3" y="7"/>
                    </a:cxn>
                  </a:cxnLst>
                  <a:rect l="0" t="0" r="r" b="b"/>
                  <a:pathLst>
                    <a:path w="27" h="29">
                      <a:moveTo>
                        <a:pt x="3" y="7"/>
                      </a:move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8"/>
                        <a:pt x="10" y="20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0"/>
                        <a:pt x="11" y="19"/>
                        <a:pt x="11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0"/>
                        <a:pt x="17" y="8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8"/>
                        <a:pt x="15" y="10"/>
                        <a:pt x="15" y="13"/>
                      </a:cubicBezTo>
                      <a:cubicBezTo>
                        <a:pt x="15" y="17"/>
                        <a:pt x="14" y="22"/>
                        <a:pt x="14" y="27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1" name="Freeform 757"/>
                <p:cNvSpPr>
                  <a:spLocks/>
                </p:cNvSpPr>
                <p:nvPr/>
              </p:nvSpPr>
              <p:spPr bwMode="auto">
                <a:xfrm>
                  <a:off x="4822025" y="4122833"/>
                  <a:ext cx="52388" cy="44450"/>
                </a:xfrm>
                <a:custGeom>
                  <a:avLst/>
                  <a:gdLst/>
                  <a:ahLst/>
                  <a:cxnLst>
                    <a:cxn ang="0">
                      <a:pos x="4" y="6"/>
                    </a:cxn>
                    <a:cxn ang="0">
                      <a:pos x="7" y="12"/>
                    </a:cxn>
                    <a:cxn ang="0">
                      <a:pos x="14" y="15"/>
                    </a:cxn>
                    <a:cxn ang="0">
                      <a:pos x="17" y="11"/>
                    </a:cxn>
                    <a:cxn ang="0">
                      <a:pos x="13" y="1"/>
                    </a:cxn>
                    <a:cxn ang="0">
                      <a:pos x="16" y="0"/>
                    </a:cxn>
                    <a:cxn ang="0">
                      <a:pos x="26" y="20"/>
                    </a:cxn>
                    <a:cxn ang="0">
                      <a:pos x="22" y="22"/>
                    </a:cxn>
                    <a:cxn ang="0">
                      <a:pos x="18" y="14"/>
                    </a:cxn>
                    <a:cxn ang="0">
                      <a:pos x="18" y="14"/>
                    </a:cxn>
                    <a:cxn ang="0">
                      <a:pos x="14" y="18"/>
                    </a:cxn>
                    <a:cxn ang="0">
                      <a:pos x="4" y="14"/>
                    </a:cxn>
                    <a:cxn ang="0">
                      <a:pos x="0" y="7"/>
                    </a:cxn>
                    <a:cxn ang="0">
                      <a:pos x="4" y="6"/>
                    </a:cxn>
                  </a:cxnLst>
                  <a:rect l="0" t="0" r="r" b="b"/>
                  <a:pathLst>
                    <a:path w="26" h="22">
                      <a:moveTo>
                        <a:pt x="4" y="6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5"/>
                        <a:pt x="10" y="16"/>
                        <a:pt x="14" y="15"/>
                      </a:cubicBezTo>
                      <a:cubicBezTo>
                        <a:pt x="15" y="14"/>
                        <a:pt x="17" y="12"/>
                        <a:pt x="17" y="1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7" y="15"/>
                        <a:pt x="16" y="17"/>
                        <a:pt x="14" y="18"/>
                      </a:cubicBezTo>
                      <a:cubicBezTo>
                        <a:pt x="10" y="20"/>
                        <a:pt x="6" y="19"/>
                        <a:pt x="4" y="14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2" name="Freeform 758"/>
                <p:cNvSpPr>
                  <a:spLocks/>
                </p:cNvSpPr>
                <p:nvPr/>
              </p:nvSpPr>
              <p:spPr bwMode="auto">
                <a:xfrm>
                  <a:off x="4861712" y="410378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5" y="7"/>
                    </a:cxn>
                    <a:cxn ang="0">
                      <a:pos x="10" y="17"/>
                    </a:cxn>
                    <a:cxn ang="0">
                      <a:pos x="23" y="11"/>
                    </a:cxn>
                    <a:cxn ang="0">
                      <a:pos x="18" y="1"/>
                    </a:cxn>
                    <a:cxn ang="0">
                      <a:pos x="21" y="0"/>
                    </a:cxn>
                    <a:cxn ang="0">
                      <a:pos x="34" y="25"/>
                    </a:cxn>
                    <a:cxn ang="0">
                      <a:pos x="29" y="27"/>
                    </a:cxn>
                    <a:cxn ang="0">
                      <a:pos x="24" y="15"/>
                    </a:cxn>
                    <a:cxn ang="0">
                      <a:pos x="11" y="21"/>
                    </a:cxn>
                    <a:cxn ang="0">
                      <a:pos x="18" y="33"/>
                    </a:cxn>
                    <a:cxn ang="0">
                      <a:pos x="13" y="35"/>
                    </a:cxn>
                    <a:cxn ang="0">
                      <a:pos x="0" y="10"/>
                    </a:cxn>
                    <a:cxn ang="0">
                      <a:pos x="5" y="7"/>
                    </a:cxn>
                  </a:cxnLst>
                  <a:rect l="0" t="0" r="r" b="b"/>
                  <a:pathLst>
                    <a:path w="34" h="35">
                      <a:moveTo>
                        <a:pt x="5" y="7"/>
                      </a:moveTo>
                      <a:lnTo>
                        <a:pt x="10" y="17"/>
                      </a:lnTo>
                      <a:lnTo>
                        <a:pt x="23" y="11"/>
                      </a:lnTo>
                      <a:lnTo>
                        <a:pt x="18" y="1"/>
                      </a:lnTo>
                      <a:lnTo>
                        <a:pt x="21" y="0"/>
                      </a:lnTo>
                      <a:lnTo>
                        <a:pt x="34" y="25"/>
                      </a:lnTo>
                      <a:lnTo>
                        <a:pt x="29" y="27"/>
                      </a:lnTo>
                      <a:lnTo>
                        <a:pt x="24" y="15"/>
                      </a:lnTo>
                      <a:lnTo>
                        <a:pt x="11" y="21"/>
                      </a:lnTo>
                      <a:lnTo>
                        <a:pt x="18" y="33"/>
                      </a:lnTo>
                      <a:lnTo>
                        <a:pt x="13" y="35"/>
                      </a:lnTo>
                      <a:lnTo>
                        <a:pt x="0" y="10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3" name="Freeform 759"/>
                <p:cNvSpPr>
                  <a:spLocks noEditPoints="1"/>
                </p:cNvSpPr>
                <p:nvPr/>
              </p:nvSpPr>
              <p:spPr bwMode="auto">
                <a:xfrm>
                  <a:off x="4906162" y="4078383"/>
                  <a:ext cx="61913" cy="60325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6"/>
                    </a:cxn>
                    <a:cxn ang="0">
                      <a:pos x="10" y="14"/>
                    </a:cxn>
                    <a:cxn ang="0">
                      <a:pos x="22" y="16"/>
                    </a:cxn>
                    <a:cxn ang="0">
                      <a:pos x="22" y="22"/>
                    </a:cxn>
                    <a:cxn ang="0">
                      <a:pos x="15" y="28"/>
                    </a:cxn>
                    <a:cxn ang="0">
                      <a:pos x="9" y="31"/>
                    </a:cxn>
                    <a:cxn ang="0">
                      <a:pos x="0" y="11"/>
                    </a:cxn>
                    <a:cxn ang="0">
                      <a:pos x="3" y="9"/>
                    </a:cxn>
                    <a:cxn ang="0">
                      <a:pos x="12" y="27"/>
                    </a:cxn>
                    <a:cxn ang="0">
                      <a:pos x="14" y="25"/>
                    </a:cxn>
                    <a:cxn ang="0">
                      <a:pos x="18" y="18"/>
                    </a:cxn>
                    <a:cxn ang="0">
                      <a:pos x="10" y="17"/>
                    </a:cxn>
                    <a:cxn ang="0">
                      <a:pos x="8" y="18"/>
                    </a:cxn>
                    <a:cxn ang="0">
                      <a:pos x="12" y="27"/>
                    </a:cxn>
                    <a:cxn ang="0">
                      <a:pos x="21" y="0"/>
                    </a:cxn>
                    <a:cxn ang="0">
                      <a:pos x="31" y="20"/>
                    </a:cxn>
                    <a:cxn ang="0">
                      <a:pos x="28" y="22"/>
                    </a:cxn>
                    <a:cxn ang="0">
                      <a:pos x="18" y="2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31" h="31">
                      <a:moveTo>
                        <a:pt x="3" y="9"/>
                      </a:move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5"/>
                        <a:pt x="8" y="15"/>
                        <a:pt x="10" y="14"/>
                      </a:cubicBezTo>
                      <a:cubicBezTo>
                        <a:pt x="14" y="12"/>
                        <a:pt x="19" y="11"/>
                        <a:pt x="22" y="16"/>
                      </a:cubicBezTo>
                      <a:cubicBezTo>
                        <a:pt x="23" y="19"/>
                        <a:pt x="23" y="20"/>
                        <a:pt x="22" y="22"/>
                      </a:cubicBezTo>
                      <a:cubicBezTo>
                        <a:pt x="21" y="25"/>
                        <a:pt x="18" y="27"/>
                        <a:pt x="15" y="28"/>
                      </a:cubicBezTo>
                      <a:cubicBezTo>
                        <a:pt x="13" y="29"/>
                        <a:pt x="11" y="30"/>
                        <a:pt x="9" y="31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3" y="9"/>
                      </a:lnTo>
                      <a:close/>
                      <a:moveTo>
                        <a:pt x="12" y="27"/>
                      </a:moveTo>
                      <a:cubicBezTo>
                        <a:pt x="12" y="26"/>
                        <a:pt x="13" y="26"/>
                        <a:pt x="14" y="25"/>
                      </a:cubicBezTo>
                      <a:cubicBezTo>
                        <a:pt x="17" y="24"/>
                        <a:pt x="20" y="21"/>
                        <a:pt x="18" y="18"/>
                      </a:cubicBezTo>
                      <a:cubicBezTo>
                        <a:pt x="17" y="15"/>
                        <a:pt x="13" y="15"/>
                        <a:pt x="10" y="17"/>
                      </a:cubicBezTo>
                      <a:cubicBezTo>
                        <a:pt x="9" y="17"/>
                        <a:pt x="8" y="18"/>
                        <a:pt x="8" y="18"/>
                      </a:cubicBezTo>
                      <a:lnTo>
                        <a:pt x="12" y="27"/>
                      </a:lnTo>
                      <a:close/>
                      <a:moveTo>
                        <a:pt x="21" y="0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18" y="2"/>
                        <a:pt x="18" y="2"/>
                        <a:pt x="18" y="2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4" name="Freeform 760"/>
                <p:cNvSpPr>
                  <a:spLocks noEditPoints="1"/>
                </p:cNvSpPr>
                <p:nvPr/>
              </p:nvSpPr>
              <p:spPr bwMode="auto">
                <a:xfrm>
                  <a:off x="4956962" y="4059333"/>
                  <a:ext cx="47625" cy="53975"/>
                </a:xfrm>
                <a:custGeom>
                  <a:avLst/>
                  <a:gdLst/>
                  <a:ahLst/>
                  <a:cxnLst>
                    <a:cxn ang="0">
                      <a:pos x="7" y="17"/>
                    </a:cxn>
                    <a:cxn ang="0">
                      <a:pos x="17" y="20"/>
                    </a:cxn>
                    <a:cxn ang="0">
                      <a:pos x="22" y="17"/>
                    </a:cxn>
                    <a:cxn ang="0">
                      <a:pos x="24" y="19"/>
                    </a:cxn>
                    <a:cxn ang="0">
                      <a:pos x="18" y="24"/>
                    </a:cxn>
                    <a:cxn ang="0">
                      <a:pos x="3" y="18"/>
                    </a:cxn>
                    <a:cxn ang="0">
                      <a:pos x="7" y="3"/>
                    </a:cxn>
                    <a:cxn ang="0">
                      <a:pos x="20" y="8"/>
                    </a:cxn>
                    <a:cxn ang="0">
                      <a:pos x="21" y="10"/>
                    </a:cxn>
                    <a:cxn ang="0">
                      <a:pos x="7" y="17"/>
                    </a:cxn>
                    <a:cxn ang="0">
                      <a:pos x="16" y="9"/>
                    </a:cxn>
                    <a:cxn ang="0">
                      <a:pos x="8" y="5"/>
                    </a:cxn>
                    <a:cxn ang="0">
                      <a:pos x="6" y="14"/>
                    </a:cxn>
                    <a:cxn ang="0">
                      <a:pos x="16" y="9"/>
                    </a:cxn>
                  </a:cxnLst>
                  <a:rect l="0" t="0" r="r" b="b"/>
                  <a:pathLst>
                    <a:path w="24" h="27">
                      <a:moveTo>
                        <a:pt x="7" y="17"/>
                      </a:moveTo>
                      <a:cubicBezTo>
                        <a:pt x="9" y="22"/>
                        <a:pt x="14" y="22"/>
                        <a:pt x="17" y="20"/>
                      </a:cubicBezTo>
                      <a:cubicBezTo>
                        <a:pt x="20" y="19"/>
                        <a:pt x="21" y="18"/>
                        <a:pt x="22" y="17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2"/>
                        <a:pt x="18" y="24"/>
                      </a:cubicBezTo>
                      <a:cubicBezTo>
                        <a:pt x="12" y="27"/>
                        <a:pt x="6" y="24"/>
                        <a:pt x="3" y="18"/>
                      </a:cubicBezTo>
                      <a:cubicBezTo>
                        <a:pt x="0" y="12"/>
                        <a:pt x="2" y="6"/>
                        <a:pt x="7" y="3"/>
                      </a:cubicBezTo>
                      <a:cubicBezTo>
                        <a:pt x="14" y="0"/>
                        <a:pt x="19" y="4"/>
                        <a:pt x="20" y="8"/>
                      </a:cubicBezTo>
                      <a:cubicBezTo>
                        <a:pt x="21" y="9"/>
                        <a:pt x="21" y="10"/>
                        <a:pt x="21" y="10"/>
                      </a:cubicBezTo>
                      <a:lnTo>
                        <a:pt x="7" y="17"/>
                      </a:lnTo>
                      <a:close/>
                      <a:moveTo>
                        <a:pt x="16" y="9"/>
                      </a:moveTo>
                      <a:cubicBezTo>
                        <a:pt x="15" y="7"/>
                        <a:pt x="13" y="3"/>
                        <a:pt x="8" y="5"/>
                      </a:cubicBezTo>
                      <a:cubicBezTo>
                        <a:pt x="5" y="7"/>
                        <a:pt x="5" y="11"/>
                        <a:pt x="6" y="14"/>
                      </a:cubicBezTo>
                      <a:lnTo>
                        <a:pt x="16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5" name="Freeform 761"/>
                <p:cNvSpPr>
                  <a:spLocks/>
                </p:cNvSpPr>
                <p:nvPr/>
              </p:nvSpPr>
              <p:spPr bwMode="auto">
                <a:xfrm>
                  <a:off x="5009350" y="4027583"/>
                  <a:ext cx="63500" cy="61913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5" y="8"/>
                    </a:cxn>
                    <a:cxn ang="0">
                      <a:pos x="13" y="16"/>
                    </a:cxn>
                    <a:cxn ang="0">
                      <a:pos x="18" y="21"/>
                    </a:cxn>
                    <a:cxn ang="0">
                      <a:pos x="18" y="21"/>
                    </a:cxn>
                    <a:cxn ang="0">
                      <a:pos x="17" y="13"/>
                    </a:cxn>
                    <a:cxn ang="0">
                      <a:pos x="16" y="3"/>
                    </a:cxn>
                    <a:cxn ang="0">
                      <a:pos x="21" y="0"/>
                    </a:cxn>
                    <a:cxn ang="0">
                      <a:pos x="32" y="20"/>
                    </a:cxn>
                    <a:cxn ang="0">
                      <a:pos x="28" y="22"/>
                    </a:cxn>
                    <a:cxn ang="0">
                      <a:pos x="23" y="12"/>
                    </a:cxn>
                    <a:cxn ang="0">
                      <a:pos x="19" y="5"/>
                    </a:cxn>
                    <a:cxn ang="0">
                      <a:pos x="19" y="5"/>
                    </a:cxn>
                    <a:cxn ang="0">
                      <a:pos x="20" y="13"/>
                    </a:cxn>
                    <a:cxn ang="0">
                      <a:pos x="21" y="25"/>
                    </a:cxn>
                    <a:cxn ang="0">
                      <a:pos x="18" y="26"/>
                    </a:cxn>
                    <a:cxn ang="0">
                      <a:pos x="10" y="18"/>
                    </a:cxn>
                    <a:cxn ang="0">
                      <a:pos x="5" y="12"/>
                    </a:cxn>
                    <a:cxn ang="0">
                      <a:pos x="5" y="12"/>
                    </a:cxn>
                    <a:cxn ang="0">
                      <a:pos x="8" y="20"/>
                    </a:cxn>
                    <a:cxn ang="0">
                      <a:pos x="12" y="30"/>
                    </a:cxn>
                    <a:cxn ang="0">
                      <a:pos x="8" y="31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32" h="31">
                      <a:moveTo>
                        <a:pt x="0" y="10"/>
                      </a:move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5" y="18"/>
                        <a:pt x="17" y="20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19"/>
                        <a:pt x="17" y="16"/>
                        <a:pt x="17" y="1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2" y="10"/>
                        <a:pt x="20" y="8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7"/>
                        <a:pt x="20" y="9"/>
                        <a:pt x="20" y="13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8" y="16"/>
                        <a:pt x="6" y="14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6" y="15"/>
                        <a:pt x="7" y="17"/>
                        <a:pt x="8" y="2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8" y="31"/>
                        <a:pt x="8" y="31"/>
                        <a:pt x="8" y="3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6" name="Freeform 762"/>
                <p:cNvSpPr>
                  <a:spLocks noEditPoints="1"/>
                </p:cNvSpPr>
                <p:nvPr/>
              </p:nvSpPr>
              <p:spPr bwMode="auto">
                <a:xfrm>
                  <a:off x="5061737" y="4010120"/>
                  <a:ext cx="44450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16" y="21"/>
                    </a:cxn>
                    <a:cxn ang="0">
                      <a:pos x="22" y="17"/>
                    </a:cxn>
                    <a:cxn ang="0">
                      <a:pos x="23" y="19"/>
                    </a:cxn>
                    <a:cxn ang="0">
                      <a:pos x="17" y="24"/>
                    </a:cxn>
                    <a:cxn ang="0">
                      <a:pos x="3" y="18"/>
                    </a:cxn>
                    <a:cxn ang="0">
                      <a:pos x="7" y="3"/>
                    </a:cxn>
                    <a:cxn ang="0">
                      <a:pos x="20" y="9"/>
                    </a:cxn>
                    <a:cxn ang="0">
                      <a:pos x="20" y="10"/>
                    </a:cxn>
                    <a:cxn ang="0">
                      <a:pos x="6" y="17"/>
                    </a:cxn>
                    <a:cxn ang="0">
                      <a:pos x="16" y="9"/>
                    </a:cxn>
                    <a:cxn ang="0">
                      <a:pos x="8" y="6"/>
                    </a:cxn>
                    <a:cxn ang="0">
                      <a:pos x="5" y="14"/>
                    </a:cxn>
                    <a:cxn ang="0">
                      <a:pos x="16" y="9"/>
                    </a:cxn>
                  </a:cxnLst>
                  <a:rect l="0" t="0" r="r" b="b"/>
                  <a:pathLst>
                    <a:path w="23" h="27">
                      <a:moveTo>
                        <a:pt x="6" y="17"/>
                      </a:moveTo>
                      <a:cubicBezTo>
                        <a:pt x="9" y="22"/>
                        <a:pt x="13" y="23"/>
                        <a:pt x="16" y="21"/>
                      </a:cubicBezTo>
                      <a:cubicBezTo>
                        <a:pt x="19" y="20"/>
                        <a:pt x="20" y="18"/>
                        <a:pt x="22" y="17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2" y="21"/>
                        <a:pt x="21" y="22"/>
                        <a:pt x="17" y="24"/>
                      </a:cubicBezTo>
                      <a:cubicBezTo>
                        <a:pt x="11" y="27"/>
                        <a:pt x="5" y="25"/>
                        <a:pt x="3" y="18"/>
                      </a:cubicBezTo>
                      <a:cubicBezTo>
                        <a:pt x="0" y="12"/>
                        <a:pt x="1" y="6"/>
                        <a:pt x="7" y="3"/>
                      </a:cubicBezTo>
                      <a:cubicBezTo>
                        <a:pt x="13" y="0"/>
                        <a:pt x="18" y="5"/>
                        <a:pt x="20" y="9"/>
                      </a:cubicBezTo>
                      <a:cubicBezTo>
                        <a:pt x="20" y="9"/>
                        <a:pt x="20" y="10"/>
                        <a:pt x="20" y="10"/>
                      </a:cubicBezTo>
                      <a:lnTo>
                        <a:pt x="6" y="17"/>
                      </a:lnTo>
                      <a:close/>
                      <a:moveTo>
                        <a:pt x="16" y="9"/>
                      </a:moveTo>
                      <a:cubicBezTo>
                        <a:pt x="15" y="7"/>
                        <a:pt x="12" y="4"/>
                        <a:pt x="8" y="6"/>
                      </a:cubicBezTo>
                      <a:cubicBezTo>
                        <a:pt x="4" y="8"/>
                        <a:pt x="4" y="12"/>
                        <a:pt x="5" y="14"/>
                      </a:cubicBezTo>
                      <a:lnTo>
                        <a:pt x="16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7" name="Freeform 763"/>
                <p:cNvSpPr>
                  <a:spLocks noEditPoints="1"/>
                </p:cNvSpPr>
                <p:nvPr/>
              </p:nvSpPr>
              <p:spPr bwMode="auto">
                <a:xfrm>
                  <a:off x="5096662" y="3989483"/>
                  <a:ext cx="55563" cy="74613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0" y="8"/>
                    </a:cxn>
                    <a:cxn ang="0">
                      <a:pos x="3" y="7"/>
                    </a:cxn>
                    <a:cxn ang="0">
                      <a:pos x="5" y="10"/>
                    </a:cxn>
                    <a:cxn ang="0">
                      <a:pos x="5" y="10"/>
                    </a:cxn>
                    <a:cxn ang="0">
                      <a:pos x="10" y="3"/>
                    </a:cxn>
                    <a:cxn ang="0">
                      <a:pos x="24" y="9"/>
                    </a:cxn>
                    <a:cxn ang="0">
                      <a:pos x="20" y="24"/>
                    </a:cxn>
                    <a:cxn ang="0">
                      <a:pos x="12" y="24"/>
                    </a:cxn>
                    <a:cxn ang="0">
                      <a:pos x="12" y="24"/>
                    </a:cxn>
                    <a:cxn ang="0">
                      <a:pos x="17" y="35"/>
                    </a:cxn>
                    <a:cxn ang="0">
                      <a:pos x="14" y="37"/>
                    </a:cxn>
                    <a:cxn ang="0">
                      <a:pos x="3" y="15"/>
                    </a:cxn>
                    <a:cxn ang="0">
                      <a:pos x="10" y="18"/>
                    </a:cxn>
                    <a:cxn ang="0">
                      <a:pos x="10" y="20"/>
                    </a:cxn>
                    <a:cxn ang="0">
                      <a:pos x="18" y="21"/>
                    </a:cxn>
                    <a:cxn ang="0">
                      <a:pos x="20" y="11"/>
                    </a:cxn>
                    <a:cxn ang="0">
                      <a:pos x="11" y="6"/>
                    </a:cxn>
                    <a:cxn ang="0">
                      <a:pos x="7" y="13"/>
                    </a:cxn>
                    <a:cxn ang="0">
                      <a:pos x="8" y="15"/>
                    </a:cxn>
                    <a:cxn ang="0">
                      <a:pos x="10" y="18"/>
                    </a:cxn>
                  </a:cxnLst>
                  <a:rect l="0" t="0" r="r" b="b"/>
                  <a:pathLst>
                    <a:path w="28" h="37">
                      <a:moveTo>
                        <a:pt x="3" y="15"/>
                      </a:moveTo>
                      <a:cubicBezTo>
                        <a:pt x="2" y="12"/>
                        <a:pt x="1" y="10"/>
                        <a:pt x="0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7"/>
                        <a:pt x="7" y="4"/>
                        <a:pt x="10" y="3"/>
                      </a:cubicBezTo>
                      <a:cubicBezTo>
                        <a:pt x="15" y="0"/>
                        <a:pt x="21" y="3"/>
                        <a:pt x="24" y="9"/>
                      </a:cubicBezTo>
                      <a:cubicBezTo>
                        <a:pt x="28" y="16"/>
                        <a:pt x="25" y="22"/>
                        <a:pt x="20" y="24"/>
                      </a:cubicBezTo>
                      <a:cubicBezTo>
                        <a:pt x="17" y="25"/>
                        <a:pt x="14" y="25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lnTo>
                        <a:pt x="3" y="15"/>
                      </a:lnTo>
                      <a:close/>
                      <a:moveTo>
                        <a:pt x="10" y="18"/>
                      </a:moveTo>
                      <a:cubicBezTo>
                        <a:pt x="10" y="19"/>
                        <a:pt x="10" y="19"/>
                        <a:pt x="10" y="20"/>
                      </a:cubicBezTo>
                      <a:cubicBezTo>
                        <a:pt x="12" y="22"/>
                        <a:pt x="15" y="23"/>
                        <a:pt x="18" y="21"/>
                      </a:cubicBezTo>
                      <a:cubicBezTo>
                        <a:pt x="22" y="20"/>
                        <a:pt x="23" y="15"/>
                        <a:pt x="20" y="11"/>
                      </a:cubicBezTo>
                      <a:cubicBezTo>
                        <a:pt x="18" y="7"/>
                        <a:pt x="15" y="4"/>
                        <a:pt x="11" y="6"/>
                      </a:cubicBezTo>
                      <a:cubicBezTo>
                        <a:pt x="8" y="7"/>
                        <a:pt x="7" y="10"/>
                        <a:pt x="7" y="13"/>
                      </a:cubicBezTo>
                      <a:cubicBezTo>
                        <a:pt x="7" y="14"/>
                        <a:pt x="8" y="14"/>
                        <a:pt x="8" y="15"/>
                      </a:cubicBezTo>
                      <a:lnTo>
                        <a:pt x="1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8" name="Freeform 764"/>
                <p:cNvSpPr>
                  <a:spLocks noEditPoints="1"/>
                </p:cNvSpPr>
                <p:nvPr/>
              </p:nvSpPr>
              <p:spPr bwMode="auto">
                <a:xfrm>
                  <a:off x="5141112" y="3970433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18" y="24"/>
                    </a:cxn>
                    <a:cxn ang="0">
                      <a:pos x="4" y="18"/>
                    </a:cxn>
                    <a:cxn ang="0">
                      <a:pos x="9" y="3"/>
                    </a:cxn>
                    <a:cxn ang="0">
                      <a:pos x="23" y="9"/>
                    </a:cxn>
                    <a:cxn ang="0">
                      <a:pos x="7" y="17"/>
                    </a:cxn>
                    <a:cxn ang="0">
                      <a:pos x="17" y="21"/>
                    </a:cxn>
                    <a:cxn ang="0">
                      <a:pos x="20" y="11"/>
                    </a:cxn>
                    <a:cxn ang="0">
                      <a:pos x="10" y="6"/>
                    </a:cxn>
                    <a:cxn ang="0">
                      <a:pos x="7" y="17"/>
                    </a:cxn>
                  </a:cxnLst>
                  <a:rect l="0" t="0" r="r" b="b"/>
                  <a:pathLst>
                    <a:path w="27" h="27">
                      <a:moveTo>
                        <a:pt x="23" y="9"/>
                      </a:moveTo>
                      <a:cubicBezTo>
                        <a:pt x="27" y="16"/>
                        <a:pt x="23" y="22"/>
                        <a:pt x="18" y="24"/>
                      </a:cubicBezTo>
                      <a:cubicBezTo>
                        <a:pt x="13" y="27"/>
                        <a:pt x="7" y="25"/>
                        <a:pt x="4" y="18"/>
                      </a:cubicBezTo>
                      <a:cubicBezTo>
                        <a:pt x="0" y="12"/>
                        <a:pt x="3" y="6"/>
                        <a:pt x="9" y="3"/>
                      </a:cubicBezTo>
                      <a:cubicBezTo>
                        <a:pt x="14" y="0"/>
                        <a:pt x="20" y="2"/>
                        <a:pt x="23" y="9"/>
                      </a:cubicBezTo>
                      <a:close/>
                      <a:moveTo>
                        <a:pt x="7" y="17"/>
                      </a:moveTo>
                      <a:cubicBezTo>
                        <a:pt x="9" y="21"/>
                        <a:pt x="14" y="23"/>
                        <a:pt x="17" y="21"/>
                      </a:cubicBezTo>
                      <a:cubicBezTo>
                        <a:pt x="21" y="20"/>
                        <a:pt x="22" y="15"/>
                        <a:pt x="20" y="11"/>
                      </a:cubicBezTo>
                      <a:cubicBezTo>
                        <a:pt x="18" y="7"/>
                        <a:pt x="14" y="4"/>
                        <a:pt x="10" y="6"/>
                      </a:cubicBezTo>
                      <a:cubicBezTo>
                        <a:pt x="5" y="8"/>
                        <a:pt x="5" y="13"/>
                        <a:pt x="7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9" name="Freeform 765"/>
                <p:cNvSpPr>
                  <a:spLocks/>
                </p:cNvSpPr>
                <p:nvPr/>
              </p:nvSpPr>
              <p:spPr bwMode="auto">
                <a:xfrm>
                  <a:off x="5182387" y="3948208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34" y="26"/>
                    </a:cxn>
                    <a:cxn ang="0">
                      <a:pos x="29" y="28"/>
                    </a:cxn>
                    <a:cxn ang="0">
                      <a:pos x="19" y="6"/>
                    </a:cxn>
                    <a:cxn ang="0">
                      <a:pos x="6" y="13"/>
                    </a:cxn>
                    <a:cxn ang="0">
                      <a:pos x="18" y="34"/>
                    </a:cxn>
                    <a:cxn ang="0">
                      <a:pos x="13" y="36"/>
                    </a:cxn>
                    <a:cxn ang="0">
                      <a:pos x="0" y="10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34" h="36">
                      <a:moveTo>
                        <a:pt x="21" y="0"/>
                      </a:moveTo>
                      <a:lnTo>
                        <a:pt x="34" y="26"/>
                      </a:lnTo>
                      <a:lnTo>
                        <a:pt x="29" y="28"/>
                      </a:lnTo>
                      <a:lnTo>
                        <a:pt x="19" y="6"/>
                      </a:lnTo>
                      <a:lnTo>
                        <a:pt x="6" y="13"/>
                      </a:lnTo>
                      <a:lnTo>
                        <a:pt x="18" y="34"/>
                      </a:lnTo>
                      <a:lnTo>
                        <a:pt x="13" y="36"/>
                      </a:lnTo>
                      <a:lnTo>
                        <a:pt x="0" y="1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0" name="Freeform 766"/>
                <p:cNvSpPr>
                  <a:spLocks noEditPoints="1"/>
                </p:cNvSpPr>
                <p:nvPr/>
              </p:nvSpPr>
              <p:spPr bwMode="auto">
                <a:xfrm>
                  <a:off x="5223662" y="3929158"/>
                  <a:ext cx="55563" cy="73025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0" y="8"/>
                    </a:cxn>
                    <a:cxn ang="0">
                      <a:pos x="3" y="7"/>
                    </a:cxn>
                    <a:cxn ang="0">
                      <a:pos x="5" y="10"/>
                    </a:cxn>
                    <a:cxn ang="0">
                      <a:pos x="5" y="10"/>
                    </a:cxn>
                    <a:cxn ang="0">
                      <a:pos x="11" y="3"/>
                    </a:cxn>
                    <a:cxn ang="0">
                      <a:pos x="24" y="9"/>
                    </a:cxn>
                    <a:cxn ang="0">
                      <a:pos x="20" y="24"/>
                    </a:cxn>
                    <a:cxn ang="0">
                      <a:pos x="12" y="24"/>
                    </a:cxn>
                    <a:cxn ang="0">
                      <a:pos x="12" y="24"/>
                    </a:cxn>
                    <a:cxn ang="0">
                      <a:pos x="18" y="35"/>
                    </a:cxn>
                    <a:cxn ang="0">
                      <a:pos x="14" y="37"/>
                    </a:cxn>
                    <a:cxn ang="0">
                      <a:pos x="3" y="15"/>
                    </a:cxn>
                    <a:cxn ang="0">
                      <a:pos x="10" y="18"/>
                    </a:cxn>
                    <a:cxn ang="0">
                      <a:pos x="11" y="20"/>
                    </a:cxn>
                    <a:cxn ang="0">
                      <a:pos x="18" y="22"/>
                    </a:cxn>
                    <a:cxn ang="0">
                      <a:pos x="20" y="11"/>
                    </a:cxn>
                    <a:cxn ang="0">
                      <a:pos x="11" y="6"/>
                    </a:cxn>
                    <a:cxn ang="0">
                      <a:pos x="7" y="13"/>
                    </a:cxn>
                    <a:cxn ang="0">
                      <a:pos x="8" y="15"/>
                    </a:cxn>
                    <a:cxn ang="0">
                      <a:pos x="10" y="18"/>
                    </a:cxn>
                  </a:cxnLst>
                  <a:rect l="0" t="0" r="r" b="b"/>
                  <a:pathLst>
                    <a:path w="28" h="37">
                      <a:moveTo>
                        <a:pt x="3" y="15"/>
                      </a:moveTo>
                      <a:cubicBezTo>
                        <a:pt x="2" y="12"/>
                        <a:pt x="1" y="10"/>
                        <a:pt x="0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7"/>
                        <a:pt x="7" y="4"/>
                        <a:pt x="11" y="3"/>
                      </a:cubicBezTo>
                      <a:cubicBezTo>
                        <a:pt x="15" y="0"/>
                        <a:pt x="21" y="3"/>
                        <a:pt x="24" y="9"/>
                      </a:cubicBezTo>
                      <a:cubicBezTo>
                        <a:pt x="28" y="16"/>
                        <a:pt x="25" y="22"/>
                        <a:pt x="20" y="24"/>
                      </a:cubicBezTo>
                      <a:cubicBezTo>
                        <a:pt x="17" y="25"/>
                        <a:pt x="15" y="25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lnTo>
                        <a:pt x="3" y="15"/>
                      </a:lnTo>
                      <a:close/>
                      <a:moveTo>
                        <a:pt x="10" y="18"/>
                      </a:moveTo>
                      <a:cubicBezTo>
                        <a:pt x="10" y="19"/>
                        <a:pt x="10" y="19"/>
                        <a:pt x="11" y="20"/>
                      </a:cubicBezTo>
                      <a:cubicBezTo>
                        <a:pt x="12" y="22"/>
                        <a:pt x="15" y="23"/>
                        <a:pt x="18" y="22"/>
                      </a:cubicBezTo>
                      <a:cubicBezTo>
                        <a:pt x="22" y="20"/>
                        <a:pt x="23" y="15"/>
                        <a:pt x="20" y="11"/>
                      </a:cubicBezTo>
                      <a:cubicBezTo>
                        <a:pt x="19" y="7"/>
                        <a:pt x="15" y="4"/>
                        <a:pt x="11" y="6"/>
                      </a:cubicBezTo>
                      <a:cubicBezTo>
                        <a:pt x="8" y="7"/>
                        <a:pt x="7" y="10"/>
                        <a:pt x="7" y="13"/>
                      </a:cubicBezTo>
                      <a:cubicBezTo>
                        <a:pt x="8" y="14"/>
                        <a:pt x="8" y="15"/>
                        <a:pt x="8" y="15"/>
                      </a:cubicBezTo>
                      <a:lnTo>
                        <a:pt x="1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1" name="Freeform 767"/>
                <p:cNvSpPr>
                  <a:spLocks/>
                </p:cNvSpPr>
                <p:nvPr/>
              </p:nvSpPr>
              <p:spPr bwMode="auto">
                <a:xfrm>
                  <a:off x="5268112" y="3906933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4" y="7"/>
                    </a:cxn>
                    <a:cxn ang="0">
                      <a:pos x="8" y="16"/>
                    </a:cxn>
                    <a:cxn ang="0">
                      <a:pos x="11" y="24"/>
                    </a:cxn>
                    <a:cxn ang="0">
                      <a:pos x="12" y="24"/>
                    </a:cxn>
                    <a:cxn ang="0">
                      <a:pos x="12" y="16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1"/>
                    </a:cxn>
                    <a:cxn ang="0">
                      <a:pos x="24" y="22"/>
                    </a:cxn>
                    <a:cxn ang="0">
                      <a:pos x="20" y="14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15" y="13"/>
                    </a:cxn>
                    <a:cxn ang="0">
                      <a:pos x="14" y="27"/>
                    </a:cxn>
                    <a:cxn ang="0">
                      <a:pos x="10" y="29"/>
                    </a:cxn>
                    <a:cxn ang="0">
                      <a:pos x="0" y="9"/>
                    </a:cxn>
                    <a:cxn ang="0">
                      <a:pos x="4" y="7"/>
                    </a:cxn>
                  </a:cxnLst>
                  <a:rect l="0" t="0" r="r" b="b"/>
                  <a:pathLst>
                    <a:path w="27" h="29">
                      <a:moveTo>
                        <a:pt x="4" y="7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9"/>
                        <a:pt x="10" y="21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1"/>
                        <a:pt x="12" y="19"/>
                        <a:pt x="12" y="16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8" y="10"/>
                        <a:pt x="17" y="9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9"/>
                        <a:pt x="16" y="11"/>
                        <a:pt x="15" y="13"/>
                      </a:cubicBezTo>
                      <a:cubicBezTo>
                        <a:pt x="15" y="17"/>
                        <a:pt x="15" y="22"/>
                        <a:pt x="14" y="27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2" name="Freeform 768"/>
                <p:cNvSpPr>
                  <a:spLocks noEditPoints="1"/>
                </p:cNvSpPr>
                <p:nvPr/>
              </p:nvSpPr>
              <p:spPr bwMode="auto">
                <a:xfrm>
                  <a:off x="5312562" y="3887883"/>
                  <a:ext cx="47625" cy="58738"/>
                </a:xfrm>
                <a:custGeom>
                  <a:avLst/>
                  <a:gdLst/>
                  <a:ahLst/>
                  <a:cxnLst>
                    <a:cxn ang="0">
                      <a:pos x="24" y="20"/>
                    </a:cxn>
                    <a:cxn ang="0">
                      <a:pos x="21" y="22"/>
                    </a:cxn>
                    <a:cxn ang="0">
                      <a:pos x="17" y="14"/>
                    </a:cxn>
                    <a:cxn ang="0">
                      <a:pos x="14" y="15"/>
                    </a:cxn>
                    <a:cxn ang="0">
                      <a:pos x="11" y="18"/>
                    </a:cxn>
                    <a:cxn ang="0">
                      <a:pos x="11" y="25"/>
                    </a:cxn>
                    <a:cxn ang="0">
                      <a:pos x="11" y="27"/>
                    </a:cxn>
                    <a:cxn ang="0">
                      <a:pos x="7" y="29"/>
                    </a:cxn>
                    <a:cxn ang="0">
                      <a:pos x="7" y="26"/>
                    </a:cxn>
                    <a:cxn ang="0">
                      <a:pos x="7" y="18"/>
                    </a:cxn>
                    <a:cxn ang="0">
                      <a:pos x="9" y="16"/>
                    </a:cxn>
                    <a:cxn ang="0">
                      <a:pos x="9" y="16"/>
                    </a:cxn>
                    <a:cxn ang="0">
                      <a:pos x="1" y="13"/>
                    </a:cxn>
                    <a:cxn ang="0">
                      <a:pos x="2" y="8"/>
                    </a:cxn>
                    <a:cxn ang="0">
                      <a:pos x="8" y="3"/>
                    </a:cxn>
                    <a:cxn ang="0">
                      <a:pos x="15" y="0"/>
                    </a:cxn>
                    <a:cxn ang="0">
                      <a:pos x="24" y="20"/>
                    </a:cxn>
                    <a:cxn ang="0">
                      <a:pos x="12" y="4"/>
                    </a:cxn>
                    <a:cxn ang="0">
                      <a:pos x="9" y="6"/>
                    </a:cxn>
                    <a:cxn ang="0">
                      <a:pos x="5" y="12"/>
                    </a:cxn>
                    <a:cxn ang="0">
                      <a:pos x="12" y="13"/>
                    </a:cxn>
                    <a:cxn ang="0">
                      <a:pos x="15" y="11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4" h="29">
                      <a:moveTo>
                        <a:pt x="24" y="20"/>
                      </a:move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2" y="16"/>
                        <a:pt x="11" y="17"/>
                        <a:pt x="11" y="18"/>
                      </a:cubicBezTo>
                      <a:cubicBezTo>
                        <a:pt x="10" y="20"/>
                        <a:pt x="11" y="22"/>
                        <a:pt x="11" y="25"/>
                      </a:cubicBezTo>
                      <a:cubicBezTo>
                        <a:pt x="11" y="26"/>
                        <a:pt x="11" y="26"/>
                        <a:pt x="11" y="27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7" y="28"/>
                        <a:pt x="7" y="27"/>
                        <a:pt x="7" y="26"/>
                      </a:cubicBezTo>
                      <a:cubicBezTo>
                        <a:pt x="7" y="23"/>
                        <a:pt x="6" y="21"/>
                        <a:pt x="7" y="18"/>
                      </a:cubicBezTo>
                      <a:cubicBezTo>
                        <a:pt x="8" y="17"/>
                        <a:pt x="8" y="17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6" y="17"/>
                        <a:pt x="3" y="16"/>
                        <a:pt x="1" y="13"/>
                      </a:cubicBezTo>
                      <a:cubicBezTo>
                        <a:pt x="0" y="11"/>
                        <a:pt x="1" y="9"/>
                        <a:pt x="2" y="8"/>
                      </a:cubicBezTo>
                      <a:cubicBezTo>
                        <a:pt x="3" y="6"/>
                        <a:pt x="5" y="4"/>
                        <a:pt x="8" y="3"/>
                      </a:cubicBezTo>
                      <a:cubicBezTo>
                        <a:pt x="10" y="2"/>
                        <a:pt x="13" y="1"/>
                        <a:pt x="15" y="0"/>
                      </a:cubicBezTo>
                      <a:lnTo>
                        <a:pt x="24" y="20"/>
                      </a:lnTo>
                      <a:close/>
                      <a:moveTo>
                        <a:pt x="12" y="4"/>
                      </a:moveTo>
                      <a:cubicBezTo>
                        <a:pt x="11" y="5"/>
                        <a:pt x="10" y="5"/>
                        <a:pt x="9" y="6"/>
                      </a:cubicBezTo>
                      <a:cubicBezTo>
                        <a:pt x="6" y="7"/>
                        <a:pt x="4" y="9"/>
                        <a:pt x="5" y="12"/>
                      </a:cubicBezTo>
                      <a:cubicBezTo>
                        <a:pt x="6" y="14"/>
                        <a:pt x="10" y="14"/>
                        <a:pt x="12" y="13"/>
                      </a:cubicBezTo>
                      <a:cubicBezTo>
                        <a:pt x="14" y="12"/>
                        <a:pt x="15" y="12"/>
                        <a:pt x="15" y="11"/>
                      </a:cubicBez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3" name="Freeform 769"/>
                <p:cNvSpPr>
                  <a:spLocks/>
                </p:cNvSpPr>
                <p:nvPr/>
              </p:nvSpPr>
              <p:spPr bwMode="auto">
                <a:xfrm>
                  <a:off x="5344312" y="3872008"/>
                  <a:ext cx="39688" cy="50800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22" y="4"/>
                    </a:cxn>
                    <a:cxn ang="0">
                      <a:pos x="13" y="8"/>
                    </a:cxn>
                    <a:cxn ang="0">
                      <a:pos x="25" y="29"/>
                    </a:cxn>
                    <a:cxn ang="0">
                      <a:pos x="20" y="32"/>
                    </a:cxn>
                    <a:cxn ang="0">
                      <a:pos x="10" y="9"/>
                    </a:cxn>
                    <a:cxn ang="0">
                      <a:pos x="2" y="13"/>
                    </a:cxn>
                    <a:cxn ang="0">
                      <a:pos x="0" y="9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25" h="32">
                      <a:moveTo>
                        <a:pt x="20" y="0"/>
                      </a:moveTo>
                      <a:lnTo>
                        <a:pt x="22" y="4"/>
                      </a:lnTo>
                      <a:lnTo>
                        <a:pt x="13" y="8"/>
                      </a:lnTo>
                      <a:lnTo>
                        <a:pt x="25" y="29"/>
                      </a:lnTo>
                      <a:lnTo>
                        <a:pt x="20" y="32"/>
                      </a:lnTo>
                      <a:lnTo>
                        <a:pt x="10" y="9"/>
                      </a:lnTo>
                      <a:lnTo>
                        <a:pt x="2" y="13"/>
                      </a:lnTo>
                      <a:lnTo>
                        <a:pt x="0" y="9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4" name="Freeform 770"/>
                <p:cNvSpPr>
                  <a:spLocks/>
                </p:cNvSpPr>
                <p:nvPr/>
              </p:nvSpPr>
              <p:spPr bwMode="auto">
                <a:xfrm>
                  <a:off x="5379237" y="3854545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3" y="6"/>
                    </a:cxn>
                    <a:cxn ang="0">
                      <a:pos x="7" y="15"/>
                    </a:cxn>
                    <a:cxn ang="0">
                      <a:pos x="11" y="23"/>
                    </a:cxn>
                    <a:cxn ang="0">
                      <a:pos x="11" y="23"/>
                    </a:cxn>
                    <a:cxn ang="0">
                      <a:pos x="11" y="15"/>
                    </a:cxn>
                    <a:cxn ang="0">
                      <a:pos x="13" y="2"/>
                    </a:cxn>
                    <a:cxn ang="0">
                      <a:pos x="17" y="0"/>
                    </a:cxn>
                    <a:cxn ang="0">
                      <a:pos x="27" y="20"/>
                    </a:cxn>
                    <a:cxn ang="0">
                      <a:pos x="23" y="22"/>
                    </a:cxn>
                    <a:cxn ang="0">
                      <a:pos x="19" y="13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15" y="13"/>
                    </a:cxn>
                    <a:cxn ang="0">
                      <a:pos x="14" y="26"/>
                    </a:cxn>
                    <a:cxn ang="0">
                      <a:pos x="9" y="28"/>
                    </a:cxn>
                    <a:cxn ang="0">
                      <a:pos x="0" y="8"/>
                    </a:cxn>
                    <a:cxn ang="0">
                      <a:pos x="3" y="6"/>
                    </a:cxn>
                  </a:cxnLst>
                  <a:rect l="0" t="0" r="r" b="b"/>
                  <a:pathLst>
                    <a:path w="27" h="28">
                      <a:moveTo>
                        <a:pt x="3" y="6"/>
                      </a:move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8"/>
                        <a:pt x="10" y="20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0"/>
                        <a:pt x="11" y="18"/>
                        <a:pt x="11" y="15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0"/>
                        <a:pt x="17" y="8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8"/>
                        <a:pt x="15" y="10"/>
                        <a:pt x="15" y="13"/>
                      </a:cubicBezTo>
                      <a:cubicBezTo>
                        <a:pt x="15" y="17"/>
                        <a:pt x="14" y="22"/>
                        <a:pt x="14" y="26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5" name="Freeform 771"/>
                <p:cNvSpPr>
                  <a:spLocks noEditPoints="1"/>
                </p:cNvSpPr>
                <p:nvPr/>
              </p:nvSpPr>
              <p:spPr bwMode="auto">
                <a:xfrm>
                  <a:off x="5423687" y="3837083"/>
                  <a:ext cx="47625" cy="55563"/>
                </a:xfrm>
                <a:custGeom>
                  <a:avLst/>
                  <a:gdLst/>
                  <a:ahLst/>
                  <a:cxnLst>
                    <a:cxn ang="0">
                      <a:pos x="24" y="20"/>
                    </a:cxn>
                    <a:cxn ang="0">
                      <a:pos x="20" y="21"/>
                    </a:cxn>
                    <a:cxn ang="0">
                      <a:pos x="16" y="13"/>
                    </a:cxn>
                    <a:cxn ang="0">
                      <a:pos x="13" y="14"/>
                    </a:cxn>
                    <a:cxn ang="0">
                      <a:pos x="11" y="17"/>
                    </a:cxn>
                    <a:cxn ang="0">
                      <a:pos x="10" y="24"/>
                    </a:cxn>
                    <a:cxn ang="0">
                      <a:pos x="10" y="26"/>
                    </a:cxn>
                    <a:cxn ang="0">
                      <a:pos x="7" y="28"/>
                    </a:cxn>
                    <a:cxn ang="0">
                      <a:pos x="7" y="25"/>
                    </a:cxn>
                    <a:cxn ang="0">
                      <a:pos x="7" y="17"/>
                    </a:cxn>
                    <a:cxn ang="0">
                      <a:pos x="9" y="15"/>
                    </a:cxn>
                    <a:cxn ang="0">
                      <a:pos x="9" y="15"/>
                    </a:cxn>
                    <a:cxn ang="0">
                      <a:pos x="1" y="13"/>
                    </a:cxn>
                    <a:cxn ang="0">
                      <a:pos x="1" y="7"/>
                    </a:cxn>
                    <a:cxn ang="0">
                      <a:pos x="8" y="2"/>
                    </a:cxn>
                    <a:cxn ang="0">
                      <a:pos x="14" y="0"/>
                    </a:cxn>
                    <a:cxn ang="0">
                      <a:pos x="24" y="20"/>
                    </a:cxn>
                    <a:cxn ang="0">
                      <a:pos x="12" y="4"/>
                    </a:cxn>
                    <a:cxn ang="0">
                      <a:pos x="9" y="5"/>
                    </a:cxn>
                    <a:cxn ang="0">
                      <a:pos x="5" y="11"/>
                    </a:cxn>
                    <a:cxn ang="0">
                      <a:pos x="12" y="12"/>
                    </a:cxn>
                    <a:cxn ang="0">
                      <a:pos x="15" y="10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4" h="28">
                      <a:moveTo>
                        <a:pt x="24" y="20"/>
                      </a:move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2" y="15"/>
                        <a:pt x="11" y="16"/>
                        <a:pt x="11" y="17"/>
                      </a:cubicBezTo>
                      <a:cubicBezTo>
                        <a:pt x="10" y="19"/>
                        <a:pt x="10" y="22"/>
                        <a:pt x="10" y="24"/>
                      </a:cubicBezTo>
                      <a:cubicBezTo>
                        <a:pt x="11" y="25"/>
                        <a:pt x="11" y="25"/>
                        <a:pt x="10" y="26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7" y="23"/>
                        <a:pt x="6" y="20"/>
                        <a:pt x="7" y="17"/>
                      </a:cubicBezTo>
                      <a:cubicBezTo>
                        <a:pt x="7" y="17"/>
                        <a:pt x="8" y="16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6" y="16"/>
                        <a:pt x="2" y="16"/>
                        <a:pt x="1" y="13"/>
                      </a:cubicBezTo>
                      <a:cubicBezTo>
                        <a:pt x="0" y="11"/>
                        <a:pt x="0" y="9"/>
                        <a:pt x="1" y="7"/>
                      </a:cubicBezTo>
                      <a:cubicBezTo>
                        <a:pt x="3" y="5"/>
                        <a:pt x="5" y="4"/>
                        <a:pt x="8" y="2"/>
                      </a:cubicBezTo>
                      <a:cubicBezTo>
                        <a:pt x="10" y="1"/>
                        <a:pt x="12" y="0"/>
                        <a:pt x="14" y="0"/>
                      </a:cubicBezTo>
                      <a:lnTo>
                        <a:pt x="24" y="20"/>
                      </a:lnTo>
                      <a:close/>
                      <a:moveTo>
                        <a:pt x="12" y="4"/>
                      </a:moveTo>
                      <a:cubicBezTo>
                        <a:pt x="11" y="4"/>
                        <a:pt x="10" y="4"/>
                        <a:pt x="9" y="5"/>
                      </a:cubicBezTo>
                      <a:cubicBezTo>
                        <a:pt x="6" y="6"/>
                        <a:pt x="3" y="8"/>
                        <a:pt x="5" y="11"/>
                      </a:cubicBezTo>
                      <a:cubicBezTo>
                        <a:pt x="6" y="14"/>
                        <a:pt x="10" y="13"/>
                        <a:pt x="12" y="12"/>
                      </a:cubicBezTo>
                      <a:cubicBezTo>
                        <a:pt x="13" y="11"/>
                        <a:pt x="14" y="11"/>
                        <a:pt x="15" y="10"/>
                      </a:cubicBez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6" name="Freeform 772"/>
                <p:cNvSpPr>
                  <a:spLocks/>
                </p:cNvSpPr>
                <p:nvPr/>
              </p:nvSpPr>
              <p:spPr bwMode="auto">
                <a:xfrm>
                  <a:off x="4241000" y="1870170"/>
                  <a:ext cx="46038" cy="61913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29" y="39"/>
                    </a:cxn>
                    <a:cxn ang="0">
                      <a:pos x="24" y="39"/>
                    </a:cxn>
                    <a:cxn ang="0">
                      <a:pos x="24" y="4"/>
                    </a:cxn>
                    <a:cxn ang="0">
                      <a:pos x="5" y="4"/>
                    </a:cxn>
                    <a:cxn ang="0">
                      <a:pos x="5" y="39"/>
                    </a:cxn>
                    <a:cxn ang="0">
                      <a:pos x="0" y="39"/>
                    </a:cxn>
                    <a:cxn ang="0">
                      <a:pos x="0" y="0"/>
                    </a:cxn>
                    <a:cxn ang="0">
                      <a:pos x="29" y="0"/>
                    </a:cxn>
                  </a:cxnLst>
                  <a:rect l="0" t="0" r="r" b="b"/>
                  <a:pathLst>
                    <a:path w="29" h="39">
                      <a:moveTo>
                        <a:pt x="29" y="0"/>
                      </a:moveTo>
                      <a:lnTo>
                        <a:pt x="29" y="39"/>
                      </a:lnTo>
                      <a:lnTo>
                        <a:pt x="24" y="39"/>
                      </a:lnTo>
                      <a:lnTo>
                        <a:pt x="24" y="4"/>
                      </a:lnTo>
                      <a:lnTo>
                        <a:pt x="5" y="4"/>
                      </a:lnTo>
                      <a:lnTo>
                        <a:pt x="5" y="39"/>
                      </a:lnTo>
                      <a:lnTo>
                        <a:pt x="0" y="39"/>
                      </a:lnTo>
                      <a:lnTo>
                        <a:pt x="0" y="0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7" name="Freeform 773"/>
                <p:cNvSpPr>
                  <a:spLocks noEditPoints="1"/>
                </p:cNvSpPr>
                <p:nvPr/>
              </p:nvSpPr>
              <p:spPr bwMode="auto">
                <a:xfrm>
                  <a:off x="4296562" y="1886045"/>
                  <a:ext cx="41275" cy="6350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11" y="0"/>
                    </a:cxn>
                    <a:cxn ang="0">
                      <a:pos x="21" y="11"/>
                    </a:cxn>
                    <a:cxn ang="0">
                      <a:pos x="11" y="23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4" y="32"/>
                    </a:cxn>
                    <a:cxn ang="0">
                      <a:pos x="0" y="32"/>
                    </a:cxn>
                    <a:cxn ang="0">
                      <a:pos x="0" y="8"/>
                    </a:cxn>
                    <a:cxn ang="0">
                      <a:pos x="4" y="14"/>
                    </a:cxn>
                    <a:cxn ang="0">
                      <a:pos x="4" y="15"/>
                    </a:cxn>
                    <a:cxn ang="0">
                      <a:pos x="10" y="20"/>
                    </a:cxn>
                    <a:cxn ang="0">
                      <a:pos x="17" y="12"/>
                    </a:cxn>
                    <a:cxn ang="0">
                      <a:pos x="10" y="3"/>
                    </a:cxn>
                    <a:cxn ang="0">
                      <a:pos x="4" y="8"/>
                    </a:cxn>
                    <a:cxn ang="0">
                      <a:pos x="4" y="10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21" h="32">
                      <a:moveTo>
                        <a:pt x="0" y="8"/>
                      </a:moveTo>
                      <a:cubicBezTo>
                        <a:pt x="0" y="5"/>
                        <a:pt x="0" y="3"/>
                        <a:pt x="0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8" y="0"/>
                        <a:pt x="11" y="0"/>
                      </a:cubicBezTo>
                      <a:cubicBezTo>
                        <a:pt x="17" y="0"/>
                        <a:pt x="21" y="5"/>
                        <a:pt x="21" y="11"/>
                      </a:cubicBezTo>
                      <a:cubicBezTo>
                        <a:pt x="21" y="19"/>
                        <a:pt x="16" y="23"/>
                        <a:pt x="11" y="23"/>
                      </a:cubicBezTo>
                      <a:cubicBezTo>
                        <a:pt x="8" y="23"/>
                        <a:pt x="5" y="22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lnTo>
                        <a:pt x="0" y="8"/>
                      </a:lnTo>
                      <a:close/>
                      <a:moveTo>
                        <a:pt x="4" y="14"/>
                      </a:move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8"/>
                        <a:pt x="7" y="20"/>
                        <a:pt x="10" y="20"/>
                      </a:cubicBezTo>
                      <a:cubicBezTo>
                        <a:pt x="14" y="20"/>
                        <a:pt x="17" y="17"/>
                        <a:pt x="17" y="12"/>
                      </a:cubicBezTo>
                      <a:cubicBezTo>
                        <a:pt x="17" y="7"/>
                        <a:pt x="15" y="3"/>
                        <a:pt x="10" y="3"/>
                      </a:cubicBezTo>
                      <a:cubicBezTo>
                        <a:pt x="7" y="3"/>
                        <a:pt x="5" y="5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8" name="Freeform 774"/>
                <p:cNvSpPr>
                  <a:spLocks noEditPoints="1"/>
                </p:cNvSpPr>
                <p:nvPr/>
              </p:nvSpPr>
              <p:spPr bwMode="auto">
                <a:xfrm>
                  <a:off x="4342600" y="1886045"/>
                  <a:ext cx="41275" cy="46038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0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1" y="12"/>
                    </a:cxn>
                    <a:cxn ang="0">
                      <a:pos x="4" y="12"/>
                    </a:cxn>
                    <a:cxn ang="0">
                      <a:pos x="10" y="20"/>
                    </a:cxn>
                    <a:cxn ang="0">
                      <a:pos x="17" y="12"/>
                    </a:cxn>
                    <a:cxn ang="0">
                      <a:pos x="11" y="3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21" h="23">
                      <a:moveTo>
                        <a:pt x="21" y="12"/>
                      </a:moveTo>
                      <a:cubicBezTo>
                        <a:pt x="21" y="20"/>
                        <a:pt x="16" y="23"/>
                        <a:pt x="10" y="23"/>
                      </a:cubicBezTo>
                      <a:cubicBezTo>
                        <a:pt x="4" y="23"/>
                        <a:pt x="0" y="19"/>
                        <a:pt x="0" y="12"/>
                      </a:cubicBezTo>
                      <a:cubicBezTo>
                        <a:pt x="0" y="4"/>
                        <a:pt x="4" y="0"/>
                        <a:pt x="11" y="0"/>
                      </a:cubicBezTo>
                      <a:cubicBezTo>
                        <a:pt x="17" y="0"/>
                        <a:pt x="21" y="5"/>
                        <a:pt x="21" y="12"/>
                      </a:cubicBezTo>
                      <a:close/>
                      <a:moveTo>
                        <a:pt x="4" y="12"/>
                      </a:moveTo>
                      <a:cubicBezTo>
                        <a:pt x="4" y="17"/>
                        <a:pt x="6" y="20"/>
                        <a:pt x="10" y="20"/>
                      </a:cubicBezTo>
                      <a:cubicBezTo>
                        <a:pt x="14" y="20"/>
                        <a:pt x="17" y="17"/>
                        <a:pt x="17" y="12"/>
                      </a:cubicBezTo>
                      <a:cubicBezTo>
                        <a:pt x="17" y="8"/>
                        <a:pt x="15" y="3"/>
                        <a:pt x="11" y="3"/>
                      </a:cubicBezTo>
                      <a:cubicBezTo>
                        <a:pt x="6" y="3"/>
                        <a:pt x="4" y="8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9" name="Freeform 775"/>
                <p:cNvSpPr>
                  <a:spLocks/>
                </p:cNvSpPr>
                <p:nvPr/>
              </p:nvSpPr>
              <p:spPr bwMode="auto">
                <a:xfrm>
                  <a:off x="4391812" y="1886045"/>
                  <a:ext cx="25400" cy="46038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5"/>
                    </a:cxn>
                    <a:cxn ang="0">
                      <a:pos x="5" y="5"/>
                    </a:cxn>
                    <a:cxn ang="0">
                      <a:pos x="5" y="29"/>
                    </a:cxn>
                    <a:cxn ang="0">
                      <a:pos x="0" y="29"/>
                    </a:cxn>
                    <a:cxn ang="0">
                      <a:pos x="0" y="0"/>
                    </a:cxn>
                    <a:cxn ang="0">
                      <a:pos x="16" y="0"/>
                    </a:cxn>
                  </a:cxnLst>
                  <a:rect l="0" t="0" r="r" b="b"/>
                  <a:pathLst>
                    <a:path w="16" h="29">
                      <a:moveTo>
                        <a:pt x="16" y="0"/>
                      </a:moveTo>
                      <a:lnTo>
                        <a:pt x="16" y="5"/>
                      </a:lnTo>
                      <a:lnTo>
                        <a:pt x="5" y="5"/>
                      </a:lnTo>
                      <a:lnTo>
                        <a:pt x="5" y="29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0" name="Freeform 776"/>
                <p:cNvSpPr>
                  <a:spLocks/>
                </p:cNvSpPr>
                <p:nvPr/>
              </p:nvSpPr>
              <p:spPr bwMode="auto">
                <a:xfrm>
                  <a:off x="4421975" y="1886045"/>
                  <a:ext cx="38100" cy="46038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5" y="13"/>
                    </a:cxn>
                    <a:cxn ang="0">
                      <a:pos x="19" y="13"/>
                    </a:cxn>
                    <a:cxn ang="0">
                      <a:pos x="19" y="0"/>
                    </a:cxn>
                    <a:cxn ang="0">
                      <a:pos x="24" y="0"/>
                    </a:cxn>
                    <a:cxn ang="0">
                      <a:pos x="24" y="29"/>
                    </a:cxn>
                    <a:cxn ang="0">
                      <a:pos x="19" y="29"/>
                    </a:cxn>
                    <a:cxn ang="0">
                      <a:pos x="19" y="16"/>
                    </a:cxn>
                    <a:cxn ang="0">
                      <a:pos x="5" y="16"/>
                    </a:cxn>
                    <a:cxn ang="0">
                      <a:pos x="5" y="29"/>
                    </a:cxn>
                    <a:cxn ang="0">
                      <a:pos x="0" y="29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24" h="29">
                      <a:moveTo>
                        <a:pt x="5" y="0"/>
                      </a:moveTo>
                      <a:lnTo>
                        <a:pt x="5" y="13"/>
                      </a:lnTo>
                      <a:lnTo>
                        <a:pt x="19" y="13"/>
                      </a:lnTo>
                      <a:lnTo>
                        <a:pt x="19" y="0"/>
                      </a:lnTo>
                      <a:lnTo>
                        <a:pt x="24" y="0"/>
                      </a:lnTo>
                      <a:lnTo>
                        <a:pt x="24" y="29"/>
                      </a:lnTo>
                      <a:lnTo>
                        <a:pt x="19" y="29"/>
                      </a:lnTo>
                      <a:lnTo>
                        <a:pt x="19" y="16"/>
                      </a:lnTo>
                      <a:lnTo>
                        <a:pt x="5" y="16"/>
                      </a:lnTo>
                      <a:lnTo>
                        <a:pt x="5" y="29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1" name="Freeform 777"/>
                <p:cNvSpPr>
                  <a:spLocks noEditPoints="1"/>
                </p:cNvSpPr>
                <p:nvPr/>
              </p:nvSpPr>
              <p:spPr bwMode="auto">
                <a:xfrm>
                  <a:off x="4466425" y="1886045"/>
                  <a:ext cx="42863" cy="46038"/>
                </a:xfrm>
                <a:custGeom>
                  <a:avLst/>
                  <a:gdLst/>
                  <a:ahLst/>
                  <a:cxnLst>
                    <a:cxn ang="0">
                      <a:pos x="22" y="1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2" y="12"/>
                    </a:cxn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2"/>
                    </a:cxn>
                    <a:cxn ang="0">
                      <a:pos x="11" y="3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22" h="23">
                      <a:moveTo>
                        <a:pt x="22" y="12"/>
                      </a:moveTo>
                      <a:cubicBezTo>
                        <a:pt x="22" y="20"/>
                        <a:pt x="16" y="23"/>
                        <a:pt x="11" y="23"/>
                      </a:cubicBezTo>
                      <a:cubicBezTo>
                        <a:pt x="5" y="23"/>
                        <a:pt x="0" y="19"/>
                        <a:pt x="0" y="12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8" y="0"/>
                        <a:pt x="22" y="5"/>
                        <a:pt x="22" y="12"/>
                      </a:cubicBezTo>
                      <a:close/>
                      <a:moveTo>
                        <a:pt x="4" y="12"/>
                      </a:moveTo>
                      <a:cubicBezTo>
                        <a:pt x="4" y="17"/>
                        <a:pt x="7" y="20"/>
                        <a:pt x="11" y="20"/>
                      </a:cubicBezTo>
                      <a:cubicBezTo>
                        <a:pt x="15" y="20"/>
                        <a:pt x="18" y="17"/>
                        <a:pt x="18" y="12"/>
                      </a:cubicBezTo>
                      <a:cubicBezTo>
                        <a:pt x="18" y="8"/>
                        <a:pt x="16" y="3"/>
                        <a:pt x="11" y="3"/>
                      </a:cubicBezTo>
                      <a:cubicBezTo>
                        <a:pt x="6" y="3"/>
                        <a:pt x="4" y="8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2" name="Freeform 778"/>
                <p:cNvSpPr>
                  <a:spLocks/>
                </p:cNvSpPr>
                <p:nvPr/>
              </p:nvSpPr>
              <p:spPr bwMode="auto">
                <a:xfrm>
                  <a:off x="4510875" y="1886045"/>
                  <a:ext cx="34925" cy="46038"/>
                </a:xfrm>
                <a:custGeom>
                  <a:avLst/>
                  <a:gdLst/>
                  <a:ahLst/>
                  <a:cxnLst>
                    <a:cxn ang="0">
                      <a:pos x="4" y="10"/>
                    </a:cxn>
                    <a:cxn ang="0">
                      <a:pos x="6" y="10"/>
                    </a:cxn>
                    <a:cxn ang="0">
                      <a:pos x="12" y="6"/>
                    </a:cxn>
                    <a:cxn ang="0">
                      <a:pos x="7" y="3"/>
                    </a:cxn>
                    <a:cxn ang="0">
                      <a:pos x="2" y="5"/>
                    </a:cxn>
                    <a:cxn ang="0">
                      <a:pos x="1" y="2"/>
                    </a:cxn>
                    <a:cxn ang="0">
                      <a:pos x="8" y="0"/>
                    </a:cxn>
                    <a:cxn ang="0">
                      <a:pos x="16" y="6"/>
                    </a:cxn>
                    <a:cxn ang="0">
                      <a:pos x="11" y="11"/>
                    </a:cxn>
                    <a:cxn ang="0">
                      <a:pos x="11" y="11"/>
                    </a:cxn>
                    <a:cxn ang="0">
                      <a:pos x="17" y="17"/>
                    </a:cxn>
                    <a:cxn ang="0">
                      <a:pos x="7" y="23"/>
                    </a:cxn>
                    <a:cxn ang="0">
                      <a:pos x="0" y="22"/>
                    </a:cxn>
                    <a:cxn ang="0">
                      <a:pos x="1" y="19"/>
                    </a:cxn>
                    <a:cxn ang="0">
                      <a:pos x="7" y="20"/>
                    </a:cxn>
                    <a:cxn ang="0">
                      <a:pos x="13" y="17"/>
                    </a:cxn>
                    <a:cxn ang="0">
                      <a:pos x="6" y="13"/>
                    </a:cxn>
                    <a:cxn ang="0">
                      <a:pos x="4" y="13"/>
                    </a:cxn>
                    <a:cxn ang="0">
                      <a:pos x="4" y="10"/>
                    </a:cxn>
                  </a:cxnLst>
                  <a:rect l="0" t="0" r="r" b="b"/>
                  <a:pathLst>
                    <a:path w="17" h="23">
                      <a:moveTo>
                        <a:pt x="4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8"/>
                        <a:pt x="12" y="6"/>
                      </a:cubicBezTo>
                      <a:cubicBezTo>
                        <a:pt x="12" y="4"/>
                        <a:pt x="10" y="3"/>
                        <a:pt x="7" y="3"/>
                      </a:cubicBezTo>
                      <a:cubicBezTo>
                        <a:pt x="6" y="3"/>
                        <a:pt x="4" y="4"/>
                        <a:pt x="2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"/>
                        <a:pt x="6" y="0"/>
                        <a:pt x="8" y="0"/>
                      </a:cubicBezTo>
                      <a:cubicBezTo>
                        <a:pt x="12" y="0"/>
                        <a:pt x="16" y="2"/>
                        <a:pt x="16" y="6"/>
                      </a:cubicBezTo>
                      <a:cubicBezTo>
                        <a:pt x="16" y="9"/>
                        <a:pt x="13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4" y="11"/>
                        <a:pt x="17" y="13"/>
                        <a:pt x="17" y="17"/>
                      </a:cubicBezTo>
                      <a:cubicBezTo>
                        <a:pt x="17" y="22"/>
                        <a:pt x="12" y="23"/>
                        <a:pt x="7" y="23"/>
                      </a:cubicBezTo>
                      <a:cubicBezTo>
                        <a:pt x="5" y="23"/>
                        <a:pt x="2" y="23"/>
                        <a:pt x="0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3" y="20"/>
                        <a:pt x="5" y="20"/>
                        <a:pt x="7" y="20"/>
                      </a:cubicBezTo>
                      <a:cubicBezTo>
                        <a:pt x="10" y="20"/>
                        <a:pt x="13" y="19"/>
                        <a:pt x="13" y="17"/>
                      </a:cubicBezTo>
                      <a:cubicBezTo>
                        <a:pt x="13" y="14"/>
                        <a:pt x="9" y="13"/>
                        <a:pt x="6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3" name="Freeform 779"/>
                <p:cNvSpPr>
                  <a:spLocks/>
                </p:cNvSpPr>
                <p:nvPr/>
              </p:nvSpPr>
              <p:spPr bwMode="auto">
                <a:xfrm>
                  <a:off x="4550562" y="1886045"/>
                  <a:ext cx="38100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4" y="19"/>
                    </a:cxn>
                    <a:cxn ang="0">
                      <a:pos x="4" y="19"/>
                    </a:cxn>
                    <a:cxn ang="0">
                      <a:pos x="8" y="12"/>
                    </a:cxn>
                    <a:cxn ang="0">
                      <a:pos x="15" y="0"/>
                    </a:cxn>
                    <a:cxn ang="0">
                      <a:pos x="19" y="0"/>
                    </a:cxn>
                    <a:cxn ang="0">
                      <a:pos x="19" y="23"/>
                    </a:cxn>
                    <a:cxn ang="0">
                      <a:pos x="15" y="23"/>
                    </a:cxn>
                    <a:cxn ang="0">
                      <a:pos x="15" y="13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2" y="11"/>
                    </a:cxn>
                    <a:cxn ang="0">
                      <a:pos x="5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9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4"/>
                        <a:pt x="4" y="16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16"/>
                        <a:pt x="6" y="15"/>
                        <a:pt x="8" y="1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0"/>
                        <a:pt x="15" y="8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7"/>
                        <a:pt x="13" y="9"/>
                        <a:pt x="12" y="11"/>
                      </a:cubicBezTo>
                      <a:cubicBezTo>
                        <a:pt x="10" y="15"/>
                        <a:pt x="7" y="19"/>
                        <a:pt x="5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4" name="Freeform 780"/>
                <p:cNvSpPr>
                  <a:spLocks noEditPoints="1"/>
                </p:cNvSpPr>
                <p:nvPr/>
              </p:nvSpPr>
              <p:spPr bwMode="auto">
                <a:xfrm>
                  <a:off x="4599775" y="1886045"/>
                  <a:ext cx="41275" cy="6350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12" y="0"/>
                    </a:cxn>
                    <a:cxn ang="0">
                      <a:pos x="21" y="11"/>
                    </a:cxn>
                    <a:cxn ang="0">
                      <a:pos x="11" y="23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4" y="32"/>
                    </a:cxn>
                    <a:cxn ang="0">
                      <a:pos x="0" y="32"/>
                    </a:cxn>
                    <a:cxn ang="0">
                      <a:pos x="0" y="8"/>
                    </a:cxn>
                    <a:cxn ang="0">
                      <a:pos x="4" y="14"/>
                    </a:cxn>
                    <a:cxn ang="0">
                      <a:pos x="4" y="15"/>
                    </a:cxn>
                    <a:cxn ang="0">
                      <a:pos x="10" y="20"/>
                    </a:cxn>
                    <a:cxn ang="0">
                      <a:pos x="17" y="12"/>
                    </a:cxn>
                    <a:cxn ang="0">
                      <a:pos x="10" y="3"/>
                    </a:cxn>
                    <a:cxn ang="0">
                      <a:pos x="4" y="8"/>
                    </a:cxn>
                    <a:cxn ang="0">
                      <a:pos x="4" y="10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21" h="32">
                      <a:moveTo>
                        <a:pt x="0" y="8"/>
                      </a:moveTo>
                      <a:cubicBezTo>
                        <a:pt x="0" y="5"/>
                        <a:pt x="0" y="3"/>
                        <a:pt x="0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2"/>
                        <a:pt x="8" y="0"/>
                        <a:pt x="12" y="0"/>
                      </a:cubicBezTo>
                      <a:cubicBezTo>
                        <a:pt x="17" y="0"/>
                        <a:pt x="21" y="5"/>
                        <a:pt x="21" y="11"/>
                      </a:cubicBezTo>
                      <a:cubicBezTo>
                        <a:pt x="21" y="19"/>
                        <a:pt x="16" y="23"/>
                        <a:pt x="11" y="23"/>
                      </a:cubicBezTo>
                      <a:cubicBezTo>
                        <a:pt x="8" y="23"/>
                        <a:pt x="5" y="22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lnTo>
                        <a:pt x="0" y="8"/>
                      </a:lnTo>
                      <a:close/>
                      <a:moveTo>
                        <a:pt x="4" y="14"/>
                      </a:move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8"/>
                        <a:pt x="7" y="20"/>
                        <a:pt x="10" y="20"/>
                      </a:cubicBezTo>
                      <a:cubicBezTo>
                        <a:pt x="15" y="20"/>
                        <a:pt x="17" y="17"/>
                        <a:pt x="17" y="12"/>
                      </a:cubicBezTo>
                      <a:cubicBezTo>
                        <a:pt x="17" y="7"/>
                        <a:pt x="15" y="3"/>
                        <a:pt x="10" y="3"/>
                      </a:cubicBezTo>
                      <a:cubicBezTo>
                        <a:pt x="8" y="3"/>
                        <a:pt x="5" y="5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5" name="Freeform 781"/>
                <p:cNvSpPr>
                  <a:spLocks/>
                </p:cNvSpPr>
                <p:nvPr/>
              </p:nvSpPr>
              <p:spPr bwMode="auto">
                <a:xfrm>
                  <a:off x="4641050" y="1886045"/>
                  <a:ext cx="41275" cy="6667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9" y="14"/>
                    </a:cxn>
                    <a:cxn ang="0">
                      <a:pos x="11" y="18"/>
                    </a:cxn>
                    <a:cxn ang="0">
                      <a:pos x="11" y="18"/>
                    </a:cxn>
                    <a:cxn ang="0">
                      <a:pos x="12" y="14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15" y="17"/>
                    </a:cxn>
                    <a:cxn ang="0">
                      <a:pos x="7" y="31"/>
                    </a:cxn>
                    <a:cxn ang="0">
                      <a:pos x="2" y="33"/>
                    </a:cxn>
                    <a:cxn ang="0">
                      <a:pos x="1" y="30"/>
                    </a:cxn>
                    <a:cxn ang="0">
                      <a:pos x="5" y="28"/>
                    </a:cxn>
                    <a:cxn ang="0">
                      <a:pos x="8" y="23"/>
                    </a:cxn>
                    <a:cxn ang="0">
                      <a:pos x="9" y="22"/>
                    </a:cxn>
                    <a:cxn ang="0">
                      <a:pos x="8" y="21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1" h="33">
                      <a:moveTo>
                        <a:pt x="4" y="0"/>
                      </a:move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5"/>
                        <a:pt x="10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7"/>
                        <a:pt x="12" y="15"/>
                        <a:pt x="12" y="14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2" y="24"/>
                        <a:pt x="10" y="28"/>
                        <a:pt x="7" y="31"/>
                      </a:cubicBezTo>
                      <a:cubicBezTo>
                        <a:pt x="5" y="32"/>
                        <a:pt x="3" y="33"/>
                        <a:pt x="2" y="33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2" y="29"/>
                        <a:pt x="4" y="29"/>
                        <a:pt x="5" y="28"/>
                      </a:cubicBezTo>
                      <a:cubicBezTo>
                        <a:pt x="6" y="27"/>
                        <a:pt x="7" y="25"/>
                        <a:pt x="8" y="23"/>
                      </a:cubicBezTo>
                      <a:cubicBezTo>
                        <a:pt x="8" y="23"/>
                        <a:pt x="9" y="22"/>
                        <a:pt x="9" y="22"/>
                      </a:cubicBezTo>
                      <a:cubicBezTo>
                        <a:pt x="9" y="22"/>
                        <a:pt x="8" y="22"/>
                        <a:pt x="8" y="2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6" name="Freeform 782"/>
                <p:cNvSpPr>
                  <a:spLocks noEditPoints="1"/>
                </p:cNvSpPr>
                <p:nvPr/>
              </p:nvSpPr>
              <p:spPr bwMode="auto">
                <a:xfrm>
                  <a:off x="4682325" y="1886045"/>
                  <a:ext cx="39688" cy="46038"/>
                </a:xfrm>
                <a:custGeom>
                  <a:avLst/>
                  <a:gdLst/>
                  <a:ahLst/>
                  <a:cxnLst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9"/>
                    </a:cxn>
                    <a:cxn ang="0">
                      <a:pos x="18" y="2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0" y="0"/>
                    </a:cxn>
                    <a:cxn ang="0">
                      <a:pos x="20" y="11"/>
                    </a:cxn>
                    <a:cxn ang="0">
                      <a:pos x="20" y="12"/>
                    </a:cxn>
                    <a:cxn ang="0">
                      <a:pos x="4" y="12"/>
                    </a:cxn>
                    <a:cxn ang="0">
                      <a:pos x="16" y="10"/>
                    </a:cxn>
                    <a:cxn ang="0">
                      <a:pos x="10" y="3"/>
                    </a:cxn>
                    <a:cxn ang="0">
                      <a:pos x="4" y="10"/>
                    </a:cxn>
                    <a:cxn ang="0">
                      <a:pos x="16" y="10"/>
                    </a:cxn>
                  </a:cxnLst>
                  <a:rect l="0" t="0" r="r" b="b"/>
                  <a:pathLst>
                    <a:path w="20" h="23">
                      <a:moveTo>
                        <a:pt x="4" y="12"/>
                      </a:moveTo>
                      <a:cubicBezTo>
                        <a:pt x="4" y="18"/>
                        <a:pt x="7" y="20"/>
                        <a:pt x="11" y="20"/>
                      </a:cubicBezTo>
                      <a:cubicBezTo>
                        <a:pt x="14" y="20"/>
                        <a:pt x="16" y="20"/>
                        <a:pt x="18" y="19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7" y="23"/>
                        <a:pt x="14" y="23"/>
                        <a:pt x="11" y="23"/>
                      </a:cubicBezTo>
                      <a:cubicBezTo>
                        <a:pt x="4" y="23"/>
                        <a:pt x="0" y="19"/>
                        <a:pt x="0" y="12"/>
                      </a:cubicBezTo>
                      <a:cubicBezTo>
                        <a:pt x="0" y="5"/>
                        <a:pt x="4" y="0"/>
                        <a:pt x="10" y="0"/>
                      </a:cubicBezTo>
                      <a:cubicBezTo>
                        <a:pt x="18" y="0"/>
                        <a:pt x="20" y="6"/>
                        <a:pt x="20" y="11"/>
                      </a:cubicBezTo>
                      <a:cubicBezTo>
                        <a:pt x="20" y="11"/>
                        <a:pt x="20" y="12"/>
                        <a:pt x="20" y="12"/>
                      </a:cubicBezTo>
                      <a:lnTo>
                        <a:pt x="4" y="12"/>
                      </a:lnTo>
                      <a:close/>
                      <a:moveTo>
                        <a:pt x="16" y="10"/>
                      </a:moveTo>
                      <a:cubicBezTo>
                        <a:pt x="16" y="7"/>
                        <a:pt x="15" y="3"/>
                        <a:pt x="10" y="3"/>
                      </a:cubicBezTo>
                      <a:cubicBezTo>
                        <a:pt x="6" y="3"/>
                        <a:pt x="4" y="7"/>
                        <a:pt x="4" y="10"/>
                      </a:cubicBezTo>
                      <a:lnTo>
                        <a:pt x="1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7" name="Freeform 783"/>
                <p:cNvSpPr>
                  <a:spLocks/>
                </p:cNvSpPr>
                <p:nvPr/>
              </p:nvSpPr>
              <p:spPr bwMode="auto">
                <a:xfrm>
                  <a:off x="4725187" y="1886045"/>
                  <a:ext cx="50800" cy="460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7" y="0"/>
                    </a:cxn>
                    <a:cxn ang="0">
                      <a:pos x="11" y="12"/>
                    </a:cxn>
                    <a:cxn ang="0">
                      <a:pos x="13" y="18"/>
                    </a:cxn>
                    <a:cxn ang="0">
                      <a:pos x="13" y="18"/>
                    </a:cxn>
                    <a:cxn ang="0">
                      <a:pos x="16" y="10"/>
                    </a:cxn>
                    <a:cxn ang="0">
                      <a:pos x="19" y="0"/>
                    </a:cxn>
                    <a:cxn ang="0">
                      <a:pos x="25" y="0"/>
                    </a:cxn>
                    <a:cxn ang="0">
                      <a:pos x="26" y="23"/>
                    </a:cxn>
                    <a:cxn ang="0">
                      <a:pos x="22" y="23"/>
                    </a:cxn>
                    <a:cxn ang="0">
                      <a:pos x="22" y="12"/>
                    </a:cxn>
                    <a:cxn ang="0">
                      <a:pos x="21" y="4"/>
                    </a:cxn>
                    <a:cxn ang="0">
                      <a:pos x="21" y="4"/>
                    </a:cxn>
                    <a:cxn ang="0">
                      <a:pos x="19" y="11"/>
                    </a:cxn>
                    <a:cxn ang="0">
                      <a:pos x="14" y="23"/>
                    </a:cxn>
                    <a:cxn ang="0">
                      <a:pos x="11" y="23"/>
                    </a:cxn>
                    <a:cxn ang="0">
                      <a:pos x="7" y="12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5" y="12"/>
                    </a:cxn>
                    <a:cxn ang="0">
                      <a:pos x="4" y="23"/>
                    </a:cxn>
                    <a:cxn ang="0">
                      <a:pos x="0" y="23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6" h="23">
                      <a:moveTo>
                        <a:pt x="2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2" y="13"/>
                        <a:pt x="13" y="16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6"/>
                        <a:pt x="15" y="13"/>
                        <a:pt x="16" y="1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0"/>
                        <a:pt x="21" y="7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6"/>
                        <a:pt x="20" y="8"/>
                        <a:pt x="19" y="1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0"/>
                        <a:pt x="6" y="6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7"/>
                        <a:pt x="5" y="10"/>
                        <a:pt x="5" y="1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8" name="Freeform 784"/>
                <p:cNvSpPr>
                  <a:spLocks noEditPoints="1"/>
                </p:cNvSpPr>
                <p:nvPr/>
              </p:nvSpPr>
              <p:spPr bwMode="auto">
                <a:xfrm>
                  <a:off x="4782337" y="1886045"/>
                  <a:ext cx="492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8"/>
                    </a:cxn>
                    <a:cxn ang="0">
                      <a:pos x="8" y="8"/>
                    </a:cxn>
                    <a:cxn ang="0">
                      <a:pos x="18" y="15"/>
                    </a:cxn>
                    <a:cxn ang="0">
                      <a:pos x="15" y="21"/>
                    </a:cxn>
                    <a:cxn ang="0">
                      <a:pos x="6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4" y="20"/>
                    </a:cxn>
                    <a:cxn ang="0">
                      <a:pos x="7" y="20"/>
                    </a:cxn>
                    <a:cxn ang="0">
                      <a:pos x="14" y="16"/>
                    </a:cxn>
                    <a:cxn ang="0">
                      <a:pos x="7" y="11"/>
                    </a:cxn>
                    <a:cxn ang="0">
                      <a:pos x="4" y="11"/>
                    </a:cxn>
                    <a:cxn ang="0">
                      <a:pos x="4" y="20"/>
                    </a:cxn>
                    <a:cxn ang="0">
                      <a:pos x="25" y="0"/>
                    </a:cxn>
                    <a:cxn ang="0">
                      <a:pos x="25" y="23"/>
                    </a:cxn>
                    <a:cxn ang="0">
                      <a:pos x="21" y="23"/>
                    </a:cxn>
                    <a:cxn ang="0">
                      <a:pos x="21" y="0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23">
                      <a:moveTo>
                        <a:pt x="4" y="0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13" y="8"/>
                        <a:pt x="18" y="10"/>
                        <a:pt x="18" y="15"/>
                      </a:cubicBezTo>
                      <a:cubicBezTo>
                        <a:pt x="18" y="18"/>
                        <a:pt x="17" y="19"/>
                        <a:pt x="15" y="21"/>
                      </a:cubicBezTo>
                      <a:cubicBezTo>
                        <a:pt x="13" y="23"/>
                        <a:pt x="9" y="23"/>
                        <a:pt x="6" y="23"/>
                      </a:cubicBezTo>
                      <a:cubicBezTo>
                        <a:pt x="4" y="23"/>
                        <a:pt x="2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  <a:moveTo>
                        <a:pt x="4" y="20"/>
                      </a:moveTo>
                      <a:cubicBezTo>
                        <a:pt x="5" y="20"/>
                        <a:pt x="6" y="20"/>
                        <a:pt x="7" y="20"/>
                      </a:cubicBezTo>
                      <a:cubicBezTo>
                        <a:pt x="10" y="20"/>
                        <a:pt x="14" y="19"/>
                        <a:pt x="14" y="16"/>
                      </a:cubicBezTo>
                      <a:cubicBezTo>
                        <a:pt x="14" y="12"/>
                        <a:pt x="10" y="11"/>
                        <a:pt x="7" y="11"/>
                      </a:cubicBezTo>
                      <a:cubicBezTo>
                        <a:pt x="6" y="11"/>
                        <a:pt x="5" y="11"/>
                        <a:pt x="4" y="11"/>
                      </a:cubicBezTo>
                      <a:lnTo>
                        <a:pt x="4" y="20"/>
                      </a:lnTo>
                      <a:close/>
                      <a:moveTo>
                        <a:pt x="25" y="0"/>
                      </a:move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0"/>
                        <a:pt x="21" y="0"/>
                        <a:pt x="21" y="0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9" name="Freeform 785"/>
                <p:cNvSpPr>
                  <a:spLocks noEditPoints="1"/>
                </p:cNvSpPr>
                <p:nvPr/>
              </p:nvSpPr>
              <p:spPr bwMode="auto">
                <a:xfrm>
                  <a:off x="4837900" y="1886045"/>
                  <a:ext cx="39688" cy="46038"/>
                </a:xfrm>
                <a:custGeom>
                  <a:avLst/>
                  <a:gdLst/>
                  <a:ahLst/>
                  <a:cxnLst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9"/>
                    </a:cxn>
                    <a:cxn ang="0">
                      <a:pos x="18" y="2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0" y="0"/>
                    </a:cxn>
                    <a:cxn ang="0">
                      <a:pos x="20" y="11"/>
                    </a:cxn>
                    <a:cxn ang="0">
                      <a:pos x="19" y="12"/>
                    </a:cxn>
                    <a:cxn ang="0">
                      <a:pos x="4" y="12"/>
                    </a:cxn>
                    <a:cxn ang="0">
                      <a:pos x="16" y="10"/>
                    </a:cxn>
                    <a:cxn ang="0">
                      <a:pos x="10" y="3"/>
                    </a:cxn>
                    <a:cxn ang="0">
                      <a:pos x="4" y="10"/>
                    </a:cxn>
                    <a:cxn ang="0">
                      <a:pos x="16" y="10"/>
                    </a:cxn>
                  </a:cxnLst>
                  <a:rect l="0" t="0" r="r" b="b"/>
                  <a:pathLst>
                    <a:path w="20" h="23">
                      <a:moveTo>
                        <a:pt x="4" y="12"/>
                      </a:moveTo>
                      <a:cubicBezTo>
                        <a:pt x="4" y="18"/>
                        <a:pt x="7" y="20"/>
                        <a:pt x="11" y="20"/>
                      </a:cubicBezTo>
                      <a:cubicBezTo>
                        <a:pt x="14" y="20"/>
                        <a:pt x="16" y="20"/>
                        <a:pt x="18" y="19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7" y="23"/>
                        <a:pt x="14" y="23"/>
                        <a:pt x="11" y="23"/>
                      </a:cubicBezTo>
                      <a:cubicBezTo>
                        <a:pt x="4" y="23"/>
                        <a:pt x="0" y="19"/>
                        <a:pt x="0" y="12"/>
                      </a:cubicBezTo>
                      <a:cubicBezTo>
                        <a:pt x="0" y="5"/>
                        <a:pt x="4" y="0"/>
                        <a:pt x="10" y="0"/>
                      </a:cubicBezTo>
                      <a:cubicBezTo>
                        <a:pt x="18" y="0"/>
                        <a:pt x="20" y="6"/>
                        <a:pt x="20" y="11"/>
                      </a:cubicBezTo>
                      <a:cubicBezTo>
                        <a:pt x="20" y="11"/>
                        <a:pt x="19" y="12"/>
                        <a:pt x="19" y="12"/>
                      </a:cubicBezTo>
                      <a:lnTo>
                        <a:pt x="4" y="12"/>
                      </a:lnTo>
                      <a:close/>
                      <a:moveTo>
                        <a:pt x="16" y="10"/>
                      </a:moveTo>
                      <a:cubicBezTo>
                        <a:pt x="16" y="7"/>
                        <a:pt x="15" y="3"/>
                        <a:pt x="10" y="3"/>
                      </a:cubicBezTo>
                      <a:cubicBezTo>
                        <a:pt x="6" y="3"/>
                        <a:pt x="4" y="7"/>
                        <a:pt x="4" y="10"/>
                      </a:cubicBezTo>
                      <a:lnTo>
                        <a:pt x="1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0" name="Freeform 786"/>
                <p:cNvSpPr>
                  <a:spLocks noEditPoints="1"/>
                </p:cNvSpPr>
                <p:nvPr/>
              </p:nvSpPr>
              <p:spPr bwMode="auto">
                <a:xfrm>
                  <a:off x="4190200" y="1965420"/>
                  <a:ext cx="42863" cy="6350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4"/>
                    </a:cxn>
                    <a:cxn ang="0">
                      <a:pos x="4" y="4"/>
                    </a:cxn>
                    <a:cxn ang="0">
                      <a:pos x="12" y="0"/>
                    </a:cxn>
                    <a:cxn ang="0">
                      <a:pos x="21" y="11"/>
                    </a:cxn>
                    <a:cxn ang="0">
                      <a:pos x="11" y="23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4" y="32"/>
                    </a:cxn>
                    <a:cxn ang="0">
                      <a:pos x="0" y="32"/>
                    </a:cxn>
                    <a:cxn ang="0">
                      <a:pos x="0" y="8"/>
                    </a:cxn>
                    <a:cxn ang="0">
                      <a:pos x="4" y="14"/>
                    </a:cxn>
                    <a:cxn ang="0">
                      <a:pos x="4" y="15"/>
                    </a:cxn>
                    <a:cxn ang="0">
                      <a:pos x="10" y="20"/>
                    </a:cxn>
                    <a:cxn ang="0">
                      <a:pos x="17" y="12"/>
                    </a:cxn>
                    <a:cxn ang="0">
                      <a:pos x="10" y="3"/>
                    </a:cxn>
                    <a:cxn ang="0">
                      <a:pos x="4" y="8"/>
                    </a:cxn>
                    <a:cxn ang="0">
                      <a:pos x="4" y="10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21" h="32">
                      <a:moveTo>
                        <a:pt x="0" y="8"/>
                      </a:moveTo>
                      <a:cubicBezTo>
                        <a:pt x="0" y="5"/>
                        <a:pt x="0" y="3"/>
                        <a:pt x="0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2"/>
                        <a:pt x="8" y="0"/>
                        <a:pt x="12" y="0"/>
                      </a:cubicBezTo>
                      <a:cubicBezTo>
                        <a:pt x="17" y="0"/>
                        <a:pt x="21" y="5"/>
                        <a:pt x="21" y="11"/>
                      </a:cubicBezTo>
                      <a:cubicBezTo>
                        <a:pt x="21" y="19"/>
                        <a:pt x="16" y="23"/>
                        <a:pt x="11" y="23"/>
                      </a:cubicBezTo>
                      <a:cubicBezTo>
                        <a:pt x="8" y="23"/>
                        <a:pt x="5" y="22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lnTo>
                        <a:pt x="0" y="8"/>
                      </a:lnTo>
                      <a:close/>
                      <a:moveTo>
                        <a:pt x="4" y="14"/>
                      </a:move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8"/>
                        <a:pt x="7" y="20"/>
                        <a:pt x="10" y="20"/>
                      </a:cubicBezTo>
                      <a:cubicBezTo>
                        <a:pt x="14" y="20"/>
                        <a:pt x="17" y="17"/>
                        <a:pt x="17" y="12"/>
                      </a:cubicBezTo>
                      <a:cubicBezTo>
                        <a:pt x="17" y="7"/>
                        <a:pt x="15" y="3"/>
                        <a:pt x="10" y="3"/>
                      </a:cubicBezTo>
                      <a:cubicBezTo>
                        <a:pt x="8" y="3"/>
                        <a:pt x="5" y="5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1" name="Freeform 787"/>
                <p:cNvSpPr>
                  <a:spLocks/>
                </p:cNvSpPr>
                <p:nvPr/>
              </p:nvSpPr>
              <p:spPr bwMode="auto">
                <a:xfrm>
                  <a:off x="4239412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4" y="19"/>
                    </a:cxn>
                    <a:cxn ang="0">
                      <a:pos x="4" y="19"/>
                    </a:cxn>
                    <a:cxn ang="0">
                      <a:pos x="8" y="12"/>
                    </a:cxn>
                    <a:cxn ang="0">
                      <a:pos x="15" y="0"/>
                    </a:cxn>
                    <a:cxn ang="0">
                      <a:pos x="19" y="0"/>
                    </a:cxn>
                    <a:cxn ang="0">
                      <a:pos x="19" y="23"/>
                    </a:cxn>
                    <a:cxn ang="0">
                      <a:pos x="15" y="23"/>
                    </a:cxn>
                    <a:cxn ang="0">
                      <a:pos x="15" y="13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2" y="11"/>
                    </a:cxn>
                    <a:cxn ang="0">
                      <a:pos x="5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9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4"/>
                        <a:pt x="4" y="16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16"/>
                        <a:pt x="6" y="15"/>
                        <a:pt x="8" y="1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0"/>
                        <a:pt x="16" y="8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7"/>
                        <a:pt x="13" y="9"/>
                        <a:pt x="12" y="11"/>
                      </a:cubicBezTo>
                      <a:cubicBezTo>
                        <a:pt x="10" y="15"/>
                        <a:pt x="7" y="19"/>
                        <a:pt x="5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2" name="Freeform 788"/>
                <p:cNvSpPr>
                  <a:spLocks/>
                </p:cNvSpPr>
                <p:nvPr/>
              </p:nvSpPr>
              <p:spPr bwMode="auto">
                <a:xfrm>
                  <a:off x="4282275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18" y="22"/>
                    </a:cxn>
                    <a:cxn ang="0">
                      <a:pos x="12" y="23"/>
                    </a:cxn>
                    <a:cxn ang="0">
                      <a:pos x="0" y="12"/>
                    </a:cxn>
                    <a:cxn ang="0">
                      <a:pos x="12" y="0"/>
                    </a:cxn>
                    <a:cxn ang="0">
                      <a:pos x="18" y="1"/>
                    </a:cxn>
                    <a:cxn ang="0">
                      <a:pos x="17" y="4"/>
                    </a:cxn>
                    <a:cxn ang="0">
                      <a:pos x="12" y="3"/>
                    </a:cxn>
                    <a:cxn ang="0">
                      <a:pos x="5" y="12"/>
                    </a:cxn>
                    <a:cxn ang="0">
                      <a:pos x="12" y="20"/>
                    </a:cxn>
                    <a:cxn ang="0">
                      <a:pos x="17" y="19"/>
                    </a:cxn>
                    <a:cxn ang="0">
                      <a:pos x="18" y="22"/>
                    </a:cxn>
                  </a:cxnLst>
                  <a:rect l="0" t="0" r="r" b="b"/>
                  <a:pathLst>
                    <a:path w="18" h="23">
                      <a:moveTo>
                        <a:pt x="18" y="22"/>
                      </a:moveTo>
                      <a:cubicBezTo>
                        <a:pt x="17" y="23"/>
                        <a:pt x="15" y="23"/>
                        <a:pt x="12" y="23"/>
                      </a:cubicBezTo>
                      <a:cubicBezTo>
                        <a:pt x="5" y="23"/>
                        <a:pt x="0" y="19"/>
                        <a:pt x="0" y="12"/>
                      </a:cubicBezTo>
                      <a:cubicBezTo>
                        <a:pt x="0" y="5"/>
                        <a:pt x="5" y="0"/>
                        <a:pt x="12" y="0"/>
                      </a:cubicBezTo>
                      <a:cubicBezTo>
                        <a:pt x="15" y="0"/>
                        <a:pt x="17" y="1"/>
                        <a:pt x="18" y="1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6" y="4"/>
                        <a:pt x="15" y="3"/>
                        <a:pt x="12" y="3"/>
                      </a:cubicBezTo>
                      <a:cubicBezTo>
                        <a:pt x="7" y="3"/>
                        <a:pt x="5" y="7"/>
                        <a:pt x="5" y="12"/>
                      </a:cubicBezTo>
                      <a:cubicBezTo>
                        <a:pt x="5" y="17"/>
                        <a:pt x="8" y="20"/>
                        <a:pt x="12" y="20"/>
                      </a:cubicBezTo>
                      <a:cubicBezTo>
                        <a:pt x="15" y="20"/>
                        <a:pt x="16" y="20"/>
                        <a:pt x="17" y="19"/>
                      </a:cubicBezTo>
                      <a:lnTo>
                        <a:pt x="18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3" name="Freeform 789"/>
                <p:cNvSpPr>
                  <a:spLocks/>
                </p:cNvSpPr>
                <p:nvPr/>
              </p:nvSpPr>
              <p:spPr bwMode="auto">
                <a:xfrm>
                  <a:off x="4323550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5" y="10"/>
                    </a:cxn>
                    <a:cxn ang="0">
                      <a:pos x="13" y="0"/>
                    </a:cxn>
                    <a:cxn ang="0">
                      <a:pos x="18" y="0"/>
                    </a:cxn>
                    <a:cxn ang="0">
                      <a:pos x="9" y="11"/>
                    </a:cxn>
                    <a:cxn ang="0">
                      <a:pos x="16" y="17"/>
                    </a:cxn>
                    <a:cxn ang="0">
                      <a:pos x="18" y="23"/>
                    </a:cxn>
                    <a:cxn ang="0">
                      <a:pos x="14" y="23"/>
                    </a:cxn>
                    <a:cxn ang="0">
                      <a:pos x="12" y="18"/>
                    </a:cxn>
                    <a:cxn ang="0">
                      <a:pos x="5" y="13"/>
                    </a:cxn>
                    <a:cxn ang="0">
                      <a:pos x="4" y="13"/>
                    </a:cxn>
                    <a:cxn ang="0">
                      <a:pos x="4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8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2" y="11"/>
                        <a:pt x="14" y="13"/>
                        <a:pt x="16" y="17"/>
                      </a:cubicBezTo>
                      <a:cubicBezTo>
                        <a:pt x="17" y="19"/>
                        <a:pt x="17" y="21"/>
                        <a:pt x="18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2"/>
                        <a:pt x="13" y="20"/>
                        <a:pt x="12" y="18"/>
                      </a:cubicBezTo>
                      <a:cubicBezTo>
                        <a:pt x="11" y="15"/>
                        <a:pt x="9" y="13"/>
                        <a:pt x="5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4" name="Freeform 790"/>
                <p:cNvSpPr>
                  <a:spLocks/>
                </p:cNvSpPr>
                <p:nvPr/>
              </p:nvSpPr>
              <p:spPr bwMode="auto">
                <a:xfrm>
                  <a:off x="4364825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4" y="19"/>
                    </a:cxn>
                    <a:cxn ang="0">
                      <a:pos x="4" y="19"/>
                    </a:cxn>
                    <a:cxn ang="0">
                      <a:pos x="7" y="12"/>
                    </a:cxn>
                    <a:cxn ang="0">
                      <a:pos x="14" y="0"/>
                    </a:cxn>
                    <a:cxn ang="0">
                      <a:pos x="19" y="0"/>
                    </a:cxn>
                    <a:cxn ang="0">
                      <a:pos x="19" y="23"/>
                    </a:cxn>
                    <a:cxn ang="0">
                      <a:pos x="15" y="23"/>
                    </a:cxn>
                    <a:cxn ang="0">
                      <a:pos x="15" y="13"/>
                    </a:cxn>
                    <a:cxn ang="0">
                      <a:pos x="16" y="4"/>
                    </a:cxn>
                    <a:cxn ang="0">
                      <a:pos x="15" y="4"/>
                    </a:cxn>
                    <a:cxn ang="0">
                      <a:pos x="12" y="11"/>
                    </a:cxn>
                    <a:cxn ang="0">
                      <a:pos x="5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9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4"/>
                        <a:pt x="4" y="16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16"/>
                        <a:pt x="6" y="15"/>
                        <a:pt x="7" y="1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0"/>
                        <a:pt x="15" y="8"/>
                        <a:pt x="16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7"/>
                        <a:pt x="13" y="9"/>
                        <a:pt x="12" y="11"/>
                      </a:cubicBezTo>
                      <a:cubicBezTo>
                        <a:pt x="10" y="15"/>
                        <a:pt x="7" y="19"/>
                        <a:pt x="5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5" name="Freeform 791"/>
                <p:cNvSpPr>
                  <a:spLocks noEditPoints="1"/>
                </p:cNvSpPr>
                <p:nvPr/>
              </p:nvSpPr>
              <p:spPr bwMode="auto">
                <a:xfrm>
                  <a:off x="4428325" y="1965420"/>
                  <a:ext cx="34925" cy="46038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7" y="0"/>
                    </a:cxn>
                    <a:cxn ang="0">
                      <a:pos x="17" y="6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8" y="17"/>
                    </a:cxn>
                    <a:cxn ang="0">
                      <a:pos x="6" y="23"/>
                    </a:cxn>
                    <a:cxn ang="0">
                      <a:pos x="0" y="23"/>
                    </a:cxn>
                    <a:cxn ang="0">
                      <a:pos x="0" y="1"/>
                    </a:cxn>
                    <a:cxn ang="0">
                      <a:pos x="4" y="20"/>
                    </a:cxn>
                    <a:cxn ang="0">
                      <a:pos x="7" y="20"/>
                    </a:cxn>
                    <a:cxn ang="0">
                      <a:pos x="14" y="17"/>
                    </a:cxn>
                    <a:cxn ang="0">
                      <a:pos x="7" y="13"/>
                    </a:cxn>
                    <a:cxn ang="0">
                      <a:pos x="4" y="13"/>
                    </a:cxn>
                    <a:cxn ang="0">
                      <a:pos x="4" y="20"/>
                    </a:cxn>
                    <a:cxn ang="0">
                      <a:pos x="4" y="10"/>
                    </a:cxn>
                    <a:cxn ang="0">
                      <a:pos x="7" y="10"/>
                    </a:cxn>
                    <a:cxn ang="0">
                      <a:pos x="13" y="6"/>
                    </a:cxn>
                    <a:cxn ang="0">
                      <a:pos x="7" y="3"/>
                    </a:cxn>
                    <a:cxn ang="0">
                      <a:pos x="4" y="3"/>
                    </a:cxn>
                    <a:cxn ang="0">
                      <a:pos x="4" y="10"/>
                    </a:cxn>
                  </a:cxnLst>
                  <a:rect l="0" t="0" r="r" b="b"/>
                  <a:pathLst>
                    <a:path w="18" h="23">
                      <a:moveTo>
                        <a:pt x="0" y="1"/>
                      </a:moveTo>
                      <a:cubicBezTo>
                        <a:pt x="1" y="0"/>
                        <a:pt x="4" y="0"/>
                        <a:pt x="7" y="0"/>
                      </a:cubicBezTo>
                      <a:cubicBezTo>
                        <a:pt x="11" y="0"/>
                        <a:pt x="17" y="1"/>
                        <a:pt x="17" y="6"/>
                      </a:cubicBezTo>
                      <a:cubicBezTo>
                        <a:pt x="17" y="9"/>
                        <a:pt x="15" y="10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5" y="11"/>
                        <a:pt x="18" y="13"/>
                        <a:pt x="18" y="17"/>
                      </a:cubicBezTo>
                      <a:cubicBezTo>
                        <a:pt x="18" y="22"/>
                        <a:pt x="10" y="23"/>
                        <a:pt x="6" y="23"/>
                      </a:cubicBezTo>
                      <a:cubicBezTo>
                        <a:pt x="4" y="23"/>
                        <a:pt x="1" y="23"/>
                        <a:pt x="0" y="23"/>
                      </a:cubicBezTo>
                      <a:lnTo>
                        <a:pt x="0" y="1"/>
                      </a:lnTo>
                      <a:close/>
                      <a:moveTo>
                        <a:pt x="4" y="20"/>
                      </a:moveTo>
                      <a:cubicBezTo>
                        <a:pt x="5" y="20"/>
                        <a:pt x="6" y="20"/>
                        <a:pt x="7" y="20"/>
                      </a:cubicBezTo>
                      <a:cubicBezTo>
                        <a:pt x="10" y="20"/>
                        <a:pt x="14" y="20"/>
                        <a:pt x="14" y="17"/>
                      </a:cubicBezTo>
                      <a:cubicBezTo>
                        <a:pt x="14" y="13"/>
                        <a:pt x="10" y="13"/>
                        <a:pt x="7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lnTo>
                        <a:pt x="4" y="20"/>
                      </a:lnTo>
                      <a:close/>
                      <a:moveTo>
                        <a:pt x="4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10" y="10"/>
                        <a:pt x="13" y="9"/>
                        <a:pt x="13" y="6"/>
                      </a:cubicBezTo>
                      <a:cubicBezTo>
                        <a:pt x="13" y="4"/>
                        <a:pt x="11" y="3"/>
                        <a:pt x="7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6" name="Freeform 792"/>
                <p:cNvSpPr>
                  <a:spLocks/>
                </p:cNvSpPr>
                <p:nvPr/>
              </p:nvSpPr>
              <p:spPr bwMode="auto">
                <a:xfrm>
                  <a:off x="4482300" y="1965420"/>
                  <a:ext cx="34925" cy="46038"/>
                </a:xfrm>
                <a:custGeom>
                  <a:avLst/>
                  <a:gdLst/>
                  <a:ahLst/>
                  <a:cxnLst>
                    <a:cxn ang="0">
                      <a:pos x="3" y="10"/>
                    </a:cxn>
                    <a:cxn ang="0">
                      <a:pos x="14" y="10"/>
                    </a:cxn>
                    <a:cxn ang="0">
                      <a:pos x="6" y="3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7" y="0"/>
                    </a:cxn>
                    <a:cxn ang="0">
                      <a:pos x="15" y="3"/>
                    </a:cxn>
                    <a:cxn ang="0">
                      <a:pos x="18" y="12"/>
                    </a:cxn>
                    <a:cxn ang="0">
                      <a:pos x="6" y="23"/>
                    </a:cxn>
                    <a:cxn ang="0">
                      <a:pos x="0" y="22"/>
                    </a:cxn>
                    <a:cxn ang="0">
                      <a:pos x="1" y="19"/>
                    </a:cxn>
                    <a:cxn ang="0">
                      <a:pos x="6" y="20"/>
                    </a:cxn>
                    <a:cxn ang="0">
                      <a:pos x="14" y="13"/>
                    </a:cxn>
                    <a:cxn ang="0">
                      <a:pos x="3" y="13"/>
                    </a:cxn>
                    <a:cxn ang="0">
                      <a:pos x="3" y="10"/>
                    </a:cxn>
                  </a:cxnLst>
                  <a:rect l="0" t="0" r="r" b="b"/>
                  <a:pathLst>
                    <a:path w="18" h="23">
                      <a:moveTo>
                        <a:pt x="3" y="10"/>
                      </a:move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6"/>
                        <a:pt x="11" y="3"/>
                        <a:pt x="6" y="3"/>
                      </a:cubicBezTo>
                      <a:cubicBezTo>
                        <a:pt x="4" y="3"/>
                        <a:pt x="2" y="4"/>
                        <a:pt x="1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5" y="0"/>
                        <a:pt x="7" y="0"/>
                      </a:cubicBezTo>
                      <a:cubicBezTo>
                        <a:pt x="10" y="0"/>
                        <a:pt x="13" y="1"/>
                        <a:pt x="15" y="3"/>
                      </a:cubicBezTo>
                      <a:cubicBezTo>
                        <a:pt x="17" y="5"/>
                        <a:pt x="18" y="8"/>
                        <a:pt x="18" y="12"/>
                      </a:cubicBezTo>
                      <a:cubicBezTo>
                        <a:pt x="18" y="18"/>
                        <a:pt x="14" y="23"/>
                        <a:pt x="6" y="23"/>
                      </a:cubicBezTo>
                      <a:cubicBezTo>
                        <a:pt x="4" y="23"/>
                        <a:pt x="2" y="23"/>
                        <a:pt x="0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4" y="20"/>
                        <a:pt x="6" y="20"/>
                      </a:cubicBezTo>
                      <a:cubicBezTo>
                        <a:pt x="11" y="20"/>
                        <a:pt x="14" y="17"/>
                        <a:pt x="14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7" name="Freeform 793"/>
                <p:cNvSpPr>
                  <a:spLocks/>
                </p:cNvSpPr>
                <p:nvPr/>
              </p:nvSpPr>
              <p:spPr bwMode="auto">
                <a:xfrm>
                  <a:off x="4525162" y="1965420"/>
                  <a:ext cx="36513" cy="46038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10"/>
                    </a:cxn>
                    <a:cxn ang="0">
                      <a:pos x="5" y="10"/>
                    </a:cxn>
                    <a:cxn ang="0">
                      <a:pos x="13" y="0"/>
                    </a:cxn>
                    <a:cxn ang="0">
                      <a:pos x="18" y="0"/>
                    </a:cxn>
                    <a:cxn ang="0">
                      <a:pos x="8" y="11"/>
                    </a:cxn>
                    <a:cxn ang="0">
                      <a:pos x="16" y="17"/>
                    </a:cxn>
                    <a:cxn ang="0">
                      <a:pos x="18" y="23"/>
                    </a:cxn>
                    <a:cxn ang="0">
                      <a:pos x="14" y="23"/>
                    </a:cxn>
                    <a:cxn ang="0">
                      <a:pos x="12" y="18"/>
                    </a:cxn>
                    <a:cxn ang="0">
                      <a:pos x="4" y="13"/>
                    </a:cxn>
                    <a:cxn ang="0">
                      <a:pos x="4" y="13"/>
                    </a:cxn>
                    <a:cxn ang="0">
                      <a:pos x="4" y="23"/>
                    </a:cxn>
                    <a:cxn ang="0">
                      <a:pos x="0" y="23"/>
                    </a:cxn>
                    <a:cxn ang="0">
                      <a:pos x="0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8" h="23">
                      <a:moveTo>
                        <a:pt x="4" y="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12" y="11"/>
                        <a:pt x="14" y="13"/>
                        <a:pt x="16" y="17"/>
                      </a:cubicBezTo>
                      <a:cubicBezTo>
                        <a:pt x="16" y="19"/>
                        <a:pt x="17" y="21"/>
                        <a:pt x="18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3" y="22"/>
                        <a:pt x="12" y="20"/>
                        <a:pt x="12" y="18"/>
                      </a:cubicBezTo>
                      <a:cubicBezTo>
                        <a:pt x="10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8" name="Freeform 794"/>
                <p:cNvSpPr>
                  <a:spLocks noEditPoints="1"/>
                </p:cNvSpPr>
                <p:nvPr/>
              </p:nvSpPr>
              <p:spPr bwMode="auto">
                <a:xfrm>
                  <a:off x="4561675" y="1965420"/>
                  <a:ext cx="42863" cy="46038"/>
                </a:xfrm>
                <a:custGeom>
                  <a:avLst/>
                  <a:gdLst/>
                  <a:ahLst/>
                  <a:cxnLst>
                    <a:cxn ang="0">
                      <a:pos x="22" y="1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2" y="12"/>
                    </a:cxn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2"/>
                    </a:cxn>
                    <a:cxn ang="0">
                      <a:pos x="11" y="3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22" h="23">
                      <a:moveTo>
                        <a:pt x="22" y="12"/>
                      </a:moveTo>
                      <a:cubicBezTo>
                        <a:pt x="22" y="20"/>
                        <a:pt x="16" y="23"/>
                        <a:pt x="11" y="23"/>
                      </a:cubicBezTo>
                      <a:cubicBezTo>
                        <a:pt x="5" y="23"/>
                        <a:pt x="0" y="19"/>
                        <a:pt x="0" y="12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7" y="0"/>
                        <a:pt x="22" y="5"/>
                        <a:pt x="22" y="12"/>
                      </a:cubicBezTo>
                      <a:close/>
                      <a:moveTo>
                        <a:pt x="4" y="12"/>
                      </a:moveTo>
                      <a:cubicBezTo>
                        <a:pt x="4" y="17"/>
                        <a:pt x="7" y="20"/>
                        <a:pt x="11" y="20"/>
                      </a:cubicBezTo>
                      <a:cubicBezTo>
                        <a:pt x="15" y="20"/>
                        <a:pt x="18" y="17"/>
                        <a:pt x="18" y="12"/>
                      </a:cubicBezTo>
                      <a:cubicBezTo>
                        <a:pt x="18" y="8"/>
                        <a:pt x="16" y="3"/>
                        <a:pt x="11" y="3"/>
                      </a:cubicBezTo>
                      <a:cubicBezTo>
                        <a:pt x="6" y="3"/>
                        <a:pt x="4" y="8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09" name="Freeform 795"/>
                <p:cNvSpPr>
                  <a:spLocks/>
                </p:cNvSpPr>
                <p:nvPr/>
              </p:nvSpPr>
              <p:spPr bwMode="auto">
                <a:xfrm>
                  <a:off x="4610887" y="1965420"/>
                  <a:ext cx="38100" cy="46038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5" y="13"/>
                    </a:cxn>
                    <a:cxn ang="0">
                      <a:pos x="19" y="13"/>
                    </a:cxn>
                    <a:cxn ang="0">
                      <a:pos x="19" y="0"/>
                    </a:cxn>
                    <a:cxn ang="0">
                      <a:pos x="24" y="0"/>
                    </a:cxn>
                    <a:cxn ang="0">
                      <a:pos x="24" y="29"/>
                    </a:cxn>
                    <a:cxn ang="0">
                      <a:pos x="19" y="29"/>
                    </a:cxn>
                    <a:cxn ang="0">
                      <a:pos x="19" y="17"/>
                    </a:cxn>
                    <a:cxn ang="0">
                      <a:pos x="5" y="17"/>
                    </a:cxn>
                    <a:cxn ang="0">
                      <a:pos x="5" y="29"/>
                    </a:cxn>
                    <a:cxn ang="0">
                      <a:pos x="0" y="29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24" h="29">
                      <a:moveTo>
                        <a:pt x="5" y="0"/>
                      </a:moveTo>
                      <a:lnTo>
                        <a:pt x="5" y="13"/>
                      </a:lnTo>
                      <a:lnTo>
                        <a:pt x="19" y="13"/>
                      </a:lnTo>
                      <a:lnTo>
                        <a:pt x="19" y="0"/>
                      </a:lnTo>
                      <a:lnTo>
                        <a:pt x="24" y="0"/>
                      </a:lnTo>
                      <a:lnTo>
                        <a:pt x="24" y="29"/>
                      </a:lnTo>
                      <a:lnTo>
                        <a:pt x="19" y="29"/>
                      </a:lnTo>
                      <a:lnTo>
                        <a:pt x="19" y="17"/>
                      </a:lnTo>
                      <a:lnTo>
                        <a:pt x="5" y="17"/>
                      </a:lnTo>
                      <a:lnTo>
                        <a:pt x="5" y="29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0" name="Freeform 796"/>
                <p:cNvSpPr>
                  <a:spLocks noEditPoints="1"/>
                </p:cNvSpPr>
                <p:nvPr/>
              </p:nvSpPr>
              <p:spPr bwMode="auto">
                <a:xfrm>
                  <a:off x="4655337" y="1965420"/>
                  <a:ext cx="34925" cy="46038"/>
                </a:xfrm>
                <a:custGeom>
                  <a:avLst/>
                  <a:gdLst/>
                  <a:ahLst/>
                  <a:cxnLst>
                    <a:cxn ang="0">
                      <a:pos x="14" y="23"/>
                    </a:cxn>
                    <a:cxn ang="0">
                      <a:pos x="14" y="20"/>
                    </a:cxn>
                    <a:cxn ang="0">
                      <a:pos x="13" y="20"/>
                    </a:cxn>
                    <a:cxn ang="0">
                      <a:pos x="7" y="23"/>
                    </a:cxn>
                    <a:cxn ang="0">
                      <a:pos x="0" y="17"/>
                    </a:cxn>
                    <a:cxn ang="0">
                      <a:pos x="13" y="9"/>
                    </a:cxn>
                    <a:cxn ang="0">
                      <a:pos x="13" y="8"/>
                    </a:cxn>
                    <a:cxn ang="0">
                      <a:pos x="8" y="3"/>
                    </a:cxn>
                    <a:cxn ang="0">
                      <a:pos x="2" y="5"/>
                    </a:cxn>
                    <a:cxn ang="0">
                      <a:pos x="1" y="2"/>
                    </a:cxn>
                    <a:cxn ang="0">
                      <a:pos x="9" y="0"/>
                    </a:cxn>
                    <a:cxn ang="0">
                      <a:pos x="17" y="9"/>
                    </a:cxn>
                    <a:cxn ang="0">
                      <a:pos x="17" y="18"/>
                    </a:cxn>
                    <a:cxn ang="0">
                      <a:pos x="18" y="23"/>
                    </a:cxn>
                    <a:cxn ang="0">
                      <a:pos x="14" y="23"/>
                    </a:cxn>
                    <a:cxn ang="0">
                      <a:pos x="13" y="11"/>
                    </a:cxn>
                    <a:cxn ang="0">
                      <a:pos x="4" y="17"/>
                    </a:cxn>
                    <a:cxn ang="0">
                      <a:pos x="8" y="20"/>
                    </a:cxn>
                    <a:cxn ang="0">
                      <a:pos x="13" y="17"/>
                    </a:cxn>
                    <a:cxn ang="0">
                      <a:pos x="13" y="15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8" h="23">
                      <a:moveTo>
                        <a:pt x="14" y="23"/>
                      </a:move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2"/>
                        <a:pt x="10" y="23"/>
                        <a:pt x="7" y="23"/>
                      </a:cubicBezTo>
                      <a:cubicBezTo>
                        <a:pt x="2" y="23"/>
                        <a:pt x="0" y="20"/>
                        <a:pt x="0" y="17"/>
                      </a:cubicBezTo>
                      <a:cubicBezTo>
                        <a:pt x="0" y="12"/>
                        <a:pt x="4" y="9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6"/>
                        <a:pt x="13" y="3"/>
                        <a:pt x="8" y="3"/>
                      </a:cubicBezTo>
                      <a:cubicBezTo>
                        <a:pt x="6" y="3"/>
                        <a:pt x="4" y="4"/>
                        <a:pt x="2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"/>
                        <a:pt x="6" y="0"/>
                        <a:pt x="9" y="0"/>
                      </a:cubicBezTo>
                      <a:cubicBezTo>
                        <a:pt x="16" y="0"/>
                        <a:pt x="17" y="5"/>
                        <a:pt x="17" y="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20"/>
                        <a:pt x="17" y="21"/>
                        <a:pt x="18" y="23"/>
                      </a:cubicBezTo>
                      <a:lnTo>
                        <a:pt x="14" y="23"/>
                      </a:lnTo>
                      <a:close/>
                      <a:moveTo>
                        <a:pt x="13" y="11"/>
                      </a:moveTo>
                      <a:cubicBezTo>
                        <a:pt x="9" y="11"/>
                        <a:pt x="4" y="12"/>
                        <a:pt x="4" y="17"/>
                      </a:cubicBezTo>
                      <a:cubicBezTo>
                        <a:pt x="4" y="19"/>
                        <a:pt x="6" y="20"/>
                        <a:pt x="8" y="20"/>
                      </a:cubicBezTo>
                      <a:cubicBezTo>
                        <a:pt x="11" y="20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5"/>
                      </a:cubicBez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1" name="Freeform 797"/>
                <p:cNvSpPr>
                  <a:spLocks noEditPoints="1"/>
                </p:cNvSpPr>
                <p:nvPr/>
              </p:nvSpPr>
              <p:spPr bwMode="auto">
                <a:xfrm>
                  <a:off x="4693437" y="1965420"/>
                  <a:ext cx="44450" cy="60325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20" y="20"/>
                    </a:cxn>
                    <a:cxn ang="0">
                      <a:pos x="23" y="20"/>
                    </a:cxn>
                    <a:cxn ang="0">
                      <a:pos x="22" y="30"/>
                    </a:cxn>
                    <a:cxn ang="0">
                      <a:pos x="19" y="30"/>
                    </a:cxn>
                    <a:cxn ang="0">
                      <a:pos x="19" y="23"/>
                    </a:cxn>
                    <a:cxn ang="0">
                      <a:pos x="3" y="23"/>
                    </a:cxn>
                    <a:cxn ang="0">
                      <a:pos x="3" y="30"/>
                    </a:cxn>
                    <a:cxn ang="0">
                      <a:pos x="0" y="30"/>
                    </a:cxn>
                    <a:cxn ang="0">
                      <a:pos x="0" y="20"/>
                    </a:cxn>
                    <a:cxn ang="0">
                      <a:pos x="2" y="20"/>
                    </a:cxn>
                    <a:cxn ang="0">
                      <a:pos x="4" y="15"/>
                    </a:cxn>
                    <a:cxn ang="0">
                      <a:pos x="5" y="6"/>
                    </a:cxn>
                    <a:cxn ang="0">
                      <a:pos x="5" y="0"/>
                    </a:cxn>
                    <a:cxn ang="0">
                      <a:pos x="20" y="0"/>
                    </a:cxn>
                    <a:cxn ang="0">
                      <a:pos x="9" y="7"/>
                    </a:cxn>
                    <a:cxn ang="0">
                      <a:pos x="8" y="16"/>
                    </a:cxn>
                    <a:cxn ang="0">
                      <a:pos x="6" y="20"/>
                    </a:cxn>
                    <a:cxn ang="0">
                      <a:pos x="16" y="20"/>
                    </a:cxn>
                    <a:cxn ang="0">
                      <a:pos x="16" y="4"/>
                    </a:cxn>
                    <a:cxn ang="0">
                      <a:pos x="9" y="4"/>
                    </a:cxn>
                    <a:cxn ang="0">
                      <a:pos x="9" y="7"/>
                    </a:cxn>
                  </a:cxnLst>
                  <a:rect l="0" t="0" r="r" b="b"/>
                  <a:pathLst>
                    <a:path w="23" h="30">
                      <a:moveTo>
                        <a:pt x="20" y="0"/>
                      </a:move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18"/>
                        <a:pt x="3" y="17"/>
                        <a:pt x="4" y="15"/>
                      </a:cubicBezTo>
                      <a:cubicBezTo>
                        <a:pt x="5" y="13"/>
                        <a:pt x="5" y="9"/>
                        <a:pt x="5" y="6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20" y="0"/>
                      </a:lnTo>
                      <a:close/>
                      <a:moveTo>
                        <a:pt x="9" y="7"/>
                      </a:moveTo>
                      <a:cubicBezTo>
                        <a:pt x="9" y="10"/>
                        <a:pt x="8" y="13"/>
                        <a:pt x="8" y="16"/>
                      </a:cubicBezTo>
                      <a:cubicBezTo>
                        <a:pt x="7" y="17"/>
                        <a:pt x="7" y="19"/>
                        <a:pt x="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2" name="Freeform 798"/>
                <p:cNvSpPr>
                  <a:spLocks/>
                </p:cNvSpPr>
                <p:nvPr/>
              </p:nvSpPr>
              <p:spPr bwMode="auto">
                <a:xfrm>
                  <a:off x="4741062" y="1965420"/>
                  <a:ext cx="33338" cy="46038"/>
                </a:xfrm>
                <a:custGeom>
                  <a:avLst/>
                  <a:gdLst/>
                  <a:ahLst/>
                  <a:cxnLst>
                    <a:cxn ang="0">
                      <a:pos x="3" y="10"/>
                    </a:cxn>
                    <a:cxn ang="0">
                      <a:pos x="5" y="10"/>
                    </a:cxn>
                    <a:cxn ang="0">
                      <a:pos x="11" y="6"/>
                    </a:cxn>
                    <a:cxn ang="0">
                      <a:pos x="7" y="3"/>
                    </a:cxn>
                    <a:cxn ang="0">
                      <a:pos x="1" y="5"/>
                    </a:cxn>
                    <a:cxn ang="0">
                      <a:pos x="0" y="2"/>
                    </a:cxn>
                    <a:cxn ang="0">
                      <a:pos x="8" y="0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10" y="11"/>
                    </a:cxn>
                    <a:cxn ang="0">
                      <a:pos x="17" y="17"/>
                    </a:cxn>
                    <a:cxn ang="0">
                      <a:pos x="7" y="23"/>
                    </a:cxn>
                    <a:cxn ang="0">
                      <a:pos x="0" y="22"/>
                    </a:cxn>
                    <a:cxn ang="0">
                      <a:pos x="1" y="19"/>
                    </a:cxn>
                    <a:cxn ang="0">
                      <a:pos x="7" y="20"/>
                    </a:cxn>
                    <a:cxn ang="0">
                      <a:pos x="12" y="17"/>
                    </a:cxn>
                    <a:cxn ang="0">
                      <a:pos x="6" y="13"/>
                    </a:cxn>
                    <a:cxn ang="0">
                      <a:pos x="3" y="13"/>
                    </a:cxn>
                    <a:cxn ang="0">
                      <a:pos x="3" y="10"/>
                    </a:cxn>
                  </a:cxnLst>
                  <a:rect l="0" t="0" r="r" b="b"/>
                  <a:pathLst>
                    <a:path w="17" h="23">
                      <a:moveTo>
                        <a:pt x="3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9" y="10"/>
                        <a:pt x="11" y="8"/>
                        <a:pt x="11" y="6"/>
                      </a:cubicBezTo>
                      <a:cubicBezTo>
                        <a:pt x="11" y="4"/>
                        <a:pt x="9" y="3"/>
                        <a:pt x="7" y="3"/>
                      </a:cubicBezTo>
                      <a:cubicBezTo>
                        <a:pt x="5" y="3"/>
                        <a:pt x="3" y="4"/>
                        <a:pt x="1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1" y="0"/>
                        <a:pt x="15" y="2"/>
                        <a:pt x="15" y="6"/>
                      </a:cubicBezTo>
                      <a:cubicBezTo>
                        <a:pt x="15" y="9"/>
                        <a:pt x="13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4" y="11"/>
                        <a:pt x="17" y="13"/>
                        <a:pt x="17" y="17"/>
                      </a:cubicBezTo>
                      <a:cubicBezTo>
                        <a:pt x="17" y="22"/>
                        <a:pt x="12" y="23"/>
                        <a:pt x="7" y="23"/>
                      </a:cubicBezTo>
                      <a:cubicBezTo>
                        <a:pt x="4" y="23"/>
                        <a:pt x="2" y="23"/>
                        <a:pt x="0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4" y="20"/>
                        <a:pt x="7" y="20"/>
                      </a:cubicBezTo>
                      <a:cubicBezTo>
                        <a:pt x="10" y="20"/>
                        <a:pt x="12" y="19"/>
                        <a:pt x="12" y="17"/>
                      </a:cubicBezTo>
                      <a:cubicBezTo>
                        <a:pt x="12" y="14"/>
                        <a:pt x="9" y="13"/>
                        <a:pt x="6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3" name="Freeform 799"/>
                <p:cNvSpPr>
                  <a:spLocks noEditPoints="1"/>
                </p:cNvSpPr>
                <p:nvPr/>
              </p:nvSpPr>
              <p:spPr bwMode="auto">
                <a:xfrm>
                  <a:off x="4775987" y="1965420"/>
                  <a:ext cx="44450" cy="46038"/>
                </a:xfrm>
                <a:custGeom>
                  <a:avLst/>
                  <a:gdLst/>
                  <a:ahLst/>
                  <a:cxnLst>
                    <a:cxn ang="0">
                      <a:pos x="22" y="1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2" y="12"/>
                    </a:cxn>
                    <a:cxn ang="0">
                      <a:pos x="4" y="12"/>
                    </a:cxn>
                    <a:cxn ang="0">
                      <a:pos x="11" y="20"/>
                    </a:cxn>
                    <a:cxn ang="0">
                      <a:pos x="18" y="12"/>
                    </a:cxn>
                    <a:cxn ang="0">
                      <a:pos x="11" y="3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22" h="23">
                      <a:moveTo>
                        <a:pt x="22" y="12"/>
                      </a:moveTo>
                      <a:cubicBezTo>
                        <a:pt x="22" y="20"/>
                        <a:pt x="16" y="23"/>
                        <a:pt x="11" y="23"/>
                      </a:cubicBezTo>
                      <a:cubicBezTo>
                        <a:pt x="5" y="23"/>
                        <a:pt x="0" y="19"/>
                        <a:pt x="0" y="12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8" y="0"/>
                        <a:pt x="22" y="5"/>
                        <a:pt x="22" y="12"/>
                      </a:cubicBezTo>
                      <a:close/>
                      <a:moveTo>
                        <a:pt x="4" y="12"/>
                      </a:moveTo>
                      <a:cubicBezTo>
                        <a:pt x="4" y="17"/>
                        <a:pt x="7" y="20"/>
                        <a:pt x="11" y="20"/>
                      </a:cubicBezTo>
                      <a:cubicBezTo>
                        <a:pt x="15" y="20"/>
                        <a:pt x="18" y="17"/>
                        <a:pt x="18" y="12"/>
                      </a:cubicBezTo>
                      <a:cubicBezTo>
                        <a:pt x="18" y="8"/>
                        <a:pt x="16" y="3"/>
                        <a:pt x="11" y="3"/>
                      </a:cubicBezTo>
                      <a:cubicBezTo>
                        <a:pt x="6" y="3"/>
                        <a:pt x="4" y="8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4" name="Freeform 800"/>
                <p:cNvSpPr>
                  <a:spLocks noEditPoints="1"/>
                </p:cNvSpPr>
                <p:nvPr/>
              </p:nvSpPr>
              <p:spPr bwMode="auto">
                <a:xfrm>
                  <a:off x="4826787" y="1965420"/>
                  <a:ext cx="41275" cy="6350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12" y="0"/>
                    </a:cxn>
                    <a:cxn ang="0">
                      <a:pos x="21" y="11"/>
                    </a:cxn>
                    <a:cxn ang="0">
                      <a:pos x="11" y="23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4" y="32"/>
                    </a:cxn>
                    <a:cxn ang="0">
                      <a:pos x="0" y="32"/>
                    </a:cxn>
                    <a:cxn ang="0">
                      <a:pos x="0" y="8"/>
                    </a:cxn>
                    <a:cxn ang="0">
                      <a:pos x="4" y="14"/>
                    </a:cxn>
                    <a:cxn ang="0">
                      <a:pos x="4" y="15"/>
                    </a:cxn>
                    <a:cxn ang="0">
                      <a:pos x="11" y="20"/>
                    </a:cxn>
                    <a:cxn ang="0">
                      <a:pos x="17" y="12"/>
                    </a:cxn>
                    <a:cxn ang="0">
                      <a:pos x="11" y="3"/>
                    </a:cxn>
                    <a:cxn ang="0">
                      <a:pos x="5" y="8"/>
                    </a:cxn>
                    <a:cxn ang="0">
                      <a:pos x="4" y="10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21" h="32">
                      <a:moveTo>
                        <a:pt x="0" y="8"/>
                      </a:moveTo>
                      <a:cubicBezTo>
                        <a:pt x="0" y="5"/>
                        <a:pt x="0" y="3"/>
                        <a:pt x="0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6" y="2"/>
                        <a:pt x="8" y="0"/>
                        <a:pt x="12" y="0"/>
                      </a:cubicBezTo>
                      <a:cubicBezTo>
                        <a:pt x="17" y="0"/>
                        <a:pt x="21" y="5"/>
                        <a:pt x="21" y="11"/>
                      </a:cubicBezTo>
                      <a:cubicBezTo>
                        <a:pt x="21" y="19"/>
                        <a:pt x="17" y="23"/>
                        <a:pt x="11" y="23"/>
                      </a:cubicBezTo>
                      <a:cubicBezTo>
                        <a:pt x="8" y="23"/>
                        <a:pt x="6" y="22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lnTo>
                        <a:pt x="0" y="8"/>
                      </a:lnTo>
                      <a:close/>
                      <a:moveTo>
                        <a:pt x="4" y="14"/>
                      </a:move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8"/>
                        <a:pt x="8" y="20"/>
                        <a:pt x="11" y="20"/>
                      </a:cubicBezTo>
                      <a:cubicBezTo>
                        <a:pt x="15" y="20"/>
                        <a:pt x="17" y="17"/>
                        <a:pt x="17" y="12"/>
                      </a:cubicBezTo>
                      <a:cubicBezTo>
                        <a:pt x="17" y="7"/>
                        <a:pt x="15" y="3"/>
                        <a:pt x="11" y="3"/>
                      </a:cubicBezTo>
                      <a:cubicBezTo>
                        <a:pt x="8" y="3"/>
                        <a:pt x="5" y="5"/>
                        <a:pt x="5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5" name="Freeform 801"/>
                <p:cNvSpPr>
                  <a:spLocks noEditPoints="1"/>
                </p:cNvSpPr>
                <p:nvPr/>
              </p:nvSpPr>
              <p:spPr bwMode="auto">
                <a:xfrm>
                  <a:off x="4871237" y="1965420"/>
                  <a:ext cx="39688" cy="46038"/>
                </a:xfrm>
                <a:custGeom>
                  <a:avLst/>
                  <a:gdLst/>
                  <a:ahLst/>
                  <a:cxnLst>
                    <a:cxn ang="0">
                      <a:pos x="4" y="12"/>
                    </a:cxn>
                    <a:cxn ang="0">
                      <a:pos x="12" y="20"/>
                    </a:cxn>
                    <a:cxn ang="0">
                      <a:pos x="18" y="19"/>
                    </a:cxn>
                    <a:cxn ang="0">
                      <a:pos x="19" y="22"/>
                    </a:cxn>
                    <a:cxn ang="0">
                      <a:pos x="11" y="23"/>
                    </a:cxn>
                    <a:cxn ang="0">
                      <a:pos x="0" y="12"/>
                    </a:cxn>
                    <a:cxn ang="0">
                      <a:pos x="11" y="0"/>
                    </a:cxn>
                    <a:cxn ang="0">
                      <a:pos x="20" y="11"/>
                    </a:cxn>
                    <a:cxn ang="0">
                      <a:pos x="20" y="12"/>
                    </a:cxn>
                    <a:cxn ang="0">
                      <a:pos x="4" y="12"/>
                    </a:cxn>
                    <a:cxn ang="0">
                      <a:pos x="16" y="10"/>
                    </a:cxn>
                    <a:cxn ang="0">
                      <a:pos x="10" y="3"/>
                    </a:cxn>
                    <a:cxn ang="0">
                      <a:pos x="4" y="10"/>
                    </a:cxn>
                    <a:cxn ang="0">
                      <a:pos x="16" y="10"/>
                    </a:cxn>
                  </a:cxnLst>
                  <a:rect l="0" t="0" r="r" b="b"/>
                  <a:pathLst>
                    <a:path w="20" h="23">
                      <a:moveTo>
                        <a:pt x="4" y="12"/>
                      </a:moveTo>
                      <a:cubicBezTo>
                        <a:pt x="4" y="18"/>
                        <a:pt x="8" y="20"/>
                        <a:pt x="12" y="20"/>
                      </a:cubicBezTo>
                      <a:cubicBezTo>
                        <a:pt x="15" y="20"/>
                        <a:pt x="16" y="20"/>
                        <a:pt x="18" y="19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7" y="23"/>
                        <a:pt x="15" y="23"/>
                        <a:pt x="11" y="23"/>
                      </a:cubicBezTo>
                      <a:cubicBezTo>
                        <a:pt x="4" y="23"/>
                        <a:pt x="0" y="19"/>
                        <a:pt x="0" y="12"/>
                      </a:cubicBezTo>
                      <a:cubicBezTo>
                        <a:pt x="0" y="5"/>
                        <a:pt x="4" y="0"/>
                        <a:pt x="11" y="0"/>
                      </a:cubicBezTo>
                      <a:cubicBezTo>
                        <a:pt x="18" y="0"/>
                        <a:pt x="20" y="6"/>
                        <a:pt x="20" y="11"/>
                      </a:cubicBezTo>
                      <a:cubicBezTo>
                        <a:pt x="20" y="11"/>
                        <a:pt x="20" y="12"/>
                        <a:pt x="20" y="12"/>
                      </a:cubicBezTo>
                      <a:lnTo>
                        <a:pt x="4" y="12"/>
                      </a:lnTo>
                      <a:close/>
                      <a:moveTo>
                        <a:pt x="16" y="10"/>
                      </a:moveTo>
                      <a:cubicBezTo>
                        <a:pt x="16" y="7"/>
                        <a:pt x="15" y="3"/>
                        <a:pt x="10" y="3"/>
                      </a:cubicBezTo>
                      <a:cubicBezTo>
                        <a:pt x="6" y="3"/>
                        <a:pt x="4" y="7"/>
                        <a:pt x="4" y="10"/>
                      </a:cubicBezTo>
                      <a:lnTo>
                        <a:pt x="1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6" name="Freeform 802"/>
                <p:cNvSpPr>
                  <a:spLocks/>
                </p:cNvSpPr>
                <p:nvPr/>
              </p:nvSpPr>
              <p:spPr bwMode="auto">
                <a:xfrm>
                  <a:off x="5253825" y="2113058"/>
                  <a:ext cx="74613" cy="73025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7" y="3"/>
                    </a:cxn>
                    <a:cxn ang="0">
                      <a:pos x="15" y="13"/>
                    </a:cxn>
                    <a:cxn ang="0">
                      <a:pos x="15" y="13"/>
                    </a:cxn>
                    <a:cxn ang="0">
                      <a:pos x="19" y="12"/>
                    </a:cxn>
                    <a:cxn ang="0">
                      <a:pos x="34" y="13"/>
                    </a:cxn>
                    <a:cxn ang="0">
                      <a:pos x="37" y="17"/>
                    </a:cxn>
                    <a:cxn ang="0">
                      <a:pos x="20" y="16"/>
                    </a:cxn>
                    <a:cxn ang="0">
                      <a:pos x="14" y="37"/>
                    </a:cxn>
                    <a:cxn ang="0">
                      <a:pos x="11" y="33"/>
                    </a:cxn>
                    <a:cxn ang="0">
                      <a:pos x="16" y="15"/>
                    </a:cxn>
                    <a:cxn ang="0">
                      <a:pos x="12" y="15"/>
                    </a:cxn>
                    <a:cxn ang="0">
                      <a:pos x="2" y="23"/>
                    </a:cxn>
                    <a:cxn ang="0">
                      <a:pos x="0" y="19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37" h="37">
                      <a:moveTo>
                        <a:pt x="24" y="0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7" y="13"/>
                        <a:pt x="18" y="12"/>
                        <a:pt x="19" y="12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7" name="Freeform 803"/>
                <p:cNvSpPr>
                  <a:spLocks noEditPoints="1"/>
                </p:cNvSpPr>
                <p:nvPr/>
              </p:nvSpPr>
              <p:spPr bwMode="auto">
                <a:xfrm>
                  <a:off x="5282400" y="2149570"/>
                  <a:ext cx="65088" cy="444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30" y="6"/>
                    </a:cxn>
                    <a:cxn ang="0">
                      <a:pos x="33" y="15"/>
                    </a:cxn>
                    <a:cxn ang="0">
                      <a:pos x="30" y="21"/>
                    </a:cxn>
                    <a:cxn ang="0">
                      <a:pos x="23" y="23"/>
                    </a:cxn>
                    <a:cxn ang="0">
                      <a:pos x="14" y="18"/>
                    </a:cxn>
                    <a:cxn ang="0">
                      <a:pos x="13" y="15"/>
                    </a:cxn>
                    <a:cxn ang="0">
                      <a:pos x="3" y="23"/>
                    </a:cxn>
                    <a:cxn ang="0">
                      <a:pos x="0" y="20"/>
                    </a:cxn>
                    <a:cxn ang="0">
                      <a:pos x="24" y="0"/>
                    </a:cxn>
                    <a:cxn ang="0">
                      <a:pos x="15" y="13"/>
                    </a:cxn>
                    <a:cxn ang="0">
                      <a:pos x="17" y="16"/>
                    </a:cxn>
                    <a:cxn ang="0">
                      <a:pos x="27" y="18"/>
                    </a:cxn>
                    <a:cxn ang="0">
                      <a:pos x="27" y="8"/>
                    </a:cxn>
                    <a:cxn ang="0">
                      <a:pos x="25" y="5"/>
                    </a:cxn>
                    <a:cxn ang="0">
                      <a:pos x="15" y="13"/>
                    </a:cxn>
                  </a:cxnLst>
                  <a:rect l="0" t="0" r="r" b="b"/>
                  <a:pathLst>
                    <a:path w="33" h="23">
                      <a:moveTo>
                        <a:pt x="24" y="0"/>
                      </a:moveTo>
                      <a:cubicBezTo>
                        <a:pt x="26" y="2"/>
                        <a:pt x="28" y="4"/>
                        <a:pt x="30" y="6"/>
                      </a:cubicBezTo>
                      <a:cubicBezTo>
                        <a:pt x="32" y="9"/>
                        <a:pt x="33" y="12"/>
                        <a:pt x="33" y="15"/>
                      </a:cubicBezTo>
                      <a:cubicBezTo>
                        <a:pt x="33" y="17"/>
                        <a:pt x="32" y="19"/>
                        <a:pt x="30" y="21"/>
                      </a:cubicBezTo>
                      <a:cubicBezTo>
                        <a:pt x="28" y="22"/>
                        <a:pt x="25" y="23"/>
                        <a:pt x="23" y="23"/>
                      </a:cubicBezTo>
                      <a:cubicBezTo>
                        <a:pt x="20" y="23"/>
                        <a:pt x="17" y="21"/>
                        <a:pt x="14" y="18"/>
                      </a:cubicBezTo>
                      <a:cubicBezTo>
                        <a:pt x="14" y="17"/>
                        <a:pt x="13" y="16"/>
                        <a:pt x="13" y="15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0" y="20"/>
                        <a:pt x="0" y="20"/>
                        <a:pt x="0" y="20"/>
                      </a:cubicBezTo>
                      <a:lnTo>
                        <a:pt x="24" y="0"/>
                      </a:lnTo>
                      <a:close/>
                      <a:moveTo>
                        <a:pt x="15" y="13"/>
                      </a:moveTo>
                      <a:cubicBezTo>
                        <a:pt x="16" y="14"/>
                        <a:pt x="16" y="15"/>
                        <a:pt x="17" y="16"/>
                      </a:cubicBezTo>
                      <a:cubicBezTo>
                        <a:pt x="20" y="20"/>
                        <a:pt x="24" y="20"/>
                        <a:pt x="27" y="18"/>
                      </a:cubicBezTo>
                      <a:cubicBezTo>
                        <a:pt x="30" y="15"/>
                        <a:pt x="30" y="12"/>
                        <a:pt x="27" y="8"/>
                      </a:cubicBezTo>
                      <a:cubicBezTo>
                        <a:pt x="26" y="7"/>
                        <a:pt x="25" y="6"/>
                        <a:pt x="25" y="5"/>
                      </a:cubicBez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8" name="Freeform 804"/>
                <p:cNvSpPr>
                  <a:spLocks/>
                </p:cNvSpPr>
                <p:nvPr/>
              </p:nvSpPr>
              <p:spPr bwMode="auto">
                <a:xfrm>
                  <a:off x="5309387" y="2184495"/>
                  <a:ext cx="53975" cy="46038"/>
                </a:xfrm>
                <a:custGeom>
                  <a:avLst/>
                  <a:gdLst/>
                  <a:ahLst/>
                  <a:cxnLst>
                    <a:cxn ang="0">
                      <a:pos x="34" y="4"/>
                    </a:cxn>
                    <a:cxn ang="0">
                      <a:pos x="4" y="29"/>
                    </a:cxn>
                    <a:cxn ang="0">
                      <a:pos x="0" y="24"/>
                    </a:cxn>
                    <a:cxn ang="0">
                      <a:pos x="32" y="0"/>
                    </a:cxn>
                    <a:cxn ang="0">
                      <a:pos x="34" y="4"/>
                    </a:cxn>
                  </a:cxnLst>
                  <a:rect l="0" t="0" r="r" b="b"/>
                  <a:pathLst>
                    <a:path w="34" h="29">
                      <a:moveTo>
                        <a:pt x="34" y="4"/>
                      </a:moveTo>
                      <a:lnTo>
                        <a:pt x="4" y="29"/>
                      </a:lnTo>
                      <a:lnTo>
                        <a:pt x="0" y="24"/>
                      </a:lnTo>
                      <a:lnTo>
                        <a:pt x="32" y="0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19" name="Freeform 805"/>
                <p:cNvSpPr>
                  <a:spLocks/>
                </p:cNvSpPr>
                <p:nvPr/>
              </p:nvSpPr>
              <p:spPr bwMode="auto">
                <a:xfrm>
                  <a:off x="5320500" y="2243233"/>
                  <a:ext cx="25400" cy="12700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0" y="0"/>
                    </a:cxn>
                    <a:cxn ang="0">
                      <a:pos x="13" y="4"/>
                    </a:cxn>
                    <a:cxn ang="0">
                      <a:pos x="2" y="7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3" h="7">
                      <a:moveTo>
                        <a:pt x="0" y="5"/>
                      </a:moveTo>
                      <a:cubicBezTo>
                        <a:pt x="3" y="4"/>
                        <a:pt x="7" y="2"/>
                        <a:pt x="10" y="0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5"/>
                        <a:pt x="4" y="7"/>
                        <a:pt x="2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0" name="Freeform 806"/>
                <p:cNvSpPr>
                  <a:spLocks/>
                </p:cNvSpPr>
                <p:nvPr/>
              </p:nvSpPr>
              <p:spPr bwMode="auto">
                <a:xfrm>
                  <a:off x="5360187" y="2259108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21" y="4"/>
                    </a:cxn>
                    <a:cxn ang="0">
                      <a:pos x="15" y="14"/>
                    </a:cxn>
                    <a:cxn ang="0">
                      <a:pos x="11" y="20"/>
                    </a:cxn>
                    <a:cxn ang="0">
                      <a:pos x="12" y="20"/>
                    </a:cxn>
                    <a:cxn ang="0">
                      <a:pos x="19" y="17"/>
                    </a:cxn>
                    <a:cxn ang="0">
                      <a:pos x="29" y="14"/>
                    </a:cxn>
                    <a:cxn ang="0">
                      <a:pos x="32" y="18"/>
                    </a:cxn>
                    <a:cxn ang="0">
                      <a:pos x="16" y="33"/>
                    </a:cxn>
                    <a:cxn ang="0">
                      <a:pos x="13" y="30"/>
                    </a:cxn>
                    <a:cxn ang="0">
                      <a:pos x="21" y="23"/>
                    </a:cxn>
                    <a:cxn ang="0">
                      <a:pos x="27" y="18"/>
                    </a:cxn>
                    <a:cxn ang="0">
                      <a:pos x="27" y="17"/>
                    </a:cxn>
                    <a:cxn ang="0">
                      <a:pos x="20" y="20"/>
                    </a:cxn>
                    <a:cxn ang="0">
                      <a:pos x="8" y="24"/>
                    </a:cxn>
                    <a:cxn ang="0">
                      <a:pos x="7" y="21"/>
                    </a:cxn>
                    <a:cxn ang="0">
                      <a:pos x="13" y="11"/>
                    </a:cxn>
                    <a:cxn ang="0">
                      <a:pos x="17" y="5"/>
                    </a:cxn>
                    <a:cxn ang="0">
                      <a:pos x="17" y="5"/>
                    </a:cxn>
                    <a:cxn ang="0">
                      <a:pos x="11" y="10"/>
                    </a:cxn>
                    <a:cxn ang="0">
                      <a:pos x="2" y="16"/>
                    </a:cxn>
                    <a:cxn ang="0">
                      <a:pos x="0" y="13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32" h="33">
                      <a:moveTo>
                        <a:pt x="18" y="0"/>
                      </a:move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4" y="16"/>
                        <a:pt x="13" y="18"/>
                        <a:pt x="1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7" y="18"/>
                        <a:pt x="19" y="1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3" y="21"/>
                        <a:pt x="25" y="19"/>
                        <a:pt x="27" y="18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5" y="18"/>
                        <a:pt x="23" y="19"/>
                        <a:pt x="20" y="20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0"/>
                        <a:pt x="16" y="7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6"/>
                        <a:pt x="13" y="8"/>
                        <a:pt x="11" y="10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1" name="Freeform 807"/>
                <p:cNvSpPr>
                  <a:spLocks noEditPoints="1"/>
                </p:cNvSpPr>
                <p:nvPr/>
              </p:nvSpPr>
              <p:spPr bwMode="auto">
                <a:xfrm>
                  <a:off x="5396700" y="2303558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0" y="21"/>
                    </a:cxn>
                    <a:cxn ang="0">
                      <a:pos x="4" y="20"/>
                    </a:cxn>
                    <a:cxn ang="0">
                      <a:pos x="6" y="4"/>
                    </a:cxn>
                    <a:cxn ang="0">
                      <a:pos x="23" y="6"/>
                    </a:cxn>
                    <a:cxn ang="0">
                      <a:pos x="20" y="21"/>
                    </a:cxn>
                    <a:cxn ang="0">
                      <a:pos x="9" y="8"/>
                    </a:cxn>
                    <a:cxn ang="0">
                      <a:pos x="7" y="18"/>
                    </a:cxn>
                    <a:cxn ang="0">
                      <a:pos x="18" y="18"/>
                    </a:cxn>
                    <a:cxn ang="0">
                      <a:pos x="20" y="8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27" h="27">
                      <a:moveTo>
                        <a:pt x="20" y="21"/>
                      </a:moveTo>
                      <a:cubicBezTo>
                        <a:pt x="14" y="27"/>
                        <a:pt x="7" y="24"/>
                        <a:pt x="4" y="20"/>
                      </a:cubicBezTo>
                      <a:cubicBezTo>
                        <a:pt x="0" y="15"/>
                        <a:pt x="1" y="9"/>
                        <a:pt x="6" y="4"/>
                      </a:cubicBezTo>
                      <a:cubicBezTo>
                        <a:pt x="12" y="0"/>
                        <a:pt x="19" y="1"/>
                        <a:pt x="23" y="6"/>
                      </a:cubicBezTo>
                      <a:cubicBezTo>
                        <a:pt x="27" y="11"/>
                        <a:pt x="26" y="17"/>
                        <a:pt x="20" y="21"/>
                      </a:cubicBezTo>
                      <a:close/>
                      <a:moveTo>
                        <a:pt x="9" y="8"/>
                      </a:moveTo>
                      <a:cubicBezTo>
                        <a:pt x="5" y="11"/>
                        <a:pt x="4" y="15"/>
                        <a:pt x="7" y="18"/>
                      </a:cubicBezTo>
                      <a:cubicBezTo>
                        <a:pt x="9" y="21"/>
                        <a:pt x="14" y="21"/>
                        <a:pt x="18" y="18"/>
                      </a:cubicBezTo>
                      <a:cubicBezTo>
                        <a:pt x="21" y="16"/>
                        <a:pt x="23" y="11"/>
                        <a:pt x="20" y="8"/>
                      </a:cubicBezTo>
                      <a:cubicBezTo>
                        <a:pt x="17" y="4"/>
                        <a:pt x="12" y="5"/>
                        <a:pt x="9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2" name="Freeform 808"/>
                <p:cNvSpPr>
                  <a:spLocks/>
                </p:cNvSpPr>
                <p:nvPr/>
              </p:nvSpPr>
              <p:spPr bwMode="auto">
                <a:xfrm>
                  <a:off x="5430037" y="2333720"/>
                  <a:ext cx="47625" cy="44450"/>
                </a:xfrm>
                <a:custGeom>
                  <a:avLst/>
                  <a:gdLst/>
                  <a:ahLst/>
                  <a:cxnLst>
                    <a:cxn ang="0">
                      <a:pos x="30" y="18"/>
                    </a:cxn>
                    <a:cxn ang="0">
                      <a:pos x="27" y="20"/>
                    </a:cxn>
                    <a:cxn ang="0">
                      <a:pos x="21" y="13"/>
                    </a:cxn>
                    <a:cxn ang="0">
                      <a:pos x="2" y="28"/>
                    </a:cxn>
                    <a:cxn ang="0">
                      <a:pos x="0" y="24"/>
                    </a:cxn>
                    <a:cxn ang="0">
                      <a:pos x="18" y="9"/>
                    </a:cxn>
                    <a:cxn ang="0">
                      <a:pos x="12" y="3"/>
                    </a:cxn>
                    <a:cxn ang="0">
                      <a:pos x="16" y="0"/>
                    </a:cxn>
                    <a:cxn ang="0">
                      <a:pos x="30" y="18"/>
                    </a:cxn>
                  </a:cxnLst>
                  <a:rect l="0" t="0" r="r" b="b"/>
                  <a:pathLst>
                    <a:path w="30" h="28">
                      <a:moveTo>
                        <a:pt x="30" y="18"/>
                      </a:moveTo>
                      <a:lnTo>
                        <a:pt x="27" y="20"/>
                      </a:lnTo>
                      <a:lnTo>
                        <a:pt x="21" y="13"/>
                      </a:lnTo>
                      <a:lnTo>
                        <a:pt x="2" y="28"/>
                      </a:lnTo>
                      <a:lnTo>
                        <a:pt x="0" y="24"/>
                      </a:lnTo>
                      <a:lnTo>
                        <a:pt x="18" y="9"/>
                      </a:lnTo>
                      <a:lnTo>
                        <a:pt x="12" y="3"/>
                      </a:lnTo>
                      <a:lnTo>
                        <a:pt x="16" y="0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3" name="Freeform 809"/>
                <p:cNvSpPr>
                  <a:spLocks/>
                </p:cNvSpPr>
                <p:nvPr/>
              </p:nvSpPr>
              <p:spPr bwMode="auto">
                <a:xfrm>
                  <a:off x="5445912" y="2363883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2" y="9"/>
                    </a:cxn>
                    <a:cxn ang="0">
                      <a:pos x="5" y="14"/>
                    </a:cxn>
                    <a:cxn ang="0">
                      <a:pos x="5" y="14"/>
                    </a:cxn>
                    <a:cxn ang="0">
                      <a:pos x="13" y="13"/>
                    </a:cxn>
                    <a:cxn ang="0">
                      <a:pos x="26" y="11"/>
                    </a:cxn>
                    <a:cxn ang="0">
                      <a:pos x="29" y="15"/>
                    </a:cxn>
                    <a:cxn ang="0">
                      <a:pos x="11" y="29"/>
                    </a:cxn>
                    <a:cxn ang="0">
                      <a:pos x="9" y="26"/>
                    </a:cxn>
                    <a:cxn ang="0">
                      <a:pos x="17" y="20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16" y="16"/>
                    </a:cxn>
                    <a:cxn ang="0">
                      <a:pos x="2" y="17"/>
                    </a:cxn>
                    <a:cxn ang="0">
                      <a:pos x="0" y="14"/>
                    </a:cxn>
                    <a:cxn ang="0">
                      <a:pos x="17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29" h="29">
                      <a:moveTo>
                        <a:pt x="20" y="3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9" y="11"/>
                        <a:pt x="8" y="12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8" y="14"/>
                        <a:pt x="10" y="13"/>
                        <a:pt x="13" y="13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9" y="18"/>
                        <a:pt x="21" y="16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1" y="15"/>
                        <a:pt x="19" y="15"/>
                        <a:pt x="16" y="16"/>
                      </a:cubicBezTo>
                      <a:cubicBezTo>
                        <a:pt x="12" y="16"/>
                        <a:pt x="7" y="17"/>
                        <a:pt x="2" y="17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7" y="0"/>
                        <a:pt x="17" y="0"/>
                        <a:pt x="17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4" name="Freeform 810"/>
                <p:cNvSpPr>
                  <a:spLocks noEditPoints="1"/>
                </p:cNvSpPr>
                <p:nvPr/>
              </p:nvSpPr>
              <p:spPr bwMode="auto">
                <a:xfrm>
                  <a:off x="5472900" y="2401983"/>
                  <a:ext cx="55563" cy="53975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23" y="5"/>
                    </a:cxn>
                    <a:cxn ang="0">
                      <a:pos x="24" y="16"/>
                    </a:cxn>
                    <a:cxn ang="0">
                      <a:pos x="17" y="16"/>
                    </a:cxn>
                    <a:cxn ang="0">
                      <a:pos x="17" y="16"/>
                    </a:cxn>
                    <a:cxn ang="0">
                      <a:pos x="17" y="24"/>
                    </a:cxn>
                    <a:cxn ang="0">
                      <a:pos x="4" y="19"/>
                    </a:cxn>
                    <a:cxn ang="0">
                      <a:pos x="0" y="13"/>
                    </a:cxn>
                    <a:cxn ang="0">
                      <a:pos x="18" y="0"/>
                    </a:cxn>
                    <a:cxn ang="0">
                      <a:pos x="5" y="15"/>
                    </a:cxn>
                    <a:cxn ang="0">
                      <a:pos x="7" y="17"/>
                    </a:cxn>
                    <a:cxn ang="0">
                      <a:pos x="14" y="20"/>
                    </a:cxn>
                    <a:cxn ang="0">
                      <a:pos x="13" y="12"/>
                    </a:cxn>
                    <a:cxn ang="0">
                      <a:pos x="11" y="10"/>
                    </a:cxn>
                    <a:cxn ang="0">
                      <a:pos x="5" y="15"/>
                    </a:cxn>
                    <a:cxn ang="0">
                      <a:pos x="13" y="8"/>
                    </a:cxn>
                    <a:cxn ang="0">
                      <a:pos x="15" y="11"/>
                    </a:cxn>
                    <a:cxn ang="0">
                      <a:pos x="21" y="13"/>
                    </a:cxn>
                    <a:cxn ang="0">
                      <a:pos x="20" y="7"/>
                    </a:cxn>
                    <a:cxn ang="0">
                      <a:pos x="18" y="4"/>
                    </a:cxn>
                    <a:cxn ang="0">
                      <a:pos x="13" y="8"/>
                    </a:cxn>
                  </a:cxnLst>
                  <a:rect l="0" t="0" r="r" b="b"/>
                  <a:pathLst>
                    <a:path w="28" h="27">
                      <a:moveTo>
                        <a:pt x="18" y="0"/>
                      </a:moveTo>
                      <a:cubicBezTo>
                        <a:pt x="19" y="1"/>
                        <a:pt x="21" y="3"/>
                        <a:pt x="23" y="5"/>
                      </a:cubicBezTo>
                      <a:cubicBezTo>
                        <a:pt x="25" y="8"/>
                        <a:pt x="28" y="13"/>
                        <a:pt x="24" y="16"/>
                      </a:cubicBezTo>
                      <a:cubicBezTo>
                        <a:pt x="22" y="18"/>
                        <a:pt x="20" y="17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9" y="19"/>
                        <a:pt x="19" y="22"/>
                        <a:pt x="17" y="24"/>
                      </a:cubicBezTo>
                      <a:cubicBezTo>
                        <a:pt x="12" y="27"/>
                        <a:pt x="7" y="22"/>
                        <a:pt x="4" y="19"/>
                      </a:cubicBezTo>
                      <a:cubicBezTo>
                        <a:pt x="3" y="17"/>
                        <a:pt x="1" y="14"/>
                        <a:pt x="0" y="13"/>
                      </a:cubicBezTo>
                      <a:lnTo>
                        <a:pt x="18" y="0"/>
                      </a:lnTo>
                      <a:close/>
                      <a:moveTo>
                        <a:pt x="5" y="15"/>
                      </a:moveTo>
                      <a:cubicBezTo>
                        <a:pt x="5" y="16"/>
                        <a:pt x="6" y="16"/>
                        <a:pt x="7" y="17"/>
                      </a:cubicBezTo>
                      <a:cubicBezTo>
                        <a:pt x="8" y="20"/>
                        <a:pt x="12" y="22"/>
                        <a:pt x="14" y="20"/>
                      </a:cubicBezTo>
                      <a:cubicBezTo>
                        <a:pt x="17" y="18"/>
                        <a:pt x="15" y="15"/>
                        <a:pt x="13" y="12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lnTo>
                        <a:pt x="5" y="15"/>
                      </a:lnTo>
                      <a:close/>
                      <a:moveTo>
                        <a:pt x="13" y="8"/>
                      </a:move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7" y="13"/>
                        <a:pt x="19" y="15"/>
                        <a:pt x="21" y="13"/>
                      </a:cubicBezTo>
                      <a:cubicBezTo>
                        <a:pt x="23" y="12"/>
                        <a:pt x="23" y="10"/>
                        <a:pt x="20" y="7"/>
                      </a:cubicBezTo>
                      <a:cubicBezTo>
                        <a:pt x="19" y="6"/>
                        <a:pt x="19" y="5"/>
                        <a:pt x="18" y="4"/>
                      </a:cubicBezTo>
                      <a:lnTo>
                        <a:pt x="13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5" name="Freeform 811"/>
                <p:cNvSpPr>
                  <a:spLocks noEditPoints="1"/>
                </p:cNvSpPr>
                <p:nvPr/>
              </p:nvSpPr>
              <p:spPr bwMode="auto">
                <a:xfrm>
                  <a:off x="5501475" y="2435320"/>
                  <a:ext cx="50800" cy="52388"/>
                </a:xfrm>
                <a:custGeom>
                  <a:avLst/>
                  <a:gdLst/>
                  <a:ahLst/>
                  <a:cxnLst>
                    <a:cxn ang="0">
                      <a:pos x="7" y="23"/>
                    </a:cxn>
                    <a:cxn ang="0">
                      <a:pos x="9" y="21"/>
                    </a:cxn>
                    <a:cxn ang="0">
                      <a:pos x="9" y="21"/>
                    </a:cxn>
                    <a:cxn ang="0">
                      <a:pos x="2" y="17"/>
                    </a:cxn>
                    <a:cxn ang="0">
                      <a:pos x="3" y="8"/>
                    </a:cxn>
                    <a:cxn ang="0">
                      <a:pos x="18" y="13"/>
                    </a:cxn>
                    <a:cxn ang="0">
                      <a:pos x="18" y="13"/>
                    </a:cxn>
                    <a:cxn ang="0">
                      <a:pos x="19" y="6"/>
                    </a:cxn>
                    <a:cxn ang="0">
                      <a:pos x="14" y="2"/>
                    </a:cxn>
                    <a:cxn ang="0">
                      <a:pos x="16" y="0"/>
                    </a:cxn>
                    <a:cxn ang="0">
                      <a:pos x="22" y="4"/>
                    </a:cxn>
                    <a:cxn ang="0">
                      <a:pos x="20" y="17"/>
                    </a:cxn>
                    <a:cxn ang="0">
                      <a:pos x="14" y="22"/>
                    </a:cxn>
                    <a:cxn ang="0">
                      <a:pos x="10" y="26"/>
                    </a:cxn>
                    <a:cxn ang="0">
                      <a:pos x="7" y="23"/>
                    </a:cxn>
                    <a:cxn ang="0">
                      <a:pos x="16" y="15"/>
                    </a:cxn>
                    <a:cxn ang="0">
                      <a:pos x="6" y="11"/>
                    </a:cxn>
                    <a:cxn ang="0">
                      <a:pos x="5" y="16"/>
                    </a:cxn>
                    <a:cxn ang="0">
                      <a:pos x="12" y="18"/>
                    </a:cxn>
                    <a:cxn ang="0">
                      <a:pos x="13" y="18"/>
                    </a:cxn>
                    <a:cxn ang="0">
                      <a:pos x="16" y="15"/>
                    </a:cxn>
                  </a:cxnLst>
                  <a:rect l="0" t="0" r="r" b="b"/>
                  <a:pathLst>
                    <a:path w="26" h="26">
                      <a:moveTo>
                        <a:pt x="7" y="23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7" y="21"/>
                        <a:pt x="4" y="20"/>
                        <a:pt x="2" y="17"/>
                      </a:cubicBezTo>
                      <a:cubicBezTo>
                        <a:pt x="0" y="14"/>
                        <a:pt x="1" y="10"/>
                        <a:pt x="3" y="8"/>
                      </a:cubicBezTo>
                      <a:cubicBezTo>
                        <a:pt x="7" y="5"/>
                        <a:pt x="13" y="7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20" y="12"/>
                        <a:pt x="22" y="9"/>
                        <a:pt x="19" y="6"/>
                      </a:cubicBezTo>
                      <a:cubicBezTo>
                        <a:pt x="18" y="4"/>
                        <a:pt x="16" y="3"/>
                        <a:pt x="14" y="2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8" y="1"/>
                        <a:pt x="20" y="2"/>
                        <a:pt x="22" y="4"/>
                      </a:cubicBezTo>
                      <a:cubicBezTo>
                        <a:pt x="26" y="10"/>
                        <a:pt x="24" y="14"/>
                        <a:pt x="20" y="17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2" y="23"/>
                        <a:pt x="11" y="25"/>
                        <a:pt x="10" y="26"/>
                      </a:cubicBezTo>
                      <a:lnTo>
                        <a:pt x="7" y="23"/>
                      </a:lnTo>
                      <a:close/>
                      <a:moveTo>
                        <a:pt x="16" y="15"/>
                      </a:moveTo>
                      <a:cubicBezTo>
                        <a:pt x="13" y="12"/>
                        <a:pt x="10" y="8"/>
                        <a:pt x="6" y="11"/>
                      </a:cubicBezTo>
                      <a:cubicBezTo>
                        <a:pt x="4" y="13"/>
                        <a:pt x="4" y="15"/>
                        <a:pt x="5" y="16"/>
                      </a:cubicBezTo>
                      <a:cubicBezTo>
                        <a:pt x="7" y="19"/>
                        <a:pt x="10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lnTo>
                        <a:pt x="16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6" name="Freeform 812"/>
                <p:cNvSpPr>
                  <a:spLocks/>
                </p:cNvSpPr>
                <p:nvPr/>
              </p:nvSpPr>
              <p:spPr bwMode="auto">
                <a:xfrm>
                  <a:off x="5525287" y="2465483"/>
                  <a:ext cx="57150" cy="69850"/>
                </a:xfrm>
                <a:custGeom>
                  <a:avLst/>
                  <a:gdLst/>
                  <a:ahLst/>
                  <a:cxnLst>
                    <a:cxn ang="0">
                      <a:pos x="25" y="4"/>
                    </a:cxn>
                    <a:cxn ang="0">
                      <a:pos x="6" y="19"/>
                    </a:cxn>
                    <a:cxn ang="0">
                      <a:pos x="15" y="29"/>
                    </a:cxn>
                    <a:cxn ang="0">
                      <a:pos x="34" y="14"/>
                    </a:cxn>
                    <a:cxn ang="0">
                      <a:pos x="36" y="18"/>
                    </a:cxn>
                    <a:cxn ang="0">
                      <a:pos x="17" y="34"/>
                    </a:cxn>
                    <a:cxn ang="0">
                      <a:pos x="20" y="35"/>
                    </a:cxn>
                    <a:cxn ang="0">
                      <a:pos x="9" y="44"/>
                    </a:cxn>
                    <a:cxn ang="0">
                      <a:pos x="7" y="40"/>
                    </a:cxn>
                    <a:cxn ang="0">
                      <a:pos x="14" y="34"/>
                    </a:cxn>
                    <a:cxn ang="0">
                      <a:pos x="0" y="18"/>
                    </a:cxn>
                    <a:cxn ang="0">
                      <a:pos x="22" y="0"/>
                    </a:cxn>
                    <a:cxn ang="0">
                      <a:pos x="25" y="4"/>
                    </a:cxn>
                  </a:cxnLst>
                  <a:rect l="0" t="0" r="r" b="b"/>
                  <a:pathLst>
                    <a:path w="36" h="44">
                      <a:moveTo>
                        <a:pt x="25" y="4"/>
                      </a:moveTo>
                      <a:lnTo>
                        <a:pt x="6" y="19"/>
                      </a:lnTo>
                      <a:lnTo>
                        <a:pt x="15" y="29"/>
                      </a:lnTo>
                      <a:lnTo>
                        <a:pt x="34" y="14"/>
                      </a:lnTo>
                      <a:lnTo>
                        <a:pt x="36" y="18"/>
                      </a:lnTo>
                      <a:lnTo>
                        <a:pt x="17" y="34"/>
                      </a:lnTo>
                      <a:lnTo>
                        <a:pt x="20" y="35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14" y="34"/>
                      </a:lnTo>
                      <a:lnTo>
                        <a:pt x="0" y="18"/>
                      </a:lnTo>
                      <a:lnTo>
                        <a:pt x="22" y="0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7" name="Freeform 813"/>
                <p:cNvSpPr>
                  <a:spLocks/>
                </p:cNvSpPr>
                <p:nvPr/>
              </p:nvSpPr>
              <p:spPr bwMode="auto">
                <a:xfrm>
                  <a:off x="5555450" y="2501995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3" y="9"/>
                    </a:cxn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13" y="13"/>
                    </a:cxn>
                    <a:cxn ang="0">
                      <a:pos x="26" y="12"/>
                    </a:cxn>
                    <a:cxn ang="0">
                      <a:pos x="29" y="15"/>
                    </a:cxn>
                    <a:cxn ang="0">
                      <a:pos x="12" y="29"/>
                    </a:cxn>
                    <a:cxn ang="0">
                      <a:pos x="9" y="26"/>
                    </a:cxn>
                    <a:cxn ang="0">
                      <a:pos x="17" y="20"/>
                    </a:cxn>
                    <a:cxn ang="0">
                      <a:pos x="24" y="15"/>
                    </a:cxn>
                    <a:cxn ang="0">
                      <a:pos x="24" y="15"/>
                    </a:cxn>
                    <a:cxn ang="0">
                      <a:pos x="16" y="16"/>
                    </a:cxn>
                    <a:cxn ang="0">
                      <a:pos x="3" y="18"/>
                    </a:cxn>
                    <a:cxn ang="0">
                      <a:pos x="0" y="14"/>
                    </a:cxn>
                    <a:cxn ang="0">
                      <a:pos x="18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29" h="29">
                      <a:moveTo>
                        <a:pt x="20" y="3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0" y="12"/>
                        <a:pt x="8" y="13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4"/>
                        <a:pt x="10" y="14"/>
                        <a:pt x="13" y="13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20" y="18"/>
                        <a:pt x="21" y="17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1" y="16"/>
                        <a:pt x="19" y="16"/>
                        <a:pt x="16" y="16"/>
                      </a:cubicBezTo>
                      <a:cubicBezTo>
                        <a:pt x="12" y="17"/>
                        <a:pt x="7" y="18"/>
                        <a:pt x="3" y="1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8" name="Freeform 814"/>
                <p:cNvSpPr>
                  <a:spLocks noEditPoints="1"/>
                </p:cNvSpPr>
                <p:nvPr/>
              </p:nvSpPr>
              <p:spPr bwMode="auto">
                <a:xfrm>
                  <a:off x="5580850" y="2543270"/>
                  <a:ext cx="58738" cy="49213"/>
                </a:xfrm>
                <a:custGeom>
                  <a:avLst/>
                  <a:gdLst/>
                  <a:ahLst/>
                  <a:cxnLst>
                    <a:cxn ang="0">
                      <a:pos x="12" y="25"/>
                    </a:cxn>
                    <a:cxn ang="0">
                      <a:pos x="10" y="22"/>
                    </a:cxn>
                    <a:cxn ang="0">
                      <a:pos x="17" y="16"/>
                    </a:cxn>
                    <a:cxn ang="0">
                      <a:pos x="15" y="14"/>
                    </a:cxn>
                    <a:cxn ang="0">
                      <a:pos x="12" y="12"/>
                    </a:cxn>
                    <a:cxn ang="0">
                      <a:pos x="5" y="13"/>
                    </a:cxn>
                    <a:cxn ang="0">
                      <a:pos x="3" y="13"/>
                    </a:cxn>
                    <a:cxn ang="0">
                      <a:pos x="0" y="10"/>
                    </a:cxn>
                    <a:cxn ang="0">
                      <a:pos x="3" y="10"/>
                    </a:cxn>
                    <a:cxn ang="0">
                      <a:pos x="10" y="8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14" y="1"/>
                    </a:cxn>
                    <a:cxn ang="0">
                      <a:pos x="20" y="0"/>
                    </a:cxn>
                    <a:cxn ang="0">
                      <a:pos x="25" y="5"/>
                    </a:cxn>
                    <a:cxn ang="0">
                      <a:pos x="30" y="11"/>
                    </a:cxn>
                    <a:cxn ang="0">
                      <a:pos x="12" y="25"/>
                    </a:cxn>
                    <a:cxn ang="0">
                      <a:pos x="25" y="10"/>
                    </a:cxn>
                    <a:cxn ang="0">
                      <a:pos x="23" y="7"/>
                    </a:cxn>
                    <a:cxn ang="0">
                      <a:pos x="16" y="4"/>
                    </a:cxn>
                    <a:cxn ang="0">
                      <a:pos x="17" y="12"/>
                    </a:cxn>
                    <a:cxn ang="0">
                      <a:pos x="19" y="14"/>
                    </a:cxn>
                    <a:cxn ang="0">
                      <a:pos x="25" y="10"/>
                    </a:cxn>
                  </a:cxnLst>
                  <a:rect l="0" t="0" r="r" b="b"/>
                  <a:pathLst>
                    <a:path w="30" h="25">
                      <a:moveTo>
                        <a:pt x="12" y="25"/>
                      </a:move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4" y="12"/>
                        <a:pt x="13" y="12"/>
                        <a:pt x="12" y="12"/>
                      </a:cubicBezTo>
                      <a:cubicBezTo>
                        <a:pt x="10" y="11"/>
                        <a:pt x="7" y="12"/>
                        <a:pt x="5" y="13"/>
                      </a:cubicBezTo>
                      <a:cubicBezTo>
                        <a:pt x="4" y="13"/>
                        <a:pt x="3" y="13"/>
                        <a:pt x="3" y="13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5" y="9"/>
                        <a:pt x="8" y="8"/>
                        <a:pt x="10" y="8"/>
                      </a:cubicBezTo>
                      <a:cubicBezTo>
                        <a:pt x="11" y="8"/>
                        <a:pt x="12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7"/>
                        <a:pt x="11" y="3"/>
                        <a:pt x="14" y="1"/>
                      </a:cubicBezTo>
                      <a:cubicBezTo>
                        <a:pt x="16" y="0"/>
                        <a:pt x="18" y="0"/>
                        <a:pt x="20" y="0"/>
                      </a:cubicBezTo>
                      <a:cubicBezTo>
                        <a:pt x="22" y="1"/>
                        <a:pt x="24" y="3"/>
                        <a:pt x="25" y="5"/>
                      </a:cubicBezTo>
                      <a:cubicBezTo>
                        <a:pt x="27" y="7"/>
                        <a:pt x="29" y="10"/>
                        <a:pt x="30" y="11"/>
                      </a:cubicBezTo>
                      <a:lnTo>
                        <a:pt x="12" y="25"/>
                      </a:lnTo>
                      <a:close/>
                      <a:moveTo>
                        <a:pt x="25" y="10"/>
                      </a:moveTo>
                      <a:cubicBezTo>
                        <a:pt x="25" y="9"/>
                        <a:pt x="24" y="8"/>
                        <a:pt x="23" y="7"/>
                      </a:cubicBezTo>
                      <a:cubicBezTo>
                        <a:pt x="21" y="5"/>
                        <a:pt x="19" y="3"/>
                        <a:pt x="16" y="4"/>
                      </a:cubicBezTo>
                      <a:cubicBezTo>
                        <a:pt x="14" y="6"/>
                        <a:pt x="15" y="10"/>
                        <a:pt x="17" y="12"/>
                      </a:cubicBezTo>
                      <a:cubicBezTo>
                        <a:pt x="18" y="13"/>
                        <a:pt x="19" y="14"/>
                        <a:pt x="19" y="14"/>
                      </a:cubicBez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29" name="Freeform 815"/>
                <p:cNvSpPr>
                  <a:spLocks/>
                </p:cNvSpPr>
                <p:nvPr/>
              </p:nvSpPr>
              <p:spPr bwMode="auto">
                <a:xfrm>
                  <a:off x="5598312" y="2595658"/>
                  <a:ext cx="28575" cy="1111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0" y="0"/>
                    </a:cxn>
                    <a:cxn ang="0">
                      <a:pos x="14" y="3"/>
                    </a:cxn>
                    <a:cxn ang="0">
                      <a:pos x="2" y="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4" h="6">
                      <a:moveTo>
                        <a:pt x="0" y="4"/>
                      </a:moveTo>
                      <a:cubicBezTo>
                        <a:pt x="3" y="3"/>
                        <a:pt x="7" y="1"/>
                        <a:pt x="10" y="0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0" y="4"/>
                        <a:pt x="4" y="6"/>
                        <a:pt x="2" y="6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0" name="Freeform 816"/>
                <p:cNvSpPr>
                  <a:spLocks noEditPoints="1"/>
                </p:cNvSpPr>
                <p:nvPr/>
              </p:nvSpPr>
              <p:spPr bwMode="auto">
                <a:xfrm>
                  <a:off x="5090312" y="2044795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0" y="22"/>
                    </a:cxn>
                    <a:cxn ang="0">
                      <a:pos x="4" y="21"/>
                    </a:cxn>
                    <a:cxn ang="0">
                      <a:pos x="6" y="5"/>
                    </a:cxn>
                    <a:cxn ang="0">
                      <a:pos x="23" y="6"/>
                    </a:cxn>
                    <a:cxn ang="0">
                      <a:pos x="20" y="22"/>
                    </a:cxn>
                    <a:cxn ang="0">
                      <a:pos x="9" y="8"/>
                    </a:cxn>
                    <a:cxn ang="0">
                      <a:pos x="7" y="19"/>
                    </a:cxn>
                    <a:cxn ang="0">
                      <a:pos x="18" y="19"/>
                    </a:cxn>
                    <a:cxn ang="0">
                      <a:pos x="20" y="8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27" h="27">
                      <a:moveTo>
                        <a:pt x="20" y="22"/>
                      </a:moveTo>
                      <a:cubicBezTo>
                        <a:pt x="14" y="27"/>
                        <a:pt x="7" y="25"/>
                        <a:pt x="4" y="21"/>
                      </a:cubicBezTo>
                      <a:cubicBezTo>
                        <a:pt x="0" y="16"/>
                        <a:pt x="1" y="10"/>
                        <a:pt x="6" y="5"/>
                      </a:cubicBezTo>
                      <a:cubicBezTo>
                        <a:pt x="12" y="0"/>
                        <a:pt x="19" y="2"/>
                        <a:pt x="23" y="6"/>
                      </a:cubicBezTo>
                      <a:cubicBezTo>
                        <a:pt x="27" y="11"/>
                        <a:pt x="26" y="18"/>
                        <a:pt x="20" y="22"/>
                      </a:cubicBezTo>
                      <a:close/>
                      <a:moveTo>
                        <a:pt x="9" y="8"/>
                      </a:moveTo>
                      <a:cubicBezTo>
                        <a:pt x="5" y="11"/>
                        <a:pt x="4" y="16"/>
                        <a:pt x="7" y="19"/>
                      </a:cubicBezTo>
                      <a:cubicBezTo>
                        <a:pt x="9" y="22"/>
                        <a:pt x="14" y="22"/>
                        <a:pt x="18" y="19"/>
                      </a:cubicBezTo>
                      <a:cubicBezTo>
                        <a:pt x="21" y="17"/>
                        <a:pt x="23" y="12"/>
                        <a:pt x="20" y="8"/>
                      </a:cubicBezTo>
                      <a:cubicBezTo>
                        <a:pt x="17" y="5"/>
                        <a:pt x="12" y="6"/>
                        <a:pt x="9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1" name="Freeform 817"/>
                <p:cNvSpPr>
                  <a:spLocks/>
                </p:cNvSpPr>
                <p:nvPr/>
              </p:nvSpPr>
              <p:spPr bwMode="auto">
                <a:xfrm>
                  <a:off x="5117300" y="2081308"/>
                  <a:ext cx="57150" cy="55563"/>
                </a:xfrm>
                <a:custGeom>
                  <a:avLst/>
                  <a:gdLst/>
                  <a:ahLst/>
                  <a:cxnLst>
                    <a:cxn ang="0">
                      <a:pos x="36" y="18"/>
                    </a:cxn>
                    <a:cxn ang="0">
                      <a:pos x="15" y="35"/>
                    </a:cxn>
                    <a:cxn ang="0">
                      <a:pos x="11" y="31"/>
                    </a:cxn>
                    <a:cxn ang="0">
                      <a:pos x="30" y="16"/>
                    </a:cxn>
                    <a:cxn ang="0">
                      <a:pos x="22" y="6"/>
                    </a:cxn>
                    <a:cxn ang="0">
                      <a:pos x="3" y="21"/>
                    </a:cxn>
                    <a:cxn ang="0">
                      <a:pos x="0" y="18"/>
                    </a:cxn>
                    <a:cxn ang="0">
                      <a:pos x="22" y="0"/>
                    </a:cxn>
                    <a:cxn ang="0">
                      <a:pos x="36" y="18"/>
                    </a:cxn>
                  </a:cxnLst>
                  <a:rect l="0" t="0" r="r" b="b"/>
                  <a:pathLst>
                    <a:path w="36" h="35">
                      <a:moveTo>
                        <a:pt x="36" y="18"/>
                      </a:moveTo>
                      <a:lnTo>
                        <a:pt x="15" y="35"/>
                      </a:lnTo>
                      <a:lnTo>
                        <a:pt x="11" y="31"/>
                      </a:lnTo>
                      <a:lnTo>
                        <a:pt x="30" y="16"/>
                      </a:lnTo>
                      <a:lnTo>
                        <a:pt x="22" y="6"/>
                      </a:lnTo>
                      <a:lnTo>
                        <a:pt x="3" y="21"/>
                      </a:lnTo>
                      <a:lnTo>
                        <a:pt x="0" y="18"/>
                      </a:lnTo>
                      <a:lnTo>
                        <a:pt x="22" y="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2" name="Freeform 818"/>
                <p:cNvSpPr>
                  <a:spLocks/>
                </p:cNvSpPr>
                <p:nvPr/>
              </p:nvSpPr>
              <p:spPr bwMode="auto">
                <a:xfrm>
                  <a:off x="5150637" y="2111470"/>
                  <a:ext cx="49213" cy="46038"/>
                </a:xfrm>
                <a:custGeom>
                  <a:avLst/>
                  <a:gdLst/>
                  <a:ahLst/>
                  <a:cxnLst>
                    <a:cxn ang="0">
                      <a:pos x="31" y="19"/>
                    </a:cxn>
                    <a:cxn ang="0">
                      <a:pos x="28" y="21"/>
                    </a:cxn>
                    <a:cxn ang="0">
                      <a:pos x="23" y="14"/>
                    </a:cxn>
                    <a:cxn ang="0">
                      <a:pos x="4" y="29"/>
                    </a:cxn>
                    <a:cxn ang="0">
                      <a:pos x="0" y="25"/>
                    </a:cxn>
                    <a:cxn ang="0">
                      <a:pos x="19" y="10"/>
                    </a:cxn>
                    <a:cxn ang="0">
                      <a:pos x="14" y="4"/>
                    </a:cxn>
                    <a:cxn ang="0">
                      <a:pos x="18" y="0"/>
                    </a:cxn>
                    <a:cxn ang="0">
                      <a:pos x="31" y="19"/>
                    </a:cxn>
                  </a:cxnLst>
                  <a:rect l="0" t="0" r="r" b="b"/>
                  <a:pathLst>
                    <a:path w="31" h="29">
                      <a:moveTo>
                        <a:pt x="31" y="19"/>
                      </a:moveTo>
                      <a:lnTo>
                        <a:pt x="28" y="21"/>
                      </a:lnTo>
                      <a:lnTo>
                        <a:pt x="23" y="14"/>
                      </a:lnTo>
                      <a:lnTo>
                        <a:pt x="4" y="29"/>
                      </a:lnTo>
                      <a:lnTo>
                        <a:pt x="0" y="25"/>
                      </a:lnTo>
                      <a:lnTo>
                        <a:pt x="19" y="10"/>
                      </a:lnTo>
                      <a:lnTo>
                        <a:pt x="14" y="4"/>
                      </a:lnTo>
                      <a:lnTo>
                        <a:pt x="18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3" name="Freeform 819"/>
                <p:cNvSpPr>
                  <a:spLocks/>
                </p:cNvSpPr>
                <p:nvPr/>
              </p:nvSpPr>
              <p:spPr bwMode="auto">
                <a:xfrm>
                  <a:off x="5166512" y="2143220"/>
                  <a:ext cx="60325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3" y="9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13" y="13"/>
                    </a:cxn>
                    <a:cxn ang="0">
                      <a:pos x="27" y="11"/>
                    </a:cxn>
                    <a:cxn ang="0">
                      <a:pos x="30" y="15"/>
                    </a:cxn>
                    <a:cxn ang="0">
                      <a:pos x="12" y="29"/>
                    </a:cxn>
                    <a:cxn ang="0">
                      <a:pos x="10" y="26"/>
                    </a:cxn>
                    <a:cxn ang="0">
                      <a:pos x="17" y="20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17" y="16"/>
                    </a:cxn>
                    <a:cxn ang="0">
                      <a:pos x="3" y="17"/>
                    </a:cxn>
                    <a:cxn ang="0">
                      <a:pos x="0" y="14"/>
                    </a:cxn>
                    <a:cxn ang="0">
                      <a:pos x="18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0" h="29">
                      <a:moveTo>
                        <a:pt x="20" y="3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0" y="11"/>
                        <a:pt x="8" y="12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9" y="14"/>
                        <a:pt x="10" y="13"/>
                        <a:pt x="13" y="13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20" y="18"/>
                        <a:pt x="22" y="16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1" y="15"/>
                        <a:pt x="19" y="15"/>
                        <a:pt x="17" y="16"/>
                      </a:cubicBezTo>
                      <a:cubicBezTo>
                        <a:pt x="13" y="16"/>
                        <a:pt x="8" y="17"/>
                        <a:pt x="3" y="17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4" name="Freeform 820"/>
                <p:cNvSpPr>
                  <a:spLocks/>
                </p:cNvSpPr>
                <p:nvPr/>
              </p:nvSpPr>
              <p:spPr bwMode="auto">
                <a:xfrm>
                  <a:off x="5195087" y="2181320"/>
                  <a:ext cx="65088" cy="65088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22" y="4"/>
                    </a:cxn>
                    <a:cxn ang="0">
                      <a:pos x="16" y="14"/>
                    </a:cxn>
                    <a:cxn ang="0">
                      <a:pos x="12" y="19"/>
                    </a:cxn>
                    <a:cxn ang="0">
                      <a:pos x="12" y="19"/>
                    </a:cxn>
                    <a:cxn ang="0">
                      <a:pos x="20" y="17"/>
                    </a:cxn>
                    <a:cxn ang="0">
                      <a:pos x="30" y="13"/>
                    </a:cxn>
                    <a:cxn ang="0">
                      <a:pos x="33" y="17"/>
                    </a:cxn>
                    <a:cxn ang="0">
                      <a:pos x="16" y="33"/>
                    </a:cxn>
                    <a:cxn ang="0">
                      <a:pos x="14" y="29"/>
                    </a:cxn>
                    <a:cxn ang="0">
                      <a:pos x="22" y="22"/>
                    </a:cxn>
                    <a:cxn ang="0">
                      <a:pos x="28" y="17"/>
                    </a:cxn>
                    <a:cxn ang="0">
                      <a:pos x="28" y="17"/>
                    </a:cxn>
                    <a:cxn ang="0">
                      <a:pos x="20" y="20"/>
                    </a:cxn>
                    <a:cxn ang="0">
                      <a:pos x="9" y="23"/>
                    </a:cxn>
                    <a:cxn ang="0">
                      <a:pos x="7" y="21"/>
                    </a:cxn>
                    <a:cxn ang="0">
                      <a:pos x="13" y="11"/>
                    </a:cxn>
                    <a:cxn ang="0">
                      <a:pos x="18" y="5"/>
                    </a:cxn>
                    <a:cxn ang="0">
                      <a:pos x="18" y="4"/>
                    </a:cxn>
                    <a:cxn ang="0">
                      <a:pos x="11" y="9"/>
                    </a:cxn>
                    <a:cxn ang="0">
                      <a:pos x="2" y="15"/>
                    </a:cxn>
                    <a:cxn ang="0">
                      <a:pos x="0" y="12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3" h="33">
                      <a:moveTo>
                        <a:pt x="19" y="0"/>
                      </a:move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5" y="15"/>
                        <a:pt x="13" y="18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4" y="19"/>
                        <a:pt x="17" y="17"/>
                        <a:pt x="20" y="17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4" y="21"/>
                        <a:pt x="26" y="19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6" y="18"/>
                        <a:pt x="24" y="18"/>
                        <a:pt x="20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5" y="9"/>
                        <a:pt x="16" y="6"/>
                        <a:pt x="18" y="5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6" y="6"/>
                        <a:pt x="13" y="8"/>
                        <a:pt x="11" y="9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5" name="Freeform 821"/>
                <p:cNvSpPr>
                  <a:spLocks/>
                </p:cNvSpPr>
                <p:nvPr/>
              </p:nvSpPr>
              <p:spPr bwMode="auto">
                <a:xfrm>
                  <a:off x="5230012" y="2222595"/>
                  <a:ext cx="60325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3" y="9"/>
                    </a:cxn>
                    <a:cxn ang="0">
                      <a:pos x="6" y="14"/>
                    </a:cxn>
                    <a:cxn ang="0">
                      <a:pos x="6" y="15"/>
                    </a:cxn>
                    <a:cxn ang="0">
                      <a:pos x="13" y="13"/>
                    </a:cxn>
                    <a:cxn ang="0">
                      <a:pos x="27" y="11"/>
                    </a:cxn>
                    <a:cxn ang="0">
                      <a:pos x="30" y="15"/>
                    </a:cxn>
                    <a:cxn ang="0">
                      <a:pos x="12" y="29"/>
                    </a:cxn>
                    <a:cxn ang="0">
                      <a:pos x="10" y="26"/>
                    </a:cxn>
                    <a:cxn ang="0">
                      <a:pos x="17" y="20"/>
                    </a:cxn>
                    <a:cxn ang="0">
                      <a:pos x="24" y="15"/>
                    </a:cxn>
                    <a:cxn ang="0">
                      <a:pos x="24" y="14"/>
                    </a:cxn>
                    <a:cxn ang="0">
                      <a:pos x="17" y="16"/>
                    </a:cxn>
                    <a:cxn ang="0">
                      <a:pos x="3" y="18"/>
                    </a:cxn>
                    <a:cxn ang="0">
                      <a:pos x="0" y="14"/>
                    </a:cxn>
                    <a:cxn ang="0">
                      <a:pos x="18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30" h="29">
                      <a:moveTo>
                        <a:pt x="20" y="3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0" y="11"/>
                        <a:pt x="8" y="13"/>
                        <a:pt x="6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9" y="14"/>
                        <a:pt x="10" y="14"/>
                        <a:pt x="13" y="13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20" y="18"/>
                        <a:pt x="22" y="17"/>
                        <a:pt x="24" y="15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1" y="15"/>
                        <a:pt x="19" y="16"/>
                        <a:pt x="17" y="16"/>
                      </a:cubicBezTo>
                      <a:cubicBezTo>
                        <a:pt x="13" y="16"/>
                        <a:pt x="8" y="17"/>
                        <a:pt x="3" y="1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6" name="Freeform 822"/>
                <p:cNvSpPr>
                  <a:spLocks/>
                </p:cNvSpPr>
                <p:nvPr/>
              </p:nvSpPr>
              <p:spPr bwMode="auto">
                <a:xfrm>
                  <a:off x="5260175" y="2260695"/>
                  <a:ext cx="49213" cy="49213"/>
                </a:xfrm>
                <a:custGeom>
                  <a:avLst/>
                  <a:gdLst/>
                  <a:ahLst/>
                  <a:cxnLst>
                    <a:cxn ang="0">
                      <a:pos x="11" y="7"/>
                    </a:cxn>
                    <a:cxn ang="0">
                      <a:pos x="13" y="9"/>
                    </a:cxn>
                    <a:cxn ang="0">
                      <a:pos x="19" y="11"/>
                    </a:cxn>
                    <a:cxn ang="0">
                      <a:pos x="19" y="5"/>
                    </a:cxn>
                    <a:cxn ang="0">
                      <a:pos x="14" y="2"/>
                    </a:cxn>
                    <a:cxn ang="0">
                      <a:pos x="16" y="0"/>
                    </a:cxn>
                    <a:cxn ang="0">
                      <a:pos x="22" y="4"/>
                    </a:cxn>
                    <a:cxn ang="0">
                      <a:pos x="22" y="14"/>
                    </a:cxn>
                    <a:cxn ang="0">
                      <a:pos x="15" y="13"/>
                    </a:cxn>
                    <a:cxn ang="0">
                      <a:pos x="15" y="13"/>
                    </a:cxn>
                    <a:cxn ang="0">
                      <a:pos x="14" y="22"/>
                    </a:cxn>
                    <a:cxn ang="0">
                      <a:pos x="3" y="18"/>
                    </a:cxn>
                    <a:cxn ang="0">
                      <a:pos x="0" y="11"/>
                    </a:cxn>
                    <a:cxn ang="0">
                      <a:pos x="3" y="10"/>
                    </a:cxn>
                    <a:cxn ang="0">
                      <a:pos x="5" y="16"/>
                    </a:cxn>
                    <a:cxn ang="0">
                      <a:pos x="12" y="18"/>
                    </a:cxn>
                    <a:cxn ang="0">
                      <a:pos x="10" y="10"/>
                    </a:cxn>
                    <a:cxn ang="0">
                      <a:pos x="9" y="9"/>
                    </a:cxn>
                    <a:cxn ang="0">
                      <a:pos x="11" y="7"/>
                    </a:cxn>
                  </a:cxnLst>
                  <a:rect l="0" t="0" r="r" b="b"/>
                  <a:pathLst>
                    <a:path w="25" h="25">
                      <a:moveTo>
                        <a:pt x="11" y="7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5" y="11"/>
                        <a:pt x="17" y="12"/>
                        <a:pt x="19" y="11"/>
                      </a:cubicBezTo>
                      <a:cubicBezTo>
                        <a:pt x="21" y="10"/>
                        <a:pt x="20" y="7"/>
                        <a:pt x="19" y="5"/>
                      </a:cubicBezTo>
                      <a:cubicBezTo>
                        <a:pt x="18" y="4"/>
                        <a:pt x="16" y="3"/>
                        <a:pt x="14" y="2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8" y="1"/>
                        <a:pt x="20" y="2"/>
                        <a:pt x="22" y="4"/>
                      </a:cubicBezTo>
                      <a:cubicBezTo>
                        <a:pt x="24" y="7"/>
                        <a:pt x="25" y="11"/>
                        <a:pt x="22" y="14"/>
                      </a:cubicBezTo>
                      <a:cubicBezTo>
                        <a:pt x="20" y="16"/>
                        <a:pt x="17" y="15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7" y="16"/>
                        <a:pt x="17" y="19"/>
                        <a:pt x="14" y="22"/>
                      </a:cubicBezTo>
                      <a:cubicBezTo>
                        <a:pt x="10" y="25"/>
                        <a:pt x="6" y="22"/>
                        <a:pt x="3" y="18"/>
                      </a:cubicBezTo>
                      <a:cubicBezTo>
                        <a:pt x="1" y="16"/>
                        <a:pt x="0" y="14"/>
                        <a:pt x="0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2"/>
                        <a:pt x="4" y="14"/>
                        <a:pt x="5" y="16"/>
                      </a:cubicBezTo>
                      <a:cubicBezTo>
                        <a:pt x="7" y="19"/>
                        <a:pt x="10" y="19"/>
                        <a:pt x="12" y="18"/>
                      </a:cubicBezTo>
                      <a:cubicBezTo>
                        <a:pt x="14" y="16"/>
                        <a:pt x="13" y="13"/>
                        <a:pt x="10" y="10"/>
                      </a:cubicBezTo>
                      <a:cubicBezTo>
                        <a:pt x="9" y="9"/>
                        <a:pt x="9" y="9"/>
                        <a:pt x="9" y="9"/>
                      </a:cubicBezTo>
                      <a:lnTo>
                        <a:pt x="1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7" name="Freeform 823"/>
                <p:cNvSpPr>
                  <a:spLocks noEditPoints="1"/>
                </p:cNvSpPr>
                <p:nvPr/>
              </p:nvSpPr>
              <p:spPr bwMode="auto">
                <a:xfrm>
                  <a:off x="5282400" y="2290858"/>
                  <a:ext cx="53975" cy="49213"/>
                </a:xfrm>
                <a:custGeom>
                  <a:avLst/>
                  <a:gdLst/>
                  <a:ahLst/>
                  <a:cxnLst>
                    <a:cxn ang="0">
                      <a:pos x="8" y="23"/>
                    </a:cxn>
                    <a:cxn ang="0">
                      <a:pos x="10" y="21"/>
                    </a:cxn>
                    <a:cxn ang="0">
                      <a:pos x="10" y="20"/>
                    </a:cxn>
                    <a:cxn ang="0">
                      <a:pos x="3" y="17"/>
                    </a:cxn>
                    <a:cxn ang="0">
                      <a:pos x="4" y="8"/>
                    </a:cxn>
                    <a:cxn ang="0">
                      <a:pos x="19" y="13"/>
                    </a:cxn>
                    <a:cxn ang="0">
                      <a:pos x="19" y="13"/>
                    </a:cxn>
                    <a:cxn ang="0">
                      <a:pos x="20" y="6"/>
                    </a:cxn>
                    <a:cxn ang="0">
                      <a:pos x="15" y="2"/>
                    </a:cxn>
                    <a:cxn ang="0">
                      <a:pos x="17" y="0"/>
                    </a:cxn>
                    <a:cxn ang="0">
                      <a:pos x="23" y="4"/>
                    </a:cxn>
                    <a:cxn ang="0">
                      <a:pos x="21" y="17"/>
                    </a:cxn>
                    <a:cxn ang="0">
                      <a:pos x="14" y="22"/>
                    </a:cxn>
                    <a:cxn ang="0">
                      <a:pos x="10" y="25"/>
                    </a:cxn>
                    <a:cxn ang="0">
                      <a:pos x="8" y="23"/>
                    </a:cxn>
                    <a:cxn ang="0">
                      <a:pos x="17" y="15"/>
                    </a:cxn>
                    <a:cxn ang="0">
                      <a:pos x="7" y="11"/>
                    </a:cxn>
                    <a:cxn ang="0">
                      <a:pos x="6" y="16"/>
                    </a:cxn>
                    <a:cxn ang="0">
                      <a:pos x="12" y="18"/>
                    </a:cxn>
                    <a:cxn ang="0">
                      <a:pos x="14" y="17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27" h="25">
                      <a:moveTo>
                        <a:pt x="8" y="23"/>
                      </a:move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8" y="21"/>
                        <a:pt x="5" y="20"/>
                        <a:pt x="3" y="17"/>
                      </a:cubicBezTo>
                      <a:cubicBezTo>
                        <a:pt x="0" y="14"/>
                        <a:pt x="1" y="10"/>
                        <a:pt x="4" y="8"/>
                      </a:cubicBezTo>
                      <a:cubicBezTo>
                        <a:pt x="8" y="4"/>
                        <a:pt x="13" y="6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1" y="12"/>
                        <a:pt x="23" y="9"/>
                        <a:pt x="20" y="6"/>
                      </a:cubicBezTo>
                      <a:cubicBezTo>
                        <a:pt x="19" y="4"/>
                        <a:pt x="17" y="3"/>
                        <a:pt x="15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0"/>
                        <a:pt x="21" y="2"/>
                        <a:pt x="23" y="4"/>
                      </a:cubicBezTo>
                      <a:cubicBezTo>
                        <a:pt x="27" y="10"/>
                        <a:pt x="24" y="14"/>
                        <a:pt x="21" y="17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3"/>
                        <a:pt x="11" y="24"/>
                        <a:pt x="10" y="25"/>
                      </a:cubicBezTo>
                      <a:lnTo>
                        <a:pt x="8" y="23"/>
                      </a:lnTo>
                      <a:close/>
                      <a:moveTo>
                        <a:pt x="17" y="15"/>
                      </a:moveTo>
                      <a:cubicBezTo>
                        <a:pt x="14" y="11"/>
                        <a:pt x="10" y="8"/>
                        <a:pt x="7" y="11"/>
                      </a:cubicBezTo>
                      <a:cubicBezTo>
                        <a:pt x="5" y="12"/>
                        <a:pt x="5" y="14"/>
                        <a:pt x="6" y="16"/>
                      </a:cubicBezTo>
                      <a:cubicBezTo>
                        <a:pt x="8" y="18"/>
                        <a:pt x="10" y="19"/>
                        <a:pt x="12" y="18"/>
                      </a:cubicBezTo>
                      <a:cubicBezTo>
                        <a:pt x="13" y="18"/>
                        <a:pt x="13" y="18"/>
                        <a:pt x="14" y="17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8" name="Freeform 824"/>
                <p:cNvSpPr>
                  <a:spLocks/>
                </p:cNvSpPr>
                <p:nvPr/>
              </p:nvSpPr>
              <p:spPr bwMode="auto">
                <a:xfrm>
                  <a:off x="5307800" y="2319433"/>
                  <a:ext cx="57150" cy="68263"/>
                </a:xfrm>
                <a:custGeom>
                  <a:avLst/>
                  <a:gdLst/>
                  <a:ahLst/>
                  <a:cxnLst>
                    <a:cxn ang="0">
                      <a:pos x="25" y="4"/>
                    </a:cxn>
                    <a:cxn ang="0">
                      <a:pos x="6" y="19"/>
                    </a:cxn>
                    <a:cxn ang="0">
                      <a:pos x="14" y="29"/>
                    </a:cxn>
                    <a:cxn ang="0">
                      <a:pos x="33" y="14"/>
                    </a:cxn>
                    <a:cxn ang="0">
                      <a:pos x="36" y="18"/>
                    </a:cxn>
                    <a:cxn ang="0">
                      <a:pos x="18" y="33"/>
                    </a:cxn>
                    <a:cxn ang="0">
                      <a:pos x="19" y="36"/>
                    </a:cxn>
                    <a:cxn ang="0">
                      <a:pos x="9" y="43"/>
                    </a:cxn>
                    <a:cxn ang="0">
                      <a:pos x="6" y="41"/>
                    </a:cxn>
                    <a:cxn ang="0">
                      <a:pos x="14" y="34"/>
                    </a:cxn>
                    <a:cxn ang="0">
                      <a:pos x="0" y="18"/>
                    </a:cxn>
                    <a:cxn ang="0">
                      <a:pos x="21" y="0"/>
                    </a:cxn>
                    <a:cxn ang="0">
                      <a:pos x="25" y="4"/>
                    </a:cxn>
                  </a:cxnLst>
                  <a:rect l="0" t="0" r="r" b="b"/>
                  <a:pathLst>
                    <a:path w="36" h="43">
                      <a:moveTo>
                        <a:pt x="25" y="4"/>
                      </a:moveTo>
                      <a:lnTo>
                        <a:pt x="6" y="19"/>
                      </a:lnTo>
                      <a:lnTo>
                        <a:pt x="14" y="29"/>
                      </a:lnTo>
                      <a:lnTo>
                        <a:pt x="33" y="14"/>
                      </a:lnTo>
                      <a:lnTo>
                        <a:pt x="36" y="18"/>
                      </a:lnTo>
                      <a:lnTo>
                        <a:pt x="18" y="33"/>
                      </a:lnTo>
                      <a:lnTo>
                        <a:pt x="19" y="36"/>
                      </a:lnTo>
                      <a:lnTo>
                        <a:pt x="9" y="43"/>
                      </a:lnTo>
                      <a:lnTo>
                        <a:pt x="6" y="41"/>
                      </a:lnTo>
                      <a:lnTo>
                        <a:pt x="14" y="34"/>
                      </a:lnTo>
                      <a:lnTo>
                        <a:pt x="0" y="18"/>
                      </a:lnTo>
                      <a:lnTo>
                        <a:pt x="21" y="0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39" name="Freeform 825"/>
                <p:cNvSpPr>
                  <a:spLocks/>
                </p:cNvSpPr>
                <p:nvPr/>
              </p:nvSpPr>
              <p:spPr bwMode="auto">
                <a:xfrm>
                  <a:off x="5337962" y="2355945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2" y="9"/>
                    </a:cxn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13" y="13"/>
                    </a:cxn>
                    <a:cxn ang="0">
                      <a:pos x="26" y="11"/>
                    </a:cxn>
                    <a:cxn ang="0">
                      <a:pos x="29" y="15"/>
                    </a:cxn>
                    <a:cxn ang="0">
                      <a:pos x="12" y="29"/>
                    </a:cxn>
                    <a:cxn ang="0">
                      <a:pos x="9" y="26"/>
                    </a:cxn>
                    <a:cxn ang="0">
                      <a:pos x="17" y="20"/>
                    </a:cxn>
                    <a:cxn ang="0">
                      <a:pos x="24" y="15"/>
                    </a:cxn>
                    <a:cxn ang="0">
                      <a:pos x="24" y="15"/>
                    </a:cxn>
                    <a:cxn ang="0">
                      <a:pos x="16" y="16"/>
                    </a:cxn>
                    <a:cxn ang="0">
                      <a:pos x="3" y="18"/>
                    </a:cxn>
                    <a:cxn ang="0">
                      <a:pos x="0" y="14"/>
                    </a:cxn>
                    <a:cxn ang="0">
                      <a:pos x="17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29" h="29">
                      <a:moveTo>
                        <a:pt x="20" y="3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9" y="11"/>
                        <a:pt x="8" y="13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4"/>
                        <a:pt x="10" y="14"/>
                        <a:pt x="13" y="13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9" y="18"/>
                        <a:pt x="21" y="17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1" y="15"/>
                        <a:pt x="19" y="16"/>
                        <a:pt x="16" y="16"/>
                      </a:cubicBezTo>
                      <a:cubicBezTo>
                        <a:pt x="12" y="17"/>
                        <a:pt x="7" y="17"/>
                        <a:pt x="3" y="1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7" y="0"/>
                        <a:pt x="17" y="0"/>
                        <a:pt x="17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0" name="Freeform 826"/>
                <p:cNvSpPr>
                  <a:spLocks noEditPoints="1"/>
                </p:cNvSpPr>
                <p:nvPr/>
              </p:nvSpPr>
              <p:spPr bwMode="auto">
                <a:xfrm>
                  <a:off x="5363362" y="2395633"/>
                  <a:ext cx="58738" cy="52388"/>
                </a:xfrm>
                <a:custGeom>
                  <a:avLst/>
                  <a:gdLst/>
                  <a:ahLst/>
                  <a:cxnLst>
                    <a:cxn ang="0">
                      <a:pos x="12" y="26"/>
                    </a:cxn>
                    <a:cxn ang="0">
                      <a:pos x="9" y="23"/>
                    </a:cxn>
                    <a:cxn ang="0">
                      <a:pos x="17" y="17"/>
                    </a:cxn>
                    <a:cxn ang="0">
                      <a:pos x="15" y="14"/>
                    </a:cxn>
                    <a:cxn ang="0">
                      <a:pos x="11" y="12"/>
                    </a:cxn>
                    <a:cxn ang="0">
                      <a:pos x="5" y="14"/>
                    </a:cxn>
                    <a:cxn ang="0">
                      <a:pos x="2" y="14"/>
                    </a:cxn>
                    <a:cxn ang="0">
                      <a:pos x="0" y="11"/>
                    </a:cxn>
                    <a:cxn ang="0">
                      <a:pos x="3" y="10"/>
                    </a:cxn>
                    <a:cxn ang="0">
                      <a:pos x="10" y="9"/>
                    </a:cxn>
                    <a:cxn ang="0">
                      <a:pos x="13" y="10"/>
                    </a:cxn>
                    <a:cxn ang="0">
                      <a:pos x="13" y="10"/>
                    </a:cxn>
                    <a:cxn ang="0">
                      <a:pos x="13" y="2"/>
                    </a:cxn>
                    <a:cxn ang="0">
                      <a:pos x="19" y="1"/>
                    </a:cxn>
                    <a:cxn ang="0">
                      <a:pos x="25" y="6"/>
                    </a:cxn>
                    <a:cxn ang="0">
                      <a:pos x="29" y="12"/>
                    </a:cxn>
                    <a:cxn ang="0">
                      <a:pos x="12" y="26"/>
                    </a:cxn>
                    <a:cxn ang="0">
                      <a:pos x="25" y="10"/>
                    </a:cxn>
                    <a:cxn ang="0">
                      <a:pos x="23" y="8"/>
                    </a:cxn>
                    <a:cxn ang="0">
                      <a:pos x="16" y="5"/>
                    </a:cxn>
                    <a:cxn ang="0">
                      <a:pos x="17" y="12"/>
                    </a:cxn>
                    <a:cxn ang="0">
                      <a:pos x="19" y="15"/>
                    </a:cxn>
                    <a:cxn ang="0">
                      <a:pos x="25" y="10"/>
                    </a:cxn>
                  </a:cxnLst>
                  <a:rect l="0" t="0" r="r" b="b"/>
                  <a:pathLst>
                    <a:path w="29" h="26">
                      <a:moveTo>
                        <a:pt x="12" y="26"/>
                      </a:move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4" y="13"/>
                        <a:pt x="13" y="12"/>
                        <a:pt x="11" y="12"/>
                      </a:cubicBezTo>
                      <a:cubicBezTo>
                        <a:pt x="9" y="12"/>
                        <a:pt x="7" y="13"/>
                        <a:pt x="5" y="14"/>
                      </a:cubicBezTo>
                      <a:cubicBezTo>
                        <a:pt x="4" y="14"/>
                        <a:pt x="3" y="14"/>
                        <a:pt x="2" y="14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5" y="10"/>
                        <a:pt x="8" y="8"/>
                        <a:pt x="10" y="9"/>
                      </a:cubicBezTo>
                      <a:cubicBezTo>
                        <a:pt x="11" y="9"/>
                        <a:pt x="12" y="9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7"/>
                        <a:pt x="11" y="4"/>
                        <a:pt x="13" y="2"/>
                      </a:cubicBezTo>
                      <a:cubicBezTo>
                        <a:pt x="15" y="0"/>
                        <a:pt x="17" y="0"/>
                        <a:pt x="19" y="1"/>
                      </a:cubicBezTo>
                      <a:cubicBezTo>
                        <a:pt x="21" y="2"/>
                        <a:pt x="23" y="4"/>
                        <a:pt x="25" y="6"/>
                      </a:cubicBezTo>
                      <a:cubicBezTo>
                        <a:pt x="27" y="8"/>
                        <a:pt x="28" y="10"/>
                        <a:pt x="29" y="12"/>
                      </a:cubicBezTo>
                      <a:lnTo>
                        <a:pt x="12" y="26"/>
                      </a:lnTo>
                      <a:close/>
                      <a:moveTo>
                        <a:pt x="25" y="10"/>
                      </a:moveTo>
                      <a:cubicBezTo>
                        <a:pt x="24" y="9"/>
                        <a:pt x="24" y="9"/>
                        <a:pt x="23" y="8"/>
                      </a:cubicBezTo>
                      <a:cubicBezTo>
                        <a:pt x="21" y="5"/>
                        <a:pt x="18" y="3"/>
                        <a:pt x="16" y="5"/>
                      </a:cubicBezTo>
                      <a:cubicBezTo>
                        <a:pt x="14" y="7"/>
                        <a:pt x="15" y="10"/>
                        <a:pt x="17" y="12"/>
                      </a:cubicBezTo>
                      <a:cubicBezTo>
                        <a:pt x="18" y="14"/>
                        <a:pt x="18" y="14"/>
                        <a:pt x="19" y="15"/>
                      </a:cubicBez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1" name="Freeform 827"/>
                <p:cNvSpPr>
                  <a:spLocks/>
                </p:cNvSpPr>
                <p:nvPr/>
              </p:nvSpPr>
              <p:spPr bwMode="auto">
                <a:xfrm>
                  <a:off x="5404637" y="2441670"/>
                  <a:ext cx="52388" cy="49213"/>
                </a:xfrm>
                <a:custGeom>
                  <a:avLst/>
                  <a:gdLst/>
                  <a:ahLst/>
                  <a:cxnLst>
                    <a:cxn ang="0">
                      <a:pos x="9" y="25"/>
                    </a:cxn>
                    <a:cxn ang="0">
                      <a:pos x="4" y="20"/>
                    </a:cxn>
                    <a:cxn ang="0">
                      <a:pos x="6" y="5"/>
                    </a:cxn>
                    <a:cxn ang="0">
                      <a:pos x="23" y="7"/>
                    </a:cxn>
                    <a:cxn ang="0">
                      <a:pos x="26" y="12"/>
                    </a:cxn>
                    <a:cxn ang="0">
                      <a:pos x="23" y="13"/>
                    </a:cxn>
                    <a:cxn ang="0">
                      <a:pos x="20" y="9"/>
                    </a:cxn>
                    <a:cxn ang="0">
                      <a:pos x="9" y="8"/>
                    </a:cxn>
                    <a:cxn ang="0">
                      <a:pos x="7" y="19"/>
                    </a:cxn>
                    <a:cxn ang="0">
                      <a:pos x="11" y="22"/>
                    </a:cxn>
                    <a:cxn ang="0">
                      <a:pos x="9" y="25"/>
                    </a:cxn>
                  </a:cxnLst>
                  <a:rect l="0" t="0" r="r" b="b"/>
                  <a:pathLst>
                    <a:path w="26" h="25">
                      <a:moveTo>
                        <a:pt x="9" y="25"/>
                      </a:moveTo>
                      <a:cubicBezTo>
                        <a:pt x="8" y="24"/>
                        <a:pt x="6" y="23"/>
                        <a:pt x="4" y="20"/>
                      </a:cubicBezTo>
                      <a:cubicBezTo>
                        <a:pt x="0" y="15"/>
                        <a:pt x="1" y="9"/>
                        <a:pt x="6" y="5"/>
                      </a:cubicBezTo>
                      <a:cubicBezTo>
                        <a:pt x="12" y="0"/>
                        <a:pt x="18" y="1"/>
                        <a:pt x="23" y="7"/>
                      </a:cubicBezTo>
                      <a:cubicBezTo>
                        <a:pt x="25" y="8"/>
                        <a:pt x="25" y="11"/>
                        <a:pt x="26" y="12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2" y="12"/>
                        <a:pt x="22" y="10"/>
                        <a:pt x="20" y="9"/>
                      </a:cubicBezTo>
                      <a:cubicBezTo>
                        <a:pt x="17" y="5"/>
                        <a:pt x="13" y="5"/>
                        <a:pt x="9" y="8"/>
                      </a:cubicBezTo>
                      <a:cubicBezTo>
                        <a:pt x="5" y="11"/>
                        <a:pt x="4" y="16"/>
                        <a:pt x="7" y="19"/>
                      </a:cubicBezTo>
                      <a:cubicBezTo>
                        <a:pt x="9" y="21"/>
                        <a:pt x="10" y="22"/>
                        <a:pt x="11" y="22"/>
                      </a:cubicBezTo>
                      <a:lnTo>
                        <a:pt x="9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2" name="Freeform 828"/>
                <p:cNvSpPr>
                  <a:spLocks/>
                </p:cNvSpPr>
                <p:nvPr/>
              </p:nvSpPr>
              <p:spPr bwMode="auto">
                <a:xfrm>
                  <a:off x="5431625" y="2465483"/>
                  <a:ext cx="49213" cy="44450"/>
                </a:xfrm>
                <a:custGeom>
                  <a:avLst/>
                  <a:gdLst/>
                  <a:ahLst/>
                  <a:cxnLst>
                    <a:cxn ang="0">
                      <a:pos x="31" y="18"/>
                    </a:cxn>
                    <a:cxn ang="0">
                      <a:pos x="27" y="20"/>
                    </a:cxn>
                    <a:cxn ang="0">
                      <a:pos x="22" y="13"/>
                    </a:cxn>
                    <a:cxn ang="0">
                      <a:pos x="4" y="28"/>
                    </a:cxn>
                    <a:cxn ang="0">
                      <a:pos x="0" y="24"/>
                    </a:cxn>
                    <a:cxn ang="0">
                      <a:pos x="19" y="9"/>
                    </a:cxn>
                    <a:cxn ang="0">
                      <a:pos x="14" y="3"/>
                    </a:cxn>
                    <a:cxn ang="0">
                      <a:pos x="17" y="0"/>
                    </a:cxn>
                    <a:cxn ang="0">
                      <a:pos x="31" y="18"/>
                    </a:cxn>
                  </a:cxnLst>
                  <a:rect l="0" t="0" r="r" b="b"/>
                  <a:pathLst>
                    <a:path w="31" h="28">
                      <a:moveTo>
                        <a:pt x="31" y="18"/>
                      </a:moveTo>
                      <a:lnTo>
                        <a:pt x="27" y="20"/>
                      </a:lnTo>
                      <a:lnTo>
                        <a:pt x="22" y="13"/>
                      </a:lnTo>
                      <a:lnTo>
                        <a:pt x="4" y="28"/>
                      </a:lnTo>
                      <a:lnTo>
                        <a:pt x="0" y="24"/>
                      </a:lnTo>
                      <a:lnTo>
                        <a:pt x="19" y="9"/>
                      </a:lnTo>
                      <a:lnTo>
                        <a:pt x="14" y="3"/>
                      </a:lnTo>
                      <a:lnTo>
                        <a:pt x="17" y="0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3" name="Freeform 829"/>
                <p:cNvSpPr>
                  <a:spLocks noEditPoints="1"/>
                </p:cNvSpPr>
                <p:nvPr/>
              </p:nvSpPr>
              <p:spPr bwMode="auto">
                <a:xfrm>
                  <a:off x="5433212" y="2495645"/>
                  <a:ext cx="71438" cy="57150"/>
                </a:xfrm>
                <a:custGeom>
                  <a:avLst/>
                  <a:gdLst/>
                  <a:ahLst/>
                  <a:cxnLst>
                    <a:cxn ang="0">
                      <a:pos x="19" y="5"/>
                    </a:cxn>
                    <a:cxn ang="0">
                      <a:pos x="25" y="0"/>
                    </a:cxn>
                    <a:cxn ang="0">
                      <a:pos x="27" y="3"/>
                    </a:cxn>
                    <a:cxn ang="0">
                      <a:pos x="24" y="5"/>
                    </a:cxn>
                    <a:cxn ang="0">
                      <a:pos x="24" y="5"/>
                    </a:cxn>
                    <a:cxn ang="0">
                      <a:pos x="32" y="9"/>
                    </a:cxn>
                    <a:cxn ang="0">
                      <a:pos x="29" y="24"/>
                    </a:cxn>
                    <a:cxn ang="0">
                      <a:pos x="14" y="23"/>
                    </a:cxn>
                    <a:cxn ang="0">
                      <a:pos x="12" y="15"/>
                    </a:cxn>
                    <a:cxn ang="0">
                      <a:pos x="12" y="15"/>
                    </a:cxn>
                    <a:cxn ang="0">
                      <a:pos x="3" y="23"/>
                    </a:cxn>
                    <a:cxn ang="0">
                      <a:pos x="0" y="20"/>
                    </a:cxn>
                    <a:cxn ang="0">
                      <a:pos x="19" y="5"/>
                    </a:cxn>
                    <a:cxn ang="0">
                      <a:pos x="17" y="12"/>
                    </a:cxn>
                    <a:cxn ang="0">
                      <a:pos x="16" y="13"/>
                    </a:cxn>
                    <a:cxn ang="0">
                      <a:pos x="16" y="21"/>
                    </a:cxn>
                    <a:cxn ang="0">
                      <a:pos x="27" y="20"/>
                    </a:cxn>
                    <a:cxn ang="0">
                      <a:pos x="29" y="10"/>
                    </a:cxn>
                    <a:cxn ang="0">
                      <a:pos x="21" y="8"/>
                    </a:cxn>
                    <a:cxn ang="0">
                      <a:pos x="20" y="9"/>
                    </a:cxn>
                    <a:cxn ang="0">
                      <a:pos x="17" y="12"/>
                    </a:cxn>
                  </a:cxnLst>
                  <a:rect l="0" t="0" r="r" b="b"/>
                  <a:pathLst>
                    <a:path w="36" h="29">
                      <a:moveTo>
                        <a:pt x="19" y="5"/>
                      </a:moveTo>
                      <a:cubicBezTo>
                        <a:pt x="21" y="3"/>
                        <a:pt x="23" y="1"/>
                        <a:pt x="25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5"/>
                        <a:pt x="30" y="6"/>
                        <a:pt x="32" y="9"/>
                      </a:cubicBezTo>
                      <a:cubicBezTo>
                        <a:pt x="36" y="13"/>
                        <a:pt x="35" y="19"/>
                        <a:pt x="29" y="24"/>
                      </a:cubicBezTo>
                      <a:cubicBezTo>
                        <a:pt x="23" y="29"/>
                        <a:pt x="17" y="27"/>
                        <a:pt x="14" y="23"/>
                      </a:cubicBezTo>
                      <a:cubicBezTo>
                        <a:pt x="12" y="21"/>
                        <a:pt x="11" y="18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0" y="20"/>
                        <a:pt x="0" y="20"/>
                        <a:pt x="0" y="20"/>
                      </a:cubicBezTo>
                      <a:lnTo>
                        <a:pt x="19" y="5"/>
                      </a:lnTo>
                      <a:close/>
                      <a:moveTo>
                        <a:pt x="17" y="12"/>
                      </a:moveTo>
                      <a:cubicBezTo>
                        <a:pt x="16" y="12"/>
                        <a:pt x="16" y="12"/>
                        <a:pt x="16" y="13"/>
                      </a:cubicBezTo>
                      <a:cubicBezTo>
                        <a:pt x="14" y="15"/>
                        <a:pt x="14" y="18"/>
                        <a:pt x="16" y="21"/>
                      </a:cubicBezTo>
                      <a:cubicBezTo>
                        <a:pt x="18" y="24"/>
                        <a:pt x="23" y="24"/>
                        <a:pt x="27" y="20"/>
                      </a:cubicBezTo>
                      <a:cubicBezTo>
                        <a:pt x="30" y="18"/>
                        <a:pt x="32" y="13"/>
                        <a:pt x="29" y="10"/>
                      </a:cubicBezTo>
                      <a:cubicBezTo>
                        <a:pt x="27" y="8"/>
                        <a:pt x="24" y="7"/>
                        <a:pt x="21" y="8"/>
                      </a:cubicBezTo>
                      <a:cubicBezTo>
                        <a:pt x="21" y="9"/>
                        <a:pt x="20" y="9"/>
                        <a:pt x="20" y="9"/>
                      </a:cubicBez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4" name="Freeform 830"/>
                <p:cNvSpPr>
                  <a:spLocks/>
                </p:cNvSpPr>
                <p:nvPr/>
              </p:nvSpPr>
              <p:spPr bwMode="auto">
                <a:xfrm>
                  <a:off x="5461787" y="2528983"/>
                  <a:ext cx="73025" cy="49213"/>
                </a:xfrm>
                <a:custGeom>
                  <a:avLst/>
                  <a:gdLst/>
                  <a:ahLst/>
                  <a:cxnLst>
                    <a:cxn ang="0">
                      <a:pos x="27" y="3"/>
                    </a:cxn>
                    <a:cxn ang="0">
                      <a:pos x="19" y="15"/>
                    </a:cxn>
                    <a:cxn ang="0">
                      <a:pos x="17" y="19"/>
                    </a:cxn>
                    <a:cxn ang="0">
                      <a:pos x="17" y="19"/>
                    </a:cxn>
                    <a:cxn ang="0">
                      <a:pos x="21" y="17"/>
                    </a:cxn>
                    <a:cxn ang="0">
                      <a:pos x="34" y="13"/>
                    </a:cxn>
                    <a:cxn ang="0">
                      <a:pos x="37" y="16"/>
                    </a:cxn>
                    <a:cxn ang="0">
                      <a:pos x="21" y="21"/>
                    </a:cxn>
                    <a:cxn ang="0">
                      <a:pos x="5" y="24"/>
                    </a:cxn>
                    <a:cxn ang="0">
                      <a:pos x="0" y="22"/>
                    </a:cxn>
                    <a:cxn ang="0">
                      <a:pos x="2" y="19"/>
                    </a:cxn>
                    <a:cxn ang="0">
                      <a:pos x="6" y="20"/>
                    </a:cxn>
                    <a:cxn ang="0">
                      <a:pos x="11" y="20"/>
                    </a:cxn>
                    <a:cxn ang="0">
                      <a:pos x="12" y="20"/>
                    </a:cxn>
                    <a:cxn ang="0">
                      <a:pos x="13" y="19"/>
                    </a:cxn>
                    <a:cxn ang="0">
                      <a:pos x="24" y="0"/>
                    </a:cxn>
                    <a:cxn ang="0">
                      <a:pos x="27" y="3"/>
                    </a:cxn>
                  </a:cxnLst>
                  <a:rect l="0" t="0" r="r" b="b"/>
                  <a:pathLst>
                    <a:path w="37" h="25">
                      <a:moveTo>
                        <a:pt x="27" y="3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17"/>
                        <a:pt x="17" y="18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8" y="19"/>
                        <a:pt x="20" y="18"/>
                        <a:pt x="21" y="17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13" y="24"/>
                        <a:pt x="9" y="25"/>
                        <a:pt x="5" y="24"/>
                      </a:cubicBezTo>
                      <a:cubicBezTo>
                        <a:pt x="2" y="24"/>
                        <a:pt x="0" y="22"/>
                        <a:pt x="0" y="22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4" y="20"/>
                        <a:pt x="6" y="20"/>
                      </a:cubicBezTo>
                      <a:cubicBezTo>
                        <a:pt x="7" y="21"/>
                        <a:pt x="9" y="21"/>
                        <a:pt x="1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3" y="19"/>
                        <a:pt x="13" y="19"/>
                      </a:cubicBezTo>
                      <a:cubicBezTo>
                        <a:pt x="24" y="0"/>
                        <a:pt x="24" y="0"/>
                        <a:pt x="24" y="0"/>
                      </a:cubicBez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5" name="Freeform 831"/>
                <p:cNvSpPr>
                  <a:spLocks/>
                </p:cNvSpPr>
                <p:nvPr/>
              </p:nvSpPr>
              <p:spPr bwMode="auto">
                <a:xfrm>
                  <a:off x="5503062" y="2565495"/>
                  <a:ext cx="57150" cy="55563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2" y="9"/>
                    </a:cxn>
                    <a:cxn ang="0">
                      <a:pos x="13" y="9"/>
                    </a:cxn>
                    <a:cxn ang="0">
                      <a:pos x="25" y="10"/>
                    </a:cxn>
                    <a:cxn ang="0">
                      <a:pos x="29" y="14"/>
                    </a:cxn>
                    <a:cxn ang="0">
                      <a:pos x="15" y="13"/>
                    </a:cxn>
                    <a:cxn ang="0">
                      <a:pos x="14" y="23"/>
                    </a:cxn>
                    <a:cxn ang="0">
                      <a:pos x="11" y="28"/>
                    </a:cxn>
                    <a:cxn ang="0">
                      <a:pos x="8" y="25"/>
                    </a:cxn>
                    <a:cxn ang="0">
                      <a:pos x="11" y="20"/>
                    </a:cxn>
                    <a:cxn ang="0">
                      <a:pos x="10" y="11"/>
                    </a:cxn>
                    <a:cxn ang="0">
                      <a:pos x="10" y="10"/>
                    </a:cxn>
                    <a:cxn ang="0">
                      <a:pos x="2" y="17"/>
                    </a:cxn>
                    <a:cxn ang="0">
                      <a:pos x="0" y="13"/>
                    </a:cxn>
                    <a:cxn ang="0">
                      <a:pos x="17" y="0"/>
                    </a:cxn>
                    <a:cxn ang="0">
                      <a:pos x="20" y="3"/>
                    </a:cxn>
                  </a:cxnLst>
                  <a:rect l="0" t="0" r="r" b="b"/>
                  <a:pathLst>
                    <a:path w="29" h="28">
                      <a:moveTo>
                        <a:pt x="20" y="3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6"/>
                        <a:pt x="16" y="19"/>
                        <a:pt x="14" y="23"/>
                      </a:cubicBezTo>
                      <a:cubicBezTo>
                        <a:pt x="13" y="24"/>
                        <a:pt x="12" y="26"/>
                        <a:pt x="11" y="28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4"/>
                        <a:pt x="10" y="22"/>
                        <a:pt x="11" y="20"/>
                      </a:cubicBezTo>
                      <a:cubicBezTo>
                        <a:pt x="13" y="17"/>
                        <a:pt x="13" y="14"/>
                        <a:pt x="10" y="11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7" y="0"/>
                        <a:pt x="17" y="0"/>
                        <a:pt x="17" y="0"/>
                      </a:cubicBez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6" name="Freeform 832"/>
                <p:cNvSpPr>
                  <a:spLocks/>
                </p:cNvSpPr>
                <p:nvPr/>
              </p:nvSpPr>
              <p:spPr bwMode="auto">
                <a:xfrm>
                  <a:off x="5533225" y="2592483"/>
                  <a:ext cx="49213" cy="44450"/>
                </a:xfrm>
                <a:custGeom>
                  <a:avLst/>
                  <a:gdLst/>
                  <a:ahLst/>
                  <a:cxnLst>
                    <a:cxn ang="0">
                      <a:pos x="31" y="18"/>
                    </a:cxn>
                    <a:cxn ang="0">
                      <a:pos x="27" y="20"/>
                    </a:cxn>
                    <a:cxn ang="0">
                      <a:pos x="22" y="13"/>
                    </a:cxn>
                    <a:cxn ang="0">
                      <a:pos x="4" y="28"/>
                    </a:cxn>
                    <a:cxn ang="0">
                      <a:pos x="0" y="24"/>
                    </a:cxn>
                    <a:cxn ang="0">
                      <a:pos x="19" y="9"/>
                    </a:cxn>
                    <a:cxn ang="0">
                      <a:pos x="14" y="3"/>
                    </a:cxn>
                    <a:cxn ang="0">
                      <a:pos x="16" y="0"/>
                    </a:cxn>
                    <a:cxn ang="0">
                      <a:pos x="31" y="18"/>
                    </a:cxn>
                  </a:cxnLst>
                  <a:rect l="0" t="0" r="r" b="b"/>
                  <a:pathLst>
                    <a:path w="31" h="28">
                      <a:moveTo>
                        <a:pt x="31" y="18"/>
                      </a:moveTo>
                      <a:lnTo>
                        <a:pt x="27" y="20"/>
                      </a:lnTo>
                      <a:lnTo>
                        <a:pt x="22" y="13"/>
                      </a:lnTo>
                      <a:lnTo>
                        <a:pt x="4" y="28"/>
                      </a:lnTo>
                      <a:lnTo>
                        <a:pt x="0" y="24"/>
                      </a:lnTo>
                      <a:lnTo>
                        <a:pt x="19" y="9"/>
                      </a:lnTo>
                      <a:lnTo>
                        <a:pt x="14" y="3"/>
                      </a:lnTo>
                      <a:lnTo>
                        <a:pt x="16" y="0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7" name="Freeform 833"/>
                <p:cNvSpPr>
                  <a:spLocks/>
                </p:cNvSpPr>
                <p:nvPr/>
              </p:nvSpPr>
              <p:spPr bwMode="auto">
                <a:xfrm>
                  <a:off x="5533225" y="2621058"/>
                  <a:ext cx="74613" cy="49213"/>
                </a:xfrm>
                <a:custGeom>
                  <a:avLst/>
                  <a:gdLst/>
                  <a:ahLst/>
                  <a:cxnLst>
                    <a:cxn ang="0">
                      <a:pos x="27" y="3"/>
                    </a:cxn>
                    <a:cxn ang="0">
                      <a:pos x="20" y="15"/>
                    </a:cxn>
                    <a:cxn ang="0">
                      <a:pos x="17" y="19"/>
                    </a:cxn>
                    <a:cxn ang="0">
                      <a:pos x="17" y="19"/>
                    </a:cxn>
                    <a:cxn ang="0">
                      <a:pos x="22" y="17"/>
                    </a:cxn>
                    <a:cxn ang="0">
                      <a:pos x="35" y="13"/>
                    </a:cxn>
                    <a:cxn ang="0">
                      <a:pos x="38" y="16"/>
                    </a:cxn>
                    <a:cxn ang="0">
                      <a:pos x="21" y="21"/>
                    </a:cxn>
                    <a:cxn ang="0">
                      <a:pos x="5" y="24"/>
                    </a:cxn>
                    <a:cxn ang="0">
                      <a:pos x="0" y="22"/>
                    </a:cxn>
                    <a:cxn ang="0">
                      <a:pos x="2" y="19"/>
                    </a:cxn>
                    <a:cxn ang="0">
                      <a:pos x="6" y="20"/>
                    </a:cxn>
                    <a:cxn ang="0">
                      <a:pos x="12" y="20"/>
                    </a:cxn>
                    <a:cxn ang="0">
                      <a:pos x="13" y="20"/>
                    </a:cxn>
                    <a:cxn ang="0">
                      <a:pos x="13" y="19"/>
                    </a:cxn>
                    <a:cxn ang="0">
                      <a:pos x="24" y="0"/>
                    </a:cxn>
                    <a:cxn ang="0">
                      <a:pos x="27" y="3"/>
                    </a:cxn>
                  </a:cxnLst>
                  <a:rect l="0" t="0" r="r" b="b"/>
                  <a:pathLst>
                    <a:path w="38" h="25">
                      <a:moveTo>
                        <a:pt x="27" y="3"/>
                      </a:move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16"/>
                        <a:pt x="18" y="18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9" y="19"/>
                        <a:pt x="20" y="18"/>
                        <a:pt x="22" y="17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13" y="24"/>
                        <a:pt x="9" y="25"/>
                        <a:pt x="5" y="24"/>
                      </a:cubicBezTo>
                      <a:cubicBezTo>
                        <a:pt x="3" y="24"/>
                        <a:pt x="1" y="22"/>
                        <a:pt x="0" y="22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5" y="20"/>
                        <a:pt x="6" y="20"/>
                      </a:cubicBezTo>
                      <a:cubicBezTo>
                        <a:pt x="7" y="21"/>
                        <a:pt x="10" y="21"/>
                        <a:pt x="12" y="20"/>
                      </a:cubicBezTo>
                      <a:cubicBezTo>
                        <a:pt x="12" y="20"/>
                        <a:pt x="13" y="20"/>
                        <a:pt x="13" y="20"/>
                      </a:cubicBezTo>
                      <a:cubicBezTo>
                        <a:pt x="13" y="20"/>
                        <a:pt x="13" y="19"/>
                        <a:pt x="13" y="19"/>
                      </a:cubicBezTo>
                      <a:cubicBezTo>
                        <a:pt x="24" y="0"/>
                        <a:pt x="24" y="0"/>
                        <a:pt x="24" y="0"/>
                      </a:cubicBez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8" name="Freeform 834"/>
                <p:cNvSpPr>
                  <a:spLocks noEditPoints="1"/>
                </p:cNvSpPr>
                <p:nvPr/>
              </p:nvSpPr>
              <p:spPr bwMode="auto">
                <a:xfrm>
                  <a:off x="5560212" y="2654395"/>
                  <a:ext cx="71438" cy="57150"/>
                </a:xfrm>
                <a:custGeom>
                  <a:avLst/>
                  <a:gdLst/>
                  <a:ahLst/>
                  <a:cxnLst>
                    <a:cxn ang="0">
                      <a:pos x="19" y="5"/>
                    </a:cxn>
                    <a:cxn ang="0">
                      <a:pos x="25" y="0"/>
                    </a:cxn>
                    <a:cxn ang="0">
                      <a:pos x="27" y="3"/>
                    </a:cxn>
                    <a:cxn ang="0">
                      <a:pos x="24" y="6"/>
                    </a:cxn>
                    <a:cxn ang="0">
                      <a:pos x="24" y="6"/>
                    </a:cxn>
                    <a:cxn ang="0">
                      <a:pos x="32" y="9"/>
                    </a:cxn>
                    <a:cxn ang="0">
                      <a:pos x="29" y="24"/>
                    </a:cxn>
                    <a:cxn ang="0">
                      <a:pos x="14" y="23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2" y="23"/>
                    </a:cxn>
                    <a:cxn ang="0">
                      <a:pos x="0" y="20"/>
                    </a:cxn>
                    <a:cxn ang="0">
                      <a:pos x="19" y="5"/>
                    </a:cxn>
                    <a:cxn ang="0">
                      <a:pos x="17" y="12"/>
                    </a:cxn>
                    <a:cxn ang="0">
                      <a:pos x="16" y="13"/>
                    </a:cxn>
                    <a:cxn ang="0">
                      <a:pos x="16" y="21"/>
                    </a:cxn>
                    <a:cxn ang="0">
                      <a:pos x="27" y="21"/>
                    </a:cxn>
                    <a:cxn ang="0">
                      <a:pos x="29" y="10"/>
                    </a:cxn>
                    <a:cxn ang="0">
                      <a:pos x="21" y="9"/>
                    </a:cxn>
                    <a:cxn ang="0">
                      <a:pos x="20" y="10"/>
                    </a:cxn>
                    <a:cxn ang="0">
                      <a:pos x="17" y="12"/>
                    </a:cxn>
                  </a:cxnLst>
                  <a:rect l="0" t="0" r="r" b="b"/>
                  <a:pathLst>
                    <a:path w="36" h="29">
                      <a:moveTo>
                        <a:pt x="19" y="5"/>
                      </a:moveTo>
                      <a:cubicBezTo>
                        <a:pt x="21" y="3"/>
                        <a:pt x="23" y="2"/>
                        <a:pt x="25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7" y="5"/>
                        <a:pt x="30" y="6"/>
                        <a:pt x="32" y="9"/>
                      </a:cubicBezTo>
                      <a:cubicBezTo>
                        <a:pt x="36" y="14"/>
                        <a:pt x="35" y="20"/>
                        <a:pt x="29" y="24"/>
                      </a:cubicBezTo>
                      <a:cubicBezTo>
                        <a:pt x="23" y="29"/>
                        <a:pt x="17" y="28"/>
                        <a:pt x="14" y="23"/>
                      </a:cubicBezTo>
                      <a:cubicBezTo>
                        <a:pt x="12" y="21"/>
                        <a:pt x="11" y="18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0"/>
                        <a:pt x="0" y="20"/>
                        <a:pt x="0" y="20"/>
                      </a:cubicBezTo>
                      <a:lnTo>
                        <a:pt x="19" y="5"/>
                      </a:lnTo>
                      <a:close/>
                      <a:moveTo>
                        <a:pt x="17" y="12"/>
                      </a:moveTo>
                      <a:cubicBezTo>
                        <a:pt x="16" y="12"/>
                        <a:pt x="16" y="13"/>
                        <a:pt x="16" y="13"/>
                      </a:cubicBezTo>
                      <a:cubicBezTo>
                        <a:pt x="14" y="15"/>
                        <a:pt x="14" y="19"/>
                        <a:pt x="16" y="21"/>
                      </a:cubicBezTo>
                      <a:cubicBezTo>
                        <a:pt x="18" y="24"/>
                        <a:pt x="23" y="24"/>
                        <a:pt x="27" y="21"/>
                      </a:cubicBezTo>
                      <a:cubicBezTo>
                        <a:pt x="30" y="18"/>
                        <a:pt x="32" y="14"/>
                        <a:pt x="29" y="10"/>
                      </a:cubicBezTo>
                      <a:cubicBezTo>
                        <a:pt x="27" y="8"/>
                        <a:pt x="24" y="7"/>
                        <a:pt x="21" y="9"/>
                      </a:cubicBezTo>
                      <a:cubicBezTo>
                        <a:pt x="21" y="9"/>
                        <a:pt x="20" y="9"/>
                        <a:pt x="20" y="10"/>
                      </a:cubicBez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49" name="Freeform 835"/>
                <p:cNvSpPr>
                  <a:spLocks noEditPoints="1"/>
                </p:cNvSpPr>
                <p:nvPr/>
              </p:nvSpPr>
              <p:spPr bwMode="auto">
                <a:xfrm>
                  <a:off x="5604662" y="2694083"/>
                  <a:ext cx="65088" cy="66675"/>
                </a:xfrm>
                <a:custGeom>
                  <a:avLst/>
                  <a:gdLst/>
                  <a:ahLst/>
                  <a:cxnLst>
                    <a:cxn ang="0">
                      <a:pos x="20" y="3"/>
                    </a:cxn>
                    <a:cxn ang="0">
                      <a:pos x="14" y="7"/>
                    </a:cxn>
                    <a:cxn ang="0">
                      <a:pos x="17" y="10"/>
                    </a:cxn>
                    <a:cxn ang="0">
                      <a:pos x="17" y="22"/>
                    </a:cxn>
                    <a:cxn ang="0">
                      <a:pos x="12" y="24"/>
                    </a:cxn>
                    <a:cxn ang="0">
                      <a:pos x="4" y="18"/>
                    </a:cxn>
                    <a:cxn ang="0">
                      <a:pos x="0" y="13"/>
                    </a:cxn>
                    <a:cxn ang="0">
                      <a:pos x="18" y="0"/>
                    </a:cxn>
                    <a:cxn ang="0">
                      <a:pos x="20" y="3"/>
                    </a:cxn>
                    <a:cxn ang="0">
                      <a:pos x="5" y="15"/>
                    </a:cxn>
                    <a:cxn ang="0">
                      <a:pos x="7" y="17"/>
                    </a:cxn>
                    <a:cxn ang="0">
                      <a:pos x="14" y="19"/>
                    </a:cxn>
                    <a:cxn ang="0">
                      <a:pos x="14" y="11"/>
                    </a:cxn>
                    <a:cxn ang="0">
                      <a:pos x="12" y="9"/>
                    </a:cxn>
                    <a:cxn ang="0">
                      <a:pos x="5" y="15"/>
                    </a:cxn>
                    <a:cxn ang="0">
                      <a:pos x="33" y="19"/>
                    </a:cxn>
                    <a:cxn ang="0">
                      <a:pos x="15" y="33"/>
                    </a:cxn>
                    <a:cxn ang="0">
                      <a:pos x="13" y="29"/>
                    </a:cxn>
                    <a:cxn ang="0">
                      <a:pos x="30" y="15"/>
                    </a:cxn>
                    <a:cxn ang="0">
                      <a:pos x="33" y="19"/>
                    </a:cxn>
                  </a:cxnLst>
                  <a:rect l="0" t="0" r="r" b="b"/>
                  <a:pathLst>
                    <a:path w="33" h="33">
                      <a:moveTo>
                        <a:pt x="20" y="3"/>
                      </a:move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5" y="8"/>
                        <a:pt x="16" y="9"/>
                        <a:pt x="17" y="10"/>
                      </a:cubicBezTo>
                      <a:cubicBezTo>
                        <a:pt x="20" y="14"/>
                        <a:pt x="21" y="19"/>
                        <a:pt x="17" y="22"/>
                      </a:cubicBezTo>
                      <a:cubicBezTo>
                        <a:pt x="15" y="24"/>
                        <a:pt x="13" y="24"/>
                        <a:pt x="12" y="24"/>
                      </a:cubicBezTo>
                      <a:cubicBezTo>
                        <a:pt x="8" y="23"/>
                        <a:pt x="6" y="21"/>
                        <a:pt x="4" y="18"/>
                      </a:cubicBezTo>
                      <a:cubicBezTo>
                        <a:pt x="2" y="17"/>
                        <a:pt x="1" y="15"/>
                        <a:pt x="0" y="13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20" y="3"/>
                      </a:lnTo>
                      <a:close/>
                      <a:moveTo>
                        <a:pt x="5" y="15"/>
                      </a:moveTo>
                      <a:cubicBezTo>
                        <a:pt x="5" y="16"/>
                        <a:pt x="6" y="16"/>
                        <a:pt x="7" y="17"/>
                      </a:cubicBezTo>
                      <a:cubicBezTo>
                        <a:pt x="9" y="20"/>
                        <a:pt x="12" y="22"/>
                        <a:pt x="14" y="19"/>
                      </a:cubicBezTo>
                      <a:cubicBezTo>
                        <a:pt x="17" y="17"/>
                        <a:pt x="16" y="14"/>
                        <a:pt x="14" y="11"/>
                      </a:cubicBezTo>
                      <a:cubicBezTo>
                        <a:pt x="13" y="11"/>
                        <a:pt x="13" y="10"/>
                        <a:pt x="12" y="9"/>
                      </a:cubicBezTo>
                      <a:lnTo>
                        <a:pt x="5" y="15"/>
                      </a:lnTo>
                      <a:close/>
                      <a:moveTo>
                        <a:pt x="33" y="19"/>
                      </a:move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lnTo>
                        <a:pt x="33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0" name="Freeform 836"/>
                <p:cNvSpPr>
                  <a:spLocks/>
                </p:cNvSpPr>
                <p:nvPr/>
              </p:nvSpPr>
              <p:spPr bwMode="auto">
                <a:xfrm>
                  <a:off x="3356762" y="2619470"/>
                  <a:ext cx="77788" cy="74613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13" y="24"/>
                    </a:cxn>
                    <a:cxn ang="0">
                      <a:pos x="23" y="32"/>
                    </a:cxn>
                    <a:cxn ang="0">
                      <a:pos x="23" y="32"/>
                    </a:cxn>
                    <a:cxn ang="0">
                      <a:pos x="19" y="21"/>
                    </a:cxn>
                    <a:cxn ang="0">
                      <a:pos x="12" y="3"/>
                    </a:cxn>
                    <a:cxn ang="0">
                      <a:pos x="15" y="0"/>
                    </a:cxn>
                    <a:cxn ang="0">
                      <a:pos x="39" y="20"/>
                    </a:cxn>
                    <a:cxn ang="0">
                      <a:pos x="37" y="23"/>
                    </a:cxn>
                    <a:cxn ang="0">
                      <a:pos x="27" y="14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17"/>
                    </a:cxn>
                    <a:cxn ang="0">
                      <a:pos x="27" y="35"/>
                    </a:cxn>
                    <a:cxn ang="0">
                      <a:pos x="25" y="38"/>
                    </a:cxn>
                    <a:cxn ang="0">
                      <a:pos x="0" y="18"/>
                    </a:cxn>
                    <a:cxn ang="0">
                      <a:pos x="3" y="15"/>
                    </a:cxn>
                  </a:cxnLst>
                  <a:rect l="0" t="0" r="r" b="b"/>
                  <a:pathLst>
                    <a:path w="39" h="38">
                      <a:moveTo>
                        <a:pt x="3" y="15"/>
                      </a:move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7"/>
                        <a:pt x="20" y="29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1" y="29"/>
                        <a:pt x="20" y="25"/>
                        <a:pt x="19" y="2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3" y="11"/>
                        <a:pt x="20" y="9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8" y="9"/>
                        <a:pt x="20" y="13"/>
                        <a:pt x="21" y="17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0" y="18"/>
                        <a:pt x="0" y="18"/>
                        <a:pt x="0" y="18"/>
                      </a:cubicBez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1" name="Freeform 837"/>
                <p:cNvSpPr>
                  <a:spLocks/>
                </p:cNvSpPr>
                <p:nvPr/>
              </p:nvSpPr>
              <p:spPr bwMode="auto">
                <a:xfrm>
                  <a:off x="3405975" y="2592483"/>
                  <a:ext cx="58738" cy="58738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12" y="22"/>
                    </a:cxn>
                    <a:cxn ang="0">
                      <a:pos x="20" y="12"/>
                    </a:cxn>
                    <a:cxn ang="0">
                      <a:pos x="12" y="4"/>
                    </a:cxn>
                    <a:cxn ang="0">
                      <a:pos x="15" y="0"/>
                    </a:cxn>
                    <a:cxn ang="0">
                      <a:pos x="37" y="18"/>
                    </a:cxn>
                    <a:cxn ang="0">
                      <a:pos x="34" y="22"/>
                    </a:cxn>
                    <a:cxn ang="0">
                      <a:pos x="24" y="14"/>
                    </a:cxn>
                    <a:cxn ang="0">
                      <a:pos x="15" y="24"/>
                    </a:cxn>
                    <a:cxn ang="0">
                      <a:pos x="25" y="33"/>
                    </a:cxn>
                    <a:cxn ang="0">
                      <a:pos x="22" y="37"/>
                    </a:cxn>
                    <a:cxn ang="0">
                      <a:pos x="0" y="19"/>
                    </a:cxn>
                    <a:cxn ang="0">
                      <a:pos x="3" y="15"/>
                    </a:cxn>
                  </a:cxnLst>
                  <a:rect l="0" t="0" r="r" b="b"/>
                  <a:pathLst>
                    <a:path w="37" h="37">
                      <a:moveTo>
                        <a:pt x="3" y="15"/>
                      </a:moveTo>
                      <a:lnTo>
                        <a:pt x="12" y="22"/>
                      </a:lnTo>
                      <a:lnTo>
                        <a:pt x="20" y="12"/>
                      </a:lnTo>
                      <a:lnTo>
                        <a:pt x="12" y="4"/>
                      </a:lnTo>
                      <a:lnTo>
                        <a:pt x="15" y="0"/>
                      </a:lnTo>
                      <a:lnTo>
                        <a:pt x="37" y="18"/>
                      </a:lnTo>
                      <a:lnTo>
                        <a:pt x="34" y="22"/>
                      </a:lnTo>
                      <a:lnTo>
                        <a:pt x="24" y="14"/>
                      </a:lnTo>
                      <a:lnTo>
                        <a:pt x="15" y="24"/>
                      </a:lnTo>
                      <a:lnTo>
                        <a:pt x="25" y="33"/>
                      </a:lnTo>
                      <a:lnTo>
                        <a:pt x="22" y="37"/>
                      </a:lnTo>
                      <a:lnTo>
                        <a:pt x="0" y="19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2" name="Freeform 838"/>
                <p:cNvSpPr>
                  <a:spLocks/>
                </p:cNvSpPr>
                <p:nvPr/>
              </p:nvSpPr>
              <p:spPr bwMode="auto">
                <a:xfrm>
                  <a:off x="3437725" y="2560733"/>
                  <a:ext cx="52388" cy="50800"/>
                </a:xfrm>
                <a:custGeom>
                  <a:avLst/>
                  <a:gdLst/>
                  <a:ahLst/>
                  <a:cxnLst>
                    <a:cxn ang="0">
                      <a:pos x="26" y="14"/>
                    </a:cxn>
                    <a:cxn ang="0">
                      <a:pos x="22" y="19"/>
                    </a:cxn>
                    <a:cxn ang="0">
                      <a:pos x="7" y="21"/>
                    </a:cxn>
                    <a:cxn ang="0">
                      <a:pos x="5" y="4"/>
                    </a:cxn>
                    <a:cxn ang="0">
                      <a:pos x="9" y="0"/>
                    </a:cxn>
                    <a:cxn ang="0">
                      <a:pos x="11" y="3"/>
                    </a:cxn>
                    <a:cxn ang="0">
                      <a:pos x="7" y="6"/>
                    </a:cxn>
                    <a:cxn ang="0">
                      <a:pos x="9" y="18"/>
                    </a:cxn>
                    <a:cxn ang="0">
                      <a:pos x="20" y="17"/>
                    </a:cxn>
                    <a:cxn ang="0">
                      <a:pos x="23" y="12"/>
                    </a:cxn>
                    <a:cxn ang="0">
                      <a:pos x="26" y="14"/>
                    </a:cxn>
                  </a:cxnLst>
                  <a:rect l="0" t="0" r="r" b="b"/>
                  <a:pathLst>
                    <a:path w="26" h="25">
                      <a:moveTo>
                        <a:pt x="26" y="14"/>
                      </a:moveTo>
                      <a:cubicBezTo>
                        <a:pt x="25" y="15"/>
                        <a:pt x="24" y="17"/>
                        <a:pt x="22" y="19"/>
                      </a:cubicBezTo>
                      <a:cubicBezTo>
                        <a:pt x="18" y="25"/>
                        <a:pt x="12" y="25"/>
                        <a:pt x="7" y="21"/>
                      </a:cubicBezTo>
                      <a:cubicBezTo>
                        <a:pt x="1" y="17"/>
                        <a:pt x="0" y="10"/>
                        <a:pt x="5" y="4"/>
                      </a:cubicBezTo>
                      <a:cubicBezTo>
                        <a:pt x="6" y="2"/>
                        <a:pt x="8" y="1"/>
                        <a:pt x="9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4"/>
                        <a:pt x="9" y="4"/>
                        <a:pt x="7" y="6"/>
                      </a:cubicBezTo>
                      <a:cubicBezTo>
                        <a:pt x="4" y="10"/>
                        <a:pt x="5" y="15"/>
                        <a:pt x="9" y="18"/>
                      </a:cubicBezTo>
                      <a:cubicBezTo>
                        <a:pt x="13" y="21"/>
                        <a:pt x="18" y="20"/>
                        <a:pt x="20" y="17"/>
                      </a:cubicBezTo>
                      <a:cubicBezTo>
                        <a:pt x="22" y="15"/>
                        <a:pt x="22" y="13"/>
                        <a:pt x="23" y="12"/>
                      </a:cubicBez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3" name="Freeform 839"/>
                <p:cNvSpPr>
                  <a:spLocks/>
                </p:cNvSpPr>
                <p:nvPr/>
              </p:nvSpPr>
              <p:spPr bwMode="auto">
                <a:xfrm>
                  <a:off x="3456775" y="2530570"/>
                  <a:ext cx="49213" cy="46038"/>
                </a:xfrm>
                <a:custGeom>
                  <a:avLst/>
                  <a:gdLst/>
                  <a:ahLst/>
                  <a:cxnLst>
                    <a:cxn ang="0">
                      <a:pos x="13" y="0"/>
                    </a:cxn>
                    <a:cxn ang="0">
                      <a:pos x="17" y="3"/>
                    </a:cxn>
                    <a:cxn ang="0">
                      <a:pos x="12" y="10"/>
                    </a:cxn>
                    <a:cxn ang="0">
                      <a:pos x="31" y="25"/>
                    </a:cxn>
                    <a:cxn ang="0">
                      <a:pos x="27" y="29"/>
                    </a:cxn>
                    <a:cxn ang="0">
                      <a:pos x="8" y="14"/>
                    </a:cxn>
                    <a:cxn ang="0">
                      <a:pos x="3" y="22"/>
                    </a:cxn>
                    <a:cxn ang="0">
                      <a:pos x="0" y="18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31" h="29">
                      <a:moveTo>
                        <a:pt x="13" y="0"/>
                      </a:moveTo>
                      <a:lnTo>
                        <a:pt x="17" y="3"/>
                      </a:lnTo>
                      <a:lnTo>
                        <a:pt x="12" y="10"/>
                      </a:lnTo>
                      <a:lnTo>
                        <a:pt x="31" y="25"/>
                      </a:lnTo>
                      <a:lnTo>
                        <a:pt x="27" y="29"/>
                      </a:lnTo>
                      <a:lnTo>
                        <a:pt x="8" y="14"/>
                      </a:lnTo>
                      <a:lnTo>
                        <a:pt x="3" y="22"/>
                      </a:lnTo>
                      <a:lnTo>
                        <a:pt x="0" y="1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4" name="Freeform 840"/>
                <p:cNvSpPr>
                  <a:spLocks noEditPoints="1"/>
                </p:cNvSpPr>
                <p:nvPr/>
              </p:nvSpPr>
              <p:spPr bwMode="auto">
                <a:xfrm>
                  <a:off x="3480587" y="2501995"/>
                  <a:ext cx="57150" cy="66675"/>
                </a:xfrm>
                <a:custGeom>
                  <a:avLst/>
                  <a:gdLst/>
                  <a:ahLst/>
                  <a:cxnLst>
                    <a:cxn ang="0">
                      <a:pos x="6" y="19"/>
                    </a:cxn>
                    <a:cxn ang="0">
                      <a:pos x="0" y="14"/>
                    </a:cxn>
                    <a:cxn ang="0">
                      <a:pos x="3" y="11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7" y="5"/>
                    </a:cxn>
                    <a:cxn ang="0">
                      <a:pos x="22" y="4"/>
                    </a:cxn>
                    <a:cxn ang="0">
                      <a:pos x="25" y="20"/>
                    </a:cxn>
                    <a:cxn ang="0">
                      <a:pos x="18" y="23"/>
                    </a:cxn>
                    <a:cxn ang="0">
                      <a:pos x="18" y="23"/>
                    </a:cxn>
                    <a:cxn ang="0">
                      <a:pos x="28" y="31"/>
                    </a:cxn>
                    <a:cxn ang="0">
                      <a:pos x="25" y="34"/>
                    </a:cxn>
                    <a:cxn ang="0">
                      <a:pos x="6" y="19"/>
                    </a:cxn>
                    <a:cxn ang="0">
                      <a:pos x="13" y="19"/>
                    </a:cxn>
                    <a:cxn ang="0">
                      <a:pos x="15" y="20"/>
                    </a:cxn>
                    <a:cxn ang="0">
                      <a:pos x="22" y="19"/>
                    </a:cxn>
                    <a:cxn ang="0">
                      <a:pos x="20" y="8"/>
                    </a:cxn>
                    <a:cxn ang="0">
                      <a:pos x="9" y="8"/>
                    </a:cxn>
                    <a:cxn ang="0">
                      <a:pos x="9" y="16"/>
                    </a:cxn>
                    <a:cxn ang="0">
                      <a:pos x="10" y="17"/>
                    </a:cxn>
                    <a:cxn ang="0">
                      <a:pos x="13" y="19"/>
                    </a:cxn>
                  </a:cxnLst>
                  <a:rect l="0" t="0" r="r" b="b"/>
                  <a:pathLst>
                    <a:path w="29" h="34">
                      <a:moveTo>
                        <a:pt x="6" y="19"/>
                      </a:moveTo>
                      <a:cubicBezTo>
                        <a:pt x="4" y="17"/>
                        <a:pt x="2" y="16"/>
                        <a:pt x="0" y="14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5" y="8"/>
                        <a:pt x="7" y="5"/>
                      </a:cubicBezTo>
                      <a:cubicBezTo>
                        <a:pt x="11" y="0"/>
                        <a:pt x="17" y="0"/>
                        <a:pt x="22" y="4"/>
                      </a:cubicBezTo>
                      <a:cubicBezTo>
                        <a:pt x="29" y="10"/>
                        <a:pt x="29" y="16"/>
                        <a:pt x="25" y="20"/>
                      </a:cubicBezTo>
                      <a:cubicBezTo>
                        <a:pt x="23" y="22"/>
                        <a:pt x="21" y="24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lnTo>
                        <a:pt x="6" y="19"/>
                      </a:lnTo>
                      <a:close/>
                      <a:moveTo>
                        <a:pt x="13" y="19"/>
                      </a:moveTo>
                      <a:cubicBezTo>
                        <a:pt x="14" y="20"/>
                        <a:pt x="14" y="20"/>
                        <a:pt x="15" y="20"/>
                      </a:cubicBezTo>
                      <a:cubicBezTo>
                        <a:pt x="17" y="21"/>
                        <a:pt x="21" y="21"/>
                        <a:pt x="22" y="19"/>
                      </a:cubicBezTo>
                      <a:cubicBezTo>
                        <a:pt x="25" y="15"/>
                        <a:pt x="24" y="11"/>
                        <a:pt x="20" y="8"/>
                      </a:cubicBezTo>
                      <a:cubicBezTo>
                        <a:pt x="16" y="5"/>
                        <a:pt x="12" y="4"/>
                        <a:pt x="9" y="8"/>
                      </a:cubicBezTo>
                      <a:cubicBezTo>
                        <a:pt x="7" y="10"/>
                        <a:pt x="7" y="13"/>
                        <a:pt x="9" y="16"/>
                      </a:cubicBezTo>
                      <a:cubicBezTo>
                        <a:pt x="10" y="16"/>
                        <a:pt x="10" y="17"/>
                        <a:pt x="10" y="17"/>
                      </a:cubicBez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5" name="Freeform 841"/>
                <p:cNvSpPr>
                  <a:spLocks/>
                </p:cNvSpPr>
                <p:nvPr/>
              </p:nvSpPr>
              <p:spPr bwMode="auto">
                <a:xfrm>
                  <a:off x="3507575" y="2463895"/>
                  <a:ext cx="55563" cy="71438"/>
                </a:xfrm>
                <a:custGeom>
                  <a:avLst/>
                  <a:gdLst/>
                  <a:ahLst/>
                  <a:cxnLst>
                    <a:cxn ang="0">
                      <a:pos x="2" y="13"/>
                    </a:cxn>
                    <a:cxn ang="0">
                      <a:pos x="16" y="18"/>
                    </a:cxn>
                    <a:cxn ang="0">
                      <a:pos x="20" y="20"/>
                    </a:cxn>
                    <a:cxn ang="0">
                      <a:pos x="20" y="20"/>
                    </a:cxn>
                    <a:cxn ang="0">
                      <a:pos x="18" y="15"/>
                    </a:cxn>
                    <a:cxn ang="0">
                      <a:pos x="10" y="4"/>
                    </a:cxn>
                    <a:cxn ang="0">
                      <a:pos x="13" y="0"/>
                    </a:cxn>
                    <a:cxn ang="0">
                      <a:pos x="22" y="15"/>
                    </a:cxn>
                    <a:cxn ang="0">
                      <a:pos x="28" y="30"/>
                    </a:cxn>
                    <a:cxn ang="0">
                      <a:pos x="27" y="36"/>
                    </a:cxn>
                    <a:cxn ang="0">
                      <a:pos x="23" y="34"/>
                    </a:cxn>
                    <a:cxn ang="0">
                      <a:pos x="24" y="30"/>
                    </a:cxn>
                    <a:cxn ang="0">
                      <a:pos x="23" y="25"/>
                    </a:cxn>
                    <a:cxn ang="0">
                      <a:pos x="22" y="24"/>
                    </a:cxn>
                    <a:cxn ang="0">
                      <a:pos x="21" y="23"/>
                    </a:cxn>
                    <a:cxn ang="0">
                      <a:pos x="0" y="17"/>
                    </a:cxn>
                    <a:cxn ang="0">
                      <a:pos x="2" y="13"/>
                    </a:cxn>
                  </a:cxnLst>
                  <a:rect l="0" t="0" r="r" b="b"/>
                  <a:pathLst>
                    <a:path w="28" h="36">
                      <a:moveTo>
                        <a:pt x="2" y="13"/>
                      </a:move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7" y="18"/>
                        <a:pt x="19" y="19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18"/>
                        <a:pt x="19" y="17"/>
                        <a:pt x="18" y="1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6" y="22"/>
                        <a:pt x="28" y="26"/>
                        <a:pt x="28" y="30"/>
                      </a:cubicBezTo>
                      <a:cubicBezTo>
                        <a:pt x="28" y="33"/>
                        <a:pt x="27" y="35"/>
                        <a:pt x="27" y="36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3"/>
                        <a:pt x="24" y="32"/>
                        <a:pt x="24" y="30"/>
                      </a:cubicBezTo>
                      <a:cubicBezTo>
                        <a:pt x="24" y="29"/>
                        <a:pt x="24" y="27"/>
                        <a:pt x="23" y="25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1" y="23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2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6" name="Freeform 842"/>
                <p:cNvSpPr>
                  <a:spLocks/>
                </p:cNvSpPr>
                <p:nvPr/>
              </p:nvSpPr>
              <p:spPr bwMode="auto">
                <a:xfrm>
                  <a:off x="3536150" y="2425795"/>
                  <a:ext cx="65088" cy="65088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3" y="14"/>
                    </a:cxn>
                    <a:cxn ang="0">
                      <a:pos x="15" y="18"/>
                    </a:cxn>
                    <a:cxn ang="0">
                      <a:pos x="21" y="20"/>
                    </a:cxn>
                    <a:cxn ang="0">
                      <a:pos x="21" y="20"/>
                    </a:cxn>
                    <a:cxn ang="0">
                      <a:pos x="16" y="13"/>
                    </a:cxn>
                    <a:cxn ang="0">
                      <a:pos x="11" y="4"/>
                    </a:cxn>
                    <a:cxn ang="0">
                      <a:pos x="14" y="0"/>
                    </a:cxn>
                    <a:cxn ang="0">
                      <a:pos x="33" y="13"/>
                    </a:cxn>
                    <a:cxn ang="0">
                      <a:pos x="30" y="16"/>
                    </a:cxn>
                    <a:cxn ang="0">
                      <a:pos x="22" y="10"/>
                    </a:cxn>
                    <a:cxn ang="0">
                      <a:pos x="15" y="5"/>
                    </a:cxn>
                    <a:cxn ang="0">
                      <a:pos x="15" y="5"/>
                    </a:cxn>
                    <a:cxn ang="0">
                      <a:pos x="19" y="12"/>
                    </a:cxn>
                    <a:cxn ang="0">
                      <a:pos x="25" y="22"/>
                    </a:cxn>
                    <a:cxn ang="0">
                      <a:pos x="23" y="25"/>
                    </a:cxn>
                    <a:cxn ang="0">
                      <a:pos x="12" y="21"/>
                    </a:cxn>
                    <a:cxn ang="0">
                      <a:pos x="5" y="18"/>
                    </a:cxn>
                    <a:cxn ang="0">
                      <a:pos x="5" y="18"/>
                    </a:cxn>
                    <a:cxn ang="0">
                      <a:pos x="11" y="23"/>
                    </a:cxn>
                    <a:cxn ang="0">
                      <a:pos x="19" y="30"/>
                    </a:cxn>
                    <a:cxn ang="0">
                      <a:pos x="16" y="33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33" h="33">
                      <a:moveTo>
                        <a:pt x="0" y="18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9"/>
                        <a:pt x="19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0" y="19"/>
                        <a:pt x="18" y="16"/>
                        <a:pt x="16" y="13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9"/>
                        <a:pt x="17" y="7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6" y="7"/>
                        <a:pt x="17" y="9"/>
                        <a:pt x="19" y="1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0" y="20"/>
                        <a:pt x="7" y="19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7" y="20"/>
                        <a:pt x="9" y="22"/>
                        <a:pt x="11" y="23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7" name="Freeform 843"/>
                <p:cNvSpPr>
                  <a:spLocks noEditPoints="1"/>
                </p:cNvSpPr>
                <p:nvPr/>
              </p:nvSpPr>
              <p:spPr bwMode="auto">
                <a:xfrm>
                  <a:off x="3571075" y="2394045"/>
                  <a:ext cx="53975" cy="49213"/>
                </a:xfrm>
                <a:custGeom>
                  <a:avLst/>
                  <a:gdLst/>
                  <a:ahLst/>
                  <a:cxnLst>
                    <a:cxn ang="0">
                      <a:pos x="10" y="18"/>
                    </a:cxn>
                    <a:cxn ang="0">
                      <a:pos x="21" y="17"/>
                    </a:cxn>
                    <a:cxn ang="0">
                      <a:pos x="24" y="12"/>
                    </a:cxn>
                    <a:cxn ang="0">
                      <a:pos x="27" y="13"/>
                    </a:cxn>
                    <a:cxn ang="0">
                      <a:pos x="23" y="20"/>
                    </a:cxn>
                    <a:cxn ang="0">
                      <a:pos x="7" y="21"/>
                    </a:cxn>
                    <a:cxn ang="0">
                      <a:pos x="4" y="5"/>
                    </a:cxn>
                    <a:cxn ang="0">
                      <a:pos x="19" y="5"/>
                    </a:cxn>
                    <a:cxn ang="0">
                      <a:pos x="20" y="6"/>
                    </a:cxn>
                    <a:cxn ang="0">
                      <a:pos x="10" y="18"/>
                    </a:cxn>
                    <a:cxn ang="0">
                      <a:pos x="15" y="7"/>
                    </a:cxn>
                    <a:cxn ang="0">
                      <a:pos x="7" y="7"/>
                    </a:cxn>
                    <a:cxn ang="0">
                      <a:pos x="8" y="1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27" h="25">
                      <a:moveTo>
                        <a:pt x="10" y="18"/>
                      </a:moveTo>
                      <a:cubicBezTo>
                        <a:pt x="14" y="22"/>
                        <a:pt x="18" y="20"/>
                        <a:pt x="21" y="17"/>
                      </a:cubicBezTo>
                      <a:cubicBezTo>
                        <a:pt x="23" y="15"/>
                        <a:pt x="23" y="13"/>
                        <a:pt x="24" y="12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6" y="15"/>
                        <a:pt x="25" y="17"/>
                        <a:pt x="23" y="20"/>
                      </a:cubicBezTo>
                      <a:cubicBezTo>
                        <a:pt x="19" y="25"/>
                        <a:pt x="13" y="25"/>
                        <a:pt x="7" y="21"/>
                      </a:cubicBezTo>
                      <a:cubicBezTo>
                        <a:pt x="2" y="17"/>
                        <a:pt x="0" y="10"/>
                        <a:pt x="4" y="5"/>
                      </a:cubicBezTo>
                      <a:cubicBezTo>
                        <a:pt x="9" y="0"/>
                        <a:pt x="15" y="2"/>
                        <a:pt x="19" y="5"/>
                      </a:cubicBezTo>
                      <a:cubicBezTo>
                        <a:pt x="19" y="5"/>
                        <a:pt x="20" y="6"/>
                        <a:pt x="20" y="6"/>
                      </a:cubicBezTo>
                      <a:lnTo>
                        <a:pt x="10" y="18"/>
                      </a:lnTo>
                      <a:close/>
                      <a:moveTo>
                        <a:pt x="15" y="7"/>
                      </a:moveTo>
                      <a:cubicBezTo>
                        <a:pt x="13" y="6"/>
                        <a:pt x="9" y="4"/>
                        <a:pt x="7" y="7"/>
                      </a:cubicBezTo>
                      <a:cubicBezTo>
                        <a:pt x="4" y="11"/>
                        <a:pt x="6" y="14"/>
                        <a:pt x="8" y="17"/>
                      </a:cubicBezTo>
                      <a:lnTo>
                        <a:pt x="15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8" name="Freeform 844"/>
                <p:cNvSpPr>
                  <a:spLocks/>
                </p:cNvSpPr>
                <p:nvPr/>
              </p:nvSpPr>
              <p:spPr bwMode="auto">
                <a:xfrm>
                  <a:off x="3598062" y="2357533"/>
                  <a:ext cx="57150" cy="55563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11" y="22"/>
                    </a:cxn>
                    <a:cxn ang="0">
                      <a:pos x="20" y="10"/>
                    </a:cxn>
                    <a:cxn ang="0">
                      <a:pos x="11" y="4"/>
                    </a:cxn>
                    <a:cxn ang="0">
                      <a:pos x="14" y="0"/>
                    </a:cxn>
                    <a:cxn ang="0">
                      <a:pos x="36" y="18"/>
                    </a:cxn>
                    <a:cxn ang="0">
                      <a:pos x="32" y="22"/>
                    </a:cxn>
                    <a:cxn ang="0">
                      <a:pos x="22" y="13"/>
                    </a:cxn>
                    <a:cxn ang="0">
                      <a:pos x="15" y="24"/>
                    </a:cxn>
                    <a:cxn ang="0">
                      <a:pos x="25" y="32"/>
                    </a:cxn>
                    <a:cxn ang="0">
                      <a:pos x="21" y="35"/>
                    </a:cxn>
                    <a:cxn ang="0">
                      <a:pos x="0" y="18"/>
                    </a:cxn>
                    <a:cxn ang="0">
                      <a:pos x="2" y="14"/>
                    </a:cxn>
                  </a:cxnLst>
                  <a:rect l="0" t="0" r="r" b="b"/>
                  <a:pathLst>
                    <a:path w="36" h="35">
                      <a:moveTo>
                        <a:pt x="2" y="14"/>
                      </a:moveTo>
                      <a:lnTo>
                        <a:pt x="11" y="22"/>
                      </a:lnTo>
                      <a:lnTo>
                        <a:pt x="20" y="10"/>
                      </a:lnTo>
                      <a:lnTo>
                        <a:pt x="11" y="4"/>
                      </a:lnTo>
                      <a:lnTo>
                        <a:pt x="14" y="0"/>
                      </a:lnTo>
                      <a:lnTo>
                        <a:pt x="36" y="18"/>
                      </a:lnTo>
                      <a:lnTo>
                        <a:pt x="32" y="22"/>
                      </a:lnTo>
                      <a:lnTo>
                        <a:pt x="22" y="13"/>
                      </a:lnTo>
                      <a:lnTo>
                        <a:pt x="15" y="24"/>
                      </a:lnTo>
                      <a:lnTo>
                        <a:pt x="25" y="32"/>
                      </a:lnTo>
                      <a:lnTo>
                        <a:pt x="21" y="35"/>
                      </a:lnTo>
                      <a:lnTo>
                        <a:pt x="0" y="1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59" name="Freeform 845"/>
                <p:cNvSpPr>
                  <a:spLocks/>
                </p:cNvSpPr>
                <p:nvPr/>
              </p:nvSpPr>
              <p:spPr bwMode="auto">
                <a:xfrm>
                  <a:off x="3621875" y="2325783"/>
                  <a:ext cx="49213" cy="46038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17" y="3"/>
                    </a:cxn>
                    <a:cxn ang="0">
                      <a:pos x="12" y="10"/>
                    </a:cxn>
                    <a:cxn ang="0">
                      <a:pos x="31" y="25"/>
                    </a:cxn>
                    <a:cxn ang="0">
                      <a:pos x="27" y="29"/>
                    </a:cxn>
                    <a:cxn ang="0">
                      <a:pos x="9" y="14"/>
                    </a:cxn>
                    <a:cxn ang="0">
                      <a:pos x="4" y="20"/>
                    </a:cxn>
                    <a:cxn ang="0">
                      <a:pos x="0" y="18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31" h="29">
                      <a:moveTo>
                        <a:pt x="15" y="0"/>
                      </a:moveTo>
                      <a:lnTo>
                        <a:pt x="17" y="3"/>
                      </a:lnTo>
                      <a:lnTo>
                        <a:pt x="12" y="10"/>
                      </a:lnTo>
                      <a:lnTo>
                        <a:pt x="31" y="25"/>
                      </a:lnTo>
                      <a:lnTo>
                        <a:pt x="27" y="29"/>
                      </a:lnTo>
                      <a:lnTo>
                        <a:pt x="9" y="14"/>
                      </a:lnTo>
                      <a:lnTo>
                        <a:pt x="4" y="20"/>
                      </a:lnTo>
                      <a:lnTo>
                        <a:pt x="0" y="18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0" name="Freeform 846"/>
                <p:cNvSpPr>
                  <a:spLocks noEditPoints="1"/>
                </p:cNvSpPr>
                <p:nvPr/>
              </p:nvSpPr>
              <p:spPr bwMode="auto">
                <a:xfrm>
                  <a:off x="3647275" y="2286095"/>
                  <a:ext cx="63500" cy="66675"/>
                </a:xfrm>
                <a:custGeom>
                  <a:avLst/>
                  <a:gdLst/>
                  <a:ahLst/>
                  <a:cxnLst>
                    <a:cxn ang="0">
                      <a:pos x="2" y="16"/>
                    </a:cxn>
                    <a:cxn ang="0">
                      <a:pos x="8" y="21"/>
                    </a:cxn>
                    <a:cxn ang="0">
                      <a:pos x="10" y="18"/>
                    </a:cxn>
                    <a:cxn ang="0">
                      <a:pos x="22" y="15"/>
                    </a:cxn>
                    <a:cxn ang="0">
                      <a:pos x="25" y="20"/>
                    </a:cxn>
                    <a:cxn ang="0">
                      <a:pos x="21" y="29"/>
                    </a:cxn>
                    <a:cxn ang="0">
                      <a:pos x="17" y="33"/>
                    </a:cxn>
                    <a:cxn ang="0">
                      <a:pos x="0" y="19"/>
                    </a:cxn>
                    <a:cxn ang="0">
                      <a:pos x="2" y="16"/>
                    </a:cxn>
                    <a:cxn ang="0">
                      <a:pos x="18" y="28"/>
                    </a:cxn>
                    <a:cxn ang="0">
                      <a:pos x="19" y="26"/>
                    </a:cxn>
                    <a:cxn ang="0">
                      <a:pos x="20" y="18"/>
                    </a:cxn>
                    <a:cxn ang="0">
                      <a:pos x="12" y="20"/>
                    </a:cxn>
                    <a:cxn ang="0">
                      <a:pos x="10" y="22"/>
                    </a:cxn>
                    <a:cxn ang="0">
                      <a:pos x="18" y="28"/>
                    </a:cxn>
                    <a:cxn ang="0">
                      <a:pos x="15" y="0"/>
                    </a:cxn>
                    <a:cxn ang="0">
                      <a:pos x="32" y="14"/>
                    </a:cxn>
                    <a:cxn ang="0">
                      <a:pos x="30" y="17"/>
                    </a:cxn>
                    <a:cxn ang="0">
                      <a:pos x="12" y="3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32" h="33">
                      <a:moveTo>
                        <a:pt x="2" y="16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9" y="20"/>
                        <a:pt x="9" y="19"/>
                        <a:pt x="10" y="18"/>
                      </a:cubicBezTo>
                      <a:cubicBezTo>
                        <a:pt x="13" y="14"/>
                        <a:pt x="18" y="11"/>
                        <a:pt x="22" y="15"/>
                      </a:cubicBezTo>
                      <a:cubicBezTo>
                        <a:pt x="24" y="16"/>
                        <a:pt x="25" y="18"/>
                        <a:pt x="25" y="20"/>
                      </a:cubicBezTo>
                      <a:cubicBezTo>
                        <a:pt x="25" y="23"/>
                        <a:pt x="23" y="26"/>
                        <a:pt x="21" y="29"/>
                      </a:cubicBezTo>
                      <a:cubicBezTo>
                        <a:pt x="20" y="30"/>
                        <a:pt x="18" y="32"/>
                        <a:pt x="17" y="33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16"/>
                      </a:lnTo>
                      <a:close/>
                      <a:moveTo>
                        <a:pt x="18" y="28"/>
                      </a:moveTo>
                      <a:cubicBezTo>
                        <a:pt x="18" y="28"/>
                        <a:pt x="19" y="27"/>
                        <a:pt x="19" y="26"/>
                      </a:cubicBezTo>
                      <a:cubicBezTo>
                        <a:pt x="21" y="24"/>
                        <a:pt x="23" y="20"/>
                        <a:pt x="20" y="18"/>
                      </a:cubicBezTo>
                      <a:cubicBezTo>
                        <a:pt x="17" y="16"/>
                        <a:pt x="14" y="18"/>
                        <a:pt x="12" y="20"/>
                      </a:cubicBezTo>
                      <a:cubicBezTo>
                        <a:pt x="11" y="21"/>
                        <a:pt x="11" y="22"/>
                        <a:pt x="10" y="22"/>
                      </a:cubicBezTo>
                      <a:lnTo>
                        <a:pt x="18" y="28"/>
                      </a:lnTo>
                      <a:close/>
                      <a:moveTo>
                        <a:pt x="15" y="0"/>
                      </a:move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12" y="3"/>
                        <a:pt x="12" y="3"/>
                        <a:pt x="12" y="3"/>
                      </a:cubicBez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1" name="Freeform 847"/>
                <p:cNvSpPr>
                  <a:spLocks/>
                </p:cNvSpPr>
                <p:nvPr/>
              </p:nvSpPr>
              <p:spPr bwMode="auto">
                <a:xfrm>
                  <a:off x="3693312" y="2238470"/>
                  <a:ext cx="57150" cy="55563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10" y="17"/>
                    </a:cxn>
                    <a:cxn ang="0">
                      <a:pos x="11" y="16"/>
                    </a:cxn>
                    <a:cxn ang="0">
                      <a:pos x="8" y="4"/>
                    </a:cxn>
                    <a:cxn ang="0">
                      <a:pos x="11" y="0"/>
                    </a:cxn>
                    <a:cxn ang="0">
                      <a:pos x="13" y="14"/>
                    </a:cxn>
                    <a:cxn ang="0">
                      <a:pos x="23" y="12"/>
                    </a:cxn>
                    <a:cxn ang="0">
                      <a:pos x="29" y="14"/>
                    </a:cxn>
                    <a:cxn ang="0">
                      <a:pos x="26" y="17"/>
                    </a:cxn>
                    <a:cxn ang="0">
                      <a:pos x="22" y="16"/>
                    </a:cxn>
                    <a:cxn ang="0">
                      <a:pos x="13" y="18"/>
                    </a:cxn>
                    <a:cxn ang="0">
                      <a:pos x="12" y="19"/>
                    </a:cxn>
                    <a:cxn ang="0">
                      <a:pos x="20" y="25"/>
                    </a:cxn>
                    <a:cxn ang="0">
                      <a:pos x="17" y="28"/>
                    </a:cxn>
                    <a:cxn ang="0">
                      <a:pos x="0" y="14"/>
                    </a:cxn>
                    <a:cxn ang="0">
                      <a:pos x="2" y="11"/>
                    </a:cxn>
                  </a:cxnLst>
                  <a:rect l="0" t="0" r="r" b="b"/>
                  <a:pathLst>
                    <a:path w="29" h="28">
                      <a:moveTo>
                        <a:pt x="2" y="11"/>
                      </a:move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6" y="11"/>
                        <a:pt x="19" y="11"/>
                        <a:pt x="23" y="12"/>
                      </a:cubicBezTo>
                      <a:cubicBezTo>
                        <a:pt x="25" y="13"/>
                        <a:pt x="27" y="14"/>
                        <a:pt x="29" y="14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5" y="17"/>
                        <a:pt x="23" y="17"/>
                        <a:pt x="22" y="16"/>
                      </a:cubicBezTo>
                      <a:cubicBezTo>
                        <a:pt x="18" y="15"/>
                        <a:pt x="15" y="15"/>
                        <a:pt x="13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2" name="Freeform 848"/>
                <p:cNvSpPr>
                  <a:spLocks noEditPoints="1"/>
                </p:cNvSpPr>
                <p:nvPr/>
              </p:nvSpPr>
              <p:spPr bwMode="auto">
                <a:xfrm>
                  <a:off x="3720300" y="2211483"/>
                  <a:ext cx="52388" cy="50800"/>
                </a:xfrm>
                <a:custGeom>
                  <a:avLst/>
                  <a:gdLst/>
                  <a:ahLst/>
                  <a:cxnLst>
                    <a:cxn ang="0">
                      <a:pos x="20" y="4"/>
                    </a:cxn>
                    <a:cxn ang="0">
                      <a:pos x="22" y="20"/>
                    </a:cxn>
                    <a:cxn ang="0">
                      <a:pos x="6" y="21"/>
                    </a:cxn>
                    <a:cxn ang="0">
                      <a:pos x="4" y="5"/>
                    </a:cxn>
                    <a:cxn ang="0">
                      <a:pos x="20" y="4"/>
                    </a:cxn>
                    <a:cxn ang="0">
                      <a:pos x="9" y="18"/>
                    </a:cxn>
                    <a:cxn ang="0">
                      <a:pos x="20" y="18"/>
                    </a:cxn>
                    <a:cxn ang="0">
                      <a:pos x="17" y="7"/>
                    </a:cxn>
                    <a:cxn ang="0">
                      <a:pos x="6" y="7"/>
                    </a:cxn>
                    <a:cxn ang="0">
                      <a:pos x="9" y="18"/>
                    </a:cxn>
                  </a:cxnLst>
                  <a:rect l="0" t="0" r="r" b="b"/>
                  <a:pathLst>
                    <a:path w="26" h="26">
                      <a:moveTo>
                        <a:pt x="20" y="4"/>
                      </a:moveTo>
                      <a:cubicBezTo>
                        <a:pt x="26" y="9"/>
                        <a:pt x="25" y="16"/>
                        <a:pt x="22" y="20"/>
                      </a:cubicBezTo>
                      <a:cubicBezTo>
                        <a:pt x="18" y="25"/>
                        <a:pt x="12" y="26"/>
                        <a:pt x="6" y="21"/>
                      </a:cubicBezTo>
                      <a:cubicBezTo>
                        <a:pt x="0" y="16"/>
                        <a:pt x="0" y="10"/>
                        <a:pt x="4" y="5"/>
                      </a:cubicBezTo>
                      <a:cubicBezTo>
                        <a:pt x="8" y="0"/>
                        <a:pt x="14" y="0"/>
                        <a:pt x="20" y="4"/>
                      </a:cubicBezTo>
                      <a:close/>
                      <a:moveTo>
                        <a:pt x="9" y="18"/>
                      </a:moveTo>
                      <a:cubicBezTo>
                        <a:pt x="13" y="21"/>
                        <a:pt x="17" y="21"/>
                        <a:pt x="20" y="18"/>
                      </a:cubicBezTo>
                      <a:cubicBezTo>
                        <a:pt x="22" y="15"/>
                        <a:pt x="21" y="10"/>
                        <a:pt x="17" y="7"/>
                      </a:cubicBezTo>
                      <a:cubicBezTo>
                        <a:pt x="14" y="5"/>
                        <a:pt x="9" y="3"/>
                        <a:pt x="6" y="7"/>
                      </a:cubicBezTo>
                      <a:cubicBezTo>
                        <a:pt x="3" y="11"/>
                        <a:pt x="6" y="15"/>
                        <a:pt x="9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3" name="Freeform 849"/>
                <p:cNvSpPr>
                  <a:spLocks/>
                </p:cNvSpPr>
                <p:nvPr/>
              </p:nvSpPr>
              <p:spPr bwMode="auto">
                <a:xfrm>
                  <a:off x="3747287" y="2170208"/>
                  <a:ext cx="57150" cy="5873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12" y="22"/>
                    </a:cxn>
                    <a:cxn ang="0">
                      <a:pos x="20" y="12"/>
                    </a:cxn>
                    <a:cxn ang="0">
                      <a:pos x="11" y="4"/>
                    </a:cxn>
                    <a:cxn ang="0">
                      <a:pos x="15" y="0"/>
                    </a:cxn>
                    <a:cxn ang="0">
                      <a:pos x="36" y="18"/>
                    </a:cxn>
                    <a:cxn ang="0">
                      <a:pos x="34" y="22"/>
                    </a:cxn>
                    <a:cxn ang="0">
                      <a:pos x="24" y="14"/>
                    </a:cxn>
                    <a:cxn ang="0">
                      <a:pos x="15" y="24"/>
                    </a:cxn>
                    <a:cxn ang="0">
                      <a:pos x="25" y="32"/>
                    </a:cxn>
                    <a:cxn ang="0">
                      <a:pos x="22" y="37"/>
                    </a:cxn>
                    <a:cxn ang="0">
                      <a:pos x="0" y="18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6" h="37">
                      <a:moveTo>
                        <a:pt x="4" y="14"/>
                      </a:moveTo>
                      <a:lnTo>
                        <a:pt x="12" y="22"/>
                      </a:lnTo>
                      <a:lnTo>
                        <a:pt x="20" y="12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36" y="18"/>
                      </a:lnTo>
                      <a:lnTo>
                        <a:pt x="34" y="22"/>
                      </a:lnTo>
                      <a:lnTo>
                        <a:pt x="24" y="14"/>
                      </a:lnTo>
                      <a:lnTo>
                        <a:pt x="15" y="24"/>
                      </a:lnTo>
                      <a:lnTo>
                        <a:pt x="25" y="32"/>
                      </a:lnTo>
                      <a:lnTo>
                        <a:pt x="22" y="37"/>
                      </a:lnTo>
                      <a:lnTo>
                        <a:pt x="0" y="18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4" name="Freeform 850"/>
                <p:cNvSpPr>
                  <a:spLocks/>
                </p:cNvSpPr>
                <p:nvPr/>
              </p:nvSpPr>
              <p:spPr bwMode="auto">
                <a:xfrm>
                  <a:off x="3772687" y="2138458"/>
                  <a:ext cx="47625" cy="460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8" y="4"/>
                    </a:cxn>
                    <a:cxn ang="0">
                      <a:pos x="13" y="10"/>
                    </a:cxn>
                    <a:cxn ang="0">
                      <a:pos x="30" y="25"/>
                    </a:cxn>
                    <a:cxn ang="0">
                      <a:pos x="28" y="29"/>
                    </a:cxn>
                    <a:cxn ang="0">
                      <a:pos x="9" y="14"/>
                    </a:cxn>
                    <a:cxn ang="0">
                      <a:pos x="4" y="22"/>
                    </a:cxn>
                    <a:cxn ang="0">
                      <a:pos x="0" y="19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0" h="29">
                      <a:moveTo>
                        <a:pt x="14" y="0"/>
                      </a:moveTo>
                      <a:lnTo>
                        <a:pt x="18" y="4"/>
                      </a:lnTo>
                      <a:lnTo>
                        <a:pt x="13" y="10"/>
                      </a:lnTo>
                      <a:lnTo>
                        <a:pt x="30" y="25"/>
                      </a:lnTo>
                      <a:lnTo>
                        <a:pt x="28" y="29"/>
                      </a:lnTo>
                      <a:lnTo>
                        <a:pt x="9" y="14"/>
                      </a:lnTo>
                      <a:lnTo>
                        <a:pt x="4" y="22"/>
                      </a:lnTo>
                      <a:lnTo>
                        <a:pt x="0" y="19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5" name="Freeform 851"/>
                <p:cNvSpPr>
                  <a:spLocks noEditPoints="1"/>
                </p:cNvSpPr>
                <p:nvPr/>
              </p:nvSpPr>
              <p:spPr bwMode="auto">
                <a:xfrm>
                  <a:off x="3796500" y="2109883"/>
                  <a:ext cx="58738" cy="66675"/>
                </a:xfrm>
                <a:custGeom>
                  <a:avLst/>
                  <a:gdLst/>
                  <a:ahLst/>
                  <a:cxnLst>
                    <a:cxn ang="0">
                      <a:pos x="6" y="19"/>
                    </a:cxn>
                    <a:cxn ang="0">
                      <a:pos x="0" y="14"/>
                    </a:cxn>
                    <a:cxn ang="0">
                      <a:pos x="3" y="12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7" y="5"/>
                    </a:cxn>
                    <a:cxn ang="0">
                      <a:pos x="22" y="5"/>
                    </a:cxn>
                    <a:cxn ang="0">
                      <a:pos x="25" y="20"/>
                    </a:cxn>
                    <a:cxn ang="0">
                      <a:pos x="18" y="23"/>
                    </a:cxn>
                    <a:cxn ang="0">
                      <a:pos x="18" y="23"/>
                    </a:cxn>
                    <a:cxn ang="0">
                      <a:pos x="28" y="31"/>
                    </a:cxn>
                    <a:cxn ang="0">
                      <a:pos x="25" y="34"/>
                    </a:cxn>
                    <a:cxn ang="0">
                      <a:pos x="6" y="19"/>
                    </a:cxn>
                    <a:cxn ang="0">
                      <a:pos x="13" y="19"/>
                    </a:cxn>
                    <a:cxn ang="0">
                      <a:pos x="15" y="20"/>
                    </a:cxn>
                    <a:cxn ang="0">
                      <a:pos x="22" y="19"/>
                    </a:cxn>
                    <a:cxn ang="0">
                      <a:pos x="20" y="8"/>
                    </a:cxn>
                    <a:cxn ang="0">
                      <a:pos x="9" y="8"/>
                    </a:cxn>
                    <a:cxn ang="0">
                      <a:pos x="9" y="16"/>
                    </a:cxn>
                    <a:cxn ang="0">
                      <a:pos x="10" y="17"/>
                    </a:cxn>
                    <a:cxn ang="0">
                      <a:pos x="13" y="19"/>
                    </a:cxn>
                  </a:cxnLst>
                  <a:rect l="0" t="0" r="r" b="b"/>
                  <a:pathLst>
                    <a:path w="29" h="34">
                      <a:moveTo>
                        <a:pt x="6" y="19"/>
                      </a:moveTo>
                      <a:cubicBezTo>
                        <a:pt x="4" y="17"/>
                        <a:pt x="2" y="16"/>
                        <a:pt x="0" y="14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5" y="8"/>
                        <a:pt x="7" y="5"/>
                      </a:cubicBezTo>
                      <a:cubicBezTo>
                        <a:pt x="11" y="1"/>
                        <a:pt x="17" y="0"/>
                        <a:pt x="22" y="5"/>
                      </a:cubicBezTo>
                      <a:cubicBezTo>
                        <a:pt x="29" y="10"/>
                        <a:pt x="29" y="16"/>
                        <a:pt x="25" y="20"/>
                      </a:cubicBezTo>
                      <a:cubicBezTo>
                        <a:pt x="23" y="22"/>
                        <a:pt x="21" y="24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lnTo>
                        <a:pt x="6" y="19"/>
                      </a:lnTo>
                      <a:close/>
                      <a:moveTo>
                        <a:pt x="13" y="19"/>
                      </a:moveTo>
                      <a:cubicBezTo>
                        <a:pt x="14" y="20"/>
                        <a:pt x="14" y="20"/>
                        <a:pt x="15" y="20"/>
                      </a:cubicBezTo>
                      <a:cubicBezTo>
                        <a:pt x="17" y="22"/>
                        <a:pt x="20" y="21"/>
                        <a:pt x="22" y="19"/>
                      </a:cubicBezTo>
                      <a:cubicBezTo>
                        <a:pt x="25" y="15"/>
                        <a:pt x="24" y="11"/>
                        <a:pt x="20" y="8"/>
                      </a:cubicBezTo>
                      <a:cubicBezTo>
                        <a:pt x="16" y="5"/>
                        <a:pt x="12" y="4"/>
                        <a:pt x="9" y="8"/>
                      </a:cubicBezTo>
                      <a:cubicBezTo>
                        <a:pt x="7" y="10"/>
                        <a:pt x="7" y="13"/>
                        <a:pt x="9" y="16"/>
                      </a:cubicBezTo>
                      <a:cubicBezTo>
                        <a:pt x="9" y="16"/>
                        <a:pt x="10" y="17"/>
                        <a:pt x="10" y="17"/>
                      </a:cubicBez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6" name="Freeform 852"/>
                <p:cNvSpPr>
                  <a:spLocks noEditPoints="1"/>
                </p:cNvSpPr>
                <p:nvPr/>
              </p:nvSpPr>
              <p:spPr bwMode="auto">
                <a:xfrm>
                  <a:off x="3829837" y="2073370"/>
                  <a:ext cx="53975" cy="52388"/>
                </a:xfrm>
                <a:custGeom>
                  <a:avLst/>
                  <a:gdLst/>
                  <a:ahLst/>
                  <a:cxnLst>
                    <a:cxn ang="0">
                      <a:pos x="20" y="4"/>
                    </a:cxn>
                    <a:cxn ang="0">
                      <a:pos x="22" y="21"/>
                    </a:cxn>
                    <a:cxn ang="0">
                      <a:pos x="7" y="22"/>
                    </a:cxn>
                    <a:cxn ang="0">
                      <a:pos x="4" y="5"/>
                    </a:cxn>
                    <a:cxn ang="0">
                      <a:pos x="20" y="4"/>
                    </a:cxn>
                    <a:cxn ang="0">
                      <a:pos x="9" y="18"/>
                    </a:cxn>
                    <a:cxn ang="0">
                      <a:pos x="20" y="18"/>
                    </a:cxn>
                    <a:cxn ang="0">
                      <a:pos x="18" y="8"/>
                    </a:cxn>
                    <a:cxn ang="0">
                      <a:pos x="7" y="7"/>
                    </a:cxn>
                    <a:cxn ang="0">
                      <a:pos x="9" y="18"/>
                    </a:cxn>
                  </a:cxnLst>
                  <a:rect l="0" t="0" r="r" b="b"/>
                  <a:pathLst>
                    <a:path w="27" h="26">
                      <a:moveTo>
                        <a:pt x="20" y="4"/>
                      </a:moveTo>
                      <a:cubicBezTo>
                        <a:pt x="27" y="10"/>
                        <a:pt x="26" y="16"/>
                        <a:pt x="22" y="21"/>
                      </a:cubicBezTo>
                      <a:cubicBezTo>
                        <a:pt x="19" y="25"/>
                        <a:pt x="12" y="26"/>
                        <a:pt x="7" y="22"/>
                      </a:cubicBezTo>
                      <a:cubicBezTo>
                        <a:pt x="1" y="17"/>
                        <a:pt x="0" y="10"/>
                        <a:pt x="4" y="5"/>
                      </a:cubicBezTo>
                      <a:cubicBezTo>
                        <a:pt x="8" y="0"/>
                        <a:pt x="15" y="0"/>
                        <a:pt x="20" y="4"/>
                      </a:cubicBezTo>
                      <a:close/>
                      <a:moveTo>
                        <a:pt x="9" y="18"/>
                      </a:moveTo>
                      <a:cubicBezTo>
                        <a:pt x="13" y="21"/>
                        <a:pt x="18" y="22"/>
                        <a:pt x="20" y="18"/>
                      </a:cubicBezTo>
                      <a:cubicBezTo>
                        <a:pt x="23" y="15"/>
                        <a:pt x="22" y="11"/>
                        <a:pt x="18" y="8"/>
                      </a:cubicBezTo>
                      <a:cubicBezTo>
                        <a:pt x="15" y="5"/>
                        <a:pt x="10" y="4"/>
                        <a:pt x="7" y="7"/>
                      </a:cubicBezTo>
                      <a:cubicBezTo>
                        <a:pt x="4" y="11"/>
                        <a:pt x="6" y="16"/>
                        <a:pt x="9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7" name="Freeform 853"/>
                <p:cNvSpPr>
                  <a:spLocks/>
                </p:cNvSpPr>
                <p:nvPr/>
              </p:nvSpPr>
              <p:spPr bwMode="auto">
                <a:xfrm>
                  <a:off x="3858412" y="2036858"/>
                  <a:ext cx="55563" cy="58738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8" y="14"/>
                    </a:cxn>
                    <a:cxn ang="0">
                      <a:pos x="25" y="17"/>
                    </a:cxn>
                    <a:cxn ang="0">
                      <a:pos x="10" y="5"/>
                    </a:cxn>
                    <a:cxn ang="0">
                      <a:pos x="5" y="11"/>
                    </a:cxn>
                    <a:cxn ang="0">
                      <a:pos x="10" y="14"/>
                    </a:cxn>
                    <a:cxn ang="0">
                      <a:pos x="17" y="25"/>
                    </a:cxn>
                    <a:cxn ang="0">
                      <a:pos x="16" y="29"/>
                    </a:cxn>
                    <a:cxn ang="0">
                      <a:pos x="13" y="28"/>
                    </a:cxn>
                    <a:cxn ang="0">
                      <a:pos x="14" y="25"/>
                    </a:cxn>
                    <a:cxn ang="0">
                      <a:pos x="7" y="17"/>
                    </a:cxn>
                    <a:cxn ang="0">
                      <a:pos x="0" y="12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28" h="29">
                      <a:moveTo>
                        <a:pt x="10" y="0"/>
                      </a:move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5" y="18"/>
                        <a:pt x="18" y="22"/>
                        <a:pt x="17" y="25"/>
                      </a:cubicBezTo>
                      <a:cubicBezTo>
                        <a:pt x="17" y="26"/>
                        <a:pt x="17" y="28"/>
                        <a:pt x="16" y="29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7"/>
                        <a:pt x="14" y="26"/>
                        <a:pt x="14" y="25"/>
                      </a:cubicBezTo>
                      <a:cubicBezTo>
                        <a:pt x="14" y="23"/>
                        <a:pt x="11" y="21"/>
                        <a:pt x="7" y="17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8" name="Freeform 854"/>
                <p:cNvSpPr>
                  <a:spLocks noEditPoints="1"/>
                </p:cNvSpPr>
                <p:nvPr/>
              </p:nvSpPr>
              <p:spPr bwMode="auto">
                <a:xfrm>
                  <a:off x="3888575" y="2003520"/>
                  <a:ext cx="50800" cy="57150"/>
                </a:xfrm>
                <a:custGeom>
                  <a:avLst/>
                  <a:gdLst/>
                  <a:ahLst/>
                  <a:cxnLst>
                    <a:cxn ang="0">
                      <a:pos x="26" y="14"/>
                    </a:cxn>
                    <a:cxn ang="0">
                      <a:pos x="24" y="17"/>
                    </a:cxn>
                    <a:cxn ang="0">
                      <a:pos x="16" y="11"/>
                    </a:cxn>
                    <a:cxn ang="0">
                      <a:pos x="14" y="14"/>
                    </a:cxn>
                    <a:cxn ang="0">
                      <a:pos x="13" y="17"/>
                    </a:cxn>
                    <a:cxn ang="0">
                      <a:pos x="16" y="24"/>
                    </a:cxn>
                    <a:cxn ang="0">
                      <a:pos x="17" y="26"/>
                    </a:cxn>
                    <a:cxn ang="0">
                      <a:pos x="14" y="29"/>
                    </a:cxn>
                    <a:cxn ang="0">
                      <a:pos x="13" y="26"/>
                    </a:cxn>
                    <a:cxn ang="0">
                      <a:pos x="10" y="19"/>
                    </a:cxn>
                    <a:cxn ang="0">
                      <a:pos x="10" y="17"/>
                    </a:cxn>
                    <a:cxn ang="0">
                      <a:pos x="10" y="17"/>
                    </a:cxn>
                    <a:cxn ang="0">
                      <a:pos x="2" y="18"/>
                    </a:cxn>
                    <a:cxn ang="0">
                      <a:pos x="0" y="12"/>
                    </a:cxn>
                    <a:cxn ang="0">
                      <a:pos x="4" y="6"/>
                    </a:cxn>
                    <a:cxn ang="0">
                      <a:pos x="9" y="0"/>
                    </a:cxn>
                    <a:cxn ang="0">
                      <a:pos x="26" y="14"/>
                    </a:cxn>
                    <a:cxn ang="0">
                      <a:pos x="8" y="5"/>
                    </a:cxn>
                    <a:cxn ang="0">
                      <a:pos x="6" y="7"/>
                    </a:cxn>
                    <a:cxn ang="0">
                      <a:pos x="5" y="15"/>
                    </a:cxn>
                    <a:cxn ang="0">
                      <a:pos x="12" y="12"/>
                    </a:cxn>
                    <a:cxn ang="0">
                      <a:pos x="14" y="10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26" h="29">
                      <a:moveTo>
                        <a:pt x="26" y="14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3" y="15"/>
                        <a:pt x="13" y="16"/>
                        <a:pt x="13" y="17"/>
                      </a:cubicBezTo>
                      <a:cubicBezTo>
                        <a:pt x="13" y="20"/>
                        <a:pt x="15" y="22"/>
                        <a:pt x="16" y="24"/>
                      </a:cubicBezTo>
                      <a:cubicBezTo>
                        <a:pt x="16" y="25"/>
                        <a:pt x="16" y="25"/>
                        <a:pt x="17" y="26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8"/>
                        <a:pt x="13" y="27"/>
                        <a:pt x="13" y="26"/>
                      </a:cubicBezTo>
                      <a:cubicBezTo>
                        <a:pt x="12" y="24"/>
                        <a:pt x="10" y="22"/>
                        <a:pt x="10" y="19"/>
                      </a:cubicBezTo>
                      <a:cubicBezTo>
                        <a:pt x="10" y="19"/>
                        <a:pt x="10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8" y="19"/>
                        <a:pt x="5" y="20"/>
                        <a:pt x="2" y="18"/>
                      </a:cubicBezTo>
                      <a:cubicBezTo>
                        <a:pt x="0" y="16"/>
                        <a:pt x="0" y="14"/>
                        <a:pt x="0" y="12"/>
                      </a:cubicBezTo>
                      <a:cubicBezTo>
                        <a:pt x="1" y="10"/>
                        <a:pt x="2" y="8"/>
                        <a:pt x="4" y="6"/>
                      </a:cubicBezTo>
                      <a:cubicBezTo>
                        <a:pt x="6" y="3"/>
                        <a:pt x="7" y="2"/>
                        <a:pt x="9" y="0"/>
                      </a:cubicBezTo>
                      <a:lnTo>
                        <a:pt x="26" y="14"/>
                      </a:lnTo>
                      <a:close/>
                      <a:moveTo>
                        <a:pt x="8" y="5"/>
                      </a:moveTo>
                      <a:cubicBezTo>
                        <a:pt x="7" y="6"/>
                        <a:pt x="7" y="6"/>
                        <a:pt x="6" y="7"/>
                      </a:cubicBezTo>
                      <a:cubicBezTo>
                        <a:pt x="4" y="10"/>
                        <a:pt x="3" y="13"/>
                        <a:pt x="5" y="15"/>
                      </a:cubicBezTo>
                      <a:cubicBezTo>
                        <a:pt x="7" y="16"/>
                        <a:pt x="10" y="14"/>
                        <a:pt x="12" y="12"/>
                      </a:cubicBezTo>
                      <a:cubicBezTo>
                        <a:pt x="13" y="11"/>
                        <a:pt x="13" y="10"/>
                        <a:pt x="14" y="10"/>
                      </a:cubicBez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69" name="Freeform 855"/>
                <p:cNvSpPr>
                  <a:spLocks/>
                </p:cNvSpPr>
                <p:nvPr/>
              </p:nvSpPr>
              <p:spPr bwMode="auto">
                <a:xfrm>
                  <a:off x="3539325" y="2552795"/>
                  <a:ext cx="60325" cy="58738"/>
                </a:xfrm>
                <a:custGeom>
                  <a:avLst/>
                  <a:gdLst/>
                  <a:ahLst/>
                  <a:cxnLst>
                    <a:cxn ang="0">
                      <a:pos x="3" y="12"/>
                    </a:cxn>
                    <a:cxn ang="0">
                      <a:pos x="10" y="18"/>
                    </a:cxn>
                    <a:cxn ang="0">
                      <a:pos x="17" y="24"/>
                    </a:cxn>
                    <a:cxn ang="0">
                      <a:pos x="17" y="24"/>
                    </a:cxn>
                    <a:cxn ang="0">
                      <a:pos x="14" y="17"/>
                    </a:cxn>
                    <a:cxn ang="0">
                      <a:pos x="9" y="4"/>
                    </a:cxn>
                    <a:cxn ang="0">
                      <a:pos x="12" y="0"/>
                    </a:cxn>
                    <a:cxn ang="0">
                      <a:pos x="30" y="14"/>
                    </a:cxn>
                    <a:cxn ang="0">
                      <a:pos x="27" y="17"/>
                    </a:cxn>
                    <a:cxn ang="0">
                      <a:pos x="20" y="11"/>
                    </a:cxn>
                    <a:cxn ang="0">
                      <a:pos x="13" y="5"/>
                    </a:cxn>
                    <a:cxn ang="0">
                      <a:pos x="13" y="6"/>
                    </a:cxn>
                    <a:cxn ang="0">
                      <a:pos x="16" y="13"/>
                    </a:cxn>
                    <a:cxn ang="0">
                      <a:pos x="21" y="26"/>
                    </a:cxn>
                    <a:cxn ang="0">
                      <a:pos x="18" y="29"/>
                    </a:cxn>
                    <a:cxn ang="0">
                      <a:pos x="0" y="15"/>
                    </a:cxn>
                    <a:cxn ang="0">
                      <a:pos x="3" y="12"/>
                    </a:cxn>
                  </a:cxnLst>
                  <a:rect l="0" t="0" r="r" b="b"/>
                  <a:pathLst>
                    <a:path w="30" h="29">
                      <a:moveTo>
                        <a:pt x="3" y="12"/>
                      </a:move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3" y="20"/>
                        <a:pt x="14" y="22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6" y="21"/>
                        <a:pt x="15" y="19"/>
                        <a:pt x="14" y="17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7" y="9"/>
                        <a:pt x="15" y="8"/>
                        <a:pt x="13" y="5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4" y="8"/>
                        <a:pt x="15" y="10"/>
                        <a:pt x="16" y="13"/>
                      </a:cubicBezTo>
                      <a:cubicBezTo>
                        <a:pt x="17" y="17"/>
                        <a:pt x="19" y="21"/>
                        <a:pt x="21" y="26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3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0" name="Freeform 856"/>
                <p:cNvSpPr>
                  <a:spLocks/>
                </p:cNvSpPr>
                <p:nvPr/>
              </p:nvSpPr>
              <p:spPr bwMode="auto">
                <a:xfrm>
                  <a:off x="3575837" y="2505170"/>
                  <a:ext cx="55563" cy="71438"/>
                </a:xfrm>
                <a:custGeom>
                  <a:avLst/>
                  <a:gdLst/>
                  <a:ahLst/>
                  <a:cxnLst>
                    <a:cxn ang="0">
                      <a:pos x="3" y="13"/>
                    </a:cxn>
                    <a:cxn ang="0">
                      <a:pos x="16" y="18"/>
                    </a:cxn>
                    <a:cxn ang="0">
                      <a:pos x="21" y="20"/>
                    </a:cxn>
                    <a:cxn ang="0">
                      <a:pos x="21" y="19"/>
                    </a:cxn>
                    <a:cxn ang="0">
                      <a:pos x="18" y="15"/>
                    </a:cxn>
                    <a:cxn ang="0">
                      <a:pos x="11" y="4"/>
                    </a:cxn>
                    <a:cxn ang="0">
                      <a:pos x="13" y="0"/>
                    </a:cxn>
                    <a:cxn ang="0">
                      <a:pos x="22" y="15"/>
                    </a:cxn>
                    <a:cxn ang="0">
                      <a:pos x="28" y="30"/>
                    </a:cxn>
                    <a:cxn ang="0">
                      <a:pos x="27" y="36"/>
                    </a:cxn>
                    <a:cxn ang="0">
                      <a:pos x="24" y="34"/>
                    </a:cxn>
                    <a:cxn ang="0">
                      <a:pos x="24" y="30"/>
                    </a:cxn>
                    <a:cxn ang="0">
                      <a:pos x="23" y="25"/>
                    </a:cxn>
                    <a:cxn ang="0">
                      <a:pos x="22" y="24"/>
                    </a:cxn>
                    <a:cxn ang="0">
                      <a:pos x="21" y="23"/>
                    </a:cxn>
                    <a:cxn ang="0">
                      <a:pos x="0" y="17"/>
                    </a:cxn>
                    <a:cxn ang="0">
                      <a:pos x="3" y="13"/>
                    </a:cxn>
                  </a:cxnLst>
                  <a:rect l="0" t="0" r="r" b="b"/>
                  <a:pathLst>
                    <a:path w="28" h="36">
                      <a:moveTo>
                        <a:pt x="3" y="13"/>
                      </a:move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8" y="18"/>
                        <a:pt x="20" y="19"/>
                        <a:pt x="21" y="20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0" y="18"/>
                        <a:pt x="19" y="17"/>
                        <a:pt x="18" y="1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6" y="22"/>
                        <a:pt x="28" y="26"/>
                        <a:pt x="28" y="30"/>
                      </a:cubicBezTo>
                      <a:cubicBezTo>
                        <a:pt x="28" y="33"/>
                        <a:pt x="28" y="35"/>
                        <a:pt x="27" y="36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3"/>
                        <a:pt x="24" y="32"/>
                        <a:pt x="24" y="30"/>
                      </a:cubicBezTo>
                      <a:cubicBezTo>
                        <a:pt x="24" y="29"/>
                        <a:pt x="24" y="27"/>
                        <a:pt x="23" y="25"/>
                      </a:cubicBezTo>
                      <a:cubicBezTo>
                        <a:pt x="23" y="24"/>
                        <a:pt x="23" y="24"/>
                        <a:pt x="22" y="24"/>
                      </a:cubicBezTo>
                      <a:cubicBezTo>
                        <a:pt x="22" y="24"/>
                        <a:pt x="22" y="23"/>
                        <a:pt x="21" y="23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1" name="Freeform 857"/>
                <p:cNvSpPr>
                  <a:spLocks/>
                </p:cNvSpPr>
                <p:nvPr/>
              </p:nvSpPr>
              <p:spPr bwMode="auto">
                <a:xfrm>
                  <a:off x="3602825" y="2475008"/>
                  <a:ext cx="60325" cy="55563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38" y="18"/>
                    </a:cxn>
                    <a:cxn ang="0">
                      <a:pos x="34" y="22"/>
                    </a:cxn>
                    <a:cxn ang="0">
                      <a:pos x="16" y="7"/>
                    </a:cxn>
                    <a:cxn ang="0">
                      <a:pos x="8" y="17"/>
                    </a:cxn>
                    <a:cxn ang="0">
                      <a:pos x="26" y="32"/>
                    </a:cxn>
                    <a:cxn ang="0">
                      <a:pos x="23" y="35"/>
                    </a:cxn>
                    <a:cxn ang="0">
                      <a:pos x="0" y="18"/>
                    </a:cxn>
                    <a:cxn ang="0">
                      <a:pos x="16" y="0"/>
                    </a:cxn>
                  </a:cxnLst>
                  <a:rect l="0" t="0" r="r" b="b"/>
                  <a:pathLst>
                    <a:path w="38" h="35">
                      <a:moveTo>
                        <a:pt x="16" y="0"/>
                      </a:moveTo>
                      <a:lnTo>
                        <a:pt x="38" y="18"/>
                      </a:lnTo>
                      <a:lnTo>
                        <a:pt x="34" y="22"/>
                      </a:lnTo>
                      <a:lnTo>
                        <a:pt x="16" y="7"/>
                      </a:lnTo>
                      <a:lnTo>
                        <a:pt x="8" y="17"/>
                      </a:lnTo>
                      <a:lnTo>
                        <a:pt x="26" y="32"/>
                      </a:lnTo>
                      <a:lnTo>
                        <a:pt x="23" y="35"/>
                      </a:lnTo>
                      <a:lnTo>
                        <a:pt x="0" y="18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2" name="Freeform 858"/>
                <p:cNvSpPr>
                  <a:spLocks noEditPoints="1"/>
                </p:cNvSpPr>
                <p:nvPr/>
              </p:nvSpPr>
              <p:spPr bwMode="auto">
                <a:xfrm>
                  <a:off x="3632987" y="2440083"/>
                  <a:ext cx="55563" cy="66675"/>
                </a:xfrm>
                <a:custGeom>
                  <a:avLst/>
                  <a:gdLst/>
                  <a:ahLst/>
                  <a:cxnLst>
                    <a:cxn ang="0">
                      <a:pos x="6" y="19"/>
                    </a:cxn>
                    <a:cxn ang="0">
                      <a:pos x="0" y="14"/>
                    </a:cxn>
                    <a:cxn ang="0">
                      <a:pos x="2" y="11"/>
                    </a:cxn>
                    <a:cxn ang="0">
                      <a:pos x="5" y="14"/>
                    </a:cxn>
                    <a:cxn ang="0">
                      <a:pos x="5" y="13"/>
                    </a:cxn>
                    <a:cxn ang="0">
                      <a:pos x="7" y="4"/>
                    </a:cxn>
                    <a:cxn ang="0">
                      <a:pos x="22" y="4"/>
                    </a:cxn>
                    <a:cxn ang="0">
                      <a:pos x="25" y="20"/>
                    </a:cxn>
                    <a:cxn ang="0">
                      <a:pos x="18" y="23"/>
                    </a:cxn>
                    <a:cxn ang="0">
                      <a:pos x="18" y="23"/>
                    </a:cxn>
                    <a:cxn ang="0">
                      <a:pos x="27" y="31"/>
                    </a:cxn>
                    <a:cxn ang="0">
                      <a:pos x="25" y="34"/>
                    </a:cxn>
                    <a:cxn ang="0">
                      <a:pos x="6" y="19"/>
                    </a:cxn>
                    <a:cxn ang="0">
                      <a:pos x="13" y="19"/>
                    </a:cxn>
                    <a:cxn ang="0">
                      <a:pos x="14" y="20"/>
                    </a:cxn>
                    <a:cxn ang="0">
                      <a:pos x="22" y="18"/>
                    </a:cxn>
                    <a:cxn ang="0">
                      <a:pos x="19" y="8"/>
                    </a:cxn>
                    <a:cxn ang="0">
                      <a:pos x="9" y="7"/>
                    </a:cxn>
                    <a:cxn ang="0">
                      <a:pos x="9" y="15"/>
                    </a:cxn>
                    <a:cxn ang="0">
                      <a:pos x="10" y="17"/>
                    </a:cxn>
                    <a:cxn ang="0">
                      <a:pos x="13" y="19"/>
                    </a:cxn>
                  </a:cxnLst>
                  <a:rect l="0" t="0" r="r" b="b"/>
                  <a:pathLst>
                    <a:path w="28" h="34">
                      <a:moveTo>
                        <a:pt x="6" y="19"/>
                      </a:moveTo>
                      <a:cubicBezTo>
                        <a:pt x="4" y="17"/>
                        <a:pt x="2" y="15"/>
                        <a:pt x="0" y="14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4" y="10"/>
                        <a:pt x="5" y="7"/>
                        <a:pt x="7" y="4"/>
                      </a:cubicBezTo>
                      <a:cubicBezTo>
                        <a:pt x="10" y="0"/>
                        <a:pt x="17" y="0"/>
                        <a:pt x="22" y="4"/>
                      </a:cubicBezTo>
                      <a:cubicBezTo>
                        <a:pt x="28" y="9"/>
                        <a:pt x="28" y="16"/>
                        <a:pt x="25" y="20"/>
                      </a:cubicBezTo>
                      <a:cubicBezTo>
                        <a:pt x="23" y="22"/>
                        <a:pt x="20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lnTo>
                        <a:pt x="6" y="19"/>
                      </a:lnTo>
                      <a:close/>
                      <a:moveTo>
                        <a:pt x="13" y="19"/>
                      </a:moveTo>
                      <a:cubicBezTo>
                        <a:pt x="13" y="20"/>
                        <a:pt x="14" y="20"/>
                        <a:pt x="14" y="20"/>
                      </a:cubicBezTo>
                      <a:cubicBezTo>
                        <a:pt x="17" y="21"/>
                        <a:pt x="20" y="21"/>
                        <a:pt x="22" y="18"/>
                      </a:cubicBezTo>
                      <a:cubicBezTo>
                        <a:pt x="25" y="15"/>
                        <a:pt x="23" y="11"/>
                        <a:pt x="19" y="8"/>
                      </a:cubicBezTo>
                      <a:cubicBezTo>
                        <a:pt x="16" y="5"/>
                        <a:pt x="11" y="4"/>
                        <a:pt x="9" y="7"/>
                      </a:cubicBezTo>
                      <a:cubicBezTo>
                        <a:pt x="7" y="10"/>
                        <a:pt x="7" y="13"/>
                        <a:pt x="9" y="15"/>
                      </a:cubicBezTo>
                      <a:cubicBezTo>
                        <a:pt x="9" y="16"/>
                        <a:pt x="10" y="16"/>
                        <a:pt x="10" y="17"/>
                      </a:cubicBez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3" name="Freeform 859"/>
                <p:cNvSpPr>
                  <a:spLocks noEditPoints="1"/>
                </p:cNvSpPr>
                <p:nvPr/>
              </p:nvSpPr>
              <p:spPr bwMode="auto">
                <a:xfrm>
                  <a:off x="3667912" y="2408333"/>
                  <a:ext cx="50800" cy="49213"/>
                </a:xfrm>
                <a:custGeom>
                  <a:avLst/>
                  <a:gdLst/>
                  <a:ahLst/>
                  <a:cxnLst>
                    <a:cxn ang="0">
                      <a:pos x="24" y="15"/>
                    </a:cxn>
                    <a:cxn ang="0">
                      <a:pos x="21" y="14"/>
                    </a:cxn>
                    <a:cxn ang="0">
                      <a:pos x="21" y="14"/>
                    </a:cxn>
                    <a:cxn ang="0">
                      <a:pos x="20" y="21"/>
                    </a:cxn>
                    <a:cxn ang="0">
                      <a:pos x="10" y="23"/>
                    </a:cxn>
                    <a:cxn ang="0">
                      <a:pos x="12" y="7"/>
                    </a:cxn>
                    <a:cxn ang="0">
                      <a:pos x="12" y="7"/>
                    </a:cxn>
                    <a:cxn ang="0">
                      <a:pos x="5" y="7"/>
                    </a:cxn>
                    <a:cxn ang="0">
                      <a:pos x="2" y="13"/>
                    </a:cxn>
                    <a:cxn ang="0">
                      <a:pos x="0" y="12"/>
                    </a:cxn>
                    <a:cxn ang="0">
                      <a:pos x="3" y="5"/>
                    </a:cxn>
                    <a:cxn ang="0">
                      <a:pos x="15" y="4"/>
                    </a:cxn>
                    <a:cxn ang="0">
                      <a:pos x="22" y="9"/>
                    </a:cxn>
                    <a:cxn ang="0">
                      <a:pos x="26" y="12"/>
                    </a:cxn>
                    <a:cxn ang="0">
                      <a:pos x="24" y="15"/>
                    </a:cxn>
                    <a:cxn ang="0">
                      <a:pos x="14" y="9"/>
                    </a:cxn>
                    <a:cxn ang="0">
                      <a:pos x="12" y="19"/>
                    </a:cxn>
                    <a:cxn ang="0">
                      <a:pos x="18" y="19"/>
                    </a:cxn>
                    <a:cxn ang="0">
                      <a:pos x="18" y="12"/>
                    </a:cxn>
                    <a:cxn ang="0">
                      <a:pos x="17" y="11"/>
                    </a:cxn>
                    <a:cxn ang="0">
                      <a:pos x="14" y="9"/>
                    </a:cxn>
                  </a:cxnLst>
                  <a:rect l="0" t="0" r="r" b="b"/>
                  <a:pathLst>
                    <a:path w="26" h="25">
                      <a:moveTo>
                        <a:pt x="24" y="15"/>
                      </a:move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2" y="16"/>
                        <a:pt x="22" y="19"/>
                        <a:pt x="20" y="21"/>
                      </a:cubicBezTo>
                      <a:cubicBezTo>
                        <a:pt x="17" y="25"/>
                        <a:pt x="13" y="25"/>
                        <a:pt x="10" y="23"/>
                      </a:cubicBezTo>
                      <a:cubicBezTo>
                        <a:pt x="6" y="19"/>
                        <a:pt x="7" y="14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0" y="5"/>
                        <a:pt x="7" y="4"/>
                        <a:pt x="5" y="7"/>
                      </a:cubicBezTo>
                      <a:cubicBezTo>
                        <a:pt x="3" y="9"/>
                        <a:pt x="2" y="11"/>
                        <a:pt x="2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0"/>
                        <a:pt x="1" y="7"/>
                        <a:pt x="3" y="5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3" y="11"/>
                        <a:pt x="25" y="12"/>
                        <a:pt x="26" y="12"/>
                      </a:cubicBezTo>
                      <a:lnTo>
                        <a:pt x="24" y="15"/>
                      </a:lnTo>
                      <a:close/>
                      <a:moveTo>
                        <a:pt x="14" y="9"/>
                      </a:moveTo>
                      <a:cubicBezTo>
                        <a:pt x="12" y="12"/>
                        <a:pt x="9" y="16"/>
                        <a:pt x="12" y="19"/>
                      </a:cubicBezTo>
                      <a:cubicBezTo>
                        <a:pt x="14" y="21"/>
                        <a:pt x="17" y="20"/>
                        <a:pt x="18" y="19"/>
                      </a:cubicBezTo>
                      <a:cubicBezTo>
                        <a:pt x="20" y="16"/>
                        <a:pt x="19" y="14"/>
                        <a:pt x="18" y="12"/>
                      </a:cubicBezTo>
                      <a:cubicBezTo>
                        <a:pt x="18" y="12"/>
                        <a:pt x="18" y="11"/>
                        <a:pt x="17" y="11"/>
                      </a:cubicBez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4" name="Freeform 860"/>
                <p:cNvSpPr>
                  <a:spLocks noEditPoints="1"/>
                </p:cNvSpPr>
                <p:nvPr/>
              </p:nvSpPr>
              <p:spPr bwMode="auto">
                <a:xfrm>
                  <a:off x="3688550" y="2371820"/>
                  <a:ext cx="58738" cy="5397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5" y="7"/>
                    </a:cxn>
                    <a:cxn ang="0">
                      <a:pos x="15" y="3"/>
                    </a:cxn>
                    <a:cxn ang="0">
                      <a:pos x="16" y="10"/>
                    </a:cxn>
                    <a:cxn ang="0">
                      <a:pos x="16" y="10"/>
                    </a:cxn>
                    <a:cxn ang="0">
                      <a:pos x="24" y="9"/>
                    </a:cxn>
                    <a:cxn ang="0">
                      <a:pos x="22" y="22"/>
                    </a:cxn>
                    <a:cxn ang="0">
                      <a:pos x="18" y="27"/>
                    </a:cxn>
                    <a:cxn ang="0">
                      <a:pos x="0" y="13"/>
                    </a:cxn>
                    <a:cxn ang="0">
                      <a:pos x="10" y="16"/>
                    </a:cxn>
                    <a:cxn ang="0">
                      <a:pos x="12" y="14"/>
                    </a:cxn>
                    <a:cxn ang="0">
                      <a:pos x="13" y="7"/>
                    </a:cxn>
                    <a:cxn ang="0">
                      <a:pos x="7" y="9"/>
                    </a:cxn>
                    <a:cxn ang="0">
                      <a:pos x="5" y="12"/>
                    </a:cxn>
                    <a:cxn ang="0">
                      <a:pos x="10" y="16"/>
                    </a:cxn>
                    <a:cxn ang="0">
                      <a:pos x="18" y="23"/>
                    </a:cxn>
                    <a:cxn ang="0">
                      <a:pos x="20" y="20"/>
                    </a:cxn>
                    <a:cxn ang="0">
                      <a:pos x="21" y="12"/>
                    </a:cxn>
                    <a:cxn ang="0">
                      <a:pos x="14" y="15"/>
                    </a:cxn>
                    <a:cxn ang="0">
                      <a:pos x="12" y="18"/>
                    </a:cxn>
                    <a:cxn ang="0">
                      <a:pos x="18" y="23"/>
                    </a:cxn>
                  </a:cxnLst>
                  <a:rect l="0" t="0" r="r" b="b"/>
                  <a:pathLst>
                    <a:path w="29" h="27">
                      <a:moveTo>
                        <a:pt x="0" y="13"/>
                      </a:moveTo>
                      <a:cubicBezTo>
                        <a:pt x="1" y="12"/>
                        <a:pt x="3" y="9"/>
                        <a:pt x="5" y="7"/>
                      </a:cubicBezTo>
                      <a:cubicBezTo>
                        <a:pt x="7" y="4"/>
                        <a:pt x="11" y="0"/>
                        <a:pt x="15" y="3"/>
                      </a:cubicBezTo>
                      <a:cubicBezTo>
                        <a:pt x="17" y="5"/>
                        <a:pt x="17" y="8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9" y="8"/>
                        <a:pt x="22" y="7"/>
                        <a:pt x="24" y="9"/>
                      </a:cubicBezTo>
                      <a:cubicBezTo>
                        <a:pt x="29" y="13"/>
                        <a:pt x="25" y="19"/>
                        <a:pt x="22" y="22"/>
                      </a:cubicBezTo>
                      <a:cubicBezTo>
                        <a:pt x="20" y="24"/>
                        <a:pt x="18" y="26"/>
                        <a:pt x="18" y="27"/>
                      </a:cubicBezTo>
                      <a:lnTo>
                        <a:pt x="0" y="13"/>
                      </a:lnTo>
                      <a:close/>
                      <a:moveTo>
                        <a:pt x="10" y="16"/>
                      </a:move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4" y="11"/>
                        <a:pt x="15" y="8"/>
                        <a:pt x="13" y="7"/>
                      </a:cubicBezTo>
                      <a:cubicBezTo>
                        <a:pt x="11" y="5"/>
                        <a:pt x="9" y="6"/>
                        <a:pt x="7" y="9"/>
                      </a:cubicBezTo>
                      <a:cubicBezTo>
                        <a:pt x="6" y="10"/>
                        <a:pt x="5" y="11"/>
                        <a:pt x="5" y="12"/>
                      </a:cubicBezTo>
                      <a:lnTo>
                        <a:pt x="10" y="16"/>
                      </a:lnTo>
                      <a:close/>
                      <a:moveTo>
                        <a:pt x="18" y="23"/>
                      </a:moveTo>
                      <a:cubicBezTo>
                        <a:pt x="19" y="22"/>
                        <a:pt x="19" y="21"/>
                        <a:pt x="20" y="20"/>
                      </a:cubicBezTo>
                      <a:cubicBezTo>
                        <a:pt x="22" y="18"/>
                        <a:pt x="24" y="14"/>
                        <a:pt x="21" y="12"/>
                      </a:cubicBezTo>
                      <a:cubicBezTo>
                        <a:pt x="19" y="10"/>
                        <a:pt x="16" y="12"/>
                        <a:pt x="14" y="15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lnTo>
                        <a:pt x="18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5" name="Freeform 861"/>
                <p:cNvSpPr>
                  <a:spLocks/>
                </p:cNvSpPr>
                <p:nvPr/>
              </p:nvSpPr>
              <p:spPr bwMode="auto">
                <a:xfrm>
                  <a:off x="3718712" y="2338483"/>
                  <a:ext cx="53975" cy="58738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27" y="14"/>
                    </a:cxn>
                    <a:cxn ang="0">
                      <a:pos x="24" y="17"/>
                    </a:cxn>
                    <a:cxn ang="0">
                      <a:pos x="9" y="5"/>
                    </a:cxn>
                    <a:cxn ang="0">
                      <a:pos x="4" y="11"/>
                    </a:cxn>
                    <a:cxn ang="0">
                      <a:pos x="9" y="15"/>
                    </a:cxn>
                    <a:cxn ang="0">
                      <a:pos x="17" y="25"/>
                    </a:cxn>
                    <a:cxn ang="0">
                      <a:pos x="15" y="30"/>
                    </a:cxn>
                    <a:cxn ang="0">
                      <a:pos x="12" y="28"/>
                    </a:cxn>
                    <a:cxn ang="0">
                      <a:pos x="13" y="26"/>
                    </a:cxn>
                    <a:cxn ang="0">
                      <a:pos x="7" y="18"/>
                    </a:cxn>
                    <a:cxn ang="0">
                      <a:pos x="0" y="12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27" h="30">
                      <a:moveTo>
                        <a:pt x="9" y="0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4" y="19"/>
                        <a:pt x="17" y="22"/>
                        <a:pt x="17" y="25"/>
                      </a:cubicBezTo>
                      <a:cubicBezTo>
                        <a:pt x="16" y="27"/>
                        <a:pt x="16" y="28"/>
                        <a:pt x="15" y="30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7"/>
                        <a:pt x="13" y="27"/>
                        <a:pt x="13" y="26"/>
                      </a:cubicBezTo>
                      <a:cubicBezTo>
                        <a:pt x="13" y="23"/>
                        <a:pt x="11" y="21"/>
                        <a:pt x="7" y="18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6" name="Freeform 862"/>
                <p:cNvSpPr>
                  <a:spLocks noEditPoints="1"/>
                </p:cNvSpPr>
                <p:nvPr/>
              </p:nvSpPr>
              <p:spPr bwMode="auto">
                <a:xfrm>
                  <a:off x="3745700" y="2303558"/>
                  <a:ext cx="52388" cy="52388"/>
                </a:xfrm>
                <a:custGeom>
                  <a:avLst/>
                  <a:gdLst/>
                  <a:ahLst/>
                  <a:cxnLst>
                    <a:cxn ang="0">
                      <a:pos x="10" y="19"/>
                    </a:cxn>
                    <a:cxn ang="0">
                      <a:pos x="21" y="18"/>
                    </a:cxn>
                    <a:cxn ang="0">
                      <a:pos x="24" y="13"/>
                    </a:cxn>
                    <a:cxn ang="0">
                      <a:pos x="27" y="14"/>
                    </a:cxn>
                    <a:cxn ang="0">
                      <a:pos x="23" y="20"/>
                    </a:cxn>
                    <a:cxn ang="0">
                      <a:pos x="7" y="22"/>
                    </a:cxn>
                    <a:cxn ang="0">
                      <a:pos x="5" y="6"/>
                    </a:cxn>
                    <a:cxn ang="0">
                      <a:pos x="19" y="6"/>
                    </a:cxn>
                    <a:cxn ang="0">
                      <a:pos x="20" y="7"/>
                    </a:cxn>
                    <a:cxn ang="0">
                      <a:pos x="10" y="19"/>
                    </a:cxn>
                    <a:cxn ang="0">
                      <a:pos x="15" y="8"/>
                    </a:cxn>
                    <a:cxn ang="0">
                      <a:pos x="7" y="8"/>
                    </a:cxn>
                    <a:cxn ang="0">
                      <a:pos x="8" y="17"/>
                    </a:cxn>
                    <a:cxn ang="0">
                      <a:pos x="15" y="8"/>
                    </a:cxn>
                  </a:cxnLst>
                  <a:rect l="0" t="0" r="r" b="b"/>
                  <a:pathLst>
                    <a:path w="27" h="26">
                      <a:moveTo>
                        <a:pt x="10" y="19"/>
                      </a:moveTo>
                      <a:cubicBezTo>
                        <a:pt x="14" y="23"/>
                        <a:pt x="18" y="21"/>
                        <a:pt x="21" y="18"/>
                      </a:cubicBezTo>
                      <a:cubicBezTo>
                        <a:pt x="23" y="16"/>
                        <a:pt x="24" y="14"/>
                        <a:pt x="24" y="13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6" y="15"/>
                        <a:pt x="25" y="18"/>
                        <a:pt x="23" y="20"/>
                      </a:cubicBezTo>
                      <a:cubicBezTo>
                        <a:pt x="19" y="26"/>
                        <a:pt x="13" y="26"/>
                        <a:pt x="7" y="22"/>
                      </a:cubicBezTo>
                      <a:cubicBezTo>
                        <a:pt x="2" y="18"/>
                        <a:pt x="0" y="11"/>
                        <a:pt x="5" y="6"/>
                      </a:cubicBezTo>
                      <a:cubicBezTo>
                        <a:pt x="9" y="0"/>
                        <a:pt x="15" y="3"/>
                        <a:pt x="19" y="6"/>
                      </a:cubicBezTo>
                      <a:cubicBezTo>
                        <a:pt x="19" y="6"/>
                        <a:pt x="20" y="7"/>
                        <a:pt x="20" y="7"/>
                      </a:cubicBezTo>
                      <a:lnTo>
                        <a:pt x="10" y="19"/>
                      </a:lnTo>
                      <a:close/>
                      <a:moveTo>
                        <a:pt x="15" y="8"/>
                      </a:moveTo>
                      <a:cubicBezTo>
                        <a:pt x="13" y="6"/>
                        <a:pt x="10" y="5"/>
                        <a:pt x="7" y="8"/>
                      </a:cubicBezTo>
                      <a:cubicBezTo>
                        <a:pt x="4" y="11"/>
                        <a:pt x="6" y="15"/>
                        <a:pt x="8" y="17"/>
                      </a:cubicBez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7" name="Freeform 863"/>
                <p:cNvSpPr>
                  <a:spLocks/>
                </p:cNvSpPr>
                <p:nvPr/>
              </p:nvSpPr>
              <p:spPr bwMode="auto">
                <a:xfrm>
                  <a:off x="3771100" y="2268633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11" y="21"/>
                    </a:cxn>
                    <a:cxn ang="0">
                      <a:pos x="20" y="11"/>
                    </a:cxn>
                    <a:cxn ang="0">
                      <a:pos x="11" y="4"/>
                    </a:cxn>
                    <a:cxn ang="0">
                      <a:pos x="14" y="0"/>
                    </a:cxn>
                    <a:cxn ang="0">
                      <a:pos x="36" y="17"/>
                    </a:cxn>
                    <a:cxn ang="0">
                      <a:pos x="32" y="22"/>
                    </a:cxn>
                    <a:cxn ang="0">
                      <a:pos x="22" y="14"/>
                    </a:cxn>
                    <a:cxn ang="0">
                      <a:pos x="15" y="25"/>
                    </a:cxn>
                    <a:cxn ang="0">
                      <a:pos x="25" y="32"/>
                    </a:cxn>
                    <a:cxn ang="0">
                      <a:pos x="21" y="36"/>
                    </a:cxn>
                    <a:cxn ang="0">
                      <a:pos x="0" y="19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36" h="36">
                      <a:moveTo>
                        <a:pt x="2" y="15"/>
                      </a:moveTo>
                      <a:lnTo>
                        <a:pt x="11" y="21"/>
                      </a:lnTo>
                      <a:lnTo>
                        <a:pt x="20" y="11"/>
                      </a:lnTo>
                      <a:lnTo>
                        <a:pt x="11" y="4"/>
                      </a:lnTo>
                      <a:lnTo>
                        <a:pt x="14" y="0"/>
                      </a:lnTo>
                      <a:lnTo>
                        <a:pt x="36" y="17"/>
                      </a:lnTo>
                      <a:lnTo>
                        <a:pt x="32" y="22"/>
                      </a:lnTo>
                      <a:lnTo>
                        <a:pt x="22" y="14"/>
                      </a:lnTo>
                      <a:lnTo>
                        <a:pt x="15" y="25"/>
                      </a:lnTo>
                      <a:lnTo>
                        <a:pt x="25" y="32"/>
                      </a:lnTo>
                      <a:lnTo>
                        <a:pt x="21" y="36"/>
                      </a:lnTo>
                      <a:lnTo>
                        <a:pt x="0" y="19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8" name="Freeform 864"/>
                <p:cNvSpPr>
                  <a:spLocks/>
                </p:cNvSpPr>
                <p:nvPr/>
              </p:nvSpPr>
              <p:spPr bwMode="auto">
                <a:xfrm>
                  <a:off x="3798087" y="2232120"/>
                  <a:ext cx="60325" cy="58738"/>
                </a:xfrm>
                <a:custGeom>
                  <a:avLst/>
                  <a:gdLst/>
                  <a:ahLst/>
                  <a:cxnLst>
                    <a:cxn ang="0">
                      <a:pos x="3" y="12"/>
                    </a:cxn>
                    <a:cxn ang="0">
                      <a:pos x="10" y="18"/>
                    </a:cxn>
                    <a:cxn ang="0">
                      <a:pos x="17" y="24"/>
                    </a:cxn>
                    <a:cxn ang="0">
                      <a:pos x="17" y="23"/>
                    </a:cxn>
                    <a:cxn ang="0">
                      <a:pos x="14" y="16"/>
                    </a:cxn>
                    <a:cxn ang="0">
                      <a:pos x="9" y="4"/>
                    </a:cxn>
                    <a:cxn ang="0">
                      <a:pos x="12" y="0"/>
                    </a:cxn>
                    <a:cxn ang="0">
                      <a:pos x="30" y="14"/>
                    </a:cxn>
                    <a:cxn ang="0">
                      <a:pos x="27" y="17"/>
                    </a:cxn>
                    <a:cxn ang="0">
                      <a:pos x="20" y="11"/>
                    </a:cxn>
                    <a:cxn ang="0">
                      <a:pos x="13" y="5"/>
                    </a:cxn>
                    <a:cxn ang="0">
                      <a:pos x="13" y="5"/>
                    </a:cxn>
                    <a:cxn ang="0">
                      <a:pos x="16" y="12"/>
                    </a:cxn>
                    <a:cxn ang="0">
                      <a:pos x="21" y="25"/>
                    </a:cxn>
                    <a:cxn ang="0">
                      <a:pos x="18" y="29"/>
                    </a:cxn>
                    <a:cxn ang="0">
                      <a:pos x="0" y="15"/>
                    </a:cxn>
                    <a:cxn ang="0">
                      <a:pos x="3" y="12"/>
                    </a:cxn>
                  </a:cxnLst>
                  <a:rect l="0" t="0" r="r" b="b"/>
                  <a:pathLst>
                    <a:path w="30" h="29">
                      <a:moveTo>
                        <a:pt x="3" y="12"/>
                      </a:move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3" y="20"/>
                        <a:pt x="15" y="21"/>
                        <a:pt x="17" y="24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6" y="21"/>
                        <a:pt x="15" y="19"/>
                        <a:pt x="14" y="1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7" y="9"/>
                        <a:pt x="16" y="7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4" y="8"/>
                        <a:pt x="15" y="10"/>
                        <a:pt x="16" y="12"/>
                      </a:cubicBezTo>
                      <a:cubicBezTo>
                        <a:pt x="17" y="16"/>
                        <a:pt x="19" y="21"/>
                        <a:pt x="21" y="25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3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79" name="Freeform 865"/>
                <p:cNvSpPr>
                  <a:spLocks noEditPoints="1"/>
                </p:cNvSpPr>
                <p:nvPr/>
              </p:nvSpPr>
              <p:spPr bwMode="auto">
                <a:xfrm>
                  <a:off x="3833012" y="2198783"/>
                  <a:ext cx="50800" cy="57150"/>
                </a:xfrm>
                <a:custGeom>
                  <a:avLst/>
                  <a:gdLst/>
                  <a:ahLst/>
                  <a:cxnLst>
                    <a:cxn ang="0">
                      <a:pos x="26" y="14"/>
                    </a:cxn>
                    <a:cxn ang="0">
                      <a:pos x="24" y="18"/>
                    </a:cxn>
                    <a:cxn ang="0">
                      <a:pos x="16" y="12"/>
                    </a:cxn>
                    <a:cxn ang="0">
                      <a:pos x="14" y="14"/>
                    </a:cxn>
                    <a:cxn ang="0">
                      <a:pos x="13" y="18"/>
                    </a:cxn>
                    <a:cxn ang="0">
                      <a:pos x="16" y="24"/>
                    </a:cxn>
                    <a:cxn ang="0">
                      <a:pos x="17" y="26"/>
                    </a:cxn>
                    <a:cxn ang="0">
                      <a:pos x="14" y="29"/>
                    </a:cxn>
                    <a:cxn ang="0">
                      <a:pos x="13" y="27"/>
                    </a:cxn>
                    <a:cxn ang="0">
                      <a:pos x="10" y="20"/>
                    </a:cxn>
                    <a:cxn ang="0">
                      <a:pos x="11" y="17"/>
                    </a:cxn>
                    <a:cxn ang="0">
                      <a:pos x="10" y="17"/>
                    </a:cxn>
                    <a:cxn ang="0">
                      <a:pos x="2" y="18"/>
                    </a:cxn>
                    <a:cxn ang="0">
                      <a:pos x="0" y="13"/>
                    </a:cxn>
                    <a:cxn ang="0">
                      <a:pos x="4" y="6"/>
                    </a:cxn>
                    <a:cxn ang="0">
                      <a:pos x="9" y="0"/>
                    </a:cxn>
                    <a:cxn ang="0">
                      <a:pos x="26" y="14"/>
                    </a:cxn>
                    <a:cxn ang="0">
                      <a:pos x="8" y="5"/>
                    </a:cxn>
                    <a:cxn ang="0">
                      <a:pos x="6" y="8"/>
                    </a:cxn>
                    <a:cxn ang="0">
                      <a:pos x="5" y="15"/>
                    </a:cxn>
                    <a:cxn ang="0">
                      <a:pos x="12" y="13"/>
                    </a:cxn>
                    <a:cxn ang="0">
                      <a:pos x="14" y="10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26" h="29">
                      <a:moveTo>
                        <a:pt x="26" y="14"/>
                      </a:move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3" y="15"/>
                        <a:pt x="13" y="16"/>
                        <a:pt x="13" y="18"/>
                      </a:cubicBezTo>
                      <a:cubicBezTo>
                        <a:pt x="13" y="20"/>
                        <a:pt x="15" y="22"/>
                        <a:pt x="16" y="24"/>
                      </a:cubicBezTo>
                      <a:cubicBezTo>
                        <a:pt x="16" y="25"/>
                        <a:pt x="17" y="25"/>
                        <a:pt x="17" y="26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3" y="28"/>
                        <a:pt x="13" y="27"/>
                      </a:cubicBezTo>
                      <a:cubicBezTo>
                        <a:pt x="12" y="25"/>
                        <a:pt x="10" y="22"/>
                        <a:pt x="10" y="20"/>
                      </a:cubicBezTo>
                      <a:cubicBezTo>
                        <a:pt x="10" y="19"/>
                        <a:pt x="10" y="18"/>
                        <a:pt x="11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8" y="19"/>
                        <a:pt x="5" y="20"/>
                        <a:pt x="2" y="18"/>
                      </a:cubicBezTo>
                      <a:cubicBezTo>
                        <a:pt x="1" y="16"/>
                        <a:pt x="0" y="15"/>
                        <a:pt x="0" y="13"/>
                      </a:cubicBezTo>
                      <a:cubicBezTo>
                        <a:pt x="1" y="10"/>
                        <a:pt x="2" y="8"/>
                        <a:pt x="4" y="6"/>
                      </a:cubicBezTo>
                      <a:cubicBezTo>
                        <a:pt x="6" y="4"/>
                        <a:pt x="7" y="2"/>
                        <a:pt x="9" y="0"/>
                      </a:cubicBezTo>
                      <a:lnTo>
                        <a:pt x="26" y="14"/>
                      </a:lnTo>
                      <a:close/>
                      <a:moveTo>
                        <a:pt x="8" y="5"/>
                      </a:moveTo>
                      <a:cubicBezTo>
                        <a:pt x="8" y="6"/>
                        <a:pt x="7" y="6"/>
                        <a:pt x="6" y="8"/>
                      </a:cubicBezTo>
                      <a:cubicBezTo>
                        <a:pt x="4" y="10"/>
                        <a:pt x="3" y="13"/>
                        <a:pt x="5" y="15"/>
                      </a:cubicBezTo>
                      <a:cubicBezTo>
                        <a:pt x="7" y="17"/>
                        <a:pt x="10" y="14"/>
                        <a:pt x="12" y="13"/>
                      </a:cubicBezTo>
                      <a:cubicBezTo>
                        <a:pt x="13" y="11"/>
                        <a:pt x="14" y="11"/>
                        <a:pt x="14" y="10"/>
                      </a:cubicBez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0" name="Freeform 866"/>
                <p:cNvSpPr>
                  <a:spLocks/>
                </p:cNvSpPr>
                <p:nvPr/>
              </p:nvSpPr>
              <p:spPr bwMode="auto">
                <a:xfrm>
                  <a:off x="5450675" y="3633883"/>
                  <a:ext cx="71438" cy="60325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45" y="10"/>
                    </a:cxn>
                    <a:cxn ang="0">
                      <a:pos x="44" y="15"/>
                    </a:cxn>
                    <a:cxn ang="0">
                      <a:pos x="10" y="6"/>
                    </a:cxn>
                    <a:cxn ang="0">
                      <a:pos x="5" y="24"/>
                    </a:cxn>
                    <a:cxn ang="0">
                      <a:pos x="40" y="33"/>
                    </a:cxn>
                    <a:cxn ang="0">
                      <a:pos x="39" y="38"/>
                    </a:cxn>
                    <a:cxn ang="0">
                      <a:pos x="0" y="2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45" h="38">
                      <a:moveTo>
                        <a:pt x="7" y="0"/>
                      </a:moveTo>
                      <a:lnTo>
                        <a:pt x="45" y="10"/>
                      </a:lnTo>
                      <a:lnTo>
                        <a:pt x="44" y="15"/>
                      </a:lnTo>
                      <a:lnTo>
                        <a:pt x="10" y="6"/>
                      </a:lnTo>
                      <a:lnTo>
                        <a:pt x="5" y="24"/>
                      </a:lnTo>
                      <a:lnTo>
                        <a:pt x="40" y="33"/>
                      </a:lnTo>
                      <a:lnTo>
                        <a:pt x="39" y="38"/>
                      </a:lnTo>
                      <a:lnTo>
                        <a:pt x="0" y="28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1" name="Freeform 867"/>
                <p:cNvSpPr>
                  <a:spLocks noEditPoints="1"/>
                </p:cNvSpPr>
                <p:nvPr/>
              </p:nvSpPr>
              <p:spPr bwMode="auto">
                <a:xfrm>
                  <a:off x="5480837" y="3595783"/>
                  <a:ext cx="50800" cy="44450"/>
                </a:xfrm>
                <a:custGeom>
                  <a:avLst/>
                  <a:gdLst/>
                  <a:ahLst/>
                  <a:cxnLst>
                    <a:cxn ang="0">
                      <a:pos x="12" y="17"/>
                    </a:cxn>
                    <a:cxn ang="0">
                      <a:pos x="22" y="11"/>
                    </a:cxn>
                    <a:cxn ang="0">
                      <a:pos x="22" y="5"/>
                    </a:cxn>
                    <a:cxn ang="0">
                      <a:pos x="25" y="5"/>
                    </a:cxn>
                    <a:cxn ang="0">
                      <a:pos x="25" y="13"/>
                    </a:cxn>
                    <a:cxn ang="0">
                      <a:pos x="11" y="21"/>
                    </a:cxn>
                    <a:cxn ang="0">
                      <a:pos x="2" y="8"/>
                    </a:cxn>
                    <a:cxn ang="0">
                      <a:pos x="14" y="1"/>
                    </a:cxn>
                    <a:cxn ang="0">
                      <a:pos x="16" y="2"/>
                    </a:cxn>
                    <a:cxn ang="0">
                      <a:pos x="12" y="17"/>
                    </a:cxn>
                    <a:cxn ang="0">
                      <a:pos x="12" y="5"/>
                    </a:cxn>
                    <a:cxn ang="0">
                      <a:pos x="4" y="9"/>
                    </a:cxn>
                    <a:cxn ang="0">
                      <a:pos x="9" y="16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5" h="22">
                      <a:moveTo>
                        <a:pt x="12" y="17"/>
                      </a:moveTo>
                      <a:cubicBezTo>
                        <a:pt x="18" y="18"/>
                        <a:pt x="21" y="15"/>
                        <a:pt x="22" y="11"/>
                      </a:cubicBezTo>
                      <a:cubicBezTo>
                        <a:pt x="22" y="9"/>
                        <a:pt x="22" y="7"/>
                        <a:pt x="22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7"/>
                        <a:pt x="25" y="9"/>
                        <a:pt x="25" y="13"/>
                      </a:cubicBezTo>
                      <a:cubicBezTo>
                        <a:pt x="23" y="19"/>
                        <a:pt x="18" y="22"/>
                        <a:pt x="11" y="21"/>
                      </a:cubicBezTo>
                      <a:cubicBezTo>
                        <a:pt x="4" y="19"/>
                        <a:pt x="0" y="14"/>
                        <a:pt x="2" y="8"/>
                      </a:cubicBezTo>
                      <a:cubicBezTo>
                        <a:pt x="3" y="1"/>
                        <a:pt x="10" y="0"/>
                        <a:pt x="14" y="1"/>
                      </a:cubicBezTo>
                      <a:cubicBezTo>
                        <a:pt x="15" y="1"/>
                        <a:pt x="15" y="2"/>
                        <a:pt x="16" y="2"/>
                      </a:cubicBezTo>
                      <a:lnTo>
                        <a:pt x="12" y="17"/>
                      </a:lnTo>
                      <a:close/>
                      <a:moveTo>
                        <a:pt x="12" y="5"/>
                      </a:moveTo>
                      <a:cubicBezTo>
                        <a:pt x="10" y="4"/>
                        <a:pt x="5" y="4"/>
                        <a:pt x="4" y="9"/>
                      </a:cubicBezTo>
                      <a:cubicBezTo>
                        <a:pt x="3" y="13"/>
                        <a:pt x="7" y="15"/>
                        <a:pt x="9" y="16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2" name="Freeform 868"/>
                <p:cNvSpPr>
                  <a:spLocks noEditPoints="1"/>
                </p:cNvSpPr>
                <p:nvPr/>
              </p:nvSpPr>
              <p:spPr bwMode="auto">
                <a:xfrm>
                  <a:off x="5490362" y="3548158"/>
                  <a:ext cx="65088" cy="53975"/>
                </a:xfrm>
                <a:custGeom>
                  <a:avLst/>
                  <a:gdLst/>
                  <a:ahLst/>
                  <a:cxnLst>
                    <a:cxn ang="0">
                      <a:pos x="7" y="22"/>
                    </a:cxn>
                    <a:cxn ang="0">
                      <a:pos x="0" y="20"/>
                    </a:cxn>
                    <a:cxn ang="0">
                      <a:pos x="1" y="17"/>
                    </a:cxn>
                    <a:cxn ang="0">
                      <a:pos x="4" y="17"/>
                    </a:cxn>
                    <a:cxn ang="0">
                      <a:pos x="5" y="17"/>
                    </a:cxn>
                    <a:cxn ang="0">
                      <a:pos x="2" y="8"/>
                    </a:cxn>
                    <a:cxn ang="0">
                      <a:pos x="15" y="2"/>
                    </a:cxn>
                    <a:cxn ang="0">
                      <a:pos x="25" y="14"/>
                    </a:cxn>
                    <a:cxn ang="0">
                      <a:pos x="20" y="20"/>
                    </a:cxn>
                    <a:cxn ang="0">
                      <a:pos x="20" y="20"/>
                    </a:cxn>
                    <a:cxn ang="0">
                      <a:pos x="32" y="23"/>
                    </a:cxn>
                    <a:cxn ang="0">
                      <a:pos x="31" y="27"/>
                    </a:cxn>
                    <a:cxn ang="0">
                      <a:pos x="7" y="22"/>
                    </a:cxn>
                    <a:cxn ang="0">
                      <a:pos x="14" y="19"/>
                    </a:cxn>
                    <a:cxn ang="0">
                      <a:pos x="15" y="19"/>
                    </a:cxn>
                    <a:cxn ang="0">
                      <a:pos x="22" y="14"/>
                    </a:cxn>
                    <a:cxn ang="0">
                      <a:pos x="15" y="6"/>
                    </a:cxn>
                    <a:cxn ang="0">
                      <a:pos x="5" y="10"/>
                    </a:cxn>
                    <a:cxn ang="0">
                      <a:pos x="8" y="17"/>
                    </a:cxn>
                    <a:cxn ang="0">
                      <a:pos x="10" y="18"/>
                    </a:cxn>
                    <a:cxn ang="0">
                      <a:pos x="14" y="19"/>
                    </a:cxn>
                  </a:cxnLst>
                  <a:rect l="0" t="0" r="r" b="b"/>
                  <a:pathLst>
                    <a:path w="32" h="27">
                      <a:moveTo>
                        <a:pt x="7" y="22"/>
                      </a:moveTo>
                      <a:cubicBezTo>
                        <a:pt x="4" y="21"/>
                        <a:pt x="2" y="20"/>
                        <a:pt x="0" y="20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2" y="15"/>
                        <a:pt x="1" y="12"/>
                        <a:pt x="2" y="8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3" y="4"/>
                        <a:pt x="26" y="9"/>
                        <a:pt x="25" y="14"/>
                      </a:cubicBezTo>
                      <a:cubicBezTo>
                        <a:pt x="24" y="17"/>
                        <a:pt x="22" y="19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lnTo>
                        <a:pt x="7" y="22"/>
                      </a:lnTo>
                      <a:close/>
                      <a:moveTo>
                        <a:pt x="14" y="19"/>
                      </a:moveTo>
                      <a:cubicBezTo>
                        <a:pt x="14" y="19"/>
                        <a:pt x="15" y="19"/>
                        <a:pt x="15" y="19"/>
                      </a:cubicBezTo>
                      <a:cubicBezTo>
                        <a:pt x="18" y="19"/>
                        <a:pt x="21" y="17"/>
                        <a:pt x="22" y="14"/>
                      </a:cubicBezTo>
                      <a:cubicBezTo>
                        <a:pt x="22" y="10"/>
                        <a:pt x="20" y="7"/>
                        <a:pt x="15" y="6"/>
                      </a:cubicBezTo>
                      <a:cubicBezTo>
                        <a:pt x="10" y="5"/>
                        <a:pt x="6" y="6"/>
                        <a:pt x="5" y="10"/>
                      </a:cubicBezTo>
                      <a:cubicBezTo>
                        <a:pt x="4" y="13"/>
                        <a:pt x="6" y="16"/>
                        <a:pt x="8" y="17"/>
                      </a:cubicBezTo>
                      <a:cubicBezTo>
                        <a:pt x="9" y="18"/>
                        <a:pt x="9" y="18"/>
                        <a:pt x="10" y="18"/>
                      </a:cubicBezTo>
                      <a:lnTo>
                        <a:pt x="14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3" name="Freeform 869"/>
                <p:cNvSpPr>
                  <a:spLocks noEditPoints="1"/>
                </p:cNvSpPr>
                <p:nvPr/>
              </p:nvSpPr>
              <p:spPr bwMode="auto">
                <a:xfrm>
                  <a:off x="5503062" y="3508470"/>
                  <a:ext cx="49213" cy="44450"/>
                </a:xfrm>
                <a:custGeom>
                  <a:avLst/>
                  <a:gdLst/>
                  <a:ahLst/>
                  <a:cxnLst>
                    <a:cxn ang="0">
                      <a:pos x="12" y="17"/>
                    </a:cxn>
                    <a:cxn ang="0">
                      <a:pos x="21" y="11"/>
                    </a:cxn>
                    <a:cxn ang="0">
                      <a:pos x="21" y="5"/>
                    </a:cxn>
                    <a:cxn ang="0">
                      <a:pos x="24" y="5"/>
                    </a:cxn>
                    <a:cxn ang="0">
                      <a:pos x="24" y="12"/>
                    </a:cxn>
                    <a:cxn ang="0">
                      <a:pos x="10" y="20"/>
                    </a:cxn>
                    <a:cxn ang="0">
                      <a:pos x="1" y="7"/>
                    </a:cxn>
                    <a:cxn ang="0">
                      <a:pos x="13" y="1"/>
                    </a:cxn>
                    <a:cxn ang="0">
                      <a:pos x="15" y="1"/>
                    </a:cxn>
                    <a:cxn ang="0">
                      <a:pos x="12" y="17"/>
                    </a:cxn>
                    <a:cxn ang="0">
                      <a:pos x="12" y="4"/>
                    </a:cxn>
                    <a:cxn ang="0">
                      <a:pos x="4" y="8"/>
                    </a:cxn>
                    <a:cxn ang="0">
                      <a:pos x="9" y="16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5" h="22">
                      <a:moveTo>
                        <a:pt x="12" y="17"/>
                      </a:moveTo>
                      <a:cubicBezTo>
                        <a:pt x="17" y="18"/>
                        <a:pt x="20" y="15"/>
                        <a:pt x="21" y="11"/>
                      </a:cubicBezTo>
                      <a:cubicBezTo>
                        <a:pt x="22" y="8"/>
                        <a:pt x="22" y="6"/>
                        <a:pt x="21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5" y="6"/>
                        <a:pt x="25" y="9"/>
                        <a:pt x="24" y="12"/>
                      </a:cubicBezTo>
                      <a:cubicBezTo>
                        <a:pt x="22" y="19"/>
                        <a:pt x="17" y="22"/>
                        <a:pt x="10" y="20"/>
                      </a:cubicBezTo>
                      <a:cubicBezTo>
                        <a:pt x="4" y="19"/>
                        <a:pt x="0" y="14"/>
                        <a:pt x="1" y="7"/>
                      </a:cubicBezTo>
                      <a:cubicBezTo>
                        <a:pt x="3" y="0"/>
                        <a:pt x="9" y="0"/>
                        <a:pt x="13" y="1"/>
                      </a:cubicBezTo>
                      <a:cubicBezTo>
                        <a:pt x="14" y="1"/>
                        <a:pt x="15" y="1"/>
                        <a:pt x="15" y="1"/>
                      </a:cubicBezTo>
                      <a:lnTo>
                        <a:pt x="12" y="17"/>
                      </a:lnTo>
                      <a:close/>
                      <a:moveTo>
                        <a:pt x="12" y="4"/>
                      </a:moveTo>
                      <a:cubicBezTo>
                        <a:pt x="9" y="4"/>
                        <a:pt x="5" y="4"/>
                        <a:pt x="4" y="8"/>
                      </a:cubicBezTo>
                      <a:cubicBezTo>
                        <a:pt x="3" y="12"/>
                        <a:pt x="6" y="15"/>
                        <a:pt x="9" y="16"/>
                      </a:cubicBez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4" name="Freeform 870"/>
                <p:cNvSpPr>
                  <a:spLocks/>
                </p:cNvSpPr>
                <p:nvPr/>
              </p:nvSpPr>
              <p:spPr bwMode="auto">
                <a:xfrm>
                  <a:off x="5511000" y="3467195"/>
                  <a:ext cx="52388" cy="39688"/>
                </a:xfrm>
                <a:custGeom>
                  <a:avLst/>
                  <a:gdLst/>
                  <a:ahLst/>
                  <a:cxnLst>
                    <a:cxn ang="0">
                      <a:pos x="1" y="13"/>
                    </a:cxn>
                    <a:cxn ang="0">
                      <a:pos x="8" y="15"/>
                    </a:cxn>
                    <a:cxn ang="0">
                      <a:pos x="14" y="11"/>
                    </a:cxn>
                    <a:cxn ang="0">
                      <a:pos x="14" y="6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26" y="5"/>
                    </a:cxn>
                    <a:cxn ang="0">
                      <a:pos x="25" y="9"/>
                    </a:cxn>
                    <a:cxn ang="0">
                      <a:pos x="16" y="7"/>
                    </a:cxn>
                    <a:cxn ang="0">
                      <a:pos x="16" y="7"/>
                    </a:cxn>
                    <a:cxn ang="0">
                      <a:pos x="17" y="13"/>
                    </a:cxn>
                    <a:cxn ang="0">
                      <a:pos x="8" y="19"/>
                    </a:cxn>
                    <a:cxn ang="0">
                      <a:pos x="0" y="17"/>
                    </a:cxn>
                    <a:cxn ang="0">
                      <a:pos x="1" y="13"/>
                    </a:cxn>
                  </a:cxnLst>
                  <a:rect l="0" t="0" r="r" b="b"/>
                  <a:pathLst>
                    <a:path w="26" h="20">
                      <a:moveTo>
                        <a:pt x="1" y="13"/>
                      </a:move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11" y="15"/>
                        <a:pt x="13" y="15"/>
                        <a:pt x="14" y="11"/>
                      </a:cubicBezTo>
                      <a:cubicBezTo>
                        <a:pt x="14" y="10"/>
                        <a:pt x="14" y="8"/>
                        <a:pt x="14" y="6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9"/>
                        <a:pt x="17" y="11"/>
                        <a:pt x="17" y="13"/>
                      </a:cubicBezTo>
                      <a:cubicBezTo>
                        <a:pt x="16" y="17"/>
                        <a:pt x="13" y="20"/>
                        <a:pt x="8" y="19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5" name="Freeform 871"/>
                <p:cNvSpPr>
                  <a:spLocks/>
                </p:cNvSpPr>
                <p:nvPr/>
              </p:nvSpPr>
              <p:spPr bwMode="auto">
                <a:xfrm>
                  <a:off x="5520525" y="3421158"/>
                  <a:ext cx="52388" cy="46038"/>
                </a:xfrm>
                <a:custGeom>
                  <a:avLst/>
                  <a:gdLst/>
                  <a:ahLst/>
                  <a:cxnLst>
                    <a:cxn ang="0">
                      <a:pos x="1" y="17"/>
                    </a:cxn>
                    <a:cxn ang="0">
                      <a:pos x="13" y="20"/>
                    </a:cxn>
                    <a:cxn ang="0">
                      <a:pos x="15" y="7"/>
                    </a:cxn>
                    <a:cxn ang="0">
                      <a:pos x="5" y="5"/>
                    </a:cxn>
                    <a:cxn ang="0">
                      <a:pos x="5" y="0"/>
                    </a:cxn>
                    <a:cxn ang="0">
                      <a:pos x="33" y="6"/>
                    </a:cxn>
                    <a:cxn ang="0">
                      <a:pos x="32" y="11"/>
                    </a:cxn>
                    <a:cxn ang="0">
                      <a:pos x="20" y="9"/>
                    </a:cxn>
                    <a:cxn ang="0">
                      <a:pos x="17" y="21"/>
                    </a:cxn>
                    <a:cxn ang="0">
                      <a:pos x="29" y="25"/>
                    </a:cxn>
                    <a:cxn ang="0">
                      <a:pos x="28" y="29"/>
                    </a:cxn>
                    <a:cxn ang="0">
                      <a:pos x="0" y="22"/>
                    </a:cxn>
                    <a:cxn ang="0">
                      <a:pos x="1" y="17"/>
                    </a:cxn>
                  </a:cxnLst>
                  <a:rect l="0" t="0" r="r" b="b"/>
                  <a:pathLst>
                    <a:path w="33" h="29">
                      <a:moveTo>
                        <a:pt x="1" y="17"/>
                      </a:moveTo>
                      <a:lnTo>
                        <a:pt x="13" y="20"/>
                      </a:lnTo>
                      <a:lnTo>
                        <a:pt x="15" y="7"/>
                      </a:lnTo>
                      <a:lnTo>
                        <a:pt x="5" y="5"/>
                      </a:lnTo>
                      <a:lnTo>
                        <a:pt x="5" y="0"/>
                      </a:lnTo>
                      <a:lnTo>
                        <a:pt x="33" y="6"/>
                      </a:lnTo>
                      <a:lnTo>
                        <a:pt x="32" y="11"/>
                      </a:lnTo>
                      <a:lnTo>
                        <a:pt x="20" y="9"/>
                      </a:lnTo>
                      <a:lnTo>
                        <a:pt x="17" y="21"/>
                      </a:lnTo>
                      <a:lnTo>
                        <a:pt x="29" y="25"/>
                      </a:lnTo>
                      <a:lnTo>
                        <a:pt x="28" y="29"/>
                      </a:lnTo>
                      <a:lnTo>
                        <a:pt x="0" y="22"/>
                      </a:lnTo>
                      <a:lnTo>
                        <a:pt x="1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6" name="Freeform 872"/>
                <p:cNvSpPr>
                  <a:spLocks/>
                </p:cNvSpPr>
                <p:nvPr/>
              </p:nvSpPr>
              <p:spPr bwMode="auto">
                <a:xfrm>
                  <a:off x="5533225" y="3375120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0" y="17"/>
                    </a:cxn>
                    <a:cxn ang="0">
                      <a:pos x="18" y="19"/>
                    </a:cxn>
                    <a:cxn ang="0">
                      <a:pos x="18" y="19"/>
                    </a:cxn>
                    <a:cxn ang="0">
                      <a:pos x="12" y="14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26" y="5"/>
                    </a:cxn>
                    <a:cxn ang="0">
                      <a:pos x="25" y="9"/>
                    </a:cxn>
                    <a:cxn ang="0">
                      <a:pos x="16" y="7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13" y="10"/>
                    </a:cxn>
                    <a:cxn ang="0">
                      <a:pos x="22" y="19"/>
                    </a:cxn>
                    <a:cxn ang="0">
                      <a:pos x="21" y="24"/>
                    </a:cxn>
                    <a:cxn ang="0">
                      <a:pos x="0" y="19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26" h="24">
                      <a:moveTo>
                        <a:pt x="0" y="15"/>
                      </a:move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3" y="18"/>
                        <a:pt x="15" y="18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6" y="17"/>
                        <a:pt x="15" y="16"/>
                        <a:pt x="12" y="1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2" y="6"/>
                        <a:pt x="10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9" y="6"/>
                        <a:pt x="11" y="8"/>
                        <a:pt x="13" y="10"/>
                      </a:cubicBezTo>
                      <a:cubicBezTo>
                        <a:pt x="16" y="12"/>
                        <a:pt x="19" y="16"/>
                        <a:pt x="22" y="19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7" name="Freeform 873"/>
                <p:cNvSpPr>
                  <a:spLocks noEditPoints="1"/>
                </p:cNvSpPr>
                <p:nvPr/>
              </p:nvSpPr>
              <p:spPr bwMode="auto">
                <a:xfrm>
                  <a:off x="5547512" y="3313208"/>
                  <a:ext cx="49213" cy="47625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24" y="15"/>
                    </a:cxn>
                    <a:cxn ang="0">
                      <a:pos x="10" y="23"/>
                    </a:cxn>
                    <a:cxn ang="0">
                      <a:pos x="1" y="9"/>
                    </a:cxn>
                    <a:cxn ang="0">
                      <a:pos x="15" y="1"/>
                    </a:cxn>
                    <a:cxn ang="0">
                      <a:pos x="11" y="19"/>
                    </a:cxn>
                    <a:cxn ang="0">
                      <a:pos x="21" y="14"/>
                    </a:cxn>
                    <a:cxn ang="0">
                      <a:pos x="14" y="5"/>
                    </a:cxn>
                    <a:cxn ang="0">
                      <a:pos x="4" y="10"/>
                    </a:cxn>
                    <a:cxn ang="0">
                      <a:pos x="11" y="19"/>
                    </a:cxn>
                  </a:cxnLst>
                  <a:rect l="0" t="0" r="r" b="b"/>
                  <a:pathLst>
                    <a:path w="25" h="24">
                      <a:moveTo>
                        <a:pt x="15" y="1"/>
                      </a:moveTo>
                      <a:cubicBezTo>
                        <a:pt x="23" y="3"/>
                        <a:pt x="25" y="10"/>
                        <a:pt x="24" y="15"/>
                      </a:cubicBezTo>
                      <a:cubicBezTo>
                        <a:pt x="23" y="21"/>
                        <a:pt x="17" y="24"/>
                        <a:pt x="10" y="23"/>
                      </a:cubicBezTo>
                      <a:cubicBezTo>
                        <a:pt x="3" y="21"/>
                        <a:pt x="0" y="15"/>
                        <a:pt x="1" y="9"/>
                      </a:cubicBezTo>
                      <a:cubicBezTo>
                        <a:pt x="3" y="3"/>
                        <a:pt x="8" y="0"/>
                        <a:pt x="15" y="1"/>
                      </a:cubicBezTo>
                      <a:close/>
                      <a:moveTo>
                        <a:pt x="11" y="19"/>
                      </a:move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2" y="10"/>
                        <a:pt x="19" y="7"/>
                        <a:pt x="14" y="5"/>
                      </a:cubicBezTo>
                      <a:cubicBezTo>
                        <a:pt x="11" y="5"/>
                        <a:pt x="5" y="5"/>
                        <a:pt x="4" y="10"/>
                      </a:cubicBezTo>
                      <a:cubicBezTo>
                        <a:pt x="3" y="15"/>
                        <a:pt x="7" y="18"/>
                        <a:pt x="1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8" name="Freeform 874"/>
                <p:cNvSpPr>
                  <a:spLocks noEditPoints="1"/>
                </p:cNvSpPr>
                <p:nvPr/>
              </p:nvSpPr>
              <p:spPr bwMode="auto">
                <a:xfrm>
                  <a:off x="5542750" y="3267170"/>
                  <a:ext cx="65088" cy="4762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3" y="5"/>
                    </a:cxn>
                    <a:cxn ang="0">
                      <a:pos x="6" y="14"/>
                    </a:cxn>
                    <a:cxn ang="0">
                      <a:pos x="12" y="18"/>
                    </a:cxn>
                    <a:cxn ang="0">
                      <a:pos x="12" y="18"/>
                    </a:cxn>
                    <a:cxn ang="0">
                      <a:pos x="9" y="9"/>
                    </a:cxn>
                    <a:cxn ang="0">
                      <a:pos x="22" y="2"/>
                    </a:cxn>
                    <a:cxn ang="0">
                      <a:pos x="31" y="15"/>
                    </a:cxn>
                    <a:cxn ang="0">
                      <a:pos x="14" y="22"/>
                    </a:cxn>
                    <a:cxn ang="0">
                      <a:pos x="3" y="16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12" y="11"/>
                    </a:cxn>
                    <a:cxn ang="0">
                      <a:pos x="14" y="16"/>
                    </a:cxn>
                    <a:cxn ang="0">
                      <a:pos x="18" y="19"/>
                    </a:cxn>
                    <a:cxn ang="0">
                      <a:pos x="29" y="14"/>
                    </a:cxn>
                    <a:cxn ang="0">
                      <a:pos x="22" y="7"/>
                    </a:cxn>
                    <a:cxn ang="0">
                      <a:pos x="12" y="11"/>
                    </a:cxn>
                  </a:cxnLst>
                  <a:rect l="0" t="0" r="r" b="b"/>
                  <a:pathLst>
                    <a:path w="33" h="24">
                      <a:moveTo>
                        <a:pt x="4" y="0"/>
                      </a:moveTo>
                      <a:cubicBezTo>
                        <a:pt x="4" y="2"/>
                        <a:pt x="4" y="4"/>
                        <a:pt x="3" y="5"/>
                      </a:cubicBezTo>
                      <a:cubicBezTo>
                        <a:pt x="3" y="9"/>
                        <a:pt x="4" y="12"/>
                        <a:pt x="6" y="14"/>
                      </a:cubicBezTo>
                      <a:cubicBezTo>
                        <a:pt x="7" y="16"/>
                        <a:pt x="10" y="17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0" y="16"/>
                        <a:pt x="9" y="12"/>
                        <a:pt x="9" y="9"/>
                      </a:cubicBezTo>
                      <a:cubicBezTo>
                        <a:pt x="11" y="4"/>
                        <a:pt x="15" y="1"/>
                        <a:pt x="22" y="2"/>
                      </a:cubicBezTo>
                      <a:cubicBezTo>
                        <a:pt x="29" y="4"/>
                        <a:pt x="33" y="9"/>
                        <a:pt x="31" y="15"/>
                      </a:cubicBezTo>
                      <a:cubicBezTo>
                        <a:pt x="30" y="23"/>
                        <a:pt x="22" y="24"/>
                        <a:pt x="14" y="22"/>
                      </a:cubicBezTo>
                      <a:cubicBezTo>
                        <a:pt x="9" y="21"/>
                        <a:pt x="6" y="19"/>
                        <a:pt x="3" y="16"/>
                      </a:cubicBezTo>
                      <a:cubicBezTo>
                        <a:pt x="1" y="13"/>
                        <a:pt x="0" y="10"/>
                        <a:pt x="0" y="5"/>
                      </a:cubicBezTo>
                      <a:cubicBezTo>
                        <a:pt x="0" y="3"/>
                        <a:pt x="0" y="1"/>
                        <a:pt x="0" y="0"/>
                      </a:cubicBezTo>
                      <a:lnTo>
                        <a:pt x="4" y="0"/>
                      </a:lnTo>
                      <a:close/>
                      <a:moveTo>
                        <a:pt x="12" y="11"/>
                      </a:moveTo>
                      <a:cubicBezTo>
                        <a:pt x="11" y="13"/>
                        <a:pt x="12" y="15"/>
                        <a:pt x="14" y="16"/>
                      </a:cubicBezTo>
                      <a:cubicBezTo>
                        <a:pt x="15" y="17"/>
                        <a:pt x="17" y="18"/>
                        <a:pt x="18" y="19"/>
                      </a:cubicBezTo>
                      <a:cubicBezTo>
                        <a:pt x="22" y="19"/>
                        <a:pt x="27" y="19"/>
                        <a:pt x="29" y="14"/>
                      </a:cubicBezTo>
                      <a:cubicBezTo>
                        <a:pt x="30" y="10"/>
                        <a:pt x="26" y="7"/>
                        <a:pt x="22" y="7"/>
                      </a:cubicBezTo>
                      <a:cubicBezTo>
                        <a:pt x="18" y="6"/>
                        <a:pt x="13" y="6"/>
                        <a:pt x="1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89" name="Freeform 875"/>
                <p:cNvSpPr>
                  <a:spLocks noEditPoints="1"/>
                </p:cNvSpPr>
                <p:nvPr/>
              </p:nvSpPr>
              <p:spPr bwMode="auto">
                <a:xfrm>
                  <a:off x="5568150" y="3229070"/>
                  <a:ext cx="50800" cy="49213"/>
                </a:xfrm>
                <a:custGeom>
                  <a:avLst/>
                  <a:gdLst/>
                  <a:ahLst/>
                  <a:cxnLst>
                    <a:cxn ang="0">
                      <a:pos x="25" y="5"/>
                    </a:cxn>
                    <a:cxn ang="0">
                      <a:pos x="24" y="9"/>
                    </a:cxn>
                    <a:cxn ang="0">
                      <a:pos x="15" y="7"/>
                    </a:cxn>
                    <a:cxn ang="0">
                      <a:pos x="14" y="10"/>
                    </a:cxn>
                    <a:cxn ang="0">
                      <a:pos x="14" y="14"/>
                    </a:cxn>
                    <a:cxn ang="0">
                      <a:pos x="20" y="18"/>
                    </a:cxn>
                    <a:cxn ang="0">
                      <a:pos x="21" y="19"/>
                    </a:cxn>
                    <a:cxn ang="0">
                      <a:pos x="20" y="24"/>
                    </a:cxn>
                    <a:cxn ang="0">
                      <a:pos x="18" y="22"/>
                    </a:cxn>
                    <a:cxn ang="0">
                      <a:pos x="12" y="17"/>
                    </a:cxn>
                    <a:cxn ang="0">
                      <a:pos x="12" y="14"/>
                    </a:cxn>
                    <a:cxn ang="0">
                      <a:pos x="12" y="14"/>
                    </a:cxn>
                    <a:cxn ang="0">
                      <a:pos x="5" y="18"/>
                    </a:cxn>
                    <a:cxn ang="0">
                      <a:pos x="1" y="14"/>
                    </a:cxn>
                    <a:cxn ang="0">
                      <a:pos x="1" y="7"/>
                    </a:cxn>
                    <a:cxn ang="0">
                      <a:pos x="3" y="0"/>
                    </a:cxn>
                    <a:cxn ang="0">
                      <a:pos x="25" y="5"/>
                    </a:cxn>
                    <a:cxn ang="0">
                      <a:pos x="5" y="4"/>
                    </a:cxn>
                    <a:cxn ang="0">
                      <a:pos x="4" y="8"/>
                    </a:cxn>
                    <a:cxn ang="0">
                      <a:pos x="6" y="14"/>
                    </a:cxn>
                    <a:cxn ang="0">
                      <a:pos x="11" y="9"/>
                    </a:cxn>
                    <a:cxn ang="0">
                      <a:pos x="12" y="6"/>
                    </a:cxn>
                    <a:cxn ang="0">
                      <a:pos x="5" y="4"/>
                    </a:cxn>
                  </a:cxnLst>
                  <a:rect l="0" t="0" r="r" b="b"/>
                  <a:pathLst>
                    <a:path w="25" h="24">
                      <a:moveTo>
                        <a:pt x="25" y="5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1"/>
                        <a:pt x="14" y="13"/>
                        <a:pt x="14" y="14"/>
                      </a:cubicBezTo>
                      <a:cubicBezTo>
                        <a:pt x="15" y="16"/>
                        <a:pt x="18" y="17"/>
                        <a:pt x="20" y="18"/>
                      </a:cubicBezTo>
                      <a:cubicBezTo>
                        <a:pt x="20" y="19"/>
                        <a:pt x="21" y="19"/>
                        <a:pt x="21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3"/>
                        <a:pt x="19" y="22"/>
                        <a:pt x="18" y="22"/>
                      </a:cubicBezTo>
                      <a:cubicBezTo>
                        <a:pt x="16" y="20"/>
                        <a:pt x="14" y="19"/>
                        <a:pt x="12" y="17"/>
                      </a:cubicBezTo>
                      <a:cubicBezTo>
                        <a:pt x="12" y="16"/>
                        <a:pt x="12" y="15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1" y="17"/>
                        <a:pt x="8" y="19"/>
                        <a:pt x="5" y="18"/>
                      </a:cubicBezTo>
                      <a:cubicBezTo>
                        <a:pt x="3" y="18"/>
                        <a:pt x="1" y="16"/>
                        <a:pt x="1" y="14"/>
                      </a:cubicBezTo>
                      <a:cubicBezTo>
                        <a:pt x="0" y="12"/>
                        <a:pt x="0" y="10"/>
                        <a:pt x="1" y="7"/>
                      </a:cubicBezTo>
                      <a:cubicBezTo>
                        <a:pt x="2" y="4"/>
                        <a:pt x="2" y="2"/>
                        <a:pt x="3" y="0"/>
                      </a:cubicBezTo>
                      <a:lnTo>
                        <a:pt x="25" y="5"/>
                      </a:lnTo>
                      <a:close/>
                      <a:moveTo>
                        <a:pt x="5" y="4"/>
                      </a:moveTo>
                      <a:cubicBezTo>
                        <a:pt x="4" y="5"/>
                        <a:pt x="4" y="6"/>
                        <a:pt x="4" y="8"/>
                      </a:cubicBezTo>
                      <a:cubicBezTo>
                        <a:pt x="3" y="10"/>
                        <a:pt x="3" y="14"/>
                        <a:pt x="6" y="14"/>
                      </a:cubicBezTo>
                      <a:cubicBezTo>
                        <a:pt x="9" y="15"/>
                        <a:pt x="11" y="12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0" name="Freeform 876"/>
                <p:cNvSpPr>
                  <a:spLocks/>
                </p:cNvSpPr>
                <p:nvPr/>
              </p:nvSpPr>
              <p:spPr bwMode="auto">
                <a:xfrm>
                  <a:off x="5576087" y="3194145"/>
                  <a:ext cx="50800" cy="39688"/>
                </a:xfrm>
                <a:custGeom>
                  <a:avLst/>
                  <a:gdLst/>
                  <a:ahLst/>
                  <a:cxnLst>
                    <a:cxn ang="0">
                      <a:pos x="10" y="14"/>
                    </a:cxn>
                    <a:cxn ang="0">
                      <a:pos x="10" y="12"/>
                    </a:cxn>
                    <a:cxn ang="0">
                      <a:pos x="8" y="5"/>
                    </a:cxn>
                    <a:cxn ang="0">
                      <a:pos x="4" y="9"/>
                    </a:cxn>
                    <a:cxn ang="0">
                      <a:pos x="4" y="14"/>
                    </a:cxn>
                    <a:cxn ang="0">
                      <a:pos x="1" y="15"/>
                    </a:cxn>
                    <a:cxn ang="0">
                      <a:pos x="1" y="7"/>
                    </a:cxn>
                    <a:cxn ang="0">
                      <a:pos x="8" y="1"/>
                    </a:cxn>
                    <a:cxn ang="0">
                      <a:pos x="12" y="7"/>
                    </a:cxn>
                    <a:cxn ang="0">
                      <a:pos x="12" y="7"/>
                    </a:cxn>
                    <a:cxn ang="0">
                      <a:pos x="19" y="2"/>
                    </a:cxn>
                    <a:cxn ang="0">
                      <a:pos x="23" y="13"/>
                    </a:cxn>
                    <a:cxn ang="0">
                      <a:pos x="20" y="20"/>
                    </a:cxn>
                    <a:cxn ang="0">
                      <a:pos x="18" y="18"/>
                    </a:cxn>
                    <a:cxn ang="0">
                      <a:pos x="20" y="13"/>
                    </a:cxn>
                    <a:cxn ang="0">
                      <a:pos x="18" y="7"/>
                    </a:cxn>
                    <a:cxn ang="0">
                      <a:pos x="13" y="12"/>
                    </a:cxn>
                    <a:cxn ang="0">
                      <a:pos x="12" y="14"/>
                    </a:cxn>
                    <a:cxn ang="0">
                      <a:pos x="10" y="14"/>
                    </a:cxn>
                  </a:cxnLst>
                  <a:rect l="0" t="0" r="r" b="b"/>
                  <a:pathLst>
                    <a:path w="25" h="20">
                      <a:moveTo>
                        <a:pt x="10" y="14"/>
                      </a:move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8"/>
                        <a:pt x="10" y="6"/>
                        <a:pt x="8" y="5"/>
                      </a:cubicBezTo>
                      <a:cubicBezTo>
                        <a:pt x="6" y="5"/>
                        <a:pt x="4" y="6"/>
                        <a:pt x="4" y="9"/>
                      </a:cubicBezTo>
                      <a:cubicBezTo>
                        <a:pt x="3" y="11"/>
                        <a:pt x="3" y="13"/>
                        <a:pt x="4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12"/>
                        <a:pt x="0" y="10"/>
                        <a:pt x="1" y="7"/>
                      </a:cubicBezTo>
                      <a:cubicBezTo>
                        <a:pt x="2" y="4"/>
                        <a:pt x="4" y="0"/>
                        <a:pt x="8" y="1"/>
                      </a:cubicBezTo>
                      <a:cubicBezTo>
                        <a:pt x="11" y="2"/>
                        <a:pt x="12" y="5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3" y="4"/>
                        <a:pt x="16" y="2"/>
                        <a:pt x="19" y="2"/>
                      </a:cubicBezTo>
                      <a:cubicBezTo>
                        <a:pt x="24" y="4"/>
                        <a:pt x="25" y="9"/>
                        <a:pt x="23" y="13"/>
                      </a:cubicBezTo>
                      <a:cubicBezTo>
                        <a:pt x="23" y="16"/>
                        <a:pt x="22" y="18"/>
                        <a:pt x="20" y="20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7"/>
                        <a:pt x="20" y="15"/>
                        <a:pt x="20" y="13"/>
                      </a:cubicBezTo>
                      <a:cubicBezTo>
                        <a:pt x="21" y="10"/>
                        <a:pt x="20" y="7"/>
                        <a:pt x="18" y="7"/>
                      </a:cubicBezTo>
                      <a:cubicBezTo>
                        <a:pt x="15" y="6"/>
                        <a:pt x="14" y="9"/>
                        <a:pt x="13" y="12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1" name="Freeform 877"/>
                <p:cNvSpPr>
                  <a:spLocks noEditPoints="1"/>
                </p:cNvSpPr>
                <p:nvPr/>
              </p:nvSpPr>
              <p:spPr bwMode="auto">
                <a:xfrm>
                  <a:off x="5587200" y="3156045"/>
                  <a:ext cx="49213" cy="41275"/>
                </a:xfrm>
                <a:custGeom>
                  <a:avLst/>
                  <a:gdLst/>
                  <a:ahLst/>
                  <a:cxnLst>
                    <a:cxn ang="0">
                      <a:pos x="24" y="8"/>
                    </a:cxn>
                    <a:cxn ang="0">
                      <a:pos x="21" y="7"/>
                    </a:cxn>
                    <a:cxn ang="0">
                      <a:pos x="21" y="8"/>
                    </a:cxn>
                    <a:cxn ang="0">
                      <a:pos x="23" y="15"/>
                    </a:cxn>
                    <a:cxn ang="0">
                      <a:pos x="15" y="20"/>
                    </a:cxn>
                    <a:cxn ang="0">
                      <a:pos x="10" y="5"/>
                    </a:cxn>
                    <a:cxn ang="0">
                      <a:pos x="9" y="5"/>
                    </a:cxn>
                    <a:cxn ang="0">
                      <a:pos x="3" y="9"/>
                    </a:cxn>
                    <a:cxn ang="0">
                      <a:pos x="3" y="15"/>
                    </a:cxn>
                    <a:cxn ang="0">
                      <a:pos x="0" y="15"/>
                    </a:cxn>
                    <a:cxn ang="0">
                      <a:pos x="0" y="8"/>
                    </a:cxn>
                    <a:cxn ang="0">
                      <a:pos x="11" y="1"/>
                    </a:cxn>
                    <a:cxn ang="0">
                      <a:pos x="19" y="3"/>
                    </a:cxn>
                    <a:cxn ang="0">
                      <a:pos x="25" y="4"/>
                    </a:cxn>
                    <a:cxn ang="0">
                      <a:pos x="24" y="8"/>
                    </a:cxn>
                    <a:cxn ang="0">
                      <a:pos x="12" y="6"/>
                    </a:cxn>
                    <a:cxn ang="0">
                      <a:pos x="15" y="16"/>
                    </a:cxn>
                    <a:cxn ang="0">
                      <a:pos x="20" y="13"/>
                    </a:cxn>
                    <a:cxn ang="0">
                      <a:pos x="17" y="7"/>
                    </a:cxn>
                    <a:cxn ang="0">
                      <a:pos x="16" y="7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25" h="21">
                      <a:moveTo>
                        <a:pt x="24" y="8"/>
                      </a:move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2" y="9"/>
                        <a:pt x="23" y="12"/>
                        <a:pt x="23" y="15"/>
                      </a:cubicBezTo>
                      <a:cubicBezTo>
                        <a:pt x="22" y="19"/>
                        <a:pt x="18" y="21"/>
                        <a:pt x="15" y="20"/>
                      </a:cubicBezTo>
                      <a:cubicBezTo>
                        <a:pt x="9" y="19"/>
                        <a:pt x="8" y="14"/>
                        <a:pt x="10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5"/>
                        <a:pt x="4" y="4"/>
                        <a:pt x="3" y="9"/>
                      </a:cubicBezTo>
                      <a:cubicBezTo>
                        <a:pt x="3" y="11"/>
                        <a:pt x="3" y="13"/>
                        <a:pt x="3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3"/>
                        <a:pt x="0" y="10"/>
                        <a:pt x="0" y="8"/>
                      </a:cubicBezTo>
                      <a:cubicBezTo>
                        <a:pt x="2" y="1"/>
                        <a:pt x="7" y="0"/>
                        <a:pt x="11" y="1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1" y="4"/>
                        <a:pt x="23" y="4"/>
                        <a:pt x="25" y="4"/>
                      </a:cubicBezTo>
                      <a:lnTo>
                        <a:pt x="24" y="8"/>
                      </a:lnTo>
                      <a:close/>
                      <a:moveTo>
                        <a:pt x="12" y="6"/>
                      </a:moveTo>
                      <a:cubicBezTo>
                        <a:pt x="11" y="10"/>
                        <a:pt x="11" y="15"/>
                        <a:pt x="15" y="16"/>
                      </a:cubicBezTo>
                      <a:cubicBezTo>
                        <a:pt x="18" y="17"/>
                        <a:pt x="19" y="15"/>
                        <a:pt x="20" y="13"/>
                      </a:cubicBezTo>
                      <a:cubicBezTo>
                        <a:pt x="21" y="10"/>
                        <a:pt x="19" y="8"/>
                        <a:pt x="17" y="7"/>
                      </a:cubicBezTo>
                      <a:cubicBezTo>
                        <a:pt x="17" y="7"/>
                        <a:pt x="17" y="7"/>
                        <a:pt x="16" y="7"/>
                      </a:cubicBez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2" name="Freeform 878"/>
                <p:cNvSpPr>
                  <a:spLocks/>
                </p:cNvSpPr>
                <p:nvPr/>
              </p:nvSpPr>
              <p:spPr bwMode="auto">
                <a:xfrm>
                  <a:off x="5591962" y="3116358"/>
                  <a:ext cx="47625" cy="38100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9" y="1"/>
                    </a:cxn>
                    <a:cxn ang="0">
                      <a:pos x="8" y="10"/>
                    </a:cxn>
                    <a:cxn ang="0">
                      <a:pos x="30" y="15"/>
                    </a:cxn>
                    <a:cxn ang="0">
                      <a:pos x="29" y="20"/>
                    </a:cxn>
                    <a:cxn ang="0">
                      <a:pos x="7" y="15"/>
                    </a:cxn>
                    <a:cxn ang="0">
                      <a:pos x="4" y="24"/>
                    </a:cxn>
                    <a:cxn ang="0">
                      <a:pos x="0" y="23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30" h="24">
                      <a:moveTo>
                        <a:pt x="5" y="0"/>
                      </a:moveTo>
                      <a:lnTo>
                        <a:pt x="9" y="1"/>
                      </a:lnTo>
                      <a:lnTo>
                        <a:pt x="8" y="10"/>
                      </a:lnTo>
                      <a:lnTo>
                        <a:pt x="30" y="15"/>
                      </a:lnTo>
                      <a:lnTo>
                        <a:pt x="29" y="20"/>
                      </a:lnTo>
                      <a:lnTo>
                        <a:pt x="7" y="15"/>
                      </a:lnTo>
                      <a:lnTo>
                        <a:pt x="4" y="24"/>
                      </a:lnTo>
                      <a:lnTo>
                        <a:pt x="0" y="2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3" name="Freeform 879"/>
                <p:cNvSpPr>
                  <a:spLocks noEditPoints="1"/>
                </p:cNvSpPr>
                <p:nvPr/>
              </p:nvSpPr>
              <p:spPr bwMode="auto">
                <a:xfrm>
                  <a:off x="5599900" y="3083020"/>
                  <a:ext cx="52388" cy="42863"/>
                </a:xfrm>
                <a:custGeom>
                  <a:avLst/>
                  <a:gdLst/>
                  <a:ahLst/>
                  <a:cxnLst>
                    <a:cxn ang="0">
                      <a:pos x="12" y="17"/>
                    </a:cxn>
                    <a:cxn ang="0">
                      <a:pos x="22" y="11"/>
                    </a:cxn>
                    <a:cxn ang="0">
                      <a:pos x="22" y="5"/>
                    </a:cxn>
                    <a:cxn ang="0">
                      <a:pos x="25" y="5"/>
                    </a:cxn>
                    <a:cxn ang="0">
                      <a:pos x="25" y="12"/>
                    </a:cxn>
                    <a:cxn ang="0">
                      <a:pos x="11" y="21"/>
                    </a:cxn>
                    <a:cxn ang="0">
                      <a:pos x="2" y="8"/>
                    </a:cxn>
                    <a:cxn ang="0">
                      <a:pos x="14" y="1"/>
                    </a:cxn>
                    <a:cxn ang="0">
                      <a:pos x="16" y="2"/>
                    </a:cxn>
                    <a:cxn ang="0">
                      <a:pos x="12" y="17"/>
                    </a:cxn>
                    <a:cxn ang="0">
                      <a:pos x="12" y="5"/>
                    </a:cxn>
                    <a:cxn ang="0">
                      <a:pos x="5" y="9"/>
                    </a:cxn>
                    <a:cxn ang="0">
                      <a:pos x="10" y="16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6" h="22">
                      <a:moveTo>
                        <a:pt x="12" y="17"/>
                      </a:moveTo>
                      <a:cubicBezTo>
                        <a:pt x="18" y="18"/>
                        <a:pt x="21" y="15"/>
                        <a:pt x="22" y="11"/>
                      </a:cubicBezTo>
                      <a:cubicBezTo>
                        <a:pt x="22" y="8"/>
                        <a:pt x="22" y="6"/>
                        <a:pt x="22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6"/>
                        <a:pt x="26" y="9"/>
                        <a:pt x="25" y="12"/>
                      </a:cubicBezTo>
                      <a:cubicBezTo>
                        <a:pt x="23" y="19"/>
                        <a:pt x="18" y="22"/>
                        <a:pt x="11" y="21"/>
                      </a:cubicBezTo>
                      <a:cubicBezTo>
                        <a:pt x="5" y="19"/>
                        <a:pt x="0" y="14"/>
                        <a:pt x="2" y="8"/>
                      </a:cubicBezTo>
                      <a:cubicBezTo>
                        <a:pt x="4" y="0"/>
                        <a:pt x="10" y="0"/>
                        <a:pt x="14" y="1"/>
                      </a:cubicBezTo>
                      <a:cubicBezTo>
                        <a:pt x="15" y="1"/>
                        <a:pt x="16" y="1"/>
                        <a:pt x="16" y="2"/>
                      </a:cubicBezTo>
                      <a:lnTo>
                        <a:pt x="12" y="17"/>
                      </a:lnTo>
                      <a:close/>
                      <a:moveTo>
                        <a:pt x="12" y="5"/>
                      </a:moveTo>
                      <a:cubicBezTo>
                        <a:pt x="10" y="4"/>
                        <a:pt x="6" y="4"/>
                        <a:pt x="5" y="9"/>
                      </a:cubicBezTo>
                      <a:cubicBezTo>
                        <a:pt x="4" y="13"/>
                        <a:pt x="7" y="15"/>
                        <a:pt x="10" y="16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4" name="Freeform 880"/>
                <p:cNvSpPr>
                  <a:spLocks/>
                </p:cNvSpPr>
                <p:nvPr/>
              </p:nvSpPr>
              <p:spPr bwMode="auto">
                <a:xfrm>
                  <a:off x="5611012" y="3040158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6" y="5"/>
                    </a:cxn>
                    <a:cxn ang="0">
                      <a:pos x="25" y="9"/>
                    </a:cxn>
                    <a:cxn ang="0">
                      <a:pos x="6" y="5"/>
                    </a:cxn>
                    <a:cxn ang="0">
                      <a:pos x="4" y="12"/>
                    </a:cxn>
                    <a:cxn ang="0">
                      <a:pos x="10" y="13"/>
                    </a:cxn>
                    <a:cxn ang="0">
                      <a:pos x="21" y="20"/>
                    </a:cxn>
                    <a:cxn ang="0">
                      <a:pos x="22" y="24"/>
                    </a:cxn>
                    <a:cxn ang="0">
                      <a:pos x="19" y="24"/>
                    </a:cxn>
                    <a:cxn ang="0">
                      <a:pos x="18" y="22"/>
                    </a:cxn>
                    <a:cxn ang="0">
                      <a:pos x="9" y="17"/>
                    </a:cxn>
                    <a:cxn ang="0">
                      <a:pos x="0" y="15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6" h="24">
                      <a:moveTo>
                        <a:pt x="4" y="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6" y="15"/>
                        <a:pt x="20" y="16"/>
                        <a:pt x="21" y="20"/>
                      </a:cubicBezTo>
                      <a:cubicBezTo>
                        <a:pt x="22" y="21"/>
                        <a:pt x="22" y="22"/>
                        <a:pt x="22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3"/>
                        <a:pt x="19" y="22"/>
                        <a:pt x="18" y="22"/>
                      </a:cubicBezTo>
                      <a:cubicBezTo>
                        <a:pt x="17" y="19"/>
                        <a:pt x="14" y="18"/>
                        <a:pt x="9" y="17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5" name="Freeform 881"/>
                <p:cNvSpPr>
                  <a:spLocks noEditPoints="1"/>
                </p:cNvSpPr>
                <p:nvPr/>
              </p:nvSpPr>
              <p:spPr bwMode="auto">
                <a:xfrm>
                  <a:off x="5620537" y="3000470"/>
                  <a:ext cx="49213" cy="42863"/>
                </a:xfrm>
                <a:custGeom>
                  <a:avLst/>
                  <a:gdLst/>
                  <a:ahLst/>
                  <a:cxnLst>
                    <a:cxn ang="0">
                      <a:pos x="1" y="12"/>
                    </a:cxn>
                    <a:cxn ang="0">
                      <a:pos x="8" y="13"/>
                    </a:cxn>
                    <a:cxn ang="0">
                      <a:pos x="9" y="10"/>
                    </a:cxn>
                    <a:cxn ang="0">
                      <a:pos x="19" y="1"/>
                    </a:cxn>
                    <a:cxn ang="0">
                      <a:pos x="23" y="5"/>
                    </a:cxn>
                    <a:cxn ang="0">
                      <a:pos x="24" y="15"/>
                    </a:cxn>
                    <a:cxn ang="0">
                      <a:pos x="22" y="21"/>
                    </a:cxn>
                    <a:cxn ang="0">
                      <a:pos x="0" y="15"/>
                    </a:cxn>
                    <a:cxn ang="0">
                      <a:pos x="1" y="12"/>
                    </a:cxn>
                    <a:cxn ang="0">
                      <a:pos x="20" y="16"/>
                    </a:cxn>
                    <a:cxn ang="0">
                      <a:pos x="21" y="13"/>
                    </a:cxn>
                    <a:cxn ang="0">
                      <a:pos x="18" y="5"/>
                    </a:cxn>
                    <a:cxn ang="0">
                      <a:pos x="12" y="11"/>
                    </a:cxn>
                    <a:cxn ang="0">
                      <a:pos x="11" y="14"/>
                    </a:cxn>
                    <a:cxn ang="0">
                      <a:pos x="20" y="16"/>
                    </a:cxn>
                  </a:cxnLst>
                  <a:rect l="0" t="0" r="r" b="b"/>
                  <a:pathLst>
                    <a:path w="25" h="21">
                      <a:moveTo>
                        <a:pt x="1" y="12"/>
                      </a:move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9" y="11"/>
                        <a:pt x="9" y="10"/>
                      </a:cubicBezTo>
                      <a:cubicBezTo>
                        <a:pt x="10" y="5"/>
                        <a:pt x="13" y="0"/>
                        <a:pt x="19" y="1"/>
                      </a:cubicBezTo>
                      <a:cubicBezTo>
                        <a:pt x="21" y="2"/>
                        <a:pt x="22" y="3"/>
                        <a:pt x="23" y="5"/>
                      </a:cubicBezTo>
                      <a:cubicBezTo>
                        <a:pt x="25" y="8"/>
                        <a:pt x="24" y="12"/>
                        <a:pt x="24" y="15"/>
                      </a:cubicBezTo>
                      <a:cubicBezTo>
                        <a:pt x="23" y="17"/>
                        <a:pt x="22" y="19"/>
                        <a:pt x="22" y="21"/>
                      </a:cubicBezTo>
                      <a:cubicBezTo>
                        <a:pt x="0" y="15"/>
                        <a:pt x="0" y="15"/>
                        <a:pt x="0" y="15"/>
                      </a:cubicBezTo>
                      <a:lnTo>
                        <a:pt x="1" y="12"/>
                      </a:lnTo>
                      <a:close/>
                      <a:moveTo>
                        <a:pt x="20" y="16"/>
                      </a:moveTo>
                      <a:cubicBezTo>
                        <a:pt x="20" y="15"/>
                        <a:pt x="21" y="14"/>
                        <a:pt x="21" y="13"/>
                      </a:cubicBezTo>
                      <a:cubicBezTo>
                        <a:pt x="22" y="10"/>
                        <a:pt x="22" y="6"/>
                        <a:pt x="18" y="5"/>
                      </a:cubicBezTo>
                      <a:cubicBezTo>
                        <a:pt x="14" y="4"/>
                        <a:pt x="12" y="8"/>
                        <a:pt x="12" y="11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lnTo>
                        <a:pt x="2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6" name="Freeform 882"/>
                <p:cNvSpPr>
                  <a:spLocks/>
                </p:cNvSpPr>
                <p:nvPr/>
              </p:nvSpPr>
              <p:spPr bwMode="auto">
                <a:xfrm>
                  <a:off x="5630062" y="2954433"/>
                  <a:ext cx="52388" cy="46038"/>
                </a:xfrm>
                <a:custGeom>
                  <a:avLst/>
                  <a:gdLst/>
                  <a:ahLst/>
                  <a:cxnLst>
                    <a:cxn ang="0">
                      <a:pos x="1" y="18"/>
                    </a:cxn>
                    <a:cxn ang="0">
                      <a:pos x="13" y="21"/>
                    </a:cxn>
                    <a:cxn ang="0">
                      <a:pos x="15" y="8"/>
                    </a:cxn>
                    <a:cxn ang="0">
                      <a:pos x="4" y="5"/>
                    </a:cxn>
                    <a:cxn ang="0">
                      <a:pos x="5" y="0"/>
                    </a:cxn>
                    <a:cxn ang="0">
                      <a:pos x="33" y="7"/>
                    </a:cxn>
                    <a:cxn ang="0">
                      <a:pos x="32" y="12"/>
                    </a:cxn>
                    <a:cxn ang="0">
                      <a:pos x="19" y="8"/>
                    </a:cxn>
                    <a:cxn ang="0">
                      <a:pos x="17" y="22"/>
                    </a:cxn>
                    <a:cxn ang="0">
                      <a:pos x="29" y="24"/>
                    </a:cxn>
                    <a:cxn ang="0">
                      <a:pos x="28" y="29"/>
                    </a:cxn>
                    <a:cxn ang="0">
                      <a:pos x="0" y="23"/>
                    </a:cxn>
                    <a:cxn ang="0">
                      <a:pos x="1" y="18"/>
                    </a:cxn>
                  </a:cxnLst>
                  <a:rect l="0" t="0" r="r" b="b"/>
                  <a:pathLst>
                    <a:path w="33" h="29">
                      <a:moveTo>
                        <a:pt x="1" y="18"/>
                      </a:moveTo>
                      <a:lnTo>
                        <a:pt x="13" y="21"/>
                      </a:lnTo>
                      <a:lnTo>
                        <a:pt x="15" y="8"/>
                      </a:lnTo>
                      <a:lnTo>
                        <a:pt x="4" y="5"/>
                      </a:lnTo>
                      <a:lnTo>
                        <a:pt x="5" y="0"/>
                      </a:lnTo>
                      <a:lnTo>
                        <a:pt x="33" y="7"/>
                      </a:lnTo>
                      <a:lnTo>
                        <a:pt x="32" y="12"/>
                      </a:lnTo>
                      <a:lnTo>
                        <a:pt x="19" y="8"/>
                      </a:lnTo>
                      <a:lnTo>
                        <a:pt x="17" y="22"/>
                      </a:lnTo>
                      <a:lnTo>
                        <a:pt x="29" y="24"/>
                      </a:lnTo>
                      <a:lnTo>
                        <a:pt x="28" y="29"/>
                      </a:lnTo>
                      <a:lnTo>
                        <a:pt x="0" y="23"/>
                      </a:lnTo>
                      <a:lnTo>
                        <a:pt x="1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7" name="Freeform 883"/>
                <p:cNvSpPr>
                  <a:spLocks noEditPoints="1"/>
                </p:cNvSpPr>
                <p:nvPr/>
              </p:nvSpPr>
              <p:spPr bwMode="auto">
                <a:xfrm>
                  <a:off x="5639587" y="2897283"/>
                  <a:ext cx="57150" cy="57150"/>
                </a:xfrm>
                <a:custGeom>
                  <a:avLst/>
                  <a:gdLst/>
                  <a:ahLst/>
                  <a:cxnLst>
                    <a:cxn ang="0">
                      <a:pos x="1" y="20"/>
                    </a:cxn>
                    <a:cxn ang="0">
                      <a:pos x="9" y="22"/>
                    </a:cxn>
                    <a:cxn ang="0">
                      <a:pos x="9" y="18"/>
                    </a:cxn>
                    <a:cxn ang="0">
                      <a:pos x="19" y="11"/>
                    </a:cxn>
                    <a:cxn ang="0">
                      <a:pos x="23" y="14"/>
                    </a:cxn>
                    <a:cxn ang="0">
                      <a:pos x="24" y="23"/>
                    </a:cxn>
                    <a:cxn ang="0">
                      <a:pos x="22" y="29"/>
                    </a:cxn>
                    <a:cxn ang="0">
                      <a:pos x="0" y="24"/>
                    </a:cxn>
                    <a:cxn ang="0">
                      <a:pos x="1" y="20"/>
                    </a:cxn>
                    <a:cxn ang="0">
                      <a:pos x="6" y="0"/>
                    </a:cxn>
                    <a:cxn ang="0">
                      <a:pos x="28" y="6"/>
                    </a:cxn>
                    <a:cxn ang="0">
                      <a:pos x="27" y="9"/>
                    </a:cxn>
                    <a:cxn ang="0">
                      <a:pos x="5" y="4"/>
                    </a:cxn>
                    <a:cxn ang="0">
                      <a:pos x="6" y="0"/>
                    </a:cxn>
                    <a:cxn ang="0">
                      <a:pos x="20" y="25"/>
                    </a:cxn>
                    <a:cxn ang="0">
                      <a:pos x="21" y="22"/>
                    </a:cxn>
                    <a:cxn ang="0">
                      <a:pos x="18" y="15"/>
                    </a:cxn>
                    <a:cxn ang="0">
                      <a:pos x="12" y="20"/>
                    </a:cxn>
                    <a:cxn ang="0">
                      <a:pos x="11" y="23"/>
                    </a:cxn>
                    <a:cxn ang="0">
                      <a:pos x="20" y="25"/>
                    </a:cxn>
                  </a:cxnLst>
                  <a:rect l="0" t="0" r="r" b="b"/>
                  <a:pathLst>
                    <a:path w="28" h="29">
                      <a:moveTo>
                        <a:pt x="1" y="20"/>
                      </a:move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1"/>
                        <a:pt x="9" y="20"/>
                        <a:pt x="9" y="18"/>
                      </a:cubicBezTo>
                      <a:cubicBezTo>
                        <a:pt x="10" y="14"/>
                        <a:pt x="13" y="9"/>
                        <a:pt x="19" y="11"/>
                      </a:cubicBezTo>
                      <a:cubicBezTo>
                        <a:pt x="21" y="11"/>
                        <a:pt x="22" y="12"/>
                        <a:pt x="23" y="14"/>
                      </a:cubicBezTo>
                      <a:cubicBezTo>
                        <a:pt x="25" y="17"/>
                        <a:pt x="24" y="20"/>
                        <a:pt x="24" y="23"/>
                      </a:cubicBezTo>
                      <a:cubicBezTo>
                        <a:pt x="23" y="26"/>
                        <a:pt x="23" y="28"/>
                        <a:pt x="22" y="29"/>
                      </a:cubicBezTo>
                      <a:cubicBezTo>
                        <a:pt x="0" y="24"/>
                        <a:pt x="0" y="24"/>
                        <a:pt x="0" y="24"/>
                      </a:cubicBezTo>
                      <a:lnTo>
                        <a:pt x="1" y="20"/>
                      </a:lnTo>
                      <a:close/>
                      <a:moveTo>
                        <a:pt x="6" y="0"/>
                      </a:move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5" y="4"/>
                        <a:pt x="5" y="4"/>
                        <a:pt x="5" y="4"/>
                      </a:cubicBezTo>
                      <a:lnTo>
                        <a:pt x="6" y="0"/>
                      </a:lnTo>
                      <a:close/>
                      <a:moveTo>
                        <a:pt x="20" y="25"/>
                      </a:moveTo>
                      <a:cubicBezTo>
                        <a:pt x="20" y="24"/>
                        <a:pt x="21" y="23"/>
                        <a:pt x="21" y="22"/>
                      </a:cubicBezTo>
                      <a:cubicBezTo>
                        <a:pt x="22" y="19"/>
                        <a:pt x="21" y="15"/>
                        <a:pt x="18" y="15"/>
                      </a:cubicBezTo>
                      <a:cubicBezTo>
                        <a:pt x="14" y="14"/>
                        <a:pt x="13" y="17"/>
                        <a:pt x="12" y="20"/>
                      </a:cubicBezTo>
                      <a:cubicBezTo>
                        <a:pt x="12" y="21"/>
                        <a:pt x="11" y="22"/>
                        <a:pt x="11" y="23"/>
                      </a:cubicBezTo>
                      <a:lnTo>
                        <a:pt x="20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8" name="Freeform 884"/>
                <p:cNvSpPr>
                  <a:spLocks/>
                </p:cNvSpPr>
                <p:nvPr/>
              </p:nvSpPr>
              <p:spPr bwMode="auto">
                <a:xfrm>
                  <a:off x="5652287" y="2856008"/>
                  <a:ext cx="53975" cy="49213"/>
                </a:xfrm>
                <a:custGeom>
                  <a:avLst/>
                  <a:gdLst/>
                  <a:ahLst/>
                  <a:cxnLst>
                    <a:cxn ang="0">
                      <a:pos x="1" y="15"/>
                    </a:cxn>
                    <a:cxn ang="0">
                      <a:pos x="7" y="13"/>
                    </a:cxn>
                    <a:cxn ang="0">
                      <a:pos x="11" y="12"/>
                    </a:cxn>
                    <a:cxn ang="0">
                      <a:pos x="11" y="11"/>
                    </a:cxn>
                    <a:cxn ang="0">
                      <a:pos x="8" y="8"/>
                    </a:cxn>
                    <a:cxn ang="0">
                      <a:pos x="4" y="4"/>
                    </a:cxn>
                    <a:cxn ang="0">
                      <a:pos x="5" y="0"/>
                    </a:cxn>
                    <a:cxn ang="0">
                      <a:pos x="14" y="10"/>
                    </a:cxn>
                    <a:cxn ang="0">
                      <a:pos x="27" y="5"/>
                    </a:cxn>
                    <a:cxn ang="0">
                      <a:pos x="26" y="9"/>
                    </a:cxn>
                    <a:cxn ang="0">
                      <a:pos x="20" y="11"/>
                    </a:cxn>
                    <a:cxn ang="0">
                      <a:pos x="16" y="13"/>
                    </a:cxn>
                    <a:cxn ang="0">
                      <a:pos x="16" y="13"/>
                    </a:cxn>
                    <a:cxn ang="0">
                      <a:pos x="19" y="16"/>
                    </a:cxn>
                    <a:cxn ang="0">
                      <a:pos x="23" y="21"/>
                    </a:cxn>
                    <a:cxn ang="0">
                      <a:pos x="22" y="25"/>
                    </a:cxn>
                    <a:cxn ang="0">
                      <a:pos x="13" y="15"/>
                    </a:cxn>
                    <a:cxn ang="0">
                      <a:pos x="0" y="19"/>
                    </a:cxn>
                    <a:cxn ang="0">
                      <a:pos x="1" y="15"/>
                    </a:cxn>
                  </a:cxnLst>
                  <a:rect l="0" t="0" r="r" b="b"/>
                  <a:pathLst>
                    <a:path w="27" h="25">
                      <a:moveTo>
                        <a:pt x="1" y="15"/>
                      </a:move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2"/>
                        <a:pt x="9" y="12"/>
                        <a:pt x="11" y="12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0"/>
                        <a:pt x="9" y="9"/>
                        <a:pt x="8" y="8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8" y="12"/>
                        <a:pt x="17" y="12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7" y="14"/>
                        <a:pt x="18" y="15"/>
                        <a:pt x="19" y="16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99" name="Freeform 885"/>
                <p:cNvSpPr>
                  <a:spLocks/>
                </p:cNvSpPr>
                <p:nvPr/>
              </p:nvSpPr>
              <p:spPr bwMode="auto">
                <a:xfrm>
                  <a:off x="5591962" y="3470370"/>
                  <a:ext cx="47625" cy="3651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9" y="1"/>
                    </a:cxn>
                    <a:cxn ang="0">
                      <a:pos x="7" y="9"/>
                    </a:cxn>
                    <a:cxn ang="0">
                      <a:pos x="30" y="15"/>
                    </a:cxn>
                    <a:cxn ang="0">
                      <a:pos x="29" y="20"/>
                    </a:cxn>
                    <a:cxn ang="0">
                      <a:pos x="5" y="14"/>
                    </a:cxn>
                    <a:cxn ang="0">
                      <a:pos x="4" y="23"/>
                    </a:cxn>
                    <a:cxn ang="0">
                      <a:pos x="0" y="22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30" h="23">
                      <a:moveTo>
                        <a:pt x="5" y="0"/>
                      </a:moveTo>
                      <a:lnTo>
                        <a:pt x="9" y="1"/>
                      </a:lnTo>
                      <a:lnTo>
                        <a:pt x="7" y="9"/>
                      </a:lnTo>
                      <a:lnTo>
                        <a:pt x="30" y="15"/>
                      </a:lnTo>
                      <a:lnTo>
                        <a:pt x="29" y="20"/>
                      </a:lnTo>
                      <a:lnTo>
                        <a:pt x="5" y="14"/>
                      </a:lnTo>
                      <a:lnTo>
                        <a:pt x="4" y="23"/>
                      </a:lnTo>
                      <a:lnTo>
                        <a:pt x="0" y="2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0" name="Freeform 886"/>
                <p:cNvSpPr>
                  <a:spLocks noEditPoints="1"/>
                </p:cNvSpPr>
                <p:nvPr/>
              </p:nvSpPr>
              <p:spPr bwMode="auto">
                <a:xfrm>
                  <a:off x="5599900" y="3429095"/>
                  <a:ext cx="65088" cy="50800"/>
                </a:xfrm>
                <a:custGeom>
                  <a:avLst/>
                  <a:gdLst/>
                  <a:ahLst/>
                  <a:cxnLst>
                    <a:cxn ang="0">
                      <a:pos x="7" y="21"/>
                    </a:cxn>
                    <a:cxn ang="0">
                      <a:pos x="0" y="19"/>
                    </a:cxn>
                    <a:cxn ang="0">
                      <a:pos x="1" y="16"/>
                    </a:cxn>
                    <a:cxn ang="0">
                      <a:pos x="5" y="17"/>
                    </a:cxn>
                    <a:cxn ang="0">
                      <a:pos x="5" y="16"/>
                    </a:cxn>
                    <a:cxn ang="0">
                      <a:pos x="2" y="8"/>
                    </a:cxn>
                    <a:cxn ang="0">
                      <a:pos x="16" y="1"/>
                    </a:cxn>
                    <a:cxn ang="0">
                      <a:pos x="25" y="14"/>
                    </a:cxn>
                    <a:cxn ang="0">
                      <a:pos x="20" y="20"/>
                    </a:cxn>
                    <a:cxn ang="0">
                      <a:pos x="20" y="20"/>
                    </a:cxn>
                    <a:cxn ang="0">
                      <a:pos x="32" y="23"/>
                    </a:cxn>
                    <a:cxn ang="0">
                      <a:pos x="31" y="26"/>
                    </a:cxn>
                    <a:cxn ang="0">
                      <a:pos x="7" y="21"/>
                    </a:cxn>
                    <a:cxn ang="0">
                      <a:pos x="14" y="18"/>
                    </a:cxn>
                    <a:cxn ang="0">
                      <a:pos x="16" y="19"/>
                    </a:cxn>
                    <a:cxn ang="0">
                      <a:pos x="22" y="14"/>
                    </a:cxn>
                    <a:cxn ang="0">
                      <a:pos x="15" y="5"/>
                    </a:cxn>
                    <a:cxn ang="0">
                      <a:pos x="5" y="10"/>
                    </a:cxn>
                    <a:cxn ang="0">
                      <a:pos x="9" y="17"/>
                    </a:cxn>
                    <a:cxn ang="0">
                      <a:pos x="10" y="17"/>
                    </a:cxn>
                    <a:cxn ang="0">
                      <a:pos x="14" y="18"/>
                    </a:cxn>
                  </a:cxnLst>
                  <a:rect l="0" t="0" r="r" b="b"/>
                  <a:pathLst>
                    <a:path w="32" h="26">
                      <a:moveTo>
                        <a:pt x="7" y="21"/>
                      </a:moveTo>
                      <a:cubicBezTo>
                        <a:pt x="4" y="20"/>
                        <a:pt x="2" y="20"/>
                        <a:pt x="0" y="19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2" y="14"/>
                        <a:pt x="1" y="11"/>
                        <a:pt x="2" y="8"/>
                      </a:cubicBezTo>
                      <a:cubicBezTo>
                        <a:pt x="4" y="2"/>
                        <a:pt x="9" y="0"/>
                        <a:pt x="16" y="1"/>
                      </a:cubicBezTo>
                      <a:cubicBezTo>
                        <a:pt x="23" y="3"/>
                        <a:pt x="26" y="9"/>
                        <a:pt x="25" y="14"/>
                      </a:cubicBezTo>
                      <a:cubicBezTo>
                        <a:pt x="24" y="17"/>
                        <a:pt x="22" y="19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lnTo>
                        <a:pt x="7" y="21"/>
                      </a:lnTo>
                      <a:close/>
                      <a:moveTo>
                        <a:pt x="14" y="18"/>
                      </a:moveTo>
                      <a:cubicBezTo>
                        <a:pt x="15" y="19"/>
                        <a:pt x="15" y="19"/>
                        <a:pt x="16" y="19"/>
                      </a:cubicBezTo>
                      <a:cubicBezTo>
                        <a:pt x="19" y="18"/>
                        <a:pt x="21" y="17"/>
                        <a:pt x="22" y="14"/>
                      </a:cubicBezTo>
                      <a:cubicBezTo>
                        <a:pt x="23" y="9"/>
                        <a:pt x="20" y="6"/>
                        <a:pt x="15" y="5"/>
                      </a:cubicBezTo>
                      <a:cubicBezTo>
                        <a:pt x="10" y="4"/>
                        <a:pt x="6" y="5"/>
                        <a:pt x="5" y="10"/>
                      </a:cubicBezTo>
                      <a:cubicBezTo>
                        <a:pt x="5" y="12"/>
                        <a:pt x="6" y="15"/>
                        <a:pt x="9" y="17"/>
                      </a:cubicBezTo>
                      <a:cubicBezTo>
                        <a:pt x="9" y="17"/>
                        <a:pt x="10" y="17"/>
                        <a:pt x="10" y="17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1" name="Freeform 887"/>
                <p:cNvSpPr>
                  <a:spLocks noEditPoints="1"/>
                </p:cNvSpPr>
                <p:nvPr/>
              </p:nvSpPr>
              <p:spPr bwMode="auto">
                <a:xfrm>
                  <a:off x="5612600" y="3387820"/>
                  <a:ext cx="49213" cy="42863"/>
                </a:xfrm>
                <a:custGeom>
                  <a:avLst/>
                  <a:gdLst/>
                  <a:ahLst/>
                  <a:cxnLst>
                    <a:cxn ang="0">
                      <a:pos x="12" y="17"/>
                    </a:cxn>
                    <a:cxn ang="0">
                      <a:pos x="21" y="11"/>
                    </a:cxn>
                    <a:cxn ang="0">
                      <a:pos x="21" y="5"/>
                    </a:cxn>
                    <a:cxn ang="0">
                      <a:pos x="24" y="5"/>
                    </a:cxn>
                    <a:cxn ang="0">
                      <a:pos x="24" y="12"/>
                    </a:cxn>
                    <a:cxn ang="0">
                      <a:pos x="11" y="21"/>
                    </a:cxn>
                    <a:cxn ang="0">
                      <a:pos x="1" y="8"/>
                    </a:cxn>
                    <a:cxn ang="0">
                      <a:pos x="14" y="1"/>
                    </a:cxn>
                    <a:cxn ang="0">
                      <a:pos x="15" y="2"/>
                    </a:cxn>
                    <a:cxn ang="0">
                      <a:pos x="12" y="17"/>
                    </a:cxn>
                    <a:cxn ang="0">
                      <a:pos x="12" y="5"/>
                    </a:cxn>
                    <a:cxn ang="0">
                      <a:pos x="4" y="9"/>
                    </a:cxn>
                    <a:cxn ang="0">
                      <a:pos x="9" y="16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5" h="22">
                      <a:moveTo>
                        <a:pt x="12" y="17"/>
                      </a:moveTo>
                      <a:cubicBezTo>
                        <a:pt x="17" y="18"/>
                        <a:pt x="20" y="15"/>
                        <a:pt x="21" y="11"/>
                      </a:cubicBezTo>
                      <a:cubicBezTo>
                        <a:pt x="22" y="8"/>
                        <a:pt x="22" y="7"/>
                        <a:pt x="21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5" y="6"/>
                        <a:pt x="25" y="9"/>
                        <a:pt x="24" y="12"/>
                      </a:cubicBezTo>
                      <a:cubicBezTo>
                        <a:pt x="23" y="19"/>
                        <a:pt x="17" y="22"/>
                        <a:pt x="11" y="21"/>
                      </a:cubicBezTo>
                      <a:cubicBezTo>
                        <a:pt x="4" y="19"/>
                        <a:pt x="0" y="14"/>
                        <a:pt x="1" y="8"/>
                      </a:cubicBezTo>
                      <a:cubicBezTo>
                        <a:pt x="3" y="1"/>
                        <a:pt x="10" y="0"/>
                        <a:pt x="14" y="1"/>
                      </a:cubicBezTo>
                      <a:cubicBezTo>
                        <a:pt x="14" y="1"/>
                        <a:pt x="15" y="1"/>
                        <a:pt x="15" y="2"/>
                      </a:cubicBezTo>
                      <a:lnTo>
                        <a:pt x="12" y="17"/>
                      </a:lnTo>
                      <a:close/>
                      <a:moveTo>
                        <a:pt x="12" y="5"/>
                      </a:moveTo>
                      <a:cubicBezTo>
                        <a:pt x="9" y="4"/>
                        <a:pt x="5" y="4"/>
                        <a:pt x="4" y="9"/>
                      </a:cubicBezTo>
                      <a:cubicBezTo>
                        <a:pt x="3" y="13"/>
                        <a:pt x="6" y="15"/>
                        <a:pt x="9" y="16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2" name="Freeform 888"/>
                <p:cNvSpPr>
                  <a:spLocks noEditPoints="1"/>
                </p:cNvSpPr>
                <p:nvPr/>
              </p:nvSpPr>
              <p:spPr bwMode="auto">
                <a:xfrm>
                  <a:off x="5606250" y="3338608"/>
                  <a:ext cx="66675" cy="49213"/>
                </a:xfrm>
                <a:custGeom>
                  <a:avLst/>
                  <a:gdLst/>
                  <a:ahLst/>
                  <a:cxnLst>
                    <a:cxn ang="0">
                      <a:pos x="4" y="1"/>
                    </a:cxn>
                    <a:cxn ang="0">
                      <a:pos x="4" y="6"/>
                    </a:cxn>
                    <a:cxn ang="0">
                      <a:pos x="6" y="15"/>
                    </a:cxn>
                    <a:cxn ang="0">
                      <a:pos x="13" y="19"/>
                    </a:cxn>
                    <a:cxn ang="0">
                      <a:pos x="13" y="19"/>
                    </a:cxn>
                    <a:cxn ang="0">
                      <a:pos x="10" y="10"/>
                    </a:cxn>
                    <a:cxn ang="0">
                      <a:pos x="23" y="3"/>
                    </a:cxn>
                    <a:cxn ang="0">
                      <a:pos x="32" y="16"/>
                    </a:cxn>
                    <a:cxn ang="0">
                      <a:pos x="15" y="23"/>
                    </a:cxn>
                    <a:cxn ang="0">
                      <a:pos x="4" y="17"/>
                    </a:cxn>
                    <a:cxn ang="0">
                      <a:pos x="1" y="6"/>
                    </a:cxn>
                    <a:cxn ang="0">
                      <a:pos x="1" y="0"/>
                    </a:cxn>
                    <a:cxn ang="0">
                      <a:pos x="4" y="1"/>
                    </a:cxn>
                    <a:cxn ang="0">
                      <a:pos x="13" y="11"/>
                    </a:cxn>
                    <a:cxn ang="0">
                      <a:pos x="14" y="17"/>
                    </a:cxn>
                    <a:cxn ang="0">
                      <a:pos x="19" y="19"/>
                    </a:cxn>
                    <a:cxn ang="0">
                      <a:pos x="29" y="15"/>
                    </a:cxn>
                    <a:cxn ang="0">
                      <a:pos x="22" y="7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33" h="24">
                      <a:moveTo>
                        <a:pt x="4" y="1"/>
                      </a:moveTo>
                      <a:cubicBezTo>
                        <a:pt x="4" y="2"/>
                        <a:pt x="4" y="5"/>
                        <a:pt x="4" y="6"/>
                      </a:cubicBezTo>
                      <a:cubicBezTo>
                        <a:pt x="4" y="10"/>
                        <a:pt x="4" y="13"/>
                        <a:pt x="6" y="15"/>
                      </a:cubicBezTo>
                      <a:cubicBezTo>
                        <a:pt x="8" y="17"/>
                        <a:pt x="11" y="18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0" y="17"/>
                        <a:pt x="9" y="13"/>
                        <a:pt x="10" y="10"/>
                      </a:cubicBezTo>
                      <a:cubicBezTo>
                        <a:pt x="11" y="5"/>
                        <a:pt x="16" y="2"/>
                        <a:pt x="23" y="3"/>
                      </a:cubicBezTo>
                      <a:cubicBezTo>
                        <a:pt x="30" y="5"/>
                        <a:pt x="33" y="10"/>
                        <a:pt x="32" y="16"/>
                      </a:cubicBezTo>
                      <a:cubicBezTo>
                        <a:pt x="30" y="24"/>
                        <a:pt x="22" y="24"/>
                        <a:pt x="15" y="23"/>
                      </a:cubicBezTo>
                      <a:cubicBezTo>
                        <a:pt x="10" y="22"/>
                        <a:pt x="6" y="20"/>
                        <a:pt x="4" y="17"/>
                      </a:cubicBezTo>
                      <a:cubicBezTo>
                        <a:pt x="1" y="14"/>
                        <a:pt x="0" y="10"/>
                        <a:pt x="1" y="6"/>
                      </a:cubicBezTo>
                      <a:cubicBezTo>
                        <a:pt x="1" y="4"/>
                        <a:pt x="1" y="2"/>
                        <a:pt x="1" y="0"/>
                      </a:cubicBezTo>
                      <a:lnTo>
                        <a:pt x="4" y="1"/>
                      </a:lnTo>
                      <a:close/>
                      <a:moveTo>
                        <a:pt x="13" y="11"/>
                      </a:moveTo>
                      <a:cubicBezTo>
                        <a:pt x="12" y="14"/>
                        <a:pt x="13" y="16"/>
                        <a:pt x="14" y="17"/>
                      </a:cubicBezTo>
                      <a:cubicBezTo>
                        <a:pt x="16" y="18"/>
                        <a:pt x="17" y="19"/>
                        <a:pt x="19" y="19"/>
                      </a:cubicBezTo>
                      <a:cubicBezTo>
                        <a:pt x="22" y="20"/>
                        <a:pt x="28" y="20"/>
                        <a:pt x="29" y="15"/>
                      </a:cubicBezTo>
                      <a:cubicBezTo>
                        <a:pt x="30" y="11"/>
                        <a:pt x="26" y="8"/>
                        <a:pt x="22" y="7"/>
                      </a:cubicBezTo>
                      <a:cubicBezTo>
                        <a:pt x="19" y="6"/>
                        <a:pt x="14" y="7"/>
                        <a:pt x="13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3" name="Freeform 889"/>
                <p:cNvSpPr>
                  <a:spLocks noEditPoints="1"/>
                </p:cNvSpPr>
                <p:nvPr/>
              </p:nvSpPr>
              <p:spPr bwMode="auto">
                <a:xfrm>
                  <a:off x="5631650" y="3297333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24" y="15"/>
                    </a:cxn>
                    <a:cxn ang="0">
                      <a:pos x="10" y="23"/>
                    </a:cxn>
                    <a:cxn ang="0">
                      <a:pos x="1" y="9"/>
                    </a:cxn>
                    <a:cxn ang="0">
                      <a:pos x="15" y="1"/>
                    </a:cxn>
                    <a:cxn ang="0">
                      <a:pos x="11" y="19"/>
                    </a:cxn>
                    <a:cxn ang="0">
                      <a:pos x="21" y="14"/>
                    </a:cxn>
                    <a:cxn ang="0">
                      <a:pos x="14" y="5"/>
                    </a:cxn>
                    <a:cxn ang="0">
                      <a:pos x="4" y="10"/>
                    </a:cxn>
                    <a:cxn ang="0">
                      <a:pos x="11" y="19"/>
                    </a:cxn>
                  </a:cxnLst>
                  <a:rect l="0" t="0" r="r" b="b"/>
                  <a:pathLst>
                    <a:path w="25" h="24">
                      <a:moveTo>
                        <a:pt x="15" y="1"/>
                      </a:moveTo>
                      <a:cubicBezTo>
                        <a:pt x="23" y="3"/>
                        <a:pt x="25" y="10"/>
                        <a:pt x="24" y="15"/>
                      </a:cubicBezTo>
                      <a:cubicBezTo>
                        <a:pt x="23" y="21"/>
                        <a:pt x="17" y="24"/>
                        <a:pt x="10" y="23"/>
                      </a:cubicBezTo>
                      <a:cubicBezTo>
                        <a:pt x="3" y="21"/>
                        <a:pt x="0" y="15"/>
                        <a:pt x="1" y="9"/>
                      </a:cubicBezTo>
                      <a:cubicBezTo>
                        <a:pt x="3" y="3"/>
                        <a:pt x="8" y="0"/>
                        <a:pt x="15" y="1"/>
                      </a:cubicBezTo>
                      <a:close/>
                      <a:moveTo>
                        <a:pt x="11" y="19"/>
                      </a:move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2" y="10"/>
                        <a:pt x="19" y="7"/>
                        <a:pt x="14" y="5"/>
                      </a:cubicBezTo>
                      <a:cubicBezTo>
                        <a:pt x="11" y="4"/>
                        <a:pt x="5" y="5"/>
                        <a:pt x="4" y="10"/>
                      </a:cubicBezTo>
                      <a:cubicBezTo>
                        <a:pt x="3" y="15"/>
                        <a:pt x="7" y="18"/>
                        <a:pt x="1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4" name="Freeform 890"/>
                <p:cNvSpPr>
                  <a:spLocks noEditPoints="1"/>
                </p:cNvSpPr>
                <p:nvPr/>
              </p:nvSpPr>
              <p:spPr bwMode="auto">
                <a:xfrm>
                  <a:off x="5642762" y="3256058"/>
                  <a:ext cx="50800" cy="42863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1" y="10"/>
                    </a:cxn>
                    <a:cxn ang="0">
                      <a:pos x="9" y="1"/>
                    </a:cxn>
                    <a:cxn ang="0">
                      <a:pos x="13" y="7"/>
                    </a:cxn>
                    <a:cxn ang="0">
                      <a:pos x="13" y="7"/>
                    </a:cxn>
                    <a:cxn ang="0">
                      <a:pos x="20" y="3"/>
                    </a:cxn>
                    <a:cxn ang="0">
                      <a:pos x="24" y="16"/>
                    </a:cxn>
                    <a:cxn ang="0">
                      <a:pos x="22" y="22"/>
                    </a:cxn>
                    <a:cxn ang="0">
                      <a:pos x="0" y="17"/>
                    </a:cxn>
                    <a:cxn ang="0">
                      <a:pos x="10" y="15"/>
                    </a:cxn>
                    <a:cxn ang="0">
                      <a:pos x="11" y="12"/>
                    </a:cxn>
                    <a:cxn ang="0">
                      <a:pos x="9" y="5"/>
                    </a:cxn>
                    <a:cxn ang="0">
                      <a:pos x="4" y="10"/>
                    </a:cxn>
                    <a:cxn ang="0">
                      <a:pos x="4" y="14"/>
                    </a:cxn>
                    <a:cxn ang="0">
                      <a:pos x="10" y="15"/>
                    </a:cxn>
                    <a:cxn ang="0">
                      <a:pos x="20" y="17"/>
                    </a:cxn>
                    <a:cxn ang="0">
                      <a:pos x="21" y="14"/>
                    </a:cxn>
                    <a:cxn ang="0">
                      <a:pos x="19" y="7"/>
                    </a:cxn>
                    <a:cxn ang="0">
                      <a:pos x="13" y="13"/>
                    </a:cxn>
                    <a:cxn ang="0">
                      <a:pos x="13" y="16"/>
                    </a:cxn>
                    <a:cxn ang="0">
                      <a:pos x="20" y="17"/>
                    </a:cxn>
                  </a:cxnLst>
                  <a:rect l="0" t="0" r="r" b="b"/>
                  <a:pathLst>
                    <a:path w="26" h="22">
                      <a:moveTo>
                        <a:pt x="0" y="17"/>
                      </a:moveTo>
                      <a:cubicBezTo>
                        <a:pt x="0" y="15"/>
                        <a:pt x="1" y="12"/>
                        <a:pt x="1" y="10"/>
                      </a:cubicBezTo>
                      <a:cubicBezTo>
                        <a:pt x="2" y="6"/>
                        <a:pt x="4" y="0"/>
                        <a:pt x="9" y="1"/>
                      </a:cubicBezTo>
                      <a:cubicBezTo>
                        <a:pt x="12" y="2"/>
                        <a:pt x="13" y="4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4"/>
                        <a:pt x="17" y="2"/>
                        <a:pt x="20" y="3"/>
                      </a:cubicBezTo>
                      <a:cubicBezTo>
                        <a:pt x="26" y="4"/>
                        <a:pt x="25" y="11"/>
                        <a:pt x="24" y="16"/>
                      </a:cubicBezTo>
                      <a:cubicBezTo>
                        <a:pt x="23" y="18"/>
                        <a:pt x="22" y="21"/>
                        <a:pt x="22" y="22"/>
                      </a:cubicBezTo>
                      <a:lnTo>
                        <a:pt x="0" y="17"/>
                      </a:lnTo>
                      <a:close/>
                      <a:moveTo>
                        <a:pt x="10" y="15"/>
                      </a:move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9"/>
                        <a:pt x="11" y="6"/>
                        <a:pt x="9" y="5"/>
                      </a:cubicBezTo>
                      <a:cubicBezTo>
                        <a:pt x="7" y="5"/>
                        <a:pt x="5" y="6"/>
                        <a:pt x="4" y="10"/>
                      </a:cubicBezTo>
                      <a:cubicBezTo>
                        <a:pt x="4" y="12"/>
                        <a:pt x="4" y="13"/>
                        <a:pt x="4" y="14"/>
                      </a:cubicBezTo>
                      <a:lnTo>
                        <a:pt x="10" y="15"/>
                      </a:lnTo>
                      <a:close/>
                      <a:moveTo>
                        <a:pt x="20" y="17"/>
                      </a:moveTo>
                      <a:cubicBezTo>
                        <a:pt x="21" y="16"/>
                        <a:pt x="21" y="16"/>
                        <a:pt x="21" y="14"/>
                      </a:cubicBezTo>
                      <a:cubicBezTo>
                        <a:pt x="22" y="12"/>
                        <a:pt x="22" y="8"/>
                        <a:pt x="19" y="7"/>
                      </a:cubicBezTo>
                      <a:cubicBezTo>
                        <a:pt x="16" y="6"/>
                        <a:pt x="14" y="9"/>
                        <a:pt x="13" y="13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lnTo>
                        <a:pt x="2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5" name="Freeform 891"/>
                <p:cNvSpPr>
                  <a:spLocks noEditPoints="1"/>
                </p:cNvSpPr>
                <p:nvPr/>
              </p:nvSpPr>
              <p:spPr bwMode="auto">
                <a:xfrm>
                  <a:off x="5652287" y="3219545"/>
                  <a:ext cx="49213" cy="39688"/>
                </a:xfrm>
                <a:custGeom>
                  <a:avLst/>
                  <a:gdLst/>
                  <a:ahLst/>
                  <a:cxnLst>
                    <a:cxn ang="0">
                      <a:pos x="25" y="7"/>
                    </a:cxn>
                    <a:cxn ang="0">
                      <a:pos x="22" y="7"/>
                    </a:cxn>
                    <a:cxn ang="0">
                      <a:pos x="22" y="7"/>
                    </a:cxn>
                    <a:cxn ang="0">
                      <a:pos x="23" y="14"/>
                    </a:cxn>
                    <a:cxn ang="0">
                      <a:pos x="16" y="19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4" y="8"/>
                    </a:cxn>
                    <a:cxn ang="0">
                      <a:pos x="4" y="14"/>
                    </a:cxn>
                    <a:cxn ang="0">
                      <a:pos x="1" y="14"/>
                    </a:cxn>
                    <a:cxn ang="0">
                      <a:pos x="1" y="7"/>
                    </a:cxn>
                    <a:cxn ang="0">
                      <a:pos x="12" y="1"/>
                    </a:cxn>
                    <a:cxn ang="0">
                      <a:pos x="20" y="2"/>
                    </a:cxn>
                    <a:cxn ang="0">
                      <a:pos x="25" y="3"/>
                    </a:cxn>
                    <a:cxn ang="0">
                      <a:pos x="25" y="7"/>
                    </a:cxn>
                    <a:cxn ang="0">
                      <a:pos x="13" y="5"/>
                    </a:cxn>
                    <a:cxn ang="0">
                      <a:pos x="16" y="15"/>
                    </a:cxn>
                    <a:cxn ang="0">
                      <a:pos x="21" y="12"/>
                    </a:cxn>
                    <a:cxn ang="0">
                      <a:pos x="18" y="6"/>
                    </a:cxn>
                    <a:cxn ang="0">
                      <a:pos x="17" y="6"/>
                    </a:cxn>
                    <a:cxn ang="0">
                      <a:pos x="13" y="5"/>
                    </a:cxn>
                  </a:cxnLst>
                  <a:rect l="0" t="0" r="r" b="b"/>
                  <a:pathLst>
                    <a:path w="25" h="20">
                      <a:moveTo>
                        <a:pt x="25" y="7"/>
                      </a:move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8"/>
                        <a:pt x="24" y="11"/>
                        <a:pt x="23" y="14"/>
                      </a:cubicBezTo>
                      <a:cubicBezTo>
                        <a:pt x="22" y="19"/>
                        <a:pt x="19" y="20"/>
                        <a:pt x="16" y="19"/>
                      </a:cubicBezTo>
                      <a:cubicBezTo>
                        <a:pt x="10" y="18"/>
                        <a:pt x="8" y="13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8" y="4"/>
                        <a:pt x="5" y="4"/>
                        <a:pt x="4" y="8"/>
                      </a:cubicBezTo>
                      <a:cubicBezTo>
                        <a:pt x="3" y="10"/>
                        <a:pt x="3" y="12"/>
                        <a:pt x="4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2"/>
                        <a:pt x="0" y="10"/>
                        <a:pt x="1" y="7"/>
                      </a:cubicBezTo>
                      <a:cubicBezTo>
                        <a:pt x="3" y="0"/>
                        <a:pt x="8" y="0"/>
                        <a:pt x="12" y="1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2" y="3"/>
                        <a:pt x="24" y="3"/>
                        <a:pt x="25" y="3"/>
                      </a:cubicBezTo>
                      <a:lnTo>
                        <a:pt x="25" y="7"/>
                      </a:lnTo>
                      <a:close/>
                      <a:moveTo>
                        <a:pt x="13" y="5"/>
                      </a:moveTo>
                      <a:cubicBezTo>
                        <a:pt x="12" y="9"/>
                        <a:pt x="12" y="14"/>
                        <a:pt x="16" y="15"/>
                      </a:cubicBezTo>
                      <a:cubicBezTo>
                        <a:pt x="19" y="16"/>
                        <a:pt x="20" y="14"/>
                        <a:pt x="21" y="12"/>
                      </a:cubicBezTo>
                      <a:cubicBezTo>
                        <a:pt x="21" y="10"/>
                        <a:pt x="20" y="7"/>
                        <a:pt x="18" y="6"/>
                      </a:cubicBezTo>
                      <a:cubicBezTo>
                        <a:pt x="18" y="6"/>
                        <a:pt x="17" y="6"/>
                        <a:pt x="17" y="6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6" name="Freeform 892"/>
                <p:cNvSpPr>
                  <a:spLocks/>
                </p:cNvSpPr>
                <p:nvPr/>
              </p:nvSpPr>
              <p:spPr bwMode="auto">
                <a:xfrm>
                  <a:off x="5660225" y="3171920"/>
                  <a:ext cx="53975" cy="46038"/>
                </a:xfrm>
                <a:custGeom>
                  <a:avLst/>
                  <a:gdLst/>
                  <a:ahLst/>
                  <a:cxnLst>
                    <a:cxn ang="0">
                      <a:pos x="1" y="18"/>
                    </a:cxn>
                    <a:cxn ang="0">
                      <a:pos x="13" y="20"/>
                    </a:cxn>
                    <a:cxn ang="0">
                      <a:pos x="16" y="8"/>
                    </a:cxn>
                    <a:cxn ang="0">
                      <a:pos x="5" y="5"/>
                    </a:cxn>
                    <a:cxn ang="0">
                      <a:pos x="6" y="0"/>
                    </a:cxn>
                    <a:cxn ang="0">
                      <a:pos x="34" y="6"/>
                    </a:cxn>
                    <a:cxn ang="0">
                      <a:pos x="33" y="11"/>
                    </a:cxn>
                    <a:cxn ang="0">
                      <a:pos x="20" y="9"/>
                    </a:cxn>
                    <a:cxn ang="0">
                      <a:pos x="16" y="21"/>
                    </a:cxn>
                    <a:cxn ang="0">
                      <a:pos x="29" y="24"/>
                    </a:cxn>
                    <a:cxn ang="0">
                      <a:pos x="28" y="29"/>
                    </a:cxn>
                    <a:cxn ang="0">
                      <a:pos x="0" y="23"/>
                    </a:cxn>
                    <a:cxn ang="0">
                      <a:pos x="1" y="18"/>
                    </a:cxn>
                  </a:cxnLst>
                  <a:rect l="0" t="0" r="r" b="b"/>
                  <a:pathLst>
                    <a:path w="34" h="29">
                      <a:moveTo>
                        <a:pt x="1" y="18"/>
                      </a:moveTo>
                      <a:lnTo>
                        <a:pt x="13" y="20"/>
                      </a:lnTo>
                      <a:lnTo>
                        <a:pt x="16" y="8"/>
                      </a:lnTo>
                      <a:lnTo>
                        <a:pt x="5" y="5"/>
                      </a:lnTo>
                      <a:lnTo>
                        <a:pt x="6" y="0"/>
                      </a:lnTo>
                      <a:lnTo>
                        <a:pt x="34" y="6"/>
                      </a:lnTo>
                      <a:lnTo>
                        <a:pt x="33" y="11"/>
                      </a:lnTo>
                      <a:lnTo>
                        <a:pt x="20" y="9"/>
                      </a:lnTo>
                      <a:lnTo>
                        <a:pt x="16" y="21"/>
                      </a:lnTo>
                      <a:lnTo>
                        <a:pt x="29" y="24"/>
                      </a:lnTo>
                      <a:lnTo>
                        <a:pt x="28" y="29"/>
                      </a:lnTo>
                      <a:lnTo>
                        <a:pt x="0" y="23"/>
                      </a:lnTo>
                      <a:lnTo>
                        <a:pt x="1" y="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7" name="Freeform 893"/>
                <p:cNvSpPr>
                  <a:spLocks/>
                </p:cNvSpPr>
                <p:nvPr/>
              </p:nvSpPr>
              <p:spPr bwMode="auto">
                <a:xfrm>
                  <a:off x="5672925" y="3125883"/>
                  <a:ext cx="50800" cy="46038"/>
                </a:xfrm>
                <a:custGeom>
                  <a:avLst/>
                  <a:gdLst/>
                  <a:ahLst/>
                  <a:cxnLst>
                    <a:cxn ang="0">
                      <a:pos x="1" y="15"/>
                    </a:cxn>
                    <a:cxn ang="0">
                      <a:pos x="10" y="17"/>
                    </a:cxn>
                    <a:cxn ang="0">
                      <a:pos x="19" y="19"/>
                    </a:cxn>
                    <a:cxn ang="0">
                      <a:pos x="19" y="19"/>
                    </a:cxn>
                    <a:cxn ang="0">
                      <a:pos x="13" y="14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26" y="5"/>
                    </a:cxn>
                    <a:cxn ang="0">
                      <a:pos x="25" y="9"/>
                    </a:cxn>
                    <a:cxn ang="0">
                      <a:pos x="16" y="6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13" y="9"/>
                    </a:cxn>
                    <a:cxn ang="0">
                      <a:pos x="23" y="19"/>
                    </a:cxn>
                    <a:cxn ang="0">
                      <a:pos x="22" y="23"/>
                    </a:cxn>
                    <a:cxn ang="0">
                      <a:pos x="0" y="18"/>
                    </a:cxn>
                    <a:cxn ang="0">
                      <a:pos x="1" y="15"/>
                    </a:cxn>
                  </a:cxnLst>
                  <a:rect l="0" t="0" r="r" b="b"/>
                  <a:pathLst>
                    <a:path w="26" h="23">
                      <a:moveTo>
                        <a:pt x="1" y="15"/>
                      </a:move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3" y="18"/>
                        <a:pt x="16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6" y="17"/>
                        <a:pt x="15" y="16"/>
                        <a:pt x="13" y="1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2" y="6"/>
                        <a:pt x="10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9" y="6"/>
                        <a:pt x="11" y="8"/>
                        <a:pt x="13" y="9"/>
                      </a:cubicBezTo>
                      <a:cubicBezTo>
                        <a:pt x="16" y="12"/>
                        <a:pt x="19" y="16"/>
                        <a:pt x="23" y="1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0" y="18"/>
                        <a:pt x="0" y="18"/>
                        <a:pt x="0" y="18"/>
                      </a:cubicBez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8" name="Freeform 894"/>
                <p:cNvSpPr>
                  <a:spLocks noEditPoints="1"/>
                </p:cNvSpPr>
                <p:nvPr/>
              </p:nvSpPr>
              <p:spPr bwMode="auto">
                <a:xfrm>
                  <a:off x="5666575" y="3079845"/>
                  <a:ext cx="66675" cy="46038"/>
                </a:xfrm>
                <a:custGeom>
                  <a:avLst/>
                  <a:gdLst/>
                  <a:ahLst/>
                  <a:cxnLst>
                    <a:cxn ang="0">
                      <a:pos x="1" y="10"/>
                    </a:cxn>
                    <a:cxn ang="0">
                      <a:pos x="5" y="8"/>
                    </a:cxn>
                    <a:cxn ang="0">
                      <a:pos x="2" y="4"/>
                    </a:cxn>
                    <a:cxn ang="0">
                      <a:pos x="3" y="1"/>
                    </a:cxn>
                    <a:cxn ang="0">
                      <a:pos x="7" y="8"/>
                    </a:cxn>
                    <a:cxn ang="0">
                      <a:pos x="0" y="13"/>
                    </a:cxn>
                    <a:cxn ang="0">
                      <a:pos x="1" y="10"/>
                    </a:cxn>
                    <a:cxn ang="0">
                      <a:pos x="9" y="14"/>
                    </a:cxn>
                    <a:cxn ang="0">
                      <a:pos x="18" y="17"/>
                    </a:cxn>
                    <a:cxn ang="0">
                      <a:pos x="27" y="19"/>
                    </a:cxn>
                    <a:cxn ang="0">
                      <a:pos x="27" y="19"/>
                    </a:cxn>
                    <a:cxn ang="0">
                      <a:pos x="21" y="14"/>
                    </a:cxn>
                    <a:cxn ang="0">
                      <a:pos x="11" y="4"/>
                    </a:cxn>
                    <a:cxn ang="0">
                      <a:pos x="13" y="0"/>
                    </a:cxn>
                    <a:cxn ang="0">
                      <a:pos x="34" y="5"/>
                    </a:cxn>
                    <a:cxn ang="0">
                      <a:pos x="34" y="8"/>
                    </a:cxn>
                    <a:cxn ang="0">
                      <a:pos x="24" y="6"/>
                    </a:cxn>
                    <a:cxn ang="0">
                      <a:pos x="15" y="4"/>
                    </a:cxn>
                    <a:cxn ang="0">
                      <a:pos x="15" y="4"/>
                    </a:cxn>
                    <a:cxn ang="0">
                      <a:pos x="21" y="9"/>
                    </a:cxn>
                    <a:cxn ang="0">
                      <a:pos x="31" y="19"/>
                    </a:cxn>
                    <a:cxn ang="0">
                      <a:pos x="30" y="23"/>
                    </a:cxn>
                    <a:cxn ang="0">
                      <a:pos x="8" y="18"/>
                    </a:cxn>
                    <a:cxn ang="0">
                      <a:pos x="9" y="14"/>
                    </a:cxn>
                  </a:cxnLst>
                  <a:rect l="0" t="0" r="r" b="b"/>
                  <a:pathLst>
                    <a:path w="34" h="23">
                      <a:moveTo>
                        <a:pt x="1" y="10"/>
                      </a:moveTo>
                      <a:cubicBezTo>
                        <a:pt x="3" y="10"/>
                        <a:pt x="4" y="10"/>
                        <a:pt x="5" y="8"/>
                      </a:cubicBezTo>
                      <a:cubicBezTo>
                        <a:pt x="5" y="6"/>
                        <a:pt x="4" y="5"/>
                        <a:pt x="2" y="4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6" y="2"/>
                        <a:pt x="8" y="5"/>
                        <a:pt x="7" y="8"/>
                      </a:cubicBezTo>
                      <a:cubicBezTo>
                        <a:pt x="6" y="12"/>
                        <a:pt x="3" y="13"/>
                        <a:pt x="0" y="13"/>
                      </a:cubicBezTo>
                      <a:lnTo>
                        <a:pt x="1" y="10"/>
                      </a:lnTo>
                      <a:close/>
                      <a:moveTo>
                        <a:pt x="9" y="14"/>
                      </a:move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22" y="17"/>
                        <a:pt x="24" y="18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5" y="17"/>
                        <a:pt x="23" y="16"/>
                        <a:pt x="21" y="1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1" y="5"/>
                        <a:pt x="19" y="5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8" y="6"/>
                        <a:pt x="19" y="7"/>
                        <a:pt x="21" y="9"/>
                      </a:cubicBezTo>
                      <a:cubicBezTo>
                        <a:pt x="24" y="12"/>
                        <a:pt x="28" y="16"/>
                        <a:pt x="31" y="19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8" y="18"/>
                        <a:pt x="8" y="18"/>
                        <a:pt x="8" y="18"/>
                      </a:cubicBezTo>
                      <a:lnTo>
                        <a:pt x="9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9" name="Freeform 895"/>
                <p:cNvSpPr>
                  <a:spLocks/>
                </p:cNvSpPr>
                <p:nvPr/>
              </p:nvSpPr>
              <p:spPr bwMode="auto">
                <a:xfrm>
                  <a:off x="3694900" y="3783108"/>
                  <a:ext cx="63500" cy="76200"/>
                </a:xfrm>
                <a:custGeom>
                  <a:avLst/>
                  <a:gdLst/>
                  <a:ahLst/>
                  <a:cxnLst>
                    <a:cxn ang="0">
                      <a:pos x="17" y="2"/>
                    </a:cxn>
                    <a:cxn ang="0">
                      <a:pos x="11" y="14"/>
                    </a:cxn>
                    <a:cxn ang="0">
                      <a:pos x="12" y="15"/>
                    </a:cxn>
                    <a:cxn ang="0">
                      <a:pos x="28" y="7"/>
                    </a:cxn>
                    <a:cxn ang="0">
                      <a:pos x="32" y="9"/>
                    </a:cxn>
                    <a:cxn ang="0">
                      <a:pos x="15" y="17"/>
                    </a:cxn>
                    <a:cxn ang="0">
                      <a:pos x="20" y="28"/>
                    </a:cxn>
                    <a:cxn ang="0">
                      <a:pos x="19" y="38"/>
                    </a:cxn>
                    <a:cxn ang="0">
                      <a:pos x="15" y="36"/>
                    </a:cxn>
                    <a:cxn ang="0">
                      <a:pos x="16" y="28"/>
                    </a:cxn>
                    <a:cxn ang="0">
                      <a:pos x="11" y="18"/>
                    </a:cxn>
                    <a:cxn ang="0">
                      <a:pos x="10" y="17"/>
                    </a:cxn>
                    <a:cxn ang="0">
                      <a:pos x="3" y="30"/>
                    </a:cxn>
                    <a:cxn ang="0">
                      <a:pos x="0" y="28"/>
                    </a:cxn>
                    <a:cxn ang="0">
                      <a:pos x="13" y="0"/>
                    </a:cxn>
                    <a:cxn ang="0">
                      <a:pos x="17" y="2"/>
                    </a:cxn>
                  </a:cxnLst>
                  <a:rect l="0" t="0" r="r" b="b"/>
                  <a:pathLst>
                    <a:path w="32" h="38">
                      <a:moveTo>
                        <a:pt x="17" y="2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9" y="20"/>
                        <a:pt x="20" y="24"/>
                        <a:pt x="20" y="28"/>
                      </a:cubicBezTo>
                      <a:cubicBezTo>
                        <a:pt x="19" y="31"/>
                        <a:pt x="19" y="34"/>
                        <a:pt x="1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3"/>
                        <a:pt x="15" y="30"/>
                        <a:pt x="16" y="28"/>
                      </a:cubicBezTo>
                      <a:cubicBezTo>
                        <a:pt x="16" y="23"/>
                        <a:pt x="15" y="20"/>
                        <a:pt x="11" y="18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3" y="0"/>
                        <a:pt x="13" y="0"/>
                        <a:pt x="13" y="0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0" name="Freeform 896"/>
                <p:cNvSpPr>
                  <a:spLocks noEditPoints="1"/>
                </p:cNvSpPr>
                <p:nvPr/>
              </p:nvSpPr>
              <p:spPr bwMode="auto">
                <a:xfrm>
                  <a:off x="3734587" y="3819620"/>
                  <a:ext cx="50800" cy="55563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7" y="3"/>
                    </a:cxn>
                    <a:cxn ang="0">
                      <a:pos x="23" y="12"/>
                    </a:cxn>
                    <a:cxn ang="0">
                      <a:pos x="17" y="15"/>
                    </a:cxn>
                    <a:cxn ang="0">
                      <a:pos x="17" y="15"/>
                    </a:cxn>
                    <a:cxn ang="0">
                      <a:pos x="19" y="22"/>
                    </a:cxn>
                    <a:cxn ang="0">
                      <a:pos x="6" y="23"/>
                    </a:cxn>
                    <a:cxn ang="0">
                      <a:pos x="0" y="20"/>
                    </a:cxn>
                    <a:cxn ang="0">
                      <a:pos x="10" y="0"/>
                    </a:cxn>
                    <a:cxn ang="0">
                      <a:pos x="5" y="20"/>
                    </a:cxn>
                    <a:cxn ang="0">
                      <a:pos x="8" y="21"/>
                    </a:cxn>
                    <a:cxn ang="0">
                      <a:pos x="16" y="21"/>
                    </a:cxn>
                    <a:cxn ang="0">
                      <a:pos x="11" y="14"/>
                    </a:cxn>
                    <a:cxn ang="0">
                      <a:pos x="8" y="13"/>
                    </a:cxn>
                    <a:cxn ang="0">
                      <a:pos x="5" y="20"/>
                    </a:cxn>
                    <a:cxn ang="0">
                      <a:pos x="10" y="10"/>
                    </a:cxn>
                    <a:cxn ang="0">
                      <a:pos x="12" y="12"/>
                    </a:cxn>
                    <a:cxn ang="0">
                      <a:pos x="19" y="11"/>
                    </a:cxn>
                    <a:cxn ang="0">
                      <a:pos x="15" y="5"/>
                    </a:cxn>
                    <a:cxn ang="0">
                      <a:pos x="12" y="4"/>
                    </a:cxn>
                    <a:cxn ang="0">
                      <a:pos x="10" y="10"/>
                    </a:cxn>
                  </a:cxnLst>
                  <a:rect l="0" t="0" r="r" b="b"/>
                  <a:pathLst>
                    <a:path w="25" h="28">
                      <a:moveTo>
                        <a:pt x="10" y="0"/>
                      </a:moveTo>
                      <a:cubicBezTo>
                        <a:pt x="12" y="1"/>
                        <a:pt x="14" y="2"/>
                        <a:pt x="17" y="3"/>
                      </a:cubicBezTo>
                      <a:cubicBezTo>
                        <a:pt x="20" y="5"/>
                        <a:pt x="25" y="8"/>
                        <a:pt x="23" y="12"/>
                      </a:cubicBezTo>
                      <a:cubicBezTo>
                        <a:pt x="22" y="15"/>
                        <a:pt x="19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7"/>
                        <a:pt x="21" y="20"/>
                        <a:pt x="19" y="22"/>
                      </a:cubicBezTo>
                      <a:cubicBezTo>
                        <a:pt x="17" y="28"/>
                        <a:pt x="10" y="25"/>
                        <a:pt x="6" y="23"/>
                      </a:cubicBezTo>
                      <a:cubicBezTo>
                        <a:pt x="4" y="22"/>
                        <a:pt x="1" y="21"/>
                        <a:pt x="0" y="20"/>
                      </a:cubicBezTo>
                      <a:lnTo>
                        <a:pt x="10" y="0"/>
                      </a:lnTo>
                      <a:close/>
                      <a:moveTo>
                        <a:pt x="5" y="20"/>
                      </a:moveTo>
                      <a:cubicBezTo>
                        <a:pt x="6" y="20"/>
                        <a:pt x="7" y="21"/>
                        <a:pt x="8" y="21"/>
                      </a:cubicBezTo>
                      <a:cubicBezTo>
                        <a:pt x="10" y="22"/>
                        <a:pt x="14" y="24"/>
                        <a:pt x="16" y="21"/>
                      </a:cubicBezTo>
                      <a:cubicBezTo>
                        <a:pt x="17" y="18"/>
                        <a:pt x="15" y="16"/>
                        <a:pt x="11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lnTo>
                        <a:pt x="5" y="20"/>
                      </a:lnTo>
                      <a:close/>
                      <a:moveTo>
                        <a:pt x="10" y="10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5" y="13"/>
                        <a:pt x="18" y="13"/>
                        <a:pt x="19" y="11"/>
                      </a:cubicBezTo>
                      <a:cubicBezTo>
                        <a:pt x="20" y="9"/>
                        <a:pt x="19" y="7"/>
                        <a:pt x="15" y="5"/>
                      </a:cubicBezTo>
                      <a:cubicBezTo>
                        <a:pt x="14" y="5"/>
                        <a:pt x="13" y="5"/>
                        <a:pt x="12" y="4"/>
                      </a:cubicBez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1" name="Freeform 897"/>
                <p:cNvSpPr>
                  <a:spLocks noEditPoints="1"/>
                </p:cNvSpPr>
                <p:nvPr/>
              </p:nvSpPr>
              <p:spPr bwMode="auto">
                <a:xfrm>
                  <a:off x="3772687" y="3838670"/>
                  <a:ext cx="46038" cy="53975"/>
                </a:xfrm>
                <a:custGeom>
                  <a:avLst/>
                  <a:gdLst/>
                  <a:ahLst/>
                  <a:cxnLst>
                    <a:cxn ang="0">
                      <a:pos x="12" y="25"/>
                    </a:cxn>
                    <a:cxn ang="0">
                      <a:pos x="13" y="22"/>
                    </a:cxn>
                    <a:cxn ang="0">
                      <a:pos x="13" y="22"/>
                    </a:cxn>
                    <a:cxn ang="0">
                      <a:pos x="5" y="22"/>
                    </a:cxn>
                    <a:cxn ang="0">
                      <a:pos x="2" y="13"/>
                    </a:cxn>
                    <a:cxn ang="0">
                      <a:pos x="17" y="12"/>
                    </a:cxn>
                    <a:cxn ang="0">
                      <a:pos x="18" y="11"/>
                    </a:cxn>
                    <a:cxn ang="0">
                      <a:pos x="15" y="4"/>
                    </a:cxn>
                    <a:cxn ang="0">
                      <a:pos x="9" y="3"/>
                    </a:cxn>
                    <a:cxn ang="0">
                      <a:pos x="10" y="1"/>
                    </a:cxn>
                    <a:cxn ang="0">
                      <a:pos x="17" y="2"/>
                    </a:cxn>
                    <a:cxn ang="0">
                      <a:pos x="21" y="14"/>
                    </a:cxn>
                    <a:cxn ang="0">
                      <a:pos x="17" y="22"/>
                    </a:cxn>
                    <a:cxn ang="0">
                      <a:pos x="15" y="27"/>
                    </a:cxn>
                    <a:cxn ang="0">
                      <a:pos x="12" y="25"/>
                    </a:cxn>
                    <a:cxn ang="0">
                      <a:pos x="16" y="14"/>
                    </a:cxn>
                    <a:cxn ang="0">
                      <a:pos x="5" y="15"/>
                    </a:cxn>
                    <a:cxn ang="0">
                      <a:pos x="7" y="20"/>
                    </a:cxn>
                    <a:cxn ang="0">
                      <a:pos x="14" y="19"/>
                    </a:cxn>
                    <a:cxn ang="0">
                      <a:pos x="15" y="18"/>
                    </a:cxn>
                    <a:cxn ang="0">
                      <a:pos x="16" y="14"/>
                    </a:cxn>
                  </a:cxnLst>
                  <a:rect l="0" t="0" r="r" b="b"/>
                  <a:pathLst>
                    <a:path w="23" h="27">
                      <a:moveTo>
                        <a:pt x="12" y="25"/>
                      </a:move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3"/>
                        <a:pt x="8" y="24"/>
                        <a:pt x="5" y="22"/>
                      </a:cubicBezTo>
                      <a:cubicBezTo>
                        <a:pt x="1" y="20"/>
                        <a:pt x="0" y="16"/>
                        <a:pt x="2" y="13"/>
                      </a:cubicBezTo>
                      <a:cubicBezTo>
                        <a:pt x="4" y="9"/>
                        <a:pt x="10" y="8"/>
                        <a:pt x="17" y="12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0"/>
                        <a:pt x="19" y="6"/>
                        <a:pt x="15" y="4"/>
                      </a:cubicBezTo>
                      <a:cubicBezTo>
                        <a:pt x="13" y="4"/>
                        <a:pt x="11" y="3"/>
                        <a:pt x="9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2" y="0"/>
                        <a:pt x="15" y="1"/>
                        <a:pt x="17" y="2"/>
                      </a:cubicBezTo>
                      <a:cubicBezTo>
                        <a:pt x="23" y="5"/>
                        <a:pt x="23" y="10"/>
                        <a:pt x="21" y="14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3"/>
                        <a:pt x="16" y="25"/>
                        <a:pt x="15" y="27"/>
                      </a:cubicBezTo>
                      <a:lnTo>
                        <a:pt x="12" y="25"/>
                      </a:lnTo>
                      <a:close/>
                      <a:moveTo>
                        <a:pt x="16" y="14"/>
                      </a:moveTo>
                      <a:cubicBezTo>
                        <a:pt x="12" y="12"/>
                        <a:pt x="7" y="11"/>
                        <a:pt x="5" y="15"/>
                      </a:cubicBezTo>
                      <a:cubicBezTo>
                        <a:pt x="4" y="17"/>
                        <a:pt x="5" y="19"/>
                        <a:pt x="7" y="20"/>
                      </a:cubicBezTo>
                      <a:cubicBezTo>
                        <a:pt x="10" y="21"/>
                        <a:pt x="12" y="20"/>
                        <a:pt x="14" y="19"/>
                      </a:cubicBezTo>
                      <a:cubicBezTo>
                        <a:pt x="14" y="19"/>
                        <a:pt x="14" y="18"/>
                        <a:pt x="15" y="18"/>
                      </a:cubicBezTo>
                      <a:lnTo>
                        <a:pt x="1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2" name="Freeform 898"/>
                <p:cNvSpPr>
                  <a:spLocks/>
                </p:cNvSpPr>
                <p:nvPr/>
              </p:nvSpPr>
              <p:spPr bwMode="auto">
                <a:xfrm>
                  <a:off x="3806025" y="3856133"/>
                  <a:ext cx="53975" cy="53975"/>
                </a:xfrm>
                <a:custGeom>
                  <a:avLst/>
                  <a:gdLst/>
                  <a:ahLst/>
                  <a:cxnLst>
                    <a:cxn ang="0">
                      <a:pos x="27" y="7"/>
                    </a:cxn>
                    <a:cxn ang="0">
                      <a:pos x="17" y="27"/>
                    </a:cxn>
                    <a:cxn ang="0">
                      <a:pos x="14" y="25"/>
                    </a:cxn>
                    <a:cxn ang="0">
                      <a:pos x="22" y="8"/>
                    </a:cxn>
                    <a:cxn ang="0">
                      <a:pos x="15" y="4"/>
                    </a:cxn>
                    <a:cxn ang="0">
                      <a:pos x="13" y="10"/>
                    </a:cxn>
                    <a:cxn ang="0">
                      <a:pos x="4" y="19"/>
                    </a:cxn>
                    <a:cxn ang="0">
                      <a:pos x="0" y="19"/>
                    </a:cxn>
                    <a:cxn ang="0">
                      <a:pos x="1" y="16"/>
                    </a:cxn>
                    <a:cxn ang="0">
                      <a:pos x="3" y="16"/>
                    </a:cxn>
                    <a:cxn ang="0">
                      <a:pos x="9" y="8"/>
                    </a:cxn>
                    <a:cxn ang="0">
                      <a:pos x="13" y="0"/>
                    </a:cxn>
                    <a:cxn ang="0">
                      <a:pos x="27" y="7"/>
                    </a:cxn>
                  </a:cxnLst>
                  <a:rect l="0" t="0" r="r" b="b"/>
                  <a:pathLst>
                    <a:path w="27" h="27">
                      <a:moveTo>
                        <a:pt x="27" y="7"/>
                      </a:move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0" y="15"/>
                        <a:pt x="8" y="19"/>
                        <a:pt x="4" y="19"/>
                      </a:cubicBezTo>
                      <a:cubicBezTo>
                        <a:pt x="3" y="20"/>
                        <a:pt x="1" y="20"/>
                        <a:pt x="0" y="19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2" y="16"/>
                        <a:pt x="3" y="16"/>
                      </a:cubicBezTo>
                      <a:cubicBezTo>
                        <a:pt x="5" y="15"/>
                        <a:pt x="7" y="12"/>
                        <a:pt x="9" y="8"/>
                      </a:cubicBezTo>
                      <a:cubicBezTo>
                        <a:pt x="13" y="0"/>
                        <a:pt x="13" y="0"/>
                        <a:pt x="13" y="0"/>
                      </a:cubicBezTo>
                      <a:lnTo>
                        <a:pt x="27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3" name="Freeform 899"/>
                <p:cNvSpPr>
                  <a:spLocks/>
                </p:cNvSpPr>
                <p:nvPr/>
              </p:nvSpPr>
              <p:spPr bwMode="auto">
                <a:xfrm>
                  <a:off x="3850475" y="387518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9" y="10"/>
                    </a:cxn>
                    <a:cxn ang="0">
                      <a:pos x="5" y="18"/>
                    </a:cxn>
                    <a:cxn ang="0">
                      <a:pos x="5" y="18"/>
                    </a:cxn>
                    <a:cxn ang="0">
                      <a:pos x="11" y="13"/>
                    </a:cxn>
                    <a:cxn ang="0">
                      <a:pos x="22" y="6"/>
                    </a:cxn>
                    <a:cxn ang="0">
                      <a:pos x="27" y="8"/>
                    </a:cxn>
                    <a:cxn ang="0">
                      <a:pos x="17" y="28"/>
                    </a:cxn>
                    <a:cxn ang="0">
                      <a:pos x="13" y="26"/>
                    </a:cxn>
                    <a:cxn ang="0">
                      <a:pos x="18" y="18"/>
                    </a:cxn>
                    <a:cxn ang="0">
                      <a:pos x="22" y="10"/>
                    </a:cxn>
                    <a:cxn ang="0">
                      <a:pos x="22" y="10"/>
                    </a:cxn>
                    <a:cxn ang="0">
                      <a:pos x="15" y="14"/>
                    </a:cxn>
                    <a:cxn ang="0">
                      <a:pos x="4" y="22"/>
                    </a:cxn>
                    <a:cxn ang="0">
                      <a:pos x="0" y="20"/>
                    </a:cxn>
                    <a:cxn ang="0">
                      <a:pos x="9" y="0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27" h="28">
                      <a:moveTo>
                        <a:pt x="13" y="1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7" y="13"/>
                        <a:pt x="6" y="15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7" y="16"/>
                        <a:pt x="9" y="15"/>
                        <a:pt x="11" y="13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5"/>
                        <a:pt x="20" y="13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19" y="12"/>
                        <a:pt x="17" y="13"/>
                        <a:pt x="15" y="14"/>
                      </a:cubicBezTo>
                      <a:cubicBezTo>
                        <a:pt x="12" y="17"/>
                        <a:pt x="8" y="19"/>
                        <a:pt x="4" y="22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4" name="Freeform 900"/>
                <p:cNvSpPr>
                  <a:spLocks noEditPoints="1"/>
                </p:cNvSpPr>
                <p:nvPr/>
              </p:nvSpPr>
              <p:spPr bwMode="auto">
                <a:xfrm>
                  <a:off x="3891750" y="3884708"/>
                  <a:ext cx="60325" cy="77788"/>
                </a:xfrm>
                <a:custGeom>
                  <a:avLst/>
                  <a:gdLst/>
                  <a:ahLst/>
                  <a:cxnLst>
                    <a:cxn ang="0">
                      <a:pos x="26" y="1"/>
                    </a:cxn>
                    <a:cxn ang="0">
                      <a:pos x="22" y="10"/>
                    </a:cxn>
                    <a:cxn ang="0">
                      <a:pos x="27" y="26"/>
                    </a:cxn>
                    <a:cxn ang="0">
                      <a:pos x="12" y="31"/>
                    </a:cxn>
                    <a:cxn ang="0">
                      <a:pos x="8" y="39"/>
                    </a:cxn>
                    <a:cxn ang="0">
                      <a:pos x="5" y="38"/>
                    </a:cxn>
                    <a:cxn ang="0">
                      <a:pos x="9" y="30"/>
                    </a:cxn>
                    <a:cxn ang="0">
                      <a:pos x="3" y="14"/>
                    </a:cxn>
                    <a:cxn ang="0">
                      <a:pos x="19" y="9"/>
                    </a:cxn>
                    <a:cxn ang="0">
                      <a:pos x="23" y="0"/>
                    </a:cxn>
                    <a:cxn ang="0">
                      <a:pos x="26" y="1"/>
                    </a:cxn>
                    <a:cxn ang="0">
                      <a:pos x="18" y="11"/>
                    </a:cxn>
                    <a:cxn ang="0">
                      <a:pos x="7" y="16"/>
                    </a:cxn>
                    <a:cxn ang="0">
                      <a:pos x="10" y="27"/>
                    </a:cxn>
                    <a:cxn ang="0">
                      <a:pos x="18" y="11"/>
                    </a:cxn>
                    <a:cxn ang="0">
                      <a:pos x="13" y="29"/>
                    </a:cxn>
                    <a:cxn ang="0">
                      <a:pos x="24" y="24"/>
                    </a:cxn>
                    <a:cxn ang="0">
                      <a:pos x="21" y="13"/>
                    </a:cxn>
                    <a:cxn ang="0">
                      <a:pos x="13" y="29"/>
                    </a:cxn>
                  </a:cxnLst>
                  <a:rect l="0" t="0" r="r" b="b"/>
                  <a:pathLst>
                    <a:path w="30" h="39">
                      <a:moveTo>
                        <a:pt x="26" y="1"/>
                      </a:move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8" y="14"/>
                        <a:pt x="30" y="19"/>
                        <a:pt x="27" y="26"/>
                      </a:cubicBezTo>
                      <a:cubicBezTo>
                        <a:pt x="24" y="32"/>
                        <a:pt x="18" y="34"/>
                        <a:pt x="12" y="31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3" y="27"/>
                        <a:pt x="0" y="21"/>
                        <a:pt x="3" y="14"/>
                      </a:cubicBezTo>
                      <a:cubicBezTo>
                        <a:pt x="7" y="8"/>
                        <a:pt x="13" y="6"/>
                        <a:pt x="19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lnTo>
                        <a:pt x="26" y="1"/>
                      </a:lnTo>
                      <a:close/>
                      <a:moveTo>
                        <a:pt x="18" y="11"/>
                      </a:moveTo>
                      <a:cubicBezTo>
                        <a:pt x="13" y="10"/>
                        <a:pt x="9" y="12"/>
                        <a:pt x="7" y="16"/>
                      </a:cubicBezTo>
                      <a:cubicBezTo>
                        <a:pt x="5" y="20"/>
                        <a:pt x="6" y="25"/>
                        <a:pt x="10" y="27"/>
                      </a:cubicBezTo>
                      <a:lnTo>
                        <a:pt x="18" y="11"/>
                      </a:lnTo>
                      <a:close/>
                      <a:moveTo>
                        <a:pt x="13" y="29"/>
                      </a:moveTo>
                      <a:cubicBezTo>
                        <a:pt x="18" y="30"/>
                        <a:pt x="22" y="28"/>
                        <a:pt x="24" y="24"/>
                      </a:cubicBezTo>
                      <a:cubicBezTo>
                        <a:pt x="26" y="20"/>
                        <a:pt x="25" y="15"/>
                        <a:pt x="21" y="13"/>
                      </a:cubicBezTo>
                      <a:lnTo>
                        <a:pt x="13" y="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5" name="Freeform 901"/>
                <p:cNvSpPr>
                  <a:spLocks/>
                </p:cNvSpPr>
                <p:nvPr/>
              </p:nvSpPr>
              <p:spPr bwMode="auto">
                <a:xfrm>
                  <a:off x="3942550" y="3918045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13" y="2"/>
                    </a:cxn>
                    <a:cxn ang="0">
                      <a:pos x="9" y="10"/>
                    </a:cxn>
                    <a:cxn ang="0">
                      <a:pos x="5" y="18"/>
                    </a:cxn>
                    <a:cxn ang="0">
                      <a:pos x="5" y="18"/>
                    </a:cxn>
                    <a:cxn ang="0">
                      <a:pos x="11" y="14"/>
                    </a:cxn>
                    <a:cxn ang="0">
                      <a:pos x="23" y="6"/>
                    </a:cxn>
                    <a:cxn ang="0">
                      <a:pos x="27" y="8"/>
                    </a:cxn>
                    <a:cxn ang="0">
                      <a:pos x="17" y="28"/>
                    </a:cxn>
                    <a:cxn ang="0">
                      <a:pos x="14" y="27"/>
                    </a:cxn>
                    <a:cxn ang="0">
                      <a:pos x="18" y="18"/>
                    </a:cxn>
                    <a:cxn ang="0">
                      <a:pos x="22" y="10"/>
                    </a:cxn>
                    <a:cxn ang="0">
                      <a:pos x="22" y="10"/>
                    </a:cxn>
                    <a:cxn ang="0">
                      <a:pos x="16" y="15"/>
                    </a:cxn>
                    <a:cxn ang="0">
                      <a:pos x="4" y="22"/>
                    </a:cxn>
                    <a:cxn ang="0">
                      <a:pos x="0" y="20"/>
                    </a:cxn>
                    <a:cxn ang="0">
                      <a:pos x="10" y="0"/>
                    </a:cxn>
                    <a:cxn ang="0">
                      <a:pos x="13" y="2"/>
                    </a:cxn>
                  </a:cxnLst>
                  <a:rect l="0" t="0" r="r" b="b"/>
                  <a:pathLst>
                    <a:path w="27" h="28">
                      <a:moveTo>
                        <a:pt x="13" y="2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3"/>
                        <a:pt x="7" y="15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8" y="16"/>
                        <a:pt x="9" y="15"/>
                        <a:pt x="11" y="14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20" y="15"/>
                        <a:pt x="20" y="13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2"/>
                        <a:pt x="18" y="13"/>
                        <a:pt x="16" y="15"/>
                      </a:cubicBezTo>
                      <a:cubicBezTo>
                        <a:pt x="12" y="17"/>
                        <a:pt x="8" y="20"/>
                        <a:pt x="4" y="22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0" y="0"/>
                        <a:pt x="10" y="0"/>
                        <a:pt x="10" y="0"/>
                      </a:cubicBez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6" name="Freeform 902"/>
                <p:cNvSpPr>
                  <a:spLocks/>
                </p:cNvSpPr>
                <p:nvPr/>
              </p:nvSpPr>
              <p:spPr bwMode="auto">
                <a:xfrm>
                  <a:off x="3985412" y="3938683"/>
                  <a:ext cx="52388" cy="71438"/>
                </a:xfrm>
                <a:custGeom>
                  <a:avLst/>
                  <a:gdLst/>
                  <a:ahLst/>
                  <a:cxnLst>
                    <a:cxn ang="0">
                      <a:pos x="17" y="2"/>
                    </a:cxn>
                    <a:cxn ang="0">
                      <a:pos x="7" y="24"/>
                    </a:cxn>
                    <a:cxn ang="0">
                      <a:pos x="18" y="30"/>
                    </a:cxn>
                    <a:cxn ang="0">
                      <a:pos x="28" y="7"/>
                    </a:cxn>
                    <a:cxn ang="0">
                      <a:pos x="33" y="10"/>
                    </a:cxn>
                    <a:cxn ang="0">
                      <a:pos x="22" y="32"/>
                    </a:cxn>
                    <a:cxn ang="0">
                      <a:pos x="25" y="34"/>
                    </a:cxn>
                    <a:cxn ang="0">
                      <a:pos x="19" y="45"/>
                    </a:cxn>
                    <a:cxn ang="0">
                      <a:pos x="15" y="42"/>
                    </a:cxn>
                    <a:cxn ang="0">
                      <a:pos x="19" y="35"/>
                    </a:cxn>
                    <a:cxn ang="0">
                      <a:pos x="0" y="25"/>
                    </a:cxn>
                    <a:cxn ang="0">
                      <a:pos x="12" y="0"/>
                    </a:cxn>
                    <a:cxn ang="0">
                      <a:pos x="17" y="2"/>
                    </a:cxn>
                  </a:cxnLst>
                  <a:rect l="0" t="0" r="r" b="b"/>
                  <a:pathLst>
                    <a:path w="33" h="45">
                      <a:moveTo>
                        <a:pt x="17" y="2"/>
                      </a:moveTo>
                      <a:lnTo>
                        <a:pt x="7" y="24"/>
                      </a:lnTo>
                      <a:lnTo>
                        <a:pt x="18" y="30"/>
                      </a:lnTo>
                      <a:lnTo>
                        <a:pt x="28" y="7"/>
                      </a:lnTo>
                      <a:lnTo>
                        <a:pt x="33" y="10"/>
                      </a:lnTo>
                      <a:lnTo>
                        <a:pt x="22" y="32"/>
                      </a:lnTo>
                      <a:lnTo>
                        <a:pt x="25" y="34"/>
                      </a:lnTo>
                      <a:lnTo>
                        <a:pt x="19" y="45"/>
                      </a:lnTo>
                      <a:lnTo>
                        <a:pt x="15" y="42"/>
                      </a:lnTo>
                      <a:lnTo>
                        <a:pt x="19" y="35"/>
                      </a:lnTo>
                      <a:lnTo>
                        <a:pt x="0" y="25"/>
                      </a:lnTo>
                      <a:lnTo>
                        <a:pt x="12" y="0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7" name="Freeform 904"/>
                <p:cNvSpPr>
                  <a:spLocks/>
                </p:cNvSpPr>
                <p:nvPr/>
              </p:nvSpPr>
              <p:spPr bwMode="auto">
                <a:xfrm>
                  <a:off x="4028274" y="3957733"/>
                  <a:ext cx="52388" cy="58738"/>
                </a:xfrm>
                <a:custGeom>
                  <a:avLst/>
                  <a:gdLst/>
                  <a:ahLst/>
                  <a:cxnLst>
                    <a:cxn ang="0">
                      <a:pos x="13" y="2"/>
                    </a:cxn>
                    <a:cxn ang="0">
                      <a:pos x="9" y="11"/>
                    </a:cxn>
                    <a:cxn ang="0">
                      <a:pos x="5" y="19"/>
                    </a:cxn>
                    <a:cxn ang="0">
                      <a:pos x="5" y="19"/>
                    </a:cxn>
                    <a:cxn ang="0">
                      <a:pos x="11" y="14"/>
                    </a:cxn>
                    <a:cxn ang="0">
                      <a:pos x="22" y="7"/>
                    </a:cxn>
                    <a:cxn ang="0">
                      <a:pos x="27" y="9"/>
                    </a:cxn>
                    <a:cxn ang="0">
                      <a:pos x="17" y="29"/>
                    </a:cxn>
                    <a:cxn ang="0">
                      <a:pos x="14" y="27"/>
                    </a:cxn>
                    <a:cxn ang="0">
                      <a:pos x="18" y="19"/>
                    </a:cxn>
                    <a:cxn ang="0">
                      <a:pos x="22" y="11"/>
                    </a:cxn>
                    <a:cxn ang="0">
                      <a:pos x="22" y="10"/>
                    </a:cxn>
                    <a:cxn ang="0">
                      <a:pos x="15" y="15"/>
                    </a:cxn>
                    <a:cxn ang="0">
                      <a:pos x="4" y="23"/>
                    </a:cxn>
                    <a:cxn ang="0">
                      <a:pos x="0" y="21"/>
                    </a:cxn>
                    <a:cxn ang="0">
                      <a:pos x="9" y="0"/>
                    </a:cxn>
                    <a:cxn ang="0">
                      <a:pos x="13" y="2"/>
                    </a:cxn>
                  </a:cxnLst>
                  <a:rect l="0" t="0" r="r" b="b"/>
                  <a:pathLst>
                    <a:path w="27" h="29">
                      <a:moveTo>
                        <a:pt x="13" y="2"/>
                      </a:move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7" y="14"/>
                        <a:pt x="6" y="16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7"/>
                        <a:pt x="9" y="16"/>
                        <a:pt x="11" y="14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5"/>
                        <a:pt x="20" y="14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19" y="12"/>
                        <a:pt x="18" y="14"/>
                        <a:pt x="15" y="15"/>
                      </a:cubicBezTo>
                      <a:cubicBezTo>
                        <a:pt x="12" y="17"/>
                        <a:pt x="8" y="20"/>
                        <a:pt x="4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8" name="Freeform 905"/>
                <p:cNvSpPr>
                  <a:spLocks noEditPoints="1"/>
                </p:cNvSpPr>
                <p:nvPr/>
              </p:nvSpPr>
              <p:spPr bwMode="auto">
                <a:xfrm>
                  <a:off x="4061612" y="3979958"/>
                  <a:ext cx="61913" cy="60325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4" y="0"/>
                    </a:cxn>
                    <a:cxn ang="0">
                      <a:pos x="17" y="1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25" y="4"/>
                    </a:cxn>
                    <a:cxn ang="0">
                      <a:pos x="28" y="19"/>
                    </a:cxn>
                    <a:cxn ang="0">
                      <a:pos x="14" y="25"/>
                    </a:cxn>
                    <a:cxn ang="0">
                      <a:pos x="9" y="19"/>
                    </a:cxn>
                    <a:cxn ang="0">
                      <a:pos x="9" y="19"/>
                    </a:cxn>
                    <a:cxn ang="0">
                      <a:pos x="4" y="30"/>
                    </a:cxn>
                    <a:cxn ang="0">
                      <a:pos x="0" y="28"/>
                    </a:cxn>
                    <a:cxn ang="0">
                      <a:pos x="11" y="6"/>
                    </a:cxn>
                    <a:cxn ang="0">
                      <a:pos x="12" y="13"/>
                    </a:cxn>
                    <a:cxn ang="0">
                      <a:pos x="11" y="15"/>
                    </a:cxn>
                    <a:cxn ang="0">
                      <a:pos x="15" y="22"/>
                    </a:cxn>
                    <a:cxn ang="0">
                      <a:pos x="25" y="17"/>
                    </a:cxn>
                    <a:cxn ang="0">
                      <a:pos x="22" y="7"/>
                    </a:cxn>
                    <a:cxn ang="0">
                      <a:pos x="14" y="9"/>
                    </a:cxn>
                    <a:cxn ang="0">
                      <a:pos x="14" y="10"/>
                    </a:cxn>
                    <a:cxn ang="0">
                      <a:pos x="12" y="13"/>
                    </a:cxn>
                  </a:cxnLst>
                  <a:rect l="0" t="0" r="r" b="b"/>
                  <a:pathLst>
                    <a:path w="31" h="30">
                      <a:moveTo>
                        <a:pt x="11" y="6"/>
                      </a:moveTo>
                      <a:cubicBezTo>
                        <a:pt x="12" y="4"/>
                        <a:pt x="13" y="2"/>
                        <a:pt x="14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8" y="3"/>
                        <a:pt x="21" y="3"/>
                        <a:pt x="25" y="4"/>
                      </a:cubicBezTo>
                      <a:cubicBezTo>
                        <a:pt x="30" y="7"/>
                        <a:pt x="31" y="13"/>
                        <a:pt x="28" y="19"/>
                      </a:cubicBezTo>
                      <a:cubicBezTo>
                        <a:pt x="25" y="26"/>
                        <a:pt x="19" y="28"/>
                        <a:pt x="14" y="25"/>
                      </a:cubicBezTo>
                      <a:cubicBezTo>
                        <a:pt x="11" y="24"/>
                        <a:pt x="10" y="22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lnTo>
                        <a:pt x="11" y="6"/>
                      </a:lnTo>
                      <a:close/>
                      <a:moveTo>
                        <a:pt x="12" y="13"/>
                      </a:moveTo>
                      <a:cubicBezTo>
                        <a:pt x="12" y="14"/>
                        <a:pt x="11" y="15"/>
                        <a:pt x="11" y="15"/>
                      </a:cubicBezTo>
                      <a:cubicBezTo>
                        <a:pt x="11" y="18"/>
                        <a:pt x="12" y="21"/>
                        <a:pt x="15" y="22"/>
                      </a:cubicBezTo>
                      <a:cubicBezTo>
                        <a:pt x="19" y="24"/>
                        <a:pt x="22" y="22"/>
                        <a:pt x="25" y="17"/>
                      </a:cubicBezTo>
                      <a:cubicBezTo>
                        <a:pt x="27" y="13"/>
                        <a:pt x="26" y="9"/>
                        <a:pt x="22" y="7"/>
                      </a:cubicBezTo>
                      <a:cubicBezTo>
                        <a:pt x="20" y="6"/>
                        <a:pt x="17" y="6"/>
                        <a:pt x="14" y="9"/>
                      </a:cubicBezTo>
                      <a:cubicBezTo>
                        <a:pt x="14" y="9"/>
                        <a:pt x="14" y="10"/>
                        <a:pt x="14" y="10"/>
                      </a:cubicBezTo>
                      <a:lnTo>
                        <a:pt x="12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19" name="Freeform 906"/>
                <p:cNvSpPr>
                  <a:spLocks noEditPoints="1"/>
                </p:cNvSpPr>
                <p:nvPr/>
              </p:nvSpPr>
              <p:spPr bwMode="auto">
                <a:xfrm>
                  <a:off x="4115587" y="4002183"/>
                  <a:ext cx="50800" cy="52388"/>
                </a:xfrm>
                <a:custGeom>
                  <a:avLst/>
                  <a:gdLst/>
                  <a:ahLst/>
                  <a:cxnLst>
                    <a:cxn ang="0">
                      <a:pos x="23" y="18"/>
                    </a:cxn>
                    <a:cxn ang="0">
                      <a:pos x="7" y="24"/>
                    </a:cxn>
                    <a:cxn ang="0">
                      <a:pos x="3" y="9"/>
                    </a:cxn>
                    <a:cxn ang="0">
                      <a:pos x="18" y="3"/>
                    </a:cxn>
                    <a:cxn ang="0">
                      <a:pos x="23" y="18"/>
                    </a:cxn>
                    <a:cxn ang="0">
                      <a:pos x="6" y="11"/>
                    </a:cxn>
                    <a:cxn ang="0">
                      <a:pos x="9" y="21"/>
                    </a:cxn>
                    <a:cxn ang="0">
                      <a:pos x="19" y="16"/>
                    </a:cxn>
                    <a:cxn ang="0">
                      <a:pos x="16" y="6"/>
                    </a:cxn>
                    <a:cxn ang="0">
                      <a:pos x="6" y="11"/>
                    </a:cxn>
                  </a:cxnLst>
                  <a:rect l="0" t="0" r="r" b="b"/>
                  <a:pathLst>
                    <a:path w="26" h="26">
                      <a:moveTo>
                        <a:pt x="23" y="18"/>
                      </a:moveTo>
                      <a:cubicBezTo>
                        <a:pt x="19" y="26"/>
                        <a:pt x="12" y="26"/>
                        <a:pt x="7" y="24"/>
                      </a:cubicBezTo>
                      <a:cubicBezTo>
                        <a:pt x="2" y="21"/>
                        <a:pt x="0" y="15"/>
                        <a:pt x="3" y="9"/>
                      </a:cubicBezTo>
                      <a:cubicBezTo>
                        <a:pt x="6" y="2"/>
                        <a:pt x="12" y="0"/>
                        <a:pt x="18" y="3"/>
                      </a:cubicBezTo>
                      <a:cubicBezTo>
                        <a:pt x="24" y="6"/>
                        <a:pt x="26" y="12"/>
                        <a:pt x="23" y="18"/>
                      </a:cubicBezTo>
                      <a:close/>
                      <a:moveTo>
                        <a:pt x="6" y="11"/>
                      </a:moveTo>
                      <a:cubicBezTo>
                        <a:pt x="4" y="15"/>
                        <a:pt x="5" y="20"/>
                        <a:pt x="9" y="21"/>
                      </a:cubicBezTo>
                      <a:cubicBezTo>
                        <a:pt x="12" y="23"/>
                        <a:pt x="17" y="21"/>
                        <a:pt x="19" y="16"/>
                      </a:cubicBezTo>
                      <a:cubicBezTo>
                        <a:pt x="20" y="13"/>
                        <a:pt x="21" y="8"/>
                        <a:pt x="16" y="6"/>
                      </a:cubicBezTo>
                      <a:cubicBezTo>
                        <a:pt x="12" y="4"/>
                        <a:pt x="8" y="7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0" name="Freeform 907"/>
                <p:cNvSpPr>
                  <a:spLocks noEditPoints="1"/>
                </p:cNvSpPr>
                <p:nvPr/>
              </p:nvSpPr>
              <p:spPr bwMode="auto">
                <a:xfrm>
                  <a:off x="4155274" y="4022820"/>
                  <a:ext cx="49213" cy="52388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7" y="2"/>
                    </a:cxn>
                    <a:cxn ang="0">
                      <a:pos x="23" y="12"/>
                    </a:cxn>
                    <a:cxn ang="0">
                      <a:pos x="17" y="14"/>
                    </a:cxn>
                    <a:cxn ang="0">
                      <a:pos x="17" y="14"/>
                    </a:cxn>
                    <a:cxn ang="0">
                      <a:pos x="20" y="22"/>
                    </a:cxn>
                    <a:cxn ang="0">
                      <a:pos x="6" y="23"/>
                    </a:cxn>
                    <a:cxn ang="0">
                      <a:pos x="0" y="20"/>
                    </a:cxn>
                    <a:cxn ang="0">
                      <a:pos x="10" y="0"/>
                    </a:cxn>
                    <a:cxn ang="0">
                      <a:pos x="5" y="19"/>
                    </a:cxn>
                    <a:cxn ang="0">
                      <a:pos x="8" y="21"/>
                    </a:cxn>
                    <a:cxn ang="0">
                      <a:pos x="16" y="20"/>
                    </a:cxn>
                    <a:cxn ang="0">
                      <a:pos x="11" y="13"/>
                    </a:cxn>
                    <a:cxn ang="0">
                      <a:pos x="8" y="12"/>
                    </a:cxn>
                    <a:cxn ang="0">
                      <a:pos x="5" y="19"/>
                    </a:cxn>
                    <a:cxn ang="0">
                      <a:pos x="10" y="10"/>
                    </a:cxn>
                    <a:cxn ang="0">
                      <a:pos x="12" y="11"/>
                    </a:cxn>
                    <a:cxn ang="0">
                      <a:pos x="19" y="10"/>
                    </a:cxn>
                    <a:cxn ang="0">
                      <a:pos x="15" y="5"/>
                    </a:cxn>
                    <a:cxn ang="0">
                      <a:pos x="12" y="4"/>
                    </a:cxn>
                    <a:cxn ang="0">
                      <a:pos x="10" y="10"/>
                    </a:cxn>
                  </a:cxnLst>
                  <a:rect l="0" t="0" r="r" b="b"/>
                  <a:pathLst>
                    <a:path w="25" h="27">
                      <a:moveTo>
                        <a:pt x="10" y="0"/>
                      </a:moveTo>
                      <a:cubicBezTo>
                        <a:pt x="12" y="0"/>
                        <a:pt x="14" y="1"/>
                        <a:pt x="17" y="2"/>
                      </a:cubicBezTo>
                      <a:cubicBezTo>
                        <a:pt x="20" y="4"/>
                        <a:pt x="25" y="7"/>
                        <a:pt x="23" y="12"/>
                      </a:cubicBezTo>
                      <a:cubicBezTo>
                        <a:pt x="22" y="14"/>
                        <a:pt x="19" y="15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20" y="16"/>
                        <a:pt x="21" y="19"/>
                        <a:pt x="20" y="22"/>
                      </a:cubicBezTo>
                      <a:cubicBezTo>
                        <a:pt x="17" y="27"/>
                        <a:pt x="10" y="25"/>
                        <a:pt x="6" y="23"/>
                      </a:cubicBezTo>
                      <a:cubicBezTo>
                        <a:pt x="4" y="22"/>
                        <a:pt x="1" y="20"/>
                        <a:pt x="0" y="20"/>
                      </a:cubicBezTo>
                      <a:lnTo>
                        <a:pt x="10" y="0"/>
                      </a:lnTo>
                      <a:close/>
                      <a:moveTo>
                        <a:pt x="5" y="19"/>
                      </a:moveTo>
                      <a:cubicBezTo>
                        <a:pt x="6" y="20"/>
                        <a:pt x="7" y="20"/>
                        <a:pt x="8" y="21"/>
                      </a:cubicBezTo>
                      <a:cubicBezTo>
                        <a:pt x="10" y="22"/>
                        <a:pt x="14" y="23"/>
                        <a:pt x="16" y="20"/>
                      </a:cubicBezTo>
                      <a:cubicBezTo>
                        <a:pt x="17" y="17"/>
                        <a:pt x="15" y="15"/>
                        <a:pt x="11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5" y="19"/>
                      </a:lnTo>
                      <a:close/>
                      <a:moveTo>
                        <a:pt x="10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5" y="12"/>
                        <a:pt x="18" y="13"/>
                        <a:pt x="19" y="10"/>
                      </a:cubicBezTo>
                      <a:cubicBezTo>
                        <a:pt x="20" y="8"/>
                        <a:pt x="19" y="7"/>
                        <a:pt x="15" y="5"/>
                      </a:cubicBezTo>
                      <a:cubicBezTo>
                        <a:pt x="14" y="4"/>
                        <a:pt x="13" y="4"/>
                        <a:pt x="12" y="4"/>
                      </a:cubicBez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1" name="Freeform 908"/>
                <p:cNvSpPr>
                  <a:spLocks noEditPoints="1"/>
                </p:cNvSpPr>
                <p:nvPr/>
              </p:nvSpPr>
              <p:spPr bwMode="auto">
                <a:xfrm>
                  <a:off x="4193374" y="4041870"/>
                  <a:ext cx="46038" cy="52388"/>
                </a:xfrm>
                <a:custGeom>
                  <a:avLst/>
                  <a:gdLst/>
                  <a:ahLst/>
                  <a:cxnLst>
                    <a:cxn ang="0">
                      <a:pos x="12" y="24"/>
                    </a:cxn>
                    <a:cxn ang="0">
                      <a:pos x="13" y="22"/>
                    </a:cxn>
                    <a:cxn ang="0">
                      <a:pos x="13" y="22"/>
                    </a:cxn>
                    <a:cxn ang="0">
                      <a:pos x="5" y="22"/>
                    </a:cxn>
                    <a:cxn ang="0">
                      <a:pos x="2" y="13"/>
                    </a:cxn>
                    <a:cxn ang="0">
                      <a:pos x="17" y="11"/>
                    </a:cxn>
                    <a:cxn ang="0">
                      <a:pos x="18" y="11"/>
                    </a:cxn>
                    <a:cxn ang="0">
                      <a:pos x="15" y="4"/>
                    </a:cxn>
                    <a:cxn ang="0">
                      <a:pos x="9" y="3"/>
                    </a:cxn>
                    <a:cxn ang="0">
                      <a:pos x="10" y="0"/>
                    </a:cxn>
                    <a:cxn ang="0">
                      <a:pos x="17" y="1"/>
                    </a:cxn>
                    <a:cxn ang="0">
                      <a:pos x="21" y="13"/>
                    </a:cxn>
                    <a:cxn ang="0">
                      <a:pos x="17" y="21"/>
                    </a:cxn>
                    <a:cxn ang="0">
                      <a:pos x="15" y="26"/>
                    </a:cxn>
                    <a:cxn ang="0">
                      <a:pos x="12" y="24"/>
                    </a:cxn>
                    <a:cxn ang="0">
                      <a:pos x="16" y="14"/>
                    </a:cxn>
                    <a:cxn ang="0">
                      <a:pos x="6" y="14"/>
                    </a:cxn>
                    <a:cxn ang="0">
                      <a:pos x="7" y="19"/>
                    </a:cxn>
                    <a:cxn ang="0">
                      <a:pos x="14" y="18"/>
                    </a:cxn>
                    <a:cxn ang="0">
                      <a:pos x="15" y="17"/>
                    </a:cxn>
                    <a:cxn ang="0">
                      <a:pos x="16" y="14"/>
                    </a:cxn>
                  </a:cxnLst>
                  <a:rect l="0" t="0" r="r" b="b"/>
                  <a:pathLst>
                    <a:path w="23" h="26">
                      <a:moveTo>
                        <a:pt x="12" y="24"/>
                      </a:move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3"/>
                        <a:pt x="8" y="23"/>
                        <a:pt x="5" y="22"/>
                      </a:cubicBezTo>
                      <a:cubicBezTo>
                        <a:pt x="1" y="20"/>
                        <a:pt x="0" y="16"/>
                        <a:pt x="2" y="13"/>
                      </a:cubicBezTo>
                      <a:cubicBezTo>
                        <a:pt x="4" y="8"/>
                        <a:pt x="10" y="7"/>
                        <a:pt x="17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9"/>
                        <a:pt x="19" y="6"/>
                        <a:pt x="15" y="4"/>
                      </a:cubicBezTo>
                      <a:cubicBezTo>
                        <a:pt x="13" y="3"/>
                        <a:pt x="11" y="3"/>
                        <a:pt x="9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5" y="0"/>
                        <a:pt x="17" y="1"/>
                      </a:cubicBezTo>
                      <a:cubicBezTo>
                        <a:pt x="23" y="4"/>
                        <a:pt x="23" y="9"/>
                        <a:pt x="21" y="13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6" y="23"/>
                        <a:pt x="16" y="24"/>
                        <a:pt x="15" y="26"/>
                      </a:cubicBezTo>
                      <a:lnTo>
                        <a:pt x="12" y="24"/>
                      </a:lnTo>
                      <a:close/>
                      <a:moveTo>
                        <a:pt x="16" y="14"/>
                      </a:moveTo>
                      <a:cubicBezTo>
                        <a:pt x="12" y="12"/>
                        <a:pt x="7" y="10"/>
                        <a:pt x="6" y="14"/>
                      </a:cubicBezTo>
                      <a:cubicBezTo>
                        <a:pt x="4" y="17"/>
                        <a:pt x="5" y="18"/>
                        <a:pt x="7" y="19"/>
                      </a:cubicBezTo>
                      <a:cubicBezTo>
                        <a:pt x="10" y="21"/>
                        <a:pt x="12" y="20"/>
                        <a:pt x="14" y="18"/>
                      </a:cubicBezTo>
                      <a:cubicBezTo>
                        <a:pt x="14" y="18"/>
                        <a:pt x="14" y="18"/>
                        <a:pt x="15" y="17"/>
                      </a:cubicBezTo>
                      <a:lnTo>
                        <a:pt x="1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2" name="Freeform 909"/>
                <p:cNvSpPr>
                  <a:spLocks/>
                </p:cNvSpPr>
                <p:nvPr/>
              </p:nvSpPr>
              <p:spPr bwMode="auto">
                <a:xfrm>
                  <a:off x="4231474" y="4057745"/>
                  <a:ext cx="52388" cy="55563"/>
                </a:xfrm>
                <a:custGeom>
                  <a:avLst/>
                  <a:gdLst/>
                  <a:ahLst/>
                  <a:cxnLst>
                    <a:cxn ang="0">
                      <a:pos x="16" y="1"/>
                    </a:cxn>
                    <a:cxn ang="0">
                      <a:pos x="11" y="11"/>
                    </a:cxn>
                    <a:cxn ang="0">
                      <a:pos x="23" y="18"/>
                    </a:cxn>
                    <a:cxn ang="0">
                      <a:pos x="28" y="8"/>
                    </a:cxn>
                    <a:cxn ang="0">
                      <a:pos x="33" y="10"/>
                    </a:cxn>
                    <a:cxn ang="0">
                      <a:pos x="21" y="35"/>
                    </a:cxn>
                    <a:cxn ang="0">
                      <a:pos x="16" y="33"/>
                    </a:cxn>
                    <a:cxn ang="0">
                      <a:pos x="22" y="21"/>
                    </a:cxn>
                    <a:cxn ang="0">
                      <a:pos x="10" y="15"/>
                    </a:cxn>
                    <a:cxn ang="0">
                      <a:pos x="5" y="28"/>
                    </a:cxn>
                    <a:cxn ang="0">
                      <a:pos x="0" y="25"/>
                    </a:cxn>
                    <a:cxn ang="0">
                      <a:pos x="12" y="0"/>
                    </a:cxn>
                    <a:cxn ang="0">
                      <a:pos x="16" y="1"/>
                    </a:cxn>
                  </a:cxnLst>
                  <a:rect l="0" t="0" r="r" b="b"/>
                  <a:pathLst>
                    <a:path w="33" h="35">
                      <a:moveTo>
                        <a:pt x="16" y="1"/>
                      </a:moveTo>
                      <a:lnTo>
                        <a:pt x="11" y="11"/>
                      </a:lnTo>
                      <a:lnTo>
                        <a:pt x="23" y="18"/>
                      </a:lnTo>
                      <a:lnTo>
                        <a:pt x="28" y="8"/>
                      </a:lnTo>
                      <a:lnTo>
                        <a:pt x="33" y="10"/>
                      </a:lnTo>
                      <a:lnTo>
                        <a:pt x="21" y="35"/>
                      </a:lnTo>
                      <a:lnTo>
                        <a:pt x="16" y="33"/>
                      </a:lnTo>
                      <a:lnTo>
                        <a:pt x="22" y="21"/>
                      </a:lnTo>
                      <a:lnTo>
                        <a:pt x="10" y="15"/>
                      </a:lnTo>
                      <a:lnTo>
                        <a:pt x="5" y="28"/>
                      </a:lnTo>
                      <a:lnTo>
                        <a:pt x="0" y="25"/>
                      </a:lnTo>
                      <a:lnTo>
                        <a:pt x="12" y="0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3" name="Freeform 910"/>
                <p:cNvSpPr>
                  <a:spLocks/>
                </p:cNvSpPr>
                <p:nvPr/>
              </p:nvSpPr>
              <p:spPr bwMode="auto">
                <a:xfrm>
                  <a:off x="4272749" y="407838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16" y="1"/>
                    </a:cxn>
                    <a:cxn ang="0">
                      <a:pos x="11" y="12"/>
                    </a:cxn>
                    <a:cxn ang="0">
                      <a:pos x="24" y="17"/>
                    </a:cxn>
                    <a:cxn ang="0">
                      <a:pos x="29" y="7"/>
                    </a:cxn>
                    <a:cxn ang="0">
                      <a:pos x="34" y="10"/>
                    </a:cxn>
                    <a:cxn ang="0">
                      <a:pos x="21" y="35"/>
                    </a:cxn>
                    <a:cxn ang="0">
                      <a:pos x="16" y="32"/>
                    </a:cxn>
                    <a:cxn ang="0">
                      <a:pos x="22" y="21"/>
                    </a:cxn>
                    <a:cxn ang="0">
                      <a:pos x="10" y="16"/>
                    </a:cxn>
                    <a:cxn ang="0">
                      <a:pos x="5" y="27"/>
                    </a:cxn>
                    <a:cxn ang="0">
                      <a:pos x="0" y="25"/>
                    </a:cxn>
                    <a:cxn ang="0">
                      <a:pos x="12" y="0"/>
                    </a:cxn>
                    <a:cxn ang="0">
                      <a:pos x="16" y="1"/>
                    </a:cxn>
                  </a:cxnLst>
                  <a:rect l="0" t="0" r="r" b="b"/>
                  <a:pathLst>
                    <a:path w="34" h="35">
                      <a:moveTo>
                        <a:pt x="16" y="1"/>
                      </a:moveTo>
                      <a:lnTo>
                        <a:pt x="11" y="12"/>
                      </a:lnTo>
                      <a:lnTo>
                        <a:pt x="24" y="17"/>
                      </a:lnTo>
                      <a:lnTo>
                        <a:pt x="29" y="7"/>
                      </a:lnTo>
                      <a:lnTo>
                        <a:pt x="34" y="10"/>
                      </a:lnTo>
                      <a:lnTo>
                        <a:pt x="21" y="35"/>
                      </a:lnTo>
                      <a:lnTo>
                        <a:pt x="16" y="32"/>
                      </a:lnTo>
                      <a:lnTo>
                        <a:pt x="22" y="21"/>
                      </a:lnTo>
                      <a:lnTo>
                        <a:pt x="10" y="16"/>
                      </a:lnTo>
                      <a:lnTo>
                        <a:pt x="5" y="27"/>
                      </a:lnTo>
                      <a:lnTo>
                        <a:pt x="0" y="25"/>
                      </a:lnTo>
                      <a:lnTo>
                        <a:pt x="12" y="0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4" name="Freeform 911"/>
                <p:cNvSpPr>
                  <a:spLocks noEditPoints="1"/>
                </p:cNvSpPr>
                <p:nvPr/>
              </p:nvSpPr>
              <p:spPr bwMode="auto">
                <a:xfrm>
                  <a:off x="4314024" y="4097433"/>
                  <a:ext cx="63500" cy="61913"/>
                </a:xfrm>
                <a:custGeom>
                  <a:avLst/>
                  <a:gdLst/>
                  <a:ahLst/>
                  <a:cxnLst>
                    <a:cxn ang="0">
                      <a:pos x="13" y="2"/>
                    </a:cxn>
                    <a:cxn ang="0">
                      <a:pos x="10" y="8"/>
                    </a:cxn>
                    <a:cxn ang="0">
                      <a:pos x="14" y="10"/>
                    </a:cxn>
                    <a:cxn ang="0">
                      <a:pos x="19" y="21"/>
                    </a:cxn>
                    <a:cxn ang="0">
                      <a:pos x="15" y="24"/>
                    </a:cxn>
                    <a:cxn ang="0">
                      <a:pos x="5" y="23"/>
                    </a:cxn>
                    <a:cxn ang="0">
                      <a:pos x="0" y="20"/>
                    </a:cxn>
                    <a:cxn ang="0">
                      <a:pos x="10" y="0"/>
                    </a:cxn>
                    <a:cxn ang="0">
                      <a:pos x="13" y="2"/>
                    </a:cxn>
                    <a:cxn ang="0">
                      <a:pos x="5" y="19"/>
                    </a:cxn>
                    <a:cxn ang="0">
                      <a:pos x="7" y="21"/>
                    </a:cxn>
                    <a:cxn ang="0">
                      <a:pos x="15" y="19"/>
                    </a:cxn>
                    <a:cxn ang="0">
                      <a:pos x="12" y="12"/>
                    </a:cxn>
                    <a:cxn ang="0">
                      <a:pos x="9" y="11"/>
                    </a:cxn>
                    <a:cxn ang="0">
                      <a:pos x="5" y="19"/>
                    </a:cxn>
                    <a:cxn ang="0">
                      <a:pos x="32" y="10"/>
                    </a:cxn>
                    <a:cxn ang="0">
                      <a:pos x="22" y="31"/>
                    </a:cxn>
                    <a:cxn ang="0">
                      <a:pos x="18" y="29"/>
                    </a:cxn>
                    <a:cxn ang="0">
                      <a:pos x="28" y="9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32" h="31">
                      <a:moveTo>
                        <a:pt x="13" y="2"/>
                      </a:move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1" y="9"/>
                        <a:pt x="12" y="9"/>
                        <a:pt x="14" y="10"/>
                      </a:cubicBezTo>
                      <a:cubicBezTo>
                        <a:pt x="18" y="12"/>
                        <a:pt x="21" y="16"/>
                        <a:pt x="19" y="21"/>
                      </a:cubicBezTo>
                      <a:cubicBezTo>
                        <a:pt x="18" y="23"/>
                        <a:pt x="17" y="24"/>
                        <a:pt x="15" y="24"/>
                      </a:cubicBezTo>
                      <a:cubicBezTo>
                        <a:pt x="12" y="25"/>
                        <a:pt x="8" y="24"/>
                        <a:pt x="5" y="23"/>
                      </a:cubicBezTo>
                      <a:cubicBezTo>
                        <a:pt x="3" y="22"/>
                        <a:pt x="2" y="21"/>
                        <a:pt x="0" y="20"/>
                      </a:cubicBezTo>
                      <a:cubicBezTo>
                        <a:pt x="10" y="0"/>
                        <a:pt x="10" y="0"/>
                        <a:pt x="10" y="0"/>
                      </a:cubicBezTo>
                      <a:lnTo>
                        <a:pt x="13" y="2"/>
                      </a:lnTo>
                      <a:close/>
                      <a:moveTo>
                        <a:pt x="5" y="19"/>
                      </a:moveTo>
                      <a:cubicBezTo>
                        <a:pt x="6" y="20"/>
                        <a:pt x="6" y="20"/>
                        <a:pt x="7" y="21"/>
                      </a:cubicBezTo>
                      <a:cubicBezTo>
                        <a:pt x="10" y="22"/>
                        <a:pt x="14" y="22"/>
                        <a:pt x="15" y="19"/>
                      </a:cubicBezTo>
                      <a:cubicBezTo>
                        <a:pt x="17" y="16"/>
                        <a:pt x="15" y="13"/>
                        <a:pt x="12" y="12"/>
                      </a:cubicBezTo>
                      <a:cubicBezTo>
                        <a:pt x="11" y="12"/>
                        <a:pt x="10" y="11"/>
                        <a:pt x="9" y="11"/>
                      </a:cubicBezTo>
                      <a:lnTo>
                        <a:pt x="5" y="19"/>
                      </a:lnTo>
                      <a:close/>
                      <a:moveTo>
                        <a:pt x="32" y="10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28" y="9"/>
                        <a:pt x="28" y="9"/>
                        <a:pt x="28" y="9"/>
                      </a:cubicBez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5" name="Freeform 912"/>
                <p:cNvSpPr>
                  <a:spLocks noEditPoints="1"/>
                </p:cNvSpPr>
                <p:nvPr/>
              </p:nvSpPr>
              <p:spPr bwMode="auto">
                <a:xfrm>
                  <a:off x="4366412" y="4110133"/>
                  <a:ext cx="55563" cy="69850"/>
                </a:xfrm>
                <a:custGeom>
                  <a:avLst/>
                  <a:gdLst/>
                  <a:ahLst/>
                  <a:cxnLst>
                    <a:cxn ang="0">
                      <a:pos x="13" y="8"/>
                    </a:cxn>
                    <a:cxn ang="0">
                      <a:pos x="9" y="17"/>
                    </a:cxn>
                    <a:cxn ang="0">
                      <a:pos x="5" y="25"/>
                    </a:cxn>
                    <a:cxn ang="0">
                      <a:pos x="5" y="25"/>
                    </a:cxn>
                    <a:cxn ang="0">
                      <a:pos x="12" y="20"/>
                    </a:cxn>
                    <a:cxn ang="0">
                      <a:pos x="23" y="13"/>
                    </a:cxn>
                    <a:cxn ang="0">
                      <a:pos x="27" y="15"/>
                    </a:cxn>
                    <a:cxn ang="0">
                      <a:pos x="17" y="35"/>
                    </a:cxn>
                    <a:cxn ang="0">
                      <a:pos x="14" y="33"/>
                    </a:cxn>
                    <a:cxn ang="0">
                      <a:pos x="18" y="25"/>
                    </a:cxn>
                    <a:cxn ang="0">
                      <a:pos x="22" y="16"/>
                    </a:cxn>
                    <a:cxn ang="0">
                      <a:pos x="22" y="16"/>
                    </a:cxn>
                    <a:cxn ang="0">
                      <a:pos x="16" y="21"/>
                    </a:cxn>
                    <a:cxn ang="0">
                      <a:pos x="4" y="29"/>
                    </a:cxn>
                    <a:cxn ang="0">
                      <a:pos x="0" y="27"/>
                    </a:cxn>
                    <a:cxn ang="0">
                      <a:pos x="10" y="6"/>
                    </a:cxn>
                    <a:cxn ang="0">
                      <a:pos x="13" y="8"/>
                    </a:cxn>
                    <a:cxn ang="0">
                      <a:pos x="20" y="1"/>
                    </a:cxn>
                    <a:cxn ang="0">
                      <a:pos x="21" y="5"/>
                    </a:cxn>
                    <a:cxn ang="0">
                      <a:pos x="25" y="4"/>
                    </a:cxn>
                    <a:cxn ang="0">
                      <a:pos x="28" y="5"/>
                    </a:cxn>
                    <a:cxn ang="0">
                      <a:pos x="20" y="7"/>
                    </a:cxn>
                    <a:cxn ang="0">
                      <a:pos x="17" y="0"/>
                    </a:cxn>
                    <a:cxn ang="0">
                      <a:pos x="20" y="1"/>
                    </a:cxn>
                  </a:cxnLst>
                  <a:rect l="0" t="0" r="r" b="b"/>
                  <a:pathLst>
                    <a:path w="28" h="35">
                      <a:moveTo>
                        <a:pt x="13" y="8"/>
                      </a:move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8" y="20"/>
                        <a:pt x="7" y="22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8" y="23"/>
                        <a:pt x="9" y="22"/>
                        <a:pt x="12" y="20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20" y="21"/>
                        <a:pt x="21" y="20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8"/>
                        <a:pt x="18" y="20"/>
                        <a:pt x="16" y="21"/>
                      </a:cubicBezTo>
                      <a:cubicBezTo>
                        <a:pt x="12" y="23"/>
                        <a:pt x="8" y="26"/>
                        <a:pt x="4" y="29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0" y="6"/>
                        <a:pt x="10" y="6"/>
                        <a:pt x="10" y="6"/>
                      </a:cubicBezTo>
                      <a:lnTo>
                        <a:pt x="13" y="8"/>
                      </a:lnTo>
                      <a:close/>
                      <a:moveTo>
                        <a:pt x="20" y="1"/>
                      </a:moveTo>
                      <a:cubicBezTo>
                        <a:pt x="19" y="3"/>
                        <a:pt x="19" y="5"/>
                        <a:pt x="21" y="5"/>
                      </a:cubicBezTo>
                      <a:cubicBezTo>
                        <a:pt x="23" y="6"/>
                        <a:pt x="24" y="5"/>
                        <a:pt x="25" y="4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6" y="8"/>
                        <a:pt x="23" y="9"/>
                        <a:pt x="20" y="7"/>
                      </a:cubicBezTo>
                      <a:cubicBezTo>
                        <a:pt x="16" y="6"/>
                        <a:pt x="16" y="3"/>
                        <a:pt x="17" y="0"/>
                      </a:cubicBezTo>
                      <a:lnTo>
                        <a:pt x="2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6" name="Freeform 913"/>
                <p:cNvSpPr>
                  <a:spLocks/>
                </p:cNvSpPr>
                <p:nvPr/>
              </p:nvSpPr>
              <p:spPr bwMode="auto">
                <a:xfrm>
                  <a:off x="3707599" y="3894233"/>
                  <a:ext cx="53975" cy="55563"/>
                </a:xfrm>
                <a:custGeom>
                  <a:avLst/>
                  <a:gdLst/>
                  <a:ahLst/>
                  <a:cxnLst>
                    <a:cxn ang="0">
                      <a:pos x="34" y="10"/>
                    </a:cxn>
                    <a:cxn ang="0">
                      <a:pos x="21" y="35"/>
                    </a:cxn>
                    <a:cxn ang="0">
                      <a:pos x="16" y="33"/>
                    </a:cxn>
                    <a:cxn ang="0">
                      <a:pos x="26" y="12"/>
                    </a:cxn>
                    <a:cxn ang="0">
                      <a:pos x="15" y="5"/>
                    </a:cxn>
                    <a:cxn ang="0">
                      <a:pos x="5" y="28"/>
                    </a:cxn>
                    <a:cxn ang="0">
                      <a:pos x="0" y="25"/>
                    </a:cxn>
                    <a:cxn ang="0">
                      <a:pos x="12" y="0"/>
                    </a:cxn>
                    <a:cxn ang="0">
                      <a:pos x="34" y="10"/>
                    </a:cxn>
                  </a:cxnLst>
                  <a:rect l="0" t="0" r="r" b="b"/>
                  <a:pathLst>
                    <a:path w="34" h="35">
                      <a:moveTo>
                        <a:pt x="34" y="10"/>
                      </a:moveTo>
                      <a:lnTo>
                        <a:pt x="21" y="35"/>
                      </a:lnTo>
                      <a:lnTo>
                        <a:pt x="16" y="33"/>
                      </a:lnTo>
                      <a:lnTo>
                        <a:pt x="26" y="12"/>
                      </a:lnTo>
                      <a:lnTo>
                        <a:pt x="15" y="5"/>
                      </a:lnTo>
                      <a:lnTo>
                        <a:pt x="5" y="28"/>
                      </a:lnTo>
                      <a:lnTo>
                        <a:pt x="0" y="25"/>
                      </a:lnTo>
                      <a:lnTo>
                        <a:pt x="12" y="0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7" name="Freeform 914"/>
                <p:cNvSpPr>
                  <a:spLocks noEditPoints="1"/>
                </p:cNvSpPr>
                <p:nvPr/>
              </p:nvSpPr>
              <p:spPr bwMode="auto">
                <a:xfrm>
                  <a:off x="3748874" y="3914870"/>
                  <a:ext cx="49213" cy="50800"/>
                </a:xfrm>
                <a:custGeom>
                  <a:avLst/>
                  <a:gdLst/>
                  <a:ahLst/>
                  <a:cxnLst>
                    <a:cxn ang="0">
                      <a:pos x="7" y="11"/>
                    </a:cxn>
                    <a:cxn ang="0">
                      <a:pos x="10" y="22"/>
                    </a:cxn>
                    <a:cxn ang="0">
                      <a:pos x="16" y="23"/>
                    </a:cxn>
                    <a:cxn ang="0">
                      <a:pos x="16" y="26"/>
                    </a:cxn>
                    <a:cxn ang="0">
                      <a:pos x="8" y="24"/>
                    </a:cxn>
                    <a:cxn ang="0">
                      <a:pos x="3" y="9"/>
                    </a:cxn>
                    <a:cxn ang="0">
                      <a:pos x="18" y="3"/>
                    </a:cxn>
                    <a:cxn ang="0">
                      <a:pos x="22" y="17"/>
                    </a:cxn>
                    <a:cxn ang="0">
                      <a:pos x="21" y="18"/>
                    </a:cxn>
                    <a:cxn ang="0">
                      <a:pos x="7" y="11"/>
                    </a:cxn>
                    <a:cxn ang="0">
                      <a:pos x="19" y="14"/>
                    </a:cxn>
                    <a:cxn ang="0">
                      <a:pos x="16" y="6"/>
                    </a:cxn>
                    <a:cxn ang="0">
                      <a:pos x="8" y="9"/>
                    </a:cxn>
                    <a:cxn ang="0">
                      <a:pos x="19" y="14"/>
                    </a:cxn>
                  </a:cxnLst>
                  <a:rect l="0" t="0" r="r" b="b"/>
                  <a:pathLst>
                    <a:path w="25" h="26">
                      <a:moveTo>
                        <a:pt x="7" y="11"/>
                      </a:moveTo>
                      <a:cubicBezTo>
                        <a:pt x="4" y="16"/>
                        <a:pt x="7" y="20"/>
                        <a:pt x="10" y="22"/>
                      </a:cubicBezTo>
                      <a:cubicBezTo>
                        <a:pt x="13" y="23"/>
                        <a:pt x="15" y="23"/>
                        <a:pt x="16" y="23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4" y="26"/>
                        <a:pt x="12" y="26"/>
                        <a:pt x="8" y="24"/>
                      </a:cubicBezTo>
                      <a:cubicBezTo>
                        <a:pt x="2" y="21"/>
                        <a:pt x="0" y="16"/>
                        <a:pt x="3" y="9"/>
                      </a:cubicBezTo>
                      <a:cubicBezTo>
                        <a:pt x="6" y="3"/>
                        <a:pt x="12" y="0"/>
                        <a:pt x="18" y="3"/>
                      </a:cubicBezTo>
                      <a:cubicBezTo>
                        <a:pt x="25" y="6"/>
                        <a:pt x="24" y="13"/>
                        <a:pt x="22" y="17"/>
                      </a:cubicBezTo>
                      <a:cubicBezTo>
                        <a:pt x="21" y="17"/>
                        <a:pt x="21" y="18"/>
                        <a:pt x="21" y="18"/>
                      </a:cubicBezTo>
                      <a:lnTo>
                        <a:pt x="7" y="11"/>
                      </a:lnTo>
                      <a:close/>
                      <a:moveTo>
                        <a:pt x="19" y="14"/>
                      </a:moveTo>
                      <a:cubicBezTo>
                        <a:pt x="20" y="12"/>
                        <a:pt x="21" y="8"/>
                        <a:pt x="16" y="6"/>
                      </a:cubicBezTo>
                      <a:cubicBezTo>
                        <a:pt x="13" y="4"/>
                        <a:pt x="9" y="6"/>
                        <a:pt x="8" y="9"/>
                      </a:cubicBez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8" name="Freeform 915"/>
                <p:cNvSpPr>
                  <a:spLocks noEditPoints="1"/>
                </p:cNvSpPr>
                <p:nvPr/>
              </p:nvSpPr>
              <p:spPr bwMode="auto">
                <a:xfrm>
                  <a:off x="3779037" y="3932333"/>
                  <a:ext cx="61913" cy="60325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4" y="0"/>
                    </a:cxn>
                    <a:cxn ang="0">
                      <a:pos x="17" y="1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25" y="5"/>
                    </a:cxn>
                    <a:cxn ang="0">
                      <a:pos x="28" y="19"/>
                    </a:cxn>
                    <a:cxn ang="0">
                      <a:pos x="14" y="25"/>
                    </a:cxn>
                    <a:cxn ang="0">
                      <a:pos x="9" y="19"/>
                    </a:cxn>
                    <a:cxn ang="0">
                      <a:pos x="9" y="19"/>
                    </a:cxn>
                    <a:cxn ang="0">
                      <a:pos x="4" y="30"/>
                    </a:cxn>
                    <a:cxn ang="0">
                      <a:pos x="0" y="28"/>
                    </a:cxn>
                    <a:cxn ang="0">
                      <a:pos x="11" y="6"/>
                    </a:cxn>
                    <a:cxn ang="0">
                      <a:pos x="12" y="14"/>
                    </a:cxn>
                    <a:cxn ang="0">
                      <a:pos x="11" y="15"/>
                    </a:cxn>
                    <a:cxn ang="0">
                      <a:pos x="15" y="22"/>
                    </a:cxn>
                    <a:cxn ang="0">
                      <a:pos x="25" y="17"/>
                    </a:cxn>
                    <a:cxn ang="0">
                      <a:pos x="22" y="7"/>
                    </a:cxn>
                    <a:cxn ang="0">
                      <a:pos x="15" y="9"/>
                    </a:cxn>
                    <a:cxn ang="0">
                      <a:pos x="14" y="10"/>
                    </a:cxn>
                    <a:cxn ang="0">
                      <a:pos x="12" y="14"/>
                    </a:cxn>
                  </a:cxnLst>
                  <a:rect l="0" t="0" r="r" b="b"/>
                  <a:pathLst>
                    <a:path w="31" h="30">
                      <a:moveTo>
                        <a:pt x="11" y="6"/>
                      </a:moveTo>
                      <a:cubicBezTo>
                        <a:pt x="12" y="4"/>
                        <a:pt x="13" y="2"/>
                        <a:pt x="14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8" y="3"/>
                        <a:pt x="21" y="3"/>
                        <a:pt x="25" y="5"/>
                      </a:cubicBezTo>
                      <a:cubicBezTo>
                        <a:pt x="30" y="7"/>
                        <a:pt x="31" y="13"/>
                        <a:pt x="28" y="19"/>
                      </a:cubicBezTo>
                      <a:cubicBezTo>
                        <a:pt x="25" y="26"/>
                        <a:pt x="19" y="28"/>
                        <a:pt x="14" y="25"/>
                      </a:cubicBezTo>
                      <a:cubicBezTo>
                        <a:pt x="11" y="24"/>
                        <a:pt x="10" y="22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lnTo>
                        <a:pt x="11" y="6"/>
                      </a:lnTo>
                      <a:close/>
                      <a:moveTo>
                        <a:pt x="12" y="14"/>
                      </a:moveTo>
                      <a:cubicBezTo>
                        <a:pt x="12" y="14"/>
                        <a:pt x="11" y="15"/>
                        <a:pt x="11" y="15"/>
                      </a:cubicBezTo>
                      <a:cubicBezTo>
                        <a:pt x="11" y="18"/>
                        <a:pt x="12" y="21"/>
                        <a:pt x="15" y="22"/>
                      </a:cubicBezTo>
                      <a:cubicBezTo>
                        <a:pt x="19" y="24"/>
                        <a:pt x="22" y="22"/>
                        <a:pt x="25" y="17"/>
                      </a:cubicBezTo>
                      <a:cubicBezTo>
                        <a:pt x="27" y="13"/>
                        <a:pt x="26" y="9"/>
                        <a:pt x="22" y="7"/>
                      </a:cubicBezTo>
                      <a:cubicBezTo>
                        <a:pt x="20" y="6"/>
                        <a:pt x="17" y="6"/>
                        <a:pt x="15" y="9"/>
                      </a:cubicBezTo>
                      <a:cubicBezTo>
                        <a:pt x="14" y="9"/>
                        <a:pt x="14" y="10"/>
                        <a:pt x="14" y="10"/>
                      </a:cubicBezTo>
                      <a:lnTo>
                        <a:pt x="1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9" name="Freeform 916"/>
                <p:cNvSpPr>
                  <a:spLocks/>
                </p:cNvSpPr>
                <p:nvPr/>
              </p:nvSpPr>
              <p:spPr bwMode="auto">
                <a:xfrm>
                  <a:off x="3833012" y="3954558"/>
                  <a:ext cx="46038" cy="50800"/>
                </a:xfrm>
                <a:custGeom>
                  <a:avLst/>
                  <a:gdLst/>
                  <a:ahLst/>
                  <a:cxnLst>
                    <a:cxn ang="0">
                      <a:pos x="14" y="26"/>
                    </a:cxn>
                    <a:cxn ang="0">
                      <a:pos x="8" y="24"/>
                    </a:cxn>
                    <a:cxn ang="0">
                      <a:pos x="3" y="9"/>
                    </a:cxn>
                    <a:cxn ang="0">
                      <a:pos x="19" y="4"/>
                    </a:cxn>
                    <a:cxn ang="0">
                      <a:pos x="23" y="7"/>
                    </a:cxn>
                    <a:cxn ang="0">
                      <a:pos x="21" y="10"/>
                    </a:cxn>
                    <a:cxn ang="0">
                      <a:pos x="17" y="7"/>
                    </a:cxn>
                    <a:cxn ang="0">
                      <a:pos x="6" y="11"/>
                    </a:cxn>
                    <a:cxn ang="0">
                      <a:pos x="10" y="22"/>
                    </a:cxn>
                    <a:cxn ang="0">
                      <a:pos x="15" y="23"/>
                    </a:cxn>
                    <a:cxn ang="0">
                      <a:pos x="14" y="26"/>
                    </a:cxn>
                  </a:cxnLst>
                  <a:rect l="0" t="0" r="r" b="b"/>
                  <a:pathLst>
                    <a:path w="23" h="26">
                      <a:moveTo>
                        <a:pt x="14" y="26"/>
                      </a:moveTo>
                      <a:cubicBezTo>
                        <a:pt x="13" y="26"/>
                        <a:pt x="10" y="26"/>
                        <a:pt x="8" y="24"/>
                      </a:cubicBezTo>
                      <a:cubicBezTo>
                        <a:pt x="2" y="21"/>
                        <a:pt x="0" y="15"/>
                        <a:pt x="3" y="9"/>
                      </a:cubicBezTo>
                      <a:cubicBezTo>
                        <a:pt x="6" y="3"/>
                        <a:pt x="12" y="0"/>
                        <a:pt x="19" y="4"/>
                      </a:cubicBezTo>
                      <a:cubicBezTo>
                        <a:pt x="21" y="5"/>
                        <a:pt x="22" y="6"/>
                        <a:pt x="23" y="7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0" y="9"/>
                        <a:pt x="19" y="7"/>
                        <a:pt x="17" y="7"/>
                      </a:cubicBezTo>
                      <a:cubicBezTo>
                        <a:pt x="13" y="4"/>
                        <a:pt x="8" y="6"/>
                        <a:pt x="6" y="11"/>
                      </a:cubicBezTo>
                      <a:cubicBezTo>
                        <a:pt x="4" y="15"/>
                        <a:pt x="6" y="20"/>
                        <a:pt x="10" y="22"/>
                      </a:cubicBezTo>
                      <a:cubicBezTo>
                        <a:pt x="12" y="23"/>
                        <a:pt x="14" y="23"/>
                        <a:pt x="15" y="23"/>
                      </a:cubicBezTo>
                      <a:lnTo>
                        <a:pt x="14" y="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0" name="Freeform 917"/>
                <p:cNvSpPr>
                  <a:spLocks noEditPoints="1"/>
                </p:cNvSpPr>
                <p:nvPr/>
              </p:nvSpPr>
              <p:spPr bwMode="auto">
                <a:xfrm>
                  <a:off x="3864762" y="3970433"/>
                  <a:ext cx="50800" cy="53975"/>
                </a:xfrm>
                <a:custGeom>
                  <a:avLst/>
                  <a:gdLst/>
                  <a:ahLst/>
                  <a:cxnLst>
                    <a:cxn ang="0">
                      <a:pos x="23" y="18"/>
                    </a:cxn>
                    <a:cxn ang="0">
                      <a:pos x="8" y="24"/>
                    </a:cxn>
                    <a:cxn ang="0">
                      <a:pos x="3" y="9"/>
                    </a:cxn>
                    <a:cxn ang="0">
                      <a:pos x="19" y="3"/>
                    </a:cxn>
                    <a:cxn ang="0">
                      <a:pos x="23" y="18"/>
                    </a:cxn>
                    <a:cxn ang="0">
                      <a:pos x="7" y="11"/>
                    </a:cxn>
                    <a:cxn ang="0">
                      <a:pos x="10" y="21"/>
                    </a:cxn>
                    <a:cxn ang="0">
                      <a:pos x="19" y="17"/>
                    </a:cxn>
                    <a:cxn ang="0">
                      <a:pos x="17" y="6"/>
                    </a:cxn>
                    <a:cxn ang="0">
                      <a:pos x="7" y="11"/>
                    </a:cxn>
                  </a:cxnLst>
                  <a:rect l="0" t="0" r="r" b="b"/>
                  <a:pathLst>
                    <a:path w="26" h="27">
                      <a:moveTo>
                        <a:pt x="23" y="18"/>
                      </a:moveTo>
                      <a:cubicBezTo>
                        <a:pt x="20" y="26"/>
                        <a:pt x="13" y="27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7" y="2"/>
                        <a:pt x="13" y="0"/>
                        <a:pt x="19" y="3"/>
                      </a:cubicBezTo>
                      <a:cubicBezTo>
                        <a:pt x="24" y="6"/>
                        <a:pt x="26" y="12"/>
                        <a:pt x="23" y="18"/>
                      </a:cubicBezTo>
                      <a:close/>
                      <a:moveTo>
                        <a:pt x="7" y="11"/>
                      </a:moveTo>
                      <a:cubicBezTo>
                        <a:pt x="5" y="15"/>
                        <a:pt x="6" y="20"/>
                        <a:pt x="10" y="21"/>
                      </a:cubicBezTo>
                      <a:cubicBezTo>
                        <a:pt x="13" y="23"/>
                        <a:pt x="17" y="21"/>
                        <a:pt x="19" y="17"/>
                      </a:cubicBezTo>
                      <a:cubicBezTo>
                        <a:pt x="21" y="13"/>
                        <a:pt x="21" y="8"/>
                        <a:pt x="17" y="6"/>
                      </a:cubicBezTo>
                      <a:cubicBezTo>
                        <a:pt x="13" y="4"/>
                        <a:pt x="9" y="7"/>
                        <a:pt x="7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1" name="Freeform 918"/>
                <p:cNvSpPr>
                  <a:spLocks/>
                </p:cNvSpPr>
                <p:nvPr/>
              </p:nvSpPr>
              <p:spPr bwMode="auto">
                <a:xfrm>
                  <a:off x="3906037" y="3989483"/>
                  <a:ext cx="53975" cy="57150"/>
                </a:xfrm>
                <a:custGeom>
                  <a:avLst/>
                  <a:gdLst/>
                  <a:ahLst/>
                  <a:cxnLst>
                    <a:cxn ang="0">
                      <a:pos x="18" y="2"/>
                    </a:cxn>
                    <a:cxn ang="0">
                      <a:pos x="13" y="13"/>
                    </a:cxn>
                    <a:cxn ang="0">
                      <a:pos x="24" y="18"/>
                    </a:cxn>
                    <a:cxn ang="0">
                      <a:pos x="29" y="8"/>
                    </a:cxn>
                    <a:cxn ang="0">
                      <a:pos x="34" y="10"/>
                    </a:cxn>
                    <a:cxn ang="0">
                      <a:pos x="21" y="36"/>
                    </a:cxn>
                    <a:cxn ang="0">
                      <a:pos x="16" y="33"/>
                    </a:cxn>
                    <a:cxn ang="0">
                      <a:pos x="23" y="22"/>
                    </a:cxn>
                    <a:cxn ang="0">
                      <a:pos x="10" y="15"/>
                    </a:cxn>
                    <a:cxn ang="0">
                      <a:pos x="5" y="28"/>
                    </a:cxn>
                    <a:cxn ang="0">
                      <a:pos x="0" y="26"/>
                    </a:cxn>
                    <a:cxn ang="0">
                      <a:pos x="13" y="0"/>
                    </a:cxn>
                    <a:cxn ang="0">
                      <a:pos x="18" y="2"/>
                    </a:cxn>
                  </a:cxnLst>
                  <a:rect l="0" t="0" r="r" b="b"/>
                  <a:pathLst>
                    <a:path w="34" h="36">
                      <a:moveTo>
                        <a:pt x="18" y="2"/>
                      </a:moveTo>
                      <a:lnTo>
                        <a:pt x="13" y="13"/>
                      </a:lnTo>
                      <a:lnTo>
                        <a:pt x="24" y="18"/>
                      </a:lnTo>
                      <a:lnTo>
                        <a:pt x="29" y="8"/>
                      </a:lnTo>
                      <a:lnTo>
                        <a:pt x="34" y="10"/>
                      </a:lnTo>
                      <a:lnTo>
                        <a:pt x="21" y="36"/>
                      </a:lnTo>
                      <a:lnTo>
                        <a:pt x="16" y="33"/>
                      </a:lnTo>
                      <a:lnTo>
                        <a:pt x="23" y="22"/>
                      </a:lnTo>
                      <a:lnTo>
                        <a:pt x="10" y="15"/>
                      </a:lnTo>
                      <a:lnTo>
                        <a:pt x="5" y="28"/>
                      </a:lnTo>
                      <a:lnTo>
                        <a:pt x="0" y="26"/>
                      </a:lnTo>
                      <a:lnTo>
                        <a:pt x="13" y="0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2" name="Freeform 919"/>
                <p:cNvSpPr>
                  <a:spLocks noEditPoints="1"/>
                </p:cNvSpPr>
                <p:nvPr/>
              </p:nvSpPr>
              <p:spPr bwMode="auto">
                <a:xfrm>
                  <a:off x="3947312" y="4011708"/>
                  <a:ext cx="46038" cy="52388"/>
                </a:xfrm>
                <a:custGeom>
                  <a:avLst/>
                  <a:gdLst/>
                  <a:ahLst/>
                  <a:cxnLst>
                    <a:cxn ang="0">
                      <a:pos x="12" y="24"/>
                    </a:cxn>
                    <a:cxn ang="0">
                      <a:pos x="12" y="22"/>
                    </a:cxn>
                    <a:cxn ang="0">
                      <a:pos x="12" y="22"/>
                    </a:cxn>
                    <a:cxn ang="0">
                      <a:pos x="5" y="22"/>
                    </a:cxn>
                    <a:cxn ang="0">
                      <a:pos x="1" y="13"/>
                    </a:cxn>
                    <a:cxn ang="0">
                      <a:pos x="17" y="11"/>
                    </a:cxn>
                    <a:cxn ang="0">
                      <a:pos x="17" y="11"/>
                    </a:cxn>
                    <a:cxn ang="0">
                      <a:pos x="15" y="4"/>
                    </a:cxn>
                    <a:cxn ang="0">
                      <a:pos x="9" y="3"/>
                    </a:cxn>
                    <a:cxn ang="0">
                      <a:pos x="9" y="0"/>
                    </a:cxn>
                    <a:cxn ang="0">
                      <a:pos x="17" y="2"/>
                    </a:cxn>
                    <a:cxn ang="0">
                      <a:pos x="20" y="13"/>
                    </a:cxn>
                    <a:cxn ang="0">
                      <a:pos x="17" y="21"/>
                    </a:cxn>
                    <a:cxn ang="0">
                      <a:pos x="15" y="26"/>
                    </a:cxn>
                    <a:cxn ang="0">
                      <a:pos x="12" y="24"/>
                    </a:cxn>
                    <a:cxn ang="0">
                      <a:pos x="16" y="14"/>
                    </a:cxn>
                    <a:cxn ang="0">
                      <a:pos x="5" y="14"/>
                    </a:cxn>
                    <a:cxn ang="0">
                      <a:pos x="7" y="19"/>
                    </a:cxn>
                    <a:cxn ang="0">
                      <a:pos x="13" y="18"/>
                    </a:cxn>
                    <a:cxn ang="0">
                      <a:pos x="14" y="17"/>
                    </a:cxn>
                    <a:cxn ang="0">
                      <a:pos x="16" y="14"/>
                    </a:cxn>
                  </a:cxnLst>
                  <a:rect l="0" t="0" r="r" b="b"/>
                  <a:pathLst>
                    <a:path w="23" h="26">
                      <a:moveTo>
                        <a:pt x="12" y="24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0" y="23"/>
                        <a:pt x="8" y="23"/>
                        <a:pt x="5" y="22"/>
                      </a:cubicBezTo>
                      <a:cubicBezTo>
                        <a:pt x="1" y="20"/>
                        <a:pt x="0" y="16"/>
                        <a:pt x="1" y="13"/>
                      </a:cubicBezTo>
                      <a:cubicBezTo>
                        <a:pt x="4" y="8"/>
                        <a:pt x="9" y="7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9"/>
                        <a:pt x="19" y="6"/>
                        <a:pt x="15" y="4"/>
                      </a:cubicBezTo>
                      <a:cubicBezTo>
                        <a:pt x="13" y="3"/>
                        <a:pt x="11" y="3"/>
                        <a:pt x="9" y="3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0"/>
                        <a:pt x="14" y="0"/>
                        <a:pt x="17" y="2"/>
                      </a:cubicBezTo>
                      <a:cubicBezTo>
                        <a:pt x="23" y="4"/>
                        <a:pt x="22" y="9"/>
                        <a:pt x="20" y="13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6" y="23"/>
                        <a:pt x="15" y="25"/>
                        <a:pt x="15" y="26"/>
                      </a:cubicBezTo>
                      <a:lnTo>
                        <a:pt x="12" y="24"/>
                      </a:lnTo>
                      <a:close/>
                      <a:moveTo>
                        <a:pt x="16" y="14"/>
                      </a:moveTo>
                      <a:cubicBezTo>
                        <a:pt x="12" y="12"/>
                        <a:pt x="7" y="10"/>
                        <a:pt x="5" y="14"/>
                      </a:cubicBezTo>
                      <a:cubicBezTo>
                        <a:pt x="4" y="17"/>
                        <a:pt x="5" y="19"/>
                        <a:pt x="7" y="19"/>
                      </a:cubicBezTo>
                      <a:cubicBezTo>
                        <a:pt x="10" y="21"/>
                        <a:pt x="12" y="20"/>
                        <a:pt x="13" y="18"/>
                      </a:cubicBezTo>
                      <a:cubicBezTo>
                        <a:pt x="14" y="18"/>
                        <a:pt x="14" y="18"/>
                        <a:pt x="14" y="17"/>
                      </a:cubicBezTo>
                      <a:lnTo>
                        <a:pt x="1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3" name="Freeform 920"/>
                <p:cNvSpPr>
                  <a:spLocks/>
                </p:cNvSpPr>
                <p:nvPr/>
              </p:nvSpPr>
              <p:spPr bwMode="auto">
                <a:xfrm>
                  <a:off x="3980649" y="4027583"/>
                  <a:ext cx="55563" cy="53975"/>
                </a:xfrm>
                <a:custGeom>
                  <a:avLst/>
                  <a:gdLst/>
                  <a:ahLst/>
                  <a:cxnLst>
                    <a:cxn ang="0">
                      <a:pos x="28" y="7"/>
                    </a:cxn>
                    <a:cxn ang="0">
                      <a:pos x="18" y="27"/>
                    </a:cxn>
                    <a:cxn ang="0">
                      <a:pos x="15" y="26"/>
                    </a:cxn>
                    <a:cxn ang="0">
                      <a:pos x="23" y="8"/>
                    </a:cxn>
                    <a:cxn ang="0">
                      <a:pos x="16" y="5"/>
                    </a:cxn>
                    <a:cxn ang="0">
                      <a:pos x="13" y="10"/>
                    </a:cxn>
                    <a:cxn ang="0">
                      <a:pos x="5" y="20"/>
                    </a:cxn>
                    <a:cxn ang="0">
                      <a:pos x="0" y="19"/>
                    </a:cxn>
                    <a:cxn ang="0">
                      <a:pos x="1" y="16"/>
                    </a:cxn>
                    <a:cxn ang="0">
                      <a:pos x="4" y="16"/>
                    </a:cxn>
                    <a:cxn ang="0">
                      <a:pos x="10" y="8"/>
                    </a:cxn>
                    <a:cxn ang="0">
                      <a:pos x="14" y="0"/>
                    </a:cxn>
                    <a:cxn ang="0">
                      <a:pos x="28" y="7"/>
                    </a:cxn>
                  </a:cxnLst>
                  <a:rect l="0" t="0" r="r" b="b"/>
                  <a:pathLst>
                    <a:path w="28" h="27">
                      <a:moveTo>
                        <a:pt x="28" y="7"/>
                      </a:move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16"/>
                        <a:pt x="8" y="19"/>
                        <a:pt x="5" y="20"/>
                      </a:cubicBezTo>
                      <a:cubicBezTo>
                        <a:pt x="3" y="20"/>
                        <a:pt x="2" y="20"/>
                        <a:pt x="0" y="19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3" y="16"/>
                        <a:pt x="4" y="16"/>
                      </a:cubicBezTo>
                      <a:cubicBezTo>
                        <a:pt x="6" y="16"/>
                        <a:pt x="8" y="13"/>
                        <a:pt x="10" y="8"/>
                      </a:cubicBezTo>
                      <a:cubicBezTo>
                        <a:pt x="14" y="0"/>
                        <a:pt x="14" y="0"/>
                        <a:pt x="14" y="0"/>
                      </a:cubicBezTo>
                      <a:lnTo>
                        <a:pt x="28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4" name="Freeform 921"/>
                <p:cNvSpPr>
                  <a:spLocks/>
                </p:cNvSpPr>
                <p:nvPr/>
              </p:nvSpPr>
              <p:spPr bwMode="auto">
                <a:xfrm>
                  <a:off x="4015574" y="4078383"/>
                  <a:ext cx="22225" cy="17463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7" y="0"/>
                    </a:cxn>
                    <a:cxn ang="0">
                      <a:pos x="11" y="1"/>
                    </a:cxn>
                    <a:cxn ang="0">
                      <a:pos x="2" y="9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11" h="9">
                      <a:moveTo>
                        <a:pt x="0" y="8"/>
                      </a:moveTo>
                      <a:cubicBezTo>
                        <a:pt x="2" y="6"/>
                        <a:pt x="5" y="2"/>
                        <a:pt x="7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4"/>
                        <a:pt x="4" y="8"/>
                        <a:pt x="2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5" name="Freeform 922"/>
                <p:cNvSpPr>
                  <a:spLocks noEditPoints="1"/>
                </p:cNvSpPr>
                <p:nvPr/>
              </p:nvSpPr>
              <p:spPr bwMode="auto">
                <a:xfrm>
                  <a:off x="4044149" y="4059333"/>
                  <a:ext cx="63500" cy="60325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4" y="0"/>
                    </a:cxn>
                    <a:cxn ang="0">
                      <a:pos x="17" y="1"/>
                    </a:cxn>
                    <a:cxn ang="0">
                      <a:pos x="16" y="5"/>
                    </a:cxn>
                    <a:cxn ang="0">
                      <a:pos x="16" y="5"/>
                    </a:cxn>
                    <a:cxn ang="0">
                      <a:pos x="25" y="5"/>
                    </a:cxn>
                    <a:cxn ang="0">
                      <a:pos x="29" y="19"/>
                    </a:cxn>
                    <a:cxn ang="0">
                      <a:pos x="14" y="25"/>
                    </a:cxn>
                    <a:cxn ang="0">
                      <a:pos x="9" y="19"/>
                    </a:cxn>
                    <a:cxn ang="0">
                      <a:pos x="9" y="19"/>
                    </a:cxn>
                    <a:cxn ang="0">
                      <a:pos x="4" y="30"/>
                    </a:cxn>
                    <a:cxn ang="0">
                      <a:pos x="0" y="28"/>
                    </a:cxn>
                    <a:cxn ang="0">
                      <a:pos x="11" y="6"/>
                    </a:cxn>
                    <a:cxn ang="0">
                      <a:pos x="12" y="14"/>
                    </a:cxn>
                    <a:cxn ang="0">
                      <a:pos x="11" y="15"/>
                    </a:cxn>
                    <a:cxn ang="0">
                      <a:pos x="15" y="22"/>
                    </a:cxn>
                    <a:cxn ang="0">
                      <a:pos x="25" y="17"/>
                    </a:cxn>
                    <a:cxn ang="0">
                      <a:pos x="22" y="7"/>
                    </a:cxn>
                    <a:cxn ang="0">
                      <a:pos x="15" y="9"/>
                    </a:cxn>
                    <a:cxn ang="0">
                      <a:pos x="14" y="10"/>
                    </a:cxn>
                    <a:cxn ang="0">
                      <a:pos x="12" y="14"/>
                    </a:cxn>
                  </a:cxnLst>
                  <a:rect l="0" t="0" r="r" b="b"/>
                  <a:pathLst>
                    <a:path w="32" h="30">
                      <a:moveTo>
                        <a:pt x="11" y="6"/>
                      </a:moveTo>
                      <a:cubicBezTo>
                        <a:pt x="12" y="4"/>
                        <a:pt x="13" y="2"/>
                        <a:pt x="14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9" y="3"/>
                        <a:pt x="22" y="3"/>
                        <a:pt x="25" y="5"/>
                      </a:cubicBezTo>
                      <a:cubicBezTo>
                        <a:pt x="30" y="7"/>
                        <a:pt x="32" y="13"/>
                        <a:pt x="29" y="19"/>
                      </a:cubicBezTo>
                      <a:cubicBezTo>
                        <a:pt x="25" y="26"/>
                        <a:pt x="19" y="28"/>
                        <a:pt x="14" y="25"/>
                      </a:cubicBezTo>
                      <a:cubicBezTo>
                        <a:pt x="11" y="24"/>
                        <a:pt x="10" y="22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lnTo>
                        <a:pt x="11" y="6"/>
                      </a:lnTo>
                      <a:close/>
                      <a:moveTo>
                        <a:pt x="12" y="14"/>
                      </a:moveTo>
                      <a:cubicBezTo>
                        <a:pt x="12" y="14"/>
                        <a:pt x="12" y="15"/>
                        <a:pt x="11" y="15"/>
                      </a:cubicBezTo>
                      <a:cubicBezTo>
                        <a:pt x="11" y="18"/>
                        <a:pt x="12" y="21"/>
                        <a:pt x="15" y="22"/>
                      </a:cubicBezTo>
                      <a:cubicBezTo>
                        <a:pt x="19" y="24"/>
                        <a:pt x="23" y="22"/>
                        <a:pt x="25" y="17"/>
                      </a:cubicBezTo>
                      <a:cubicBezTo>
                        <a:pt x="27" y="13"/>
                        <a:pt x="26" y="9"/>
                        <a:pt x="22" y="7"/>
                      </a:cubicBezTo>
                      <a:cubicBezTo>
                        <a:pt x="20" y="6"/>
                        <a:pt x="17" y="6"/>
                        <a:pt x="15" y="9"/>
                      </a:cubicBezTo>
                      <a:cubicBezTo>
                        <a:pt x="14" y="9"/>
                        <a:pt x="14" y="10"/>
                        <a:pt x="14" y="10"/>
                      </a:cubicBezTo>
                      <a:lnTo>
                        <a:pt x="12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6" name="Freeform 923"/>
                <p:cNvSpPr>
                  <a:spLocks noEditPoints="1"/>
                </p:cNvSpPr>
                <p:nvPr/>
              </p:nvSpPr>
              <p:spPr bwMode="auto">
                <a:xfrm>
                  <a:off x="4098124" y="4081558"/>
                  <a:ext cx="50800" cy="52388"/>
                </a:xfrm>
                <a:custGeom>
                  <a:avLst/>
                  <a:gdLst/>
                  <a:ahLst/>
                  <a:cxnLst>
                    <a:cxn ang="0">
                      <a:pos x="23" y="18"/>
                    </a:cxn>
                    <a:cxn ang="0">
                      <a:pos x="7" y="24"/>
                    </a:cxn>
                    <a:cxn ang="0">
                      <a:pos x="3" y="9"/>
                    </a:cxn>
                    <a:cxn ang="0">
                      <a:pos x="18" y="3"/>
                    </a:cxn>
                    <a:cxn ang="0">
                      <a:pos x="23" y="18"/>
                    </a:cxn>
                    <a:cxn ang="0">
                      <a:pos x="7" y="11"/>
                    </a:cxn>
                    <a:cxn ang="0">
                      <a:pos x="9" y="21"/>
                    </a:cxn>
                    <a:cxn ang="0">
                      <a:pos x="19" y="17"/>
                    </a:cxn>
                    <a:cxn ang="0">
                      <a:pos x="17" y="6"/>
                    </a:cxn>
                    <a:cxn ang="0">
                      <a:pos x="7" y="11"/>
                    </a:cxn>
                  </a:cxnLst>
                  <a:rect l="0" t="0" r="r" b="b"/>
                  <a:pathLst>
                    <a:path w="26" h="26">
                      <a:moveTo>
                        <a:pt x="23" y="18"/>
                      </a:moveTo>
                      <a:cubicBezTo>
                        <a:pt x="19" y="26"/>
                        <a:pt x="12" y="26"/>
                        <a:pt x="7" y="24"/>
                      </a:cubicBezTo>
                      <a:cubicBezTo>
                        <a:pt x="2" y="21"/>
                        <a:pt x="0" y="15"/>
                        <a:pt x="3" y="9"/>
                      </a:cubicBezTo>
                      <a:cubicBezTo>
                        <a:pt x="6" y="2"/>
                        <a:pt x="12" y="0"/>
                        <a:pt x="18" y="3"/>
                      </a:cubicBezTo>
                      <a:cubicBezTo>
                        <a:pt x="24" y="6"/>
                        <a:pt x="26" y="12"/>
                        <a:pt x="23" y="18"/>
                      </a:cubicBezTo>
                      <a:close/>
                      <a:moveTo>
                        <a:pt x="7" y="11"/>
                      </a:moveTo>
                      <a:cubicBezTo>
                        <a:pt x="4" y="15"/>
                        <a:pt x="5" y="20"/>
                        <a:pt x="9" y="21"/>
                      </a:cubicBezTo>
                      <a:cubicBezTo>
                        <a:pt x="12" y="23"/>
                        <a:pt x="17" y="21"/>
                        <a:pt x="19" y="17"/>
                      </a:cubicBezTo>
                      <a:cubicBezTo>
                        <a:pt x="21" y="13"/>
                        <a:pt x="21" y="8"/>
                        <a:pt x="17" y="6"/>
                      </a:cubicBezTo>
                      <a:cubicBezTo>
                        <a:pt x="12" y="4"/>
                        <a:pt x="8" y="7"/>
                        <a:pt x="7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7" name="Freeform 924"/>
                <p:cNvSpPr>
                  <a:spLocks/>
                </p:cNvSpPr>
                <p:nvPr/>
              </p:nvSpPr>
              <p:spPr bwMode="auto">
                <a:xfrm>
                  <a:off x="4145749" y="4097433"/>
                  <a:ext cx="39688" cy="49213"/>
                </a:xfrm>
                <a:custGeom>
                  <a:avLst/>
                  <a:gdLst/>
                  <a:ahLst/>
                  <a:cxnLst>
                    <a:cxn ang="0">
                      <a:pos x="25" y="10"/>
                    </a:cxn>
                    <a:cxn ang="0">
                      <a:pos x="22" y="14"/>
                    </a:cxn>
                    <a:cxn ang="0">
                      <a:pos x="15" y="10"/>
                    </a:cxn>
                    <a:cxn ang="0">
                      <a:pos x="5" y="31"/>
                    </a:cxn>
                    <a:cxn ang="0">
                      <a:pos x="0" y="30"/>
                    </a:cxn>
                    <a:cxn ang="0">
                      <a:pos x="10" y="8"/>
                    </a:cxn>
                    <a:cxn ang="0">
                      <a:pos x="2" y="4"/>
                    </a:cxn>
                    <a:cxn ang="0">
                      <a:pos x="3" y="0"/>
                    </a:cxn>
                    <a:cxn ang="0">
                      <a:pos x="25" y="10"/>
                    </a:cxn>
                  </a:cxnLst>
                  <a:rect l="0" t="0" r="r" b="b"/>
                  <a:pathLst>
                    <a:path w="25" h="31">
                      <a:moveTo>
                        <a:pt x="25" y="10"/>
                      </a:moveTo>
                      <a:lnTo>
                        <a:pt x="22" y="14"/>
                      </a:lnTo>
                      <a:lnTo>
                        <a:pt x="15" y="10"/>
                      </a:lnTo>
                      <a:lnTo>
                        <a:pt x="5" y="31"/>
                      </a:lnTo>
                      <a:lnTo>
                        <a:pt x="0" y="30"/>
                      </a:lnTo>
                      <a:lnTo>
                        <a:pt x="10" y="8"/>
                      </a:ln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8" name="Freeform 925"/>
                <p:cNvSpPr>
                  <a:spLocks noEditPoints="1"/>
                </p:cNvSpPr>
                <p:nvPr/>
              </p:nvSpPr>
              <p:spPr bwMode="auto">
                <a:xfrm>
                  <a:off x="4166387" y="4118070"/>
                  <a:ext cx="46038" cy="50800"/>
                </a:xfrm>
                <a:custGeom>
                  <a:avLst/>
                  <a:gdLst/>
                  <a:ahLst/>
                  <a:cxnLst>
                    <a:cxn ang="0">
                      <a:pos x="11" y="24"/>
                    </a:cxn>
                    <a:cxn ang="0">
                      <a:pos x="12" y="22"/>
                    </a:cxn>
                    <a:cxn ang="0">
                      <a:pos x="12" y="22"/>
                    </a:cxn>
                    <a:cxn ang="0">
                      <a:pos x="5" y="22"/>
                    </a:cxn>
                    <a:cxn ang="0">
                      <a:pos x="1" y="13"/>
                    </a:cxn>
                    <a:cxn ang="0">
                      <a:pos x="17" y="11"/>
                    </a:cxn>
                    <a:cxn ang="0">
                      <a:pos x="17" y="11"/>
                    </a:cxn>
                    <a:cxn ang="0">
                      <a:pos x="15" y="4"/>
                    </a:cxn>
                    <a:cxn ang="0">
                      <a:pos x="9" y="3"/>
                    </a:cxn>
                    <a:cxn ang="0">
                      <a:pos x="9" y="0"/>
                    </a:cxn>
                    <a:cxn ang="0">
                      <a:pos x="17" y="1"/>
                    </a:cxn>
                    <a:cxn ang="0">
                      <a:pos x="20" y="13"/>
                    </a:cxn>
                    <a:cxn ang="0">
                      <a:pos x="17" y="21"/>
                    </a:cxn>
                    <a:cxn ang="0">
                      <a:pos x="15" y="26"/>
                    </a:cxn>
                    <a:cxn ang="0">
                      <a:pos x="11" y="24"/>
                    </a:cxn>
                    <a:cxn ang="0">
                      <a:pos x="16" y="14"/>
                    </a:cxn>
                    <a:cxn ang="0">
                      <a:pos x="5" y="14"/>
                    </a:cxn>
                    <a:cxn ang="0">
                      <a:pos x="7" y="19"/>
                    </a:cxn>
                    <a:cxn ang="0">
                      <a:pos x="13" y="18"/>
                    </a:cxn>
                    <a:cxn ang="0">
                      <a:pos x="14" y="17"/>
                    </a:cxn>
                    <a:cxn ang="0">
                      <a:pos x="16" y="14"/>
                    </a:cxn>
                  </a:cxnLst>
                  <a:rect l="0" t="0" r="r" b="b"/>
                  <a:pathLst>
                    <a:path w="23" h="26">
                      <a:moveTo>
                        <a:pt x="11" y="24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0" y="23"/>
                        <a:pt x="7" y="23"/>
                        <a:pt x="5" y="22"/>
                      </a:cubicBezTo>
                      <a:cubicBezTo>
                        <a:pt x="0" y="20"/>
                        <a:pt x="0" y="16"/>
                        <a:pt x="1" y="13"/>
                      </a:cubicBezTo>
                      <a:cubicBezTo>
                        <a:pt x="4" y="8"/>
                        <a:pt x="9" y="7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9"/>
                        <a:pt x="19" y="6"/>
                        <a:pt x="15" y="4"/>
                      </a:cubicBezTo>
                      <a:cubicBezTo>
                        <a:pt x="13" y="3"/>
                        <a:pt x="11" y="3"/>
                        <a:pt x="9" y="3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0"/>
                        <a:pt x="14" y="0"/>
                        <a:pt x="17" y="1"/>
                      </a:cubicBezTo>
                      <a:cubicBezTo>
                        <a:pt x="23" y="4"/>
                        <a:pt x="22" y="9"/>
                        <a:pt x="20" y="13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6" y="23"/>
                        <a:pt x="15" y="24"/>
                        <a:pt x="15" y="26"/>
                      </a:cubicBezTo>
                      <a:lnTo>
                        <a:pt x="11" y="24"/>
                      </a:lnTo>
                      <a:close/>
                      <a:moveTo>
                        <a:pt x="16" y="14"/>
                      </a:moveTo>
                      <a:cubicBezTo>
                        <a:pt x="12" y="12"/>
                        <a:pt x="7" y="10"/>
                        <a:pt x="5" y="14"/>
                      </a:cubicBezTo>
                      <a:cubicBezTo>
                        <a:pt x="4" y="16"/>
                        <a:pt x="5" y="18"/>
                        <a:pt x="7" y="19"/>
                      </a:cubicBezTo>
                      <a:cubicBezTo>
                        <a:pt x="9" y="21"/>
                        <a:pt x="12" y="20"/>
                        <a:pt x="13" y="18"/>
                      </a:cubicBezTo>
                      <a:cubicBezTo>
                        <a:pt x="14" y="18"/>
                        <a:pt x="14" y="18"/>
                        <a:pt x="14" y="17"/>
                      </a:cubicBezTo>
                      <a:lnTo>
                        <a:pt x="1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39" name="Freeform 926"/>
                <p:cNvSpPr>
                  <a:spLocks/>
                </p:cNvSpPr>
                <p:nvPr/>
              </p:nvSpPr>
              <p:spPr bwMode="auto">
                <a:xfrm>
                  <a:off x="4202899" y="4130770"/>
                  <a:ext cx="53975" cy="73025"/>
                </a:xfrm>
                <a:custGeom>
                  <a:avLst/>
                  <a:gdLst/>
                  <a:ahLst/>
                  <a:cxnLst>
                    <a:cxn ang="0">
                      <a:pos x="18" y="3"/>
                    </a:cxn>
                    <a:cxn ang="0">
                      <a:pos x="8" y="26"/>
                    </a:cxn>
                    <a:cxn ang="0">
                      <a:pos x="19" y="31"/>
                    </a:cxn>
                    <a:cxn ang="0">
                      <a:pos x="29" y="9"/>
                    </a:cxn>
                    <a:cxn ang="0">
                      <a:pos x="34" y="10"/>
                    </a:cxn>
                    <a:cxn ang="0">
                      <a:pos x="23" y="33"/>
                    </a:cxn>
                    <a:cxn ang="0">
                      <a:pos x="25" y="34"/>
                    </a:cxn>
                    <a:cxn ang="0">
                      <a:pos x="20" y="46"/>
                    </a:cxn>
                    <a:cxn ang="0">
                      <a:pos x="16" y="44"/>
                    </a:cxn>
                    <a:cxn ang="0">
                      <a:pos x="20" y="36"/>
                    </a:cxn>
                    <a:cxn ang="0">
                      <a:pos x="0" y="27"/>
                    </a:cxn>
                    <a:cxn ang="0">
                      <a:pos x="13" y="0"/>
                    </a:cxn>
                    <a:cxn ang="0">
                      <a:pos x="18" y="3"/>
                    </a:cxn>
                  </a:cxnLst>
                  <a:rect l="0" t="0" r="r" b="b"/>
                  <a:pathLst>
                    <a:path w="34" h="46">
                      <a:moveTo>
                        <a:pt x="18" y="3"/>
                      </a:moveTo>
                      <a:lnTo>
                        <a:pt x="8" y="26"/>
                      </a:lnTo>
                      <a:lnTo>
                        <a:pt x="19" y="31"/>
                      </a:lnTo>
                      <a:lnTo>
                        <a:pt x="29" y="9"/>
                      </a:lnTo>
                      <a:lnTo>
                        <a:pt x="34" y="10"/>
                      </a:lnTo>
                      <a:lnTo>
                        <a:pt x="23" y="33"/>
                      </a:lnTo>
                      <a:lnTo>
                        <a:pt x="25" y="34"/>
                      </a:lnTo>
                      <a:lnTo>
                        <a:pt x="20" y="46"/>
                      </a:lnTo>
                      <a:lnTo>
                        <a:pt x="16" y="44"/>
                      </a:lnTo>
                      <a:lnTo>
                        <a:pt x="20" y="36"/>
                      </a:lnTo>
                      <a:lnTo>
                        <a:pt x="0" y="27"/>
                      </a:lnTo>
                      <a:lnTo>
                        <a:pt x="13" y="0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0" name="Freeform 927"/>
                <p:cNvSpPr>
                  <a:spLocks/>
                </p:cNvSpPr>
                <p:nvPr/>
              </p:nvSpPr>
              <p:spPr bwMode="auto">
                <a:xfrm>
                  <a:off x="4247349" y="4152995"/>
                  <a:ext cx="52388" cy="55563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9" y="10"/>
                    </a:cxn>
                    <a:cxn ang="0">
                      <a:pos x="5" y="18"/>
                    </a:cxn>
                    <a:cxn ang="0">
                      <a:pos x="5" y="18"/>
                    </a:cxn>
                    <a:cxn ang="0">
                      <a:pos x="11" y="13"/>
                    </a:cxn>
                    <a:cxn ang="0">
                      <a:pos x="22" y="6"/>
                    </a:cxn>
                    <a:cxn ang="0">
                      <a:pos x="27" y="8"/>
                    </a:cxn>
                    <a:cxn ang="0">
                      <a:pos x="17" y="28"/>
                    </a:cxn>
                    <a:cxn ang="0">
                      <a:pos x="13" y="27"/>
                    </a:cxn>
                    <a:cxn ang="0">
                      <a:pos x="18" y="18"/>
                    </a:cxn>
                    <a:cxn ang="0">
                      <a:pos x="22" y="10"/>
                    </a:cxn>
                    <a:cxn ang="0">
                      <a:pos x="22" y="10"/>
                    </a:cxn>
                    <a:cxn ang="0">
                      <a:pos x="15" y="14"/>
                    </a:cxn>
                    <a:cxn ang="0">
                      <a:pos x="4" y="22"/>
                    </a:cxn>
                    <a:cxn ang="0">
                      <a:pos x="0" y="20"/>
                    </a:cxn>
                    <a:cxn ang="0">
                      <a:pos x="9" y="0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27" h="28">
                      <a:moveTo>
                        <a:pt x="13" y="1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7" y="13"/>
                        <a:pt x="6" y="15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7" y="16"/>
                        <a:pt x="9" y="15"/>
                        <a:pt x="11" y="13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5"/>
                        <a:pt x="20" y="13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19" y="12"/>
                        <a:pt x="18" y="13"/>
                        <a:pt x="15" y="14"/>
                      </a:cubicBezTo>
                      <a:cubicBezTo>
                        <a:pt x="12" y="17"/>
                        <a:pt x="8" y="19"/>
                        <a:pt x="4" y="22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1" name="Freeform 928"/>
                <p:cNvSpPr>
                  <a:spLocks noEditPoints="1"/>
                </p:cNvSpPr>
                <p:nvPr/>
              </p:nvSpPr>
              <p:spPr bwMode="auto">
                <a:xfrm>
                  <a:off x="4283862" y="4176808"/>
                  <a:ext cx="53975" cy="50800"/>
                </a:xfrm>
                <a:custGeom>
                  <a:avLst/>
                  <a:gdLst/>
                  <a:ahLst/>
                  <a:cxnLst>
                    <a:cxn ang="0">
                      <a:pos x="17" y="25"/>
                    </a:cxn>
                    <a:cxn ang="0">
                      <a:pos x="14" y="24"/>
                    </a:cxn>
                    <a:cxn ang="0">
                      <a:pos x="18" y="15"/>
                    </a:cxn>
                    <a:cxn ang="0">
                      <a:pos x="15" y="14"/>
                    </a:cxn>
                    <a:cxn ang="0">
                      <a:pos x="11" y="13"/>
                    </a:cxn>
                    <a:cxn ang="0">
                      <a:pos x="5" y="18"/>
                    </a:cxn>
                    <a:cxn ang="0">
                      <a:pos x="4" y="19"/>
                    </a:cxn>
                    <a:cxn ang="0">
                      <a:pos x="0" y="17"/>
                    </a:cxn>
                    <a:cxn ang="0">
                      <a:pos x="2" y="15"/>
                    </a:cxn>
                    <a:cxn ang="0">
                      <a:pos x="8" y="11"/>
                    </a:cxn>
                    <a:cxn ang="0">
                      <a:pos x="11" y="11"/>
                    </a:cxn>
                    <a:cxn ang="0">
                      <a:pos x="11" y="11"/>
                    </a:cxn>
                    <a:cxn ang="0">
                      <a:pos x="8" y="3"/>
                    </a:cxn>
                    <a:cxn ang="0">
                      <a:pos x="13" y="0"/>
                    </a:cxn>
                    <a:cxn ang="0">
                      <a:pos x="20" y="2"/>
                    </a:cxn>
                    <a:cxn ang="0">
                      <a:pos x="27" y="5"/>
                    </a:cxn>
                    <a:cxn ang="0">
                      <a:pos x="17" y="25"/>
                    </a:cxn>
                    <a:cxn ang="0">
                      <a:pos x="22" y="6"/>
                    </a:cxn>
                    <a:cxn ang="0">
                      <a:pos x="19" y="4"/>
                    </a:cxn>
                    <a:cxn ang="0">
                      <a:pos x="12" y="5"/>
                    </a:cxn>
                    <a:cxn ang="0">
                      <a:pos x="16" y="11"/>
                    </a:cxn>
                    <a:cxn ang="0">
                      <a:pos x="19" y="13"/>
                    </a:cxn>
                    <a:cxn ang="0">
                      <a:pos x="22" y="6"/>
                    </a:cxn>
                  </a:cxnLst>
                  <a:rect l="0" t="0" r="r" b="b"/>
                  <a:pathLst>
                    <a:path w="27" h="25">
                      <a:moveTo>
                        <a:pt x="17" y="25"/>
                      </a:move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3" y="13"/>
                        <a:pt x="12" y="13"/>
                        <a:pt x="11" y="13"/>
                      </a:cubicBezTo>
                      <a:cubicBezTo>
                        <a:pt x="9" y="14"/>
                        <a:pt x="7" y="16"/>
                        <a:pt x="5" y="18"/>
                      </a:cubicBezTo>
                      <a:cubicBezTo>
                        <a:pt x="5" y="18"/>
                        <a:pt x="4" y="19"/>
                        <a:pt x="4" y="19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1" y="16"/>
                        <a:pt x="2" y="15"/>
                      </a:cubicBezTo>
                      <a:cubicBezTo>
                        <a:pt x="4" y="14"/>
                        <a:pt x="6" y="11"/>
                        <a:pt x="8" y="11"/>
                      </a:cubicBezTo>
                      <a:cubicBezTo>
                        <a:pt x="9" y="11"/>
                        <a:pt x="10" y="10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9" y="9"/>
                        <a:pt x="7" y="6"/>
                        <a:pt x="8" y="3"/>
                      </a:cubicBezTo>
                      <a:cubicBezTo>
                        <a:pt x="9" y="1"/>
                        <a:pt x="11" y="0"/>
                        <a:pt x="13" y="0"/>
                      </a:cubicBezTo>
                      <a:cubicBezTo>
                        <a:pt x="15" y="0"/>
                        <a:pt x="18" y="1"/>
                        <a:pt x="20" y="2"/>
                      </a:cubicBezTo>
                      <a:cubicBezTo>
                        <a:pt x="23" y="3"/>
                        <a:pt x="25" y="4"/>
                        <a:pt x="27" y="5"/>
                      </a:cubicBezTo>
                      <a:lnTo>
                        <a:pt x="17" y="25"/>
                      </a:lnTo>
                      <a:close/>
                      <a:moveTo>
                        <a:pt x="22" y="6"/>
                      </a:moveTo>
                      <a:cubicBezTo>
                        <a:pt x="21" y="5"/>
                        <a:pt x="20" y="5"/>
                        <a:pt x="19" y="4"/>
                      </a:cubicBezTo>
                      <a:cubicBezTo>
                        <a:pt x="17" y="3"/>
                        <a:pt x="13" y="2"/>
                        <a:pt x="12" y="5"/>
                      </a:cubicBezTo>
                      <a:cubicBezTo>
                        <a:pt x="11" y="8"/>
                        <a:pt x="13" y="10"/>
                        <a:pt x="16" y="11"/>
                      </a:cubicBezTo>
                      <a:cubicBezTo>
                        <a:pt x="17" y="12"/>
                        <a:pt x="18" y="12"/>
                        <a:pt x="19" y="13"/>
                      </a:cubicBez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2" name="Freeform 929"/>
                <p:cNvSpPr>
                  <a:spLocks noEditPoints="1"/>
                </p:cNvSpPr>
                <p:nvPr/>
              </p:nvSpPr>
              <p:spPr bwMode="auto">
                <a:xfrm>
                  <a:off x="3393274" y="2913158"/>
                  <a:ext cx="66675" cy="52388"/>
                </a:xfrm>
                <a:custGeom>
                  <a:avLst/>
                  <a:gdLst/>
                  <a:ahLst/>
                  <a:cxnLst>
                    <a:cxn ang="0">
                      <a:pos x="11" y="5"/>
                    </a:cxn>
                    <a:cxn ang="0">
                      <a:pos x="1" y="5"/>
                    </a:cxn>
                    <a:cxn ang="0">
                      <a:pos x="0" y="0"/>
                    </a:cxn>
                    <a:cxn ang="0">
                      <a:pos x="33" y="4"/>
                    </a:cxn>
                    <a:cxn ang="0">
                      <a:pos x="34" y="8"/>
                    </a:cxn>
                    <a:cxn ang="0">
                      <a:pos x="6" y="26"/>
                    </a:cxn>
                    <a:cxn ang="0">
                      <a:pos x="5" y="22"/>
                    </a:cxn>
                    <a:cxn ang="0">
                      <a:pos x="14" y="16"/>
                    </a:cxn>
                    <a:cxn ang="0">
                      <a:pos x="11" y="5"/>
                    </a:cxn>
                    <a:cxn ang="0">
                      <a:pos x="17" y="15"/>
                    </a:cxn>
                    <a:cxn ang="0">
                      <a:pos x="25" y="10"/>
                    </a:cxn>
                    <a:cxn ang="0">
                      <a:pos x="30" y="7"/>
                    </a:cxn>
                    <a:cxn ang="0">
                      <a:pos x="30" y="7"/>
                    </a:cxn>
                    <a:cxn ang="0">
                      <a:pos x="24" y="6"/>
                    </a:cxn>
                    <a:cxn ang="0">
                      <a:pos x="15" y="6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4" h="26">
                      <a:moveTo>
                        <a:pt x="1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lnTo>
                        <a:pt x="11" y="5"/>
                      </a:lnTo>
                      <a:close/>
                      <a:moveTo>
                        <a:pt x="17" y="15"/>
                      </a:move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7" y="9"/>
                        <a:pt x="28" y="8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28" y="7"/>
                        <a:pt x="26" y="7"/>
                        <a:pt x="24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3" name="Freeform 930"/>
                <p:cNvSpPr>
                  <a:spLocks/>
                </p:cNvSpPr>
                <p:nvPr/>
              </p:nvSpPr>
              <p:spPr bwMode="auto">
                <a:xfrm>
                  <a:off x="3404387" y="2959195"/>
                  <a:ext cx="53975" cy="47625"/>
                </a:xfrm>
                <a:custGeom>
                  <a:avLst/>
                  <a:gdLst/>
                  <a:ahLst/>
                  <a:cxnLst>
                    <a:cxn ang="0">
                      <a:pos x="29" y="5"/>
                    </a:cxn>
                    <a:cxn ang="0">
                      <a:pos x="18" y="7"/>
                    </a:cxn>
                    <a:cxn ang="0">
                      <a:pos x="21" y="21"/>
                    </a:cxn>
                    <a:cxn ang="0">
                      <a:pos x="33" y="19"/>
                    </a:cxn>
                    <a:cxn ang="0">
                      <a:pos x="34" y="23"/>
                    </a:cxn>
                    <a:cxn ang="0">
                      <a:pos x="6" y="30"/>
                    </a:cxn>
                    <a:cxn ang="0">
                      <a:pos x="5" y="25"/>
                    </a:cxn>
                    <a:cxn ang="0">
                      <a:pos x="18" y="21"/>
                    </a:cxn>
                    <a:cxn ang="0">
                      <a:pos x="14" y="9"/>
                    </a:cxn>
                    <a:cxn ang="0">
                      <a:pos x="1" y="11"/>
                    </a:cxn>
                    <a:cxn ang="0">
                      <a:pos x="0" y="6"/>
                    </a:cxn>
                    <a:cxn ang="0">
                      <a:pos x="28" y="0"/>
                    </a:cxn>
                    <a:cxn ang="0">
                      <a:pos x="29" y="5"/>
                    </a:cxn>
                  </a:cxnLst>
                  <a:rect l="0" t="0" r="r" b="b"/>
                  <a:pathLst>
                    <a:path w="34" h="30">
                      <a:moveTo>
                        <a:pt x="29" y="5"/>
                      </a:moveTo>
                      <a:lnTo>
                        <a:pt x="18" y="7"/>
                      </a:lnTo>
                      <a:lnTo>
                        <a:pt x="21" y="21"/>
                      </a:lnTo>
                      <a:lnTo>
                        <a:pt x="33" y="19"/>
                      </a:lnTo>
                      <a:lnTo>
                        <a:pt x="34" y="23"/>
                      </a:lnTo>
                      <a:lnTo>
                        <a:pt x="6" y="30"/>
                      </a:lnTo>
                      <a:lnTo>
                        <a:pt x="5" y="25"/>
                      </a:lnTo>
                      <a:lnTo>
                        <a:pt x="18" y="21"/>
                      </a:lnTo>
                      <a:lnTo>
                        <a:pt x="14" y="9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28" y="0"/>
                      </a:lnTo>
                      <a:lnTo>
                        <a:pt x="29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4" name="Freeform 931"/>
                <p:cNvSpPr>
                  <a:spLocks/>
                </p:cNvSpPr>
                <p:nvPr/>
              </p:nvSpPr>
              <p:spPr bwMode="auto">
                <a:xfrm>
                  <a:off x="3418674" y="2998883"/>
                  <a:ext cx="47625" cy="36513"/>
                </a:xfrm>
                <a:custGeom>
                  <a:avLst/>
                  <a:gdLst/>
                  <a:ahLst/>
                  <a:cxnLst>
                    <a:cxn ang="0">
                      <a:pos x="30" y="23"/>
                    </a:cxn>
                    <a:cxn ang="0">
                      <a:pos x="26" y="23"/>
                    </a:cxn>
                    <a:cxn ang="0">
                      <a:pos x="24" y="15"/>
                    </a:cxn>
                    <a:cxn ang="0">
                      <a:pos x="1" y="20"/>
                    </a:cxn>
                    <a:cxn ang="0">
                      <a:pos x="0" y="15"/>
                    </a:cxn>
                    <a:cxn ang="0">
                      <a:pos x="22" y="10"/>
                    </a:cxn>
                    <a:cxn ang="0">
                      <a:pos x="21" y="1"/>
                    </a:cxn>
                    <a:cxn ang="0">
                      <a:pos x="25" y="0"/>
                    </a:cxn>
                    <a:cxn ang="0">
                      <a:pos x="30" y="23"/>
                    </a:cxn>
                  </a:cxnLst>
                  <a:rect l="0" t="0" r="r" b="b"/>
                  <a:pathLst>
                    <a:path w="30" h="23">
                      <a:moveTo>
                        <a:pt x="30" y="23"/>
                      </a:moveTo>
                      <a:lnTo>
                        <a:pt x="26" y="23"/>
                      </a:lnTo>
                      <a:lnTo>
                        <a:pt x="24" y="15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22" y="10"/>
                      </a:lnTo>
                      <a:lnTo>
                        <a:pt x="21" y="1"/>
                      </a:lnTo>
                      <a:lnTo>
                        <a:pt x="25" y="0"/>
                      </a:lnTo>
                      <a:lnTo>
                        <a:pt x="30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5" name="Freeform 932"/>
                <p:cNvSpPr>
                  <a:spLocks/>
                </p:cNvSpPr>
                <p:nvPr/>
              </p:nvSpPr>
              <p:spPr bwMode="auto">
                <a:xfrm>
                  <a:off x="3425024" y="3036983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22" y="4"/>
                    </a:cxn>
                    <a:cxn ang="0">
                      <a:pos x="13" y="6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12" y="10"/>
                    </a:cxn>
                    <a:cxn ang="0">
                      <a:pos x="25" y="14"/>
                    </a:cxn>
                    <a:cxn ang="0">
                      <a:pos x="26" y="19"/>
                    </a:cxn>
                    <a:cxn ang="0">
                      <a:pos x="4" y="24"/>
                    </a:cxn>
                    <a:cxn ang="0">
                      <a:pos x="3" y="20"/>
                    </a:cxn>
                    <a:cxn ang="0">
                      <a:pos x="12" y="18"/>
                    </a:cxn>
                    <a:cxn ang="0">
                      <a:pos x="21" y="16"/>
                    </a:cxn>
                    <a:cxn ang="0">
                      <a:pos x="21" y="16"/>
                    </a:cxn>
                    <a:cxn ang="0">
                      <a:pos x="14" y="14"/>
                    </a:cxn>
                    <a:cxn ang="0">
                      <a:pos x="1" y="10"/>
                    </a:cxn>
                    <a:cxn ang="0">
                      <a:pos x="0" y="5"/>
                    </a:cxn>
                    <a:cxn ang="0">
                      <a:pos x="21" y="0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6" h="24">
                      <a:moveTo>
                        <a:pt x="22" y="4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0" y="7"/>
                        <a:pt x="7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7" y="9"/>
                        <a:pt x="9" y="9"/>
                        <a:pt x="12" y="10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6" y="17"/>
                        <a:pt x="18" y="17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8" y="15"/>
                        <a:pt x="16" y="15"/>
                        <a:pt x="14" y="14"/>
                      </a:cubicBezTo>
                      <a:cubicBezTo>
                        <a:pt x="10" y="13"/>
                        <a:pt x="5" y="11"/>
                        <a:pt x="1" y="1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1" y="0"/>
                        <a:pt x="21" y="0"/>
                        <a:pt x="21" y="0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6" name="Freeform 933"/>
                <p:cNvSpPr>
                  <a:spLocks/>
                </p:cNvSpPr>
                <p:nvPr/>
              </p:nvSpPr>
              <p:spPr bwMode="auto">
                <a:xfrm>
                  <a:off x="3434549" y="3083020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13" y="7"/>
                    </a:cxn>
                    <a:cxn ang="0">
                      <a:pos x="14" y="8"/>
                    </a:cxn>
                    <a:cxn ang="0">
                      <a:pos x="25" y="14"/>
                    </a:cxn>
                    <a:cxn ang="0">
                      <a:pos x="26" y="18"/>
                    </a:cxn>
                    <a:cxn ang="0">
                      <a:pos x="14" y="11"/>
                    </a:cxn>
                    <a:cxn ang="0">
                      <a:pos x="9" y="20"/>
                    </a:cxn>
                    <a:cxn ang="0">
                      <a:pos x="4" y="24"/>
                    </a:cxn>
                    <a:cxn ang="0">
                      <a:pos x="3" y="19"/>
                    </a:cxn>
                    <a:cxn ang="0">
                      <a:pos x="7" y="16"/>
                    </a:cxn>
                    <a:cxn ang="0">
                      <a:pos x="11" y="8"/>
                    </a:cxn>
                    <a:cxn ang="0">
                      <a:pos x="11" y="7"/>
                    </a:cxn>
                    <a:cxn ang="0">
                      <a:pos x="1" y="9"/>
                    </a:cxn>
                    <a:cxn ang="0">
                      <a:pos x="0" y="6"/>
                    </a:cxn>
                    <a:cxn ang="0">
                      <a:pos x="22" y="0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6" h="24">
                      <a:moveTo>
                        <a:pt x="23" y="4"/>
                      </a:move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5"/>
                        <a:pt x="13" y="17"/>
                        <a:pt x="9" y="20"/>
                      </a:cubicBezTo>
                      <a:cubicBezTo>
                        <a:pt x="8" y="21"/>
                        <a:pt x="6" y="22"/>
                        <a:pt x="4" y="24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19"/>
                        <a:pt x="6" y="17"/>
                        <a:pt x="7" y="16"/>
                      </a:cubicBezTo>
                      <a:cubicBezTo>
                        <a:pt x="10" y="14"/>
                        <a:pt x="12" y="12"/>
                        <a:pt x="11" y="8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2" y="0"/>
                        <a:pt x="22" y="0"/>
                        <a:pt x="22" y="0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7" name="Freeform 934"/>
                <p:cNvSpPr>
                  <a:spLocks noEditPoints="1"/>
                </p:cNvSpPr>
                <p:nvPr/>
              </p:nvSpPr>
              <p:spPr bwMode="auto">
                <a:xfrm>
                  <a:off x="3444074" y="3121120"/>
                  <a:ext cx="52388" cy="49213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" y="15"/>
                    </a:cxn>
                    <a:cxn ang="0">
                      <a:pos x="10" y="2"/>
                    </a:cxn>
                    <a:cxn ang="0">
                      <a:pos x="24" y="10"/>
                    </a:cxn>
                    <a:cxn ang="0">
                      <a:pos x="15" y="23"/>
                    </a:cxn>
                    <a:cxn ang="0">
                      <a:pos x="11" y="6"/>
                    </a:cxn>
                    <a:cxn ang="0">
                      <a:pos x="4" y="14"/>
                    </a:cxn>
                    <a:cxn ang="0">
                      <a:pos x="14" y="19"/>
                    </a:cxn>
                    <a:cxn ang="0">
                      <a:pos x="21" y="11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26" h="25">
                      <a:moveTo>
                        <a:pt x="15" y="23"/>
                      </a:moveTo>
                      <a:cubicBezTo>
                        <a:pt x="7" y="25"/>
                        <a:pt x="2" y="20"/>
                        <a:pt x="1" y="15"/>
                      </a:cubicBezTo>
                      <a:cubicBezTo>
                        <a:pt x="0" y="9"/>
                        <a:pt x="3" y="4"/>
                        <a:pt x="10" y="2"/>
                      </a:cubicBezTo>
                      <a:cubicBezTo>
                        <a:pt x="17" y="0"/>
                        <a:pt x="23" y="4"/>
                        <a:pt x="24" y="10"/>
                      </a:cubicBezTo>
                      <a:cubicBezTo>
                        <a:pt x="26" y="16"/>
                        <a:pt x="22" y="22"/>
                        <a:pt x="15" y="23"/>
                      </a:cubicBezTo>
                      <a:close/>
                      <a:moveTo>
                        <a:pt x="11" y="6"/>
                      </a:moveTo>
                      <a:cubicBezTo>
                        <a:pt x="6" y="7"/>
                        <a:pt x="3" y="11"/>
                        <a:pt x="4" y="14"/>
                      </a:cubicBezTo>
                      <a:cubicBezTo>
                        <a:pt x="5" y="18"/>
                        <a:pt x="9" y="20"/>
                        <a:pt x="14" y="19"/>
                      </a:cubicBezTo>
                      <a:cubicBezTo>
                        <a:pt x="18" y="18"/>
                        <a:pt x="22" y="15"/>
                        <a:pt x="21" y="11"/>
                      </a:cubicBezTo>
                      <a:cubicBezTo>
                        <a:pt x="20" y="6"/>
                        <a:pt x="15" y="5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8" name="Freeform 935"/>
                <p:cNvSpPr>
                  <a:spLocks noEditPoints="1"/>
                </p:cNvSpPr>
                <p:nvPr/>
              </p:nvSpPr>
              <p:spPr bwMode="auto">
                <a:xfrm>
                  <a:off x="3436137" y="3168745"/>
                  <a:ext cx="69850" cy="49213"/>
                </a:xfrm>
                <a:custGeom>
                  <a:avLst/>
                  <a:gdLst/>
                  <a:ahLst/>
                  <a:cxnLst>
                    <a:cxn ang="0">
                      <a:pos x="24" y="1"/>
                    </a:cxn>
                    <a:cxn ang="0">
                      <a:pos x="31" y="0"/>
                    </a:cxn>
                    <a:cxn ang="0">
                      <a:pos x="32" y="3"/>
                    </a:cxn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34" y="11"/>
                    </a:cxn>
                    <a:cxn ang="0">
                      <a:pos x="25" y="23"/>
                    </a:cxn>
                    <a:cxn ang="0">
                      <a:pos x="11" y="16"/>
                    </a:cxn>
                    <a:cxn ang="0">
                      <a:pos x="13" y="8"/>
                    </a:cxn>
                    <a:cxn ang="0">
                      <a:pos x="13" y="8"/>
                    </a:cxn>
                    <a:cxn ang="0">
                      <a:pos x="1" y="11"/>
                    </a:cxn>
                    <a:cxn ang="0">
                      <a:pos x="0" y="7"/>
                    </a:cxn>
                    <a:cxn ang="0">
                      <a:pos x="24" y="1"/>
                    </a:cxn>
                    <a:cxn ang="0">
                      <a:pos x="19" y="7"/>
                    </a:cxn>
                    <a:cxn ang="0">
                      <a:pos x="17" y="7"/>
                    </a:cxn>
                    <a:cxn ang="0">
                      <a:pos x="14" y="14"/>
                    </a:cxn>
                    <a:cxn ang="0">
                      <a:pos x="24" y="19"/>
                    </a:cxn>
                    <a:cxn ang="0">
                      <a:pos x="30" y="11"/>
                    </a:cxn>
                    <a:cxn ang="0">
                      <a:pos x="24" y="6"/>
                    </a:cxn>
                    <a:cxn ang="0">
                      <a:pos x="22" y="6"/>
                    </a:cxn>
                    <a:cxn ang="0">
                      <a:pos x="19" y="7"/>
                    </a:cxn>
                  </a:cxnLst>
                  <a:rect l="0" t="0" r="r" b="b"/>
                  <a:pathLst>
                    <a:path w="35" h="25">
                      <a:moveTo>
                        <a:pt x="24" y="1"/>
                      </a:moveTo>
                      <a:cubicBezTo>
                        <a:pt x="26" y="1"/>
                        <a:pt x="29" y="0"/>
                        <a:pt x="31" y="0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31" y="5"/>
                        <a:pt x="33" y="8"/>
                        <a:pt x="34" y="11"/>
                      </a:cubicBezTo>
                      <a:cubicBezTo>
                        <a:pt x="35" y="16"/>
                        <a:pt x="32" y="21"/>
                        <a:pt x="25" y="23"/>
                      </a:cubicBezTo>
                      <a:cubicBezTo>
                        <a:pt x="17" y="25"/>
                        <a:pt x="12" y="21"/>
                        <a:pt x="11" y="16"/>
                      </a:cubicBezTo>
                      <a:cubicBezTo>
                        <a:pt x="10" y="13"/>
                        <a:pt x="11" y="10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4" y="1"/>
                      </a:lnTo>
                      <a:close/>
                      <a:moveTo>
                        <a:pt x="19" y="7"/>
                      </a:moveTo>
                      <a:cubicBezTo>
                        <a:pt x="18" y="7"/>
                        <a:pt x="18" y="7"/>
                        <a:pt x="17" y="7"/>
                      </a:cubicBezTo>
                      <a:cubicBezTo>
                        <a:pt x="15" y="9"/>
                        <a:pt x="13" y="12"/>
                        <a:pt x="14" y="14"/>
                      </a:cubicBezTo>
                      <a:cubicBezTo>
                        <a:pt x="15" y="19"/>
                        <a:pt x="19" y="20"/>
                        <a:pt x="24" y="19"/>
                      </a:cubicBezTo>
                      <a:cubicBezTo>
                        <a:pt x="28" y="18"/>
                        <a:pt x="31" y="15"/>
                        <a:pt x="30" y="11"/>
                      </a:cubicBezTo>
                      <a:cubicBezTo>
                        <a:pt x="30" y="8"/>
                        <a:pt x="27" y="6"/>
                        <a:pt x="24" y="6"/>
                      </a:cubicBezTo>
                      <a:cubicBezTo>
                        <a:pt x="24" y="6"/>
                        <a:pt x="23" y="6"/>
                        <a:pt x="22" y="6"/>
                      </a:cubicBezTo>
                      <a:lnTo>
                        <a:pt x="1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49" name="Freeform 936"/>
                <p:cNvSpPr>
                  <a:spLocks noEditPoints="1"/>
                </p:cNvSpPr>
                <p:nvPr/>
              </p:nvSpPr>
              <p:spPr bwMode="auto">
                <a:xfrm>
                  <a:off x="3445662" y="3213195"/>
                  <a:ext cx="73025" cy="52388"/>
                </a:xfrm>
                <a:custGeom>
                  <a:avLst/>
                  <a:gdLst/>
                  <a:ahLst/>
                  <a:cxnLst>
                    <a:cxn ang="0">
                      <a:pos x="24" y="2"/>
                    </a:cxn>
                    <a:cxn ang="0">
                      <a:pos x="31" y="0"/>
                    </a:cxn>
                    <a:cxn ang="0">
                      <a:pos x="32" y="4"/>
                    </a:cxn>
                    <a:cxn ang="0">
                      <a:pos x="28" y="5"/>
                    </a:cxn>
                    <a:cxn ang="0">
                      <a:pos x="28" y="5"/>
                    </a:cxn>
                    <a:cxn ang="0">
                      <a:pos x="34" y="12"/>
                    </a:cxn>
                    <a:cxn ang="0">
                      <a:pos x="26" y="24"/>
                    </a:cxn>
                    <a:cxn ang="0">
                      <a:pos x="11" y="17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1" y="12"/>
                    </a:cxn>
                    <a:cxn ang="0">
                      <a:pos x="0" y="8"/>
                    </a:cxn>
                    <a:cxn ang="0">
                      <a:pos x="24" y="2"/>
                    </a:cxn>
                    <a:cxn ang="0">
                      <a:pos x="19" y="8"/>
                    </a:cxn>
                    <a:cxn ang="0">
                      <a:pos x="18" y="8"/>
                    </a:cxn>
                    <a:cxn ang="0">
                      <a:pos x="14" y="15"/>
                    </a:cxn>
                    <a:cxn ang="0">
                      <a:pos x="24" y="20"/>
                    </a:cxn>
                    <a:cxn ang="0">
                      <a:pos x="31" y="11"/>
                    </a:cxn>
                    <a:cxn ang="0">
                      <a:pos x="25" y="7"/>
                    </a:cxn>
                    <a:cxn ang="0">
                      <a:pos x="23" y="7"/>
                    </a:cxn>
                    <a:cxn ang="0">
                      <a:pos x="19" y="8"/>
                    </a:cxn>
                  </a:cxnLst>
                  <a:rect l="0" t="0" r="r" b="b"/>
                  <a:pathLst>
                    <a:path w="36" h="26">
                      <a:moveTo>
                        <a:pt x="24" y="2"/>
                      </a:moveTo>
                      <a:cubicBezTo>
                        <a:pt x="27" y="2"/>
                        <a:pt x="29" y="1"/>
                        <a:pt x="31" y="0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31" y="6"/>
                        <a:pt x="34" y="8"/>
                        <a:pt x="34" y="12"/>
                      </a:cubicBezTo>
                      <a:cubicBezTo>
                        <a:pt x="36" y="17"/>
                        <a:pt x="32" y="22"/>
                        <a:pt x="26" y="24"/>
                      </a:cubicBezTo>
                      <a:cubicBezTo>
                        <a:pt x="18" y="26"/>
                        <a:pt x="13" y="22"/>
                        <a:pt x="11" y="17"/>
                      </a:cubicBezTo>
                      <a:cubicBezTo>
                        <a:pt x="11" y="14"/>
                        <a:pt x="11" y="11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24" y="2"/>
                      </a:lnTo>
                      <a:close/>
                      <a:moveTo>
                        <a:pt x="19" y="8"/>
                      </a:moveTo>
                      <a:cubicBezTo>
                        <a:pt x="19" y="8"/>
                        <a:pt x="18" y="8"/>
                        <a:pt x="18" y="8"/>
                      </a:cubicBezTo>
                      <a:cubicBezTo>
                        <a:pt x="15" y="9"/>
                        <a:pt x="14" y="12"/>
                        <a:pt x="14" y="15"/>
                      </a:cubicBezTo>
                      <a:cubicBezTo>
                        <a:pt x="15" y="19"/>
                        <a:pt x="19" y="21"/>
                        <a:pt x="24" y="20"/>
                      </a:cubicBezTo>
                      <a:cubicBezTo>
                        <a:pt x="29" y="19"/>
                        <a:pt x="32" y="16"/>
                        <a:pt x="31" y="11"/>
                      </a:cubicBezTo>
                      <a:cubicBezTo>
                        <a:pt x="30" y="9"/>
                        <a:pt x="28" y="7"/>
                        <a:pt x="25" y="7"/>
                      </a:cubicBezTo>
                      <a:cubicBezTo>
                        <a:pt x="24" y="7"/>
                        <a:pt x="24" y="7"/>
                        <a:pt x="23" y="7"/>
                      </a:cubicBez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0" name="Freeform 937"/>
                <p:cNvSpPr>
                  <a:spLocks/>
                </p:cNvSpPr>
                <p:nvPr/>
              </p:nvSpPr>
              <p:spPr bwMode="auto">
                <a:xfrm>
                  <a:off x="3456774" y="3256058"/>
                  <a:ext cx="71438" cy="41275"/>
                </a:xfrm>
                <a:custGeom>
                  <a:avLst/>
                  <a:gdLst/>
                  <a:ahLst/>
                  <a:cxnLst>
                    <a:cxn ang="0">
                      <a:pos x="32" y="4"/>
                    </a:cxn>
                    <a:cxn ang="0">
                      <a:pos x="20" y="12"/>
                    </a:cxn>
                    <a:cxn ang="0">
                      <a:pos x="16" y="15"/>
                    </a:cxn>
                    <a:cxn ang="0">
                      <a:pos x="16" y="15"/>
                    </a:cxn>
                    <a:cxn ang="0">
                      <a:pos x="21" y="15"/>
                    </a:cxn>
                    <a:cxn ang="0">
                      <a:pos x="35" y="16"/>
                    </a:cxn>
                    <a:cxn ang="0">
                      <a:pos x="36" y="21"/>
                    </a:cxn>
                    <a:cxn ang="0">
                      <a:pos x="19" y="18"/>
                    </a:cxn>
                    <a:cxn ang="0">
                      <a:pos x="3" y="14"/>
                    </a:cxn>
                    <a:cxn ang="0">
                      <a:pos x="0" y="10"/>
                    </a:cxn>
                    <a:cxn ang="0">
                      <a:pos x="3" y="8"/>
                    </a:cxn>
                    <a:cxn ang="0">
                      <a:pos x="6" y="11"/>
                    </a:cxn>
                    <a:cxn ang="0">
                      <a:pos x="11" y="13"/>
                    </a:cxn>
                    <a:cxn ang="0">
                      <a:pos x="12" y="13"/>
                    </a:cxn>
                    <a:cxn ang="0">
                      <a:pos x="13" y="13"/>
                    </a:cxn>
                    <a:cxn ang="0">
                      <a:pos x="31" y="0"/>
                    </a:cxn>
                    <a:cxn ang="0">
                      <a:pos x="32" y="4"/>
                    </a:cxn>
                  </a:cxnLst>
                  <a:rect l="0" t="0" r="r" b="b"/>
                  <a:pathLst>
                    <a:path w="36" h="21">
                      <a:moveTo>
                        <a:pt x="32" y="4"/>
                      </a:move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3"/>
                        <a:pt x="17" y="14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8" y="15"/>
                        <a:pt x="19" y="15"/>
                        <a:pt x="21" y="15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1" y="17"/>
                        <a:pt x="6" y="16"/>
                        <a:pt x="3" y="14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4" y="10"/>
                        <a:pt x="6" y="11"/>
                      </a:cubicBezTo>
                      <a:cubicBezTo>
                        <a:pt x="7" y="12"/>
                        <a:pt x="9" y="13"/>
                        <a:pt x="11" y="13"/>
                      </a:cubicBezTo>
                      <a:cubicBezTo>
                        <a:pt x="11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31" y="0"/>
                        <a:pt x="31" y="0"/>
                        <a:pt x="31" y="0"/>
                      </a:cubicBez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1" name="Freeform 938"/>
                <p:cNvSpPr>
                  <a:spLocks/>
                </p:cNvSpPr>
                <p:nvPr/>
              </p:nvSpPr>
              <p:spPr bwMode="auto">
                <a:xfrm>
                  <a:off x="3483762" y="3298920"/>
                  <a:ext cx="52388" cy="46038"/>
                </a:xfrm>
                <a:custGeom>
                  <a:avLst/>
                  <a:gdLst/>
                  <a:ahLst/>
                  <a:cxnLst>
                    <a:cxn ang="0">
                      <a:pos x="33" y="23"/>
                    </a:cxn>
                    <a:cxn ang="0">
                      <a:pos x="7" y="29"/>
                    </a:cxn>
                    <a:cxn ang="0">
                      <a:pos x="5" y="24"/>
                    </a:cxn>
                    <a:cxn ang="0">
                      <a:pos x="28" y="19"/>
                    </a:cxn>
                    <a:cxn ang="0">
                      <a:pos x="25" y="7"/>
                    </a:cxn>
                    <a:cxn ang="0">
                      <a:pos x="1" y="12"/>
                    </a:cxn>
                    <a:cxn ang="0">
                      <a:pos x="0" y="7"/>
                    </a:cxn>
                    <a:cxn ang="0">
                      <a:pos x="28" y="0"/>
                    </a:cxn>
                    <a:cxn ang="0">
                      <a:pos x="33" y="23"/>
                    </a:cxn>
                  </a:cxnLst>
                  <a:rect l="0" t="0" r="r" b="b"/>
                  <a:pathLst>
                    <a:path w="33" h="29">
                      <a:moveTo>
                        <a:pt x="33" y="23"/>
                      </a:moveTo>
                      <a:lnTo>
                        <a:pt x="7" y="29"/>
                      </a:lnTo>
                      <a:lnTo>
                        <a:pt x="5" y="24"/>
                      </a:lnTo>
                      <a:lnTo>
                        <a:pt x="28" y="19"/>
                      </a:lnTo>
                      <a:lnTo>
                        <a:pt x="25" y="7"/>
                      </a:lnTo>
                      <a:lnTo>
                        <a:pt x="1" y="12"/>
                      </a:lnTo>
                      <a:lnTo>
                        <a:pt x="0" y="7"/>
                      </a:lnTo>
                      <a:lnTo>
                        <a:pt x="28" y="0"/>
                      </a:lnTo>
                      <a:lnTo>
                        <a:pt x="33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2" name="Freeform 939"/>
                <p:cNvSpPr>
                  <a:spLocks/>
                </p:cNvSpPr>
                <p:nvPr/>
              </p:nvSpPr>
              <p:spPr bwMode="auto">
                <a:xfrm>
                  <a:off x="3490112" y="3344958"/>
                  <a:ext cx="57150" cy="53975"/>
                </a:xfrm>
                <a:custGeom>
                  <a:avLst/>
                  <a:gdLst/>
                  <a:ahLst/>
                  <a:cxnLst>
                    <a:cxn ang="0">
                      <a:pos x="31" y="5"/>
                    </a:cxn>
                    <a:cxn ang="0">
                      <a:pos x="9" y="10"/>
                    </a:cxn>
                    <a:cxn ang="0">
                      <a:pos x="11" y="23"/>
                    </a:cxn>
                    <a:cxn ang="0">
                      <a:pos x="35" y="18"/>
                    </a:cxn>
                    <a:cxn ang="0">
                      <a:pos x="36" y="23"/>
                    </a:cxn>
                    <a:cxn ang="0">
                      <a:pos x="13" y="28"/>
                    </a:cxn>
                    <a:cxn ang="0">
                      <a:pos x="13" y="30"/>
                    </a:cxn>
                    <a:cxn ang="0">
                      <a:pos x="0" y="34"/>
                    </a:cxn>
                    <a:cxn ang="0">
                      <a:pos x="0" y="29"/>
                    </a:cxn>
                    <a:cxn ang="0">
                      <a:pos x="9" y="28"/>
                    </a:cxn>
                    <a:cxn ang="0">
                      <a:pos x="4" y="6"/>
                    </a:cxn>
                    <a:cxn ang="0">
                      <a:pos x="31" y="0"/>
                    </a:cxn>
                    <a:cxn ang="0">
                      <a:pos x="31" y="5"/>
                    </a:cxn>
                  </a:cxnLst>
                  <a:rect l="0" t="0" r="r" b="b"/>
                  <a:pathLst>
                    <a:path w="36" h="34">
                      <a:moveTo>
                        <a:pt x="31" y="5"/>
                      </a:moveTo>
                      <a:lnTo>
                        <a:pt x="9" y="10"/>
                      </a:lnTo>
                      <a:lnTo>
                        <a:pt x="11" y="23"/>
                      </a:lnTo>
                      <a:lnTo>
                        <a:pt x="35" y="18"/>
                      </a:lnTo>
                      <a:lnTo>
                        <a:pt x="36" y="23"/>
                      </a:lnTo>
                      <a:lnTo>
                        <a:pt x="13" y="28"/>
                      </a:lnTo>
                      <a:lnTo>
                        <a:pt x="13" y="30"/>
                      </a:lnTo>
                      <a:lnTo>
                        <a:pt x="0" y="34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4" y="6"/>
                      </a:lnTo>
                      <a:lnTo>
                        <a:pt x="31" y="0"/>
                      </a:lnTo>
                      <a:lnTo>
                        <a:pt x="3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3" name="Freeform 940"/>
                <p:cNvSpPr>
                  <a:spLocks/>
                </p:cNvSpPr>
                <p:nvPr/>
              </p:nvSpPr>
              <p:spPr bwMode="auto">
                <a:xfrm>
                  <a:off x="3505987" y="3390995"/>
                  <a:ext cx="52388" cy="47625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14" y="6"/>
                    </a:cxn>
                    <a:cxn ang="0">
                      <a:pos x="5" y="7"/>
                    </a:cxn>
                    <a:cxn ang="0">
                      <a:pos x="5" y="8"/>
                    </a:cxn>
                    <a:cxn ang="0">
                      <a:pos x="12" y="10"/>
                    </a:cxn>
                    <a:cxn ang="0">
                      <a:pos x="25" y="14"/>
                    </a:cxn>
                    <a:cxn ang="0">
                      <a:pos x="26" y="18"/>
                    </a:cxn>
                    <a:cxn ang="0">
                      <a:pos x="4" y="24"/>
                    </a:cxn>
                    <a:cxn ang="0">
                      <a:pos x="3" y="20"/>
                    </a:cxn>
                    <a:cxn ang="0">
                      <a:pos x="13" y="18"/>
                    </a:cxn>
                    <a:cxn ang="0">
                      <a:pos x="22" y="16"/>
                    </a:cxn>
                    <a:cxn ang="0">
                      <a:pos x="22" y="16"/>
                    </a:cxn>
                    <a:cxn ang="0">
                      <a:pos x="14" y="14"/>
                    </a:cxn>
                    <a:cxn ang="0">
                      <a:pos x="1" y="9"/>
                    </a:cxn>
                    <a:cxn ang="0">
                      <a:pos x="0" y="5"/>
                    </a:cxn>
                    <a:cxn ang="0">
                      <a:pos x="22" y="0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6" h="24">
                      <a:moveTo>
                        <a:pt x="23" y="4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0" y="6"/>
                        <a:pt x="8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8" y="8"/>
                        <a:pt x="9" y="9"/>
                        <a:pt x="12" y="10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6" y="17"/>
                        <a:pt x="18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9" y="15"/>
                        <a:pt x="17" y="14"/>
                        <a:pt x="14" y="14"/>
                      </a:cubicBezTo>
                      <a:cubicBezTo>
                        <a:pt x="10" y="12"/>
                        <a:pt x="5" y="11"/>
                        <a:pt x="1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2" y="0"/>
                        <a:pt x="22" y="0"/>
                        <a:pt x="22" y="0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4" name="Freeform 941"/>
                <p:cNvSpPr>
                  <a:spLocks noEditPoints="1"/>
                </p:cNvSpPr>
                <p:nvPr/>
              </p:nvSpPr>
              <p:spPr bwMode="auto">
                <a:xfrm>
                  <a:off x="3518687" y="3435445"/>
                  <a:ext cx="49213" cy="49213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" y="15"/>
                    </a:cxn>
                    <a:cxn ang="0">
                      <a:pos x="10" y="2"/>
                    </a:cxn>
                    <a:cxn ang="0">
                      <a:pos x="24" y="10"/>
                    </a:cxn>
                    <a:cxn ang="0">
                      <a:pos x="15" y="23"/>
                    </a:cxn>
                    <a:cxn ang="0">
                      <a:pos x="11" y="6"/>
                    </a:cxn>
                    <a:cxn ang="0">
                      <a:pos x="4" y="15"/>
                    </a:cxn>
                    <a:cxn ang="0">
                      <a:pos x="14" y="19"/>
                    </a:cxn>
                    <a:cxn ang="0">
                      <a:pos x="21" y="11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25" h="25">
                      <a:moveTo>
                        <a:pt x="15" y="23"/>
                      </a:moveTo>
                      <a:cubicBezTo>
                        <a:pt x="7" y="25"/>
                        <a:pt x="2" y="20"/>
                        <a:pt x="1" y="15"/>
                      </a:cubicBezTo>
                      <a:cubicBezTo>
                        <a:pt x="0" y="9"/>
                        <a:pt x="3" y="4"/>
                        <a:pt x="10" y="2"/>
                      </a:cubicBezTo>
                      <a:cubicBezTo>
                        <a:pt x="17" y="0"/>
                        <a:pt x="23" y="4"/>
                        <a:pt x="24" y="10"/>
                      </a:cubicBezTo>
                      <a:cubicBezTo>
                        <a:pt x="25" y="16"/>
                        <a:pt x="22" y="22"/>
                        <a:pt x="15" y="23"/>
                      </a:cubicBezTo>
                      <a:close/>
                      <a:moveTo>
                        <a:pt x="11" y="6"/>
                      </a:moveTo>
                      <a:cubicBezTo>
                        <a:pt x="6" y="7"/>
                        <a:pt x="3" y="11"/>
                        <a:pt x="4" y="15"/>
                      </a:cubicBezTo>
                      <a:cubicBezTo>
                        <a:pt x="5" y="18"/>
                        <a:pt x="9" y="20"/>
                        <a:pt x="14" y="19"/>
                      </a:cubicBezTo>
                      <a:cubicBezTo>
                        <a:pt x="18" y="18"/>
                        <a:pt x="22" y="15"/>
                        <a:pt x="21" y="11"/>
                      </a:cubicBezTo>
                      <a:cubicBezTo>
                        <a:pt x="20" y="6"/>
                        <a:pt x="15" y="5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5" name="Freeform 942"/>
                <p:cNvSpPr>
                  <a:spLocks/>
                </p:cNvSpPr>
                <p:nvPr/>
              </p:nvSpPr>
              <p:spPr bwMode="auto">
                <a:xfrm>
                  <a:off x="3528212" y="3483070"/>
                  <a:ext cx="50800" cy="46038"/>
                </a:xfrm>
                <a:custGeom>
                  <a:avLst/>
                  <a:gdLst/>
                  <a:ahLst/>
                  <a:cxnLst>
                    <a:cxn ang="0">
                      <a:pos x="29" y="5"/>
                    </a:cxn>
                    <a:cxn ang="0">
                      <a:pos x="17" y="7"/>
                    </a:cxn>
                    <a:cxn ang="0">
                      <a:pos x="20" y="20"/>
                    </a:cxn>
                    <a:cxn ang="0">
                      <a:pos x="31" y="17"/>
                    </a:cxn>
                    <a:cxn ang="0">
                      <a:pos x="32" y="22"/>
                    </a:cxn>
                    <a:cxn ang="0">
                      <a:pos x="5" y="29"/>
                    </a:cxn>
                    <a:cxn ang="0">
                      <a:pos x="4" y="24"/>
                    </a:cxn>
                    <a:cxn ang="0">
                      <a:pos x="16" y="21"/>
                    </a:cxn>
                    <a:cxn ang="0">
                      <a:pos x="14" y="8"/>
                    </a:cxn>
                    <a:cxn ang="0">
                      <a:pos x="1" y="11"/>
                    </a:cxn>
                    <a:cxn ang="0">
                      <a:pos x="0" y="6"/>
                    </a:cxn>
                    <a:cxn ang="0">
                      <a:pos x="27" y="0"/>
                    </a:cxn>
                    <a:cxn ang="0">
                      <a:pos x="29" y="5"/>
                    </a:cxn>
                  </a:cxnLst>
                  <a:rect l="0" t="0" r="r" b="b"/>
                  <a:pathLst>
                    <a:path w="32" h="29">
                      <a:moveTo>
                        <a:pt x="29" y="5"/>
                      </a:moveTo>
                      <a:lnTo>
                        <a:pt x="17" y="7"/>
                      </a:lnTo>
                      <a:lnTo>
                        <a:pt x="20" y="20"/>
                      </a:lnTo>
                      <a:lnTo>
                        <a:pt x="31" y="17"/>
                      </a:lnTo>
                      <a:lnTo>
                        <a:pt x="32" y="22"/>
                      </a:lnTo>
                      <a:lnTo>
                        <a:pt x="5" y="29"/>
                      </a:lnTo>
                      <a:lnTo>
                        <a:pt x="4" y="24"/>
                      </a:lnTo>
                      <a:lnTo>
                        <a:pt x="16" y="21"/>
                      </a:lnTo>
                      <a:lnTo>
                        <a:pt x="14" y="8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27" y="0"/>
                      </a:lnTo>
                      <a:lnTo>
                        <a:pt x="29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6" name="Freeform 943"/>
                <p:cNvSpPr>
                  <a:spLocks/>
                </p:cNvSpPr>
                <p:nvPr/>
              </p:nvSpPr>
              <p:spPr bwMode="auto">
                <a:xfrm>
                  <a:off x="3537737" y="3529108"/>
                  <a:ext cx="52388" cy="44450"/>
                </a:xfrm>
                <a:custGeom>
                  <a:avLst/>
                  <a:gdLst/>
                  <a:ahLst/>
                  <a:cxnLst>
                    <a:cxn ang="0">
                      <a:pos x="29" y="5"/>
                    </a:cxn>
                    <a:cxn ang="0">
                      <a:pos x="18" y="7"/>
                    </a:cxn>
                    <a:cxn ang="0">
                      <a:pos x="20" y="20"/>
                    </a:cxn>
                    <a:cxn ang="0">
                      <a:pos x="31" y="17"/>
                    </a:cxn>
                    <a:cxn ang="0">
                      <a:pos x="33" y="22"/>
                    </a:cxn>
                    <a:cxn ang="0">
                      <a:pos x="5" y="28"/>
                    </a:cxn>
                    <a:cxn ang="0">
                      <a:pos x="4" y="23"/>
                    </a:cxn>
                    <a:cxn ang="0">
                      <a:pos x="16" y="21"/>
                    </a:cxn>
                    <a:cxn ang="0">
                      <a:pos x="14" y="7"/>
                    </a:cxn>
                    <a:cxn ang="0">
                      <a:pos x="1" y="11"/>
                    </a:cxn>
                    <a:cxn ang="0">
                      <a:pos x="0" y="6"/>
                    </a:cxn>
                    <a:cxn ang="0">
                      <a:pos x="28" y="0"/>
                    </a:cxn>
                    <a:cxn ang="0">
                      <a:pos x="29" y="5"/>
                    </a:cxn>
                  </a:cxnLst>
                  <a:rect l="0" t="0" r="r" b="b"/>
                  <a:pathLst>
                    <a:path w="33" h="28">
                      <a:moveTo>
                        <a:pt x="29" y="5"/>
                      </a:moveTo>
                      <a:lnTo>
                        <a:pt x="18" y="7"/>
                      </a:lnTo>
                      <a:lnTo>
                        <a:pt x="20" y="20"/>
                      </a:lnTo>
                      <a:lnTo>
                        <a:pt x="31" y="17"/>
                      </a:lnTo>
                      <a:lnTo>
                        <a:pt x="33" y="22"/>
                      </a:lnTo>
                      <a:lnTo>
                        <a:pt x="5" y="28"/>
                      </a:lnTo>
                      <a:lnTo>
                        <a:pt x="4" y="23"/>
                      </a:lnTo>
                      <a:lnTo>
                        <a:pt x="16" y="21"/>
                      </a:lnTo>
                      <a:lnTo>
                        <a:pt x="14" y="7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28" y="0"/>
                      </a:lnTo>
                      <a:lnTo>
                        <a:pt x="29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7" name="Freeform 944"/>
                <p:cNvSpPr>
                  <a:spLocks noEditPoints="1"/>
                </p:cNvSpPr>
                <p:nvPr/>
              </p:nvSpPr>
              <p:spPr bwMode="auto">
                <a:xfrm>
                  <a:off x="3547262" y="3573558"/>
                  <a:ext cx="52388" cy="39688"/>
                </a:xfrm>
                <a:custGeom>
                  <a:avLst/>
                  <a:gdLst/>
                  <a:ahLst/>
                  <a:cxnLst>
                    <a:cxn ang="0">
                      <a:pos x="3" y="17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1" y="10"/>
                    </a:cxn>
                    <a:cxn ang="0">
                      <a:pos x="6" y="1"/>
                    </a:cxn>
                    <a:cxn ang="0">
                      <a:pos x="17" y="13"/>
                    </a:cxn>
                    <a:cxn ang="0">
                      <a:pos x="17" y="13"/>
                    </a:cxn>
                    <a:cxn ang="0">
                      <a:pos x="21" y="6"/>
                    </a:cxn>
                    <a:cxn ang="0">
                      <a:pos x="18" y="1"/>
                    </a:cxn>
                    <a:cxn ang="0">
                      <a:pos x="21" y="0"/>
                    </a:cxn>
                    <a:cxn ang="0">
                      <a:pos x="24" y="6"/>
                    </a:cxn>
                    <a:cxn ang="0">
                      <a:pos x="17" y="17"/>
                    </a:cxn>
                    <a:cxn ang="0">
                      <a:pos x="9" y="19"/>
                    </a:cxn>
                    <a:cxn ang="0">
                      <a:pos x="4" y="20"/>
                    </a:cxn>
                    <a:cxn ang="0">
                      <a:pos x="3" y="17"/>
                    </a:cxn>
                    <a:cxn ang="0">
                      <a:pos x="14" y="13"/>
                    </a:cxn>
                    <a:cxn ang="0">
                      <a:pos x="7" y="5"/>
                    </a:cxn>
                    <a:cxn ang="0">
                      <a:pos x="4" y="10"/>
                    </a:cxn>
                    <a:cxn ang="0">
                      <a:pos x="9" y="14"/>
                    </a:cxn>
                    <a:cxn ang="0">
                      <a:pos x="10" y="14"/>
                    </a:cxn>
                    <a:cxn ang="0">
                      <a:pos x="14" y="13"/>
                    </a:cxn>
                  </a:cxnLst>
                  <a:rect l="0" t="0" r="r" b="b"/>
                  <a:pathLst>
                    <a:path w="26" h="20">
                      <a:moveTo>
                        <a:pt x="3" y="17"/>
                      </a:move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4" y="15"/>
                        <a:pt x="2" y="13"/>
                        <a:pt x="1" y="10"/>
                      </a:cubicBezTo>
                      <a:cubicBezTo>
                        <a:pt x="0" y="5"/>
                        <a:pt x="3" y="2"/>
                        <a:pt x="6" y="1"/>
                      </a:cubicBezTo>
                      <a:cubicBezTo>
                        <a:pt x="11" y="0"/>
                        <a:pt x="15" y="4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9" y="12"/>
                        <a:pt x="22" y="11"/>
                        <a:pt x="21" y="6"/>
                      </a:cubicBezTo>
                      <a:cubicBezTo>
                        <a:pt x="21" y="4"/>
                        <a:pt x="20" y="2"/>
                        <a:pt x="18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2" y="1"/>
                        <a:pt x="24" y="4"/>
                        <a:pt x="24" y="6"/>
                      </a:cubicBezTo>
                      <a:cubicBezTo>
                        <a:pt x="26" y="13"/>
                        <a:pt x="22" y="16"/>
                        <a:pt x="17" y="17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7" y="19"/>
                        <a:pt x="5" y="20"/>
                        <a:pt x="4" y="20"/>
                      </a:cubicBezTo>
                      <a:lnTo>
                        <a:pt x="3" y="17"/>
                      </a:lnTo>
                      <a:close/>
                      <a:moveTo>
                        <a:pt x="14" y="13"/>
                      </a:moveTo>
                      <a:cubicBezTo>
                        <a:pt x="13" y="9"/>
                        <a:pt x="11" y="4"/>
                        <a:pt x="7" y="5"/>
                      </a:cubicBezTo>
                      <a:cubicBezTo>
                        <a:pt x="5" y="6"/>
                        <a:pt x="4" y="8"/>
                        <a:pt x="4" y="10"/>
                      </a:cubicBezTo>
                      <a:cubicBezTo>
                        <a:pt x="5" y="13"/>
                        <a:pt x="7" y="14"/>
                        <a:pt x="9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8" name="Freeform 945"/>
                <p:cNvSpPr>
                  <a:spLocks noEditPoints="1"/>
                </p:cNvSpPr>
                <p:nvPr/>
              </p:nvSpPr>
              <p:spPr bwMode="auto">
                <a:xfrm>
                  <a:off x="3555199" y="3611658"/>
                  <a:ext cx="53975" cy="44450"/>
                </a:xfrm>
                <a:custGeom>
                  <a:avLst/>
                  <a:gdLst/>
                  <a:ahLst/>
                  <a:cxnLst>
                    <a:cxn ang="0">
                      <a:pos x="5" y="22"/>
                    </a:cxn>
                    <a:cxn ang="0">
                      <a:pos x="4" y="18"/>
                    </a:cxn>
                    <a:cxn ang="0">
                      <a:pos x="13" y="16"/>
                    </a:cxn>
                    <a:cxn ang="0">
                      <a:pos x="12" y="13"/>
                    </a:cxn>
                    <a:cxn ang="0">
                      <a:pos x="10" y="9"/>
                    </a:cxn>
                    <a:cxn ang="0">
                      <a:pos x="3" y="8"/>
                    </a:cxn>
                    <a:cxn ang="0">
                      <a:pos x="1" y="7"/>
                    </a:cxn>
                    <a:cxn ang="0">
                      <a:pos x="0" y="3"/>
                    </a:cxn>
                    <a:cxn ang="0">
                      <a:pos x="3" y="4"/>
                    </a:cxn>
                    <a:cxn ang="0">
                      <a:pos x="11" y="6"/>
                    </a:cxn>
                    <a:cxn ang="0">
                      <a:pos x="12" y="8"/>
                    </a:cxn>
                    <a:cxn ang="0">
                      <a:pos x="13" y="8"/>
                    </a:cxn>
                    <a:cxn ang="0">
                      <a:pos x="17" y="1"/>
                    </a:cxn>
                    <a:cxn ang="0">
                      <a:pos x="22" y="3"/>
                    </a:cxn>
                    <a:cxn ang="0">
                      <a:pos x="25" y="9"/>
                    </a:cxn>
                    <a:cxn ang="0">
                      <a:pos x="27" y="17"/>
                    </a:cxn>
                    <a:cxn ang="0">
                      <a:pos x="5" y="22"/>
                    </a:cxn>
                    <a:cxn ang="0">
                      <a:pos x="23" y="13"/>
                    </a:cxn>
                    <a:cxn ang="0">
                      <a:pos x="23" y="10"/>
                    </a:cxn>
                    <a:cxn ang="0">
                      <a:pos x="17" y="5"/>
                    </a:cxn>
                    <a:cxn ang="0">
                      <a:pos x="15" y="12"/>
                    </a:cxn>
                    <a:cxn ang="0">
                      <a:pos x="16" y="15"/>
                    </a:cxn>
                    <a:cxn ang="0">
                      <a:pos x="23" y="13"/>
                    </a:cxn>
                  </a:cxnLst>
                  <a:rect l="0" t="0" r="r" b="b"/>
                  <a:pathLst>
                    <a:path w="27" h="22">
                      <a:moveTo>
                        <a:pt x="5" y="22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1"/>
                        <a:pt x="11" y="10"/>
                        <a:pt x="10" y="9"/>
                      </a:cubicBezTo>
                      <a:cubicBezTo>
                        <a:pt x="9" y="8"/>
                        <a:pt x="6" y="8"/>
                        <a:pt x="3" y="8"/>
                      </a:cubicBezTo>
                      <a:cubicBezTo>
                        <a:pt x="3" y="8"/>
                        <a:pt x="2" y="7"/>
                        <a:pt x="1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6" y="4"/>
                        <a:pt x="9" y="4"/>
                        <a:pt x="11" y="6"/>
                      </a:cubicBezTo>
                      <a:cubicBezTo>
                        <a:pt x="11" y="6"/>
                        <a:pt x="12" y="7"/>
                        <a:pt x="12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5"/>
                        <a:pt x="13" y="2"/>
                        <a:pt x="17" y="1"/>
                      </a:cubicBezTo>
                      <a:cubicBezTo>
                        <a:pt x="19" y="0"/>
                        <a:pt x="21" y="1"/>
                        <a:pt x="22" y="3"/>
                      </a:cubicBezTo>
                      <a:cubicBezTo>
                        <a:pt x="24" y="4"/>
                        <a:pt x="25" y="7"/>
                        <a:pt x="25" y="9"/>
                      </a:cubicBezTo>
                      <a:cubicBezTo>
                        <a:pt x="26" y="12"/>
                        <a:pt x="26" y="15"/>
                        <a:pt x="27" y="17"/>
                      </a:cubicBezTo>
                      <a:lnTo>
                        <a:pt x="5" y="22"/>
                      </a:lnTo>
                      <a:close/>
                      <a:moveTo>
                        <a:pt x="23" y="13"/>
                      </a:move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2" y="7"/>
                        <a:pt x="20" y="4"/>
                        <a:pt x="17" y="5"/>
                      </a:cubicBezTo>
                      <a:cubicBezTo>
                        <a:pt x="15" y="6"/>
                        <a:pt x="14" y="9"/>
                        <a:pt x="15" y="12"/>
                      </a:cubicBezTo>
                      <a:cubicBezTo>
                        <a:pt x="15" y="13"/>
                        <a:pt x="16" y="14"/>
                        <a:pt x="16" y="15"/>
                      </a:cubicBez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59" name="Freeform 946"/>
                <p:cNvSpPr>
                  <a:spLocks/>
                </p:cNvSpPr>
                <p:nvPr/>
              </p:nvSpPr>
              <p:spPr bwMode="auto">
                <a:xfrm>
                  <a:off x="3363112" y="3130645"/>
                  <a:ext cx="53975" cy="46038"/>
                </a:xfrm>
                <a:custGeom>
                  <a:avLst/>
                  <a:gdLst/>
                  <a:ahLst/>
                  <a:cxnLst>
                    <a:cxn ang="0">
                      <a:pos x="34" y="22"/>
                    </a:cxn>
                    <a:cxn ang="0">
                      <a:pos x="6" y="29"/>
                    </a:cxn>
                    <a:cxn ang="0">
                      <a:pos x="5" y="24"/>
                    </a:cxn>
                    <a:cxn ang="0">
                      <a:pos x="27" y="19"/>
                    </a:cxn>
                    <a:cxn ang="0">
                      <a:pos x="25" y="6"/>
                    </a:cxn>
                    <a:cxn ang="0">
                      <a:pos x="1" y="11"/>
                    </a:cxn>
                    <a:cxn ang="0">
                      <a:pos x="0" y="6"/>
                    </a:cxn>
                    <a:cxn ang="0">
                      <a:pos x="27" y="0"/>
                    </a:cxn>
                    <a:cxn ang="0">
                      <a:pos x="34" y="22"/>
                    </a:cxn>
                  </a:cxnLst>
                  <a:rect l="0" t="0" r="r" b="b"/>
                  <a:pathLst>
                    <a:path w="34" h="29">
                      <a:moveTo>
                        <a:pt x="34" y="22"/>
                      </a:moveTo>
                      <a:lnTo>
                        <a:pt x="6" y="29"/>
                      </a:lnTo>
                      <a:lnTo>
                        <a:pt x="5" y="24"/>
                      </a:lnTo>
                      <a:lnTo>
                        <a:pt x="27" y="19"/>
                      </a:lnTo>
                      <a:lnTo>
                        <a:pt x="25" y="6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27" y="0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60" name="Freeform 947"/>
                <p:cNvSpPr>
                  <a:spLocks noEditPoints="1"/>
                </p:cNvSpPr>
                <p:nvPr/>
              </p:nvSpPr>
              <p:spPr bwMode="auto">
                <a:xfrm>
                  <a:off x="3374224" y="3173508"/>
                  <a:ext cx="52388" cy="5080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" y="15"/>
                    </a:cxn>
                    <a:cxn ang="0">
                      <a:pos x="10" y="2"/>
                    </a:cxn>
                    <a:cxn ang="0">
                      <a:pos x="24" y="10"/>
                    </a:cxn>
                    <a:cxn ang="0">
                      <a:pos x="15" y="23"/>
                    </a:cxn>
                    <a:cxn ang="0">
                      <a:pos x="11" y="6"/>
                    </a:cxn>
                    <a:cxn ang="0">
                      <a:pos x="4" y="14"/>
                    </a:cxn>
                    <a:cxn ang="0">
                      <a:pos x="14" y="19"/>
                    </a:cxn>
                    <a:cxn ang="0">
                      <a:pos x="21" y="11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26" h="25">
                      <a:moveTo>
                        <a:pt x="15" y="23"/>
                      </a:moveTo>
                      <a:cubicBezTo>
                        <a:pt x="7" y="25"/>
                        <a:pt x="3" y="20"/>
                        <a:pt x="1" y="15"/>
                      </a:cubicBezTo>
                      <a:cubicBezTo>
                        <a:pt x="0" y="9"/>
                        <a:pt x="3" y="3"/>
                        <a:pt x="10" y="2"/>
                      </a:cubicBezTo>
                      <a:cubicBezTo>
                        <a:pt x="17" y="0"/>
                        <a:pt x="23" y="4"/>
                        <a:pt x="24" y="10"/>
                      </a:cubicBezTo>
                      <a:cubicBezTo>
                        <a:pt x="26" y="16"/>
                        <a:pt x="22" y="22"/>
                        <a:pt x="15" y="23"/>
                      </a:cubicBezTo>
                      <a:close/>
                      <a:moveTo>
                        <a:pt x="11" y="6"/>
                      </a:moveTo>
                      <a:cubicBezTo>
                        <a:pt x="6" y="7"/>
                        <a:pt x="3" y="11"/>
                        <a:pt x="4" y="14"/>
                      </a:cubicBezTo>
                      <a:cubicBezTo>
                        <a:pt x="5" y="18"/>
                        <a:pt x="9" y="20"/>
                        <a:pt x="14" y="19"/>
                      </a:cubicBezTo>
                      <a:cubicBezTo>
                        <a:pt x="18" y="18"/>
                        <a:pt x="22" y="15"/>
                        <a:pt x="21" y="11"/>
                      </a:cubicBezTo>
                      <a:cubicBezTo>
                        <a:pt x="20" y="6"/>
                        <a:pt x="15" y="5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61" name="Freeform 948"/>
                <p:cNvSpPr>
                  <a:spLocks/>
                </p:cNvSpPr>
                <p:nvPr/>
              </p:nvSpPr>
              <p:spPr bwMode="auto">
                <a:xfrm>
                  <a:off x="3382162" y="3224308"/>
                  <a:ext cx="53975" cy="39688"/>
                </a:xfrm>
                <a:custGeom>
                  <a:avLst/>
                  <a:gdLst/>
                  <a:ahLst/>
                  <a:cxnLst>
                    <a:cxn ang="0">
                      <a:pos x="27" y="15"/>
                    </a:cxn>
                    <a:cxn ang="0">
                      <a:pos x="5" y="20"/>
                    </a:cxn>
                    <a:cxn ang="0">
                      <a:pos x="4" y="17"/>
                    </a:cxn>
                    <a:cxn ang="0">
                      <a:pos x="23" y="12"/>
                    </a:cxn>
                    <a:cxn ang="0">
                      <a:pos x="21" y="5"/>
                    </a:cxn>
                    <a:cxn ang="0">
                      <a:pos x="15" y="6"/>
                    </a:cxn>
                    <a:cxn ang="0">
                      <a:pos x="2" y="5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5" y="2"/>
                    </a:cxn>
                    <a:cxn ang="0">
                      <a:pos x="14" y="2"/>
                    </a:cxn>
                    <a:cxn ang="0">
                      <a:pos x="23" y="0"/>
                    </a:cxn>
                    <a:cxn ang="0">
                      <a:pos x="27" y="15"/>
                    </a:cxn>
                  </a:cxnLst>
                  <a:rect l="0" t="0" r="r" b="b"/>
                  <a:pathLst>
                    <a:path w="27" h="20">
                      <a:moveTo>
                        <a:pt x="27" y="15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9" y="7"/>
                        <a:pt x="5" y="8"/>
                        <a:pt x="2" y="5"/>
                      </a:cubicBezTo>
                      <a:cubicBezTo>
                        <a:pt x="1" y="4"/>
                        <a:pt x="1" y="3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2"/>
                        <a:pt x="5" y="2"/>
                      </a:cubicBezTo>
                      <a:cubicBezTo>
                        <a:pt x="6" y="4"/>
                        <a:pt x="10" y="3"/>
                        <a:pt x="14" y="2"/>
                      </a:cubicBezTo>
                      <a:cubicBezTo>
                        <a:pt x="23" y="0"/>
                        <a:pt x="23" y="0"/>
                        <a:pt x="23" y="0"/>
                      </a:cubicBez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62" name="Freeform 949"/>
                <p:cNvSpPr>
                  <a:spLocks/>
                </p:cNvSpPr>
                <p:nvPr/>
              </p:nvSpPr>
              <p:spPr bwMode="auto">
                <a:xfrm>
                  <a:off x="3394862" y="3263995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14" y="6"/>
                    </a:cxn>
                    <a:cxn ang="0">
                      <a:pos x="5" y="8"/>
                    </a:cxn>
                    <a:cxn ang="0">
                      <a:pos x="5" y="8"/>
                    </a:cxn>
                    <a:cxn ang="0">
                      <a:pos x="12" y="10"/>
                    </a:cxn>
                    <a:cxn ang="0">
                      <a:pos x="25" y="14"/>
                    </a:cxn>
                    <a:cxn ang="0">
                      <a:pos x="26" y="19"/>
                    </a:cxn>
                    <a:cxn ang="0">
                      <a:pos x="4" y="24"/>
                    </a:cxn>
                    <a:cxn ang="0">
                      <a:pos x="3" y="20"/>
                    </a:cxn>
                    <a:cxn ang="0">
                      <a:pos x="13" y="18"/>
                    </a:cxn>
                    <a:cxn ang="0">
                      <a:pos x="22" y="16"/>
                    </a:cxn>
                    <a:cxn ang="0">
                      <a:pos x="22" y="16"/>
                    </a:cxn>
                    <a:cxn ang="0">
                      <a:pos x="14" y="14"/>
                    </a:cxn>
                    <a:cxn ang="0">
                      <a:pos x="1" y="10"/>
                    </a:cxn>
                    <a:cxn ang="0">
                      <a:pos x="0" y="5"/>
                    </a:cxn>
                    <a:cxn ang="0">
                      <a:pos x="22" y="0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6" h="24">
                      <a:moveTo>
                        <a:pt x="23" y="4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0" y="7"/>
                        <a:pt x="8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8" y="8"/>
                        <a:pt x="9" y="9"/>
                        <a:pt x="12" y="10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6" y="17"/>
                        <a:pt x="18" y="17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9" y="15"/>
                        <a:pt x="17" y="14"/>
                        <a:pt x="14" y="14"/>
                      </a:cubicBezTo>
                      <a:cubicBezTo>
                        <a:pt x="10" y="12"/>
                        <a:pt x="5" y="11"/>
                        <a:pt x="1" y="1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2" y="0"/>
                        <a:pt x="22" y="0"/>
                        <a:pt x="22" y="0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63" name="Freeform 950"/>
                <p:cNvSpPr>
                  <a:spLocks/>
                </p:cNvSpPr>
                <p:nvPr/>
              </p:nvSpPr>
              <p:spPr bwMode="auto">
                <a:xfrm>
                  <a:off x="3405974" y="3303683"/>
                  <a:ext cx="50800" cy="34925"/>
                </a:xfrm>
                <a:custGeom>
                  <a:avLst/>
                  <a:gdLst/>
                  <a:ahLst/>
                  <a:cxnLst>
                    <a:cxn ang="0">
                      <a:pos x="32" y="22"/>
                    </a:cxn>
                    <a:cxn ang="0">
                      <a:pos x="28" y="22"/>
                    </a:cxn>
                    <a:cxn ang="0">
                      <a:pos x="25" y="15"/>
                    </a:cxn>
                    <a:cxn ang="0">
                      <a:pos x="2" y="20"/>
                    </a:cxn>
                    <a:cxn ang="0">
                      <a:pos x="0" y="15"/>
                    </a:cxn>
                    <a:cxn ang="0">
                      <a:pos x="24" y="10"/>
                    </a:cxn>
                    <a:cxn ang="0">
                      <a:pos x="22" y="1"/>
                    </a:cxn>
                    <a:cxn ang="0">
                      <a:pos x="27" y="0"/>
                    </a:cxn>
                    <a:cxn ang="0">
                      <a:pos x="32" y="22"/>
                    </a:cxn>
                  </a:cxnLst>
                  <a:rect l="0" t="0" r="r" b="b"/>
                  <a:pathLst>
                    <a:path w="32" h="22">
                      <a:moveTo>
                        <a:pt x="32" y="22"/>
                      </a:moveTo>
                      <a:lnTo>
                        <a:pt x="28" y="22"/>
                      </a:lnTo>
                      <a:lnTo>
                        <a:pt x="25" y="15"/>
                      </a:lnTo>
                      <a:lnTo>
                        <a:pt x="2" y="20"/>
                      </a:lnTo>
                      <a:lnTo>
                        <a:pt x="0" y="15"/>
                      </a:lnTo>
                      <a:lnTo>
                        <a:pt x="24" y="10"/>
                      </a:lnTo>
                      <a:lnTo>
                        <a:pt x="22" y="1"/>
                      </a:lnTo>
                      <a:lnTo>
                        <a:pt x="27" y="0"/>
                      </a:lnTo>
                      <a:lnTo>
                        <a:pt x="32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64" name="Freeform 951"/>
                <p:cNvSpPr>
                  <a:spLocks/>
                </p:cNvSpPr>
                <p:nvPr/>
              </p:nvSpPr>
              <p:spPr bwMode="auto">
                <a:xfrm>
                  <a:off x="3412324" y="3341783"/>
                  <a:ext cx="52388" cy="47625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14" y="6"/>
                    </a:cxn>
                    <a:cxn ang="0">
                      <a:pos x="5" y="8"/>
                    </a:cxn>
                    <a:cxn ang="0">
                      <a:pos x="5" y="8"/>
                    </a:cxn>
                    <a:cxn ang="0">
                      <a:pos x="12" y="10"/>
                    </a:cxn>
                    <a:cxn ang="0">
                      <a:pos x="25" y="14"/>
                    </a:cxn>
                    <a:cxn ang="0">
                      <a:pos x="26" y="19"/>
                    </a:cxn>
                    <a:cxn ang="0">
                      <a:pos x="5" y="24"/>
                    </a:cxn>
                    <a:cxn ang="0">
                      <a:pos x="4" y="20"/>
                    </a:cxn>
                    <a:cxn ang="0">
                      <a:pos x="13" y="18"/>
                    </a:cxn>
                    <a:cxn ang="0">
                      <a:pos x="22" y="16"/>
                    </a:cxn>
                    <a:cxn ang="0">
                      <a:pos x="22" y="16"/>
                    </a:cxn>
                    <a:cxn ang="0">
                      <a:pos x="14" y="14"/>
                    </a:cxn>
                    <a:cxn ang="0">
                      <a:pos x="1" y="10"/>
                    </a:cxn>
                    <a:cxn ang="0">
                      <a:pos x="0" y="5"/>
                    </a:cxn>
                    <a:cxn ang="0">
                      <a:pos x="22" y="0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6" h="24">
                      <a:moveTo>
                        <a:pt x="23" y="4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0" y="7"/>
                        <a:pt x="8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8" y="9"/>
                        <a:pt x="10" y="9"/>
                        <a:pt x="12" y="10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7" y="17"/>
                        <a:pt x="18" y="17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9" y="15"/>
                        <a:pt x="17" y="15"/>
                        <a:pt x="14" y="14"/>
                      </a:cubicBezTo>
                      <a:cubicBezTo>
                        <a:pt x="10" y="13"/>
                        <a:pt x="6" y="11"/>
                        <a:pt x="1" y="1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2" y="0"/>
                        <a:pt x="22" y="0"/>
                        <a:pt x="22" y="0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65" name="Freeform 952"/>
                <p:cNvSpPr>
                  <a:spLocks/>
                </p:cNvSpPr>
                <p:nvPr/>
              </p:nvSpPr>
              <p:spPr bwMode="auto">
                <a:xfrm>
                  <a:off x="3425024" y="3387820"/>
                  <a:ext cx="50800" cy="47625"/>
                </a:xfrm>
                <a:custGeom>
                  <a:avLst/>
                  <a:gdLst/>
                  <a:ahLst/>
                  <a:cxnLst>
                    <a:cxn ang="0">
                      <a:pos x="22" y="4"/>
                    </a:cxn>
                    <a:cxn ang="0">
                      <a:pos x="13" y="7"/>
                    </a:cxn>
                    <a:cxn ang="0">
                      <a:pos x="13" y="8"/>
                    </a:cxn>
                    <a:cxn ang="0">
                      <a:pos x="25" y="14"/>
                    </a:cxn>
                    <a:cxn ang="0">
                      <a:pos x="26" y="18"/>
                    </a:cxn>
                    <a:cxn ang="0">
                      <a:pos x="14" y="11"/>
                    </a:cxn>
                    <a:cxn ang="0">
                      <a:pos x="9" y="20"/>
                    </a:cxn>
                    <a:cxn ang="0">
                      <a:pos x="4" y="24"/>
                    </a:cxn>
                    <a:cxn ang="0">
                      <a:pos x="3" y="20"/>
                    </a:cxn>
                    <a:cxn ang="0">
                      <a:pos x="7" y="16"/>
                    </a:cxn>
                    <a:cxn ang="0">
                      <a:pos x="10" y="8"/>
                    </a:cxn>
                    <a:cxn ang="0">
                      <a:pos x="10" y="7"/>
                    </a:cxn>
                    <a:cxn ang="0">
                      <a:pos x="1" y="9"/>
                    </a:cxn>
                    <a:cxn ang="0">
                      <a:pos x="0" y="6"/>
                    </a:cxn>
                    <a:cxn ang="0">
                      <a:pos x="21" y="0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6" h="24">
                      <a:moveTo>
                        <a:pt x="22" y="4"/>
                      </a:move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5"/>
                        <a:pt x="12" y="17"/>
                        <a:pt x="9" y="20"/>
                      </a:cubicBezTo>
                      <a:cubicBezTo>
                        <a:pt x="7" y="21"/>
                        <a:pt x="5" y="22"/>
                        <a:pt x="4" y="24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19"/>
                        <a:pt x="5" y="18"/>
                        <a:pt x="7" y="16"/>
                      </a:cubicBezTo>
                      <a:cubicBezTo>
                        <a:pt x="10" y="14"/>
                        <a:pt x="11" y="12"/>
                        <a:pt x="10" y="8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1" y="0"/>
                        <a:pt x="21" y="0"/>
                        <a:pt x="21" y="0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66" name="Freeform 953"/>
                <p:cNvSpPr>
                  <a:spLocks noEditPoints="1"/>
                </p:cNvSpPr>
                <p:nvPr/>
              </p:nvSpPr>
              <p:spPr bwMode="auto">
                <a:xfrm>
                  <a:off x="3432962" y="3429095"/>
                  <a:ext cx="50800" cy="39688"/>
                </a:xfrm>
                <a:custGeom>
                  <a:avLst/>
                  <a:gdLst/>
                  <a:ahLst/>
                  <a:cxnLst>
                    <a:cxn ang="0">
                      <a:pos x="3" y="17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1" y="10"/>
                    </a:cxn>
                    <a:cxn ang="0">
                      <a:pos x="6" y="2"/>
                    </a:cxn>
                    <a:cxn ang="0">
                      <a:pos x="17" y="13"/>
                    </a:cxn>
                    <a:cxn ang="0">
                      <a:pos x="17" y="13"/>
                    </a:cxn>
                    <a:cxn ang="0">
                      <a:pos x="21" y="7"/>
                    </a:cxn>
                    <a:cxn ang="0">
                      <a:pos x="18" y="1"/>
                    </a:cxn>
                    <a:cxn ang="0">
                      <a:pos x="21" y="0"/>
                    </a:cxn>
                    <a:cxn ang="0">
                      <a:pos x="24" y="7"/>
                    </a:cxn>
                    <a:cxn ang="0">
                      <a:pos x="17" y="17"/>
                    </a:cxn>
                    <a:cxn ang="0">
                      <a:pos x="9" y="19"/>
                    </a:cxn>
                    <a:cxn ang="0">
                      <a:pos x="4" y="20"/>
                    </a:cxn>
                    <a:cxn ang="0">
                      <a:pos x="3" y="17"/>
                    </a:cxn>
                    <a:cxn ang="0">
                      <a:pos x="14" y="14"/>
                    </a:cxn>
                    <a:cxn ang="0">
                      <a:pos x="7" y="6"/>
                    </a:cxn>
                    <a:cxn ang="0">
                      <a:pos x="4" y="10"/>
                    </a:cxn>
                    <a:cxn ang="0">
                      <a:pos x="9" y="15"/>
                    </a:cxn>
                    <a:cxn ang="0">
                      <a:pos x="10" y="15"/>
                    </a:cxn>
                    <a:cxn ang="0">
                      <a:pos x="14" y="14"/>
                    </a:cxn>
                  </a:cxnLst>
                  <a:rect l="0" t="0" r="r" b="b"/>
                  <a:pathLst>
                    <a:path w="26" h="20">
                      <a:moveTo>
                        <a:pt x="3" y="17"/>
                      </a:move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4" y="15"/>
                        <a:pt x="2" y="13"/>
                        <a:pt x="1" y="10"/>
                      </a:cubicBezTo>
                      <a:cubicBezTo>
                        <a:pt x="0" y="5"/>
                        <a:pt x="3" y="2"/>
                        <a:pt x="6" y="2"/>
                      </a:cubicBezTo>
                      <a:cubicBezTo>
                        <a:pt x="11" y="0"/>
                        <a:pt x="15" y="4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9" y="12"/>
                        <a:pt x="22" y="11"/>
                        <a:pt x="21" y="7"/>
                      </a:cubicBezTo>
                      <a:cubicBezTo>
                        <a:pt x="21" y="5"/>
                        <a:pt x="20" y="3"/>
                        <a:pt x="18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2" y="1"/>
                        <a:pt x="24" y="4"/>
                        <a:pt x="24" y="7"/>
                      </a:cubicBezTo>
                      <a:cubicBezTo>
                        <a:pt x="26" y="13"/>
                        <a:pt x="22" y="16"/>
                        <a:pt x="17" y="17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7" y="19"/>
                        <a:pt x="5" y="20"/>
                        <a:pt x="4" y="20"/>
                      </a:cubicBezTo>
                      <a:lnTo>
                        <a:pt x="3" y="17"/>
                      </a:lnTo>
                      <a:close/>
                      <a:moveTo>
                        <a:pt x="14" y="14"/>
                      </a:moveTo>
                      <a:cubicBezTo>
                        <a:pt x="13" y="9"/>
                        <a:pt x="11" y="5"/>
                        <a:pt x="7" y="6"/>
                      </a:cubicBezTo>
                      <a:cubicBezTo>
                        <a:pt x="5" y="6"/>
                        <a:pt x="4" y="8"/>
                        <a:pt x="4" y="10"/>
                      </a:cubicBezTo>
                      <a:cubicBezTo>
                        <a:pt x="5" y="13"/>
                        <a:pt x="7" y="14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lnTo>
                        <a:pt x="1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80" name="Freeform 967"/>
                <p:cNvSpPr>
                  <a:spLocks/>
                </p:cNvSpPr>
                <p:nvPr/>
              </p:nvSpPr>
              <p:spPr bwMode="auto">
                <a:xfrm>
                  <a:off x="4490361" y="2644603"/>
                  <a:ext cx="146050" cy="130175"/>
                </a:xfrm>
                <a:custGeom>
                  <a:avLst/>
                  <a:gdLst/>
                  <a:ahLst/>
                  <a:cxnLst>
                    <a:cxn ang="0">
                      <a:pos x="92" y="81"/>
                    </a:cxn>
                    <a:cxn ang="0">
                      <a:pos x="46" y="81"/>
                    </a:cxn>
                    <a:cxn ang="0">
                      <a:pos x="0" y="82"/>
                    </a:cxn>
                    <a:cxn ang="0">
                      <a:pos x="22" y="41"/>
                    </a:cxn>
                    <a:cxn ang="0">
                      <a:pos x="45" y="0"/>
                    </a:cxn>
                    <a:cxn ang="0">
                      <a:pos x="69" y="41"/>
                    </a:cxn>
                    <a:cxn ang="0">
                      <a:pos x="92" y="81"/>
                    </a:cxn>
                  </a:cxnLst>
                  <a:rect l="0" t="0" r="r" b="b"/>
                  <a:pathLst>
                    <a:path w="92" h="82">
                      <a:moveTo>
                        <a:pt x="92" y="81"/>
                      </a:moveTo>
                      <a:lnTo>
                        <a:pt x="46" y="81"/>
                      </a:lnTo>
                      <a:lnTo>
                        <a:pt x="0" y="82"/>
                      </a:lnTo>
                      <a:lnTo>
                        <a:pt x="22" y="41"/>
                      </a:lnTo>
                      <a:lnTo>
                        <a:pt x="45" y="0"/>
                      </a:lnTo>
                      <a:lnTo>
                        <a:pt x="69" y="41"/>
                      </a:lnTo>
                      <a:lnTo>
                        <a:pt x="92" y="81"/>
                      </a:lnTo>
                      <a:close/>
                    </a:path>
                  </a:pathLst>
                </a:custGeom>
                <a:solidFill>
                  <a:srgbClr val="BAC1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81" name="Freeform 968"/>
                <p:cNvSpPr>
                  <a:spLocks/>
                </p:cNvSpPr>
                <p:nvPr/>
              </p:nvSpPr>
              <p:spPr bwMode="auto">
                <a:xfrm>
                  <a:off x="4490361" y="3224308"/>
                  <a:ext cx="146050" cy="128588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46" y="0"/>
                    </a:cxn>
                    <a:cxn ang="0">
                      <a:pos x="92" y="0"/>
                    </a:cxn>
                    <a:cxn ang="0">
                      <a:pos x="70" y="40"/>
                    </a:cxn>
                    <a:cxn ang="0">
                      <a:pos x="47" y="81"/>
                    </a:cxn>
                    <a:cxn ang="0">
                      <a:pos x="23" y="4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92" h="81">
                      <a:moveTo>
                        <a:pt x="0" y="1"/>
                      </a:moveTo>
                      <a:lnTo>
                        <a:pt x="46" y="0"/>
                      </a:lnTo>
                      <a:lnTo>
                        <a:pt x="92" y="0"/>
                      </a:lnTo>
                      <a:lnTo>
                        <a:pt x="70" y="40"/>
                      </a:lnTo>
                      <a:lnTo>
                        <a:pt x="47" y="81"/>
                      </a:lnTo>
                      <a:lnTo>
                        <a:pt x="23" y="4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AC1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pic>
            <p:nvPicPr>
              <p:cNvPr id="22" name="Рисунок 21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39669" y="2693117"/>
                <a:ext cx="864663" cy="371152"/>
              </a:xfrm>
              <a:prstGeom prst="rect">
                <a:avLst/>
              </a:prstGeom>
            </p:spPr>
          </p:pic>
        </p:grpSp>
        <p:sp>
          <p:nvSpPr>
            <p:cNvPr id="722" name="TextBox 721"/>
            <p:cNvSpPr txBox="1"/>
            <p:nvPr/>
          </p:nvSpPr>
          <p:spPr>
            <a:xfrm>
              <a:off x="259451" y="1804694"/>
              <a:ext cx="2417645" cy="374459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/>
            <a:p>
              <a:pPr>
                <a:lnSpc>
                  <a:spcPts val="1100"/>
                </a:lnSpc>
              </a:pPr>
              <a:r>
                <a:rPr lang="ru-RU" sz="1300" b="1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anose="020B0606020202030204" pitchFamily="34" charset="0"/>
                </a:rPr>
                <a:t>Развитие ЛК, </a:t>
              </a:r>
              <a:r>
                <a:rPr lang="en-US" sz="1300" b="1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anose="020B0606020202030204" pitchFamily="34" charset="0"/>
                </a:rPr>
                <a:t>QR-</a:t>
              </a:r>
              <a:r>
                <a:rPr lang="ru-RU" sz="1300" b="1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anose="020B0606020202030204" pitchFamily="34" charset="0"/>
                </a:rPr>
                <a:t>кодирование</a:t>
              </a:r>
            </a:p>
            <a:p>
              <a:pPr>
                <a:lnSpc>
                  <a:spcPts val="1100"/>
                </a:lnSpc>
              </a:pPr>
              <a:r>
                <a:rPr lang="ru-RU" sz="1300" b="1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anose="020B0606020202030204" pitchFamily="34" charset="0"/>
                </a:rPr>
                <a:t>разрешений и лицензий</a:t>
              </a:r>
              <a:endParaRPr lang="ru-RU" sz="1300" b="1" spc="50" dirty="0">
                <a:solidFill>
                  <a:schemeClr val="tx1">
                    <a:lumMod val="75000"/>
                    <a:lumOff val="25000"/>
                  </a:schemeClr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738" name="TextBox 737"/>
            <p:cNvSpPr txBox="1"/>
            <p:nvPr/>
          </p:nvSpPr>
          <p:spPr>
            <a:xfrm>
              <a:off x="259451" y="705653"/>
              <a:ext cx="1952775" cy="196462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r>
                <a:rPr lang="ru-RU" sz="1300" spc="5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anose="020B0606020202030204" pitchFamily="34" charset="0"/>
                </a:rPr>
                <a:t>Реестр объектов НВОС </a:t>
              </a:r>
            </a:p>
          </p:txBody>
        </p:sp>
        <p:sp>
          <p:nvSpPr>
            <p:cNvPr id="740" name="TextBox 739"/>
            <p:cNvSpPr txBox="1"/>
            <p:nvPr/>
          </p:nvSpPr>
          <p:spPr>
            <a:xfrm>
              <a:off x="259451" y="1455387"/>
              <a:ext cx="2092235" cy="196462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900" b="1">
                  <a:latin typeface="+mj-lt"/>
                </a:defRPr>
              </a:lvl1pPr>
            </a:lstStyle>
            <a:p>
              <a:pPr algn="ctr"/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anose="020B0606020202030204" pitchFamily="34" charset="0"/>
                </a:rPr>
                <a:t>Досудебное обжалование</a:t>
              </a:r>
              <a:endParaRPr lang="ru-RU" sz="1300" spc="50" dirty="0">
                <a:solidFill>
                  <a:schemeClr val="tx1">
                    <a:lumMod val="75000"/>
                    <a:lumOff val="25000"/>
                  </a:schemeClr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776" name="Oval 2095"/>
            <p:cNvSpPr>
              <a:spLocks noChangeArrowheads="1"/>
            </p:cNvSpPr>
            <p:nvPr/>
          </p:nvSpPr>
          <p:spPr bwMode="auto">
            <a:xfrm>
              <a:off x="3093379" y="1604849"/>
              <a:ext cx="123025" cy="123025"/>
            </a:xfrm>
            <a:prstGeom prst="ellipse">
              <a:avLst/>
            </a:prstGeom>
            <a:solidFill>
              <a:srgbClr val="44AFD0"/>
            </a:solidFill>
            <a:ln>
              <a:noFill/>
            </a:ln>
            <a:extLst/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cxnSp>
          <p:nvCxnSpPr>
            <p:cNvPr id="674" name="Прямая соединительная линия 673"/>
            <p:cNvCxnSpPr/>
            <p:nvPr/>
          </p:nvCxnSpPr>
          <p:spPr>
            <a:xfrm rot="16200000" flipH="1">
              <a:off x="3233387" y="1155682"/>
              <a:ext cx="252000" cy="0"/>
            </a:xfrm>
            <a:prstGeom prst="line">
              <a:avLst/>
            </a:prstGeom>
            <a:ln w="19050">
              <a:solidFill>
                <a:srgbClr val="44AFD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Прямая соединительная линия 675"/>
            <p:cNvCxnSpPr/>
            <p:nvPr/>
          </p:nvCxnSpPr>
          <p:spPr>
            <a:xfrm flipH="1">
              <a:off x="2776041" y="1661339"/>
              <a:ext cx="0" cy="529200"/>
            </a:xfrm>
            <a:prstGeom prst="line">
              <a:avLst/>
            </a:prstGeom>
            <a:ln w="19050">
              <a:solidFill>
                <a:srgbClr val="44AFD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1" name="Прямая соединительная линия 570"/>
            <p:cNvCxnSpPr/>
            <p:nvPr/>
          </p:nvCxnSpPr>
          <p:spPr>
            <a:xfrm rot="16200000" flipH="1">
              <a:off x="2951678" y="1479683"/>
              <a:ext cx="396000" cy="0"/>
            </a:xfrm>
            <a:prstGeom prst="line">
              <a:avLst/>
            </a:prstGeom>
            <a:ln w="19050">
              <a:solidFill>
                <a:srgbClr val="44AFD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5" name="Прямая соединительная линия 574"/>
            <p:cNvCxnSpPr/>
            <p:nvPr/>
          </p:nvCxnSpPr>
          <p:spPr>
            <a:xfrm flipV="1">
              <a:off x="2770318" y="1667784"/>
              <a:ext cx="360000" cy="690"/>
            </a:xfrm>
            <a:prstGeom prst="line">
              <a:avLst/>
            </a:prstGeom>
            <a:ln w="19050">
              <a:solidFill>
                <a:srgbClr val="44AFD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9" name="TextBox 578"/>
            <p:cNvSpPr txBox="1"/>
            <p:nvPr/>
          </p:nvSpPr>
          <p:spPr>
            <a:xfrm>
              <a:off x="259451" y="4658198"/>
              <a:ext cx="3533336" cy="220571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 algn="ctr">
                <a:lnSpc>
                  <a:spcPts val="1000"/>
                </a:lnSpc>
                <a:defRPr sz="12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pPr algn="l"/>
              <a:r>
                <a:rPr lang="ru-RU" sz="1300" spc="5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Оптимизация структуры </a:t>
              </a:r>
              <a:r>
                <a:rPr lang="ru-RU" sz="1300" spc="5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Росприроднадзора</a:t>
              </a:r>
              <a:endParaRPr lang="ru-RU" sz="1300" spc="5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593" name="Прямая соединительная линия 592"/>
            <p:cNvCxnSpPr/>
            <p:nvPr/>
          </p:nvCxnSpPr>
          <p:spPr>
            <a:xfrm flipH="1">
              <a:off x="6548563" y="2372089"/>
              <a:ext cx="24120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Прямая соединительная линия 687"/>
            <p:cNvCxnSpPr/>
            <p:nvPr/>
          </p:nvCxnSpPr>
          <p:spPr>
            <a:xfrm flipH="1">
              <a:off x="122003" y="3006091"/>
              <a:ext cx="2646000" cy="0"/>
            </a:xfrm>
            <a:prstGeom prst="line">
              <a:avLst/>
            </a:prstGeom>
            <a:ln w="19050">
              <a:solidFill>
                <a:srgbClr val="5346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/>
            <p:cNvCxnSpPr/>
            <p:nvPr/>
          </p:nvCxnSpPr>
          <p:spPr>
            <a:xfrm flipH="1">
              <a:off x="130923" y="3594721"/>
              <a:ext cx="2628000" cy="0"/>
            </a:xfrm>
            <a:prstGeom prst="line">
              <a:avLst/>
            </a:prstGeom>
            <a:ln w="19050">
              <a:solidFill>
                <a:srgbClr val="5346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Прямая соединительная линия 694"/>
            <p:cNvCxnSpPr/>
            <p:nvPr/>
          </p:nvCxnSpPr>
          <p:spPr>
            <a:xfrm flipH="1">
              <a:off x="122004" y="4893069"/>
              <a:ext cx="4021872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0" name="Прямая соединительная линия 699"/>
            <p:cNvCxnSpPr/>
            <p:nvPr/>
          </p:nvCxnSpPr>
          <p:spPr>
            <a:xfrm flipH="1">
              <a:off x="122003" y="4521958"/>
              <a:ext cx="3708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Прямая соединительная линия 667"/>
            <p:cNvCxnSpPr/>
            <p:nvPr/>
          </p:nvCxnSpPr>
          <p:spPr>
            <a:xfrm flipH="1">
              <a:off x="122003" y="917220"/>
              <a:ext cx="3852000" cy="0"/>
            </a:xfrm>
            <a:prstGeom prst="line">
              <a:avLst/>
            </a:prstGeom>
            <a:ln w="19050">
              <a:solidFill>
                <a:srgbClr val="44AFD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2" name="Прямая соединительная линия 571"/>
            <p:cNvCxnSpPr/>
            <p:nvPr/>
          </p:nvCxnSpPr>
          <p:spPr>
            <a:xfrm flipH="1">
              <a:off x="117409" y="1669621"/>
              <a:ext cx="2664000" cy="0"/>
            </a:xfrm>
            <a:prstGeom prst="line">
              <a:avLst/>
            </a:prstGeom>
            <a:ln w="19050">
              <a:solidFill>
                <a:srgbClr val="44AFD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3" name="Прямая соединительная линия 572"/>
            <p:cNvCxnSpPr/>
            <p:nvPr/>
          </p:nvCxnSpPr>
          <p:spPr>
            <a:xfrm flipH="1">
              <a:off x="126599" y="2189020"/>
              <a:ext cx="2646000" cy="0"/>
            </a:xfrm>
            <a:prstGeom prst="line">
              <a:avLst/>
            </a:prstGeom>
            <a:ln w="19050">
              <a:solidFill>
                <a:srgbClr val="44AFD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5" name="Прямая соединительная линия 594"/>
            <p:cNvCxnSpPr/>
            <p:nvPr/>
          </p:nvCxnSpPr>
          <p:spPr>
            <a:xfrm flipH="1">
              <a:off x="122004" y="4185490"/>
              <a:ext cx="3060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Прямая соединительная линия 757"/>
            <p:cNvCxnSpPr/>
            <p:nvPr/>
          </p:nvCxnSpPr>
          <p:spPr>
            <a:xfrm flipH="1">
              <a:off x="6538156" y="3121701"/>
              <a:ext cx="2448000" cy="0"/>
            </a:xfrm>
            <a:prstGeom prst="line">
              <a:avLst/>
            </a:prstGeom>
            <a:ln w="19050">
              <a:solidFill>
                <a:srgbClr val="3A6F9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Прямая соединительная линия 595"/>
            <p:cNvCxnSpPr/>
            <p:nvPr/>
          </p:nvCxnSpPr>
          <p:spPr>
            <a:xfrm flipH="1">
              <a:off x="6543698" y="3701785"/>
              <a:ext cx="2448000" cy="0"/>
            </a:xfrm>
            <a:prstGeom prst="line">
              <a:avLst/>
            </a:prstGeom>
            <a:ln w="19050">
              <a:solidFill>
                <a:srgbClr val="3A6F9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0" name="Прямая соединительная линия 589"/>
            <p:cNvCxnSpPr/>
            <p:nvPr/>
          </p:nvCxnSpPr>
          <p:spPr>
            <a:xfrm flipV="1">
              <a:off x="3355427" y="1031514"/>
              <a:ext cx="612000" cy="1"/>
            </a:xfrm>
            <a:prstGeom prst="line">
              <a:avLst/>
            </a:prstGeom>
            <a:ln w="19050">
              <a:solidFill>
                <a:srgbClr val="44AFD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Прямая соединительная линия 600"/>
            <p:cNvCxnSpPr/>
            <p:nvPr/>
          </p:nvCxnSpPr>
          <p:spPr>
            <a:xfrm rot="16200000" flipH="1">
              <a:off x="3903003" y="972115"/>
              <a:ext cx="118800" cy="0"/>
            </a:xfrm>
            <a:prstGeom prst="line">
              <a:avLst/>
            </a:prstGeom>
            <a:ln w="19050">
              <a:solidFill>
                <a:srgbClr val="44AFD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2" name="Прямая соединительная линия 601"/>
            <p:cNvCxnSpPr/>
            <p:nvPr/>
          </p:nvCxnSpPr>
          <p:spPr>
            <a:xfrm rot="16200000" flipH="1">
              <a:off x="5585362" y="1029440"/>
              <a:ext cx="414000" cy="0"/>
            </a:xfrm>
            <a:prstGeom prst="line">
              <a:avLst/>
            </a:prstGeom>
            <a:ln w="19050">
              <a:solidFill>
                <a:srgbClr val="3995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3" name="Прямая соединительная линия 602"/>
            <p:cNvCxnSpPr/>
            <p:nvPr/>
          </p:nvCxnSpPr>
          <p:spPr>
            <a:xfrm rot="16200000" flipH="1">
              <a:off x="6225672" y="2052953"/>
              <a:ext cx="648000" cy="0"/>
            </a:xfrm>
            <a:prstGeom prst="line">
              <a:avLst/>
            </a:prstGeom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6" name="Прямая соединительная линия 605"/>
            <p:cNvCxnSpPr/>
            <p:nvPr/>
          </p:nvCxnSpPr>
          <p:spPr>
            <a:xfrm rot="16200000" flipH="1">
              <a:off x="6254046" y="3413502"/>
              <a:ext cx="590400" cy="0"/>
            </a:xfrm>
            <a:prstGeom prst="line">
              <a:avLst/>
            </a:prstGeom>
            <a:ln w="19050">
              <a:solidFill>
                <a:srgbClr val="3A6F9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7" name="Прямая соединительная линия 606"/>
            <p:cNvCxnSpPr/>
            <p:nvPr/>
          </p:nvCxnSpPr>
          <p:spPr>
            <a:xfrm flipH="1">
              <a:off x="6364071" y="3239273"/>
              <a:ext cx="180000" cy="0"/>
            </a:xfrm>
            <a:prstGeom prst="line">
              <a:avLst/>
            </a:prstGeom>
            <a:ln w="19050">
              <a:solidFill>
                <a:srgbClr val="3A6F9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8" name="Oval 2115"/>
            <p:cNvSpPr>
              <a:spLocks noChangeArrowheads="1"/>
            </p:cNvSpPr>
            <p:nvPr/>
          </p:nvSpPr>
          <p:spPr bwMode="auto">
            <a:xfrm>
              <a:off x="6307543" y="3176592"/>
              <a:ext cx="123024" cy="123867"/>
            </a:xfrm>
            <a:prstGeom prst="ellipse">
              <a:avLst/>
            </a:prstGeom>
            <a:solidFill>
              <a:srgbClr val="3974A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cxnSp>
          <p:nvCxnSpPr>
            <p:cNvPr id="609" name="Прямая соединительная линия 608"/>
            <p:cNvCxnSpPr/>
            <p:nvPr/>
          </p:nvCxnSpPr>
          <p:spPr>
            <a:xfrm rot="16200000" flipH="1">
              <a:off x="2466155" y="3301673"/>
              <a:ext cx="590400" cy="0"/>
            </a:xfrm>
            <a:prstGeom prst="line">
              <a:avLst/>
            </a:prstGeom>
            <a:ln w="19050">
              <a:solidFill>
                <a:srgbClr val="5346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0" name="Oval 2077"/>
            <p:cNvSpPr>
              <a:spLocks noChangeArrowheads="1"/>
            </p:cNvSpPr>
            <p:nvPr/>
          </p:nvSpPr>
          <p:spPr bwMode="auto">
            <a:xfrm>
              <a:off x="2699251" y="3211510"/>
              <a:ext cx="125553" cy="123867"/>
            </a:xfrm>
            <a:prstGeom prst="ellipse">
              <a:avLst/>
            </a:prstGeom>
            <a:solidFill>
              <a:srgbClr val="5E529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cxnSp>
          <p:nvCxnSpPr>
            <p:cNvPr id="610" name="Прямая соединительная линия 609"/>
            <p:cNvCxnSpPr/>
            <p:nvPr/>
          </p:nvCxnSpPr>
          <p:spPr>
            <a:xfrm flipH="1">
              <a:off x="5091916" y="4624343"/>
              <a:ext cx="270000" cy="0"/>
            </a:xfrm>
            <a:prstGeom prst="line">
              <a:avLst/>
            </a:prstGeom>
            <a:ln w="19050">
              <a:solidFill>
                <a:srgbClr val="3A6F9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1" name="Прямая соединительная линия 610"/>
            <p:cNvCxnSpPr/>
            <p:nvPr/>
          </p:nvCxnSpPr>
          <p:spPr>
            <a:xfrm rot="16200000" flipH="1">
              <a:off x="5281743" y="4552343"/>
              <a:ext cx="144000" cy="0"/>
            </a:xfrm>
            <a:prstGeom prst="line">
              <a:avLst/>
            </a:prstGeom>
            <a:ln w="19050">
              <a:solidFill>
                <a:srgbClr val="3A6F9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2" name="Oval 2070"/>
            <p:cNvSpPr>
              <a:spLocks noChangeArrowheads="1"/>
            </p:cNvSpPr>
            <p:nvPr/>
          </p:nvSpPr>
          <p:spPr bwMode="auto">
            <a:xfrm flipH="1">
              <a:off x="5296176" y="4451458"/>
              <a:ext cx="123867" cy="123025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cxnSp>
          <p:nvCxnSpPr>
            <p:cNvPr id="613" name="Прямая соединительная линия 612"/>
            <p:cNvCxnSpPr/>
            <p:nvPr/>
          </p:nvCxnSpPr>
          <p:spPr>
            <a:xfrm rot="16200000" flipH="1">
              <a:off x="3014285" y="4351372"/>
              <a:ext cx="342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6" name="Прямая соединительная линия 615"/>
            <p:cNvCxnSpPr/>
            <p:nvPr/>
          </p:nvCxnSpPr>
          <p:spPr>
            <a:xfrm rot="5400000">
              <a:off x="4019925" y="4765564"/>
              <a:ext cx="270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7" name="Прямая соединительная линия 616"/>
            <p:cNvCxnSpPr/>
            <p:nvPr/>
          </p:nvCxnSpPr>
          <p:spPr>
            <a:xfrm flipV="1">
              <a:off x="3793660" y="4634085"/>
              <a:ext cx="360000" cy="69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8" name="Прямая соединительная линия 617"/>
            <p:cNvCxnSpPr/>
            <p:nvPr/>
          </p:nvCxnSpPr>
          <p:spPr>
            <a:xfrm rot="5400000" flipH="1">
              <a:off x="3702599" y="4552348"/>
              <a:ext cx="180000" cy="0"/>
            </a:xfrm>
            <a:prstGeom prst="line">
              <a:avLst/>
            </a:prstGeom>
            <a:ln w="19050">
              <a:solidFill>
                <a:srgbClr val="495C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7" name="TextBox 556"/>
            <p:cNvSpPr txBox="1"/>
            <p:nvPr/>
          </p:nvSpPr>
          <p:spPr>
            <a:xfrm>
              <a:off x="259451" y="1070366"/>
              <a:ext cx="2286199" cy="196462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700"/>
                </a:lnSpc>
                <a:defRPr sz="1300" b="1" spc="5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r>
                <a:rPr lang="ru-RU" dirty="0"/>
                <a:t>Уведомления предприятиям</a:t>
              </a:r>
            </a:p>
          </p:txBody>
        </p:sp>
        <p:sp>
          <p:nvSpPr>
            <p:cNvPr id="560" name="TextBox 559"/>
            <p:cNvSpPr txBox="1"/>
            <p:nvPr/>
          </p:nvSpPr>
          <p:spPr>
            <a:xfrm>
              <a:off x="259451" y="3928537"/>
              <a:ext cx="1867815" cy="234934"/>
            </a:xfrm>
            <a:prstGeom prst="rect">
              <a:avLst/>
            </a:prstGeom>
            <a:noFill/>
          </p:spPr>
          <p:txBody>
            <a:bodyPr wrap="none" lIns="91438" tIns="45719" rIns="91438" bIns="45719" rtlCol="0">
              <a:spAutoFit/>
            </a:bodyPr>
            <a:lstStyle>
              <a:defPPr>
                <a:defRPr lang="ru-RU"/>
              </a:defPPr>
              <a:lvl1pPr>
                <a:lnSpc>
                  <a:spcPts val="1100"/>
                </a:lnSpc>
                <a:defRPr sz="1300" b="1" spc="5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anose="020B0606020202030204" pitchFamily="34" charset="0"/>
                </a:defRPr>
              </a:lvl1pPr>
            </a:lstStyle>
            <a:p>
              <a:r>
                <a:rPr lang="ru-RU" dirty="0"/>
                <a:t>Анализ нагрузки на ТО</a:t>
              </a:r>
            </a:p>
          </p:txBody>
        </p:sp>
        <p:sp>
          <p:nvSpPr>
            <p:cNvPr id="9" name="Овал 8"/>
            <p:cNvSpPr/>
            <p:nvPr/>
          </p:nvSpPr>
          <p:spPr>
            <a:xfrm>
              <a:off x="109630" y="880485"/>
              <a:ext cx="72009" cy="72009"/>
            </a:xfrm>
            <a:prstGeom prst="ellipse">
              <a:avLst/>
            </a:prstGeom>
            <a:solidFill>
              <a:srgbClr val="44AF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grpSp>
          <p:nvGrpSpPr>
            <p:cNvPr id="10" name="Группа 9"/>
            <p:cNvGrpSpPr/>
            <p:nvPr/>
          </p:nvGrpSpPr>
          <p:grpSpPr>
            <a:xfrm>
              <a:off x="109630" y="1251867"/>
              <a:ext cx="3252373" cy="72009"/>
              <a:chOff x="109630" y="1251867"/>
              <a:chExt cx="3252373" cy="72009"/>
            </a:xfrm>
          </p:grpSpPr>
          <p:cxnSp>
            <p:nvCxnSpPr>
              <p:cNvPr id="559" name="Прямая соединительная линия 558"/>
              <p:cNvCxnSpPr/>
              <p:nvPr/>
            </p:nvCxnSpPr>
            <p:spPr>
              <a:xfrm flipH="1">
                <a:off x="122003" y="1283411"/>
                <a:ext cx="3240000" cy="0"/>
              </a:xfrm>
              <a:prstGeom prst="line">
                <a:avLst/>
              </a:prstGeom>
              <a:ln w="19050">
                <a:solidFill>
                  <a:srgbClr val="44AFD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2" name="Овал 561"/>
              <p:cNvSpPr/>
              <p:nvPr/>
            </p:nvSpPr>
            <p:spPr>
              <a:xfrm>
                <a:off x="109630" y="1251867"/>
                <a:ext cx="72009" cy="72009"/>
              </a:xfrm>
              <a:prstGeom prst="ellipse">
                <a:avLst/>
              </a:prstGeom>
              <a:solidFill>
                <a:srgbClr val="44AFD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67" name="Овал 566"/>
            <p:cNvSpPr/>
            <p:nvPr/>
          </p:nvSpPr>
          <p:spPr>
            <a:xfrm>
              <a:off x="109630" y="1634800"/>
              <a:ext cx="72009" cy="72009"/>
            </a:xfrm>
            <a:prstGeom prst="ellipse">
              <a:avLst/>
            </a:prstGeom>
            <a:solidFill>
              <a:srgbClr val="44AF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74" name="Овал 573"/>
            <p:cNvSpPr/>
            <p:nvPr/>
          </p:nvSpPr>
          <p:spPr>
            <a:xfrm>
              <a:off x="109630" y="2150204"/>
              <a:ext cx="72009" cy="72009"/>
            </a:xfrm>
            <a:prstGeom prst="ellipse">
              <a:avLst/>
            </a:prstGeom>
            <a:solidFill>
              <a:srgbClr val="44AF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81" name="Овал 580"/>
            <p:cNvSpPr/>
            <p:nvPr/>
          </p:nvSpPr>
          <p:spPr>
            <a:xfrm>
              <a:off x="109630" y="2969636"/>
              <a:ext cx="72009" cy="72009"/>
            </a:xfrm>
            <a:prstGeom prst="ellipse">
              <a:avLst/>
            </a:prstGeom>
            <a:solidFill>
              <a:srgbClr val="5E52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585" name="Овал 584"/>
            <p:cNvSpPr/>
            <p:nvPr/>
          </p:nvSpPr>
          <p:spPr>
            <a:xfrm>
              <a:off x="109630" y="3554641"/>
              <a:ext cx="72009" cy="72009"/>
            </a:xfrm>
            <a:prstGeom prst="ellipse">
              <a:avLst/>
            </a:prstGeom>
            <a:solidFill>
              <a:srgbClr val="5E52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597" name="Овал 596"/>
            <p:cNvSpPr/>
            <p:nvPr/>
          </p:nvSpPr>
          <p:spPr>
            <a:xfrm>
              <a:off x="109630" y="4149653"/>
              <a:ext cx="72009" cy="72009"/>
            </a:xfrm>
            <a:prstGeom prst="ellipse">
              <a:avLst/>
            </a:prstGeom>
            <a:solidFill>
              <a:srgbClr val="495C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8" name="Овал 597"/>
            <p:cNvSpPr/>
            <p:nvPr/>
          </p:nvSpPr>
          <p:spPr>
            <a:xfrm>
              <a:off x="109630" y="4486877"/>
              <a:ext cx="72009" cy="72009"/>
            </a:xfrm>
            <a:prstGeom prst="ellipse">
              <a:avLst/>
            </a:prstGeom>
            <a:solidFill>
              <a:srgbClr val="495C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8" name="Овал 607"/>
            <p:cNvSpPr/>
            <p:nvPr/>
          </p:nvSpPr>
          <p:spPr>
            <a:xfrm>
              <a:off x="109630" y="4863564"/>
              <a:ext cx="72009" cy="72009"/>
            </a:xfrm>
            <a:prstGeom prst="ellipse">
              <a:avLst/>
            </a:prstGeom>
            <a:solidFill>
              <a:srgbClr val="495C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3" name="Овал 622"/>
            <p:cNvSpPr/>
            <p:nvPr/>
          </p:nvSpPr>
          <p:spPr>
            <a:xfrm>
              <a:off x="8948499" y="1198128"/>
              <a:ext cx="72009" cy="72009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624" name="Овал 623"/>
            <p:cNvSpPr/>
            <p:nvPr/>
          </p:nvSpPr>
          <p:spPr>
            <a:xfrm>
              <a:off x="8948499" y="1686463"/>
              <a:ext cx="72009" cy="7200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625" name="Овал 624"/>
            <p:cNvSpPr/>
            <p:nvPr/>
          </p:nvSpPr>
          <p:spPr>
            <a:xfrm>
              <a:off x="8948499" y="787045"/>
              <a:ext cx="72009" cy="72009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626" name="Овал 625"/>
            <p:cNvSpPr/>
            <p:nvPr/>
          </p:nvSpPr>
          <p:spPr>
            <a:xfrm>
              <a:off x="8948499" y="2336105"/>
              <a:ext cx="72009" cy="7200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627" name="Овал 626"/>
            <p:cNvSpPr/>
            <p:nvPr/>
          </p:nvSpPr>
          <p:spPr>
            <a:xfrm>
              <a:off x="8949450" y="3085433"/>
              <a:ext cx="72009" cy="72009"/>
            </a:xfrm>
            <a:prstGeom prst="ellipse">
              <a:avLst/>
            </a:prstGeom>
            <a:solidFill>
              <a:srgbClr val="3974A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628" name="Овал 627"/>
            <p:cNvSpPr/>
            <p:nvPr/>
          </p:nvSpPr>
          <p:spPr>
            <a:xfrm>
              <a:off x="8949450" y="4460760"/>
              <a:ext cx="72009" cy="7200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629" name="Овал 628"/>
            <p:cNvSpPr/>
            <p:nvPr/>
          </p:nvSpPr>
          <p:spPr>
            <a:xfrm>
              <a:off x="8948499" y="3667041"/>
              <a:ext cx="72009" cy="72009"/>
            </a:xfrm>
            <a:prstGeom prst="ellipse">
              <a:avLst/>
            </a:prstGeom>
            <a:solidFill>
              <a:srgbClr val="3974A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  <p:sp>
          <p:nvSpPr>
            <p:cNvPr id="631" name="Овал 630"/>
            <p:cNvSpPr/>
            <p:nvPr/>
          </p:nvSpPr>
          <p:spPr>
            <a:xfrm>
              <a:off x="8949450" y="4855756"/>
              <a:ext cx="72009" cy="7200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542" name="Группа 541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543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544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545" name="Picture 1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49" name="Параллелограмм 548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38" name="Прямоугольник 537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539" name="Прямоугольник 538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1603882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92"/>
          <p:cNvGrpSpPr/>
          <p:nvPr/>
        </p:nvGrpSpPr>
        <p:grpSpPr>
          <a:xfrm>
            <a:off x="227014" y="668867"/>
            <a:ext cx="8755621" cy="4120088"/>
            <a:chOff x="7695174" y="4234048"/>
            <a:chExt cx="1007392" cy="578875"/>
          </a:xfrm>
          <a:solidFill>
            <a:srgbClr val="F5F5F5"/>
          </a:solidFill>
        </p:grpSpPr>
        <p:sp>
          <p:nvSpPr>
            <p:cNvPr id="269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5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6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7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5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4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5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6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7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8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0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1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2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3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4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5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6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7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0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1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2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3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4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5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6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7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8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9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0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1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2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3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4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5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6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7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8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9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0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1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2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3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4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5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6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7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8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9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0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1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2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3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4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5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6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7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8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9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0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1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cxnSp>
        <p:nvCxnSpPr>
          <p:cNvPr id="102" name="Прямая соединительная линия 101"/>
          <p:cNvCxnSpPr/>
          <p:nvPr/>
        </p:nvCxnSpPr>
        <p:spPr>
          <a:xfrm>
            <a:off x="835647" y="1573694"/>
            <a:ext cx="4144" cy="324000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Группа 97"/>
          <p:cNvGrpSpPr/>
          <p:nvPr/>
        </p:nvGrpSpPr>
        <p:grpSpPr>
          <a:xfrm>
            <a:off x="598417" y="2942287"/>
            <a:ext cx="468000" cy="468000"/>
            <a:chOff x="731200" y="3161314"/>
            <a:chExt cx="309530" cy="309530"/>
          </a:xfrm>
        </p:grpSpPr>
        <p:sp>
          <p:nvSpPr>
            <p:cNvPr id="47" name="Oval 6"/>
            <p:cNvSpPr>
              <a:spLocks noChangeArrowheads="1"/>
            </p:cNvSpPr>
            <p:nvPr/>
          </p:nvSpPr>
          <p:spPr bwMode="auto">
            <a:xfrm>
              <a:off x="731200" y="3161314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5" name="Группа 47"/>
            <p:cNvGrpSpPr/>
            <p:nvPr/>
          </p:nvGrpSpPr>
          <p:grpSpPr>
            <a:xfrm>
              <a:off x="820879" y="3223360"/>
              <a:ext cx="119191" cy="181806"/>
              <a:chOff x="234275" y="3611394"/>
              <a:chExt cx="142242" cy="216967"/>
            </a:xfrm>
          </p:grpSpPr>
          <p:sp>
            <p:nvSpPr>
              <p:cNvPr id="49" name="Freeform 7"/>
              <p:cNvSpPr>
                <a:spLocks noEditPoints="1"/>
              </p:cNvSpPr>
              <p:nvPr/>
            </p:nvSpPr>
            <p:spPr bwMode="auto">
              <a:xfrm>
                <a:off x="235344" y="3661520"/>
                <a:ext cx="139568" cy="166841"/>
              </a:xfrm>
              <a:custGeom>
                <a:avLst/>
                <a:gdLst>
                  <a:gd name="T0" fmla="*/ 1208 w 1327"/>
                  <a:gd name="T1" fmla="*/ 0 h 1548"/>
                  <a:gd name="T2" fmla="*/ 119 w 1327"/>
                  <a:gd name="T3" fmla="*/ 0 h 1548"/>
                  <a:gd name="T4" fmla="*/ 0 w 1327"/>
                  <a:gd name="T5" fmla="*/ 119 h 1548"/>
                  <a:gd name="T6" fmla="*/ 0 w 1327"/>
                  <a:gd name="T7" fmla="*/ 1429 h 1548"/>
                  <a:gd name="T8" fmla="*/ 119 w 1327"/>
                  <a:gd name="T9" fmla="*/ 1548 h 1548"/>
                  <a:gd name="T10" fmla="*/ 1208 w 1327"/>
                  <a:gd name="T11" fmla="*/ 1548 h 1548"/>
                  <a:gd name="T12" fmla="*/ 1327 w 1327"/>
                  <a:gd name="T13" fmla="*/ 1429 h 1548"/>
                  <a:gd name="T14" fmla="*/ 1327 w 1327"/>
                  <a:gd name="T15" fmla="*/ 119 h 1548"/>
                  <a:gd name="T16" fmla="*/ 1208 w 1327"/>
                  <a:gd name="T17" fmla="*/ 0 h 1548"/>
                  <a:gd name="T18" fmla="*/ 397 w 1327"/>
                  <a:gd name="T19" fmla="*/ 1310 h 1548"/>
                  <a:gd name="T20" fmla="*/ 397 w 1327"/>
                  <a:gd name="T21" fmla="*/ 1310 h 1548"/>
                  <a:gd name="T22" fmla="*/ 304 w 1327"/>
                  <a:gd name="T23" fmla="*/ 1402 h 1548"/>
                  <a:gd name="T24" fmla="*/ 212 w 1327"/>
                  <a:gd name="T25" fmla="*/ 1310 h 1548"/>
                  <a:gd name="T26" fmla="*/ 212 w 1327"/>
                  <a:gd name="T27" fmla="*/ 348 h 1548"/>
                  <a:gd name="T28" fmla="*/ 304 w 1327"/>
                  <a:gd name="T29" fmla="*/ 256 h 1548"/>
                  <a:gd name="T30" fmla="*/ 397 w 1327"/>
                  <a:gd name="T31" fmla="*/ 348 h 1548"/>
                  <a:gd name="T32" fmla="*/ 397 w 1327"/>
                  <a:gd name="T33" fmla="*/ 1310 h 1548"/>
                  <a:gd name="T34" fmla="*/ 754 w 1327"/>
                  <a:gd name="T35" fmla="*/ 1310 h 1548"/>
                  <a:gd name="T36" fmla="*/ 754 w 1327"/>
                  <a:gd name="T37" fmla="*/ 1310 h 1548"/>
                  <a:gd name="T38" fmla="*/ 662 w 1327"/>
                  <a:gd name="T39" fmla="*/ 1402 h 1548"/>
                  <a:gd name="T40" fmla="*/ 569 w 1327"/>
                  <a:gd name="T41" fmla="*/ 1310 h 1548"/>
                  <a:gd name="T42" fmla="*/ 569 w 1327"/>
                  <a:gd name="T43" fmla="*/ 348 h 1548"/>
                  <a:gd name="T44" fmla="*/ 662 w 1327"/>
                  <a:gd name="T45" fmla="*/ 256 h 1548"/>
                  <a:gd name="T46" fmla="*/ 754 w 1327"/>
                  <a:gd name="T47" fmla="*/ 348 h 1548"/>
                  <a:gd name="T48" fmla="*/ 754 w 1327"/>
                  <a:gd name="T49" fmla="*/ 1310 h 1548"/>
                  <a:gd name="T50" fmla="*/ 1111 w 1327"/>
                  <a:gd name="T51" fmla="*/ 1310 h 1548"/>
                  <a:gd name="T52" fmla="*/ 1111 w 1327"/>
                  <a:gd name="T53" fmla="*/ 1310 h 1548"/>
                  <a:gd name="T54" fmla="*/ 1019 w 1327"/>
                  <a:gd name="T55" fmla="*/ 1402 h 1548"/>
                  <a:gd name="T56" fmla="*/ 926 w 1327"/>
                  <a:gd name="T57" fmla="*/ 1310 h 1548"/>
                  <a:gd name="T58" fmla="*/ 926 w 1327"/>
                  <a:gd name="T59" fmla="*/ 348 h 1548"/>
                  <a:gd name="T60" fmla="*/ 1019 w 1327"/>
                  <a:gd name="T61" fmla="*/ 256 h 1548"/>
                  <a:gd name="T62" fmla="*/ 1111 w 1327"/>
                  <a:gd name="T63" fmla="*/ 348 h 1548"/>
                  <a:gd name="T64" fmla="*/ 1111 w 1327"/>
                  <a:gd name="T65" fmla="*/ 1310 h 1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7" h="1548">
                    <a:moveTo>
                      <a:pt x="1208" y="0"/>
                    </a:moveTo>
                    <a:lnTo>
                      <a:pt x="119" y="0"/>
                    </a:lnTo>
                    <a:cubicBezTo>
                      <a:pt x="54" y="0"/>
                      <a:pt x="0" y="54"/>
                      <a:pt x="0" y="119"/>
                    </a:cubicBezTo>
                    <a:lnTo>
                      <a:pt x="0" y="1429"/>
                    </a:lnTo>
                    <a:cubicBezTo>
                      <a:pt x="0" y="1494"/>
                      <a:pt x="54" y="1548"/>
                      <a:pt x="119" y="1548"/>
                    </a:cubicBezTo>
                    <a:lnTo>
                      <a:pt x="1208" y="1548"/>
                    </a:lnTo>
                    <a:cubicBezTo>
                      <a:pt x="1274" y="1548"/>
                      <a:pt x="1327" y="1494"/>
                      <a:pt x="1327" y="1429"/>
                    </a:cubicBezTo>
                    <a:lnTo>
                      <a:pt x="1327" y="119"/>
                    </a:lnTo>
                    <a:cubicBezTo>
                      <a:pt x="1327" y="54"/>
                      <a:pt x="1274" y="0"/>
                      <a:pt x="1208" y="0"/>
                    </a:cubicBezTo>
                    <a:close/>
                    <a:moveTo>
                      <a:pt x="397" y="1310"/>
                    </a:moveTo>
                    <a:lnTo>
                      <a:pt x="397" y="1310"/>
                    </a:lnTo>
                    <a:cubicBezTo>
                      <a:pt x="397" y="1361"/>
                      <a:pt x="355" y="1402"/>
                      <a:pt x="304" y="1402"/>
                    </a:cubicBezTo>
                    <a:cubicBezTo>
                      <a:pt x="253" y="1402"/>
                      <a:pt x="212" y="1361"/>
                      <a:pt x="212" y="1310"/>
                    </a:cubicBezTo>
                    <a:lnTo>
                      <a:pt x="212" y="348"/>
                    </a:lnTo>
                    <a:cubicBezTo>
                      <a:pt x="212" y="297"/>
                      <a:pt x="253" y="256"/>
                      <a:pt x="304" y="256"/>
                    </a:cubicBezTo>
                    <a:cubicBezTo>
                      <a:pt x="355" y="256"/>
                      <a:pt x="397" y="297"/>
                      <a:pt x="397" y="348"/>
                    </a:cubicBezTo>
                    <a:lnTo>
                      <a:pt x="397" y="1310"/>
                    </a:lnTo>
                    <a:close/>
                    <a:moveTo>
                      <a:pt x="754" y="1310"/>
                    </a:moveTo>
                    <a:lnTo>
                      <a:pt x="754" y="1310"/>
                    </a:lnTo>
                    <a:cubicBezTo>
                      <a:pt x="754" y="1361"/>
                      <a:pt x="713" y="1402"/>
                      <a:pt x="662" y="1402"/>
                    </a:cubicBezTo>
                    <a:cubicBezTo>
                      <a:pt x="611" y="1402"/>
                      <a:pt x="569" y="1361"/>
                      <a:pt x="569" y="1310"/>
                    </a:cubicBezTo>
                    <a:lnTo>
                      <a:pt x="569" y="348"/>
                    </a:lnTo>
                    <a:cubicBezTo>
                      <a:pt x="569" y="297"/>
                      <a:pt x="611" y="256"/>
                      <a:pt x="662" y="256"/>
                    </a:cubicBezTo>
                    <a:cubicBezTo>
                      <a:pt x="713" y="256"/>
                      <a:pt x="754" y="297"/>
                      <a:pt x="754" y="348"/>
                    </a:cubicBezTo>
                    <a:lnTo>
                      <a:pt x="754" y="1310"/>
                    </a:lnTo>
                    <a:close/>
                    <a:moveTo>
                      <a:pt x="1111" y="1310"/>
                    </a:moveTo>
                    <a:lnTo>
                      <a:pt x="1111" y="1310"/>
                    </a:lnTo>
                    <a:cubicBezTo>
                      <a:pt x="1111" y="1361"/>
                      <a:pt x="1070" y="1402"/>
                      <a:pt x="1019" y="1402"/>
                    </a:cubicBezTo>
                    <a:cubicBezTo>
                      <a:pt x="968" y="1402"/>
                      <a:pt x="926" y="1361"/>
                      <a:pt x="926" y="1310"/>
                    </a:cubicBezTo>
                    <a:lnTo>
                      <a:pt x="926" y="348"/>
                    </a:lnTo>
                    <a:cubicBezTo>
                      <a:pt x="926" y="297"/>
                      <a:pt x="968" y="256"/>
                      <a:pt x="1019" y="256"/>
                    </a:cubicBezTo>
                    <a:cubicBezTo>
                      <a:pt x="1070" y="256"/>
                      <a:pt x="1111" y="297"/>
                      <a:pt x="1111" y="348"/>
                    </a:cubicBezTo>
                    <a:lnTo>
                      <a:pt x="1111" y="1310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u="sng"/>
              </a:p>
            </p:txBody>
          </p:sp>
          <p:sp>
            <p:nvSpPr>
              <p:cNvPr id="50" name="Freeform 8"/>
              <p:cNvSpPr>
                <a:spLocks/>
              </p:cNvSpPr>
              <p:nvPr/>
            </p:nvSpPr>
            <p:spPr bwMode="auto">
              <a:xfrm>
                <a:off x="234275" y="3611394"/>
                <a:ext cx="142242" cy="28342"/>
              </a:xfrm>
              <a:custGeom>
                <a:avLst/>
                <a:gdLst>
                  <a:gd name="T0" fmla="*/ 1259 w 1349"/>
                  <a:gd name="T1" fmla="*/ 84 h 265"/>
                  <a:gd name="T2" fmla="*/ 934 w 1349"/>
                  <a:gd name="T3" fmla="*/ 84 h 265"/>
                  <a:gd name="T4" fmla="*/ 935 w 1349"/>
                  <a:gd name="T5" fmla="*/ 71 h 265"/>
                  <a:gd name="T6" fmla="*/ 864 w 1349"/>
                  <a:gd name="T7" fmla="*/ 0 h 265"/>
                  <a:gd name="T8" fmla="*/ 485 w 1349"/>
                  <a:gd name="T9" fmla="*/ 0 h 265"/>
                  <a:gd name="T10" fmla="*/ 415 w 1349"/>
                  <a:gd name="T11" fmla="*/ 71 h 265"/>
                  <a:gd name="T12" fmla="*/ 416 w 1349"/>
                  <a:gd name="T13" fmla="*/ 84 h 265"/>
                  <a:gd name="T14" fmla="*/ 90 w 1349"/>
                  <a:gd name="T15" fmla="*/ 84 h 265"/>
                  <a:gd name="T16" fmla="*/ 0 w 1349"/>
                  <a:gd name="T17" fmla="*/ 174 h 265"/>
                  <a:gd name="T18" fmla="*/ 90 w 1349"/>
                  <a:gd name="T19" fmla="*/ 265 h 265"/>
                  <a:gd name="T20" fmla="*/ 1259 w 1349"/>
                  <a:gd name="T21" fmla="*/ 265 h 265"/>
                  <a:gd name="T22" fmla="*/ 1349 w 1349"/>
                  <a:gd name="T23" fmla="*/ 174 h 265"/>
                  <a:gd name="T24" fmla="*/ 1259 w 1349"/>
                  <a:gd name="T25" fmla="*/ 8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49" h="265">
                    <a:moveTo>
                      <a:pt x="1259" y="84"/>
                    </a:moveTo>
                    <a:lnTo>
                      <a:pt x="934" y="84"/>
                    </a:lnTo>
                    <a:cubicBezTo>
                      <a:pt x="934" y="80"/>
                      <a:pt x="935" y="75"/>
                      <a:pt x="935" y="71"/>
                    </a:cubicBezTo>
                    <a:cubicBezTo>
                      <a:pt x="935" y="32"/>
                      <a:pt x="903" y="0"/>
                      <a:pt x="864" y="0"/>
                    </a:cubicBezTo>
                    <a:lnTo>
                      <a:pt x="485" y="0"/>
                    </a:lnTo>
                    <a:cubicBezTo>
                      <a:pt x="446" y="0"/>
                      <a:pt x="415" y="32"/>
                      <a:pt x="415" y="71"/>
                    </a:cubicBezTo>
                    <a:cubicBezTo>
                      <a:pt x="415" y="75"/>
                      <a:pt x="415" y="80"/>
                      <a:pt x="416" y="84"/>
                    </a:cubicBezTo>
                    <a:lnTo>
                      <a:pt x="90" y="84"/>
                    </a:lnTo>
                    <a:cubicBezTo>
                      <a:pt x="41" y="84"/>
                      <a:pt x="0" y="125"/>
                      <a:pt x="0" y="174"/>
                    </a:cubicBezTo>
                    <a:cubicBezTo>
                      <a:pt x="0" y="224"/>
                      <a:pt x="41" y="265"/>
                      <a:pt x="90" y="265"/>
                    </a:cubicBezTo>
                    <a:lnTo>
                      <a:pt x="1259" y="265"/>
                    </a:lnTo>
                    <a:cubicBezTo>
                      <a:pt x="1309" y="265"/>
                      <a:pt x="1349" y="224"/>
                      <a:pt x="1349" y="174"/>
                    </a:cubicBezTo>
                    <a:cubicBezTo>
                      <a:pt x="1349" y="125"/>
                      <a:pt x="1309" y="84"/>
                      <a:pt x="1259" y="84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u="sng"/>
              </a:p>
            </p:txBody>
          </p:sp>
        </p:grpSp>
      </p:grpSp>
      <p:sp>
        <p:nvSpPr>
          <p:cNvPr id="20" name="Прямоугольник 19"/>
          <p:cNvSpPr/>
          <p:nvPr/>
        </p:nvSpPr>
        <p:spPr>
          <a:xfrm>
            <a:off x="1257953" y="4021527"/>
            <a:ext cx="7798525" cy="4522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400"/>
              </a:lnSpc>
            </a:pP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Государственный надзор 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в области использования и </a:t>
            </a: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охраны</a:t>
            </a:r>
          </a:p>
          <a:p>
            <a:pPr>
              <a:lnSpc>
                <a:spcPts val="1400"/>
              </a:lnSpc>
            </a:pP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водных 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объектов </a:t>
            </a:r>
          </a:p>
        </p:txBody>
      </p:sp>
      <p:grpSp>
        <p:nvGrpSpPr>
          <p:cNvPr id="6" name="Группа 99"/>
          <p:cNvGrpSpPr/>
          <p:nvPr/>
        </p:nvGrpSpPr>
        <p:grpSpPr>
          <a:xfrm>
            <a:off x="598417" y="3977144"/>
            <a:ext cx="468000" cy="468000"/>
            <a:chOff x="731200" y="4024092"/>
            <a:chExt cx="309530" cy="309530"/>
          </a:xfrm>
        </p:grpSpPr>
        <p:sp>
          <p:nvSpPr>
            <p:cNvPr id="55" name="Oval 6"/>
            <p:cNvSpPr>
              <a:spLocks noChangeArrowheads="1"/>
            </p:cNvSpPr>
            <p:nvPr/>
          </p:nvSpPr>
          <p:spPr bwMode="auto">
            <a:xfrm>
              <a:off x="731200" y="4024092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7" name="Группа 55"/>
            <p:cNvGrpSpPr/>
            <p:nvPr/>
          </p:nvGrpSpPr>
          <p:grpSpPr>
            <a:xfrm>
              <a:off x="796792" y="4152834"/>
              <a:ext cx="186537" cy="66424"/>
              <a:chOff x="1899395" y="1751960"/>
              <a:chExt cx="186537" cy="66424"/>
            </a:xfrm>
          </p:grpSpPr>
          <p:sp>
            <p:nvSpPr>
              <p:cNvPr id="57" name="Freeform 28"/>
              <p:cNvSpPr>
                <a:spLocks/>
              </p:cNvSpPr>
              <p:nvPr/>
            </p:nvSpPr>
            <p:spPr bwMode="auto">
              <a:xfrm>
                <a:off x="1899395" y="1751960"/>
                <a:ext cx="186537" cy="21600"/>
              </a:xfrm>
              <a:custGeom>
                <a:avLst/>
                <a:gdLst>
                  <a:gd name="T0" fmla="*/ 315 w 1620"/>
                  <a:gd name="T1" fmla="*/ 29 h 219"/>
                  <a:gd name="T2" fmla="*/ 442 w 1620"/>
                  <a:gd name="T3" fmla="*/ 67 h 219"/>
                  <a:gd name="T4" fmla="*/ 657 w 1620"/>
                  <a:gd name="T5" fmla="*/ 64 h 219"/>
                  <a:gd name="T6" fmla="*/ 968 w 1620"/>
                  <a:gd name="T7" fmla="*/ 64 h 219"/>
                  <a:gd name="T8" fmla="*/ 1179 w 1620"/>
                  <a:gd name="T9" fmla="*/ 69 h 219"/>
                  <a:gd name="T10" fmla="*/ 1486 w 1620"/>
                  <a:gd name="T11" fmla="*/ 83 h 219"/>
                  <a:gd name="T12" fmla="*/ 1589 w 1620"/>
                  <a:gd name="T13" fmla="*/ 121 h 219"/>
                  <a:gd name="T14" fmla="*/ 1620 w 1620"/>
                  <a:gd name="T15" fmla="*/ 151 h 219"/>
                  <a:gd name="T16" fmla="*/ 1584 w 1620"/>
                  <a:gd name="T17" fmla="*/ 178 h 219"/>
                  <a:gd name="T18" fmla="*/ 1444 w 1620"/>
                  <a:gd name="T19" fmla="*/ 142 h 219"/>
                  <a:gd name="T20" fmla="*/ 1225 w 1620"/>
                  <a:gd name="T21" fmla="*/ 153 h 219"/>
                  <a:gd name="T22" fmla="*/ 919 w 1620"/>
                  <a:gd name="T23" fmla="*/ 158 h 219"/>
                  <a:gd name="T24" fmla="*/ 708 w 1620"/>
                  <a:gd name="T25" fmla="*/ 158 h 219"/>
                  <a:gd name="T26" fmla="*/ 396 w 1620"/>
                  <a:gd name="T27" fmla="*/ 151 h 219"/>
                  <a:gd name="T28" fmla="*/ 183 w 1620"/>
                  <a:gd name="T29" fmla="*/ 141 h 219"/>
                  <a:gd name="T30" fmla="*/ 39 w 1620"/>
                  <a:gd name="T31" fmla="*/ 178 h 219"/>
                  <a:gd name="T32" fmla="*/ 3 w 1620"/>
                  <a:gd name="T33" fmla="*/ 153 h 219"/>
                  <a:gd name="T34" fmla="*/ 35 w 1620"/>
                  <a:gd name="T35" fmla="*/ 121 h 219"/>
                  <a:gd name="T36" fmla="*/ 149 w 1620"/>
                  <a:gd name="T37" fmla="*/ 75 h 219"/>
                  <a:gd name="T38" fmla="*/ 315 w 1620"/>
                  <a:gd name="T39" fmla="*/ 2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20" h="219">
                    <a:moveTo>
                      <a:pt x="315" y="29"/>
                    </a:moveTo>
                    <a:cubicBezTo>
                      <a:pt x="361" y="30"/>
                      <a:pt x="403" y="45"/>
                      <a:pt x="442" y="67"/>
                    </a:cubicBezTo>
                    <a:cubicBezTo>
                      <a:pt x="515" y="109"/>
                      <a:pt x="585" y="108"/>
                      <a:pt x="657" y="64"/>
                    </a:cubicBezTo>
                    <a:cubicBezTo>
                      <a:pt x="760" y="0"/>
                      <a:pt x="865" y="0"/>
                      <a:pt x="968" y="64"/>
                    </a:cubicBezTo>
                    <a:cubicBezTo>
                      <a:pt x="1038" y="108"/>
                      <a:pt x="1108" y="109"/>
                      <a:pt x="1179" y="69"/>
                    </a:cubicBezTo>
                    <a:cubicBezTo>
                      <a:pt x="1285" y="11"/>
                      <a:pt x="1387" y="14"/>
                      <a:pt x="1486" y="83"/>
                    </a:cubicBezTo>
                    <a:cubicBezTo>
                      <a:pt x="1517" y="104"/>
                      <a:pt x="1551" y="118"/>
                      <a:pt x="1589" y="121"/>
                    </a:cubicBezTo>
                    <a:cubicBezTo>
                      <a:pt x="1609" y="122"/>
                      <a:pt x="1620" y="135"/>
                      <a:pt x="1620" y="151"/>
                    </a:cubicBezTo>
                    <a:cubicBezTo>
                      <a:pt x="1619" y="168"/>
                      <a:pt x="1606" y="177"/>
                      <a:pt x="1584" y="178"/>
                    </a:cubicBezTo>
                    <a:cubicBezTo>
                      <a:pt x="1534" y="180"/>
                      <a:pt x="1487" y="166"/>
                      <a:pt x="1444" y="142"/>
                    </a:cubicBezTo>
                    <a:cubicBezTo>
                      <a:pt x="1369" y="101"/>
                      <a:pt x="1297" y="107"/>
                      <a:pt x="1225" y="153"/>
                    </a:cubicBezTo>
                    <a:cubicBezTo>
                      <a:pt x="1125" y="217"/>
                      <a:pt x="1022" y="218"/>
                      <a:pt x="919" y="158"/>
                    </a:cubicBezTo>
                    <a:cubicBezTo>
                      <a:pt x="848" y="117"/>
                      <a:pt x="778" y="116"/>
                      <a:pt x="708" y="158"/>
                    </a:cubicBezTo>
                    <a:cubicBezTo>
                      <a:pt x="602" y="219"/>
                      <a:pt x="498" y="216"/>
                      <a:pt x="396" y="151"/>
                    </a:cubicBezTo>
                    <a:cubicBezTo>
                      <a:pt x="327" y="106"/>
                      <a:pt x="256" y="102"/>
                      <a:pt x="183" y="141"/>
                    </a:cubicBezTo>
                    <a:cubicBezTo>
                      <a:pt x="138" y="166"/>
                      <a:pt x="90" y="180"/>
                      <a:pt x="39" y="178"/>
                    </a:cubicBezTo>
                    <a:cubicBezTo>
                      <a:pt x="21" y="177"/>
                      <a:pt x="7" y="172"/>
                      <a:pt x="3" y="153"/>
                    </a:cubicBezTo>
                    <a:cubicBezTo>
                      <a:pt x="0" y="137"/>
                      <a:pt x="13" y="123"/>
                      <a:pt x="35" y="121"/>
                    </a:cubicBezTo>
                    <a:cubicBezTo>
                      <a:pt x="78" y="118"/>
                      <a:pt x="115" y="100"/>
                      <a:pt x="149" y="75"/>
                    </a:cubicBezTo>
                    <a:cubicBezTo>
                      <a:pt x="199" y="40"/>
                      <a:pt x="255" y="28"/>
                      <a:pt x="315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8"/>
              <p:cNvSpPr>
                <a:spLocks/>
              </p:cNvSpPr>
              <p:nvPr/>
            </p:nvSpPr>
            <p:spPr bwMode="auto">
              <a:xfrm>
                <a:off x="1899395" y="1796784"/>
                <a:ext cx="186537" cy="21600"/>
              </a:xfrm>
              <a:custGeom>
                <a:avLst/>
                <a:gdLst>
                  <a:gd name="T0" fmla="*/ 315 w 1620"/>
                  <a:gd name="T1" fmla="*/ 29 h 219"/>
                  <a:gd name="T2" fmla="*/ 442 w 1620"/>
                  <a:gd name="T3" fmla="*/ 67 h 219"/>
                  <a:gd name="T4" fmla="*/ 657 w 1620"/>
                  <a:gd name="T5" fmla="*/ 64 h 219"/>
                  <a:gd name="T6" fmla="*/ 968 w 1620"/>
                  <a:gd name="T7" fmla="*/ 64 h 219"/>
                  <a:gd name="T8" fmla="*/ 1179 w 1620"/>
                  <a:gd name="T9" fmla="*/ 69 h 219"/>
                  <a:gd name="T10" fmla="*/ 1486 w 1620"/>
                  <a:gd name="T11" fmla="*/ 83 h 219"/>
                  <a:gd name="T12" fmla="*/ 1589 w 1620"/>
                  <a:gd name="T13" fmla="*/ 121 h 219"/>
                  <a:gd name="T14" fmla="*/ 1620 w 1620"/>
                  <a:gd name="T15" fmla="*/ 151 h 219"/>
                  <a:gd name="T16" fmla="*/ 1584 w 1620"/>
                  <a:gd name="T17" fmla="*/ 178 h 219"/>
                  <a:gd name="T18" fmla="*/ 1444 w 1620"/>
                  <a:gd name="T19" fmla="*/ 142 h 219"/>
                  <a:gd name="T20" fmla="*/ 1225 w 1620"/>
                  <a:gd name="T21" fmla="*/ 153 h 219"/>
                  <a:gd name="T22" fmla="*/ 919 w 1620"/>
                  <a:gd name="T23" fmla="*/ 158 h 219"/>
                  <a:gd name="T24" fmla="*/ 708 w 1620"/>
                  <a:gd name="T25" fmla="*/ 158 h 219"/>
                  <a:gd name="T26" fmla="*/ 396 w 1620"/>
                  <a:gd name="T27" fmla="*/ 151 h 219"/>
                  <a:gd name="T28" fmla="*/ 183 w 1620"/>
                  <a:gd name="T29" fmla="*/ 141 h 219"/>
                  <a:gd name="T30" fmla="*/ 39 w 1620"/>
                  <a:gd name="T31" fmla="*/ 178 h 219"/>
                  <a:gd name="T32" fmla="*/ 3 w 1620"/>
                  <a:gd name="T33" fmla="*/ 153 h 219"/>
                  <a:gd name="T34" fmla="*/ 35 w 1620"/>
                  <a:gd name="T35" fmla="*/ 121 h 219"/>
                  <a:gd name="T36" fmla="*/ 149 w 1620"/>
                  <a:gd name="T37" fmla="*/ 75 h 219"/>
                  <a:gd name="T38" fmla="*/ 315 w 1620"/>
                  <a:gd name="T39" fmla="*/ 2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20" h="219">
                    <a:moveTo>
                      <a:pt x="315" y="29"/>
                    </a:moveTo>
                    <a:cubicBezTo>
                      <a:pt x="361" y="30"/>
                      <a:pt x="403" y="45"/>
                      <a:pt x="442" y="67"/>
                    </a:cubicBezTo>
                    <a:cubicBezTo>
                      <a:pt x="515" y="109"/>
                      <a:pt x="585" y="108"/>
                      <a:pt x="657" y="64"/>
                    </a:cubicBezTo>
                    <a:cubicBezTo>
                      <a:pt x="760" y="0"/>
                      <a:pt x="865" y="0"/>
                      <a:pt x="968" y="64"/>
                    </a:cubicBezTo>
                    <a:cubicBezTo>
                      <a:pt x="1038" y="108"/>
                      <a:pt x="1108" y="109"/>
                      <a:pt x="1179" y="69"/>
                    </a:cubicBezTo>
                    <a:cubicBezTo>
                      <a:pt x="1285" y="11"/>
                      <a:pt x="1387" y="14"/>
                      <a:pt x="1486" y="83"/>
                    </a:cubicBezTo>
                    <a:cubicBezTo>
                      <a:pt x="1517" y="104"/>
                      <a:pt x="1551" y="118"/>
                      <a:pt x="1589" y="121"/>
                    </a:cubicBezTo>
                    <a:cubicBezTo>
                      <a:pt x="1609" y="122"/>
                      <a:pt x="1620" y="135"/>
                      <a:pt x="1620" y="151"/>
                    </a:cubicBezTo>
                    <a:cubicBezTo>
                      <a:pt x="1619" y="168"/>
                      <a:pt x="1606" y="177"/>
                      <a:pt x="1584" y="178"/>
                    </a:cubicBezTo>
                    <a:cubicBezTo>
                      <a:pt x="1534" y="180"/>
                      <a:pt x="1487" y="166"/>
                      <a:pt x="1444" y="142"/>
                    </a:cubicBezTo>
                    <a:cubicBezTo>
                      <a:pt x="1369" y="101"/>
                      <a:pt x="1297" y="107"/>
                      <a:pt x="1225" y="153"/>
                    </a:cubicBezTo>
                    <a:cubicBezTo>
                      <a:pt x="1125" y="217"/>
                      <a:pt x="1022" y="218"/>
                      <a:pt x="919" y="158"/>
                    </a:cubicBezTo>
                    <a:cubicBezTo>
                      <a:pt x="848" y="117"/>
                      <a:pt x="778" y="116"/>
                      <a:pt x="708" y="158"/>
                    </a:cubicBezTo>
                    <a:cubicBezTo>
                      <a:pt x="602" y="219"/>
                      <a:pt x="498" y="216"/>
                      <a:pt x="396" y="151"/>
                    </a:cubicBezTo>
                    <a:cubicBezTo>
                      <a:pt x="327" y="106"/>
                      <a:pt x="256" y="102"/>
                      <a:pt x="183" y="141"/>
                    </a:cubicBezTo>
                    <a:cubicBezTo>
                      <a:pt x="138" y="166"/>
                      <a:pt x="90" y="180"/>
                      <a:pt x="39" y="178"/>
                    </a:cubicBezTo>
                    <a:cubicBezTo>
                      <a:pt x="21" y="177"/>
                      <a:pt x="7" y="172"/>
                      <a:pt x="3" y="153"/>
                    </a:cubicBezTo>
                    <a:cubicBezTo>
                      <a:pt x="0" y="137"/>
                      <a:pt x="13" y="123"/>
                      <a:pt x="35" y="121"/>
                    </a:cubicBezTo>
                    <a:cubicBezTo>
                      <a:pt x="78" y="118"/>
                      <a:pt x="115" y="100"/>
                      <a:pt x="149" y="75"/>
                    </a:cubicBezTo>
                    <a:cubicBezTo>
                      <a:pt x="199" y="40"/>
                      <a:pt x="255" y="28"/>
                      <a:pt x="315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8" name="Группа 94"/>
          <p:cNvGrpSpPr/>
          <p:nvPr/>
        </p:nvGrpSpPr>
        <p:grpSpPr>
          <a:xfrm>
            <a:off x="598417" y="1390003"/>
            <a:ext cx="468000" cy="468000"/>
            <a:chOff x="731200" y="1758175"/>
            <a:chExt cx="306995" cy="304494"/>
          </a:xfrm>
        </p:grpSpPr>
        <p:sp>
          <p:nvSpPr>
            <p:cNvPr id="32" name="Oval 6"/>
            <p:cNvSpPr>
              <a:spLocks noChangeArrowheads="1"/>
            </p:cNvSpPr>
            <p:nvPr/>
          </p:nvSpPr>
          <p:spPr bwMode="auto">
            <a:xfrm>
              <a:off x="731200" y="1758175"/>
              <a:ext cx="306995" cy="29361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rgbClr val="39959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61B6CD"/>
                </a:solidFill>
              </a:endParaRPr>
            </a:p>
          </p:txBody>
        </p:sp>
        <p:sp>
          <p:nvSpPr>
            <p:cNvPr id="29" name="Freeform 219"/>
            <p:cNvSpPr>
              <a:spLocks noEditPoints="1"/>
            </p:cNvSpPr>
            <p:nvPr/>
          </p:nvSpPr>
          <p:spPr bwMode="auto">
            <a:xfrm>
              <a:off x="794539" y="1808834"/>
              <a:ext cx="197458" cy="253835"/>
            </a:xfrm>
            <a:custGeom>
              <a:avLst/>
              <a:gdLst/>
              <a:ahLst/>
              <a:cxnLst>
                <a:cxn ang="0">
                  <a:pos x="303" y="102"/>
                </a:cxn>
                <a:cxn ang="0">
                  <a:pos x="255" y="69"/>
                </a:cxn>
                <a:cxn ang="0">
                  <a:pos x="92" y="19"/>
                </a:cxn>
                <a:cxn ang="0">
                  <a:pos x="59" y="175"/>
                </a:cxn>
                <a:cxn ang="0">
                  <a:pos x="5" y="218"/>
                </a:cxn>
                <a:cxn ang="0">
                  <a:pos x="52" y="281"/>
                </a:cxn>
                <a:cxn ang="0">
                  <a:pos x="101" y="318"/>
                </a:cxn>
                <a:cxn ang="0">
                  <a:pos x="150" y="335"/>
                </a:cxn>
                <a:cxn ang="0">
                  <a:pos x="234" y="330"/>
                </a:cxn>
                <a:cxn ang="0">
                  <a:pos x="239" y="293"/>
                </a:cxn>
                <a:cxn ang="0">
                  <a:pos x="299" y="229"/>
                </a:cxn>
                <a:cxn ang="0">
                  <a:pos x="318" y="208"/>
                </a:cxn>
                <a:cxn ang="0">
                  <a:pos x="144" y="53"/>
                </a:cxn>
                <a:cxn ang="0">
                  <a:pos x="144" y="109"/>
                </a:cxn>
                <a:cxn ang="0">
                  <a:pos x="132" y="109"/>
                </a:cxn>
                <a:cxn ang="0">
                  <a:pos x="127" y="101"/>
                </a:cxn>
                <a:cxn ang="0">
                  <a:pos x="135" y="133"/>
                </a:cxn>
                <a:cxn ang="0">
                  <a:pos x="132" y="133"/>
                </a:cxn>
                <a:cxn ang="0">
                  <a:pos x="110" y="32"/>
                </a:cxn>
                <a:cxn ang="0">
                  <a:pos x="17" y="213"/>
                </a:cxn>
                <a:cxn ang="0">
                  <a:pos x="25" y="162"/>
                </a:cxn>
                <a:cxn ang="0">
                  <a:pos x="59" y="185"/>
                </a:cxn>
                <a:cxn ang="0">
                  <a:pos x="86" y="135"/>
                </a:cxn>
                <a:cxn ang="0">
                  <a:pos x="25" y="162"/>
                </a:cxn>
                <a:cxn ang="0">
                  <a:pos x="42" y="245"/>
                </a:cxn>
                <a:cxn ang="0">
                  <a:pos x="49" y="252"/>
                </a:cxn>
                <a:cxn ang="0">
                  <a:pos x="62" y="262"/>
                </a:cxn>
                <a:cxn ang="0">
                  <a:pos x="101" y="268"/>
                </a:cxn>
                <a:cxn ang="0">
                  <a:pos x="125" y="261"/>
                </a:cxn>
                <a:cxn ang="0">
                  <a:pos x="111" y="319"/>
                </a:cxn>
                <a:cxn ang="0">
                  <a:pos x="140" y="323"/>
                </a:cxn>
                <a:cxn ang="0">
                  <a:pos x="85" y="126"/>
                </a:cxn>
                <a:cxn ang="0">
                  <a:pos x="116" y="116"/>
                </a:cxn>
                <a:cxn ang="0">
                  <a:pos x="155" y="214"/>
                </a:cxn>
                <a:cxn ang="0">
                  <a:pos x="150" y="236"/>
                </a:cxn>
                <a:cxn ang="0">
                  <a:pos x="150" y="236"/>
                </a:cxn>
                <a:cxn ang="0">
                  <a:pos x="156" y="162"/>
                </a:cxn>
                <a:cxn ang="0">
                  <a:pos x="191" y="142"/>
                </a:cxn>
                <a:cxn ang="0">
                  <a:pos x="168" y="149"/>
                </a:cxn>
                <a:cxn ang="0">
                  <a:pos x="186" y="173"/>
                </a:cxn>
                <a:cxn ang="0">
                  <a:pos x="221" y="325"/>
                </a:cxn>
                <a:cxn ang="0">
                  <a:pos x="229" y="318"/>
                </a:cxn>
                <a:cxn ang="0">
                  <a:pos x="215" y="291"/>
                </a:cxn>
                <a:cxn ang="0">
                  <a:pos x="206" y="281"/>
                </a:cxn>
                <a:cxn ang="0">
                  <a:pos x="186" y="308"/>
                </a:cxn>
                <a:cxn ang="0">
                  <a:pos x="166" y="244"/>
                </a:cxn>
                <a:cxn ang="0">
                  <a:pos x="199" y="278"/>
                </a:cxn>
                <a:cxn ang="0">
                  <a:pos x="228" y="201"/>
                </a:cxn>
                <a:cxn ang="0">
                  <a:pos x="218" y="197"/>
                </a:cxn>
                <a:cxn ang="0">
                  <a:pos x="202" y="265"/>
                </a:cxn>
                <a:cxn ang="0">
                  <a:pos x="203" y="139"/>
                </a:cxn>
                <a:cxn ang="0">
                  <a:pos x="200" y="63"/>
                </a:cxn>
                <a:cxn ang="0">
                  <a:pos x="239" y="308"/>
                </a:cxn>
                <a:cxn ang="0">
                  <a:pos x="239" y="100"/>
                </a:cxn>
                <a:cxn ang="0">
                  <a:pos x="276" y="95"/>
                </a:cxn>
                <a:cxn ang="0">
                  <a:pos x="275" y="179"/>
                </a:cxn>
                <a:cxn ang="0">
                  <a:pos x="239" y="114"/>
                </a:cxn>
                <a:cxn ang="0">
                  <a:pos x="272" y="270"/>
                </a:cxn>
                <a:cxn ang="0">
                  <a:pos x="289" y="240"/>
                </a:cxn>
                <a:cxn ang="0">
                  <a:pos x="250" y="122"/>
                </a:cxn>
                <a:cxn ang="0">
                  <a:pos x="309" y="192"/>
                </a:cxn>
              </a:cxnLst>
              <a:rect l="0" t="0" r="r" b="b"/>
              <a:pathLst>
                <a:path w="318" h="427">
                  <a:moveTo>
                    <a:pt x="317" y="189"/>
                  </a:moveTo>
                  <a:cubicBezTo>
                    <a:pt x="317" y="189"/>
                    <a:pt x="317" y="189"/>
                    <a:pt x="317" y="189"/>
                  </a:cubicBezTo>
                  <a:cubicBezTo>
                    <a:pt x="317" y="186"/>
                    <a:pt x="315" y="185"/>
                    <a:pt x="314" y="183"/>
                  </a:cubicBezTo>
                  <a:cubicBezTo>
                    <a:pt x="312" y="181"/>
                    <a:pt x="309" y="179"/>
                    <a:pt x="305" y="179"/>
                  </a:cubicBezTo>
                  <a:cubicBezTo>
                    <a:pt x="300" y="179"/>
                    <a:pt x="300" y="179"/>
                    <a:pt x="300" y="179"/>
                  </a:cubicBezTo>
                  <a:cubicBezTo>
                    <a:pt x="302" y="177"/>
                    <a:pt x="303" y="174"/>
                    <a:pt x="303" y="172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92"/>
                    <a:pt x="295" y="85"/>
                    <a:pt x="286" y="85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5" y="85"/>
                    <a:pt x="285" y="85"/>
                    <a:pt x="285" y="85"/>
                  </a:cubicBezTo>
                  <a:cubicBezTo>
                    <a:pt x="285" y="85"/>
                    <a:pt x="285" y="85"/>
                    <a:pt x="285" y="85"/>
                  </a:cubicBezTo>
                  <a:cubicBezTo>
                    <a:pt x="276" y="85"/>
                    <a:pt x="276" y="85"/>
                    <a:pt x="276" y="85"/>
                  </a:cubicBezTo>
                  <a:cubicBezTo>
                    <a:pt x="255" y="85"/>
                    <a:pt x="255" y="85"/>
                    <a:pt x="255" y="85"/>
                  </a:cubicBezTo>
                  <a:cubicBezTo>
                    <a:pt x="255" y="69"/>
                    <a:pt x="255" y="69"/>
                    <a:pt x="255" y="69"/>
                  </a:cubicBezTo>
                  <a:cubicBezTo>
                    <a:pt x="255" y="61"/>
                    <a:pt x="248" y="53"/>
                    <a:pt x="239" y="53"/>
                  </a:cubicBezTo>
                  <a:cubicBezTo>
                    <a:pt x="200" y="53"/>
                    <a:pt x="200" y="53"/>
                    <a:pt x="200" y="53"/>
                  </a:cubicBezTo>
                  <a:cubicBezTo>
                    <a:pt x="200" y="27"/>
                    <a:pt x="200" y="27"/>
                    <a:pt x="200" y="27"/>
                  </a:cubicBezTo>
                  <a:cubicBezTo>
                    <a:pt x="200" y="27"/>
                    <a:pt x="202" y="15"/>
                    <a:pt x="196" y="8"/>
                  </a:cubicBezTo>
                  <a:cubicBezTo>
                    <a:pt x="193" y="3"/>
                    <a:pt x="186" y="1"/>
                    <a:pt x="180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04" y="1"/>
                    <a:pt x="94" y="7"/>
                    <a:pt x="92" y="19"/>
                  </a:cubicBezTo>
                  <a:cubicBezTo>
                    <a:pt x="92" y="25"/>
                    <a:pt x="92" y="29"/>
                    <a:pt x="92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0" y="32"/>
                    <a:pt x="76" y="33"/>
                    <a:pt x="73" y="37"/>
                  </a:cubicBezTo>
                  <a:cubicBezTo>
                    <a:pt x="69" y="40"/>
                    <a:pt x="68" y="44"/>
                    <a:pt x="68" y="49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71"/>
                    <a:pt x="65" y="175"/>
                    <a:pt x="61" y="175"/>
                  </a:cubicBezTo>
                  <a:cubicBezTo>
                    <a:pt x="59" y="175"/>
                    <a:pt x="59" y="175"/>
                    <a:pt x="59" y="175"/>
                  </a:cubicBezTo>
                  <a:cubicBezTo>
                    <a:pt x="56" y="175"/>
                    <a:pt x="52" y="171"/>
                    <a:pt x="52" y="16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2" y="97"/>
                    <a:pt x="45" y="89"/>
                    <a:pt x="35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8" y="89"/>
                    <a:pt x="0" y="97"/>
                    <a:pt x="0" y="1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11"/>
                    <a:pt x="2" y="215"/>
                    <a:pt x="5" y="218"/>
                  </a:cubicBezTo>
                  <a:cubicBezTo>
                    <a:pt x="8" y="221"/>
                    <a:pt x="12" y="223"/>
                    <a:pt x="17" y="223"/>
                  </a:cubicBezTo>
                  <a:cubicBezTo>
                    <a:pt x="32" y="223"/>
                    <a:pt x="32" y="223"/>
                    <a:pt x="32" y="223"/>
                  </a:cubicBezTo>
                  <a:cubicBezTo>
                    <a:pt x="32" y="245"/>
                    <a:pt x="32" y="245"/>
                    <a:pt x="32" y="245"/>
                  </a:cubicBezTo>
                  <a:cubicBezTo>
                    <a:pt x="32" y="250"/>
                    <a:pt x="33" y="254"/>
                    <a:pt x="37" y="257"/>
                  </a:cubicBezTo>
                  <a:cubicBezTo>
                    <a:pt x="40" y="260"/>
                    <a:pt x="44" y="262"/>
                    <a:pt x="48" y="262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8" y="276"/>
                    <a:pt x="50" y="279"/>
                    <a:pt x="52" y="281"/>
                  </a:cubicBezTo>
                  <a:cubicBezTo>
                    <a:pt x="54" y="283"/>
                    <a:pt x="57" y="285"/>
                    <a:pt x="60" y="285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1" y="284"/>
                    <a:pt x="91" y="284"/>
                    <a:pt x="91" y="284"/>
                  </a:cubicBezTo>
                  <a:cubicBezTo>
                    <a:pt x="101" y="284"/>
                    <a:pt x="101" y="284"/>
                    <a:pt x="101" y="284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101" y="323"/>
                    <a:pt x="103" y="327"/>
                    <a:pt x="106" y="330"/>
                  </a:cubicBezTo>
                  <a:cubicBezTo>
                    <a:pt x="109" y="333"/>
                    <a:pt x="113" y="335"/>
                    <a:pt x="118" y="335"/>
                  </a:cubicBezTo>
                  <a:cubicBezTo>
                    <a:pt x="120" y="335"/>
                    <a:pt x="120" y="335"/>
                    <a:pt x="120" y="335"/>
                  </a:cubicBezTo>
                  <a:cubicBezTo>
                    <a:pt x="140" y="335"/>
                    <a:pt x="140" y="335"/>
                    <a:pt x="140" y="335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50" y="427"/>
                    <a:pt x="150" y="427"/>
                    <a:pt x="150" y="427"/>
                  </a:cubicBezTo>
                  <a:cubicBezTo>
                    <a:pt x="150" y="335"/>
                    <a:pt x="150" y="335"/>
                    <a:pt x="150" y="335"/>
                  </a:cubicBezTo>
                  <a:cubicBezTo>
                    <a:pt x="156" y="335"/>
                    <a:pt x="156" y="335"/>
                    <a:pt x="156" y="335"/>
                  </a:cubicBezTo>
                  <a:cubicBezTo>
                    <a:pt x="156" y="427"/>
                    <a:pt x="156" y="427"/>
                    <a:pt x="156" y="427"/>
                  </a:cubicBezTo>
                  <a:cubicBezTo>
                    <a:pt x="166" y="427"/>
                    <a:pt x="166" y="427"/>
                    <a:pt x="166" y="427"/>
                  </a:cubicBezTo>
                  <a:cubicBezTo>
                    <a:pt x="166" y="335"/>
                    <a:pt x="166" y="335"/>
                    <a:pt x="166" y="335"/>
                  </a:cubicBezTo>
                  <a:cubicBezTo>
                    <a:pt x="219" y="335"/>
                    <a:pt x="219" y="335"/>
                    <a:pt x="219" y="335"/>
                  </a:cubicBezTo>
                  <a:cubicBezTo>
                    <a:pt x="221" y="335"/>
                    <a:pt x="221" y="335"/>
                    <a:pt x="221" y="335"/>
                  </a:cubicBezTo>
                  <a:cubicBezTo>
                    <a:pt x="226" y="335"/>
                    <a:pt x="230" y="333"/>
                    <a:pt x="234" y="330"/>
                  </a:cubicBezTo>
                  <a:cubicBezTo>
                    <a:pt x="237" y="327"/>
                    <a:pt x="239" y="323"/>
                    <a:pt x="239" y="318"/>
                  </a:cubicBezTo>
                  <a:cubicBezTo>
                    <a:pt x="239" y="316"/>
                    <a:pt x="239" y="316"/>
                    <a:pt x="239" y="316"/>
                  </a:cubicBezTo>
                  <a:cubicBezTo>
                    <a:pt x="251" y="316"/>
                    <a:pt x="251" y="316"/>
                    <a:pt x="251" y="316"/>
                  </a:cubicBezTo>
                  <a:cubicBezTo>
                    <a:pt x="257" y="316"/>
                    <a:pt x="262" y="311"/>
                    <a:pt x="262" y="305"/>
                  </a:cubicBezTo>
                  <a:cubicBezTo>
                    <a:pt x="262" y="299"/>
                    <a:pt x="257" y="294"/>
                    <a:pt x="251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72" y="279"/>
                    <a:pt x="272" y="279"/>
                    <a:pt x="272" y="279"/>
                  </a:cubicBezTo>
                  <a:cubicBezTo>
                    <a:pt x="275" y="279"/>
                    <a:pt x="278" y="278"/>
                    <a:pt x="281" y="276"/>
                  </a:cubicBezTo>
                  <a:cubicBezTo>
                    <a:pt x="283" y="273"/>
                    <a:pt x="284" y="270"/>
                    <a:pt x="284" y="267"/>
                  </a:cubicBezTo>
                  <a:cubicBezTo>
                    <a:pt x="284" y="257"/>
                    <a:pt x="284" y="257"/>
                    <a:pt x="284" y="257"/>
                  </a:cubicBezTo>
                  <a:cubicBezTo>
                    <a:pt x="292" y="256"/>
                    <a:pt x="299" y="249"/>
                    <a:pt x="299" y="240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99" y="225"/>
                    <a:pt x="297" y="222"/>
                    <a:pt x="296" y="219"/>
                  </a:cubicBezTo>
                  <a:cubicBezTo>
                    <a:pt x="306" y="219"/>
                    <a:pt x="306" y="219"/>
                    <a:pt x="306" y="219"/>
                  </a:cubicBezTo>
                  <a:cubicBezTo>
                    <a:pt x="309" y="219"/>
                    <a:pt x="312" y="218"/>
                    <a:pt x="314" y="216"/>
                  </a:cubicBezTo>
                  <a:cubicBezTo>
                    <a:pt x="315" y="215"/>
                    <a:pt x="316" y="214"/>
                    <a:pt x="317" y="213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7" y="212"/>
                    <a:pt x="317" y="212"/>
                    <a:pt x="317" y="212"/>
                  </a:cubicBezTo>
                  <a:cubicBezTo>
                    <a:pt x="317" y="211"/>
                    <a:pt x="318" y="209"/>
                    <a:pt x="318" y="208"/>
                  </a:cubicBezTo>
                  <a:cubicBezTo>
                    <a:pt x="318" y="192"/>
                    <a:pt x="318" y="192"/>
                    <a:pt x="318" y="192"/>
                  </a:cubicBezTo>
                  <a:lnTo>
                    <a:pt x="317" y="189"/>
                  </a:lnTo>
                  <a:close/>
                  <a:moveTo>
                    <a:pt x="144" y="10"/>
                  </a:moveTo>
                  <a:cubicBezTo>
                    <a:pt x="156" y="10"/>
                    <a:pt x="170" y="10"/>
                    <a:pt x="180" y="10"/>
                  </a:cubicBezTo>
                  <a:cubicBezTo>
                    <a:pt x="186" y="10"/>
                    <a:pt x="191" y="15"/>
                    <a:pt x="191" y="21"/>
                  </a:cubicBezTo>
                  <a:cubicBezTo>
                    <a:pt x="191" y="53"/>
                    <a:pt x="191" y="53"/>
                    <a:pt x="191" y="53"/>
                  </a:cubicBezTo>
                  <a:cubicBezTo>
                    <a:pt x="144" y="53"/>
                    <a:pt x="144" y="53"/>
                    <a:pt x="144" y="53"/>
                  </a:cubicBezTo>
                  <a:lnTo>
                    <a:pt x="144" y="10"/>
                  </a:lnTo>
                  <a:close/>
                  <a:moveTo>
                    <a:pt x="144" y="63"/>
                  </a:moveTo>
                  <a:cubicBezTo>
                    <a:pt x="191" y="63"/>
                    <a:pt x="191" y="63"/>
                    <a:pt x="191" y="63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44" y="100"/>
                    <a:pt x="144" y="100"/>
                    <a:pt x="144" y="100"/>
                  </a:cubicBezTo>
                  <a:lnTo>
                    <a:pt x="144" y="63"/>
                  </a:lnTo>
                  <a:close/>
                  <a:moveTo>
                    <a:pt x="144" y="109"/>
                  </a:moveTo>
                  <a:cubicBezTo>
                    <a:pt x="191" y="109"/>
                    <a:pt x="191" y="109"/>
                    <a:pt x="191" y="109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0" y="124"/>
                    <a:pt x="188" y="123"/>
                    <a:pt x="187" y="123"/>
                  </a:cubicBezTo>
                  <a:cubicBezTo>
                    <a:pt x="144" y="123"/>
                    <a:pt x="144" y="123"/>
                    <a:pt x="144" y="123"/>
                  </a:cubicBezTo>
                  <a:lnTo>
                    <a:pt x="144" y="109"/>
                  </a:lnTo>
                  <a:close/>
                  <a:moveTo>
                    <a:pt x="128" y="111"/>
                  </a:moveTo>
                  <a:cubicBezTo>
                    <a:pt x="129" y="110"/>
                    <a:pt x="131" y="109"/>
                    <a:pt x="132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29" y="122"/>
                    <a:pt x="127" y="121"/>
                  </a:cubicBezTo>
                  <a:cubicBezTo>
                    <a:pt x="127" y="112"/>
                    <a:pt x="127" y="112"/>
                    <a:pt x="127" y="112"/>
                  </a:cubicBezTo>
                  <a:lnTo>
                    <a:pt x="128" y="111"/>
                  </a:lnTo>
                  <a:close/>
                  <a:moveTo>
                    <a:pt x="127" y="101"/>
                  </a:moveTo>
                  <a:cubicBezTo>
                    <a:pt x="127" y="57"/>
                    <a:pt x="127" y="57"/>
                    <a:pt x="127" y="57"/>
                  </a:cubicBezTo>
                  <a:cubicBezTo>
                    <a:pt x="130" y="60"/>
                    <a:pt x="132" y="62"/>
                    <a:pt x="135" y="63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1" y="100"/>
                    <a:pt x="129" y="100"/>
                    <a:pt x="127" y="101"/>
                  </a:cubicBezTo>
                  <a:close/>
                  <a:moveTo>
                    <a:pt x="132" y="133"/>
                  </a:moveTo>
                  <a:cubicBezTo>
                    <a:pt x="135" y="133"/>
                    <a:pt x="135" y="133"/>
                    <a:pt x="135" y="13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35" y="162"/>
                    <a:pt x="136" y="166"/>
                    <a:pt x="137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3" y="170"/>
                    <a:pt x="131" y="169"/>
                    <a:pt x="129" y="168"/>
                  </a:cubicBezTo>
                  <a:cubicBezTo>
                    <a:pt x="128" y="166"/>
                    <a:pt x="127" y="164"/>
                    <a:pt x="127" y="162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9" y="132"/>
                    <a:pt x="131" y="133"/>
                    <a:pt x="132" y="133"/>
                  </a:cubicBezTo>
                  <a:close/>
                  <a:moveTo>
                    <a:pt x="114" y="10"/>
                  </a:moveTo>
                  <a:cubicBezTo>
                    <a:pt x="116" y="10"/>
                    <a:pt x="124" y="10"/>
                    <a:pt x="135" y="10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2"/>
                    <a:pt x="132" y="51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1"/>
                    <a:pt x="124" y="39"/>
                    <a:pt x="122" y="37"/>
                  </a:cubicBezTo>
                  <a:cubicBezTo>
                    <a:pt x="119" y="33"/>
                    <a:pt x="115" y="32"/>
                    <a:pt x="110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2" y="29"/>
                    <a:pt x="102" y="25"/>
                    <a:pt x="102" y="19"/>
                  </a:cubicBezTo>
                  <a:cubicBezTo>
                    <a:pt x="103" y="12"/>
                    <a:pt x="110" y="10"/>
                    <a:pt x="114" y="10"/>
                  </a:cubicBezTo>
                  <a:close/>
                  <a:moveTo>
                    <a:pt x="32" y="185"/>
                  </a:moveTo>
                  <a:cubicBezTo>
                    <a:pt x="32" y="185"/>
                    <a:pt x="32" y="185"/>
                    <a:pt x="32" y="185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17" y="213"/>
                    <a:pt x="17" y="213"/>
                    <a:pt x="17" y="213"/>
                  </a:cubicBezTo>
                  <a:cubicBezTo>
                    <a:pt x="15" y="213"/>
                    <a:pt x="13" y="212"/>
                    <a:pt x="12" y="211"/>
                  </a:cubicBezTo>
                  <a:cubicBezTo>
                    <a:pt x="11" y="210"/>
                    <a:pt x="10" y="208"/>
                    <a:pt x="10" y="206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25" y="172"/>
                    <a:pt x="25" y="172"/>
                    <a:pt x="25" y="172"/>
                  </a:cubicBezTo>
                  <a:cubicBezTo>
                    <a:pt x="29" y="172"/>
                    <a:pt x="32" y="175"/>
                    <a:pt x="32" y="179"/>
                  </a:cubicBezTo>
                  <a:lnTo>
                    <a:pt x="32" y="185"/>
                  </a:lnTo>
                  <a:close/>
                  <a:moveTo>
                    <a:pt x="25" y="162"/>
                  </a:moveTo>
                  <a:cubicBezTo>
                    <a:pt x="10" y="162"/>
                    <a:pt x="10" y="162"/>
                    <a:pt x="10" y="162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3"/>
                    <a:pt x="13" y="99"/>
                    <a:pt x="17" y="99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9" y="99"/>
                    <a:pt x="42" y="103"/>
                    <a:pt x="42" y="10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77"/>
                    <a:pt x="50" y="185"/>
                    <a:pt x="59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70" y="185"/>
                    <a:pt x="78" y="177"/>
                    <a:pt x="78" y="167"/>
                  </a:cubicBezTo>
                  <a:cubicBezTo>
                    <a:pt x="78" y="161"/>
                    <a:pt x="78" y="161"/>
                    <a:pt x="78" y="161"/>
                  </a:cubicBezTo>
                  <a:cubicBezTo>
                    <a:pt x="78" y="161"/>
                    <a:pt x="78" y="161"/>
                    <a:pt x="78" y="16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38"/>
                    <a:pt x="81" y="135"/>
                    <a:pt x="85" y="135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90" y="135"/>
                    <a:pt x="93" y="138"/>
                    <a:pt x="93" y="142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85" y="197"/>
                    <a:pt x="85" y="197"/>
                    <a:pt x="85" y="197"/>
                  </a:cubicBezTo>
                  <a:cubicBezTo>
                    <a:pt x="76" y="197"/>
                    <a:pt x="69" y="204"/>
                    <a:pt x="69" y="213"/>
                  </a:cubicBezTo>
                  <a:cubicBezTo>
                    <a:pt x="42" y="213"/>
                    <a:pt x="42" y="213"/>
                    <a:pt x="42" y="213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42" y="170"/>
                    <a:pt x="34" y="162"/>
                    <a:pt x="25" y="162"/>
                  </a:cubicBezTo>
                  <a:close/>
                  <a:moveTo>
                    <a:pt x="133" y="207"/>
                  </a:moveTo>
                  <a:cubicBezTo>
                    <a:pt x="136" y="207"/>
                    <a:pt x="139" y="210"/>
                    <a:pt x="139" y="213"/>
                  </a:cubicBezTo>
                  <a:cubicBezTo>
                    <a:pt x="79" y="213"/>
                    <a:pt x="79" y="213"/>
                    <a:pt x="79" y="213"/>
                  </a:cubicBezTo>
                  <a:cubicBezTo>
                    <a:pt x="79" y="210"/>
                    <a:pt x="82" y="207"/>
                    <a:pt x="86" y="207"/>
                  </a:cubicBezTo>
                  <a:lnTo>
                    <a:pt x="133" y="207"/>
                  </a:lnTo>
                  <a:close/>
                  <a:moveTo>
                    <a:pt x="49" y="252"/>
                  </a:moveTo>
                  <a:cubicBezTo>
                    <a:pt x="45" y="252"/>
                    <a:pt x="42" y="249"/>
                    <a:pt x="42" y="245"/>
                  </a:cubicBezTo>
                  <a:cubicBezTo>
                    <a:pt x="42" y="223"/>
                    <a:pt x="42" y="223"/>
                    <a:pt x="42" y="223"/>
                  </a:cubicBezTo>
                  <a:cubicBezTo>
                    <a:pt x="69" y="223"/>
                    <a:pt x="69" y="223"/>
                    <a:pt x="69" y="223"/>
                  </a:cubicBezTo>
                  <a:cubicBezTo>
                    <a:pt x="69" y="224"/>
                    <a:pt x="69" y="224"/>
                    <a:pt x="69" y="224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45"/>
                    <a:pt x="69" y="245"/>
                    <a:pt x="69" y="245"/>
                  </a:cubicBezTo>
                  <a:cubicBezTo>
                    <a:pt x="69" y="249"/>
                    <a:pt x="66" y="252"/>
                    <a:pt x="62" y="252"/>
                  </a:cubicBezTo>
                  <a:cubicBezTo>
                    <a:pt x="49" y="252"/>
                    <a:pt x="49" y="252"/>
                    <a:pt x="49" y="252"/>
                  </a:cubicBezTo>
                  <a:close/>
                  <a:moveTo>
                    <a:pt x="101" y="268"/>
                  </a:moveTo>
                  <a:cubicBezTo>
                    <a:pt x="101" y="276"/>
                    <a:pt x="101" y="276"/>
                    <a:pt x="101" y="276"/>
                  </a:cubicBezTo>
                  <a:cubicBezTo>
                    <a:pt x="91" y="276"/>
                    <a:pt x="91" y="276"/>
                    <a:pt x="91" y="276"/>
                  </a:cubicBezTo>
                  <a:cubicBezTo>
                    <a:pt x="60" y="276"/>
                    <a:pt x="60" y="276"/>
                    <a:pt x="60" y="276"/>
                  </a:cubicBezTo>
                  <a:cubicBezTo>
                    <a:pt x="58" y="276"/>
                    <a:pt x="57" y="275"/>
                    <a:pt x="57" y="273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2" y="262"/>
                    <a:pt x="62" y="262"/>
                    <a:pt x="62" y="262"/>
                  </a:cubicBezTo>
                  <a:cubicBezTo>
                    <a:pt x="71" y="262"/>
                    <a:pt x="79" y="254"/>
                    <a:pt x="79" y="245"/>
                  </a:cubicBezTo>
                  <a:cubicBezTo>
                    <a:pt x="79" y="232"/>
                    <a:pt x="79" y="226"/>
                    <a:pt x="79" y="223"/>
                  </a:cubicBezTo>
                  <a:cubicBezTo>
                    <a:pt x="140" y="223"/>
                    <a:pt x="140" y="223"/>
                    <a:pt x="140" y="223"/>
                  </a:cubicBezTo>
                  <a:cubicBezTo>
                    <a:pt x="140" y="251"/>
                    <a:pt x="140" y="251"/>
                    <a:pt x="140" y="251"/>
                  </a:cubicBezTo>
                  <a:cubicBezTo>
                    <a:pt x="135" y="251"/>
                    <a:pt x="128" y="251"/>
                    <a:pt x="127" y="251"/>
                  </a:cubicBezTo>
                  <a:cubicBezTo>
                    <a:pt x="118" y="251"/>
                    <a:pt x="118" y="251"/>
                    <a:pt x="118" y="251"/>
                  </a:cubicBezTo>
                  <a:cubicBezTo>
                    <a:pt x="108" y="251"/>
                    <a:pt x="101" y="259"/>
                    <a:pt x="101" y="268"/>
                  </a:cubicBezTo>
                  <a:close/>
                  <a:moveTo>
                    <a:pt x="140" y="261"/>
                  </a:moveTo>
                  <a:cubicBezTo>
                    <a:pt x="140" y="276"/>
                    <a:pt x="140" y="276"/>
                    <a:pt x="140" y="276"/>
                  </a:cubicBezTo>
                  <a:cubicBezTo>
                    <a:pt x="111" y="276"/>
                    <a:pt x="111" y="276"/>
                    <a:pt x="111" y="276"/>
                  </a:cubicBezTo>
                  <a:cubicBezTo>
                    <a:pt x="111" y="269"/>
                    <a:pt x="111" y="269"/>
                    <a:pt x="111" y="269"/>
                  </a:cubicBezTo>
                  <a:cubicBezTo>
                    <a:pt x="111" y="267"/>
                    <a:pt x="112" y="265"/>
                    <a:pt x="113" y="263"/>
                  </a:cubicBezTo>
                  <a:cubicBezTo>
                    <a:pt x="114" y="262"/>
                    <a:pt x="116" y="261"/>
                    <a:pt x="118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6" y="261"/>
                    <a:pt x="126" y="261"/>
                    <a:pt x="126" y="261"/>
                  </a:cubicBezTo>
                  <a:lnTo>
                    <a:pt x="140" y="261"/>
                  </a:lnTo>
                  <a:close/>
                  <a:moveTo>
                    <a:pt x="140" y="325"/>
                  </a:moveTo>
                  <a:cubicBezTo>
                    <a:pt x="120" y="325"/>
                    <a:pt x="120" y="325"/>
                    <a:pt x="120" y="325"/>
                  </a:cubicBezTo>
                  <a:cubicBezTo>
                    <a:pt x="120" y="325"/>
                    <a:pt x="120" y="325"/>
                    <a:pt x="120" y="325"/>
                  </a:cubicBezTo>
                  <a:cubicBezTo>
                    <a:pt x="118" y="325"/>
                    <a:pt x="118" y="325"/>
                    <a:pt x="118" y="325"/>
                  </a:cubicBezTo>
                  <a:cubicBezTo>
                    <a:pt x="114" y="325"/>
                    <a:pt x="111" y="322"/>
                    <a:pt x="111" y="319"/>
                  </a:cubicBezTo>
                  <a:cubicBezTo>
                    <a:pt x="111" y="318"/>
                    <a:pt x="111" y="318"/>
                    <a:pt x="111" y="318"/>
                  </a:cubicBezTo>
                  <a:cubicBezTo>
                    <a:pt x="111" y="318"/>
                    <a:pt x="111" y="318"/>
                    <a:pt x="111" y="318"/>
                  </a:cubicBezTo>
                  <a:cubicBezTo>
                    <a:pt x="111" y="293"/>
                    <a:pt x="111" y="293"/>
                    <a:pt x="111" y="293"/>
                  </a:cubicBezTo>
                  <a:cubicBezTo>
                    <a:pt x="111" y="291"/>
                    <a:pt x="111" y="291"/>
                    <a:pt x="111" y="291"/>
                  </a:cubicBezTo>
                  <a:cubicBezTo>
                    <a:pt x="111" y="284"/>
                    <a:pt x="111" y="284"/>
                    <a:pt x="111" y="284"/>
                  </a:cubicBezTo>
                  <a:cubicBezTo>
                    <a:pt x="140" y="284"/>
                    <a:pt x="140" y="284"/>
                    <a:pt x="140" y="284"/>
                  </a:cubicBezTo>
                  <a:cubicBezTo>
                    <a:pt x="140" y="323"/>
                    <a:pt x="140" y="323"/>
                    <a:pt x="140" y="323"/>
                  </a:cubicBezTo>
                  <a:cubicBezTo>
                    <a:pt x="140" y="323"/>
                    <a:pt x="140" y="323"/>
                    <a:pt x="140" y="323"/>
                  </a:cubicBezTo>
                  <a:lnTo>
                    <a:pt x="140" y="325"/>
                  </a:lnTo>
                  <a:close/>
                  <a:moveTo>
                    <a:pt x="133" y="197"/>
                  </a:moveTo>
                  <a:cubicBezTo>
                    <a:pt x="103" y="197"/>
                    <a:pt x="103" y="197"/>
                    <a:pt x="103" y="197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3" y="133"/>
                    <a:pt x="96" y="126"/>
                    <a:pt x="86" y="126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2" y="126"/>
                    <a:pt x="80" y="126"/>
                    <a:pt x="78" y="127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5"/>
                    <a:pt x="81" y="42"/>
                    <a:pt x="85" y="42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4" y="42"/>
                    <a:pt x="117" y="45"/>
                    <a:pt x="117" y="49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2"/>
                    <a:pt x="116" y="114"/>
                    <a:pt x="116" y="116"/>
                  </a:cubicBezTo>
                  <a:cubicBezTo>
                    <a:pt x="116" y="117"/>
                    <a:pt x="116" y="117"/>
                    <a:pt x="116" y="117"/>
                  </a:cubicBezTo>
                  <a:cubicBezTo>
                    <a:pt x="116" y="119"/>
                    <a:pt x="117" y="120"/>
                    <a:pt x="117" y="12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72"/>
                    <a:pt x="125" y="180"/>
                    <a:pt x="134" y="180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6" y="184"/>
                    <a:pt x="150" y="188"/>
                    <a:pt x="155" y="190"/>
                  </a:cubicBezTo>
                  <a:cubicBezTo>
                    <a:pt x="155" y="214"/>
                    <a:pt x="155" y="214"/>
                    <a:pt x="155" y="214"/>
                  </a:cubicBezTo>
                  <a:cubicBezTo>
                    <a:pt x="154" y="214"/>
                    <a:pt x="152" y="213"/>
                    <a:pt x="149" y="213"/>
                  </a:cubicBezTo>
                  <a:cubicBezTo>
                    <a:pt x="149" y="204"/>
                    <a:pt x="142" y="197"/>
                    <a:pt x="133" y="197"/>
                  </a:cubicBezTo>
                  <a:close/>
                  <a:moveTo>
                    <a:pt x="154" y="179"/>
                  </a:moveTo>
                  <a:cubicBezTo>
                    <a:pt x="155" y="179"/>
                    <a:pt x="155" y="178"/>
                    <a:pt x="155" y="178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79"/>
                    <a:pt x="155" y="179"/>
                    <a:pt x="154" y="179"/>
                  </a:cubicBezTo>
                  <a:close/>
                  <a:moveTo>
                    <a:pt x="150" y="236"/>
                  </a:moveTo>
                  <a:cubicBezTo>
                    <a:pt x="150" y="236"/>
                    <a:pt x="150" y="236"/>
                    <a:pt x="150" y="236"/>
                  </a:cubicBezTo>
                  <a:cubicBezTo>
                    <a:pt x="150" y="223"/>
                    <a:pt x="150" y="223"/>
                    <a:pt x="150" y="223"/>
                  </a:cubicBezTo>
                  <a:cubicBezTo>
                    <a:pt x="152" y="224"/>
                    <a:pt x="155" y="226"/>
                    <a:pt x="155" y="229"/>
                  </a:cubicBezTo>
                  <a:cubicBezTo>
                    <a:pt x="155" y="246"/>
                    <a:pt x="155" y="246"/>
                    <a:pt x="155" y="246"/>
                  </a:cubicBezTo>
                  <a:cubicBezTo>
                    <a:pt x="155" y="249"/>
                    <a:pt x="153" y="251"/>
                    <a:pt x="150" y="251"/>
                  </a:cubicBezTo>
                  <a:cubicBezTo>
                    <a:pt x="150" y="238"/>
                    <a:pt x="150" y="238"/>
                    <a:pt x="150" y="238"/>
                  </a:cubicBezTo>
                  <a:lnTo>
                    <a:pt x="150" y="236"/>
                  </a:lnTo>
                  <a:close/>
                  <a:moveTo>
                    <a:pt x="150" y="325"/>
                  </a:moveTo>
                  <a:cubicBezTo>
                    <a:pt x="150" y="261"/>
                    <a:pt x="150" y="261"/>
                    <a:pt x="150" y="261"/>
                  </a:cubicBezTo>
                  <a:cubicBezTo>
                    <a:pt x="152" y="261"/>
                    <a:pt x="154" y="261"/>
                    <a:pt x="155" y="260"/>
                  </a:cubicBezTo>
                  <a:cubicBezTo>
                    <a:pt x="156" y="325"/>
                    <a:pt x="156" y="325"/>
                    <a:pt x="156" y="325"/>
                  </a:cubicBezTo>
                  <a:lnTo>
                    <a:pt x="150" y="325"/>
                  </a:lnTo>
                  <a:close/>
                  <a:moveTo>
                    <a:pt x="156" y="154"/>
                  </a:moveTo>
                  <a:cubicBezTo>
                    <a:pt x="156" y="157"/>
                    <a:pt x="156" y="160"/>
                    <a:pt x="156" y="162"/>
                  </a:cubicBezTo>
                  <a:cubicBezTo>
                    <a:pt x="156" y="166"/>
                    <a:pt x="153" y="170"/>
                    <a:pt x="149" y="170"/>
                  </a:cubicBezTo>
                  <a:cubicBezTo>
                    <a:pt x="147" y="170"/>
                    <a:pt x="147" y="170"/>
                    <a:pt x="147" y="170"/>
                  </a:cubicBezTo>
                  <a:cubicBezTo>
                    <a:pt x="145" y="166"/>
                    <a:pt x="144" y="162"/>
                    <a:pt x="144" y="158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87" y="133"/>
                    <a:pt x="187" y="133"/>
                    <a:pt x="187" y="133"/>
                  </a:cubicBezTo>
                  <a:cubicBezTo>
                    <a:pt x="188" y="133"/>
                    <a:pt x="190" y="134"/>
                    <a:pt x="191" y="134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8" y="139"/>
                    <a:pt x="184" y="137"/>
                    <a:pt x="179" y="137"/>
                  </a:cubicBezTo>
                  <a:cubicBezTo>
                    <a:pt x="173" y="137"/>
                    <a:pt x="173" y="137"/>
                    <a:pt x="173" y="137"/>
                  </a:cubicBezTo>
                  <a:cubicBezTo>
                    <a:pt x="164" y="137"/>
                    <a:pt x="156" y="144"/>
                    <a:pt x="156" y="154"/>
                  </a:cubicBezTo>
                  <a:close/>
                  <a:moveTo>
                    <a:pt x="166" y="163"/>
                  </a:moveTo>
                  <a:cubicBezTo>
                    <a:pt x="166" y="163"/>
                    <a:pt x="166" y="163"/>
                    <a:pt x="166" y="163"/>
                  </a:cubicBezTo>
                  <a:cubicBezTo>
                    <a:pt x="166" y="160"/>
                    <a:pt x="166" y="157"/>
                    <a:pt x="166" y="154"/>
                  </a:cubicBezTo>
                  <a:cubicBezTo>
                    <a:pt x="166" y="152"/>
                    <a:pt x="167" y="150"/>
                    <a:pt x="168" y="149"/>
                  </a:cubicBezTo>
                  <a:cubicBezTo>
                    <a:pt x="169" y="147"/>
                    <a:pt x="171" y="147"/>
                    <a:pt x="173" y="147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81" y="147"/>
                    <a:pt x="183" y="148"/>
                    <a:pt x="184" y="149"/>
                  </a:cubicBezTo>
                  <a:cubicBezTo>
                    <a:pt x="185" y="150"/>
                    <a:pt x="186" y="152"/>
                    <a:pt x="186" y="154"/>
                  </a:cubicBezTo>
                  <a:cubicBezTo>
                    <a:pt x="186" y="163"/>
                    <a:pt x="186" y="163"/>
                    <a:pt x="186" y="163"/>
                  </a:cubicBezTo>
                  <a:lnTo>
                    <a:pt x="166" y="163"/>
                  </a:lnTo>
                  <a:close/>
                  <a:moveTo>
                    <a:pt x="186" y="173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4"/>
                    <a:pt x="186" y="184"/>
                    <a:pt x="186" y="184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69" y="184"/>
                    <a:pt x="167" y="184"/>
                    <a:pt x="166" y="184"/>
                  </a:cubicBezTo>
                  <a:cubicBezTo>
                    <a:pt x="166" y="173"/>
                    <a:pt x="166" y="173"/>
                    <a:pt x="166" y="173"/>
                  </a:cubicBezTo>
                  <a:cubicBezTo>
                    <a:pt x="186" y="173"/>
                    <a:pt x="186" y="173"/>
                    <a:pt x="186" y="173"/>
                  </a:cubicBezTo>
                  <a:close/>
                  <a:moveTo>
                    <a:pt x="221" y="325"/>
                  </a:moveTo>
                  <a:cubicBezTo>
                    <a:pt x="219" y="325"/>
                    <a:pt x="219" y="325"/>
                    <a:pt x="219" y="325"/>
                  </a:cubicBezTo>
                  <a:cubicBezTo>
                    <a:pt x="219" y="325"/>
                    <a:pt x="219" y="325"/>
                    <a:pt x="219" y="325"/>
                  </a:cubicBezTo>
                  <a:cubicBezTo>
                    <a:pt x="183" y="325"/>
                    <a:pt x="183" y="325"/>
                    <a:pt x="183" y="325"/>
                  </a:cubicBezTo>
                  <a:cubicBezTo>
                    <a:pt x="183" y="319"/>
                    <a:pt x="183" y="319"/>
                    <a:pt x="183" y="319"/>
                  </a:cubicBezTo>
                  <a:cubicBezTo>
                    <a:pt x="183" y="317"/>
                    <a:pt x="184" y="316"/>
                    <a:pt x="186" y="316"/>
                  </a:cubicBezTo>
                  <a:cubicBezTo>
                    <a:pt x="229" y="316"/>
                    <a:pt x="229" y="316"/>
                    <a:pt x="229" y="316"/>
                  </a:cubicBezTo>
                  <a:cubicBezTo>
                    <a:pt x="229" y="318"/>
                    <a:pt x="229" y="318"/>
                    <a:pt x="229" y="318"/>
                  </a:cubicBezTo>
                  <a:cubicBezTo>
                    <a:pt x="229" y="322"/>
                    <a:pt x="225" y="325"/>
                    <a:pt x="221" y="325"/>
                  </a:cubicBezTo>
                  <a:close/>
                  <a:moveTo>
                    <a:pt x="229" y="292"/>
                  </a:moveTo>
                  <a:cubicBezTo>
                    <a:pt x="229" y="293"/>
                    <a:pt x="229" y="293"/>
                    <a:pt x="229" y="293"/>
                  </a:cubicBezTo>
                  <a:cubicBezTo>
                    <a:pt x="229" y="294"/>
                    <a:pt x="229" y="294"/>
                    <a:pt x="229" y="294"/>
                  </a:cubicBezTo>
                  <a:cubicBezTo>
                    <a:pt x="217" y="294"/>
                    <a:pt x="217" y="294"/>
                    <a:pt x="217" y="294"/>
                  </a:cubicBezTo>
                  <a:cubicBezTo>
                    <a:pt x="217" y="294"/>
                    <a:pt x="216" y="294"/>
                    <a:pt x="216" y="293"/>
                  </a:cubicBezTo>
                  <a:cubicBezTo>
                    <a:pt x="215" y="293"/>
                    <a:pt x="215" y="292"/>
                    <a:pt x="215" y="291"/>
                  </a:cubicBezTo>
                  <a:cubicBezTo>
                    <a:pt x="215" y="281"/>
                    <a:pt x="215" y="281"/>
                    <a:pt x="215" y="281"/>
                  </a:cubicBezTo>
                  <a:cubicBezTo>
                    <a:pt x="215" y="280"/>
                    <a:pt x="216" y="279"/>
                    <a:pt x="217" y="279"/>
                  </a:cubicBezTo>
                  <a:cubicBezTo>
                    <a:pt x="229" y="279"/>
                    <a:pt x="229" y="279"/>
                    <a:pt x="229" y="279"/>
                  </a:cubicBezTo>
                  <a:lnTo>
                    <a:pt x="229" y="292"/>
                  </a:lnTo>
                  <a:close/>
                  <a:moveTo>
                    <a:pt x="229" y="270"/>
                  </a:moveTo>
                  <a:cubicBezTo>
                    <a:pt x="217" y="270"/>
                    <a:pt x="217" y="270"/>
                    <a:pt x="217" y="270"/>
                  </a:cubicBezTo>
                  <a:cubicBezTo>
                    <a:pt x="211" y="270"/>
                    <a:pt x="206" y="275"/>
                    <a:pt x="206" y="281"/>
                  </a:cubicBezTo>
                  <a:cubicBezTo>
                    <a:pt x="206" y="291"/>
                    <a:pt x="206" y="291"/>
                    <a:pt x="206" y="291"/>
                  </a:cubicBezTo>
                  <a:cubicBezTo>
                    <a:pt x="206" y="297"/>
                    <a:pt x="211" y="302"/>
                    <a:pt x="217" y="302"/>
                  </a:cubicBezTo>
                  <a:cubicBezTo>
                    <a:pt x="229" y="302"/>
                    <a:pt x="229" y="302"/>
                    <a:pt x="229" y="302"/>
                  </a:cubicBezTo>
                  <a:cubicBezTo>
                    <a:pt x="228" y="307"/>
                    <a:pt x="228" y="307"/>
                    <a:pt x="228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8"/>
                    <a:pt x="229" y="308"/>
                    <a:pt x="229" y="308"/>
                  </a:cubicBezTo>
                  <a:cubicBezTo>
                    <a:pt x="186" y="308"/>
                    <a:pt x="186" y="308"/>
                    <a:pt x="186" y="308"/>
                  </a:cubicBezTo>
                  <a:cubicBezTo>
                    <a:pt x="183" y="308"/>
                    <a:pt x="180" y="309"/>
                    <a:pt x="178" y="311"/>
                  </a:cubicBezTo>
                  <a:cubicBezTo>
                    <a:pt x="176" y="313"/>
                    <a:pt x="175" y="316"/>
                    <a:pt x="175" y="319"/>
                  </a:cubicBezTo>
                  <a:cubicBezTo>
                    <a:pt x="175" y="325"/>
                    <a:pt x="175" y="325"/>
                    <a:pt x="175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247"/>
                    <a:pt x="166" y="247"/>
                    <a:pt x="166" y="247"/>
                  </a:cubicBezTo>
                  <a:cubicBezTo>
                    <a:pt x="166" y="246"/>
                    <a:pt x="166" y="245"/>
                    <a:pt x="166" y="244"/>
                  </a:cubicBezTo>
                  <a:cubicBezTo>
                    <a:pt x="166" y="230"/>
                    <a:pt x="166" y="230"/>
                    <a:pt x="166" y="230"/>
                  </a:cubicBezTo>
                  <a:cubicBezTo>
                    <a:pt x="166" y="230"/>
                    <a:pt x="166" y="229"/>
                    <a:pt x="166" y="228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7" y="193"/>
                    <a:pt x="169" y="194"/>
                    <a:pt x="170" y="194"/>
                  </a:cubicBezTo>
                  <a:cubicBezTo>
                    <a:pt x="186" y="194"/>
                    <a:pt x="186" y="194"/>
                    <a:pt x="186" y="194"/>
                  </a:cubicBezTo>
                  <a:cubicBezTo>
                    <a:pt x="186" y="265"/>
                    <a:pt x="186" y="265"/>
                    <a:pt x="186" y="265"/>
                  </a:cubicBezTo>
                  <a:cubicBezTo>
                    <a:pt x="186" y="272"/>
                    <a:pt x="192" y="278"/>
                    <a:pt x="199" y="278"/>
                  </a:cubicBezTo>
                  <a:cubicBezTo>
                    <a:pt x="206" y="278"/>
                    <a:pt x="212" y="272"/>
                    <a:pt x="212" y="265"/>
                  </a:cubicBezTo>
                  <a:cubicBezTo>
                    <a:pt x="212" y="261"/>
                    <a:pt x="215" y="257"/>
                    <a:pt x="219" y="257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70"/>
                    <a:pt x="229" y="270"/>
                    <a:pt x="229" y="270"/>
                  </a:cubicBezTo>
                  <a:close/>
                  <a:moveTo>
                    <a:pt x="229" y="211"/>
                  </a:moveTo>
                  <a:cubicBezTo>
                    <a:pt x="228" y="211"/>
                    <a:pt x="228" y="211"/>
                    <a:pt x="228" y="211"/>
                  </a:cubicBezTo>
                  <a:cubicBezTo>
                    <a:pt x="228" y="209"/>
                    <a:pt x="228" y="204"/>
                    <a:pt x="228" y="201"/>
                  </a:cubicBezTo>
                  <a:cubicBezTo>
                    <a:pt x="228" y="201"/>
                    <a:pt x="228" y="201"/>
                    <a:pt x="228" y="201"/>
                  </a:cubicBezTo>
                  <a:cubicBezTo>
                    <a:pt x="229" y="201"/>
                    <a:pt x="229" y="201"/>
                    <a:pt x="229" y="201"/>
                  </a:cubicBezTo>
                  <a:lnTo>
                    <a:pt x="229" y="211"/>
                  </a:lnTo>
                  <a:close/>
                  <a:moveTo>
                    <a:pt x="229" y="191"/>
                  </a:moveTo>
                  <a:cubicBezTo>
                    <a:pt x="228" y="191"/>
                    <a:pt x="228" y="191"/>
                    <a:pt x="228" y="191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2" y="191"/>
                    <a:pt x="219" y="193"/>
                    <a:pt x="218" y="197"/>
                  </a:cubicBezTo>
                  <a:cubicBezTo>
                    <a:pt x="218" y="197"/>
                    <a:pt x="218" y="197"/>
                    <a:pt x="218" y="198"/>
                  </a:cubicBezTo>
                  <a:cubicBezTo>
                    <a:pt x="218" y="215"/>
                    <a:pt x="218" y="215"/>
                    <a:pt x="218" y="215"/>
                  </a:cubicBezTo>
                  <a:cubicBezTo>
                    <a:pt x="219" y="219"/>
                    <a:pt x="222" y="221"/>
                    <a:pt x="226" y="221"/>
                  </a:cubicBezTo>
                  <a:cubicBezTo>
                    <a:pt x="229" y="221"/>
                    <a:pt x="229" y="221"/>
                    <a:pt x="229" y="221"/>
                  </a:cubicBezTo>
                  <a:cubicBezTo>
                    <a:pt x="229" y="247"/>
                    <a:pt x="229" y="247"/>
                    <a:pt x="229" y="247"/>
                  </a:cubicBezTo>
                  <a:cubicBezTo>
                    <a:pt x="219" y="247"/>
                    <a:pt x="219" y="247"/>
                    <a:pt x="219" y="247"/>
                  </a:cubicBezTo>
                  <a:cubicBezTo>
                    <a:pt x="209" y="247"/>
                    <a:pt x="202" y="255"/>
                    <a:pt x="202" y="265"/>
                  </a:cubicBezTo>
                  <a:cubicBezTo>
                    <a:pt x="202" y="267"/>
                    <a:pt x="198" y="269"/>
                    <a:pt x="197" y="267"/>
                  </a:cubicBezTo>
                  <a:cubicBezTo>
                    <a:pt x="196" y="266"/>
                    <a:pt x="196" y="266"/>
                    <a:pt x="196" y="265"/>
                  </a:cubicBezTo>
                  <a:cubicBezTo>
                    <a:pt x="196" y="194"/>
                    <a:pt x="196" y="194"/>
                    <a:pt x="196" y="194"/>
                  </a:cubicBezTo>
                  <a:cubicBezTo>
                    <a:pt x="198" y="193"/>
                    <a:pt x="200" y="191"/>
                    <a:pt x="200" y="189"/>
                  </a:cubicBezTo>
                  <a:cubicBezTo>
                    <a:pt x="200" y="165"/>
                    <a:pt x="200" y="165"/>
                    <a:pt x="200" y="165"/>
                  </a:cubicBezTo>
                  <a:cubicBezTo>
                    <a:pt x="202" y="162"/>
                    <a:pt x="203" y="160"/>
                    <a:pt x="203" y="157"/>
                  </a:cubicBezTo>
                  <a:cubicBezTo>
                    <a:pt x="203" y="139"/>
                    <a:pt x="203" y="139"/>
                    <a:pt x="203" y="139"/>
                  </a:cubicBezTo>
                  <a:cubicBezTo>
                    <a:pt x="203" y="136"/>
                    <a:pt x="202" y="133"/>
                    <a:pt x="200" y="131"/>
                  </a:cubicBezTo>
                  <a:cubicBezTo>
                    <a:pt x="200" y="109"/>
                    <a:pt x="200" y="109"/>
                    <a:pt x="200" y="109"/>
                  </a:cubicBezTo>
                  <a:cubicBezTo>
                    <a:pt x="229" y="109"/>
                    <a:pt x="229" y="109"/>
                    <a:pt x="229" y="109"/>
                  </a:cubicBezTo>
                  <a:lnTo>
                    <a:pt x="229" y="191"/>
                  </a:lnTo>
                  <a:close/>
                  <a:moveTo>
                    <a:pt x="229" y="100"/>
                  </a:moveTo>
                  <a:cubicBezTo>
                    <a:pt x="200" y="100"/>
                    <a:pt x="200" y="100"/>
                    <a:pt x="200" y="100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29" y="63"/>
                    <a:pt x="229" y="63"/>
                    <a:pt x="229" y="63"/>
                  </a:cubicBezTo>
                  <a:lnTo>
                    <a:pt x="229" y="100"/>
                  </a:lnTo>
                  <a:close/>
                  <a:moveTo>
                    <a:pt x="251" y="302"/>
                  </a:moveTo>
                  <a:cubicBezTo>
                    <a:pt x="253" y="302"/>
                    <a:pt x="254" y="303"/>
                    <a:pt x="254" y="305"/>
                  </a:cubicBezTo>
                  <a:cubicBezTo>
                    <a:pt x="254" y="306"/>
                    <a:pt x="253" y="307"/>
                    <a:pt x="253" y="307"/>
                  </a:cubicBezTo>
                  <a:cubicBezTo>
                    <a:pt x="253" y="308"/>
                    <a:pt x="252" y="308"/>
                    <a:pt x="251" y="308"/>
                  </a:cubicBezTo>
                  <a:cubicBezTo>
                    <a:pt x="239" y="308"/>
                    <a:pt x="239" y="308"/>
                    <a:pt x="239" y="308"/>
                  </a:cubicBezTo>
                  <a:cubicBezTo>
                    <a:pt x="239" y="302"/>
                    <a:pt x="239" y="302"/>
                    <a:pt x="239" y="302"/>
                  </a:cubicBezTo>
                  <a:lnTo>
                    <a:pt x="251" y="302"/>
                  </a:lnTo>
                  <a:close/>
                  <a:moveTo>
                    <a:pt x="239" y="63"/>
                  </a:moveTo>
                  <a:cubicBezTo>
                    <a:pt x="239" y="63"/>
                    <a:pt x="239" y="63"/>
                    <a:pt x="239" y="63"/>
                  </a:cubicBezTo>
                  <a:cubicBezTo>
                    <a:pt x="243" y="63"/>
                    <a:pt x="245" y="66"/>
                    <a:pt x="245" y="69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7"/>
                    <a:pt x="242" y="100"/>
                    <a:pt x="239" y="100"/>
                  </a:cubicBezTo>
                  <a:cubicBezTo>
                    <a:pt x="239" y="100"/>
                    <a:pt x="239" y="100"/>
                    <a:pt x="239" y="100"/>
                  </a:cubicBezTo>
                  <a:lnTo>
                    <a:pt x="239" y="63"/>
                  </a:lnTo>
                  <a:close/>
                  <a:moveTo>
                    <a:pt x="239" y="109"/>
                  </a:moveTo>
                  <a:cubicBezTo>
                    <a:pt x="239" y="109"/>
                    <a:pt x="239" y="109"/>
                    <a:pt x="239" y="109"/>
                  </a:cubicBezTo>
                  <a:cubicBezTo>
                    <a:pt x="243" y="109"/>
                    <a:pt x="247" y="108"/>
                    <a:pt x="250" y="105"/>
                  </a:cubicBezTo>
                  <a:cubicBezTo>
                    <a:pt x="253" y="102"/>
                    <a:pt x="254" y="98"/>
                    <a:pt x="255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87" y="95"/>
                    <a:pt x="289" y="95"/>
                    <a:pt x="290" y="97"/>
                  </a:cubicBezTo>
                  <a:cubicBezTo>
                    <a:pt x="292" y="98"/>
                    <a:pt x="292" y="100"/>
                    <a:pt x="292" y="102"/>
                  </a:cubicBezTo>
                  <a:cubicBezTo>
                    <a:pt x="292" y="172"/>
                    <a:pt x="292" y="172"/>
                    <a:pt x="292" y="172"/>
                  </a:cubicBezTo>
                  <a:cubicBezTo>
                    <a:pt x="292" y="175"/>
                    <a:pt x="289" y="179"/>
                    <a:pt x="285" y="179"/>
                  </a:cubicBezTo>
                  <a:cubicBezTo>
                    <a:pt x="275" y="179"/>
                    <a:pt x="275" y="179"/>
                    <a:pt x="275" y="179"/>
                  </a:cubicBezTo>
                  <a:cubicBezTo>
                    <a:pt x="273" y="179"/>
                    <a:pt x="271" y="178"/>
                    <a:pt x="270" y="176"/>
                  </a:cubicBezTo>
                  <a:cubicBezTo>
                    <a:pt x="268" y="175"/>
                    <a:pt x="268" y="173"/>
                    <a:pt x="268" y="172"/>
                  </a:cubicBezTo>
                  <a:cubicBezTo>
                    <a:pt x="268" y="129"/>
                    <a:pt x="268" y="129"/>
                    <a:pt x="268" y="129"/>
                  </a:cubicBezTo>
                  <a:cubicBezTo>
                    <a:pt x="268" y="125"/>
                    <a:pt x="266" y="120"/>
                    <a:pt x="263" y="117"/>
                  </a:cubicBezTo>
                  <a:cubicBezTo>
                    <a:pt x="259" y="114"/>
                    <a:pt x="255" y="112"/>
                    <a:pt x="250" y="112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44" y="112"/>
                    <a:pt x="241" y="113"/>
                    <a:pt x="239" y="114"/>
                  </a:cubicBezTo>
                  <a:cubicBezTo>
                    <a:pt x="239" y="109"/>
                    <a:pt x="239" y="109"/>
                    <a:pt x="239" y="109"/>
                  </a:cubicBezTo>
                  <a:close/>
                  <a:moveTo>
                    <a:pt x="272" y="270"/>
                  </a:moveTo>
                  <a:cubicBezTo>
                    <a:pt x="239" y="270"/>
                    <a:pt x="239" y="270"/>
                    <a:pt x="239" y="270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75" y="257"/>
                    <a:pt x="275" y="257"/>
                    <a:pt x="275" y="257"/>
                  </a:cubicBezTo>
                  <a:cubicBezTo>
                    <a:pt x="275" y="267"/>
                    <a:pt x="275" y="267"/>
                    <a:pt x="275" y="267"/>
                  </a:cubicBezTo>
                  <a:cubicBezTo>
                    <a:pt x="275" y="269"/>
                    <a:pt x="274" y="270"/>
                    <a:pt x="272" y="270"/>
                  </a:cubicBezTo>
                  <a:close/>
                  <a:moveTo>
                    <a:pt x="289" y="240"/>
                  </a:moveTo>
                  <a:cubicBezTo>
                    <a:pt x="289" y="244"/>
                    <a:pt x="286" y="247"/>
                    <a:pt x="282" y="247"/>
                  </a:cubicBezTo>
                  <a:cubicBezTo>
                    <a:pt x="239" y="247"/>
                    <a:pt x="239" y="247"/>
                    <a:pt x="239" y="247"/>
                  </a:cubicBezTo>
                  <a:cubicBezTo>
                    <a:pt x="239" y="221"/>
                    <a:pt x="239" y="221"/>
                    <a:pt x="239" y="221"/>
                  </a:cubicBezTo>
                  <a:cubicBezTo>
                    <a:pt x="282" y="221"/>
                    <a:pt x="282" y="221"/>
                    <a:pt x="282" y="221"/>
                  </a:cubicBezTo>
                  <a:cubicBezTo>
                    <a:pt x="286" y="221"/>
                    <a:pt x="289" y="224"/>
                    <a:pt x="289" y="228"/>
                  </a:cubicBezTo>
                  <a:lnTo>
                    <a:pt x="289" y="240"/>
                  </a:lnTo>
                  <a:close/>
                  <a:moveTo>
                    <a:pt x="309" y="209"/>
                  </a:moveTo>
                  <a:cubicBezTo>
                    <a:pt x="308" y="210"/>
                    <a:pt x="307" y="211"/>
                    <a:pt x="306" y="211"/>
                  </a:cubicBezTo>
                  <a:cubicBezTo>
                    <a:pt x="255" y="211"/>
                    <a:pt x="255" y="211"/>
                    <a:pt x="255" y="211"/>
                  </a:cubicBezTo>
                  <a:cubicBezTo>
                    <a:pt x="239" y="211"/>
                    <a:pt x="239" y="211"/>
                    <a:pt x="239" y="211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9" y="125"/>
                    <a:pt x="242" y="122"/>
                    <a:pt x="246" y="122"/>
                  </a:cubicBezTo>
                  <a:cubicBezTo>
                    <a:pt x="250" y="122"/>
                    <a:pt x="250" y="122"/>
                    <a:pt x="250" y="122"/>
                  </a:cubicBezTo>
                  <a:cubicBezTo>
                    <a:pt x="254" y="122"/>
                    <a:pt x="258" y="125"/>
                    <a:pt x="258" y="129"/>
                  </a:cubicBezTo>
                  <a:cubicBezTo>
                    <a:pt x="258" y="172"/>
                    <a:pt x="258" y="172"/>
                    <a:pt x="258" y="172"/>
                  </a:cubicBezTo>
                  <a:cubicBezTo>
                    <a:pt x="258" y="181"/>
                    <a:pt x="265" y="189"/>
                    <a:pt x="275" y="189"/>
                  </a:cubicBezTo>
                  <a:cubicBezTo>
                    <a:pt x="285" y="189"/>
                    <a:pt x="285" y="189"/>
                    <a:pt x="285" y="189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305" y="189"/>
                    <a:pt x="305" y="189"/>
                    <a:pt x="305" y="189"/>
                  </a:cubicBezTo>
                  <a:cubicBezTo>
                    <a:pt x="307" y="189"/>
                    <a:pt x="309" y="190"/>
                    <a:pt x="309" y="192"/>
                  </a:cubicBezTo>
                  <a:cubicBezTo>
                    <a:pt x="309" y="208"/>
                    <a:pt x="309" y="208"/>
                    <a:pt x="309" y="208"/>
                  </a:cubicBezTo>
                  <a:lnTo>
                    <a:pt x="309" y="2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5" name="Прямоугольник 14"/>
          <p:cNvSpPr/>
          <p:nvPr/>
        </p:nvSpPr>
        <p:spPr>
          <a:xfrm>
            <a:off x="1257953" y="1414486"/>
            <a:ext cx="5022668" cy="4522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400"/>
              </a:lnSpc>
            </a:pP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Федеральный государственный экологический надзор 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(общий список контрольных вопросов)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1257953" y="1955726"/>
            <a:ext cx="7073537" cy="4522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400"/>
              </a:lnSpc>
            </a:pP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Федеральный 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государственный </a:t>
            </a: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надзор 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за </a:t>
            </a: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геологическим</a:t>
            </a:r>
          </a:p>
          <a:p>
            <a:pPr>
              <a:lnSpc>
                <a:spcPts val="1400"/>
              </a:lnSpc>
            </a:pP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изучением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, рациональным использованием и охраной недр </a:t>
            </a:r>
          </a:p>
        </p:txBody>
      </p:sp>
      <p:grpSp>
        <p:nvGrpSpPr>
          <p:cNvPr id="9" name="Группа 95"/>
          <p:cNvGrpSpPr/>
          <p:nvPr/>
        </p:nvGrpSpPr>
        <p:grpSpPr>
          <a:xfrm>
            <a:off x="598417" y="1907431"/>
            <a:ext cx="468000" cy="468000"/>
            <a:chOff x="731200" y="2294945"/>
            <a:chExt cx="309530" cy="309530"/>
          </a:xfrm>
        </p:grpSpPr>
        <p:sp>
          <p:nvSpPr>
            <p:cNvPr id="37" name="Oval 6"/>
            <p:cNvSpPr>
              <a:spLocks noChangeArrowheads="1"/>
            </p:cNvSpPr>
            <p:nvPr/>
          </p:nvSpPr>
          <p:spPr bwMode="auto">
            <a:xfrm>
              <a:off x="731200" y="2294945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10" name="Группа 37"/>
            <p:cNvGrpSpPr/>
            <p:nvPr/>
          </p:nvGrpSpPr>
          <p:grpSpPr>
            <a:xfrm>
              <a:off x="766552" y="2381150"/>
              <a:ext cx="223810" cy="156734"/>
              <a:chOff x="1864482" y="3595853"/>
              <a:chExt cx="246975" cy="172956"/>
            </a:xfrm>
          </p:grpSpPr>
          <p:sp>
            <p:nvSpPr>
              <p:cNvPr id="39" name="Freeform 6"/>
              <p:cNvSpPr>
                <a:spLocks/>
              </p:cNvSpPr>
              <p:nvPr/>
            </p:nvSpPr>
            <p:spPr bwMode="auto">
              <a:xfrm>
                <a:off x="1944380" y="3595853"/>
                <a:ext cx="167077" cy="43222"/>
              </a:xfrm>
              <a:custGeom>
                <a:avLst/>
                <a:gdLst>
                  <a:gd name="T0" fmla="*/ 991 w 1059"/>
                  <a:gd name="T1" fmla="*/ 154 h 274"/>
                  <a:gd name="T2" fmla="*/ 760 w 1059"/>
                  <a:gd name="T3" fmla="*/ 64 h 274"/>
                  <a:gd name="T4" fmla="*/ 602 w 1059"/>
                  <a:gd name="T5" fmla="*/ 87 h 274"/>
                  <a:gd name="T6" fmla="*/ 406 w 1059"/>
                  <a:gd name="T7" fmla="*/ 146 h 274"/>
                  <a:gd name="T8" fmla="*/ 205 w 1059"/>
                  <a:gd name="T9" fmla="*/ 90 h 274"/>
                  <a:gd name="T10" fmla="*/ 0 w 1059"/>
                  <a:gd name="T11" fmla="*/ 274 h 274"/>
                  <a:gd name="T12" fmla="*/ 1059 w 1059"/>
                  <a:gd name="T13" fmla="*/ 274 h 274"/>
                  <a:gd name="T14" fmla="*/ 991 w 1059"/>
                  <a:gd name="T15" fmla="*/ 15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9" h="274">
                    <a:moveTo>
                      <a:pt x="991" y="154"/>
                    </a:moveTo>
                    <a:cubicBezTo>
                      <a:pt x="911" y="7"/>
                      <a:pt x="797" y="59"/>
                      <a:pt x="760" y="64"/>
                    </a:cubicBezTo>
                    <a:cubicBezTo>
                      <a:pt x="722" y="71"/>
                      <a:pt x="684" y="175"/>
                      <a:pt x="602" y="87"/>
                    </a:cubicBezTo>
                    <a:cubicBezTo>
                      <a:pt x="443" y="0"/>
                      <a:pt x="458" y="128"/>
                      <a:pt x="406" y="146"/>
                    </a:cubicBezTo>
                    <a:cubicBezTo>
                      <a:pt x="337" y="175"/>
                      <a:pt x="307" y="116"/>
                      <a:pt x="205" y="90"/>
                    </a:cubicBezTo>
                    <a:cubicBezTo>
                      <a:pt x="125" y="71"/>
                      <a:pt x="33" y="213"/>
                      <a:pt x="0" y="274"/>
                    </a:cubicBezTo>
                    <a:cubicBezTo>
                      <a:pt x="1059" y="274"/>
                      <a:pt x="1059" y="274"/>
                      <a:pt x="1059" y="274"/>
                    </a:cubicBezTo>
                    <a:cubicBezTo>
                      <a:pt x="1048" y="253"/>
                      <a:pt x="1029" y="217"/>
                      <a:pt x="991" y="154"/>
                    </a:cubicBezTo>
                    <a:close/>
                  </a:path>
                </a:pathLst>
              </a:custGeom>
              <a:noFill/>
              <a:ln w="952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7"/>
              <p:cNvSpPr>
                <a:spLocks noEditPoints="1"/>
              </p:cNvSpPr>
              <p:nvPr/>
            </p:nvSpPr>
            <p:spPr bwMode="auto">
              <a:xfrm>
                <a:off x="1997690" y="3711357"/>
                <a:ext cx="57585" cy="57452"/>
              </a:xfrm>
              <a:custGeom>
                <a:avLst/>
                <a:gdLst>
                  <a:gd name="T0" fmla="*/ 181 w 365"/>
                  <a:gd name="T1" fmla="*/ 0 h 364"/>
                  <a:gd name="T2" fmla="*/ 0 w 365"/>
                  <a:gd name="T3" fmla="*/ 182 h 364"/>
                  <a:gd name="T4" fmla="*/ 181 w 365"/>
                  <a:gd name="T5" fmla="*/ 364 h 364"/>
                  <a:gd name="T6" fmla="*/ 365 w 365"/>
                  <a:gd name="T7" fmla="*/ 182 h 364"/>
                  <a:gd name="T8" fmla="*/ 181 w 365"/>
                  <a:gd name="T9" fmla="*/ 0 h 364"/>
                  <a:gd name="T10" fmla="*/ 181 w 365"/>
                  <a:gd name="T11" fmla="*/ 317 h 364"/>
                  <a:gd name="T12" fmla="*/ 47 w 365"/>
                  <a:gd name="T13" fmla="*/ 182 h 364"/>
                  <a:gd name="T14" fmla="*/ 181 w 365"/>
                  <a:gd name="T15" fmla="*/ 48 h 364"/>
                  <a:gd name="T16" fmla="*/ 318 w 365"/>
                  <a:gd name="T17" fmla="*/ 182 h 364"/>
                  <a:gd name="T18" fmla="*/ 181 w 365"/>
                  <a:gd name="T19" fmla="*/ 317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5" h="364">
                    <a:moveTo>
                      <a:pt x="181" y="0"/>
                    </a:moveTo>
                    <a:cubicBezTo>
                      <a:pt x="82" y="0"/>
                      <a:pt x="0" y="81"/>
                      <a:pt x="0" y="182"/>
                    </a:cubicBezTo>
                    <a:cubicBezTo>
                      <a:pt x="0" y="284"/>
                      <a:pt x="82" y="364"/>
                      <a:pt x="181" y="364"/>
                    </a:cubicBezTo>
                    <a:cubicBezTo>
                      <a:pt x="283" y="364"/>
                      <a:pt x="365" y="284"/>
                      <a:pt x="365" y="182"/>
                    </a:cubicBezTo>
                    <a:cubicBezTo>
                      <a:pt x="365" y="81"/>
                      <a:pt x="283" y="0"/>
                      <a:pt x="181" y="0"/>
                    </a:cubicBezTo>
                    <a:close/>
                    <a:moveTo>
                      <a:pt x="181" y="317"/>
                    </a:moveTo>
                    <a:cubicBezTo>
                      <a:pt x="108" y="317"/>
                      <a:pt x="47" y="258"/>
                      <a:pt x="47" y="182"/>
                    </a:cubicBezTo>
                    <a:cubicBezTo>
                      <a:pt x="47" y="107"/>
                      <a:pt x="108" y="48"/>
                      <a:pt x="181" y="48"/>
                    </a:cubicBezTo>
                    <a:cubicBezTo>
                      <a:pt x="257" y="48"/>
                      <a:pt x="318" y="107"/>
                      <a:pt x="318" y="182"/>
                    </a:cubicBezTo>
                    <a:cubicBezTo>
                      <a:pt x="318" y="258"/>
                      <a:pt x="257" y="317"/>
                      <a:pt x="181" y="317"/>
                    </a:cubicBezTo>
                    <a:close/>
                  </a:path>
                </a:pathLst>
              </a:custGeom>
              <a:noFill/>
              <a:ln w="698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8"/>
              <p:cNvSpPr>
                <a:spLocks noEditPoints="1"/>
              </p:cNvSpPr>
              <p:nvPr/>
            </p:nvSpPr>
            <p:spPr bwMode="auto">
              <a:xfrm>
                <a:off x="1896348" y="3711357"/>
                <a:ext cx="57652" cy="57452"/>
              </a:xfrm>
              <a:custGeom>
                <a:avLst/>
                <a:gdLst>
                  <a:gd name="T0" fmla="*/ 184 w 365"/>
                  <a:gd name="T1" fmla="*/ 364 h 364"/>
                  <a:gd name="T2" fmla="*/ 0 w 365"/>
                  <a:gd name="T3" fmla="*/ 182 h 364"/>
                  <a:gd name="T4" fmla="*/ 184 w 365"/>
                  <a:gd name="T5" fmla="*/ 0 h 364"/>
                  <a:gd name="T6" fmla="*/ 365 w 365"/>
                  <a:gd name="T7" fmla="*/ 182 h 364"/>
                  <a:gd name="T8" fmla="*/ 184 w 365"/>
                  <a:gd name="T9" fmla="*/ 364 h 364"/>
                  <a:gd name="T10" fmla="*/ 184 w 365"/>
                  <a:gd name="T11" fmla="*/ 48 h 364"/>
                  <a:gd name="T12" fmla="*/ 47 w 365"/>
                  <a:gd name="T13" fmla="*/ 182 h 364"/>
                  <a:gd name="T14" fmla="*/ 184 w 365"/>
                  <a:gd name="T15" fmla="*/ 317 h 364"/>
                  <a:gd name="T16" fmla="*/ 318 w 365"/>
                  <a:gd name="T17" fmla="*/ 182 h 364"/>
                  <a:gd name="T18" fmla="*/ 184 w 365"/>
                  <a:gd name="T19" fmla="*/ 4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5" h="364">
                    <a:moveTo>
                      <a:pt x="184" y="364"/>
                    </a:moveTo>
                    <a:cubicBezTo>
                      <a:pt x="82" y="364"/>
                      <a:pt x="0" y="284"/>
                      <a:pt x="0" y="182"/>
                    </a:cubicBezTo>
                    <a:cubicBezTo>
                      <a:pt x="0" y="81"/>
                      <a:pt x="82" y="0"/>
                      <a:pt x="184" y="0"/>
                    </a:cubicBezTo>
                    <a:cubicBezTo>
                      <a:pt x="283" y="0"/>
                      <a:pt x="365" y="81"/>
                      <a:pt x="365" y="182"/>
                    </a:cubicBezTo>
                    <a:cubicBezTo>
                      <a:pt x="365" y="284"/>
                      <a:pt x="283" y="364"/>
                      <a:pt x="184" y="364"/>
                    </a:cubicBezTo>
                    <a:close/>
                    <a:moveTo>
                      <a:pt x="184" y="48"/>
                    </a:moveTo>
                    <a:cubicBezTo>
                      <a:pt x="108" y="48"/>
                      <a:pt x="47" y="107"/>
                      <a:pt x="47" y="182"/>
                    </a:cubicBezTo>
                    <a:cubicBezTo>
                      <a:pt x="47" y="258"/>
                      <a:pt x="108" y="317"/>
                      <a:pt x="184" y="317"/>
                    </a:cubicBezTo>
                    <a:cubicBezTo>
                      <a:pt x="257" y="317"/>
                      <a:pt x="318" y="258"/>
                      <a:pt x="318" y="182"/>
                    </a:cubicBezTo>
                    <a:cubicBezTo>
                      <a:pt x="318" y="107"/>
                      <a:pt x="257" y="48"/>
                      <a:pt x="184" y="48"/>
                    </a:cubicBezTo>
                    <a:close/>
                  </a:path>
                </a:pathLst>
              </a:custGeom>
              <a:noFill/>
              <a:ln w="698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9"/>
              <p:cNvSpPr>
                <a:spLocks/>
              </p:cNvSpPr>
              <p:nvPr/>
            </p:nvSpPr>
            <p:spPr bwMode="auto">
              <a:xfrm>
                <a:off x="1864482" y="3641948"/>
                <a:ext cx="245572" cy="88516"/>
              </a:xfrm>
              <a:custGeom>
                <a:avLst/>
                <a:gdLst>
                  <a:gd name="T0" fmla="*/ 14 w 1556"/>
                  <a:gd name="T1" fmla="*/ 0 h 561"/>
                  <a:gd name="T2" fmla="*/ 14 w 1556"/>
                  <a:gd name="T3" fmla="*/ 80 h 561"/>
                  <a:gd name="T4" fmla="*/ 505 w 1556"/>
                  <a:gd name="T5" fmla="*/ 106 h 561"/>
                  <a:gd name="T6" fmla="*/ 505 w 1556"/>
                  <a:gd name="T7" fmla="*/ 123 h 561"/>
                  <a:gd name="T8" fmla="*/ 505 w 1556"/>
                  <a:gd name="T9" fmla="*/ 356 h 561"/>
                  <a:gd name="T10" fmla="*/ 486 w 1556"/>
                  <a:gd name="T11" fmla="*/ 356 h 561"/>
                  <a:gd name="T12" fmla="*/ 486 w 1556"/>
                  <a:gd name="T13" fmla="*/ 316 h 561"/>
                  <a:gd name="T14" fmla="*/ 486 w 1556"/>
                  <a:gd name="T15" fmla="*/ 217 h 561"/>
                  <a:gd name="T16" fmla="*/ 486 w 1556"/>
                  <a:gd name="T17" fmla="*/ 201 h 561"/>
                  <a:gd name="T18" fmla="*/ 486 w 1556"/>
                  <a:gd name="T19" fmla="*/ 120 h 561"/>
                  <a:gd name="T20" fmla="*/ 458 w 1556"/>
                  <a:gd name="T21" fmla="*/ 120 h 561"/>
                  <a:gd name="T22" fmla="*/ 316 w 1556"/>
                  <a:gd name="T23" fmla="*/ 120 h 561"/>
                  <a:gd name="T24" fmla="*/ 316 w 1556"/>
                  <a:gd name="T25" fmla="*/ 201 h 561"/>
                  <a:gd name="T26" fmla="*/ 0 w 1556"/>
                  <a:gd name="T27" fmla="*/ 201 h 561"/>
                  <a:gd name="T28" fmla="*/ 0 w 1556"/>
                  <a:gd name="T29" fmla="*/ 316 h 561"/>
                  <a:gd name="T30" fmla="*/ 57 w 1556"/>
                  <a:gd name="T31" fmla="*/ 316 h 561"/>
                  <a:gd name="T32" fmla="*/ 57 w 1556"/>
                  <a:gd name="T33" fmla="*/ 318 h 561"/>
                  <a:gd name="T34" fmla="*/ 57 w 1556"/>
                  <a:gd name="T35" fmla="*/ 455 h 561"/>
                  <a:gd name="T36" fmla="*/ 57 w 1556"/>
                  <a:gd name="T37" fmla="*/ 493 h 561"/>
                  <a:gd name="T38" fmla="*/ 40 w 1556"/>
                  <a:gd name="T39" fmla="*/ 493 h 561"/>
                  <a:gd name="T40" fmla="*/ 40 w 1556"/>
                  <a:gd name="T41" fmla="*/ 561 h 561"/>
                  <a:gd name="T42" fmla="*/ 184 w 1556"/>
                  <a:gd name="T43" fmla="*/ 561 h 561"/>
                  <a:gd name="T44" fmla="*/ 385 w 1556"/>
                  <a:gd name="T45" fmla="*/ 415 h 561"/>
                  <a:gd name="T46" fmla="*/ 583 w 1556"/>
                  <a:gd name="T47" fmla="*/ 561 h 561"/>
                  <a:gd name="T48" fmla="*/ 826 w 1556"/>
                  <a:gd name="T49" fmla="*/ 561 h 561"/>
                  <a:gd name="T50" fmla="*/ 1025 w 1556"/>
                  <a:gd name="T51" fmla="*/ 415 h 561"/>
                  <a:gd name="T52" fmla="*/ 1226 w 1556"/>
                  <a:gd name="T53" fmla="*/ 561 h 561"/>
                  <a:gd name="T54" fmla="*/ 1263 w 1556"/>
                  <a:gd name="T55" fmla="*/ 561 h 561"/>
                  <a:gd name="T56" fmla="*/ 1280 w 1556"/>
                  <a:gd name="T57" fmla="*/ 561 h 561"/>
                  <a:gd name="T58" fmla="*/ 1280 w 1556"/>
                  <a:gd name="T59" fmla="*/ 392 h 561"/>
                  <a:gd name="T60" fmla="*/ 1556 w 1556"/>
                  <a:gd name="T61" fmla="*/ 182 h 561"/>
                  <a:gd name="T62" fmla="*/ 1556 w 1556"/>
                  <a:gd name="T63" fmla="*/ 0 h 561"/>
                  <a:gd name="T64" fmla="*/ 14 w 1556"/>
                  <a:gd name="T65" fmla="*/ 0 h 561"/>
                  <a:gd name="T66" fmla="*/ 14 w 1556"/>
                  <a:gd name="T67" fmla="*/ 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56" h="561">
                    <a:moveTo>
                      <a:pt x="14" y="0"/>
                    </a:moveTo>
                    <a:cubicBezTo>
                      <a:pt x="14" y="80"/>
                      <a:pt x="14" y="80"/>
                      <a:pt x="14" y="80"/>
                    </a:cubicBezTo>
                    <a:cubicBezTo>
                      <a:pt x="505" y="106"/>
                      <a:pt x="505" y="106"/>
                      <a:pt x="505" y="106"/>
                    </a:cubicBezTo>
                    <a:cubicBezTo>
                      <a:pt x="505" y="123"/>
                      <a:pt x="505" y="123"/>
                      <a:pt x="505" y="123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486" y="356"/>
                      <a:pt x="486" y="356"/>
                      <a:pt x="486" y="356"/>
                    </a:cubicBezTo>
                    <a:cubicBezTo>
                      <a:pt x="486" y="316"/>
                      <a:pt x="486" y="316"/>
                      <a:pt x="486" y="316"/>
                    </a:cubicBezTo>
                    <a:cubicBezTo>
                      <a:pt x="486" y="217"/>
                      <a:pt x="486" y="217"/>
                      <a:pt x="486" y="217"/>
                    </a:cubicBezTo>
                    <a:cubicBezTo>
                      <a:pt x="486" y="201"/>
                      <a:pt x="486" y="201"/>
                      <a:pt x="486" y="201"/>
                    </a:cubicBezTo>
                    <a:cubicBezTo>
                      <a:pt x="486" y="120"/>
                      <a:pt x="486" y="120"/>
                      <a:pt x="486" y="120"/>
                    </a:cubicBezTo>
                    <a:cubicBezTo>
                      <a:pt x="458" y="120"/>
                      <a:pt x="458" y="120"/>
                      <a:pt x="458" y="120"/>
                    </a:cubicBezTo>
                    <a:cubicBezTo>
                      <a:pt x="316" y="120"/>
                      <a:pt x="316" y="120"/>
                      <a:pt x="316" y="120"/>
                    </a:cubicBezTo>
                    <a:cubicBezTo>
                      <a:pt x="316" y="201"/>
                      <a:pt x="316" y="201"/>
                      <a:pt x="316" y="201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57" y="316"/>
                      <a:pt x="57" y="316"/>
                      <a:pt x="57" y="316"/>
                    </a:cubicBezTo>
                    <a:cubicBezTo>
                      <a:pt x="57" y="318"/>
                      <a:pt x="57" y="318"/>
                      <a:pt x="57" y="318"/>
                    </a:cubicBezTo>
                    <a:cubicBezTo>
                      <a:pt x="57" y="455"/>
                      <a:pt x="57" y="455"/>
                      <a:pt x="57" y="455"/>
                    </a:cubicBezTo>
                    <a:cubicBezTo>
                      <a:pt x="57" y="493"/>
                      <a:pt x="57" y="493"/>
                      <a:pt x="57" y="493"/>
                    </a:cubicBezTo>
                    <a:cubicBezTo>
                      <a:pt x="40" y="493"/>
                      <a:pt x="40" y="493"/>
                      <a:pt x="40" y="493"/>
                    </a:cubicBezTo>
                    <a:cubicBezTo>
                      <a:pt x="40" y="561"/>
                      <a:pt x="40" y="561"/>
                      <a:pt x="40" y="561"/>
                    </a:cubicBezTo>
                    <a:cubicBezTo>
                      <a:pt x="184" y="561"/>
                      <a:pt x="184" y="561"/>
                      <a:pt x="184" y="561"/>
                    </a:cubicBezTo>
                    <a:cubicBezTo>
                      <a:pt x="210" y="476"/>
                      <a:pt x="290" y="415"/>
                      <a:pt x="385" y="415"/>
                    </a:cubicBezTo>
                    <a:cubicBezTo>
                      <a:pt x="477" y="415"/>
                      <a:pt x="557" y="476"/>
                      <a:pt x="583" y="561"/>
                    </a:cubicBezTo>
                    <a:cubicBezTo>
                      <a:pt x="826" y="561"/>
                      <a:pt x="826" y="561"/>
                      <a:pt x="826" y="561"/>
                    </a:cubicBezTo>
                    <a:cubicBezTo>
                      <a:pt x="852" y="476"/>
                      <a:pt x="933" y="415"/>
                      <a:pt x="1025" y="415"/>
                    </a:cubicBezTo>
                    <a:cubicBezTo>
                      <a:pt x="1119" y="415"/>
                      <a:pt x="1200" y="476"/>
                      <a:pt x="1226" y="561"/>
                    </a:cubicBezTo>
                    <a:cubicBezTo>
                      <a:pt x="1263" y="561"/>
                      <a:pt x="1263" y="561"/>
                      <a:pt x="1263" y="561"/>
                    </a:cubicBezTo>
                    <a:cubicBezTo>
                      <a:pt x="1280" y="561"/>
                      <a:pt x="1280" y="561"/>
                      <a:pt x="1280" y="561"/>
                    </a:cubicBezTo>
                    <a:cubicBezTo>
                      <a:pt x="1280" y="392"/>
                      <a:pt x="1280" y="392"/>
                      <a:pt x="1280" y="392"/>
                    </a:cubicBezTo>
                    <a:cubicBezTo>
                      <a:pt x="1556" y="182"/>
                      <a:pt x="1556" y="182"/>
                      <a:pt x="1556" y="182"/>
                    </a:cubicBezTo>
                    <a:cubicBezTo>
                      <a:pt x="1556" y="0"/>
                      <a:pt x="1556" y="0"/>
                      <a:pt x="155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noFill/>
              <a:ln w="952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1" name="Группа 96"/>
          <p:cNvGrpSpPr/>
          <p:nvPr/>
        </p:nvGrpSpPr>
        <p:grpSpPr>
          <a:xfrm>
            <a:off x="598417" y="2424859"/>
            <a:ext cx="468000" cy="468000"/>
            <a:chOff x="731200" y="2734214"/>
            <a:chExt cx="309530" cy="309530"/>
          </a:xfrm>
        </p:grpSpPr>
        <p:sp>
          <p:nvSpPr>
            <p:cNvPr id="44" name="Oval 6"/>
            <p:cNvSpPr>
              <a:spLocks noChangeArrowheads="1"/>
            </p:cNvSpPr>
            <p:nvPr/>
          </p:nvSpPr>
          <p:spPr bwMode="auto">
            <a:xfrm>
              <a:off x="731200" y="2734214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129"/>
            <p:cNvSpPr>
              <a:spLocks noEditPoints="1"/>
            </p:cNvSpPr>
            <p:nvPr/>
          </p:nvSpPr>
          <p:spPr bwMode="auto">
            <a:xfrm rot="21376746">
              <a:off x="790153" y="2793836"/>
              <a:ext cx="186366" cy="184044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29" y="0"/>
                </a:cxn>
                <a:cxn ang="0">
                  <a:pos x="72" y="50"/>
                </a:cxn>
                <a:cxn ang="0">
                  <a:pos x="72" y="64"/>
                </a:cxn>
                <a:cxn ang="0">
                  <a:pos x="76" y="85"/>
                </a:cxn>
                <a:cxn ang="0">
                  <a:pos x="6" y="154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6" y="183"/>
                </a:cxn>
                <a:cxn ang="0">
                  <a:pos x="9" y="186"/>
                </a:cxn>
                <a:cxn ang="0">
                  <a:pos x="20" y="191"/>
                </a:cxn>
                <a:cxn ang="0">
                  <a:pos x="37" y="186"/>
                </a:cxn>
                <a:cxn ang="0">
                  <a:pos x="107" y="116"/>
                </a:cxn>
                <a:cxn ang="0">
                  <a:pos x="122" y="121"/>
                </a:cxn>
                <a:cxn ang="0">
                  <a:pos x="136" y="122"/>
                </a:cxn>
                <a:cxn ang="0">
                  <a:pos x="193" y="72"/>
                </a:cxn>
                <a:cxn ang="0">
                  <a:pos x="194" y="58"/>
                </a:cxn>
                <a:cxn ang="0">
                  <a:pos x="143" y="1"/>
                </a:cxn>
                <a:cxn ang="0">
                  <a:pos x="59" y="131"/>
                </a:cxn>
                <a:cxn ang="0">
                  <a:pos x="59" y="145"/>
                </a:cxn>
                <a:cxn ang="0">
                  <a:pos x="33" y="173"/>
                </a:cxn>
                <a:cxn ang="0">
                  <a:pos x="18" y="173"/>
                </a:cxn>
                <a:cxn ang="0">
                  <a:pos x="18" y="159"/>
                </a:cxn>
                <a:cxn ang="0">
                  <a:pos x="44" y="131"/>
                </a:cxn>
                <a:cxn ang="0">
                  <a:pos x="59" y="131"/>
                </a:cxn>
                <a:cxn ang="0">
                  <a:pos x="141" y="23"/>
                </a:cxn>
                <a:cxn ang="0">
                  <a:pos x="171" y="67"/>
                </a:cxn>
                <a:cxn ang="0">
                  <a:pos x="128" y="97"/>
                </a:cxn>
                <a:cxn ang="0">
                  <a:pos x="97" y="54"/>
                </a:cxn>
                <a:cxn ang="0">
                  <a:pos x="141" y="23"/>
                </a:cxn>
              </a:cxnLst>
              <a:rect l="0" t="0" r="r" b="b"/>
              <a:pathLst>
                <a:path w="194" h="192">
                  <a:moveTo>
                    <a:pt x="143" y="1"/>
                  </a:moveTo>
                  <a:cubicBezTo>
                    <a:pt x="139" y="0"/>
                    <a:pt x="134" y="0"/>
                    <a:pt x="129" y="0"/>
                  </a:cubicBezTo>
                  <a:cubicBezTo>
                    <a:pt x="100" y="2"/>
                    <a:pt x="77" y="23"/>
                    <a:pt x="72" y="50"/>
                  </a:cubicBezTo>
                  <a:cubicBezTo>
                    <a:pt x="72" y="55"/>
                    <a:pt x="71" y="60"/>
                    <a:pt x="72" y="64"/>
                  </a:cubicBezTo>
                  <a:cubicBezTo>
                    <a:pt x="72" y="72"/>
                    <a:pt x="74" y="79"/>
                    <a:pt x="76" y="85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3" y="157"/>
                    <a:pt x="1" y="161"/>
                    <a:pt x="1" y="165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0" y="172"/>
                    <a:pt x="2" y="178"/>
                    <a:pt x="6" y="183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2" y="189"/>
                    <a:pt x="16" y="190"/>
                    <a:pt x="20" y="191"/>
                  </a:cubicBezTo>
                  <a:cubicBezTo>
                    <a:pt x="26" y="192"/>
                    <a:pt x="33" y="190"/>
                    <a:pt x="37" y="186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12" y="119"/>
                    <a:pt x="117" y="120"/>
                    <a:pt x="122" y="121"/>
                  </a:cubicBezTo>
                  <a:cubicBezTo>
                    <a:pt x="127" y="122"/>
                    <a:pt x="131" y="122"/>
                    <a:pt x="136" y="122"/>
                  </a:cubicBezTo>
                  <a:cubicBezTo>
                    <a:pt x="165" y="120"/>
                    <a:pt x="188" y="99"/>
                    <a:pt x="193" y="72"/>
                  </a:cubicBezTo>
                  <a:cubicBezTo>
                    <a:pt x="194" y="67"/>
                    <a:pt x="194" y="62"/>
                    <a:pt x="194" y="58"/>
                  </a:cubicBezTo>
                  <a:cubicBezTo>
                    <a:pt x="192" y="29"/>
                    <a:pt x="171" y="6"/>
                    <a:pt x="143" y="1"/>
                  </a:cubicBezTo>
                  <a:close/>
                  <a:moveTo>
                    <a:pt x="59" y="131"/>
                  </a:moveTo>
                  <a:cubicBezTo>
                    <a:pt x="63" y="135"/>
                    <a:pt x="63" y="141"/>
                    <a:pt x="59" y="145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29" y="177"/>
                    <a:pt x="22" y="177"/>
                    <a:pt x="18" y="173"/>
                  </a:cubicBezTo>
                  <a:cubicBezTo>
                    <a:pt x="14" y="169"/>
                    <a:pt x="14" y="163"/>
                    <a:pt x="18" y="159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8" y="127"/>
                    <a:pt x="55" y="127"/>
                    <a:pt x="59" y="131"/>
                  </a:cubicBezTo>
                  <a:close/>
                  <a:moveTo>
                    <a:pt x="141" y="23"/>
                  </a:moveTo>
                  <a:cubicBezTo>
                    <a:pt x="161" y="27"/>
                    <a:pt x="175" y="46"/>
                    <a:pt x="171" y="67"/>
                  </a:cubicBezTo>
                  <a:cubicBezTo>
                    <a:pt x="168" y="87"/>
                    <a:pt x="148" y="101"/>
                    <a:pt x="128" y="97"/>
                  </a:cubicBezTo>
                  <a:cubicBezTo>
                    <a:pt x="107" y="94"/>
                    <a:pt x="93" y="74"/>
                    <a:pt x="97" y="54"/>
                  </a:cubicBezTo>
                  <a:cubicBezTo>
                    <a:pt x="101" y="33"/>
                    <a:pt x="120" y="20"/>
                    <a:pt x="141" y="2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7" name="Прямоугольник 16"/>
          <p:cNvSpPr/>
          <p:nvPr/>
        </p:nvSpPr>
        <p:spPr>
          <a:xfrm>
            <a:off x="1257953" y="2511128"/>
            <a:ext cx="502266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Государственный земельный надзор</a:t>
            </a:r>
            <a:endParaRPr lang="ru-RU" sz="1600" b="1" dirty="0">
              <a:solidFill>
                <a:srgbClr val="699F9E"/>
              </a:solidFill>
              <a:latin typeface="Arial Narrow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1257953" y="3014072"/>
            <a:ext cx="756992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Госуд</a:t>
            </a:r>
            <a:r>
              <a:rPr lang="ru-RU" sz="1600" b="1" dirty="0" smtClean="0">
                <a:solidFill>
                  <a:srgbClr val="699F9F"/>
                </a:solidFill>
                <a:latin typeface="Arial Narrow" pitchFamily="34" charset="0"/>
                <a:cs typeface="Times New Roman" panose="02020603050405020304" pitchFamily="18" charset="0"/>
              </a:rPr>
              <a:t>арс</a:t>
            </a: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твенный надзор 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в области обращения с отходами 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1257953" y="3514430"/>
            <a:ext cx="664899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Н</a:t>
            </a: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адзор 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в области охраны атмосферного воздуха </a:t>
            </a:r>
          </a:p>
        </p:txBody>
      </p:sp>
      <p:grpSp>
        <p:nvGrpSpPr>
          <p:cNvPr id="12" name="Группа 98"/>
          <p:cNvGrpSpPr/>
          <p:nvPr/>
        </p:nvGrpSpPr>
        <p:grpSpPr>
          <a:xfrm>
            <a:off x="598417" y="3459715"/>
            <a:ext cx="468000" cy="468000"/>
            <a:chOff x="731200" y="3598430"/>
            <a:chExt cx="309530" cy="309530"/>
          </a:xfrm>
        </p:grpSpPr>
        <p:sp>
          <p:nvSpPr>
            <p:cNvPr id="52" name="Oval 6"/>
            <p:cNvSpPr>
              <a:spLocks noChangeArrowheads="1"/>
            </p:cNvSpPr>
            <p:nvPr/>
          </p:nvSpPr>
          <p:spPr bwMode="auto">
            <a:xfrm>
              <a:off x="731200" y="3598430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848"/>
            <p:cNvSpPr>
              <a:spLocks noEditPoints="1"/>
            </p:cNvSpPr>
            <p:nvPr/>
          </p:nvSpPr>
          <p:spPr bwMode="auto">
            <a:xfrm rot="2063342">
              <a:off x="787394" y="3671634"/>
              <a:ext cx="198779" cy="163579"/>
            </a:xfrm>
            <a:custGeom>
              <a:avLst/>
              <a:gdLst>
                <a:gd name="T0" fmla="*/ 0 w 804"/>
                <a:gd name="T1" fmla="*/ 546 h 675"/>
                <a:gd name="T2" fmla="*/ 10 w 804"/>
                <a:gd name="T3" fmla="*/ 444 h 675"/>
                <a:gd name="T4" fmla="*/ 39 w 804"/>
                <a:gd name="T5" fmla="*/ 282 h 675"/>
                <a:gd name="T6" fmla="*/ 226 w 804"/>
                <a:gd name="T7" fmla="*/ 137 h 675"/>
                <a:gd name="T8" fmla="*/ 488 w 804"/>
                <a:gd name="T9" fmla="*/ 0 h 675"/>
                <a:gd name="T10" fmla="*/ 671 w 804"/>
                <a:gd name="T11" fmla="*/ 82 h 675"/>
                <a:gd name="T12" fmla="*/ 671 w 804"/>
                <a:gd name="T13" fmla="*/ 342 h 675"/>
                <a:gd name="T14" fmla="*/ 591 w 804"/>
                <a:gd name="T15" fmla="*/ 398 h 675"/>
                <a:gd name="T16" fmla="*/ 436 w 804"/>
                <a:gd name="T17" fmla="*/ 573 h 675"/>
                <a:gd name="T18" fmla="*/ 265 w 804"/>
                <a:gd name="T19" fmla="*/ 674 h 675"/>
                <a:gd name="T20" fmla="*/ 134 w 804"/>
                <a:gd name="T21" fmla="*/ 675 h 675"/>
                <a:gd name="T22" fmla="*/ 181 w 804"/>
                <a:gd name="T23" fmla="*/ 169 h 675"/>
                <a:gd name="T24" fmla="*/ 90 w 804"/>
                <a:gd name="T25" fmla="*/ 335 h 675"/>
                <a:gd name="T26" fmla="*/ 86 w 804"/>
                <a:gd name="T27" fmla="*/ 357 h 675"/>
                <a:gd name="T28" fmla="*/ 55 w 804"/>
                <a:gd name="T29" fmla="*/ 482 h 675"/>
                <a:gd name="T30" fmla="*/ 53 w 804"/>
                <a:gd name="T31" fmla="*/ 499 h 675"/>
                <a:gd name="T32" fmla="*/ 134 w 804"/>
                <a:gd name="T33" fmla="*/ 636 h 675"/>
                <a:gd name="T34" fmla="*/ 200 w 804"/>
                <a:gd name="T35" fmla="*/ 611 h 675"/>
                <a:gd name="T36" fmla="*/ 265 w 804"/>
                <a:gd name="T37" fmla="*/ 634 h 675"/>
                <a:gd name="T38" fmla="*/ 359 w 804"/>
                <a:gd name="T39" fmla="*/ 513 h 675"/>
                <a:gd name="T40" fmla="*/ 436 w 804"/>
                <a:gd name="T41" fmla="*/ 534 h 675"/>
                <a:gd name="T42" fmla="*/ 550 w 804"/>
                <a:gd name="T43" fmla="*/ 393 h 675"/>
                <a:gd name="T44" fmla="*/ 560 w 804"/>
                <a:gd name="T45" fmla="*/ 371 h 675"/>
                <a:gd name="T46" fmla="*/ 611 w 804"/>
                <a:gd name="T47" fmla="*/ 285 h 675"/>
                <a:gd name="T48" fmla="*/ 671 w 804"/>
                <a:gd name="T49" fmla="*/ 302 h 675"/>
                <a:gd name="T50" fmla="*/ 671 w 804"/>
                <a:gd name="T51" fmla="*/ 122 h 675"/>
                <a:gd name="T52" fmla="*/ 608 w 804"/>
                <a:gd name="T53" fmla="*/ 142 h 675"/>
                <a:gd name="T54" fmla="*/ 488 w 804"/>
                <a:gd name="T55" fmla="*/ 40 h 675"/>
                <a:gd name="T56" fmla="*/ 379 w 804"/>
                <a:gd name="T57" fmla="*/ 108 h 675"/>
                <a:gd name="T58" fmla="*/ 346 w 804"/>
                <a:gd name="T59" fmla="*/ 104 h 675"/>
                <a:gd name="T60" fmla="*/ 249 w 804"/>
                <a:gd name="T61" fmla="*/ 193 h 675"/>
                <a:gd name="T62" fmla="*/ 181 w 804"/>
                <a:gd name="T63" fmla="*/ 169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4" h="675">
                  <a:moveTo>
                    <a:pt x="134" y="675"/>
                  </a:moveTo>
                  <a:cubicBezTo>
                    <a:pt x="60" y="675"/>
                    <a:pt x="0" y="617"/>
                    <a:pt x="0" y="546"/>
                  </a:cubicBezTo>
                  <a:cubicBezTo>
                    <a:pt x="0" y="525"/>
                    <a:pt x="5" y="504"/>
                    <a:pt x="15" y="486"/>
                  </a:cubicBezTo>
                  <a:cubicBezTo>
                    <a:pt x="12" y="472"/>
                    <a:pt x="10" y="458"/>
                    <a:pt x="10" y="444"/>
                  </a:cubicBezTo>
                  <a:cubicBezTo>
                    <a:pt x="10" y="405"/>
                    <a:pt x="24" y="367"/>
                    <a:pt x="49" y="339"/>
                  </a:cubicBezTo>
                  <a:cubicBezTo>
                    <a:pt x="43" y="321"/>
                    <a:pt x="39" y="302"/>
                    <a:pt x="39" y="282"/>
                  </a:cubicBezTo>
                  <a:cubicBezTo>
                    <a:pt x="39" y="198"/>
                    <a:pt x="103" y="129"/>
                    <a:pt x="181" y="129"/>
                  </a:cubicBezTo>
                  <a:cubicBezTo>
                    <a:pt x="196" y="129"/>
                    <a:pt x="212" y="132"/>
                    <a:pt x="226" y="137"/>
                  </a:cubicBezTo>
                  <a:cubicBezTo>
                    <a:pt x="250" y="90"/>
                    <a:pt x="304" y="59"/>
                    <a:pt x="360" y="65"/>
                  </a:cubicBezTo>
                  <a:cubicBezTo>
                    <a:pt x="389" y="25"/>
                    <a:pt x="437" y="0"/>
                    <a:pt x="488" y="0"/>
                  </a:cubicBezTo>
                  <a:cubicBezTo>
                    <a:pt x="550" y="0"/>
                    <a:pt x="605" y="35"/>
                    <a:pt x="631" y="88"/>
                  </a:cubicBezTo>
                  <a:cubicBezTo>
                    <a:pt x="644" y="84"/>
                    <a:pt x="657" y="82"/>
                    <a:pt x="671" y="82"/>
                  </a:cubicBezTo>
                  <a:cubicBezTo>
                    <a:pt x="744" y="82"/>
                    <a:pt x="804" y="141"/>
                    <a:pt x="804" y="212"/>
                  </a:cubicBezTo>
                  <a:cubicBezTo>
                    <a:pt x="804" y="284"/>
                    <a:pt x="744" y="342"/>
                    <a:pt x="671" y="342"/>
                  </a:cubicBezTo>
                  <a:cubicBezTo>
                    <a:pt x="660" y="342"/>
                    <a:pt x="649" y="341"/>
                    <a:pt x="638" y="338"/>
                  </a:cubicBezTo>
                  <a:cubicBezTo>
                    <a:pt x="629" y="362"/>
                    <a:pt x="613" y="383"/>
                    <a:pt x="591" y="398"/>
                  </a:cubicBezTo>
                  <a:cubicBezTo>
                    <a:pt x="592" y="405"/>
                    <a:pt x="593" y="413"/>
                    <a:pt x="593" y="421"/>
                  </a:cubicBezTo>
                  <a:cubicBezTo>
                    <a:pt x="593" y="505"/>
                    <a:pt x="522" y="573"/>
                    <a:pt x="436" y="573"/>
                  </a:cubicBezTo>
                  <a:cubicBezTo>
                    <a:pt x="422" y="573"/>
                    <a:pt x="409" y="572"/>
                    <a:pt x="396" y="568"/>
                  </a:cubicBezTo>
                  <a:cubicBezTo>
                    <a:pt x="384" y="628"/>
                    <a:pt x="330" y="674"/>
                    <a:pt x="265" y="674"/>
                  </a:cubicBezTo>
                  <a:cubicBezTo>
                    <a:pt x="242" y="674"/>
                    <a:pt x="220" y="668"/>
                    <a:pt x="201" y="658"/>
                  </a:cubicBezTo>
                  <a:cubicBezTo>
                    <a:pt x="180" y="669"/>
                    <a:pt x="157" y="675"/>
                    <a:pt x="134" y="675"/>
                  </a:cubicBezTo>
                  <a:close/>
                  <a:moveTo>
                    <a:pt x="181" y="169"/>
                  </a:moveTo>
                  <a:lnTo>
                    <a:pt x="181" y="169"/>
                  </a:lnTo>
                  <a:cubicBezTo>
                    <a:pt x="125" y="169"/>
                    <a:pt x="79" y="220"/>
                    <a:pt x="79" y="282"/>
                  </a:cubicBezTo>
                  <a:cubicBezTo>
                    <a:pt x="79" y="301"/>
                    <a:pt x="83" y="318"/>
                    <a:pt x="90" y="335"/>
                  </a:cubicBezTo>
                  <a:lnTo>
                    <a:pt x="97" y="348"/>
                  </a:lnTo>
                  <a:lnTo>
                    <a:pt x="86" y="357"/>
                  </a:lnTo>
                  <a:cubicBezTo>
                    <a:pt x="63" y="379"/>
                    <a:pt x="49" y="411"/>
                    <a:pt x="49" y="444"/>
                  </a:cubicBezTo>
                  <a:cubicBezTo>
                    <a:pt x="49" y="457"/>
                    <a:pt x="51" y="470"/>
                    <a:pt x="55" y="482"/>
                  </a:cubicBezTo>
                  <a:lnTo>
                    <a:pt x="58" y="491"/>
                  </a:lnTo>
                  <a:lnTo>
                    <a:pt x="53" y="499"/>
                  </a:lnTo>
                  <a:cubicBezTo>
                    <a:pt x="44" y="513"/>
                    <a:pt x="39" y="529"/>
                    <a:pt x="39" y="546"/>
                  </a:cubicBezTo>
                  <a:cubicBezTo>
                    <a:pt x="39" y="595"/>
                    <a:pt x="82" y="636"/>
                    <a:pt x="134" y="636"/>
                  </a:cubicBezTo>
                  <a:cubicBezTo>
                    <a:pt x="154" y="636"/>
                    <a:pt x="173" y="630"/>
                    <a:pt x="189" y="618"/>
                  </a:cubicBezTo>
                  <a:lnTo>
                    <a:pt x="200" y="611"/>
                  </a:lnTo>
                  <a:lnTo>
                    <a:pt x="211" y="618"/>
                  </a:lnTo>
                  <a:cubicBezTo>
                    <a:pt x="227" y="629"/>
                    <a:pt x="245" y="634"/>
                    <a:pt x="265" y="634"/>
                  </a:cubicBezTo>
                  <a:cubicBezTo>
                    <a:pt x="316" y="634"/>
                    <a:pt x="359" y="594"/>
                    <a:pt x="359" y="544"/>
                  </a:cubicBezTo>
                  <a:lnTo>
                    <a:pt x="359" y="513"/>
                  </a:lnTo>
                  <a:lnTo>
                    <a:pt x="386" y="523"/>
                  </a:lnTo>
                  <a:cubicBezTo>
                    <a:pt x="402" y="530"/>
                    <a:pt x="419" y="534"/>
                    <a:pt x="436" y="534"/>
                  </a:cubicBezTo>
                  <a:cubicBezTo>
                    <a:pt x="501" y="534"/>
                    <a:pt x="553" y="483"/>
                    <a:pt x="553" y="421"/>
                  </a:cubicBezTo>
                  <a:cubicBezTo>
                    <a:pt x="553" y="411"/>
                    <a:pt x="552" y="402"/>
                    <a:pt x="550" y="393"/>
                  </a:cubicBezTo>
                  <a:lnTo>
                    <a:pt x="546" y="378"/>
                  </a:lnTo>
                  <a:lnTo>
                    <a:pt x="560" y="371"/>
                  </a:lnTo>
                  <a:cubicBezTo>
                    <a:pt x="584" y="358"/>
                    <a:pt x="601" y="335"/>
                    <a:pt x="606" y="309"/>
                  </a:cubicBezTo>
                  <a:lnTo>
                    <a:pt x="611" y="285"/>
                  </a:lnTo>
                  <a:lnTo>
                    <a:pt x="633" y="295"/>
                  </a:lnTo>
                  <a:cubicBezTo>
                    <a:pt x="645" y="300"/>
                    <a:pt x="658" y="302"/>
                    <a:pt x="671" y="302"/>
                  </a:cubicBezTo>
                  <a:cubicBezTo>
                    <a:pt x="723" y="302"/>
                    <a:pt x="765" y="262"/>
                    <a:pt x="765" y="212"/>
                  </a:cubicBezTo>
                  <a:cubicBezTo>
                    <a:pt x="765" y="162"/>
                    <a:pt x="723" y="122"/>
                    <a:pt x="671" y="122"/>
                  </a:cubicBezTo>
                  <a:cubicBezTo>
                    <a:pt x="656" y="122"/>
                    <a:pt x="642" y="125"/>
                    <a:pt x="628" y="132"/>
                  </a:cubicBezTo>
                  <a:lnTo>
                    <a:pt x="608" y="142"/>
                  </a:lnTo>
                  <a:lnTo>
                    <a:pt x="601" y="120"/>
                  </a:lnTo>
                  <a:cubicBezTo>
                    <a:pt x="586" y="72"/>
                    <a:pt x="540" y="40"/>
                    <a:pt x="488" y="40"/>
                  </a:cubicBezTo>
                  <a:cubicBezTo>
                    <a:pt x="446" y="40"/>
                    <a:pt x="407" y="61"/>
                    <a:pt x="386" y="96"/>
                  </a:cubicBezTo>
                  <a:lnTo>
                    <a:pt x="379" y="108"/>
                  </a:lnTo>
                  <a:lnTo>
                    <a:pt x="365" y="105"/>
                  </a:lnTo>
                  <a:cubicBezTo>
                    <a:pt x="359" y="104"/>
                    <a:pt x="353" y="104"/>
                    <a:pt x="346" y="104"/>
                  </a:cubicBezTo>
                  <a:cubicBezTo>
                    <a:pt x="304" y="104"/>
                    <a:pt x="267" y="131"/>
                    <a:pt x="256" y="169"/>
                  </a:cubicBezTo>
                  <a:lnTo>
                    <a:pt x="249" y="193"/>
                  </a:lnTo>
                  <a:lnTo>
                    <a:pt x="227" y="181"/>
                  </a:lnTo>
                  <a:cubicBezTo>
                    <a:pt x="213" y="173"/>
                    <a:pt x="197" y="169"/>
                    <a:pt x="181" y="1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257953" y="4534195"/>
            <a:ext cx="6720840" cy="4522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400"/>
              </a:lnSpc>
            </a:pP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Государственный надзор 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за соблюдением требований </a:t>
            </a: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к</a:t>
            </a:r>
          </a:p>
          <a:p>
            <a:pPr>
              <a:lnSpc>
                <a:spcPts val="1400"/>
              </a:lnSpc>
            </a:pPr>
            <a:r>
              <a:rPr lang="ru-RU" sz="1600" b="1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обращению </a:t>
            </a:r>
            <a:r>
              <a:rPr lang="ru-RU" sz="1600" b="1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с веществами, разрушающими озоновый слой </a:t>
            </a:r>
          </a:p>
        </p:txBody>
      </p:sp>
      <p:grpSp>
        <p:nvGrpSpPr>
          <p:cNvPr id="13" name="Группа 100"/>
          <p:cNvGrpSpPr/>
          <p:nvPr/>
        </p:nvGrpSpPr>
        <p:grpSpPr>
          <a:xfrm>
            <a:off x="598417" y="4494574"/>
            <a:ext cx="468000" cy="468000"/>
            <a:chOff x="731200" y="4529699"/>
            <a:chExt cx="306995" cy="293613"/>
          </a:xfrm>
        </p:grpSpPr>
        <p:sp>
          <p:nvSpPr>
            <p:cNvPr id="151" name="Oval 6"/>
            <p:cNvSpPr>
              <a:spLocks noChangeArrowheads="1"/>
            </p:cNvSpPr>
            <p:nvPr/>
          </p:nvSpPr>
          <p:spPr bwMode="auto">
            <a:xfrm>
              <a:off x="731200" y="4529699"/>
              <a:ext cx="306995" cy="29361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rgbClr val="39959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61B6CD"/>
                </a:solidFill>
              </a:endParaRPr>
            </a:p>
          </p:txBody>
        </p:sp>
        <p:grpSp>
          <p:nvGrpSpPr>
            <p:cNvPr id="14" name="Группа 130"/>
            <p:cNvGrpSpPr/>
            <p:nvPr/>
          </p:nvGrpSpPr>
          <p:grpSpPr>
            <a:xfrm rot="1392369">
              <a:off x="776209" y="4546855"/>
              <a:ext cx="242951" cy="259300"/>
              <a:chOff x="-2593540" y="3620941"/>
              <a:chExt cx="768848" cy="722460"/>
            </a:xfrm>
          </p:grpSpPr>
          <p:sp>
            <p:nvSpPr>
              <p:cNvPr id="132" name="Freeform 284"/>
              <p:cNvSpPr>
                <a:spLocks/>
              </p:cNvSpPr>
              <p:nvPr/>
            </p:nvSpPr>
            <p:spPr bwMode="auto">
              <a:xfrm>
                <a:off x="-2315156" y="3992108"/>
                <a:ext cx="205475" cy="285014"/>
              </a:xfrm>
              <a:custGeom>
                <a:avLst/>
                <a:gdLst/>
                <a:ahLst/>
                <a:cxnLst>
                  <a:cxn ang="0">
                    <a:pos x="3" y="43"/>
                  </a:cxn>
                  <a:cxn ang="0">
                    <a:pos x="0" y="40"/>
                  </a:cxn>
                  <a:cxn ang="0">
                    <a:pos x="26" y="0"/>
                  </a:cxn>
                  <a:cxn ang="0">
                    <a:pos x="31" y="2"/>
                  </a:cxn>
                  <a:cxn ang="0">
                    <a:pos x="3" y="43"/>
                  </a:cxn>
                </a:cxnLst>
                <a:rect l="0" t="0" r="r" b="b"/>
                <a:pathLst>
                  <a:path w="31" h="43">
                    <a:moveTo>
                      <a:pt x="3" y="43"/>
                    </a:moveTo>
                    <a:lnTo>
                      <a:pt x="0" y="40"/>
                    </a:lnTo>
                    <a:lnTo>
                      <a:pt x="26" y="0"/>
                    </a:lnTo>
                    <a:lnTo>
                      <a:pt x="31" y="2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85"/>
              <p:cNvSpPr>
                <a:spLocks/>
              </p:cNvSpPr>
              <p:nvPr/>
            </p:nvSpPr>
            <p:spPr bwMode="auto">
              <a:xfrm>
                <a:off x="-2480865" y="3939090"/>
                <a:ext cx="331402" cy="72909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48" y="0"/>
                  </a:cxn>
                  <a:cxn ang="0">
                    <a:pos x="50" y="5"/>
                  </a:cxn>
                  <a:cxn ang="0">
                    <a:pos x="0" y="11"/>
                  </a:cxn>
                </a:cxnLst>
                <a:rect l="0" t="0" r="r" b="b"/>
                <a:pathLst>
                  <a:path w="50" h="11">
                    <a:moveTo>
                      <a:pt x="0" y="11"/>
                    </a:moveTo>
                    <a:lnTo>
                      <a:pt x="0" y="6"/>
                    </a:lnTo>
                    <a:lnTo>
                      <a:pt x="48" y="0"/>
                    </a:lnTo>
                    <a:lnTo>
                      <a:pt x="50" y="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86"/>
              <p:cNvSpPr>
                <a:spLocks/>
              </p:cNvSpPr>
              <p:nvPr/>
            </p:nvSpPr>
            <p:spPr bwMode="auto">
              <a:xfrm>
                <a:off x="-2514001" y="4005369"/>
                <a:ext cx="231980" cy="271753"/>
              </a:xfrm>
              <a:custGeom>
                <a:avLst/>
                <a:gdLst/>
                <a:ahLst/>
                <a:cxnLst>
                  <a:cxn ang="0">
                    <a:pos x="35" y="38"/>
                  </a:cxn>
                  <a:cxn ang="0">
                    <a:pos x="30" y="41"/>
                  </a:cxn>
                  <a:cxn ang="0">
                    <a:pos x="0" y="1"/>
                  </a:cxn>
                  <a:cxn ang="0">
                    <a:pos x="3" y="0"/>
                  </a:cxn>
                  <a:cxn ang="0">
                    <a:pos x="35" y="38"/>
                  </a:cxn>
                </a:cxnLst>
                <a:rect l="0" t="0" r="r" b="b"/>
                <a:pathLst>
                  <a:path w="35" h="41">
                    <a:moveTo>
                      <a:pt x="35" y="38"/>
                    </a:moveTo>
                    <a:lnTo>
                      <a:pt x="30" y="41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5" y="3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87"/>
              <p:cNvSpPr>
                <a:spLocks/>
              </p:cNvSpPr>
              <p:nvPr/>
            </p:nvSpPr>
            <p:spPr bwMode="auto">
              <a:xfrm>
                <a:off x="-2248877" y="3839668"/>
                <a:ext cx="258493" cy="271753"/>
              </a:xfrm>
              <a:custGeom>
                <a:avLst/>
                <a:gdLst/>
                <a:ahLst/>
                <a:cxnLst>
                  <a:cxn ang="0">
                    <a:pos x="22" y="17"/>
                  </a:cxn>
                  <a:cxn ang="0">
                    <a:pos x="8" y="23"/>
                  </a:cxn>
                  <a:cxn ang="0">
                    <a:pos x="2" y="8"/>
                  </a:cxn>
                  <a:cxn ang="0">
                    <a:pos x="16" y="3"/>
                  </a:cxn>
                  <a:cxn ang="0">
                    <a:pos x="22" y="17"/>
                  </a:cxn>
                </a:cxnLst>
                <a:rect l="0" t="0" r="r" b="b"/>
                <a:pathLst>
                  <a:path w="24" h="25">
                    <a:moveTo>
                      <a:pt x="22" y="17"/>
                    </a:moveTo>
                    <a:cubicBezTo>
                      <a:pt x="20" y="22"/>
                      <a:pt x="13" y="25"/>
                      <a:pt x="8" y="23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6" y="3"/>
                    </a:cubicBezTo>
                    <a:cubicBezTo>
                      <a:pt x="22" y="5"/>
                      <a:pt x="24" y="11"/>
                      <a:pt x="22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88"/>
              <p:cNvSpPr>
                <a:spLocks/>
              </p:cNvSpPr>
              <p:nvPr/>
            </p:nvSpPr>
            <p:spPr bwMode="auto">
              <a:xfrm>
                <a:off x="-2593540" y="3905947"/>
                <a:ext cx="159079" cy="165701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5" y="14"/>
                  </a:cxn>
                  <a:cxn ang="0">
                    <a:pos x="1" y="5"/>
                  </a:cxn>
                  <a:cxn ang="0">
                    <a:pos x="10" y="2"/>
                  </a:cxn>
                  <a:cxn ang="0">
                    <a:pos x="13" y="10"/>
                  </a:cxn>
                </a:cxnLst>
                <a:rect l="0" t="0" r="r" b="b"/>
                <a:pathLst>
                  <a:path w="14" h="15">
                    <a:moveTo>
                      <a:pt x="13" y="10"/>
                    </a:moveTo>
                    <a:cubicBezTo>
                      <a:pt x="12" y="13"/>
                      <a:pt x="8" y="15"/>
                      <a:pt x="5" y="14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3" y="2"/>
                      <a:pt x="6" y="0"/>
                      <a:pt x="10" y="2"/>
                    </a:cubicBezTo>
                    <a:cubicBezTo>
                      <a:pt x="13" y="3"/>
                      <a:pt x="14" y="7"/>
                      <a:pt x="1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89"/>
              <p:cNvSpPr>
                <a:spLocks/>
              </p:cNvSpPr>
              <p:nvPr/>
            </p:nvSpPr>
            <p:spPr bwMode="auto">
              <a:xfrm>
                <a:off x="-2394704" y="4171070"/>
                <a:ext cx="178962" cy="172331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4"/>
                  </a:cxn>
                  <a:cxn ang="0">
                    <a:pos x="1" y="5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6" h="16">
                    <a:moveTo>
                      <a:pt x="15" y="11"/>
                    </a:moveTo>
                    <a:cubicBezTo>
                      <a:pt x="13" y="14"/>
                      <a:pt x="9" y="16"/>
                      <a:pt x="5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4" y="3"/>
                      <a:pt x="16" y="7"/>
                      <a:pt x="15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90"/>
              <p:cNvSpPr>
                <a:spLocks/>
              </p:cNvSpPr>
              <p:nvPr/>
            </p:nvSpPr>
            <p:spPr bwMode="auto">
              <a:xfrm>
                <a:off x="-2341669" y="3826407"/>
                <a:ext cx="212097" cy="145818"/>
              </a:xfrm>
              <a:custGeom>
                <a:avLst/>
                <a:gdLst/>
                <a:ahLst/>
                <a:cxnLst>
                  <a:cxn ang="0">
                    <a:pos x="32" y="20"/>
                  </a:cxn>
                  <a:cxn ang="0">
                    <a:pos x="30" y="2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32" y="20"/>
                  </a:cxn>
                </a:cxnLst>
                <a:rect l="0" t="0" r="r" b="b"/>
                <a:pathLst>
                  <a:path w="32" h="22">
                    <a:moveTo>
                      <a:pt x="32" y="20"/>
                    </a:moveTo>
                    <a:lnTo>
                      <a:pt x="30" y="2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91"/>
              <p:cNvSpPr>
                <a:spLocks/>
              </p:cNvSpPr>
              <p:nvPr/>
            </p:nvSpPr>
            <p:spPr bwMode="auto">
              <a:xfrm>
                <a:off x="-2142833" y="3693850"/>
                <a:ext cx="53026" cy="245240"/>
              </a:xfrm>
              <a:custGeom>
                <a:avLst/>
                <a:gdLst/>
                <a:ahLst/>
                <a:cxnLst>
                  <a:cxn ang="0">
                    <a:pos x="8" y="37"/>
                  </a:cxn>
                  <a:cxn ang="0">
                    <a:pos x="5" y="37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8" y="37"/>
                  </a:cxn>
                </a:cxnLst>
                <a:rect l="0" t="0" r="r" b="b"/>
                <a:pathLst>
                  <a:path w="8" h="37">
                    <a:moveTo>
                      <a:pt x="8" y="37"/>
                    </a:moveTo>
                    <a:lnTo>
                      <a:pt x="5" y="37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92"/>
              <p:cNvSpPr>
                <a:spLocks/>
              </p:cNvSpPr>
              <p:nvPr/>
            </p:nvSpPr>
            <p:spPr bwMode="auto">
              <a:xfrm>
                <a:off x="-2341669" y="3673967"/>
                <a:ext cx="212097" cy="178962"/>
              </a:xfrm>
              <a:custGeom>
                <a:avLst/>
                <a:gdLst/>
                <a:ahLst/>
                <a:cxnLst>
                  <a:cxn ang="0">
                    <a:pos x="4" y="27"/>
                  </a:cxn>
                  <a:cxn ang="0">
                    <a:pos x="0" y="23"/>
                  </a:cxn>
                  <a:cxn ang="0">
                    <a:pos x="29" y="0"/>
                  </a:cxn>
                  <a:cxn ang="0">
                    <a:pos x="32" y="3"/>
                  </a:cxn>
                  <a:cxn ang="0">
                    <a:pos x="4" y="27"/>
                  </a:cxn>
                </a:cxnLst>
                <a:rect l="0" t="0" r="r" b="b"/>
                <a:pathLst>
                  <a:path w="32" h="27">
                    <a:moveTo>
                      <a:pt x="4" y="27"/>
                    </a:moveTo>
                    <a:lnTo>
                      <a:pt x="0" y="23"/>
                    </a:lnTo>
                    <a:lnTo>
                      <a:pt x="29" y="0"/>
                    </a:lnTo>
                    <a:lnTo>
                      <a:pt x="32" y="3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93"/>
              <p:cNvSpPr>
                <a:spLocks/>
              </p:cNvSpPr>
              <p:nvPr/>
            </p:nvSpPr>
            <p:spPr bwMode="auto">
              <a:xfrm>
                <a:off x="-2215742" y="3872812"/>
                <a:ext cx="192222" cy="198844"/>
              </a:xfrm>
              <a:custGeom>
                <a:avLst/>
                <a:gdLst/>
                <a:ahLst/>
                <a:cxnLst>
                  <a:cxn ang="0">
                    <a:pos x="6" y="16"/>
                  </a:cxn>
                  <a:cxn ang="0">
                    <a:pos x="2" y="6"/>
                  </a:cxn>
                  <a:cxn ang="0">
                    <a:pos x="12" y="2"/>
                  </a:cxn>
                  <a:cxn ang="0">
                    <a:pos x="16" y="12"/>
                  </a:cxn>
                  <a:cxn ang="0">
                    <a:pos x="6" y="16"/>
                  </a:cxn>
                </a:cxnLst>
                <a:rect l="0" t="0" r="r" b="b"/>
                <a:pathLst>
                  <a:path w="18" h="18">
                    <a:moveTo>
                      <a:pt x="6" y="16"/>
                    </a:moveTo>
                    <a:cubicBezTo>
                      <a:pt x="2" y="14"/>
                      <a:pt x="0" y="10"/>
                      <a:pt x="2" y="6"/>
                    </a:cubicBezTo>
                    <a:cubicBezTo>
                      <a:pt x="4" y="2"/>
                      <a:pt x="8" y="0"/>
                      <a:pt x="12" y="2"/>
                    </a:cubicBezTo>
                    <a:cubicBezTo>
                      <a:pt x="16" y="3"/>
                      <a:pt x="18" y="8"/>
                      <a:pt x="16" y="12"/>
                    </a:cubicBezTo>
                    <a:cubicBezTo>
                      <a:pt x="15" y="16"/>
                      <a:pt x="10" y="18"/>
                      <a:pt x="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94"/>
              <p:cNvSpPr>
                <a:spLocks/>
              </p:cNvSpPr>
              <p:nvPr/>
            </p:nvSpPr>
            <p:spPr bwMode="auto">
              <a:xfrm>
                <a:off x="-2182599" y="3620941"/>
                <a:ext cx="119305" cy="119305"/>
              </a:xfrm>
              <a:custGeom>
                <a:avLst/>
                <a:gdLst/>
                <a:ahLst/>
                <a:cxnLst>
                  <a:cxn ang="0">
                    <a:pos x="4" y="10"/>
                  </a:cxn>
                  <a:cxn ang="0">
                    <a:pos x="1" y="4"/>
                  </a:cxn>
                  <a:cxn ang="0">
                    <a:pos x="7" y="1"/>
                  </a:cxn>
                  <a:cxn ang="0">
                    <a:pos x="10" y="7"/>
                  </a:cxn>
                  <a:cxn ang="0">
                    <a:pos x="4" y="10"/>
                  </a:cxn>
                </a:cxnLst>
                <a:rect l="0" t="0" r="r" b="b"/>
                <a:pathLst>
                  <a:path w="11" h="11">
                    <a:moveTo>
                      <a:pt x="4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2"/>
                      <a:pt x="11" y="5"/>
                      <a:pt x="10" y="7"/>
                    </a:cubicBezTo>
                    <a:cubicBezTo>
                      <a:pt x="9" y="10"/>
                      <a:pt x="6" y="11"/>
                      <a:pt x="4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95"/>
              <p:cNvSpPr>
                <a:spLocks/>
              </p:cNvSpPr>
              <p:nvPr/>
            </p:nvSpPr>
            <p:spPr bwMode="auto">
              <a:xfrm>
                <a:off x="-2381443" y="3760129"/>
                <a:ext cx="132566" cy="132566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1" y="4"/>
                  </a:cxn>
                  <a:cxn ang="0">
                    <a:pos x="8" y="2"/>
                  </a:cxn>
                  <a:cxn ang="0">
                    <a:pos x="10" y="8"/>
                  </a:cxn>
                  <a:cxn ang="0">
                    <a:pos x="4" y="11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1" y="10"/>
                      <a:pt x="0" y="7"/>
                      <a:pt x="1" y="4"/>
                    </a:cubicBezTo>
                    <a:cubicBezTo>
                      <a:pt x="2" y="2"/>
                      <a:pt x="5" y="0"/>
                      <a:pt x="8" y="2"/>
                    </a:cubicBezTo>
                    <a:cubicBezTo>
                      <a:pt x="10" y="3"/>
                      <a:pt x="12" y="6"/>
                      <a:pt x="10" y="8"/>
                    </a:cubicBezTo>
                    <a:cubicBezTo>
                      <a:pt x="9" y="11"/>
                      <a:pt x="6" y="12"/>
                      <a:pt x="4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96"/>
              <p:cNvSpPr>
                <a:spLocks/>
              </p:cNvSpPr>
              <p:nvPr/>
            </p:nvSpPr>
            <p:spPr bwMode="auto">
              <a:xfrm>
                <a:off x="-2593540" y="3925830"/>
                <a:ext cx="125935" cy="1126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7" y="1"/>
                  </a:cxn>
                  <a:cxn ang="0">
                    <a:pos x="10" y="7"/>
                  </a:cxn>
                  <a:cxn ang="0">
                    <a:pos x="4" y="9"/>
                  </a:cxn>
                  <a:cxn ang="0">
                    <a:pos x="1" y="3"/>
                  </a:cxn>
                </a:cxnLst>
                <a:rect l="0" t="0" r="r" b="b"/>
                <a:pathLst>
                  <a:path w="11" h="10">
                    <a:moveTo>
                      <a:pt x="1" y="3"/>
                    </a:moveTo>
                    <a:cubicBezTo>
                      <a:pt x="2" y="1"/>
                      <a:pt x="5" y="0"/>
                      <a:pt x="7" y="1"/>
                    </a:cubicBezTo>
                    <a:cubicBezTo>
                      <a:pt x="10" y="2"/>
                      <a:pt x="11" y="4"/>
                      <a:pt x="10" y="7"/>
                    </a:cubicBezTo>
                    <a:cubicBezTo>
                      <a:pt x="9" y="9"/>
                      <a:pt x="6" y="10"/>
                      <a:pt x="4" y="9"/>
                    </a:cubicBezTo>
                    <a:cubicBezTo>
                      <a:pt x="1" y="8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97"/>
              <p:cNvSpPr>
                <a:spLocks/>
              </p:cNvSpPr>
              <p:nvPr/>
            </p:nvSpPr>
            <p:spPr bwMode="auto">
              <a:xfrm>
                <a:off x="-2096437" y="3952343"/>
                <a:ext cx="185584" cy="106053"/>
              </a:xfrm>
              <a:custGeom>
                <a:avLst/>
                <a:gdLst/>
                <a:ahLst/>
                <a:cxnLst>
                  <a:cxn ang="0">
                    <a:pos x="28" y="14"/>
                  </a:cxn>
                  <a:cxn ang="0">
                    <a:pos x="26" y="16"/>
                  </a:cxn>
                  <a:cxn ang="0">
                    <a:pos x="0" y="3"/>
                  </a:cxn>
                  <a:cxn ang="0">
                    <a:pos x="1" y="0"/>
                  </a:cxn>
                  <a:cxn ang="0">
                    <a:pos x="28" y="14"/>
                  </a:cxn>
                </a:cxnLst>
                <a:rect l="0" t="0" r="r" b="b"/>
                <a:pathLst>
                  <a:path w="28" h="16">
                    <a:moveTo>
                      <a:pt x="28" y="14"/>
                    </a:moveTo>
                    <a:lnTo>
                      <a:pt x="26" y="1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98"/>
              <p:cNvSpPr>
                <a:spLocks/>
              </p:cNvSpPr>
              <p:nvPr/>
            </p:nvSpPr>
            <p:spPr bwMode="auto">
              <a:xfrm>
                <a:off x="-1943989" y="3826407"/>
                <a:ext cx="66279" cy="198844"/>
              </a:xfrm>
              <a:custGeom>
                <a:avLst/>
                <a:gdLst/>
                <a:ahLst/>
                <a:cxnLst>
                  <a:cxn ang="0">
                    <a:pos x="10" y="30"/>
                  </a:cxn>
                  <a:cxn ang="0">
                    <a:pos x="7" y="30"/>
                  </a:cxn>
                  <a:cxn ang="0">
                    <a:pos x="0" y="2"/>
                  </a:cxn>
                  <a:cxn ang="0">
                    <a:pos x="3" y="0"/>
                  </a:cxn>
                  <a:cxn ang="0">
                    <a:pos x="10" y="30"/>
                  </a:cxn>
                </a:cxnLst>
                <a:rect l="0" t="0" r="r" b="b"/>
                <a:pathLst>
                  <a:path w="10" h="30">
                    <a:moveTo>
                      <a:pt x="10" y="30"/>
                    </a:moveTo>
                    <a:lnTo>
                      <a:pt x="7" y="30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10" y="3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99"/>
              <p:cNvSpPr>
                <a:spLocks/>
              </p:cNvSpPr>
              <p:nvPr/>
            </p:nvSpPr>
            <p:spPr bwMode="auto">
              <a:xfrm>
                <a:off x="-2096437" y="3819777"/>
                <a:ext cx="165701" cy="152448"/>
              </a:xfrm>
              <a:custGeom>
                <a:avLst/>
                <a:gdLst/>
                <a:ahLst/>
                <a:cxnLst>
                  <a:cxn ang="0">
                    <a:pos x="1" y="23"/>
                  </a:cxn>
                  <a:cxn ang="0">
                    <a:pos x="0" y="20"/>
                  </a:cxn>
                  <a:cxn ang="0">
                    <a:pos x="21" y="0"/>
                  </a:cxn>
                  <a:cxn ang="0">
                    <a:pos x="25" y="1"/>
                  </a:cxn>
                  <a:cxn ang="0">
                    <a:pos x="1" y="23"/>
                  </a:cxn>
                </a:cxnLst>
                <a:rect l="0" t="0" r="r" b="b"/>
                <a:pathLst>
                  <a:path w="25" h="23">
                    <a:moveTo>
                      <a:pt x="1" y="23"/>
                    </a:moveTo>
                    <a:lnTo>
                      <a:pt x="0" y="2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300"/>
              <p:cNvSpPr>
                <a:spLocks/>
              </p:cNvSpPr>
              <p:nvPr/>
            </p:nvSpPr>
            <p:spPr bwMode="auto">
              <a:xfrm>
                <a:off x="-1990393" y="3972225"/>
                <a:ext cx="165701" cy="165701"/>
              </a:xfrm>
              <a:custGeom>
                <a:avLst/>
                <a:gdLst/>
                <a:ahLst/>
                <a:cxnLst>
                  <a:cxn ang="0">
                    <a:pos x="6" y="14"/>
                  </a:cxn>
                  <a:cxn ang="0">
                    <a:pos x="1" y="6"/>
                  </a:cxn>
                  <a:cxn ang="0">
                    <a:pos x="10" y="1"/>
                  </a:cxn>
                  <a:cxn ang="0">
                    <a:pos x="14" y="10"/>
                  </a:cxn>
                  <a:cxn ang="0">
                    <a:pos x="6" y="14"/>
                  </a:cxn>
                </a:cxnLst>
                <a:rect l="0" t="0" r="r" b="b"/>
                <a:pathLst>
                  <a:path w="15" h="15">
                    <a:moveTo>
                      <a:pt x="6" y="14"/>
                    </a:moveTo>
                    <a:cubicBezTo>
                      <a:pt x="2" y="13"/>
                      <a:pt x="0" y="9"/>
                      <a:pt x="1" y="6"/>
                    </a:cubicBezTo>
                    <a:cubicBezTo>
                      <a:pt x="3" y="2"/>
                      <a:pt x="6" y="0"/>
                      <a:pt x="10" y="1"/>
                    </a:cubicBezTo>
                    <a:cubicBezTo>
                      <a:pt x="13" y="2"/>
                      <a:pt x="15" y="6"/>
                      <a:pt x="14" y="10"/>
                    </a:cubicBezTo>
                    <a:cubicBezTo>
                      <a:pt x="13" y="13"/>
                      <a:pt x="9" y="15"/>
                      <a:pt x="6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301"/>
              <p:cNvSpPr>
                <a:spLocks/>
              </p:cNvSpPr>
              <p:nvPr/>
            </p:nvSpPr>
            <p:spPr bwMode="auto">
              <a:xfrm>
                <a:off x="-2142833" y="3905947"/>
                <a:ext cx="112675" cy="106053"/>
              </a:xfrm>
              <a:custGeom>
                <a:avLst/>
                <a:gdLst/>
                <a:ahLst/>
                <a:cxnLst>
                  <a:cxn ang="0">
                    <a:pos x="4" y="9"/>
                  </a:cxn>
                  <a:cxn ang="0">
                    <a:pos x="1" y="3"/>
                  </a:cxn>
                  <a:cxn ang="0">
                    <a:pos x="7" y="0"/>
                  </a:cxn>
                  <a:cxn ang="0">
                    <a:pos x="9" y="6"/>
                  </a:cxn>
                  <a:cxn ang="0">
                    <a:pos x="4" y="9"/>
                  </a:cxn>
                </a:cxnLst>
                <a:rect l="0" t="0" r="r" b="b"/>
                <a:pathLst>
                  <a:path w="10" h="10">
                    <a:moveTo>
                      <a:pt x="4" y="9"/>
                    </a:moveTo>
                    <a:cubicBezTo>
                      <a:pt x="2" y="8"/>
                      <a:pt x="0" y="6"/>
                      <a:pt x="1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9" y="1"/>
                      <a:pt x="10" y="4"/>
                      <a:pt x="9" y="6"/>
                    </a:cubicBezTo>
                    <a:cubicBezTo>
                      <a:pt x="9" y="8"/>
                      <a:pt x="6" y="10"/>
                      <a:pt x="4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302"/>
              <p:cNvSpPr>
                <a:spLocks/>
              </p:cNvSpPr>
              <p:nvPr/>
            </p:nvSpPr>
            <p:spPr bwMode="auto">
              <a:xfrm>
                <a:off x="-1997015" y="3740246"/>
                <a:ext cx="119305" cy="119305"/>
              </a:xfrm>
              <a:custGeom>
                <a:avLst/>
                <a:gdLst/>
                <a:ahLst/>
                <a:cxnLst>
                  <a:cxn ang="0">
                    <a:pos x="4" y="10"/>
                  </a:cxn>
                  <a:cxn ang="0">
                    <a:pos x="1" y="4"/>
                  </a:cxn>
                  <a:cxn ang="0">
                    <a:pos x="7" y="1"/>
                  </a:cxn>
                  <a:cxn ang="0">
                    <a:pos x="10" y="7"/>
                  </a:cxn>
                  <a:cxn ang="0">
                    <a:pos x="4" y="10"/>
                  </a:cxn>
                </a:cxnLst>
                <a:rect l="0" t="0" r="r" b="b"/>
                <a:pathLst>
                  <a:path w="11" h="11">
                    <a:moveTo>
                      <a:pt x="4" y="10"/>
                    </a:moveTo>
                    <a:cubicBezTo>
                      <a:pt x="2" y="9"/>
                      <a:pt x="0" y="7"/>
                      <a:pt x="1" y="4"/>
                    </a:cubicBezTo>
                    <a:cubicBezTo>
                      <a:pt x="2" y="2"/>
                      <a:pt x="5" y="0"/>
                      <a:pt x="7" y="1"/>
                    </a:cubicBezTo>
                    <a:cubicBezTo>
                      <a:pt x="9" y="2"/>
                      <a:pt x="11" y="5"/>
                      <a:pt x="10" y="7"/>
                    </a:cubicBezTo>
                    <a:cubicBezTo>
                      <a:pt x="9" y="10"/>
                      <a:pt x="7" y="11"/>
                      <a:pt x="4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25" name="TextBox 24"/>
          <p:cNvSpPr txBox="1"/>
          <p:nvPr/>
        </p:nvSpPr>
        <p:spPr>
          <a:xfrm>
            <a:off x="1267892" y="632786"/>
            <a:ext cx="39917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800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Сфера </a:t>
            </a:r>
            <a:r>
              <a:rPr lang="ru-RU" sz="1800" dirty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использования </a:t>
            </a:r>
            <a:r>
              <a:rPr lang="ru-RU" sz="1800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проверочного</a:t>
            </a:r>
            <a:r>
              <a:rPr lang="ru-RU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 </a:t>
            </a:r>
            <a:r>
              <a:rPr lang="ru-RU" sz="1800" dirty="0" smtClean="0">
                <a:solidFill>
                  <a:srgbClr val="699F9E"/>
                </a:solidFill>
                <a:latin typeface="Arial Narrow" pitchFamily="34" charset="0"/>
                <a:cs typeface="Times New Roman" panose="02020603050405020304" pitchFamily="18" charset="0"/>
              </a:rPr>
              <a:t>листа</a:t>
            </a:r>
            <a:endParaRPr lang="ru-RU" sz="1800" dirty="0">
              <a:solidFill>
                <a:srgbClr val="699F9E"/>
              </a:solidFill>
              <a:latin typeface="Arial Narrow" pitchFamily="34" charset="0"/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330866" y="1081262"/>
            <a:ext cx="822661" cy="2590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Times New Roman" panose="02020603050405020304" pitchFamily="18" charset="0"/>
              </a:rPr>
              <a:t>вопросов</a:t>
            </a:r>
            <a:endParaRPr lang="ru-RU" dirty="0">
              <a:solidFill>
                <a:schemeClr val="accent5">
                  <a:lumMod val="75000"/>
                </a:schemeClr>
              </a:solidFill>
              <a:latin typeface="Arial Narrow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83" name="Прямая соединительная линия 82"/>
          <p:cNvCxnSpPr/>
          <p:nvPr/>
        </p:nvCxnSpPr>
        <p:spPr>
          <a:xfrm>
            <a:off x="877483" y="978040"/>
            <a:ext cx="5832000" cy="0"/>
          </a:xfrm>
          <a:prstGeom prst="line">
            <a:avLst/>
          </a:prstGeom>
          <a:ln w="12700">
            <a:solidFill>
              <a:srgbClr val="9BBE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Равнобедренный треугольник 83"/>
          <p:cNvSpPr/>
          <p:nvPr/>
        </p:nvSpPr>
        <p:spPr>
          <a:xfrm rot="5400000">
            <a:off x="6774299" y="852882"/>
            <a:ext cx="96599" cy="252063"/>
          </a:xfrm>
          <a:prstGeom prst="triangl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5" name="Овал 84"/>
          <p:cNvSpPr/>
          <p:nvPr/>
        </p:nvSpPr>
        <p:spPr>
          <a:xfrm>
            <a:off x="802655" y="946367"/>
            <a:ext cx="72000" cy="72000"/>
          </a:xfrm>
          <a:prstGeom prst="ellips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3" name="Группа 234"/>
          <p:cNvGrpSpPr/>
          <p:nvPr/>
        </p:nvGrpSpPr>
        <p:grpSpPr>
          <a:xfrm>
            <a:off x="7378323" y="1321192"/>
            <a:ext cx="747320" cy="3709418"/>
            <a:chOff x="10505349" y="605104"/>
            <a:chExt cx="747320" cy="3709418"/>
          </a:xfrm>
        </p:grpSpPr>
        <p:sp>
          <p:nvSpPr>
            <p:cNvPr id="228" name="TextBox 227"/>
            <p:cNvSpPr txBox="1"/>
            <p:nvPr/>
          </p:nvSpPr>
          <p:spPr>
            <a:xfrm>
              <a:off x="10639824" y="605104"/>
              <a:ext cx="55976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3200" b="1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44</a:t>
              </a:r>
              <a:endParaRPr lang="ru-RU" sz="32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10639824" y="1143877"/>
              <a:ext cx="55976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defRPr sz="3600" b="1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cs typeface="Arial" panose="020B0604020202020204" pitchFamily="34" charset="0"/>
                </a:defRPr>
              </a:lvl1pPr>
            </a:lstStyle>
            <a:p>
              <a:r>
                <a:rPr lang="ru-RU" sz="3200" dirty="0" smtClean="0"/>
                <a:t>79</a:t>
              </a:r>
              <a:endParaRPr lang="ru-RU" sz="3200" dirty="0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639824" y="1688319"/>
              <a:ext cx="55976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3200" b="1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12</a:t>
              </a:r>
              <a:endParaRPr lang="ru-RU" sz="32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10639824" y="2166979"/>
              <a:ext cx="55976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3200" b="1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66</a:t>
              </a:r>
              <a:endParaRPr lang="ru-RU" sz="32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10657754" y="2685012"/>
              <a:ext cx="55976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3200" b="1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28</a:t>
              </a:r>
              <a:endParaRPr lang="ru-RU" sz="32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10505349" y="3202055"/>
              <a:ext cx="74732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3200" b="1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101</a:t>
              </a:r>
              <a:endParaRPr lang="ru-RU" sz="32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10846019" y="3729747"/>
              <a:ext cx="37221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ru-RU"/>
              </a:defPPr>
              <a:lvl1pPr>
                <a:defRPr sz="3600" b="1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cs typeface="Arial" panose="020B0604020202020204" pitchFamily="34" charset="0"/>
                </a:defRPr>
              </a:lvl1pPr>
            </a:lstStyle>
            <a:p>
              <a:r>
                <a:rPr lang="ru-RU" sz="3200" dirty="0" smtClean="0"/>
                <a:t>9</a:t>
              </a:r>
              <a:endParaRPr lang="ru-RU" sz="3200" dirty="0"/>
            </a:p>
          </p:txBody>
        </p:sp>
      </p:grpSp>
      <p:sp>
        <p:nvSpPr>
          <p:cNvPr id="236" name="TextBox 235"/>
          <p:cNvSpPr txBox="1"/>
          <p:nvPr/>
        </p:nvSpPr>
        <p:spPr>
          <a:xfrm>
            <a:off x="7360367" y="666767"/>
            <a:ext cx="74732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339</a:t>
            </a:r>
            <a:endParaRPr lang="ru-RU" sz="3200" b="1" dirty="0">
              <a:solidFill>
                <a:schemeClr val="accent5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37" name="Прямоугольник 236"/>
          <p:cNvSpPr/>
          <p:nvPr/>
        </p:nvSpPr>
        <p:spPr>
          <a:xfrm>
            <a:off x="577078" y="170798"/>
            <a:ext cx="4351603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defTabSz="709336">
              <a:lnSpc>
                <a:spcPts val="1800"/>
              </a:lnSpc>
              <a:spcBef>
                <a:spcPct val="0"/>
              </a:spcBef>
            </a:pPr>
            <a:r>
              <a:rPr lang="ru-RU" sz="2000" b="1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Чек-листы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Росприроднадзора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252" name="Группа 251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253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254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255" name="Picture 1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59" name="Параллелограмм 258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4" name="Прямоугольник 223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225" name="Прямоугольник 224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2719450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Box 77"/>
          <p:cNvSpPr txBox="1"/>
          <p:nvPr/>
        </p:nvSpPr>
        <p:spPr>
          <a:xfrm>
            <a:off x="629702" y="213814"/>
            <a:ext cx="7704599" cy="271837"/>
          </a:xfrm>
          <a:prstGeom prst="rect">
            <a:avLst/>
          </a:prstGeom>
          <a:noFill/>
        </p:spPr>
        <p:txBody>
          <a:bodyPr wrap="square" lIns="91409" tIns="45704" rIns="91409" bIns="45704" rtlCol="0">
            <a:spAutoFit/>
          </a:bodyPr>
          <a:lstStyle/>
          <a:p>
            <a:pPr fontAlgn="b">
              <a:lnSpc>
                <a:spcPts val="1350"/>
              </a:lnSpc>
            </a:pP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Планирование проверок</a:t>
            </a:r>
            <a:r>
              <a:rPr lang="en-US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 2018 год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728069" y="571074"/>
            <a:ext cx="5084090" cy="584747"/>
          </a:xfrm>
          <a:prstGeom prst="rect">
            <a:avLst/>
          </a:prstGeom>
        </p:spPr>
        <p:txBody>
          <a:bodyPr wrap="square" lIns="91412" tIns="45706" rIns="91412" bIns="45706">
            <a:spAutoFit/>
          </a:bodyPr>
          <a:lstStyle/>
          <a:p>
            <a:pPr algn="ctr">
              <a:defRPr lang="ru-RU" sz="1600" b="0" i="0" u="none" strike="noStrike" kern="1200" spc="0" baseline="0" dirty="0" smtClean="0">
                <a:solidFill>
                  <a:srgbClr val="4D7877"/>
                </a:solidFill>
                <a:latin typeface="Arial Narrow" pitchFamily="34" charset="0"/>
                <a:ea typeface="+mn-ea"/>
                <a:cs typeface="+mn-cs"/>
              </a:defRPr>
            </a:pPr>
            <a:r>
              <a:rPr lang="ru-RU" sz="1600" dirty="0">
                <a:solidFill>
                  <a:srgbClr val="4D7877"/>
                </a:solidFill>
                <a:latin typeface="Arial Narrow" pitchFamily="34" charset="0"/>
              </a:rPr>
              <a:t>Количество проверок юридических лиц и индивидуальных предпринимателей за период 2013-2017 гг.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360969" y="1125074"/>
            <a:ext cx="6599586" cy="97297"/>
            <a:chOff x="360969" y="1104902"/>
            <a:chExt cx="6599586" cy="125096"/>
          </a:xfrm>
        </p:grpSpPr>
        <p:cxnSp>
          <p:nvCxnSpPr>
            <p:cNvPr id="35" name="Прямая соединительная линия 34"/>
            <p:cNvCxnSpPr/>
            <p:nvPr/>
          </p:nvCxnSpPr>
          <p:spPr>
            <a:xfrm>
              <a:off x="412700" y="1157924"/>
              <a:ext cx="6480000" cy="0"/>
            </a:xfrm>
            <a:prstGeom prst="line">
              <a:avLst/>
            </a:prstGeom>
            <a:ln w="12700">
              <a:solidFill>
                <a:srgbClr val="6FB5A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Равнобедренный треугольник 35"/>
            <p:cNvSpPr/>
            <p:nvPr/>
          </p:nvSpPr>
          <p:spPr>
            <a:xfrm rot="5400000">
              <a:off x="6769942" y="1039384"/>
              <a:ext cx="125096" cy="256131"/>
            </a:xfrm>
            <a:prstGeom prst="triangle">
              <a:avLst/>
            </a:prstGeom>
            <a:solidFill>
              <a:srgbClr val="6FB5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Овал 37"/>
            <p:cNvSpPr/>
            <p:nvPr/>
          </p:nvSpPr>
          <p:spPr>
            <a:xfrm>
              <a:off x="360969" y="1111305"/>
              <a:ext cx="73163" cy="93239"/>
            </a:xfrm>
            <a:prstGeom prst="ellipse">
              <a:avLst/>
            </a:prstGeom>
            <a:solidFill>
              <a:srgbClr val="6FB5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6" name="TextBox 185"/>
          <p:cNvSpPr txBox="1"/>
          <p:nvPr/>
        </p:nvSpPr>
        <p:spPr>
          <a:xfrm>
            <a:off x="5406152" y="4391573"/>
            <a:ext cx="267949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>
                <a:solidFill>
                  <a:schemeClr val="bg1"/>
                </a:solidFill>
              </a:rPr>
              <a:t>Планирование контрольно-надзорной деятельности (КНД)</a:t>
            </a:r>
          </a:p>
          <a:p>
            <a:endParaRPr lang="ru-RU" sz="800" dirty="0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406152" y="4391573"/>
            <a:ext cx="267949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>
                <a:solidFill>
                  <a:schemeClr val="bg1"/>
                </a:solidFill>
              </a:rPr>
              <a:t>Планирование </a:t>
            </a:r>
            <a:r>
              <a:rPr lang="ru-RU" sz="1100" b="1" dirty="0" err="1" smtClean="0">
                <a:solidFill>
                  <a:schemeClr val="bg1"/>
                </a:solidFill>
              </a:rPr>
              <a:t>коной</a:t>
            </a:r>
            <a:r>
              <a:rPr lang="ru-RU" sz="1100" b="1" dirty="0" smtClean="0">
                <a:solidFill>
                  <a:schemeClr val="bg1"/>
                </a:solidFill>
              </a:rPr>
              <a:t> </a:t>
            </a:r>
            <a:r>
              <a:rPr lang="ru-RU" sz="1100" b="1" dirty="0">
                <a:solidFill>
                  <a:schemeClr val="bg1"/>
                </a:solidFill>
              </a:rPr>
              <a:t>деятельности (КНД)</a:t>
            </a:r>
          </a:p>
          <a:p>
            <a:endParaRPr lang="ru-RU" sz="800" dirty="0">
              <a:solidFill>
                <a:schemeClr val="bg1"/>
              </a:solidFill>
            </a:endParaRPr>
          </a:p>
        </p:txBody>
      </p:sp>
      <p:sp>
        <p:nvSpPr>
          <p:cNvPr id="189" name="Прямоугольник 188"/>
          <p:cNvSpPr/>
          <p:nvPr/>
        </p:nvSpPr>
        <p:spPr>
          <a:xfrm>
            <a:off x="337509" y="4277883"/>
            <a:ext cx="1448042" cy="401816"/>
          </a:xfrm>
          <a:prstGeom prst="rect">
            <a:avLst/>
          </a:prstGeom>
          <a:solidFill>
            <a:srgbClr val="97BA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100"/>
              </a:lnSpc>
            </a:pPr>
            <a:r>
              <a:rPr lang="ru-RU" b="1" dirty="0" smtClean="0">
                <a:solidFill>
                  <a:schemeClr val="bg1"/>
                </a:solidFill>
                <a:latin typeface="Arial Narrow" pitchFamily="34" charset="0"/>
                <a:cs typeface="Arial" pitchFamily="34" charset="0"/>
              </a:rPr>
              <a:t>Формирование планов</a:t>
            </a:r>
            <a:endParaRPr lang="ru-RU" b="1" dirty="0">
              <a:solidFill>
                <a:schemeClr val="bg1"/>
              </a:solidFill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90" name="Прямоугольник 189"/>
          <p:cNvSpPr/>
          <p:nvPr/>
        </p:nvSpPr>
        <p:spPr>
          <a:xfrm>
            <a:off x="1792765" y="4277883"/>
            <a:ext cx="1564926" cy="401816"/>
          </a:xfrm>
          <a:prstGeom prst="rect">
            <a:avLst/>
          </a:prstGeom>
          <a:solidFill>
            <a:srgbClr val="75A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100"/>
              </a:lnSpc>
            </a:pPr>
            <a:r>
              <a:rPr lang="ru-RU" b="1" spc="-30" dirty="0" smtClean="0">
                <a:solidFill>
                  <a:schemeClr val="bg1"/>
                </a:solidFill>
                <a:latin typeface="Arial Narrow" pitchFamily="34" charset="0"/>
                <a:cs typeface="Arial" pitchFamily="34" charset="0"/>
              </a:rPr>
              <a:t>Проверка и </a:t>
            </a:r>
            <a:r>
              <a:rPr lang="ru-RU" b="1" dirty="0" smtClean="0">
                <a:solidFill>
                  <a:schemeClr val="bg1"/>
                </a:solidFill>
                <a:latin typeface="Arial Narrow" pitchFamily="34" charset="0"/>
                <a:cs typeface="Arial" pitchFamily="34" charset="0"/>
              </a:rPr>
              <a:t>доработка</a:t>
            </a:r>
            <a:endParaRPr lang="ru-RU" b="1" dirty="0">
              <a:solidFill>
                <a:schemeClr val="bg1"/>
              </a:solidFill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91" name="Прямоугольник 190"/>
          <p:cNvSpPr/>
          <p:nvPr/>
        </p:nvSpPr>
        <p:spPr>
          <a:xfrm>
            <a:off x="3359225" y="4277883"/>
            <a:ext cx="1564926" cy="401816"/>
          </a:xfrm>
          <a:prstGeom prst="rect">
            <a:avLst/>
          </a:prstGeom>
          <a:solidFill>
            <a:srgbClr val="548E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100"/>
              </a:lnSpc>
            </a:pPr>
            <a:r>
              <a:rPr lang="ru-RU" b="1" dirty="0" smtClean="0">
                <a:solidFill>
                  <a:schemeClr val="bg1"/>
                </a:solidFill>
                <a:latin typeface="Arial Narrow" pitchFamily="34" charset="0"/>
                <a:cs typeface="Arial" pitchFamily="34" charset="0"/>
              </a:rPr>
              <a:t>Утверждение</a:t>
            </a:r>
          </a:p>
          <a:p>
            <a:pPr algn="ctr">
              <a:lnSpc>
                <a:spcPts val="1100"/>
              </a:lnSpc>
            </a:pPr>
            <a:r>
              <a:rPr lang="ru-RU" b="1" dirty="0" smtClean="0">
                <a:solidFill>
                  <a:schemeClr val="bg1"/>
                </a:solidFill>
                <a:latin typeface="Arial Narrow" pitchFamily="34" charset="0"/>
                <a:cs typeface="Arial" pitchFamily="34" charset="0"/>
              </a:rPr>
              <a:t>планов</a:t>
            </a:r>
            <a:endParaRPr lang="ru-RU" b="1" dirty="0">
              <a:solidFill>
                <a:schemeClr val="bg1"/>
              </a:solidFill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4910461" y="4277883"/>
            <a:ext cx="1577425" cy="401816"/>
          </a:xfrm>
          <a:prstGeom prst="rect">
            <a:avLst/>
          </a:prstGeom>
          <a:solidFill>
            <a:srgbClr val="3479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300"/>
              </a:lnSpc>
            </a:pPr>
            <a:r>
              <a:rPr lang="ru-RU" b="1" dirty="0" smtClean="0">
                <a:solidFill>
                  <a:schemeClr val="bg1">
                    <a:lumMod val="95000"/>
                  </a:schemeClr>
                </a:solidFill>
                <a:latin typeface="Arial Narrow" pitchFamily="34" charset="0"/>
                <a:cs typeface="Arial" pitchFamily="34" charset="0"/>
              </a:rPr>
              <a:t>  Формирование   </a:t>
            </a:r>
          </a:p>
          <a:p>
            <a:pPr algn="ctr">
              <a:lnSpc>
                <a:spcPts val="1300"/>
              </a:lnSpc>
            </a:pPr>
            <a:r>
              <a:rPr lang="ru-RU" b="1" dirty="0" smtClean="0">
                <a:solidFill>
                  <a:schemeClr val="bg1">
                    <a:lumMod val="95000"/>
                  </a:schemeClr>
                </a:solidFill>
                <a:latin typeface="Arial Narrow" pitchFamily="34" charset="0"/>
                <a:cs typeface="Arial" pitchFamily="34" charset="0"/>
              </a:rPr>
              <a:t>   сводного плана</a:t>
            </a:r>
            <a:endParaRPr lang="ru-RU" b="1" dirty="0">
              <a:solidFill>
                <a:schemeClr val="bg1">
                  <a:lumMod val="95000"/>
                </a:schemeClr>
              </a:solidFill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201" name="Прямоугольник 200"/>
          <p:cNvSpPr/>
          <p:nvPr/>
        </p:nvSpPr>
        <p:spPr>
          <a:xfrm>
            <a:off x="6482939" y="4277883"/>
            <a:ext cx="537971" cy="401816"/>
          </a:xfrm>
          <a:prstGeom prst="rect">
            <a:avLst/>
          </a:prstGeom>
          <a:solidFill>
            <a:srgbClr val="2D6B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2" name="Равнобедренный треугольник 201"/>
          <p:cNvSpPr/>
          <p:nvPr/>
        </p:nvSpPr>
        <p:spPr>
          <a:xfrm rot="5400000">
            <a:off x="6881478" y="4327272"/>
            <a:ext cx="540389" cy="303565"/>
          </a:xfrm>
          <a:prstGeom prst="triangle">
            <a:avLst/>
          </a:prstGeom>
          <a:solidFill>
            <a:srgbClr val="2D6B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04" name="Прямая соединительная линия 203"/>
          <p:cNvCxnSpPr/>
          <p:nvPr/>
        </p:nvCxnSpPr>
        <p:spPr>
          <a:xfrm>
            <a:off x="1780593" y="4277883"/>
            <a:ext cx="10638" cy="478285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Прямая соединительная линия 204"/>
          <p:cNvCxnSpPr/>
          <p:nvPr/>
        </p:nvCxnSpPr>
        <p:spPr>
          <a:xfrm>
            <a:off x="3356157" y="4277883"/>
            <a:ext cx="1560" cy="478285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Прямая соединительная линия 227"/>
          <p:cNvCxnSpPr/>
          <p:nvPr/>
        </p:nvCxnSpPr>
        <p:spPr>
          <a:xfrm>
            <a:off x="4922617" y="4277883"/>
            <a:ext cx="1560" cy="478285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Прямая соединительная линия 228"/>
          <p:cNvCxnSpPr/>
          <p:nvPr/>
        </p:nvCxnSpPr>
        <p:spPr>
          <a:xfrm>
            <a:off x="6487544" y="4277883"/>
            <a:ext cx="1560" cy="478285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/>
          <p:cNvSpPr txBox="1"/>
          <p:nvPr/>
        </p:nvSpPr>
        <p:spPr>
          <a:xfrm>
            <a:off x="1132617" y="4740934"/>
            <a:ext cx="131481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4D7877"/>
                </a:solidFill>
                <a:latin typeface="Arial Narrow" pitchFamily="34" charset="0"/>
                <a:cs typeface="Arial" pitchFamily="34" charset="0"/>
              </a:rPr>
              <a:t>20.07.2017</a:t>
            </a:r>
            <a:endParaRPr lang="ru-RU" sz="1600" b="1" dirty="0">
              <a:solidFill>
                <a:srgbClr val="4D7877"/>
              </a:solidFill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2795630" y="4740934"/>
            <a:ext cx="11365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4D7877"/>
                </a:solidFill>
                <a:latin typeface="Arial Narrow" pitchFamily="34" charset="0"/>
                <a:cs typeface="Arial" pitchFamily="34" charset="0"/>
              </a:rPr>
              <a:t>01.09.2017</a:t>
            </a:r>
            <a:endParaRPr lang="ru-RU" sz="1600" b="1" dirty="0">
              <a:solidFill>
                <a:srgbClr val="4D7877"/>
              </a:solidFill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233" name="TextBox 232"/>
          <p:cNvSpPr txBox="1"/>
          <p:nvPr/>
        </p:nvSpPr>
        <p:spPr>
          <a:xfrm>
            <a:off x="4261961" y="4740934"/>
            <a:ext cx="13341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4D7877"/>
                </a:solidFill>
                <a:latin typeface="Arial Narrow" pitchFamily="34" charset="0"/>
                <a:cs typeface="Arial" pitchFamily="34" charset="0"/>
              </a:rPr>
              <a:t>01-31.10.2017</a:t>
            </a:r>
            <a:endParaRPr lang="ru-RU" sz="1600" b="1" dirty="0">
              <a:solidFill>
                <a:srgbClr val="4D7877"/>
              </a:solidFill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5933764" y="4740934"/>
            <a:ext cx="11208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4D7877"/>
                </a:solidFill>
                <a:latin typeface="Arial Narrow" pitchFamily="34" charset="0"/>
                <a:cs typeface="Arial" pitchFamily="34" charset="0"/>
              </a:rPr>
              <a:t>31.12.2017</a:t>
            </a:r>
            <a:endParaRPr lang="ru-RU" sz="1600" b="1" dirty="0">
              <a:solidFill>
                <a:srgbClr val="4D7877"/>
              </a:solidFill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7067550" y="868193"/>
            <a:ext cx="2060261" cy="977189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ru-RU" sz="1700" b="1" u="sng" spc="-30" dirty="0" smtClean="0">
                <a:solidFill>
                  <a:srgbClr val="EC5B0A"/>
                </a:solidFill>
                <a:latin typeface="Arial Narrow" pitchFamily="34" charset="0"/>
                <a:cs typeface="Arial" panose="020B0604020202020204" pitchFamily="34" charset="0"/>
              </a:rPr>
              <a:t>ЭФФЕКТИВНОСТЬ</a:t>
            </a:r>
            <a:r>
              <a:rPr lang="ru-RU" sz="1800" b="1" dirty="0" smtClean="0">
                <a:solidFill>
                  <a:srgbClr val="699F9E"/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18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</a:p>
          <a:p>
            <a:pPr algn="ctr">
              <a:lnSpc>
                <a:spcPts val="2300"/>
              </a:lnSpc>
            </a:pPr>
            <a:r>
              <a:rPr lang="ru-RU" sz="1700" b="1" spc="-30" dirty="0" smtClean="0">
                <a:solidFill>
                  <a:srgbClr val="4F9B8E"/>
                </a:solidFill>
                <a:latin typeface="Arial Narrow" pitchFamily="34" charset="0"/>
                <a:cs typeface="Arial" panose="020B0604020202020204" pitchFamily="34" charset="0"/>
              </a:rPr>
              <a:t>надзорных</a:t>
            </a:r>
          </a:p>
          <a:p>
            <a:pPr algn="ctr">
              <a:lnSpc>
                <a:spcPts val="2300"/>
              </a:lnSpc>
            </a:pPr>
            <a:r>
              <a:rPr lang="ru-RU" sz="1700" b="1" spc="-30" dirty="0" smtClean="0">
                <a:solidFill>
                  <a:srgbClr val="4F9B8E"/>
                </a:solidFill>
                <a:latin typeface="Arial Narrow" pitchFamily="34" charset="0"/>
                <a:cs typeface="Arial" panose="020B0604020202020204" pitchFamily="34" charset="0"/>
              </a:rPr>
              <a:t>мероприятий</a:t>
            </a:r>
            <a:endParaRPr lang="ru-RU" sz="1700" b="1" spc="-30" dirty="0">
              <a:solidFill>
                <a:srgbClr val="4F9B8E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3" name="Группа 2"/>
          <p:cNvGrpSpPr/>
          <p:nvPr/>
        </p:nvGrpSpPr>
        <p:grpSpPr>
          <a:xfrm>
            <a:off x="7836680" y="2435676"/>
            <a:ext cx="522000" cy="1433452"/>
            <a:chOff x="7838270" y="2398598"/>
            <a:chExt cx="522000" cy="1433452"/>
          </a:xfrm>
        </p:grpSpPr>
        <p:sp>
          <p:nvSpPr>
            <p:cNvPr id="183" name="Прямоугольник 182"/>
            <p:cNvSpPr/>
            <p:nvPr/>
          </p:nvSpPr>
          <p:spPr>
            <a:xfrm>
              <a:off x="8065312" y="2896050"/>
              <a:ext cx="65493" cy="936000"/>
            </a:xfrm>
            <a:prstGeom prst="rect">
              <a:avLst/>
            </a:prstGeom>
            <a:solidFill>
              <a:srgbClr val="96CA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grpSp>
          <p:nvGrpSpPr>
            <p:cNvPr id="81" name="Группа 80"/>
            <p:cNvGrpSpPr/>
            <p:nvPr/>
          </p:nvGrpSpPr>
          <p:grpSpPr>
            <a:xfrm>
              <a:off x="7838270" y="2398598"/>
              <a:ext cx="522000" cy="521402"/>
              <a:chOff x="7442483" y="2263073"/>
              <a:chExt cx="549584" cy="662862"/>
            </a:xfrm>
          </p:grpSpPr>
          <p:sp>
            <p:nvSpPr>
              <p:cNvPr id="169" name="Freeform 49"/>
              <p:cNvSpPr>
                <a:spLocks/>
              </p:cNvSpPr>
              <p:nvPr/>
            </p:nvSpPr>
            <p:spPr bwMode="auto">
              <a:xfrm>
                <a:off x="7531824" y="2437798"/>
                <a:ext cx="370902" cy="323240"/>
              </a:xfrm>
              <a:custGeom>
                <a:avLst/>
                <a:gdLst/>
                <a:ahLst/>
                <a:cxnLst>
                  <a:cxn ang="0">
                    <a:pos x="411" y="52"/>
                  </a:cxn>
                  <a:cxn ang="0">
                    <a:pos x="359" y="0"/>
                  </a:cxn>
                  <a:cxn ang="0">
                    <a:pos x="163" y="194"/>
                  </a:cxn>
                  <a:cxn ang="0">
                    <a:pos x="52" y="78"/>
                  </a:cxn>
                  <a:cxn ang="0">
                    <a:pos x="0" y="130"/>
                  </a:cxn>
                  <a:cxn ang="0">
                    <a:pos x="161" y="296"/>
                  </a:cxn>
                  <a:cxn ang="0">
                    <a:pos x="161" y="296"/>
                  </a:cxn>
                  <a:cxn ang="0">
                    <a:pos x="163" y="296"/>
                  </a:cxn>
                  <a:cxn ang="0">
                    <a:pos x="411" y="52"/>
                  </a:cxn>
                </a:cxnLst>
                <a:rect l="0" t="0" r="r" b="b"/>
                <a:pathLst>
                  <a:path w="411" h="296">
                    <a:moveTo>
                      <a:pt x="411" y="52"/>
                    </a:moveTo>
                    <a:lnTo>
                      <a:pt x="359" y="0"/>
                    </a:lnTo>
                    <a:lnTo>
                      <a:pt x="163" y="194"/>
                    </a:lnTo>
                    <a:lnTo>
                      <a:pt x="52" y="78"/>
                    </a:lnTo>
                    <a:lnTo>
                      <a:pt x="0" y="130"/>
                    </a:lnTo>
                    <a:lnTo>
                      <a:pt x="161" y="296"/>
                    </a:lnTo>
                    <a:lnTo>
                      <a:pt x="161" y="296"/>
                    </a:lnTo>
                    <a:lnTo>
                      <a:pt x="163" y="296"/>
                    </a:lnTo>
                    <a:lnTo>
                      <a:pt x="411" y="52"/>
                    </a:lnTo>
                    <a:close/>
                  </a:path>
                </a:pathLst>
              </a:custGeom>
              <a:solidFill>
                <a:srgbClr val="EC5B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50"/>
              <p:cNvSpPr>
                <a:spLocks noEditPoints="1"/>
              </p:cNvSpPr>
              <p:nvPr/>
            </p:nvSpPr>
            <p:spPr bwMode="auto">
              <a:xfrm>
                <a:off x="7442483" y="2263073"/>
                <a:ext cx="549584" cy="662862"/>
              </a:xfrm>
              <a:custGeom>
                <a:avLst/>
                <a:gdLst/>
                <a:ahLst/>
                <a:cxnLst>
                  <a:cxn ang="0">
                    <a:pos x="0" y="128"/>
                  </a:cxn>
                  <a:cxn ang="0">
                    <a:pos x="129" y="257"/>
                  </a:cxn>
                  <a:cxn ang="0">
                    <a:pos x="258" y="128"/>
                  </a:cxn>
                  <a:cxn ang="0">
                    <a:pos x="129" y="0"/>
                  </a:cxn>
                  <a:cxn ang="0">
                    <a:pos x="0" y="128"/>
                  </a:cxn>
                  <a:cxn ang="0">
                    <a:pos x="21" y="128"/>
                  </a:cxn>
                  <a:cxn ang="0">
                    <a:pos x="129" y="20"/>
                  </a:cxn>
                  <a:cxn ang="0">
                    <a:pos x="237" y="128"/>
                  </a:cxn>
                  <a:cxn ang="0">
                    <a:pos x="129" y="236"/>
                  </a:cxn>
                  <a:cxn ang="0">
                    <a:pos x="21" y="128"/>
                  </a:cxn>
                </a:cxnLst>
                <a:rect l="0" t="0" r="r" b="b"/>
                <a:pathLst>
                  <a:path w="258" h="257">
                    <a:moveTo>
                      <a:pt x="0" y="128"/>
                    </a:moveTo>
                    <a:cubicBezTo>
                      <a:pt x="0" y="199"/>
                      <a:pt x="58" y="257"/>
                      <a:pt x="129" y="257"/>
                    </a:cubicBezTo>
                    <a:cubicBezTo>
                      <a:pt x="200" y="257"/>
                      <a:pt x="258" y="199"/>
                      <a:pt x="258" y="128"/>
                    </a:cubicBezTo>
                    <a:cubicBezTo>
                      <a:pt x="258" y="57"/>
                      <a:pt x="200" y="0"/>
                      <a:pt x="129" y="0"/>
                    </a:cubicBezTo>
                    <a:cubicBezTo>
                      <a:pt x="58" y="0"/>
                      <a:pt x="0" y="57"/>
                      <a:pt x="0" y="128"/>
                    </a:cubicBezTo>
                    <a:close/>
                    <a:moveTo>
                      <a:pt x="21" y="128"/>
                    </a:moveTo>
                    <a:cubicBezTo>
                      <a:pt x="21" y="69"/>
                      <a:pt x="69" y="20"/>
                      <a:pt x="129" y="20"/>
                    </a:cubicBezTo>
                    <a:cubicBezTo>
                      <a:pt x="189" y="20"/>
                      <a:pt x="237" y="69"/>
                      <a:pt x="237" y="128"/>
                    </a:cubicBezTo>
                    <a:cubicBezTo>
                      <a:pt x="237" y="188"/>
                      <a:pt x="189" y="236"/>
                      <a:pt x="129" y="236"/>
                    </a:cubicBezTo>
                    <a:cubicBezTo>
                      <a:pt x="69" y="236"/>
                      <a:pt x="21" y="188"/>
                      <a:pt x="21" y="128"/>
                    </a:cubicBezTo>
                    <a:close/>
                  </a:path>
                </a:pathLst>
              </a:custGeom>
              <a:solidFill>
                <a:srgbClr val="EC5B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01" name="TextBox 100"/>
          <p:cNvSpPr txBox="1"/>
          <p:nvPr/>
        </p:nvSpPr>
        <p:spPr>
          <a:xfrm>
            <a:off x="7357096" y="4013813"/>
            <a:ext cx="1481169" cy="1015661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ru-RU" sz="1700" b="1" u="sng" spc="-30" dirty="0" smtClean="0">
                <a:solidFill>
                  <a:srgbClr val="EC5B0A"/>
                </a:solidFill>
                <a:latin typeface="Arial Narrow" pitchFamily="34" charset="0"/>
                <a:cs typeface="Arial" panose="020B0604020202020204" pitchFamily="34" charset="0"/>
              </a:rPr>
              <a:t>Утверждённый</a:t>
            </a:r>
          </a:p>
          <a:p>
            <a:pPr algn="ctr">
              <a:lnSpc>
                <a:spcPts val="1800"/>
              </a:lnSpc>
            </a:pPr>
            <a:r>
              <a:rPr lang="ru-RU" sz="1700" b="1" u="sng" spc="-30" dirty="0" smtClean="0">
                <a:solidFill>
                  <a:srgbClr val="EC5B0A"/>
                </a:solidFill>
                <a:latin typeface="Arial Narrow" pitchFamily="34" charset="0"/>
                <a:cs typeface="Arial" panose="020B0604020202020204" pitchFamily="34" charset="0"/>
              </a:rPr>
              <a:t>план проверок  на 2018 год</a:t>
            </a:r>
          </a:p>
          <a:p>
            <a:pPr algn="ctr">
              <a:lnSpc>
                <a:spcPts val="1800"/>
              </a:lnSpc>
            </a:pPr>
            <a:endParaRPr lang="ru-RU" sz="1700" b="1" u="sng" spc="-30" dirty="0">
              <a:solidFill>
                <a:srgbClr val="EC5B0A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36" name="Диаграмма 13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8679493"/>
              </p:ext>
            </p:extLst>
          </p:nvPr>
        </p:nvGraphicFramePr>
        <p:xfrm>
          <a:off x="16148" y="1343764"/>
          <a:ext cx="7183442" cy="2878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39" name="Прямая соединительная линия 38"/>
          <p:cNvCxnSpPr/>
          <p:nvPr/>
        </p:nvCxnSpPr>
        <p:spPr>
          <a:xfrm>
            <a:off x="754061" y="3871410"/>
            <a:ext cx="8064000" cy="0"/>
          </a:xfrm>
          <a:prstGeom prst="line">
            <a:avLst/>
          </a:prstGeom>
          <a:ln w="127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Группа 44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46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47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48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2" name="Параллелограмм 51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17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Прямоугольник 39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1" name="Прямоугольник 40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3706773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" name="Диаграмма 59"/>
          <p:cNvGraphicFramePr>
            <a:graphicFrameLocks/>
          </p:cNvGraphicFramePr>
          <p:nvPr>
            <p:extLst/>
          </p:nvPr>
        </p:nvGraphicFramePr>
        <p:xfrm>
          <a:off x="4457880" y="-925830"/>
          <a:ext cx="7255054" cy="75720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Прямоугольник 12"/>
          <p:cNvSpPr/>
          <p:nvPr/>
        </p:nvSpPr>
        <p:spPr>
          <a:xfrm>
            <a:off x="574121" y="159868"/>
            <a:ext cx="3196639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800"/>
              </a:lnSpc>
            </a:pPr>
            <a:r>
              <a:rPr lang="ru-RU" sz="20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План проверок 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– </a:t>
            </a:r>
            <a:r>
              <a:rPr lang="ru-RU" sz="20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2018 </a:t>
            </a:r>
          </a:p>
        </p:txBody>
      </p:sp>
      <p:sp>
        <p:nvSpPr>
          <p:cNvPr id="521" name="Прямоугольник 520"/>
          <p:cNvSpPr/>
          <p:nvPr/>
        </p:nvSpPr>
        <p:spPr>
          <a:xfrm>
            <a:off x="617110" y="2763065"/>
            <a:ext cx="4107421" cy="210312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>
              <a:lnSpc>
                <a:spcPts val="105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Высокого риска  – 1 раз в 2 года                           </a:t>
            </a:r>
            <a:r>
              <a:rPr lang="ru-RU" sz="2800" b="1" dirty="0" smtClean="0">
                <a:solidFill>
                  <a:srgbClr val="737373"/>
                </a:solidFill>
                <a:latin typeface="Arial Narrow" pitchFamily="34" charset="0"/>
                <a:cs typeface="Arial" panose="020B0604020202020204" pitchFamily="34" charset="0"/>
              </a:rPr>
              <a:t>546</a:t>
            </a:r>
            <a:endParaRPr lang="ru-RU" sz="2800" b="1" dirty="0">
              <a:solidFill>
                <a:srgbClr val="737373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155975" y="3242769"/>
            <a:ext cx="348873" cy="463945"/>
            <a:chOff x="148174" y="3255547"/>
            <a:chExt cx="348873" cy="463945"/>
          </a:xfrm>
        </p:grpSpPr>
        <p:sp>
          <p:nvSpPr>
            <p:cNvPr id="527" name="Овал 526"/>
            <p:cNvSpPr/>
            <p:nvPr/>
          </p:nvSpPr>
          <p:spPr>
            <a:xfrm>
              <a:off x="148174" y="3298368"/>
              <a:ext cx="348873" cy="348873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28" name="Прямоугольник 527"/>
            <p:cNvSpPr/>
            <p:nvPr/>
          </p:nvSpPr>
          <p:spPr>
            <a:xfrm>
              <a:off x="200893" y="3255547"/>
              <a:ext cx="245524" cy="463945"/>
            </a:xfrm>
            <a:prstGeom prst="rect">
              <a:avLst/>
            </a:prstGeom>
          </p:spPr>
          <p:txBody>
            <a:bodyPr wrap="none" lIns="91412" tIns="45706" rIns="91412" bIns="45706">
              <a:spAutoFit/>
            </a:bodyPr>
            <a:lstStyle/>
            <a:p>
              <a:pPr algn="ctr">
                <a:lnSpc>
                  <a:spcPct val="115000"/>
                </a:lnSpc>
              </a:pPr>
              <a:r>
                <a:rPr lang="ru-RU" sz="2100" b="1" dirty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I</a:t>
              </a:r>
            </a:p>
          </p:txBody>
        </p:sp>
      </p:grpSp>
      <p:sp>
        <p:nvSpPr>
          <p:cNvPr id="522" name="TextBox 521"/>
          <p:cNvSpPr txBox="1"/>
          <p:nvPr/>
        </p:nvSpPr>
        <p:spPr>
          <a:xfrm>
            <a:off x="617111" y="3348995"/>
            <a:ext cx="4127970" cy="248784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>
            <a:defPPr>
              <a:defRPr lang="ru-RU"/>
            </a:defPPr>
            <a:lvl1pPr algn="ctr">
              <a:lnSpc>
                <a:spcPts val="14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sz="1400" dirty="0"/>
              <a:t>Значительного </a:t>
            </a:r>
            <a:r>
              <a:rPr lang="ru-RU" sz="1400" dirty="0" smtClean="0"/>
              <a:t>риска  </a:t>
            </a:r>
            <a:r>
              <a:rPr lang="ru-RU" sz="1400" dirty="0"/>
              <a:t>– 1 раз в 3 </a:t>
            </a:r>
            <a:r>
              <a:rPr lang="ru-RU" sz="1400" dirty="0" smtClean="0"/>
              <a:t>года             </a:t>
            </a:r>
            <a:r>
              <a:rPr lang="ru-RU" sz="2800" b="1" dirty="0" smtClean="0">
                <a:solidFill>
                  <a:schemeClr val="accent2">
                    <a:lumMod val="75000"/>
                  </a:schemeClr>
                </a:solidFill>
              </a:rPr>
              <a:t>1 815</a:t>
            </a:r>
            <a:endParaRPr lang="ru-RU" sz="20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6" name="Группа 5"/>
          <p:cNvGrpSpPr/>
          <p:nvPr/>
        </p:nvGrpSpPr>
        <p:grpSpPr>
          <a:xfrm>
            <a:off x="155975" y="3860605"/>
            <a:ext cx="348873" cy="440870"/>
            <a:chOff x="146922" y="3827210"/>
            <a:chExt cx="348873" cy="440870"/>
          </a:xfrm>
        </p:grpSpPr>
        <p:sp>
          <p:nvSpPr>
            <p:cNvPr id="38" name="Овал 37"/>
            <p:cNvSpPr/>
            <p:nvPr/>
          </p:nvSpPr>
          <p:spPr>
            <a:xfrm>
              <a:off x="146922" y="3858257"/>
              <a:ext cx="348873" cy="348873"/>
            </a:xfrm>
            <a:prstGeom prst="ellipse">
              <a:avLst/>
            </a:prstGeom>
            <a:solidFill>
              <a:srgbClr val="4E6E6D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30" name="Прямоугольник 529"/>
            <p:cNvSpPr/>
            <p:nvPr/>
          </p:nvSpPr>
          <p:spPr>
            <a:xfrm>
              <a:off x="192469" y="3827210"/>
              <a:ext cx="260287" cy="440870"/>
            </a:xfrm>
            <a:prstGeom prst="rect">
              <a:avLst/>
            </a:prstGeom>
          </p:spPr>
          <p:txBody>
            <a:bodyPr wrap="none" lIns="68560" tIns="34280" rIns="68560" bIns="34280">
              <a:spAutoFit/>
            </a:bodyPr>
            <a:lstStyle/>
            <a:p>
              <a:pPr algn="ctr">
                <a:lnSpc>
                  <a:spcPct val="115000"/>
                </a:lnSpc>
              </a:pPr>
              <a:r>
                <a:rPr lang="ru-RU" sz="2100" b="1" dirty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II</a:t>
              </a:r>
            </a:p>
          </p:txBody>
        </p:sp>
      </p:grpSp>
      <p:sp>
        <p:nvSpPr>
          <p:cNvPr id="523" name="Прямоугольник 522"/>
          <p:cNvSpPr/>
          <p:nvPr/>
        </p:nvSpPr>
        <p:spPr>
          <a:xfrm>
            <a:off x="617110" y="3950116"/>
            <a:ext cx="4230713" cy="248784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>
              <a:lnSpc>
                <a:spcPts val="1400"/>
              </a:lnSpc>
            </a:pP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Среднего риска 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не </a:t>
            </a: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чаще чем 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1 </a:t>
            </a: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раз в 4 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года    </a:t>
            </a:r>
            <a:r>
              <a:rPr lang="ru-RU" sz="28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2 184  </a:t>
            </a:r>
            <a:endParaRPr lang="ru-RU" sz="2800" b="1" dirty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9" name="Группа 8"/>
          <p:cNvGrpSpPr/>
          <p:nvPr/>
        </p:nvGrpSpPr>
        <p:grpSpPr>
          <a:xfrm>
            <a:off x="155975" y="4455367"/>
            <a:ext cx="348873" cy="440870"/>
            <a:chOff x="148174" y="4455367"/>
            <a:chExt cx="348873" cy="440870"/>
          </a:xfrm>
        </p:grpSpPr>
        <p:sp>
          <p:nvSpPr>
            <p:cNvPr id="531" name="Овал 530"/>
            <p:cNvSpPr/>
            <p:nvPr/>
          </p:nvSpPr>
          <p:spPr>
            <a:xfrm>
              <a:off x="148174" y="4496857"/>
              <a:ext cx="348873" cy="348873"/>
            </a:xfrm>
            <a:prstGeom prst="ellipse">
              <a:avLst/>
            </a:prstGeom>
            <a:solidFill>
              <a:srgbClr val="82B18C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>
            <a:xfrm>
              <a:off x="162008" y="4455367"/>
              <a:ext cx="321201" cy="440870"/>
            </a:xfrm>
            <a:prstGeom prst="rect">
              <a:avLst/>
            </a:prstGeom>
          </p:spPr>
          <p:txBody>
            <a:bodyPr wrap="none" lIns="68560" tIns="34280" rIns="68560" bIns="34280">
              <a:spAutoFit/>
            </a:bodyPr>
            <a:lstStyle/>
            <a:p>
              <a:pPr algn="ctr">
                <a:lnSpc>
                  <a:spcPct val="115000"/>
                </a:lnSpc>
              </a:pPr>
              <a:r>
                <a:rPr lang="ru-RU" sz="2100" b="1" dirty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III</a:t>
              </a:r>
            </a:p>
          </p:txBody>
        </p:sp>
      </p:grpSp>
      <p:sp>
        <p:nvSpPr>
          <p:cNvPr id="524" name="Прямоугольник 523"/>
          <p:cNvSpPr/>
          <p:nvPr/>
        </p:nvSpPr>
        <p:spPr>
          <a:xfrm>
            <a:off x="617111" y="4586130"/>
            <a:ext cx="4549212" cy="210312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>
              <a:lnSpc>
                <a:spcPts val="1050"/>
              </a:lnSpc>
            </a:pP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Умеренного риска 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не </a:t>
            </a: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чаще чем 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1 </a:t>
            </a: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раз в 5 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лет  </a:t>
            </a:r>
            <a:r>
              <a:rPr lang="ru-RU" sz="2800" b="1" dirty="0">
                <a:solidFill>
                  <a:srgbClr val="82B18C"/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2800" b="1" dirty="0" smtClean="0">
                <a:solidFill>
                  <a:srgbClr val="82B18C"/>
                </a:solidFill>
                <a:latin typeface="Arial Narrow" pitchFamily="34" charset="0"/>
                <a:cs typeface="Arial" panose="020B0604020202020204" pitchFamily="34" charset="0"/>
              </a:rPr>
              <a:t>  681</a:t>
            </a:r>
            <a:endParaRPr lang="ru-RU" sz="2800" b="1" dirty="0">
              <a:solidFill>
                <a:srgbClr val="82B18C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520" name="Прямоугольник 519"/>
          <p:cNvSpPr/>
          <p:nvPr/>
        </p:nvSpPr>
        <p:spPr>
          <a:xfrm>
            <a:off x="617111" y="2158134"/>
            <a:ext cx="3973859" cy="210312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>
              <a:lnSpc>
                <a:spcPts val="1050"/>
              </a:lnSpc>
            </a:pP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Чрезвычайно 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высокого риска  – </a:t>
            </a: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1 раз в 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год             </a:t>
            </a:r>
            <a:r>
              <a:rPr lang="ru-RU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66 </a:t>
            </a:r>
            <a:endParaRPr lang="ru-RU" sz="2800" b="1" dirty="0">
              <a:solidFill>
                <a:schemeClr val="tx1">
                  <a:lumMod val="85000"/>
                  <a:lumOff val="1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155975" y="2624905"/>
            <a:ext cx="348873" cy="463973"/>
            <a:chOff x="153297" y="2662941"/>
            <a:chExt cx="348873" cy="463973"/>
          </a:xfrm>
        </p:grpSpPr>
        <p:sp>
          <p:nvSpPr>
            <p:cNvPr id="536" name="Овал 535"/>
            <p:cNvSpPr/>
            <p:nvPr/>
          </p:nvSpPr>
          <p:spPr>
            <a:xfrm>
              <a:off x="153297" y="2705760"/>
              <a:ext cx="348873" cy="348873"/>
            </a:xfrm>
            <a:prstGeom prst="ellipse">
              <a:avLst/>
            </a:prstGeom>
            <a:solidFill>
              <a:srgbClr val="474747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7" name="Прямоугольник 536"/>
            <p:cNvSpPr/>
            <p:nvPr/>
          </p:nvSpPr>
          <p:spPr>
            <a:xfrm>
              <a:off x="191890" y="2662941"/>
              <a:ext cx="258404" cy="4639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15000"/>
                </a:lnSpc>
              </a:pPr>
              <a:r>
                <a:rPr lang="ru-RU" sz="2100" b="1" dirty="0" smtClean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!</a:t>
              </a:r>
              <a:endParaRPr lang="ru-RU" sz="2100" b="1" dirty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2" name="Прямоугольник 51"/>
          <p:cNvSpPr/>
          <p:nvPr/>
        </p:nvSpPr>
        <p:spPr>
          <a:xfrm>
            <a:off x="174728" y="1056341"/>
            <a:ext cx="2709341" cy="453968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>
              <a:lnSpc>
                <a:spcPts val="1500"/>
              </a:lnSpc>
            </a:pPr>
            <a:r>
              <a:rPr lang="ru-RU" b="1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Категории </a:t>
            </a:r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риска</a:t>
            </a:r>
          </a:p>
          <a:p>
            <a:pPr>
              <a:lnSpc>
                <a:spcPts val="1500"/>
              </a:lnSpc>
            </a:pPr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и период проверок </a:t>
            </a:r>
            <a:endParaRPr lang="ru-RU" b="1" dirty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55" name="Прямоугольник 54"/>
          <p:cNvSpPr/>
          <p:nvPr/>
        </p:nvSpPr>
        <p:spPr>
          <a:xfrm>
            <a:off x="2939021" y="1056341"/>
            <a:ext cx="2709341" cy="453968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Кол-во</a:t>
            </a:r>
          </a:p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объектов</a:t>
            </a:r>
            <a:endParaRPr lang="ru-RU" b="1" dirty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8" name="Группа 7"/>
          <p:cNvGrpSpPr/>
          <p:nvPr/>
        </p:nvGrpSpPr>
        <p:grpSpPr>
          <a:xfrm>
            <a:off x="6205074" y="1913470"/>
            <a:ext cx="1479892" cy="1419186"/>
            <a:chOff x="6227934" y="2293599"/>
            <a:chExt cx="1479892" cy="1419186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6313367" y="2827559"/>
              <a:ext cx="1345240" cy="2333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ts val="1050"/>
                </a:lnSpc>
              </a:pPr>
              <a:r>
                <a:rPr lang="ru-RU" sz="4400" b="1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5 292</a:t>
              </a:r>
              <a:endParaRPr lang="ru-RU" sz="4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6290925" y="2293599"/>
              <a:ext cx="1390124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ru-RU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Итого </a:t>
              </a:r>
              <a:r>
                <a:rPr lang="ru-RU" b="1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объектов:</a:t>
              </a:r>
              <a:endParaRPr lang="ru-RU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6227934" y="2990343"/>
              <a:ext cx="1479892" cy="72244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ru-RU" b="1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юридических лиц</a:t>
              </a:r>
            </a:p>
            <a:p>
              <a:pPr algn="ctr">
                <a:lnSpc>
                  <a:spcPts val="2400"/>
                </a:lnSpc>
              </a:pPr>
              <a:r>
                <a:rPr lang="ru-RU" sz="28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1</a:t>
              </a:r>
              <a:r>
                <a:rPr lang="ru-RU" sz="2800" b="1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 948</a:t>
              </a:r>
              <a:endParaRPr lang="ru-RU" sz="2800" dirty="0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</p:grpSp>
      <p:sp>
        <p:nvSpPr>
          <p:cNvPr id="35" name="Прямоугольник 34"/>
          <p:cNvSpPr/>
          <p:nvPr/>
        </p:nvSpPr>
        <p:spPr>
          <a:xfrm>
            <a:off x="5337376" y="4429425"/>
            <a:ext cx="3692324" cy="800217"/>
          </a:xfrm>
          <a:prstGeom prst="rect">
            <a:avLst/>
          </a:prstGeom>
        </p:spPr>
        <p:txBody>
          <a:bodyPr wrap="square" lIns="68579" tIns="34289" rIns="68579" bIns="34289">
            <a:spAutoFit/>
          </a:bodyPr>
          <a:lstStyle/>
          <a:p>
            <a:pPr>
              <a:lnSpc>
                <a:spcPts val="1900"/>
              </a:lnSpc>
            </a:pPr>
            <a:r>
              <a:rPr lang="ru-RU" sz="1500" b="1" spc="-4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Итого </a:t>
            </a:r>
            <a:r>
              <a:rPr lang="ru-RU" sz="1500" b="1" spc="-40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по высоким категориям риска </a:t>
            </a:r>
            <a:r>
              <a:rPr lang="ru-RU" sz="1500" b="1" spc="-4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–  </a:t>
            </a:r>
            <a:r>
              <a:rPr lang="ru-RU" sz="2400" b="1" spc="-40" dirty="0" smtClean="0">
                <a:solidFill>
                  <a:schemeClr val="accent2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46</a:t>
            </a:r>
            <a:r>
              <a:rPr lang="ru-RU" sz="1500" b="1" spc="-40" dirty="0" smtClean="0">
                <a:solidFill>
                  <a:schemeClr val="accent2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1500" b="1" spc="-40" dirty="0">
                <a:solidFill>
                  <a:schemeClr val="accent2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%</a:t>
            </a:r>
          </a:p>
          <a:p>
            <a:pPr>
              <a:lnSpc>
                <a:spcPts val="1900"/>
              </a:lnSpc>
            </a:pPr>
            <a:r>
              <a:rPr lang="ru-RU" sz="1500" b="1" spc="-40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Итого по среднего/умеренного риска – </a:t>
            </a:r>
            <a:r>
              <a:rPr lang="ru-RU" sz="2400" b="1" spc="-40" dirty="0" smtClean="0">
                <a:solidFill>
                  <a:srgbClr val="286B76"/>
                </a:solidFill>
                <a:latin typeface="Arial Narrow" pitchFamily="34" charset="0"/>
                <a:cs typeface="Arial" panose="020B0604020202020204" pitchFamily="34" charset="0"/>
              </a:rPr>
              <a:t>54</a:t>
            </a:r>
            <a:r>
              <a:rPr lang="ru-RU" sz="1500" b="1" spc="-40" dirty="0" smtClean="0">
                <a:solidFill>
                  <a:srgbClr val="286B76"/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1500" b="1" spc="-40" dirty="0">
                <a:solidFill>
                  <a:srgbClr val="286B76"/>
                </a:solidFill>
                <a:latin typeface="Arial Narrow" pitchFamily="34" charset="0"/>
                <a:cs typeface="Arial" panose="020B0604020202020204" pitchFamily="34" charset="0"/>
              </a:rPr>
              <a:t>%</a:t>
            </a:r>
          </a:p>
          <a:p>
            <a:pPr>
              <a:lnSpc>
                <a:spcPts val="1900"/>
              </a:lnSpc>
            </a:pPr>
            <a:r>
              <a:rPr lang="ru-RU" sz="1600" b="1" spc="-40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</a:p>
        </p:txBody>
      </p:sp>
      <p:grpSp>
        <p:nvGrpSpPr>
          <p:cNvPr id="42" name="Группа 291"/>
          <p:cNvGrpSpPr/>
          <p:nvPr/>
        </p:nvGrpSpPr>
        <p:grpSpPr>
          <a:xfrm>
            <a:off x="155975" y="2007041"/>
            <a:ext cx="348873" cy="463973"/>
            <a:chOff x="1806314" y="2806447"/>
            <a:chExt cx="348873" cy="463973"/>
          </a:xfrm>
        </p:grpSpPr>
        <p:sp>
          <p:nvSpPr>
            <p:cNvPr id="43" name="Овал 42"/>
            <p:cNvSpPr/>
            <p:nvPr/>
          </p:nvSpPr>
          <p:spPr>
            <a:xfrm>
              <a:off x="1806314" y="2849266"/>
              <a:ext cx="348873" cy="348873"/>
            </a:xfrm>
            <a:prstGeom prst="ellipse">
              <a:avLst/>
            </a:prstGeom>
            <a:solidFill>
              <a:schemeClr val="tx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рямоугольник 43"/>
            <p:cNvSpPr/>
            <p:nvPr/>
          </p:nvSpPr>
          <p:spPr>
            <a:xfrm>
              <a:off x="1844907" y="2806447"/>
              <a:ext cx="258404" cy="4639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15000"/>
                </a:lnSpc>
              </a:pPr>
              <a:r>
                <a:rPr lang="ru-RU" sz="2100" b="1" dirty="0" smtClean="0">
                  <a:solidFill>
                    <a:schemeClr val="bg1"/>
                  </a:solidFill>
                  <a:latin typeface="Arial Narrow" panose="020B0606020202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!</a:t>
              </a:r>
              <a:endParaRPr lang="ru-RU" sz="2100" b="1" dirty="0">
                <a:solidFill>
                  <a:schemeClr val="bg1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9" name="Группа 38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40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41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45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9" name="Параллелограмм 58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8" name="Прямоугольник 47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628454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Подзаголовок 2"/>
          <p:cNvSpPr txBox="1">
            <a:spLocks/>
          </p:cNvSpPr>
          <p:nvPr/>
        </p:nvSpPr>
        <p:spPr>
          <a:xfrm>
            <a:off x="15762639" y="4543431"/>
            <a:ext cx="3181152" cy="287721"/>
          </a:xfrm>
          <a:prstGeom prst="rect">
            <a:avLst/>
          </a:prstGeom>
        </p:spPr>
        <p:txBody>
          <a:bodyPr vert="horz" lIns="91438" tIns="45719" rIns="91438" bIns="45719" rtlCol="0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2000" kern="12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2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ts val="384"/>
              </a:spcBef>
              <a:buClr>
                <a:schemeClr val="accent1"/>
              </a:buClr>
              <a:buFont typeface="Symbol" pitchFamily="18" charset="2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ts val="384"/>
              </a:spcBef>
              <a:buClr>
                <a:schemeClr val="accent1"/>
              </a:buClr>
              <a:buFont typeface="Symbol" pitchFamily="18" charset="2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ts val="384"/>
              </a:spcBef>
              <a:buClr>
                <a:schemeClr val="accent1"/>
              </a:buClr>
              <a:buFont typeface="Symbol" pitchFamily="18" charset="2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ts val="384"/>
              </a:spcBef>
              <a:buClr>
                <a:schemeClr val="accent1"/>
              </a:buClr>
              <a:buFont typeface="Symbol" pitchFamily="18" charset="2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1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6" name="Прямоугольник 1225"/>
          <p:cNvSpPr/>
          <p:nvPr/>
        </p:nvSpPr>
        <p:spPr>
          <a:xfrm>
            <a:off x="571000" y="164036"/>
            <a:ext cx="5958085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800"/>
              </a:lnSpc>
            </a:pPr>
            <a:r>
              <a:rPr lang="ru-RU" sz="20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Автоматизация </a:t>
            </a:r>
            <a:r>
              <a:rPr lang="ru-RU" sz="2000" b="1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эконадзора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50" name="Прямоугольник 149"/>
          <p:cNvSpPr/>
          <p:nvPr/>
        </p:nvSpPr>
        <p:spPr>
          <a:xfrm>
            <a:off x="614811" y="1322979"/>
            <a:ext cx="3413255" cy="2696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</a:pPr>
            <a:r>
              <a:rPr lang="ru-RU" sz="1500" b="1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</a:rPr>
              <a:t>Уведомление о проверке</a:t>
            </a:r>
            <a:endParaRPr lang="ru-RU" sz="1500" b="1" dirty="0">
              <a:solidFill>
                <a:srgbClr val="699F9F"/>
              </a:solidFill>
            </a:endParaRPr>
          </a:p>
        </p:txBody>
      </p:sp>
      <p:sp>
        <p:nvSpPr>
          <p:cNvPr id="151" name="Прямоугольник 150"/>
          <p:cNvSpPr/>
          <p:nvPr/>
        </p:nvSpPr>
        <p:spPr>
          <a:xfrm>
            <a:off x="614811" y="1611548"/>
            <a:ext cx="3915987" cy="2684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ts val="1300"/>
              </a:lnSpc>
            </a:pPr>
            <a:r>
              <a:rPr lang="ru-RU" sz="1500" b="1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</a:rPr>
              <a:t>Форма персонального </a:t>
            </a:r>
            <a:r>
              <a:rPr lang="ru-RU" sz="1500" b="1" dirty="0" err="1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</a:rPr>
              <a:t>чек-листа</a:t>
            </a:r>
            <a:endParaRPr lang="ru-RU" sz="1500" b="1" dirty="0" smtClean="0">
              <a:solidFill>
                <a:srgbClr val="699F9F"/>
              </a:solidFill>
              <a:latin typeface="Arial Narrow" pitchFamily="34" charset="0"/>
              <a:ea typeface="Calibri" panose="020F0502020204030204" pitchFamily="34" charset="0"/>
            </a:endParaRPr>
          </a:p>
        </p:txBody>
      </p:sp>
      <p:sp>
        <p:nvSpPr>
          <p:cNvPr id="121" name="Прямоугольник 120"/>
          <p:cNvSpPr/>
          <p:nvPr/>
        </p:nvSpPr>
        <p:spPr>
          <a:xfrm>
            <a:off x="6176363" y="2263002"/>
            <a:ext cx="2834288" cy="4265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</a:pPr>
            <a:r>
              <a:rPr lang="ru-RU" sz="15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Сокращение </a:t>
            </a:r>
          </a:p>
          <a:p>
            <a:pPr>
              <a:lnSpc>
                <a:spcPts val="1300"/>
              </a:lnSpc>
            </a:pPr>
            <a:r>
              <a:rPr lang="ru-RU" sz="15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обязательных требований</a:t>
            </a:r>
          </a:p>
        </p:txBody>
      </p:sp>
      <p:sp>
        <p:nvSpPr>
          <p:cNvPr id="122" name="Прямоугольник 121"/>
          <p:cNvSpPr/>
          <p:nvPr/>
        </p:nvSpPr>
        <p:spPr>
          <a:xfrm>
            <a:off x="6176362" y="2702183"/>
            <a:ext cx="138852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5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ea typeface="Calibri" panose="020F0502020204030204" pitchFamily="34" charset="0"/>
              </a:rPr>
              <a:t>Самоконтроль</a:t>
            </a:r>
            <a:endParaRPr lang="ru-RU" sz="15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1355976" y="2029498"/>
            <a:ext cx="41404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</a:rPr>
              <a:t>ЕДИНЫЙ  ИНФОРМАЦИОННЫЙ ПОРТАЛ</a:t>
            </a:r>
            <a:endParaRPr lang="ru-RU" sz="1600" b="1" dirty="0">
              <a:solidFill>
                <a:schemeClr val="accent5">
                  <a:lumMod val="50000"/>
                </a:schemeClr>
              </a:solidFill>
              <a:latin typeface="Arial Narrow" pitchFamily="34" charset="0"/>
            </a:endParaRPr>
          </a:p>
        </p:txBody>
      </p:sp>
      <p:grpSp>
        <p:nvGrpSpPr>
          <p:cNvPr id="2" name="Группа 101"/>
          <p:cNvGrpSpPr/>
          <p:nvPr/>
        </p:nvGrpSpPr>
        <p:grpSpPr>
          <a:xfrm>
            <a:off x="1438771" y="2392733"/>
            <a:ext cx="5312853" cy="666527"/>
            <a:chOff x="531686" y="2521946"/>
            <a:chExt cx="5312853" cy="666527"/>
          </a:xfrm>
        </p:grpSpPr>
        <p:sp>
          <p:nvSpPr>
            <p:cNvPr id="257" name="Прямоугольник 256"/>
            <p:cNvSpPr/>
            <p:nvPr/>
          </p:nvSpPr>
          <p:spPr>
            <a:xfrm>
              <a:off x="531686" y="2521946"/>
              <a:ext cx="4398454" cy="2696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indent="180000">
                <a:lnSpc>
                  <a:spcPts val="1300"/>
                </a:lnSpc>
                <a:buFont typeface="Arial" pitchFamily="34" charset="0"/>
                <a:buChar char="•"/>
              </a:pPr>
              <a:r>
                <a:rPr lang="ru-RU" sz="1500" b="1" spc="-40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ea typeface="Calibri" panose="020F0502020204030204" pitchFamily="34" charset="0"/>
                </a:rPr>
                <a:t>Сведения о деятельности предприятия</a:t>
              </a:r>
              <a:endParaRPr lang="ru-RU" sz="1500" spc="-40" dirty="0"/>
            </a:p>
          </p:txBody>
        </p:sp>
        <p:sp>
          <p:nvSpPr>
            <p:cNvPr id="258" name="Прямоугольник 257"/>
            <p:cNvSpPr/>
            <p:nvPr/>
          </p:nvSpPr>
          <p:spPr>
            <a:xfrm>
              <a:off x="531686" y="2925772"/>
              <a:ext cx="5225071" cy="2627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indent="180000">
                <a:lnSpc>
                  <a:spcPts val="1300"/>
                </a:lnSpc>
                <a:buFont typeface="Arial" pitchFamily="34" charset="0"/>
                <a:buChar char="•"/>
              </a:pPr>
              <a:r>
                <a:rPr lang="ru-RU" sz="1500" b="1" spc="-40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ea typeface="Calibri" panose="020F0502020204030204" pitchFamily="34" charset="0"/>
                </a:rPr>
                <a:t>Формирование персонального </a:t>
              </a:r>
              <a:r>
                <a:rPr lang="ru-RU" sz="1500" b="1" spc="-40" dirty="0" err="1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ea typeface="Calibri" panose="020F0502020204030204" pitchFamily="34" charset="0"/>
                </a:rPr>
                <a:t>чек-листа</a:t>
              </a:r>
              <a:endParaRPr lang="ru-RU" sz="1500" b="1" spc="-4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ea typeface="Calibri" panose="020F0502020204030204" pitchFamily="34" charset="0"/>
              </a:endParaRPr>
            </a:p>
          </p:txBody>
        </p:sp>
        <p:sp>
          <p:nvSpPr>
            <p:cNvPr id="259" name="Прямоугольник 258"/>
            <p:cNvSpPr/>
            <p:nvPr/>
          </p:nvSpPr>
          <p:spPr>
            <a:xfrm>
              <a:off x="531686" y="2727529"/>
              <a:ext cx="5312853" cy="2627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indent="180000">
                <a:lnSpc>
                  <a:spcPts val="1300"/>
                </a:lnSpc>
                <a:buFont typeface="Arial" pitchFamily="34" charset="0"/>
                <a:buChar char="•"/>
              </a:pPr>
              <a:r>
                <a:rPr lang="ru-RU" sz="1500" b="1" spc="-40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ea typeface="Calibri" panose="020F0502020204030204" pitchFamily="34" charset="0"/>
                </a:rPr>
                <a:t>Оценка категории риска</a:t>
              </a:r>
            </a:p>
          </p:txBody>
        </p:sp>
      </p:grpSp>
      <p:sp>
        <p:nvSpPr>
          <p:cNvPr id="209" name="Прямоугольник 208"/>
          <p:cNvSpPr/>
          <p:nvPr/>
        </p:nvSpPr>
        <p:spPr>
          <a:xfrm>
            <a:off x="614812" y="3239577"/>
            <a:ext cx="2599220" cy="2627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ts val="1300"/>
              </a:lnSpc>
              <a:buNone/>
            </a:pPr>
            <a:r>
              <a:rPr lang="ru-RU" sz="1500" b="1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Базы данных</a:t>
            </a:r>
            <a:endParaRPr lang="ru-RU" sz="1500" b="1" dirty="0" smtClean="0">
              <a:solidFill>
                <a:srgbClr val="699F9F"/>
              </a:solidFill>
              <a:latin typeface="Arial Narrow" pitchFamily="34" charset="0"/>
              <a:ea typeface="Calibri" panose="020F0502020204030204" pitchFamily="34" charset="0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614811" y="3819320"/>
            <a:ext cx="1545831" cy="2627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ts val="1300"/>
              </a:lnSpc>
              <a:buNone/>
            </a:pPr>
            <a:r>
              <a:rPr lang="ru-RU" sz="1500" b="1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</a:rPr>
              <a:t>Мобильный АРМ</a:t>
            </a:r>
          </a:p>
        </p:txBody>
      </p:sp>
      <p:sp>
        <p:nvSpPr>
          <p:cNvPr id="214" name="Прямоугольник 213"/>
          <p:cNvSpPr/>
          <p:nvPr/>
        </p:nvSpPr>
        <p:spPr>
          <a:xfrm>
            <a:off x="914322" y="4313214"/>
            <a:ext cx="2327096" cy="400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72000">
              <a:lnSpc>
                <a:spcPts val="1200"/>
              </a:lnSpc>
              <a:buFont typeface="Arial" pitchFamily="34" charset="0"/>
              <a:buChar char="•"/>
            </a:pPr>
            <a:r>
              <a:rPr lang="ru-RU" sz="1200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</a:rPr>
              <a:t>Чек-лист</a:t>
            </a:r>
          </a:p>
          <a:p>
            <a:pPr lvl="0" indent="72000">
              <a:lnSpc>
                <a:spcPts val="1200"/>
              </a:lnSpc>
              <a:buFont typeface="Arial" pitchFamily="34" charset="0"/>
              <a:buChar char="•"/>
            </a:pPr>
            <a:r>
              <a:rPr lang="ru-RU" sz="1200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</a:rPr>
              <a:t>Обосновывающие документы</a:t>
            </a:r>
            <a:endParaRPr lang="ru-RU" sz="1200" dirty="0">
              <a:solidFill>
                <a:srgbClr val="699F9F"/>
              </a:solidFill>
              <a:latin typeface="Arial Narrow" pitchFamily="34" charset="0"/>
              <a:ea typeface="Calibri" panose="020F0502020204030204" pitchFamily="34" charset="0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914322" y="3403208"/>
            <a:ext cx="316290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72000">
              <a:lnSpc>
                <a:spcPts val="1200"/>
              </a:lnSpc>
              <a:buFont typeface="Arial" pitchFamily="34" charset="0"/>
              <a:buChar char="•"/>
            </a:pPr>
            <a:r>
              <a:rPr lang="ru-RU" sz="1200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</a:rPr>
              <a:t>Выездная проверка</a:t>
            </a:r>
            <a:r>
              <a:rPr lang="ru-RU" sz="1200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 </a:t>
            </a:r>
          </a:p>
          <a:p>
            <a:pPr indent="72000">
              <a:lnSpc>
                <a:spcPts val="1200"/>
              </a:lnSpc>
              <a:buFont typeface="Arial" pitchFamily="34" charset="0"/>
              <a:buChar char="•"/>
            </a:pPr>
            <a:r>
              <a:rPr lang="ru-RU" sz="1200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Быстрый доступ к </a:t>
            </a:r>
            <a:r>
              <a:rPr lang="ru-RU" sz="1200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</a:rPr>
              <a:t>сведениям и документам 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14811" y="4047684"/>
            <a:ext cx="254268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500" b="1" dirty="0" smtClean="0">
                <a:solidFill>
                  <a:srgbClr val="699F9F"/>
                </a:solidFill>
                <a:latin typeface="Arial Narrow" pitchFamily="34" charset="0"/>
                <a:ea typeface="Calibri" panose="020F0502020204030204" pitchFamily="34" charset="0"/>
              </a:rPr>
              <a:t>Досье природопользователя:</a:t>
            </a:r>
            <a:endParaRPr lang="ru-RU" sz="1500" dirty="0">
              <a:solidFill>
                <a:srgbClr val="699F9F"/>
              </a:solidFill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6176362" y="1131098"/>
            <a:ext cx="3926840" cy="4330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</a:pPr>
            <a:r>
              <a:rPr lang="ru-RU" sz="15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Автоматическая</a:t>
            </a:r>
          </a:p>
          <a:p>
            <a:pPr>
              <a:lnSpc>
                <a:spcPts val="1300"/>
              </a:lnSpc>
            </a:pPr>
            <a:r>
              <a:rPr lang="ru-RU" sz="15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</a:rPr>
              <a:t>актуализация </a:t>
            </a:r>
            <a:r>
              <a:rPr lang="ru-RU" sz="1500" b="1" dirty="0" err="1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</a:rPr>
              <a:t>чек-листа</a:t>
            </a:r>
            <a:endParaRPr lang="ru-RU" sz="15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>
          <a:xfrm>
            <a:off x="6176362" y="1560215"/>
            <a:ext cx="2515432" cy="25981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ts val="1300"/>
              </a:lnSpc>
              <a:buNone/>
            </a:pPr>
            <a:r>
              <a:rPr lang="ru-RU" sz="15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</a:rPr>
              <a:t>Оперативная подача данных 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176362" y="3378808"/>
            <a:ext cx="3423617" cy="4040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ts val="1200"/>
              </a:lnSpc>
              <a:buNone/>
            </a:pPr>
            <a:r>
              <a:rPr lang="ru-RU" sz="15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Оперативный запрос и получение обосновывающих документов</a:t>
            </a:r>
          </a:p>
        </p:txBody>
      </p:sp>
      <p:sp>
        <p:nvSpPr>
          <p:cNvPr id="280" name="Прямоугольник 279"/>
          <p:cNvSpPr/>
          <p:nvPr/>
        </p:nvSpPr>
        <p:spPr>
          <a:xfrm>
            <a:off x="6176362" y="4244563"/>
            <a:ext cx="3909312" cy="412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ts val="1200"/>
              </a:lnSpc>
              <a:buNone/>
            </a:pPr>
            <a:r>
              <a:rPr lang="ru-RU" sz="15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Регистрация несоответствий</a:t>
            </a:r>
          </a:p>
          <a:p>
            <a:pPr lvl="0">
              <a:lnSpc>
                <a:spcPts val="1300"/>
              </a:lnSpc>
              <a:buNone/>
            </a:pPr>
            <a:r>
              <a:rPr lang="ru-RU" sz="15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и привязка к </a:t>
            </a:r>
            <a:r>
              <a:rPr lang="ru-RU" sz="1500" b="1" dirty="0" err="1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чек-листу</a:t>
            </a:r>
            <a:endParaRPr lang="ru-RU" sz="1500" b="1" dirty="0" smtClean="0">
              <a:solidFill>
                <a:schemeClr val="accent5">
                  <a:lumMod val="50000"/>
                </a:schemeClr>
              </a:solidFill>
              <a:latin typeface="Arial Narrow" pitchFamily="34" charset="0"/>
              <a:ea typeface="Calibri" panose="020F0502020204030204" pitchFamily="34" charset="0"/>
              <a:sym typeface="Wingdings" pitchFamily="2" charset="2"/>
            </a:endParaRPr>
          </a:p>
        </p:txBody>
      </p:sp>
      <p:sp>
        <p:nvSpPr>
          <p:cNvPr id="281" name="Прямоугольник 280"/>
          <p:cNvSpPr/>
          <p:nvPr/>
        </p:nvSpPr>
        <p:spPr>
          <a:xfrm>
            <a:off x="6176362" y="3816286"/>
            <a:ext cx="3476705" cy="4265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</a:pPr>
            <a:r>
              <a:rPr lang="ru-RU" sz="15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Оперативная работа</a:t>
            </a:r>
          </a:p>
          <a:p>
            <a:pPr>
              <a:lnSpc>
                <a:spcPts val="1300"/>
              </a:lnSpc>
            </a:pPr>
            <a:r>
              <a:rPr lang="ru-RU" sz="15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в </a:t>
            </a:r>
            <a:r>
              <a:rPr lang="ru-RU" sz="1500" b="1" dirty="0" err="1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онлайн-режиме</a:t>
            </a:r>
            <a:endParaRPr lang="ru-RU" sz="1500" b="1" dirty="0" smtClean="0">
              <a:solidFill>
                <a:schemeClr val="accent5">
                  <a:lumMod val="50000"/>
                </a:schemeClr>
              </a:solidFill>
              <a:latin typeface="Arial Narrow" pitchFamily="34" charset="0"/>
              <a:ea typeface="Calibri" panose="020F0502020204030204" pitchFamily="34" charset="0"/>
              <a:sym typeface="Wingdings" pitchFamily="2" charset="2"/>
            </a:endParaRPr>
          </a:p>
        </p:txBody>
      </p:sp>
      <p:sp>
        <p:nvSpPr>
          <p:cNvPr id="293" name="Равнобедренный треугольник 292"/>
          <p:cNvSpPr/>
          <p:nvPr/>
        </p:nvSpPr>
        <p:spPr>
          <a:xfrm rot="10800000">
            <a:off x="5996616" y="1926462"/>
            <a:ext cx="96599" cy="216000"/>
          </a:xfrm>
          <a:prstGeom prst="triangl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4" name="Равнобедренный треугольник 293"/>
          <p:cNvSpPr/>
          <p:nvPr/>
        </p:nvSpPr>
        <p:spPr>
          <a:xfrm rot="10800000" flipV="1">
            <a:off x="5987651" y="3075186"/>
            <a:ext cx="96599" cy="216000"/>
          </a:xfrm>
          <a:prstGeom prst="triangl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6" name="Прямоугольник 305"/>
          <p:cNvSpPr/>
          <p:nvPr/>
        </p:nvSpPr>
        <p:spPr>
          <a:xfrm>
            <a:off x="6363680" y="738117"/>
            <a:ext cx="2217265" cy="302901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600"/>
              </a:lnSpc>
            </a:pPr>
            <a:r>
              <a:rPr lang="ru-RU" sz="2000" b="1" spc="-4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Преимущества ЛК</a:t>
            </a:r>
            <a:endParaRPr lang="ru-RU" sz="2000" b="1" spc="-40" dirty="0">
              <a:solidFill>
                <a:schemeClr val="accent5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4" name="Группа 112"/>
          <p:cNvGrpSpPr/>
          <p:nvPr/>
        </p:nvGrpSpPr>
        <p:grpSpPr>
          <a:xfrm>
            <a:off x="5936400" y="2370650"/>
            <a:ext cx="209741" cy="209741"/>
            <a:chOff x="6299396" y="-869711"/>
            <a:chExt cx="1079269" cy="1079269"/>
          </a:xfrm>
        </p:grpSpPr>
        <p:sp>
          <p:nvSpPr>
            <p:cNvPr id="112" name="Овал 111"/>
            <p:cNvSpPr/>
            <p:nvPr/>
          </p:nvSpPr>
          <p:spPr>
            <a:xfrm>
              <a:off x="6399759" y="-769348"/>
              <a:ext cx="878542" cy="8785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Freeform 1260"/>
            <p:cNvSpPr>
              <a:spLocks noEditPoints="1"/>
            </p:cNvSpPr>
            <p:nvPr/>
          </p:nvSpPr>
          <p:spPr bwMode="auto">
            <a:xfrm>
              <a:off x="6299396" y="-869711"/>
              <a:ext cx="1079269" cy="1079269"/>
            </a:xfrm>
            <a:custGeom>
              <a:avLst/>
              <a:gdLst>
                <a:gd name="T0" fmla="*/ 646 w 786"/>
                <a:gd name="T1" fmla="*/ 140 h 786"/>
                <a:gd name="T2" fmla="*/ 140 w 786"/>
                <a:gd name="T3" fmla="*/ 140 h 786"/>
                <a:gd name="T4" fmla="*/ 140 w 786"/>
                <a:gd name="T5" fmla="*/ 646 h 786"/>
                <a:gd name="T6" fmla="*/ 647 w 786"/>
                <a:gd name="T7" fmla="*/ 646 h 786"/>
                <a:gd name="T8" fmla="*/ 646 w 786"/>
                <a:gd name="T9" fmla="*/ 140 h 786"/>
                <a:gd name="T10" fmla="*/ 410 w 786"/>
                <a:gd name="T11" fmla="*/ 696 h 786"/>
                <a:gd name="T12" fmla="*/ 410 w 786"/>
                <a:gd name="T13" fmla="*/ 696 h 786"/>
                <a:gd name="T14" fmla="*/ 376 w 786"/>
                <a:gd name="T15" fmla="*/ 696 h 786"/>
                <a:gd name="T16" fmla="*/ 351 w 786"/>
                <a:gd name="T17" fmla="*/ 686 h 786"/>
                <a:gd name="T18" fmla="*/ 341 w 786"/>
                <a:gd name="T19" fmla="*/ 661 h 786"/>
                <a:gd name="T20" fmla="*/ 341 w 786"/>
                <a:gd name="T21" fmla="*/ 445 h 786"/>
                <a:gd name="T22" fmla="*/ 125 w 786"/>
                <a:gd name="T23" fmla="*/ 445 h 786"/>
                <a:gd name="T24" fmla="*/ 100 w 786"/>
                <a:gd name="T25" fmla="*/ 435 h 786"/>
                <a:gd name="T26" fmla="*/ 90 w 786"/>
                <a:gd name="T27" fmla="*/ 410 h 786"/>
                <a:gd name="T28" fmla="*/ 90 w 786"/>
                <a:gd name="T29" fmla="*/ 376 h 786"/>
                <a:gd name="T30" fmla="*/ 125 w 786"/>
                <a:gd name="T31" fmla="*/ 341 h 786"/>
                <a:gd name="T32" fmla="*/ 341 w 786"/>
                <a:gd name="T33" fmla="*/ 340 h 786"/>
                <a:gd name="T34" fmla="*/ 341 w 786"/>
                <a:gd name="T35" fmla="*/ 125 h 786"/>
                <a:gd name="T36" fmla="*/ 351 w 786"/>
                <a:gd name="T37" fmla="*/ 100 h 786"/>
                <a:gd name="T38" fmla="*/ 376 w 786"/>
                <a:gd name="T39" fmla="*/ 90 h 786"/>
                <a:gd name="T40" fmla="*/ 410 w 786"/>
                <a:gd name="T41" fmla="*/ 90 h 786"/>
                <a:gd name="T42" fmla="*/ 446 w 786"/>
                <a:gd name="T43" fmla="*/ 125 h 786"/>
                <a:gd name="T44" fmla="*/ 446 w 786"/>
                <a:gd name="T45" fmla="*/ 340 h 786"/>
                <a:gd name="T46" fmla="*/ 661 w 786"/>
                <a:gd name="T47" fmla="*/ 341 h 786"/>
                <a:gd name="T48" fmla="*/ 686 w 786"/>
                <a:gd name="T49" fmla="*/ 351 h 786"/>
                <a:gd name="T50" fmla="*/ 697 w 786"/>
                <a:gd name="T51" fmla="*/ 376 h 786"/>
                <a:gd name="T52" fmla="*/ 697 w 786"/>
                <a:gd name="T53" fmla="*/ 410 h 786"/>
                <a:gd name="T54" fmla="*/ 661 w 786"/>
                <a:gd name="T55" fmla="*/ 445 h 786"/>
                <a:gd name="T56" fmla="*/ 446 w 786"/>
                <a:gd name="T57" fmla="*/ 445 h 786"/>
                <a:gd name="T58" fmla="*/ 446 w 786"/>
                <a:gd name="T59" fmla="*/ 661 h 786"/>
                <a:gd name="T60" fmla="*/ 435 w 786"/>
                <a:gd name="T61" fmla="*/ 686 h 786"/>
                <a:gd name="T62" fmla="*/ 410 w 786"/>
                <a:gd name="T63" fmla="*/ 696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6" h="786">
                  <a:moveTo>
                    <a:pt x="646" y="140"/>
                  </a:moveTo>
                  <a:cubicBezTo>
                    <a:pt x="507" y="0"/>
                    <a:pt x="280" y="0"/>
                    <a:pt x="140" y="140"/>
                  </a:cubicBezTo>
                  <a:cubicBezTo>
                    <a:pt x="0" y="280"/>
                    <a:pt x="0" y="506"/>
                    <a:pt x="140" y="646"/>
                  </a:cubicBezTo>
                  <a:cubicBezTo>
                    <a:pt x="280" y="786"/>
                    <a:pt x="507" y="786"/>
                    <a:pt x="647" y="646"/>
                  </a:cubicBezTo>
                  <a:cubicBezTo>
                    <a:pt x="786" y="506"/>
                    <a:pt x="786" y="279"/>
                    <a:pt x="646" y="140"/>
                  </a:cubicBezTo>
                  <a:close/>
                  <a:moveTo>
                    <a:pt x="410" y="696"/>
                  </a:moveTo>
                  <a:lnTo>
                    <a:pt x="410" y="696"/>
                  </a:lnTo>
                  <a:lnTo>
                    <a:pt x="376" y="696"/>
                  </a:lnTo>
                  <a:cubicBezTo>
                    <a:pt x="366" y="696"/>
                    <a:pt x="357" y="692"/>
                    <a:pt x="351" y="686"/>
                  </a:cubicBezTo>
                  <a:cubicBezTo>
                    <a:pt x="345" y="680"/>
                    <a:pt x="341" y="671"/>
                    <a:pt x="341" y="661"/>
                  </a:cubicBezTo>
                  <a:lnTo>
                    <a:pt x="341" y="445"/>
                  </a:lnTo>
                  <a:lnTo>
                    <a:pt x="125" y="445"/>
                  </a:lnTo>
                  <a:cubicBezTo>
                    <a:pt x="115" y="445"/>
                    <a:pt x="107" y="441"/>
                    <a:pt x="100" y="435"/>
                  </a:cubicBezTo>
                  <a:cubicBezTo>
                    <a:pt x="94" y="429"/>
                    <a:pt x="90" y="420"/>
                    <a:pt x="90" y="410"/>
                  </a:cubicBezTo>
                  <a:lnTo>
                    <a:pt x="90" y="376"/>
                  </a:lnTo>
                  <a:cubicBezTo>
                    <a:pt x="90" y="356"/>
                    <a:pt x="106" y="340"/>
                    <a:pt x="125" y="341"/>
                  </a:cubicBezTo>
                  <a:lnTo>
                    <a:pt x="341" y="340"/>
                  </a:lnTo>
                  <a:lnTo>
                    <a:pt x="341" y="125"/>
                  </a:lnTo>
                  <a:cubicBezTo>
                    <a:pt x="341" y="115"/>
                    <a:pt x="344" y="107"/>
                    <a:pt x="351" y="100"/>
                  </a:cubicBezTo>
                  <a:cubicBezTo>
                    <a:pt x="358" y="93"/>
                    <a:pt x="367" y="90"/>
                    <a:pt x="376" y="90"/>
                  </a:cubicBezTo>
                  <a:lnTo>
                    <a:pt x="410" y="90"/>
                  </a:lnTo>
                  <a:cubicBezTo>
                    <a:pt x="430" y="90"/>
                    <a:pt x="446" y="105"/>
                    <a:pt x="446" y="125"/>
                  </a:cubicBezTo>
                  <a:lnTo>
                    <a:pt x="446" y="340"/>
                  </a:lnTo>
                  <a:lnTo>
                    <a:pt x="661" y="341"/>
                  </a:lnTo>
                  <a:cubicBezTo>
                    <a:pt x="671" y="341"/>
                    <a:pt x="680" y="344"/>
                    <a:pt x="686" y="351"/>
                  </a:cubicBezTo>
                  <a:cubicBezTo>
                    <a:pt x="693" y="357"/>
                    <a:pt x="697" y="366"/>
                    <a:pt x="697" y="376"/>
                  </a:cubicBezTo>
                  <a:lnTo>
                    <a:pt x="697" y="410"/>
                  </a:lnTo>
                  <a:cubicBezTo>
                    <a:pt x="696" y="430"/>
                    <a:pt x="681" y="445"/>
                    <a:pt x="661" y="445"/>
                  </a:cubicBezTo>
                  <a:lnTo>
                    <a:pt x="446" y="445"/>
                  </a:lnTo>
                  <a:lnTo>
                    <a:pt x="446" y="661"/>
                  </a:lnTo>
                  <a:cubicBezTo>
                    <a:pt x="446" y="670"/>
                    <a:pt x="442" y="679"/>
                    <a:pt x="435" y="686"/>
                  </a:cubicBezTo>
                  <a:cubicBezTo>
                    <a:pt x="429" y="693"/>
                    <a:pt x="420" y="696"/>
                    <a:pt x="410" y="69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054" name="Freeform 6"/>
          <p:cNvSpPr>
            <a:spLocks/>
          </p:cNvSpPr>
          <p:nvPr/>
        </p:nvSpPr>
        <p:spPr bwMode="auto">
          <a:xfrm>
            <a:off x="441900" y="769938"/>
            <a:ext cx="5603875" cy="3962400"/>
          </a:xfrm>
          <a:custGeom>
            <a:avLst/>
            <a:gdLst/>
            <a:ahLst/>
            <a:cxnLst>
              <a:cxn ang="0">
                <a:pos x="2355" y="1026"/>
              </a:cxn>
              <a:cxn ang="0">
                <a:pos x="2355" y="1524"/>
              </a:cxn>
              <a:cxn ang="0">
                <a:pos x="2215" y="1664"/>
              </a:cxn>
              <a:cxn ang="0">
                <a:pos x="144" y="1664"/>
              </a:cxn>
              <a:cxn ang="0">
                <a:pos x="4" y="1524"/>
              </a:cxn>
              <a:cxn ang="0">
                <a:pos x="4" y="143"/>
              </a:cxn>
              <a:cxn ang="0">
                <a:pos x="144" y="4"/>
              </a:cxn>
              <a:cxn ang="0">
                <a:pos x="2215" y="4"/>
              </a:cxn>
              <a:cxn ang="0">
                <a:pos x="2355" y="143"/>
              </a:cxn>
              <a:cxn ang="0">
                <a:pos x="2355" y="570"/>
              </a:cxn>
              <a:cxn ang="0">
                <a:pos x="2359" y="570"/>
              </a:cxn>
              <a:cxn ang="0">
                <a:pos x="2359" y="143"/>
              </a:cxn>
              <a:cxn ang="0">
                <a:pos x="2215" y="0"/>
              </a:cxn>
              <a:cxn ang="0">
                <a:pos x="144" y="0"/>
              </a:cxn>
              <a:cxn ang="0">
                <a:pos x="0" y="143"/>
              </a:cxn>
              <a:cxn ang="0">
                <a:pos x="0" y="1524"/>
              </a:cxn>
              <a:cxn ang="0">
                <a:pos x="144" y="1668"/>
              </a:cxn>
              <a:cxn ang="0">
                <a:pos x="2215" y="1668"/>
              </a:cxn>
              <a:cxn ang="0">
                <a:pos x="2359" y="1524"/>
              </a:cxn>
              <a:cxn ang="0">
                <a:pos x="2359" y="1026"/>
              </a:cxn>
              <a:cxn ang="0">
                <a:pos x="2355" y="1026"/>
              </a:cxn>
            </a:cxnLst>
            <a:rect l="0" t="0" r="r" b="b"/>
            <a:pathLst>
              <a:path w="2359" h="1668">
                <a:moveTo>
                  <a:pt x="2355" y="1026"/>
                </a:moveTo>
                <a:cubicBezTo>
                  <a:pt x="2355" y="1524"/>
                  <a:pt x="2355" y="1524"/>
                  <a:pt x="2355" y="1524"/>
                </a:cubicBezTo>
                <a:cubicBezTo>
                  <a:pt x="2355" y="1601"/>
                  <a:pt x="2292" y="1664"/>
                  <a:pt x="2215" y="1664"/>
                </a:cubicBezTo>
                <a:cubicBezTo>
                  <a:pt x="144" y="1664"/>
                  <a:pt x="144" y="1664"/>
                  <a:pt x="144" y="1664"/>
                </a:cubicBezTo>
                <a:cubicBezTo>
                  <a:pt x="67" y="1664"/>
                  <a:pt x="4" y="1601"/>
                  <a:pt x="4" y="1524"/>
                </a:cubicBezTo>
                <a:cubicBezTo>
                  <a:pt x="4" y="143"/>
                  <a:pt x="4" y="143"/>
                  <a:pt x="4" y="143"/>
                </a:cubicBezTo>
                <a:cubicBezTo>
                  <a:pt x="4" y="66"/>
                  <a:pt x="67" y="4"/>
                  <a:pt x="144" y="4"/>
                </a:cubicBezTo>
                <a:cubicBezTo>
                  <a:pt x="2215" y="4"/>
                  <a:pt x="2215" y="4"/>
                  <a:pt x="2215" y="4"/>
                </a:cubicBezTo>
                <a:cubicBezTo>
                  <a:pt x="2292" y="4"/>
                  <a:pt x="2355" y="66"/>
                  <a:pt x="2355" y="143"/>
                </a:cubicBezTo>
                <a:cubicBezTo>
                  <a:pt x="2355" y="570"/>
                  <a:pt x="2355" y="570"/>
                  <a:pt x="2355" y="570"/>
                </a:cubicBezTo>
                <a:cubicBezTo>
                  <a:pt x="2359" y="570"/>
                  <a:pt x="2359" y="570"/>
                  <a:pt x="2359" y="570"/>
                </a:cubicBezTo>
                <a:cubicBezTo>
                  <a:pt x="2359" y="143"/>
                  <a:pt x="2359" y="143"/>
                  <a:pt x="2359" y="143"/>
                </a:cubicBezTo>
                <a:cubicBezTo>
                  <a:pt x="2359" y="64"/>
                  <a:pt x="2294" y="0"/>
                  <a:pt x="2215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64" y="0"/>
                  <a:pt x="0" y="64"/>
                  <a:pt x="0" y="143"/>
                </a:cubicBezTo>
                <a:cubicBezTo>
                  <a:pt x="0" y="1524"/>
                  <a:pt x="0" y="1524"/>
                  <a:pt x="0" y="1524"/>
                </a:cubicBezTo>
                <a:cubicBezTo>
                  <a:pt x="0" y="1603"/>
                  <a:pt x="64" y="1668"/>
                  <a:pt x="144" y="1668"/>
                </a:cubicBezTo>
                <a:cubicBezTo>
                  <a:pt x="2215" y="1668"/>
                  <a:pt x="2215" y="1668"/>
                  <a:pt x="2215" y="1668"/>
                </a:cubicBezTo>
                <a:cubicBezTo>
                  <a:pt x="2294" y="1668"/>
                  <a:pt x="2359" y="1603"/>
                  <a:pt x="2359" y="1524"/>
                </a:cubicBezTo>
                <a:cubicBezTo>
                  <a:pt x="2359" y="1026"/>
                  <a:pt x="2359" y="1026"/>
                  <a:pt x="2359" y="1026"/>
                </a:cubicBezTo>
                <a:lnTo>
                  <a:pt x="2355" y="102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" name="Прямоугольник 158"/>
          <p:cNvSpPr/>
          <p:nvPr/>
        </p:nvSpPr>
        <p:spPr>
          <a:xfrm>
            <a:off x="2553985" y="1056635"/>
            <a:ext cx="1744387" cy="2590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lnSpc>
                <a:spcPts val="1300"/>
              </a:lnSpc>
              <a:buNone/>
            </a:pPr>
            <a:r>
              <a:rPr lang="ru-RU" sz="1300" b="1" dirty="0" err="1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</a:rPr>
              <a:t>Природопользователь</a:t>
            </a:r>
            <a:endParaRPr lang="ru-RU" sz="1300" b="1" dirty="0" smtClean="0">
              <a:solidFill>
                <a:schemeClr val="accent5">
                  <a:lumMod val="50000"/>
                </a:schemeClr>
              </a:solidFill>
              <a:latin typeface="Arial Narrow" pitchFamily="34" charset="0"/>
              <a:ea typeface="Calibri" panose="020F0502020204030204" pitchFamily="34" charset="0"/>
            </a:endParaRPr>
          </a:p>
        </p:txBody>
      </p:sp>
      <p:sp>
        <p:nvSpPr>
          <p:cNvPr id="224" name="Прямоугольник 223"/>
          <p:cNvSpPr/>
          <p:nvPr/>
        </p:nvSpPr>
        <p:spPr>
          <a:xfrm>
            <a:off x="2937904" y="4820408"/>
            <a:ext cx="976549" cy="2923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3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</a:rPr>
              <a:t> Инспектор</a:t>
            </a:r>
            <a:r>
              <a:rPr lang="ru-RU" sz="1300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ea typeface="Calibri" panose="020F0502020204030204" pitchFamily="34" charset="0"/>
                <a:sym typeface="Wingdings" pitchFamily="2" charset="2"/>
              </a:rPr>
              <a:t> </a:t>
            </a:r>
            <a:endParaRPr lang="ru-RU" sz="13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5" name="Группа 207"/>
          <p:cNvGrpSpPr/>
          <p:nvPr/>
        </p:nvGrpSpPr>
        <p:grpSpPr>
          <a:xfrm>
            <a:off x="3158609" y="582201"/>
            <a:ext cx="535139" cy="535139"/>
            <a:chOff x="-3680050" y="4097687"/>
            <a:chExt cx="719302" cy="719302"/>
          </a:xfrm>
        </p:grpSpPr>
        <p:sp>
          <p:nvSpPr>
            <p:cNvPr id="161" name="Овал 160"/>
            <p:cNvSpPr/>
            <p:nvPr/>
          </p:nvSpPr>
          <p:spPr>
            <a:xfrm>
              <a:off x="-3680050" y="4097687"/>
              <a:ext cx="719302" cy="719302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253"/>
            <p:cNvGrpSpPr>
              <a:grpSpLocks noChangeAspect="1"/>
            </p:cNvGrpSpPr>
            <p:nvPr/>
          </p:nvGrpSpPr>
          <p:grpSpPr>
            <a:xfrm>
              <a:off x="-3405065" y="4220951"/>
              <a:ext cx="169333" cy="457200"/>
              <a:chOff x="4393162" y="4339436"/>
              <a:chExt cx="60850" cy="164296"/>
            </a:xfrm>
            <a:solidFill>
              <a:schemeClr val="bg1"/>
            </a:solidFill>
          </p:grpSpPr>
          <p:sp>
            <p:nvSpPr>
              <p:cNvPr id="163" name="Freeform 1267"/>
              <p:cNvSpPr>
                <a:spLocks/>
              </p:cNvSpPr>
              <p:nvPr/>
            </p:nvSpPr>
            <p:spPr bwMode="auto">
              <a:xfrm>
                <a:off x="4419241" y="4373338"/>
                <a:ext cx="7824" cy="4347"/>
              </a:xfrm>
              <a:custGeom>
                <a:avLst/>
                <a:gdLst>
                  <a:gd name="T0" fmla="*/ 0 w 39"/>
                  <a:gd name="T1" fmla="*/ 4 h 23"/>
                  <a:gd name="T2" fmla="*/ 17 w 39"/>
                  <a:gd name="T3" fmla="*/ 23 h 23"/>
                  <a:gd name="T4" fmla="*/ 21 w 39"/>
                  <a:gd name="T5" fmla="*/ 23 h 23"/>
                  <a:gd name="T6" fmla="*/ 39 w 39"/>
                  <a:gd name="T7" fmla="*/ 4 h 23"/>
                  <a:gd name="T8" fmla="*/ 39 w 39"/>
                  <a:gd name="T9" fmla="*/ 0 h 23"/>
                  <a:gd name="T10" fmla="*/ 39 w 39"/>
                  <a:gd name="T11" fmla="*/ 0 h 23"/>
                  <a:gd name="T12" fmla="*/ 0 w 39"/>
                  <a:gd name="T13" fmla="*/ 0 h 23"/>
                  <a:gd name="T14" fmla="*/ 0 w 39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3">
                    <a:moveTo>
                      <a:pt x="0" y="4"/>
                    </a:moveTo>
                    <a:cubicBezTo>
                      <a:pt x="0" y="14"/>
                      <a:pt x="7" y="23"/>
                      <a:pt x="17" y="23"/>
                    </a:cubicBezTo>
                    <a:lnTo>
                      <a:pt x="21" y="23"/>
                    </a:lnTo>
                    <a:cubicBezTo>
                      <a:pt x="31" y="23"/>
                      <a:pt x="39" y="14"/>
                      <a:pt x="39" y="4"/>
                    </a:cubicBezTo>
                    <a:lnTo>
                      <a:pt x="39" y="0"/>
                    </a:lnTo>
                    <a:cubicBezTo>
                      <a:pt x="39" y="0"/>
                      <a:pt x="39" y="0"/>
                      <a:pt x="39" y="0"/>
                    </a:cubicBez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ru-RU"/>
              </a:p>
            </p:txBody>
          </p:sp>
          <p:sp>
            <p:nvSpPr>
              <p:cNvPr id="164" name="Oval 1274"/>
              <p:cNvSpPr>
                <a:spLocks noChangeArrowheads="1"/>
              </p:cNvSpPr>
              <p:nvPr/>
            </p:nvSpPr>
            <p:spPr bwMode="auto">
              <a:xfrm>
                <a:off x="4409679" y="4339436"/>
                <a:ext cx="27817" cy="286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ru-RU"/>
              </a:p>
            </p:txBody>
          </p:sp>
          <p:sp>
            <p:nvSpPr>
              <p:cNvPr id="165" name="Freeform 1275"/>
              <p:cNvSpPr>
                <a:spLocks/>
              </p:cNvSpPr>
              <p:nvPr/>
            </p:nvSpPr>
            <p:spPr bwMode="auto">
              <a:xfrm>
                <a:off x="4393162" y="4372469"/>
                <a:ext cx="60850" cy="131263"/>
              </a:xfrm>
              <a:custGeom>
                <a:avLst/>
                <a:gdLst>
                  <a:gd name="T0" fmla="*/ 242 w 310"/>
                  <a:gd name="T1" fmla="*/ 0 h 663"/>
                  <a:gd name="T2" fmla="*/ 241 w 310"/>
                  <a:gd name="T3" fmla="*/ 0 h 663"/>
                  <a:gd name="T4" fmla="*/ 241 w 310"/>
                  <a:gd name="T5" fmla="*/ 0 h 663"/>
                  <a:gd name="T6" fmla="*/ 217 w 310"/>
                  <a:gd name="T7" fmla="*/ 0 h 663"/>
                  <a:gd name="T8" fmla="*/ 172 w 310"/>
                  <a:gd name="T9" fmla="*/ 95 h 663"/>
                  <a:gd name="T10" fmla="*/ 172 w 310"/>
                  <a:gd name="T11" fmla="*/ 48 h 663"/>
                  <a:gd name="T12" fmla="*/ 157 w 310"/>
                  <a:gd name="T13" fmla="*/ 33 h 663"/>
                  <a:gd name="T14" fmla="*/ 153 w 310"/>
                  <a:gd name="T15" fmla="*/ 33 h 663"/>
                  <a:gd name="T16" fmla="*/ 138 w 310"/>
                  <a:gd name="T17" fmla="*/ 48 h 663"/>
                  <a:gd name="T18" fmla="*/ 138 w 310"/>
                  <a:gd name="T19" fmla="*/ 95 h 663"/>
                  <a:gd name="T20" fmla="*/ 93 w 310"/>
                  <a:gd name="T21" fmla="*/ 0 h 663"/>
                  <a:gd name="T22" fmla="*/ 69 w 310"/>
                  <a:gd name="T23" fmla="*/ 0 h 663"/>
                  <a:gd name="T24" fmla="*/ 69 w 310"/>
                  <a:gd name="T25" fmla="*/ 0 h 663"/>
                  <a:gd name="T26" fmla="*/ 68 w 310"/>
                  <a:gd name="T27" fmla="*/ 0 h 663"/>
                  <a:gd name="T28" fmla="*/ 0 w 310"/>
                  <a:gd name="T29" fmla="*/ 71 h 663"/>
                  <a:gd name="T30" fmla="*/ 0 w 310"/>
                  <a:gd name="T31" fmla="*/ 72 h 663"/>
                  <a:gd name="T32" fmla="*/ 0 w 310"/>
                  <a:gd name="T33" fmla="*/ 72 h 663"/>
                  <a:gd name="T34" fmla="*/ 0 w 310"/>
                  <a:gd name="T35" fmla="*/ 319 h 663"/>
                  <a:gd name="T36" fmla="*/ 15 w 310"/>
                  <a:gd name="T37" fmla="*/ 335 h 663"/>
                  <a:gd name="T38" fmla="*/ 39 w 310"/>
                  <a:gd name="T39" fmla="*/ 335 h 663"/>
                  <a:gd name="T40" fmla="*/ 54 w 310"/>
                  <a:gd name="T41" fmla="*/ 319 h 663"/>
                  <a:gd name="T42" fmla="*/ 54 w 310"/>
                  <a:gd name="T43" fmla="*/ 119 h 663"/>
                  <a:gd name="T44" fmla="*/ 71 w 310"/>
                  <a:gd name="T45" fmla="*/ 119 h 663"/>
                  <a:gd name="T46" fmla="*/ 71 w 310"/>
                  <a:gd name="T47" fmla="*/ 647 h 663"/>
                  <a:gd name="T48" fmla="*/ 86 w 310"/>
                  <a:gd name="T49" fmla="*/ 663 h 663"/>
                  <a:gd name="T50" fmla="*/ 132 w 310"/>
                  <a:gd name="T51" fmla="*/ 663 h 663"/>
                  <a:gd name="T52" fmla="*/ 147 w 310"/>
                  <a:gd name="T53" fmla="*/ 647 h 663"/>
                  <a:gd name="T54" fmla="*/ 147 w 310"/>
                  <a:gd name="T55" fmla="*/ 335 h 663"/>
                  <a:gd name="T56" fmla="*/ 163 w 310"/>
                  <a:gd name="T57" fmla="*/ 335 h 663"/>
                  <a:gd name="T58" fmla="*/ 163 w 310"/>
                  <a:gd name="T59" fmla="*/ 647 h 663"/>
                  <a:gd name="T60" fmla="*/ 179 w 310"/>
                  <a:gd name="T61" fmla="*/ 663 h 663"/>
                  <a:gd name="T62" fmla="*/ 224 w 310"/>
                  <a:gd name="T63" fmla="*/ 663 h 663"/>
                  <a:gd name="T64" fmla="*/ 240 w 310"/>
                  <a:gd name="T65" fmla="*/ 647 h 663"/>
                  <a:gd name="T66" fmla="*/ 240 w 310"/>
                  <a:gd name="T67" fmla="*/ 119 h 663"/>
                  <a:gd name="T68" fmla="*/ 256 w 310"/>
                  <a:gd name="T69" fmla="*/ 119 h 663"/>
                  <a:gd name="T70" fmla="*/ 256 w 310"/>
                  <a:gd name="T71" fmla="*/ 319 h 663"/>
                  <a:gd name="T72" fmla="*/ 271 w 310"/>
                  <a:gd name="T73" fmla="*/ 335 h 663"/>
                  <a:gd name="T74" fmla="*/ 295 w 310"/>
                  <a:gd name="T75" fmla="*/ 335 h 663"/>
                  <a:gd name="T76" fmla="*/ 310 w 310"/>
                  <a:gd name="T77" fmla="*/ 319 h 663"/>
                  <a:gd name="T78" fmla="*/ 310 w 310"/>
                  <a:gd name="T79" fmla="*/ 72 h 663"/>
                  <a:gd name="T80" fmla="*/ 310 w 310"/>
                  <a:gd name="T81" fmla="*/ 72 h 663"/>
                  <a:gd name="T82" fmla="*/ 310 w 310"/>
                  <a:gd name="T83" fmla="*/ 71 h 663"/>
                  <a:gd name="T84" fmla="*/ 242 w 310"/>
                  <a:gd name="T85" fmla="*/ 0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0" h="663">
                    <a:moveTo>
                      <a:pt x="242" y="0"/>
                    </a:moveTo>
                    <a:cubicBezTo>
                      <a:pt x="242" y="0"/>
                      <a:pt x="242" y="0"/>
                      <a:pt x="241" y="0"/>
                    </a:cubicBezTo>
                    <a:cubicBezTo>
                      <a:pt x="241" y="0"/>
                      <a:pt x="241" y="0"/>
                      <a:pt x="241" y="0"/>
                    </a:cubicBezTo>
                    <a:lnTo>
                      <a:pt x="217" y="0"/>
                    </a:lnTo>
                    <a:lnTo>
                      <a:pt x="172" y="95"/>
                    </a:lnTo>
                    <a:lnTo>
                      <a:pt x="172" y="48"/>
                    </a:lnTo>
                    <a:cubicBezTo>
                      <a:pt x="172" y="40"/>
                      <a:pt x="165" y="33"/>
                      <a:pt x="157" y="33"/>
                    </a:cubicBezTo>
                    <a:lnTo>
                      <a:pt x="153" y="33"/>
                    </a:lnTo>
                    <a:cubicBezTo>
                      <a:pt x="145" y="33"/>
                      <a:pt x="138" y="40"/>
                      <a:pt x="138" y="48"/>
                    </a:cubicBezTo>
                    <a:lnTo>
                      <a:pt x="138" y="95"/>
                    </a:lnTo>
                    <a:lnTo>
                      <a:pt x="93" y="0"/>
                    </a:lnTo>
                    <a:lnTo>
                      <a:pt x="69" y="0"/>
                    </a:ln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8" y="0"/>
                      <a:pt x="68" y="0"/>
                    </a:cubicBezTo>
                    <a:cubicBezTo>
                      <a:pt x="31" y="0"/>
                      <a:pt x="0" y="32"/>
                      <a:pt x="0" y="71"/>
                    </a:cubicBezTo>
                    <a:cubicBezTo>
                      <a:pt x="0" y="71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lnTo>
                      <a:pt x="0" y="319"/>
                    </a:lnTo>
                    <a:cubicBezTo>
                      <a:pt x="0" y="328"/>
                      <a:pt x="7" y="335"/>
                      <a:pt x="15" y="335"/>
                    </a:cubicBezTo>
                    <a:lnTo>
                      <a:pt x="39" y="335"/>
                    </a:lnTo>
                    <a:cubicBezTo>
                      <a:pt x="47" y="335"/>
                      <a:pt x="54" y="328"/>
                      <a:pt x="54" y="319"/>
                    </a:cubicBezTo>
                    <a:lnTo>
                      <a:pt x="54" y="119"/>
                    </a:lnTo>
                    <a:lnTo>
                      <a:pt x="71" y="119"/>
                    </a:lnTo>
                    <a:lnTo>
                      <a:pt x="71" y="647"/>
                    </a:lnTo>
                    <a:cubicBezTo>
                      <a:pt x="71" y="656"/>
                      <a:pt x="78" y="663"/>
                      <a:pt x="86" y="663"/>
                    </a:cubicBezTo>
                    <a:lnTo>
                      <a:pt x="132" y="663"/>
                    </a:lnTo>
                    <a:cubicBezTo>
                      <a:pt x="140" y="663"/>
                      <a:pt x="147" y="656"/>
                      <a:pt x="147" y="647"/>
                    </a:cubicBezTo>
                    <a:lnTo>
                      <a:pt x="147" y="335"/>
                    </a:lnTo>
                    <a:lnTo>
                      <a:pt x="163" y="335"/>
                    </a:lnTo>
                    <a:lnTo>
                      <a:pt x="163" y="647"/>
                    </a:lnTo>
                    <a:cubicBezTo>
                      <a:pt x="163" y="656"/>
                      <a:pt x="170" y="663"/>
                      <a:pt x="179" y="663"/>
                    </a:cubicBezTo>
                    <a:lnTo>
                      <a:pt x="224" y="663"/>
                    </a:lnTo>
                    <a:cubicBezTo>
                      <a:pt x="233" y="663"/>
                      <a:pt x="240" y="656"/>
                      <a:pt x="240" y="647"/>
                    </a:cubicBezTo>
                    <a:lnTo>
                      <a:pt x="240" y="119"/>
                    </a:lnTo>
                    <a:lnTo>
                      <a:pt x="256" y="119"/>
                    </a:lnTo>
                    <a:lnTo>
                      <a:pt x="256" y="319"/>
                    </a:lnTo>
                    <a:cubicBezTo>
                      <a:pt x="256" y="328"/>
                      <a:pt x="263" y="335"/>
                      <a:pt x="271" y="335"/>
                    </a:cubicBezTo>
                    <a:lnTo>
                      <a:pt x="295" y="335"/>
                    </a:lnTo>
                    <a:cubicBezTo>
                      <a:pt x="303" y="335"/>
                      <a:pt x="310" y="328"/>
                      <a:pt x="310" y="319"/>
                    </a:cubicBezTo>
                    <a:lnTo>
                      <a:pt x="310" y="72"/>
                    </a:lnTo>
                    <a:cubicBezTo>
                      <a:pt x="310" y="72"/>
                      <a:pt x="310" y="72"/>
                      <a:pt x="310" y="72"/>
                    </a:cubicBezTo>
                    <a:cubicBezTo>
                      <a:pt x="310" y="72"/>
                      <a:pt x="310" y="71"/>
                      <a:pt x="310" y="71"/>
                    </a:cubicBezTo>
                    <a:cubicBezTo>
                      <a:pt x="310" y="32"/>
                      <a:pt x="280" y="0"/>
                      <a:pt x="24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" name="Группа 224"/>
          <p:cNvGrpSpPr/>
          <p:nvPr/>
        </p:nvGrpSpPr>
        <p:grpSpPr>
          <a:xfrm>
            <a:off x="3158600" y="4358557"/>
            <a:ext cx="535157" cy="535157"/>
            <a:chOff x="-1034386" y="-719302"/>
            <a:chExt cx="719302" cy="719302"/>
          </a:xfrm>
        </p:grpSpPr>
        <p:sp>
          <p:nvSpPr>
            <p:cNvPr id="197" name="Овал 196"/>
            <p:cNvSpPr/>
            <p:nvPr/>
          </p:nvSpPr>
          <p:spPr>
            <a:xfrm>
              <a:off x="-1034386" y="-719302"/>
              <a:ext cx="719302" cy="719302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8" name="Группа 126"/>
            <p:cNvGrpSpPr/>
            <p:nvPr/>
          </p:nvGrpSpPr>
          <p:grpSpPr>
            <a:xfrm>
              <a:off x="-758647" y="-582134"/>
              <a:ext cx="167824" cy="456135"/>
              <a:chOff x="3554891" y="-907845"/>
              <a:chExt cx="83440" cy="226784"/>
            </a:xfrm>
            <a:solidFill>
              <a:schemeClr val="bg1"/>
            </a:solidFill>
          </p:grpSpPr>
          <p:sp>
            <p:nvSpPr>
              <p:cNvPr id="199" name="Freeform 372"/>
              <p:cNvSpPr>
                <a:spLocks/>
              </p:cNvSpPr>
              <p:nvPr/>
            </p:nvSpPr>
            <p:spPr bwMode="auto">
              <a:xfrm>
                <a:off x="3571294" y="-907845"/>
                <a:ext cx="50634" cy="57766"/>
              </a:xfrm>
              <a:custGeom>
                <a:avLst/>
                <a:gdLst>
                  <a:gd name="T0" fmla="*/ 155 w 310"/>
                  <a:gd name="T1" fmla="*/ 358 h 358"/>
                  <a:gd name="T2" fmla="*/ 268 w 310"/>
                  <a:gd name="T3" fmla="*/ 273 h 358"/>
                  <a:gd name="T4" fmla="*/ 310 w 310"/>
                  <a:gd name="T5" fmla="*/ 47 h 358"/>
                  <a:gd name="T6" fmla="*/ 266 w 310"/>
                  <a:gd name="T7" fmla="*/ 0 h 358"/>
                  <a:gd name="T8" fmla="*/ 44 w 310"/>
                  <a:gd name="T9" fmla="*/ 0 h 358"/>
                  <a:gd name="T10" fmla="*/ 0 w 310"/>
                  <a:gd name="T11" fmla="*/ 47 h 358"/>
                  <a:gd name="T12" fmla="*/ 40 w 310"/>
                  <a:gd name="T13" fmla="*/ 268 h 358"/>
                  <a:gd name="T14" fmla="*/ 155 w 310"/>
                  <a:gd name="T15" fmla="*/ 358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0" h="358">
                    <a:moveTo>
                      <a:pt x="155" y="358"/>
                    </a:moveTo>
                    <a:cubicBezTo>
                      <a:pt x="203" y="358"/>
                      <a:pt x="245" y="324"/>
                      <a:pt x="268" y="273"/>
                    </a:cubicBezTo>
                    <a:cubicBezTo>
                      <a:pt x="279" y="248"/>
                      <a:pt x="310" y="47"/>
                      <a:pt x="310" y="47"/>
                    </a:cubicBezTo>
                    <a:cubicBezTo>
                      <a:pt x="310" y="21"/>
                      <a:pt x="290" y="0"/>
                      <a:pt x="266" y="0"/>
                    </a:cubicBezTo>
                    <a:lnTo>
                      <a:pt x="44" y="0"/>
                    </a:lnTo>
                    <a:cubicBezTo>
                      <a:pt x="20" y="0"/>
                      <a:pt x="0" y="21"/>
                      <a:pt x="0" y="47"/>
                    </a:cubicBezTo>
                    <a:cubicBezTo>
                      <a:pt x="0" y="47"/>
                      <a:pt x="30" y="244"/>
                      <a:pt x="40" y="268"/>
                    </a:cubicBezTo>
                    <a:cubicBezTo>
                      <a:pt x="62" y="321"/>
                      <a:pt x="105" y="358"/>
                      <a:pt x="155" y="3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ru-RU"/>
              </a:p>
            </p:txBody>
          </p:sp>
          <p:sp>
            <p:nvSpPr>
              <p:cNvPr id="200" name="Freeform 373"/>
              <p:cNvSpPr>
                <a:spLocks/>
              </p:cNvSpPr>
              <p:nvPr/>
            </p:nvSpPr>
            <p:spPr bwMode="auto">
              <a:xfrm>
                <a:off x="3554891" y="-845800"/>
                <a:ext cx="83440" cy="164739"/>
              </a:xfrm>
              <a:custGeom>
                <a:avLst/>
                <a:gdLst>
                  <a:gd name="T0" fmla="*/ 517 w 517"/>
                  <a:gd name="T1" fmla="*/ 98 h 1017"/>
                  <a:gd name="T2" fmla="*/ 422 w 517"/>
                  <a:gd name="T3" fmla="*/ 0 h 1017"/>
                  <a:gd name="T4" fmla="*/ 376 w 517"/>
                  <a:gd name="T5" fmla="*/ 0 h 1017"/>
                  <a:gd name="T6" fmla="*/ 287 w 517"/>
                  <a:gd name="T7" fmla="*/ 220 h 1017"/>
                  <a:gd name="T8" fmla="*/ 287 w 517"/>
                  <a:gd name="T9" fmla="*/ 80 h 1017"/>
                  <a:gd name="T10" fmla="*/ 302 w 517"/>
                  <a:gd name="T11" fmla="*/ 32 h 1017"/>
                  <a:gd name="T12" fmla="*/ 260 w 517"/>
                  <a:gd name="T13" fmla="*/ 1 h 1017"/>
                  <a:gd name="T14" fmla="*/ 260 w 517"/>
                  <a:gd name="T15" fmla="*/ 0 h 1017"/>
                  <a:gd name="T16" fmla="*/ 258 w 517"/>
                  <a:gd name="T17" fmla="*/ 0 h 1017"/>
                  <a:gd name="T18" fmla="*/ 258 w 517"/>
                  <a:gd name="T19" fmla="*/ 1 h 1017"/>
                  <a:gd name="T20" fmla="*/ 216 w 517"/>
                  <a:gd name="T21" fmla="*/ 32 h 1017"/>
                  <a:gd name="T22" fmla="*/ 231 w 517"/>
                  <a:gd name="T23" fmla="*/ 80 h 1017"/>
                  <a:gd name="T24" fmla="*/ 231 w 517"/>
                  <a:gd name="T25" fmla="*/ 220 h 1017"/>
                  <a:gd name="T26" fmla="*/ 142 w 517"/>
                  <a:gd name="T27" fmla="*/ 0 h 1017"/>
                  <a:gd name="T28" fmla="*/ 96 w 517"/>
                  <a:gd name="T29" fmla="*/ 0 h 1017"/>
                  <a:gd name="T30" fmla="*/ 1 w 517"/>
                  <a:gd name="T31" fmla="*/ 98 h 1017"/>
                  <a:gd name="T32" fmla="*/ 0 w 517"/>
                  <a:gd name="T33" fmla="*/ 98 h 1017"/>
                  <a:gd name="T34" fmla="*/ 0 w 517"/>
                  <a:gd name="T35" fmla="*/ 102 h 1017"/>
                  <a:gd name="T36" fmla="*/ 0 w 517"/>
                  <a:gd name="T37" fmla="*/ 159 h 1017"/>
                  <a:gd name="T38" fmla="*/ 0 w 517"/>
                  <a:gd name="T39" fmla="*/ 170 h 1017"/>
                  <a:gd name="T40" fmla="*/ 0 w 517"/>
                  <a:gd name="T41" fmla="*/ 193 h 1017"/>
                  <a:gd name="T42" fmla="*/ 0 w 517"/>
                  <a:gd name="T43" fmla="*/ 275 h 1017"/>
                  <a:gd name="T44" fmla="*/ 80 w 517"/>
                  <a:gd name="T45" fmla="*/ 445 h 1017"/>
                  <a:gd name="T46" fmla="*/ 133 w 517"/>
                  <a:gd name="T47" fmla="*/ 940 h 1017"/>
                  <a:gd name="T48" fmla="*/ 197 w 517"/>
                  <a:gd name="T49" fmla="*/ 1017 h 1017"/>
                  <a:gd name="T50" fmla="*/ 259 w 517"/>
                  <a:gd name="T51" fmla="*/ 960 h 1017"/>
                  <a:gd name="T52" fmla="*/ 321 w 517"/>
                  <a:gd name="T53" fmla="*/ 1017 h 1017"/>
                  <a:gd name="T54" fmla="*/ 385 w 517"/>
                  <a:gd name="T55" fmla="*/ 940 h 1017"/>
                  <a:gd name="T56" fmla="*/ 438 w 517"/>
                  <a:gd name="T57" fmla="*/ 445 h 1017"/>
                  <a:gd name="T58" fmla="*/ 517 w 517"/>
                  <a:gd name="T59" fmla="*/ 275 h 1017"/>
                  <a:gd name="T60" fmla="*/ 517 w 517"/>
                  <a:gd name="T61" fmla="*/ 193 h 1017"/>
                  <a:gd name="T62" fmla="*/ 517 w 517"/>
                  <a:gd name="T63" fmla="*/ 170 h 1017"/>
                  <a:gd name="T64" fmla="*/ 517 w 517"/>
                  <a:gd name="T65" fmla="*/ 159 h 1017"/>
                  <a:gd name="T66" fmla="*/ 517 w 517"/>
                  <a:gd name="T67" fmla="*/ 102 h 1017"/>
                  <a:gd name="T68" fmla="*/ 517 w 517"/>
                  <a:gd name="T69" fmla="*/ 98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7" h="1017">
                    <a:moveTo>
                      <a:pt x="517" y="98"/>
                    </a:moveTo>
                    <a:cubicBezTo>
                      <a:pt x="515" y="44"/>
                      <a:pt x="474" y="0"/>
                      <a:pt x="422" y="0"/>
                    </a:cubicBezTo>
                    <a:lnTo>
                      <a:pt x="376" y="0"/>
                    </a:lnTo>
                    <a:cubicBezTo>
                      <a:pt x="351" y="65"/>
                      <a:pt x="306" y="173"/>
                      <a:pt x="287" y="220"/>
                    </a:cubicBezTo>
                    <a:lnTo>
                      <a:pt x="287" y="80"/>
                    </a:lnTo>
                    <a:lnTo>
                      <a:pt x="302" y="32"/>
                    </a:lnTo>
                    <a:lnTo>
                      <a:pt x="260" y="1"/>
                    </a:lnTo>
                    <a:lnTo>
                      <a:pt x="260" y="0"/>
                    </a:lnTo>
                    <a:lnTo>
                      <a:pt x="258" y="0"/>
                    </a:lnTo>
                    <a:lnTo>
                      <a:pt x="258" y="1"/>
                    </a:lnTo>
                    <a:lnTo>
                      <a:pt x="216" y="32"/>
                    </a:lnTo>
                    <a:lnTo>
                      <a:pt x="231" y="80"/>
                    </a:lnTo>
                    <a:lnTo>
                      <a:pt x="231" y="220"/>
                    </a:lnTo>
                    <a:cubicBezTo>
                      <a:pt x="212" y="173"/>
                      <a:pt x="167" y="65"/>
                      <a:pt x="142" y="0"/>
                    </a:cubicBezTo>
                    <a:lnTo>
                      <a:pt x="96" y="0"/>
                    </a:lnTo>
                    <a:cubicBezTo>
                      <a:pt x="44" y="0"/>
                      <a:pt x="3" y="44"/>
                      <a:pt x="1" y="98"/>
                    </a:cubicBezTo>
                    <a:lnTo>
                      <a:pt x="0" y="98"/>
                    </a:lnTo>
                    <a:lnTo>
                      <a:pt x="0" y="102"/>
                    </a:lnTo>
                    <a:lnTo>
                      <a:pt x="0" y="159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0" y="275"/>
                    </a:lnTo>
                    <a:cubicBezTo>
                      <a:pt x="0" y="361"/>
                      <a:pt x="35" y="431"/>
                      <a:pt x="80" y="445"/>
                    </a:cubicBezTo>
                    <a:lnTo>
                      <a:pt x="133" y="940"/>
                    </a:lnTo>
                    <a:cubicBezTo>
                      <a:pt x="133" y="982"/>
                      <a:pt x="162" y="1017"/>
                      <a:pt x="197" y="1017"/>
                    </a:cubicBezTo>
                    <a:cubicBezTo>
                      <a:pt x="227" y="1017"/>
                      <a:pt x="252" y="993"/>
                      <a:pt x="259" y="960"/>
                    </a:cubicBezTo>
                    <a:cubicBezTo>
                      <a:pt x="266" y="993"/>
                      <a:pt x="291" y="1017"/>
                      <a:pt x="321" y="1017"/>
                    </a:cubicBezTo>
                    <a:cubicBezTo>
                      <a:pt x="356" y="1017"/>
                      <a:pt x="385" y="982"/>
                      <a:pt x="385" y="940"/>
                    </a:cubicBezTo>
                    <a:lnTo>
                      <a:pt x="438" y="445"/>
                    </a:lnTo>
                    <a:cubicBezTo>
                      <a:pt x="483" y="431"/>
                      <a:pt x="517" y="361"/>
                      <a:pt x="517" y="275"/>
                    </a:cubicBezTo>
                    <a:lnTo>
                      <a:pt x="517" y="193"/>
                    </a:lnTo>
                    <a:lnTo>
                      <a:pt x="517" y="170"/>
                    </a:lnTo>
                    <a:lnTo>
                      <a:pt x="517" y="159"/>
                    </a:lnTo>
                    <a:lnTo>
                      <a:pt x="517" y="102"/>
                    </a:lnTo>
                    <a:lnTo>
                      <a:pt x="517" y="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161"/>
          <p:cNvGrpSpPr/>
          <p:nvPr/>
        </p:nvGrpSpPr>
        <p:grpSpPr>
          <a:xfrm>
            <a:off x="235566" y="2006192"/>
            <a:ext cx="1075724" cy="1075724"/>
            <a:chOff x="-3599115" y="1712034"/>
            <a:chExt cx="557433" cy="557433"/>
          </a:xfrm>
        </p:grpSpPr>
        <p:sp>
          <p:nvSpPr>
            <p:cNvPr id="189" name="Овал 188"/>
            <p:cNvSpPr/>
            <p:nvPr/>
          </p:nvSpPr>
          <p:spPr>
            <a:xfrm>
              <a:off x="-3599115" y="1712034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10" name="Группа 279"/>
            <p:cNvGrpSpPr/>
            <p:nvPr/>
          </p:nvGrpSpPr>
          <p:grpSpPr>
            <a:xfrm>
              <a:off x="-3534366" y="1800111"/>
              <a:ext cx="427935" cy="325194"/>
              <a:chOff x="472830" y="2027237"/>
              <a:chExt cx="403186" cy="306387"/>
            </a:xfrm>
          </p:grpSpPr>
          <p:sp>
            <p:nvSpPr>
              <p:cNvPr id="191" name="Freeform 1000"/>
              <p:cNvSpPr>
                <a:spLocks/>
              </p:cNvSpPr>
              <p:nvPr/>
            </p:nvSpPr>
            <p:spPr bwMode="auto">
              <a:xfrm>
                <a:off x="527557" y="2027237"/>
                <a:ext cx="278950" cy="26065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0" y="1"/>
                  </a:cxn>
                  <a:cxn ang="0">
                    <a:pos x="2" y="57"/>
                  </a:cxn>
                  <a:cxn ang="0">
                    <a:pos x="4" y="61"/>
                  </a:cxn>
                  <a:cxn ang="0">
                    <a:pos x="21" y="61"/>
                  </a:cxn>
                  <a:cxn ang="0">
                    <a:pos x="27" y="67"/>
                  </a:cxn>
                  <a:cxn ang="0">
                    <a:pos x="27" y="114"/>
                  </a:cxn>
                  <a:cxn ang="0">
                    <a:pos x="33" y="120"/>
                  </a:cxn>
                  <a:cxn ang="0">
                    <a:pos x="53" y="120"/>
                  </a:cxn>
                  <a:cxn ang="0">
                    <a:pos x="53" y="120"/>
                  </a:cxn>
                  <a:cxn ang="0">
                    <a:pos x="53" y="86"/>
                  </a:cxn>
                  <a:cxn ang="0">
                    <a:pos x="56" y="83"/>
                  </a:cxn>
                  <a:cxn ang="0">
                    <a:pos x="73" y="83"/>
                  </a:cxn>
                  <a:cxn ang="0">
                    <a:pos x="76" y="86"/>
                  </a:cxn>
                  <a:cxn ang="0">
                    <a:pos x="76" y="120"/>
                  </a:cxn>
                  <a:cxn ang="0">
                    <a:pos x="76" y="121"/>
                  </a:cxn>
                  <a:cxn ang="0">
                    <a:pos x="96" y="121"/>
                  </a:cxn>
                  <a:cxn ang="0">
                    <a:pos x="96" y="121"/>
                  </a:cxn>
                  <a:cxn ang="0">
                    <a:pos x="102" y="115"/>
                  </a:cxn>
                  <a:cxn ang="0">
                    <a:pos x="102" y="68"/>
                  </a:cxn>
                  <a:cxn ang="0">
                    <a:pos x="108" y="62"/>
                  </a:cxn>
                  <a:cxn ang="0">
                    <a:pos x="108" y="62"/>
                  </a:cxn>
                  <a:cxn ang="0">
                    <a:pos x="125" y="63"/>
                  </a:cxn>
                  <a:cxn ang="0">
                    <a:pos x="125" y="63"/>
                  </a:cxn>
                  <a:cxn ang="0">
                    <a:pos x="126" y="58"/>
                  </a:cxn>
                  <a:cxn ang="0">
                    <a:pos x="69" y="1"/>
                  </a:cxn>
                  <a:cxn ang="0">
                    <a:pos x="64" y="0"/>
                  </a:cxn>
                </a:cxnLst>
                <a:rect l="0" t="0" r="r" b="b"/>
                <a:pathLst>
                  <a:path w="129" h="121">
                    <a:moveTo>
                      <a:pt x="64" y="0"/>
                    </a:moveTo>
                    <a:cubicBezTo>
                      <a:pt x="63" y="0"/>
                      <a:pt x="61" y="0"/>
                      <a:pt x="60" y="1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59"/>
                      <a:pt x="1" y="61"/>
                      <a:pt x="4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4" y="61"/>
                      <a:pt x="27" y="64"/>
                      <a:pt x="27" y="67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7" y="117"/>
                      <a:pt x="30" y="120"/>
                      <a:pt x="33" y="120"/>
                    </a:cubicBezTo>
                    <a:cubicBezTo>
                      <a:pt x="53" y="120"/>
                      <a:pt x="53" y="120"/>
                      <a:pt x="53" y="120"/>
                    </a:cubicBezTo>
                    <a:cubicBezTo>
                      <a:pt x="53" y="120"/>
                      <a:pt x="53" y="120"/>
                      <a:pt x="53" y="120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3" y="85"/>
                      <a:pt x="54" y="83"/>
                      <a:pt x="56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5" y="83"/>
                      <a:pt x="76" y="85"/>
                      <a:pt x="76" y="86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21"/>
                      <a:pt x="76" y="121"/>
                      <a:pt x="76" y="121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100" y="121"/>
                      <a:pt x="102" y="118"/>
                      <a:pt x="102" y="115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102" y="65"/>
                      <a:pt x="105" y="62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8" y="63"/>
                      <a:pt x="129" y="61"/>
                      <a:pt x="126" y="58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7" y="0"/>
                      <a:pt x="66" y="0"/>
                      <a:pt x="64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192" name="Freeform 1001"/>
              <p:cNvSpPr>
                <a:spLocks/>
              </p:cNvSpPr>
              <p:nvPr/>
            </p:nvSpPr>
            <p:spPr bwMode="auto">
              <a:xfrm>
                <a:off x="472830" y="2212898"/>
                <a:ext cx="222512" cy="120726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113" y="0"/>
                  </a:cxn>
                  <a:cxn ang="0">
                    <a:pos x="111" y="3"/>
                  </a:cxn>
                  <a:cxn ang="0">
                    <a:pos x="111" y="32"/>
                  </a:cxn>
                  <a:cxn ang="0">
                    <a:pos x="113" y="35"/>
                  </a:cxn>
                  <a:cxn ang="0">
                    <a:pos x="116" y="35"/>
                  </a:cxn>
                  <a:cxn ang="0">
                    <a:pos x="116" y="40"/>
                  </a:cxn>
                  <a:cxn ang="0">
                    <a:pos x="116" y="41"/>
                  </a:cxn>
                  <a:cxn ang="0">
                    <a:pos x="105" y="41"/>
                  </a:cxn>
                  <a:cxn ang="0">
                    <a:pos x="103" y="44"/>
                  </a:cxn>
                  <a:cxn ang="0">
                    <a:pos x="103" y="44"/>
                  </a:cxn>
                  <a:cxn ang="0">
                    <a:pos x="0" y="44"/>
                  </a:cxn>
                  <a:cxn ang="0">
                    <a:pos x="0" y="52"/>
                  </a:cxn>
                  <a:cxn ang="0">
                    <a:pos x="103" y="52"/>
                  </a:cxn>
                  <a:cxn ang="0">
                    <a:pos x="103" y="53"/>
                  </a:cxn>
                  <a:cxn ang="0">
                    <a:pos x="105" y="56"/>
                  </a:cxn>
                  <a:cxn ang="0">
                    <a:pos x="115" y="56"/>
                  </a:cxn>
                  <a:cxn ang="0">
                    <a:pos x="115" y="56"/>
                  </a:cxn>
                  <a:cxn ang="0">
                    <a:pos x="123" y="56"/>
                  </a:cxn>
                  <a:cxn ang="0">
                    <a:pos x="123" y="56"/>
                  </a:cxn>
                  <a:cxn ang="0">
                    <a:pos x="133" y="56"/>
                  </a:cxn>
                  <a:cxn ang="0">
                    <a:pos x="136" y="53"/>
                  </a:cxn>
                  <a:cxn ang="0">
                    <a:pos x="136" y="44"/>
                  </a:cxn>
                  <a:cxn ang="0">
                    <a:pos x="133" y="41"/>
                  </a:cxn>
                  <a:cxn ang="0">
                    <a:pos x="123" y="41"/>
                  </a:cxn>
                  <a:cxn ang="0">
                    <a:pos x="123" y="35"/>
                  </a:cxn>
                  <a:cxn ang="0">
                    <a:pos x="126" y="35"/>
                  </a:cxn>
                  <a:cxn ang="0">
                    <a:pos x="128" y="32"/>
                  </a:cxn>
                  <a:cxn ang="0">
                    <a:pos x="128" y="3"/>
                  </a:cxn>
                  <a:cxn ang="0">
                    <a:pos x="126" y="0"/>
                  </a:cxn>
                </a:cxnLst>
                <a:rect l="0" t="0" r="r" b="b"/>
                <a:pathLst>
                  <a:path w="136" h="56">
                    <a:moveTo>
                      <a:pt x="126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2" y="0"/>
                      <a:pt x="111" y="1"/>
                      <a:pt x="111" y="3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11" y="34"/>
                      <a:pt x="112" y="35"/>
                      <a:pt x="113" y="35"/>
                    </a:cubicBezTo>
                    <a:cubicBezTo>
                      <a:pt x="116" y="35"/>
                      <a:pt x="116" y="35"/>
                      <a:pt x="116" y="35"/>
                    </a:cubicBezTo>
                    <a:cubicBezTo>
                      <a:pt x="116" y="40"/>
                      <a:pt x="116" y="40"/>
                      <a:pt x="116" y="40"/>
                    </a:cubicBezTo>
                    <a:cubicBezTo>
                      <a:pt x="116" y="40"/>
                      <a:pt x="116" y="41"/>
                      <a:pt x="116" y="41"/>
                    </a:cubicBezTo>
                    <a:cubicBezTo>
                      <a:pt x="105" y="41"/>
                      <a:pt x="105" y="41"/>
                      <a:pt x="105" y="41"/>
                    </a:cubicBezTo>
                    <a:cubicBezTo>
                      <a:pt x="104" y="41"/>
                      <a:pt x="103" y="42"/>
                      <a:pt x="103" y="44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3"/>
                      <a:pt x="103" y="53"/>
                      <a:pt x="103" y="53"/>
                    </a:cubicBezTo>
                    <a:cubicBezTo>
                      <a:pt x="103" y="55"/>
                      <a:pt x="104" y="56"/>
                      <a:pt x="10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33" y="56"/>
                      <a:pt x="133" y="56"/>
                      <a:pt x="133" y="56"/>
                    </a:cubicBezTo>
                    <a:cubicBezTo>
                      <a:pt x="135" y="56"/>
                      <a:pt x="136" y="55"/>
                      <a:pt x="136" y="53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36" y="42"/>
                      <a:pt x="135" y="41"/>
                      <a:pt x="133" y="41"/>
                    </a:cubicBezTo>
                    <a:cubicBezTo>
                      <a:pt x="123" y="41"/>
                      <a:pt x="123" y="41"/>
                      <a:pt x="123" y="41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5"/>
                      <a:pt x="128" y="34"/>
                      <a:pt x="128" y="32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8" y="1"/>
                      <a:pt x="127" y="0"/>
                      <a:pt x="126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193" name="Freeform 1002"/>
              <p:cNvSpPr>
                <a:spLocks/>
              </p:cNvSpPr>
              <p:nvPr/>
            </p:nvSpPr>
            <p:spPr bwMode="auto">
              <a:xfrm>
                <a:off x="789130" y="2227532"/>
                <a:ext cx="86886" cy="7774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3" y="12"/>
                  </a:cxn>
                  <a:cxn ang="0">
                    <a:pos x="7" y="25"/>
                  </a:cxn>
                  <a:cxn ang="0">
                    <a:pos x="7" y="25"/>
                  </a:cxn>
                  <a:cxn ang="0">
                    <a:pos x="8" y="26"/>
                  </a:cxn>
                  <a:cxn ang="0">
                    <a:pos x="8" y="27"/>
                  </a:cxn>
                  <a:cxn ang="0">
                    <a:pos x="9" y="28"/>
                  </a:cxn>
                  <a:cxn ang="0">
                    <a:pos x="10" y="28"/>
                  </a:cxn>
                  <a:cxn ang="0">
                    <a:pos x="11" y="27"/>
                  </a:cxn>
                  <a:cxn ang="0">
                    <a:pos x="13" y="24"/>
                  </a:cxn>
                  <a:cxn ang="0">
                    <a:pos x="14" y="24"/>
                  </a:cxn>
                  <a:cxn ang="0">
                    <a:pos x="14" y="24"/>
                  </a:cxn>
                  <a:cxn ang="0">
                    <a:pos x="26" y="35"/>
                  </a:cxn>
                  <a:cxn ang="0">
                    <a:pos x="28" y="36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0" y="36"/>
                  </a:cxn>
                  <a:cxn ang="0">
                    <a:pos x="33" y="33"/>
                  </a:cxn>
                  <a:cxn ang="0">
                    <a:pos x="33" y="33"/>
                  </a:cxn>
                  <a:cxn ang="0">
                    <a:pos x="33" y="33"/>
                  </a:cxn>
                  <a:cxn ang="0">
                    <a:pos x="38" y="27"/>
                  </a:cxn>
                  <a:cxn ang="0">
                    <a:pos x="38" y="27"/>
                  </a:cxn>
                  <a:cxn ang="0">
                    <a:pos x="38" y="27"/>
                  </a:cxn>
                  <a:cxn ang="0">
                    <a:pos x="40" y="25"/>
                  </a:cxn>
                  <a:cxn ang="0">
                    <a:pos x="40" y="23"/>
                  </a:cxn>
                  <a:cxn ang="0">
                    <a:pos x="40" y="23"/>
                  </a:cxn>
                  <a:cxn ang="0">
                    <a:pos x="39" y="21"/>
                  </a:cxn>
                  <a:cxn ang="0">
                    <a:pos x="27" y="10"/>
                  </a:cxn>
                  <a:cxn ang="0">
                    <a:pos x="26" y="10"/>
                  </a:cxn>
                  <a:cxn ang="0">
                    <a:pos x="26" y="9"/>
                  </a:cxn>
                  <a:cxn ang="0">
                    <a:pos x="29" y="6"/>
                  </a:cxn>
                  <a:cxn ang="0">
                    <a:pos x="29" y="5"/>
                  </a:cxn>
                  <a:cxn ang="0">
                    <a:pos x="28" y="4"/>
                  </a:cxn>
                  <a:cxn ang="0">
                    <a:pos x="28" y="3"/>
                  </a:cxn>
                  <a:cxn ang="0">
                    <a:pos x="26" y="3"/>
                  </a:cxn>
                  <a:cxn ang="0">
                    <a:pos x="26" y="3"/>
                  </a:cxn>
                  <a:cxn ang="0">
                    <a:pos x="13" y="1"/>
                  </a:cxn>
                  <a:cxn ang="0">
                    <a:pos x="3" y="0"/>
                  </a:cxn>
                  <a:cxn ang="0">
                    <a:pos x="3" y="0"/>
                  </a:cxn>
                </a:cxnLst>
                <a:rect l="0" t="0" r="r" b="b"/>
                <a:pathLst>
                  <a:path w="40" h="36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8"/>
                      <a:pt x="10" y="27"/>
                      <a:pt x="11" y="27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4"/>
                      <a:pt x="40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2"/>
                      <a:pt x="40" y="21"/>
                      <a:pt x="39" y="2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5"/>
                    </a:cubicBezTo>
                    <a:cubicBezTo>
                      <a:pt x="29" y="5"/>
                      <a:pt x="29" y="4"/>
                      <a:pt x="28" y="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</p:grpSp>
      </p:grpSp>
      <p:grpSp>
        <p:nvGrpSpPr>
          <p:cNvPr id="11" name="Группа 119"/>
          <p:cNvGrpSpPr/>
          <p:nvPr/>
        </p:nvGrpSpPr>
        <p:grpSpPr>
          <a:xfrm>
            <a:off x="5936400" y="2750381"/>
            <a:ext cx="209741" cy="209741"/>
            <a:chOff x="6299396" y="-869711"/>
            <a:chExt cx="1079269" cy="1079269"/>
          </a:xfrm>
        </p:grpSpPr>
        <p:sp>
          <p:nvSpPr>
            <p:cNvPr id="123" name="Овал 122"/>
            <p:cNvSpPr/>
            <p:nvPr/>
          </p:nvSpPr>
          <p:spPr>
            <a:xfrm>
              <a:off x="6399759" y="-769348"/>
              <a:ext cx="878542" cy="8785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4" name="Freeform 1260"/>
            <p:cNvSpPr>
              <a:spLocks noEditPoints="1"/>
            </p:cNvSpPr>
            <p:nvPr/>
          </p:nvSpPr>
          <p:spPr bwMode="auto">
            <a:xfrm>
              <a:off x="6299396" y="-869711"/>
              <a:ext cx="1079269" cy="1079269"/>
            </a:xfrm>
            <a:custGeom>
              <a:avLst/>
              <a:gdLst>
                <a:gd name="T0" fmla="*/ 646 w 786"/>
                <a:gd name="T1" fmla="*/ 140 h 786"/>
                <a:gd name="T2" fmla="*/ 140 w 786"/>
                <a:gd name="T3" fmla="*/ 140 h 786"/>
                <a:gd name="T4" fmla="*/ 140 w 786"/>
                <a:gd name="T5" fmla="*/ 646 h 786"/>
                <a:gd name="T6" fmla="*/ 647 w 786"/>
                <a:gd name="T7" fmla="*/ 646 h 786"/>
                <a:gd name="T8" fmla="*/ 646 w 786"/>
                <a:gd name="T9" fmla="*/ 140 h 786"/>
                <a:gd name="T10" fmla="*/ 410 w 786"/>
                <a:gd name="T11" fmla="*/ 696 h 786"/>
                <a:gd name="T12" fmla="*/ 410 w 786"/>
                <a:gd name="T13" fmla="*/ 696 h 786"/>
                <a:gd name="T14" fmla="*/ 376 w 786"/>
                <a:gd name="T15" fmla="*/ 696 h 786"/>
                <a:gd name="T16" fmla="*/ 351 w 786"/>
                <a:gd name="T17" fmla="*/ 686 h 786"/>
                <a:gd name="T18" fmla="*/ 341 w 786"/>
                <a:gd name="T19" fmla="*/ 661 h 786"/>
                <a:gd name="T20" fmla="*/ 341 w 786"/>
                <a:gd name="T21" fmla="*/ 445 h 786"/>
                <a:gd name="T22" fmla="*/ 125 w 786"/>
                <a:gd name="T23" fmla="*/ 445 h 786"/>
                <a:gd name="T24" fmla="*/ 100 w 786"/>
                <a:gd name="T25" fmla="*/ 435 h 786"/>
                <a:gd name="T26" fmla="*/ 90 w 786"/>
                <a:gd name="T27" fmla="*/ 410 h 786"/>
                <a:gd name="T28" fmla="*/ 90 w 786"/>
                <a:gd name="T29" fmla="*/ 376 h 786"/>
                <a:gd name="T30" fmla="*/ 125 w 786"/>
                <a:gd name="T31" fmla="*/ 341 h 786"/>
                <a:gd name="T32" fmla="*/ 341 w 786"/>
                <a:gd name="T33" fmla="*/ 340 h 786"/>
                <a:gd name="T34" fmla="*/ 341 w 786"/>
                <a:gd name="T35" fmla="*/ 125 h 786"/>
                <a:gd name="T36" fmla="*/ 351 w 786"/>
                <a:gd name="T37" fmla="*/ 100 h 786"/>
                <a:gd name="T38" fmla="*/ 376 w 786"/>
                <a:gd name="T39" fmla="*/ 90 h 786"/>
                <a:gd name="T40" fmla="*/ 410 w 786"/>
                <a:gd name="T41" fmla="*/ 90 h 786"/>
                <a:gd name="T42" fmla="*/ 446 w 786"/>
                <a:gd name="T43" fmla="*/ 125 h 786"/>
                <a:gd name="T44" fmla="*/ 446 w 786"/>
                <a:gd name="T45" fmla="*/ 340 h 786"/>
                <a:gd name="T46" fmla="*/ 661 w 786"/>
                <a:gd name="T47" fmla="*/ 341 h 786"/>
                <a:gd name="T48" fmla="*/ 686 w 786"/>
                <a:gd name="T49" fmla="*/ 351 h 786"/>
                <a:gd name="T50" fmla="*/ 697 w 786"/>
                <a:gd name="T51" fmla="*/ 376 h 786"/>
                <a:gd name="T52" fmla="*/ 697 w 786"/>
                <a:gd name="T53" fmla="*/ 410 h 786"/>
                <a:gd name="T54" fmla="*/ 661 w 786"/>
                <a:gd name="T55" fmla="*/ 445 h 786"/>
                <a:gd name="T56" fmla="*/ 446 w 786"/>
                <a:gd name="T57" fmla="*/ 445 h 786"/>
                <a:gd name="T58" fmla="*/ 446 w 786"/>
                <a:gd name="T59" fmla="*/ 661 h 786"/>
                <a:gd name="T60" fmla="*/ 435 w 786"/>
                <a:gd name="T61" fmla="*/ 686 h 786"/>
                <a:gd name="T62" fmla="*/ 410 w 786"/>
                <a:gd name="T63" fmla="*/ 696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6" h="786">
                  <a:moveTo>
                    <a:pt x="646" y="140"/>
                  </a:moveTo>
                  <a:cubicBezTo>
                    <a:pt x="507" y="0"/>
                    <a:pt x="280" y="0"/>
                    <a:pt x="140" y="140"/>
                  </a:cubicBezTo>
                  <a:cubicBezTo>
                    <a:pt x="0" y="280"/>
                    <a:pt x="0" y="506"/>
                    <a:pt x="140" y="646"/>
                  </a:cubicBezTo>
                  <a:cubicBezTo>
                    <a:pt x="280" y="786"/>
                    <a:pt x="507" y="786"/>
                    <a:pt x="647" y="646"/>
                  </a:cubicBezTo>
                  <a:cubicBezTo>
                    <a:pt x="786" y="506"/>
                    <a:pt x="786" y="279"/>
                    <a:pt x="646" y="140"/>
                  </a:cubicBezTo>
                  <a:close/>
                  <a:moveTo>
                    <a:pt x="410" y="696"/>
                  </a:moveTo>
                  <a:lnTo>
                    <a:pt x="410" y="696"/>
                  </a:lnTo>
                  <a:lnTo>
                    <a:pt x="376" y="696"/>
                  </a:lnTo>
                  <a:cubicBezTo>
                    <a:pt x="366" y="696"/>
                    <a:pt x="357" y="692"/>
                    <a:pt x="351" y="686"/>
                  </a:cubicBezTo>
                  <a:cubicBezTo>
                    <a:pt x="345" y="680"/>
                    <a:pt x="341" y="671"/>
                    <a:pt x="341" y="661"/>
                  </a:cubicBezTo>
                  <a:lnTo>
                    <a:pt x="341" y="445"/>
                  </a:lnTo>
                  <a:lnTo>
                    <a:pt x="125" y="445"/>
                  </a:lnTo>
                  <a:cubicBezTo>
                    <a:pt x="115" y="445"/>
                    <a:pt x="107" y="441"/>
                    <a:pt x="100" y="435"/>
                  </a:cubicBezTo>
                  <a:cubicBezTo>
                    <a:pt x="94" y="429"/>
                    <a:pt x="90" y="420"/>
                    <a:pt x="90" y="410"/>
                  </a:cubicBezTo>
                  <a:lnTo>
                    <a:pt x="90" y="376"/>
                  </a:lnTo>
                  <a:cubicBezTo>
                    <a:pt x="90" y="356"/>
                    <a:pt x="106" y="340"/>
                    <a:pt x="125" y="341"/>
                  </a:cubicBezTo>
                  <a:lnTo>
                    <a:pt x="341" y="340"/>
                  </a:lnTo>
                  <a:lnTo>
                    <a:pt x="341" y="125"/>
                  </a:lnTo>
                  <a:cubicBezTo>
                    <a:pt x="341" y="115"/>
                    <a:pt x="344" y="107"/>
                    <a:pt x="351" y="100"/>
                  </a:cubicBezTo>
                  <a:cubicBezTo>
                    <a:pt x="358" y="93"/>
                    <a:pt x="367" y="90"/>
                    <a:pt x="376" y="90"/>
                  </a:cubicBezTo>
                  <a:lnTo>
                    <a:pt x="410" y="90"/>
                  </a:lnTo>
                  <a:cubicBezTo>
                    <a:pt x="430" y="90"/>
                    <a:pt x="446" y="105"/>
                    <a:pt x="446" y="125"/>
                  </a:cubicBezTo>
                  <a:lnTo>
                    <a:pt x="446" y="340"/>
                  </a:lnTo>
                  <a:lnTo>
                    <a:pt x="661" y="341"/>
                  </a:lnTo>
                  <a:cubicBezTo>
                    <a:pt x="671" y="341"/>
                    <a:pt x="680" y="344"/>
                    <a:pt x="686" y="351"/>
                  </a:cubicBezTo>
                  <a:cubicBezTo>
                    <a:pt x="693" y="357"/>
                    <a:pt x="697" y="366"/>
                    <a:pt x="697" y="376"/>
                  </a:cubicBezTo>
                  <a:lnTo>
                    <a:pt x="697" y="410"/>
                  </a:lnTo>
                  <a:cubicBezTo>
                    <a:pt x="696" y="430"/>
                    <a:pt x="681" y="445"/>
                    <a:pt x="661" y="445"/>
                  </a:cubicBezTo>
                  <a:lnTo>
                    <a:pt x="446" y="445"/>
                  </a:lnTo>
                  <a:lnTo>
                    <a:pt x="446" y="661"/>
                  </a:lnTo>
                  <a:cubicBezTo>
                    <a:pt x="446" y="670"/>
                    <a:pt x="442" y="679"/>
                    <a:pt x="435" y="686"/>
                  </a:cubicBezTo>
                  <a:cubicBezTo>
                    <a:pt x="429" y="693"/>
                    <a:pt x="420" y="696"/>
                    <a:pt x="410" y="69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" name="Группа 124"/>
          <p:cNvGrpSpPr/>
          <p:nvPr/>
        </p:nvGrpSpPr>
        <p:grpSpPr>
          <a:xfrm>
            <a:off x="5960757" y="1239329"/>
            <a:ext cx="161026" cy="161026"/>
            <a:chOff x="6299396" y="-869711"/>
            <a:chExt cx="1079269" cy="1079269"/>
          </a:xfrm>
        </p:grpSpPr>
        <p:sp>
          <p:nvSpPr>
            <p:cNvPr id="126" name="Овал 125"/>
            <p:cNvSpPr/>
            <p:nvPr/>
          </p:nvSpPr>
          <p:spPr>
            <a:xfrm>
              <a:off x="6399759" y="-769348"/>
              <a:ext cx="878542" cy="8785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7" name="Freeform 1260"/>
            <p:cNvSpPr>
              <a:spLocks noEditPoints="1"/>
            </p:cNvSpPr>
            <p:nvPr/>
          </p:nvSpPr>
          <p:spPr bwMode="auto">
            <a:xfrm>
              <a:off x="6299396" y="-869711"/>
              <a:ext cx="1079269" cy="1079269"/>
            </a:xfrm>
            <a:custGeom>
              <a:avLst/>
              <a:gdLst>
                <a:gd name="T0" fmla="*/ 646 w 786"/>
                <a:gd name="T1" fmla="*/ 140 h 786"/>
                <a:gd name="T2" fmla="*/ 140 w 786"/>
                <a:gd name="T3" fmla="*/ 140 h 786"/>
                <a:gd name="T4" fmla="*/ 140 w 786"/>
                <a:gd name="T5" fmla="*/ 646 h 786"/>
                <a:gd name="T6" fmla="*/ 647 w 786"/>
                <a:gd name="T7" fmla="*/ 646 h 786"/>
                <a:gd name="T8" fmla="*/ 646 w 786"/>
                <a:gd name="T9" fmla="*/ 140 h 786"/>
                <a:gd name="T10" fmla="*/ 410 w 786"/>
                <a:gd name="T11" fmla="*/ 696 h 786"/>
                <a:gd name="T12" fmla="*/ 410 w 786"/>
                <a:gd name="T13" fmla="*/ 696 h 786"/>
                <a:gd name="T14" fmla="*/ 376 w 786"/>
                <a:gd name="T15" fmla="*/ 696 h 786"/>
                <a:gd name="T16" fmla="*/ 351 w 786"/>
                <a:gd name="T17" fmla="*/ 686 h 786"/>
                <a:gd name="T18" fmla="*/ 341 w 786"/>
                <a:gd name="T19" fmla="*/ 661 h 786"/>
                <a:gd name="T20" fmla="*/ 341 w 786"/>
                <a:gd name="T21" fmla="*/ 445 h 786"/>
                <a:gd name="T22" fmla="*/ 125 w 786"/>
                <a:gd name="T23" fmla="*/ 445 h 786"/>
                <a:gd name="T24" fmla="*/ 100 w 786"/>
                <a:gd name="T25" fmla="*/ 435 h 786"/>
                <a:gd name="T26" fmla="*/ 90 w 786"/>
                <a:gd name="T27" fmla="*/ 410 h 786"/>
                <a:gd name="T28" fmla="*/ 90 w 786"/>
                <a:gd name="T29" fmla="*/ 376 h 786"/>
                <a:gd name="T30" fmla="*/ 125 w 786"/>
                <a:gd name="T31" fmla="*/ 341 h 786"/>
                <a:gd name="T32" fmla="*/ 341 w 786"/>
                <a:gd name="T33" fmla="*/ 340 h 786"/>
                <a:gd name="T34" fmla="*/ 341 w 786"/>
                <a:gd name="T35" fmla="*/ 125 h 786"/>
                <a:gd name="T36" fmla="*/ 351 w 786"/>
                <a:gd name="T37" fmla="*/ 100 h 786"/>
                <a:gd name="T38" fmla="*/ 376 w 786"/>
                <a:gd name="T39" fmla="*/ 90 h 786"/>
                <a:gd name="T40" fmla="*/ 410 w 786"/>
                <a:gd name="T41" fmla="*/ 90 h 786"/>
                <a:gd name="T42" fmla="*/ 446 w 786"/>
                <a:gd name="T43" fmla="*/ 125 h 786"/>
                <a:gd name="T44" fmla="*/ 446 w 786"/>
                <a:gd name="T45" fmla="*/ 340 h 786"/>
                <a:gd name="T46" fmla="*/ 661 w 786"/>
                <a:gd name="T47" fmla="*/ 341 h 786"/>
                <a:gd name="T48" fmla="*/ 686 w 786"/>
                <a:gd name="T49" fmla="*/ 351 h 786"/>
                <a:gd name="T50" fmla="*/ 697 w 786"/>
                <a:gd name="T51" fmla="*/ 376 h 786"/>
                <a:gd name="T52" fmla="*/ 697 w 786"/>
                <a:gd name="T53" fmla="*/ 410 h 786"/>
                <a:gd name="T54" fmla="*/ 661 w 786"/>
                <a:gd name="T55" fmla="*/ 445 h 786"/>
                <a:gd name="T56" fmla="*/ 446 w 786"/>
                <a:gd name="T57" fmla="*/ 445 h 786"/>
                <a:gd name="T58" fmla="*/ 446 w 786"/>
                <a:gd name="T59" fmla="*/ 661 h 786"/>
                <a:gd name="T60" fmla="*/ 435 w 786"/>
                <a:gd name="T61" fmla="*/ 686 h 786"/>
                <a:gd name="T62" fmla="*/ 410 w 786"/>
                <a:gd name="T63" fmla="*/ 696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6" h="786">
                  <a:moveTo>
                    <a:pt x="646" y="140"/>
                  </a:moveTo>
                  <a:cubicBezTo>
                    <a:pt x="507" y="0"/>
                    <a:pt x="280" y="0"/>
                    <a:pt x="140" y="140"/>
                  </a:cubicBezTo>
                  <a:cubicBezTo>
                    <a:pt x="0" y="280"/>
                    <a:pt x="0" y="506"/>
                    <a:pt x="140" y="646"/>
                  </a:cubicBezTo>
                  <a:cubicBezTo>
                    <a:pt x="280" y="786"/>
                    <a:pt x="507" y="786"/>
                    <a:pt x="647" y="646"/>
                  </a:cubicBezTo>
                  <a:cubicBezTo>
                    <a:pt x="786" y="506"/>
                    <a:pt x="786" y="279"/>
                    <a:pt x="646" y="140"/>
                  </a:cubicBezTo>
                  <a:close/>
                  <a:moveTo>
                    <a:pt x="410" y="696"/>
                  </a:moveTo>
                  <a:lnTo>
                    <a:pt x="410" y="696"/>
                  </a:lnTo>
                  <a:lnTo>
                    <a:pt x="376" y="696"/>
                  </a:lnTo>
                  <a:cubicBezTo>
                    <a:pt x="366" y="696"/>
                    <a:pt x="357" y="692"/>
                    <a:pt x="351" y="686"/>
                  </a:cubicBezTo>
                  <a:cubicBezTo>
                    <a:pt x="345" y="680"/>
                    <a:pt x="341" y="671"/>
                    <a:pt x="341" y="661"/>
                  </a:cubicBezTo>
                  <a:lnTo>
                    <a:pt x="341" y="445"/>
                  </a:lnTo>
                  <a:lnTo>
                    <a:pt x="125" y="445"/>
                  </a:lnTo>
                  <a:cubicBezTo>
                    <a:pt x="115" y="445"/>
                    <a:pt x="107" y="441"/>
                    <a:pt x="100" y="435"/>
                  </a:cubicBezTo>
                  <a:cubicBezTo>
                    <a:pt x="94" y="429"/>
                    <a:pt x="90" y="420"/>
                    <a:pt x="90" y="410"/>
                  </a:cubicBezTo>
                  <a:lnTo>
                    <a:pt x="90" y="376"/>
                  </a:lnTo>
                  <a:cubicBezTo>
                    <a:pt x="90" y="356"/>
                    <a:pt x="106" y="340"/>
                    <a:pt x="125" y="341"/>
                  </a:cubicBezTo>
                  <a:lnTo>
                    <a:pt x="341" y="340"/>
                  </a:lnTo>
                  <a:lnTo>
                    <a:pt x="341" y="125"/>
                  </a:lnTo>
                  <a:cubicBezTo>
                    <a:pt x="341" y="115"/>
                    <a:pt x="344" y="107"/>
                    <a:pt x="351" y="100"/>
                  </a:cubicBezTo>
                  <a:cubicBezTo>
                    <a:pt x="358" y="93"/>
                    <a:pt x="367" y="90"/>
                    <a:pt x="376" y="90"/>
                  </a:cubicBezTo>
                  <a:lnTo>
                    <a:pt x="410" y="90"/>
                  </a:lnTo>
                  <a:cubicBezTo>
                    <a:pt x="430" y="90"/>
                    <a:pt x="446" y="105"/>
                    <a:pt x="446" y="125"/>
                  </a:cubicBezTo>
                  <a:lnTo>
                    <a:pt x="446" y="340"/>
                  </a:lnTo>
                  <a:lnTo>
                    <a:pt x="661" y="341"/>
                  </a:lnTo>
                  <a:cubicBezTo>
                    <a:pt x="671" y="341"/>
                    <a:pt x="680" y="344"/>
                    <a:pt x="686" y="351"/>
                  </a:cubicBezTo>
                  <a:cubicBezTo>
                    <a:pt x="693" y="357"/>
                    <a:pt x="697" y="366"/>
                    <a:pt x="697" y="376"/>
                  </a:cubicBezTo>
                  <a:lnTo>
                    <a:pt x="697" y="410"/>
                  </a:lnTo>
                  <a:cubicBezTo>
                    <a:pt x="696" y="430"/>
                    <a:pt x="681" y="445"/>
                    <a:pt x="661" y="445"/>
                  </a:cubicBezTo>
                  <a:lnTo>
                    <a:pt x="446" y="445"/>
                  </a:lnTo>
                  <a:lnTo>
                    <a:pt x="446" y="661"/>
                  </a:lnTo>
                  <a:cubicBezTo>
                    <a:pt x="446" y="670"/>
                    <a:pt x="442" y="679"/>
                    <a:pt x="435" y="686"/>
                  </a:cubicBezTo>
                  <a:cubicBezTo>
                    <a:pt x="429" y="693"/>
                    <a:pt x="420" y="696"/>
                    <a:pt x="410" y="6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" name="Группа 127"/>
          <p:cNvGrpSpPr/>
          <p:nvPr/>
        </p:nvGrpSpPr>
        <p:grpSpPr>
          <a:xfrm>
            <a:off x="5960757" y="1570008"/>
            <a:ext cx="161026" cy="161026"/>
            <a:chOff x="6299396" y="-869711"/>
            <a:chExt cx="1079269" cy="1079269"/>
          </a:xfrm>
        </p:grpSpPr>
        <p:sp>
          <p:nvSpPr>
            <p:cNvPr id="129" name="Овал 128"/>
            <p:cNvSpPr/>
            <p:nvPr/>
          </p:nvSpPr>
          <p:spPr>
            <a:xfrm>
              <a:off x="6399759" y="-769348"/>
              <a:ext cx="878542" cy="8785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Freeform 1260"/>
            <p:cNvSpPr>
              <a:spLocks noEditPoints="1"/>
            </p:cNvSpPr>
            <p:nvPr/>
          </p:nvSpPr>
          <p:spPr bwMode="auto">
            <a:xfrm>
              <a:off x="6299396" y="-869711"/>
              <a:ext cx="1079269" cy="1079269"/>
            </a:xfrm>
            <a:custGeom>
              <a:avLst/>
              <a:gdLst>
                <a:gd name="T0" fmla="*/ 646 w 786"/>
                <a:gd name="T1" fmla="*/ 140 h 786"/>
                <a:gd name="T2" fmla="*/ 140 w 786"/>
                <a:gd name="T3" fmla="*/ 140 h 786"/>
                <a:gd name="T4" fmla="*/ 140 w 786"/>
                <a:gd name="T5" fmla="*/ 646 h 786"/>
                <a:gd name="T6" fmla="*/ 647 w 786"/>
                <a:gd name="T7" fmla="*/ 646 h 786"/>
                <a:gd name="T8" fmla="*/ 646 w 786"/>
                <a:gd name="T9" fmla="*/ 140 h 786"/>
                <a:gd name="T10" fmla="*/ 410 w 786"/>
                <a:gd name="T11" fmla="*/ 696 h 786"/>
                <a:gd name="T12" fmla="*/ 410 w 786"/>
                <a:gd name="T13" fmla="*/ 696 h 786"/>
                <a:gd name="T14" fmla="*/ 376 w 786"/>
                <a:gd name="T15" fmla="*/ 696 h 786"/>
                <a:gd name="T16" fmla="*/ 351 w 786"/>
                <a:gd name="T17" fmla="*/ 686 h 786"/>
                <a:gd name="T18" fmla="*/ 341 w 786"/>
                <a:gd name="T19" fmla="*/ 661 h 786"/>
                <a:gd name="T20" fmla="*/ 341 w 786"/>
                <a:gd name="T21" fmla="*/ 445 h 786"/>
                <a:gd name="T22" fmla="*/ 125 w 786"/>
                <a:gd name="T23" fmla="*/ 445 h 786"/>
                <a:gd name="T24" fmla="*/ 100 w 786"/>
                <a:gd name="T25" fmla="*/ 435 h 786"/>
                <a:gd name="T26" fmla="*/ 90 w 786"/>
                <a:gd name="T27" fmla="*/ 410 h 786"/>
                <a:gd name="T28" fmla="*/ 90 w 786"/>
                <a:gd name="T29" fmla="*/ 376 h 786"/>
                <a:gd name="T30" fmla="*/ 125 w 786"/>
                <a:gd name="T31" fmla="*/ 341 h 786"/>
                <a:gd name="T32" fmla="*/ 341 w 786"/>
                <a:gd name="T33" fmla="*/ 340 h 786"/>
                <a:gd name="T34" fmla="*/ 341 w 786"/>
                <a:gd name="T35" fmla="*/ 125 h 786"/>
                <a:gd name="T36" fmla="*/ 351 w 786"/>
                <a:gd name="T37" fmla="*/ 100 h 786"/>
                <a:gd name="T38" fmla="*/ 376 w 786"/>
                <a:gd name="T39" fmla="*/ 90 h 786"/>
                <a:gd name="T40" fmla="*/ 410 w 786"/>
                <a:gd name="T41" fmla="*/ 90 h 786"/>
                <a:gd name="T42" fmla="*/ 446 w 786"/>
                <a:gd name="T43" fmla="*/ 125 h 786"/>
                <a:gd name="T44" fmla="*/ 446 w 786"/>
                <a:gd name="T45" fmla="*/ 340 h 786"/>
                <a:gd name="T46" fmla="*/ 661 w 786"/>
                <a:gd name="T47" fmla="*/ 341 h 786"/>
                <a:gd name="T48" fmla="*/ 686 w 786"/>
                <a:gd name="T49" fmla="*/ 351 h 786"/>
                <a:gd name="T50" fmla="*/ 697 w 786"/>
                <a:gd name="T51" fmla="*/ 376 h 786"/>
                <a:gd name="T52" fmla="*/ 697 w 786"/>
                <a:gd name="T53" fmla="*/ 410 h 786"/>
                <a:gd name="T54" fmla="*/ 661 w 786"/>
                <a:gd name="T55" fmla="*/ 445 h 786"/>
                <a:gd name="T56" fmla="*/ 446 w 786"/>
                <a:gd name="T57" fmla="*/ 445 h 786"/>
                <a:gd name="T58" fmla="*/ 446 w 786"/>
                <a:gd name="T59" fmla="*/ 661 h 786"/>
                <a:gd name="T60" fmla="*/ 435 w 786"/>
                <a:gd name="T61" fmla="*/ 686 h 786"/>
                <a:gd name="T62" fmla="*/ 410 w 786"/>
                <a:gd name="T63" fmla="*/ 696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6" h="786">
                  <a:moveTo>
                    <a:pt x="646" y="140"/>
                  </a:moveTo>
                  <a:cubicBezTo>
                    <a:pt x="507" y="0"/>
                    <a:pt x="280" y="0"/>
                    <a:pt x="140" y="140"/>
                  </a:cubicBezTo>
                  <a:cubicBezTo>
                    <a:pt x="0" y="280"/>
                    <a:pt x="0" y="506"/>
                    <a:pt x="140" y="646"/>
                  </a:cubicBezTo>
                  <a:cubicBezTo>
                    <a:pt x="280" y="786"/>
                    <a:pt x="507" y="786"/>
                    <a:pt x="647" y="646"/>
                  </a:cubicBezTo>
                  <a:cubicBezTo>
                    <a:pt x="786" y="506"/>
                    <a:pt x="786" y="279"/>
                    <a:pt x="646" y="140"/>
                  </a:cubicBezTo>
                  <a:close/>
                  <a:moveTo>
                    <a:pt x="410" y="696"/>
                  </a:moveTo>
                  <a:lnTo>
                    <a:pt x="410" y="696"/>
                  </a:lnTo>
                  <a:lnTo>
                    <a:pt x="376" y="696"/>
                  </a:lnTo>
                  <a:cubicBezTo>
                    <a:pt x="366" y="696"/>
                    <a:pt x="357" y="692"/>
                    <a:pt x="351" y="686"/>
                  </a:cubicBezTo>
                  <a:cubicBezTo>
                    <a:pt x="345" y="680"/>
                    <a:pt x="341" y="671"/>
                    <a:pt x="341" y="661"/>
                  </a:cubicBezTo>
                  <a:lnTo>
                    <a:pt x="341" y="445"/>
                  </a:lnTo>
                  <a:lnTo>
                    <a:pt x="125" y="445"/>
                  </a:lnTo>
                  <a:cubicBezTo>
                    <a:pt x="115" y="445"/>
                    <a:pt x="107" y="441"/>
                    <a:pt x="100" y="435"/>
                  </a:cubicBezTo>
                  <a:cubicBezTo>
                    <a:pt x="94" y="429"/>
                    <a:pt x="90" y="420"/>
                    <a:pt x="90" y="410"/>
                  </a:cubicBezTo>
                  <a:lnTo>
                    <a:pt x="90" y="376"/>
                  </a:lnTo>
                  <a:cubicBezTo>
                    <a:pt x="90" y="356"/>
                    <a:pt x="106" y="340"/>
                    <a:pt x="125" y="341"/>
                  </a:cubicBezTo>
                  <a:lnTo>
                    <a:pt x="341" y="340"/>
                  </a:lnTo>
                  <a:lnTo>
                    <a:pt x="341" y="125"/>
                  </a:lnTo>
                  <a:cubicBezTo>
                    <a:pt x="341" y="115"/>
                    <a:pt x="344" y="107"/>
                    <a:pt x="351" y="100"/>
                  </a:cubicBezTo>
                  <a:cubicBezTo>
                    <a:pt x="358" y="93"/>
                    <a:pt x="367" y="90"/>
                    <a:pt x="376" y="90"/>
                  </a:cubicBezTo>
                  <a:lnTo>
                    <a:pt x="410" y="90"/>
                  </a:lnTo>
                  <a:cubicBezTo>
                    <a:pt x="430" y="90"/>
                    <a:pt x="446" y="105"/>
                    <a:pt x="446" y="125"/>
                  </a:cubicBezTo>
                  <a:lnTo>
                    <a:pt x="446" y="340"/>
                  </a:lnTo>
                  <a:lnTo>
                    <a:pt x="661" y="341"/>
                  </a:lnTo>
                  <a:cubicBezTo>
                    <a:pt x="671" y="341"/>
                    <a:pt x="680" y="344"/>
                    <a:pt x="686" y="351"/>
                  </a:cubicBezTo>
                  <a:cubicBezTo>
                    <a:pt x="693" y="357"/>
                    <a:pt x="697" y="366"/>
                    <a:pt x="697" y="376"/>
                  </a:cubicBezTo>
                  <a:lnTo>
                    <a:pt x="697" y="410"/>
                  </a:lnTo>
                  <a:cubicBezTo>
                    <a:pt x="696" y="430"/>
                    <a:pt x="681" y="445"/>
                    <a:pt x="661" y="445"/>
                  </a:cubicBezTo>
                  <a:lnTo>
                    <a:pt x="446" y="445"/>
                  </a:lnTo>
                  <a:lnTo>
                    <a:pt x="446" y="661"/>
                  </a:lnTo>
                  <a:cubicBezTo>
                    <a:pt x="446" y="670"/>
                    <a:pt x="442" y="679"/>
                    <a:pt x="435" y="686"/>
                  </a:cubicBezTo>
                  <a:cubicBezTo>
                    <a:pt x="429" y="693"/>
                    <a:pt x="420" y="696"/>
                    <a:pt x="410" y="6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4" name="Группа 130"/>
          <p:cNvGrpSpPr/>
          <p:nvPr/>
        </p:nvGrpSpPr>
        <p:grpSpPr>
          <a:xfrm>
            <a:off x="5960757" y="3413185"/>
            <a:ext cx="161026" cy="161026"/>
            <a:chOff x="6299396" y="-869711"/>
            <a:chExt cx="1079269" cy="1079269"/>
          </a:xfrm>
        </p:grpSpPr>
        <p:sp>
          <p:nvSpPr>
            <p:cNvPr id="132" name="Овал 131"/>
            <p:cNvSpPr/>
            <p:nvPr/>
          </p:nvSpPr>
          <p:spPr>
            <a:xfrm>
              <a:off x="6399759" y="-769348"/>
              <a:ext cx="878542" cy="8785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Freeform 1260"/>
            <p:cNvSpPr>
              <a:spLocks noEditPoints="1"/>
            </p:cNvSpPr>
            <p:nvPr/>
          </p:nvSpPr>
          <p:spPr bwMode="auto">
            <a:xfrm>
              <a:off x="6299396" y="-869711"/>
              <a:ext cx="1079269" cy="1079269"/>
            </a:xfrm>
            <a:custGeom>
              <a:avLst/>
              <a:gdLst>
                <a:gd name="T0" fmla="*/ 646 w 786"/>
                <a:gd name="T1" fmla="*/ 140 h 786"/>
                <a:gd name="T2" fmla="*/ 140 w 786"/>
                <a:gd name="T3" fmla="*/ 140 h 786"/>
                <a:gd name="T4" fmla="*/ 140 w 786"/>
                <a:gd name="T5" fmla="*/ 646 h 786"/>
                <a:gd name="T6" fmla="*/ 647 w 786"/>
                <a:gd name="T7" fmla="*/ 646 h 786"/>
                <a:gd name="T8" fmla="*/ 646 w 786"/>
                <a:gd name="T9" fmla="*/ 140 h 786"/>
                <a:gd name="T10" fmla="*/ 410 w 786"/>
                <a:gd name="T11" fmla="*/ 696 h 786"/>
                <a:gd name="T12" fmla="*/ 410 w 786"/>
                <a:gd name="T13" fmla="*/ 696 h 786"/>
                <a:gd name="T14" fmla="*/ 376 w 786"/>
                <a:gd name="T15" fmla="*/ 696 h 786"/>
                <a:gd name="T16" fmla="*/ 351 w 786"/>
                <a:gd name="T17" fmla="*/ 686 h 786"/>
                <a:gd name="T18" fmla="*/ 341 w 786"/>
                <a:gd name="T19" fmla="*/ 661 h 786"/>
                <a:gd name="T20" fmla="*/ 341 w 786"/>
                <a:gd name="T21" fmla="*/ 445 h 786"/>
                <a:gd name="T22" fmla="*/ 125 w 786"/>
                <a:gd name="T23" fmla="*/ 445 h 786"/>
                <a:gd name="T24" fmla="*/ 100 w 786"/>
                <a:gd name="T25" fmla="*/ 435 h 786"/>
                <a:gd name="T26" fmla="*/ 90 w 786"/>
                <a:gd name="T27" fmla="*/ 410 h 786"/>
                <a:gd name="T28" fmla="*/ 90 w 786"/>
                <a:gd name="T29" fmla="*/ 376 h 786"/>
                <a:gd name="T30" fmla="*/ 125 w 786"/>
                <a:gd name="T31" fmla="*/ 341 h 786"/>
                <a:gd name="T32" fmla="*/ 341 w 786"/>
                <a:gd name="T33" fmla="*/ 340 h 786"/>
                <a:gd name="T34" fmla="*/ 341 w 786"/>
                <a:gd name="T35" fmla="*/ 125 h 786"/>
                <a:gd name="T36" fmla="*/ 351 w 786"/>
                <a:gd name="T37" fmla="*/ 100 h 786"/>
                <a:gd name="T38" fmla="*/ 376 w 786"/>
                <a:gd name="T39" fmla="*/ 90 h 786"/>
                <a:gd name="T40" fmla="*/ 410 w 786"/>
                <a:gd name="T41" fmla="*/ 90 h 786"/>
                <a:gd name="T42" fmla="*/ 446 w 786"/>
                <a:gd name="T43" fmla="*/ 125 h 786"/>
                <a:gd name="T44" fmla="*/ 446 w 786"/>
                <a:gd name="T45" fmla="*/ 340 h 786"/>
                <a:gd name="T46" fmla="*/ 661 w 786"/>
                <a:gd name="T47" fmla="*/ 341 h 786"/>
                <a:gd name="T48" fmla="*/ 686 w 786"/>
                <a:gd name="T49" fmla="*/ 351 h 786"/>
                <a:gd name="T50" fmla="*/ 697 w 786"/>
                <a:gd name="T51" fmla="*/ 376 h 786"/>
                <a:gd name="T52" fmla="*/ 697 w 786"/>
                <a:gd name="T53" fmla="*/ 410 h 786"/>
                <a:gd name="T54" fmla="*/ 661 w 786"/>
                <a:gd name="T55" fmla="*/ 445 h 786"/>
                <a:gd name="T56" fmla="*/ 446 w 786"/>
                <a:gd name="T57" fmla="*/ 445 h 786"/>
                <a:gd name="T58" fmla="*/ 446 w 786"/>
                <a:gd name="T59" fmla="*/ 661 h 786"/>
                <a:gd name="T60" fmla="*/ 435 w 786"/>
                <a:gd name="T61" fmla="*/ 686 h 786"/>
                <a:gd name="T62" fmla="*/ 410 w 786"/>
                <a:gd name="T63" fmla="*/ 696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6" h="786">
                  <a:moveTo>
                    <a:pt x="646" y="140"/>
                  </a:moveTo>
                  <a:cubicBezTo>
                    <a:pt x="507" y="0"/>
                    <a:pt x="280" y="0"/>
                    <a:pt x="140" y="140"/>
                  </a:cubicBezTo>
                  <a:cubicBezTo>
                    <a:pt x="0" y="280"/>
                    <a:pt x="0" y="506"/>
                    <a:pt x="140" y="646"/>
                  </a:cubicBezTo>
                  <a:cubicBezTo>
                    <a:pt x="280" y="786"/>
                    <a:pt x="507" y="786"/>
                    <a:pt x="647" y="646"/>
                  </a:cubicBezTo>
                  <a:cubicBezTo>
                    <a:pt x="786" y="506"/>
                    <a:pt x="786" y="279"/>
                    <a:pt x="646" y="140"/>
                  </a:cubicBezTo>
                  <a:close/>
                  <a:moveTo>
                    <a:pt x="410" y="696"/>
                  </a:moveTo>
                  <a:lnTo>
                    <a:pt x="410" y="696"/>
                  </a:lnTo>
                  <a:lnTo>
                    <a:pt x="376" y="696"/>
                  </a:lnTo>
                  <a:cubicBezTo>
                    <a:pt x="366" y="696"/>
                    <a:pt x="357" y="692"/>
                    <a:pt x="351" y="686"/>
                  </a:cubicBezTo>
                  <a:cubicBezTo>
                    <a:pt x="345" y="680"/>
                    <a:pt x="341" y="671"/>
                    <a:pt x="341" y="661"/>
                  </a:cubicBezTo>
                  <a:lnTo>
                    <a:pt x="341" y="445"/>
                  </a:lnTo>
                  <a:lnTo>
                    <a:pt x="125" y="445"/>
                  </a:lnTo>
                  <a:cubicBezTo>
                    <a:pt x="115" y="445"/>
                    <a:pt x="107" y="441"/>
                    <a:pt x="100" y="435"/>
                  </a:cubicBezTo>
                  <a:cubicBezTo>
                    <a:pt x="94" y="429"/>
                    <a:pt x="90" y="420"/>
                    <a:pt x="90" y="410"/>
                  </a:cubicBezTo>
                  <a:lnTo>
                    <a:pt x="90" y="376"/>
                  </a:lnTo>
                  <a:cubicBezTo>
                    <a:pt x="90" y="356"/>
                    <a:pt x="106" y="340"/>
                    <a:pt x="125" y="341"/>
                  </a:cubicBezTo>
                  <a:lnTo>
                    <a:pt x="341" y="340"/>
                  </a:lnTo>
                  <a:lnTo>
                    <a:pt x="341" y="125"/>
                  </a:lnTo>
                  <a:cubicBezTo>
                    <a:pt x="341" y="115"/>
                    <a:pt x="344" y="107"/>
                    <a:pt x="351" y="100"/>
                  </a:cubicBezTo>
                  <a:cubicBezTo>
                    <a:pt x="358" y="93"/>
                    <a:pt x="367" y="90"/>
                    <a:pt x="376" y="90"/>
                  </a:cubicBezTo>
                  <a:lnTo>
                    <a:pt x="410" y="90"/>
                  </a:lnTo>
                  <a:cubicBezTo>
                    <a:pt x="430" y="90"/>
                    <a:pt x="446" y="105"/>
                    <a:pt x="446" y="125"/>
                  </a:cubicBezTo>
                  <a:lnTo>
                    <a:pt x="446" y="340"/>
                  </a:lnTo>
                  <a:lnTo>
                    <a:pt x="661" y="341"/>
                  </a:lnTo>
                  <a:cubicBezTo>
                    <a:pt x="671" y="341"/>
                    <a:pt x="680" y="344"/>
                    <a:pt x="686" y="351"/>
                  </a:cubicBezTo>
                  <a:cubicBezTo>
                    <a:pt x="693" y="357"/>
                    <a:pt x="697" y="366"/>
                    <a:pt x="697" y="376"/>
                  </a:cubicBezTo>
                  <a:lnTo>
                    <a:pt x="697" y="410"/>
                  </a:lnTo>
                  <a:cubicBezTo>
                    <a:pt x="696" y="430"/>
                    <a:pt x="681" y="445"/>
                    <a:pt x="661" y="445"/>
                  </a:cubicBezTo>
                  <a:lnTo>
                    <a:pt x="446" y="445"/>
                  </a:lnTo>
                  <a:lnTo>
                    <a:pt x="446" y="661"/>
                  </a:lnTo>
                  <a:cubicBezTo>
                    <a:pt x="446" y="670"/>
                    <a:pt x="442" y="679"/>
                    <a:pt x="435" y="686"/>
                  </a:cubicBezTo>
                  <a:cubicBezTo>
                    <a:pt x="429" y="693"/>
                    <a:pt x="420" y="696"/>
                    <a:pt x="410" y="6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5" name="Группа 133"/>
          <p:cNvGrpSpPr/>
          <p:nvPr/>
        </p:nvGrpSpPr>
        <p:grpSpPr>
          <a:xfrm>
            <a:off x="5960757" y="3870386"/>
            <a:ext cx="161026" cy="161026"/>
            <a:chOff x="6299396" y="-869711"/>
            <a:chExt cx="1079269" cy="1079269"/>
          </a:xfrm>
        </p:grpSpPr>
        <p:sp>
          <p:nvSpPr>
            <p:cNvPr id="135" name="Овал 134"/>
            <p:cNvSpPr/>
            <p:nvPr/>
          </p:nvSpPr>
          <p:spPr>
            <a:xfrm>
              <a:off x="6399759" y="-769348"/>
              <a:ext cx="878542" cy="8785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6" name="Freeform 1260"/>
            <p:cNvSpPr>
              <a:spLocks noEditPoints="1"/>
            </p:cNvSpPr>
            <p:nvPr/>
          </p:nvSpPr>
          <p:spPr bwMode="auto">
            <a:xfrm>
              <a:off x="6299396" y="-869711"/>
              <a:ext cx="1079269" cy="1079269"/>
            </a:xfrm>
            <a:custGeom>
              <a:avLst/>
              <a:gdLst>
                <a:gd name="T0" fmla="*/ 646 w 786"/>
                <a:gd name="T1" fmla="*/ 140 h 786"/>
                <a:gd name="T2" fmla="*/ 140 w 786"/>
                <a:gd name="T3" fmla="*/ 140 h 786"/>
                <a:gd name="T4" fmla="*/ 140 w 786"/>
                <a:gd name="T5" fmla="*/ 646 h 786"/>
                <a:gd name="T6" fmla="*/ 647 w 786"/>
                <a:gd name="T7" fmla="*/ 646 h 786"/>
                <a:gd name="T8" fmla="*/ 646 w 786"/>
                <a:gd name="T9" fmla="*/ 140 h 786"/>
                <a:gd name="T10" fmla="*/ 410 w 786"/>
                <a:gd name="T11" fmla="*/ 696 h 786"/>
                <a:gd name="T12" fmla="*/ 410 w 786"/>
                <a:gd name="T13" fmla="*/ 696 h 786"/>
                <a:gd name="T14" fmla="*/ 376 w 786"/>
                <a:gd name="T15" fmla="*/ 696 h 786"/>
                <a:gd name="T16" fmla="*/ 351 w 786"/>
                <a:gd name="T17" fmla="*/ 686 h 786"/>
                <a:gd name="T18" fmla="*/ 341 w 786"/>
                <a:gd name="T19" fmla="*/ 661 h 786"/>
                <a:gd name="T20" fmla="*/ 341 w 786"/>
                <a:gd name="T21" fmla="*/ 445 h 786"/>
                <a:gd name="T22" fmla="*/ 125 w 786"/>
                <a:gd name="T23" fmla="*/ 445 h 786"/>
                <a:gd name="T24" fmla="*/ 100 w 786"/>
                <a:gd name="T25" fmla="*/ 435 h 786"/>
                <a:gd name="T26" fmla="*/ 90 w 786"/>
                <a:gd name="T27" fmla="*/ 410 h 786"/>
                <a:gd name="T28" fmla="*/ 90 w 786"/>
                <a:gd name="T29" fmla="*/ 376 h 786"/>
                <a:gd name="T30" fmla="*/ 125 w 786"/>
                <a:gd name="T31" fmla="*/ 341 h 786"/>
                <a:gd name="T32" fmla="*/ 341 w 786"/>
                <a:gd name="T33" fmla="*/ 340 h 786"/>
                <a:gd name="T34" fmla="*/ 341 w 786"/>
                <a:gd name="T35" fmla="*/ 125 h 786"/>
                <a:gd name="T36" fmla="*/ 351 w 786"/>
                <a:gd name="T37" fmla="*/ 100 h 786"/>
                <a:gd name="T38" fmla="*/ 376 w 786"/>
                <a:gd name="T39" fmla="*/ 90 h 786"/>
                <a:gd name="T40" fmla="*/ 410 w 786"/>
                <a:gd name="T41" fmla="*/ 90 h 786"/>
                <a:gd name="T42" fmla="*/ 446 w 786"/>
                <a:gd name="T43" fmla="*/ 125 h 786"/>
                <a:gd name="T44" fmla="*/ 446 w 786"/>
                <a:gd name="T45" fmla="*/ 340 h 786"/>
                <a:gd name="T46" fmla="*/ 661 w 786"/>
                <a:gd name="T47" fmla="*/ 341 h 786"/>
                <a:gd name="T48" fmla="*/ 686 w 786"/>
                <a:gd name="T49" fmla="*/ 351 h 786"/>
                <a:gd name="T50" fmla="*/ 697 w 786"/>
                <a:gd name="T51" fmla="*/ 376 h 786"/>
                <a:gd name="T52" fmla="*/ 697 w 786"/>
                <a:gd name="T53" fmla="*/ 410 h 786"/>
                <a:gd name="T54" fmla="*/ 661 w 786"/>
                <a:gd name="T55" fmla="*/ 445 h 786"/>
                <a:gd name="T56" fmla="*/ 446 w 786"/>
                <a:gd name="T57" fmla="*/ 445 h 786"/>
                <a:gd name="T58" fmla="*/ 446 w 786"/>
                <a:gd name="T59" fmla="*/ 661 h 786"/>
                <a:gd name="T60" fmla="*/ 435 w 786"/>
                <a:gd name="T61" fmla="*/ 686 h 786"/>
                <a:gd name="T62" fmla="*/ 410 w 786"/>
                <a:gd name="T63" fmla="*/ 696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6" h="786">
                  <a:moveTo>
                    <a:pt x="646" y="140"/>
                  </a:moveTo>
                  <a:cubicBezTo>
                    <a:pt x="507" y="0"/>
                    <a:pt x="280" y="0"/>
                    <a:pt x="140" y="140"/>
                  </a:cubicBezTo>
                  <a:cubicBezTo>
                    <a:pt x="0" y="280"/>
                    <a:pt x="0" y="506"/>
                    <a:pt x="140" y="646"/>
                  </a:cubicBezTo>
                  <a:cubicBezTo>
                    <a:pt x="280" y="786"/>
                    <a:pt x="507" y="786"/>
                    <a:pt x="647" y="646"/>
                  </a:cubicBezTo>
                  <a:cubicBezTo>
                    <a:pt x="786" y="506"/>
                    <a:pt x="786" y="279"/>
                    <a:pt x="646" y="140"/>
                  </a:cubicBezTo>
                  <a:close/>
                  <a:moveTo>
                    <a:pt x="410" y="696"/>
                  </a:moveTo>
                  <a:lnTo>
                    <a:pt x="410" y="696"/>
                  </a:lnTo>
                  <a:lnTo>
                    <a:pt x="376" y="696"/>
                  </a:lnTo>
                  <a:cubicBezTo>
                    <a:pt x="366" y="696"/>
                    <a:pt x="357" y="692"/>
                    <a:pt x="351" y="686"/>
                  </a:cubicBezTo>
                  <a:cubicBezTo>
                    <a:pt x="345" y="680"/>
                    <a:pt x="341" y="671"/>
                    <a:pt x="341" y="661"/>
                  </a:cubicBezTo>
                  <a:lnTo>
                    <a:pt x="341" y="445"/>
                  </a:lnTo>
                  <a:lnTo>
                    <a:pt x="125" y="445"/>
                  </a:lnTo>
                  <a:cubicBezTo>
                    <a:pt x="115" y="445"/>
                    <a:pt x="107" y="441"/>
                    <a:pt x="100" y="435"/>
                  </a:cubicBezTo>
                  <a:cubicBezTo>
                    <a:pt x="94" y="429"/>
                    <a:pt x="90" y="420"/>
                    <a:pt x="90" y="410"/>
                  </a:cubicBezTo>
                  <a:lnTo>
                    <a:pt x="90" y="376"/>
                  </a:lnTo>
                  <a:cubicBezTo>
                    <a:pt x="90" y="356"/>
                    <a:pt x="106" y="340"/>
                    <a:pt x="125" y="341"/>
                  </a:cubicBezTo>
                  <a:lnTo>
                    <a:pt x="341" y="340"/>
                  </a:lnTo>
                  <a:lnTo>
                    <a:pt x="341" y="125"/>
                  </a:lnTo>
                  <a:cubicBezTo>
                    <a:pt x="341" y="115"/>
                    <a:pt x="344" y="107"/>
                    <a:pt x="351" y="100"/>
                  </a:cubicBezTo>
                  <a:cubicBezTo>
                    <a:pt x="358" y="93"/>
                    <a:pt x="367" y="90"/>
                    <a:pt x="376" y="90"/>
                  </a:cubicBezTo>
                  <a:lnTo>
                    <a:pt x="410" y="90"/>
                  </a:lnTo>
                  <a:cubicBezTo>
                    <a:pt x="430" y="90"/>
                    <a:pt x="446" y="105"/>
                    <a:pt x="446" y="125"/>
                  </a:cubicBezTo>
                  <a:lnTo>
                    <a:pt x="446" y="340"/>
                  </a:lnTo>
                  <a:lnTo>
                    <a:pt x="661" y="341"/>
                  </a:lnTo>
                  <a:cubicBezTo>
                    <a:pt x="671" y="341"/>
                    <a:pt x="680" y="344"/>
                    <a:pt x="686" y="351"/>
                  </a:cubicBezTo>
                  <a:cubicBezTo>
                    <a:pt x="693" y="357"/>
                    <a:pt x="697" y="366"/>
                    <a:pt x="697" y="376"/>
                  </a:cubicBezTo>
                  <a:lnTo>
                    <a:pt x="697" y="410"/>
                  </a:lnTo>
                  <a:cubicBezTo>
                    <a:pt x="696" y="430"/>
                    <a:pt x="681" y="445"/>
                    <a:pt x="661" y="445"/>
                  </a:cubicBezTo>
                  <a:lnTo>
                    <a:pt x="446" y="445"/>
                  </a:lnTo>
                  <a:lnTo>
                    <a:pt x="446" y="661"/>
                  </a:lnTo>
                  <a:cubicBezTo>
                    <a:pt x="446" y="670"/>
                    <a:pt x="442" y="679"/>
                    <a:pt x="435" y="686"/>
                  </a:cubicBezTo>
                  <a:cubicBezTo>
                    <a:pt x="429" y="693"/>
                    <a:pt x="420" y="696"/>
                    <a:pt x="410" y="6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" name="Группа 136"/>
          <p:cNvGrpSpPr/>
          <p:nvPr/>
        </p:nvGrpSpPr>
        <p:grpSpPr>
          <a:xfrm>
            <a:off x="5960757" y="4270076"/>
            <a:ext cx="161026" cy="161026"/>
            <a:chOff x="6299396" y="-869711"/>
            <a:chExt cx="1079269" cy="1079269"/>
          </a:xfrm>
        </p:grpSpPr>
        <p:sp>
          <p:nvSpPr>
            <p:cNvPr id="138" name="Овал 137"/>
            <p:cNvSpPr/>
            <p:nvPr/>
          </p:nvSpPr>
          <p:spPr>
            <a:xfrm>
              <a:off x="6399759" y="-769348"/>
              <a:ext cx="878542" cy="8785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Freeform 1260"/>
            <p:cNvSpPr>
              <a:spLocks noEditPoints="1"/>
            </p:cNvSpPr>
            <p:nvPr/>
          </p:nvSpPr>
          <p:spPr bwMode="auto">
            <a:xfrm>
              <a:off x="6299396" y="-869711"/>
              <a:ext cx="1079269" cy="1079269"/>
            </a:xfrm>
            <a:custGeom>
              <a:avLst/>
              <a:gdLst>
                <a:gd name="T0" fmla="*/ 646 w 786"/>
                <a:gd name="T1" fmla="*/ 140 h 786"/>
                <a:gd name="T2" fmla="*/ 140 w 786"/>
                <a:gd name="T3" fmla="*/ 140 h 786"/>
                <a:gd name="T4" fmla="*/ 140 w 786"/>
                <a:gd name="T5" fmla="*/ 646 h 786"/>
                <a:gd name="T6" fmla="*/ 647 w 786"/>
                <a:gd name="T7" fmla="*/ 646 h 786"/>
                <a:gd name="T8" fmla="*/ 646 w 786"/>
                <a:gd name="T9" fmla="*/ 140 h 786"/>
                <a:gd name="T10" fmla="*/ 410 w 786"/>
                <a:gd name="T11" fmla="*/ 696 h 786"/>
                <a:gd name="T12" fmla="*/ 410 w 786"/>
                <a:gd name="T13" fmla="*/ 696 h 786"/>
                <a:gd name="T14" fmla="*/ 376 w 786"/>
                <a:gd name="T15" fmla="*/ 696 h 786"/>
                <a:gd name="T16" fmla="*/ 351 w 786"/>
                <a:gd name="T17" fmla="*/ 686 h 786"/>
                <a:gd name="T18" fmla="*/ 341 w 786"/>
                <a:gd name="T19" fmla="*/ 661 h 786"/>
                <a:gd name="T20" fmla="*/ 341 w 786"/>
                <a:gd name="T21" fmla="*/ 445 h 786"/>
                <a:gd name="T22" fmla="*/ 125 w 786"/>
                <a:gd name="T23" fmla="*/ 445 h 786"/>
                <a:gd name="T24" fmla="*/ 100 w 786"/>
                <a:gd name="T25" fmla="*/ 435 h 786"/>
                <a:gd name="T26" fmla="*/ 90 w 786"/>
                <a:gd name="T27" fmla="*/ 410 h 786"/>
                <a:gd name="T28" fmla="*/ 90 w 786"/>
                <a:gd name="T29" fmla="*/ 376 h 786"/>
                <a:gd name="T30" fmla="*/ 125 w 786"/>
                <a:gd name="T31" fmla="*/ 341 h 786"/>
                <a:gd name="T32" fmla="*/ 341 w 786"/>
                <a:gd name="T33" fmla="*/ 340 h 786"/>
                <a:gd name="T34" fmla="*/ 341 w 786"/>
                <a:gd name="T35" fmla="*/ 125 h 786"/>
                <a:gd name="T36" fmla="*/ 351 w 786"/>
                <a:gd name="T37" fmla="*/ 100 h 786"/>
                <a:gd name="T38" fmla="*/ 376 w 786"/>
                <a:gd name="T39" fmla="*/ 90 h 786"/>
                <a:gd name="T40" fmla="*/ 410 w 786"/>
                <a:gd name="T41" fmla="*/ 90 h 786"/>
                <a:gd name="T42" fmla="*/ 446 w 786"/>
                <a:gd name="T43" fmla="*/ 125 h 786"/>
                <a:gd name="T44" fmla="*/ 446 w 786"/>
                <a:gd name="T45" fmla="*/ 340 h 786"/>
                <a:gd name="T46" fmla="*/ 661 w 786"/>
                <a:gd name="T47" fmla="*/ 341 h 786"/>
                <a:gd name="T48" fmla="*/ 686 w 786"/>
                <a:gd name="T49" fmla="*/ 351 h 786"/>
                <a:gd name="T50" fmla="*/ 697 w 786"/>
                <a:gd name="T51" fmla="*/ 376 h 786"/>
                <a:gd name="T52" fmla="*/ 697 w 786"/>
                <a:gd name="T53" fmla="*/ 410 h 786"/>
                <a:gd name="T54" fmla="*/ 661 w 786"/>
                <a:gd name="T55" fmla="*/ 445 h 786"/>
                <a:gd name="T56" fmla="*/ 446 w 786"/>
                <a:gd name="T57" fmla="*/ 445 h 786"/>
                <a:gd name="T58" fmla="*/ 446 w 786"/>
                <a:gd name="T59" fmla="*/ 661 h 786"/>
                <a:gd name="T60" fmla="*/ 435 w 786"/>
                <a:gd name="T61" fmla="*/ 686 h 786"/>
                <a:gd name="T62" fmla="*/ 410 w 786"/>
                <a:gd name="T63" fmla="*/ 696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6" h="786">
                  <a:moveTo>
                    <a:pt x="646" y="140"/>
                  </a:moveTo>
                  <a:cubicBezTo>
                    <a:pt x="507" y="0"/>
                    <a:pt x="280" y="0"/>
                    <a:pt x="140" y="140"/>
                  </a:cubicBezTo>
                  <a:cubicBezTo>
                    <a:pt x="0" y="280"/>
                    <a:pt x="0" y="506"/>
                    <a:pt x="140" y="646"/>
                  </a:cubicBezTo>
                  <a:cubicBezTo>
                    <a:pt x="280" y="786"/>
                    <a:pt x="507" y="786"/>
                    <a:pt x="647" y="646"/>
                  </a:cubicBezTo>
                  <a:cubicBezTo>
                    <a:pt x="786" y="506"/>
                    <a:pt x="786" y="279"/>
                    <a:pt x="646" y="140"/>
                  </a:cubicBezTo>
                  <a:close/>
                  <a:moveTo>
                    <a:pt x="410" y="696"/>
                  </a:moveTo>
                  <a:lnTo>
                    <a:pt x="410" y="696"/>
                  </a:lnTo>
                  <a:lnTo>
                    <a:pt x="376" y="696"/>
                  </a:lnTo>
                  <a:cubicBezTo>
                    <a:pt x="366" y="696"/>
                    <a:pt x="357" y="692"/>
                    <a:pt x="351" y="686"/>
                  </a:cubicBezTo>
                  <a:cubicBezTo>
                    <a:pt x="345" y="680"/>
                    <a:pt x="341" y="671"/>
                    <a:pt x="341" y="661"/>
                  </a:cubicBezTo>
                  <a:lnTo>
                    <a:pt x="341" y="445"/>
                  </a:lnTo>
                  <a:lnTo>
                    <a:pt x="125" y="445"/>
                  </a:lnTo>
                  <a:cubicBezTo>
                    <a:pt x="115" y="445"/>
                    <a:pt x="107" y="441"/>
                    <a:pt x="100" y="435"/>
                  </a:cubicBezTo>
                  <a:cubicBezTo>
                    <a:pt x="94" y="429"/>
                    <a:pt x="90" y="420"/>
                    <a:pt x="90" y="410"/>
                  </a:cubicBezTo>
                  <a:lnTo>
                    <a:pt x="90" y="376"/>
                  </a:lnTo>
                  <a:cubicBezTo>
                    <a:pt x="90" y="356"/>
                    <a:pt x="106" y="340"/>
                    <a:pt x="125" y="341"/>
                  </a:cubicBezTo>
                  <a:lnTo>
                    <a:pt x="341" y="340"/>
                  </a:lnTo>
                  <a:lnTo>
                    <a:pt x="341" y="125"/>
                  </a:lnTo>
                  <a:cubicBezTo>
                    <a:pt x="341" y="115"/>
                    <a:pt x="344" y="107"/>
                    <a:pt x="351" y="100"/>
                  </a:cubicBezTo>
                  <a:cubicBezTo>
                    <a:pt x="358" y="93"/>
                    <a:pt x="367" y="90"/>
                    <a:pt x="376" y="90"/>
                  </a:cubicBezTo>
                  <a:lnTo>
                    <a:pt x="410" y="90"/>
                  </a:lnTo>
                  <a:cubicBezTo>
                    <a:pt x="430" y="90"/>
                    <a:pt x="446" y="105"/>
                    <a:pt x="446" y="125"/>
                  </a:cubicBezTo>
                  <a:lnTo>
                    <a:pt x="446" y="340"/>
                  </a:lnTo>
                  <a:lnTo>
                    <a:pt x="661" y="341"/>
                  </a:lnTo>
                  <a:cubicBezTo>
                    <a:pt x="671" y="341"/>
                    <a:pt x="680" y="344"/>
                    <a:pt x="686" y="351"/>
                  </a:cubicBezTo>
                  <a:cubicBezTo>
                    <a:pt x="693" y="357"/>
                    <a:pt x="697" y="366"/>
                    <a:pt x="697" y="376"/>
                  </a:cubicBezTo>
                  <a:lnTo>
                    <a:pt x="697" y="410"/>
                  </a:lnTo>
                  <a:cubicBezTo>
                    <a:pt x="696" y="430"/>
                    <a:pt x="681" y="445"/>
                    <a:pt x="661" y="445"/>
                  </a:cubicBezTo>
                  <a:lnTo>
                    <a:pt x="446" y="445"/>
                  </a:lnTo>
                  <a:lnTo>
                    <a:pt x="446" y="661"/>
                  </a:lnTo>
                  <a:cubicBezTo>
                    <a:pt x="446" y="670"/>
                    <a:pt x="442" y="679"/>
                    <a:pt x="435" y="686"/>
                  </a:cubicBezTo>
                  <a:cubicBezTo>
                    <a:pt x="429" y="693"/>
                    <a:pt x="420" y="696"/>
                    <a:pt x="410" y="6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7" name="Группа 168"/>
          <p:cNvGrpSpPr/>
          <p:nvPr/>
        </p:nvGrpSpPr>
        <p:grpSpPr>
          <a:xfrm>
            <a:off x="332251" y="1295850"/>
            <a:ext cx="241831" cy="3045839"/>
            <a:chOff x="332251" y="1295850"/>
            <a:chExt cx="241831" cy="3045839"/>
          </a:xfrm>
        </p:grpSpPr>
        <p:sp>
          <p:nvSpPr>
            <p:cNvPr id="305" name="Овал 304"/>
            <p:cNvSpPr/>
            <p:nvPr/>
          </p:nvSpPr>
          <p:spPr>
            <a:xfrm>
              <a:off x="332251" y="1295850"/>
              <a:ext cx="241831" cy="241831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Овал 102"/>
            <p:cNvSpPr/>
            <p:nvPr/>
          </p:nvSpPr>
          <p:spPr>
            <a:xfrm>
              <a:off x="332251" y="3235369"/>
              <a:ext cx="241831" cy="241831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Овал 103"/>
            <p:cNvSpPr/>
            <p:nvPr/>
          </p:nvSpPr>
          <p:spPr>
            <a:xfrm>
              <a:off x="332251" y="3791655"/>
              <a:ext cx="241831" cy="241831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332251" y="4099858"/>
              <a:ext cx="241831" cy="241831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332251" y="1584344"/>
              <a:ext cx="241831" cy="241831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Freeform 157"/>
            <p:cNvSpPr>
              <a:spLocks/>
            </p:cNvSpPr>
            <p:nvPr/>
          </p:nvSpPr>
          <p:spPr bwMode="auto">
            <a:xfrm>
              <a:off x="374534" y="1371861"/>
              <a:ext cx="151648" cy="103775"/>
            </a:xfrm>
            <a:custGeom>
              <a:avLst/>
              <a:gdLst/>
              <a:ahLst/>
              <a:cxnLst>
                <a:cxn ang="0">
                  <a:pos x="127" y="203"/>
                </a:cxn>
                <a:cxn ang="0">
                  <a:pos x="127" y="203"/>
                </a:cxn>
                <a:cxn ang="0">
                  <a:pos x="106" y="193"/>
                </a:cxn>
                <a:cxn ang="0">
                  <a:pos x="11" y="89"/>
                </a:cxn>
                <a:cxn ang="0">
                  <a:pos x="13" y="48"/>
                </a:cxn>
                <a:cxn ang="0">
                  <a:pos x="54" y="50"/>
                </a:cxn>
                <a:cxn ang="0">
                  <a:pos x="128" y="131"/>
                </a:cxn>
                <a:cxn ang="0">
                  <a:pos x="244" y="12"/>
                </a:cxn>
                <a:cxn ang="0">
                  <a:pos x="286" y="11"/>
                </a:cxn>
                <a:cxn ang="0">
                  <a:pos x="286" y="53"/>
                </a:cxn>
                <a:cxn ang="0">
                  <a:pos x="148" y="194"/>
                </a:cxn>
                <a:cxn ang="0">
                  <a:pos x="127" y="203"/>
                </a:cxn>
              </a:cxnLst>
              <a:rect l="0" t="0" r="r" b="b"/>
              <a:pathLst>
                <a:path w="297" h="203">
                  <a:moveTo>
                    <a:pt x="127" y="203"/>
                  </a:moveTo>
                  <a:cubicBezTo>
                    <a:pt x="127" y="203"/>
                    <a:pt x="127" y="203"/>
                    <a:pt x="127" y="203"/>
                  </a:cubicBezTo>
                  <a:cubicBezTo>
                    <a:pt x="119" y="203"/>
                    <a:pt x="111" y="199"/>
                    <a:pt x="106" y="193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0" y="77"/>
                    <a:pt x="1" y="59"/>
                    <a:pt x="13" y="48"/>
                  </a:cubicBezTo>
                  <a:cubicBezTo>
                    <a:pt x="25" y="37"/>
                    <a:pt x="43" y="38"/>
                    <a:pt x="54" y="50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244" y="12"/>
                    <a:pt x="244" y="12"/>
                    <a:pt x="244" y="12"/>
                  </a:cubicBezTo>
                  <a:cubicBezTo>
                    <a:pt x="256" y="0"/>
                    <a:pt x="274" y="0"/>
                    <a:pt x="286" y="11"/>
                  </a:cubicBezTo>
                  <a:cubicBezTo>
                    <a:pt x="297" y="23"/>
                    <a:pt x="297" y="41"/>
                    <a:pt x="286" y="53"/>
                  </a:cubicBezTo>
                  <a:cubicBezTo>
                    <a:pt x="148" y="194"/>
                    <a:pt x="148" y="194"/>
                    <a:pt x="148" y="194"/>
                  </a:cubicBezTo>
                  <a:cubicBezTo>
                    <a:pt x="143" y="200"/>
                    <a:pt x="135" y="203"/>
                    <a:pt x="127" y="20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18" name="Группа 1348"/>
            <p:cNvGrpSpPr/>
            <p:nvPr/>
          </p:nvGrpSpPr>
          <p:grpSpPr>
            <a:xfrm>
              <a:off x="370797" y="3827282"/>
              <a:ext cx="157009" cy="155542"/>
              <a:chOff x="9118600" y="2447925"/>
              <a:chExt cx="509588" cy="504825"/>
            </a:xfrm>
            <a:solidFill>
              <a:schemeClr val="bg1"/>
            </a:solidFill>
          </p:grpSpPr>
          <p:sp>
            <p:nvSpPr>
              <p:cNvPr id="156" name="Freeform 635"/>
              <p:cNvSpPr>
                <a:spLocks noEditPoints="1"/>
              </p:cNvSpPr>
              <p:nvPr/>
            </p:nvSpPr>
            <p:spPr bwMode="auto">
              <a:xfrm>
                <a:off x="9404350" y="2740025"/>
                <a:ext cx="217488" cy="212725"/>
              </a:xfrm>
              <a:custGeom>
                <a:avLst/>
                <a:gdLst>
                  <a:gd name="T0" fmla="*/ 133 w 602"/>
                  <a:gd name="T1" fmla="*/ 5 h 590"/>
                  <a:gd name="T2" fmla="*/ 151 w 602"/>
                  <a:gd name="T3" fmla="*/ 43 h 590"/>
                  <a:gd name="T4" fmla="*/ 112 w 602"/>
                  <a:gd name="T5" fmla="*/ 82 h 590"/>
                  <a:gd name="T6" fmla="*/ 75 w 602"/>
                  <a:gd name="T7" fmla="*/ 119 h 590"/>
                  <a:gd name="T8" fmla="*/ 0 w 602"/>
                  <a:gd name="T9" fmla="*/ 167 h 590"/>
                  <a:gd name="T10" fmla="*/ 248 w 602"/>
                  <a:gd name="T11" fmla="*/ 416 h 590"/>
                  <a:gd name="T12" fmla="*/ 366 w 602"/>
                  <a:gd name="T13" fmla="*/ 573 h 590"/>
                  <a:gd name="T14" fmla="*/ 428 w 602"/>
                  <a:gd name="T15" fmla="*/ 590 h 590"/>
                  <a:gd name="T16" fmla="*/ 602 w 602"/>
                  <a:gd name="T17" fmla="*/ 416 h 590"/>
                  <a:gd name="T18" fmla="*/ 585 w 602"/>
                  <a:gd name="T19" fmla="*/ 352 h 590"/>
                  <a:gd name="T20" fmla="*/ 429 w 602"/>
                  <a:gd name="T21" fmla="*/ 235 h 590"/>
                  <a:gd name="T22" fmla="*/ 194 w 602"/>
                  <a:gd name="T23" fmla="*/ 0 h 590"/>
                  <a:gd name="T24" fmla="*/ 170 w 602"/>
                  <a:gd name="T25" fmla="*/ 24 h 590"/>
                  <a:gd name="T26" fmla="*/ 133 w 602"/>
                  <a:gd name="T27" fmla="*/ 5 h 590"/>
                  <a:gd name="T28" fmla="*/ 412 w 602"/>
                  <a:gd name="T29" fmla="*/ 324 h 590"/>
                  <a:gd name="T30" fmla="*/ 412 w 602"/>
                  <a:gd name="T31" fmla="*/ 324 h 590"/>
                  <a:gd name="T32" fmla="*/ 485 w 602"/>
                  <a:gd name="T33" fmla="*/ 398 h 590"/>
                  <a:gd name="T34" fmla="*/ 412 w 602"/>
                  <a:gd name="T35" fmla="*/ 471 h 590"/>
                  <a:gd name="T36" fmla="*/ 338 w 602"/>
                  <a:gd name="T37" fmla="*/ 398 h 590"/>
                  <a:gd name="T38" fmla="*/ 412 w 602"/>
                  <a:gd name="T39" fmla="*/ 32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2" h="590">
                    <a:moveTo>
                      <a:pt x="133" y="5"/>
                    </a:moveTo>
                    <a:lnTo>
                      <a:pt x="151" y="43"/>
                    </a:lnTo>
                    <a:lnTo>
                      <a:pt x="112" y="82"/>
                    </a:lnTo>
                    <a:lnTo>
                      <a:pt x="75" y="119"/>
                    </a:lnTo>
                    <a:cubicBezTo>
                      <a:pt x="53" y="140"/>
                      <a:pt x="28" y="157"/>
                      <a:pt x="0" y="167"/>
                    </a:cubicBezTo>
                    <a:lnTo>
                      <a:pt x="248" y="416"/>
                    </a:lnTo>
                    <a:lnTo>
                      <a:pt x="366" y="573"/>
                    </a:lnTo>
                    <a:lnTo>
                      <a:pt x="428" y="590"/>
                    </a:lnTo>
                    <a:lnTo>
                      <a:pt x="602" y="416"/>
                    </a:lnTo>
                    <a:lnTo>
                      <a:pt x="585" y="352"/>
                    </a:lnTo>
                    <a:lnTo>
                      <a:pt x="429" y="235"/>
                    </a:lnTo>
                    <a:lnTo>
                      <a:pt x="194" y="0"/>
                    </a:lnTo>
                    <a:lnTo>
                      <a:pt x="170" y="24"/>
                    </a:lnTo>
                    <a:lnTo>
                      <a:pt x="133" y="5"/>
                    </a:lnTo>
                    <a:close/>
                    <a:moveTo>
                      <a:pt x="412" y="324"/>
                    </a:moveTo>
                    <a:lnTo>
                      <a:pt x="412" y="324"/>
                    </a:lnTo>
                    <a:cubicBezTo>
                      <a:pt x="452" y="324"/>
                      <a:pt x="485" y="357"/>
                      <a:pt x="485" y="398"/>
                    </a:cubicBezTo>
                    <a:cubicBezTo>
                      <a:pt x="485" y="438"/>
                      <a:pt x="452" y="471"/>
                      <a:pt x="412" y="471"/>
                    </a:cubicBezTo>
                    <a:cubicBezTo>
                      <a:pt x="371" y="471"/>
                      <a:pt x="338" y="438"/>
                      <a:pt x="338" y="398"/>
                    </a:cubicBezTo>
                    <a:cubicBezTo>
                      <a:pt x="338" y="357"/>
                      <a:pt x="371" y="324"/>
                      <a:pt x="412" y="324"/>
                    </a:cubicBezTo>
                    <a:close/>
                  </a:path>
                </a:pathLst>
              </a:custGeom>
              <a:grpFill/>
              <a:ln w="127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636"/>
              <p:cNvSpPr>
                <a:spLocks/>
              </p:cNvSpPr>
              <p:nvPr/>
            </p:nvSpPr>
            <p:spPr bwMode="auto">
              <a:xfrm>
                <a:off x="9118600" y="2447925"/>
                <a:ext cx="227013" cy="227013"/>
              </a:xfrm>
              <a:custGeom>
                <a:avLst/>
                <a:gdLst>
                  <a:gd name="T0" fmla="*/ 510 w 627"/>
                  <a:gd name="T1" fmla="*/ 497 h 629"/>
                  <a:gd name="T2" fmla="*/ 551 w 627"/>
                  <a:gd name="T3" fmla="*/ 457 h 629"/>
                  <a:gd name="T4" fmla="*/ 587 w 627"/>
                  <a:gd name="T5" fmla="*/ 476 h 629"/>
                  <a:gd name="T6" fmla="*/ 568 w 627"/>
                  <a:gd name="T7" fmla="*/ 439 h 629"/>
                  <a:gd name="T8" fmla="*/ 609 w 627"/>
                  <a:gd name="T9" fmla="*/ 399 h 629"/>
                  <a:gd name="T10" fmla="*/ 613 w 627"/>
                  <a:gd name="T11" fmla="*/ 395 h 629"/>
                  <a:gd name="T12" fmla="*/ 627 w 627"/>
                  <a:gd name="T13" fmla="*/ 327 h 629"/>
                  <a:gd name="T14" fmla="*/ 301 w 627"/>
                  <a:gd name="T15" fmla="*/ 2 h 629"/>
                  <a:gd name="T16" fmla="*/ 272 w 627"/>
                  <a:gd name="T17" fmla="*/ 31 h 629"/>
                  <a:gd name="T18" fmla="*/ 394 w 627"/>
                  <a:gd name="T19" fmla="*/ 225 h 629"/>
                  <a:gd name="T20" fmla="*/ 223 w 627"/>
                  <a:gd name="T21" fmla="*/ 396 h 629"/>
                  <a:gd name="T22" fmla="*/ 29 w 627"/>
                  <a:gd name="T23" fmla="*/ 273 h 629"/>
                  <a:gd name="T24" fmla="*/ 0 w 627"/>
                  <a:gd name="T25" fmla="*/ 303 h 629"/>
                  <a:gd name="T26" fmla="*/ 325 w 627"/>
                  <a:gd name="T27" fmla="*/ 629 h 629"/>
                  <a:gd name="T28" fmla="*/ 420 w 627"/>
                  <a:gd name="T29" fmla="*/ 603 h 629"/>
                  <a:gd name="T30" fmla="*/ 426 w 627"/>
                  <a:gd name="T31" fmla="*/ 609 h 629"/>
                  <a:gd name="T32" fmla="*/ 474 w 627"/>
                  <a:gd name="T33" fmla="*/ 534 h 629"/>
                  <a:gd name="T34" fmla="*/ 510 w 627"/>
                  <a:gd name="T35" fmla="*/ 497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7" h="629">
                    <a:moveTo>
                      <a:pt x="510" y="497"/>
                    </a:moveTo>
                    <a:lnTo>
                      <a:pt x="551" y="457"/>
                    </a:lnTo>
                    <a:lnTo>
                      <a:pt x="587" y="476"/>
                    </a:lnTo>
                    <a:lnTo>
                      <a:pt x="568" y="439"/>
                    </a:lnTo>
                    <a:lnTo>
                      <a:pt x="609" y="399"/>
                    </a:lnTo>
                    <a:lnTo>
                      <a:pt x="613" y="395"/>
                    </a:lnTo>
                    <a:cubicBezTo>
                      <a:pt x="622" y="372"/>
                      <a:pt x="627" y="349"/>
                      <a:pt x="627" y="327"/>
                    </a:cubicBezTo>
                    <a:cubicBezTo>
                      <a:pt x="627" y="161"/>
                      <a:pt x="468" y="0"/>
                      <a:pt x="301" y="2"/>
                    </a:cubicBezTo>
                    <a:cubicBezTo>
                      <a:pt x="301" y="2"/>
                      <a:pt x="282" y="21"/>
                      <a:pt x="272" y="31"/>
                    </a:cubicBezTo>
                    <a:cubicBezTo>
                      <a:pt x="405" y="164"/>
                      <a:pt x="394" y="143"/>
                      <a:pt x="394" y="225"/>
                    </a:cubicBezTo>
                    <a:cubicBezTo>
                      <a:pt x="394" y="291"/>
                      <a:pt x="288" y="396"/>
                      <a:pt x="223" y="396"/>
                    </a:cubicBezTo>
                    <a:cubicBezTo>
                      <a:pt x="139" y="396"/>
                      <a:pt x="166" y="410"/>
                      <a:pt x="29" y="273"/>
                    </a:cubicBezTo>
                    <a:cubicBezTo>
                      <a:pt x="19" y="284"/>
                      <a:pt x="0" y="302"/>
                      <a:pt x="0" y="303"/>
                    </a:cubicBezTo>
                    <a:cubicBezTo>
                      <a:pt x="2" y="470"/>
                      <a:pt x="159" y="629"/>
                      <a:pt x="325" y="629"/>
                    </a:cubicBezTo>
                    <a:cubicBezTo>
                      <a:pt x="356" y="629"/>
                      <a:pt x="388" y="619"/>
                      <a:pt x="420" y="603"/>
                    </a:cubicBezTo>
                    <a:lnTo>
                      <a:pt x="426" y="609"/>
                    </a:lnTo>
                    <a:cubicBezTo>
                      <a:pt x="436" y="582"/>
                      <a:pt x="452" y="556"/>
                      <a:pt x="474" y="534"/>
                    </a:cubicBezTo>
                    <a:lnTo>
                      <a:pt x="510" y="497"/>
                    </a:lnTo>
                    <a:close/>
                  </a:path>
                </a:pathLst>
              </a:custGeom>
              <a:grpFill/>
              <a:ln w="127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637"/>
              <p:cNvSpPr>
                <a:spLocks/>
              </p:cNvSpPr>
              <p:nvPr/>
            </p:nvSpPr>
            <p:spPr bwMode="auto">
              <a:xfrm>
                <a:off x="9118600" y="2447925"/>
                <a:ext cx="509588" cy="504825"/>
              </a:xfrm>
              <a:custGeom>
                <a:avLst/>
                <a:gdLst>
                  <a:gd name="T0" fmla="*/ 1364 w 1416"/>
                  <a:gd name="T1" fmla="*/ 136 h 1400"/>
                  <a:gd name="T2" fmla="*/ 1267 w 1416"/>
                  <a:gd name="T3" fmla="*/ 39 h 1400"/>
                  <a:gd name="T4" fmla="*/ 1174 w 1416"/>
                  <a:gd name="T5" fmla="*/ 0 h 1400"/>
                  <a:gd name="T6" fmla="*/ 1080 w 1416"/>
                  <a:gd name="T7" fmla="*/ 39 h 1400"/>
                  <a:gd name="T8" fmla="*/ 665 w 1416"/>
                  <a:gd name="T9" fmla="*/ 454 h 1400"/>
                  <a:gd name="T10" fmla="*/ 648 w 1416"/>
                  <a:gd name="T11" fmla="*/ 536 h 1400"/>
                  <a:gd name="T12" fmla="*/ 592 w 1416"/>
                  <a:gd name="T13" fmla="*/ 558 h 1400"/>
                  <a:gd name="T14" fmla="*/ 566 w 1416"/>
                  <a:gd name="T15" fmla="*/ 552 h 1400"/>
                  <a:gd name="T16" fmla="*/ 530 w 1416"/>
                  <a:gd name="T17" fmla="*/ 589 h 1400"/>
                  <a:gd name="T18" fmla="*/ 530 w 1416"/>
                  <a:gd name="T19" fmla="*/ 776 h 1400"/>
                  <a:gd name="T20" fmla="*/ 537 w 1416"/>
                  <a:gd name="T21" fmla="*/ 782 h 1400"/>
                  <a:gd name="T22" fmla="*/ 213 w 1416"/>
                  <a:gd name="T23" fmla="*/ 1106 h 1400"/>
                  <a:gd name="T24" fmla="*/ 126 w 1416"/>
                  <a:gd name="T25" fmla="*/ 1139 h 1400"/>
                  <a:gd name="T26" fmla="*/ 0 w 1416"/>
                  <a:gd name="T27" fmla="*/ 1319 h 1400"/>
                  <a:gd name="T28" fmla="*/ 81 w 1416"/>
                  <a:gd name="T29" fmla="*/ 1400 h 1400"/>
                  <a:gd name="T30" fmla="*/ 261 w 1416"/>
                  <a:gd name="T31" fmla="*/ 1274 h 1400"/>
                  <a:gd name="T32" fmla="*/ 294 w 1416"/>
                  <a:gd name="T33" fmla="*/ 1187 h 1400"/>
                  <a:gd name="T34" fmla="*/ 617 w 1416"/>
                  <a:gd name="T35" fmla="*/ 863 h 1400"/>
                  <a:gd name="T36" fmla="*/ 627 w 1416"/>
                  <a:gd name="T37" fmla="*/ 873 h 1400"/>
                  <a:gd name="T38" fmla="*/ 721 w 1416"/>
                  <a:gd name="T39" fmla="*/ 911 h 1400"/>
                  <a:gd name="T40" fmla="*/ 814 w 1416"/>
                  <a:gd name="T41" fmla="*/ 873 h 1400"/>
                  <a:gd name="T42" fmla="*/ 851 w 1416"/>
                  <a:gd name="T43" fmla="*/ 836 h 1400"/>
                  <a:gd name="T44" fmla="*/ 868 w 1416"/>
                  <a:gd name="T45" fmla="*/ 755 h 1400"/>
                  <a:gd name="T46" fmla="*/ 923 w 1416"/>
                  <a:gd name="T47" fmla="*/ 733 h 1400"/>
                  <a:gd name="T48" fmla="*/ 949 w 1416"/>
                  <a:gd name="T49" fmla="*/ 738 h 1400"/>
                  <a:gd name="T50" fmla="*/ 1364 w 1416"/>
                  <a:gd name="T51" fmla="*/ 323 h 1400"/>
                  <a:gd name="T52" fmla="*/ 1364 w 1416"/>
                  <a:gd name="T53" fmla="*/ 136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16" h="1400">
                    <a:moveTo>
                      <a:pt x="1364" y="136"/>
                    </a:moveTo>
                    <a:lnTo>
                      <a:pt x="1267" y="39"/>
                    </a:lnTo>
                    <a:cubicBezTo>
                      <a:pt x="1241" y="13"/>
                      <a:pt x="1207" y="0"/>
                      <a:pt x="1174" y="0"/>
                    </a:cubicBezTo>
                    <a:cubicBezTo>
                      <a:pt x="1140" y="0"/>
                      <a:pt x="1106" y="13"/>
                      <a:pt x="1080" y="39"/>
                    </a:cubicBezTo>
                    <a:lnTo>
                      <a:pt x="665" y="454"/>
                    </a:lnTo>
                    <a:cubicBezTo>
                      <a:pt x="677" y="479"/>
                      <a:pt x="668" y="516"/>
                      <a:pt x="648" y="536"/>
                    </a:cubicBezTo>
                    <a:cubicBezTo>
                      <a:pt x="635" y="549"/>
                      <a:pt x="613" y="558"/>
                      <a:pt x="592" y="558"/>
                    </a:cubicBezTo>
                    <a:cubicBezTo>
                      <a:pt x="583" y="558"/>
                      <a:pt x="574" y="556"/>
                      <a:pt x="566" y="552"/>
                    </a:cubicBezTo>
                    <a:lnTo>
                      <a:pt x="530" y="589"/>
                    </a:lnTo>
                    <a:cubicBezTo>
                      <a:pt x="478" y="640"/>
                      <a:pt x="478" y="724"/>
                      <a:pt x="530" y="776"/>
                    </a:cubicBezTo>
                    <a:lnTo>
                      <a:pt x="537" y="782"/>
                    </a:lnTo>
                    <a:lnTo>
                      <a:pt x="213" y="1106"/>
                    </a:lnTo>
                    <a:lnTo>
                      <a:pt x="126" y="1139"/>
                    </a:lnTo>
                    <a:lnTo>
                      <a:pt x="0" y="1319"/>
                    </a:lnTo>
                    <a:lnTo>
                      <a:pt x="81" y="1400"/>
                    </a:lnTo>
                    <a:lnTo>
                      <a:pt x="261" y="1274"/>
                    </a:lnTo>
                    <a:lnTo>
                      <a:pt x="294" y="1187"/>
                    </a:lnTo>
                    <a:lnTo>
                      <a:pt x="617" y="863"/>
                    </a:lnTo>
                    <a:lnTo>
                      <a:pt x="627" y="873"/>
                    </a:lnTo>
                    <a:cubicBezTo>
                      <a:pt x="653" y="899"/>
                      <a:pt x="687" y="911"/>
                      <a:pt x="721" y="911"/>
                    </a:cubicBezTo>
                    <a:cubicBezTo>
                      <a:pt x="754" y="911"/>
                      <a:pt x="788" y="899"/>
                      <a:pt x="814" y="873"/>
                    </a:cubicBezTo>
                    <a:lnTo>
                      <a:pt x="851" y="836"/>
                    </a:lnTo>
                    <a:cubicBezTo>
                      <a:pt x="839" y="811"/>
                      <a:pt x="848" y="775"/>
                      <a:pt x="868" y="755"/>
                    </a:cubicBezTo>
                    <a:cubicBezTo>
                      <a:pt x="881" y="742"/>
                      <a:pt x="903" y="733"/>
                      <a:pt x="923" y="733"/>
                    </a:cubicBezTo>
                    <a:cubicBezTo>
                      <a:pt x="932" y="733"/>
                      <a:pt x="941" y="735"/>
                      <a:pt x="949" y="738"/>
                    </a:cubicBezTo>
                    <a:lnTo>
                      <a:pt x="1364" y="323"/>
                    </a:lnTo>
                    <a:cubicBezTo>
                      <a:pt x="1416" y="271"/>
                      <a:pt x="1416" y="187"/>
                      <a:pt x="1364" y="136"/>
                    </a:cubicBezTo>
                    <a:close/>
                  </a:path>
                </a:pathLst>
              </a:custGeom>
              <a:grpFill/>
              <a:ln w="127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9" name="Группа 1510"/>
            <p:cNvGrpSpPr/>
            <p:nvPr/>
          </p:nvGrpSpPr>
          <p:grpSpPr>
            <a:xfrm>
              <a:off x="391478" y="4139787"/>
              <a:ext cx="110569" cy="144695"/>
              <a:chOff x="1508125" y="2543175"/>
              <a:chExt cx="385763" cy="504825"/>
            </a:xfrm>
            <a:solidFill>
              <a:schemeClr val="bg1"/>
            </a:solidFill>
          </p:grpSpPr>
          <p:sp>
            <p:nvSpPr>
              <p:cNvPr id="166" name="Freeform 1261"/>
              <p:cNvSpPr>
                <a:spLocks/>
              </p:cNvSpPr>
              <p:nvPr/>
            </p:nvSpPr>
            <p:spPr bwMode="auto">
              <a:xfrm>
                <a:off x="1508125" y="2543175"/>
                <a:ext cx="171450" cy="176213"/>
              </a:xfrm>
              <a:custGeom>
                <a:avLst/>
                <a:gdLst>
                  <a:gd name="T0" fmla="*/ 478 w 478"/>
                  <a:gd name="T1" fmla="*/ 486 h 486"/>
                  <a:gd name="T2" fmla="*/ 478 w 478"/>
                  <a:gd name="T3" fmla="*/ 0 h 486"/>
                  <a:gd name="T4" fmla="*/ 466 w 478"/>
                  <a:gd name="T5" fmla="*/ 0 h 486"/>
                  <a:gd name="T6" fmla="*/ 385 w 478"/>
                  <a:gd name="T7" fmla="*/ 45 h 486"/>
                  <a:gd name="T8" fmla="*/ 354 w 478"/>
                  <a:gd name="T9" fmla="*/ 73 h 486"/>
                  <a:gd name="T10" fmla="*/ 50 w 478"/>
                  <a:gd name="T11" fmla="*/ 377 h 486"/>
                  <a:gd name="T12" fmla="*/ 45 w 478"/>
                  <a:gd name="T13" fmla="*/ 382 h 486"/>
                  <a:gd name="T14" fmla="*/ 0 w 478"/>
                  <a:gd name="T15" fmla="*/ 471 h 486"/>
                  <a:gd name="T16" fmla="*/ 0 w 478"/>
                  <a:gd name="T17" fmla="*/ 486 h 486"/>
                  <a:gd name="T18" fmla="*/ 66 w 478"/>
                  <a:gd name="T19" fmla="*/ 486 h 486"/>
                  <a:gd name="T20" fmla="*/ 478 w 478"/>
                  <a:gd name="T21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486">
                    <a:moveTo>
                      <a:pt x="478" y="486"/>
                    </a:moveTo>
                    <a:lnTo>
                      <a:pt x="478" y="0"/>
                    </a:lnTo>
                    <a:lnTo>
                      <a:pt x="466" y="0"/>
                    </a:lnTo>
                    <a:cubicBezTo>
                      <a:pt x="448" y="3"/>
                      <a:pt x="417" y="13"/>
                      <a:pt x="385" y="45"/>
                    </a:cubicBezTo>
                    <a:cubicBezTo>
                      <a:pt x="375" y="54"/>
                      <a:pt x="364" y="64"/>
                      <a:pt x="354" y="73"/>
                    </a:cubicBezTo>
                    <a:lnTo>
                      <a:pt x="50" y="377"/>
                    </a:lnTo>
                    <a:cubicBezTo>
                      <a:pt x="48" y="379"/>
                      <a:pt x="47" y="380"/>
                      <a:pt x="45" y="382"/>
                    </a:cubicBezTo>
                    <a:cubicBezTo>
                      <a:pt x="8" y="420"/>
                      <a:pt x="1" y="456"/>
                      <a:pt x="0" y="471"/>
                    </a:cubicBezTo>
                    <a:lnTo>
                      <a:pt x="0" y="486"/>
                    </a:lnTo>
                    <a:lnTo>
                      <a:pt x="66" y="486"/>
                    </a:lnTo>
                    <a:lnTo>
                      <a:pt x="478" y="48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1262"/>
              <p:cNvSpPr>
                <a:spLocks noEditPoints="1"/>
              </p:cNvSpPr>
              <p:nvPr/>
            </p:nvSpPr>
            <p:spPr bwMode="auto">
              <a:xfrm>
                <a:off x="1508125" y="2543175"/>
                <a:ext cx="385763" cy="504825"/>
              </a:xfrm>
              <a:custGeom>
                <a:avLst/>
                <a:gdLst>
                  <a:gd name="T0" fmla="*/ 976 w 1072"/>
                  <a:gd name="T1" fmla="*/ 0 h 1400"/>
                  <a:gd name="T2" fmla="*/ 518 w 1072"/>
                  <a:gd name="T3" fmla="*/ 0 h 1400"/>
                  <a:gd name="T4" fmla="*/ 518 w 1072"/>
                  <a:gd name="T5" fmla="*/ 16 h 1400"/>
                  <a:gd name="T6" fmla="*/ 518 w 1072"/>
                  <a:gd name="T7" fmla="*/ 66 h 1400"/>
                  <a:gd name="T8" fmla="*/ 518 w 1072"/>
                  <a:gd name="T9" fmla="*/ 527 h 1400"/>
                  <a:gd name="T10" fmla="*/ 302 w 1072"/>
                  <a:gd name="T11" fmla="*/ 527 h 1400"/>
                  <a:gd name="T12" fmla="*/ 43 w 1072"/>
                  <a:gd name="T13" fmla="*/ 527 h 1400"/>
                  <a:gd name="T14" fmla="*/ 0 w 1072"/>
                  <a:gd name="T15" fmla="*/ 527 h 1400"/>
                  <a:gd name="T16" fmla="*/ 0 w 1072"/>
                  <a:gd name="T17" fmla="*/ 1102 h 1400"/>
                  <a:gd name="T18" fmla="*/ 0 w 1072"/>
                  <a:gd name="T19" fmla="*/ 1245 h 1400"/>
                  <a:gd name="T20" fmla="*/ 0 w 1072"/>
                  <a:gd name="T21" fmla="*/ 1303 h 1400"/>
                  <a:gd name="T22" fmla="*/ 95 w 1072"/>
                  <a:gd name="T23" fmla="*/ 1400 h 1400"/>
                  <a:gd name="T24" fmla="*/ 976 w 1072"/>
                  <a:gd name="T25" fmla="*/ 1400 h 1400"/>
                  <a:gd name="T26" fmla="*/ 1071 w 1072"/>
                  <a:gd name="T27" fmla="*/ 1310 h 1400"/>
                  <a:gd name="T28" fmla="*/ 1072 w 1072"/>
                  <a:gd name="T29" fmla="*/ 1277 h 1400"/>
                  <a:gd name="T30" fmla="*/ 1072 w 1072"/>
                  <a:gd name="T31" fmla="*/ 1251 h 1400"/>
                  <a:gd name="T32" fmla="*/ 1072 w 1072"/>
                  <a:gd name="T33" fmla="*/ 1248 h 1400"/>
                  <a:gd name="T34" fmla="*/ 1072 w 1072"/>
                  <a:gd name="T35" fmla="*/ 494 h 1400"/>
                  <a:gd name="T36" fmla="*/ 1072 w 1072"/>
                  <a:gd name="T37" fmla="*/ 464 h 1400"/>
                  <a:gd name="T38" fmla="*/ 1072 w 1072"/>
                  <a:gd name="T39" fmla="*/ 442 h 1400"/>
                  <a:gd name="T40" fmla="*/ 1072 w 1072"/>
                  <a:gd name="T41" fmla="*/ 431 h 1400"/>
                  <a:gd name="T42" fmla="*/ 1072 w 1072"/>
                  <a:gd name="T43" fmla="*/ 97 h 1400"/>
                  <a:gd name="T44" fmla="*/ 976 w 1072"/>
                  <a:gd name="T45" fmla="*/ 0 h 1400"/>
                  <a:gd name="T46" fmla="*/ 624 w 1072"/>
                  <a:gd name="T47" fmla="*/ 198 h 1400"/>
                  <a:gd name="T48" fmla="*/ 624 w 1072"/>
                  <a:gd name="T49" fmla="*/ 198 h 1400"/>
                  <a:gd name="T50" fmla="*/ 941 w 1072"/>
                  <a:gd name="T51" fmla="*/ 198 h 1400"/>
                  <a:gd name="T52" fmla="*/ 941 w 1072"/>
                  <a:gd name="T53" fmla="*/ 260 h 1400"/>
                  <a:gd name="T54" fmla="*/ 624 w 1072"/>
                  <a:gd name="T55" fmla="*/ 260 h 1400"/>
                  <a:gd name="T56" fmla="*/ 624 w 1072"/>
                  <a:gd name="T57" fmla="*/ 198 h 1400"/>
                  <a:gd name="T58" fmla="*/ 624 w 1072"/>
                  <a:gd name="T59" fmla="*/ 376 h 1400"/>
                  <a:gd name="T60" fmla="*/ 624 w 1072"/>
                  <a:gd name="T61" fmla="*/ 376 h 1400"/>
                  <a:gd name="T62" fmla="*/ 941 w 1072"/>
                  <a:gd name="T63" fmla="*/ 376 h 1400"/>
                  <a:gd name="T64" fmla="*/ 941 w 1072"/>
                  <a:gd name="T65" fmla="*/ 437 h 1400"/>
                  <a:gd name="T66" fmla="*/ 624 w 1072"/>
                  <a:gd name="T67" fmla="*/ 437 h 1400"/>
                  <a:gd name="T68" fmla="*/ 624 w 1072"/>
                  <a:gd name="T69" fmla="*/ 376 h 1400"/>
                  <a:gd name="T70" fmla="*/ 666 w 1072"/>
                  <a:gd name="T71" fmla="*/ 1192 h 1400"/>
                  <a:gd name="T72" fmla="*/ 666 w 1072"/>
                  <a:gd name="T73" fmla="*/ 1192 h 1400"/>
                  <a:gd name="T74" fmla="*/ 116 w 1072"/>
                  <a:gd name="T75" fmla="*/ 1192 h 1400"/>
                  <a:gd name="T76" fmla="*/ 116 w 1072"/>
                  <a:gd name="T77" fmla="*/ 1130 h 1400"/>
                  <a:gd name="T78" fmla="*/ 666 w 1072"/>
                  <a:gd name="T79" fmla="*/ 1130 h 1400"/>
                  <a:gd name="T80" fmla="*/ 666 w 1072"/>
                  <a:gd name="T81" fmla="*/ 1192 h 1400"/>
                  <a:gd name="T82" fmla="*/ 666 w 1072"/>
                  <a:gd name="T83" fmla="*/ 1009 h 1400"/>
                  <a:gd name="T84" fmla="*/ 666 w 1072"/>
                  <a:gd name="T85" fmla="*/ 1009 h 1400"/>
                  <a:gd name="T86" fmla="*/ 116 w 1072"/>
                  <a:gd name="T87" fmla="*/ 1009 h 1400"/>
                  <a:gd name="T88" fmla="*/ 116 w 1072"/>
                  <a:gd name="T89" fmla="*/ 948 h 1400"/>
                  <a:gd name="T90" fmla="*/ 666 w 1072"/>
                  <a:gd name="T91" fmla="*/ 948 h 1400"/>
                  <a:gd name="T92" fmla="*/ 666 w 1072"/>
                  <a:gd name="T93" fmla="*/ 1009 h 1400"/>
                  <a:gd name="T94" fmla="*/ 666 w 1072"/>
                  <a:gd name="T95" fmla="*/ 827 h 1400"/>
                  <a:gd name="T96" fmla="*/ 666 w 1072"/>
                  <a:gd name="T97" fmla="*/ 827 h 1400"/>
                  <a:gd name="T98" fmla="*/ 116 w 1072"/>
                  <a:gd name="T99" fmla="*/ 827 h 1400"/>
                  <a:gd name="T100" fmla="*/ 116 w 1072"/>
                  <a:gd name="T101" fmla="*/ 765 h 1400"/>
                  <a:gd name="T102" fmla="*/ 666 w 1072"/>
                  <a:gd name="T103" fmla="*/ 765 h 1400"/>
                  <a:gd name="T104" fmla="*/ 666 w 1072"/>
                  <a:gd name="T105" fmla="*/ 827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18" y="0"/>
                    </a:lnTo>
                    <a:lnTo>
                      <a:pt x="518" y="16"/>
                    </a:lnTo>
                    <a:lnTo>
                      <a:pt x="518" y="66"/>
                    </a:lnTo>
                    <a:lnTo>
                      <a:pt x="518" y="527"/>
                    </a:lnTo>
                    <a:lnTo>
                      <a:pt x="302" y="527"/>
                    </a:lnTo>
                    <a:lnTo>
                      <a:pt x="43" y="527"/>
                    </a:lnTo>
                    <a:lnTo>
                      <a:pt x="0" y="527"/>
                    </a:lnTo>
                    <a:lnTo>
                      <a:pt x="0" y="1102"/>
                    </a:lnTo>
                    <a:lnTo>
                      <a:pt x="0" y="1245"/>
                    </a:lnTo>
                    <a:lnTo>
                      <a:pt x="0" y="1303"/>
                    </a:lnTo>
                    <a:cubicBezTo>
                      <a:pt x="0" y="1356"/>
                      <a:pt x="42" y="1400"/>
                      <a:pt x="95" y="1400"/>
                    </a:cubicBezTo>
                    <a:lnTo>
                      <a:pt x="976" y="1400"/>
                    </a:lnTo>
                    <a:cubicBezTo>
                      <a:pt x="1026" y="1400"/>
                      <a:pt x="1067" y="1360"/>
                      <a:pt x="1071" y="1310"/>
                    </a:cubicBezTo>
                    <a:lnTo>
                      <a:pt x="1072" y="1277"/>
                    </a:lnTo>
                    <a:lnTo>
                      <a:pt x="1072" y="1251"/>
                    </a:lnTo>
                    <a:lnTo>
                      <a:pt x="1072" y="1248"/>
                    </a:lnTo>
                    <a:lnTo>
                      <a:pt x="1072" y="494"/>
                    </a:lnTo>
                    <a:lnTo>
                      <a:pt x="1072" y="464"/>
                    </a:lnTo>
                    <a:lnTo>
                      <a:pt x="1072" y="442"/>
                    </a:lnTo>
                    <a:lnTo>
                      <a:pt x="1072" y="431"/>
                    </a:lnTo>
                    <a:lnTo>
                      <a:pt x="1072" y="97"/>
                    </a:lnTo>
                    <a:cubicBezTo>
                      <a:pt x="1072" y="43"/>
                      <a:pt x="1029" y="0"/>
                      <a:pt x="976" y="0"/>
                    </a:cubicBezTo>
                    <a:close/>
                    <a:moveTo>
                      <a:pt x="624" y="198"/>
                    </a:moveTo>
                    <a:lnTo>
                      <a:pt x="624" y="198"/>
                    </a:lnTo>
                    <a:lnTo>
                      <a:pt x="941" y="198"/>
                    </a:lnTo>
                    <a:lnTo>
                      <a:pt x="941" y="260"/>
                    </a:lnTo>
                    <a:lnTo>
                      <a:pt x="624" y="260"/>
                    </a:lnTo>
                    <a:lnTo>
                      <a:pt x="624" y="198"/>
                    </a:lnTo>
                    <a:close/>
                    <a:moveTo>
                      <a:pt x="624" y="376"/>
                    </a:moveTo>
                    <a:lnTo>
                      <a:pt x="624" y="376"/>
                    </a:lnTo>
                    <a:lnTo>
                      <a:pt x="941" y="376"/>
                    </a:lnTo>
                    <a:lnTo>
                      <a:pt x="941" y="437"/>
                    </a:lnTo>
                    <a:lnTo>
                      <a:pt x="624" y="437"/>
                    </a:lnTo>
                    <a:lnTo>
                      <a:pt x="624" y="376"/>
                    </a:lnTo>
                    <a:close/>
                    <a:moveTo>
                      <a:pt x="666" y="1192"/>
                    </a:moveTo>
                    <a:lnTo>
                      <a:pt x="666" y="1192"/>
                    </a:lnTo>
                    <a:lnTo>
                      <a:pt x="116" y="1192"/>
                    </a:lnTo>
                    <a:lnTo>
                      <a:pt x="116" y="1130"/>
                    </a:lnTo>
                    <a:lnTo>
                      <a:pt x="666" y="1130"/>
                    </a:lnTo>
                    <a:lnTo>
                      <a:pt x="666" y="1192"/>
                    </a:lnTo>
                    <a:close/>
                    <a:moveTo>
                      <a:pt x="666" y="1009"/>
                    </a:moveTo>
                    <a:lnTo>
                      <a:pt x="666" y="1009"/>
                    </a:lnTo>
                    <a:lnTo>
                      <a:pt x="116" y="1009"/>
                    </a:lnTo>
                    <a:lnTo>
                      <a:pt x="116" y="948"/>
                    </a:lnTo>
                    <a:lnTo>
                      <a:pt x="666" y="948"/>
                    </a:lnTo>
                    <a:lnTo>
                      <a:pt x="666" y="1009"/>
                    </a:lnTo>
                    <a:close/>
                    <a:moveTo>
                      <a:pt x="666" y="827"/>
                    </a:moveTo>
                    <a:lnTo>
                      <a:pt x="666" y="827"/>
                    </a:lnTo>
                    <a:lnTo>
                      <a:pt x="116" y="827"/>
                    </a:lnTo>
                    <a:lnTo>
                      <a:pt x="116" y="765"/>
                    </a:lnTo>
                    <a:lnTo>
                      <a:pt x="666" y="765"/>
                    </a:lnTo>
                    <a:lnTo>
                      <a:pt x="666" y="8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0" name="Группа 38"/>
            <p:cNvGrpSpPr/>
            <p:nvPr/>
          </p:nvGrpSpPr>
          <p:grpSpPr>
            <a:xfrm>
              <a:off x="378162" y="1617356"/>
              <a:ext cx="150245" cy="150169"/>
              <a:chOff x="9290050" y="1019175"/>
              <a:chExt cx="6246813" cy="6243638"/>
            </a:xfrm>
            <a:solidFill>
              <a:schemeClr val="bg1"/>
            </a:solidFill>
          </p:grpSpPr>
          <p:sp>
            <p:nvSpPr>
              <p:cNvPr id="143" name="Freeform 33"/>
              <p:cNvSpPr>
                <a:spLocks noEditPoints="1"/>
              </p:cNvSpPr>
              <p:nvPr/>
            </p:nvSpPr>
            <p:spPr bwMode="auto">
              <a:xfrm>
                <a:off x="9290050" y="1019175"/>
                <a:ext cx="6246813" cy="6243638"/>
              </a:xfrm>
              <a:custGeom>
                <a:avLst/>
                <a:gdLst>
                  <a:gd name="T0" fmla="*/ 165 w 1666"/>
                  <a:gd name="T1" fmla="*/ 332 h 1665"/>
                  <a:gd name="T2" fmla="*/ 177 w 1666"/>
                  <a:gd name="T3" fmla="*/ 113 h 1665"/>
                  <a:gd name="T4" fmla="*/ 319 w 1666"/>
                  <a:gd name="T5" fmla="*/ 2 h 1665"/>
                  <a:gd name="T6" fmla="*/ 353 w 1666"/>
                  <a:gd name="T7" fmla="*/ 1 h 1665"/>
                  <a:gd name="T8" fmla="*/ 1093 w 1666"/>
                  <a:gd name="T9" fmla="*/ 2 h 1665"/>
                  <a:gd name="T10" fmla="*/ 1332 w 1666"/>
                  <a:gd name="T11" fmla="*/ 242 h 1665"/>
                  <a:gd name="T12" fmla="*/ 1333 w 1666"/>
                  <a:gd name="T13" fmla="*/ 560 h 1665"/>
                  <a:gd name="T14" fmla="*/ 1333 w 1666"/>
                  <a:gd name="T15" fmla="*/ 584 h 1665"/>
                  <a:gd name="T16" fmla="*/ 1402 w 1666"/>
                  <a:gd name="T17" fmla="*/ 584 h 1665"/>
                  <a:gd name="T18" fmla="*/ 1516 w 1666"/>
                  <a:gd name="T19" fmla="*/ 586 h 1665"/>
                  <a:gd name="T20" fmla="*/ 1665 w 1666"/>
                  <a:gd name="T21" fmla="*/ 739 h 1665"/>
                  <a:gd name="T22" fmla="*/ 1666 w 1666"/>
                  <a:gd name="T23" fmla="*/ 763 h 1665"/>
                  <a:gd name="T24" fmla="*/ 1666 w 1666"/>
                  <a:gd name="T25" fmla="*/ 1643 h 1665"/>
                  <a:gd name="T26" fmla="*/ 1666 w 1666"/>
                  <a:gd name="T27" fmla="*/ 1665 h 1665"/>
                  <a:gd name="T28" fmla="*/ 1 w 1666"/>
                  <a:gd name="T29" fmla="*/ 1665 h 1665"/>
                  <a:gd name="T30" fmla="*/ 0 w 1666"/>
                  <a:gd name="T31" fmla="*/ 1645 h 1665"/>
                  <a:gd name="T32" fmla="*/ 0 w 1666"/>
                  <a:gd name="T33" fmla="*/ 761 h 1665"/>
                  <a:gd name="T34" fmla="*/ 127 w 1666"/>
                  <a:gd name="T35" fmla="*/ 589 h 1665"/>
                  <a:gd name="T36" fmla="*/ 182 w 1666"/>
                  <a:gd name="T37" fmla="*/ 584 h 1665"/>
                  <a:gd name="T38" fmla="*/ 332 w 1666"/>
                  <a:gd name="T39" fmla="*/ 584 h 1665"/>
                  <a:gd name="T40" fmla="*/ 332 w 1666"/>
                  <a:gd name="T41" fmla="*/ 418 h 1665"/>
                  <a:gd name="T42" fmla="*/ 500 w 1666"/>
                  <a:gd name="T43" fmla="*/ 418 h 1665"/>
                  <a:gd name="T44" fmla="*/ 500 w 1666"/>
                  <a:gd name="T45" fmla="*/ 749 h 1665"/>
                  <a:gd name="T46" fmla="*/ 1164 w 1666"/>
                  <a:gd name="T47" fmla="*/ 749 h 1665"/>
                  <a:gd name="T48" fmla="*/ 1166 w 1666"/>
                  <a:gd name="T49" fmla="*/ 735 h 1665"/>
                  <a:gd name="T50" fmla="*/ 1166 w 1666"/>
                  <a:gd name="T51" fmla="*/ 256 h 1665"/>
                  <a:gd name="T52" fmla="*/ 1089 w 1666"/>
                  <a:gd name="T53" fmla="*/ 167 h 1665"/>
                  <a:gd name="T54" fmla="*/ 1001 w 1666"/>
                  <a:gd name="T55" fmla="*/ 241 h 1665"/>
                  <a:gd name="T56" fmla="*/ 1000 w 1666"/>
                  <a:gd name="T57" fmla="*/ 332 h 1665"/>
                  <a:gd name="T58" fmla="*/ 165 w 1666"/>
                  <a:gd name="T59" fmla="*/ 332 h 1665"/>
                  <a:gd name="T60" fmla="*/ 1499 w 1666"/>
                  <a:gd name="T61" fmla="*/ 1002 h 1665"/>
                  <a:gd name="T62" fmla="*/ 167 w 1666"/>
                  <a:gd name="T63" fmla="*/ 1002 h 1665"/>
                  <a:gd name="T64" fmla="*/ 166 w 1666"/>
                  <a:gd name="T65" fmla="*/ 1016 h 1665"/>
                  <a:gd name="T66" fmla="*/ 165 w 1666"/>
                  <a:gd name="T67" fmla="*/ 1482 h 1665"/>
                  <a:gd name="T68" fmla="*/ 187 w 1666"/>
                  <a:gd name="T69" fmla="*/ 1501 h 1665"/>
                  <a:gd name="T70" fmla="*/ 1478 w 1666"/>
                  <a:gd name="T71" fmla="*/ 1501 h 1665"/>
                  <a:gd name="T72" fmla="*/ 1500 w 1666"/>
                  <a:gd name="T73" fmla="*/ 1478 h 1665"/>
                  <a:gd name="T74" fmla="*/ 1500 w 1666"/>
                  <a:gd name="T75" fmla="*/ 1022 h 1665"/>
                  <a:gd name="T76" fmla="*/ 1499 w 1666"/>
                  <a:gd name="T77" fmla="*/ 1002 h 1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6" h="1665">
                    <a:moveTo>
                      <a:pt x="165" y="332"/>
                    </a:moveTo>
                    <a:cubicBezTo>
                      <a:pt x="171" y="258"/>
                      <a:pt x="155" y="185"/>
                      <a:pt x="177" y="113"/>
                    </a:cubicBezTo>
                    <a:cubicBezTo>
                      <a:pt x="195" y="52"/>
                      <a:pt x="256" y="6"/>
                      <a:pt x="319" y="2"/>
                    </a:cubicBezTo>
                    <a:cubicBezTo>
                      <a:pt x="330" y="1"/>
                      <a:pt x="342" y="1"/>
                      <a:pt x="353" y="1"/>
                    </a:cubicBezTo>
                    <a:cubicBezTo>
                      <a:pt x="600" y="1"/>
                      <a:pt x="846" y="0"/>
                      <a:pt x="1093" y="2"/>
                    </a:cubicBezTo>
                    <a:cubicBezTo>
                      <a:pt x="1222" y="3"/>
                      <a:pt x="1329" y="112"/>
                      <a:pt x="1332" y="242"/>
                    </a:cubicBezTo>
                    <a:cubicBezTo>
                      <a:pt x="1334" y="348"/>
                      <a:pt x="1333" y="454"/>
                      <a:pt x="1333" y="560"/>
                    </a:cubicBezTo>
                    <a:cubicBezTo>
                      <a:pt x="1333" y="567"/>
                      <a:pt x="1333" y="574"/>
                      <a:pt x="1333" y="584"/>
                    </a:cubicBezTo>
                    <a:cubicBezTo>
                      <a:pt x="1357" y="584"/>
                      <a:pt x="1379" y="583"/>
                      <a:pt x="1402" y="584"/>
                    </a:cubicBezTo>
                    <a:cubicBezTo>
                      <a:pt x="1440" y="584"/>
                      <a:pt x="1478" y="583"/>
                      <a:pt x="1516" y="586"/>
                    </a:cubicBezTo>
                    <a:cubicBezTo>
                      <a:pt x="1596" y="592"/>
                      <a:pt x="1660" y="659"/>
                      <a:pt x="1665" y="739"/>
                    </a:cubicBezTo>
                    <a:cubicBezTo>
                      <a:pt x="1665" y="747"/>
                      <a:pt x="1666" y="755"/>
                      <a:pt x="1666" y="763"/>
                    </a:cubicBezTo>
                    <a:cubicBezTo>
                      <a:pt x="1666" y="1057"/>
                      <a:pt x="1666" y="1350"/>
                      <a:pt x="1666" y="1643"/>
                    </a:cubicBezTo>
                    <a:cubicBezTo>
                      <a:pt x="1666" y="1650"/>
                      <a:pt x="1666" y="1656"/>
                      <a:pt x="1666" y="1665"/>
                    </a:cubicBezTo>
                    <a:cubicBezTo>
                      <a:pt x="1110" y="1665"/>
                      <a:pt x="556" y="1665"/>
                      <a:pt x="1" y="1665"/>
                    </a:cubicBezTo>
                    <a:cubicBezTo>
                      <a:pt x="1" y="1658"/>
                      <a:pt x="0" y="1651"/>
                      <a:pt x="0" y="1645"/>
                    </a:cubicBezTo>
                    <a:cubicBezTo>
                      <a:pt x="0" y="1350"/>
                      <a:pt x="0" y="1056"/>
                      <a:pt x="0" y="761"/>
                    </a:cubicBezTo>
                    <a:cubicBezTo>
                      <a:pt x="0" y="673"/>
                      <a:pt x="46" y="611"/>
                      <a:pt x="127" y="589"/>
                    </a:cubicBezTo>
                    <a:cubicBezTo>
                      <a:pt x="145" y="585"/>
                      <a:pt x="164" y="584"/>
                      <a:pt x="182" y="584"/>
                    </a:cubicBezTo>
                    <a:cubicBezTo>
                      <a:pt x="232" y="583"/>
                      <a:pt x="281" y="584"/>
                      <a:pt x="332" y="584"/>
                    </a:cubicBezTo>
                    <a:cubicBezTo>
                      <a:pt x="332" y="528"/>
                      <a:pt x="332" y="474"/>
                      <a:pt x="332" y="418"/>
                    </a:cubicBezTo>
                    <a:cubicBezTo>
                      <a:pt x="389" y="418"/>
                      <a:pt x="443" y="418"/>
                      <a:pt x="500" y="418"/>
                    </a:cubicBezTo>
                    <a:cubicBezTo>
                      <a:pt x="500" y="529"/>
                      <a:pt x="500" y="638"/>
                      <a:pt x="500" y="749"/>
                    </a:cubicBezTo>
                    <a:cubicBezTo>
                      <a:pt x="722" y="749"/>
                      <a:pt x="943" y="749"/>
                      <a:pt x="1164" y="749"/>
                    </a:cubicBezTo>
                    <a:cubicBezTo>
                      <a:pt x="1165" y="744"/>
                      <a:pt x="1166" y="740"/>
                      <a:pt x="1166" y="735"/>
                    </a:cubicBezTo>
                    <a:cubicBezTo>
                      <a:pt x="1166" y="575"/>
                      <a:pt x="1166" y="415"/>
                      <a:pt x="1166" y="256"/>
                    </a:cubicBezTo>
                    <a:cubicBezTo>
                      <a:pt x="1166" y="205"/>
                      <a:pt x="1136" y="172"/>
                      <a:pt x="1089" y="167"/>
                    </a:cubicBezTo>
                    <a:cubicBezTo>
                      <a:pt x="1042" y="162"/>
                      <a:pt x="1003" y="194"/>
                      <a:pt x="1001" y="241"/>
                    </a:cubicBezTo>
                    <a:cubicBezTo>
                      <a:pt x="999" y="271"/>
                      <a:pt x="1000" y="301"/>
                      <a:pt x="1000" y="332"/>
                    </a:cubicBezTo>
                    <a:cubicBezTo>
                      <a:pt x="722" y="332"/>
                      <a:pt x="445" y="332"/>
                      <a:pt x="165" y="332"/>
                    </a:cubicBezTo>
                    <a:close/>
                    <a:moveTo>
                      <a:pt x="1499" y="1002"/>
                    </a:moveTo>
                    <a:cubicBezTo>
                      <a:pt x="1055" y="1002"/>
                      <a:pt x="611" y="1002"/>
                      <a:pt x="167" y="1002"/>
                    </a:cubicBezTo>
                    <a:cubicBezTo>
                      <a:pt x="167" y="1007"/>
                      <a:pt x="166" y="1012"/>
                      <a:pt x="166" y="1016"/>
                    </a:cubicBezTo>
                    <a:cubicBezTo>
                      <a:pt x="166" y="1172"/>
                      <a:pt x="166" y="1327"/>
                      <a:pt x="165" y="1482"/>
                    </a:cubicBezTo>
                    <a:cubicBezTo>
                      <a:pt x="165" y="1500"/>
                      <a:pt x="174" y="1501"/>
                      <a:pt x="187" y="1501"/>
                    </a:cubicBezTo>
                    <a:cubicBezTo>
                      <a:pt x="618" y="1501"/>
                      <a:pt x="1048" y="1500"/>
                      <a:pt x="1478" y="1501"/>
                    </a:cubicBezTo>
                    <a:cubicBezTo>
                      <a:pt x="1497" y="1501"/>
                      <a:pt x="1500" y="1495"/>
                      <a:pt x="1500" y="1478"/>
                    </a:cubicBezTo>
                    <a:cubicBezTo>
                      <a:pt x="1500" y="1326"/>
                      <a:pt x="1500" y="1174"/>
                      <a:pt x="1500" y="1022"/>
                    </a:cubicBezTo>
                    <a:cubicBezTo>
                      <a:pt x="1500" y="1016"/>
                      <a:pt x="1499" y="1009"/>
                      <a:pt x="1499" y="10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34"/>
              <p:cNvSpPr>
                <a:spLocks/>
              </p:cNvSpPr>
              <p:nvPr/>
            </p:nvSpPr>
            <p:spPr bwMode="auto">
              <a:xfrm>
                <a:off x="12106275" y="5399088"/>
                <a:ext cx="614363" cy="614363"/>
              </a:xfrm>
              <a:custGeom>
                <a:avLst/>
                <a:gdLst>
                  <a:gd name="T0" fmla="*/ 164 w 164"/>
                  <a:gd name="T1" fmla="*/ 164 h 164"/>
                  <a:gd name="T2" fmla="*/ 0 w 164"/>
                  <a:gd name="T3" fmla="*/ 164 h 164"/>
                  <a:gd name="T4" fmla="*/ 0 w 164"/>
                  <a:gd name="T5" fmla="*/ 0 h 164"/>
                  <a:gd name="T6" fmla="*/ 164 w 164"/>
                  <a:gd name="T7" fmla="*/ 0 h 164"/>
                  <a:gd name="T8" fmla="*/ 164 w 164"/>
                  <a:gd name="T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64">
                    <a:moveTo>
                      <a:pt x="164" y="164"/>
                    </a:moveTo>
                    <a:cubicBezTo>
                      <a:pt x="108" y="164"/>
                      <a:pt x="54" y="164"/>
                      <a:pt x="0" y="164"/>
                    </a:cubicBezTo>
                    <a:cubicBezTo>
                      <a:pt x="0" y="109"/>
                      <a:pt x="0" y="56"/>
                      <a:pt x="0" y="0"/>
                    </a:cubicBezTo>
                    <a:cubicBezTo>
                      <a:pt x="54" y="0"/>
                      <a:pt x="108" y="0"/>
                      <a:pt x="164" y="0"/>
                    </a:cubicBezTo>
                    <a:cubicBezTo>
                      <a:pt x="164" y="54"/>
                      <a:pt x="164" y="109"/>
                      <a:pt x="16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35"/>
              <p:cNvSpPr>
                <a:spLocks/>
              </p:cNvSpPr>
              <p:nvPr/>
            </p:nvSpPr>
            <p:spPr bwMode="auto">
              <a:xfrm>
                <a:off x="10856913" y="5395913"/>
                <a:ext cx="612775" cy="617538"/>
              </a:xfrm>
              <a:custGeom>
                <a:avLst/>
                <a:gdLst>
                  <a:gd name="T0" fmla="*/ 0 w 163"/>
                  <a:gd name="T1" fmla="*/ 0 h 165"/>
                  <a:gd name="T2" fmla="*/ 163 w 163"/>
                  <a:gd name="T3" fmla="*/ 0 h 165"/>
                  <a:gd name="T4" fmla="*/ 163 w 163"/>
                  <a:gd name="T5" fmla="*/ 165 h 165"/>
                  <a:gd name="T6" fmla="*/ 0 w 163"/>
                  <a:gd name="T7" fmla="*/ 165 h 165"/>
                  <a:gd name="T8" fmla="*/ 0 w 163"/>
                  <a:gd name="T9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165">
                    <a:moveTo>
                      <a:pt x="0" y="0"/>
                    </a:moveTo>
                    <a:cubicBezTo>
                      <a:pt x="55" y="0"/>
                      <a:pt x="108" y="0"/>
                      <a:pt x="163" y="0"/>
                    </a:cubicBezTo>
                    <a:cubicBezTo>
                      <a:pt x="163" y="55"/>
                      <a:pt x="163" y="109"/>
                      <a:pt x="163" y="165"/>
                    </a:cubicBezTo>
                    <a:cubicBezTo>
                      <a:pt x="109" y="165"/>
                      <a:pt x="55" y="165"/>
                      <a:pt x="0" y="165"/>
                    </a:cubicBezTo>
                    <a:cubicBezTo>
                      <a:pt x="0" y="111"/>
                      <a:pt x="0" y="5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36"/>
              <p:cNvSpPr>
                <a:spLocks/>
              </p:cNvSpPr>
              <p:nvPr/>
            </p:nvSpPr>
            <p:spPr bwMode="auto">
              <a:xfrm>
                <a:off x="13355638" y="5399088"/>
                <a:ext cx="614363" cy="614363"/>
              </a:xfrm>
              <a:custGeom>
                <a:avLst/>
                <a:gdLst>
                  <a:gd name="T0" fmla="*/ 0 w 164"/>
                  <a:gd name="T1" fmla="*/ 164 h 164"/>
                  <a:gd name="T2" fmla="*/ 0 w 164"/>
                  <a:gd name="T3" fmla="*/ 0 h 164"/>
                  <a:gd name="T4" fmla="*/ 164 w 164"/>
                  <a:gd name="T5" fmla="*/ 0 h 164"/>
                  <a:gd name="T6" fmla="*/ 164 w 164"/>
                  <a:gd name="T7" fmla="*/ 164 h 164"/>
                  <a:gd name="T8" fmla="*/ 0 w 164"/>
                  <a:gd name="T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64">
                    <a:moveTo>
                      <a:pt x="0" y="164"/>
                    </a:moveTo>
                    <a:cubicBezTo>
                      <a:pt x="0" y="109"/>
                      <a:pt x="0" y="55"/>
                      <a:pt x="0" y="0"/>
                    </a:cubicBezTo>
                    <a:cubicBezTo>
                      <a:pt x="55" y="0"/>
                      <a:pt x="109" y="0"/>
                      <a:pt x="164" y="0"/>
                    </a:cubicBezTo>
                    <a:cubicBezTo>
                      <a:pt x="164" y="54"/>
                      <a:pt x="164" y="108"/>
                      <a:pt x="164" y="164"/>
                    </a:cubicBezTo>
                    <a:cubicBezTo>
                      <a:pt x="110" y="164"/>
                      <a:pt x="56" y="164"/>
                      <a:pt x="0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68" name="Freeform 67"/>
            <p:cNvSpPr>
              <a:spLocks noEditPoints="1"/>
            </p:cNvSpPr>
            <p:nvPr/>
          </p:nvSpPr>
          <p:spPr bwMode="auto">
            <a:xfrm>
              <a:off x="374155" y="3285077"/>
              <a:ext cx="161458" cy="128003"/>
            </a:xfrm>
            <a:custGeom>
              <a:avLst/>
              <a:gdLst/>
              <a:ahLst/>
              <a:cxnLst>
                <a:cxn ang="0">
                  <a:pos x="307" y="115"/>
                </a:cxn>
                <a:cxn ang="0">
                  <a:pos x="307" y="33"/>
                </a:cxn>
                <a:cxn ang="0">
                  <a:pos x="260" y="33"/>
                </a:cxn>
                <a:cxn ang="0">
                  <a:pos x="214" y="33"/>
                </a:cxn>
                <a:cxn ang="0">
                  <a:pos x="204" y="33"/>
                </a:cxn>
                <a:cxn ang="0">
                  <a:pos x="168" y="33"/>
                </a:cxn>
                <a:cxn ang="0">
                  <a:pos x="168" y="0"/>
                </a:cxn>
                <a:cxn ang="0">
                  <a:pos x="65" y="0"/>
                </a:cxn>
                <a:cxn ang="0">
                  <a:pos x="65" y="0"/>
                </a:cxn>
                <a:cxn ang="0">
                  <a:pos x="24" y="43"/>
                </a:cxn>
                <a:cxn ang="0">
                  <a:pos x="24" y="115"/>
                </a:cxn>
                <a:cxn ang="0">
                  <a:pos x="0" y="115"/>
                </a:cxn>
                <a:cxn ang="0">
                  <a:pos x="0" y="264"/>
                </a:cxn>
                <a:cxn ang="0">
                  <a:pos x="333" y="264"/>
                </a:cxn>
                <a:cxn ang="0">
                  <a:pos x="333" y="115"/>
                </a:cxn>
                <a:cxn ang="0">
                  <a:pos x="307" y="115"/>
                </a:cxn>
                <a:cxn ang="0">
                  <a:pos x="168" y="50"/>
                </a:cxn>
                <a:cxn ang="0">
                  <a:pos x="174" y="50"/>
                </a:cxn>
                <a:cxn ang="0">
                  <a:pos x="197" y="50"/>
                </a:cxn>
                <a:cxn ang="0">
                  <a:pos x="197" y="115"/>
                </a:cxn>
                <a:cxn ang="0">
                  <a:pos x="168" y="115"/>
                </a:cxn>
                <a:cxn ang="0">
                  <a:pos x="168" y="50"/>
                </a:cxn>
                <a:cxn ang="0">
                  <a:pos x="40" y="60"/>
                </a:cxn>
                <a:cxn ang="0">
                  <a:pos x="82" y="60"/>
                </a:cxn>
                <a:cxn ang="0">
                  <a:pos x="82" y="17"/>
                </a:cxn>
                <a:cxn ang="0">
                  <a:pos x="151" y="17"/>
                </a:cxn>
                <a:cxn ang="0">
                  <a:pos x="151" y="115"/>
                </a:cxn>
                <a:cxn ang="0">
                  <a:pos x="40" y="115"/>
                </a:cxn>
                <a:cxn ang="0">
                  <a:pos x="40" y="60"/>
                </a:cxn>
                <a:cxn ang="0">
                  <a:pos x="209" y="224"/>
                </a:cxn>
                <a:cxn ang="0">
                  <a:pos x="125" y="224"/>
                </a:cxn>
                <a:cxn ang="0">
                  <a:pos x="125" y="182"/>
                </a:cxn>
                <a:cxn ang="0">
                  <a:pos x="159" y="182"/>
                </a:cxn>
                <a:cxn ang="0">
                  <a:pos x="159" y="153"/>
                </a:cxn>
                <a:cxn ang="0">
                  <a:pos x="171" y="153"/>
                </a:cxn>
                <a:cxn ang="0">
                  <a:pos x="171" y="182"/>
                </a:cxn>
                <a:cxn ang="0">
                  <a:pos x="179" y="182"/>
                </a:cxn>
                <a:cxn ang="0">
                  <a:pos x="179" y="139"/>
                </a:cxn>
                <a:cxn ang="0">
                  <a:pos x="199" y="139"/>
                </a:cxn>
                <a:cxn ang="0">
                  <a:pos x="199" y="182"/>
                </a:cxn>
                <a:cxn ang="0">
                  <a:pos x="209" y="182"/>
                </a:cxn>
                <a:cxn ang="0">
                  <a:pos x="209" y="224"/>
                </a:cxn>
                <a:cxn ang="0">
                  <a:pos x="244" y="115"/>
                </a:cxn>
                <a:cxn ang="0">
                  <a:pos x="214" y="115"/>
                </a:cxn>
                <a:cxn ang="0">
                  <a:pos x="214" y="50"/>
                </a:cxn>
                <a:cxn ang="0">
                  <a:pos x="221" y="50"/>
                </a:cxn>
                <a:cxn ang="0">
                  <a:pos x="244" y="50"/>
                </a:cxn>
                <a:cxn ang="0">
                  <a:pos x="244" y="115"/>
                </a:cxn>
                <a:cxn ang="0">
                  <a:pos x="290" y="115"/>
                </a:cxn>
                <a:cxn ang="0">
                  <a:pos x="260" y="115"/>
                </a:cxn>
                <a:cxn ang="0">
                  <a:pos x="260" y="50"/>
                </a:cxn>
                <a:cxn ang="0">
                  <a:pos x="290" y="50"/>
                </a:cxn>
                <a:cxn ang="0">
                  <a:pos x="290" y="115"/>
                </a:cxn>
              </a:cxnLst>
              <a:rect l="0" t="0" r="r" b="b"/>
              <a:pathLst>
                <a:path w="333" h="264">
                  <a:moveTo>
                    <a:pt x="307" y="115"/>
                  </a:moveTo>
                  <a:lnTo>
                    <a:pt x="307" y="33"/>
                  </a:lnTo>
                  <a:lnTo>
                    <a:pt x="260" y="33"/>
                  </a:lnTo>
                  <a:lnTo>
                    <a:pt x="214" y="33"/>
                  </a:lnTo>
                  <a:lnTo>
                    <a:pt x="204" y="33"/>
                  </a:lnTo>
                  <a:lnTo>
                    <a:pt x="168" y="33"/>
                  </a:lnTo>
                  <a:lnTo>
                    <a:pt x="168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24" y="43"/>
                  </a:lnTo>
                  <a:lnTo>
                    <a:pt x="24" y="115"/>
                  </a:lnTo>
                  <a:lnTo>
                    <a:pt x="0" y="115"/>
                  </a:lnTo>
                  <a:lnTo>
                    <a:pt x="0" y="264"/>
                  </a:lnTo>
                  <a:lnTo>
                    <a:pt x="333" y="264"/>
                  </a:lnTo>
                  <a:lnTo>
                    <a:pt x="333" y="115"/>
                  </a:lnTo>
                  <a:lnTo>
                    <a:pt x="307" y="115"/>
                  </a:lnTo>
                  <a:close/>
                  <a:moveTo>
                    <a:pt x="168" y="50"/>
                  </a:moveTo>
                  <a:lnTo>
                    <a:pt x="174" y="50"/>
                  </a:lnTo>
                  <a:lnTo>
                    <a:pt x="197" y="50"/>
                  </a:lnTo>
                  <a:lnTo>
                    <a:pt x="197" y="115"/>
                  </a:lnTo>
                  <a:lnTo>
                    <a:pt x="168" y="115"/>
                  </a:lnTo>
                  <a:lnTo>
                    <a:pt x="168" y="50"/>
                  </a:lnTo>
                  <a:close/>
                  <a:moveTo>
                    <a:pt x="40" y="60"/>
                  </a:moveTo>
                  <a:lnTo>
                    <a:pt x="82" y="60"/>
                  </a:lnTo>
                  <a:lnTo>
                    <a:pt x="82" y="17"/>
                  </a:lnTo>
                  <a:lnTo>
                    <a:pt x="151" y="17"/>
                  </a:lnTo>
                  <a:lnTo>
                    <a:pt x="151" y="115"/>
                  </a:lnTo>
                  <a:lnTo>
                    <a:pt x="40" y="115"/>
                  </a:lnTo>
                  <a:lnTo>
                    <a:pt x="40" y="60"/>
                  </a:lnTo>
                  <a:close/>
                  <a:moveTo>
                    <a:pt x="209" y="224"/>
                  </a:moveTo>
                  <a:lnTo>
                    <a:pt x="125" y="224"/>
                  </a:lnTo>
                  <a:lnTo>
                    <a:pt x="125" y="182"/>
                  </a:lnTo>
                  <a:lnTo>
                    <a:pt x="159" y="182"/>
                  </a:lnTo>
                  <a:lnTo>
                    <a:pt x="159" y="153"/>
                  </a:lnTo>
                  <a:lnTo>
                    <a:pt x="171" y="153"/>
                  </a:lnTo>
                  <a:lnTo>
                    <a:pt x="171" y="182"/>
                  </a:lnTo>
                  <a:lnTo>
                    <a:pt x="179" y="182"/>
                  </a:lnTo>
                  <a:lnTo>
                    <a:pt x="179" y="139"/>
                  </a:lnTo>
                  <a:lnTo>
                    <a:pt x="199" y="139"/>
                  </a:lnTo>
                  <a:lnTo>
                    <a:pt x="199" y="182"/>
                  </a:lnTo>
                  <a:lnTo>
                    <a:pt x="209" y="182"/>
                  </a:lnTo>
                  <a:lnTo>
                    <a:pt x="209" y="224"/>
                  </a:lnTo>
                  <a:close/>
                  <a:moveTo>
                    <a:pt x="244" y="115"/>
                  </a:moveTo>
                  <a:lnTo>
                    <a:pt x="214" y="115"/>
                  </a:lnTo>
                  <a:lnTo>
                    <a:pt x="214" y="50"/>
                  </a:lnTo>
                  <a:lnTo>
                    <a:pt x="221" y="50"/>
                  </a:lnTo>
                  <a:lnTo>
                    <a:pt x="244" y="50"/>
                  </a:lnTo>
                  <a:lnTo>
                    <a:pt x="244" y="115"/>
                  </a:lnTo>
                  <a:close/>
                  <a:moveTo>
                    <a:pt x="290" y="115"/>
                  </a:moveTo>
                  <a:lnTo>
                    <a:pt x="260" y="115"/>
                  </a:lnTo>
                  <a:lnTo>
                    <a:pt x="260" y="50"/>
                  </a:lnTo>
                  <a:lnTo>
                    <a:pt x="290" y="50"/>
                  </a:lnTo>
                  <a:lnTo>
                    <a:pt x="290" y="1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97" name="Группа 96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98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99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100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0" name="Параллелограмм 109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Прямоугольник 93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95" name="Прямоугольник 94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752203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Группа 749"/>
          <p:cNvGrpSpPr/>
          <p:nvPr/>
        </p:nvGrpSpPr>
        <p:grpSpPr>
          <a:xfrm>
            <a:off x="126878" y="651027"/>
            <a:ext cx="8755621" cy="4120088"/>
            <a:chOff x="146333" y="651027"/>
            <a:chExt cx="8755621" cy="4120088"/>
          </a:xfrm>
        </p:grpSpPr>
        <p:grpSp>
          <p:nvGrpSpPr>
            <p:cNvPr id="751" name="Группа 750"/>
            <p:cNvGrpSpPr/>
            <p:nvPr/>
          </p:nvGrpSpPr>
          <p:grpSpPr>
            <a:xfrm>
              <a:off x="146333" y="651027"/>
              <a:ext cx="8755621" cy="4120088"/>
              <a:chOff x="227015" y="668868"/>
              <a:chExt cx="8755621" cy="4120088"/>
            </a:xfrm>
          </p:grpSpPr>
          <p:sp>
            <p:nvSpPr>
              <p:cNvPr id="753" name="Freeform 1253"/>
              <p:cNvSpPr>
                <a:spLocks/>
              </p:cNvSpPr>
              <p:nvPr/>
            </p:nvSpPr>
            <p:spPr bwMode="auto">
              <a:xfrm>
                <a:off x="4621165" y="1484857"/>
                <a:ext cx="130684" cy="147152"/>
              </a:xfrm>
              <a:custGeom>
                <a:avLst/>
                <a:gdLst>
                  <a:gd name="T0" fmla="*/ 3 w 35"/>
                  <a:gd name="T1" fmla="*/ 37 h 46"/>
                  <a:gd name="T2" fmla="*/ 5 w 35"/>
                  <a:gd name="T3" fmla="*/ 37 h 46"/>
                  <a:gd name="T4" fmla="*/ 9 w 35"/>
                  <a:gd name="T5" fmla="*/ 42 h 46"/>
                  <a:gd name="T6" fmla="*/ 13 w 35"/>
                  <a:gd name="T7" fmla="*/ 46 h 46"/>
                  <a:gd name="T8" fmla="*/ 19 w 35"/>
                  <a:gd name="T9" fmla="*/ 43 h 46"/>
                  <a:gd name="T10" fmla="*/ 24 w 35"/>
                  <a:gd name="T11" fmla="*/ 39 h 46"/>
                  <a:gd name="T12" fmla="*/ 26 w 35"/>
                  <a:gd name="T13" fmla="*/ 38 h 46"/>
                  <a:gd name="T14" fmla="*/ 35 w 35"/>
                  <a:gd name="T15" fmla="*/ 34 h 46"/>
                  <a:gd name="T16" fmla="*/ 33 w 35"/>
                  <a:gd name="T17" fmla="*/ 31 h 46"/>
                  <a:gd name="T18" fmla="*/ 30 w 35"/>
                  <a:gd name="T19" fmla="*/ 26 h 46"/>
                  <a:gd name="T20" fmla="*/ 32 w 35"/>
                  <a:gd name="T21" fmla="*/ 22 h 46"/>
                  <a:gd name="T22" fmla="*/ 35 w 35"/>
                  <a:gd name="T23" fmla="*/ 17 h 46"/>
                  <a:gd name="T24" fmla="*/ 30 w 35"/>
                  <a:gd name="T25" fmla="*/ 12 h 46"/>
                  <a:gd name="T26" fmla="*/ 25 w 35"/>
                  <a:gd name="T27" fmla="*/ 6 h 46"/>
                  <a:gd name="T28" fmla="*/ 21 w 35"/>
                  <a:gd name="T29" fmla="*/ 0 h 46"/>
                  <a:gd name="T30" fmla="*/ 20 w 35"/>
                  <a:gd name="T31" fmla="*/ 2 h 46"/>
                  <a:gd name="T32" fmla="*/ 20 w 35"/>
                  <a:gd name="T33" fmla="*/ 3 h 46"/>
                  <a:gd name="T34" fmla="*/ 20 w 35"/>
                  <a:gd name="T35" fmla="*/ 3 h 46"/>
                  <a:gd name="T36" fmla="*/ 14 w 35"/>
                  <a:gd name="T37" fmla="*/ 8 h 46"/>
                  <a:gd name="T38" fmla="*/ 14 w 35"/>
                  <a:gd name="T39" fmla="*/ 8 h 46"/>
                  <a:gd name="T40" fmla="*/ 13 w 35"/>
                  <a:gd name="T41" fmla="*/ 8 h 46"/>
                  <a:gd name="T42" fmla="*/ 6 w 35"/>
                  <a:gd name="T43" fmla="*/ 14 h 46"/>
                  <a:gd name="T44" fmla="*/ 8 w 35"/>
                  <a:gd name="T45" fmla="*/ 17 h 46"/>
                  <a:gd name="T46" fmla="*/ 10 w 35"/>
                  <a:gd name="T47" fmla="*/ 20 h 46"/>
                  <a:gd name="T48" fmla="*/ 3 w 35"/>
                  <a:gd name="T49" fmla="*/ 30 h 46"/>
                  <a:gd name="T50" fmla="*/ 3 w 35"/>
                  <a:gd name="T51" fmla="*/ 33 h 46"/>
                  <a:gd name="T52" fmla="*/ 2 w 35"/>
                  <a:gd name="T53" fmla="*/ 33 h 46"/>
                  <a:gd name="T54" fmla="*/ 0 w 35"/>
                  <a:gd name="T55" fmla="*/ 35 h 46"/>
                  <a:gd name="T56" fmla="*/ 3 w 35"/>
                  <a:gd name="T57" fmla="*/ 3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46">
                    <a:moveTo>
                      <a:pt x="3" y="37"/>
                    </a:moveTo>
                    <a:cubicBezTo>
                      <a:pt x="4" y="37"/>
                      <a:pt x="5" y="37"/>
                      <a:pt x="5" y="37"/>
                    </a:cubicBezTo>
                    <a:cubicBezTo>
                      <a:pt x="7" y="39"/>
                      <a:pt x="8" y="40"/>
                      <a:pt x="9" y="42"/>
                    </a:cubicBezTo>
                    <a:cubicBezTo>
                      <a:pt x="10" y="44"/>
                      <a:pt x="11" y="46"/>
                      <a:pt x="13" y="46"/>
                    </a:cubicBezTo>
                    <a:cubicBezTo>
                      <a:pt x="16" y="46"/>
                      <a:pt x="17" y="44"/>
                      <a:pt x="19" y="43"/>
                    </a:cubicBezTo>
                    <a:cubicBezTo>
                      <a:pt x="20" y="41"/>
                      <a:pt x="22" y="40"/>
                      <a:pt x="24" y="39"/>
                    </a:cubicBezTo>
                    <a:cubicBezTo>
                      <a:pt x="25" y="39"/>
                      <a:pt x="25" y="39"/>
                      <a:pt x="26" y="38"/>
                    </a:cubicBezTo>
                    <a:cubicBezTo>
                      <a:pt x="29" y="38"/>
                      <a:pt x="35" y="37"/>
                      <a:pt x="35" y="34"/>
                    </a:cubicBezTo>
                    <a:cubicBezTo>
                      <a:pt x="35" y="33"/>
                      <a:pt x="34" y="32"/>
                      <a:pt x="33" y="31"/>
                    </a:cubicBezTo>
                    <a:cubicBezTo>
                      <a:pt x="31" y="30"/>
                      <a:pt x="30" y="28"/>
                      <a:pt x="30" y="26"/>
                    </a:cubicBezTo>
                    <a:cubicBezTo>
                      <a:pt x="30" y="24"/>
                      <a:pt x="31" y="23"/>
                      <a:pt x="32" y="22"/>
                    </a:cubicBezTo>
                    <a:cubicBezTo>
                      <a:pt x="34" y="20"/>
                      <a:pt x="35" y="19"/>
                      <a:pt x="35" y="17"/>
                    </a:cubicBezTo>
                    <a:cubicBezTo>
                      <a:pt x="35" y="14"/>
                      <a:pt x="32" y="12"/>
                      <a:pt x="30" y="12"/>
                    </a:cubicBezTo>
                    <a:cubicBezTo>
                      <a:pt x="28" y="12"/>
                      <a:pt x="26" y="9"/>
                      <a:pt x="25" y="6"/>
                    </a:cubicBezTo>
                    <a:cubicBezTo>
                      <a:pt x="24" y="4"/>
                      <a:pt x="23" y="0"/>
                      <a:pt x="21" y="0"/>
                    </a:cubicBezTo>
                    <a:cubicBezTo>
                      <a:pt x="21" y="0"/>
                      <a:pt x="20" y="0"/>
                      <a:pt x="20" y="2"/>
                    </a:cubicBezTo>
                    <a:lnTo>
                      <a:pt x="20" y="3"/>
                    </a:lnTo>
                    <a:lnTo>
                      <a:pt x="20" y="3"/>
                    </a:lnTo>
                    <a:cubicBezTo>
                      <a:pt x="18" y="4"/>
                      <a:pt x="15" y="7"/>
                      <a:pt x="14" y="8"/>
                    </a:cubicBezTo>
                    <a:lnTo>
                      <a:pt x="14" y="8"/>
                    </a:lnTo>
                    <a:lnTo>
                      <a:pt x="13" y="8"/>
                    </a:lnTo>
                    <a:cubicBezTo>
                      <a:pt x="11" y="8"/>
                      <a:pt x="6" y="12"/>
                      <a:pt x="6" y="14"/>
                    </a:cubicBezTo>
                    <a:cubicBezTo>
                      <a:pt x="6" y="15"/>
                      <a:pt x="7" y="16"/>
                      <a:pt x="8" y="17"/>
                    </a:cubicBezTo>
                    <a:cubicBezTo>
                      <a:pt x="9" y="18"/>
                      <a:pt x="10" y="18"/>
                      <a:pt x="10" y="20"/>
                    </a:cubicBezTo>
                    <a:cubicBezTo>
                      <a:pt x="10" y="23"/>
                      <a:pt x="7" y="29"/>
                      <a:pt x="3" y="30"/>
                    </a:cubicBezTo>
                    <a:lnTo>
                      <a:pt x="3" y="33"/>
                    </a:lnTo>
                    <a:lnTo>
                      <a:pt x="2" y="33"/>
                    </a:lnTo>
                    <a:cubicBezTo>
                      <a:pt x="1" y="34"/>
                      <a:pt x="0" y="34"/>
                      <a:pt x="0" y="35"/>
                    </a:cubicBezTo>
                    <a:cubicBezTo>
                      <a:pt x="0" y="36"/>
                      <a:pt x="1" y="36"/>
                      <a:pt x="3" y="3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54" name="Freeform 1254"/>
              <p:cNvSpPr>
                <a:spLocks/>
              </p:cNvSpPr>
              <p:nvPr/>
            </p:nvSpPr>
            <p:spPr bwMode="auto">
              <a:xfrm>
                <a:off x="4670167" y="1618622"/>
                <a:ext cx="163354" cy="133772"/>
              </a:xfrm>
              <a:custGeom>
                <a:avLst/>
                <a:gdLst>
                  <a:gd name="T0" fmla="*/ 3 w 42"/>
                  <a:gd name="T1" fmla="*/ 19 h 46"/>
                  <a:gd name="T2" fmla="*/ 0 w 42"/>
                  <a:gd name="T3" fmla="*/ 22 h 46"/>
                  <a:gd name="T4" fmla="*/ 3 w 42"/>
                  <a:gd name="T5" fmla="*/ 25 h 46"/>
                  <a:gd name="T6" fmla="*/ 8 w 42"/>
                  <a:gd name="T7" fmla="*/ 30 h 46"/>
                  <a:gd name="T8" fmla="*/ 13 w 42"/>
                  <a:gd name="T9" fmla="*/ 38 h 46"/>
                  <a:gd name="T10" fmla="*/ 24 w 42"/>
                  <a:gd name="T11" fmla="*/ 42 h 46"/>
                  <a:gd name="T12" fmla="*/ 34 w 42"/>
                  <a:gd name="T13" fmla="*/ 46 h 46"/>
                  <a:gd name="T14" fmla="*/ 42 w 42"/>
                  <a:gd name="T15" fmla="*/ 40 h 46"/>
                  <a:gd name="T16" fmla="*/ 40 w 42"/>
                  <a:gd name="T17" fmla="*/ 35 h 46"/>
                  <a:gd name="T18" fmla="*/ 38 w 42"/>
                  <a:gd name="T19" fmla="*/ 30 h 46"/>
                  <a:gd name="T20" fmla="*/ 40 w 42"/>
                  <a:gd name="T21" fmla="*/ 26 h 46"/>
                  <a:gd name="T22" fmla="*/ 40 w 42"/>
                  <a:gd name="T23" fmla="*/ 11 h 46"/>
                  <a:gd name="T24" fmla="*/ 34 w 42"/>
                  <a:gd name="T25" fmla="*/ 2 h 46"/>
                  <a:gd name="T26" fmla="*/ 34 w 42"/>
                  <a:gd name="T27" fmla="*/ 2 h 46"/>
                  <a:gd name="T28" fmla="*/ 34 w 42"/>
                  <a:gd name="T29" fmla="*/ 4 h 46"/>
                  <a:gd name="T30" fmla="*/ 34 w 42"/>
                  <a:gd name="T31" fmla="*/ 5 h 46"/>
                  <a:gd name="T32" fmla="*/ 34 w 42"/>
                  <a:gd name="T33" fmla="*/ 6 h 46"/>
                  <a:gd name="T34" fmla="*/ 27 w 42"/>
                  <a:gd name="T35" fmla="*/ 16 h 46"/>
                  <a:gd name="T36" fmla="*/ 26 w 42"/>
                  <a:gd name="T37" fmla="*/ 16 h 46"/>
                  <a:gd name="T38" fmla="*/ 26 w 42"/>
                  <a:gd name="T39" fmla="*/ 15 h 46"/>
                  <a:gd name="T40" fmla="*/ 25 w 42"/>
                  <a:gd name="T41" fmla="*/ 14 h 46"/>
                  <a:gd name="T42" fmla="*/ 24 w 42"/>
                  <a:gd name="T43" fmla="*/ 11 h 46"/>
                  <a:gd name="T44" fmla="*/ 26 w 42"/>
                  <a:gd name="T45" fmla="*/ 6 h 46"/>
                  <a:gd name="T46" fmla="*/ 27 w 42"/>
                  <a:gd name="T47" fmla="*/ 2 h 46"/>
                  <a:gd name="T48" fmla="*/ 26 w 42"/>
                  <a:gd name="T49" fmla="*/ 0 h 46"/>
                  <a:gd name="T50" fmla="*/ 25 w 42"/>
                  <a:gd name="T51" fmla="*/ 0 h 46"/>
                  <a:gd name="T52" fmla="*/ 23 w 42"/>
                  <a:gd name="T53" fmla="*/ 0 h 46"/>
                  <a:gd name="T54" fmla="*/ 8 w 42"/>
                  <a:gd name="T55" fmla="*/ 7 h 46"/>
                  <a:gd name="T56" fmla="*/ 8 w 42"/>
                  <a:gd name="T57" fmla="*/ 10 h 46"/>
                  <a:gd name="T58" fmla="*/ 6 w 42"/>
                  <a:gd name="T59" fmla="*/ 15 h 46"/>
                  <a:gd name="T60" fmla="*/ 3 w 42"/>
                  <a:gd name="T6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" h="46">
                    <a:moveTo>
                      <a:pt x="3" y="19"/>
                    </a:moveTo>
                    <a:cubicBezTo>
                      <a:pt x="2" y="20"/>
                      <a:pt x="0" y="21"/>
                      <a:pt x="0" y="22"/>
                    </a:cubicBezTo>
                    <a:cubicBezTo>
                      <a:pt x="0" y="23"/>
                      <a:pt x="1" y="23"/>
                      <a:pt x="3" y="25"/>
                    </a:cubicBezTo>
                    <a:cubicBezTo>
                      <a:pt x="5" y="26"/>
                      <a:pt x="8" y="27"/>
                      <a:pt x="8" y="30"/>
                    </a:cubicBezTo>
                    <a:cubicBezTo>
                      <a:pt x="8" y="34"/>
                      <a:pt x="10" y="38"/>
                      <a:pt x="13" y="38"/>
                    </a:cubicBezTo>
                    <a:cubicBezTo>
                      <a:pt x="17" y="38"/>
                      <a:pt x="21" y="40"/>
                      <a:pt x="24" y="42"/>
                    </a:cubicBezTo>
                    <a:cubicBezTo>
                      <a:pt x="27" y="44"/>
                      <a:pt x="30" y="46"/>
                      <a:pt x="34" y="46"/>
                    </a:cubicBezTo>
                    <a:cubicBezTo>
                      <a:pt x="37" y="46"/>
                      <a:pt x="42" y="45"/>
                      <a:pt x="42" y="40"/>
                    </a:cubicBezTo>
                    <a:cubicBezTo>
                      <a:pt x="42" y="38"/>
                      <a:pt x="41" y="37"/>
                      <a:pt x="40" y="35"/>
                    </a:cubicBezTo>
                    <a:cubicBezTo>
                      <a:pt x="39" y="34"/>
                      <a:pt x="38" y="33"/>
                      <a:pt x="38" y="30"/>
                    </a:cubicBezTo>
                    <a:cubicBezTo>
                      <a:pt x="38" y="29"/>
                      <a:pt x="39" y="28"/>
                      <a:pt x="40" y="26"/>
                    </a:cubicBezTo>
                    <a:lnTo>
                      <a:pt x="40" y="11"/>
                    </a:lnTo>
                    <a:cubicBezTo>
                      <a:pt x="40" y="7"/>
                      <a:pt x="38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ubicBezTo>
                      <a:pt x="32" y="10"/>
                      <a:pt x="30" y="14"/>
                      <a:pt x="27" y="16"/>
                    </a:cubicBezTo>
                    <a:lnTo>
                      <a:pt x="26" y="16"/>
                    </a:lnTo>
                    <a:lnTo>
                      <a:pt x="26" y="15"/>
                    </a:lnTo>
                    <a:cubicBezTo>
                      <a:pt x="25" y="15"/>
                      <a:pt x="25" y="14"/>
                      <a:pt x="25" y="14"/>
                    </a:cubicBezTo>
                    <a:cubicBezTo>
                      <a:pt x="24" y="13"/>
                      <a:pt x="24" y="12"/>
                      <a:pt x="24" y="11"/>
                    </a:cubicBezTo>
                    <a:cubicBezTo>
                      <a:pt x="24" y="9"/>
                      <a:pt x="25" y="7"/>
                      <a:pt x="26" y="6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2" y="0"/>
                      <a:pt x="10" y="5"/>
                      <a:pt x="8" y="7"/>
                    </a:cubicBezTo>
                    <a:cubicBezTo>
                      <a:pt x="8" y="8"/>
                      <a:pt x="8" y="9"/>
                      <a:pt x="8" y="10"/>
                    </a:cubicBezTo>
                    <a:cubicBezTo>
                      <a:pt x="8" y="12"/>
                      <a:pt x="7" y="13"/>
                      <a:pt x="6" y="15"/>
                    </a:cubicBezTo>
                    <a:cubicBezTo>
                      <a:pt x="6" y="16"/>
                      <a:pt x="4" y="18"/>
                      <a:pt x="3" y="1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55" name="Freeform 1255"/>
              <p:cNvSpPr>
                <a:spLocks/>
              </p:cNvSpPr>
              <p:nvPr/>
            </p:nvSpPr>
            <p:spPr bwMode="auto">
              <a:xfrm>
                <a:off x="4849861" y="1685511"/>
                <a:ext cx="130684" cy="160526"/>
              </a:xfrm>
              <a:custGeom>
                <a:avLst/>
                <a:gdLst>
                  <a:gd name="T0" fmla="*/ 13 w 35"/>
                  <a:gd name="T1" fmla="*/ 0 h 53"/>
                  <a:gd name="T2" fmla="*/ 8 w 35"/>
                  <a:gd name="T3" fmla="*/ 7 h 53"/>
                  <a:gd name="T4" fmla="*/ 8 w 35"/>
                  <a:gd name="T5" fmla="*/ 14 h 53"/>
                  <a:gd name="T6" fmla="*/ 7 w 35"/>
                  <a:gd name="T7" fmla="*/ 20 h 53"/>
                  <a:gd name="T8" fmla="*/ 3 w 35"/>
                  <a:gd name="T9" fmla="*/ 34 h 53"/>
                  <a:gd name="T10" fmla="*/ 3 w 35"/>
                  <a:gd name="T11" fmla="*/ 42 h 53"/>
                  <a:gd name="T12" fmla="*/ 2 w 35"/>
                  <a:gd name="T13" fmla="*/ 42 h 53"/>
                  <a:gd name="T14" fmla="*/ 0 w 35"/>
                  <a:gd name="T15" fmla="*/ 51 h 53"/>
                  <a:gd name="T16" fmla="*/ 2 w 35"/>
                  <a:gd name="T17" fmla="*/ 53 h 53"/>
                  <a:gd name="T18" fmla="*/ 6 w 35"/>
                  <a:gd name="T19" fmla="*/ 50 h 53"/>
                  <a:gd name="T20" fmla="*/ 7 w 35"/>
                  <a:gd name="T21" fmla="*/ 48 h 53"/>
                  <a:gd name="T22" fmla="*/ 23 w 35"/>
                  <a:gd name="T23" fmla="*/ 40 h 53"/>
                  <a:gd name="T24" fmla="*/ 35 w 35"/>
                  <a:gd name="T25" fmla="*/ 25 h 53"/>
                  <a:gd name="T26" fmla="*/ 23 w 35"/>
                  <a:gd name="T27" fmla="*/ 10 h 53"/>
                  <a:gd name="T28" fmla="*/ 17 w 35"/>
                  <a:gd name="T29" fmla="*/ 18 h 53"/>
                  <a:gd name="T30" fmla="*/ 17 w 35"/>
                  <a:gd name="T31" fmla="*/ 19 h 53"/>
                  <a:gd name="T32" fmla="*/ 12 w 35"/>
                  <a:gd name="T33" fmla="*/ 19 h 53"/>
                  <a:gd name="T34" fmla="*/ 12 w 35"/>
                  <a:gd name="T35" fmla="*/ 13 h 53"/>
                  <a:gd name="T36" fmla="*/ 15 w 35"/>
                  <a:gd name="T37" fmla="*/ 4 h 53"/>
                  <a:gd name="T38" fmla="*/ 15 w 35"/>
                  <a:gd name="T39" fmla="*/ 2 h 53"/>
                  <a:gd name="T40" fmla="*/ 13 w 35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53">
                    <a:moveTo>
                      <a:pt x="13" y="0"/>
                    </a:moveTo>
                    <a:cubicBezTo>
                      <a:pt x="12" y="1"/>
                      <a:pt x="8" y="5"/>
                      <a:pt x="8" y="7"/>
                    </a:cubicBezTo>
                    <a:lnTo>
                      <a:pt x="8" y="14"/>
                    </a:lnTo>
                    <a:cubicBezTo>
                      <a:pt x="7" y="16"/>
                      <a:pt x="7" y="18"/>
                      <a:pt x="7" y="20"/>
                    </a:cubicBezTo>
                    <a:cubicBezTo>
                      <a:pt x="6" y="25"/>
                      <a:pt x="5" y="30"/>
                      <a:pt x="3" y="34"/>
                    </a:cubicBezTo>
                    <a:lnTo>
                      <a:pt x="3" y="42"/>
                    </a:lnTo>
                    <a:lnTo>
                      <a:pt x="2" y="42"/>
                    </a:lnTo>
                    <a:cubicBezTo>
                      <a:pt x="1" y="43"/>
                      <a:pt x="0" y="48"/>
                      <a:pt x="0" y="51"/>
                    </a:cubicBezTo>
                    <a:cubicBezTo>
                      <a:pt x="0" y="51"/>
                      <a:pt x="0" y="53"/>
                      <a:pt x="2" y="53"/>
                    </a:cubicBezTo>
                    <a:cubicBezTo>
                      <a:pt x="4" y="53"/>
                      <a:pt x="5" y="51"/>
                      <a:pt x="6" y="50"/>
                    </a:cubicBezTo>
                    <a:cubicBezTo>
                      <a:pt x="6" y="49"/>
                      <a:pt x="7" y="49"/>
                      <a:pt x="7" y="48"/>
                    </a:cubicBezTo>
                    <a:cubicBezTo>
                      <a:pt x="11" y="45"/>
                      <a:pt x="16" y="42"/>
                      <a:pt x="23" y="40"/>
                    </a:cubicBezTo>
                    <a:cubicBezTo>
                      <a:pt x="28" y="38"/>
                      <a:pt x="35" y="34"/>
                      <a:pt x="35" y="25"/>
                    </a:cubicBezTo>
                    <a:cubicBezTo>
                      <a:pt x="35" y="21"/>
                      <a:pt x="26" y="10"/>
                      <a:pt x="23" y="10"/>
                    </a:cubicBezTo>
                    <a:cubicBezTo>
                      <a:pt x="18" y="10"/>
                      <a:pt x="17" y="15"/>
                      <a:pt x="17" y="18"/>
                    </a:cubicBezTo>
                    <a:lnTo>
                      <a:pt x="17" y="19"/>
                    </a:lnTo>
                    <a:lnTo>
                      <a:pt x="12" y="19"/>
                    </a:lnTo>
                    <a:lnTo>
                      <a:pt x="12" y="13"/>
                    </a:lnTo>
                    <a:lnTo>
                      <a:pt x="15" y="4"/>
                    </a:lnTo>
                    <a:lnTo>
                      <a:pt x="15" y="2"/>
                    </a:lnTo>
                    <a:cubicBezTo>
                      <a:pt x="15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56" name="Freeform 1112"/>
              <p:cNvSpPr>
                <a:spLocks/>
              </p:cNvSpPr>
              <p:nvPr/>
            </p:nvSpPr>
            <p:spPr bwMode="auto">
              <a:xfrm>
                <a:off x="227015" y="3518143"/>
                <a:ext cx="277698" cy="280917"/>
              </a:xfrm>
              <a:custGeom>
                <a:avLst/>
                <a:gdLst>
                  <a:gd name="T0" fmla="*/ 52 w 77"/>
                  <a:gd name="T1" fmla="*/ 56 h 90"/>
                  <a:gd name="T2" fmla="*/ 67 w 77"/>
                  <a:gd name="T3" fmla="*/ 20 h 90"/>
                  <a:gd name="T4" fmla="*/ 61 w 77"/>
                  <a:gd name="T5" fmla="*/ 16 h 90"/>
                  <a:gd name="T6" fmla="*/ 51 w 77"/>
                  <a:gd name="T7" fmla="*/ 21 h 90"/>
                  <a:gd name="T8" fmla="*/ 14 w 77"/>
                  <a:gd name="T9" fmla="*/ 0 h 90"/>
                  <a:gd name="T10" fmla="*/ 13 w 77"/>
                  <a:gd name="T11" fmla="*/ 3 h 90"/>
                  <a:gd name="T12" fmla="*/ 14 w 77"/>
                  <a:gd name="T13" fmla="*/ 29 h 90"/>
                  <a:gd name="T14" fmla="*/ 0 w 77"/>
                  <a:gd name="T15" fmla="*/ 41 h 90"/>
                  <a:gd name="T16" fmla="*/ 3 w 77"/>
                  <a:gd name="T17" fmla="*/ 53 h 90"/>
                  <a:gd name="T18" fmla="*/ 26 w 77"/>
                  <a:gd name="T19" fmla="*/ 52 h 90"/>
                  <a:gd name="T20" fmla="*/ 55 w 77"/>
                  <a:gd name="T21" fmla="*/ 82 h 90"/>
                  <a:gd name="T22" fmla="*/ 70 w 77"/>
                  <a:gd name="T23" fmla="*/ 90 h 90"/>
                  <a:gd name="T24" fmla="*/ 77 w 77"/>
                  <a:gd name="T25" fmla="*/ 83 h 90"/>
                  <a:gd name="T26" fmla="*/ 52 w 77"/>
                  <a:gd name="T27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90">
                    <a:moveTo>
                      <a:pt x="52" y="56"/>
                    </a:moveTo>
                    <a:lnTo>
                      <a:pt x="67" y="20"/>
                    </a:lnTo>
                    <a:lnTo>
                      <a:pt x="61" y="16"/>
                    </a:lnTo>
                    <a:lnTo>
                      <a:pt x="51" y="21"/>
                    </a:lnTo>
                    <a:lnTo>
                      <a:pt x="14" y="0"/>
                    </a:lnTo>
                    <a:lnTo>
                      <a:pt x="13" y="3"/>
                    </a:lnTo>
                    <a:lnTo>
                      <a:pt x="14" y="29"/>
                    </a:lnTo>
                    <a:lnTo>
                      <a:pt x="0" y="41"/>
                    </a:lnTo>
                    <a:lnTo>
                      <a:pt x="3" y="53"/>
                    </a:lnTo>
                    <a:lnTo>
                      <a:pt x="26" y="52"/>
                    </a:lnTo>
                    <a:lnTo>
                      <a:pt x="55" y="82"/>
                    </a:lnTo>
                    <a:lnTo>
                      <a:pt x="70" y="90"/>
                    </a:lnTo>
                    <a:lnTo>
                      <a:pt x="77" y="83"/>
                    </a:lnTo>
                    <a:lnTo>
                      <a:pt x="52" y="56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57" name="Freeform 1113"/>
              <p:cNvSpPr>
                <a:spLocks/>
              </p:cNvSpPr>
              <p:nvPr/>
            </p:nvSpPr>
            <p:spPr bwMode="auto">
              <a:xfrm>
                <a:off x="537384" y="2274099"/>
                <a:ext cx="179694" cy="173907"/>
              </a:xfrm>
              <a:custGeom>
                <a:avLst/>
                <a:gdLst>
                  <a:gd name="T0" fmla="*/ 30 w 47"/>
                  <a:gd name="T1" fmla="*/ 57 h 57"/>
                  <a:gd name="T2" fmla="*/ 45 w 47"/>
                  <a:gd name="T3" fmla="*/ 50 h 57"/>
                  <a:gd name="T4" fmla="*/ 47 w 47"/>
                  <a:gd name="T5" fmla="*/ 19 h 57"/>
                  <a:gd name="T6" fmla="*/ 43 w 47"/>
                  <a:gd name="T7" fmla="*/ 15 h 57"/>
                  <a:gd name="T8" fmla="*/ 39 w 47"/>
                  <a:gd name="T9" fmla="*/ 28 h 57"/>
                  <a:gd name="T10" fmla="*/ 21 w 47"/>
                  <a:gd name="T11" fmla="*/ 18 h 57"/>
                  <a:gd name="T12" fmla="*/ 14 w 47"/>
                  <a:gd name="T13" fmla="*/ 0 h 57"/>
                  <a:gd name="T14" fmla="*/ 7 w 47"/>
                  <a:gd name="T15" fmla="*/ 4 h 57"/>
                  <a:gd name="T16" fmla="*/ 0 w 47"/>
                  <a:gd name="T17" fmla="*/ 4 h 57"/>
                  <a:gd name="T18" fmla="*/ 30 w 47"/>
                  <a:gd name="T1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57">
                    <a:moveTo>
                      <a:pt x="30" y="57"/>
                    </a:moveTo>
                    <a:lnTo>
                      <a:pt x="45" y="50"/>
                    </a:lnTo>
                    <a:lnTo>
                      <a:pt x="47" y="19"/>
                    </a:lnTo>
                    <a:lnTo>
                      <a:pt x="43" y="15"/>
                    </a:lnTo>
                    <a:lnTo>
                      <a:pt x="39" y="28"/>
                    </a:lnTo>
                    <a:lnTo>
                      <a:pt x="21" y="18"/>
                    </a:lnTo>
                    <a:lnTo>
                      <a:pt x="14" y="0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30" y="57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58" name="Freeform 1114"/>
              <p:cNvSpPr>
                <a:spLocks/>
              </p:cNvSpPr>
              <p:nvPr/>
            </p:nvSpPr>
            <p:spPr bwMode="auto">
              <a:xfrm>
                <a:off x="1827853" y="3638541"/>
                <a:ext cx="326700" cy="227408"/>
              </a:xfrm>
              <a:custGeom>
                <a:avLst/>
                <a:gdLst>
                  <a:gd name="T0" fmla="*/ 73 w 88"/>
                  <a:gd name="T1" fmla="*/ 42 h 75"/>
                  <a:gd name="T2" fmla="*/ 78 w 88"/>
                  <a:gd name="T3" fmla="*/ 38 h 75"/>
                  <a:gd name="T4" fmla="*/ 83 w 88"/>
                  <a:gd name="T5" fmla="*/ 34 h 75"/>
                  <a:gd name="T6" fmla="*/ 84 w 88"/>
                  <a:gd name="T7" fmla="*/ 30 h 75"/>
                  <a:gd name="T8" fmla="*/ 88 w 88"/>
                  <a:gd name="T9" fmla="*/ 22 h 75"/>
                  <a:gd name="T10" fmla="*/ 79 w 88"/>
                  <a:gd name="T11" fmla="*/ 6 h 75"/>
                  <a:gd name="T12" fmla="*/ 77 w 88"/>
                  <a:gd name="T13" fmla="*/ 2 h 75"/>
                  <a:gd name="T14" fmla="*/ 75 w 88"/>
                  <a:gd name="T15" fmla="*/ 6 h 75"/>
                  <a:gd name="T16" fmla="*/ 75 w 88"/>
                  <a:gd name="T17" fmla="*/ 7 h 75"/>
                  <a:gd name="T18" fmla="*/ 69 w 88"/>
                  <a:gd name="T19" fmla="*/ 7 h 75"/>
                  <a:gd name="T20" fmla="*/ 57 w 88"/>
                  <a:gd name="T21" fmla="*/ 1 h 75"/>
                  <a:gd name="T22" fmla="*/ 44 w 88"/>
                  <a:gd name="T23" fmla="*/ 12 h 75"/>
                  <a:gd name="T24" fmla="*/ 33 w 88"/>
                  <a:gd name="T25" fmla="*/ 7 h 75"/>
                  <a:gd name="T26" fmla="*/ 17 w 88"/>
                  <a:gd name="T27" fmla="*/ 0 h 75"/>
                  <a:gd name="T28" fmla="*/ 14 w 88"/>
                  <a:gd name="T29" fmla="*/ 5 h 75"/>
                  <a:gd name="T30" fmla="*/ 14 w 88"/>
                  <a:gd name="T31" fmla="*/ 6 h 75"/>
                  <a:gd name="T32" fmla="*/ 13 w 88"/>
                  <a:gd name="T33" fmla="*/ 6 h 75"/>
                  <a:gd name="T34" fmla="*/ 6 w 88"/>
                  <a:gd name="T35" fmla="*/ 5 h 75"/>
                  <a:gd name="T36" fmla="*/ 4 w 88"/>
                  <a:gd name="T37" fmla="*/ 11 h 75"/>
                  <a:gd name="T38" fmla="*/ 4 w 88"/>
                  <a:gd name="T39" fmla="*/ 16 h 75"/>
                  <a:gd name="T40" fmla="*/ 5 w 88"/>
                  <a:gd name="T41" fmla="*/ 20 h 75"/>
                  <a:gd name="T42" fmla="*/ 2 w 88"/>
                  <a:gd name="T43" fmla="*/ 26 h 75"/>
                  <a:gd name="T44" fmla="*/ 0 w 88"/>
                  <a:gd name="T45" fmla="*/ 29 h 75"/>
                  <a:gd name="T46" fmla="*/ 8 w 88"/>
                  <a:gd name="T47" fmla="*/ 41 h 75"/>
                  <a:gd name="T48" fmla="*/ 12 w 88"/>
                  <a:gd name="T49" fmla="*/ 45 h 75"/>
                  <a:gd name="T50" fmla="*/ 19 w 88"/>
                  <a:gd name="T51" fmla="*/ 60 h 75"/>
                  <a:gd name="T52" fmla="*/ 25 w 88"/>
                  <a:gd name="T53" fmla="*/ 75 h 75"/>
                  <a:gd name="T54" fmla="*/ 25 w 88"/>
                  <a:gd name="T55" fmla="*/ 75 h 75"/>
                  <a:gd name="T56" fmla="*/ 32 w 88"/>
                  <a:gd name="T57" fmla="*/ 73 h 75"/>
                  <a:gd name="T58" fmla="*/ 40 w 88"/>
                  <a:gd name="T59" fmla="*/ 71 h 75"/>
                  <a:gd name="T60" fmla="*/ 44 w 88"/>
                  <a:gd name="T61" fmla="*/ 67 h 75"/>
                  <a:gd name="T62" fmla="*/ 58 w 88"/>
                  <a:gd name="T63" fmla="*/ 56 h 75"/>
                  <a:gd name="T64" fmla="*/ 69 w 88"/>
                  <a:gd name="T65" fmla="*/ 48 h 75"/>
                  <a:gd name="T66" fmla="*/ 73 w 88"/>
                  <a:gd name="T67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" h="75">
                    <a:moveTo>
                      <a:pt x="73" y="42"/>
                    </a:moveTo>
                    <a:cubicBezTo>
                      <a:pt x="75" y="40"/>
                      <a:pt x="76" y="39"/>
                      <a:pt x="78" y="38"/>
                    </a:cubicBezTo>
                    <a:cubicBezTo>
                      <a:pt x="80" y="37"/>
                      <a:pt x="82" y="36"/>
                      <a:pt x="83" y="34"/>
                    </a:cubicBezTo>
                    <a:cubicBezTo>
                      <a:pt x="84" y="33"/>
                      <a:pt x="84" y="31"/>
                      <a:pt x="84" y="30"/>
                    </a:cubicBezTo>
                    <a:cubicBezTo>
                      <a:pt x="85" y="27"/>
                      <a:pt x="85" y="23"/>
                      <a:pt x="88" y="22"/>
                    </a:cubicBezTo>
                    <a:cubicBezTo>
                      <a:pt x="85" y="18"/>
                      <a:pt x="82" y="12"/>
                      <a:pt x="79" y="6"/>
                    </a:cubicBezTo>
                    <a:cubicBezTo>
                      <a:pt x="79" y="5"/>
                      <a:pt x="78" y="4"/>
                      <a:pt x="77" y="2"/>
                    </a:cubicBezTo>
                    <a:cubicBezTo>
                      <a:pt x="76" y="3"/>
                      <a:pt x="75" y="4"/>
                      <a:pt x="75" y="6"/>
                    </a:cubicBezTo>
                    <a:lnTo>
                      <a:pt x="75" y="7"/>
                    </a:lnTo>
                    <a:lnTo>
                      <a:pt x="69" y="7"/>
                    </a:lnTo>
                    <a:cubicBezTo>
                      <a:pt x="65" y="7"/>
                      <a:pt x="61" y="5"/>
                      <a:pt x="57" y="1"/>
                    </a:cubicBezTo>
                    <a:cubicBezTo>
                      <a:pt x="56" y="8"/>
                      <a:pt x="51" y="12"/>
                      <a:pt x="44" y="12"/>
                    </a:cubicBezTo>
                    <a:cubicBezTo>
                      <a:pt x="41" y="12"/>
                      <a:pt x="37" y="10"/>
                      <a:pt x="33" y="7"/>
                    </a:cubicBezTo>
                    <a:cubicBezTo>
                      <a:pt x="27" y="4"/>
                      <a:pt x="21" y="0"/>
                      <a:pt x="17" y="0"/>
                    </a:cubicBezTo>
                    <a:cubicBezTo>
                      <a:pt x="15" y="0"/>
                      <a:pt x="14" y="3"/>
                      <a:pt x="14" y="5"/>
                    </a:cubicBezTo>
                    <a:lnTo>
                      <a:pt x="14" y="6"/>
                    </a:lnTo>
                    <a:lnTo>
                      <a:pt x="13" y="6"/>
                    </a:lnTo>
                    <a:cubicBezTo>
                      <a:pt x="10" y="6"/>
                      <a:pt x="7" y="5"/>
                      <a:pt x="6" y="5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4" y="13"/>
                      <a:pt x="4" y="14"/>
                      <a:pt x="4" y="16"/>
                    </a:cubicBezTo>
                    <a:cubicBezTo>
                      <a:pt x="5" y="17"/>
                      <a:pt x="5" y="18"/>
                      <a:pt x="5" y="20"/>
                    </a:cubicBezTo>
                    <a:cubicBezTo>
                      <a:pt x="5" y="24"/>
                      <a:pt x="3" y="25"/>
                      <a:pt x="2" y="26"/>
                    </a:cubicBezTo>
                    <a:cubicBezTo>
                      <a:pt x="0" y="27"/>
                      <a:pt x="0" y="28"/>
                      <a:pt x="0" y="29"/>
                    </a:cubicBezTo>
                    <a:cubicBezTo>
                      <a:pt x="0" y="34"/>
                      <a:pt x="4" y="38"/>
                      <a:pt x="8" y="41"/>
                    </a:cubicBezTo>
                    <a:cubicBezTo>
                      <a:pt x="10" y="42"/>
                      <a:pt x="11" y="44"/>
                      <a:pt x="12" y="45"/>
                    </a:cubicBezTo>
                    <a:cubicBezTo>
                      <a:pt x="15" y="49"/>
                      <a:pt x="17" y="55"/>
                      <a:pt x="19" y="60"/>
                    </a:cubicBezTo>
                    <a:cubicBezTo>
                      <a:pt x="20" y="66"/>
                      <a:pt x="22" y="71"/>
                      <a:pt x="25" y="75"/>
                    </a:cubicBezTo>
                    <a:lnTo>
                      <a:pt x="25" y="75"/>
                    </a:lnTo>
                    <a:cubicBezTo>
                      <a:pt x="27" y="74"/>
                      <a:pt x="29" y="74"/>
                      <a:pt x="32" y="73"/>
                    </a:cubicBezTo>
                    <a:cubicBezTo>
                      <a:pt x="35" y="73"/>
                      <a:pt x="38" y="72"/>
                      <a:pt x="40" y="71"/>
                    </a:cubicBezTo>
                    <a:cubicBezTo>
                      <a:pt x="41" y="70"/>
                      <a:pt x="43" y="68"/>
                      <a:pt x="44" y="67"/>
                    </a:cubicBezTo>
                    <a:cubicBezTo>
                      <a:pt x="48" y="62"/>
                      <a:pt x="52" y="56"/>
                      <a:pt x="58" y="56"/>
                    </a:cubicBezTo>
                    <a:cubicBezTo>
                      <a:pt x="64" y="56"/>
                      <a:pt x="67" y="52"/>
                      <a:pt x="69" y="48"/>
                    </a:cubicBezTo>
                    <a:cubicBezTo>
                      <a:pt x="70" y="46"/>
                      <a:pt x="72" y="43"/>
                      <a:pt x="73" y="4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59" name="Freeform 1115"/>
              <p:cNvSpPr>
                <a:spLocks/>
              </p:cNvSpPr>
              <p:nvPr/>
            </p:nvSpPr>
            <p:spPr bwMode="auto">
              <a:xfrm>
                <a:off x="2513933" y="3156971"/>
                <a:ext cx="147023" cy="240782"/>
              </a:xfrm>
              <a:custGeom>
                <a:avLst/>
                <a:gdLst>
                  <a:gd name="T0" fmla="*/ 20 w 43"/>
                  <a:gd name="T1" fmla="*/ 79 h 79"/>
                  <a:gd name="T2" fmla="*/ 24 w 43"/>
                  <a:gd name="T3" fmla="*/ 79 h 79"/>
                  <a:gd name="T4" fmla="*/ 24 w 43"/>
                  <a:gd name="T5" fmla="*/ 79 h 79"/>
                  <a:gd name="T6" fmla="*/ 31 w 43"/>
                  <a:gd name="T7" fmla="*/ 79 h 79"/>
                  <a:gd name="T8" fmla="*/ 33 w 43"/>
                  <a:gd name="T9" fmla="*/ 79 h 79"/>
                  <a:gd name="T10" fmla="*/ 38 w 43"/>
                  <a:gd name="T11" fmla="*/ 79 h 79"/>
                  <a:gd name="T12" fmla="*/ 35 w 43"/>
                  <a:gd name="T13" fmla="*/ 76 h 79"/>
                  <a:gd name="T14" fmla="*/ 29 w 43"/>
                  <a:gd name="T15" fmla="*/ 66 h 79"/>
                  <a:gd name="T16" fmla="*/ 35 w 43"/>
                  <a:gd name="T17" fmla="*/ 51 h 79"/>
                  <a:gd name="T18" fmla="*/ 41 w 43"/>
                  <a:gd name="T19" fmla="*/ 36 h 79"/>
                  <a:gd name="T20" fmla="*/ 42 w 43"/>
                  <a:gd name="T21" fmla="*/ 25 h 79"/>
                  <a:gd name="T22" fmla="*/ 43 w 43"/>
                  <a:gd name="T23" fmla="*/ 21 h 79"/>
                  <a:gd name="T24" fmla="*/ 35 w 43"/>
                  <a:gd name="T25" fmla="*/ 16 h 79"/>
                  <a:gd name="T26" fmla="*/ 32 w 43"/>
                  <a:gd name="T27" fmla="*/ 13 h 79"/>
                  <a:gd name="T28" fmla="*/ 28 w 43"/>
                  <a:gd name="T29" fmla="*/ 13 h 79"/>
                  <a:gd name="T30" fmla="*/ 24 w 43"/>
                  <a:gd name="T31" fmla="*/ 5 h 79"/>
                  <a:gd name="T32" fmla="*/ 18 w 43"/>
                  <a:gd name="T33" fmla="*/ 0 h 79"/>
                  <a:gd name="T34" fmla="*/ 14 w 43"/>
                  <a:gd name="T35" fmla="*/ 0 h 79"/>
                  <a:gd name="T36" fmla="*/ 10 w 43"/>
                  <a:gd name="T37" fmla="*/ 1 h 79"/>
                  <a:gd name="T38" fmla="*/ 5 w 43"/>
                  <a:gd name="T39" fmla="*/ 1 h 79"/>
                  <a:gd name="T40" fmla="*/ 3 w 43"/>
                  <a:gd name="T41" fmla="*/ 0 h 79"/>
                  <a:gd name="T42" fmla="*/ 2 w 43"/>
                  <a:gd name="T43" fmla="*/ 0 h 79"/>
                  <a:gd name="T44" fmla="*/ 3 w 43"/>
                  <a:gd name="T45" fmla="*/ 3 h 79"/>
                  <a:gd name="T46" fmla="*/ 4 w 43"/>
                  <a:gd name="T47" fmla="*/ 10 h 79"/>
                  <a:gd name="T48" fmla="*/ 1 w 43"/>
                  <a:gd name="T49" fmla="*/ 16 h 79"/>
                  <a:gd name="T50" fmla="*/ 8 w 43"/>
                  <a:gd name="T51" fmla="*/ 22 h 79"/>
                  <a:gd name="T52" fmla="*/ 17 w 43"/>
                  <a:gd name="T53" fmla="*/ 34 h 79"/>
                  <a:gd name="T54" fmla="*/ 7 w 43"/>
                  <a:gd name="T55" fmla="*/ 47 h 79"/>
                  <a:gd name="T56" fmla="*/ 0 w 43"/>
                  <a:gd name="T57" fmla="*/ 55 h 79"/>
                  <a:gd name="T58" fmla="*/ 0 w 43"/>
                  <a:gd name="T59" fmla="*/ 72 h 79"/>
                  <a:gd name="T60" fmla="*/ 20 w 43"/>
                  <a:gd name="T61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79">
                    <a:moveTo>
                      <a:pt x="20" y="79"/>
                    </a:moveTo>
                    <a:cubicBezTo>
                      <a:pt x="21" y="79"/>
                      <a:pt x="22" y="79"/>
                      <a:pt x="24" y="79"/>
                    </a:cubicBezTo>
                    <a:lnTo>
                      <a:pt x="24" y="79"/>
                    </a:lnTo>
                    <a:cubicBezTo>
                      <a:pt x="27" y="79"/>
                      <a:pt x="29" y="79"/>
                      <a:pt x="31" y="79"/>
                    </a:cubicBezTo>
                    <a:cubicBezTo>
                      <a:pt x="32" y="79"/>
                      <a:pt x="33" y="79"/>
                      <a:pt x="33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8" y="78"/>
                      <a:pt x="37" y="77"/>
                      <a:pt x="35" y="76"/>
                    </a:cubicBezTo>
                    <a:cubicBezTo>
                      <a:pt x="33" y="74"/>
                      <a:pt x="29" y="71"/>
                      <a:pt x="29" y="66"/>
                    </a:cubicBezTo>
                    <a:cubicBezTo>
                      <a:pt x="29" y="60"/>
                      <a:pt x="32" y="55"/>
                      <a:pt x="35" y="51"/>
                    </a:cubicBezTo>
                    <a:cubicBezTo>
                      <a:pt x="38" y="47"/>
                      <a:pt x="41" y="42"/>
                      <a:pt x="41" y="36"/>
                    </a:cubicBezTo>
                    <a:cubicBezTo>
                      <a:pt x="41" y="32"/>
                      <a:pt x="41" y="29"/>
                      <a:pt x="42" y="25"/>
                    </a:cubicBezTo>
                    <a:cubicBezTo>
                      <a:pt x="42" y="24"/>
                      <a:pt x="43" y="23"/>
                      <a:pt x="43" y="21"/>
                    </a:cubicBezTo>
                    <a:cubicBezTo>
                      <a:pt x="39" y="20"/>
                      <a:pt x="37" y="18"/>
                      <a:pt x="35" y="16"/>
                    </a:cubicBezTo>
                    <a:cubicBezTo>
                      <a:pt x="34" y="14"/>
                      <a:pt x="33" y="13"/>
                      <a:pt x="32" y="13"/>
                    </a:cubicBezTo>
                    <a:lnTo>
                      <a:pt x="28" y="13"/>
                    </a:lnTo>
                    <a:cubicBezTo>
                      <a:pt x="24" y="13"/>
                      <a:pt x="24" y="7"/>
                      <a:pt x="24" y="5"/>
                    </a:cubicBezTo>
                    <a:cubicBezTo>
                      <a:pt x="24" y="2"/>
                      <a:pt x="23" y="0"/>
                      <a:pt x="18" y="0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13" y="1"/>
                      <a:pt x="11" y="1"/>
                      <a:pt x="10" y="1"/>
                    </a:cubicBezTo>
                    <a:lnTo>
                      <a:pt x="5" y="1"/>
                    </a:ln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5"/>
                      <a:pt x="4" y="7"/>
                      <a:pt x="4" y="10"/>
                    </a:cubicBezTo>
                    <a:cubicBezTo>
                      <a:pt x="4" y="12"/>
                      <a:pt x="3" y="14"/>
                      <a:pt x="1" y="16"/>
                    </a:cubicBezTo>
                    <a:cubicBezTo>
                      <a:pt x="2" y="19"/>
                      <a:pt x="5" y="20"/>
                      <a:pt x="8" y="22"/>
                    </a:cubicBezTo>
                    <a:cubicBezTo>
                      <a:pt x="12" y="24"/>
                      <a:pt x="17" y="27"/>
                      <a:pt x="17" y="34"/>
                    </a:cubicBezTo>
                    <a:cubicBezTo>
                      <a:pt x="17" y="41"/>
                      <a:pt x="12" y="44"/>
                      <a:pt x="7" y="47"/>
                    </a:cubicBezTo>
                    <a:cubicBezTo>
                      <a:pt x="3" y="49"/>
                      <a:pt x="0" y="51"/>
                      <a:pt x="0" y="55"/>
                    </a:cubicBezTo>
                    <a:lnTo>
                      <a:pt x="0" y="72"/>
                    </a:lnTo>
                    <a:cubicBezTo>
                      <a:pt x="0" y="77"/>
                      <a:pt x="5" y="79"/>
                      <a:pt x="20" y="7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0" name="Freeform 1116"/>
              <p:cNvSpPr>
                <a:spLocks/>
              </p:cNvSpPr>
              <p:nvPr/>
            </p:nvSpPr>
            <p:spPr bwMode="auto">
              <a:xfrm>
                <a:off x="896764" y="4307385"/>
                <a:ext cx="212365" cy="147152"/>
              </a:xfrm>
              <a:custGeom>
                <a:avLst/>
                <a:gdLst>
                  <a:gd name="T0" fmla="*/ 55 w 55"/>
                  <a:gd name="T1" fmla="*/ 19 h 46"/>
                  <a:gd name="T2" fmla="*/ 38 w 55"/>
                  <a:gd name="T3" fmla="*/ 5 h 46"/>
                  <a:gd name="T4" fmla="*/ 37 w 55"/>
                  <a:gd name="T5" fmla="*/ 3 h 46"/>
                  <a:gd name="T6" fmla="*/ 33 w 55"/>
                  <a:gd name="T7" fmla="*/ 3 h 46"/>
                  <a:gd name="T8" fmla="*/ 31 w 55"/>
                  <a:gd name="T9" fmla="*/ 2 h 46"/>
                  <a:gd name="T10" fmla="*/ 28 w 55"/>
                  <a:gd name="T11" fmla="*/ 0 h 46"/>
                  <a:gd name="T12" fmla="*/ 8 w 55"/>
                  <a:gd name="T13" fmla="*/ 7 h 46"/>
                  <a:gd name="T14" fmla="*/ 9 w 55"/>
                  <a:gd name="T15" fmla="*/ 10 h 46"/>
                  <a:gd name="T16" fmla="*/ 10 w 55"/>
                  <a:gd name="T17" fmla="*/ 15 h 46"/>
                  <a:gd name="T18" fmla="*/ 5 w 55"/>
                  <a:gd name="T19" fmla="*/ 24 h 46"/>
                  <a:gd name="T20" fmla="*/ 0 w 55"/>
                  <a:gd name="T21" fmla="*/ 22 h 46"/>
                  <a:gd name="T22" fmla="*/ 0 w 55"/>
                  <a:gd name="T23" fmla="*/ 22 h 46"/>
                  <a:gd name="T24" fmla="*/ 1 w 55"/>
                  <a:gd name="T25" fmla="*/ 24 h 46"/>
                  <a:gd name="T26" fmla="*/ 4 w 55"/>
                  <a:gd name="T27" fmla="*/ 28 h 46"/>
                  <a:gd name="T28" fmla="*/ 11 w 55"/>
                  <a:gd name="T29" fmla="*/ 33 h 46"/>
                  <a:gd name="T30" fmla="*/ 14 w 55"/>
                  <a:gd name="T31" fmla="*/ 39 h 46"/>
                  <a:gd name="T32" fmla="*/ 16 w 55"/>
                  <a:gd name="T33" fmla="*/ 46 h 46"/>
                  <a:gd name="T34" fmla="*/ 27 w 55"/>
                  <a:gd name="T35" fmla="*/ 43 h 46"/>
                  <a:gd name="T36" fmla="*/ 31 w 55"/>
                  <a:gd name="T37" fmla="*/ 44 h 46"/>
                  <a:gd name="T38" fmla="*/ 34 w 55"/>
                  <a:gd name="T39" fmla="*/ 45 h 46"/>
                  <a:gd name="T40" fmla="*/ 40 w 55"/>
                  <a:gd name="T41" fmla="*/ 37 h 46"/>
                  <a:gd name="T42" fmla="*/ 42 w 55"/>
                  <a:gd name="T43" fmla="*/ 32 h 46"/>
                  <a:gd name="T44" fmla="*/ 42 w 55"/>
                  <a:gd name="T45" fmla="*/ 31 h 46"/>
                  <a:gd name="T46" fmla="*/ 50 w 55"/>
                  <a:gd name="T47" fmla="*/ 24 h 46"/>
                  <a:gd name="T48" fmla="*/ 51 w 55"/>
                  <a:gd name="T49" fmla="*/ 22 h 46"/>
                  <a:gd name="T50" fmla="*/ 55 w 55"/>
                  <a:gd name="T5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" h="46">
                    <a:moveTo>
                      <a:pt x="55" y="19"/>
                    </a:moveTo>
                    <a:cubicBezTo>
                      <a:pt x="45" y="17"/>
                      <a:pt x="42" y="14"/>
                      <a:pt x="38" y="5"/>
                    </a:cubicBezTo>
                    <a:lnTo>
                      <a:pt x="37" y="3"/>
                    </a:lnTo>
                    <a:lnTo>
                      <a:pt x="33" y="3"/>
                    </a:lnTo>
                    <a:cubicBezTo>
                      <a:pt x="32" y="3"/>
                      <a:pt x="31" y="3"/>
                      <a:pt x="31" y="2"/>
                    </a:cubicBezTo>
                    <a:cubicBezTo>
                      <a:pt x="30" y="1"/>
                      <a:pt x="29" y="0"/>
                      <a:pt x="28" y="0"/>
                    </a:cubicBezTo>
                    <a:cubicBezTo>
                      <a:pt x="23" y="0"/>
                      <a:pt x="8" y="3"/>
                      <a:pt x="8" y="7"/>
                    </a:cubicBezTo>
                    <a:cubicBezTo>
                      <a:pt x="8" y="8"/>
                      <a:pt x="9" y="9"/>
                      <a:pt x="9" y="10"/>
                    </a:cubicBezTo>
                    <a:cubicBezTo>
                      <a:pt x="10" y="11"/>
                      <a:pt x="10" y="13"/>
                      <a:pt x="10" y="15"/>
                    </a:cubicBezTo>
                    <a:cubicBezTo>
                      <a:pt x="10" y="18"/>
                      <a:pt x="10" y="24"/>
                      <a:pt x="5" y="24"/>
                    </a:cubicBezTo>
                    <a:cubicBezTo>
                      <a:pt x="3" y="24"/>
                      <a:pt x="2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4"/>
                    </a:cubicBezTo>
                    <a:cubicBezTo>
                      <a:pt x="1" y="26"/>
                      <a:pt x="2" y="27"/>
                      <a:pt x="4" y="28"/>
                    </a:cubicBezTo>
                    <a:cubicBezTo>
                      <a:pt x="7" y="29"/>
                      <a:pt x="9" y="30"/>
                      <a:pt x="11" y="33"/>
                    </a:cubicBezTo>
                    <a:cubicBezTo>
                      <a:pt x="13" y="35"/>
                      <a:pt x="13" y="37"/>
                      <a:pt x="14" y="39"/>
                    </a:cubicBezTo>
                    <a:cubicBezTo>
                      <a:pt x="14" y="42"/>
                      <a:pt x="14" y="44"/>
                      <a:pt x="16" y="46"/>
                    </a:cubicBezTo>
                    <a:cubicBezTo>
                      <a:pt x="19" y="44"/>
                      <a:pt x="22" y="43"/>
                      <a:pt x="27" y="43"/>
                    </a:cubicBezTo>
                    <a:cubicBezTo>
                      <a:pt x="28" y="43"/>
                      <a:pt x="30" y="44"/>
                      <a:pt x="31" y="44"/>
                    </a:cubicBezTo>
                    <a:cubicBezTo>
                      <a:pt x="32" y="45"/>
                      <a:pt x="33" y="45"/>
                      <a:pt x="34" y="45"/>
                    </a:cubicBezTo>
                    <a:cubicBezTo>
                      <a:pt x="38" y="45"/>
                      <a:pt x="39" y="43"/>
                      <a:pt x="40" y="37"/>
                    </a:cubicBezTo>
                    <a:cubicBezTo>
                      <a:pt x="41" y="35"/>
                      <a:pt x="41" y="34"/>
                      <a:pt x="42" y="32"/>
                    </a:cubicBezTo>
                    <a:cubicBezTo>
                      <a:pt x="42" y="32"/>
                      <a:pt x="42" y="32"/>
                      <a:pt x="42" y="31"/>
                    </a:cubicBezTo>
                    <a:lnTo>
                      <a:pt x="50" y="24"/>
                    </a:lnTo>
                    <a:cubicBezTo>
                      <a:pt x="50" y="23"/>
                      <a:pt x="51" y="23"/>
                      <a:pt x="51" y="22"/>
                    </a:cubicBezTo>
                    <a:cubicBezTo>
                      <a:pt x="52" y="22"/>
                      <a:pt x="54" y="20"/>
                      <a:pt x="55" y="1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1" name="Freeform 1117"/>
              <p:cNvSpPr>
                <a:spLocks/>
              </p:cNvSpPr>
              <p:nvPr/>
            </p:nvSpPr>
            <p:spPr bwMode="auto">
              <a:xfrm>
                <a:off x="1550164" y="3357624"/>
                <a:ext cx="310369" cy="173907"/>
              </a:xfrm>
              <a:custGeom>
                <a:avLst/>
                <a:gdLst>
                  <a:gd name="T0" fmla="*/ 66 w 81"/>
                  <a:gd name="T1" fmla="*/ 53 h 55"/>
                  <a:gd name="T2" fmla="*/ 72 w 81"/>
                  <a:gd name="T3" fmla="*/ 55 h 55"/>
                  <a:gd name="T4" fmla="*/ 76 w 81"/>
                  <a:gd name="T5" fmla="*/ 43 h 55"/>
                  <a:gd name="T6" fmla="*/ 79 w 81"/>
                  <a:gd name="T7" fmla="*/ 39 h 55"/>
                  <a:gd name="T8" fmla="*/ 81 w 81"/>
                  <a:gd name="T9" fmla="*/ 38 h 55"/>
                  <a:gd name="T10" fmla="*/ 79 w 81"/>
                  <a:gd name="T11" fmla="*/ 36 h 55"/>
                  <a:gd name="T12" fmla="*/ 77 w 81"/>
                  <a:gd name="T13" fmla="*/ 34 h 55"/>
                  <a:gd name="T14" fmla="*/ 70 w 81"/>
                  <a:gd name="T15" fmla="*/ 25 h 55"/>
                  <a:gd name="T16" fmla="*/ 60 w 81"/>
                  <a:gd name="T17" fmla="*/ 30 h 55"/>
                  <a:gd name="T18" fmla="*/ 50 w 81"/>
                  <a:gd name="T19" fmla="*/ 34 h 55"/>
                  <a:gd name="T20" fmla="*/ 40 w 81"/>
                  <a:gd name="T21" fmla="*/ 22 h 55"/>
                  <a:gd name="T22" fmla="*/ 35 w 81"/>
                  <a:gd name="T23" fmla="*/ 4 h 55"/>
                  <a:gd name="T24" fmla="*/ 22 w 81"/>
                  <a:gd name="T25" fmla="*/ 0 h 55"/>
                  <a:gd name="T26" fmla="*/ 0 w 81"/>
                  <a:gd name="T27" fmla="*/ 17 h 55"/>
                  <a:gd name="T28" fmla="*/ 10 w 81"/>
                  <a:gd name="T29" fmla="*/ 26 h 55"/>
                  <a:gd name="T30" fmla="*/ 14 w 81"/>
                  <a:gd name="T31" fmla="*/ 25 h 55"/>
                  <a:gd name="T32" fmla="*/ 17 w 81"/>
                  <a:gd name="T33" fmla="*/ 24 h 55"/>
                  <a:gd name="T34" fmla="*/ 26 w 81"/>
                  <a:gd name="T35" fmla="*/ 37 h 55"/>
                  <a:gd name="T36" fmla="*/ 31 w 81"/>
                  <a:gd name="T37" fmla="*/ 48 h 55"/>
                  <a:gd name="T38" fmla="*/ 33 w 81"/>
                  <a:gd name="T39" fmla="*/ 45 h 55"/>
                  <a:gd name="T40" fmla="*/ 38 w 81"/>
                  <a:gd name="T41" fmla="*/ 42 h 55"/>
                  <a:gd name="T42" fmla="*/ 48 w 81"/>
                  <a:gd name="T43" fmla="*/ 47 h 55"/>
                  <a:gd name="T44" fmla="*/ 55 w 81"/>
                  <a:gd name="T45" fmla="*/ 52 h 55"/>
                  <a:gd name="T46" fmla="*/ 58 w 81"/>
                  <a:gd name="T47" fmla="*/ 52 h 55"/>
                  <a:gd name="T48" fmla="*/ 60 w 81"/>
                  <a:gd name="T49" fmla="*/ 51 h 55"/>
                  <a:gd name="T50" fmla="*/ 66 w 81"/>
                  <a:gd name="T51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1" h="55">
                    <a:moveTo>
                      <a:pt x="66" y="53"/>
                    </a:moveTo>
                    <a:cubicBezTo>
                      <a:pt x="67" y="54"/>
                      <a:pt x="69" y="55"/>
                      <a:pt x="72" y="55"/>
                    </a:cubicBezTo>
                    <a:cubicBezTo>
                      <a:pt x="76" y="55"/>
                      <a:pt x="76" y="50"/>
                      <a:pt x="76" y="43"/>
                    </a:cubicBezTo>
                    <a:cubicBezTo>
                      <a:pt x="76" y="41"/>
                      <a:pt x="77" y="40"/>
                      <a:pt x="79" y="39"/>
                    </a:cubicBezTo>
                    <a:cubicBezTo>
                      <a:pt x="80" y="39"/>
                      <a:pt x="81" y="38"/>
                      <a:pt x="81" y="38"/>
                    </a:cubicBezTo>
                    <a:cubicBezTo>
                      <a:pt x="81" y="37"/>
                      <a:pt x="80" y="36"/>
                      <a:pt x="79" y="36"/>
                    </a:cubicBezTo>
                    <a:cubicBezTo>
                      <a:pt x="79" y="35"/>
                      <a:pt x="78" y="35"/>
                      <a:pt x="77" y="34"/>
                    </a:cubicBezTo>
                    <a:cubicBezTo>
                      <a:pt x="73" y="30"/>
                      <a:pt x="71" y="27"/>
                      <a:pt x="70" y="25"/>
                    </a:cubicBezTo>
                    <a:cubicBezTo>
                      <a:pt x="67" y="26"/>
                      <a:pt x="63" y="28"/>
                      <a:pt x="60" y="30"/>
                    </a:cubicBezTo>
                    <a:cubicBezTo>
                      <a:pt x="56" y="32"/>
                      <a:pt x="53" y="34"/>
                      <a:pt x="50" y="34"/>
                    </a:cubicBezTo>
                    <a:cubicBezTo>
                      <a:pt x="45" y="34"/>
                      <a:pt x="40" y="28"/>
                      <a:pt x="40" y="22"/>
                    </a:cubicBezTo>
                    <a:cubicBezTo>
                      <a:pt x="40" y="10"/>
                      <a:pt x="38" y="4"/>
                      <a:pt x="35" y="4"/>
                    </a:cubicBezTo>
                    <a:cubicBezTo>
                      <a:pt x="31" y="4"/>
                      <a:pt x="25" y="3"/>
                      <a:pt x="22" y="0"/>
                    </a:cubicBezTo>
                    <a:cubicBezTo>
                      <a:pt x="19" y="6"/>
                      <a:pt x="12" y="12"/>
                      <a:pt x="0" y="17"/>
                    </a:cubicBezTo>
                    <a:cubicBezTo>
                      <a:pt x="1" y="21"/>
                      <a:pt x="7" y="26"/>
                      <a:pt x="10" y="26"/>
                    </a:cubicBezTo>
                    <a:cubicBezTo>
                      <a:pt x="11" y="26"/>
                      <a:pt x="13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24" y="24"/>
                      <a:pt x="25" y="31"/>
                      <a:pt x="26" y="37"/>
                    </a:cubicBezTo>
                    <a:cubicBezTo>
                      <a:pt x="26" y="44"/>
                      <a:pt x="27" y="48"/>
                      <a:pt x="31" y="48"/>
                    </a:cubicBezTo>
                    <a:cubicBezTo>
                      <a:pt x="31" y="48"/>
                      <a:pt x="32" y="47"/>
                      <a:pt x="33" y="45"/>
                    </a:cubicBezTo>
                    <a:cubicBezTo>
                      <a:pt x="34" y="44"/>
                      <a:pt x="36" y="42"/>
                      <a:pt x="38" y="42"/>
                    </a:cubicBezTo>
                    <a:cubicBezTo>
                      <a:pt x="43" y="42"/>
                      <a:pt x="45" y="45"/>
                      <a:pt x="48" y="47"/>
                    </a:cubicBezTo>
                    <a:cubicBezTo>
                      <a:pt x="50" y="50"/>
                      <a:pt x="52" y="52"/>
                      <a:pt x="55" y="52"/>
                    </a:cubicBezTo>
                    <a:lnTo>
                      <a:pt x="58" y="52"/>
                    </a:lnTo>
                    <a:cubicBezTo>
                      <a:pt x="58" y="52"/>
                      <a:pt x="59" y="51"/>
                      <a:pt x="60" y="51"/>
                    </a:cubicBezTo>
                    <a:cubicBezTo>
                      <a:pt x="62" y="51"/>
                      <a:pt x="64" y="52"/>
                      <a:pt x="66" y="5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2" name="Freeform 1118"/>
              <p:cNvSpPr>
                <a:spLocks/>
              </p:cNvSpPr>
              <p:nvPr/>
            </p:nvSpPr>
            <p:spPr bwMode="auto">
              <a:xfrm>
                <a:off x="2562944" y="3223853"/>
                <a:ext cx="588067" cy="588581"/>
              </a:xfrm>
              <a:custGeom>
                <a:avLst/>
                <a:gdLst>
                  <a:gd name="T0" fmla="*/ 138 w 160"/>
                  <a:gd name="T1" fmla="*/ 162 h 194"/>
                  <a:gd name="T2" fmla="*/ 156 w 160"/>
                  <a:gd name="T3" fmla="*/ 162 h 194"/>
                  <a:gd name="T4" fmla="*/ 160 w 160"/>
                  <a:gd name="T5" fmla="*/ 140 h 194"/>
                  <a:gd name="T6" fmla="*/ 148 w 160"/>
                  <a:gd name="T7" fmla="*/ 112 h 194"/>
                  <a:gd name="T8" fmla="*/ 140 w 160"/>
                  <a:gd name="T9" fmla="*/ 98 h 194"/>
                  <a:gd name="T10" fmla="*/ 140 w 160"/>
                  <a:gd name="T11" fmla="*/ 82 h 194"/>
                  <a:gd name="T12" fmla="*/ 138 w 160"/>
                  <a:gd name="T13" fmla="*/ 58 h 194"/>
                  <a:gd name="T14" fmla="*/ 140 w 160"/>
                  <a:gd name="T15" fmla="*/ 45 h 194"/>
                  <a:gd name="T16" fmla="*/ 133 w 160"/>
                  <a:gd name="T17" fmla="*/ 33 h 194"/>
                  <a:gd name="T18" fmla="*/ 111 w 160"/>
                  <a:gd name="T19" fmla="*/ 2 h 194"/>
                  <a:gd name="T20" fmla="*/ 110 w 160"/>
                  <a:gd name="T21" fmla="*/ 1 h 194"/>
                  <a:gd name="T22" fmla="*/ 90 w 160"/>
                  <a:gd name="T23" fmla="*/ 38 h 194"/>
                  <a:gd name="T24" fmla="*/ 77 w 160"/>
                  <a:gd name="T25" fmla="*/ 57 h 194"/>
                  <a:gd name="T26" fmla="*/ 61 w 160"/>
                  <a:gd name="T27" fmla="*/ 67 h 194"/>
                  <a:gd name="T28" fmla="*/ 65 w 160"/>
                  <a:gd name="T29" fmla="*/ 81 h 194"/>
                  <a:gd name="T30" fmla="*/ 61 w 160"/>
                  <a:gd name="T31" fmla="*/ 90 h 194"/>
                  <a:gd name="T32" fmla="*/ 64 w 160"/>
                  <a:gd name="T33" fmla="*/ 97 h 194"/>
                  <a:gd name="T34" fmla="*/ 43 w 160"/>
                  <a:gd name="T35" fmla="*/ 115 h 194"/>
                  <a:gd name="T36" fmla="*/ 35 w 160"/>
                  <a:gd name="T37" fmla="*/ 121 h 194"/>
                  <a:gd name="T38" fmla="*/ 22 w 160"/>
                  <a:gd name="T39" fmla="*/ 128 h 194"/>
                  <a:gd name="T40" fmla="*/ 13 w 160"/>
                  <a:gd name="T41" fmla="*/ 134 h 194"/>
                  <a:gd name="T42" fmla="*/ 0 w 160"/>
                  <a:gd name="T43" fmla="*/ 152 h 194"/>
                  <a:gd name="T44" fmla="*/ 23 w 160"/>
                  <a:gd name="T45" fmla="*/ 166 h 194"/>
                  <a:gd name="T46" fmla="*/ 47 w 160"/>
                  <a:gd name="T47" fmla="*/ 176 h 194"/>
                  <a:gd name="T48" fmla="*/ 55 w 160"/>
                  <a:gd name="T49" fmla="*/ 179 h 194"/>
                  <a:gd name="T50" fmla="*/ 64 w 160"/>
                  <a:gd name="T51" fmla="*/ 180 h 194"/>
                  <a:gd name="T52" fmla="*/ 73 w 160"/>
                  <a:gd name="T53" fmla="*/ 187 h 194"/>
                  <a:gd name="T54" fmla="*/ 84 w 160"/>
                  <a:gd name="T55" fmla="*/ 181 h 194"/>
                  <a:gd name="T56" fmla="*/ 111 w 160"/>
                  <a:gd name="T57" fmla="*/ 194 h 194"/>
                  <a:gd name="T58" fmla="*/ 120 w 160"/>
                  <a:gd name="T59" fmla="*/ 188 h 194"/>
                  <a:gd name="T60" fmla="*/ 128 w 160"/>
                  <a:gd name="T61" fmla="*/ 191 h 194"/>
                  <a:gd name="T62" fmla="*/ 127 w 160"/>
                  <a:gd name="T63" fmla="*/ 177 h 194"/>
                  <a:gd name="T64" fmla="*/ 131 w 160"/>
                  <a:gd name="T65" fmla="*/ 17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94">
                    <a:moveTo>
                      <a:pt x="131" y="171"/>
                    </a:moveTo>
                    <a:cubicBezTo>
                      <a:pt x="133" y="168"/>
                      <a:pt x="134" y="165"/>
                      <a:pt x="138" y="162"/>
                    </a:cubicBezTo>
                    <a:lnTo>
                      <a:pt x="138" y="162"/>
                    </a:lnTo>
                    <a:lnTo>
                      <a:pt x="156" y="162"/>
                    </a:lnTo>
                    <a:cubicBezTo>
                      <a:pt x="159" y="157"/>
                      <a:pt x="159" y="152"/>
                      <a:pt x="160" y="146"/>
                    </a:cubicBezTo>
                    <a:cubicBezTo>
                      <a:pt x="160" y="144"/>
                      <a:pt x="160" y="142"/>
                      <a:pt x="160" y="140"/>
                    </a:cubicBezTo>
                    <a:cubicBezTo>
                      <a:pt x="160" y="140"/>
                      <a:pt x="158" y="124"/>
                      <a:pt x="155" y="118"/>
                    </a:cubicBezTo>
                    <a:cubicBezTo>
                      <a:pt x="154" y="115"/>
                      <a:pt x="151" y="113"/>
                      <a:pt x="148" y="112"/>
                    </a:cubicBezTo>
                    <a:cubicBezTo>
                      <a:pt x="144" y="111"/>
                      <a:pt x="140" y="109"/>
                      <a:pt x="139" y="105"/>
                    </a:cubicBezTo>
                    <a:cubicBezTo>
                      <a:pt x="138" y="102"/>
                      <a:pt x="139" y="100"/>
                      <a:pt x="140" y="98"/>
                    </a:cubicBezTo>
                    <a:cubicBezTo>
                      <a:pt x="140" y="98"/>
                      <a:pt x="140" y="97"/>
                      <a:pt x="140" y="96"/>
                    </a:cubicBezTo>
                    <a:lnTo>
                      <a:pt x="140" y="82"/>
                    </a:lnTo>
                    <a:cubicBezTo>
                      <a:pt x="140" y="78"/>
                      <a:pt x="140" y="74"/>
                      <a:pt x="139" y="70"/>
                    </a:cubicBezTo>
                    <a:cubicBezTo>
                      <a:pt x="138" y="66"/>
                      <a:pt x="138" y="62"/>
                      <a:pt x="138" y="58"/>
                    </a:cubicBezTo>
                    <a:cubicBezTo>
                      <a:pt x="138" y="55"/>
                      <a:pt x="138" y="53"/>
                      <a:pt x="139" y="51"/>
                    </a:cubicBezTo>
                    <a:cubicBezTo>
                      <a:pt x="140" y="49"/>
                      <a:pt x="140" y="47"/>
                      <a:pt x="140" y="45"/>
                    </a:cubicBezTo>
                    <a:cubicBezTo>
                      <a:pt x="140" y="42"/>
                      <a:pt x="138" y="39"/>
                      <a:pt x="136" y="37"/>
                    </a:cubicBezTo>
                    <a:cubicBezTo>
                      <a:pt x="135" y="36"/>
                      <a:pt x="134" y="35"/>
                      <a:pt x="133" y="33"/>
                    </a:cubicBezTo>
                    <a:cubicBezTo>
                      <a:pt x="131" y="27"/>
                      <a:pt x="127" y="23"/>
                      <a:pt x="123" y="19"/>
                    </a:cubicBezTo>
                    <a:cubicBezTo>
                      <a:pt x="118" y="15"/>
                      <a:pt x="114" y="11"/>
                      <a:pt x="111" y="2"/>
                    </a:cubicBezTo>
                    <a:lnTo>
                      <a:pt x="111" y="2"/>
                    </a:lnTo>
                    <a:cubicBezTo>
                      <a:pt x="111" y="2"/>
                      <a:pt x="110" y="2"/>
                      <a:pt x="110" y="1"/>
                    </a:cubicBezTo>
                    <a:cubicBezTo>
                      <a:pt x="109" y="1"/>
                      <a:pt x="109" y="0"/>
                      <a:pt x="108" y="0"/>
                    </a:cubicBezTo>
                    <a:cubicBezTo>
                      <a:pt x="102" y="13"/>
                      <a:pt x="97" y="27"/>
                      <a:pt x="90" y="38"/>
                    </a:cubicBezTo>
                    <a:cubicBezTo>
                      <a:pt x="89" y="39"/>
                      <a:pt x="89" y="40"/>
                      <a:pt x="88" y="41"/>
                    </a:cubicBezTo>
                    <a:cubicBezTo>
                      <a:pt x="85" y="48"/>
                      <a:pt x="82" y="53"/>
                      <a:pt x="77" y="57"/>
                    </a:cubicBezTo>
                    <a:cubicBezTo>
                      <a:pt x="75" y="58"/>
                      <a:pt x="73" y="59"/>
                      <a:pt x="70" y="60"/>
                    </a:cubicBezTo>
                    <a:cubicBezTo>
                      <a:pt x="64" y="61"/>
                      <a:pt x="61" y="62"/>
                      <a:pt x="61" y="67"/>
                    </a:cubicBezTo>
                    <a:cubicBezTo>
                      <a:pt x="61" y="70"/>
                      <a:pt x="62" y="72"/>
                      <a:pt x="63" y="74"/>
                    </a:cubicBezTo>
                    <a:cubicBezTo>
                      <a:pt x="64" y="76"/>
                      <a:pt x="65" y="78"/>
                      <a:pt x="65" y="81"/>
                    </a:cubicBezTo>
                    <a:cubicBezTo>
                      <a:pt x="65" y="83"/>
                      <a:pt x="64" y="85"/>
                      <a:pt x="63" y="86"/>
                    </a:cubicBezTo>
                    <a:cubicBezTo>
                      <a:pt x="62" y="88"/>
                      <a:pt x="61" y="89"/>
                      <a:pt x="61" y="90"/>
                    </a:cubicBezTo>
                    <a:cubicBezTo>
                      <a:pt x="61" y="91"/>
                      <a:pt x="61" y="92"/>
                      <a:pt x="62" y="93"/>
                    </a:cubicBezTo>
                    <a:cubicBezTo>
                      <a:pt x="63" y="94"/>
                      <a:pt x="64" y="95"/>
                      <a:pt x="64" y="97"/>
                    </a:cubicBezTo>
                    <a:cubicBezTo>
                      <a:pt x="64" y="105"/>
                      <a:pt x="54" y="109"/>
                      <a:pt x="48" y="109"/>
                    </a:cubicBezTo>
                    <a:cubicBezTo>
                      <a:pt x="44" y="109"/>
                      <a:pt x="43" y="112"/>
                      <a:pt x="43" y="115"/>
                    </a:cubicBezTo>
                    <a:cubicBezTo>
                      <a:pt x="42" y="118"/>
                      <a:pt x="42" y="122"/>
                      <a:pt x="37" y="122"/>
                    </a:cubicBezTo>
                    <a:cubicBezTo>
                      <a:pt x="37" y="122"/>
                      <a:pt x="36" y="122"/>
                      <a:pt x="35" y="121"/>
                    </a:cubicBezTo>
                    <a:cubicBezTo>
                      <a:pt x="33" y="121"/>
                      <a:pt x="32" y="121"/>
                      <a:pt x="30" y="121"/>
                    </a:cubicBezTo>
                    <a:cubicBezTo>
                      <a:pt x="26" y="121"/>
                      <a:pt x="24" y="124"/>
                      <a:pt x="22" y="128"/>
                    </a:cubicBezTo>
                    <a:cubicBezTo>
                      <a:pt x="21" y="130"/>
                      <a:pt x="20" y="131"/>
                      <a:pt x="19" y="133"/>
                    </a:cubicBezTo>
                    <a:cubicBezTo>
                      <a:pt x="18" y="134"/>
                      <a:pt x="16" y="134"/>
                      <a:pt x="13" y="134"/>
                    </a:cubicBezTo>
                    <a:cubicBezTo>
                      <a:pt x="12" y="134"/>
                      <a:pt x="11" y="134"/>
                      <a:pt x="10" y="134"/>
                    </a:cubicBezTo>
                    <a:cubicBezTo>
                      <a:pt x="5" y="135"/>
                      <a:pt x="0" y="146"/>
                      <a:pt x="0" y="152"/>
                    </a:cubicBezTo>
                    <a:cubicBezTo>
                      <a:pt x="0" y="157"/>
                      <a:pt x="15" y="167"/>
                      <a:pt x="22" y="167"/>
                    </a:cubicBezTo>
                    <a:cubicBezTo>
                      <a:pt x="22" y="167"/>
                      <a:pt x="23" y="167"/>
                      <a:pt x="23" y="166"/>
                    </a:cubicBezTo>
                    <a:cubicBezTo>
                      <a:pt x="24" y="166"/>
                      <a:pt x="26" y="165"/>
                      <a:pt x="28" y="165"/>
                    </a:cubicBezTo>
                    <a:cubicBezTo>
                      <a:pt x="36" y="165"/>
                      <a:pt x="43" y="172"/>
                      <a:pt x="47" y="176"/>
                    </a:cubicBezTo>
                    <a:lnTo>
                      <a:pt x="48" y="177"/>
                    </a:lnTo>
                    <a:cubicBezTo>
                      <a:pt x="50" y="178"/>
                      <a:pt x="52" y="179"/>
                      <a:pt x="55" y="179"/>
                    </a:cubicBezTo>
                    <a:lnTo>
                      <a:pt x="57" y="179"/>
                    </a:lnTo>
                    <a:cubicBezTo>
                      <a:pt x="59" y="179"/>
                      <a:pt x="61" y="179"/>
                      <a:pt x="64" y="180"/>
                    </a:cubicBezTo>
                    <a:cubicBezTo>
                      <a:pt x="65" y="180"/>
                      <a:pt x="67" y="182"/>
                      <a:pt x="68" y="183"/>
                    </a:cubicBezTo>
                    <a:cubicBezTo>
                      <a:pt x="69" y="185"/>
                      <a:pt x="71" y="187"/>
                      <a:pt x="73" y="187"/>
                    </a:cubicBezTo>
                    <a:cubicBezTo>
                      <a:pt x="76" y="187"/>
                      <a:pt x="77" y="185"/>
                      <a:pt x="78" y="184"/>
                    </a:cubicBezTo>
                    <a:cubicBezTo>
                      <a:pt x="80" y="183"/>
                      <a:pt x="81" y="181"/>
                      <a:pt x="84" y="181"/>
                    </a:cubicBezTo>
                    <a:cubicBezTo>
                      <a:pt x="89" y="181"/>
                      <a:pt x="95" y="185"/>
                      <a:pt x="101" y="189"/>
                    </a:cubicBezTo>
                    <a:cubicBezTo>
                      <a:pt x="105" y="191"/>
                      <a:pt x="109" y="194"/>
                      <a:pt x="111" y="194"/>
                    </a:cubicBezTo>
                    <a:cubicBezTo>
                      <a:pt x="112" y="194"/>
                      <a:pt x="113" y="193"/>
                      <a:pt x="115" y="191"/>
                    </a:cubicBezTo>
                    <a:cubicBezTo>
                      <a:pt x="116" y="190"/>
                      <a:pt x="118" y="188"/>
                      <a:pt x="120" y="188"/>
                    </a:cubicBezTo>
                    <a:cubicBezTo>
                      <a:pt x="122" y="188"/>
                      <a:pt x="123" y="189"/>
                      <a:pt x="125" y="190"/>
                    </a:cubicBezTo>
                    <a:cubicBezTo>
                      <a:pt x="126" y="190"/>
                      <a:pt x="127" y="190"/>
                      <a:pt x="128" y="191"/>
                    </a:cubicBezTo>
                    <a:cubicBezTo>
                      <a:pt x="131" y="188"/>
                      <a:pt x="129" y="180"/>
                      <a:pt x="128" y="177"/>
                    </a:cubicBezTo>
                    <a:lnTo>
                      <a:pt x="127" y="177"/>
                    </a:lnTo>
                    <a:lnTo>
                      <a:pt x="128" y="176"/>
                    </a:lnTo>
                    <a:cubicBezTo>
                      <a:pt x="129" y="174"/>
                      <a:pt x="130" y="173"/>
                      <a:pt x="131" y="17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3" name="Freeform 1119"/>
              <p:cNvSpPr>
                <a:spLocks/>
              </p:cNvSpPr>
              <p:nvPr/>
            </p:nvSpPr>
            <p:spPr bwMode="auto">
              <a:xfrm>
                <a:off x="1631837" y="3183725"/>
                <a:ext cx="473723" cy="280917"/>
              </a:xfrm>
              <a:custGeom>
                <a:avLst/>
                <a:gdLst>
                  <a:gd name="T0" fmla="*/ 101 w 132"/>
                  <a:gd name="T1" fmla="*/ 44 h 92"/>
                  <a:gd name="T2" fmla="*/ 103 w 132"/>
                  <a:gd name="T3" fmla="*/ 44 h 92"/>
                  <a:gd name="T4" fmla="*/ 116 w 132"/>
                  <a:gd name="T5" fmla="*/ 33 h 92"/>
                  <a:gd name="T6" fmla="*/ 121 w 132"/>
                  <a:gd name="T7" fmla="*/ 34 h 92"/>
                  <a:gd name="T8" fmla="*/ 123 w 132"/>
                  <a:gd name="T9" fmla="*/ 36 h 92"/>
                  <a:gd name="T10" fmla="*/ 126 w 132"/>
                  <a:gd name="T11" fmla="*/ 34 h 92"/>
                  <a:gd name="T12" fmla="*/ 132 w 132"/>
                  <a:gd name="T13" fmla="*/ 32 h 92"/>
                  <a:gd name="T14" fmla="*/ 132 w 132"/>
                  <a:gd name="T15" fmla="*/ 30 h 92"/>
                  <a:gd name="T16" fmla="*/ 119 w 132"/>
                  <a:gd name="T17" fmla="*/ 13 h 92"/>
                  <a:gd name="T18" fmla="*/ 106 w 132"/>
                  <a:gd name="T19" fmla="*/ 10 h 92"/>
                  <a:gd name="T20" fmla="*/ 104 w 132"/>
                  <a:gd name="T21" fmla="*/ 5 h 92"/>
                  <a:gd name="T22" fmla="*/ 100 w 132"/>
                  <a:gd name="T23" fmla="*/ 0 h 92"/>
                  <a:gd name="T24" fmla="*/ 95 w 132"/>
                  <a:gd name="T25" fmla="*/ 3 h 92"/>
                  <a:gd name="T26" fmla="*/ 86 w 132"/>
                  <a:gd name="T27" fmla="*/ 7 h 92"/>
                  <a:gd name="T28" fmla="*/ 72 w 132"/>
                  <a:gd name="T29" fmla="*/ 6 h 92"/>
                  <a:gd name="T30" fmla="*/ 65 w 132"/>
                  <a:gd name="T31" fmla="*/ 6 h 92"/>
                  <a:gd name="T32" fmla="*/ 54 w 132"/>
                  <a:gd name="T33" fmla="*/ 16 h 92"/>
                  <a:gd name="T34" fmla="*/ 50 w 132"/>
                  <a:gd name="T35" fmla="*/ 13 h 92"/>
                  <a:gd name="T36" fmla="*/ 47 w 132"/>
                  <a:gd name="T37" fmla="*/ 11 h 92"/>
                  <a:gd name="T38" fmla="*/ 44 w 132"/>
                  <a:gd name="T39" fmla="*/ 13 h 92"/>
                  <a:gd name="T40" fmla="*/ 39 w 132"/>
                  <a:gd name="T41" fmla="*/ 17 h 92"/>
                  <a:gd name="T42" fmla="*/ 17 w 132"/>
                  <a:gd name="T43" fmla="*/ 31 h 92"/>
                  <a:gd name="T44" fmla="*/ 0 w 132"/>
                  <a:gd name="T45" fmla="*/ 42 h 92"/>
                  <a:gd name="T46" fmla="*/ 6 w 132"/>
                  <a:gd name="T47" fmla="*/ 48 h 92"/>
                  <a:gd name="T48" fmla="*/ 6 w 132"/>
                  <a:gd name="T49" fmla="*/ 48 h 92"/>
                  <a:gd name="T50" fmla="*/ 6 w 132"/>
                  <a:gd name="T51" fmla="*/ 52 h 92"/>
                  <a:gd name="T52" fmla="*/ 5 w 132"/>
                  <a:gd name="T53" fmla="*/ 54 h 92"/>
                  <a:gd name="T54" fmla="*/ 4 w 132"/>
                  <a:gd name="T55" fmla="*/ 56 h 92"/>
                  <a:gd name="T56" fmla="*/ 16 w 132"/>
                  <a:gd name="T57" fmla="*/ 62 h 92"/>
                  <a:gd name="T58" fmla="*/ 24 w 132"/>
                  <a:gd name="T59" fmla="*/ 82 h 92"/>
                  <a:gd name="T60" fmla="*/ 31 w 132"/>
                  <a:gd name="T61" fmla="*/ 92 h 92"/>
                  <a:gd name="T62" fmla="*/ 40 w 132"/>
                  <a:gd name="T63" fmla="*/ 88 h 92"/>
                  <a:gd name="T64" fmla="*/ 52 w 132"/>
                  <a:gd name="T65" fmla="*/ 83 h 92"/>
                  <a:gd name="T66" fmla="*/ 53 w 132"/>
                  <a:gd name="T67" fmla="*/ 83 h 92"/>
                  <a:gd name="T68" fmla="*/ 53 w 132"/>
                  <a:gd name="T69" fmla="*/ 84 h 92"/>
                  <a:gd name="T70" fmla="*/ 57 w 132"/>
                  <a:gd name="T71" fmla="*/ 89 h 92"/>
                  <a:gd name="T72" fmla="*/ 64 w 132"/>
                  <a:gd name="T73" fmla="*/ 84 h 92"/>
                  <a:gd name="T74" fmla="*/ 70 w 132"/>
                  <a:gd name="T75" fmla="*/ 80 h 92"/>
                  <a:gd name="T76" fmla="*/ 71 w 132"/>
                  <a:gd name="T77" fmla="*/ 73 h 92"/>
                  <a:gd name="T78" fmla="*/ 80 w 132"/>
                  <a:gd name="T79" fmla="*/ 64 h 92"/>
                  <a:gd name="T80" fmla="*/ 79 w 132"/>
                  <a:gd name="T81" fmla="*/ 61 h 92"/>
                  <a:gd name="T82" fmla="*/ 77 w 132"/>
                  <a:gd name="T83" fmla="*/ 55 h 92"/>
                  <a:gd name="T84" fmla="*/ 94 w 132"/>
                  <a:gd name="T85" fmla="*/ 41 h 92"/>
                  <a:gd name="T86" fmla="*/ 101 w 132"/>
                  <a:gd name="T87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2" h="92">
                    <a:moveTo>
                      <a:pt x="101" y="44"/>
                    </a:moveTo>
                    <a:cubicBezTo>
                      <a:pt x="102" y="44"/>
                      <a:pt x="102" y="44"/>
                      <a:pt x="103" y="44"/>
                    </a:cubicBezTo>
                    <a:cubicBezTo>
                      <a:pt x="104" y="40"/>
                      <a:pt x="111" y="33"/>
                      <a:pt x="116" y="33"/>
                    </a:cubicBezTo>
                    <a:cubicBezTo>
                      <a:pt x="118" y="33"/>
                      <a:pt x="120" y="34"/>
                      <a:pt x="121" y="34"/>
                    </a:cubicBezTo>
                    <a:cubicBezTo>
                      <a:pt x="122" y="35"/>
                      <a:pt x="122" y="36"/>
                      <a:pt x="123" y="36"/>
                    </a:cubicBezTo>
                    <a:cubicBezTo>
                      <a:pt x="124" y="36"/>
                      <a:pt x="125" y="35"/>
                      <a:pt x="126" y="34"/>
                    </a:cubicBezTo>
                    <a:cubicBezTo>
                      <a:pt x="128" y="33"/>
                      <a:pt x="129" y="32"/>
                      <a:pt x="132" y="32"/>
                    </a:cubicBezTo>
                    <a:lnTo>
                      <a:pt x="132" y="30"/>
                    </a:lnTo>
                    <a:cubicBezTo>
                      <a:pt x="130" y="27"/>
                      <a:pt x="121" y="17"/>
                      <a:pt x="119" y="13"/>
                    </a:cubicBezTo>
                    <a:cubicBezTo>
                      <a:pt x="115" y="13"/>
                      <a:pt x="109" y="11"/>
                      <a:pt x="106" y="10"/>
                    </a:cubicBezTo>
                    <a:cubicBezTo>
                      <a:pt x="105" y="9"/>
                      <a:pt x="104" y="7"/>
                      <a:pt x="104" y="5"/>
                    </a:cubicBezTo>
                    <a:cubicBezTo>
                      <a:pt x="103" y="1"/>
                      <a:pt x="102" y="0"/>
                      <a:pt x="100" y="0"/>
                    </a:cubicBezTo>
                    <a:cubicBezTo>
                      <a:pt x="98" y="0"/>
                      <a:pt x="97" y="1"/>
                      <a:pt x="95" y="3"/>
                    </a:cubicBezTo>
                    <a:cubicBezTo>
                      <a:pt x="93" y="5"/>
                      <a:pt x="90" y="7"/>
                      <a:pt x="86" y="7"/>
                    </a:cubicBezTo>
                    <a:cubicBezTo>
                      <a:pt x="82" y="7"/>
                      <a:pt x="76" y="7"/>
                      <a:pt x="72" y="6"/>
                    </a:cubicBezTo>
                    <a:lnTo>
                      <a:pt x="65" y="6"/>
                    </a:lnTo>
                    <a:cubicBezTo>
                      <a:pt x="64" y="13"/>
                      <a:pt x="61" y="16"/>
                      <a:pt x="54" y="16"/>
                    </a:cubicBezTo>
                    <a:cubicBezTo>
                      <a:pt x="52" y="16"/>
                      <a:pt x="51" y="14"/>
                      <a:pt x="50" y="13"/>
                    </a:cubicBezTo>
                    <a:cubicBezTo>
                      <a:pt x="49" y="11"/>
                      <a:pt x="48" y="11"/>
                      <a:pt x="47" y="11"/>
                    </a:cubicBezTo>
                    <a:cubicBezTo>
                      <a:pt x="46" y="11"/>
                      <a:pt x="45" y="12"/>
                      <a:pt x="44" y="13"/>
                    </a:cubicBezTo>
                    <a:cubicBezTo>
                      <a:pt x="43" y="14"/>
                      <a:pt x="41" y="16"/>
                      <a:pt x="39" y="17"/>
                    </a:cubicBezTo>
                    <a:cubicBezTo>
                      <a:pt x="37" y="27"/>
                      <a:pt x="26" y="29"/>
                      <a:pt x="17" y="31"/>
                    </a:cubicBezTo>
                    <a:cubicBezTo>
                      <a:pt x="8" y="33"/>
                      <a:pt x="0" y="34"/>
                      <a:pt x="0" y="42"/>
                    </a:cubicBezTo>
                    <a:cubicBezTo>
                      <a:pt x="0" y="46"/>
                      <a:pt x="2" y="47"/>
                      <a:pt x="6" y="48"/>
                    </a:cubicBezTo>
                    <a:lnTo>
                      <a:pt x="6" y="48"/>
                    </a:lnTo>
                    <a:lnTo>
                      <a:pt x="6" y="52"/>
                    </a:lnTo>
                    <a:cubicBezTo>
                      <a:pt x="6" y="53"/>
                      <a:pt x="5" y="54"/>
                      <a:pt x="5" y="54"/>
                    </a:cubicBezTo>
                    <a:cubicBezTo>
                      <a:pt x="4" y="55"/>
                      <a:pt x="4" y="55"/>
                      <a:pt x="4" y="56"/>
                    </a:cubicBezTo>
                    <a:cubicBezTo>
                      <a:pt x="4" y="60"/>
                      <a:pt x="12" y="62"/>
                      <a:pt x="16" y="62"/>
                    </a:cubicBezTo>
                    <a:cubicBezTo>
                      <a:pt x="24" y="62"/>
                      <a:pt x="24" y="76"/>
                      <a:pt x="24" y="82"/>
                    </a:cubicBezTo>
                    <a:cubicBezTo>
                      <a:pt x="24" y="87"/>
                      <a:pt x="27" y="92"/>
                      <a:pt x="31" y="92"/>
                    </a:cubicBezTo>
                    <a:cubicBezTo>
                      <a:pt x="34" y="92"/>
                      <a:pt x="36" y="90"/>
                      <a:pt x="40" y="88"/>
                    </a:cubicBezTo>
                    <a:cubicBezTo>
                      <a:pt x="44" y="86"/>
                      <a:pt x="48" y="83"/>
                      <a:pt x="52" y="83"/>
                    </a:cubicBezTo>
                    <a:lnTo>
                      <a:pt x="53" y="83"/>
                    </a:lnTo>
                    <a:lnTo>
                      <a:pt x="53" y="84"/>
                    </a:lnTo>
                    <a:cubicBezTo>
                      <a:pt x="53" y="85"/>
                      <a:pt x="55" y="87"/>
                      <a:pt x="57" y="89"/>
                    </a:cubicBezTo>
                    <a:cubicBezTo>
                      <a:pt x="58" y="87"/>
                      <a:pt x="61" y="85"/>
                      <a:pt x="64" y="84"/>
                    </a:cubicBezTo>
                    <a:cubicBezTo>
                      <a:pt x="66" y="83"/>
                      <a:pt x="69" y="81"/>
                      <a:pt x="70" y="80"/>
                    </a:cubicBezTo>
                    <a:cubicBezTo>
                      <a:pt x="71" y="77"/>
                      <a:pt x="71" y="75"/>
                      <a:pt x="71" y="73"/>
                    </a:cubicBezTo>
                    <a:cubicBezTo>
                      <a:pt x="72" y="69"/>
                      <a:pt x="72" y="65"/>
                      <a:pt x="80" y="64"/>
                    </a:cubicBezTo>
                    <a:cubicBezTo>
                      <a:pt x="80" y="63"/>
                      <a:pt x="79" y="62"/>
                      <a:pt x="79" y="61"/>
                    </a:cubicBezTo>
                    <a:cubicBezTo>
                      <a:pt x="78" y="57"/>
                      <a:pt x="77" y="56"/>
                      <a:pt x="77" y="55"/>
                    </a:cubicBezTo>
                    <a:cubicBezTo>
                      <a:pt x="77" y="46"/>
                      <a:pt x="86" y="41"/>
                      <a:pt x="94" y="41"/>
                    </a:cubicBezTo>
                    <a:cubicBezTo>
                      <a:pt x="97" y="41"/>
                      <a:pt x="100" y="42"/>
                      <a:pt x="101" y="4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4" name="Freeform 1120"/>
              <p:cNvSpPr>
                <a:spLocks/>
              </p:cNvSpPr>
              <p:nvPr/>
            </p:nvSpPr>
            <p:spPr bwMode="auto">
              <a:xfrm>
                <a:off x="1713518" y="2983071"/>
                <a:ext cx="506394" cy="227408"/>
              </a:xfrm>
              <a:custGeom>
                <a:avLst/>
                <a:gdLst>
                  <a:gd name="T0" fmla="*/ 116 w 133"/>
                  <a:gd name="T1" fmla="*/ 42 h 74"/>
                  <a:gd name="T2" fmla="*/ 112 w 133"/>
                  <a:gd name="T3" fmla="*/ 43 h 74"/>
                  <a:gd name="T4" fmla="*/ 89 w 133"/>
                  <a:gd name="T5" fmla="*/ 30 h 74"/>
                  <a:gd name="T6" fmla="*/ 79 w 133"/>
                  <a:gd name="T7" fmla="*/ 21 h 74"/>
                  <a:gd name="T8" fmla="*/ 64 w 133"/>
                  <a:gd name="T9" fmla="*/ 9 h 74"/>
                  <a:gd name="T10" fmla="*/ 62 w 133"/>
                  <a:gd name="T11" fmla="*/ 4 h 74"/>
                  <a:gd name="T12" fmla="*/ 61 w 133"/>
                  <a:gd name="T13" fmla="*/ 0 h 74"/>
                  <a:gd name="T14" fmla="*/ 60 w 133"/>
                  <a:gd name="T15" fmla="*/ 2 h 74"/>
                  <a:gd name="T16" fmla="*/ 56 w 133"/>
                  <a:gd name="T17" fmla="*/ 6 h 74"/>
                  <a:gd name="T18" fmla="*/ 50 w 133"/>
                  <a:gd name="T19" fmla="*/ 4 h 74"/>
                  <a:gd name="T20" fmla="*/ 45 w 133"/>
                  <a:gd name="T21" fmla="*/ 2 h 74"/>
                  <a:gd name="T22" fmla="*/ 39 w 133"/>
                  <a:gd name="T23" fmla="*/ 4 h 74"/>
                  <a:gd name="T24" fmla="*/ 33 w 133"/>
                  <a:gd name="T25" fmla="*/ 7 h 74"/>
                  <a:gd name="T26" fmla="*/ 13 w 133"/>
                  <a:gd name="T27" fmla="*/ 19 h 74"/>
                  <a:gd name="T28" fmla="*/ 5 w 133"/>
                  <a:gd name="T29" fmla="*/ 27 h 74"/>
                  <a:gd name="T30" fmla="*/ 0 w 133"/>
                  <a:gd name="T31" fmla="*/ 31 h 74"/>
                  <a:gd name="T32" fmla="*/ 14 w 133"/>
                  <a:gd name="T33" fmla="*/ 38 h 74"/>
                  <a:gd name="T34" fmla="*/ 20 w 133"/>
                  <a:gd name="T35" fmla="*/ 34 h 74"/>
                  <a:gd name="T36" fmla="*/ 22 w 133"/>
                  <a:gd name="T37" fmla="*/ 32 h 74"/>
                  <a:gd name="T38" fmla="*/ 23 w 133"/>
                  <a:gd name="T39" fmla="*/ 31 h 74"/>
                  <a:gd name="T40" fmla="*/ 24 w 133"/>
                  <a:gd name="T41" fmla="*/ 33 h 74"/>
                  <a:gd name="T42" fmla="*/ 25 w 133"/>
                  <a:gd name="T43" fmla="*/ 38 h 74"/>
                  <a:gd name="T44" fmla="*/ 27 w 133"/>
                  <a:gd name="T45" fmla="*/ 43 h 74"/>
                  <a:gd name="T46" fmla="*/ 32 w 133"/>
                  <a:gd name="T47" fmla="*/ 46 h 74"/>
                  <a:gd name="T48" fmla="*/ 39 w 133"/>
                  <a:gd name="T49" fmla="*/ 51 h 74"/>
                  <a:gd name="T50" fmla="*/ 39 w 133"/>
                  <a:gd name="T51" fmla="*/ 53 h 74"/>
                  <a:gd name="T52" fmla="*/ 38 w 133"/>
                  <a:gd name="T53" fmla="*/ 53 h 74"/>
                  <a:gd name="T54" fmla="*/ 35 w 133"/>
                  <a:gd name="T55" fmla="*/ 54 h 74"/>
                  <a:gd name="T56" fmla="*/ 35 w 133"/>
                  <a:gd name="T57" fmla="*/ 56 h 74"/>
                  <a:gd name="T58" fmla="*/ 42 w 133"/>
                  <a:gd name="T59" fmla="*/ 59 h 74"/>
                  <a:gd name="T60" fmla="*/ 50 w 133"/>
                  <a:gd name="T61" fmla="*/ 67 h 74"/>
                  <a:gd name="T62" fmla="*/ 60 w 133"/>
                  <a:gd name="T63" fmla="*/ 68 h 74"/>
                  <a:gd name="T64" fmla="*/ 67 w 133"/>
                  <a:gd name="T65" fmla="*/ 64 h 74"/>
                  <a:gd name="T66" fmla="*/ 74 w 133"/>
                  <a:gd name="T67" fmla="*/ 60 h 74"/>
                  <a:gd name="T68" fmla="*/ 80 w 133"/>
                  <a:gd name="T69" fmla="*/ 67 h 74"/>
                  <a:gd name="T70" fmla="*/ 81 w 133"/>
                  <a:gd name="T71" fmla="*/ 71 h 74"/>
                  <a:gd name="T72" fmla="*/ 93 w 133"/>
                  <a:gd name="T73" fmla="*/ 74 h 74"/>
                  <a:gd name="T74" fmla="*/ 97 w 133"/>
                  <a:gd name="T75" fmla="*/ 71 h 74"/>
                  <a:gd name="T76" fmla="*/ 99 w 133"/>
                  <a:gd name="T77" fmla="*/ 68 h 74"/>
                  <a:gd name="T78" fmla="*/ 103 w 133"/>
                  <a:gd name="T79" fmla="*/ 64 h 74"/>
                  <a:gd name="T80" fmla="*/ 109 w 133"/>
                  <a:gd name="T81" fmla="*/ 64 h 74"/>
                  <a:gd name="T82" fmla="*/ 118 w 133"/>
                  <a:gd name="T83" fmla="*/ 65 h 74"/>
                  <a:gd name="T84" fmla="*/ 126 w 133"/>
                  <a:gd name="T85" fmla="*/ 61 h 74"/>
                  <a:gd name="T86" fmla="*/ 130 w 133"/>
                  <a:gd name="T87" fmla="*/ 41 h 74"/>
                  <a:gd name="T88" fmla="*/ 133 w 133"/>
                  <a:gd name="T89" fmla="*/ 31 h 74"/>
                  <a:gd name="T90" fmla="*/ 116 w 133"/>
                  <a:gd name="T91" fmla="*/ 4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3" h="74">
                    <a:moveTo>
                      <a:pt x="116" y="42"/>
                    </a:moveTo>
                    <a:cubicBezTo>
                      <a:pt x="115" y="42"/>
                      <a:pt x="113" y="43"/>
                      <a:pt x="112" y="43"/>
                    </a:cubicBezTo>
                    <a:cubicBezTo>
                      <a:pt x="103" y="43"/>
                      <a:pt x="93" y="37"/>
                      <a:pt x="89" y="30"/>
                    </a:cubicBezTo>
                    <a:cubicBezTo>
                      <a:pt x="86" y="26"/>
                      <a:pt x="82" y="24"/>
                      <a:pt x="79" y="21"/>
                    </a:cubicBezTo>
                    <a:cubicBezTo>
                      <a:pt x="74" y="18"/>
                      <a:pt x="69" y="15"/>
                      <a:pt x="64" y="9"/>
                    </a:cubicBezTo>
                    <a:cubicBezTo>
                      <a:pt x="63" y="7"/>
                      <a:pt x="63" y="5"/>
                      <a:pt x="62" y="4"/>
                    </a:cubicBezTo>
                    <a:cubicBezTo>
                      <a:pt x="62" y="2"/>
                      <a:pt x="62" y="1"/>
                      <a:pt x="61" y="0"/>
                    </a:cubicBezTo>
                    <a:cubicBezTo>
                      <a:pt x="61" y="1"/>
                      <a:pt x="60" y="1"/>
                      <a:pt x="60" y="2"/>
                    </a:cubicBezTo>
                    <a:cubicBezTo>
                      <a:pt x="59" y="4"/>
                      <a:pt x="58" y="6"/>
                      <a:pt x="56" y="6"/>
                    </a:cubicBezTo>
                    <a:cubicBezTo>
                      <a:pt x="53" y="6"/>
                      <a:pt x="51" y="5"/>
                      <a:pt x="50" y="4"/>
                    </a:cubicBezTo>
                    <a:cubicBezTo>
                      <a:pt x="48" y="3"/>
                      <a:pt x="46" y="2"/>
                      <a:pt x="45" y="2"/>
                    </a:cubicBezTo>
                    <a:cubicBezTo>
                      <a:pt x="42" y="2"/>
                      <a:pt x="41" y="3"/>
                      <a:pt x="39" y="4"/>
                    </a:cubicBezTo>
                    <a:cubicBezTo>
                      <a:pt x="38" y="5"/>
                      <a:pt x="36" y="6"/>
                      <a:pt x="33" y="7"/>
                    </a:cubicBezTo>
                    <a:cubicBezTo>
                      <a:pt x="30" y="14"/>
                      <a:pt x="23" y="19"/>
                      <a:pt x="13" y="19"/>
                    </a:cubicBezTo>
                    <a:cubicBezTo>
                      <a:pt x="13" y="25"/>
                      <a:pt x="8" y="26"/>
                      <a:pt x="5" y="27"/>
                    </a:cubicBezTo>
                    <a:cubicBezTo>
                      <a:pt x="2" y="28"/>
                      <a:pt x="0" y="29"/>
                      <a:pt x="0" y="31"/>
                    </a:cubicBezTo>
                    <a:cubicBezTo>
                      <a:pt x="0" y="33"/>
                      <a:pt x="10" y="38"/>
                      <a:pt x="14" y="38"/>
                    </a:cubicBezTo>
                    <a:cubicBezTo>
                      <a:pt x="17" y="38"/>
                      <a:pt x="19" y="36"/>
                      <a:pt x="20" y="34"/>
                    </a:cubicBezTo>
                    <a:cubicBezTo>
                      <a:pt x="21" y="34"/>
                      <a:pt x="21" y="33"/>
                      <a:pt x="22" y="32"/>
                    </a:cubicBezTo>
                    <a:lnTo>
                      <a:pt x="23" y="31"/>
                    </a:lnTo>
                    <a:lnTo>
                      <a:pt x="24" y="33"/>
                    </a:lnTo>
                    <a:cubicBezTo>
                      <a:pt x="24" y="34"/>
                      <a:pt x="25" y="36"/>
                      <a:pt x="25" y="38"/>
                    </a:cubicBezTo>
                    <a:cubicBezTo>
                      <a:pt x="26" y="40"/>
                      <a:pt x="26" y="42"/>
                      <a:pt x="27" y="43"/>
                    </a:cubicBezTo>
                    <a:cubicBezTo>
                      <a:pt x="28" y="44"/>
                      <a:pt x="30" y="45"/>
                      <a:pt x="32" y="46"/>
                    </a:cubicBezTo>
                    <a:cubicBezTo>
                      <a:pt x="34" y="47"/>
                      <a:pt x="37" y="49"/>
                      <a:pt x="39" y="51"/>
                    </a:cubicBezTo>
                    <a:lnTo>
                      <a:pt x="39" y="53"/>
                    </a:lnTo>
                    <a:lnTo>
                      <a:pt x="38" y="53"/>
                    </a:lnTo>
                    <a:cubicBezTo>
                      <a:pt x="37" y="54"/>
                      <a:pt x="36" y="54"/>
                      <a:pt x="35" y="54"/>
                    </a:cubicBezTo>
                    <a:lnTo>
                      <a:pt x="35" y="56"/>
                    </a:lnTo>
                    <a:cubicBezTo>
                      <a:pt x="37" y="58"/>
                      <a:pt x="39" y="59"/>
                      <a:pt x="42" y="59"/>
                    </a:cubicBezTo>
                    <a:cubicBezTo>
                      <a:pt x="45" y="60"/>
                      <a:pt x="49" y="61"/>
                      <a:pt x="50" y="67"/>
                    </a:cubicBezTo>
                    <a:cubicBezTo>
                      <a:pt x="54" y="68"/>
                      <a:pt x="57" y="68"/>
                      <a:pt x="60" y="68"/>
                    </a:cubicBezTo>
                    <a:cubicBezTo>
                      <a:pt x="63" y="68"/>
                      <a:pt x="65" y="66"/>
                      <a:pt x="67" y="64"/>
                    </a:cubicBezTo>
                    <a:cubicBezTo>
                      <a:pt x="69" y="62"/>
                      <a:pt x="71" y="60"/>
                      <a:pt x="74" y="60"/>
                    </a:cubicBezTo>
                    <a:cubicBezTo>
                      <a:pt x="79" y="60"/>
                      <a:pt x="79" y="64"/>
                      <a:pt x="80" y="67"/>
                    </a:cubicBezTo>
                    <a:cubicBezTo>
                      <a:pt x="80" y="69"/>
                      <a:pt x="81" y="70"/>
                      <a:pt x="81" y="71"/>
                    </a:cubicBezTo>
                    <a:cubicBezTo>
                      <a:pt x="83" y="72"/>
                      <a:pt x="90" y="73"/>
                      <a:pt x="93" y="74"/>
                    </a:cubicBezTo>
                    <a:cubicBezTo>
                      <a:pt x="94" y="72"/>
                      <a:pt x="96" y="71"/>
                      <a:pt x="97" y="71"/>
                    </a:cubicBezTo>
                    <a:cubicBezTo>
                      <a:pt x="98" y="70"/>
                      <a:pt x="98" y="69"/>
                      <a:pt x="99" y="68"/>
                    </a:cubicBezTo>
                    <a:cubicBezTo>
                      <a:pt x="99" y="67"/>
                      <a:pt x="100" y="65"/>
                      <a:pt x="103" y="64"/>
                    </a:cubicBezTo>
                    <a:cubicBezTo>
                      <a:pt x="104" y="64"/>
                      <a:pt x="107" y="64"/>
                      <a:pt x="109" y="64"/>
                    </a:cubicBezTo>
                    <a:cubicBezTo>
                      <a:pt x="112" y="65"/>
                      <a:pt x="115" y="65"/>
                      <a:pt x="118" y="65"/>
                    </a:cubicBezTo>
                    <a:cubicBezTo>
                      <a:pt x="125" y="65"/>
                      <a:pt x="126" y="63"/>
                      <a:pt x="126" y="61"/>
                    </a:cubicBezTo>
                    <a:cubicBezTo>
                      <a:pt x="126" y="53"/>
                      <a:pt x="128" y="47"/>
                      <a:pt x="130" y="41"/>
                    </a:cubicBezTo>
                    <a:cubicBezTo>
                      <a:pt x="131" y="38"/>
                      <a:pt x="132" y="35"/>
                      <a:pt x="133" y="31"/>
                    </a:cubicBezTo>
                    <a:cubicBezTo>
                      <a:pt x="128" y="36"/>
                      <a:pt x="123" y="41"/>
                      <a:pt x="116" y="4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5" name="Freeform 1121"/>
              <p:cNvSpPr>
                <a:spLocks/>
              </p:cNvSpPr>
              <p:nvPr/>
            </p:nvSpPr>
            <p:spPr bwMode="auto">
              <a:xfrm>
                <a:off x="1566495" y="2902808"/>
                <a:ext cx="261358" cy="187280"/>
              </a:xfrm>
              <a:custGeom>
                <a:avLst/>
                <a:gdLst>
                  <a:gd name="T0" fmla="*/ 9 w 70"/>
                  <a:gd name="T1" fmla="*/ 39 h 64"/>
                  <a:gd name="T2" fmla="*/ 0 w 70"/>
                  <a:gd name="T3" fmla="*/ 53 h 64"/>
                  <a:gd name="T4" fmla="*/ 7 w 70"/>
                  <a:gd name="T5" fmla="*/ 64 h 64"/>
                  <a:gd name="T6" fmla="*/ 14 w 70"/>
                  <a:gd name="T7" fmla="*/ 61 h 64"/>
                  <a:gd name="T8" fmla="*/ 21 w 70"/>
                  <a:gd name="T9" fmla="*/ 57 h 64"/>
                  <a:gd name="T10" fmla="*/ 30 w 70"/>
                  <a:gd name="T11" fmla="*/ 58 h 64"/>
                  <a:gd name="T12" fmla="*/ 38 w 70"/>
                  <a:gd name="T13" fmla="*/ 59 h 64"/>
                  <a:gd name="T14" fmla="*/ 44 w 70"/>
                  <a:gd name="T15" fmla="*/ 54 h 64"/>
                  <a:gd name="T16" fmla="*/ 51 w 70"/>
                  <a:gd name="T17" fmla="*/ 47 h 64"/>
                  <a:gd name="T18" fmla="*/ 51 w 70"/>
                  <a:gd name="T19" fmla="*/ 46 h 64"/>
                  <a:gd name="T20" fmla="*/ 52 w 70"/>
                  <a:gd name="T21" fmla="*/ 46 h 64"/>
                  <a:gd name="T22" fmla="*/ 70 w 70"/>
                  <a:gd name="T23" fmla="*/ 36 h 64"/>
                  <a:gd name="T24" fmla="*/ 60 w 70"/>
                  <a:gd name="T25" fmla="*/ 19 h 64"/>
                  <a:gd name="T26" fmla="*/ 52 w 70"/>
                  <a:gd name="T27" fmla="*/ 6 h 64"/>
                  <a:gd name="T28" fmla="*/ 50 w 70"/>
                  <a:gd name="T29" fmla="*/ 7 h 64"/>
                  <a:gd name="T30" fmla="*/ 48 w 70"/>
                  <a:gd name="T31" fmla="*/ 9 h 64"/>
                  <a:gd name="T32" fmla="*/ 41 w 70"/>
                  <a:gd name="T33" fmla="*/ 4 h 64"/>
                  <a:gd name="T34" fmla="*/ 35 w 70"/>
                  <a:gd name="T35" fmla="*/ 0 h 64"/>
                  <a:gd name="T36" fmla="*/ 33 w 70"/>
                  <a:gd name="T37" fmla="*/ 1 h 64"/>
                  <a:gd name="T38" fmla="*/ 30 w 70"/>
                  <a:gd name="T39" fmla="*/ 1 h 64"/>
                  <a:gd name="T40" fmla="*/ 26 w 70"/>
                  <a:gd name="T41" fmla="*/ 3 h 64"/>
                  <a:gd name="T42" fmla="*/ 20 w 70"/>
                  <a:gd name="T43" fmla="*/ 3 h 64"/>
                  <a:gd name="T44" fmla="*/ 16 w 70"/>
                  <a:gd name="T45" fmla="*/ 12 h 64"/>
                  <a:gd name="T46" fmla="*/ 13 w 70"/>
                  <a:gd name="T47" fmla="*/ 18 h 64"/>
                  <a:gd name="T48" fmla="*/ 17 w 70"/>
                  <a:gd name="T49" fmla="*/ 22 h 64"/>
                  <a:gd name="T50" fmla="*/ 18 w 70"/>
                  <a:gd name="T51" fmla="*/ 22 h 64"/>
                  <a:gd name="T52" fmla="*/ 18 w 70"/>
                  <a:gd name="T53" fmla="*/ 27 h 64"/>
                  <a:gd name="T54" fmla="*/ 9 w 70"/>
                  <a:gd name="T55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" h="64">
                    <a:moveTo>
                      <a:pt x="9" y="39"/>
                    </a:moveTo>
                    <a:cubicBezTo>
                      <a:pt x="5" y="42"/>
                      <a:pt x="0" y="46"/>
                      <a:pt x="0" y="53"/>
                    </a:cubicBezTo>
                    <a:cubicBezTo>
                      <a:pt x="0" y="57"/>
                      <a:pt x="4" y="64"/>
                      <a:pt x="7" y="64"/>
                    </a:cubicBezTo>
                    <a:cubicBezTo>
                      <a:pt x="10" y="64"/>
                      <a:pt x="12" y="62"/>
                      <a:pt x="14" y="61"/>
                    </a:cubicBezTo>
                    <a:cubicBezTo>
                      <a:pt x="16" y="59"/>
                      <a:pt x="18" y="57"/>
                      <a:pt x="21" y="57"/>
                    </a:cubicBezTo>
                    <a:cubicBezTo>
                      <a:pt x="24" y="57"/>
                      <a:pt x="27" y="58"/>
                      <a:pt x="30" y="58"/>
                    </a:cubicBezTo>
                    <a:cubicBezTo>
                      <a:pt x="32" y="59"/>
                      <a:pt x="35" y="59"/>
                      <a:pt x="38" y="59"/>
                    </a:cubicBezTo>
                    <a:cubicBezTo>
                      <a:pt x="38" y="56"/>
                      <a:pt x="42" y="55"/>
                      <a:pt x="44" y="54"/>
                    </a:cubicBezTo>
                    <a:cubicBezTo>
                      <a:pt x="48" y="53"/>
                      <a:pt x="51" y="52"/>
                      <a:pt x="51" y="47"/>
                    </a:cubicBezTo>
                    <a:lnTo>
                      <a:pt x="51" y="46"/>
                    </a:lnTo>
                    <a:lnTo>
                      <a:pt x="52" y="46"/>
                    </a:lnTo>
                    <a:cubicBezTo>
                      <a:pt x="61" y="46"/>
                      <a:pt x="68" y="42"/>
                      <a:pt x="70" y="36"/>
                    </a:cubicBezTo>
                    <a:cubicBezTo>
                      <a:pt x="64" y="34"/>
                      <a:pt x="62" y="27"/>
                      <a:pt x="60" y="19"/>
                    </a:cubicBezTo>
                    <a:cubicBezTo>
                      <a:pt x="59" y="12"/>
                      <a:pt x="57" y="6"/>
                      <a:pt x="52" y="6"/>
                    </a:cubicBezTo>
                    <a:cubicBezTo>
                      <a:pt x="51" y="6"/>
                      <a:pt x="51" y="7"/>
                      <a:pt x="50" y="7"/>
                    </a:cubicBezTo>
                    <a:cubicBezTo>
                      <a:pt x="50" y="8"/>
                      <a:pt x="49" y="9"/>
                      <a:pt x="48" y="9"/>
                    </a:cubicBezTo>
                    <a:cubicBezTo>
                      <a:pt x="45" y="9"/>
                      <a:pt x="43" y="6"/>
                      <a:pt x="41" y="4"/>
                    </a:cubicBezTo>
                    <a:cubicBezTo>
                      <a:pt x="39" y="2"/>
                      <a:pt x="38" y="0"/>
                      <a:pt x="35" y="0"/>
                    </a:cubicBezTo>
                    <a:cubicBezTo>
                      <a:pt x="34" y="0"/>
                      <a:pt x="34" y="0"/>
                      <a:pt x="33" y="1"/>
                    </a:cubicBezTo>
                    <a:cubicBezTo>
                      <a:pt x="32" y="1"/>
                      <a:pt x="30" y="1"/>
                      <a:pt x="30" y="1"/>
                    </a:cubicBezTo>
                    <a:cubicBezTo>
                      <a:pt x="28" y="2"/>
                      <a:pt x="27" y="3"/>
                      <a:pt x="26" y="3"/>
                    </a:cubicBezTo>
                    <a:lnTo>
                      <a:pt x="20" y="3"/>
                    </a:lnTo>
                    <a:cubicBezTo>
                      <a:pt x="20" y="8"/>
                      <a:pt x="18" y="10"/>
                      <a:pt x="16" y="12"/>
                    </a:cubicBezTo>
                    <a:cubicBezTo>
                      <a:pt x="14" y="14"/>
                      <a:pt x="13" y="15"/>
                      <a:pt x="13" y="18"/>
                    </a:cubicBezTo>
                    <a:cubicBezTo>
                      <a:pt x="13" y="21"/>
                      <a:pt x="14" y="22"/>
                      <a:pt x="17" y="22"/>
                    </a:cubicBezTo>
                    <a:lnTo>
                      <a:pt x="18" y="22"/>
                    </a:lnTo>
                    <a:lnTo>
                      <a:pt x="18" y="27"/>
                    </a:lnTo>
                    <a:cubicBezTo>
                      <a:pt x="18" y="33"/>
                      <a:pt x="14" y="36"/>
                      <a:pt x="9" y="3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6" name="Freeform 1122"/>
              <p:cNvSpPr>
                <a:spLocks/>
              </p:cNvSpPr>
              <p:nvPr/>
            </p:nvSpPr>
            <p:spPr bwMode="auto">
              <a:xfrm>
                <a:off x="1174453" y="2767471"/>
                <a:ext cx="506394" cy="269109"/>
              </a:xfrm>
              <a:custGeom>
                <a:avLst/>
                <a:gdLst>
                  <a:gd name="T0" fmla="*/ 135 w 135"/>
                  <a:gd name="T1" fmla="*/ 45 h 91"/>
                  <a:gd name="T2" fmla="*/ 134 w 135"/>
                  <a:gd name="T3" fmla="*/ 42 h 91"/>
                  <a:gd name="T4" fmla="*/ 134 w 135"/>
                  <a:gd name="T5" fmla="*/ 38 h 91"/>
                  <a:gd name="T6" fmla="*/ 133 w 135"/>
                  <a:gd name="T7" fmla="*/ 31 h 91"/>
                  <a:gd name="T8" fmla="*/ 131 w 135"/>
                  <a:gd name="T9" fmla="*/ 30 h 91"/>
                  <a:gd name="T10" fmla="*/ 128 w 135"/>
                  <a:gd name="T11" fmla="*/ 32 h 91"/>
                  <a:gd name="T12" fmla="*/ 122 w 135"/>
                  <a:gd name="T13" fmla="*/ 34 h 91"/>
                  <a:gd name="T14" fmla="*/ 119 w 135"/>
                  <a:gd name="T15" fmla="*/ 30 h 91"/>
                  <a:gd name="T16" fmla="*/ 118 w 135"/>
                  <a:gd name="T17" fmla="*/ 29 h 91"/>
                  <a:gd name="T18" fmla="*/ 110 w 135"/>
                  <a:gd name="T19" fmla="*/ 25 h 91"/>
                  <a:gd name="T20" fmla="*/ 106 w 135"/>
                  <a:gd name="T21" fmla="*/ 23 h 91"/>
                  <a:gd name="T22" fmla="*/ 105 w 135"/>
                  <a:gd name="T23" fmla="*/ 23 h 91"/>
                  <a:gd name="T24" fmla="*/ 102 w 135"/>
                  <a:gd name="T25" fmla="*/ 25 h 91"/>
                  <a:gd name="T26" fmla="*/ 96 w 135"/>
                  <a:gd name="T27" fmla="*/ 20 h 91"/>
                  <a:gd name="T28" fmla="*/ 95 w 135"/>
                  <a:gd name="T29" fmla="*/ 21 h 91"/>
                  <a:gd name="T30" fmla="*/ 92 w 135"/>
                  <a:gd name="T31" fmla="*/ 22 h 91"/>
                  <a:gd name="T32" fmla="*/ 87 w 135"/>
                  <a:gd name="T33" fmla="*/ 17 h 91"/>
                  <a:gd name="T34" fmla="*/ 81 w 135"/>
                  <a:gd name="T35" fmla="*/ 10 h 91"/>
                  <a:gd name="T36" fmla="*/ 73 w 135"/>
                  <a:gd name="T37" fmla="*/ 13 h 91"/>
                  <a:gd name="T38" fmla="*/ 60 w 135"/>
                  <a:gd name="T39" fmla="*/ 18 h 91"/>
                  <a:gd name="T40" fmla="*/ 55 w 135"/>
                  <a:gd name="T41" fmla="*/ 15 h 91"/>
                  <a:gd name="T42" fmla="*/ 53 w 135"/>
                  <a:gd name="T43" fmla="*/ 12 h 91"/>
                  <a:gd name="T44" fmla="*/ 41 w 135"/>
                  <a:gd name="T45" fmla="*/ 10 h 91"/>
                  <a:gd name="T46" fmla="*/ 27 w 135"/>
                  <a:gd name="T47" fmla="*/ 8 h 91"/>
                  <a:gd name="T48" fmla="*/ 23 w 135"/>
                  <a:gd name="T49" fmla="*/ 4 h 91"/>
                  <a:gd name="T50" fmla="*/ 20 w 135"/>
                  <a:gd name="T51" fmla="*/ 0 h 91"/>
                  <a:gd name="T52" fmla="*/ 17 w 135"/>
                  <a:gd name="T53" fmla="*/ 0 h 91"/>
                  <a:gd name="T54" fmla="*/ 16 w 135"/>
                  <a:gd name="T55" fmla="*/ 0 h 91"/>
                  <a:gd name="T56" fmla="*/ 15 w 135"/>
                  <a:gd name="T57" fmla="*/ 5 h 91"/>
                  <a:gd name="T58" fmla="*/ 14 w 135"/>
                  <a:gd name="T59" fmla="*/ 11 h 91"/>
                  <a:gd name="T60" fmla="*/ 14 w 135"/>
                  <a:gd name="T61" fmla="*/ 17 h 91"/>
                  <a:gd name="T62" fmla="*/ 0 w 135"/>
                  <a:gd name="T63" fmla="*/ 30 h 91"/>
                  <a:gd name="T64" fmla="*/ 25 w 135"/>
                  <a:gd name="T65" fmla="*/ 56 h 91"/>
                  <a:gd name="T66" fmla="*/ 32 w 135"/>
                  <a:gd name="T67" fmla="*/ 56 h 91"/>
                  <a:gd name="T68" fmla="*/ 44 w 135"/>
                  <a:gd name="T69" fmla="*/ 66 h 91"/>
                  <a:gd name="T70" fmla="*/ 52 w 135"/>
                  <a:gd name="T71" fmla="*/ 73 h 91"/>
                  <a:gd name="T72" fmla="*/ 59 w 135"/>
                  <a:gd name="T73" fmla="*/ 73 h 91"/>
                  <a:gd name="T74" fmla="*/ 61 w 135"/>
                  <a:gd name="T75" fmla="*/ 71 h 91"/>
                  <a:gd name="T76" fmla="*/ 65 w 135"/>
                  <a:gd name="T77" fmla="*/ 68 h 91"/>
                  <a:gd name="T78" fmla="*/ 67 w 135"/>
                  <a:gd name="T79" fmla="*/ 68 h 91"/>
                  <a:gd name="T80" fmla="*/ 67 w 135"/>
                  <a:gd name="T81" fmla="*/ 69 h 91"/>
                  <a:gd name="T82" fmla="*/ 74 w 135"/>
                  <a:gd name="T83" fmla="*/ 78 h 91"/>
                  <a:gd name="T84" fmla="*/ 81 w 135"/>
                  <a:gd name="T85" fmla="*/ 80 h 91"/>
                  <a:gd name="T86" fmla="*/ 84 w 135"/>
                  <a:gd name="T87" fmla="*/ 83 h 91"/>
                  <a:gd name="T88" fmla="*/ 86 w 135"/>
                  <a:gd name="T89" fmla="*/ 85 h 91"/>
                  <a:gd name="T90" fmla="*/ 89 w 135"/>
                  <a:gd name="T91" fmla="*/ 84 h 91"/>
                  <a:gd name="T92" fmla="*/ 94 w 135"/>
                  <a:gd name="T93" fmla="*/ 82 h 91"/>
                  <a:gd name="T94" fmla="*/ 107 w 135"/>
                  <a:gd name="T95" fmla="*/ 91 h 91"/>
                  <a:gd name="T96" fmla="*/ 115 w 135"/>
                  <a:gd name="T97" fmla="*/ 83 h 91"/>
                  <a:gd name="T98" fmla="*/ 123 w 135"/>
                  <a:gd name="T99" fmla="*/ 73 h 91"/>
                  <a:gd name="T100" fmla="*/ 123 w 135"/>
                  <a:gd name="T101" fmla="*/ 71 h 91"/>
                  <a:gd name="T102" fmla="*/ 117 w 135"/>
                  <a:gd name="T103" fmla="*/ 64 h 91"/>
                  <a:gd name="T104" fmla="*/ 121 w 135"/>
                  <a:gd name="T105" fmla="*/ 56 h 91"/>
                  <a:gd name="T106" fmla="*/ 125 w 135"/>
                  <a:gd name="T107" fmla="*/ 47 h 91"/>
                  <a:gd name="T108" fmla="*/ 125 w 135"/>
                  <a:gd name="T109" fmla="*/ 46 h 91"/>
                  <a:gd name="T110" fmla="*/ 133 w 135"/>
                  <a:gd name="T111" fmla="*/ 46 h 91"/>
                  <a:gd name="T112" fmla="*/ 135 w 135"/>
                  <a:gd name="T113" fmla="*/ 4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5" h="91">
                    <a:moveTo>
                      <a:pt x="135" y="45"/>
                    </a:moveTo>
                    <a:cubicBezTo>
                      <a:pt x="134" y="44"/>
                      <a:pt x="134" y="43"/>
                      <a:pt x="134" y="42"/>
                    </a:cubicBezTo>
                    <a:cubicBezTo>
                      <a:pt x="134" y="41"/>
                      <a:pt x="134" y="39"/>
                      <a:pt x="134" y="38"/>
                    </a:cubicBezTo>
                    <a:cubicBezTo>
                      <a:pt x="134" y="35"/>
                      <a:pt x="134" y="32"/>
                      <a:pt x="133" y="31"/>
                    </a:cubicBezTo>
                    <a:cubicBezTo>
                      <a:pt x="132" y="31"/>
                      <a:pt x="132" y="30"/>
                      <a:pt x="131" y="30"/>
                    </a:cubicBezTo>
                    <a:cubicBezTo>
                      <a:pt x="130" y="30"/>
                      <a:pt x="129" y="31"/>
                      <a:pt x="128" y="32"/>
                    </a:cubicBezTo>
                    <a:cubicBezTo>
                      <a:pt x="127" y="33"/>
                      <a:pt x="125" y="34"/>
                      <a:pt x="122" y="34"/>
                    </a:cubicBezTo>
                    <a:cubicBezTo>
                      <a:pt x="122" y="34"/>
                      <a:pt x="119" y="34"/>
                      <a:pt x="119" y="30"/>
                    </a:cubicBezTo>
                    <a:lnTo>
                      <a:pt x="118" y="29"/>
                    </a:lnTo>
                    <a:cubicBezTo>
                      <a:pt x="115" y="29"/>
                      <a:pt x="112" y="27"/>
                      <a:pt x="110" y="25"/>
                    </a:cubicBezTo>
                    <a:cubicBezTo>
                      <a:pt x="109" y="24"/>
                      <a:pt x="107" y="23"/>
                      <a:pt x="106" y="23"/>
                    </a:cubicBezTo>
                    <a:cubicBezTo>
                      <a:pt x="105" y="23"/>
                      <a:pt x="105" y="23"/>
                      <a:pt x="105" y="23"/>
                    </a:cubicBezTo>
                    <a:cubicBezTo>
                      <a:pt x="104" y="24"/>
                      <a:pt x="103" y="25"/>
                      <a:pt x="102" y="25"/>
                    </a:cubicBezTo>
                    <a:cubicBezTo>
                      <a:pt x="99" y="25"/>
                      <a:pt x="97" y="23"/>
                      <a:pt x="96" y="20"/>
                    </a:cubicBezTo>
                    <a:cubicBezTo>
                      <a:pt x="96" y="20"/>
                      <a:pt x="95" y="20"/>
                      <a:pt x="95" y="21"/>
                    </a:cubicBezTo>
                    <a:cubicBezTo>
                      <a:pt x="94" y="21"/>
                      <a:pt x="93" y="22"/>
                      <a:pt x="92" y="22"/>
                    </a:cubicBezTo>
                    <a:cubicBezTo>
                      <a:pt x="89" y="22"/>
                      <a:pt x="88" y="19"/>
                      <a:pt x="87" y="17"/>
                    </a:cubicBezTo>
                    <a:cubicBezTo>
                      <a:pt x="86" y="13"/>
                      <a:pt x="85" y="10"/>
                      <a:pt x="81" y="10"/>
                    </a:cubicBezTo>
                    <a:cubicBezTo>
                      <a:pt x="78" y="10"/>
                      <a:pt x="76" y="11"/>
                      <a:pt x="73" y="13"/>
                    </a:cubicBezTo>
                    <a:cubicBezTo>
                      <a:pt x="70" y="15"/>
                      <a:pt x="65" y="18"/>
                      <a:pt x="60" y="18"/>
                    </a:cubicBezTo>
                    <a:cubicBezTo>
                      <a:pt x="58" y="18"/>
                      <a:pt x="56" y="16"/>
                      <a:pt x="55" y="15"/>
                    </a:cubicBezTo>
                    <a:cubicBezTo>
                      <a:pt x="54" y="14"/>
                      <a:pt x="54" y="13"/>
                      <a:pt x="53" y="12"/>
                    </a:cubicBezTo>
                    <a:cubicBezTo>
                      <a:pt x="48" y="10"/>
                      <a:pt x="44" y="10"/>
                      <a:pt x="41" y="10"/>
                    </a:cubicBezTo>
                    <a:cubicBezTo>
                      <a:pt x="37" y="10"/>
                      <a:pt x="33" y="10"/>
                      <a:pt x="27" y="8"/>
                    </a:cubicBezTo>
                    <a:cubicBezTo>
                      <a:pt x="25" y="7"/>
                      <a:pt x="24" y="6"/>
                      <a:pt x="23" y="4"/>
                    </a:cubicBezTo>
                    <a:cubicBezTo>
                      <a:pt x="22" y="3"/>
                      <a:pt x="2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2"/>
                      <a:pt x="16" y="4"/>
                      <a:pt x="15" y="5"/>
                    </a:cubicBezTo>
                    <a:cubicBezTo>
                      <a:pt x="15" y="7"/>
                      <a:pt x="14" y="9"/>
                      <a:pt x="14" y="11"/>
                    </a:cubicBezTo>
                    <a:lnTo>
                      <a:pt x="14" y="17"/>
                    </a:lnTo>
                    <a:cubicBezTo>
                      <a:pt x="14" y="21"/>
                      <a:pt x="5" y="28"/>
                      <a:pt x="0" y="30"/>
                    </a:cubicBezTo>
                    <a:cubicBezTo>
                      <a:pt x="3" y="36"/>
                      <a:pt x="15" y="56"/>
                      <a:pt x="25" y="56"/>
                    </a:cubicBezTo>
                    <a:lnTo>
                      <a:pt x="32" y="56"/>
                    </a:lnTo>
                    <a:cubicBezTo>
                      <a:pt x="39" y="56"/>
                      <a:pt x="42" y="61"/>
                      <a:pt x="44" y="66"/>
                    </a:cubicBezTo>
                    <a:cubicBezTo>
                      <a:pt x="46" y="70"/>
                      <a:pt x="47" y="73"/>
                      <a:pt x="52" y="73"/>
                    </a:cubicBezTo>
                    <a:lnTo>
                      <a:pt x="59" y="73"/>
                    </a:lnTo>
                    <a:cubicBezTo>
                      <a:pt x="60" y="73"/>
                      <a:pt x="60" y="72"/>
                      <a:pt x="61" y="71"/>
                    </a:cubicBezTo>
                    <a:cubicBezTo>
                      <a:pt x="62" y="70"/>
                      <a:pt x="63" y="69"/>
                      <a:pt x="65" y="68"/>
                    </a:cubicBezTo>
                    <a:lnTo>
                      <a:pt x="67" y="68"/>
                    </a:lnTo>
                    <a:lnTo>
                      <a:pt x="67" y="69"/>
                    </a:lnTo>
                    <a:cubicBezTo>
                      <a:pt x="69" y="77"/>
                      <a:pt x="70" y="77"/>
                      <a:pt x="74" y="78"/>
                    </a:cubicBezTo>
                    <a:cubicBezTo>
                      <a:pt x="76" y="78"/>
                      <a:pt x="78" y="79"/>
                      <a:pt x="81" y="80"/>
                    </a:cubicBezTo>
                    <a:cubicBezTo>
                      <a:pt x="82" y="81"/>
                      <a:pt x="83" y="82"/>
                      <a:pt x="84" y="83"/>
                    </a:cubicBezTo>
                    <a:cubicBezTo>
                      <a:pt x="84" y="84"/>
                      <a:pt x="85" y="85"/>
                      <a:pt x="86" y="85"/>
                    </a:cubicBezTo>
                    <a:cubicBezTo>
                      <a:pt x="87" y="85"/>
                      <a:pt x="88" y="84"/>
                      <a:pt x="89" y="84"/>
                    </a:cubicBezTo>
                    <a:cubicBezTo>
                      <a:pt x="90" y="83"/>
                      <a:pt x="92" y="82"/>
                      <a:pt x="94" y="82"/>
                    </a:cubicBezTo>
                    <a:cubicBezTo>
                      <a:pt x="102" y="82"/>
                      <a:pt x="105" y="86"/>
                      <a:pt x="107" y="91"/>
                    </a:cubicBezTo>
                    <a:cubicBezTo>
                      <a:pt x="109" y="87"/>
                      <a:pt x="112" y="85"/>
                      <a:pt x="115" y="83"/>
                    </a:cubicBezTo>
                    <a:cubicBezTo>
                      <a:pt x="119" y="80"/>
                      <a:pt x="123" y="78"/>
                      <a:pt x="123" y="73"/>
                    </a:cubicBezTo>
                    <a:lnTo>
                      <a:pt x="123" y="71"/>
                    </a:lnTo>
                    <a:cubicBezTo>
                      <a:pt x="119" y="70"/>
                      <a:pt x="117" y="68"/>
                      <a:pt x="117" y="64"/>
                    </a:cubicBezTo>
                    <a:cubicBezTo>
                      <a:pt x="117" y="60"/>
                      <a:pt x="119" y="58"/>
                      <a:pt x="121" y="56"/>
                    </a:cubicBezTo>
                    <a:cubicBezTo>
                      <a:pt x="123" y="55"/>
                      <a:pt x="125" y="53"/>
                      <a:pt x="125" y="47"/>
                    </a:cubicBezTo>
                    <a:lnTo>
                      <a:pt x="125" y="46"/>
                    </a:lnTo>
                    <a:lnTo>
                      <a:pt x="133" y="46"/>
                    </a:lnTo>
                    <a:cubicBezTo>
                      <a:pt x="133" y="46"/>
                      <a:pt x="134" y="46"/>
                      <a:pt x="135" y="45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7" name="Freeform 1123"/>
              <p:cNvSpPr>
                <a:spLocks/>
              </p:cNvSpPr>
              <p:nvPr/>
            </p:nvSpPr>
            <p:spPr bwMode="auto">
              <a:xfrm>
                <a:off x="1011099" y="2849299"/>
                <a:ext cx="343040" cy="214027"/>
              </a:xfrm>
              <a:custGeom>
                <a:avLst/>
                <a:gdLst>
                  <a:gd name="T0" fmla="*/ 65 w 91"/>
                  <a:gd name="T1" fmla="*/ 69 h 73"/>
                  <a:gd name="T2" fmla="*/ 84 w 91"/>
                  <a:gd name="T3" fmla="*/ 56 h 73"/>
                  <a:gd name="T4" fmla="*/ 91 w 91"/>
                  <a:gd name="T5" fmla="*/ 47 h 73"/>
                  <a:gd name="T6" fmla="*/ 86 w 91"/>
                  <a:gd name="T7" fmla="*/ 40 h 73"/>
                  <a:gd name="T8" fmla="*/ 76 w 91"/>
                  <a:gd name="T9" fmla="*/ 32 h 73"/>
                  <a:gd name="T10" fmla="*/ 69 w 91"/>
                  <a:gd name="T11" fmla="*/ 32 h 73"/>
                  <a:gd name="T12" fmla="*/ 48 w 91"/>
                  <a:gd name="T13" fmla="*/ 13 h 73"/>
                  <a:gd name="T14" fmla="*/ 41 w 91"/>
                  <a:gd name="T15" fmla="*/ 3 h 73"/>
                  <a:gd name="T16" fmla="*/ 38 w 91"/>
                  <a:gd name="T17" fmla="*/ 1 h 73"/>
                  <a:gd name="T18" fmla="*/ 37 w 91"/>
                  <a:gd name="T19" fmla="*/ 0 h 73"/>
                  <a:gd name="T20" fmla="*/ 36 w 91"/>
                  <a:gd name="T21" fmla="*/ 0 h 73"/>
                  <a:gd name="T22" fmla="*/ 34 w 91"/>
                  <a:gd name="T23" fmla="*/ 2 h 73"/>
                  <a:gd name="T24" fmla="*/ 28 w 91"/>
                  <a:gd name="T25" fmla="*/ 7 h 73"/>
                  <a:gd name="T26" fmla="*/ 26 w 91"/>
                  <a:gd name="T27" fmla="*/ 7 h 73"/>
                  <a:gd name="T28" fmla="*/ 23 w 91"/>
                  <a:gd name="T29" fmla="*/ 12 h 73"/>
                  <a:gd name="T30" fmla="*/ 11 w 91"/>
                  <a:gd name="T31" fmla="*/ 19 h 73"/>
                  <a:gd name="T32" fmla="*/ 8 w 91"/>
                  <a:gd name="T33" fmla="*/ 31 h 73"/>
                  <a:gd name="T34" fmla="*/ 6 w 91"/>
                  <a:gd name="T35" fmla="*/ 39 h 73"/>
                  <a:gd name="T36" fmla="*/ 7 w 91"/>
                  <a:gd name="T37" fmla="*/ 43 h 73"/>
                  <a:gd name="T38" fmla="*/ 7 w 91"/>
                  <a:gd name="T39" fmla="*/ 49 h 73"/>
                  <a:gd name="T40" fmla="*/ 1 w 91"/>
                  <a:gd name="T41" fmla="*/ 52 h 73"/>
                  <a:gd name="T42" fmla="*/ 0 w 91"/>
                  <a:gd name="T43" fmla="*/ 52 h 73"/>
                  <a:gd name="T44" fmla="*/ 2 w 91"/>
                  <a:gd name="T45" fmla="*/ 55 h 73"/>
                  <a:gd name="T46" fmla="*/ 6 w 91"/>
                  <a:gd name="T47" fmla="*/ 63 h 73"/>
                  <a:gd name="T48" fmla="*/ 5 w 91"/>
                  <a:gd name="T49" fmla="*/ 67 h 73"/>
                  <a:gd name="T50" fmla="*/ 4 w 91"/>
                  <a:gd name="T51" fmla="*/ 69 h 73"/>
                  <a:gd name="T52" fmla="*/ 8 w 91"/>
                  <a:gd name="T53" fmla="*/ 72 h 73"/>
                  <a:gd name="T54" fmla="*/ 10 w 91"/>
                  <a:gd name="T55" fmla="*/ 72 h 73"/>
                  <a:gd name="T56" fmla="*/ 11 w 91"/>
                  <a:gd name="T57" fmla="*/ 72 h 73"/>
                  <a:gd name="T58" fmla="*/ 35 w 91"/>
                  <a:gd name="T59" fmla="*/ 64 h 73"/>
                  <a:gd name="T60" fmla="*/ 44 w 91"/>
                  <a:gd name="T61" fmla="*/ 60 h 73"/>
                  <a:gd name="T62" fmla="*/ 45 w 91"/>
                  <a:gd name="T63" fmla="*/ 60 h 73"/>
                  <a:gd name="T64" fmla="*/ 45 w 91"/>
                  <a:gd name="T65" fmla="*/ 61 h 73"/>
                  <a:gd name="T66" fmla="*/ 47 w 91"/>
                  <a:gd name="T67" fmla="*/ 65 h 73"/>
                  <a:gd name="T68" fmla="*/ 51 w 91"/>
                  <a:gd name="T69" fmla="*/ 70 h 73"/>
                  <a:gd name="T70" fmla="*/ 53 w 91"/>
                  <a:gd name="T71" fmla="*/ 68 h 73"/>
                  <a:gd name="T72" fmla="*/ 53 w 91"/>
                  <a:gd name="T73" fmla="*/ 68 h 73"/>
                  <a:gd name="T74" fmla="*/ 54 w 91"/>
                  <a:gd name="T75" fmla="*/ 68 h 73"/>
                  <a:gd name="T76" fmla="*/ 58 w 91"/>
                  <a:gd name="T77" fmla="*/ 71 h 73"/>
                  <a:gd name="T78" fmla="*/ 60 w 91"/>
                  <a:gd name="T79" fmla="*/ 73 h 73"/>
                  <a:gd name="T80" fmla="*/ 62 w 91"/>
                  <a:gd name="T81" fmla="*/ 71 h 73"/>
                  <a:gd name="T82" fmla="*/ 65 w 91"/>
                  <a:gd name="T83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1" h="73">
                    <a:moveTo>
                      <a:pt x="65" y="69"/>
                    </a:moveTo>
                    <a:cubicBezTo>
                      <a:pt x="77" y="67"/>
                      <a:pt x="80" y="62"/>
                      <a:pt x="84" y="56"/>
                    </a:cubicBezTo>
                    <a:cubicBezTo>
                      <a:pt x="86" y="53"/>
                      <a:pt x="88" y="50"/>
                      <a:pt x="91" y="47"/>
                    </a:cubicBezTo>
                    <a:cubicBezTo>
                      <a:pt x="88" y="45"/>
                      <a:pt x="87" y="42"/>
                      <a:pt x="86" y="40"/>
                    </a:cubicBezTo>
                    <a:cubicBezTo>
                      <a:pt x="84" y="35"/>
                      <a:pt x="82" y="32"/>
                      <a:pt x="76" y="32"/>
                    </a:cubicBezTo>
                    <a:lnTo>
                      <a:pt x="69" y="32"/>
                    </a:lnTo>
                    <a:cubicBezTo>
                      <a:pt x="60" y="32"/>
                      <a:pt x="54" y="22"/>
                      <a:pt x="48" y="13"/>
                    </a:cubicBezTo>
                    <a:cubicBezTo>
                      <a:pt x="46" y="10"/>
                      <a:pt x="44" y="6"/>
                      <a:pt x="41" y="3"/>
                    </a:cubicBezTo>
                    <a:cubicBezTo>
                      <a:pt x="40" y="3"/>
                      <a:pt x="39" y="2"/>
                      <a:pt x="38" y="1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6" y="1"/>
                      <a:pt x="35" y="1"/>
                      <a:pt x="34" y="2"/>
                    </a:cubicBezTo>
                    <a:cubicBezTo>
                      <a:pt x="33" y="5"/>
                      <a:pt x="31" y="6"/>
                      <a:pt x="28" y="7"/>
                    </a:cubicBezTo>
                    <a:cubicBezTo>
                      <a:pt x="27" y="7"/>
                      <a:pt x="27" y="7"/>
                      <a:pt x="26" y="7"/>
                    </a:cubicBezTo>
                    <a:cubicBezTo>
                      <a:pt x="24" y="8"/>
                      <a:pt x="24" y="10"/>
                      <a:pt x="23" y="12"/>
                    </a:cubicBezTo>
                    <a:cubicBezTo>
                      <a:pt x="21" y="15"/>
                      <a:pt x="19" y="19"/>
                      <a:pt x="11" y="19"/>
                    </a:cubicBezTo>
                    <a:cubicBezTo>
                      <a:pt x="10" y="24"/>
                      <a:pt x="9" y="27"/>
                      <a:pt x="8" y="31"/>
                    </a:cubicBezTo>
                    <a:cubicBezTo>
                      <a:pt x="7" y="33"/>
                      <a:pt x="7" y="36"/>
                      <a:pt x="6" y="39"/>
                    </a:cubicBezTo>
                    <a:cubicBezTo>
                      <a:pt x="6" y="41"/>
                      <a:pt x="6" y="42"/>
                      <a:pt x="7" y="43"/>
                    </a:cubicBezTo>
                    <a:cubicBezTo>
                      <a:pt x="7" y="45"/>
                      <a:pt x="8" y="47"/>
                      <a:pt x="7" y="49"/>
                    </a:cubicBezTo>
                    <a:cubicBezTo>
                      <a:pt x="5" y="52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2"/>
                    </a:cubicBezTo>
                    <a:cubicBezTo>
                      <a:pt x="0" y="53"/>
                      <a:pt x="1" y="54"/>
                      <a:pt x="2" y="55"/>
                    </a:cubicBezTo>
                    <a:cubicBezTo>
                      <a:pt x="4" y="57"/>
                      <a:pt x="6" y="59"/>
                      <a:pt x="6" y="63"/>
                    </a:cubicBezTo>
                    <a:cubicBezTo>
                      <a:pt x="6" y="64"/>
                      <a:pt x="6" y="66"/>
                      <a:pt x="5" y="67"/>
                    </a:cubicBezTo>
                    <a:cubicBezTo>
                      <a:pt x="5" y="68"/>
                      <a:pt x="4" y="68"/>
                      <a:pt x="4" y="69"/>
                    </a:cubicBezTo>
                    <a:cubicBezTo>
                      <a:pt x="4" y="71"/>
                      <a:pt x="5" y="72"/>
                      <a:pt x="8" y="72"/>
                    </a:cubicBezTo>
                    <a:cubicBezTo>
                      <a:pt x="9" y="72"/>
                      <a:pt x="9" y="72"/>
                      <a:pt x="10" y="72"/>
                    </a:cubicBezTo>
                    <a:cubicBezTo>
                      <a:pt x="10" y="72"/>
                      <a:pt x="11" y="72"/>
                      <a:pt x="11" y="72"/>
                    </a:cubicBezTo>
                    <a:cubicBezTo>
                      <a:pt x="20" y="72"/>
                      <a:pt x="28" y="68"/>
                      <a:pt x="35" y="64"/>
                    </a:cubicBezTo>
                    <a:cubicBezTo>
                      <a:pt x="38" y="63"/>
                      <a:pt x="41" y="61"/>
                      <a:pt x="44" y="60"/>
                    </a:cubicBezTo>
                    <a:lnTo>
                      <a:pt x="45" y="60"/>
                    </a:lnTo>
                    <a:lnTo>
                      <a:pt x="45" y="61"/>
                    </a:lnTo>
                    <a:cubicBezTo>
                      <a:pt x="46" y="62"/>
                      <a:pt x="47" y="64"/>
                      <a:pt x="47" y="65"/>
                    </a:cubicBezTo>
                    <a:cubicBezTo>
                      <a:pt x="48" y="67"/>
                      <a:pt x="49" y="69"/>
                      <a:pt x="51" y="70"/>
                    </a:cubicBezTo>
                    <a:cubicBezTo>
                      <a:pt x="52" y="70"/>
                      <a:pt x="52" y="69"/>
                      <a:pt x="53" y="68"/>
                    </a:cubicBezTo>
                    <a:lnTo>
                      <a:pt x="53" y="68"/>
                    </a:lnTo>
                    <a:lnTo>
                      <a:pt x="54" y="68"/>
                    </a:lnTo>
                    <a:cubicBezTo>
                      <a:pt x="56" y="69"/>
                      <a:pt x="57" y="70"/>
                      <a:pt x="58" y="71"/>
                    </a:cubicBezTo>
                    <a:cubicBezTo>
                      <a:pt x="59" y="72"/>
                      <a:pt x="59" y="73"/>
                      <a:pt x="60" y="73"/>
                    </a:cubicBezTo>
                    <a:cubicBezTo>
                      <a:pt x="61" y="73"/>
                      <a:pt x="62" y="72"/>
                      <a:pt x="62" y="71"/>
                    </a:cubicBezTo>
                    <a:cubicBezTo>
                      <a:pt x="63" y="71"/>
                      <a:pt x="63" y="69"/>
                      <a:pt x="65" y="6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8" name="Freeform 1124"/>
              <p:cNvSpPr>
                <a:spLocks/>
              </p:cNvSpPr>
              <p:nvPr/>
            </p:nvSpPr>
            <p:spPr bwMode="auto">
              <a:xfrm>
                <a:off x="1533824" y="3063327"/>
                <a:ext cx="228687" cy="227408"/>
              </a:xfrm>
              <a:custGeom>
                <a:avLst/>
                <a:gdLst>
                  <a:gd name="T0" fmla="*/ 61 w 61"/>
                  <a:gd name="T1" fmla="*/ 54 h 74"/>
                  <a:gd name="T2" fmla="*/ 59 w 61"/>
                  <a:gd name="T3" fmla="*/ 52 h 74"/>
                  <a:gd name="T4" fmla="*/ 52 w 61"/>
                  <a:gd name="T5" fmla="*/ 50 h 74"/>
                  <a:gd name="T6" fmla="*/ 51 w 61"/>
                  <a:gd name="T7" fmla="*/ 50 h 74"/>
                  <a:gd name="T8" fmla="*/ 51 w 61"/>
                  <a:gd name="T9" fmla="*/ 49 h 74"/>
                  <a:gd name="T10" fmla="*/ 46 w 61"/>
                  <a:gd name="T11" fmla="*/ 41 h 74"/>
                  <a:gd name="T12" fmla="*/ 41 w 61"/>
                  <a:gd name="T13" fmla="*/ 36 h 74"/>
                  <a:gd name="T14" fmla="*/ 40 w 61"/>
                  <a:gd name="T15" fmla="*/ 31 h 74"/>
                  <a:gd name="T16" fmla="*/ 37 w 61"/>
                  <a:gd name="T17" fmla="*/ 27 h 74"/>
                  <a:gd name="T18" fmla="*/ 33 w 61"/>
                  <a:gd name="T19" fmla="*/ 26 h 74"/>
                  <a:gd name="T20" fmla="*/ 26 w 61"/>
                  <a:gd name="T21" fmla="*/ 20 h 74"/>
                  <a:gd name="T22" fmla="*/ 27 w 61"/>
                  <a:gd name="T23" fmla="*/ 17 h 74"/>
                  <a:gd name="T24" fmla="*/ 28 w 61"/>
                  <a:gd name="T25" fmla="*/ 13 h 74"/>
                  <a:gd name="T26" fmla="*/ 27 w 61"/>
                  <a:gd name="T27" fmla="*/ 9 h 74"/>
                  <a:gd name="T28" fmla="*/ 26 w 61"/>
                  <a:gd name="T29" fmla="*/ 8 h 74"/>
                  <a:gd name="T30" fmla="*/ 18 w 61"/>
                  <a:gd name="T31" fmla="*/ 11 h 74"/>
                  <a:gd name="T32" fmla="*/ 9 w 61"/>
                  <a:gd name="T33" fmla="*/ 1 h 74"/>
                  <a:gd name="T34" fmla="*/ 7 w 61"/>
                  <a:gd name="T35" fmla="*/ 7 h 74"/>
                  <a:gd name="T36" fmla="*/ 8 w 61"/>
                  <a:gd name="T37" fmla="*/ 0 h 74"/>
                  <a:gd name="T38" fmla="*/ 6 w 61"/>
                  <a:gd name="T39" fmla="*/ 3 h 74"/>
                  <a:gd name="T40" fmla="*/ 0 w 61"/>
                  <a:gd name="T41" fmla="*/ 14 h 74"/>
                  <a:gd name="T42" fmla="*/ 6 w 61"/>
                  <a:gd name="T43" fmla="*/ 28 h 74"/>
                  <a:gd name="T44" fmla="*/ 13 w 61"/>
                  <a:gd name="T45" fmla="*/ 42 h 74"/>
                  <a:gd name="T46" fmla="*/ 11 w 61"/>
                  <a:gd name="T47" fmla="*/ 49 h 74"/>
                  <a:gd name="T48" fmla="*/ 11 w 61"/>
                  <a:gd name="T49" fmla="*/ 57 h 74"/>
                  <a:gd name="T50" fmla="*/ 16 w 61"/>
                  <a:gd name="T51" fmla="*/ 63 h 74"/>
                  <a:gd name="T52" fmla="*/ 17 w 61"/>
                  <a:gd name="T53" fmla="*/ 64 h 74"/>
                  <a:gd name="T54" fmla="*/ 17 w 61"/>
                  <a:gd name="T55" fmla="*/ 64 h 74"/>
                  <a:gd name="T56" fmla="*/ 24 w 61"/>
                  <a:gd name="T57" fmla="*/ 74 h 74"/>
                  <a:gd name="T58" fmla="*/ 41 w 61"/>
                  <a:gd name="T59" fmla="*/ 66 h 74"/>
                  <a:gd name="T60" fmla="*/ 61 w 61"/>
                  <a:gd name="T61" fmla="*/ 5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74">
                    <a:moveTo>
                      <a:pt x="61" y="54"/>
                    </a:moveTo>
                    <a:cubicBezTo>
                      <a:pt x="61" y="53"/>
                      <a:pt x="60" y="53"/>
                      <a:pt x="59" y="52"/>
                    </a:cubicBezTo>
                    <a:cubicBezTo>
                      <a:pt x="57" y="51"/>
                      <a:pt x="55" y="50"/>
                      <a:pt x="52" y="50"/>
                    </a:cubicBezTo>
                    <a:lnTo>
                      <a:pt x="51" y="50"/>
                    </a:lnTo>
                    <a:lnTo>
                      <a:pt x="51" y="49"/>
                    </a:lnTo>
                    <a:cubicBezTo>
                      <a:pt x="51" y="44"/>
                      <a:pt x="49" y="42"/>
                      <a:pt x="46" y="41"/>
                    </a:cubicBezTo>
                    <a:cubicBezTo>
                      <a:pt x="44" y="40"/>
                      <a:pt x="42" y="38"/>
                      <a:pt x="41" y="36"/>
                    </a:cubicBezTo>
                    <a:cubicBezTo>
                      <a:pt x="40" y="34"/>
                      <a:pt x="40" y="32"/>
                      <a:pt x="40" y="31"/>
                    </a:cubicBezTo>
                    <a:cubicBezTo>
                      <a:pt x="40" y="29"/>
                      <a:pt x="40" y="28"/>
                      <a:pt x="37" y="27"/>
                    </a:cubicBezTo>
                    <a:cubicBezTo>
                      <a:pt x="36" y="27"/>
                      <a:pt x="35" y="27"/>
                      <a:pt x="33" y="26"/>
                    </a:cubicBezTo>
                    <a:cubicBezTo>
                      <a:pt x="30" y="26"/>
                      <a:pt x="26" y="26"/>
                      <a:pt x="26" y="20"/>
                    </a:cubicBezTo>
                    <a:cubicBezTo>
                      <a:pt x="26" y="19"/>
                      <a:pt x="27" y="18"/>
                      <a:pt x="27" y="17"/>
                    </a:cubicBezTo>
                    <a:cubicBezTo>
                      <a:pt x="28" y="16"/>
                      <a:pt x="28" y="15"/>
                      <a:pt x="28" y="13"/>
                    </a:cubicBezTo>
                    <a:cubicBezTo>
                      <a:pt x="28" y="12"/>
                      <a:pt x="28" y="11"/>
                      <a:pt x="27" y="9"/>
                    </a:cubicBezTo>
                    <a:cubicBezTo>
                      <a:pt x="26" y="9"/>
                      <a:pt x="26" y="9"/>
                      <a:pt x="26" y="8"/>
                    </a:cubicBezTo>
                    <a:cubicBezTo>
                      <a:pt x="24" y="10"/>
                      <a:pt x="22" y="11"/>
                      <a:pt x="18" y="11"/>
                    </a:cubicBezTo>
                    <a:cubicBezTo>
                      <a:pt x="14" y="11"/>
                      <a:pt x="10" y="6"/>
                      <a:pt x="9" y="1"/>
                    </a:cubicBezTo>
                    <a:lnTo>
                      <a:pt x="7" y="7"/>
                    </a:lnTo>
                    <a:lnTo>
                      <a:pt x="8" y="0"/>
                    </a:lnTo>
                    <a:cubicBezTo>
                      <a:pt x="7" y="1"/>
                      <a:pt x="6" y="2"/>
                      <a:pt x="6" y="3"/>
                    </a:cubicBezTo>
                    <a:cubicBezTo>
                      <a:pt x="3" y="6"/>
                      <a:pt x="0" y="9"/>
                      <a:pt x="0" y="14"/>
                    </a:cubicBezTo>
                    <a:cubicBezTo>
                      <a:pt x="0" y="20"/>
                      <a:pt x="3" y="24"/>
                      <a:pt x="6" y="28"/>
                    </a:cubicBezTo>
                    <a:cubicBezTo>
                      <a:pt x="9" y="32"/>
                      <a:pt x="13" y="36"/>
                      <a:pt x="13" y="42"/>
                    </a:cubicBezTo>
                    <a:cubicBezTo>
                      <a:pt x="13" y="45"/>
                      <a:pt x="12" y="48"/>
                      <a:pt x="11" y="49"/>
                    </a:cubicBezTo>
                    <a:lnTo>
                      <a:pt x="11" y="57"/>
                    </a:lnTo>
                    <a:cubicBezTo>
                      <a:pt x="11" y="61"/>
                      <a:pt x="14" y="63"/>
                      <a:pt x="16" y="63"/>
                    </a:cubicBezTo>
                    <a:lnTo>
                      <a:pt x="17" y="64"/>
                    </a:lnTo>
                    <a:lnTo>
                      <a:pt x="17" y="64"/>
                    </a:lnTo>
                    <a:cubicBezTo>
                      <a:pt x="19" y="69"/>
                      <a:pt x="21" y="72"/>
                      <a:pt x="24" y="74"/>
                    </a:cubicBezTo>
                    <a:cubicBezTo>
                      <a:pt x="27" y="69"/>
                      <a:pt x="34" y="67"/>
                      <a:pt x="41" y="66"/>
                    </a:cubicBezTo>
                    <a:cubicBezTo>
                      <a:pt x="50" y="64"/>
                      <a:pt x="60" y="62"/>
                      <a:pt x="61" y="5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69" name="Freeform 1125"/>
              <p:cNvSpPr>
                <a:spLocks/>
              </p:cNvSpPr>
              <p:nvPr/>
            </p:nvSpPr>
            <p:spPr bwMode="auto">
              <a:xfrm>
                <a:off x="1305137" y="2983071"/>
                <a:ext cx="261358" cy="267536"/>
              </a:xfrm>
              <a:custGeom>
                <a:avLst/>
                <a:gdLst>
                  <a:gd name="T0" fmla="*/ 65 w 71"/>
                  <a:gd name="T1" fmla="*/ 60 h 88"/>
                  <a:gd name="T2" fmla="*/ 59 w 71"/>
                  <a:gd name="T3" fmla="*/ 44 h 88"/>
                  <a:gd name="T4" fmla="*/ 65 w 71"/>
                  <a:gd name="T5" fmla="*/ 31 h 88"/>
                  <a:gd name="T6" fmla="*/ 70 w 71"/>
                  <a:gd name="T7" fmla="*/ 25 h 88"/>
                  <a:gd name="T8" fmla="*/ 70 w 71"/>
                  <a:gd name="T9" fmla="*/ 23 h 88"/>
                  <a:gd name="T10" fmla="*/ 70 w 71"/>
                  <a:gd name="T11" fmla="*/ 22 h 88"/>
                  <a:gd name="T12" fmla="*/ 59 w 71"/>
                  <a:gd name="T13" fmla="*/ 13 h 88"/>
                  <a:gd name="T14" fmla="*/ 55 w 71"/>
                  <a:gd name="T15" fmla="*/ 15 h 88"/>
                  <a:gd name="T16" fmla="*/ 51 w 71"/>
                  <a:gd name="T17" fmla="*/ 16 h 88"/>
                  <a:gd name="T18" fmla="*/ 47 w 71"/>
                  <a:gd name="T19" fmla="*/ 13 h 88"/>
                  <a:gd name="T20" fmla="*/ 45 w 71"/>
                  <a:gd name="T21" fmla="*/ 11 h 88"/>
                  <a:gd name="T22" fmla="*/ 38 w 71"/>
                  <a:gd name="T23" fmla="*/ 9 h 88"/>
                  <a:gd name="T24" fmla="*/ 30 w 71"/>
                  <a:gd name="T25" fmla="*/ 0 h 88"/>
                  <a:gd name="T26" fmla="*/ 28 w 71"/>
                  <a:gd name="T27" fmla="*/ 2 h 88"/>
                  <a:gd name="T28" fmla="*/ 24 w 71"/>
                  <a:gd name="T29" fmla="*/ 4 h 88"/>
                  <a:gd name="T30" fmla="*/ 17 w 71"/>
                  <a:gd name="T31" fmla="*/ 4 h 88"/>
                  <a:gd name="T32" fmla="*/ 13 w 71"/>
                  <a:gd name="T33" fmla="*/ 3 h 88"/>
                  <a:gd name="T34" fmla="*/ 7 w 71"/>
                  <a:gd name="T35" fmla="*/ 13 h 88"/>
                  <a:gd name="T36" fmla="*/ 0 w 71"/>
                  <a:gd name="T37" fmla="*/ 22 h 88"/>
                  <a:gd name="T38" fmla="*/ 9 w 71"/>
                  <a:gd name="T39" fmla="*/ 31 h 88"/>
                  <a:gd name="T40" fmla="*/ 10 w 71"/>
                  <a:gd name="T41" fmla="*/ 33 h 88"/>
                  <a:gd name="T42" fmla="*/ 14 w 71"/>
                  <a:gd name="T43" fmla="*/ 36 h 88"/>
                  <a:gd name="T44" fmla="*/ 22 w 71"/>
                  <a:gd name="T45" fmla="*/ 48 h 88"/>
                  <a:gd name="T46" fmla="*/ 21 w 71"/>
                  <a:gd name="T47" fmla="*/ 53 h 88"/>
                  <a:gd name="T48" fmla="*/ 19 w 71"/>
                  <a:gd name="T49" fmla="*/ 58 h 88"/>
                  <a:gd name="T50" fmla="*/ 24 w 71"/>
                  <a:gd name="T51" fmla="*/ 67 h 88"/>
                  <a:gd name="T52" fmla="*/ 29 w 71"/>
                  <a:gd name="T53" fmla="*/ 78 h 88"/>
                  <a:gd name="T54" fmla="*/ 27 w 71"/>
                  <a:gd name="T55" fmla="*/ 82 h 88"/>
                  <a:gd name="T56" fmla="*/ 25 w 71"/>
                  <a:gd name="T57" fmla="*/ 86 h 88"/>
                  <a:gd name="T58" fmla="*/ 27 w 71"/>
                  <a:gd name="T59" fmla="*/ 88 h 88"/>
                  <a:gd name="T60" fmla="*/ 29 w 71"/>
                  <a:gd name="T61" fmla="*/ 86 h 88"/>
                  <a:gd name="T62" fmla="*/ 32 w 71"/>
                  <a:gd name="T63" fmla="*/ 84 h 88"/>
                  <a:gd name="T64" fmla="*/ 39 w 71"/>
                  <a:gd name="T65" fmla="*/ 84 h 88"/>
                  <a:gd name="T66" fmla="*/ 43 w 71"/>
                  <a:gd name="T67" fmla="*/ 83 h 88"/>
                  <a:gd name="T68" fmla="*/ 50 w 71"/>
                  <a:gd name="T69" fmla="*/ 82 h 88"/>
                  <a:gd name="T70" fmla="*/ 55 w 71"/>
                  <a:gd name="T71" fmla="*/ 83 h 88"/>
                  <a:gd name="T72" fmla="*/ 61 w 71"/>
                  <a:gd name="T73" fmla="*/ 84 h 88"/>
                  <a:gd name="T74" fmla="*/ 71 w 71"/>
                  <a:gd name="T75" fmla="*/ 72 h 88"/>
                  <a:gd name="T76" fmla="*/ 65 w 71"/>
                  <a:gd name="T77" fmla="*/ 6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1" h="88">
                    <a:moveTo>
                      <a:pt x="65" y="60"/>
                    </a:moveTo>
                    <a:cubicBezTo>
                      <a:pt x="62" y="55"/>
                      <a:pt x="59" y="51"/>
                      <a:pt x="59" y="44"/>
                    </a:cubicBezTo>
                    <a:cubicBezTo>
                      <a:pt x="59" y="38"/>
                      <a:pt x="62" y="35"/>
                      <a:pt x="65" y="31"/>
                    </a:cubicBezTo>
                    <a:cubicBezTo>
                      <a:pt x="67" y="29"/>
                      <a:pt x="69" y="27"/>
                      <a:pt x="70" y="25"/>
                    </a:cubicBezTo>
                    <a:lnTo>
                      <a:pt x="70" y="23"/>
                    </a:lnTo>
                    <a:lnTo>
                      <a:pt x="70" y="22"/>
                    </a:lnTo>
                    <a:cubicBezTo>
                      <a:pt x="68" y="17"/>
                      <a:pt x="66" y="13"/>
                      <a:pt x="59" y="13"/>
                    </a:cubicBezTo>
                    <a:cubicBezTo>
                      <a:pt x="58" y="13"/>
                      <a:pt x="56" y="14"/>
                      <a:pt x="55" y="15"/>
                    </a:cubicBezTo>
                    <a:cubicBezTo>
                      <a:pt x="54" y="15"/>
                      <a:pt x="53" y="16"/>
                      <a:pt x="51" y="16"/>
                    </a:cubicBezTo>
                    <a:cubicBezTo>
                      <a:pt x="49" y="16"/>
                      <a:pt x="48" y="15"/>
                      <a:pt x="47" y="13"/>
                    </a:cubicBezTo>
                    <a:cubicBezTo>
                      <a:pt x="46" y="12"/>
                      <a:pt x="46" y="12"/>
                      <a:pt x="45" y="11"/>
                    </a:cubicBezTo>
                    <a:cubicBezTo>
                      <a:pt x="42" y="10"/>
                      <a:pt x="40" y="10"/>
                      <a:pt x="38" y="9"/>
                    </a:cubicBezTo>
                    <a:cubicBezTo>
                      <a:pt x="34" y="9"/>
                      <a:pt x="32" y="8"/>
                      <a:pt x="30" y="0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7" y="3"/>
                      <a:pt x="26" y="4"/>
                      <a:pt x="24" y="4"/>
                    </a:cubicBezTo>
                    <a:lnTo>
                      <a:pt x="17" y="4"/>
                    </a:lnTo>
                    <a:cubicBezTo>
                      <a:pt x="16" y="4"/>
                      <a:pt x="14" y="4"/>
                      <a:pt x="13" y="3"/>
                    </a:cubicBezTo>
                    <a:cubicBezTo>
                      <a:pt x="11" y="7"/>
                      <a:pt x="9" y="10"/>
                      <a:pt x="7" y="13"/>
                    </a:cubicBezTo>
                    <a:cubicBezTo>
                      <a:pt x="5" y="16"/>
                      <a:pt x="3" y="20"/>
                      <a:pt x="0" y="22"/>
                    </a:cubicBezTo>
                    <a:cubicBezTo>
                      <a:pt x="6" y="24"/>
                      <a:pt x="7" y="27"/>
                      <a:pt x="9" y="31"/>
                    </a:cubicBezTo>
                    <a:cubicBezTo>
                      <a:pt x="10" y="31"/>
                      <a:pt x="10" y="32"/>
                      <a:pt x="10" y="33"/>
                    </a:cubicBezTo>
                    <a:cubicBezTo>
                      <a:pt x="11" y="34"/>
                      <a:pt x="13" y="35"/>
                      <a:pt x="14" y="36"/>
                    </a:cubicBezTo>
                    <a:cubicBezTo>
                      <a:pt x="18" y="37"/>
                      <a:pt x="22" y="40"/>
                      <a:pt x="22" y="48"/>
                    </a:cubicBezTo>
                    <a:cubicBezTo>
                      <a:pt x="22" y="50"/>
                      <a:pt x="22" y="51"/>
                      <a:pt x="21" y="53"/>
                    </a:cubicBezTo>
                    <a:cubicBezTo>
                      <a:pt x="20" y="54"/>
                      <a:pt x="19" y="56"/>
                      <a:pt x="19" y="58"/>
                    </a:cubicBezTo>
                    <a:cubicBezTo>
                      <a:pt x="19" y="63"/>
                      <a:pt x="21" y="65"/>
                      <a:pt x="24" y="67"/>
                    </a:cubicBezTo>
                    <a:cubicBezTo>
                      <a:pt x="27" y="69"/>
                      <a:pt x="29" y="72"/>
                      <a:pt x="29" y="78"/>
                    </a:cubicBezTo>
                    <a:cubicBezTo>
                      <a:pt x="29" y="80"/>
                      <a:pt x="28" y="81"/>
                      <a:pt x="27" y="82"/>
                    </a:cubicBezTo>
                    <a:cubicBezTo>
                      <a:pt x="26" y="83"/>
                      <a:pt x="25" y="84"/>
                      <a:pt x="25" y="86"/>
                    </a:cubicBezTo>
                    <a:cubicBezTo>
                      <a:pt x="25" y="87"/>
                      <a:pt x="25" y="88"/>
                      <a:pt x="27" y="88"/>
                    </a:cubicBezTo>
                    <a:cubicBezTo>
                      <a:pt x="27" y="88"/>
                      <a:pt x="28" y="87"/>
                      <a:pt x="29" y="86"/>
                    </a:cubicBezTo>
                    <a:cubicBezTo>
                      <a:pt x="29" y="85"/>
                      <a:pt x="30" y="84"/>
                      <a:pt x="32" y="84"/>
                    </a:cubicBezTo>
                    <a:lnTo>
                      <a:pt x="39" y="84"/>
                    </a:lnTo>
                    <a:cubicBezTo>
                      <a:pt x="41" y="84"/>
                      <a:pt x="42" y="84"/>
                      <a:pt x="43" y="83"/>
                    </a:cubicBezTo>
                    <a:cubicBezTo>
                      <a:pt x="45" y="82"/>
                      <a:pt x="48" y="82"/>
                      <a:pt x="50" y="82"/>
                    </a:cubicBezTo>
                    <a:cubicBezTo>
                      <a:pt x="52" y="82"/>
                      <a:pt x="54" y="82"/>
                      <a:pt x="55" y="83"/>
                    </a:cubicBezTo>
                    <a:cubicBezTo>
                      <a:pt x="57" y="83"/>
                      <a:pt x="58" y="84"/>
                      <a:pt x="61" y="84"/>
                    </a:cubicBezTo>
                    <a:cubicBezTo>
                      <a:pt x="68" y="84"/>
                      <a:pt x="71" y="80"/>
                      <a:pt x="71" y="72"/>
                    </a:cubicBezTo>
                    <a:cubicBezTo>
                      <a:pt x="71" y="67"/>
                      <a:pt x="68" y="64"/>
                      <a:pt x="65" y="6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0" name="Freeform 1126"/>
              <p:cNvSpPr>
                <a:spLocks/>
              </p:cNvSpPr>
              <p:nvPr/>
            </p:nvSpPr>
            <p:spPr bwMode="auto">
              <a:xfrm>
                <a:off x="1631837" y="3076715"/>
                <a:ext cx="261358" cy="147152"/>
              </a:xfrm>
              <a:custGeom>
                <a:avLst/>
                <a:gdLst>
                  <a:gd name="T0" fmla="*/ 6 w 71"/>
                  <a:gd name="T1" fmla="*/ 20 h 48"/>
                  <a:gd name="T2" fmla="*/ 10 w 71"/>
                  <a:gd name="T3" fmla="*/ 21 h 48"/>
                  <a:gd name="T4" fmla="*/ 14 w 71"/>
                  <a:gd name="T5" fmla="*/ 27 h 48"/>
                  <a:gd name="T6" fmla="*/ 15 w 71"/>
                  <a:gd name="T7" fmla="*/ 31 h 48"/>
                  <a:gd name="T8" fmla="*/ 19 w 71"/>
                  <a:gd name="T9" fmla="*/ 35 h 48"/>
                  <a:gd name="T10" fmla="*/ 25 w 71"/>
                  <a:gd name="T11" fmla="*/ 44 h 48"/>
                  <a:gd name="T12" fmla="*/ 33 w 71"/>
                  <a:gd name="T13" fmla="*/ 46 h 48"/>
                  <a:gd name="T14" fmla="*/ 35 w 71"/>
                  <a:gd name="T15" fmla="*/ 48 h 48"/>
                  <a:gd name="T16" fmla="*/ 39 w 71"/>
                  <a:gd name="T17" fmla="*/ 44 h 48"/>
                  <a:gd name="T18" fmla="*/ 44 w 71"/>
                  <a:gd name="T19" fmla="*/ 41 h 48"/>
                  <a:gd name="T20" fmla="*/ 49 w 71"/>
                  <a:gd name="T21" fmla="*/ 45 h 48"/>
                  <a:gd name="T22" fmla="*/ 51 w 71"/>
                  <a:gd name="T23" fmla="*/ 47 h 48"/>
                  <a:gd name="T24" fmla="*/ 59 w 71"/>
                  <a:gd name="T25" fmla="*/ 38 h 48"/>
                  <a:gd name="T26" fmla="*/ 59 w 71"/>
                  <a:gd name="T27" fmla="*/ 37 h 48"/>
                  <a:gd name="T28" fmla="*/ 69 w 71"/>
                  <a:gd name="T29" fmla="*/ 37 h 48"/>
                  <a:gd name="T30" fmla="*/ 71 w 71"/>
                  <a:gd name="T31" fmla="*/ 37 h 48"/>
                  <a:gd name="T32" fmla="*/ 64 w 71"/>
                  <a:gd name="T33" fmla="*/ 32 h 48"/>
                  <a:gd name="T34" fmla="*/ 56 w 71"/>
                  <a:gd name="T35" fmla="*/ 27 h 48"/>
                  <a:gd name="T36" fmla="*/ 55 w 71"/>
                  <a:gd name="T37" fmla="*/ 27 h 48"/>
                  <a:gd name="T38" fmla="*/ 55 w 71"/>
                  <a:gd name="T39" fmla="*/ 19 h 48"/>
                  <a:gd name="T40" fmla="*/ 57 w 71"/>
                  <a:gd name="T41" fmla="*/ 21 h 48"/>
                  <a:gd name="T42" fmla="*/ 58 w 71"/>
                  <a:gd name="T43" fmla="*/ 22 h 48"/>
                  <a:gd name="T44" fmla="*/ 59 w 71"/>
                  <a:gd name="T45" fmla="*/ 22 h 48"/>
                  <a:gd name="T46" fmla="*/ 54 w 71"/>
                  <a:gd name="T47" fmla="*/ 18 h 48"/>
                  <a:gd name="T48" fmla="*/ 48 w 71"/>
                  <a:gd name="T49" fmla="*/ 14 h 48"/>
                  <a:gd name="T50" fmla="*/ 46 w 71"/>
                  <a:gd name="T51" fmla="*/ 9 h 48"/>
                  <a:gd name="T52" fmla="*/ 45 w 71"/>
                  <a:gd name="T53" fmla="*/ 5 h 48"/>
                  <a:gd name="T54" fmla="*/ 45 w 71"/>
                  <a:gd name="T55" fmla="*/ 6 h 48"/>
                  <a:gd name="T56" fmla="*/ 37 w 71"/>
                  <a:gd name="T57" fmla="*/ 11 h 48"/>
                  <a:gd name="T58" fmla="*/ 21 w 71"/>
                  <a:gd name="T59" fmla="*/ 3 h 48"/>
                  <a:gd name="T60" fmla="*/ 13 w 71"/>
                  <a:gd name="T61" fmla="*/ 1 h 48"/>
                  <a:gd name="T62" fmla="*/ 4 w 71"/>
                  <a:gd name="T63" fmla="*/ 0 h 48"/>
                  <a:gd name="T64" fmla="*/ 0 w 71"/>
                  <a:gd name="T65" fmla="*/ 3 h 48"/>
                  <a:gd name="T66" fmla="*/ 1 w 71"/>
                  <a:gd name="T67" fmla="*/ 4 h 48"/>
                  <a:gd name="T68" fmla="*/ 3 w 71"/>
                  <a:gd name="T69" fmla="*/ 9 h 48"/>
                  <a:gd name="T70" fmla="*/ 1 w 71"/>
                  <a:gd name="T71" fmla="*/ 14 h 48"/>
                  <a:gd name="T72" fmla="*/ 0 w 71"/>
                  <a:gd name="T73" fmla="*/ 16 h 48"/>
                  <a:gd name="T74" fmla="*/ 6 w 71"/>
                  <a:gd name="T75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48">
                    <a:moveTo>
                      <a:pt x="6" y="20"/>
                    </a:moveTo>
                    <a:cubicBezTo>
                      <a:pt x="7" y="20"/>
                      <a:pt x="9" y="20"/>
                      <a:pt x="10" y="21"/>
                    </a:cubicBezTo>
                    <a:cubicBezTo>
                      <a:pt x="14" y="22"/>
                      <a:pt x="14" y="25"/>
                      <a:pt x="14" y="27"/>
                    </a:cubicBezTo>
                    <a:cubicBezTo>
                      <a:pt x="14" y="28"/>
                      <a:pt x="14" y="30"/>
                      <a:pt x="15" y="31"/>
                    </a:cubicBezTo>
                    <a:cubicBezTo>
                      <a:pt x="16" y="33"/>
                      <a:pt x="18" y="34"/>
                      <a:pt x="19" y="35"/>
                    </a:cubicBezTo>
                    <a:cubicBezTo>
                      <a:pt x="22" y="36"/>
                      <a:pt x="25" y="38"/>
                      <a:pt x="25" y="44"/>
                    </a:cubicBezTo>
                    <a:cubicBezTo>
                      <a:pt x="28" y="44"/>
                      <a:pt x="31" y="45"/>
                      <a:pt x="33" y="46"/>
                    </a:cubicBezTo>
                    <a:cubicBezTo>
                      <a:pt x="33" y="47"/>
                      <a:pt x="34" y="47"/>
                      <a:pt x="35" y="48"/>
                    </a:cubicBezTo>
                    <a:cubicBezTo>
                      <a:pt x="37" y="47"/>
                      <a:pt x="38" y="46"/>
                      <a:pt x="39" y="44"/>
                    </a:cubicBezTo>
                    <a:cubicBezTo>
                      <a:pt x="41" y="43"/>
                      <a:pt x="42" y="41"/>
                      <a:pt x="44" y="41"/>
                    </a:cubicBezTo>
                    <a:cubicBezTo>
                      <a:pt x="46" y="41"/>
                      <a:pt x="47" y="43"/>
                      <a:pt x="49" y="45"/>
                    </a:cubicBezTo>
                    <a:cubicBezTo>
                      <a:pt x="50" y="46"/>
                      <a:pt x="50" y="47"/>
                      <a:pt x="51" y="47"/>
                    </a:cubicBezTo>
                    <a:cubicBezTo>
                      <a:pt x="57" y="47"/>
                      <a:pt x="59" y="44"/>
                      <a:pt x="59" y="38"/>
                    </a:cubicBezTo>
                    <a:lnTo>
                      <a:pt x="59" y="37"/>
                    </a:lnTo>
                    <a:lnTo>
                      <a:pt x="69" y="37"/>
                    </a:lnTo>
                    <a:cubicBezTo>
                      <a:pt x="70" y="37"/>
                      <a:pt x="70" y="37"/>
                      <a:pt x="71" y="37"/>
                    </a:cubicBezTo>
                    <a:cubicBezTo>
                      <a:pt x="69" y="33"/>
                      <a:pt x="67" y="32"/>
                      <a:pt x="64" y="32"/>
                    </a:cubicBezTo>
                    <a:cubicBezTo>
                      <a:pt x="61" y="31"/>
                      <a:pt x="58" y="31"/>
                      <a:pt x="56" y="27"/>
                    </a:cubicBezTo>
                    <a:lnTo>
                      <a:pt x="55" y="27"/>
                    </a:lnTo>
                    <a:lnTo>
                      <a:pt x="55" y="19"/>
                    </a:lnTo>
                    <a:lnTo>
                      <a:pt x="57" y="21"/>
                    </a:lnTo>
                    <a:cubicBezTo>
                      <a:pt x="58" y="21"/>
                      <a:pt x="58" y="22"/>
                      <a:pt x="58" y="22"/>
                    </a:cubicBezTo>
                    <a:cubicBezTo>
                      <a:pt x="58" y="22"/>
                      <a:pt x="59" y="22"/>
                      <a:pt x="59" y="22"/>
                    </a:cubicBezTo>
                    <a:cubicBezTo>
                      <a:pt x="58" y="20"/>
                      <a:pt x="56" y="19"/>
                      <a:pt x="54" y="18"/>
                    </a:cubicBezTo>
                    <a:cubicBezTo>
                      <a:pt x="52" y="17"/>
                      <a:pt x="49" y="16"/>
                      <a:pt x="48" y="14"/>
                    </a:cubicBezTo>
                    <a:cubicBezTo>
                      <a:pt x="47" y="13"/>
                      <a:pt x="46" y="11"/>
                      <a:pt x="46" y="9"/>
                    </a:cubicBezTo>
                    <a:cubicBezTo>
                      <a:pt x="46" y="7"/>
                      <a:pt x="46" y="6"/>
                      <a:pt x="45" y="5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2" y="11"/>
                      <a:pt x="37" y="11"/>
                    </a:cubicBezTo>
                    <a:cubicBezTo>
                      <a:pt x="33" y="11"/>
                      <a:pt x="23" y="7"/>
                      <a:pt x="21" y="3"/>
                    </a:cubicBezTo>
                    <a:cubicBezTo>
                      <a:pt x="18" y="3"/>
                      <a:pt x="15" y="2"/>
                      <a:pt x="13" y="1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3" y="7"/>
                      <a:pt x="3" y="9"/>
                    </a:cubicBezTo>
                    <a:cubicBezTo>
                      <a:pt x="3" y="12"/>
                      <a:pt x="2" y="13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9"/>
                      <a:pt x="2" y="20"/>
                      <a:pt x="6" y="2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1" name="Freeform 1127"/>
              <p:cNvSpPr>
                <a:spLocks/>
              </p:cNvSpPr>
              <p:nvPr/>
            </p:nvSpPr>
            <p:spPr bwMode="auto">
              <a:xfrm>
                <a:off x="1386809" y="3558278"/>
                <a:ext cx="522725" cy="401308"/>
              </a:xfrm>
              <a:custGeom>
                <a:avLst/>
                <a:gdLst>
                  <a:gd name="T0" fmla="*/ 61 w 139"/>
                  <a:gd name="T1" fmla="*/ 117 h 131"/>
                  <a:gd name="T2" fmla="*/ 62 w 139"/>
                  <a:gd name="T3" fmla="*/ 129 h 131"/>
                  <a:gd name="T4" fmla="*/ 62 w 139"/>
                  <a:gd name="T5" fmla="*/ 129 h 131"/>
                  <a:gd name="T6" fmla="*/ 70 w 139"/>
                  <a:gd name="T7" fmla="*/ 131 h 131"/>
                  <a:gd name="T8" fmla="*/ 77 w 139"/>
                  <a:gd name="T9" fmla="*/ 124 h 131"/>
                  <a:gd name="T10" fmla="*/ 89 w 139"/>
                  <a:gd name="T11" fmla="*/ 113 h 131"/>
                  <a:gd name="T12" fmla="*/ 97 w 139"/>
                  <a:gd name="T13" fmla="*/ 111 h 131"/>
                  <a:gd name="T14" fmla="*/ 104 w 139"/>
                  <a:gd name="T15" fmla="*/ 109 h 131"/>
                  <a:gd name="T16" fmla="*/ 108 w 139"/>
                  <a:gd name="T17" fmla="*/ 110 h 131"/>
                  <a:gd name="T18" fmla="*/ 112 w 139"/>
                  <a:gd name="T19" fmla="*/ 112 h 131"/>
                  <a:gd name="T20" fmla="*/ 122 w 139"/>
                  <a:gd name="T21" fmla="*/ 110 h 131"/>
                  <a:gd name="T22" fmla="*/ 133 w 139"/>
                  <a:gd name="T23" fmla="*/ 108 h 131"/>
                  <a:gd name="T24" fmla="*/ 134 w 139"/>
                  <a:gd name="T25" fmla="*/ 107 h 131"/>
                  <a:gd name="T26" fmla="*/ 136 w 139"/>
                  <a:gd name="T27" fmla="*/ 107 h 131"/>
                  <a:gd name="T28" fmla="*/ 139 w 139"/>
                  <a:gd name="T29" fmla="*/ 103 h 131"/>
                  <a:gd name="T30" fmla="*/ 132 w 139"/>
                  <a:gd name="T31" fmla="*/ 87 h 131"/>
                  <a:gd name="T32" fmla="*/ 126 w 139"/>
                  <a:gd name="T33" fmla="*/ 73 h 131"/>
                  <a:gd name="T34" fmla="*/ 122 w 139"/>
                  <a:gd name="T35" fmla="*/ 70 h 131"/>
                  <a:gd name="T36" fmla="*/ 113 w 139"/>
                  <a:gd name="T37" fmla="*/ 56 h 131"/>
                  <a:gd name="T38" fmla="*/ 116 w 139"/>
                  <a:gd name="T39" fmla="*/ 51 h 131"/>
                  <a:gd name="T40" fmla="*/ 117 w 139"/>
                  <a:gd name="T41" fmla="*/ 51 h 131"/>
                  <a:gd name="T42" fmla="*/ 87 w 139"/>
                  <a:gd name="T43" fmla="*/ 39 h 131"/>
                  <a:gd name="T44" fmla="*/ 87 w 139"/>
                  <a:gd name="T45" fmla="*/ 38 h 131"/>
                  <a:gd name="T46" fmla="*/ 71 w 139"/>
                  <a:gd name="T47" fmla="*/ 31 h 131"/>
                  <a:gd name="T48" fmla="*/ 54 w 139"/>
                  <a:gd name="T49" fmla="*/ 20 h 131"/>
                  <a:gd name="T50" fmla="*/ 46 w 139"/>
                  <a:gd name="T51" fmla="*/ 15 h 131"/>
                  <a:gd name="T52" fmla="*/ 37 w 139"/>
                  <a:gd name="T53" fmla="*/ 12 h 131"/>
                  <a:gd name="T54" fmla="*/ 24 w 139"/>
                  <a:gd name="T55" fmla="*/ 0 h 131"/>
                  <a:gd name="T56" fmla="*/ 20 w 139"/>
                  <a:gd name="T57" fmla="*/ 1 h 131"/>
                  <a:gd name="T58" fmla="*/ 17 w 139"/>
                  <a:gd name="T59" fmla="*/ 2 h 131"/>
                  <a:gd name="T60" fmla="*/ 2 w 139"/>
                  <a:gd name="T61" fmla="*/ 12 h 131"/>
                  <a:gd name="T62" fmla="*/ 2 w 139"/>
                  <a:gd name="T63" fmla="*/ 18 h 131"/>
                  <a:gd name="T64" fmla="*/ 1 w 139"/>
                  <a:gd name="T65" fmla="*/ 22 h 131"/>
                  <a:gd name="T66" fmla="*/ 0 w 139"/>
                  <a:gd name="T67" fmla="*/ 29 h 131"/>
                  <a:gd name="T68" fmla="*/ 7 w 139"/>
                  <a:gd name="T69" fmla="*/ 36 h 131"/>
                  <a:gd name="T70" fmla="*/ 15 w 139"/>
                  <a:gd name="T71" fmla="*/ 41 h 131"/>
                  <a:gd name="T72" fmla="*/ 23 w 139"/>
                  <a:gd name="T73" fmla="*/ 47 h 131"/>
                  <a:gd name="T74" fmla="*/ 34 w 139"/>
                  <a:gd name="T75" fmla="*/ 62 h 131"/>
                  <a:gd name="T76" fmla="*/ 30 w 139"/>
                  <a:gd name="T77" fmla="*/ 68 h 131"/>
                  <a:gd name="T78" fmla="*/ 28 w 139"/>
                  <a:gd name="T79" fmla="*/ 72 h 131"/>
                  <a:gd name="T80" fmla="*/ 32 w 139"/>
                  <a:gd name="T81" fmla="*/ 75 h 131"/>
                  <a:gd name="T82" fmla="*/ 37 w 139"/>
                  <a:gd name="T83" fmla="*/ 75 h 131"/>
                  <a:gd name="T84" fmla="*/ 40 w 139"/>
                  <a:gd name="T85" fmla="*/ 81 h 131"/>
                  <a:gd name="T86" fmla="*/ 44 w 139"/>
                  <a:gd name="T87" fmla="*/ 87 h 131"/>
                  <a:gd name="T88" fmla="*/ 49 w 139"/>
                  <a:gd name="T89" fmla="*/ 87 h 131"/>
                  <a:gd name="T90" fmla="*/ 49 w 139"/>
                  <a:gd name="T91" fmla="*/ 88 h 131"/>
                  <a:gd name="T92" fmla="*/ 60 w 139"/>
                  <a:gd name="T93" fmla="*/ 106 h 131"/>
                  <a:gd name="T94" fmla="*/ 60 w 139"/>
                  <a:gd name="T95" fmla="*/ 106 h 131"/>
                  <a:gd name="T96" fmla="*/ 61 w 139"/>
                  <a:gd name="T97" fmla="*/ 106 h 131"/>
                  <a:gd name="T98" fmla="*/ 62 w 139"/>
                  <a:gd name="T99" fmla="*/ 107 h 131"/>
                  <a:gd name="T100" fmla="*/ 62 w 139"/>
                  <a:gd name="T101" fmla="*/ 108 h 131"/>
                  <a:gd name="T102" fmla="*/ 61 w 139"/>
                  <a:gd name="T103" fmla="*/ 11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9" h="131">
                    <a:moveTo>
                      <a:pt x="61" y="117"/>
                    </a:moveTo>
                    <a:cubicBezTo>
                      <a:pt x="62" y="120"/>
                      <a:pt x="62" y="124"/>
                      <a:pt x="62" y="129"/>
                    </a:cubicBezTo>
                    <a:lnTo>
                      <a:pt x="62" y="129"/>
                    </a:lnTo>
                    <a:cubicBezTo>
                      <a:pt x="64" y="130"/>
                      <a:pt x="67" y="131"/>
                      <a:pt x="70" y="131"/>
                    </a:cubicBezTo>
                    <a:cubicBezTo>
                      <a:pt x="74" y="131"/>
                      <a:pt x="76" y="128"/>
                      <a:pt x="77" y="124"/>
                    </a:cubicBezTo>
                    <a:cubicBezTo>
                      <a:pt x="79" y="119"/>
                      <a:pt x="81" y="113"/>
                      <a:pt x="89" y="113"/>
                    </a:cubicBezTo>
                    <a:cubicBezTo>
                      <a:pt x="92" y="113"/>
                      <a:pt x="95" y="112"/>
                      <a:pt x="97" y="111"/>
                    </a:cubicBezTo>
                    <a:cubicBezTo>
                      <a:pt x="99" y="110"/>
                      <a:pt x="101" y="109"/>
                      <a:pt x="104" y="109"/>
                    </a:cubicBezTo>
                    <a:cubicBezTo>
                      <a:pt x="106" y="109"/>
                      <a:pt x="107" y="110"/>
                      <a:pt x="108" y="110"/>
                    </a:cubicBezTo>
                    <a:cubicBezTo>
                      <a:pt x="109" y="111"/>
                      <a:pt x="111" y="112"/>
                      <a:pt x="112" y="112"/>
                    </a:cubicBezTo>
                    <a:cubicBezTo>
                      <a:pt x="116" y="112"/>
                      <a:pt x="119" y="111"/>
                      <a:pt x="122" y="110"/>
                    </a:cubicBezTo>
                    <a:cubicBezTo>
                      <a:pt x="125" y="109"/>
                      <a:pt x="128" y="108"/>
                      <a:pt x="133" y="108"/>
                    </a:cubicBezTo>
                    <a:cubicBezTo>
                      <a:pt x="133" y="108"/>
                      <a:pt x="134" y="108"/>
                      <a:pt x="134" y="107"/>
                    </a:cubicBezTo>
                    <a:cubicBezTo>
                      <a:pt x="135" y="107"/>
                      <a:pt x="135" y="107"/>
                      <a:pt x="136" y="107"/>
                    </a:cubicBezTo>
                    <a:cubicBezTo>
                      <a:pt x="136" y="105"/>
                      <a:pt x="137" y="104"/>
                      <a:pt x="139" y="103"/>
                    </a:cubicBezTo>
                    <a:cubicBezTo>
                      <a:pt x="136" y="99"/>
                      <a:pt x="134" y="93"/>
                      <a:pt x="132" y="87"/>
                    </a:cubicBezTo>
                    <a:cubicBezTo>
                      <a:pt x="130" y="82"/>
                      <a:pt x="129" y="77"/>
                      <a:pt x="126" y="73"/>
                    </a:cubicBezTo>
                    <a:cubicBezTo>
                      <a:pt x="125" y="72"/>
                      <a:pt x="124" y="71"/>
                      <a:pt x="122" y="70"/>
                    </a:cubicBezTo>
                    <a:cubicBezTo>
                      <a:pt x="118" y="67"/>
                      <a:pt x="113" y="62"/>
                      <a:pt x="113" y="56"/>
                    </a:cubicBezTo>
                    <a:cubicBezTo>
                      <a:pt x="113" y="53"/>
                      <a:pt x="115" y="52"/>
                      <a:pt x="116" y="51"/>
                    </a:cubicBezTo>
                    <a:cubicBezTo>
                      <a:pt x="117" y="51"/>
                      <a:pt x="117" y="51"/>
                      <a:pt x="117" y="51"/>
                    </a:cubicBezTo>
                    <a:cubicBezTo>
                      <a:pt x="109" y="50"/>
                      <a:pt x="87" y="45"/>
                      <a:pt x="87" y="39"/>
                    </a:cubicBezTo>
                    <a:lnTo>
                      <a:pt x="87" y="38"/>
                    </a:lnTo>
                    <a:cubicBezTo>
                      <a:pt x="85" y="32"/>
                      <a:pt x="78" y="32"/>
                      <a:pt x="71" y="31"/>
                    </a:cubicBezTo>
                    <a:cubicBezTo>
                      <a:pt x="63" y="30"/>
                      <a:pt x="55" y="29"/>
                      <a:pt x="54" y="20"/>
                    </a:cubicBezTo>
                    <a:cubicBezTo>
                      <a:pt x="53" y="17"/>
                      <a:pt x="50" y="16"/>
                      <a:pt x="46" y="15"/>
                    </a:cubicBezTo>
                    <a:cubicBezTo>
                      <a:pt x="43" y="15"/>
                      <a:pt x="39" y="14"/>
                      <a:pt x="37" y="12"/>
                    </a:cubicBezTo>
                    <a:cubicBezTo>
                      <a:pt x="35" y="8"/>
                      <a:pt x="29" y="0"/>
                      <a:pt x="24" y="0"/>
                    </a:cubicBezTo>
                    <a:cubicBezTo>
                      <a:pt x="22" y="0"/>
                      <a:pt x="21" y="0"/>
                      <a:pt x="20" y="1"/>
                    </a:cubicBezTo>
                    <a:cubicBezTo>
                      <a:pt x="19" y="1"/>
                      <a:pt x="18" y="2"/>
                      <a:pt x="17" y="2"/>
                    </a:cubicBezTo>
                    <a:lnTo>
                      <a:pt x="2" y="12"/>
                    </a:lnTo>
                    <a:lnTo>
                      <a:pt x="2" y="18"/>
                    </a:lnTo>
                    <a:cubicBezTo>
                      <a:pt x="2" y="19"/>
                      <a:pt x="2" y="21"/>
                      <a:pt x="1" y="22"/>
                    </a:cubicBezTo>
                    <a:cubicBezTo>
                      <a:pt x="1" y="24"/>
                      <a:pt x="0" y="26"/>
                      <a:pt x="0" y="29"/>
                    </a:cubicBezTo>
                    <a:cubicBezTo>
                      <a:pt x="0" y="34"/>
                      <a:pt x="3" y="35"/>
                      <a:pt x="7" y="36"/>
                    </a:cubicBezTo>
                    <a:cubicBezTo>
                      <a:pt x="10" y="37"/>
                      <a:pt x="13" y="38"/>
                      <a:pt x="15" y="41"/>
                    </a:cubicBezTo>
                    <a:cubicBezTo>
                      <a:pt x="16" y="43"/>
                      <a:pt x="20" y="45"/>
                      <a:pt x="23" y="47"/>
                    </a:cubicBezTo>
                    <a:cubicBezTo>
                      <a:pt x="28" y="50"/>
                      <a:pt x="34" y="53"/>
                      <a:pt x="34" y="62"/>
                    </a:cubicBezTo>
                    <a:cubicBezTo>
                      <a:pt x="34" y="65"/>
                      <a:pt x="32" y="66"/>
                      <a:pt x="30" y="68"/>
                    </a:cubicBezTo>
                    <a:cubicBezTo>
                      <a:pt x="29" y="69"/>
                      <a:pt x="28" y="70"/>
                      <a:pt x="28" y="72"/>
                    </a:cubicBezTo>
                    <a:cubicBezTo>
                      <a:pt x="28" y="74"/>
                      <a:pt x="30" y="75"/>
                      <a:pt x="32" y="75"/>
                    </a:cubicBezTo>
                    <a:lnTo>
                      <a:pt x="37" y="75"/>
                    </a:lnTo>
                    <a:cubicBezTo>
                      <a:pt x="40" y="75"/>
                      <a:pt x="40" y="78"/>
                      <a:pt x="40" y="81"/>
                    </a:cubicBezTo>
                    <a:cubicBezTo>
                      <a:pt x="41" y="85"/>
                      <a:pt x="41" y="87"/>
                      <a:pt x="44" y="87"/>
                    </a:cubicBezTo>
                    <a:lnTo>
                      <a:pt x="49" y="87"/>
                    </a:lnTo>
                    <a:lnTo>
                      <a:pt x="49" y="88"/>
                    </a:lnTo>
                    <a:cubicBezTo>
                      <a:pt x="50" y="89"/>
                      <a:pt x="58" y="102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1" y="106"/>
                    </a:cubicBezTo>
                    <a:lnTo>
                      <a:pt x="62" y="107"/>
                    </a:lnTo>
                    <a:lnTo>
                      <a:pt x="62" y="108"/>
                    </a:lnTo>
                    <a:cubicBezTo>
                      <a:pt x="61" y="110"/>
                      <a:pt x="61" y="113"/>
                      <a:pt x="61" y="11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2" name="Freeform 1128"/>
              <p:cNvSpPr>
                <a:spLocks/>
              </p:cNvSpPr>
              <p:nvPr/>
            </p:nvSpPr>
            <p:spPr bwMode="auto">
              <a:xfrm>
                <a:off x="1484822" y="3411133"/>
                <a:ext cx="294029" cy="254163"/>
              </a:xfrm>
              <a:custGeom>
                <a:avLst/>
                <a:gdLst>
                  <a:gd name="T0" fmla="*/ 64 w 76"/>
                  <a:gd name="T1" fmla="*/ 31 h 82"/>
                  <a:gd name="T2" fmla="*/ 55 w 76"/>
                  <a:gd name="T3" fmla="*/ 26 h 82"/>
                  <a:gd name="T4" fmla="*/ 52 w 76"/>
                  <a:gd name="T5" fmla="*/ 29 h 82"/>
                  <a:gd name="T6" fmla="*/ 48 w 76"/>
                  <a:gd name="T7" fmla="*/ 32 h 82"/>
                  <a:gd name="T8" fmla="*/ 40 w 76"/>
                  <a:gd name="T9" fmla="*/ 20 h 82"/>
                  <a:gd name="T10" fmla="*/ 34 w 76"/>
                  <a:gd name="T11" fmla="*/ 8 h 82"/>
                  <a:gd name="T12" fmla="*/ 32 w 76"/>
                  <a:gd name="T13" fmla="*/ 9 h 82"/>
                  <a:gd name="T14" fmla="*/ 27 w 76"/>
                  <a:gd name="T15" fmla="*/ 11 h 82"/>
                  <a:gd name="T16" fmla="*/ 15 w 76"/>
                  <a:gd name="T17" fmla="*/ 0 h 82"/>
                  <a:gd name="T18" fmla="*/ 10 w 76"/>
                  <a:gd name="T19" fmla="*/ 7 h 82"/>
                  <a:gd name="T20" fmla="*/ 10 w 76"/>
                  <a:gd name="T21" fmla="*/ 32 h 82"/>
                  <a:gd name="T22" fmla="*/ 3 w 76"/>
                  <a:gd name="T23" fmla="*/ 43 h 82"/>
                  <a:gd name="T24" fmla="*/ 0 w 76"/>
                  <a:gd name="T25" fmla="*/ 45 h 82"/>
                  <a:gd name="T26" fmla="*/ 13 w 76"/>
                  <a:gd name="T27" fmla="*/ 58 h 82"/>
                  <a:gd name="T28" fmla="*/ 20 w 76"/>
                  <a:gd name="T29" fmla="*/ 60 h 82"/>
                  <a:gd name="T30" fmla="*/ 30 w 76"/>
                  <a:gd name="T31" fmla="*/ 67 h 82"/>
                  <a:gd name="T32" fmla="*/ 45 w 76"/>
                  <a:gd name="T33" fmla="*/ 75 h 82"/>
                  <a:gd name="T34" fmla="*/ 63 w 76"/>
                  <a:gd name="T35" fmla="*/ 82 h 82"/>
                  <a:gd name="T36" fmla="*/ 68 w 76"/>
                  <a:gd name="T37" fmla="*/ 76 h 82"/>
                  <a:gd name="T38" fmla="*/ 76 w 76"/>
                  <a:gd name="T39" fmla="*/ 67 h 82"/>
                  <a:gd name="T40" fmla="*/ 74 w 76"/>
                  <a:gd name="T41" fmla="*/ 64 h 82"/>
                  <a:gd name="T42" fmla="*/ 72 w 76"/>
                  <a:gd name="T43" fmla="*/ 60 h 82"/>
                  <a:gd name="T44" fmla="*/ 74 w 76"/>
                  <a:gd name="T45" fmla="*/ 54 h 82"/>
                  <a:gd name="T46" fmla="*/ 76 w 76"/>
                  <a:gd name="T47" fmla="*/ 48 h 82"/>
                  <a:gd name="T48" fmla="*/ 72 w 76"/>
                  <a:gd name="T49" fmla="*/ 40 h 82"/>
                  <a:gd name="T50" fmla="*/ 72 w 76"/>
                  <a:gd name="T51" fmla="*/ 40 h 82"/>
                  <a:gd name="T52" fmla="*/ 72 w 76"/>
                  <a:gd name="T53" fmla="*/ 36 h 82"/>
                  <a:gd name="T54" fmla="*/ 64 w 76"/>
                  <a:gd name="T55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82">
                    <a:moveTo>
                      <a:pt x="64" y="31"/>
                    </a:moveTo>
                    <a:cubicBezTo>
                      <a:pt x="61" y="29"/>
                      <a:pt x="59" y="26"/>
                      <a:pt x="55" y="26"/>
                    </a:cubicBezTo>
                    <a:cubicBezTo>
                      <a:pt x="54" y="26"/>
                      <a:pt x="53" y="27"/>
                      <a:pt x="52" y="29"/>
                    </a:cubicBezTo>
                    <a:cubicBezTo>
                      <a:pt x="51" y="30"/>
                      <a:pt x="50" y="32"/>
                      <a:pt x="48" y="32"/>
                    </a:cubicBezTo>
                    <a:cubicBezTo>
                      <a:pt x="42" y="32"/>
                      <a:pt x="41" y="25"/>
                      <a:pt x="40" y="20"/>
                    </a:cubicBezTo>
                    <a:cubicBezTo>
                      <a:pt x="40" y="13"/>
                      <a:pt x="39" y="8"/>
                      <a:pt x="34" y="8"/>
                    </a:cubicBezTo>
                    <a:cubicBezTo>
                      <a:pt x="33" y="8"/>
                      <a:pt x="33" y="9"/>
                      <a:pt x="32" y="9"/>
                    </a:cubicBezTo>
                    <a:cubicBezTo>
                      <a:pt x="31" y="10"/>
                      <a:pt x="29" y="11"/>
                      <a:pt x="27" y="11"/>
                    </a:cubicBezTo>
                    <a:cubicBezTo>
                      <a:pt x="23" y="11"/>
                      <a:pt x="16" y="5"/>
                      <a:pt x="15" y="0"/>
                    </a:cubicBezTo>
                    <a:cubicBezTo>
                      <a:pt x="12" y="2"/>
                      <a:pt x="10" y="4"/>
                      <a:pt x="10" y="7"/>
                    </a:cubicBezTo>
                    <a:lnTo>
                      <a:pt x="10" y="32"/>
                    </a:lnTo>
                    <a:cubicBezTo>
                      <a:pt x="10" y="38"/>
                      <a:pt x="6" y="41"/>
                      <a:pt x="3" y="43"/>
                    </a:cubicBezTo>
                    <a:cubicBezTo>
                      <a:pt x="2" y="44"/>
                      <a:pt x="1" y="44"/>
                      <a:pt x="0" y="45"/>
                    </a:cubicBezTo>
                    <a:cubicBezTo>
                      <a:pt x="7" y="47"/>
                      <a:pt x="12" y="56"/>
                      <a:pt x="13" y="58"/>
                    </a:cubicBezTo>
                    <a:cubicBezTo>
                      <a:pt x="14" y="59"/>
                      <a:pt x="17" y="60"/>
                      <a:pt x="20" y="60"/>
                    </a:cubicBezTo>
                    <a:cubicBezTo>
                      <a:pt x="24" y="61"/>
                      <a:pt x="29" y="61"/>
                      <a:pt x="30" y="67"/>
                    </a:cubicBezTo>
                    <a:cubicBezTo>
                      <a:pt x="31" y="74"/>
                      <a:pt x="38" y="75"/>
                      <a:pt x="45" y="75"/>
                    </a:cubicBezTo>
                    <a:cubicBezTo>
                      <a:pt x="52" y="76"/>
                      <a:pt x="59" y="77"/>
                      <a:pt x="63" y="82"/>
                    </a:cubicBezTo>
                    <a:cubicBezTo>
                      <a:pt x="64" y="80"/>
                      <a:pt x="66" y="78"/>
                      <a:pt x="68" y="76"/>
                    </a:cubicBezTo>
                    <a:cubicBezTo>
                      <a:pt x="72" y="74"/>
                      <a:pt x="76" y="71"/>
                      <a:pt x="76" y="67"/>
                    </a:cubicBezTo>
                    <a:cubicBezTo>
                      <a:pt x="76" y="66"/>
                      <a:pt x="75" y="65"/>
                      <a:pt x="74" y="64"/>
                    </a:cubicBezTo>
                    <a:cubicBezTo>
                      <a:pt x="73" y="64"/>
                      <a:pt x="72" y="62"/>
                      <a:pt x="72" y="60"/>
                    </a:cubicBezTo>
                    <a:cubicBezTo>
                      <a:pt x="72" y="57"/>
                      <a:pt x="73" y="56"/>
                      <a:pt x="74" y="54"/>
                    </a:cubicBezTo>
                    <a:cubicBezTo>
                      <a:pt x="75" y="53"/>
                      <a:pt x="76" y="51"/>
                      <a:pt x="76" y="48"/>
                    </a:cubicBezTo>
                    <a:cubicBezTo>
                      <a:pt x="76" y="42"/>
                      <a:pt x="74" y="41"/>
                      <a:pt x="72" y="40"/>
                    </a:cubicBezTo>
                    <a:lnTo>
                      <a:pt x="72" y="40"/>
                    </a:lnTo>
                    <a:lnTo>
                      <a:pt x="72" y="36"/>
                    </a:lnTo>
                    <a:cubicBezTo>
                      <a:pt x="68" y="35"/>
                      <a:pt x="66" y="33"/>
                      <a:pt x="64" y="3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3" name="Freeform 1129"/>
              <p:cNvSpPr>
                <a:spLocks/>
              </p:cNvSpPr>
              <p:nvPr/>
            </p:nvSpPr>
            <p:spPr bwMode="auto">
              <a:xfrm>
                <a:off x="1109111" y="3611787"/>
                <a:ext cx="490054" cy="361180"/>
              </a:xfrm>
              <a:custGeom>
                <a:avLst/>
                <a:gdLst>
                  <a:gd name="T0" fmla="*/ 14 w 132"/>
                  <a:gd name="T1" fmla="*/ 114 h 122"/>
                  <a:gd name="T2" fmla="*/ 18 w 132"/>
                  <a:gd name="T3" fmla="*/ 113 h 122"/>
                  <a:gd name="T4" fmla="*/ 23 w 132"/>
                  <a:gd name="T5" fmla="*/ 111 h 122"/>
                  <a:gd name="T6" fmla="*/ 30 w 132"/>
                  <a:gd name="T7" fmla="*/ 113 h 122"/>
                  <a:gd name="T8" fmla="*/ 34 w 132"/>
                  <a:gd name="T9" fmla="*/ 115 h 122"/>
                  <a:gd name="T10" fmla="*/ 37 w 132"/>
                  <a:gd name="T11" fmla="*/ 110 h 122"/>
                  <a:gd name="T12" fmla="*/ 39 w 132"/>
                  <a:gd name="T13" fmla="*/ 105 h 122"/>
                  <a:gd name="T14" fmla="*/ 40 w 132"/>
                  <a:gd name="T15" fmla="*/ 105 h 122"/>
                  <a:gd name="T16" fmla="*/ 41 w 132"/>
                  <a:gd name="T17" fmla="*/ 106 h 122"/>
                  <a:gd name="T18" fmla="*/ 42 w 132"/>
                  <a:gd name="T19" fmla="*/ 109 h 122"/>
                  <a:gd name="T20" fmla="*/ 46 w 132"/>
                  <a:gd name="T21" fmla="*/ 115 h 122"/>
                  <a:gd name="T22" fmla="*/ 50 w 132"/>
                  <a:gd name="T23" fmla="*/ 114 h 122"/>
                  <a:gd name="T24" fmla="*/ 57 w 132"/>
                  <a:gd name="T25" fmla="*/ 111 h 122"/>
                  <a:gd name="T26" fmla="*/ 64 w 132"/>
                  <a:gd name="T27" fmla="*/ 111 h 122"/>
                  <a:gd name="T28" fmla="*/ 70 w 132"/>
                  <a:gd name="T29" fmla="*/ 112 h 122"/>
                  <a:gd name="T30" fmla="*/ 74 w 132"/>
                  <a:gd name="T31" fmla="*/ 111 h 122"/>
                  <a:gd name="T32" fmla="*/ 78 w 132"/>
                  <a:gd name="T33" fmla="*/ 111 h 122"/>
                  <a:gd name="T34" fmla="*/ 86 w 132"/>
                  <a:gd name="T35" fmla="*/ 119 h 122"/>
                  <a:gd name="T36" fmla="*/ 87 w 132"/>
                  <a:gd name="T37" fmla="*/ 122 h 122"/>
                  <a:gd name="T38" fmla="*/ 90 w 132"/>
                  <a:gd name="T39" fmla="*/ 121 h 122"/>
                  <a:gd name="T40" fmla="*/ 102 w 132"/>
                  <a:gd name="T41" fmla="*/ 108 h 122"/>
                  <a:gd name="T42" fmla="*/ 119 w 132"/>
                  <a:gd name="T43" fmla="*/ 96 h 122"/>
                  <a:gd name="T44" fmla="*/ 125 w 132"/>
                  <a:gd name="T45" fmla="*/ 95 h 122"/>
                  <a:gd name="T46" fmla="*/ 127 w 132"/>
                  <a:gd name="T47" fmla="*/ 93 h 122"/>
                  <a:gd name="T48" fmla="*/ 132 w 132"/>
                  <a:gd name="T49" fmla="*/ 90 h 122"/>
                  <a:gd name="T50" fmla="*/ 132 w 132"/>
                  <a:gd name="T51" fmla="*/ 90 h 122"/>
                  <a:gd name="T52" fmla="*/ 123 w 132"/>
                  <a:gd name="T53" fmla="*/ 74 h 122"/>
                  <a:gd name="T54" fmla="*/ 119 w 132"/>
                  <a:gd name="T55" fmla="*/ 74 h 122"/>
                  <a:gd name="T56" fmla="*/ 113 w 132"/>
                  <a:gd name="T57" fmla="*/ 65 h 122"/>
                  <a:gd name="T58" fmla="*/ 112 w 132"/>
                  <a:gd name="T59" fmla="*/ 62 h 122"/>
                  <a:gd name="T60" fmla="*/ 107 w 132"/>
                  <a:gd name="T61" fmla="*/ 62 h 122"/>
                  <a:gd name="T62" fmla="*/ 100 w 132"/>
                  <a:gd name="T63" fmla="*/ 56 h 122"/>
                  <a:gd name="T64" fmla="*/ 104 w 132"/>
                  <a:gd name="T65" fmla="*/ 50 h 122"/>
                  <a:gd name="T66" fmla="*/ 106 w 132"/>
                  <a:gd name="T67" fmla="*/ 46 h 122"/>
                  <a:gd name="T68" fmla="*/ 97 w 132"/>
                  <a:gd name="T69" fmla="*/ 33 h 122"/>
                  <a:gd name="T70" fmla="*/ 88 w 132"/>
                  <a:gd name="T71" fmla="*/ 26 h 122"/>
                  <a:gd name="T72" fmla="*/ 82 w 132"/>
                  <a:gd name="T73" fmla="*/ 22 h 122"/>
                  <a:gd name="T74" fmla="*/ 73 w 132"/>
                  <a:gd name="T75" fmla="*/ 13 h 122"/>
                  <a:gd name="T76" fmla="*/ 72 w 132"/>
                  <a:gd name="T77" fmla="*/ 11 h 122"/>
                  <a:gd name="T78" fmla="*/ 72 w 132"/>
                  <a:gd name="T79" fmla="*/ 10 h 122"/>
                  <a:gd name="T80" fmla="*/ 64 w 132"/>
                  <a:gd name="T81" fmla="*/ 4 h 122"/>
                  <a:gd name="T82" fmla="*/ 59 w 132"/>
                  <a:gd name="T83" fmla="*/ 0 h 122"/>
                  <a:gd name="T84" fmla="*/ 43 w 132"/>
                  <a:gd name="T85" fmla="*/ 0 h 122"/>
                  <a:gd name="T86" fmla="*/ 36 w 132"/>
                  <a:gd name="T87" fmla="*/ 12 h 122"/>
                  <a:gd name="T88" fmla="*/ 31 w 132"/>
                  <a:gd name="T89" fmla="*/ 22 h 122"/>
                  <a:gd name="T90" fmla="*/ 33 w 132"/>
                  <a:gd name="T91" fmla="*/ 28 h 122"/>
                  <a:gd name="T92" fmla="*/ 36 w 132"/>
                  <a:gd name="T93" fmla="*/ 35 h 122"/>
                  <a:gd name="T94" fmla="*/ 30 w 132"/>
                  <a:gd name="T95" fmla="*/ 46 h 122"/>
                  <a:gd name="T96" fmla="*/ 26 w 132"/>
                  <a:gd name="T97" fmla="*/ 54 h 122"/>
                  <a:gd name="T98" fmla="*/ 26 w 132"/>
                  <a:gd name="T99" fmla="*/ 63 h 122"/>
                  <a:gd name="T100" fmla="*/ 26 w 132"/>
                  <a:gd name="T101" fmla="*/ 66 h 122"/>
                  <a:gd name="T102" fmla="*/ 25 w 132"/>
                  <a:gd name="T103" fmla="*/ 74 h 122"/>
                  <a:gd name="T104" fmla="*/ 20 w 132"/>
                  <a:gd name="T105" fmla="*/ 75 h 122"/>
                  <a:gd name="T106" fmla="*/ 15 w 132"/>
                  <a:gd name="T107" fmla="*/ 74 h 122"/>
                  <a:gd name="T108" fmla="*/ 10 w 132"/>
                  <a:gd name="T109" fmla="*/ 73 h 122"/>
                  <a:gd name="T110" fmla="*/ 0 w 132"/>
                  <a:gd name="T111" fmla="*/ 80 h 122"/>
                  <a:gd name="T112" fmla="*/ 2 w 132"/>
                  <a:gd name="T113" fmla="*/ 84 h 122"/>
                  <a:gd name="T114" fmla="*/ 6 w 132"/>
                  <a:gd name="T115" fmla="*/ 91 h 122"/>
                  <a:gd name="T116" fmla="*/ 5 w 132"/>
                  <a:gd name="T117" fmla="*/ 97 h 122"/>
                  <a:gd name="T118" fmla="*/ 4 w 132"/>
                  <a:gd name="T119" fmla="*/ 102 h 122"/>
                  <a:gd name="T120" fmla="*/ 14 w 132"/>
                  <a:gd name="T121" fmla="*/ 11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2" h="122">
                    <a:moveTo>
                      <a:pt x="14" y="114"/>
                    </a:moveTo>
                    <a:cubicBezTo>
                      <a:pt x="16" y="114"/>
                      <a:pt x="17" y="113"/>
                      <a:pt x="18" y="113"/>
                    </a:cubicBezTo>
                    <a:cubicBezTo>
                      <a:pt x="20" y="112"/>
                      <a:pt x="21" y="111"/>
                      <a:pt x="23" y="111"/>
                    </a:cubicBezTo>
                    <a:cubicBezTo>
                      <a:pt x="27" y="111"/>
                      <a:pt x="29" y="112"/>
                      <a:pt x="30" y="113"/>
                    </a:cubicBezTo>
                    <a:cubicBezTo>
                      <a:pt x="32" y="114"/>
                      <a:pt x="33" y="115"/>
                      <a:pt x="34" y="115"/>
                    </a:cubicBezTo>
                    <a:cubicBezTo>
                      <a:pt x="35" y="115"/>
                      <a:pt x="37" y="111"/>
                      <a:pt x="37" y="110"/>
                    </a:cubicBezTo>
                    <a:cubicBezTo>
                      <a:pt x="38" y="107"/>
                      <a:pt x="38" y="106"/>
                      <a:pt x="39" y="105"/>
                    </a:cubicBezTo>
                    <a:lnTo>
                      <a:pt x="40" y="105"/>
                    </a:lnTo>
                    <a:lnTo>
                      <a:pt x="41" y="106"/>
                    </a:lnTo>
                    <a:cubicBezTo>
                      <a:pt x="41" y="107"/>
                      <a:pt x="42" y="108"/>
                      <a:pt x="42" y="109"/>
                    </a:cubicBezTo>
                    <a:cubicBezTo>
                      <a:pt x="43" y="112"/>
                      <a:pt x="44" y="115"/>
                      <a:pt x="46" y="115"/>
                    </a:cubicBezTo>
                    <a:cubicBezTo>
                      <a:pt x="48" y="115"/>
                      <a:pt x="49" y="115"/>
                      <a:pt x="50" y="114"/>
                    </a:cubicBezTo>
                    <a:cubicBezTo>
                      <a:pt x="52" y="112"/>
                      <a:pt x="54" y="111"/>
                      <a:pt x="57" y="111"/>
                    </a:cubicBezTo>
                    <a:cubicBezTo>
                      <a:pt x="60" y="111"/>
                      <a:pt x="62" y="111"/>
                      <a:pt x="64" y="111"/>
                    </a:cubicBezTo>
                    <a:cubicBezTo>
                      <a:pt x="66" y="112"/>
                      <a:pt x="67" y="112"/>
                      <a:pt x="70" y="112"/>
                    </a:cubicBezTo>
                    <a:cubicBezTo>
                      <a:pt x="72" y="112"/>
                      <a:pt x="73" y="112"/>
                      <a:pt x="74" y="111"/>
                    </a:cubicBezTo>
                    <a:cubicBezTo>
                      <a:pt x="75" y="111"/>
                      <a:pt x="76" y="111"/>
                      <a:pt x="78" y="111"/>
                    </a:cubicBezTo>
                    <a:cubicBezTo>
                      <a:pt x="84" y="111"/>
                      <a:pt x="85" y="116"/>
                      <a:pt x="86" y="119"/>
                    </a:cubicBezTo>
                    <a:cubicBezTo>
                      <a:pt x="86" y="120"/>
                      <a:pt x="87" y="121"/>
                      <a:pt x="87" y="122"/>
                    </a:cubicBezTo>
                    <a:cubicBezTo>
                      <a:pt x="88" y="122"/>
                      <a:pt x="89" y="121"/>
                      <a:pt x="90" y="121"/>
                    </a:cubicBezTo>
                    <a:cubicBezTo>
                      <a:pt x="95" y="119"/>
                      <a:pt x="101" y="117"/>
                      <a:pt x="102" y="108"/>
                    </a:cubicBezTo>
                    <a:cubicBezTo>
                      <a:pt x="103" y="100"/>
                      <a:pt x="112" y="98"/>
                      <a:pt x="119" y="96"/>
                    </a:cubicBezTo>
                    <a:cubicBezTo>
                      <a:pt x="121" y="96"/>
                      <a:pt x="123" y="95"/>
                      <a:pt x="125" y="95"/>
                    </a:cubicBezTo>
                    <a:cubicBezTo>
                      <a:pt x="126" y="95"/>
                      <a:pt x="126" y="94"/>
                      <a:pt x="127" y="93"/>
                    </a:cubicBezTo>
                    <a:cubicBezTo>
                      <a:pt x="128" y="92"/>
                      <a:pt x="129" y="90"/>
                      <a:pt x="132" y="90"/>
                    </a:cubicBezTo>
                    <a:lnTo>
                      <a:pt x="132" y="90"/>
                    </a:lnTo>
                    <a:cubicBezTo>
                      <a:pt x="131" y="87"/>
                      <a:pt x="126" y="79"/>
                      <a:pt x="123" y="74"/>
                    </a:cubicBezTo>
                    <a:lnTo>
                      <a:pt x="119" y="74"/>
                    </a:lnTo>
                    <a:cubicBezTo>
                      <a:pt x="114" y="74"/>
                      <a:pt x="113" y="69"/>
                      <a:pt x="113" y="65"/>
                    </a:cubicBezTo>
                    <a:cubicBezTo>
                      <a:pt x="113" y="64"/>
                      <a:pt x="113" y="62"/>
                      <a:pt x="112" y="62"/>
                    </a:cubicBezTo>
                    <a:lnTo>
                      <a:pt x="107" y="62"/>
                    </a:lnTo>
                    <a:cubicBezTo>
                      <a:pt x="104" y="62"/>
                      <a:pt x="100" y="60"/>
                      <a:pt x="100" y="56"/>
                    </a:cubicBezTo>
                    <a:cubicBezTo>
                      <a:pt x="100" y="53"/>
                      <a:pt x="102" y="51"/>
                      <a:pt x="104" y="50"/>
                    </a:cubicBezTo>
                    <a:cubicBezTo>
                      <a:pt x="105" y="49"/>
                      <a:pt x="106" y="47"/>
                      <a:pt x="106" y="46"/>
                    </a:cubicBezTo>
                    <a:cubicBezTo>
                      <a:pt x="106" y="39"/>
                      <a:pt x="102" y="36"/>
                      <a:pt x="97" y="33"/>
                    </a:cubicBezTo>
                    <a:cubicBezTo>
                      <a:pt x="93" y="31"/>
                      <a:pt x="90" y="29"/>
                      <a:pt x="88" y="26"/>
                    </a:cubicBezTo>
                    <a:cubicBezTo>
                      <a:pt x="87" y="24"/>
                      <a:pt x="84" y="23"/>
                      <a:pt x="82" y="22"/>
                    </a:cubicBezTo>
                    <a:cubicBezTo>
                      <a:pt x="78" y="21"/>
                      <a:pt x="73" y="20"/>
                      <a:pt x="73" y="13"/>
                    </a:cubicBezTo>
                    <a:cubicBezTo>
                      <a:pt x="73" y="12"/>
                      <a:pt x="72" y="12"/>
                      <a:pt x="72" y="11"/>
                    </a:cubicBezTo>
                    <a:cubicBezTo>
                      <a:pt x="72" y="11"/>
                      <a:pt x="72" y="10"/>
                      <a:pt x="72" y="10"/>
                    </a:cubicBezTo>
                    <a:cubicBezTo>
                      <a:pt x="69" y="9"/>
                      <a:pt x="66" y="6"/>
                      <a:pt x="64" y="4"/>
                    </a:cubicBezTo>
                    <a:cubicBezTo>
                      <a:pt x="62" y="2"/>
                      <a:pt x="60" y="0"/>
                      <a:pt x="59" y="0"/>
                    </a:cubicBezTo>
                    <a:lnTo>
                      <a:pt x="43" y="0"/>
                    </a:lnTo>
                    <a:cubicBezTo>
                      <a:pt x="42" y="5"/>
                      <a:pt x="39" y="8"/>
                      <a:pt x="36" y="12"/>
                    </a:cubicBezTo>
                    <a:cubicBezTo>
                      <a:pt x="34" y="15"/>
                      <a:pt x="31" y="19"/>
                      <a:pt x="31" y="22"/>
                    </a:cubicBezTo>
                    <a:cubicBezTo>
                      <a:pt x="31" y="24"/>
                      <a:pt x="32" y="26"/>
                      <a:pt x="33" y="28"/>
                    </a:cubicBezTo>
                    <a:cubicBezTo>
                      <a:pt x="34" y="30"/>
                      <a:pt x="36" y="32"/>
                      <a:pt x="36" y="35"/>
                    </a:cubicBezTo>
                    <a:cubicBezTo>
                      <a:pt x="36" y="41"/>
                      <a:pt x="33" y="44"/>
                      <a:pt x="30" y="46"/>
                    </a:cubicBezTo>
                    <a:cubicBezTo>
                      <a:pt x="28" y="48"/>
                      <a:pt x="26" y="50"/>
                      <a:pt x="26" y="54"/>
                    </a:cubicBezTo>
                    <a:lnTo>
                      <a:pt x="26" y="63"/>
                    </a:lnTo>
                    <a:cubicBezTo>
                      <a:pt x="26" y="64"/>
                      <a:pt x="26" y="65"/>
                      <a:pt x="26" y="66"/>
                    </a:cubicBezTo>
                    <a:cubicBezTo>
                      <a:pt x="26" y="69"/>
                      <a:pt x="26" y="72"/>
                      <a:pt x="25" y="74"/>
                    </a:cubicBezTo>
                    <a:cubicBezTo>
                      <a:pt x="24" y="75"/>
                      <a:pt x="22" y="75"/>
                      <a:pt x="20" y="75"/>
                    </a:cubicBezTo>
                    <a:cubicBezTo>
                      <a:pt x="18" y="75"/>
                      <a:pt x="16" y="75"/>
                      <a:pt x="15" y="74"/>
                    </a:cubicBezTo>
                    <a:cubicBezTo>
                      <a:pt x="13" y="73"/>
                      <a:pt x="12" y="73"/>
                      <a:pt x="10" y="73"/>
                    </a:cubicBezTo>
                    <a:cubicBezTo>
                      <a:pt x="7" y="73"/>
                      <a:pt x="0" y="77"/>
                      <a:pt x="0" y="80"/>
                    </a:cubicBezTo>
                    <a:cubicBezTo>
                      <a:pt x="0" y="82"/>
                      <a:pt x="1" y="82"/>
                      <a:pt x="2" y="84"/>
                    </a:cubicBezTo>
                    <a:cubicBezTo>
                      <a:pt x="4" y="85"/>
                      <a:pt x="6" y="87"/>
                      <a:pt x="6" y="91"/>
                    </a:cubicBezTo>
                    <a:cubicBezTo>
                      <a:pt x="6" y="93"/>
                      <a:pt x="6" y="95"/>
                      <a:pt x="5" y="97"/>
                    </a:cubicBezTo>
                    <a:cubicBezTo>
                      <a:pt x="5" y="99"/>
                      <a:pt x="4" y="100"/>
                      <a:pt x="4" y="102"/>
                    </a:cubicBezTo>
                    <a:cubicBezTo>
                      <a:pt x="4" y="107"/>
                      <a:pt x="11" y="114"/>
                      <a:pt x="14" y="11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4" name="Freeform 1130"/>
              <p:cNvSpPr>
                <a:spLocks/>
              </p:cNvSpPr>
              <p:nvPr/>
            </p:nvSpPr>
            <p:spPr bwMode="auto">
              <a:xfrm>
                <a:off x="1354147" y="3223853"/>
                <a:ext cx="277698" cy="187280"/>
              </a:xfrm>
              <a:custGeom>
                <a:avLst/>
                <a:gdLst>
                  <a:gd name="T0" fmla="*/ 76 w 76"/>
                  <a:gd name="T1" fmla="*/ 36 h 59"/>
                  <a:gd name="T2" fmla="*/ 76 w 76"/>
                  <a:gd name="T3" fmla="*/ 34 h 59"/>
                  <a:gd name="T4" fmla="*/ 70 w 76"/>
                  <a:gd name="T5" fmla="*/ 26 h 59"/>
                  <a:gd name="T6" fmla="*/ 70 w 76"/>
                  <a:gd name="T7" fmla="*/ 25 h 59"/>
                  <a:gd name="T8" fmla="*/ 70 w 76"/>
                  <a:gd name="T9" fmla="*/ 23 h 59"/>
                  <a:gd name="T10" fmla="*/ 62 w 76"/>
                  <a:gd name="T11" fmla="*/ 12 h 59"/>
                  <a:gd name="T12" fmla="*/ 56 w 76"/>
                  <a:gd name="T13" fmla="*/ 4 h 59"/>
                  <a:gd name="T14" fmla="*/ 56 w 76"/>
                  <a:gd name="T15" fmla="*/ 0 h 59"/>
                  <a:gd name="T16" fmla="*/ 47 w 76"/>
                  <a:gd name="T17" fmla="*/ 3 h 59"/>
                  <a:gd name="T18" fmla="*/ 41 w 76"/>
                  <a:gd name="T19" fmla="*/ 2 h 59"/>
                  <a:gd name="T20" fmla="*/ 36 w 76"/>
                  <a:gd name="T21" fmla="*/ 1 h 59"/>
                  <a:gd name="T22" fmla="*/ 30 w 76"/>
                  <a:gd name="T23" fmla="*/ 2 h 59"/>
                  <a:gd name="T24" fmla="*/ 25 w 76"/>
                  <a:gd name="T25" fmla="*/ 3 h 59"/>
                  <a:gd name="T26" fmla="*/ 18 w 76"/>
                  <a:gd name="T27" fmla="*/ 3 h 59"/>
                  <a:gd name="T28" fmla="*/ 16 w 76"/>
                  <a:gd name="T29" fmla="*/ 5 h 59"/>
                  <a:gd name="T30" fmla="*/ 13 w 76"/>
                  <a:gd name="T31" fmla="*/ 7 h 59"/>
                  <a:gd name="T32" fmla="*/ 10 w 76"/>
                  <a:gd name="T33" fmla="*/ 6 h 59"/>
                  <a:gd name="T34" fmla="*/ 0 w 76"/>
                  <a:gd name="T35" fmla="*/ 32 h 59"/>
                  <a:gd name="T36" fmla="*/ 3 w 76"/>
                  <a:gd name="T37" fmla="*/ 36 h 59"/>
                  <a:gd name="T38" fmla="*/ 9 w 76"/>
                  <a:gd name="T39" fmla="*/ 36 h 59"/>
                  <a:gd name="T40" fmla="*/ 13 w 76"/>
                  <a:gd name="T41" fmla="*/ 43 h 59"/>
                  <a:gd name="T42" fmla="*/ 16 w 76"/>
                  <a:gd name="T43" fmla="*/ 50 h 59"/>
                  <a:gd name="T44" fmla="*/ 18 w 76"/>
                  <a:gd name="T45" fmla="*/ 49 h 59"/>
                  <a:gd name="T46" fmla="*/ 21 w 76"/>
                  <a:gd name="T47" fmla="*/ 47 h 59"/>
                  <a:gd name="T48" fmla="*/ 27 w 76"/>
                  <a:gd name="T49" fmla="*/ 52 h 59"/>
                  <a:gd name="T50" fmla="*/ 32 w 76"/>
                  <a:gd name="T51" fmla="*/ 57 h 59"/>
                  <a:gd name="T52" fmla="*/ 35 w 76"/>
                  <a:gd name="T53" fmla="*/ 55 h 59"/>
                  <a:gd name="T54" fmla="*/ 40 w 76"/>
                  <a:gd name="T55" fmla="*/ 52 h 59"/>
                  <a:gd name="T56" fmla="*/ 48 w 76"/>
                  <a:gd name="T57" fmla="*/ 56 h 59"/>
                  <a:gd name="T58" fmla="*/ 51 w 76"/>
                  <a:gd name="T59" fmla="*/ 59 h 59"/>
                  <a:gd name="T60" fmla="*/ 55 w 76"/>
                  <a:gd name="T61" fmla="*/ 57 h 59"/>
                  <a:gd name="T62" fmla="*/ 74 w 76"/>
                  <a:gd name="T63" fmla="*/ 40 h 59"/>
                  <a:gd name="T64" fmla="*/ 75 w 76"/>
                  <a:gd name="T65" fmla="*/ 37 h 59"/>
                  <a:gd name="T66" fmla="*/ 76 w 76"/>
                  <a:gd name="T67" fmla="*/ 3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59">
                    <a:moveTo>
                      <a:pt x="76" y="36"/>
                    </a:moveTo>
                    <a:lnTo>
                      <a:pt x="76" y="34"/>
                    </a:lnTo>
                    <a:cubicBezTo>
                      <a:pt x="72" y="33"/>
                      <a:pt x="70" y="32"/>
                      <a:pt x="70" y="26"/>
                    </a:cubicBezTo>
                    <a:lnTo>
                      <a:pt x="70" y="25"/>
                    </a:lnTo>
                    <a:lnTo>
                      <a:pt x="70" y="23"/>
                    </a:lnTo>
                    <a:cubicBezTo>
                      <a:pt x="67" y="21"/>
                      <a:pt x="64" y="18"/>
                      <a:pt x="62" y="12"/>
                    </a:cubicBezTo>
                    <a:cubicBezTo>
                      <a:pt x="59" y="11"/>
                      <a:pt x="56" y="9"/>
                      <a:pt x="56" y="4"/>
                    </a:cubicBezTo>
                    <a:lnTo>
                      <a:pt x="56" y="0"/>
                    </a:lnTo>
                    <a:cubicBezTo>
                      <a:pt x="54" y="2"/>
                      <a:pt x="51" y="3"/>
                      <a:pt x="47" y="3"/>
                    </a:cubicBezTo>
                    <a:cubicBezTo>
                      <a:pt x="44" y="3"/>
                      <a:pt x="42" y="3"/>
                      <a:pt x="41" y="2"/>
                    </a:cubicBezTo>
                    <a:cubicBezTo>
                      <a:pt x="39" y="1"/>
                      <a:pt x="38" y="1"/>
                      <a:pt x="36" y="1"/>
                    </a:cubicBezTo>
                    <a:cubicBezTo>
                      <a:pt x="34" y="1"/>
                      <a:pt x="32" y="2"/>
                      <a:pt x="30" y="2"/>
                    </a:cubicBezTo>
                    <a:cubicBezTo>
                      <a:pt x="28" y="3"/>
                      <a:pt x="27" y="3"/>
                      <a:pt x="25" y="3"/>
                    </a:cubicBezTo>
                    <a:lnTo>
                      <a:pt x="18" y="3"/>
                    </a:lnTo>
                    <a:cubicBezTo>
                      <a:pt x="18" y="3"/>
                      <a:pt x="17" y="4"/>
                      <a:pt x="16" y="5"/>
                    </a:cubicBezTo>
                    <a:cubicBezTo>
                      <a:pt x="16" y="6"/>
                      <a:pt x="14" y="7"/>
                      <a:pt x="13" y="7"/>
                    </a:cubicBezTo>
                    <a:cubicBezTo>
                      <a:pt x="11" y="7"/>
                      <a:pt x="10" y="7"/>
                      <a:pt x="10" y="6"/>
                    </a:cubicBezTo>
                    <a:cubicBezTo>
                      <a:pt x="7" y="11"/>
                      <a:pt x="0" y="23"/>
                      <a:pt x="0" y="32"/>
                    </a:cubicBezTo>
                    <a:cubicBezTo>
                      <a:pt x="0" y="35"/>
                      <a:pt x="1" y="36"/>
                      <a:pt x="3" y="36"/>
                    </a:cubicBezTo>
                    <a:lnTo>
                      <a:pt x="9" y="36"/>
                    </a:lnTo>
                    <a:cubicBezTo>
                      <a:pt x="12" y="36"/>
                      <a:pt x="13" y="40"/>
                      <a:pt x="13" y="43"/>
                    </a:cubicBezTo>
                    <a:cubicBezTo>
                      <a:pt x="13" y="48"/>
                      <a:pt x="14" y="50"/>
                      <a:pt x="16" y="50"/>
                    </a:cubicBezTo>
                    <a:cubicBezTo>
                      <a:pt x="17" y="50"/>
                      <a:pt x="17" y="49"/>
                      <a:pt x="18" y="49"/>
                    </a:cubicBezTo>
                    <a:cubicBezTo>
                      <a:pt x="19" y="48"/>
                      <a:pt x="20" y="47"/>
                      <a:pt x="21" y="47"/>
                    </a:cubicBezTo>
                    <a:cubicBezTo>
                      <a:pt x="24" y="47"/>
                      <a:pt x="25" y="50"/>
                      <a:pt x="27" y="52"/>
                    </a:cubicBezTo>
                    <a:cubicBezTo>
                      <a:pt x="28" y="55"/>
                      <a:pt x="29" y="57"/>
                      <a:pt x="32" y="57"/>
                    </a:cubicBezTo>
                    <a:cubicBezTo>
                      <a:pt x="34" y="57"/>
                      <a:pt x="35" y="56"/>
                      <a:pt x="35" y="55"/>
                    </a:cubicBezTo>
                    <a:cubicBezTo>
                      <a:pt x="36" y="54"/>
                      <a:pt x="37" y="52"/>
                      <a:pt x="40" y="52"/>
                    </a:cubicBezTo>
                    <a:cubicBezTo>
                      <a:pt x="44" y="52"/>
                      <a:pt x="46" y="54"/>
                      <a:pt x="48" y="56"/>
                    </a:cubicBezTo>
                    <a:cubicBezTo>
                      <a:pt x="49" y="57"/>
                      <a:pt x="50" y="58"/>
                      <a:pt x="51" y="59"/>
                    </a:cubicBezTo>
                    <a:cubicBezTo>
                      <a:pt x="52" y="58"/>
                      <a:pt x="53" y="58"/>
                      <a:pt x="55" y="57"/>
                    </a:cubicBezTo>
                    <a:cubicBezTo>
                      <a:pt x="63" y="53"/>
                      <a:pt x="75" y="48"/>
                      <a:pt x="74" y="40"/>
                    </a:cubicBezTo>
                    <a:cubicBezTo>
                      <a:pt x="74" y="39"/>
                      <a:pt x="75" y="38"/>
                      <a:pt x="75" y="37"/>
                    </a:cubicBezTo>
                    <a:cubicBezTo>
                      <a:pt x="76" y="36"/>
                      <a:pt x="76" y="36"/>
                      <a:pt x="76" y="36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5" name="Freeform 1131"/>
              <p:cNvSpPr>
                <a:spLocks/>
              </p:cNvSpPr>
              <p:nvPr/>
            </p:nvSpPr>
            <p:spPr bwMode="auto">
              <a:xfrm>
                <a:off x="1125451" y="3036580"/>
                <a:ext cx="261358" cy="147152"/>
              </a:xfrm>
              <a:custGeom>
                <a:avLst/>
                <a:gdLst>
                  <a:gd name="T0" fmla="*/ 69 w 69"/>
                  <a:gd name="T1" fmla="*/ 29 h 48"/>
                  <a:gd name="T2" fmla="*/ 62 w 69"/>
                  <a:gd name="T3" fmla="*/ 19 h 48"/>
                  <a:gd name="T4" fmla="*/ 57 w 69"/>
                  <a:gd name="T5" fmla="*/ 15 h 48"/>
                  <a:gd name="T6" fmla="*/ 56 w 69"/>
                  <a:gd name="T7" fmla="*/ 13 h 48"/>
                  <a:gd name="T8" fmla="*/ 46 w 69"/>
                  <a:gd name="T9" fmla="*/ 5 h 48"/>
                  <a:gd name="T10" fmla="*/ 36 w 69"/>
                  <a:gd name="T11" fmla="*/ 8 h 48"/>
                  <a:gd name="T12" fmla="*/ 34 w 69"/>
                  <a:gd name="T13" fmla="*/ 10 h 48"/>
                  <a:gd name="T14" fmla="*/ 30 w 69"/>
                  <a:gd name="T15" fmla="*/ 12 h 48"/>
                  <a:gd name="T16" fmla="*/ 26 w 69"/>
                  <a:gd name="T17" fmla="*/ 10 h 48"/>
                  <a:gd name="T18" fmla="*/ 24 w 69"/>
                  <a:gd name="T19" fmla="*/ 8 h 48"/>
                  <a:gd name="T20" fmla="*/ 21 w 69"/>
                  <a:gd name="T21" fmla="*/ 10 h 48"/>
                  <a:gd name="T22" fmla="*/ 20 w 69"/>
                  <a:gd name="T23" fmla="*/ 10 h 48"/>
                  <a:gd name="T24" fmla="*/ 20 w 69"/>
                  <a:gd name="T25" fmla="*/ 10 h 48"/>
                  <a:gd name="T26" fmla="*/ 15 w 69"/>
                  <a:gd name="T27" fmla="*/ 3 h 48"/>
                  <a:gd name="T28" fmla="*/ 14 w 69"/>
                  <a:gd name="T29" fmla="*/ 0 h 48"/>
                  <a:gd name="T30" fmla="*/ 5 w 69"/>
                  <a:gd name="T31" fmla="*/ 4 h 48"/>
                  <a:gd name="T32" fmla="*/ 0 w 69"/>
                  <a:gd name="T33" fmla="*/ 7 h 48"/>
                  <a:gd name="T34" fmla="*/ 0 w 69"/>
                  <a:gd name="T35" fmla="*/ 14 h 48"/>
                  <a:gd name="T36" fmla="*/ 0 w 69"/>
                  <a:gd name="T37" fmla="*/ 16 h 48"/>
                  <a:gd name="T38" fmla="*/ 2 w 69"/>
                  <a:gd name="T39" fmla="*/ 19 h 48"/>
                  <a:gd name="T40" fmla="*/ 6 w 69"/>
                  <a:gd name="T41" fmla="*/ 24 h 48"/>
                  <a:gd name="T42" fmla="*/ 4 w 69"/>
                  <a:gd name="T43" fmla="*/ 30 h 48"/>
                  <a:gd name="T44" fmla="*/ 2 w 69"/>
                  <a:gd name="T45" fmla="*/ 35 h 48"/>
                  <a:gd name="T46" fmla="*/ 19 w 69"/>
                  <a:gd name="T47" fmla="*/ 48 h 48"/>
                  <a:gd name="T48" fmla="*/ 28 w 69"/>
                  <a:gd name="T49" fmla="*/ 43 h 48"/>
                  <a:gd name="T50" fmla="*/ 37 w 69"/>
                  <a:gd name="T51" fmla="*/ 38 h 48"/>
                  <a:gd name="T52" fmla="*/ 44 w 69"/>
                  <a:gd name="T53" fmla="*/ 42 h 48"/>
                  <a:gd name="T54" fmla="*/ 48 w 69"/>
                  <a:gd name="T55" fmla="*/ 44 h 48"/>
                  <a:gd name="T56" fmla="*/ 51 w 69"/>
                  <a:gd name="T57" fmla="*/ 42 h 48"/>
                  <a:gd name="T58" fmla="*/ 54 w 69"/>
                  <a:gd name="T59" fmla="*/ 39 h 48"/>
                  <a:gd name="T60" fmla="*/ 58 w 69"/>
                  <a:gd name="T61" fmla="*/ 40 h 48"/>
                  <a:gd name="T62" fmla="*/ 59 w 69"/>
                  <a:gd name="T63" fmla="*/ 41 h 48"/>
                  <a:gd name="T64" fmla="*/ 65 w 69"/>
                  <a:gd name="T65" fmla="*/ 38 h 48"/>
                  <a:gd name="T66" fmla="*/ 66 w 69"/>
                  <a:gd name="T67" fmla="*/ 37 h 48"/>
                  <a:gd name="T68" fmla="*/ 68 w 69"/>
                  <a:gd name="T69" fmla="*/ 33 h 48"/>
                  <a:gd name="T70" fmla="*/ 69 w 69"/>
                  <a:gd name="T71" fmla="*/ 2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48">
                    <a:moveTo>
                      <a:pt x="69" y="29"/>
                    </a:moveTo>
                    <a:cubicBezTo>
                      <a:pt x="69" y="22"/>
                      <a:pt x="66" y="20"/>
                      <a:pt x="62" y="19"/>
                    </a:cubicBezTo>
                    <a:cubicBezTo>
                      <a:pt x="60" y="18"/>
                      <a:pt x="58" y="17"/>
                      <a:pt x="57" y="15"/>
                    </a:cubicBezTo>
                    <a:cubicBezTo>
                      <a:pt x="57" y="14"/>
                      <a:pt x="57" y="14"/>
                      <a:pt x="56" y="13"/>
                    </a:cubicBezTo>
                    <a:cubicBezTo>
                      <a:pt x="54" y="9"/>
                      <a:pt x="53" y="6"/>
                      <a:pt x="46" y="5"/>
                    </a:cubicBezTo>
                    <a:cubicBezTo>
                      <a:pt x="43" y="7"/>
                      <a:pt x="40" y="7"/>
                      <a:pt x="36" y="8"/>
                    </a:cubicBezTo>
                    <a:cubicBezTo>
                      <a:pt x="35" y="8"/>
                      <a:pt x="35" y="9"/>
                      <a:pt x="34" y="10"/>
                    </a:cubicBezTo>
                    <a:cubicBezTo>
                      <a:pt x="34" y="11"/>
                      <a:pt x="33" y="12"/>
                      <a:pt x="30" y="12"/>
                    </a:cubicBezTo>
                    <a:cubicBezTo>
                      <a:pt x="28" y="12"/>
                      <a:pt x="27" y="11"/>
                      <a:pt x="26" y="10"/>
                    </a:cubicBezTo>
                    <a:cubicBezTo>
                      <a:pt x="25" y="9"/>
                      <a:pt x="25" y="8"/>
                      <a:pt x="24" y="8"/>
                    </a:cubicBezTo>
                    <a:cubicBezTo>
                      <a:pt x="23" y="8"/>
                      <a:pt x="22" y="9"/>
                      <a:pt x="21" y="10"/>
                    </a:cubicBezTo>
                    <a:lnTo>
                      <a:pt x="20" y="10"/>
                    </a:lnTo>
                    <a:lnTo>
                      <a:pt x="20" y="10"/>
                    </a:lnTo>
                    <a:cubicBezTo>
                      <a:pt x="18" y="8"/>
                      <a:pt x="16" y="5"/>
                      <a:pt x="15" y="3"/>
                    </a:cubicBezTo>
                    <a:cubicBezTo>
                      <a:pt x="15" y="2"/>
                      <a:pt x="14" y="1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1" y="18"/>
                      <a:pt x="2" y="19"/>
                    </a:cubicBezTo>
                    <a:cubicBezTo>
                      <a:pt x="4" y="20"/>
                      <a:pt x="6" y="22"/>
                      <a:pt x="6" y="24"/>
                    </a:cubicBezTo>
                    <a:cubicBezTo>
                      <a:pt x="6" y="27"/>
                      <a:pt x="5" y="29"/>
                      <a:pt x="4" y="30"/>
                    </a:cubicBezTo>
                    <a:cubicBezTo>
                      <a:pt x="3" y="32"/>
                      <a:pt x="2" y="33"/>
                      <a:pt x="2" y="35"/>
                    </a:cubicBezTo>
                    <a:cubicBezTo>
                      <a:pt x="2" y="44"/>
                      <a:pt x="7" y="48"/>
                      <a:pt x="19" y="48"/>
                    </a:cubicBezTo>
                    <a:cubicBezTo>
                      <a:pt x="23" y="48"/>
                      <a:pt x="25" y="46"/>
                      <a:pt x="28" y="43"/>
                    </a:cubicBezTo>
                    <a:cubicBezTo>
                      <a:pt x="30" y="41"/>
                      <a:pt x="32" y="38"/>
                      <a:pt x="37" y="38"/>
                    </a:cubicBezTo>
                    <a:cubicBezTo>
                      <a:pt x="41" y="38"/>
                      <a:pt x="42" y="40"/>
                      <a:pt x="44" y="42"/>
                    </a:cubicBezTo>
                    <a:cubicBezTo>
                      <a:pt x="45" y="43"/>
                      <a:pt x="46" y="44"/>
                      <a:pt x="48" y="44"/>
                    </a:cubicBezTo>
                    <a:cubicBezTo>
                      <a:pt x="49" y="44"/>
                      <a:pt x="50" y="44"/>
                      <a:pt x="51" y="42"/>
                    </a:cubicBezTo>
                    <a:cubicBezTo>
                      <a:pt x="51" y="41"/>
                      <a:pt x="52" y="39"/>
                      <a:pt x="54" y="39"/>
                    </a:cubicBezTo>
                    <a:cubicBezTo>
                      <a:pt x="56" y="39"/>
                      <a:pt x="57" y="40"/>
                      <a:pt x="58" y="40"/>
                    </a:cubicBezTo>
                    <a:cubicBezTo>
                      <a:pt x="58" y="41"/>
                      <a:pt x="58" y="41"/>
                      <a:pt x="59" y="41"/>
                    </a:cubicBezTo>
                    <a:cubicBezTo>
                      <a:pt x="61" y="41"/>
                      <a:pt x="65" y="39"/>
                      <a:pt x="65" y="38"/>
                    </a:cubicBezTo>
                    <a:lnTo>
                      <a:pt x="66" y="37"/>
                    </a:lnTo>
                    <a:cubicBezTo>
                      <a:pt x="66" y="36"/>
                      <a:pt x="67" y="34"/>
                      <a:pt x="68" y="33"/>
                    </a:cubicBezTo>
                    <a:cubicBezTo>
                      <a:pt x="68" y="31"/>
                      <a:pt x="69" y="30"/>
                      <a:pt x="69" y="2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6" name="Freeform 1132"/>
              <p:cNvSpPr>
                <a:spLocks/>
              </p:cNvSpPr>
              <p:nvPr/>
            </p:nvSpPr>
            <p:spPr bwMode="auto">
              <a:xfrm>
                <a:off x="1321476" y="3371005"/>
                <a:ext cx="212365" cy="214027"/>
              </a:xfrm>
              <a:custGeom>
                <a:avLst/>
                <a:gdLst>
                  <a:gd name="T0" fmla="*/ 42 w 58"/>
                  <a:gd name="T1" fmla="*/ 57 h 69"/>
                  <a:gd name="T2" fmla="*/ 47 w 58"/>
                  <a:gd name="T3" fmla="*/ 54 h 69"/>
                  <a:gd name="T4" fmla="*/ 53 w 58"/>
                  <a:gd name="T5" fmla="*/ 45 h 69"/>
                  <a:gd name="T6" fmla="*/ 53 w 58"/>
                  <a:gd name="T7" fmla="*/ 20 h 69"/>
                  <a:gd name="T8" fmla="*/ 58 w 58"/>
                  <a:gd name="T9" fmla="*/ 11 h 69"/>
                  <a:gd name="T10" fmla="*/ 55 w 58"/>
                  <a:gd name="T11" fmla="*/ 9 h 69"/>
                  <a:gd name="T12" fmla="*/ 49 w 58"/>
                  <a:gd name="T13" fmla="*/ 6 h 69"/>
                  <a:gd name="T14" fmla="*/ 46 w 58"/>
                  <a:gd name="T15" fmla="*/ 7 h 69"/>
                  <a:gd name="T16" fmla="*/ 41 w 58"/>
                  <a:gd name="T17" fmla="*/ 10 h 69"/>
                  <a:gd name="T18" fmla="*/ 34 w 58"/>
                  <a:gd name="T19" fmla="*/ 4 h 69"/>
                  <a:gd name="T20" fmla="*/ 30 w 58"/>
                  <a:gd name="T21" fmla="*/ 1 h 69"/>
                  <a:gd name="T22" fmla="*/ 28 w 58"/>
                  <a:gd name="T23" fmla="*/ 2 h 69"/>
                  <a:gd name="T24" fmla="*/ 25 w 58"/>
                  <a:gd name="T25" fmla="*/ 3 h 69"/>
                  <a:gd name="T26" fmla="*/ 20 w 58"/>
                  <a:gd name="T27" fmla="*/ 0 h 69"/>
                  <a:gd name="T28" fmla="*/ 6 w 58"/>
                  <a:gd name="T29" fmla="*/ 15 h 69"/>
                  <a:gd name="T30" fmla="*/ 6 w 58"/>
                  <a:gd name="T31" fmla="*/ 26 h 69"/>
                  <a:gd name="T32" fmla="*/ 0 w 58"/>
                  <a:gd name="T33" fmla="*/ 37 h 69"/>
                  <a:gd name="T34" fmla="*/ 3 w 58"/>
                  <a:gd name="T35" fmla="*/ 43 h 69"/>
                  <a:gd name="T36" fmla="*/ 13 w 58"/>
                  <a:gd name="T37" fmla="*/ 63 h 69"/>
                  <a:gd name="T38" fmla="*/ 16 w 58"/>
                  <a:gd name="T39" fmla="*/ 65 h 69"/>
                  <a:gd name="T40" fmla="*/ 21 w 58"/>
                  <a:gd name="T41" fmla="*/ 66 h 69"/>
                  <a:gd name="T42" fmla="*/ 22 w 58"/>
                  <a:gd name="T43" fmla="*/ 69 h 69"/>
                  <a:gd name="T44" fmla="*/ 35 w 58"/>
                  <a:gd name="T45" fmla="*/ 60 h 69"/>
                  <a:gd name="T46" fmla="*/ 38 w 58"/>
                  <a:gd name="T47" fmla="*/ 59 h 69"/>
                  <a:gd name="T48" fmla="*/ 42 w 58"/>
                  <a:gd name="T49" fmla="*/ 5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69">
                    <a:moveTo>
                      <a:pt x="42" y="57"/>
                    </a:moveTo>
                    <a:cubicBezTo>
                      <a:pt x="43" y="56"/>
                      <a:pt x="45" y="55"/>
                      <a:pt x="47" y="54"/>
                    </a:cubicBezTo>
                    <a:cubicBezTo>
                      <a:pt x="50" y="52"/>
                      <a:pt x="53" y="50"/>
                      <a:pt x="53" y="45"/>
                    </a:cubicBezTo>
                    <a:lnTo>
                      <a:pt x="53" y="20"/>
                    </a:lnTo>
                    <a:cubicBezTo>
                      <a:pt x="53" y="17"/>
                      <a:pt x="55" y="13"/>
                      <a:pt x="58" y="11"/>
                    </a:cubicBezTo>
                    <a:cubicBezTo>
                      <a:pt x="57" y="11"/>
                      <a:pt x="56" y="10"/>
                      <a:pt x="55" y="9"/>
                    </a:cubicBezTo>
                    <a:cubicBezTo>
                      <a:pt x="53" y="7"/>
                      <a:pt x="52" y="6"/>
                      <a:pt x="49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8"/>
                      <a:pt x="45" y="10"/>
                      <a:pt x="41" y="10"/>
                    </a:cubicBezTo>
                    <a:cubicBezTo>
                      <a:pt x="37" y="10"/>
                      <a:pt x="35" y="7"/>
                      <a:pt x="34" y="4"/>
                    </a:cubicBezTo>
                    <a:cubicBezTo>
                      <a:pt x="32" y="3"/>
                      <a:pt x="31" y="1"/>
                      <a:pt x="30" y="1"/>
                    </a:cubicBezTo>
                    <a:cubicBezTo>
                      <a:pt x="30" y="1"/>
                      <a:pt x="29" y="1"/>
                      <a:pt x="28" y="2"/>
                    </a:cubicBezTo>
                    <a:cubicBezTo>
                      <a:pt x="27" y="2"/>
                      <a:pt x="26" y="3"/>
                      <a:pt x="25" y="3"/>
                    </a:cubicBezTo>
                    <a:cubicBezTo>
                      <a:pt x="22" y="3"/>
                      <a:pt x="21" y="2"/>
                      <a:pt x="20" y="0"/>
                    </a:cubicBezTo>
                    <a:cubicBezTo>
                      <a:pt x="13" y="5"/>
                      <a:pt x="6" y="11"/>
                      <a:pt x="6" y="15"/>
                    </a:cubicBezTo>
                    <a:lnTo>
                      <a:pt x="6" y="26"/>
                    </a:lnTo>
                    <a:cubicBezTo>
                      <a:pt x="6" y="31"/>
                      <a:pt x="6" y="36"/>
                      <a:pt x="0" y="37"/>
                    </a:cubicBezTo>
                    <a:cubicBezTo>
                      <a:pt x="1" y="39"/>
                      <a:pt x="2" y="41"/>
                      <a:pt x="3" y="43"/>
                    </a:cubicBezTo>
                    <a:cubicBezTo>
                      <a:pt x="7" y="49"/>
                      <a:pt x="10" y="54"/>
                      <a:pt x="13" y="63"/>
                    </a:cubicBezTo>
                    <a:cubicBezTo>
                      <a:pt x="13" y="65"/>
                      <a:pt x="14" y="65"/>
                      <a:pt x="16" y="65"/>
                    </a:cubicBezTo>
                    <a:cubicBezTo>
                      <a:pt x="18" y="65"/>
                      <a:pt x="20" y="65"/>
                      <a:pt x="21" y="66"/>
                    </a:cubicBezTo>
                    <a:cubicBezTo>
                      <a:pt x="21" y="67"/>
                      <a:pt x="21" y="68"/>
                      <a:pt x="22" y="69"/>
                    </a:cubicBezTo>
                    <a:lnTo>
                      <a:pt x="35" y="60"/>
                    </a:lnTo>
                    <a:cubicBezTo>
                      <a:pt x="36" y="60"/>
                      <a:pt x="37" y="59"/>
                      <a:pt x="38" y="59"/>
                    </a:cubicBezTo>
                    <a:cubicBezTo>
                      <a:pt x="39" y="58"/>
                      <a:pt x="41" y="58"/>
                      <a:pt x="42" y="5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7" name="Freeform 1133"/>
              <p:cNvSpPr>
                <a:spLocks/>
              </p:cNvSpPr>
              <p:nvPr/>
            </p:nvSpPr>
            <p:spPr bwMode="auto">
              <a:xfrm>
                <a:off x="1076440" y="3411133"/>
                <a:ext cx="310369" cy="267536"/>
              </a:xfrm>
              <a:custGeom>
                <a:avLst/>
                <a:gdLst>
                  <a:gd name="T0" fmla="*/ 0 w 84"/>
                  <a:gd name="T1" fmla="*/ 67 h 89"/>
                  <a:gd name="T2" fmla="*/ 4 w 84"/>
                  <a:gd name="T3" fmla="*/ 81 h 89"/>
                  <a:gd name="T4" fmla="*/ 6 w 84"/>
                  <a:gd name="T5" fmla="*/ 81 h 89"/>
                  <a:gd name="T6" fmla="*/ 15 w 84"/>
                  <a:gd name="T7" fmla="*/ 85 h 89"/>
                  <a:gd name="T8" fmla="*/ 24 w 84"/>
                  <a:gd name="T9" fmla="*/ 89 h 89"/>
                  <a:gd name="T10" fmla="*/ 29 w 84"/>
                  <a:gd name="T11" fmla="*/ 87 h 89"/>
                  <a:gd name="T12" fmla="*/ 35 w 84"/>
                  <a:gd name="T13" fmla="*/ 86 h 89"/>
                  <a:gd name="T14" fmla="*/ 38 w 84"/>
                  <a:gd name="T15" fmla="*/ 87 h 89"/>
                  <a:gd name="T16" fmla="*/ 44 w 84"/>
                  <a:gd name="T17" fmla="*/ 77 h 89"/>
                  <a:gd name="T18" fmla="*/ 50 w 84"/>
                  <a:gd name="T19" fmla="*/ 66 h 89"/>
                  <a:gd name="T20" fmla="*/ 50 w 84"/>
                  <a:gd name="T21" fmla="*/ 65 h 89"/>
                  <a:gd name="T22" fmla="*/ 68 w 84"/>
                  <a:gd name="T23" fmla="*/ 65 h 89"/>
                  <a:gd name="T24" fmla="*/ 75 w 84"/>
                  <a:gd name="T25" fmla="*/ 70 h 89"/>
                  <a:gd name="T26" fmla="*/ 82 w 84"/>
                  <a:gd name="T27" fmla="*/ 76 h 89"/>
                  <a:gd name="T28" fmla="*/ 84 w 84"/>
                  <a:gd name="T29" fmla="*/ 69 h 89"/>
                  <a:gd name="T30" fmla="*/ 84 w 84"/>
                  <a:gd name="T31" fmla="*/ 62 h 89"/>
                  <a:gd name="T32" fmla="*/ 84 w 84"/>
                  <a:gd name="T33" fmla="*/ 58 h 89"/>
                  <a:gd name="T34" fmla="*/ 81 w 84"/>
                  <a:gd name="T35" fmla="*/ 58 h 89"/>
                  <a:gd name="T36" fmla="*/ 75 w 84"/>
                  <a:gd name="T37" fmla="*/ 55 h 89"/>
                  <a:gd name="T38" fmla="*/ 66 w 84"/>
                  <a:gd name="T39" fmla="*/ 35 h 89"/>
                  <a:gd name="T40" fmla="*/ 62 w 84"/>
                  <a:gd name="T41" fmla="*/ 28 h 89"/>
                  <a:gd name="T42" fmla="*/ 47 w 84"/>
                  <a:gd name="T43" fmla="*/ 17 h 89"/>
                  <a:gd name="T44" fmla="*/ 47 w 84"/>
                  <a:gd name="T45" fmla="*/ 12 h 89"/>
                  <a:gd name="T46" fmla="*/ 44 w 84"/>
                  <a:gd name="T47" fmla="*/ 8 h 89"/>
                  <a:gd name="T48" fmla="*/ 40 w 84"/>
                  <a:gd name="T49" fmla="*/ 4 h 89"/>
                  <a:gd name="T50" fmla="*/ 35 w 84"/>
                  <a:gd name="T51" fmla="*/ 0 h 89"/>
                  <a:gd name="T52" fmla="*/ 31 w 84"/>
                  <a:gd name="T53" fmla="*/ 0 h 89"/>
                  <a:gd name="T54" fmla="*/ 27 w 84"/>
                  <a:gd name="T55" fmla="*/ 0 h 89"/>
                  <a:gd name="T56" fmla="*/ 20 w 84"/>
                  <a:gd name="T57" fmla="*/ 12 h 89"/>
                  <a:gd name="T58" fmla="*/ 17 w 84"/>
                  <a:gd name="T59" fmla="*/ 16 h 89"/>
                  <a:gd name="T60" fmla="*/ 17 w 84"/>
                  <a:gd name="T61" fmla="*/ 17 h 89"/>
                  <a:gd name="T62" fmla="*/ 18 w 84"/>
                  <a:gd name="T63" fmla="*/ 20 h 89"/>
                  <a:gd name="T64" fmla="*/ 18 w 84"/>
                  <a:gd name="T65" fmla="*/ 20 h 89"/>
                  <a:gd name="T66" fmla="*/ 17 w 84"/>
                  <a:gd name="T67" fmla="*/ 21 h 89"/>
                  <a:gd name="T68" fmla="*/ 16 w 84"/>
                  <a:gd name="T69" fmla="*/ 22 h 89"/>
                  <a:gd name="T70" fmla="*/ 15 w 84"/>
                  <a:gd name="T71" fmla="*/ 23 h 89"/>
                  <a:gd name="T72" fmla="*/ 19 w 84"/>
                  <a:gd name="T73" fmla="*/ 27 h 89"/>
                  <a:gd name="T74" fmla="*/ 20 w 84"/>
                  <a:gd name="T75" fmla="*/ 27 h 89"/>
                  <a:gd name="T76" fmla="*/ 20 w 84"/>
                  <a:gd name="T77" fmla="*/ 29 h 89"/>
                  <a:gd name="T78" fmla="*/ 16 w 84"/>
                  <a:gd name="T79" fmla="*/ 33 h 89"/>
                  <a:gd name="T80" fmla="*/ 15 w 84"/>
                  <a:gd name="T81" fmla="*/ 35 h 89"/>
                  <a:gd name="T82" fmla="*/ 15 w 84"/>
                  <a:gd name="T83" fmla="*/ 36 h 89"/>
                  <a:gd name="T84" fmla="*/ 16 w 84"/>
                  <a:gd name="T85" fmla="*/ 39 h 89"/>
                  <a:gd name="T86" fmla="*/ 8 w 84"/>
                  <a:gd name="T87" fmla="*/ 53 h 89"/>
                  <a:gd name="T88" fmla="*/ 0 w 84"/>
                  <a:gd name="T89" fmla="*/ 6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89">
                    <a:moveTo>
                      <a:pt x="0" y="67"/>
                    </a:moveTo>
                    <a:cubicBezTo>
                      <a:pt x="0" y="69"/>
                      <a:pt x="2" y="77"/>
                      <a:pt x="4" y="81"/>
                    </a:cubicBezTo>
                    <a:cubicBezTo>
                      <a:pt x="4" y="81"/>
                      <a:pt x="5" y="81"/>
                      <a:pt x="6" y="81"/>
                    </a:cubicBezTo>
                    <a:cubicBezTo>
                      <a:pt x="11" y="81"/>
                      <a:pt x="13" y="83"/>
                      <a:pt x="15" y="85"/>
                    </a:cubicBezTo>
                    <a:cubicBezTo>
                      <a:pt x="18" y="87"/>
                      <a:pt x="20" y="89"/>
                      <a:pt x="24" y="89"/>
                    </a:cubicBezTo>
                    <a:cubicBezTo>
                      <a:pt x="26" y="89"/>
                      <a:pt x="28" y="88"/>
                      <a:pt x="29" y="87"/>
                    </a:cubicBezTo>
                    <a:cubicBezTo>
                      <a:pt x="31" y="87"/>
                      <a:pt x="33" y="86"/>
                      <a:pt x="35" y="86"/>
                    </a:cubicBezTo>
                    <a:cubicBezTo>
                      <a:pt x="36" y="86"/>
                      <a:pt x="37" y="87"/>
                      <a:pt x="38" y="87"/>
                    </a:cubicBezTo>
                    <a:cubicBezTo>
                      <a:pt x="38" y="84"/>
                      <a:pt x="41" y="81"/>
                      <a:pt x="44" y="77"/>
                    </a:cubicBezTo>
                    <a:cubicBezTo>
                      <a:pt x="46" y="74"/>
                      <a:pt x="49" y="70"/>
                      <a:pt x="50" y="66"/>
                    </a:cubicBezTo>
                    <a:lnTo>
                      <a:pt x="50" y="65"/>
                    </a:lnTo>
                    <a:lnTo>
                      <a:pt x="68" y="65"/>
                    </a:lnTo>
                    <a:cubicBezTo>
                      <a:pt x="70" y="65"/>
                      <a:pt x="72" y="67"/>
                      <a:pt x="75" y="70"/>
                    </a:cubicBezTo>
                    <a:cubicBezTo>
                      <a:pt x="77" y="72"/>
                      <a:pt x="79" y="75"/>
                      <a:pt x="82" y="76"/>
                    </a:cubicBezTo>
                    <a:cubicBezTo>
                      <a:pt x="83" y="74"/>
                      <a:pt x="84" y="71"/>
                      <a:pt x="84" y="69"/>
                    </a:cubicBezTo>
                    <a:lnTo>
                      <a:pt x="84" y="62"/>
                    </a:lnTo>
                    <a:cubicBezTo>
                      <a:pt x="84" y="60"/>
                      <a:pt x="84" y="59"/>
                      <a:pt x="84" y="58"/>
                    </a:cubicBezTo>
                    <a:cubicBezTo>
                      <a:pt x="83" y="58"/>
                      <a:pt x="82" y="58"/>
                      <a:pt x="81" y="58"/>
                    </a:cubicBezTo>
                    <a:cubicBezTo>
                      <a:pt x="79" y="58"/>
                      <a:pt x="77" y="58"/>
                      <a:pt x="75" y="55"/>
                    </a:cubicBezTo>
                    <a:cubicBezTo>
                      <a:pt x="73" y="46"/>
                      <a:pt x="70" y="41"/>
                      <a:pt x="66" y="35"/>
                    </a:cubicBezTo>
                    <a:cubicBezTo>
                      <a:pt x="65" y="33"/>
                      <a:pt x="64" y="31"/>
                      <a:pt x="62" y="28"/>
                    </a:cubicBezTo>
                    <a:cubicBezTo>
                      <a:pt x="56" y="28"/>
                      <a:pt x="49" y="22"/>
                      <a:pt x="47" y="17"/>
                    </a:cubicBezTo>
                    <a:cubicBezTo>
                      <a:pt x="46" y="15"/>
                      <a:pt x="47" y="13"/>
                      <a:pt x="47" y="12"/>
                    </a:cubicBezTo>
                    <a:cubicBezTo>
                      <a:pt x="47" y="10"/>
                      <a:pt x="47" y="9"/>
                      <a:pt x="44" y="8"/>
                    </a:cubicBezTo>
                    <a:cubicBezTo>
                      <a:pt x="42" y="7"/>
                      <a:pt x="41" y="6"/>
                      <a:pt x="40" y="4"/>
                    </a:cubicBezTo>
                    <a:cubicBezTo>
                      <a:pt x="38" y="2"/>
                      <a:pt x="37" y="1"/>
                      <a:pt x="35" y="0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  <a:cubicBezTo>
                      <a:pt x="26" y="4"/>
                      <a:pt x="22" y="8"/>
                      <a:pt x="20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7" y="16"/>
                      <a:pt x="17" y="17"/>
                      <a:pt x="17" y="17"/>
                    </a:cubicBezTo>
                    <a:cubicBezTo>
                      <a:pt x="18" y="18"/>
                      <a:pt x="18" y="19"/>
                      <a:pt x="18" y="20"/>
                    </a:cubicBezTo>
                    <a:lnTo>
                      <a:pt x="18" y="20"/>
                    </a:lnTo>
                    <a:lnTo>
                      <a:pt x="17" y="21"/>
                    </a:lnTo>
                    <a:cubicBezTo>
                      <a:pt x="17" y="21"/>
                      <a:pt x="16" y="22"/>
                      <a:pt x="16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6" y="25"/>
                      <a:pt x="18" y="27"/>
                      <a:pt x="19" y="27"/>
                    </a:cubicBezTo>
                    <a:lnTo>
                      <a:pt x="20" y="27"/>
                    </a:lnTo>
                    <a:lnTo>
                      <a:pt x="20" y="29"/>
                    </a:lnTo>
                    <a:cubicBezTo>
                      <a:pt x="20" y="31"/>
                      <a:pt x="18" y="32"/>
                      <a:pt x="16" y="33"/>
                    </a:cubicBezTo>
                    <a:cubicBezTo>
                      <a:pt x="16" y="34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5" y="36"/>
                    </a:cubicBezTo>
                    <a:cubicBezTo>
                      <a:pt x="16" y="37"/>
                      <a:pt x="16" y="38"/>
                      <a:pt x="16" y="39"/>
                    </a:cubicBezTo>
                    <a:cubicBezTo>
                      <a:pt x="16" y="46"/>
                      <a:pt x="12" y="49"/>
                      <a:pt x="8" y="53"/>
                    </a:cubicBezTo>
                    <a:cubicBezTo>
                      <a:pt x="4" y="57"/>
                      <a:pt x="0" y="61"/>
                      <a:pt x="0" y="6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8" name="Freeform 1134"/>
              <p:cNvSpPr>
                <a:spLocks/>
              </p:cNvSpPr>
              <p:nvPr/>
            </p:nvSpPr>
            <p:spPr bwMode="auto">
              <a:xfrm>
                <a:off x="1060109" y="3183725"/>
                <a:ext cx="196025" cy="187280"/>
              </a:xfrm>
              <a:custGeom>
                <a:avLst/>
                <a:gdLst>
                  <a:gd name="T0" fmla="*/ 42 w 52"/>
                  <a:gd name="T1" fmla="*/ 57 h 65"/>
                  <a:gd name="T2" fmla="*/ 52 w 52"/>
                  <a:gd name="T3" fmla="*/ 41 h 65"/>
                  <a:gd name="T4" fmla="*/ 51 w 52"/>
                  <a:gd name="T5" fmla="*/ 36 h 65"/>
                  <a:gd name="T6" fmla="*/ 51 w 52"/>
                  <a:gd name="T7" fmla="*/ 33 h 65"/>
                  <a:gd name="T8" fmla="*/ 46 w 52"/>
                  <a:gd name="T9" fmla="*/ 25 h 65"/>
                  <a:gd name="T10" fmla="*/ 42 w 52"/>
                  <a:gd name="T11" fmla="*/ 20 h 65"/>
                  <a:gd name="T12" fmla="*/ 40 w 52"/>
                  <a:gd name="T13" fmla="*/ 11 h 65"/>
                  <a:gd name="T14" fmla="*/ 39 w 52"/>
                  <a:gd name="T15" fmla="*/ 3 h 65"/>
                  <a:gd name="T16" fmla="*/ 36 w 52"/>
                  <a:gd name="T17" fmla="*/ 4 h 65"/>
                  <a:gd name="T18" fmla="*/ 22 w 52"/>
                  <a:gd name="T19" fmla="*/ 0 h 65"/>
                  <a:gd name="T20" fmla="*/ 20 w 52"/>
                  <a:gd name="T21" fmla="*/ 3 h 65"/>
                  <a:gd name="T22" fmla="*/ 16 w 52"/>
                  <a:gd name="T23" fmla="*/ 7 h 65"/>
                  <a:gd name="T24" fmla="*/ 11 w 52"/>
                  <a:gd name="T25" fmla="*/ 6 h 65"/>
                  <a:gd name="T26" fmla="*/ 9 w 52"/>
                  <a:gd name="T27" fmla="*/ 5 h 65"/>
                  <a:gd name="T28" fmla="*/ 0 w 52"/>
                  <a:gd name="T29" fmla="*/ 17 h 65"/>
                  <a:gd name="T30" fmla="*/ 10 w 52"/>
                  <a:gd name="T31" fmla="*/ 32 h 65"/>
                  <a:gd name="T32" fmla="*/ 12 w 52"/>
                  <a:gd name="T33" fmla="*/ 33 h 65"/>
                  <a:gd name="T34" fmla="*/ 19 w 52"/>
                  <a:gd name="T35" fmla="*/ 37 h 65"/>
                  <a:gd name="T36" fmla="*/ 22 w 52"/>
                  <a:gd name="T37" fmla="*/ 49 h 65"/>
                  <a:gd name="T38" fmla="*/ 29 w 52"/>
                  <a:gd name="T39" fmla="*/ 65 h 65"/>
                  <a:gd name="T40" fmla="*/ 36 w 52"/>
                  <a:gd name="T41" fmla="*/ 61 h 65"/>
                  <a:gd name="T42" fmla="*/ 42 w 52"/>
                  <a:gd name="T43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65">
                    <a:moveTo>
                      <a:pt x="42" y="57"/>
                    </a:moveTo>
                    <a:cubicBezTo>
                      <a:pt x="44" y="49"/>
                      <a:pt x="47" y="44"/>
                      <a:pt x="52" y="41"/>
                    </a:cubicBezTo>
                    <a:cubicBezTo>
                      <a:pt x="51" y="39"/>
                      <a:pt x="51" y="38"/>
                      <a:pt x="51" y="36"/>
                    </a:cubicBezTo>
                    <a:lnTo>
                      <a:pt x="51" y="33"/>
                    </a:lnTo>
                    <a:cubicBezTo>
                      <a:pt x="51" y="29"/>
                      <a:pt x="49" y="27"/>
                      <a:pt x="46" y="25"/>
                    </a:cubicBezTo>
                    <a:cubicBezTo>
                      <a:pt x="45" y="24"/>
                      <a:pt x="43" y="22"/>
                      <a:pt x="42" y="20"/>
                    </a:cubicBezTo>
                    <a:cubicBezTo>
                      <a:pt x="41" y="17"/>
                      <a:pt x="41" y="14"/>
                      <a:pt x="40" y="11"/>
                    </a:cubicBezTo>
                    <a:cubicBezTo>
                      <a:pt x="40" y="9"/>
                      <a:pt x="40" y="6"/>
                      <a:pt x="39" y="3"/>
                    </a:cubicBezTo>
                    <a:cubicBezTo>
                      <a:pt x="38" y="4"/>
                      <a:pt x="37" y="4"/>
                      <a:pt x="36" y="4"/>
                    </a:cubicBezTo>
                    <a:cubicBezTo>
                      <a:pt x="31" y="4"/>
                      <a:pt x="25" y="3"/>
                      <a:pt x="22" y="0"/>
                    </a:cubicBezTo>
                    <a:cubicBezTo>
                      <a:pt x="21" y="1"/>
                      <a:pt x="20" y="2"/>
                      <a:pt x="20" y="3"/>
                    </a:cubicBezTo>
                    <a:cubicBezTo>
                      <a:pt x="19" y="5"/>
                      <a:pt x="18" y="7"/>
                      <a:pt x="16" y="7"/>
                    </a:cubicBezTo>
                    <a:cubicBezTo>
                      <a:pt x="14" y="7"/>
                      <a:pt x="12" y="6"/>
                      <a:pt x="11" y="6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8" y="12"/>
                      <a:pt x="4" y="15"/>
                      <a:pt x="0" y="17"/>
                    </a:cubicBezTo>
                    <a:cubicBezTo>
                      <a:pt x="7" y="19"/>
                      <a:pt x="8" y="26"/>
                      <a:pt x="10" y="32"/>
                    </a:cubicBezTo>
                    <a:cubicBezTo>
                      <a:pt x="10" y="32"/>
                      <a:pt x="11" y="33"/>
                      <a:pt x="12" y="33"/>
                    </a:cubicBezTo>
                    <a:cubicBezTo>
                      <a:pt x="15" y="34"/>
                      <a:pt x="18" y="34"/>
                      <a:pt x="19" y="37"/>
                    </a:cubicBezTo>
                    <a:cubicBezTo>
                      <a:pt x="21" y="41"/>
                      <a:pt x="21" y="45"/>
                      <a:pt x="22" y="49"/>
                    </a:cubicBezTo>
                    <a:cubicBezTo>
                      <a:pt x="23" y="55"/>
                      <a:pt x="23" y="60"/>
                      <a:pt x="29" y="65"/>
                    </a:cubicBezTo>
                    <a:cubicBezTo>
                      <a:pt x="30" y="61"/>
                      <a:pt x="33" y="61"/>
                      <a:pt x="36" y="61"/>
                    </a:cubicBezTo>
                    <a:cubicBezTo>
                      <a:pt x="39" y="60"/>
                      <a:pt x="42" y="60"/>
                      <a:pt x="42" y="5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79" name="Freeform 1135"/>
              <p:cNvSpPr>
                <a:spLocks/>
              </p:cNvSpPr>
              <p:nvPr/>
            </p:nvSpPr>
            <p:spPr bwMode="auto">
              <a:xfrm>
                <a:off x="864093" y="3036580"/>
                <a:ext cx="277698" cy="200661"/>
              </a:xfrm>
              <a:custGeom>
                <a:avLst/>
                <a:gdLst>
                  <a:gd name="T0" fmla="*/ 72 w 73"/>
                  <a:gd name="T1" fmla="*/ 45 h 67"/>
                  <a:gd name="T2" fmla="*/ 69 w 73"/>
                  <a:gd name="T3" fmla="*/ 35 h 67"/>
                  <a:gd name="T4" fmla="*/ 71 w 73"/>
                  <a:gd name="T5" fmla="*/ 29 h 67"/>
                  <a:gd name="T6" fmla="*/ 73 w 73"/>
                  <a:gd name="T7" fmla="*/ 24 h 67"/>
                  <a:gd name="T8" fmla="*/ 70 w 73"/>
                  <a:gd name="T9" fmla="*/ 21 h 67"/>
                  <a:gd name="T10" fmla="*/ 66 w 73"/>
                  <a:gd name="T11" fmla="*/ 16 h 67"/>
                  <a:gd name="T12" fmla="*/ 67 w 73"/>
                  <a:gd name="T13" fmla="*/ 13 h 67"/>
                  <a:gd name="T14" fmla="*/ 68 w 73"/>
                  <a:gd name="T15" fmla="*/ 7 h 67"/>
                  <a:gd name="T16" fmla="*/ 50 w 73"/>
                  <a:gd name="T17" fmla="*/ 11 h 67"/>
                  <a:gd name="T18" fmla="*/ 49 w 73"/>
                  <a:gd name="T19" fmla="*/ 11 h 67"/>
                  <a:gd name="T20" fmla="*/ 43 w 73"/>
                  <a:gd name="T21" fmla="*/ 11 h 67"/>
                  <a:gd name="T22" fmla="*/ 42 w 73"/>
                  <a:gd name="T23" fmla="*/ 10 h 67"/>
                  <a:gd name="T24" fmla="*/ 42 w 73"/>
                  <a:gd name="T25" fmla="*/ 10 h 67"/>
                  <a:gd name="T26" fmla="*/ 41 w 73"/>
                  <a:gd name="T27" fmla="*/ 11 h 67"/>
                  <a:gd name="T28" fmla="*/ 38 w 73"/>
                  <a:gd name="T29" fmla="*/ 14 h 67"/>
                  <a:gd name="T30" fmla="*/ 25 w 73"/>
                  <a:gd name="T31" fmla="*/ 6 h 67"/>
                  <a:gd name="T32" fmla="*/ 17 w 73"/>
                  <a:gd name="T33" fmla="*/ 0 h 67"/>
                  <a:gd name="T34" fmla="*/ 16 w 73"/>
                  <a:gd name="T35" fmla="*/ 0 h 67"/>
                  <a:gd name="T36" fmla="*/ 16 w 73"/>
                  <a:gd name="T37" fmla="*/ 5 h 67"/>
                  <a:gd name="T38" fmla="*/ 16 w 73"/>
                  <a:gd name="T39" fmla="*/ 6 h 67"/>
                  <a:gd name="T40" fmla="*/ 8 w 73"/>
                  <a:gd name="T41" fmla="*/ 15 h 67"/>
                  <a:gd name="T42" fmla="*/ 0 w 73"/>
                  <a:gd name="T43" fmla="*/ 26 h 67"/>
                  <a:gd name="T44" fmla="*/ 5 w 73"/>
                  <a:gd name="T45" fmla="*/ 32 h 67"/>
                  <a:gd name="T46" fmla="*/ 10 w 73"/>
                  <a:gd name="T47" fmla="*/ 29 h 67"/>
                  <a:gd name="T48" fmla="*/ 11 w 73"/>
                  <a:gd name="T49" fmla="*/ 28 h 67"/>
                  <a:gd name="T50" fmla="*/ 12 w 73"/>
                  <a:gd name="T51" fmla="*/ 29 h 67"/>
                  <a:gd name="T52" fmla="*/ 17 w 73"/>
                  <a:gd name="T53" fmla="*/ 37 h 67"/>
                  <a:gd name="T54" fmla="*/ 20 w 73"/>
                  <a:gd name="T55" fmla="*/ 42 h 67"/>
                  <a:gd name="T56" fmla="*/ 25 w 73"/>
                  <a:gd name="T57" fmla="*/ 44 h 67"/>
                  <a:gd name="T58" fmla="*/ 35 w 73"/>
                  <a:gd name="T59" fmla="*/ 53 h 67"/>
                  <a:gd name="T60" fmla="*/ 32 w 73"/>
                  <a:gd name="T61" fmla="*/ 61 h 67"/>
                  <a:gd name="T62" fmla="*/ 31 w 73"/>
                  <a:gd name="T63" fmla="*/ 63 h 67"/>
                  <a:gd name="T64" fmla="*/ 31 w 73"/>
                  <a:gd name="T65" fmla="*/ 67 h 67"/>
                  <a:gd name="T66" fmla="*/ 35 w 73"/>
                  <a:gd name="T67" fmla="*/ 64 h 67"/>
                  <a:gd name="T68" fmla="*/ 36 w 73"/>
                  <a:gd name="T69" fmla="*/ 63 h 67"/>
                  <a:gd name="T70" fmla="*/ 36 w 73"/>
                  <a:gd name="T71" fmla="*/ 65 h 67"/>
                  <a:gd name="T72" fmla="*/ 38 w 73"/>
                  <a:gd name="T73" fmla="*/ 66 h 67"/>
                  <a:gd name="T74" fmla="*/ 43 w 73"/>
                  <a:gd name="T75" fmla="*/ 65 h 67"/>
                  <a:gd name="T76" fmla="*/ 48 w 73"/>
                  <a:gd name="T77" fmla="*/ 64 h 67"/>
                  <a:gd name="T78" fmla="*/ 52 w 73"/>
                  <a:gd name="T79" fmla="*/ 62 h 67"/>
                  <a:gd name="T80" fmla="*/ 59 w 73"/>
                  <a:gd name="T81" fmla="*/ 51 h 67"/>
                  <a:gd name="T82" fmla="*/ 59 w 73"/>
                  <a:gd name="T83" fmla="*/ 50 h 67"/>
                  <a:gd name="T84" fmla="*/ 60 w 73"/>
                  <a:gd name="T85" fmla="*/ 50 h 67"/>
                  <a:gd name="T86" fmla="*/ 64 w 73"/>
                  <a:gd name="T87" fmla="*/ 51 h 67"/>
                  <a:gd name="T88" fmla="*/ 68 w 73"/>
                  <a:gd name="T89" fmla="*/ 52 h 67"/>
                  <a:gd name="T90" fmla="*/ 70 w 73"/>
                  <a:gd name="T91" fmla="*/ 49 h 67"/>
                  <a:gd name="T92" fmla="*/ 72 w 73"/>
                  <a:gd name="T93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3" h="67">
                    <a:moveTo>
                      <a:pt x="72" y="45"/>
                    </a:moveTo>
                    <a:cubicBezTo>
                      <a:pt x="70" y="43"/>
                      <a:pt x="69" y="39"/>
                      <a:pt x="69" y="35"/>
                    </a:cubicBezTo>
                    <a:cubicBezTo>
                      <a:pt x="69" y="32"/>
                      <a:pt x="70" y="30"/>
                      <a:pt x="71" y="29"/>
                    </a:cubicBezTo>
                    <a:cubicBezTo>
                      <a:pt x="72" y="27"/>
                      <a:pt x="73" y="26"/>
                      <a:pt x="73" y="24"/>
                    </a:cubicBezTo>
                    <a:cubicBezTo>
                      <a:pt x="73" y="23"/>
                      <a:pt x="72" y="22"/>
                      <a:pt x="70" y="21"/>
                    </a:cubicBezTo>
                    <a:cubicBezTo>
                      <a:pt x="68" y="20"/>
                      <a:pt x="66" y="18"/>
                      <a:pt x="66" y="16"/>
                    </a:cubicBezTo>
                    <a:cubicBezTo>
                      <a:pt x="66" y="15"/>
                      <a:pt x="67" y="14"/>
                      <a:pt x="67" y="13"/>
                    </a:cubicBezTo>
                    <a:cubicBezTo>
                      <a:pt x="68" y="11"/>
                      <a:pt x="69" y="9"/>
                      <a:pt x="68" y="7"/>
                    </a:cubicBezTo>
                    <a:cubicBezTo>
                      <a:pt x="63" y="9"/>
                      <a:pt x="57" y="11"/>
                      <a:pt x="50" y="11"/>
                    </a:cubicBezTo>
                    <a:cubicBezTo>
                      <a:pt x="50" y="11"/>
                      <a:pt x="49" y="11"/>
                      <a:pt x="49" y="11"/>
                    </a:cubicBezTo>
                    <a:cubicBezTo>
                      <a:pt x="47" y="11"/>
                      <a:pt x="45" y="12"/>
                      <a:pt x="43" y="11"/>
                    </a:cubicBezTo>
                    <a:cubicBezTo>
                      <a:pt x="43" y="10"/>
                      <a:pt x="42" y="10"/>
                      <a:pt x="42" y="10"/>
                    </a:cubicBezTo>
                    <a:lnTo>
                      <a:pt x="42" y="10"/>
                    </a:lnTo>
                    <a:cubicBezTo>
                      <a:pt x="41" y="10"/>
                      <a:pt x="41" y="10"/>
                      <a:pt x="41" y="11"/>
                    </a:cubicBezTo>
                    <a:cubicBezTo>
                      <a:pt x="40" y="12"/>
                      <a:pt x="40" y="14"/>
                      <a:pt x="38" y="14"/>
                    </a:cubicBezTo>
                    <a:cubicBezTo>
                      <a:pt x="32" y="14"/>
                      <a:pt x="28" y="9"/>
                      <a:pt x="25" y="6"/>
                    </a:cubicBezTo>
                    <a:cubicBezTo>
                      <a:pt x="22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1"/>
                      <a:pt x="16" y="3"/>
                      <a:pt x="16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10"/>
                      <a:pt x="12" y="13"/>
                      <a:pt x="8" y="15"/>
                    </a:cubicBezTo>
                    <a:cubicBezTo>
                      <a:pt x="4" y="18"/>
                      <a:pt x="0" y="21"/>
                      <a:pt x="0" y="26"/>
                    </a:cubicBezTo>
                    <a:cubicBezTo>
                      <a:pt x="0" y="31"/>
                      <a:pt x="2" y="32"/>
                      <a:pt x="5" y="32"/>
                    </a:cubicBezTo>
                    <a:cubicBezTo>
                      <a:pt x="7" y="32"/>
                      <a:pt x="9" y="31"/>
                      <a:pt x="10" y="29"/>
                    </a:cubicBezTo>
                    <a:lnTo>
                      <a:pt x="11" y="28"/>
                    </a:lnTo>
                    <a:lnTo>
                      <a:pt x="12" y="29"/>
                    </a:lnTo>
                    <a:cubicBezTo>
                      <a:pt x="14" y="31"/>
                      <a:pt x="15" y="34"/>
                      <a:pt x="17" y="37"/>
                    </a:cubicBezTo>
                    <a:cubicBezTo>
                      <a:pt x="18" y="39"/>
                      <a:pt x="19" y="40"/>
                      <a:pt x="20" y="42"/>
                    </a:cubicBezTo>
                    <a:cubicBezTo>
                      <a:pt x="21" y="43"/>
                      <a:pt x="23" y="43"/>
                      <a:pt x="25" y="44"/>
                    </a:cubicBezTo>
                    <a:cubicBezTo>
                      <a:pt x="30" y="45"/>
                      <a:pt x="35" y="46"/>
                      <a:pt x="35" y="53"/>
                    </a:cubicBezTo>
                    <a:cubicBezTo>
                      <a:pt x="35" y="56"/>
                      <a:pt x="33" y="59"/>
                      <a:pt x="32" y="61"/>
                    </a:cubicBezTo>
                    <a:cubicBezTo>
                      <a:pt x="32" y="62"/>
                      <a:pt x="31" y="62"/>
                      <a:pt x="31" y="63"/>
                    </a:cubicBezTo>
                    <a:lnTo>
                      <a:pt x="31" y="67"/>
                    </a:lnTo>
                    <a:cubicBezTo>
                      <a:pt x="32" y="66"/>
                      <a:pt x="33" y="65"/>
                      <a:pt x="35" y="64"/>
                    </a:cubicBezTo>
                    <a:lnTo>
                      <a:pt x="36" y="63"/>
                    </a:lnTo>
                    <a:lnTo>
                      <a:pt x="36" y="65"/>
                    </a:lnTo>
                    <a:cubicBezTo>
                      <a:pt x="36" y="65"/>
                      <a:pt x="37" y="66"/>
                      <a:pt x="38" y="66"/>
                    </a:cubicBezTo>
                    <a:cubicBezTo>
                      <a:pt x="40" y="66"/>
                      <a:pt x="41" y="65"/>
                      <a:pt x="43" y="65"/>
                    </a:cubicBezTo>
                    <a:cubicBezTo>
                      <a:pt x="44" y="65"/>
                      <a:pt x="46" y="64"/>
                      <a:pt x="48" y="64"/>
                    </a:cubicBezTo>
                    <a:cubicBezTo>
                      <a:pt x="49" y="63"/>
                      <a:pt x="50" y="63"/>
                      <a:pt x="52" y="62"/>
                    </a:cubicBezTo>
                    <a:cubicBezTo>
                      <a:pt x="55" y="59"/>
                      <a:pt x="59" y="57"/>
                      <a:pt x="59" y="51"/>
                    </a:cubicBezTo>
                    <a:lnTo>
                      <a:pt x="59" y="50"/>
                    </a:lnTo>
                    <a:lnTo>
                      <a:pt x="60" y="50"/>
                    </a:lnTo>
                    <a:cubicBezTo>
                      <a:pt x="62" y="50"/>
                      <a:pt x="63" y="50"/>
                      <a:pt x="64" y="51"/>
                    </a:cubicBezTo>
                    <a:cubicBezTo>
                      <a:pt x="65" y="51"/>
                      <a:pt x="66" y="52"/>
                      <a:pt x="68" y="52"/>
                    </a:cubicBezTo>
                    <a:cubicBezTo>
                      <a:pt x="68" y="52"/>
                      <a:pt x="69" y="51"/>
                      <a:pt x="70" y="49"/>
                    </a:cubicBezTo>
                    <a:cubicBezTo>
                      <a:pt x="70" y="48"/>
                      <a:pt x="71" y="46"/>
                      <a:pt x="72" y="45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0" name="Freeform 1136"/>
              <p:cNvSpPr>
                <a:spLocks/>
              </p:cNvSpPr>
              <p:nvPr/>
            </p:nvSpPr>
            <p:spPr bwMode="auto">
              <a:xfrm>
                <a:off x="1174453" y="3304116"/>
                <a:ext cx="228687" cy="173907"/>
              </a:xfrm>
              <a:custGeom>
                <a:avLst/>
                <a:gdLst>
                  <a:gd name="T0" fmla="*/ 24 w 60"/>
                  <a:gd name="T1" fmla="*/ 48 h 58"/>
                  <a:gd name="T2" fmla="*/ 38 w 60"/>
                  <a:gd name="T3" fmla="*/ 58 h 58"/>
                  <a:gd name="T4" fmla="*/ 44 w 60"/>
                  <a:gd name="T5" fmla="*/ 49 h 58"/>
                  <a:gd name="T6" fmla="*/ 44 w 60"/>
                  <a:gd name="T7" fmla="*/ 38 h 58"/>
                  <a:gd name="T8" fmla="*/ 60 w 60"/>
                  <a:gd name="T9" fmla="*/ 21 h 58"/>
                  <a:gd name="T10" fmla="*/ 59 w 60"/>
                  <a:gd name="T11" fmla="*/ 17 h 58"/>
                  <a:gd name="T12" fmla="*/ 58 w 60"/>
                  <a:gd name="T13" fmla="*/ 12 h 58"/>
                  <a:gd name="T14" fmla="*/ 52 w 60"/>
                  <a:gd name="T15" fmla="*/ 12 h 58"/>
                  <a:gd name="T16" fmla="*/ 46 w 60"/>
                  <a:gd name="T17" fmla="*/ 6 h 58"/>
                  <a:gd name="T18" fmla="*/ 47 w 60"/>
                  <a:gd name="T19" fmla="*/ 1 h 58"/>
                  <a:gd name="T20" fmla="*/ 46 w 60"/>
                  <a:gd name="T21" fmla="*/ 1 h 58"/>
                  <a:gd name="T22" fmla="*/ 37 w 60"/>
                  <a:gd name="T23" fmla="*/ 8 h 58"/>
                  <a:gd name="T24" fmla="*/ 37 w 60"/>
                  <a:gd name="T25" fmla="*/ 9 h 58"/>
                  <a:gd name="T26" fmla="*/ 30 w 60"/>
                  <a:gd name="T27" fmla="*/ 9 h 58"/>
                  <a:gd name="T28" fmla="*/ 22 w 60"/>
                  <a:gd name="T29" fmla="*/ 0 h 58"/>
                  <a:gd name="T30" fmla="*/ 22 w 60"/>
                  <a:gd name="T31" fmla="*/ 0 h 58"/>
                  <a:gd name="T32" fmla="*/ 13 w 60"/>
                  <a:gd name="T33" fmla="*/ 14 h 58"/>
                  <a:gd name="T34" fmla="*/ 5 w 60"/>
                  <a:gd name="T35" fmla="*/ 20 h 58"/>
                  <a:gd name="T36" fmla="*/ 0 w 60"/>
                  <a:gd name="T37" fmla="*/ 23 h 58"/>
                  <a:gd name="T38" fmla="*/ 1 w 60"/>
                  <a:gd name="T39" fmla="*/ 28 h 58"/>
                  <a:gd name="T40" fmla="*/ 6 w 60"/>
                  <a:gd name="T41" fmla="*/ 30 h 58"/>
                  <a:gd name="T42" fmla="*/ 11 w 60"/>
                  <a:gd name="T43" fmla="*/ 30 h 58"/>
                  <a:gd name="T44" fmla="*/ 16 w 60"/>
                  <a:gd name="T45" fmla="*/ 34 h 58"/>
                  <a:gd name="T46" fmla="*/ 20 w 60"/>
                  <a:gd name="T47" fmla="*/ 38 h 58"/>
                  <a:gd name="T48" fmla="*/ 24 w 60"/>
                  <a:gd name="T49" fmla="*/ 44 h 58"/>
                  <a:gd name="T50" fmla="*/ 24 w 60"/>
                  <a:gd name="T51" fmla="*/ 4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0" h="58">
                    <a:moveTo>
                      <a:pt x="24" y="48"/>
                    </a:moveTo>
                    <a:cubicBezTo>
                      <a:pt x="26" y="53"/>
                      <a:pt x="33" y="58"/>
                      <a:pt x="38" y="58"/>
                    </a:cubicBezTo>
                    <a:cubicBezTo>
                      <a:pt x="44" y="58"/>
                      <a:pt x="44" y="55"/>
                      <a:pt x="44" y="49"/>
                    </a:cubicBezTo>
                    <a:lnTo>
                      <a:pt x="44" y="38"/>
                    </a:lnTo>
                    <a:cubicBezTo>
                      <a:pt x="44" y="31"/>
                      <a:pt x="56" y="23"/>
                      <a:pt x="60" y="21"/>
                    </a:cubicBezTo>
                    <a:cubicBezTo>
                      <a:pt x="60" y="20"/>
                      <a:pt x="59" y="19"/>
                      <a:pt x="59" y="17"/>
                    </a:cubicBezTo>
                    <a:cubicBezTo>
                      <a:pt x="59" y="13"/>
                      <a:pt x="59" y="12"/>
                      <a:pt x="58" y="12"/>
                    </a:cubicBezTo>
                    <a:lnTo>
                      <a:pt x="52" y="12"/>
                    </a:lnTo>
                    <a:cubicBezTo>
                      <a:pt x="48" y="12"/>
                      <a:pt x="46" y="10"/>
                      <a:pt x="46" y="6"/>
                    </a:cubicBezTo>
                    <a:cubicBezTo>
                      <a:pt x="46" y="4"/>
                      <a:pt x="47" y="3"/>
                      <a:pt x="47" y="1"/>
                    </a:cubicBezTo>
                    <a:lnTo>
                      <a:pt x="46" y="1"/>
                    </a:lnTo>
                    <a:cubicBezTo>
                      <a:pt x="40" y="1"/>
                      <a:pt x="37" y="2"/>
                      <a:pt x="37" y="8"/>
                    </a:cubicBezTo>
                    <a:lnTo>
                      <a:pt x="37" y="9"/>
                    </a:lnTo>
                    <a:lnTo>
                      <a:pt x="30" y="9"/>
                    </a:lnTo>
                    <a:cubicBezTo>
                      <a:pt x="26" y="8"/>
                      <a:pt x="23" y="3"/>
                      <a:pt x="22" y="0"/>
                    </a:cubicBezTo>
                    <a:lnTo>
                      <a:pt x="22" y="0"/>
                    </a:lnTo>
                    <a:cubicBezTo>
                      <a:pt x="17" y="3"/>
                      <a:pt x="15" y="7"/>
                      <a:pt x="13" y="14"/>
                    </a:cubicBezTo>
                    <a:cubicBezTo>
                      <a:pt x="13" y="19"/>
                      <a:pt x="8" y="20"/>
                      <a:pt x="5" y="20"/>
                    </a:cubicBezTo>
                    <a:cubicBezTo>
                      <a:pt x="1" y="20"/>
                      <a:pt x="0" y="21"/>
                      <a:pt x="0" y="23"/>
                    </a:cubicBezTo>
                    <a:cubicBezTo>
                      <a:pt x="0" y="26"/>
                      <a:pt x="0" y="26"/>
                      <a:pt x="1" y="28"/>
                    </a:cubicBezTo>
                    <a:cubicBezTo>
                      <a:pt x="2" y="30"/>
                      <a:pt x="4" y="30"/>
                      <a:pt x="6" y="30"/>
                    </a:cubicBezTo>
                    <a:cubicBezTo>
                      <a:pt x="8" y="30"/>
                      <a:pt x="9" y="30"/>
                      <a:pt x="11" y="30"/>
                    </a:cubicBezTo>
                    <a:cubicBezTo>
                      <a:pt x="13" y="31"/>
                      <a:pt x="15" y="33"/>
                      <a:pt x="16" y="34"/>
                    </a:cubicBezTo>
                    <a:cubicBezTo>
                      <a:pt x="18" y="36"/>
                      <a:pt x="19" y="37"/>
                      <a:pt x="20" y="38"/>
                    </a:cubicBezTo>
                    <a:cubicBezTo>
                      <a:pt x="25" y="40"/>
                      <a:pt x="24" y="42"/>
                      <a:pt x="24" y="44"/>
                    </a:cubicBezTo>
                    <a:cubicBezTo>
                      <a:pt x="24" y="45"/>
                      <a:pt x="24" y="47"/>
                      <a:pt x="24" y="4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1" name="Freeform 1137"/>
              <p:cNvSpPr>
                <a:spLocks/>
              </p:cNvSpPr>
              <p:nvPr/>
            </p:nvSpPr>
            <p:spPr bwMode="auto">
              <a:xfrm>
                <a:off x="1729849" y="3504770"/>
                <a:ext cx="294029" cy="200661"/>
              </a:xfrm>
              <a:custGeom>
                <a:avLst/>
                <a:gdLst>
                  <a:gd name="T0" fmla="*/ 25 w 82"/>
                  <a:gd name="T1" fmla="*/ 11 h 67"/>
                  <a:gd name="T2" fmla="*/ 18 w 82"/>
                  <a:gd name="T3" fmla="*/ 9 h 67"/>
                  <a:gd name="T4" fmla="*/ 13 w 82"/>
                  <a:gd name="T5" fmla="*/ 7 h 67"/>
                  <a:gd name="T6" fmla="*/ 10 w 82"/>
                  <a:gd name="T7" fmla="*/ 7 h 67"/>
                  <a:gd name="T8" fmla="*/ 10 w 82"/>
                  <a:gd name="T9" fmla="*/ 9 h 67"/>
                  <a:gd name="T10" fmla="*/ 14 w 82"/>
                  <a:gd name="T11" fmla="*/ 19 h 67"/>
                  <a:gd name="T12" fmla="*/ 12 w 82"/>
                  <a:gd name="T13" fmla="*/ 27 h 67"/>
                  <a:gd name="T14" fmla="*/ 10 w 82"/>
                  <a:gd name="T15" fmla="*/ 31 h 67"/>
                  <a:gd name="T16" fmla="*/ 12 w 82"/>
                  <a:gd name="T17" fmla="*/ 33 h 67"/>
                  <a:gd name="T18" fmla="*/ 14 w 82"/>
                  <a:gd name="T19" fmla="*/ 38 h 67"/>
                  <a:gd name="T20" fmla="*/ 6 w 82"/>
                  <a:gd name="T21" fmla="*/ 49 h 67"/>
                  <a:gd name="T22" fmla="*/ 0 w 82"/>
                  <a:gd name="T23" fmla="*/ 57 h 67"/>
                  <a:gd name="T24" fmla="*/ 29 w 82"/>
                  <a:gd name="T25" fmla="*/ 67 h 67"/>
                  <a:gd name="T26" fmla="*/ 29 w 82"/>
                  <a:gd name="T27" fmla="*/ 65 h 67"/>
                  <a:gd name="T28" fmla="*/ 28 w 82"/>
                  <a:gd name="T29" fmla="*/ 61 h 67"/>
                  <a:gd name="T30" fmla="*/ 27 w 82"/>
                  <a:gd name="T31" fmla="*/ 56 h 67"/>
                  <a:gd name="T32" fmla="*/ 31 w 82"/>
                  <a:gd name="T33" fmla="*/ 47 h 67"/>
                  <a:gd name="T34" fmla="*/ 31 w 82"/>
                  <a:gd name="T35" fmla="*/ 47 h 67"/>
                  <a:gd name="T36" fmla="*/ 32 w 82"/>
                  <a:gd name="T37" fmla="*/ 47 h 67"/>
                  <a:gd name="T38" fmla="*/ 38 w 82"/>
                  <a:gd name="T39" fmla="*/ 49 h 67"/>
                  <a:gd name="T40" fmla="*/ 43 w 82"/>
                  <a:gd name="T41" fmla="*/ 43 h 67"/>
                  <a:gd name="T42" fmla="*/ 60 w 82"/>
                  <a:gd name="T43" fmla="*/ 50 h 67"/>
                  <a:gd name="T44" fmla="*/ 70 w 82"/>
                  <a:gd name="T45" fmla="*/ 55 h 67"/>
                  <a:gd name="T46" fmla="*/ 82 w 82"/>
                  <a:gd name="T47" fmla="*/ 43 h 67"/>
                  <a:gd name="T48" fmla="*/ 76 w 82"/>
                  <a:gd name="T49" fmla="*/ 30 h 67"/>
                  <a:gd name="T50" fmla="*/ 76 w 82"/>
                  <a:gd name="T51" fmla="*/ 26 h 67"/>
                  <a:gd name="T52" fmla="*/ 76 w 82"/>
                  <a:gd name="T53" fmla="*/ 24 h 67"/>
                  <a:gd name="T54" fmla="*/ 74 w 82"/>
                  <a:gd name="T55" fmla="*/ 23 h 67"/>
                  <a:gd name="T56" fmla="*/ 71 w 82"/>
                  <a:gd name="T57" fmla="*/ 24 h 67"/>
                  <a:gd name="T58" fmla="*/ 65 w 82"/>
                  <a:gd name="T59" fmla="*/ 24 h 67"/>
                  <a:gd name="T60" fmla="*/ 58 w 82"/>
                  <a:gd name="T61" fmla="*/ 17 h 67"/>
                  <a:gd name="T62" fmla="*/ 56 w 82"/>
                  <a:gd name="T63" fmla="*/ 14 h 67"/>
                  <a:gd name="T64" fmla="*/ 51 w 82"/>
                  <a:gd name="T65" fmla="*/ 13 h 67"/>
                  <a:gd name="T66" fmla="*/ 49 w 82"/>
                  <a:gd name="T67" fmla="*/ 13 h 67"/>
                  <a:gd name="T68" fmla="*/ 43 w 82"/>
                  <a:gd name="T69" fmla="*/ 12 h 67"/>
                  <a:gd name="T70" fmla="*/ 38 w 82"/>
                  <a:gd name="T71" fmla="*/ 8 h 67"/>
                  <a:gd name="T72" fmla="*/ 31 w 82"/>
                  <a:gd name="T73" fmla="*/ 0 h 67"/>
                  <a:gd name="T74" fmla="*/ 25 w 82"/>
                  <a:gd name="T75" fmla="*/ 1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2" h="67">
                    <a:moveTo>
                      <a:pt x="25" y="11"/>
                    </a:moveTo>
                    <a:cubicBezTo>
                      <a:pt x="21" y="11"/>
                      <a:pt x="19" y="10"/>
                      <a:pt x="18" y="9"/>
                    </a:cubicBezTo>
                    <a:cubicBezTo>
                      <a:pt x="16" y="8"/>
                      <a:pt x="15" y="7"/>
                      <a:pt x="13" y="7"/>
                    </a:cubicBezTo>
                    <a:lnTo>
                      <a:pt x="10" y="7"/>
                    </a:lnTo>
                    <a:lnTo>
                      <a:pt x="10" y="9"/>
                    </a:lnTo>
                    <a:cubicBezTo>
                      <a:pt x="13" y="11"/>
                      <a:pt x="14" y="15"/>
                      <a:pt x="14" y="19"/>
                    </a:cubicBezTo>
                    <a:cubicBezTo>
                      <a:pt x="14" y="23"/>
                      <a:pt x="13" y="25"/>
                      <a:pt x="12" y="27"/>
                    </a:cubicBezTo>
                    <a:cubicBezTo>
                      <a:pt x="11" y="28"/>
                      <a:pt x="10" y="29"/>
                      <a:pt x="10" y="31"/>
                    </a:cubicBezTo>
                    <a:cubicBezTo>
                      <a:pt x="10" y="32"/>
                      <a:pt x="11" y="33"/>
                      <a:pt x="12" y="33"/>
                    </a:cubicBezTo>
                    <a:cubicBezTo>
                      <a:pt x="13" y="34"/>
                      <a:pt x="14" y="35"/>
                      <a:pt x="14" y="38"/>
                    </a:cubicBezTo>
                    <a:cubicBezTo>
                      <a:pt x="14" y="43"/>
                      <a:pt x="10" y="46"/>
                      <a:pt x="6" y="49"/>
                    </a:cubicBezTo>
                    <a:cubicBezTo>
                      <a:pt x="3" y="52"/>
                      <a:pt x="0" y="54"/>
                      <a:pt x="0" y="57"/>
                    </a:cubicBezTo>
                    <a:cubicBezTo>
                      <a:pt x="0" y="61"/>
                      <a:pt x="21" y="66"/>
                      <a:pt x="29" y="67"/>
                    </a:cubicBezTo>
                    <a:cubicBezTo>
                      <a:pt x="29" y="66"/>
                      <a:pt x="29" y="66"/>
                      <a:pt x="29" y="65"/>
                    </a:cubicBezTo>
                    <a:cubicBezTo>
                      <a:pt x="29" y="63"/>
                      <a:pt x="29" y="62"/>
                      <a:pt x="28" y="61"/>
                    </a:cubicBezTo>
                    <a:cubicBezTo>
                      <a:pt x="28" y="60"/>
                      <a:pt x="27" y="58"/>
                      <a:pt x="27" y="56"/>
                    </a:cubicBezTo>
                    <a:cubicBezTo>
                      <a:pt x="27" y="53"/>
                      <a:pt x="28" y="50"/>
                      <a:pt x="31" y="47"/>
                    </a:cubicBezTo>
                    <a:lnTo>
                      <a:pt x="31" y="47"/>
                    </a:lnTo>
                    <a:lnTo>
                      <a:pt x="32" y="47"/>
                    </a:lnTo>
                    <a:cubicBezTo>
                      <a:pt x="33" y="48"/>
                      <a:pt x="35" y="48"/>
                      <a:pt x="38" y="49"/>
                    </a:cubicBezTo>
                    <a:cubicBezTo>
                      <a:pt x="38" y="46"/>
                      <a:pt x="40" y="43"/>
                      <a:pt x="43" y="43"/>
                    </a:cubicBezTo>
                    <a:cubicBezTo>
                      <a:pt x="48" y="43"/>
                      <a:pt x="54" y="47"/>
                      <a:pt x="60" y="50"/>
                    </a:cubicBezTo>
                    <a:cubicBezTo>
                      <a:pt x="64" y="53"/>
                      <a:pt x="68" y="55"/>
                      <a:pt x="70" y="55"/>
                    </a:cubicBezTo>
                    <a:cubicBezTo>
                      <a:pt x="77" y="55"/>
                      <a:pt x="81" y="49"/>
                      <a:pt x="82" y="43"/>
                    </a:cubicBezTo>
                    <a:cubicBezTo>
                      <a:pt x="78" y="39"/>
                      <a:pt x="76" y="33"/>
                      <a:pt x="76" y="30"/>
                    </a:cubicBezTo>
                    <a:cubicBezTo>
                      <a:pt x="76" y="29"/>
                      <a:pt x="76" y="28"/>
                      <a:pt x="76" y="26"/>
                    </a:cubicBezTo>
                    <a:cubicBezTo>
                      <a:pt x="76" y="25"/>
                      <a:pt x="76" y="24"/>
                      <a:pt x="76" y="24"/>
                    </a:cubicBezTo>
                    <a:cubicBezTo>
                      <a:pt x="76" y="23"/>
                      <a:pt x="75" y="23"/>
                      <a:pt x="74" y="23"/>
                    </a:cubicBezTo>
                    <a:cubicBezTo>
                      <a:pt x="74" y="23"/>
                      <a:pt x="72" y="23"/>
                      <a:pt x="71" y="24"/>
                    </a:cubicBezTo>
                    <a:cubicBezTo>
                      <a:pt x="69" y="24"/>
                      <a:pt x="67" y="24"/>
                      <a:pt x="65" y="24"/>
                    </a:cubicBezTo>
                    <a:cubicBezTo>
                      <a:pt x="60" y="24"/>
                      <a:pt x="59" y="20"/>
                      <a:pt x="58" y="17"/>
                    </a:cubicBezTo>
                    <a:cubicBezTo>
                      <a:pt x="58" y="16"/>
                      <a:pt x="57" y="14"/>
                      <a:pt x="56" y="14"/>
                    </a:cubicBezTo>
                    <a:cubicBezTo>
                      <a:pt x="55" y="13"/>
                      <a:pt x="53" y="13"/>
                      <a:pt x="51" y="13"/>
                    </a:cubicBezTo>
                    <a:cubicBezTo>
                      <a:pt x="51" y="13"/>
                      <a:pt x="50" y="13"/>
                      <a:pt x="49" y="13"/>
                    </a:cubicBezTo>
                    <a:cubicBezTo>
                      <a:pt x="48" y="13"/>
                      <a:pt x="46" y="13"/>
                      <a:pt x="43" y="12"/>
                    </a:cubicBezTo>
                    <a:cubicBezTo>
                      <a:pt x="42" y="12"/>
                      <a:pt x="41" y="11"/>
                      <a:pt x="38" y="8"/>
                    </a:cubicBezTo>
                    <a:cubicBezTo>
                      <a:pt x="37" y="7"/>
                      <a:pt x="34" y="4"/>
                      <a:pt x="31" y="0"/>
                    </a:cubicBezTo>
                    <a:cubicBezTo>
                      <a:pt x="31" y="6"/>
                      <a:pt x="30" y="11"/>
                      <a:pt x="25" y="1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2" name="Freeform 1138"/>
              <p:cNvSpPr>
                <a:spLocks/>
              </p:cNvSpPr>
              <p:nvPr/>
            </p:nvSpPr>
            <p:spPr bwMode="auto">
              <a:xfrm>
                <a:off x="1207124" y="3156971"/>
                <a:ext cx="196025" cy="173907"/>
              </a:xfrm>
              <a:custGeom>
                <a:avLst/>
                <a:gdLst>
                  <a:gd name="T0" fmla="*/ 36 w 52"/>
                  <a:gd name="T1" fmla="*/ 49 h 56"/>
                  <a:gd name="T2" fmla="*/ 38 w 52"/>
                  <a:gd name="T3" fmla="*/ 49 h 56"/>
                  <a:gd name="T4" fmla="*/ 44 w 52"/>
                  <a:gd name="T5" fmla="*/ 34 h 56"/>
                  <a:gd name="T6" fmla="*/ 48 w 52"/>
                  <a:gd name="T7" fmla="*/ 27 h 56"/>
                  <a:gd name="T8" fmla="*/ 50 w 52"/>
                  <a:gd name="T9" fmla="*/ 22 h 56"/>
                  <a:gd name="T10" fmla="*/ 52 w 52"/>
                  <a:gd name="T11" fmla="*/ 19 h 56"/>
                  <a:gd name="T12" fmla="*/ 47 w 52"/>
                  <a:gd name="T13" fmla="*/ 10 h 56"/>
                  <a:gd name="T14" fmla="*/ 42 w 52"/>
                  <a:gd name="T15" fmla="*/ 0 h 56"/>
                  <a:gd name="T16" fmla="*/ 35 w 52"/>
                  <a:gd name="T17" fmla="*/ 4 h 56"/>
                  <a:gd name="T18" fmla="*/ 32 w 52"/>
                  <a:gd name="T19" fmla="*/ 2 h 56"/>
                  <a:gd name="T20" fmla="*/ 30 w 52"/>
                  <a:gd name="T21" fmla="*/ 1 h 56"/>
                  <a:gd name="T22" fmla="*/ 29 w 52"/>
                  <a:gd name="T23" fmla="*/ 3 h 56"/>
                  <a:gd name="T24" fmla="*/ 24 w 52"/>
                  <a:gd name="T25" fmla="*/ 7 h 56"/>
                  <a:gd name="T26" fmla="*/ 18 w 52"/>
                  <a:gd name="T27" fmla="*/ 3 h 56"/>
                  <a:gd name="T28" fmla="*/ 13 w 52"/>
                  <a:gd name="T29" fmla="*/ 1 h 56"/>
                  <a:gd name="T30" fmla="*/ 5 w 52"/>
                  <a:gd name="T31" fmla="*/ 5 h 56"/>
                  <a:gd name="T32" fmla="*/ 0 w 52"/>
                  <a:gd name="T33" fmla="*/ 9 h 56"/>
                  <a:gd name="T34" fmla="*/ 2 w 52"/>
                  <a:gd name="T35" fmla="*/ 18 h 56"/>
                  <a:gd name="T36" fmla="*/ 3 w 52"/>
                  <a:gd name="T37" fmla="*/ 26 h 56"/>
                  <a:gd name="T38" fmla="*/ 7 w 52"/>
                  <a:gd name="T39" fmla="*/ 31 h 56"/>
                  <a:gd name="T40" fmla="*/ 13 w 52"/>
                  <a:gd name="T41" fmla="*/ 40 h 56"/>
                  <a:gd name="T42" fmla="*/ 13 w 52"/>
                  <a:gd name="T43" fmla="*/ 43 h 56"/>
                  <a:gd name="T44" fmla="*/ 20 w 52"/>
                  <a:gd name="T45" fmla="*/ 56 h 56"/>
                  <a:gd name="T46" fmla="*/ 25 w 52"/>
                  <a:gd name="T47" fmla="*/ 56 h 56"/>
                  <a:gd name="T48" fmla="*/ 36 w 52"/>
                  <a:gd name="T49" fmla="*/ 4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56">
                    <a:moveTo>
                      <a:pt x="36" y="49"/>
                    </a:moveTo>
                    <a:lnTo>
                      <a:pt x="38" y="49"/>
                    </a:lnTo>
                    <a:cubicBezTo>
                      <a:pt x="41" y="39"/>
                      <a:pt x="43" y="34"/>
                      <a:pt x="44" y="34"/>
                    </a:cubicBezTo>
                    <a:lnTo>
                      <a:pt x="48" y="27"/>
                    </a:lnTo>
                    <a:cubicBezTo>
                      <a:pt x="48" y="25"/>
                      <a:pt x="49" y="23"/>
                      <a:pt x="50" y="22"/>
                    </a:cubicBezTo>
                    <a:cubicBezTo>
                      <a:pt x="51" y="21"/>
                      <a:pt x="52" y="20"/>
                      <a:pt x="52" y="19"/>
                    </a:cubicBezTo>
                    <a:cubicBezTo>
                      <a:pt x="52" y="14"/>
                      <a:pt x="50" y="12"/>
                      <a:pt x="47" y="10"/>
                    </a:cubicBezTo>
                    <a:cubicBezTo>
                      <a:pt x="45" y="8"/>
                      <a:pt x="42" y="5"/>
                      <a:pt x="42" y="0"/>
                    </a:cubicBezTo>
                    <a:cubicBezTo>
                      <a:pt x="40" y="2"/>
                      <a:pt x="37" y="4"/>
                      <a:pt x="35" y="4"/>
                    </a:cubicBezTo>
                    <a:cubicBezTo>
                      <a:pt x="33" y="4"/>
                      <a:pt x="33" y="3"/>
                      <a:pt x="32" y="2"/>
                    </a:cubicBezTo>
                    <a:cubicBezTo>
                      <a:pt x="31" y="2"/>
                      <a:pt x="31" y="1"/>
                      <a:pt x="30" y="1"/>
                    </a:cubicBezTo>
                    <a:cubicBezTo>
                      <a:pt x="30" y="1"/>
                      <a:pt x="29" y="2"/>
                      <a:pt x="29" y="3"/>
                    </a:cubicBezTo>
                    <a:cubicBezTo>
                      <a:pt x="28" y="5"/>
                      <a:pt x="27" y="7"/>
                      <a:pt x="24" y="7"/>
                    </a:cubicBezTo>
                    <a:cubicBezTo>
                      <a:pt x="21" y="7"/>
                      <a:pt x="20" y="5"/>
                      <a:pt x="18" y="3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9" y="1"/>
                      <a:pt x="7" y="3"/>
                      <a:pt x="5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2"/>
                      <a:pt x="1" y="15"/>
                      <a:pt x="2" y="18"/>
                    </a:cubicBezTo>
                    <a:cubicBezTo>
                      <a:pt x="2" y="21"/>
                      <a:pt x="2" y="24"/>
                      <a:pt x="3" y="26"/>
                    </a:cubicBezTo>
                    <a:cubicBezTo>
                      <a:pt x="4" y="28"/>
                      <a:pt x="5" y="29"/>
                      <a:pt x="7" y="31"/>
                    </a:cubicBezTo>
                    <a:cubicBezTo>
                      <a:pt x="10" y="33"/>
                      <a:pt x="13" y="35"/>
                      <a:pt x="13" y="40"/>
                    </a:cubicBezTo>
                    <a:lnTo>
                      <a:pt x="13" y="43"/>
                    </a:lnTo>
                    <a:cubicBezTo>
                      <a:pt x="13" y="47"/>
                      <a:pt x="16" y="54"/>
                      <a:pt x="20" y="56"/>
                    </a:cubicBezTo>
                    <a:lnTo>
                      <a:pt x="25" y="56"/>
                    </a:lnTo>
                    <a:cubicBezTo>
                      <a:pt x="25" y="49"/>
                      <a:pt x="32" y="49"/>
                      <a:pt x="36" y="4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3" name="Freeform 1139"/>
              <p:cNvSpPr>
                <a:spLocks/>
              </p:cNvSpPr>
              <p:nvPr/>
            </p:nvSpPr>
            <p:spPr bwMode="auto">
              <a:xfrm>
                <a:off x="1256135" y="3946205"/>
                <a:ext cx="212365" cy="321045"/>
              </a:xfrm>
              <a:custGeom>
                <a:avLst/>
                <a:gdLst>
                  <a:gd name="T0" fmla="*/ 53 w 58"/>
                  <a:gd name="T1" fmla="*/ 53 h 106"/>
                  <a:gd name="T2" fmla="*/ 48 w 58"/>
                  <a:gd name="T3" fmla="*/ 51 h 106"/>
                  <a:gd name="T4" fmla="*/ 40 w 58"/>
                  <a:gd name="T5" fmla="*/ 43 h 106"/>
                  <a:gd name="T6" fmla="*/ 44 w 58"/>
                  <a:gd name="T7" fmla="*/ 35 h 106"/>
                  <a:gd name="T8" fmla="*/ 48 w 58"/>
                  <a:gd name="T9" fmla="*/ 31 h 106"/>
                  <a:gd name="T10" fmla="*/ 46 w 58"/>
                  <a:gd name="T11" fmla="*/ 29 h 106"/>
                  <a:gd name="T12" fmla="*/ 45 w 58"/>
                  <a:gd name="T13" fmla="*/ 28 h 106"/>
                  <a:gd name="T14" fmla="*/ 40 w 58"/>
                  <a:gd name="T15" fmla="*/ 20 h 106"/>
                  <a:gd name="T16" fmla="*/ 46 w 58"/>
                  <a:gd name="T17" fmla="*/ 10 h 106"/>
                  <a:gd name="T18" fmla="*/ 45 w 58"/>
                  <a:gd name="T19" fmla="*/ 7 h 106"/>
                  <a:gd name="T20" fmla="*/ 39 w 58"/>
                  <a:gd name="T21" fmla="*/ 0 h 106"/>
                  <a:gd name="T22" fmla="*/ 36 w 58"/>
                  <a:gd name="T23" fmla="*/ 1 h 106"/>
                  <a:gd name="T24" fmla="*/ 31 w 58"/>
                  <a:gd name="T25" fmla="*/ 2 h 106"/>
                  <a:gd name="T26" fmla="*/ 24 w 58"/>
                  <a:gd name="T27" fmla="*/ 1 h 106"/>
                  <a:gd name="T28" fmla="*/ 18 w 58"/>
                  <a:gd name="T29" fmla="*/ 0 h 106"/>
                  <a:gd name="T30" fmla="*/ 14 w 58"/>
                  <a:gd name="T31" fmla="*/ 2 h 106"/>
                  <a:gd name="T32" fmla="*/ 17 w 58"/>
                  <a:gd name="T33" fmla="*/ 12 h 106"/>
                  <a:gd name="T34" fmla="*/ 20 w 58"/>
                  <a:gd name="T35" fmla="*/ 30 h 106"/>
                  <a:gd name="T36" fmla="*/ 27 w 58"/>
                  <a:gd name="T37" fmla="*/ 40 h 106"/>
                  <a:gd name="T38" fmla="*/ 28 w 58"/>
                  <a:gd name="T39" fmla="*/ 40 h 106"/>
                  <a:gd name="T40" fmla="*/ 28 w 58"/>
                  <a:gd name="T41" fmla="*/ 46 h 106"/>
                  <a:gd name="T42" fmla="*/ 28 w 58"/>
                  <a:gd name="T43" fmla="*/ 47 h 106"/>
                  <a:gd name="T44" fmla="*/ 26 w 58"/>
                  <a:gd name="T45" fmla="*/ 49 h 106"/>
                  <a:gd name="T46" fmla="*/ 23 w 58"/>
                  <a:gd name="T47" fmla="*/ 53 h 106"/>
                  <a:gd name="T48" fmla="*/ 24 w 58"/>
                  <a:gd name="T49" fmla="*/ 60 h 106"/>
                  <a:gd name="T50" fmla="*/ 26 w 58"/>
                  <a:gd name="T51" fmla="*/ 67 h 106"/>
                  <a:gd name="T52" fmla="*/ 14 w 58"/>
                  <a:gd name="T53" fmla="*/ 75 h 106"/>
                  <a:gd name="T54" fmla="*/ 11 w 58"/>
                  <a:gd name="T55" fmla="*/ 73 h 106"/>
                  <a:gd name="T56" fmla="*/ 10 w 58"/>
                  <a:gd name="T57" fmla="*/ 72 h 106"/>
                  <a:gd name="T58" fmla="*/ 8 w 58"/>
                  <a:gd name="T59" fmla="*/ 76 h 106"/>
                  <a:gd name="T60" fmla="*/ 9 w 58"/>
                  <a:gd name="T61" fmla="*/ 80 h 106"/>
                  <a:gd name="T62" fmla="*/ 11 w 58"/>
                  <a:gd name="T63" fmla="*/ 85 h 106"/>
                  <a:gd name="T64" fmla="*/ 5 w 58"/>
                  <a:gd name="T65" fmla="*/ 92 h 106"/>
                  <a:gd name="T66" fmla="*/ 0 w 58"/>
                  <a:gd name="T67" fmla="*/ 97 h 106"/>
                  <a:gd name="T68" fmla="*/ 4 w 58"/>
                  <a:gd name="T69" fmla="*/ 101 h 106"/>
                  <a:gd name="T70" fmla="*/ 7 w 58"/>
                  <a:gd name="T71" fmla="*/ 103 h 106"/>
                  <a:gd name="T72" fmla="*/ 10 w 58"/>
                  <a:gd name="T73" fmla="*/ 103 h 106"/>
                  <a:gd name="T74" fmla="*/ 18 w 58"/>
                  <a:gd name="T75" fmla="*/ 105 h 106"/>
                  <a:gd name="T76" fmla="*/ 25 w 58"/>
                  <a:gd name="T77" fmla="*/ 106 h 106"/>
                  <a:gd name="T78" fmla="*/ 48 w 58"/>
                  <a:gd name="T79" fmla="*/ 105 h 106"/>
                  <a:gd name="T80" fmla="*/ 48 w 58"/>
                  <a:gd name="T81" fmla="*/ 105 h 106"/>
                  <a:gd name="T82" fmla="*/ 46 w 58"/>
                  <a:gd name="T83" fmla="*/ 103 h 106"/>
                  <a:gd name="T84" fmla="*/ 45 w 58"/>
                  <a:gd name="T85" fmla="*/ 103 h 106"/>
                  <a:gd name="T86" fmla="*/ 45 w 58"/>
                  <a:gd name="T87" fmla="*/ 85 h 106"/>
                  <a:gd name="T88" fmla="*/ 47 w 58"/>
                  <a:gd name="T89" fmla="*/ 86 h 106"/>
                  <a:gd name="T90" fmla="*/ 53 w 58"/>
                  <a:gd name="T91" fmla="*/ 90 h 106"/>
                  <a:gd name="T92" fmla="*/ 56 w 58"/>
                  <a:gd name="T93" fmla="*/ 92 h 106"/>
                  <a:gd name="T94" fmla="*/ 57 w 58"/>
                  <a:gd name="T95" fmla="*/ 80 h 106"/>
                  <a:gd name="T96" fmla="*/ 57 w 58"/>
                  <a:gd name="T97" fmla="*/ 74 h 106"/>
                  <a:gd name="T98" fmla="*/ 57 w 58"/>
                  <a:gd name="T99" fmla="*/ 70 h 106"/>
                  <a:gd name="T100" fmla="*/ 53 w 58"/>
                  <a:gd name="T101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106">
                    <a:moveTo>
                      <a:pt x="53" y="53"/>
                    </a:moveTo>
                    <a:cubicBezTo>
                      <a:pt x="52" y="52"/>
                      <a:pt x="50" y="51"/>
                      <a:pt x="48" y="51"/>
                    </a:cubicBezTo>
                    <a:cubicBezTo>
                      <a:pt x="44" y="50"/>
                      <a:pt x="40" y="49"/>
                      <a:pt x="40" y="43"/>
                    </a:cubicBezTo>
                    <a:cubicBezTo>
                      <a:pt x="40" y="39"/>
                      <a:pt x="42" y="37"/>
                      <a:pt x="44" y="35"/>
                    </a:cubicBezTo>
                    <a:cubicBezTo>
                      <a:pt x="45" y="34"/>
                      <a:pt x="47" y="32"/>
                      <a:pt x="48" y="31"/>
                    </a:cubicBezTo>
                    <a:lnTo>
                      <a:pt x="46" y="29"/>
                    </a:lnTo>
                    <a:cubicBezTo>
                      <a:pt x="45" y="29"/>
                      <a:pt x="45" y="28"/>
                      <a:pt x="45" y="28"/>
                    </a:cubicBezTo>
                    <a:cubicBezTo>
                      <a:pt x="43" y="26"/>
                      <a:pt x="40" y="24"/>
                      <a:pt x="40" y="20"/>
                    </a:cubicBezTo>
                    <a:cubicBezTo>
                      <a:pt x="40" y="15"/>
                      <a:pt x="43" y="13"/>
                      <a:pt x="46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4" y="3"/>
                      <a:pt x="43" y="0"/>
                      <a:pt x="39" y="0"/>
                    </a:cubicBezTo>
                    <a:cubicBezTo>
                      <a:pt x="37" y="0"/>
                      <a:pt x="37" y="0"/>
                      <a:pt x="36" y="1"/>
                    </a:cubicBezTo>
                    <a:cubicBezTo>
                      <a:pt x="34" y="1"/>
                      <a:pt x="33" y="2"/>
                      <a:pt x="31" y="2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3" y="0"/>
                      <a:pt x="21" y="0"/>
                      <a:pt x="18" y="0"/>
                    </a:cubicBezTo>
                    <a:cubicBezTo>
                      <a:pt x="16" y="0"/>
                      <a:pt x="15" y="0"/>
                      <a:pt x="14" y="2"/>
                    </a:cubicBezTo>
                    <a:cubicBezTo>
                      <a:pt x="15" y="6"/>
                      <a:pt x="16" y="9"/>
                      <a:pt x="17" y="12"/>
                    </a:cubicBezTo>
                    <a:cubicBezTo>
                      <a:pt x="18" y="16"/>
                      <a:pt x="20" y="21"/>
                      <a:pt x="20" y="30"/>
                    </a:cubicBezTo>
                    <a:cubicBezTo>
                      <a:pt x="20" y="37"/>
                      <a:pt x="21" y="40"/>
                      <a:pt x="27" y="40"/>
                    </a:cubicBezTo>
                    <a:lnTo>
                      <a:pt x="28" y="40"/>
                    </a:lnTo>
                    <a:lnTo>
                      <a:pt x="28" y="46"/>
                    </a:lnTo>
                    <a:lnTo>
                      <a:pt x="28" y="47"/>
                    </a:lnTo>
                    <a:cubicBezTo>
                      <a:pt x="27" y="48"/>
                      <a:pt x="26" y="49"/>
                      <a:pt x="26" y="49"/>
                    </a:cubicBezTo>
                    <a:cubicBezTo>
                      <a:pt x="24" y="51"/>
                      <a:pt x="23" y="52"/>
                      <a:pt x="23" y="53"/>
                    </a:cubicBezTo>
                    <a:cubicBezTo>
                      <a:pt x="23" y="56"/>
                      <a:pt x="24" y="58"/>
                      <a:pt x="24" y="60"/>
                    </a:cubicBezTo>
                    <a:cubicBezTo>
                      <a:pt x="25" y="62"/>
                      <a:pt x="26" y="64"/>
                      <a:pt x="26" y="67"/>
                    </a:cubicBezTo>
                    <a:cubicBezTo>
                      <a:pt x="26" y="71"/>
                      <a:pt x="16" y="75"/>
                      <a:pt x="14" y="75"/>
                    </a:cubicBezTo>
                    <a:cubicBezTo>
                      <a:pt x="13" y="75"/>
                      <a:pt x="12" y="74"/>
                      <a:pt x="11" y="73"/>
                    </a:cubicBezTo>
                    <a:cubicBezTo>
                      <a:pt x="10" y="73"/>
                      <a:pt x="10" y="72"/>
                      <a:pt x="10" y="72"/>
                    </a:cubicBezTo>
                    <a:cubicBezTo>
                      <a:pt x="8" y="72"/>
                      <a:pt x="8" y="75"/>
                      <a:pt x="8" y="76"/>
                    </a:cubicBezTo>
                    <a:cubicBezTo>
                      <a:pt x="8" y="77"/>
                      <a:pt x="8" y="79"/>
                      <a:pt x="9" y="80"/>
                    </a:cubicBezTo>
                    <a:cubicBezTo>
                      <a:pt x="10" y="81"/>
                      <a:pt x="11" y="83"/>
                      <a:pt x="11" y="85"/>
                    </a:cubicBezTo>
                    <a:cubicBezTo>
                      <a:pt x="11" y="89"/>
                      <a:pt x="7" y="91"/>
                      <a:pt x="5" y="92"/>
                    </a:cubicBezTo>
                    <a:cubicBezTo>
                      <a:pt x="2" y="94"/>
                      <a:pt x="0" y="95"/>
                      <a:pt x="0" y="97"/>
                    </a:cubicBezTo>
                    <a:cubicBezTo>
                      <a:pt x="0" y="99"/>
                      <a:pt x="2" y="100"/>
                      <a:pt x="4" y="101"/>
                    </a:cubicBezTo>
                    <a:cubicBezTo>
                      <a:pt x="5" y="101"/>
                      <a:pt x="6" y="102"/>
                      <a:pt x="7" y="103"/>
                    </a:cubicBezTo>
                    <a:lnTo>
                      <a:pt x="10" y="103"/>
                    </a:lnTo>
                    <a:cubicBezTo>
                      <a:pt x="13" y="103"/>
                      <a:pt x="15" y="104"/>
                      <a:pt x="18" y="105"/>
                    </a:cubicBezTo>
                    <a:cubicBezTo>
                      <a:pt x="20" y="106"/>
                      <a:pt x="23" y="106"/>
                      <a:pt x="25" y="106"/>
                    </a:cubicBezTo>
                    <a:cubicBezTo>
                      <a:pt x="32" y="105"/>
                      <a:pt x="40" y="105"/>
                      <a:pt x="48" y="105"/>
                    </a:cubicBezTo>
                    <a:cubicBezTo>
                      <a:pt x="48" y="105"/>
                      <a:pt x="48" y="105"/>
                      <a:pt x="48" y="105"/>
                    </a:cubicBezTo>
                    <a:cubicBezTo>
                      <a:pt x="47" y="104"/>
                      <a:pt x="47" y="104"/>
                      <a:pt x="46" y="103"/>
                    </a:cubicBezTo>
                    <a:lnTo>
                      <a:pt x="45" y="103"/>
                    </a:lnTo>
                    <a:lnTo>
                      <a:pt x="45" y="85"/>
                    </a:lnTo>
                    <a:lnTo>
                      <a:pt x="47" y="86"/>
                    </a:lnTo>
                    <a:cubicBezTo>
                      <a:pt x="50" y="87"/>
                      <a:pt x="52" y="88"/>
                      <a:pt x="53" y="90"/>
                    </a:cubicBezTo>
                    <a:cubicBezTo>
                      <a:pt x="54" y="90"/>
                      <a:pt x="55" y="91"/>
                      <a:pt x="56" y="92"/>
                    </a:cubicBezTo>
                    <a:cubicBezTo>
                      <a:pt x="57" y="87"/>
                      <a:pt x="57" y="84"/>
                      <a:pt x="57" y="80"/>
                    </a:cubicBezTo>
                    <a:cubicBezTo>
                      <a:pt x="57" y="78"/>
                      <a:pt x="57" y="76"/>
                      <a:pt x="57" y="74"/>
                    </a:cubicBezTo>
                    <a:cubicBezTo>
                      <a:pt x="57" y="73"/>
                      <a:pt x="57" y="72"/>
                      <a:pt x="57" y="70"/>
                    </a:cubicBezTo>
                    <a:cubicBezTo>
                      <a:pt x="58" y="63"/>
                      <a:pt x="58" y="57"/>
                      <a:pt x="53" y="5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4" name="Freeform 1140"/>
              <p:cNvSpPr>
                <a:spLocks/>
              </p:cNvSpPr>
              <p:nvPr/>
            </p:nvSpPr>
            <p:spPr bwMode="auto">
              <a:xfrm>
                <a:off x="798751" y="3651915"/>
                <a:ext cx="441052" cy="414689"/>
              </a:xfrm>
              <a:custGeom>
                <a:avLst/>
                <a:gdLst>
                  <a:gd name="T0" fmla="*/ 115 w 117"/>
                  <a:gd name="T1" fmla="*/ 13 h 133"/>
                  <a:gd name="T2" fmla="*/ 110 w 117"/>
                  <a:gd name="T3" fmla="*/ 6 h 133"/>
                  <a:gd name="T4" fmla="*/ 99 w 117"/>
                  <a:gd name="T5" fmla="*/ 8 h 133"/>
                  <a:gd name="T6" fmla="*/ 81 w 117"/>
                  <a:gd name="T7" fmla="*/ 0 h 133"/>
                  <a:gd name="T8" fmla="*/ 80 w 117"/>
                  <a:gd name="T9" fmla="*/ 2 h 133"/>
                  <a:gd name="T10" fmla="*/ 80 w 117"/>
                  <a:gd name="T11" fmla="*/ 7 h 133"/>
                  <a:gd name="T12" fmla="*/ 66 w 117"/>
                  <a:gd name="T13" fmla="*/ 11 h 133"/>
                  <a:gd name="T14" fmla="*/ 66 w 117"/>
                  <a:gd name="T15" fmla="*/ 14 h 133"/>
                  <a:gd name="T16" fmla="*/ 67 w 117"/>
                  <a:gd name="T17" fmla="*/ 19 h 133"/>
                  <a:gd name="T18" fmla="*/ 59 w 117"/>
                  <a:gd name="T19" fmla="*/ 19 h 133"/>
                  <a:gd name="T20" fmla="*/ 56 w 117"/>
                  <a:gd name="T21" fmla="*/ 19 h 133"/>
                  <a:gd name="T22" fmla="*/ 41 w 117"/>
                  <a:gd name="T23" fmla="*/ 39 h 133"/>
                  <a:gd name="T24" fmla="*/ 24 w 117"/>
                  <a:gd name="T25" fmla="*/ 26 h 133"/>
                  <a:gd name="T26" fmla="*/ 21 w 117"/>
                  <a:gd name="T27" fmla="*/ 29 h 133"/>
                  <a:gd name="T28" fmla="*/ 11 w 117"/>
                  <a:gd name="T29" fmla="*/ 24 h 133"/>
                  <a:gd name="T30" fmla="*/ 11 w 117"/>
                  <a:gd name="T31" fmla="*/ 37 h 133"/>
                  <a:gd name="T32" fmla="*/ 19 w 117"/>
                  <a:gd name="T33" fmla="*/ 45 h 133"/>
                  <a:gd name="T34" fmla="*/ 5 w 117"/>
                  <a:gd name="T35" fmla="*/ 49 h 133"/>
                  <a:gd name="T36" fmla="*/ 26 w 117"/>
                  <a:gd name="T37" fmla="*/ 67 h 133"/>
                  <a:gd name="T38" fmla="*/ 20 w 117"/>
                  <a:gd name="T39" fmla="*/ 81 h 133"/>
                  <a:gd name="T40" fmla="*/ 29 w 117"/>
                  <a:gd name="T41" fmla="*/ 95 h 133"/>
                  <a:gd name="T42" fmla="*/ 27 w 117"/>
                  <a:gd name="T43" fmla="*/ 105 h 133"/>
                  <a:gd name="T44" fmla="*/ 35 w 117"/>
                  <a:gd name="T45" fmla="*/ 108 h 133"/>
                  <a:gd name="T46" fmla="*/ 46 w 117"/>
                  <a:gd name="T47" fmla="*/ 107 h 133"/>
                  <a:gd name="T48" fmla="*/ 52 w 117"/>
                  <a:gd name="T49" fmla="*/ 105 h 133"/>
                  <a:gd name="T50" fmla="*/ 53 w 117"/>
                  <a:gd name="T51" fmla="*/ 102 h 133"/>
                  <a:gd name="T52" fmla="*/ 58 w 117"/>
                  <a:gd name="T53" fmla="*/ 103 h 133"/>
                  <a:gd name="T54" fmla="*/ 70 w 117"/>
                  <a:gd name="T55" fmla="*/ 122 h 133"/>
                  <a:gd name="T56" fmla="*/ 74 w 117"/>
                  <a:gd name="T57" fmla="*/ 131 h 133"/>
                  <a:gd name="T58" fmla="*/ 81 w 117"/>
                  <a:gd name="T59" fmla="*/ 133 h 133"/>
                  <a:gd name="T60" fmla="*/ 84 w 117"/>
                  <a:gd name="T61" fmla="*/ 129 h 133"/>
                  <a:gd name="T62" fmla="*/ 85 w 117"/>
                  <a:gd name="T63" fmla="*/ 127 h 133"/>
                  <a:gd name="T64" fmla="*/ 94 w 117"/>
                  <a:gd name="T65" fmla="*/ 121 h 133"/>
                  <a:gd name="T66" fmla="*/ 109 w 117"/>
                  <a:gd name="T67" fmla="*/ 106 h 133"/>
                  <a:gd name="T68" fmla="*/ 106 w 117"/>
                  <a:gd name="T69" fmla="*/ 106 h 133"/>
                  <a:gd name="T70" fmla="*/ 98 w 117"/>
                  <a:gd name="T71" fmla="*/ 105 h 133"/>
                  <a:gd name="T72" fmla="*/ 97 w 117"/>
                  <a:gd name="T73" fmla="*/ 102 h 133"/>
                  <a:gd name="T74" fmla="*/ 86 w 117"/>
                  <a:gd name="T75" fmla="*/ 86 h 133"/>
                  <a:gd name="T76" fmla="*/ 88 w 117"/>
                  <a:gd name="T77" fmla="*/ 75 h 133"/>
                  <a:gd name="T78" fmla="*/ 82 w 117"/>
                  <a:gd name="T79" fmla="*/ 64 h 133"/>
                  <a:gd name="T80" fmla="*/ 99 w 117"/>
                  <a:gd name="T81" fmla="*/ 56 h 133"/>
                  <a:gd name="T82" fmla="*/ 107 w 117"/>
                  <a:gd name="T83" fmla="*/ 56 h 133"/>
                  <a:gd name="T84" fmla="*/ 108 w 117"/>
                  <a:gd name="T85" fmla="*/ 47 h 133"/>
                  <a:gd name="T86" fmla="*/ 113 w 117"/>
                  <a:gd name="T87" fmla="*/ 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7" h="133">
                    <a:moveTo>
                      <a:pt x="117" y="19"/>
                    </a:moveTo>
                    <a:cubicBezTo>
                      <a:pt x="117" y="17"/>
                      <a:pt x="116" y="15"/>
                      <a:pt x="115" y="13"/>
                    </a:cubicBezTo>
                    <a:cubicBezTo>
                      <a:pt x="114" y="11"/>
                      <a:pt x="113" y="9"/>
                      <a:pt x="113" y="7"/>
                    </a:cubicBezTo>
                    <a:cubicBezTo>
                      <a:pt x="112" y="6"/>
                      <a:pt x="110" y="6"/>
                      <a:pt x="110" y="6"/>
                    </a:cubicBezTo>
                    <a:cubicBezTo>
                      <a:pt x="108" y="6"/>
                      <a:pt x="107" y="6"/>
                      <a:pt x="105" y="7"/>
                    </a:cubicBezTo>
                    <a:cubicBezTo>
                      <a:pt x="103" y="7"/>
                      <a:pt x="101" y="8"/>
                      <a:pt x="99" y="8"/>
                    </a:cubicBezTo>
                    <a:cubicBezTo>
                      <a:pt x="94" y="8"/>
                      <a:pt x="91" y="6"/>
                      <a:pt x="89" y="4"/>
                    </a:cubicBezTo>
                    <a:cubicBezTo>
                      <a:pt x="87" y="2"/>
                      <a:pt x="85" y="0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80" y="1"/>
                      <a:pt x="80" y="2"/>
                    </a:cubicBezTo>
                    <a:cubicBezTo>
                      <a:pt x="80" y="3"/>
                      <a:pt x="80" y="5"/>
                      <a:pt x="80" y="6"/>
                    </a:cubicBezTo>
                    <a:lnTo>
                      <a:pt x="80" y="7"/>
                    </a:lnTo>
                    <a:cubicBezTo>
                      <a:pt x="77" y="11"/>
                      <a:pt x="72" y="11"/>
                      <a:pt x="68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2"/>
                      <a:pt x="65" y="13"/>
                      <a:pt x="66" y="14"/>
                    </a:cubicBezTo>
                    <a:cubicBezTo>
                      <a:pt x="66" y="15"/>
                      <a:pt x="67" y="16"/>
                      <a:pt x="67" y="18"/>
                    </a:cubicBezTo>
                    <a:lnTo>
                      <a:pt x="67" y="19"/>
                    </a:lnTo>
                    <a:lnTo>
                      <a:pt x="66" y="19"/>
                    </a:lnTo>
                    <a:cubicBezTo>
                      <a:pt x="63" y="19"/>
                      <a:pt x="61" y="19"/>
                      <a:pt x="59" y="19"/>
                    </a:cubicBezTo>
                    <a:cubicBezTo>
                      <a:pt x="58" y="18"/>
                      <a:pt x="58" y="18"/>
                      <a:pt x="57" y="18"/>
                    </a:cubicBezTo>
                    <a:cubicBezTo>
                      <a:pt x="57" y="18"/>
                      <a:pt x="56" y="18"/>
                      <a:pt x="56" y="19"/>
                    </a:cubicBezTo>
                    <a:lnTo>
                      <a:pt x="56" y="23"/>
                    </a:lnTo>
                    <a:cubicBezTo>
                      <a:pt x="56" y="29"/>
                      <a:pt x="50" y="39"/>
                      <a:pt x="41" y="39"/>
                    </a:cubicBezTo>
                    <a:cubicBezTo>
                      <a:pt x="38" y="39"/>
                      <a:pt x="35" y="36"/>
                      <a:pt x="33" y="33"/>
                    </a:cubicBezTo>
                    <a:cubicBezTo>
                      <a:pt x="30" y="29"/>
                      <a:pt x="28" y="26"/>
                      <a:pt x="24" y="26"/>
                    </a:cubicBezTo>
                    <a:cubicBezTo>
                      <a:pt x="24" y="26"/>
                      <a:pt x="24" y="26"/>
                      <a:pt x="24" y="27"/>
                    </a:cubicBezTo>
                    <a:cubicBezTo>
                      <a:pt x="23" y="27"/>
                      <a:pt x="22" y="29"/>
                      <a:pt x="21" y="29"/>
                    </a:cubicBezTo>
                    <a:cubicBezTo>
                      <a:pt x="18" y="29"/>
                      <a:pt x="17" y="27"/>
                      <a:pt x="15" y="26"/>
                    </a:cubicBezTo>
                    <a:cubicBezTo>
                      <a:pt x="14" y="25"/>
                      <a:pt x="13" y="24"/>
                      <a:pt x="11" y="24"/>
                    </a:cubicBezTo>
                    <a:cubicBezTo>
                      <a:pt x="8" y="24"/>
                      <a:pt x="3" y="28"/>
                      <a:pt x="0" y="32"/>
                    </a:cubicBezTo>
                    <a:cubicBezTo>
                      <a:pt x="4" y="35"/>
                      <a:pt x="8" y="36"/>
                      <a:pt x="11" y="37"/>
                    </a:cubicBezTo>
                    <a:cubicBezTo>
                      <a:pt x="13" y="37"/>
                      <a:pt x="14" y="37"/>
                      <a:pt x="15" y="38"/>
                    </a:cubicBezTo>
                    <a:cubicBezTo>
                      <a:pt x="19" y="41"/>
                      <a:pt x="20" y="43"/>
                      <a:pt x="19" y="45"/>
                    </a:cubicBezTo>
                    <a:cubicBezTo>
                      <a:pt x="18" y="48"/>
                      <a:pt x="14" y="49"/>
                      <a:pt x="5" y="48"/>
                    </a:cubicBezTo>
                    <a:cubicBezTo>
                      <a:pt x="5" y="48"/>
                      <a:pt x="5" y="48"/>
                      <a:pt x="5" y="49"/>
                    </a:cubicBezTo>
                    <a:cubicBezTo>
                      <a:pt x="5" y="51"/>
                      <a:pt x="5" y="54"/>
                      <a:pt x="5" y="56"/>
                    </a:cubicBezTo>
                    <a:cubicBezTo>
                      <a:pt x="13" y="56"/>
                      <a:pt x="26" y="61"/>
                      <a:pt x="26" y="67"/>
                    </a:cubicBezTo>
                    <a:cubicBezTo>
                      <a:pt x="26" y="70"/>
                      <a:pt x="25" y="72"/>
                      <a:pt x="23" y="73"/>
                    </a:cubicBezTo>
                    <a:cubicBezTo>
                      <a:pt x="22" y="75"/>
                      <a:pt x="20" y="77"/>
                      <a:pt x="20" y="81"/>
                    </a:cubicBezTo>
                    <a:cubicBezTo>
                      <a:pt x="20" y="84"/>
                      <a:pt x="22" y="86"/>
                      <a:pt x="25" y="88"/>
                    </a:cubicBezTo>
                    <a:cubicBezTo>
                      <a:pt x="27" y="90"/>
                      <a:pt x="29" y="92"/>
                      <a:pt x="29" y="95"/>
                    </a:cubicBezTo>
                    <a:cubicBezTo>
                      <a:pt x="29" y="97"/>
                      <a:pt x="29" y="99"/>
                      <a:pt x="28" y="101"/>
                    </a:cubicBezTo>
                    <a:cubicBezTo>
                      <a:pt x="28" y="102"/>
                      <a:pt x="28" y="103"/>
                      <a:pt x="27" y="105"/>
                    </a:cubicBezTo>
                    <a:cubicBezTo>
                      <a:pt x="28" y="105"/>
                      <a:pt x="28" y="105"/>
                      <a:pt x="29" y="105"/>
                    </a:cubicBezTo>
                    <a:cubicBezTo>
                      <a:pt x="32" y="105"/>
                      <a:pt x="33" y="106"/>
                      <a:pt x="35" y="108"/>
                    </a:cubicBezTo>
                    <a:cubicBezTo>
                      <a:pt x="36" y="106"/>
                      <a:pt x="39" y="105"/>
                      <a:pt x="41" y="105"/>
                    </a:cubicBezTo>
                    <a:cubicBezTo>
                      <a:pt x="43" y="105"/>
                      <a:pt x="45" y="106"/>
                      <a:pt x="46" y="107"/>
                    </a:cubicBezTo>
                    <a:cubicBezTo>
                      <a:pt x="47" y="107"/>
                      <a:pt x="48" y="108"/>
                      <a:pt x="49" y="108"/>
                    </a:cubicBezTo>
                    <a:cubicBezTo>
                      <a:pt x="50" y="108"/>
                      <a:pt x="51" y="107"/>
                      <a:pt x="52" y="105"/>
                    </a:cubicBezTo>
                    <a:cubicBezTo>
                      <a:pt x="52" y="104"/>
                      <a:pt x="52" y="103"/>
                      <a:pt x="53" y="102"/>
                    </a:cubicBezTo>
                    <a:lnTo>
                      <a:pt x="53" y="102"/>
                    </a:lnTo>
                    <a:lnTo>
                      <a:pt x="58" y="102"/>
                    </a:lnTo>
                    <a:lnTo>
                      <a:pt x="58" y="103"/>
                    </a:lnTo>
                    <a:cubicBezTo>
                      <a:pt x="58" y="108"/>
                      <a:pt x="61" y="112"/>
                      <a:pt x="65" y="115"/>
                    </a:cubicBezTo>
                    <a:cubicBezTo>
                      <a:pt x="67" y="117"/>
                      <a:pt x="69" y="120"/>
                      <a:pt x="70" y="122"/>
                    </a:cubicBezTo>
                    <a:cubicBezTo>
                      <a:pt x="70" y="124"/>
                      <a:pt x="71" y="125"/>
                      <a:pt x="71" y="126"/>
                    </a:cubicBezTo>
                    <a:cubicBezTo>
                      <a:pt x="71" y="130"/>
                      <a:pt x="72" y="131"/>
                      <a:pt x="74" y="131"/>
                    </a:cubicBezTo>
                    <a:cubicBezTo>
                      <a:pt x="76" y="131"/>
                      <a:pt x="78" y="132"/>
                      <a:pt x="79" y="132"/>
                    </a:cubicBezTo>
                    <a:cubicBezTo>
                      <a:pt x="80" y="133"/>
                      <a:pt x="81" y="133"/>
                      <a:pt x="81" y="133"/>
                    </a:cubicBezTo>
                    <a:cubicBezTo>
                      <a:pt x="83" y="133"/>
                      <a:pt x="84" y="133"/>
                      <a:pt x="84" y="130"/>
                    </a:cubicBezTo>
                    <a:lnTo>
                      <a:pt x="84" y="129"/>
                    </a:lnTo>
                    <a:lnTo>
                      <a:pt x="84" y="129"/>
                    </a:lnTo>
                    <a:cubicBezTo>
                      <a:pt x="85" y="129"/>
                      <a:pt x="85" y="128"/>
                      <a:pt x="85" y="127"/>
                    </a:cubicBezTo>
                    <a:cubicBezTo>
                      <a:pt x="85" y="126"/>
                      <a:pt x="86" y="124"/>
                      <a:pt x="88" y="123"/>
                    </a:cubicBezTo>
                    <a:cubicBezTo>
                      <a:pt x="90" y="122"/>
                      <a:pt x="92" y="122"/>
                      <a:pt x="94" y="121"/>
                    </a:cubicBezTo>
                    <a:cubicBezTo>
                      <a:pt x="102" y="119"/>
                      <a:pt x="109" y="117"/>
                      <a:pt x="109" y="108"/>
                    </a:cubicBezTo>
                    <a:lnTo>
                      <a:pt x="109" y="106"/>
                    </a:lnTo>
                    <a:lnTo>
                      <a:pt x="106" y="106"/>
                    </a:lnTo>
                    <a:cubicBezTo>
                      <a:pt x="106" y="106"/>
                      <a:pt x="106" y="106"/>
                      <a:pt x="106" y="106"/>
                    </a:cubicBezTo>
                    <a:cubicBezTo>
                      <a:pt x="105" y="108"/>
                      <a:pt x="104" y="108"/>
                      <a:pt x="102" y="108"/>
                    </a:cubicBezTo>
                    <a:cubicBezTo>
                      <a:pt x="101" y="108"/>
                      <a:pt x="99" y="108"/>
                      <a:pt x="98" y="105"/>
                    </a:cubicBezTo>
                    <a:cubicBezTo>
                      <a:pt x="98" y="105"/>
                      <a:pt x="98" y="104"/>
                      <a:pt x="98" y="104"/>
                    </a:cubicBezTo>
                    <a:cubicBezTo>
                      <a:pt x="98" y="104"/>
                      <a:pt x="98" y="103"/>
                      <a:pt x="97" y="102"/>
                    </a:cubicBezTo>
                    <a:lnTo>
                      <a:pt x="97" y="100"/>
                    </a:lnTo>
                    <a:cubicBezTo>
                      <a:pt x="92" y="99"/>
                      <a:pt x="86" y="91"/>
                      <a:pt x="86" y="86"/>
                    </a:cubicBezTo>
                    <a:cubicBezTo>
                      <a:pt x="86" y="84"/>
                      <a:pt x="86" y="82"/>
                      <a:pt x="87" y="80"/>
                    </a:cubicBezTo>
                    <a:cubicBezTo>
                      <a:pt x="88" y="78"/>
                      <a:pt x="88" y="77"/>
                      <a:pt x="88" y="75"/>
                    </a:cubicBezTo>
                    <a:cubicBezTo>
                      <a:pt x="88" y="72"/>
                      <a:pt x="87" y="71"/>
                      <a:pt x="85" y="69"/>
                    </a:cubicBezTo>
                    <a:cubicBezTo>
                      <a:pt x="83" y="68"/>
                      <a:pt x="82" y="67"/>
                      <a:pt x="82" y="64"/>
                    </a:cubicBezTo>
                    <a:cubicBezTo>
                      <a:pt x="82" y="60"/>
                      <a:pt x="90" y="54"/>
                      <a:pt x="94" y="54"/>
                    </a:cubicBezTo>
                    <a:cubicBezTo>
                      <a:pt x="96" y="54"/>
                      <a:pt x="98" y="55"/>
                      <a:pt x="99" y="56"/>
                    </a:cubicBezTo>
                    <a:cubicBezTo>
                      <a:pt x="101" y="56"/>
                      <a:pt x="102" y="57"/>
                      <a:pt x="104" y="57"/>
                    </a:cubicBezTo>
                    <a:cubicBezTo>
                      <a:pt x="106" y="57"/>
                      <a:pt x="106" y="57"/>
                      <a:pt x="107" y="56"/>
                    </a:cubicBezTo>
                    <a:cubicBezTo>
                      <a:pt x="108" y="55"/>
                      <a:pt x="108" y="52"/>
                      <a:pt x="108" y="50"/>
                    </a:cubicBezTo>
                    <a:cubicBezTo>
                      <a:pt x="108" y="49"/>
                      <a:pt x="108" y="48"/>
                      <a:pt x="108" y="47"/>
                    </a:cubicBezTo>
                    <a:lnTo>
                      <a:pt x="108" y="38"/>
                    </a:lnTo>
                    <a:cubicBezTo>
                      <a:pt x="108" y="33"/>
                      <a:pt x="110" y="31"/>
                      <a:pt x="113" y="28"/>
                    </a:cubicBezTo>
                    <a:cubicBezTo>
                      <a:pt x="115" y="26"/>
                      <a:pt x="117" y="24"/>
                      <a:pt x="117" y="1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5" name="Freeform 1141"/>
              <p:cNvSpPr>
                <a:spLocks/>
              </p:cNvSpPr>
              <p:nvPr/>
            </p:nvSpPr>
            <p:spPr bwMode="auto">
              <a:xfrm>
                <a:off x="913086" y="3344251"/>
                <a:ext cx="245036" cy="254163"/>
              </a:xfrm>
              <a:custGeom>
                <a:avLst/>
                <a:gdLst>
                  <a:gd name="T0" fmla="*/ 56 w 63"/>
                  <a:gd name="T1" fmla="*/ 42 h 81"/>
                  <a:gd name="T2" fmla="*/ 56 w 63"/>
                  <a:gd name="T3" fmla="*/ 42 h 81"/>
                  <a:gd name="T4" fmla="*/ 58 w 63"/>
                  <a:gd name="T5" fmla="*/ 38 h 81"/>
                  <a:gd name="T6" fmla="*/ 59 w 63"/>
                  <a:gd name="T7" fmla="*/ 37 h 81"/>
                  <a:gd name="T8" fmla="*/ 59 w 63"/>
                  <a:gd name="T9" fmla="*/ 36 h 81"/>
                  <a:gd name="T10" fmla="*/ 59 w 63"/>
                  <a:gd name="T11" fmla="*/ 34 h 81"/>
                  <a:gd name="T12" fmla="*/ 60 w 63"/>
                  <a:gd name="T13" fmla="*/ 30 h 81"/>
                  <a:gd name="T14" fmla="*/ 63 w 63"/>
                  <a:gd name="T15" fmla="*/ 26 h 81"/>
                  <a:gd name="T16" fmla="*/ 49 w 63"/>
                  <a:gd name="T17" fmla="*/ 21 h 81"/>
                  <a:gd name="T18" fmla="*/ 34 w 63"/>
                  <a:gd name="T19" fmla="*/ 17 h 81"/>
                  <a:gd name="T20" fmla="*/ 28 w 63"/>
                  <a:gd name="T21" fmla="*/ 10 h 81"/>
                  <a:gd name="T22" fmla="*/ 23 w 63"/>
                  <a:gd name="T23" fmla="*/ 5 h 81"/>
                  <a:gd name="T24" fmla="*/ 17 w 63"/>
                  <a:gd name="T25" fmla="*/ 5 h 81"/>
                  <a:gd name="T26" fmla="*/ 12 w 63"/>
                  <a:gd name="T27" fmla="*/ 1 h 81"/>
                  <a:gd name="T28" fmla="*/ 11 w 63"/>
                  <a:gd name="T29" fmla="*/ 0 h 81"/>
                  <a:gd name="T30" fmla="*/ 9 w 63"/>
                  <a:gd name="T31" fmla="*/ 4 h 81"/>
                  <a:gd name="T32" fmla="*/ 7 w 63"/>
                  <a:gd name="T33" fmla="*/ 8 h 81"/>
                  <a:gd name="T34" fmla="*/ 4 w 63"/>
                  <a:gd name="T35" fmla="*/ 11 h 81"/>
                  <a:gd name="T36" fmla="*/ 0 w 63"/>
                  <a:gd name="T37" fmla="*/ 15 h 81"/>
                  <a:gd name="T38" fmla="*/ 5 w 63"/>
                  <a:gd name="T39" fmla="*/ 20 h 81"/>
                  <a:gd name="T40" fmla="*/ 9 w 63"/>
                  <a:gd name="T41" fmla="*/ 23 h 81"/>
                  <a:gd name="T42" fmla="*/ 11 w 63"/>
                  <a:gd name="T43" fmla="*/ 31 h 81"/>
                  <a:gd name="T44" fmla="*/ 13 w 63"/>
                  <a:gd name="T45" fmla="*/ 36 h 81"/>
                  <a:gd name="T46" fmla="*/ 18 w 63"/>
                  <a:gd name="T47" fmla="*/ 38 h 81"/>
                  <a:gd name="T48" fmla="*/ 26 w 63"/>
                  <a:gd name="T49" fmla="*/ 43 h 81"/>
                  <a:gd name="T50" fmla="*/ 26 w 63"/>
                  <a:gd name="T51" fmla="*/ 52 h 81"/>
                  <a:gd name="T52" fmla="*/ 26 w 63"/>
                  <a:gd name="T53" fmla="*/ 55 h 81"/>
                  <a:gd name="T54" fmla="*/ 27 w 63"/>
                  <a:gd name="T55" fmla="*/ 62 h 81"/>
                  <a:gd name="T56" fmla="*/ 30 w 63"/>
                  <a:gd name="T57" fmla="*/ 64 h 81"/>
                  <a:gd name="T58" fmla="*/ 35 w 63"/>
                  <a:gd name="T59" fmla="*/ 67 h 81"/>
                  <a:gd name="T60" fmla="*/ 42 w 63"/>
                  <a:gd name="T61" fmla="*/ 81 h 81"/>
                  <a:gd name="T62" fmla="*/ 50 w 63"/>
                  <a:gd name="T63" fmla="*/ 69 h 81"/>
                  <a:gd name="T64" fmla="*/ 58 w 63"/>
                  <a:gd name="T65" fmla="*/ 57 h 81"/>
                  <a:gd name="T66" fmla="*/ 57 w 63"/>
                  <a:gd name="T67" fmla="*/ 55 h 81"/>
                  <a:gd name="T68" fmla="*/ 56 w 63"/>
                  <a:gd name="T69" fmla="*/ 53 h 81"/>
                  <a:gd name="T70" fmla="*/ 59 w 63"/>
                  <a:gd name="T71" fmla="*/ 50 h 81"/>
                  <a:gd name="T72" fmla="*/ 61 w 63"/>
                  <a:gd name="T73" fmla="*/ 47 h 81"/>
                  <a:gd name="T74" fmla="*/ 57 w 63"/>
                  <a:gd name="T75" fmla="*/ 43 h 81"/>
                  <a:gd name="T76" fmla="*/ 56 w 63"/>
                  <a:gd name="T77" fmla="*/ 4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" h="81">
                    <a:moveTo>
                      <a:pt x="56" y="42"/>
                    </a:moveTo>
                    <a:lnTo>
                      <a:pt x="56" y="42"/>
                    </a:lnTo>
                    <a:cubicBezTo>
                      <a:pt x="56" y="39"/>
                      <a:pt x="57" y="39"/>
                      <a:pt x="58" y="38"/>
                    </a:cubicBezTo>
                    <a:cubicBezTo>
                      <a:pt x="59" y="38"/>
                      <a:pt x="59" y="37"/>
                      <a:pt x="59" y="37"/>
                    </a:cubicBezTo>
                    <a:cubicBezTo>
                      <a:pt x="59" y="37"/>
                      <a:pt x="59" y="37"/>
                      <a:pt x="59" y="36"/>
                    </a:cubicBezTo>
                    <a:cubicBezTo>
                      <a:pt x="59" y="35"/>
                      <a:pt x="59" y="35"/>
                      <a:pt x="59" y="34"/>
                    </a:cubicBezTo>
                    <a:cubicBezTo>
                      <a:pt x="59" y="33"/>
                      <a:pt x="59" y="32"/>
                      <a:pt x="60" y="30"/>
                    </a:cubicBezTo>
                    <a:cubicBezTo>
                      <a:pt x="61" y="29"/>
                      <a:pt x="62" y="28"/>
                      <a:pt x="63" y="26"/>
                    </a:cubicBezTo>
                    <a:cubicBezTo>
                      <a:pt x="58" y="24"/>
                      <a:pt x="54" y="23"/>
                      <a:pt x="49" y="21"/>
                    </a:cubicBezTo>
                    <a:cubicBezTo>
                      <a:pt x="44" y="20"/>
                      <a:pt x="40" y="19"/>
                      <a:pt x="34" y="17"/>
                    </a:cubicBezTo>
                    <a:cubicBezTo>
                      <a:pt x="31" y="16"/>
                      <a:pt x="30" y="13"/>
                      <a:pt x="28" y="10"/>
                    </a:cubicBezTo>
                    <a:cubicBezTo>
                      <a:pt x="27" y="7"/>
                      <a:pt x="25" y="5"/>
                      <a:pt x="23" y="5"/>
                    </a:cubicBezTo>
                    <a:lnTo>
                      <a:pt x="17" y="5"/>
                    </a:lnTo>
                    <a:cubicBezTo>
                      <a:pt x="14" y="5"/>
                      <a:pt x="13" y="3"/>
                      <a:pt x="12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0" y="1"/>
                      <a:pt x="9" y="3"/>
                      <a:pt x="9" y="4"/>
                    </a:cubicBezTo>
                    <a:cubicBezTo>
                      <a:pt x="8" y="6"/>
                      <a:pt x="8" y="7"/>
                      <a:pt x="7" y="8"/>
                    </a:cubicBezTo>
                    <a:cubicBezTo>
                      <a:pt x="6" y="9"/>
                      <a:pt x="5" y="10"/>
                      <a:pt x="4" y="11"/>
                    </a:cubicBezTo>
                    <a:cubicBezTo>
                      <a:pt x="2" y="12"/>
                      <a:pt x="0" y="13"/>
                      <a:pt x="0" y="15"/>
                    </a:cubicBezTo>
                    <a:cubicBezTo>
                      <a:pt x="0" y="19"/>
                      <a:pt x="2" y="20"/>
                      <a:pt x="5" y="20"/>
                    </a:cubicBezTo>
                    <a:cubicBezTo>
                      <a:pt x="6" y="21"/>
                      <a:pt x="8" y="21"/>
                      <a:pt x="9" y="23"/>
                    </a:cubicBezTo>
                    <a:cubicBezTo>
                      <a:pt x="10" y="26"/>
                      <a:pt x="11" y="28"/>
                      <a:pt x="11" y="31"/>
                    </a:cubicBezTo>
                    <a:cubicBezTo>
                      <a:pt x="11" y="33"/>
                      <a:pt x="11" y="35"/>
                      <a:pt x="13" y="36"/>
                    </a:cubicBezTo>
                    <a:cubicBezTo>
                      <a:pt x="14" y="37"/>
                      <a:pt x="16" y="37"/>
                      <a:pt x="18" y="38"/>
                    </a:cubicBezTo>
                    <a:cubicBezTo>
                      <a:pt x="22" y="39"/>
                      <a:pt x="26" y="40"/>
                      <a:pt x="26" y="43"/>
                    </a:cubicBezTo>
                    <a:lnTo>
                      <a:pt x="26" y="52"/>
                    </a:lnTo>
                    <a:cubicBezTo>
                      <a:pt x="26" y="53"/>
                      <a:pt x="26" y="54"/>
                      <a:pt x="26" y="55"/>
                    </a:cubicBezTo>
                    <a:cubicBezTo>
                      <a:pt x="26" y="58"/>
                      <a:pt x="26" y="59"/>
                      <a:pt x="27" y="62"/>
                    </a:cubicBezTo>
                    <a:cubicBezTo>
                      <a:pt x="28" y="63"/>
                      <a:pt x="29" y="63"/>
                      <a:pt x="30" y="64"/>
                    </a:cubicBezTo>
                    <a:cubicBezTo>
                      <a:pt x="32" y="64"/>
                      <a:pt x="34" y="65"/>
                      <a:pt x="35" y="67"/>
                    </a:cubicBezTo>
                    <a:lnTo>
                      <a:pt x="42" y="81"/>
                    </a:lnTo>
                    <a:cubicBezTo>
                      <a:pt x="43" y="76"/>
                      <a:pt x="47" y="72"/>
                      <a:pt x="50" y="69"/>
                    </a:cubicBezTo>
                    <a:cubicBezTo>
                      <a:pt x="54" y="66"/>
                      <a:pt x="58" y="63"/>
                      <a:pt x="58" y="57"/>
                    </a:cubicBezTo>
                    <a:cubicBezTo>
                      <a:pt x="58" y="56"/>
                      <a:pt x="58" y="56"/>
                      <a:pt x="57" y="55"/>
                    </a:cubicBezTo>
                    <a:cubicBezTo>
                      <a:pt x="57" y="54"/>
                      <a:pt x="56" y="54"/>
                      <a:pt x="56" y="53"/>
                    </a:cubicBezTo>
                    <a:cubicBezTo>
                      <a:pt x="56" y="51"/>
                      <a:pt x="57" y="51"/>
                      <a:pt x="59" y="50"/>
                    </a:cubicBezTo>
                    <a:cubicBezTo>
                      <a:pt x="60" y="49"/>
                      <a:pt x="61" y="48"/>
                      <a:pt x="61" y="47"/>
                    </a:cubicBezTo>
                    <a:cubicBezTo>
                      <a:pt x="61" y="46"/>
                      <a:pt x="59" y="45"/>
                      <a:pt x="57" y="43"/>
                    </a:cubicBezTo>
                    <a:lnTo>
                      <a:pt x="56" y="42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6" name="Freeform 1142"/>
              <p:cNvSpPr>
                <a:spLocks/>
              </p:cNvSpPr>
              <p:nvPr/>
            </p:nvSpPr>
            <p:spPr bwMode="auto">
              <a:xfrm>
                <a:off x="2007547" y="3009825"/>
                <a:ext cx="555396" cy="521706"/>
              </a:xfrm>
              <a:custGeom>
                <a:avLst/>
                <a:gdLst>
                  <a:gd name="T0" fmla="*/ 97 w 147"/>
                  <a:gd name="T1" fmla="*/ 112 h 172"/>
                  <a:gd name="T2" fmla="*/ 123 w 147"/>
                  <a:gd name="T3" fmla="*/ 127 h 172"/>
                  <a:gd name="T4" fmla="*/ 131 w 147"/>
                  <a:gd name="T5" fmla="*/ 118 h 172"/>
                  <a:gd name="T6" fmla="*/ 140 w 147"/>
                  <a:gd name="T7" fmla="*/ 91 h 172"/>
                  <a:gd name="T8" fmla="*/ 140 w 147"/>
                  <a:gd name="T9" fmla="*/ 73 h 172"/>
                  <a:gd name="T10" fmla="*/ 129 w 147"/>
                  <a:gd name="T11" fmla="*/ 63 h 172"/>
                  <a:gd name="T12" fmla="*/ 118 w 147"/>
                  <a:gd name="T13" fmla="*/ 68 h 172"/>
                  <a:gd name="T14" fmla="*/ 112 w 147"/>
                  <a:gd name="T15" fmla="*/ 62 h 172"/>
                  <a:gd name="T16" fmla="*/ 101 w 147"/>
                  <a:gd name="T17" fmla="*/ 63 h 172"/>
                  <a:gd name="T18" fmla="*/ 89 w 147"/>
                  <a:gd name="T19" fmla="*/ 67 h 172"/>
                  <a:gd name="T20" fmla="*/ 77 w 147"/>
                  <a:gd name="T21" fmla="*/ 65 h 172"/>
                  <a:gd name="T22" fmla="*/ 74 w 147"/>
                  <a:gd name="T23" fmla="*/ 60 h 172"/>
                  <a:gd name="T24" fmla="*/ 72 w 147"/>
                  <a:gd name="T25" fmla="*/ 45 h 172"/>
                  <a:gd name="T26" fmla="*/ 78 w 147"/>
                  <a:gd name="T27" fmla="*/ 37 h 172"/>
                  <a:gd name="T28" fmla="*/ 87 w 147"/>
                  <a:gd name="T29" fmla="*/ 14 h 172"/>
                  <a:gd name="T30" fmla="*/ 84 w 147"/>
                  <a:gd name="T31" fmla="*/ 2 h 172"/>
                  <a:gd name="T32" fmla="*/ 80 w 147"/>
                  <a:gd name="T33" fmla="*/ 1 h 172"/>
                  <a:gd name="T34" fmla="*/ 73 w 147"/>
                  <a:gd name="T35" fmla="*/ 0 h 172"/>
                  <a:gd name="T36" fmla="*/ 57 w 147"/>
                  <a:gd name="T37" fmla="*/ 19 h 172"/>
                  <a:gd name="T38" fmla="*/ 50 w 147"/>
                  <a:gd name="T39" fmla="*/ 54 h 172"/>
                  <a:gd name="T40" fmla="*/ 30 w 147"/>
                  <a:gd name="T41" fmla="*/ 60 h 172"/>
                  <a:gd name="T42" fmla="*/ 22 w 147"/>
                  <a:gd name="T43" fmla="*/ 62 h 172"/>
                  <a:gd name="T44" fmla="*/ 16 w 147"/>
                  <a:gd name="T45" fmla="*/ 68 h 172"/>
                  <a:gd name="T46" fmla="*/ 29 w 147"/>
                  <a:gd name="T47" fmla="*/ 85 h 172"/>
                  <a:gd name="T48" fmla="*/ 28 w 147"/>
                  <a:gd name="T49" fmla="*/ 90 h 172"/>
                  <a:gd name="T50" fmla="*/ 18 w 147"/>
                  <a:gd name="T51" fmla="*/ 94 h 172"/>
                  <a:gd name="T52" fmla="*/ 11 w 147"/>
                  <a:gd name="T53" fmla="*/ 91 h 172"/>
                  <a:gd name="T54" fmla="*/ 4 w 147"/>
                  <a:gd name="T55" fmla="*/ 106 h 172"/>
                  <a:gd name="T56" fmla="*/ 10 w 147"/>
                  <a:gd name="T57" fmla="*/ 109 h 172"/>
                  <a:gd name="T58" fmla="*/ 15 w 147"/>
                  <a:gd name="T59" fmla="*/ 112 h 172"/>
                  <a:gd name="T60" fmla="*/ 30 w 147"/>
                  <a:gd name="T61" fmla="*/ 115 h 172"/>
                  <a:gd name="T62" fmla="*/ 33 w 147"/>
                  <a:gd name="T63" fmla="*/ 119 h 172"/>
                  <a:gd name="T64" fmla="*/ 37 w 147"/>
                  <a:gd name="T65" fmla="*/ 120 h 172"/>
                  <a:gd name="T66" fmla="*/ 41 w 147"/>
                  <a:gd name="T67" fmla="*/ 127 h 172"/>
                  <a:gd name="T68" fmla="*/ 42 w 147"/>
                  <a:gd name="T69" fmla="*/ 134 h 172"/>
                  <a:gd name="T70" fmla="*/ 46 w 147"/>
                  <a:gd name="T71" fmla="*/ 141 h 172"/>
                  <a:gd name="T72" fmla="*/ 42 w 147"/>
                  <a:gd name="T73" fmla="*/ 149 h 172"/>
                  <a:gd name="T74" fmla="*/ 53 w 147"/>
                  <a:gd name="T75" fmla="*/ 168 h 172"/>
                  <a:gd name="T76" fmla="*/ 59 w 147"/>
                  <a:gd name="T77" fmla="*/ 154 h 172"/>
                  <a:gd name="T78" fmla="*/ 64 w 147"/>
                  <a:gd name="T79" fmla="*/ 142 h 172"/>
                  <a:gd name="T80" fmla="*/ 65 w 147"/>
                  <a:gd name="T81" fmla="*/ 135 h 172"/>
                  <a:gd name="T82" fmla="*/ 76 w 147"/>
                  <a:gd name="T83" fmla="*/ 133 h 172"/>
                  <a:gd name="T84" fmla="*/ 87 w 147"/>
                  <a:gd name="T85" fmla="*/ 12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7" h="172">
                    <a:moveTo>
                      <a:pt x="87" y="123"/>
                    </a:moveTo>
                    <a:cubicBezTo>
                      <a:pt x="89" y="118"/>
                      <a:pt x="91" y="112"/>
                      <a:pt x="97" y="112"/>
                    </a:cubicBezTo>
                    <a:cubicBezTo>
                      <a:pt x="102" y="112"/>
                      <a:pt x="108" y="117"/>
                      <a:pt x="115" y="121"/>
                    </a:cubicBezTo>
                    <a:cubicBezTo>
                      <a:pt x="118" y="124"/>
                      <a:pt x="120" y="126"/>
                      <a:pt x="123" y="127"/>
                    </a:cubicBezTo>
                    <a:cubicBezTo>
                      <a:pt x="124" y="123"/>
                      <a:pt x="127" y="120"/>
                      <a:pt x="130" y="119"/>
                    </a:cubicBezTo>
                    <a:lnTo>
                      <a:pt x="131" y="118"/>
                    </a:lnTo>
                    <a:lnTo>
                      <a:pt x="131" y="102"/>
                    </a:lnTo>
                    <a:cubicBezTo>
                      <a:pt x="131" y="96"/>
                      <a:pt x="135" y="93"/>
                      <a:pt x="140" y="91"/>
                    </a:cubicBezTo>
                    <a:cubicBezTo>
                      <a:pt x="143" y="88"/>
                      <a:pt x="147" y="86"/>
                      <a:pt x="147" y="81"/>
                    </a:cubicBezTo>
                    <a:cubicBezTo>
                      <a:pt x="147" y="77"/>
                      <a:pt x="144" y="75"/>
                      <a:pt x="140" y="73"/>
                    </a:cubicBezTo>
                    <a:cubicBezTo>
                      <a:pt x="137" y="71"/>
                      <a:pt x="132" y="69"/>
                      <a:pt x="132" y="63"/>
                    </a:cubicBezTo>
                    <a:lnTo>
                      <a:pt x="129" y="63"/>
                    </a:lnTo>
                    <a:cubicBezTo>
                      <a:pt x="127" y="63"/>
                      <a:pt x="125" y="65"/>
                      <a:pt x="124" y="66"/>
                    </a:cubicBezTo>
                    <a:cubicBezTo>
                      <a:pt x="122" y="67"/>
                      <a:pt x="121" y="68"/>
                      <a:pt x="118" y="68"/>
                    </a:cubicBezTo>
                    <a:cubicBezTo>
                      <a:pt x="116" y="68"/>
                      <a:pt x="114" y="66"/>
                      <a:pt x="113" y="62"/>
                    </a:cubicBezTo>
                    <a:cubicBezTo>
                      <a:pt x="113" y="62"/>
                      <a:pt x="113" y="62"/>
                      <a:pt x="112" y="62"/>
                    </a:cubicBezTo>
                    <a:cubicBezTo>
                      <a:pt x="111" y="63"/>
                      <a:pt x="109" y="63"/>
                      <a:pt x="107" y="63"/>
                    </a:cubicBezTo>
                    <a:cubicBezTo>
                      <a:pt x="104" y="63"/>
                      <a:pt x="103" y="63"/>
                      <a:pt x="101" y="63"/>
                    </a:cubicBezTo>
                    <a:cubicBezTo>
                      <a:pt x="100" y="62"/>
                      <a:pt x="99" y="62"/>
                      <a:pt x="97" y="62"/>
                    </a:cubicBezTo>
                    <a:cubicBezTo>
                      <a:pt x="93" y="62"/>
                      <a:pt x="91" y="65"/>
                      <a:pt x="89" y="67"/>
                    </a:cubicBezTo>
                    <a:cubicBezTo>
                      <a:pt x="87" y="69"/>
                      <a:pt x="86" y="71"/>
                      <a:pt x="83" y="71"/>
                    </a:cubicBezTo>
                    <a:cubicBezTo>
                      <a:pt x="79" y="71"/>
                      <a:pt x="78" y="68"/>
                      <a:pt x="77" y="65"/>
                    </a:cubicBezTo>
                    <a:cubicBezTo>
                      <a:pt x="76" y="63"/>
                      <a:pt x="76" y="61"/>
                      <a:pt x="75" y="60"/>
                    </a:cubicBezTo>
                    <a:lnTo>
                      <a:pt x="74" y="60"/>
                    </a:lnTo>
                    <a:lnTo>
                      <a:pt x="78" y="50"/>
                    </a:lnTo>
                    <a:cubicBezTo>
                      <a:pt x="76" y="50"/>
                      <a:pt x="72" y="48"/>
                      <a:pt x="72" y="45"/>
                    </a:cubicBezTo>
                    <a:cubicBezTo>
                      <a:pt x="72" y="42"/>
                      <a:pt x="74" y="40"/>
                      <a:pt x="76" y="39"/>
                    </a:cubicBezTo>
                    <a:cubicBezTo>
                      <a:pt x="77" y="38"/>
                      <a:pt x="78" y="38"/>
                      <a:pt x="78" y="37"/>
                    </a:cubicBezTo>
                    <a:cubicBezTo>
                      <a:pt x="79" y="34"/>
                      <a:pt x="80" y="31"/>
                      <a:pt x="81" y="28"/>
                    </a:cubicBezTo>
                    <a:cubicBezTo>
                      <a:pt x="82" y="24"/>
                      <a:pt x="84" y="18"/>
                      <a:pt x="87" y="14"/>
                    </a:cubicBezTo>
                    <a:cubicBezTo>
                      <a:pt x="86" y="13"/>
                      <a:pt x="86" y="11"/>
                      <a:pt x="86" y="9"/>
                    </a:cubicBezTo>
                    <a:cubicBezTo>
                      <a:pt x="86" y="7"/>
                      <a:pt x="86" y="4"/>
                      <a:pt x="84" y="2"/>
                    </a:cubicBezTo>
                    <a:cubicBezTo>
                      <a:pt x="84" y="1"/>
                      <a:pt x="84" y="1"/>
                      <a:pt x="83" y="1"/>
                    </a:cubicBezTo>
                    <a:cubicBezTo>
                      <a:pt x="82" y="1"/>
                      <a:pt x="81" y="1"/>
                      <a:pt x="80" y="1"/>
                    </a:cubicBezTo>
                    <a:cubicBezTo>
                      <a:pt x="79" y="1"/>
                      <a:pt x="77" y="2"/>
                      <a:pt x="76" y="2"/>
                    </a:cubicBezTo>
                    <a:cubicBezTo>
                      <a:pt x="75" y="2"/>
                      <a:pt x="74" y="1"/>
                      <a:pt x="73" y="0"/>
                    </a:cubicBezTo>
                    <a:cubicBezTo>
                      <a:pt x="69" y="4"/>
                      <a:pt x="64" y="9"/>
                      <a:pt x="60" y="15"/>
                    </a:cubicBezTo>
                    <a:cubicBezTo>
                      <a:pt x="59" y="17"/>
                      <a:pt x="58" y="18"/>
                      <a:pt x="57" y="19"/>
                    </a:cubicBezTo>
                    <a:cubicBezTo>
                      <a:pt x="56" y="26"/>
                      <a:pt x="54" y="30"/>
                      <a:pt x="53" y="35"/>
                    </a:cubicBezTo>
                    <a:cubicBezTo>
                      <a:pt x="51" y="41"/>
                      <a:pt x="50" y="46"/>
                      <a:pt x="50" y="54"/>
                    </a:cubicBezTo>
                    <a:cubicBezTo>
                      <a:pt x="50" y="58"/>
                      <a:pt x="46" y="60"/>
                      <a:pt x="39" y="60"/>
                    </a:cubicBezTo>
                    <a:cubicBezTo>
                      <a:pt x="36" y="60"/>
                      <a:pt x="33" y="60"/>
                      <a:pt x="30" y="60"/>
                    </a:cubicBezTo>
                    <a:cubicBezTo>
                      <a:pt x="28" y="60"/>
                      <a:pt x="25" y="59"/>
                      <a:pt x="24" y="60"/>
                    </a:cubicBezTo>
                    <a:cubicBezTo>
                      <a:pt x="23" y="60"/>
                      <a:pt x="22" y="61"/>
                      <a:pt x="22" y="62"/>
                    </a:cubicBezTo>
                    <a:cubicBezTo>
                      <a:pt x="21" y="63"/>
                      <a:pt x="20" y="65"/>
                      <a:pt x="19" y="66"/>
                    </a:cubicBezTo>
                    <a:cubicBezTo>
                      <a:pt x="18" y="66"/>
                      <a:pt x="16" y="67"/>
                      <a:pt x="16" y="68"/>
                    </a:cubicBezTo>
                    <a:cubicBezTo>
                      <a:pt x="17" y="70"/>
                      <a:pt x="26" y="82"/>
                      <a:pt x="29" y="84"/>
                    </a:cubicBezTo>
                    <a:lnTo>
                      <a:pt x="29" y="85"/>
                    </a:lnTo>
                    <a:lnTo>
                      <a:pt x="29" y="90"/>
                    </a:lnTo>
                    <a:lnTo>
                      <a:pt x="28" y="90"/>
                    </a:lnTo>
                    <a:cubicBezTo>
                      <a:pt x="26" y="90"/>
                      <a:pt x="24" y="91"/>
                      <a:pt x="23" y="92"/>
                    </a:cubicBezTo>
                    <a:cubicBezTo>
                      <a:pt x="22" y="93"/>
                      <a:pt x="20" y="94"/>
                      <a:pt x="18" y="94"/>
                    </a:cubicBezTo>
                    <a:cubicBezTo>
                      <a:pt x="16" y="94"/>
                      <a:pt x="15" y="93"/>
                      <a:pt x="14" y="92"/>
                    </a:cubicBezTo>
                    <a:cubicBezTo>
                      <a:pt x="13" y="92"/>
                      <a:pt x="13" y="91"/>
                      <a:pt x="11" y="91"/>
                    </a:cubicBezTo>
                    <a:cubicBezTo>
                      <a:pt x="6" y="91"/>
                      <a:pt x="0" y="98"/>
                      <a:pt x="0" y="102"/>
                    </a:cubicBezTo>
                    <a:cubicBezTo>
                      <a:pt x="0" y="103"/>
                      <a:pt x="3" y="106"/>
                      <a:pt x="4" y="106"/>
                    </a:cubicBezTo>
                    <a:lnTo>
                      <a:pt x="5" y="106"/>
                    </a:lnTo>
                    <a:cubicBezTo>
                      <a:pt x="7" y="107"/>
                      <a:pt x="9" y="108"/>
                      <a:pt x="10" y="109"/>
                    </a:cubicBezTo>
                    <a:cubicBezTo>
                      <a:pt x="11" y="110"/>
                      <a:pt x="12" y="111"/>
                      <a:pt x="15" y="112"/>
                    </a:cubicBezTo>
                    <a:lnTo>
                      <a:pt x="15" y="112"/>
                    </a:lnTo>
                    <a:cubicBezTo>
                      <a:pt x="17" y="113"/>
                      <a:pt x="20" y="113"/>
                      <a:pt x="22" y="113"/>
                    </a:cubicBezTo>
                    <a:cubicBezTo>
                      <a:pt x="25" y="113"/>
                      <a:pt x="27" y="113"/>
                      <a:pt x="30" y="115"/>
                    </a:cubicBezTo>
                    <a:cubicBezTo>
                      <a:pt x="31" y="116"/>
                      <a:pt x="31" y="117"/>
                      <a:pt x="32" y="118"/>
                    </a:cubicBezTo>
                    <a:cubicBezTo>
                      <a:pt x="33" y="119"/>
                      <a:pt x="33" y="119"/>
                      <a:pt x="33" y="119"/>
                    </a:cubicBezTo>
                    <a:lnTo>
                      <a:pt x="37" y="119"/>
                    </a:lnTo>
                    <a:lnTo>
                      <a:pt x="37" y="120"/>
                    </a:lnTo>
                    <a:cubicBezTo>
                      <a:pt x="39" y="121"/>
                      <a:pt x="39" y="122"/>
                      <a:pt x="39" y="124"/>
                    </a:cubicBezTo>
                    <a:cubicBezTo>
                      <a:pt x="39" y="126"/>
                      <a:pt x="39" y="127"/>
                      <a:pt x="41" y="127"/>
                    </a:cubicBezTo>
                    <a:lnTo>
                      <a:pt x="42" y="127"/>
                    </a:lnTo>
                    <a:lnTo>
                      <a:pt x="42" y="134"/>
                    </a:lnTo>
                    <a:cubicBezTo>
                      <a:pt x="42" y="134"/>
                      <a:pt x="43" y="135"/>
                      <a:pt x="44" y="136"/>
                    </a:cubicBezTo>
                    <a:cubicBezTo>
                      <a:pt x="45" y="138"/>
                      <a:pt x="46" y="139"/>
                      <a:pt x="46" y="141"/>
                    </a:cubicBezTo>
                    <a:cubicBezTo>
                      <a:pt x="46" y="143"/>
                      <a:pt x="45" y="144"/>
                      <a:pt x="44" y="145"/>
                    </a:cubicBezTo>
                    <a:cubicBezTo>
                      <a:pt x="43" y="146"/>
                      <a:pt x="42" y="147"/>
                      <a:pt x="42" y="149"/>
                    </a:cubicBezTo>
                    <a:cubicBezTo>
                      <a:pt x="42" y="153"/>
                      <a:pt x="48" y="169"/>
                      <a:pt x="53" y="172"/>
                    </a:cubicBezTo>
                    <a:cubicBezTo>
                      <a:pt x="53" y="171"/>
                      <a:pt x="53" y="169"/>
                      <a:pt x="53" y="168"/>
                    </a:cubicBezTo>
                    <a:cubicBezTo>
                      <a:pt x="53" y="167"/>
                      <a:pt x="53" y="166"/>
                      <a:pt x="53" y="165"/>
                    </a:cubicBezTo>
                    <a:cubicBezTo>
                      <a:pt x="53" y="159"/>
                      <a:pt x="56" y="156"/>
                      <a:pt x="59" y="154"/>
                    </a:cubicBezTo>
                    <a:cubicBezTo>
                      <a:pt x="61" y="153"/>
                      <a:pt x="62" y="152"/>
                      <a:pt x="63" y="149"/>
                    </a:cubicBezTo>
                    <a:cubicBezTo>
                      <a:pt x="64" y="147"/>
                      <a:pt x="64" y="145"/>
                      <a:pt x="64" y="142"/>
                    </a:cubicBezTo>
                    <a:cubicBezTo>
                      <a:pt x="64" y="139"/>
                      <a:pt x="65" y="137"/>
                      <a:pt x="65" y="135"/>
                    </a:cubicBezTo>
                    <a:lnTo>
                      <a:pt x="65" y="135"/>
                    </a:lnTo>
                    <a:cubicBezTo>
                      <a:pt x="66" y="133"/>
                      <a:pt x="72" y="131"/>
                      <a:pt x="73" y="131"/>
                    </a:cubicBezTo>
                    <a:cubicBezTo>
                      <a:pt x="75" y="131"/>
                      <a:pt x="76" y="132"/>
                      <a:pt x="76" y="133"/>
                    </a:cubicBezTo>
                    <a:cubicBezTo>
                      <a:pt x="77" y="134"/>
                      <a:pt x="77" y="134"/>
                      <a:pt x="78" y="134"/>
                    </a:cubicBezTo>
                    <a:cubicBezTo>
                      <a:pt x="83" y="134"/>
                      <a:pt x="85" y="129"/>
                      <a:pt x="87" y="12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7" name="Freeform 1143"/>
              <p:cNvSpPr>
                <a:spLocks/>
              </p:cNvSpPr>
              <p:nvPr/>
            </p:nvSpPr>
            <p:spPr bwMode="auto">
              <a:xfrm>
                <a:off x="929426" y="3237234"/>
                <a:ext cx="245036" cy="187280"/>
              </a:xfrm>
              <a:custGeom>
                <a:avLst/>
                <a:gdLst>
                  <a:gd name="T0" fmla="*/ 9 w 67"/>
                  <a:gd name="T1" fmla="*/ 36 h 61"/>
                  <a:gd name="T2" fmla="*/ 11 w 67"/>
                  <a:gd name="T3" fmla="*/ 37 h 61"/>
                  <a:gd name="T4" fmla="*/ 15 w 67"/>
                  <a:gd name="T5" fmla="*/ 40 h 61"/>
                  <a:gd name="T6" fmla="*/ 21 w 67"/>
                  <a:gd name="T7" fmla="*/ 40 h 61"/>
                  <a:gd name="T8" fmla="*/ 28 w 67"/>
                  <a:gd name="T9" fmla="*/ 46 h 61"/>
                  <a:gd name="T10" fmla="*/ 33 w 67"/>
                  <a:gd name="T11" fmla="*/ 52 h 61"/>
                  <a:gd name="T12" fmla="*/ 48 w 67"/>
                  <a:gd name="T13" fmla="*/ 56 h 61"/>
                  <a:gd name="T14" fmla="*/ 63 w 67"/>
                  <a:gd name="T15" fmla="*/ 61 h 61"/>
                  <a:gd name="T16" fmla="*/ 67 w 67"/>
                  <a:gd name="T17" fmla="*/ 53 h 61"/>
                  <a:gd name="T18" fmla="*/ 66 w 67"/>
                  <a:gd name="T19" fmla="*/ 52 h 61"/>
                  <a:gd name="T20" fmla="*/ 64 w 67"/>
                  <a:gd name="T21" fmla="*/ 47 h 61"/>
                  <a:gd name="T22" fmla="*/ 64 w 67"/>
                  <a:gd name="T23" fmla="*/ 47 h 61"/>
                  <a:gd name="T24" fmla="*/ 56 w 67"/>
                  <a:gd name="T25" fmla="*/ 29 h 61"/>
                  <a:gd name="T26" fmla="*/ 53 w 67"/>
                  <a:gd name="T27" fmla="*/ 18 h 61"/>
                  <a:gd name="T28" fmla="*/ 47 w 67"/>
                  <a:gd name="T29" fmla="*/ 15 h 61"/>
                  <a:gd name="T30" fmla="*/ 43 w 67"/>
                  <a:gd name="T31" fmla="*/ 13 h 61"/>
                  <a:gd name="T32" fmla="*/ 43 w 67"/>
                  <a:gd name="T33" fmla="*/ 12 h 61"/>
                  <a:gd name="T34" fmla="*/ 32 w 67"/>
                  <a:gd name="T35" fmla="*/ 0 h 61"/>
                  <a:gd name="T36" fmla="*/ 27 w 67"/>
                  <a:gd name="T37" fmla="*/ 0 h 61"/>
                  <a:gd name="T38" fmla="*/ 22 w 67"/>
                  <a:gd name="T39" fmla="*/ 1 h 61"/>
                  <a:gd name="T40" fmla="*/ 19 w 67"/>
                  <a:gd name="T41" fmla="*/ 0 h 61"/>
                  <a:gd name="T42" fmla="*/ 16 w 67"/>
                  <a:gd name="T43" fmla="*/ 3 h 61"/>
                  <a:gd name="T44" fmla="*/ 11 w 67"/>
                  <a:gd name="T45" fmla="*/ 7 h 61"/>
                  <a:gd name="T46" fmla="*/ 9 w 67"/>
                  <a:gd name="T47" fmla="*/ 5 h 61"/>
                  <a:gd name="T48" fmla="*/ 0 w 67"/>
                  <a:gd name="T49" fmla="*/ 15 h 61"/>
                  <a:gd name="T50" fmla="*/ 4 w 67"/>
                  <a:gd name="T51" fmla="*/ 22 h 61"/>
                  <a:gd name="T52" fmla="*/ 8 w 67"/>
                  <a:gd name="T53" fmla="*/ 25 h 61"/>
                  <a:gd name="T54" fmla="*/ 9 w 67"/>
                  <a:gd name="T55" fmla="*/ 33 h 61"/>
                  <a:gd name="T56" fmla="*/ 9 w 67"/>
                  <a:gd name="T57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7" h="61">
                    <a:moveTo>
                      <a:pt x="9" y="36"/>
                    </a:moveTo>
                    <a:cubicBezTo>
                      <a:pt x="10" y="36"/>
                      <a:pt x="10" y="37"/>
                      <a:pt x="11" y="37"/>
                    </a:cubicBezTo>
                    <a:cubicBezTo>
                      <a:pt x="12" y="39"/>
                      <a:pt x="13" y="40"/>
                      <a:pt x="15" y="40"/>
                    </a:cubicBezTo>
                    <a:lnTo>
                      <a:pt x="21" y="40"/>
                    </a:lnTo>
                    <a:cubicBezTo>
                      <a:pt x="25" y="40"/>
                      <a:pt x="27" y="43"/>
                      <a:pt x="28" y="46"/>
                    </a:cubicBezTo>
                    <a:cubicBezTo>
                      <a:pt x="30" y="49"/>
                      <a:pt x="31" y="51"/>
                      <a:pt x="33" y="52"/>
                    </a:cubicBezTo>
                    <a:cubicBezTo>
                      <a:pt x="38" y="54"/>
                      <a:pt x="43" y="55"/>
                      <a:pt x="48" y="56"/>
                    </a:cubicBezTo>
                    <a:cubicBezTo>
                      <a:pt x="53" y="58"/>
                      <a:pt x="58" y="59"/>
                      <a:pt x="63" y="61"/>
                    </a:cubicBezTo>
                    <a:cubicBezTo>
                      <a:pt x="65" y="58"/>
                      <a:pt x="67" y="55"/>
                      <a:pt x="67" y="53"/>
                    </a:cubicBezTo>
                    <a:cubicBezTo>
                      <a:pt x="67" y="53"/>
                      <a:pt x="66" y="53"/>
                      <a:pt x="66" y="52"/>
                    </a:cubicBezTo>
                    <a:cubicBezTo>
                      <a:pt x="65" y="50"/>
                      <a:pt x="65" y="50"/>
                      <a:pt x="64" y="47"/>
                    </a:cubicBezTo>
                    <a:lnTo>
                      <a:pt x="64" y="47"/>
                    </a:lnTo>
                    <a:cubicBezTo>
                      <a:pt x="57" y="41"/>
                      <a:pt x="56" y="35"/>
                      <a:pt x="56" y="29"/>
                    </a:cubicBezTo>
                    <a:cubicBezTo>
                      <a:pt x="55" y="25"/>
                      <a:pt x="55" y="21"/>
                      <a:pt x="53" y="18"/>
                    </a:cubicBezTo>
                    <a:cubicBezTo>
                      <a:pt x="52" y="16"/>
                      <a:pt x="49" y="16"/>
                      <a:pt x="47" y="15"/>
                    </a:cubicBezTo>
                    <a:cubicBezTo>
                      <a:pt x="45" y="15"/>
                      <a:pt x="43" y="14"/>
                      <a:pt x="43" y="13"/>
                    </a:cubicBezTo>
                    <a:lnTo>
                      <a:pt x="43" y="12"/>
                    </a:lnTo>
                    <a:cubicBezTo>
                      <a:pt x="42" y="4"/>
                      <a:pt x="41" y="0"/>
                      <a:pt x="32" y="0"/>
                    </a:cubicBezTo>
                    <a:cubicBezTo>
                      <a:pt x="30" y="0"/>
                      <a:pt x="29" y="0"/>
                      <a:pt x="27" y="0"/>
                    </a:cubicBezTo>
                    <a:cubicBezTo>
                      <a:pt x="26" y="1"/>
                      <a:pt x="24" y="1"/>
                      <a:pt x="22" y="1"/>
                    </a:cubicBezTo>
                    <a:cubicBezTo>
                      <a:pt x="21" y="1"/>
                      <a:pt x="20" y="1"/>
                      <a:pt x="19" y="0"/>
                    </a:cubicBezTo>
                    <a:cubicBezTo>
                      <a:pt x="18" y="1"/>
                      <a:pt x="17" y="2"/>
                      <a:pt x="16" y="3"/>
                    </a:cubicBezTo>
                    <a:cubicBezTo>
                      <a:pt x="15" y="5"/>
                      <a:pt x="13" y="7"/>
                      <a:pt x="11" y="7"/>
                    </a:cubicBezTo>
                    <a:cubicBezTo>
                      <a:pt x="11" y="7"/>
                      <a:pt x="10" y="7"/>
                      <a:pt x="9" y="5"/>
                    </a:cubicBezTo>
                    <a:cubicBezTo>
                      <a:pt x="5" y="7"/>
                      <a:pt x="0" y="12"/>
                      <a:pt x="0" y="15"/>
                    </a:cubicBezTo>
                    <a:cubicBezTo>
                      <a:pt x="0" y="19"/>
                      <a:pt x="2" y="20"/>
                      <a:pt x="4" y="22"/>
                    </a:cubicBezTo>
                    <a:cubicBezTo>
                      <a:pt x="6" y="23"/>
                      <a:pt x="7" y="24"/>
                      <a:pt x="8" y="25"/>
                    </a:cubicBezTo>
                    <a:cubicBezTo>
                      <a:pt x="10" y="27"/>
                      <a:pt x="10" y="31"/>
                      <a:pt x="9" y="33"/>
                    </a:cubicBezTo>
                    <a:cubicBezTo>
                      <a:pt x="9" y="34"/>
                      <a:pt x="9" y="35"/>
                      <a:pt x="9" y="36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8" name="Freeform 1144"/>
              <p:cNvSpPr>
                <a:spLocks/>
              </p:cNvSpPr>
              <p:nvPr/>
            </p:nvSpPr>
            <p:spPr bwMode="auto">
              <a:xfrm>
                <a:off x="2203573" y="3585033"/>
                <a:ext cx="457384" cy="508325"/>
              </a:xfrm>
              <a:custGeom>
                <a:avLst/>
                <a:gdLst>
                  <a:gd name="T0" fmla="*/ 79 w 121"/>
                  <a:gd name="T1" fmla="*/ 128 h 168"/>
                  <a:gd name="T2" fmla="*/ 98 w 121"/>
                  <a:gd name="T3" fmla="*/ 108 h 168"/>
                  <a:gd name="T4" fmla="*/ 104 w 121"/>
                  <a:gd name="T5" fmla="*/ 111 h 168"/>
                  <a:gd name="T6" fmla="*/ 112 w 121"/>
                  <a:gd name="T7" fmla="*/ 91 h 168"/>
                  <a:gd name="T8" fmla="*/ 90 w 121"/>
                  <a:gd name="T9" fmla="*/ 92 h 168"/>
                  <a:gd name="T10" fmla="*/ 72 w 121"/>
                  <a:gd name="T11" fmla="*/ 71 h 168"/>
                  <a:gd name="T12" fmla="*/ 92 w 121"/>
                  <a:gd name="T13" fmla="*/ 64 h 168"/>
                  <a:gd name="T14" fmla="*/ 88 w 121"/>
                  <a:gd name="T15" fmla="*/ 72 h 168"/>
                  <a:gd name="T16" fmla="*/ 90 w 121"/>
                  <a:gd name="T17" fmla="*/ 72 h 168"/>
                  <a:gd name="T18" fmla="*/ 94 w 121"/>
                  <a:gd name="T19" fmla="*/ 72 h 168"/>
                  <a:gd name="T20" fmla="*/ 99 w 121"/>
                  <a:gd name="T21" fmla="*/ 77 h 168"/>
                  <a:gd name="T22" fmla="*/ 103 w 121"/>
                  <a:gd name="T23" fmla="*/ 71 h 168"/>
                  <a:gd name="T24" fmla="*/ 111 w 121"/>
                  <a:gd name="T25" fmla="*/ 72 h 168"/>
                  <a:gd name="T26" fmla="*/ 117 w 121"/>
                  <a:gd name="T27" fmla="*/ 61 h 168"/>
                  <a:gd name="T28" fmla="*/ 121 w 121"/>
                  <a:gd name="T29" fmla="*/ 47 h 168"/>
                  <a:gd name="T30" fmla="*/ 118 w 121"/>
                  <a:gd name="T31" fmla="*/ 48 h 168"/>
                  <a:gd name="T32" fmla="*/ 91 w 121"/>
                  <a:gd name="T33" fmla="*/ 32 h 168"/>
                  <a:gd name="T34" fmla="*/ 84 w 121"/>
                  <a:gd name="T35" fmla="*/ 29 h 168"/>
                  <a:gd name="T36" fmla="*/ 82 w 121"/>
                  <a:gd name="T37" fmla="*/ 21 h 168"/>
                  <a:gd name="T38" fmla="*/ 74 w 121"/>
                  <a:gd name="T39" fmla="*/ 14 h 168"/>
                  <a:gd name="T40" fmla="*/ 65 w 121"/>
                  <a:gd name="T41" fmla="*/ 13 h 168"/>
                  <a:gd name="T42" fmla="*/ 55 w 121"/>
                  <a:gd name="T43" fmla="*/ 0 h 168"/>
                  <a:gd name="T44" fmla="*/ 37 w 121"/>
                  <a:gd name="T45" fmla="*/ 9 h 168"/>
                  <a:gd name="T46" fmla="*/ 36 w 121"/>
                  <a:gd name="T47" fmla="*/ 13 h 168"/>
                  <a:gd name="T48" fmla="*/ 13 w 121"/>
                  <a:gd name="T49" fmla="*/ 28 h 168"/>
                  <a:gd name="T50" fmla="*/ 16 w 121"/>
                  <a:gd name="T51" fmla="*/ 35 h 168"/>
                  <a:gd name="T52" fmla="*/ 2 w 121"/>
                  <a:gd name="T53" fmla="*/ 53 h 168"/>
                  <a:gd name="T54" fmla="*/ 1 w 121"/>
                  <a:gd name="T55" fmla="*/ 68 h 168"/>
                  <a:gd name="T56" fmla="*/ 13 w 121"/>
                  <a:gd name="T57" fmla="*/ 113 h 168"/>
                  <a:gd name="T58" fmla="*/ 14 w 121"/>
                  <a:gd name="T59" fmla="*/ 126 h 168"/>
                  <a:gd name="T60" fmla="*/ 21 w 121"/>
                  <a:gd name="T61" fmla="*/ 122 h 168"/>
                  <a:gd name="T62" fmla="*/ 23 w 121"/>
                  <a:gd name="T63" fmla="*/ 137 h 168"/>
                  <a:gd name="T64" fmla="*/ 21 w 121"/>
                  <a:gd name="T65" fmla="*/ 142 h 168"/>
                  <a:gd name="T66" fmla="*/ 22 w 121"/>
                  <a:gd name="T67" fmla="*/ 154 h 168"/>
                  <a:gd name="T68" fmla="*/ 30 w 121"/>
                  <a:gd name="T69" fmla="*/ 163 h 168"/>
                  <a:gd name="T70" fmla="*/ 37 w 121"/>
                  <a:gd name="T71" fmla="*/ 160 h 168"/>
                  <a:gd name="T72" fmla="*/ 51 w 121"/>
                  <a:gd name="T73" fmla="*/ 168 h 168"/>
                  <a:gd name="T74" fmla="*/ 66 w 121"/>
                  <a:gd name="T75" fmla="*/ 155 h 168"/>
                  <a:gd name="T76" fmla="*/ 65 w 121"/>
                  <a:gd name="T77" fmla="*/ 153 h 168"/>
                  <a:gd name="T78" fmla="*/ 75 w 121"/>
                  <a:gd name="T79" fmla="*/ 13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1" h="168">
                    <a:moveTo>
                      <a:pt x="75" y="137"/>
                    </a:moveTo>
                    <a:cubicBezTo>
                      <a:pt x="78" y="133"/>
                      <a:pt x="78" y="130"/>
                      <a:pt x="79" y="128"/>
                    </a:cubicBezTo>
                    <a:cubicBezTo>
                      <a:pt x="79" y="125"/>
                      <a:pt x="79" y="122"/>
                      <a:pt x="82" y="118"/>
                    </a:cubicBezTo>
                    <a:cubicBezTo>
                      <a:pt x="83" y="117"/>
                      <a:pt x="94" y="108"/>
                      <a:pt x="98" y="108"/>
                    </a:cubicBezTo>
                    <a:cubicBezTo>
                      <a:pt x="99" y="108"/>
                      <a:pt x="101" y="109"/>
                      <a:pt x="102" y="110"/>
                    </a:cubicBezTo>
                    <a:cubicBezTo>
                      <a:pt x="103" y="110"/>
                      <a:pt x="103" y="111"/>
                      <a:pt x="104" y="111"/>
                    </a:cubicBezTo>
                    <a:cubicBezTo>
                      <a:pt x="106" y="110"/>
                      <a:pt x="113" y="96"/>
                      <a:pt x="114" y="91"/>
                    </a:cubicBezTo>
                    <a:lnTo>
                      <a:pt x="112" y="91"/>
                    </a:lnTo>
                    <a:cubicBezTo>
                      <a:pt x="109" y="92"/>
                      <a:pt x="104" y="94"/>
                      <a:pt x="97" y="94"/>
                    </a:cubicBezTo>
                    <a:cubicBezTo>
                      <a:pt x="94" y="94"/>
                      <a:pt x="92" y="93"/>
                      <a:pt x="90" y="92"/>
                    </a:cubicBezTo>
                    <a:cubicBezTo>
                      <a:pt x="89" y="92"/>
                      <a:pt x="87" y="91"/>
                      <a:pt x="85" y="91"/>
                    </a:cubicBezTo>
                    <a:cubicBezTo>
                      <a:pt x="73" y="91"/>
                      <a:pt x="72" y="81"/>
                      <a:pt x="72" y="71"/>
                    </a:cubicBezTo>
                    <a:cubicBezTo>
                      <a:pt x="72" y="63"/>
                      <a:pt x="75" y="59"/>
                      <a:pt x="83" y="59"/>
                    </a:cubicBezTo>
                    <a:cubicBezTo>
                      <a:pt x="86" y="59"/>
                      <a:pt x="92" y="59"/>
                      <a:pt x="92" y="64"/>
                    </a:cubicBezTo>
                    <a:cubicBezTo>
                      <a:pt x="92" y="67"/>
                      <a:pt x="91" y="68"/>
                      <a:pt x="90" y="70"/>
                    </a:cubicBezTo>
                    <a:cubicBezTo>
                      <a:pt x="89" y="70"/>
                      <a:pt x="88" y="71"/>
                      <a:pt x="88" y="72"/>
                    </a:cubicBezTo>
                    <a:cubicBezTo>
                      <a:pt x="88" y="72"/>
                      <a:pt x="88" y="72"/>
                      <a:pt x="89" y="72"/>
                    </a:cubicBezTo>
                    <a:cubicBezTo>
                      <a:pt x="89" y="72"/>
                      <a:pt x="90" y="72"/>
                      <a:pt x="90" y="72"/>
                    </a:cubicBezTo>
                    <a:cubicBezTo>
                      <a:pt x="91" y="71"/>
                      <a:pt x="92" y="71"/>
                      <a:pt x="93" y="71"/>
                    </a:cubicBezTo>
                    <a:cubicBezTo>
                      <a:pt x="94" y="71"/>
                      <a:pt x="94" y="71"/>
                      <a:pt x="94" y="72"/>
                    </a:cubicBezTo>
                    <a:cubicBezTo>
                      <a:pt x="94" y="72"/>
                      <a:pt x="95" y="73"/>
                      <a:pt x="95" y="73"/>
                    </a:cubicBezTo>
                    <a:cubicBezTo>
                      <a:pt x="96" y="76"/>
                      <a:pt x="97" y="77"/>
                      <a:pt x="99" y="77"/>
                    </a:cubicBezTo>
                    <a:cubicBezTo>
                      <a:pt x="101" y="77"/>
                      <a:pt x="101" y="76"/>
                      <a:pt x="102" y="72"/>
                    </a:cubicBezTo>
                    <a:cubicBezTo>
                      <a:pt x="102" y="72"/>
                      <a:pt x="103" y="71"/>
                      <a:pt x="103" y="71"/>
                    </a:cubicBezTo>
                    <a:cubicBezTo>
                      <a:pt x="104" y="71"/>
                      <a:pt x="105" y="71"/>
                      <a:pt x="106" y="71"/>
                    </a:cubicBezTo>
                    <a:cubicBezTo>
                      <a:pt x="108" y="71"/>
                      <a:pt x="110" y="72"/>
                      <a:pt x="111" y="72"/>
                    </a:cubicBezTo>
                    <a:cubicBezTo>
                      <a:pt x="115" y="72"/>
                      <a:pt x="118" y="71"/>
                      <a:pt x="119" y="70"/>
                    </a:cubicBezTo>
                    <a:cubicBezTo>
                      <a:pt x="118" y="68"/>
                      <a:pt x="117" y="66"/>
                      <a:pt x="117" y="61"/>
                    </a:cubicBezTo>
                    <a:cubicBezTo>
                      <a:pt x="117" y="58"/>
                      <a:pt x="118" y="55"/>
                      <a:pt x="119" y="53"/>
                    </a:cubicBezTo>
                    <a:cubicBezTo>
                      <a:pt x="120" y="51"/>
                      <a:pt x="121" y="49"/>
                      <a:pt x="121" y="47"/>
                    </a:cubicBezTo>
                    <a:cubicBezTo>
                      <a:pt x="121" y="47"/>
                      <a:pt x="121" y="47"/>
                      <a:pt x="120" y="47"/>
                    </a:cubicBezTo>
                    <a:cubicBezTo>
                      <a:pt x="120" y="48"/>
                      <a:pt x="119" y="48"/>
                      <a:pt x="118" y="48"/>
                    </a:cubicBezTo>
                    <a:cubicBezTo>
                      <a:pt x="111" y="48"/>
                      <a:pt x="97" y="39"/>
                      <a:pt x="94" y="32"/>
                    </a:cubicBezTo>
                    <a:cubicBezTo>
                      <a:pt x="93" y="32"/>
                      <a:pt x="92" y="32"/>
                      <a:pt x="91" y="32"/>
                    </a:cubicBezTo>
                    <a:cubicBezTo>
                      <a:pt x="90" y="31"/>
                      <a:pt x="90" y="31"/>
                      <a:pt x="89" y="31"/>
                    </a:cubicBezTo>
                    <a:cubicBezTo>
                      <a:pt x="86" y="31"/>
                      <a:pt x="85" y="30"/>
                      <a:pt x="84" y="29"/>
                    </a:cubicBezTo>
                    <a:cubicBezTo>
                      <a:pt x="82" y="28"/>
                      <a:pt x="83" y="26"/>
                      <a:pt x="83" y="24"/>
                    </a:cubicBezTo>
                    <a:cubicBezTo>
                      <a:pt x="83" y="22"/>
                      <a:pt x="83" y="21"/>
                      <a:pt x="82" y="21"/>
                    </a:cubicBezTo>
                    <a:cubicBezTo>
                      <a:pt x="80" y="19"/>
                      <a:pt x="79" y="19"/>
                      <a:pt x="78" y="19"/>
                    </a:cubicBezTo>
                    <a:cubicBezTo>
                      <a:pt x="76" y="19"/>
                      <a:pt x="75" y="18"/>
                      <a:pt x="74" y="14"/>
                    </a:cubicBezTo>
                    <a:cubicBezTo>
                      <a:pt x="74" y="14"/>
                      <a:pt x="71" y="13"/>
                      <a:pt x="69" y="13"/>
                    </a:cubicBezTo>
                    <a:cubicBezTo>
                      <a:pt x="68" y="13"/>
                      <a:pt x="67" y="13"/>
                      <a:pt x="65" y="13"/>
                    </a:cubicBezTo>
                    <a:cubicBezTo>
                      <a:pt x="62" y="12"/>
                      <a:pt x="57" y="10"/>
                      <a:pt x="56" y="0"/>
                    </a:cubicBezTo>
                    <a:lnTo>
                      <a:pt x="55" y="0"/>
                    </a:lnTo>
                    <a:cubicBezTo>
                      <a:pt x="55" y="1"/>
                      <a:pt x="54" y="1"/>
                      <a:pt x="54" y="1"/>
                    </a:cubicBezTo>
                    <a:cubicBezTo>
                      <a:pt x="49" y="5"/>
                      <a:pt x="44" y="9"/>
                      <a:pt x="37" y="9"/>
                    </a:cubicBezTo>
                    <a:cubicBezTo>
                      <a:pt x="36" y="9"/>
                      <a:pt x="35" y="9"/>
                      <a:pt x="34" y="8"/>
                    </a:cubicBezTo>
                    <a:cubicBezTo>
                      <a:pt x="35" y="11"/>
                      <a:pt x="35" y="12"/>
                      <a:pt x="36" y="13"/>
                    </a:cubicBezTo>
                    <a:cubicBezTo>
                      <a:pt x="37" y="15"/>
                      <a:pt x="39" y="16"/>
                      <a:pt x="39" y="19"/>
                    </a:cubicBezTo>
                    <a:cubicBezTo>
                      <a:pt x="39" y="27"/>
                      <a:pt x="19" y="28"/>
                      <a:pt x="13" y="28"/>
                    </a:cubicBezTo>
                    <a:cubicBezTo>
                      <a:pt x="14" y="29"/>
                      <a:pt x="14" y="29"/>
                      <a:pt x="15" y="30"/>
                    </a:cubicBezTo>
                    <a:cubicBezTo>
                      <a:pt x="15" y="31"/>
                      <a:pt x="16" y="33"/>
                      <a:pt x="16" y="35"/>
                    </a:cubicBezTo>
                    <a:cubicBezTo>
                      <a:pt x="16" y="41"/>
                      <a:pt x="12" y="45"/>
                      <a:pt x="8" y="48"/>
                    </a:cubicBezTo>
                    <a:cubicBezTo>
                      <a:pt x="5" y="50"/>
                      <a:pt x="3" y="51"/>
                      <a:pt x="2" y="53"/>
                    </a:cubicBezTo>
                    <a:cubicBezTo>
                      <a:pt x="0" y="56"/>
                      <a:pt x="0" y="60"/>
                      <a:pt x="0" y="64"/>
                    </a:cubicBezTo>
                    <a:cubicBezTo>
                      <a:pt x="1" y="65"/>
                      <a:pt x="1" y="67"/>
                      <a:pt x="1" y="68"/>
                    </a:cubicBezTo>
                    <a:cubicBezTo>
                      <a:pt x="1" y="79"/>
                      <a:pt x="4" y="85"/>
                      <a:pt x="7" y="91"/>
                    </a:cubicBezTo>
                    <a:cubicBezTo>
                      <a:pt x="10" y="97"/>
                      <a:pt x="13" y="103"/>
                      <a:pt x="13" y="113"/>
                    </a:cubicBezTo>
                    <a:lnTo>
                      <a:pt x="13" y="120"/>
                    </a:lnTo>
                    <a:cubicBezTo>
                      <a:pt x="13" y="123"/>
                      <a:pt x="13" y="126"/>
                      <a:pt x="14" y="126"/>
                    </a:cubicBezTo>
                    <a:cubicBezTo>
                      <a:pt x="16" y="126"/>
                      <a:pt x="16" y="125"/>
                      <a:pt x="17" y="124"/>
                    </a:cubicBezTo>
                    <a:cubicBezTo>
                      <a:pt x="18" y="123"/>
                      <a:pt x="19" y="122"/>
                      <a:pt x="21" y="122"/>
                    </a:cubicBezTo>
                    <a:cubicBezTo>
                      <a:pt x="23" y="122"/>
                      <a:pt x="28" y="128"/>
                      <a:pt x="28" y="131"/>
                    </a:cubicBezTo>
                    <a:cubicBezTo>
                      <a:pt x="28" y="135"/>
                      <a:pt x="25" y="136"/>
                      <a:pt x="23" y="137"/>
                    </a:cubicBezTo>
                    <a:cubicBezTo>
                      <a:pt x="21" y="138"/>
                      <a:pt x="20" y="138"/>
                      <a:pt x="20" y="139"/>
                    </a:cubicBezTo>
                    <a:cubicBezTo>
                      <a:pt x="20" y="140"/>
                      <a:pt x="20" y="141"/>
                      <a:pt x="21" y="142"/>
                    </a:cubicBezTo>
                    <a:cubicBezTo>
                      <a:pt x="23" y="143"/>
                      <a:pt x="24" y="145"/>
                      <a:pt x="24" y="148"/>
                    </a:cubicBezTo>
                    <a:cubicBezTo>
                      <a:pt x="24" y="151"/>
                      <a:pt x="23" y="153"/>
                      <a:pt x="22" y="154"/>
                    </a:cubicBezTo>
                    <a:cubicBezTo>
                      <a:pt x="21" y="154"/>
                      <a:pt x="20" y="155"/>
                      <a:pt x="20" y="157"/>
                    </a:cubicBezTo>
                    <a:cubicBezTo>
                      <a:pt x="22" y="158"/>
                      <a:pt x="29" y="163"/>
                      <a:pt x="30" y="163"/>
                    </a:cubicBezTo>
                    <a:cubicBezTo>
                      <a:pt x="31" y="163"/>
                      <a:pt x="32" y="162"/>
                      <a:pt x="33" y="162"/>
                    </a:cubicBezTo>
                    <a:cubicBezTo>
                      <a:pt x="34" y="161"/>
                      <a:pt x="35" y="160"/>
                      <a:pt x="37" y="160"/>
                    </a:cubicBezTo>
                    <a:cubicBezTo>
                      <a:pt x="41" y="160"/>
                      <a:pt x="43" y="162"/>
                      <a:pt x="44" y="164"/>
                    </a:cubicBezTo>
                    <a:cubicBezTo>
                      <a:pt x="46" y="166"/>
                      <a:pt x="48" y="168"/>
                      <a:pt x="51" y="168"/>
                    </a:cubicBezTo>
                    <a:cubicBezTo>
                      <a:pt x="54" y="168"/>
                      <a:pt x="57" y="164"/>
                      <a:pt x="61" y="161"/>
                    </a:cubicBezTo>
                    <a:cubicBezTo>
                      <a:pt x="63" y="159"/>
                      <a:pt x="64" y="157"/>
                      <a:pt x="66" y="155"/>
                    </a:cubicBezTo>
                    <a:lnTo>
                      <a:pt x="65" y="153"/>
                    </a:lnTo>
                    <a:cubicBezTo>
                      <a:pt x="65" y="153"/>
                      <a:pt x="65" y="153"/>
                      <a:pt x="65" y="153"/>
                    </a:cubicBezTo>
                    <a:cubicBezTo>
                      <a:pt x="65" y="147"/>
                      <a:pt x="68" y="144"/>
                      <a:pt x="71" y="141"/>
                    </a:cubicBezTo>
                    <a:cubicBezTo>
                      <a:pt x="72" y="140"/>
                      <a:pt x="74" y="139"/>
                      <a:pt x="75" y="13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89" name="Freeform 1145"/>
              <p:cNvSpPr>
                <a:spLocks/>
              </p:cNvSpPr>
              <p:nvPr/>
            </p:nvSpPr>
            <p:spPr bwMode="auto">
              <a:xfrm>
                <a:off x="1925866" y="3304116"/>
                <a:ext cx="245036" cy="147152"/>
              </a:xfrm>
              <a:custGeom>
                <a:avLst/>
                <a:gdLst>
                  <a:gd name="T0" fmla="*/ 55 w 68"/>
                  <a:gd name="T1" fmla="*/ 20 h 47"/>
                  <a:gd name="T2" fmla="*/ 53 w 68"/>
                  <a:gd name="T3" fmla="*/ 18 h 47"/>
                  <a:gd name="T4" fmla="*/ 47 w 68"/>
                  <a:gd name="T5" fmla="*/ 16 h 47"/>
                  <a:gd name="T6" fmla="*/ 39 w 68"/>
                  <a:gd name="T7" fmla="*/ 15 h 47"/>
                  <a:gd name="T8" fmla="*/ 34 w 68"/>
                  <a:gd name="T9" fmla="*/ 12 h 47"/>
                  <a:gd name="T10" fmla="*/ 29 w 68"/>
                  <a:gd name="T11" fmla="*/ 9 h 47"/>
                  <a:gd name="T12" fmla="*/ 23 w 68"/>
                  <a:gd name="T13" fmla="*/ 5 h 47"/>
                  <a:gd name="T14" fmla="*/ 20 w 68"/>
                  <a:gd name="T15" fmla="*/ 3 h 47"/>
                  <a:gd name="T16" fmla="*/ 14 w 68"/>
                  <a:gd name="T17" fmla="*/ 0 h 47"/>
                  <a:gd name="T18" fmla="*/ 0 w 68"/>
                  <a:gd name="T19" fmla="*/ 12 h 47"/>
                  <a:gd name="T20" fmla="*/ 1 w 68"/>
                  <a:gd name="T21" fmla="*/ 17 h 47"/>
                  <a:gd name="T22" fmla="*/ 3 w 68"/>
                  <a:gd name="T23" fmla="*/ 21 h 47"/>
                  <a:gd name="T24" fmla="*/ 21 w 68"/>
                  <a:gd name="T25" fmla="*/ 26 h 47"/>
                  <a:gd name="T26" fmla="*/ 22 w 68"/>
                  <a:gd name="T27" fmla="*/ 32 h 47"/>
                  <a:gd name="T28" fmla="*/ 25 w 68"/>
                  <a:gd name="T29" fmla="*/ 35 h 47"/>
                  <a:gd name="T30" fmla="*/ 26 w 68"/>
                  <a:gd name="T31" fmla="*/ 37 h 47"/>
                  <a:gd name="T32" fmla="*/ 28 w 68"/>
                  <a:gd name="T33" fmla="*/ 46 h 47"/>
                  <a:gd name="T34" fmla="*/ 35 w 68"/>
                  <a:gd name="T35" fmla="*/ 47 h 47"/>
                  <a:gd name="T36" fmla="*/ 39 w 68"/>
                  <a:gd name="T37" fmla="*/ 45 h 47"/>
                  <a:gd name="T38" fmla="*/ 45 w 68"/>
                  <a:gd name="T39" fmla="*/ 42 h 47"/>
                  <a:gd name="T40" fmla="*/ 50 w 68"/>
                  <a:gd name="T41" fmla="*/ 44 h 47"/>
                  <a:gd name="T42" fmla="*/ 53 w 68"/>
                  <a:gd name="T43" fmla="*/ 46 h 47"/>
                  <a:gd name="T44" fmla="*/ 54 w 68"/>
                  <a:gd name="T45" fmla="*/ 45 h 47"/>
                  <a:gd name="T46" fmla="*/ 58 w 68"/>
                  <a:gd name="T47" fmla="*/ 43 h 47"/>
                  <a:gd name="T48" fmla="*/ 61 w 68"/>
                  <a:gd name="T49" fmla="*/ 46 h 47"/>
                  <a:gd name="T50" fmla="*/ 63 w 68"/>
                  <a:gd name="T51" fmla="*/ 47 h 47"/>
                  <a:gd name="T52" fmla="*/ 65 w 68"/>
                  <a:gd name="T53" fmla="*/ 47 h 47"/>
                  <a:gd name="T54" fmla="*/ 67 w 68"/>
                  <a:gd name="T55" fmla="*/ 44 h 47"/>
                  <a:gd name="T56" fmla="*/ 68 w 68"/>
                  <a:gd name="T57" fmla="*/ 42 h 47"/>
                  <a:gd name="T58" fmla="*/ 67 w 68"/>
                  <a:gd name="T59" fmla="*/ 38 h 47"/>
                  <a:gd name="T60" fmla="*/ 65 w 68"/>
                  <a:gd name="T61" fmla="*/ 35 h 47"/>
                  <a:gd name="T62" fmla="*/ 65 w 68"/>
                  <a:gd name="T63" fmla="*/ 31 h 47"/>
                  <a:gd name="T64" fmla="*/ 61 w 68"/>
                  <a:gd name="T65" fmla="*/ 25 h 47"/>
                  <a:gd name="T66" fmla="*/ 61 w 68"/>
                  <a:gd name="T67" fmla="*/ 23 h 47"/>
                  <a:gd name="T68" fmla="*/ 58 w 68"/>
                  <a:gd name="T69" fmla="*/ 23 h 47"/>
                  <a:gd name="T70" fmla="*/ 55 w 68"/>
                  <a:gd name="T71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8" h="47">
                    <a:moveTo>
                      <a:pt x="55" y="20"/>
                    </a:moveTo>
                    <a:cubicBezTo>
                      <a:pt x="54" y="19"/>
                      <a:pt x="54" y="18"/>
                      <a:pt x="53" y="18"/>
                    </a:cubicBezTo>
                    <a:cubicBezTo>
                      <a:pt x="51" y="16"/>
                      <a:pt x="49" y="16"/>
                      <a:pt x="47" y="16"/>
                    </a:cubicBezTo>
                    <a:cubicBezTo>
                      <a:pt x="44" y="16"/>
                      <a:pt x="42" y="16"/>
                      <a:pt x="39" y="15"/>
                    </a:cubicBezTo>
                    <a:cubicBezTo>
                      <a:pt x="36" y="14"/>
                      <a:pt x="35" y="13"/>
                      <a:pt x="34" y="12"/>
                    </a:cubicBezTo>
                    <a:cubicBezTo>
                      <a:pt x="32" y="11"/>
                      <a:pt x="31" y="10"/>
                      <a:pt x="29" y="9"/>
                    </a:cubicBezTo>
                    <a:cubicBezTo>
                      <a:pt x="27" y="9"/>
                      <a:pt x="24" y="7"/>
                      <a:pt x="23" y="5"/>
                    </a:cubicBezTo>
                    <a:cubicBezTo>
                      <a:pt x="22" y="4"/>
                      <a:pt x="21" y="3"/>
                      <a:pt x="20" y="3"/>
                    </a:cubicBezTo>
                    <a:cubicBezTo>
                      <a:pt x="18" y="1"/>
                      <a:pt x="17" y="0"/>
                      <a:pt x="14" y="0"/>
                    </a:cubicBezTo>
                    <a:cubicBezTo>
                      <a:pt x="7" y="0"/>
                      <a:pt x="0" y="4"/>
                      <a:pt x="0" y="12"/>
                    </a:cubicBezTo>
                    <a:cubicBezTo>
                      <a:pt x="0" y="13"/>
                      <a:pt x="1" y="15"/>
                      <a:pt x="1" y="17"/>
                    </a:cubicBezTo>
                    <a:cubicBezTo>
                      <a:pt x="2" y="19"/>
                      <a:pt x="2" y="20"/>
                      <a:pt x="3" y="21"/>
                    </a:cubicBezTo>
                    <a:cubicBezTo>
                      <a:pt x="11" y="21"/>
                      <a:pt x="19" y="22"/>
                      <a:pt x="21" y="26"/>
                    </a:cubicBezTo>
                    <a:cubicBezTo>
                      <a:pt x="22" y="28"/>
                      <a:pt x="22" y="30"/>
                      <a:pt x="22" y="32"/>
                    </a:cubicBezTo>
                    <a:cubicBezTo>
                      <a:pt x="23" y="34"/>
                      <a:pt x="23" y="35"/>
                      <a:pt x="25" y="35"/>
                    </a:cubicBezTo>
                    <a:cubicBezTo>
                      <a:pt x="26" y="35"/>
                      <a:pt x="26" y="36"/>
                      <a:pt x="26" y="37"/>
                    </a:cubicBezTo>
                    <a:cubicBezTo>
                      <a:pt x="26" y="41"/>
                      <a:pt x="26" y="44"/>
                      <a:pt x="28" y="46"/>
                    </a:cubicBezTo>
                    <a:cubicBezTo>
                      <a:pt x="30" y="47"/>
                      <a:pt x="31" y="47"/>
                      <a:pt x="35" y="47"/>
                    </a:cubicBezTo>
                    <a:cubicBezTo>
                      <a:pt x="36" y="47"/>
                      <a:pt x="38" y="46"/>
                      <a:pt x="39" y="45"/>
                    </a:cubicBezTo>
                    <a:cubicBezTo>
                      <a:pt x="41" y="44"/>
                      <a:pt x="43" y="42"/>
                      <a:pt x="45" y="42"/>
                    </a:cubicBezTo>
                    <a:cubicBezTo>
                      <a:pt x="47" y="42"/>
                      <a:pt x="49" y="43"/>
                      <a:pt x="50" y="44"/>
                    </a:cubicBezTo>
                    <a:cubicBezTo>
                      <a:pt x="51" y="45"/>
                      <a:pt x="52" y="46"/>
                      <a:pt x="53" y="46"/>
                    </a:cubicBezTo>
                    <a:cubicBezTo>
                      <a:pt x="54" y="46"/>
                      <a:pt x="54" y="45"/>
                      <a:pt x="54" y="45"/>
                    </a:cubicBezTo>
                    <a:cubicBezTo>
                      <a:pt x="55" y="44"/>
                      <a:pt x="56" y="43"/>
                      <a:pt x="58" y="43"/>
                    </a:cubicBezTo>
                    <a:cubicBezTo>
                      <a:pt x="59" y="43"/>
                      <a:pt x="60" y="44"/>
                      <a:pt x="61" y="46"/>
                    </a:cubicBezTo>
                    <a:cubicBezTo>
                      <a:pt x="62" y="46"/>
                      <a:pt x="62" y="47"/>
                      <a:pt x="63" y="47"/>
                    </a:cubicBezTo>
                    <a:lnTo>
                      <a:pt x="65" y="47"/>
                    </a:lnTo>
                    <a:cubicBezTo>
                      <a:pt x="65" y="46"/>
                      <a:pt x="66" y="45"/>
                      <a:pt x="67" y="44"/>
                    </a:cubicBezTo>
                    <a:cubicBezTo>
                      <a:pt x="68" y="43"/>
                      <a:pt x="68" y="43"/>
                      <a:pt x="68" y="42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5" y="35"/>
                    </a:cubicBezTo>
                    <a:lnTo>
                      <a:pt x="65" y="31"/>
                    </a:lnTo>
                    <a:cubicBezTo>
                      <a:pt x="62" y="30"/>
                      <a:pt x="62" y="27"/>
                      <a:pt x="61" y="25"/>
                    </a:cubicBezTo>
                    <a:cubicBezTo>
                      <a:pt x="61" y="24"/>
                      <a:pt x="61" y="23"/>
                      <a:pt x="61" y="23"/>
                    </a:cubicBezTo>
                    <a:lnTo>
                      <a:pt x="58" y="23"/>
                    </a:lnTo>
                    <a:cubicBezTo>
                      <a:pt x="56" y="23"/>
                      <a:pt x="56" y="21"/>
                      <a:pt x="55" y="2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0" name="Freeform 1146"/>
              <p:cNvSpPr>
                <a:spLocks/>
              </p:cNvSpPr>
              <p:nvPr/>
            </p:nvSpPr>
            <p:spPr bwMode="auto">
              <a:xfrm>
                <a:off x="1876864" y="3451268"/>
                <a:ext cx="457384" cy="321045"/>
              </a:xfrm>
              <a:custGeom>
                <a:avLst/>
                <a:gdLst>
                  <a:gd name="T0" fmla="*/ 116 w 125"/>
                  <a:gd name="T1" fmla="*/ 54 h 105"/>
                  <a:gd name="T2" fmla="*/ 115 w 125"/>
                  <a:gd name="T3" fmla="*/ 50 h 105"/>
                  <a:gd name="T4" fmla="*/ 122 w 125"/>
                  <a:gd name="T5" fmla="*/ 45 h 105"/>
                  <a:gd name="T6" fmla="*/ 115 w 125"/>
                  <a:gd name="T7" fmla="*/ 44 h 105"/>
                  <a:gd name="T8" fmla="*/ 119 w 125"/>
                  <a:gd name="T9" fmla="*/ 33 h 105"/>
                  <a:gd name="T10" fmla="*/ 114 w 125"/>
                  <a:gd name="T11" fmla="*/ 33 h 105"/>
                  <a:gd name="T12" fmla="*/ 112 w 125"/>
                  <a:gd name="T13" fmla="*/ 37 h 105"/>
                  <a:gd name="T14" fmla="*/ 113 w 125"/>
                  <a:gd name="T15" fmla="*/ 41 h 105"/>
                  <a:gd name="T16" fmla="*/ 103 w 125"/>
                  <a:gd name="T17" fmla="*/ 41 h 105"/>
                  <a:gd name="T18" fmla="*/ 88 w 125"/>
                  <a:gd name="T19" fmla="*/ 33 h 105"/>
                  <a:gd name="T20" fmla="*/ 76 w 125"/>
                  <a:gd name="T21" fmla="*/ 5 h 105"/>
                  <a:gd name="T22" fmla="*/ 74 w 125"/>
                  <a:gd name="T23" fmla="*/ 5 h 105"/>
                  <a:gd name="T24" fmla="*/ 71 w 125"/>
                  <a:gd name="T25" fmla="*/ 2 h 105"/>
                  <a:gd name="T26" fmla="*/ 68 w 125"/>
                  <a:gd name="T27" fmla="*/ 1 h 105"/>
                  <a:gd name="T28" fmla="*/ 61 w 125"/>
                  <a:gd name="T29" fmla="*/ 1 h 105"/>
                  <a:gd name="T30" fmla="*/ 53 w 125"/>
                  <a:gd name="T31" fmla="*/ 2 h 105"/>
                  <a:gd name="T32" fmla="*/ 40 w 125"/>
                  <a:gd name="T33" fmla="*/ 3 h 105"/>
                  <a:gd name="T34" fmla="*/ 23 w 125"/>
                  <a:gd name="T35" fmla="*/ 15 h 105"/>
                  <a:gd name="T36" fmla="*/ 14 w 125"/>
                  <a:gd name="T37" fmla="*/ 27 h 105"/>
                  <a:gd name="T38" fmla="*/ 7 w 125"/>
                  <a:gd name="T39" fmla="*/ 22 h 105"/>
                  <a:gd name="T40" fmla="*/ 0 w 125"/>
                  <a:gd name="T41" fmla="*/ 26 h 105"/>
                  <a:gd name="T42" fmla="*/ 4 w 125"/>
                  <a:gd name="T43" fmla="*/ 29 h 105"/>
                  <a:gd name="T44" fmla="*/ 11 w 125"/>
                  <a:gd name="T45" fmla="*/ 30 h 105"/>
                  <a:gd name="T46" fmla="*/ 17 w 125"/>
                  <a:gd name="T47" fmla="*/ 31 h 105"/>
                  <a:gd name="T48" fmla="*/ 20 w 125"/>
                  <a:gd name="T49" fmla="*/ 36 h 105"/>
                  <a:gd name="T50" fmla="*/ 31 w 125"/>
                  <a:gd name="T51" fmla="*/ 40 h 105"/>
                  <a:gd name="T52" fmla="*/ 37 w 125"/>
                  <a:gd name="T53" fmla="*/ 41 h 105"/>
                  <a:gd name="T54" fmla="*/ 38 w 125"/>
                  <a:gd name="T55" fmla="*/ 49 h 105"/>
                  <a:gd name="T56" fmla="*/ 57 w 125"/>
                  <a:gd name="T57" fmla="*/ 69 h 105"/>
                  <a:gd name="T58" fmla="*/ 64 w 125"/>
                  <a:gd name="T59" fmla="*/ 64 h 105"/>
                  <a:gd name="T60" fmla="*/ 68 w 125"/>
                  <a:gd name="T61" fmla="*/ 69 h 105"/>
                  <a:gd name="T62" fmla="*/ 82 w 125"/>
                  <a:gd name="T63" fmla="*/ 88 h 105"/>
                  <a:gd name="T64" fmla="*/ 86 w 125"/>
                  <a:gd name="T65" fmla="*/ 91 h 105"/>
                  <a:gd name="T66" fmla="*/ 84 w 125"/>
                  <a:gd name="T67" fmla="*/ 96 h 105"/>
                  <a:gd name="T68" fmla="*/ 87 w 125"/>
                  <a:gd name="T69" fmla="*/ 105 h 105"/>
                  <a:gd name="T70" fmla="*/ 95 w 125"/>
                  <a:gd name="T71" fmla="*/ 92 h 105"/>
                  <a:gd name="T72" fmla="*/ 102 w 125"/>
                  <a:gd name="T73" fmla="*/ 77 h 105"/>
                  <a:gd name="T74" fmla="*/ 101 w 125"/>
                  <a:gd name="T75" fmla="*/ 71 h 105"/>
                  <a:gd name="T76" fmla="*/ 123 w 125"/>
                  <a:gd name="T77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5" h="105">
                    <a:moveTo>
                      <a:pt x="120" y="55"/>
                    </a:moveTo>
                    <a:cubicBezTo>
                      <a:pt x="119" y="55"/>
                      <a:pt x="118" y="55"/>
                      <a:pt x="116" y="54"/>
                    </a:cubicBezTo>
                    <a:cubicBezTo>
                      <a:pt x="115" y="54"/>
                      <a:pt x="115" y="53"/>
                      <a:pt x="115" y="53"/>
                    </a:cubicBezTo>
                    <a:lnTo>
                      <a:pt x="115" y="50"/>
                    </a:lnTo>
                    <a:cubicBezTo>
                      <a:pt x="115" y="49"/>
                      <a:pt x="115" y="49"/>
                      <a:pt x="116" y="49"/>
                    </a:cubicBezTo>
                    <a:cubicBezTo>
                      <a:pt x="119" y="48"/>
                      <a:pt x="121" y="47"/>
                      <a:pt x="122" y="45"/>
                    </a:cubicBezTo>
                    <a:lnTo>
                      <a:pt x="116" y="45"/>
                    </a:lnTo>
                    <a:cubicBezTo>
                      <a:pt x="115" y="45"/>
                      <a:pt x="115" y="44"/>
                      <a:pt x="115" y="44"/>
                    </a:cubicBezTo>
                    <a:cubicBezTo>
                      <a:pt x="115" y="40"/>
                      <a:pt x="117" y="38"/>
                      <a:pt x="119" y="36"/>
                    </a:cubicBezTo>
                    <a:lnTo>
                      <a:pt x="119" y="33"/>
                    </a:lnTo>
                    <a:lnTo>
                      <a:pt x="116" y="33"/>
                    </a:lnTo>
                    <a:cubicBezTo>
                      <a:pt x="115" y="33"/>
                      <a:pt x="115" y="33"/>
                      <a:pt x="114" y="33"/>
                    </a:cubicBezTo>
                    <a:cubicBezTo>
                      <a:pt x="114" y="34"/>
                      <a:pt x="112" y="34"/>
                      <a:pt x="112" y="35"/>
                    </a:cubicBezTo>
                    <a:cubicBezTo>
                      <a:pt x="112" y="36"/>
                      <a:pt x="112" y="36"/>
                      <a:pt x="112" y="37"/>
                    </a:cubicBezTo>
                    <a:cubicBezTo>
                      <a:pt x="113" y="38"/>
                      <a:pt x="113" y="38"/>
                      <a:pt x="113" y="39"/>
                    </a:cubicBezTo>
                    <a:cubicBezTo>
                      <a:pt x="113" y="40"/>
                      <a:pt x="113" y="40"/>
                      <a:pt x="113" y="41"/>
                    </a:cubicBezTo>
                    <a:cubicBezTo>
                      <a:pt x="111" y="41"/>
                      <a:pt x="110" y="42"/>
                      <a:pt x="108" y="42"/>
                    </a:cubicBezTo>
                    <a:cubicBezTo>
                      <a:pt x="106" y="42"/>
                      <a:pt x="105" y="42"/>
                      <a:pt x="103" y="41"/>
                    </a:cubicBezTo>
                    <a:cubicBezTo>
                      <a:pt x="102" y="41"/>
                      <a:pt x="101" y="41"/>
                      <a:pt x="100" y="41"/>
                    </a:cubicBezTo>
                    <a:cubicBezTo>
                      <a:pt x="94" y="41"/>
                      <a:pt x="88" y="38"/>
                      <a:pt x="88" y="33"/>
                    </a:cubicBezTo>
                    <a:cubicBezTo>
                      <a:pt x="88" y="32"/>
                      <a:pt x="89" y="31"/>
                      <a:pt x="89" y="31"/>
                    </a:cubicBezTo>
                    <a:cubicBezTo>
                      <a:pt x="83" y="27"/>
                      <a:pt x="76" y="10"/>
                      <a:pt x="76" y="5"/>
                    </a:cubicBezTo>
                    <a:lnTo>
                      <a:pt x="76" y="5"/>
                    </a:lnTo>
                    <a:lnTo>
                      <a:pt x="74" y="5"/>
                    </a:lnTo>
                    <a:cubicBezTo>
                      <a:pt x="74" y="5"/>
                      <a:pt x="74" y="5"/>
                      <a:pt x="74" y="4"/>
                    </a:cubicBezTo>
                    <a:cubicBezTo>
                      <a:pt x="73" y="4"/>
                      <a:pt x="72" y="3"/>
                      <a:pt x="71" y="2"/>
                    </a:cubicBezTo>
                    <a:cubicBezTo>
                      <a:pt x="71" y="2"/>
                      <a:pt x="70" y="1"/>
                      <a:pt x="70" y="1"/>
                    </a:cubicBezTo>
                    <a:cubicBezTo>
                      <a:pt x="69" y="1"/>
                      <a:pt x="69" y="1"/>
                      <a:pt x="68" y="1"/>
                    </a:cubicBezTo>
                    <a:cubicBezTo>
                      <a:pt x="67" y="2"/>
                      <a:pt x="67" y="3"/>
                      <a:pt x="65" y="3"/>
                    </a:cubicBezTo>
                    <a:cubicBezTo>
                      <a:pt x="63" y="3"/>
                      <a:pt x="62" y="2"/>
                      <a:pt x="61" y="1"/>
                    </a:cubicBezTo>
                    <a:cubicBezTo>
                      <a:pt x="60" y="1"/>
                      <a:pt x="58" y="0"/>
                      <a:pt x="57" y="0"/>
                    </a:cubicBezTo>
                    <a:cubicBezTo>
                      <a:pt x="55" y="0"/>
                      <a:pt x="54" y="1"/>
                      <a:pt x="53" y="2"/>
                    </a:cubicBezTo>
                    <a:cubicBezTo>
                      <a:pt x="51" y="3"/>
                      <a:pt x="49" y="5"/>
                      <a:pt x="47" y="5"/>
                    </a:cubicBezTo>
                    <a:cubicBezTo>
                      <a:pt x="43" y="5"/>
                      <a:pt x="41" y="4"/>
                      <a:pt x="40" y="3"/>
                    </a:cubicBezTo>
                    <a:cubicBezTo>
                      <a:pt x="38" y="4"/>
                      <a:pt x="37" y="5"/>
                      <a:pt x="35" y="6"/>
                    </a:cubicBezTo>
                    <a:cubicBezTo>
                      <a:pt x="30" y="8"/>
                      <a:pt x="23" y="11"/>
                      <a:pt x="23" y="15"/>
                    </a:cubicBezTo>
                    <a:lnTo>
                      <a:pt x="23" y="21"/>
                    </a:lnTo>
                    <a:cubicBezTo>
                      <a:pt x="23" y="23"/>
                      <a:pt x="20" y="27"/>
                      <a:pt x="14" y="27"/>
                    </a:cubicBezTo>
                    <a:cubicBezTo>
                      <a:pt x="12" y="27"/>
                      <a:pt x="10" y="25"/>
                      <a:pt x="8" y="23"/>
                    </a:cubicBezTo>
                    <a:cubicBezTo>
                      <a:pt x="8" y="23"/>
                      <a:pt x="8" y="22"/>
                      <a:pt x="7" y="22"/>
                    </a:cubicBezTo>
                    <a:cubicBezTo>
                      <a:pt x="6" y="23"/>
                      <a:pt x="5" y="23"/>
                      <a:pt x="4" y="24"/>
                    </a:cubicBezTo>
                    <a:cubicBezTo>
                      <a:pt x="3" y="24"/>
                      <a:pt x="1" y="25"/>
                      <a:pt x="0" y="26"/>
                    </a:cubicBezTo>
                    <a:cubicBezTo>
                      <a:pt x="2" y="28"/>
                      <a:pt x="3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6" y="30"/>
                      <a:pt x="8" y="30"/>
                      <a:pt x="9" y="30"/>
                    </a:cubicBezTo>
                    <a:cubicBezTo>
                      <a:pt x="10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4" y="30"/>
                      <a:pt x="16" y="30"/>
                      <a:pt x="17" y="31"/>
                    </a:cubicBezTo>
                    <a:cubicBezTo>
                      <a:pt x="17" y="31"/>
                      <a:pt x="17" y="31"/>
                      <a:pt x="18" y="31"/>
                    </a:cubicBezTo>
                    <a:cubicBezTo>
                      <a:pt x="19" y="32"/>
                      <a:pt x="20" y="34"/>
                      <a:pt x="20" y="36"/>
                    </a:cubicBezTo>
                    <a:cubicBezTo>
                      <a:pt x="21" y="38"/>
                      <a:pt x="22" y="40"/>
                      <a:pt x="25" y="41"/>
                    </a:cubicBezTo>
                    <a:cubicBezTo>
                      <a:pt x="26" y="41"/>
                      <a:pt x="29" y="41"/>
                      <a:pt x="31" y="40"/>
                    </a:cubicBezTo>
                    <a:cubicBezTo>
                      <a:pt x="32" y="40"/>
                      <a:pt x="33" y="40"/>
                      <a:pt x="34" y="40"/>
                    </a:cubicBezTo>
                    <a:cubicBezTo>
                      <a:pt x="36" y="40"/>
                      <a:pt x="37" y="40"/>
                      <a:pt x="37" y="41"/>
                    </a:cubicBezTo>
                    <a:cubicBezTo>
                      <a:pt x="39" y="42"/>
                      <a:pt x="38" y="44"/>
                      <a:pt x="38" y="46"/>
                    </a:cubicBezTo>
                    <a:cubicBezTo>
                      <a:pt x="38" y="47"/>
                      <a:pt x="38" y="48"/>
                      <a:pt x="38" y="49"/>
                    </a:cubicBezTo>
                    <a:cubicBezTo>
                      <a:pt x="40" y="57"/>
                      <a:pt x="47" y="68"/>
                      <a:pt x="54" y="68"/>
                    </a:cubicBezTo>
                    <a:cubicBezTo>
                      <a:pt x="55" y="68"/>
                      <a:pt x="56" y="69"/>
                      <a:pt x="57" y="69"/>
                    </a:cubicBezTo>
                    <a:cubicBezTo>
                      <a:pt x="58" y="69"/>
                      <a:pt x="58" y="69"/>
                      <a:pt x="59" y="69"/>
                    </a:cubicBezTo>
                    <a:cubicBezTo>
                      <a:pt x="59" y="66"/>
                      <a:pt x="60" y="65"/>
                      <a:pt x="64" y="64"/>
                    </a:cubicBezTo>
                    <a:cubicBezTo>
                      <a:pt x="64" y="63"/>
                      <a:pt x="65" y="64"/>
                      <a:pt x="65" y="64"/>
                    </a:cubicBezTo>
                    <a:cubicBezTo>
                      <a:pt x="66" y="66"/>
                      <a:pt x="67" y="67"/>
                      <a:pt x="68" y="69"/>
                    </a:cubicBezTo>
                    <a:cubicBezTo>
                      <a:pt x="71" y="75"/>
                      <a:pt x="74" y="81"/>
                      <a:pt x="77" y="86"/>
                    </a:cubicBezTo>
                    <a:cubicBezTo>
                      <a:pt x="79" y="86"/>
                      <a:pt x="80" y="87"/>
                      <a:pt x="82" y="88"/>
                    </a:cubicBezTo>
                    <a:cubicBezTo>
                      <a:pt x="83" y="89"/>
                      <a:pt x="84" y="90"/>
                      <a:pt x="86" y="90"/>
                    </a:cubicBezTo>
                    <a:cubicBezTo>
                      <a:pt x="86" y="91"/>
                      <a:pt x="86" y="91"/>
                      <a:pt x="86" y="91"/>
                    </a:cubicBezTo>
                    <a:cubicBezTo>
                      <a:pt x="87" y="91"/>
                      <a:pt x="87" y="92"/>
                      <a:pt x="87" y="92"/>
                    </a:cubicBezTo>
                    <a:cubicBezTo>
                      <a:pt x="86" y="94"/>
                      <a:pt x="85" y="95"/>
                      <a:pt x="84" y="96"/>
                    </a:cubicBezTo>
                    <a:cubicBezTo>
                      <a:pt x="83" y="97"/>
                      <a:pt x="83" y="97"/>
                      <a:pt x="83" y="99"/>
                    </a:cubicBezTo>
                    <a:cubicBezTo>
                      <a:pt x="83" y="101"/>
                      <a:pt x="85" y="104"/>
                      <a:pt x="87" y="105"/>
                    </a:cubicBezTo>
                    <a:cubicBezTo>
                      <a:pt x="87" y="103"/>
                      <a:pt x="88" y="100"/>
                      <a:pt x="89" y="98"/>
                    </a:cubicBezTo>
                    <a:cubicBezTo>
                      <a:pt x="90" y="96"/>
                      <a:pt x="93" y="94"/>
                      <a:pt x="95" y="92"/>
                    </a:cubicBezTo>
                    <a:cubicBezTo>
                      <a:pt x="99" y="89"/>
                      <a:pt x="103" y="86"/>
                      <a:pt x="103" y="81"/>
                    </a:cubicBezTo>
                    <a:cubicBezTo>
                      <a:pt x="103" y="80"/>
                      <a:pt x="102" y="78"/>
                      <a:pt x="102" y="77"/>
                    </a:cubicBezTo>
                    <a:cubicBezTo>
                      <a:pt x="101" y="76"/>
                      <a:pt x="100" y="75"/>
                      <a:pt x="100" y="73"/>
                    </a:cubicBezTo>
                    <a:cubicBezTo>
                      <a:pt x="100" y="72"/>
                      <a:pt x="100" y="71"/>
                      <a:pt x="101" y="71"/>
                    </a:cubicBezTo>
                    <a:cubicBezTo>
                      <a:pt x="111" y="71"/>
                      <a:pt x="125" y="69"/>
                      <a:pt x="125" y="65"/>
                    </a:cubicBezTo>
                    <a:cubicBezTo>
                      <a:pt x="125" y="63"/>
                      <a:pt x="124" y="62"/>
                      <a:pt x="123" y="61"/>
                    </a:cubicBezTo>
                    <a:cubicBezTo>
                      <a:pt x="122" y="59"/>
                      <a:pt x="121" y="58"/>
                      <a:pt x="120" y="55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1" name="Freeform 1147"/>
              <p:cNvSpPr>
                <a:spLocks/>
              </p:cNvSpPr>
              <p:nvPr/>
            </p:nvSpPr>
            <p:spPr bwMode="auto">
              <a:xfrm>
                <a:off x="1844193" y="3384379"/>
                <a:ext cx="179694" cy="133772"/>
              </a:xfrm>
              <a:custGeom>
                <a:avLst/>
                <a:gdLst>
                  <a:gd name="T0" fmla="*/ 43 w 47"/>
                  <a:gd name="T1" fmla="*/ 25 h 45"/>
                  <a:gd name="T2" fmla="*/ 47 w 47"/>
                  <a:gd name="T3" fmla="*/ 23 h 45"/>
                  <a:gd name="T4" fmla="*/ 45 w 47"/>
                  <a:gd name="T5" fmla="*/ 14 h 45"/>
                  <a:gd name="T6" fmla="*/ 41 w 47"/>
                  <a:gd name="T7" fmla="*/ 8 h 45"/>
                  <a:gd name="T8" fmla="*/ 40 w 47"/>
                  <a:gd name="T9" fmla="*/ 3 h 45"/>
                  <a:gd name="T10" fmla="*/ 23 w 47"/>
                  <a:gd name="T11" fmla="*/ 0 h 45"/>
                  <a:gd name="T12" fmla="*/ 15 w 47"/>
                  <a:gd name="T13" fmla="*/ 6 h 45"/>
                  <a:gd name="T14" fmla="*/ 13 w 47"/>
                  <a:gd name="T15" fmla="*/ 14 h 45"/>
                  <a:gd name="T16" fmla="*/ 6 w 47"/>
                  <a:gd name="T17" fmla="*/ 19 h 45"/>
                  <a:gd name="T18" fmla="*/ 0 w 47"/>
                  <a:gd name="T19" fmla="*/ 24 h 45"/>
                  <a:gd name="T20" fmla="*/ 2 w 47"/>
                  <a:gd name="T21" fmla="*/ 26 h 45"/>
                  <a:gd name="T22" fmla="*/ 5 w 47"/>
                  <a:gd name="T23" fmla="*/ 31 h 45"/>
                  <a:gd name="T24" fmla="*/ 2 w 47"/>
                  <a:gd name="T25" fmla="*/ 34 h 45"/>
                  <a:gd name="T26" fmla="*/ 0 w 47"/>
                  <a:gd name="T27" fmla="*/ 36 h 45"/>
                  <a:gd name="T28" fmla="*/ 8 w 47"/>
                  <a:gd name="T29" fmla="*/ 45 h 45"/>
                  <a:gd name="T30" fmla="*/ 12 w 47"/>
                  <a:gd name="T31" fmla="*/ 43 h 45"/>
                  <a:gd name="T32" fmla="*/ 16 w 47"/>
                  <a:gd name="T33" fmla="*/ 41 h 45"/>
                  <a:gd name="T34" fmla="*/ 17 w 47"/>
                  <a:gd name="T35" fmla="*/ 41 h 45"/>
                  <a:gd name="T36" fmla="*/ 19 w 47"/>
                  <a:gd name="T37" fmla="*/ 42 h 45"/>
                  <a:gd name="T38" fmla="*/ 23 w 47"/>
                  <a:gd name="T39" fmla="*/ 45 h 45"/>
                  <a:gd name="T40" fmla="*/ 29 w 47"/>
                  <a:gd name="T41" fmla="*/ 42 h 45"/>
                  <a:gd name="T42" fmla="*/ 29 w 47"/>
                  <a:gd name="T43" fmla="*/ 36 h 45"/>
                  <a:gd name="T44" fmla="*/ 43 w 47"/>
                  <a:gd name="T45" fmla="*/ 2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5">
                    <a:moveTo>
                      <a:pt x="43" y="25"/>
                    </a:moveTo>
                    <a:cubicBezTo>
                      <a:pt x="45" y="24"/>
                      <a:pt x="46" y="23"/>
                      <a:pt x="47" y="23"/>
                    </a:cubicBezTo>
                    <a:cubicBezTo>
                      <a:pt x="45" y="20"/>
                      <a:pt x="45" y="17"/>
                      <a:pt x="45" y="14"/>
                    </a:cubicBezTo>
                    <a:cubicBezTo>
                      <a:pt x="41" y="13"/>
                      <a:pt x="41" y="10"/>
                      <a:pt x="41" y="8"/>
                    </a:cubicBezTo>
                    <a:cubicBezTo>
                      <a:pt x="41" y="6"/>
                      <a:pt x="41" y="5"/>
                      <a:pt x="40" y="3"/>
                    </a:cubicBezTo>
                    <a:cubicBezTo>
                      <a:pt x="39" y="1"/>
                      <a:pt x="33" y="0"/>
                      <a:pt x="23" y="0"/>
                    </a:cubicBezTo>
                    <a:cubicBezTo>
                      <a:pt x="15" y="0"/>
                      <a:pt x="15" y="2"/>
                      <a:pt x="15" y="6"/>
                    </a:cubicBezTo>
                    <a:cubicBezTo>
                      <a:pt x="14" y="8"/>
                      <a:pt x="14" y="11"/>
                      <a:pt x="13" y="14"/>
                    </a:cubicBezTo>
                    <a:cubicBezTo>
                      <a:pt x="12" y="16"/>
                      <a:pt x="9" y="17"/>
                      <a:pt x="6" y="19"/>
                    </a:cubicBezTo>
                    <a:cubicBezTo>
                      <a:pt x="3" y="20"/>
                      <a:pt x="0" y="22"/>
                      <a:pt x="0" y="24"/>
                    </a:cubicBezTo>
                    <a:cubicBezTo>
                      <a:pt x="0" y="25"/>
                      <a:pt x="1" y="25"/>
                      <a:pt x="2" y="26"/>
                    </a:cubicBezTo>
                    <a:cubicBezTo>
                      <a:pt x="3" y="27"/>
                      <a:pt x="5" y="29"/>
                      <a:pt x="5" y="31"/>
                    </a:cubicBezTo>
                    <a:cubicBezTo>
                      <a:pt x="5" y="32"/>
                      <a:pt x="3" y="34"/>
                      <a:pt x="2" y="34"/>
                    </a:cubicBezTo>
                    <a:cubicBezTo>
                      <a:pt x="1" y="35"/>
                      <a:pt x="0" y="36"/>
                      <a:pt x="0" y="36"/>
                    </a:cubicBezTo>
                    <a:cubicBezTo>
                      <a:pt x="0" y="37"/>
                      <a:pt x="3" y="41"/>
                      <a:pt x="8" y="45"/>
                    </a:cubicBezTo>
                    <a:cubicBezTo>
                      <a:pt x="9" y="44"/>
                      <a:pt x="11" y="43"/>
                      <a:pt x="12" y="43"/>
                    </a:cubicBezTo>
                    <a:cubicBezTo>
                      <a:pt x="13" y="42"/>
                      <a:pt x="15" y="42"/>
                      <a:pt x="16" y="41"/>
                    </a:cubicBezTo>
                    <a:cubicBezTo>
                      <a:pt x="16" y="40"/>
                      <a:pt x="17" y="40"/>
                      <a:pt x="17" y="41"/>
                    </a:cubicBezTo>
                    <a:cubicBezTo>
                      <a:pt x="18" y="41"/>
                      <a:pt x="18" y="42"/>
                      <a:pt x="19" y="42"/>
                    </a:cubicBezTo>
                    <a:cubicBezTo>
                      <a:pt x="20" y="44"/>
                      <a:pt x="22" y="45"/>
                      <a:pt x="23" y="45"/>
                    </a:cubicBezTo>
                    <a:cubicBezTo>
                      <a:pt x="28" y="45"/>
                      <a:pt x="29" y="43"/>
                      <a:pt x="29" y="42"/>
                    </a:cubicBezTo>
                    <a:lnTo>
                      <a:pt x="29" y="36"/>
                    </a:lnTo>
                    <a:cubicBezTo>
                      <a:pt x="29" y="31"/>
                      <a:pt x="37" y="27"/>
                      <a:pt x="43" y="25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2" name="Freeform 1148"/>
              <p:cNvSpPr>
                <a:spLocks/>
              </p:cNvSpPr>
              <p:nvPr/>
            </p:nvSpPr>
            <p:spPr bwMode="auto">
              <a:xfrm>
                <a:off x="945757" y="3932832"/>
                <a:ext cx="408382" cy="374553"/>
              </a:xfrm>
              <a:custGeom>
                <a:avLst/>
                <a:gdLst>
                  <a:gd name="T0" fmla="*/ 110 w 112"/>
                  <a:gd name="T1" fmla="*/ 52 h 123"/>
                  <a:gd name="T2" fmla="*/ 112 w 112"/>
                  <a:gd name="T3" fmla="*/ 46 h 123"/>
                  <a:gd name="T4" fmla="*/ 101 w 112"/>
                  <a:gd name="T5" fmla="*/ 16 h 123"/>
                  <a:gd name="T6" fmla="*/ 93 w 112"/>
                  <a:gd name="T7" fmla="*/ 9 h 123"/>
                  <a:gd name="T8" fmla="*/ 87 w 112"/>
                  <a:gd name="T9" fmla="*/ 0 h 123"/>
                  <a:gd name="T10" fmla="*/ 81 w 112"/>
                  <a:gd name="T11" fmla="*/ 8 h 123"/>
                  <a:gd name="T12" fmla="*/ 70 w 112"/>
                  <a:gd name="T13" fmla="*/ 5 h 123"/>
                  <a:gd name="T14" fmla="*/ 62 w 112"/>
                  <a:gd name="T15" fmla="*/ 7 h 123"/>
                  <a:gd name="T16" fmla="*/ 63 w 112"/>
                  <a:gd name="T17" fmla="*/ 9 h 123"/>
                  <a:gd name="T18" fmla="*/ 64 w 112"/>
                  <a:gd name="T19" fmla="*/ 11 h 123"/>
                  <a:gd name="T20" fmla="*/ 67 w 112"/>
                  <a:gd name="T21" fmla="*/ 12 h 123"/>
                  <a:gd name="T22" fmla="*/ 69 w 112"/>
                  <a:gd name="T23" fmla="*/ 10 h 123"/>
                  <a:gd name="T24" fmla="*/ 74 w 112"/>
                  <a:gd name="T25" fmla="*/ 12 h 123"/>
                  <a:gd name="T26" fmla="*/ 58 w 112"/>
                  <a:gd name="T27" fmla="*/ 30 h 123"/>
                  <a:gd name="T28" fmla="*/ 50 w 112"/>
                  <a:gd name="T29" fmla="*/ 34 h 123"/>
                  <a:gd name="T30" fmla="*/ 44 w 112"/>
                  <a:gd name="T31" fmla="*/ 43 h 123"/>
                  <a:gd name="T32" fmla="*/ 37 w 112"/>
                  <a:gd name="T33" fmla="*/ 40 h 123"/>
                  <a:gd name="T34" fmla="*/ 31 w 112"/>
                  <a:gd name="T35" fmla="*/ 30 h 123"/>
                  <a:gd name="T36" fmla="*/ 19 w 112"/>
                  <a:gd name="T37" fmla="*/ 11 h 123"/>
                  <a:gd name="T38" fmla="*/ 17 w 112"/>
                  <a:gd name="T39" fmla="*/ 13 h 123"/>
                  <a:gd name="T40" fmla="*/ 7 w 112"/>
                  <a:gd name="T41" fmla="*/ 16 h 123"/>
                  <a:gd name="T42" fmla="*/ 0 w 112"/>
                  <a:gd name="T43" fmla="*/ 18 h 123"/>
                  <a:gd name="T44" fmla="*/ 8 w 112"/>
                  <a:gd name="T45" fmla="*/ 23 h 123"/>
                  <a:gd name="T46" fmla="*/ 11 w 112"/>
                  <a:gd name="T47" fmla="*/ 21 h 123"/>
                  <a:gd name="T48" fmla="*/ 12 w 112"/>
                  <a:gd name="T49" fmla="*/ 22 h 123"/>
                  <a:gd name="T50" fmla="*/ 23 w 112"/>
                  <a:gd name="T51" fmla="*/ 29 h 123"/>
                  <a:gd name="T52" fmla="*/ 26 w 112"/>
                  <a:gd name="T53" fmla="*/ 36 h 123"/>
                  <a:gd name="T54" fmla="*/ 38 w 112"/>
                  <a:gd name="T55" fmla="*/ 52 h 123"/>
                  <a:gd name="T56" fmla="*/ 36 w 112"/>
                  <a:gd name="T57" fmla="*/ 61 h 123"/>
                  <a:gd name="T58" fmla="*/ 53 w 112"/>
                  <a:gd name="T59" fmla="*/ 96 h 123"/>
                  <a:gd name="T60" fmla="*/ 59 w 112"/>
                  <a:gd name="T61" fmla="*/ 108 h 123"/>
                  <a:gd name="T62" fmla="*/ 68 w 112"/>
                  <a:gd name="T63" fmla="*/ 119 h 123"/>
                  <a:gd name="T64" fmla="*/ 69 w 112"/>
                  <a:gd name="T65" fmla="*/ 123 h 123"/>
                  <a:gd name="T66" fmla="*/ 84 w 112"/>
                  <a:gd name="T67" fmla="*/ 115 h 123"/>
                  <a:gd name="T68" fmla="*/ 83 w 112"/>
                  <a:gd name="T69" fmla="*/ 101 h 123"/>
                  <a:gd name="T70" fmla="*/ 94 w 112"/>
                  <a:gd name="T71" fmla="*/ 89 h 123"/>
                  <a:gd name="T72" fmla="*/ 91 w 112"/>
                  <a:gd name="T73" fmla="*/ 80 h 123"/>
                  <a:gd name="T74" fmla="*/ 99 w 112"/>
                  <a:gd name="T75" fmla="*/ 76 h 123"/>
                  <a:gd name="T76" fmla="*/ 109 w 112"/>
                  <a:gd name="T77" fmla="*/ 71 h 123"/>
                  <a:gd name="T78" fmla="*/ 107 w 112"/>
                  <a:gd name="T79" fmla="*/ 5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2" h="123">
                    <a:moveTo>
                      <a:pt x="107" y="57"/>
                    </a:moveTo>
                    <a:cubicBezTo>
                      <a:pt x="107" y="55"/>
                      <a:pt x="108" y="54"/>
                      <a:pt x="110" y="52"/>
                    </a:cubicBezTo>
                    <a:cubicBezTo>
                      <a:pt x="110" y="51"/>
                      <a:pt x="111" y="51"/>
                      <a:pt x="112" y="50"/>
                    </a:cubicBezTo>
                    <a:lnTo>
                      <a:pt x="112" y="46"/>
                    </a:lnTo>
                    <a:cubicBezTo>
                      <a:pt x="104" y="45"/>
                      <a:pt x="104" y="41"/>
                      <a:pt x="104" y="34"/>
                    </a:cubicBezTo>
                    <a:cubicBezTo>
                      <a:pt x="104" y="25"/>
                      <a:pt x="102" y="21"/>
                      <a:pt x="101" y="16"/>
                    </a:cubicBezTo>
                    <a:cubicBezTo>
                      <a:pt x="100" y="14"/>
                      <a:pt x="98" y="11"/>
                      <a:pt x="98" y="7"/>
                    </a:cubicBezTo>
                    <a:cubicBezTo>
                      <a:pt x="96" y="8"/>
                      <a:pt x="95" y="9"/>
                      <a:pt x="93" y="9"/>
                    </a:cubicBezTo>
                    <a:cubicBezTo>
                      <a:pt x="90" y="9"/>
                      <a:pt x="88" y="5"/>
                      <a:pt x="87" y="1"/>
                    </a:cubicBezTo>
                    <a:cubicBezTo>
                      <a:pt x="87" y="1"/>
                      <a:pt x="87" y="0"/>
                      <a:pt x="87" y="0"/>
                    </a:cubicBezTo>
                    <a:cubicBezTo>
                      <a:pt x="87" y="0"/>
                      <a:pt x="86" y="1"/>
                      <a:pt x="86" y="1"/>
                    </a:cubicBezTo>
                    <a:cubicBezTo>
                      <a:pt x="85" y="4"/>
                      <a:pt x="84" y="8"/>
                      <a:pt x="81" y="8"/>
                    </a:cubicBezTo>
                    <a:cubicBezTo>
                      <a:pt x="79" y="8"/>
                      <a:pt x="78" y="7"/>
                      <a:pt x="76" y="6"/>
                    </a:cubicBezTo>
                    <a:cubicBezTo>
                      <a:pt x="75" y="6"/>
                      <a:pt x="73" y="5"/>
                      <a:pt x="70" y="5"/>
                    </a:cubicBezTo>
                    <a:cubicBezTo>
                      <a:pt x="69" y="5"/>
                      <a:pt x="67" y="5"/>
                      <a:pt x="66" y="6"/>
                    </a:cubicBezTo>
                    <a:cubicBezTo>
                      <a:pt x="65" y="6"/>
                      <a:pt x="64" y="7"/>
                      <a:pt x="62" y="7"/>
                    </a:cubicBezTo>
                    <a:lnTo>
                      <a:pt x="63" y="9"/>
                    </a:ln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10"/>
                    </a:cubicBezTo>
                    <a:cubicBezTo>
                      <a:pt x="63" y="10"/>
                      <a:pt x="64" y="10"/>
                      <a:pt x="64" y="11"/>
                    </a:cubicBezTo>
                    <a:cubicBezTo>
                      <a:pt x="64" y="13"/>
                      <a:pt x="64" y="13"/>
                      <a:pt x="65" y="13"/>
                    </a:cubicBezTo>
                    <a:cubicBezTo>
                      <a:pt x="66" y="13"/>
                      <a:pt x="66" y="13"/>
                      <a:pt x="67" y="12"/>
                    </a:cubicBezTo>
                    <a:cubicBezTo>
                      <a:pt x="67" y="12"/>
                      <a:pt x="67" y="11"/>
                      <a:pt x="68" y="11"/>
                    </a:cubicBezTo>
                    <a:cubicBezTo>
                      <a:pt x="68" y="10"/>
                      <a:pt x="68" y="10"/>
                      <a:pt x="69" y="10"/>
                    </a:cubicBezTo>
                    <a:lnTo>
                      <a:pt x="73" y="10"/>
                    </a:lnTo>
                    <a:cubicBezTo>
                      <a:pt x="73" y="10"/>
                      <a:pt x="74" y="11"/>
                      <a:pt x="74" y="12"/>
                    </a:cubicBezTo>
                    <a:lnTo>
                      <a:pt x="74" y="15"/>
                    </a:lnTo>
                    <a:cubicBezTo>
                      <a:pt x="74" y="26"/>
                      <a:pt x="66" y="28"/>
                      <a:pt x="58" y="30"/>
                    </a:cubicBezTo>
                    <a:cubicBezTo>
                      <a:pt x="56" y="31"/>
                      <a:pt x="54" y="32"/>
                      <a:pt x="52" y="32"/>
                    </a:cubicBezTo>
                    <a:cubicBezTo>
                      <a:pt x="51" y="33"/>
                      <a:pt x="51" y="33"/>
                      <a:pt x="50" y="34"/>
                    </a:cubicBezTo>
                    <a:cubicBezTo>
                      <a:pt x="50" y="35"/>
                      <a:pt x="50" y="36"/>
                      <a:pt x="49" y="37"/>
                    </a:cubicBezTo>
                    <a:cubicBezTo>
                      <a:pt x="49" y="40"/>
                      <a:pt x="49" y="43"/>
                      <a:pt x="44" y="43"/>
                    </a:cubicBezTo>
                    <a:cubicBezTo>
                      <a:pt x="43" y="43"/>
                      <a:pt x="42" y="42"/>
                      <a:pt x="41" y="41"/>
                    </a:cubicBezTo>
                    <a:cubicBezTo>
                      <a:pt x="40" y="41"/>
                      <a:pt x="39" y="40"/>
                      <a:pt x="37" y="40"/>
                    </a:cubicBezTo>
                    <a:cubicBezTo>
                      <a:pt x="32" y="40"/>
                      <a:pt x="32" y="37"/>
                      <a:pt x="31" y="34"/>
                    </a:cubicBezTo>
                    <a:cubicBezTo>
                      <a:pt x="31" y="33"/>
                      <a:pt x="31" y="31"/>
                      <a:pt x="31" y="30"/>
                    </a:cubicBezTo>
                    <a:cubicBezTo>
                      <a:pt x="30" y="28"/>
                      <a:pt x="28" y="26"/>
                      <a:pt x="26" y="24"/>
                    </a:cubicBezTo>
                    <a:cubicBezTo>
                      <a:pt x="23" y="20"/>
                      <a:pt x="19" y="17"/>
                      <a:pt x="19" y="11"/>
                    </a:cubicBezTo>
                    <a:lnTo>
                      <a:pt x="17" y="11"/>
                    </a:lnTo>
                    <a:cubicBezTo>
                      <a:pt x="17" y="12"/>
                      <a:pt x="17" y="12"/>
                      <a:pt x="17" y="13"/>
                    </a:cubicBezTo>
                    <a:cubicBezTo>
                      <a:pt x="16" y="15"/>
                      <a:pt x="15" y="17"/>
                      <a:pt x="12" y="17"/>
                    </a:cubicBezTo>
                    <a:cubicBezTo>
                      <a:pt x="10" y="17"/>
                      <a:pt x="9" y="16"/>
                      <a:pt x="7" y="16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2" y="14"/>
                      <a:pt x="0" y="15"/>
                      <a:pt x="0" y="18"/>
                    </a:cubicBezTo>
                    <a:cubicBezTo>
                      <a:pt x="0" y="20"/>
                      <a:pt x="2" y="24"/>
                      <a:pt x="5" y="24"/>
                    </a:cubicBezTo>
                    <a:cubicBezTo>
                      <a:pt x="6" y="24"/>
                      <a:pt x="7" y="23"/>
                      <a:pt x="8" y="23"/>
                    </a:cubicBezTo>
                    <a:cubicBezTo>
                      <a:pt x="9" y="22"/>
                      <a:pt x="9" y="22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8"/>
                      <a:pt x="14" y="28"/>
                      <a:pt x="17" y="28"/>
                    </a:cubicBezTo>
                    <a:cubicBezTo>
                      <a:pt x="19" y="28"/>
                      <a:pt x="21" y="29"/>
                      <a:pt x="23" y="29"/>
                    </a:cubicBezTo>
                    <a:cubicBezTo>
                      <a:pt x="25" y="31"/>
                      <a:pt x="25" y="32"/>
                      <a:pt x="25" y="34"/>
                    </a:cubicBezTo>
                    <a:cubicBezTo>
                      <a:pt x="25" y="34"/>
                      <a:pt x="26" y="35"/>
                      <a:pt x="26" y="36"/>
                    </a:cubicBezTo>
                    <a:cubicBezTo>
                      <a:pt x="27" y="38"/>
                      <a:pt x="29" y="40"/>
                      <a:pt x="32" y="42"/>
                    </a:cubicBezTo>
                    <a:cubicBezTo>
                      <a:pt x="35" y="45"/>
                      <a:pt x="38" y="47"/>
                      <a:pt x="38" y="52"/>
                    </a:cubicBezTo>
                    <a:cubicBezTo>
                      <a:pt x="38" y="55"/>
                      <a:pt x="38" y="57"/>
                      <a:pt x="37" y="58"/>
                    </a:cubicBezTo>
                    <a:cubicBezTo>
                      <a:pt x="36" y="59"/>
                      <a:pt x="36" y="60"/>
                      <a:pt x="36" y="61"/>
                    </a:cubicBezTo>
                    <a:cubicBezTo>
                      <a:pt x="36" y="69"/>
                      <a:pt x="40" y="74"/>
                      <a:pt x="45" y="79"/>
                    </a:cubicBezTo>
                    <a:cubicBezTo>
                      <a:pt x="49" y="84"/>
                      <a:pt x="53" y="89"/>
                      <a:pt x="53" y="96"/>
                    </a:cubicBezTo>
                    <a:lnTo>
                      <a:pt x="53" y="101"/>
                    </a:lnTo>
                    <a:cubicBezTo>
                      <a:pt x="53" y="104"/>
                      <a:pt x="56" y="106"/>
                      <a:pt x="59" y="108"/>
                    </a:cubicBezTo>
                    <a:cubicBezTo>
                      <a:pt x="62" y="110"/>
                      <a:pt x="64" y="111"/>
                      <a:pt x="66" y="113"/>
                    </a:cubicBezTo>
                    <a:cubicBezTo>
                      <a:pt x="67" y="115"/>
                      <a:pt x="68" y="117"/>
                      <a:pt x="68" y="119"/>
                    </a:cubicBezTo>
                    <a:cubicBezTo>
                      <a:pt x="68" y="121"/>
                      <a:pt x="68" y="122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lnTo>
                      <a:pt x="69" y="123"/>
                    </a:lnTo>
                    <a:cubicBezTo>
                      <a:pt x="74" y="123"/>
                      <a:pt x="80" y="121"/>
                      <a:pt x="84" y="115"/>
                    </a:cubicBezTo>
                    <a:cubicBezTo>
                      <a:pt x="87" y="111"/>
                      <a:pt x="89" y="109"/>
                      <a:pt x="92" y="108"/>
                    </a:cubicBezTo>
                    <a:cubicBezTo>
                      <a:pt x="88" y="107"/>
                      <a:pt x="83" y="105"/>
                      <a:pt x="83" y="101"/>
                    </a:cubicBezTo>
                    <a:cubicBezTo>
                      <a:pt x="83" y="97"/>
                      <a:pt x="87" y="95"/>
                      <a:pt x="90" y="94"/>
                    </a:cubicBezTo>
                    <a:cubicBezTo>
                      <a:pt x="93" y="92"/>
                      <a:pt x="94" y="91"/>
                      <a:pt x="94" y="89"/>
                    </a:cubicBezTo>
                    <a:cubicBezTo>
                      <a:pt x="94" y="87"/>
                      <a:pt x="94" y="86"/>
                      <a:pt x="93" y="85"/>
                    </a:cubicBezTo>
                    <a:cubicBezTo>
                      <a:pt x="92" y="83"/>
                      <a:pt x="91" y="82"/>
                      <a:pt x="91" y="80"/>
                    </a:cubicBezTo>
                    <a:cubicBezTo>
                      <a:pt x="91" y="76"/>
                      <a:pt x="93" y="74"/>
                      <a:pt x="96" y="74"/>
                    </a:cubicBezTo>
                    <a:cubicBezTo>
                      <a:pt x="97" y="74"/>
                      <a:pt x="98" y="75"/>
                      <a:pt x="99" y="76"/>
                    </a:cubicBezTo>
                    <a:cubicBezTo>
                      <a:pt x="99" y="76"/>
                      <a:pt x="100" y="76"/>
                      <a:pt x="100" y="76"/>
                    </a:cubicBezTo>
                    <a:cubicBezTo>
                      <a:pt x="102" y="76"/>
                      <a:pt x="109" y="73"/>
                      <a:pt x="109" y="71"/>
                    </a:cubicBezTo>
                    <a:cubicBezTo>
                      <a:pt x="109" y="69"/>
                      <a:pt x="109" y="67"/>
                      <a:pt x="108" y="65"/>
                    </a:cubicBezTo>
                    <a:cubicBezTo>
                      <a:pt x="108" y="62"/>
                      <a:pt x="107" y="60"/>
                      <a:pt x="107" y="5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3" name="Freeform 1149"/>
              <p:cNvSpPr>
                <a:spLocks/>
              </p:cNvSpPr>
              <p:nvPr/>
            </p:nvSpPr>
            <p:spPr bwMode="auto">
              <a:xfrm>
                <a:off x="929426" y="4253877"/>
                <a:ext cx="261358" cy="401308"/>
              </a:xfrm>
              <a:custGeom>
                <a:avLst/>
                <a:gdLst>
                  <a:gd name="T0" fmla="*/ 69 w 69"/>
                  <a:gd name="T1" fmla="*/ 21 h 132"/>
                  <a:gd name="T2" fmla="*/ 69 w 69"/>
                  <a:gd name="T3" fmla="*/ 21 h 132"/>
                  <a:gd name="T4" fmla="*/ 68 w 69"/>
                  <a:gd name="T5" fmla="*/ 17 h 132"/>
                  <a:gd name="T6" fmla="*/ 66 w 69"/>
                  <a:gd name="T7" fmla="*/ 12 h 132"/>
                  <a:gd name="T8" fmla="*/ 60 w 69"/>
                  <a:gd name="T9" fmla="*/ 7 h 132"/>
                  <a:gd name="T10" fmla="*/ 53 w 69"/>
                  <a:gd name="T11" fmla="*/ 0 h 132"/>
                  <a:gd name="T12" fmla="*/ 33 w 69"/>
                  <a:gd name="T13" fmla="*/ 3 h 132"/>
                  <a:gd name="T14" fmla="*/ 36 w 69"/>
                  <a:gd name="T15" fmla="*/ 9 h 132"/>
                  <a:gd name="T16" fmla="*/ 36 w 69"/>
                  <a:gd name="T17" fmla="*/ 10 h 132"/>
                  <a:gd name="T18" fmla="*/ 36 w 69"/>
                  <a:gd name="T19" fmla="*/ 10 h 132"/>
                  <a:gd name="T20" fmla="*/ 34 w 69"/>
                  <a:gd name="T21" fmla="*/ 11 h 132"/>
                  <a:gd name="T22" fmla="*/ 32 w 69"/>
                  <a:gd name="T23" fmla="*/ 12 h 132"/>
                  <a:gd name="T24" fmla="*/ 31 w 69"/>
                  <a:gd name="T25" fmla="*/ 18 h 132"/>
                  <a:gd name="T26" fmla="*/ 32 w 69"/>
                  <a:gd name="T27" fmla="*/ 22 h 132"/>
                  <a:gd name="T28" fmla="*/ 48 w 69"/>
                  <a:gd name="T29" fmla="*/ 36 h 132"/>
                  <a:gd name="T30" fmla="*/ 50 w 69"/>
                  <a:gd name="T31" fmla="*/ 37 h 132"/>
                  <a:gd name="T32" fmla="*/ 45 w 69"/>
                  <a:gd name="T33" fmla="*/ 43 h 132"/>
                  <a:gd name="T34" fmla="*/ 43 w 69"/>
                  <a:gd name="T35" fmla="*/ 44 h 132"/>
                  <a:gd name="T36" fmla="*/ 36 w 69"/>
                  <a:gd name="T37" fmla="*/ 52 h 132"/>
                  <a:gd name="T38" fmla="*/ 34 w 69"/>
                  <a:gd name="T39" fmla="*/ 57 h 132"/>
                  <a:gd name="T40" fmla="*/ 26 w 69"/>
                  <a:gd name="T41" fmla="*/ 66 h 132"/>
                  <a:gd name="T42" fmla="*/ 22 w 69"/>
                  <a:gd name="T43" fmla="*/ 65 h 132"/>
                  <a:gd name="T44" fmla="*/ 19 w 69"/>
                  <a:gd name="T45" fmla="*/ 64 h 132"/>
                  <a:gd name="T46" fmla="*/ 0 w 69"/>
                  <a:gd name="T47" fmla="*/ 77 h 132"/>
                  <a:gd name="T48" fmla="*/ 5 w 69"/>
                  <a:gd name="T49" fmla="*/ 84 h 132"/>
                  <a:gd name="T50" fmla="*/ 9 w 69"/>
                  <a:gd name="T51" fmla="*/ 90 h 132"/>
                  <a:gd name="T52" fmla="*/ 11 w 69"/>
                  <a:gd name="T53" fmla="*/ 96 h 132"/>
                  <a:gd name="T54" fmla="*/ 15 w 69"/>
                  <a:gd name="T55" fmla="*/ 106 h 132"/>
                  <a:gd name="T56" fmla="*/ 15 w 69"/>
                  <a:gd name="T57" fmla="*/ 107 h 132"/>
                  <a:gd name="T58" fmla="*/ 15 w 69"/>
                  <a:gd name="T59" fmla="*/ 124 h 132"/>
                  <a:gd name="T60" fmla="*/ 23 w 69"/>
                  <a:gd name="T61" fmla="*/ 132 h 132"/>
                  <a:gd name="T62" fmla="*/ 27 w 69"/>
                  <a:gd name="T63" fmla="*/ 130 h 132"/>
                  <a:gd name="T64" fmla="*/ 32 w 69"/>
                  <a:gd name="T65" fmla="*/ 128 h 132"/>
                  <a:gd name="T66" fmla="*/ 42 w 69"/>
                  <a:gd name="T67" fmla="*/ 128 h 132"/>
                  <a:gd name="T68" fmla="*/ 44 w 69"/>
                  <a:gd name="T69" fmla="*/ 128 h 132"/>
                  <a:gd name="T70" fmla="*/ 49 w 69"/>
                  <a:gd name="T71" fmla="*/ 127 h 132"/>
                  <a:gd name="T72" fmla="*/ 48 w 69"/>
                  <a:gd name="T73" fmla="*/ 107 h 132"/>
                  <a:gd name="T74" fmla="*/ 48 w 69"/>
                  <a:gd name="T75" fmla="*/ 107 h 132"/>
                  <a:gd name="T76" fmla="*/ 47 w 69"/>
                  <a:gd name="T77" fmla="*/ 93 h 132"/>
                  <a:gd name="T78" fmla="*/ 52 w 69"/>
                  <a:gd name="T79" fmla="*/ 69 h 132"/>
                  <a:gd name="T80" fmla="*/ 57 w 69"/>
                  <a:gd name="T81" fmla="*/ 63 h 132"/>
                  <a:gd name="T82" fmla="*/ 64 w 69"/>
                  <a:gd name="T83" fmla="*/ 47 h 132"/>
                  <a:gd name="T84" fmla="*/ 63 w 69"/>
                  <a:gd name="T85" fmla="*/ 24 h 132"/>
                  <a:gd name="T86" fmla="*/ 68 w 69"/>
                  <a:gd name="T87" fmla="*/ 21 h 132"/>
                  <a:gd name="T88" fmla="*/ 69 w 69"/>
                  <a:gd name="T89" fmla="*/ 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132">
                    <a:moveTo>
                      <a:pt x="69" y="21"/>
                    </a:moveTo>
                    <a:lnTo>
                      <a:pt x="69" y="21"/>
                    </a:lnTo>
                    <a:cubicBezTo>
                      <a:pt x="68" y="20"/>
                      <a:pt x="68" y="18"/>
                      <a:pt x="68" y="17"/>
                    </a:cubicBezTo>
                    <a:cubicBezTo>
                      <a:pt x="67" y="15"/>
                      <a:pt x="67" y="13"/>
                      <a:pt x="66" y="12"/>
                    </a:cubicBezTo>
                    <a:cubicBezTo>
                      <a:pt x="64" y="10"/>
                      <a:pt x="62" y="9"/>
                      <a:pt x="60" y="7"/>
                    </a:cubicBezTo>
                    <a:cubicBezTo>
                      <a:pt x="57" y="5"/>
                      <a:pt x="54" y="3"/>
                      <a:pt x="53" y="0"/>
                    </a:cubicBezTo>
                    <a:cubicBezTo>
                      <a:pt x="47" y="3"/>
                      <a:pt x="41" y="3"/>
                      <a:pt x="33" y="3"/>
                    </a:cubicBezTo>
                    <a:lnTo>
                      <a:pt x="36" y="9"/>
                    </a:lnTo>
                    <a:cubicBezTo>
                      <a:pt x="37" y="9"/>
                      <a:pt x="37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1"/>
                      <a:pt x="32" y="12"/>
                      <a:pt x="32" y="12"/>
                    </a:cubicBezTo>
                    <a:cubicBezTo>
                      <a:pt x="32" y="15"/>
                      <a:pt x="31" y="17"/>
                      <a:pt x="31" y="18"/>
                    </a:cubicBezTo>
                    <a:cubicBezTo>
                      <a:pt x="31" y="19"/>
                      <a:pt x="30" y="19"/>
                      <a:pt x="32" y="22"/>
                    </a:cubicBezTo>
                    <a:cubicBezTo>
                      <a:pt x="36" y="32"/>
                      <a:pt x="39" y="34"/>
                      <a:pt x="48" y="36"/>
                    </a:cubicBezTo>
                    <a:cubicBezTo>
                      <a:pt x="49" y="36"/>
                      <a:pt x="50" y="36"/>
                      <a:pt x="50" y="37"/>
                    </a:cubicBezTo>
                    <a:cubicBezTo>
                      <a:pt x="51" y="38"/>
                      <a:pt x="49" y="40"/>
                      <a:pt x="45" y="43"/>
                    </a:cubicBezTo>
                    <a:cubicBezTo>
                      <a:pt x="44" y="44"/>
                      <a:pt x="43" y="44"/>
                      <a:pt x="43" y="44"/>
                    </a:cubicBezTo>
                    <a:lnTo>
                      <a:pt x="36" y="52"/>
                    </a:lnTo>
                    <a:cubicBezTo>
                      <a:pt x="35" y="53"/>
                      <a:pt x="35" y="55"/>
                      <a:pt x="34" y="57"/>
                    </a:cubicBezTo>
                    <a:cubicBezTo>
                      <a:pt x="33" y="62"/>
                      <a:pt x="32" y="66"/>
                      <a:pt x="26" y="66"/>
                    </a:cubicBezTo>
                    <a:cubicBezTo>
                      <a:pt x="24" y="66"/>
                      <a:pt x="23" y="66"/>
                      <a:pt x="22" y="65"/>
                    </a:cubicBezTo>
                    <a:cubicBezTo>
                      <a:pt x="21" y="65"/>
                      <a:pt x="20" y="64"/>
                      <a:pt x="19" y="64"/>
                    </a:cubicBezTo>
                    <a:cubicBezTo>
                      <a:pt x="10" y="64"/>
                      <a:pt x="0" y="68"/>
                      <a:pt x="0" y="77"/>
                    </a:cubicBezTo>
                    <a:cubicBezTo>
                      <a:pt x="0" y="81"/>
                      <a:pt x="2" y="83"/>
                      <a:pt x="5" y="84"/>
                    </a:cubicBezTo>
                    <a:cubicBezTo>
                      <a:pt x="6" y="85"/>
                      <a:pt x="9" y="87"/>
                      <a:pt x="9" y="90"/>
                    </a:cubicBezTo>
                    <a:cubicBezTo>
                      <a:pt x="10" y="92"/>
                      <a:pt x="10" y="94"/>
                      <a:pt x="11" y="96"/>
                    </a:cubicBezTo>
                    <a:cubicBezTo>
                      <a:pt x="12" y="100"/>
                      <a:pt x="13" y="103"/>
                      <a:pt x="15" y="106"/>
                    </a:cubicBezTo>
                    <a:cubicBezTo>
                      <a:pt x="15" y="106"/>
                      <a:pt x="15" y="107"/>
                      <a:pt x="15" y="107"/>
                    </a:cubicBezTo>
                    <a:lnTo>
                      <a:pt x="15" y="124"/>
                    </a:lnTo>
                    <a:cubicBezTo>
                      <a:pt x="16" y="127"/>
                      <a:pt x="20" y="132"/>
                      <a:pt x="23" y="132"/>
                    </a:cubicBezTo>
                    <a:cubicBezTo>
                      <a:pt x="25" y="132"/>
                      <a:pt x="26" y="131"/>
                      <a:pt x="27" y="130"/>
                    </a:cubicBezTo>
                    <a:cubicBezTo>
                      <a:pt x="28" y="129"/>
                      <a:pt x="30" y="128"/>
                      <a:pt x="32" y="128"/>
                    </a:cubicBezTo>
                    <a:lnTo>
                      <a:pt x="42" y="128"/>
                    </a:lnTo>
                    <a:cubicBezTo>
                      <a:pt x="43" y="128"/>
                      <a:pt x="44" y="128"/>
                      <a:pt x="44" y="128"/>
                    </a:cubicBezTo>
                    <a:cubicBezTo>
                      <a:pt x="46" y="128"/>
                      <a:pt x="48" y="128"/>
                      <a:pt x="49" y="127"/>
                    </a:cubicBezTo>
                    <a:cubicBezTo>
                      <a:pt x="50" y="121"/>
                      <a:pt x="49" y="115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9" y="102"/>
                      <a:pt x="48" y="97"/>
                      <a:pt x="47" y="93"/>
                    </a:cubicBezTo>
                    <a:cubicBezTo>
                      <a:pt x="45" y="85"/>
                      <a:pt x="44" y="77"/>
                      <a:pt x="52" y="69"/>
                    </a:cubicBezTo>
                    <a:cubicBezTo>
                      <a:pt x="53" y="67"/>
                      <a:pt x="55" y="65"/>
                      <a:pt x="57" y="63"/>
                    </a:cubicBezTo>
                    <a:cubicBezTo>
                      <a:pt x="62" y="58"/>
                      <a:pt x="68" y="53"/>
                      <a:pt x="64" y="47"/>
                    </a:cubicBezTo>
                    <a:cubicBezTo>
                      <a:pt x="58" y="38"/>
                      <a:pt x="58" y="33"/>
                      <a:pt x="63" y="24"/>
                    </a:cubicBezTo>
                    <a:cubicBezTo>
                      <a:pt x="63" y="22"/>
                      <a:pt x="66" y="22"/>
                      <a:pt x="68" y="21"/>
                    </a:cubicBezTo>
                    <a:cubicBezTo>
                      <a:pt x="68" y="21"/>
                      <a:pt x="69" y="21"/>
                      <a:pt x="69" y="2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4" name="Freeform 1150"/>
              <p:cNvSpPr>
                <a:spLocks/>
              </p:cNvSpPr>
              <p:nvPr/>
            </p:nvSpPr>
            <p:spPr bwMode="auto">
              <a:xfrm>
                <a:off x="684399" y="4106731"/>
                <a:ext cx="163354" cy="133772"/>
              </a:xfrm>
              <a:custGeom>
                <a:avLst/>
                <a:gdLst>
                  <a:gd name="T0" fmla="*/ 41 w 45"/>
                  <a:gd name="T1" fmla="*/ 7 h 40"/>
                  <a:gd name="T2" fmla="*/ 36 w 45"/>
                  <a:gd name="T3" fmla="*/ 3 h 40"/>
                  <a:gd name="T4" fmla="*/ 26 w 45"/>
                  <a:gd name="T5" fmla="*/ 8 h 40"/>
                  <a:gd name="T6" fmla="*/ 19 w 45"/>
                  <a:gd name="T7" fmla="*/ 4 h 40"/>
                  <a:gd name="T8" fmla="*/ 14 w 45"/>
                  <a:gd name="T9" fmla="*/ 0 h 40"/>
                  <a:gd name="T10" fmla="*/ 0 w 45"/>
                  <a:gd name="T11" fmla="*/ 10 h 40"/>
                  <a:gd name="T12" fmla="*/ 22 w 45"/>
                  <a:gd name="T13" fmla="*/ 40 h 40"/>
                  <a:gd name="T14" fmla="*/ 41 w 45"/>
                  <a:gd name="T15" fmla="*/ 32 h 40"/>
                  <a:gd name="T16" fmla="*/ 41 w 45"/>
                  <a:gd name="T17" fmla="*/ 32 h 40"/>
                  <a:gd name="T18" fmla="*/ 40 w 45"/>
                  <a:gd name="T19" fmla="*/ 26 h 40"/>
                  <a:gd name="T20" fmla="*/ 39 w 45"/>
                  <a:gd name="T21" fmla="*/ 21 h 40"/>
                  <a:gd name="T22" fmla="*/ 43 w 45"/>
                  <a:gd name="T23" fmla="*/ 16 h 40"/>
                  <a:gd name="T24" fmla="*/ 45 w 45"/>
                  <a:gd name="T25" fmla="*/ 14 h 40"/>
                  <a:gd name="T26" fmla="*/ 41 w 45"/>
                  <a:gd name="T27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40">
                    <a:moveTo>
                      <a:pt x="41" y="7"/>
                    </a:moveTo>
                    <a:cubicBezTo>
                      <a:pt x="39" y="6"/>
                      <a:pt x="37" y="5"/>
                      <a:pt x="36" y="3"/>
                    </a:cubicBezTo>
                    <a:cubicBezTo>
                      <a:pt x="34" y="7"/>
                      <a:pt x="31" y="8"/>
                      <a:pt x="26" y="8"/>
                    </a:cubicBezTo>
                    <a:cubicBezTo>
                      <a:pt x="21" y="8"/>
                      <a:pt x="20" y="6"/>
                      <a:pt x="19" y="4"/>
                    </a:cubicBezTo>
                    <a:cubicBezTo>
                      <a:pt x="18" y="1"/>
                      <a:pt x="18" y="0"/>
                      <a:pt x="14" y="0"/>
                    </a:cubicBezTo>
                    <a:cubicBezTo>
                      <a:pt x="9" y="0"/>
                      <a:pt x="0" y="4"/>
                      <a:pt x="0" y="10"/>
                    </a:cubicBezTo>
                    <a:cubicBezTo>
                      <a:pt x="0" y="20"/>
                      <a:pt x="14" y="35"/>
                      <a:pt x="22" y="40"/>
                    </a:cubicBezTo>
                    <a:cubicBezTo>
                      <a:pt x="24" y="36"/>
                      <a:pt x="35" y="32"/>
                      <a:pt x="41" y="32"/>
                    </a:cubicBezTo>
                    <a:lnTo>
                      <a:pt x="41" y="32"/>
                    </a:lnTo>
                    <a:cubicBezTo>
                      <a:pt x="42" y="30"/>
                      <a:pt x="41" y="28"/>
                      <a:pt x="40" y="26"/>
                    </a:cubicBezTo>
                    <a:cubicBezTo>
                      <a:pt x="40" y="24"/>
                      <a:pt x="39" y="23"/>
                      <a:pt x="39" y="21"/>
                    </a:cubicBezTo>
                    <a:cubicBezTo>
                      <a:pt x="39" y="18"/>
                      <a:pt x="41" y="17"/>
                      <a:pt x="43" y="16"/>
                    </a:cubicBezTo>
                    <a:cubicBezTo>
                      <a:pt x="44" y="15"/>
                      <a:pt x="45" y="15"/>
                      <a:pt x="45" y="14"/>
                    </a:cubicBezTo>
                    <a:cubicBezTo>
                      <a:pt x="45" y="11"/>
                      <a:pt x="43" y="9"/>
                      <a:pt x="41" y="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5" name="Freeform 1151"/>
              <p:cNvSpPr>
                <a:spLocks/>
              </p:cNvSpPr>
              <p:nvPr/>
            </p:nvSpPr>
            <p:spPr bwMode="auto">
              <a:xfrm>
                <a:off x="766080" y="4213742"/>
                <a:ext cx="179694" cy="93644"/>
              </a:xfrm>
              <a:custGeom>
                <a:avLst/>
                <a:gdLst>
                  <a:gd name="T0" fmla="*/ 49 w 49"/>
                  <a:gd name="T1" fmla="*/ 18 h 31"/>
                  <a:gd name="T2" fmla="*/ 49 w 49"/>
                  <a:gd name="T3" fmla="*/ 18 h 31"/>
                  <a:gd name="T4" fmla="*/ 48 w 49"/>
                  <a:gd name="T5" fmla="*/ 17 h 31"/>
                  <a:gd name="T6" fmla="*/ 42 w 49"/>
                  <a:gd name="T7" fmla="*/ 12 h 31"/>
                  <a:gd name="T8" fmla="*/ 39 w 49"/>
                  <a:gd name="T9" fmla="*/ 13 h 31"/>
                  <a:gd name="T10" fmla="*/ 30 w 49"/>
                  <a:gd name="T11" fmla="*/ 7 h 31"/>
                  <a:gd name="T12" fmla="*/ 18 w 49"/>
                  <a:gd name="T13" fmla="*/ 0 h 31"/>
                  <a:gd name="T14" fmla="*/ 0 w 49"/>
                  <a:gd name="T15" fmla="*/ 8 h 31"/>
                  <a:gd name="T16" fmla="*/ 4 w 49"/>
                  <a:gd name="T17" fmla="*/ 11 h 31"/>
                  <a:gd name="T18" fmla="*/ 4 w 49"/>
                  <a:gd name="T19" fmla="*/ 11 h 31"/>
                  <a:gd name="T20" fmla="*/ 7 w 49"/>
                  <a:gd name="T21" fmla="*/ 19 h 31"/>
                  <a:gd name="T22" fmla="*/ 13 w 49"/>
                  <a:gd name="T23" fmla="*/ 31 h 31"/>
                  <a:gd name="T24" fmla="*/ 27 w 49"/>
                  <a:gd name="T25" fmla="*/ 28 h 31"/>
                  <a:gd name="T26" fmla="*/ 30 w 49"/>
                  <a:gd name="T27" fmla="*/ 30 h 31"/>
                  <a:gd name="T28" fmla="*/ 31 w 49"/>
                  <a:gd name="T29" fmla="*/ 30 h 31"/>
                  <a:gd name="T30" fmla="*/ 34 w 49"/>
                  <a:gd name="T31" fmla="*/ 28 h 31"/>
                  <a:gd name="T32" fmla="*/ 36 w 49"/>
                  <a:gd name="T33" fmla="*/ 28 h 31"/>
                  <a:gd name="T34" fmla="*/ 37 w 49"/>
                  <a:gd name="T35" fmla="*/ 29 h 31"/>
                  <a:gd name="T36" fmla="*/ 40 w 49"/>
                  <a:gd name="T37" fmla="*/ 30 h 31"/>
                  <a:gd name="T38" fmla="*/ 44 w 49"/>
                  <a:gd name="T39" fmla="*/ 26 h 31"/>
                  <a:gd name="T40" fmla="*/ 47 w 49"/>
                  <a:gd name="T41" fmla="*/ 22 h 31"/>
                  <a:gd name="T42" fmla="*/ 47 w 49"/>
                  <a:gd name="T43" fmla="*/ 22 h 31"/>
                  <a:gd name="T44" fmla="*/ 47 w 49"/>
                  <a:gd name="T45" fmla="*/ 21 h 31"/>
                  <a:gd name="T46" fmla="*/ 49 w 49"/>
                  <a:gd name="T47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31">
                    <a:moveTo>
                      <a:pt x="49" y="18"/>
                    </a:move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8" y="17"/>
                      <a:pt x="48" y="17"/>
                    </a:cubicBezTo>
                    <a:cubicBezTo>
                      <a:pt x="46" y="15"/>
                      <a:pt x="44" y="14"/>
                      <a:pt x="42" y="12"/>
                    </a:cubicBezTo>
                    <a:cubicBezTo>
                      <a:pt x="41" y="12"/>
                      <a:pt x="40" y="13"/>
                      <a:pt x="39" y="13"/>
                    </a:cubicBezTo>
                    <a:cubicBezTo>
                      <a:pt x="35" y="13"/>
                      <a:pt x="33" y="10"/>
                      <a:pt x="30" y="7"/>
                    </a:cubicBezTo>
                    <a:cubicBezTo>
                      <a:pt x="27" y="4"/>
                      <a:pt x="23" y="0"/>
                      <a:pt x="18" y="0"/>
                    </a:cubicBezTo>
                    <a:cubicBezTo>
                      <a:pt x="11" y="0"/>
                      <a:pt x="0" y="5"/>
                      <a:pt x="0" y="8"/>
                    </a:cubicBezTo>
                    <a:cubicBezTo>
                      <a:pt x="0" y="8"/>
                      <a:pt x="2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6" y="15"/>
                      <a:pt x="7" y="19"/>
                    </a:cubicBezTo>
                    <a:cubicBezTo>
                      <a:pt x="9" y="23"/>
                      <a:pt x="11" y="29"/>
                      <a:pt x="13" y="31"/>
                    </a:cubicBezTo>
                    <a:cubicBezTo>
                      <a:pt x="16" y="29"/>
                      <a:pt x="27" y="28"/>
                      <a:pt x="27" y="28"/>
                    </a:cubicBezTo>
                    <a:cubicBezTo>
                      <a:pt x="29" y="28"/>
                      <a:pt x="29" y="29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4" y="29"/>
                      <a:pt x="34" y="28"/>
                    </a:cubicBezTo>
                    <a:cubicBezTo>
                      <a:pt x="35" y="28"/>
                      <a:pt x="36" y="28"/>
                      <a:pt x="36" y="28"/>
                    </a:cubicBezTo>
                    <a:cubicBezTo>
                      <a:pt x="36" y="29"/>
                      <a:pt x="37" y="29"/>
                      <a:pt x="37" y="29"/>
                    </a:cubicBezTo>
                    <a:cubicBezTo>
                      <a:pt x="38" y="30"/>
                      <a:pt x="38" y="30"/>
                      <a:pt x="40" y="30"/>
                    </a:cubicBezTo>
                    <a:cubicBezTo>
                      <a:pt x="42" y="30"/>
                      <a:pt x="43" y="29"/>
                      <a:pt x="44" y="26"/>
                    </a:cubicBezTo>
                    <a:cubicBezTo>
                      <a:pt x="45" y="25"/>
                      <a:pt x="45" y="23"/>
                      <a:pt x="47" y="22"/>
                    </a:cubicBezTo>
                    <a:lnTo>
                      <a:pt x="47" y="22"/>
                    </a:lnTo>
                    <a:cubicBezTo>
                      <a:pt x="47" y="21"/>
                      <a:pt x="47" y="21"/>
                      <a:pt x="47" y="21"/>
                    </a:cubicBezTo>
                    <a:cubicBezTo>
                      <a:pt x="48" y="19"/>
                      <a:pt x="48" y="19"/>
                      <a:pt x="49" y="1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6" name="Freeform 1152"/>
              <p:cNvSpPr>
                <a:spLocks/>
              </p:cNvSpPr>
              <p:nvPr/>
            </p:nvSpPr>
            <p:spPr bwMode="auto">
              <a:xfrm>
                <a:off x="831422" y="4294005"/>
                <a:ext cx="147023" cy="80263"/>
              </a:xfrm>
              <a:custGeom>
                <a:avLst/>
                <a:gdLst>
                  <a:gd name="T0" fmla="*/ 35 w 42"/>
                  <a:gd name="T1" fmla="*/ 0 h 28"/>
                  <a:gd name="T2" fmla="*/ 32 w 42"/>
                  <a:gd name="T3" fmla="*/ 3 h 28"/>
                  <a:gd name="T4" fmla="*/ 26 w 42"/>
                  <a:gd name="T5" fmla="*/ 9 h 28"/>
                  <a:gd name="T6" fmla="*/ 21 w 42"/>
                  <a:gd name="T7" fmla="*/ 7 h 28"/>
                  <a:gd name="T8" fmla="*/ 17 w 42"/>
                  <a:gd name="T9" fmla="*/ 9 h 28"/>
                  <a:gd name="T10" fmla="*/ 14 w 42"/>
                  <a:gd name="T11" fmla="*/ 7 h 28"/>
                  <a:gd name="T12" fmla="*/ 13 w 42"/>
                  <a:gd name="T13" fmla="*/ 6 h 28"/>
                  <a:gd name="T14" fmla="*/ 0 w 42"/>
                  <a:gd name="T15" fmla="*/ 9 h 28"/>
                  <a:gd name="T16" fmla="*/ 3 w 42"/>
                  <a:gd name="T17" fmla="*/ 13 h 28"/>
                  <a:gd name="T18" fmla="*/ 5 w 42"/>
                  <a:gd name="T19" fmla="*/ 18 h 28"/>
                  <a:gd name="T20" fmla="*/ 4 w 42"/>
                  <a:gd name="T21" fmla="*/ 21 h 28"/>
                  <a:gd name="T22" fmla="*/ 3 w 42"/>
                  <a:gd name="T23" fmla="*/ 22 h 28"/>
                  <a:gd name="T24" fmla="*/ 21 w 42"/>
                  <a:gd name="T25" fmla="*/ 27 h 28"/>
                  <a:gd name="T26" fmla="*/ 22 w 42"/>
                  <a:gd name="T27" fmla="*/ 26 h 28"/>
                  <a:gd name="T28" fmla="*/ 23 w 42"/>
                  <a:gd name="T29" fmla="*/ 26 h 28"/>
                  <a:gd name="T30" fmla="*/ 24 w 42"/>
                  <a:gd name="T31" fmla="*/ 26 h 28"/>
                  <a:gd name="T32" fmla="*/ 27 w 42"/>
                  <a:gd name="T33" fmla="*/ 28 h 28"/>
                  <a:gd name="T34" fmla="*/ 30 w 42"/>
                  <a:gd name="T35" fmla="*/ 22 h 28"/>
                  <a:gd name="T36" fmla="*/ 29 w 42"/>
                  <a:gd name="T37" fmla="*/ 18 h 28"/>
                  <a:gd name="T38" fmla="*/ 28 w 42"/>
                  <a:gd name="T39" fmla="*/ 14 h 28"/>
                  <a:gd name="T40" fmla="*/ 42 w 42"/>
                  <a:gd name="T41" fmla="*/ 6 h 28"/>
                  <a:gd name="T42" fmla="*/ 35 w 42"/>
                  <a:gd name="T4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28">
                    <a:moveTo>
                      <a:pt x="35" y="0"/>
                    </a:moveTo>
                    <a:cubicBezTo>
                      <a:pt x="34" y="0"/>
                      <a:pt x="33" y="1"/>
                      <a:pt x="32" y="3"/>
                    </a:cubicBezTo>
                    <a:cubicBezTo>
                      <a:pt x="31" y="6"/>
                      <a:pt x="30" y="9"/>
                      <a:pt x="26" y="9"/>
                    </a:cubicBezTo>
                    <a:cubicBezTo>
                      <a:pt x="23" y="9"/>
                      <a:pt x="22" y="8"/>
                      <a:pt x="21" y="7"/>
                    </a:cubicBezTo>
                    <a:cubicBezTo>
                      <a:pt x="20" y="8"/>
                      <a:pt x="19" y="9"/>
                      <a:pt x="17" y="9"/>
                    </a:cubicBezTo>
                    <a:cubicBezTo>
                      <a:pt x="16" y="9"/>
                      <a:pt x="15" y="8"/>
                      <a:pt x="14" y="7"/>
                    </a:cubicBezTo>
                    <a:cubicBezTo>
                      <a:pt x="14" y="7"/>
                      <a:pt x="14" y="6"/>
                      <a:pt x="13" y="6"/>
                    </a:cubicBezTo>
                    <a:cubicBezTo>
                      <a:pt x="9" y="6"/>
                      <a:pt x="1" y="8"/>
                      <a:pt x="0" y="9"/>
                    </a:cubicBezTo>
                    <a:cubicBezTo>
                      <a:pt x="0" y="11"/>
                      <a:pt x="1" y="12"/>
                      <a:pt x="3" y="13"/>
                    </a:cubicBezTo>
                    <a:cubicBezTo>
                      <a:pt x="4" y="14"/>
                      <a:pt x="5" y="16"/>
                      <a:pt x="5" y="18"/>
                    </a:cubicBezTo>
                    <a:cubicBezTo>
                      <a:pt x="5" y="19"/>
                      <a:pt x="4" y="20"/>
                      <a:pt x="4" y="21"/>
                    </a:cubicBezTo>
                    <a:cubicBezTo>
                      <a:pt x="3" y="21"/>
                      <a:pt x="3" y="21"/>
                      <a:pt x="3" y="22"/>
                    </a:cubicBezTo>
                    <a:cubicBezTo>
                      <a:pt x="3" y="27"/>
                      <a:pt x="16" y="27"/>
                      <a:pt x="21" y="27"/>
                    </a:cubicBezTo>
                    <a:lnTo>
                      <a:pt x="22" y="26"/>
                    </a:lnTo>
                    <a:cubicBezTo>
                      <a:pt x="22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4" y="26"/>
                    </a:cubicBezTo>
                    <a:cubicBezTo>
                      <a:pt x="24" y="27"/>
                      <a:pt x="26" y="28"/>
                      <a:pt x="27" y="28"/>
                    </a:cubicBezTo>
                    <a:cubicBezTo>
                      <a:pt x="28" y="28"/>
                      <a:pt x="30" y="28"/>
                      <a:pt x="30" y="22"/>
                    </a:cubicBezTo>
                    <a:cubicBezTo>
                      <a:pt x="30" y="20"/>
                      <a:pt x="29" y="19"/>
                      <a:pt x="29" y="18"/>
                    </a:cubicBezTo>
                    <a:cubicBezTo>
                      <a:pt x="28" y="16"/>
                      <a:pt x="28" y="15"/>
                      <a:pt x="28" y="14"/>
                    </a:cubicBezTo>
                    <a:cubicBezTo>
                      <a:pt x="28" y="9"/>
                      <a:pt x="38" y="6"/>
                      <a:pt x="42" y="6"/>
                    </a:cubicBezTo>
                    <a:cubicBezTo>
                      <a:pt x="40" y="2"/>
                      <a:pt x="38" y="0"/>
                      <a:pt x="3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7" name="Freeform 1153"/>
              <p:cNvSpPr>
                <a:spLocks/>
              </p:cNvSpPr>
              <p:nvPr/>
            </p:nvSpPr>
            <p:spPr bwMode="auto">
              <a:xfrm>
                <a:off x="2203573" y="3357624"/>
                <a:ext cx="261358" cy="254163"/>
              </a:xfrm>
              <a:custGeom>
                <a:avLst/>
                <a:gdLst>
                  <a:gd name="T0" fmla="*/ 58 w 69"/>
                  <a:gd name="T1" fmla="*/ 58 h 83"/>
                  <a:gd name="T2" fmla="*/ 62 w 69"/>
                  <a:gd name="T3" fmla="*/ 45 h 83"/>
                  <a:gd name="T4" fmla="*/ 64 w 69"/>
                  <a:gd name="T5" fmla="*/ 34 h 83"/>
                  <a:gd name="T6" fmla="*/ 69 w 69"/>
                  <a:gd name="T7" fmla="*/ 15 h 83"/>
                  <a:gd name="T8" fmla="*/ 60 w 69"/>
                  <a:gd name="T9" fmla="*/ 9 h 83"/>
                  <a:gd name="T10" fmla="*/ 44 w 69"/>
                  <a:gd name="T11" fmla="*/ 0 h 83"/>
                  <a:gd name="T12" fmla="*/ 36 w 69"/>
                  <a:gd name="T13" fmla="*/ 10 h 83"/>
                  <a:gd name="T14" fmla="*/ 25 w 69"/>
                  <a:gd name="T15" fmla="*/ 23 h 83"/>
                  <a:gd name="T16" fmla="*/ 22 w 69"/>
                  <a:gd name="T17" fmla="*/ 21 h 83"/>
                  <a:gd name="T18" fmla="*/ 20 w 69"/>
                  <a:gd name="T19" fmla="*/ 20 h 83"/>
                  <a:gd name="T20" fmla="*/ 15 w 69"/>
                  <a:gd name="T21" fmla="*/ 22 h 83"/>
                  <a:gd name="T22" fmla="*/ 15 w 69"/>
                  <a:gd name="T23" fmla="*/ 22 h 83"/>
                  <a:gd name="T24" fmla="*/ 13 w 69"/>
                  <a:gd name="T25" fmla="*/ 28 h 83"/>
                  <a:gd name="T26" fmla="*/ 12 w 69"/>
                  <a:gd name="T27" fmla="*/ 36 h 83"/>
                  <a:gd name="T28" fmla="*/ 7 w 69"/>
                  <a:gd name="T29" fmla="*/ 42 h 83"/>
                  <a:gd name="T30" fmla="*/ 2 w 69"/>
                  <a:gd name="T31" fmla="*/ 51 h 83"/>
                  <a:gd name="T32" fmla="*/ 2 w 69"/>
                  <a:gd name="T33" fmla="*/ 54 h 83"/>
                  <a:gd name="T34" fmla="*/ 2 w 69"/>
                  <a:gd name="T35" fmla="*/ 60 h 83"/>
                  <a:gd name="T36" fmla="*/ 1 w 69"/>
                  <a:gd name="T37" fmla="*/ 62 h 83"/>
                  <a:gd name="T38" fmla="*/ 0 w 69"/>
                  <a:gd name="T39" fmla="*/ 63 h 83"/>
                  <a:gd name="T40" fmla="*/ 10 w 69"/>
                  <a:gd name="T41" fmla="*/ 68 h 83"/>
                  <a:gd name="T42" fmla="*/ 14 w 69"/>
                  <a:gd name="T43" fmla="*/ 69 h 83"/>
                  <a:gd name="T44" fmla="*/ 21 w 69"/>
                  <a:gd name="T45" fmla="*/ 69 h 83"/>
                  <a:gd name="T46" fmla="*/ 20 w 69"/>
                  <a:gd name="T47" fmla="*/ 68 h 83"/>
                  <a:gd name="T48" fmla="*/ 19 w 69"/>
                  <a:gd name="T49" fmla="*/ 65 h 83"/>
                  <a:gd name="T50" fmla="*/ 24 w 69"/>
                  <a:gd name="T51" fmla="*/ 61 h 83"/>
                  <a:gd name="T52" fmla="*/ 25 w 69"/>
                  <a:gd name="T53" fmla="*/ 61 h 83"/>
                  <a:gd name="T54" fmla="*/ 25 w 69"/>
                  <a:gd name="T55" fmla="*/ 61 h 83"/>
                  <a:gd name="T56" fmla="*/ 30 w 69"/>
                  <a:gd name="T57" fmla="*/ 61 h 83"/>
                  <a:gd name="T58" fmla="*/ 31 w 69"/>
                  <a:gd name="T59" fmla="*/ 62 h 83"/>
                  <a:gd name="T60" fmla="*/ 31 w 69"/>
                  <a:gd name="T61" fmla="*/ 66 h 83"/>
                  <a:gd name="T62" fmla="*/ 31 w 69"/>
                  <a:gd name="T63" fmla="*/ 67 h 83"/>
                  <a:gd name="T64" fmla="*/ 27 w 69"/>
                  <a:gd name="T65" fmla="*/ 72 h 83"/>
                  <a:gd name="T66" fmla="*/ 33 w 69"/>
                  <a:gd name="T67" fmla="*/ 72 h 83"/>
                  <a:gd name="T68" fmla="*/ 34 w 69"/>
                  <a:gd name="T69" fmla="*/ 74 h 83"/>
                  <a:gd name="T70" fmla="*/ 27 w 69"/>
                  <a:gd name="T71" fmla="*/ 81 h 83"/>
                  <a:gd name="T72" fmla="*/ 27 w 69"/>
                  <a:gd name="T73" fmla="*/ 82 h 83"/>
                  <a:gd name="T74" fmla="*/ 30 w 69"/>
                  <a:gd name="T75" fmla="*/ 82 h 83"/>
                  <a:gd name="T76" fmla="*/ 31 w 69"/>
                  <a:gd name="T77" fmla="*/ 82 h 83"/>
                  <a:gd name="T78" fmla="*/ 32 w 69"/>
                  <a:gd name="T79" fmla="*/ 82 h 83"/>
                  <a:gd name="T80" fmla="*/ 32 w 69"/>
                  <a:gd name="T81" fmla="*/ 82 h 83"/>
                  <a:gd name="T82" fmla="*/ 33 w 69"/>
                  <a:gd name="T83" fmla="*/ 82 h 83"/>
                  <a:gd name="T84" fmla="*/ 36 w 69"/>
                  <a:gd name="T85" fmla="*/ 82 h 83"/>
                  <a:gd name="T86" fmla="*/ 50 w 69"/>
                  <a:gd name="T87" fmla="*/ 76 h 83"/>
                  <a:gd name="T88" fmla="*/ 50 w 69"/>
                  <a:gd name="T89" fmla="*/ 76 h 83"/>
                  <a:gd name="T90" fmla="*/ 46 w 69"/>
                  <a:gd name="T91" fmla="*/ 68 h 83"/>
                  <a:gd name="T92" fmla="*/ 55 w 69"/>
                  <a:gd name="T93" fmla="*/ 60 h 83"/>
                  <a:gd name="T94" fmla="*/ 58 w 69"/>
                  <a:gd name="T9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83">
                    <a:moveTo>
                      <a:pt x="58" y="58"/>
                    </a:moveTo>
                    <a:cubicBezTo>
                      <a:pt x="60" y="56"/>
                      <a:pt x="61" y="48"/>
                      <a:pt x="62" y="45"/>
                    </a:cubicBezTo>
                    <a:cubicBezTo>
                      <a:pt x="63" y="42"/>
                      <a:pt x="63" y="38"/>
                      <a:pt x="64" y="34"/>
                    </a:cubicBezTo>
                    <a:cubicBezTo>
                      <a:pt x="65" y="28"/>
                      <a:pt x="66" y="20"/>
                      <a:pt x="69" y="15"/>
                    </a:cubicBezTo>
                    <a:cubicBezTo>
                      <a:pt x="66" y="14"/>
                      <a:pt x="64" y="12"/>
                      <a:pt x="60" y="9"/>
                    </a:cubicBezTo>
                    <a:cubicBezTo>
                      <a:pt x="55" y="5"/>
                      <a:pt x="48" y="0"/>
                      <a:pt x="44" y="0"/>
                    </a:cubicBezTo>
                    <a:cubicBezTo>
                      <a:pt x="40" y="0"/>
                      <a:pt x="38" y="5"/>
                      <a:pt x="36" y="10"/>
                    </a:cubicBezTo>
                    <a:cubicBezTo>
                      <a:pt x="34" y="16"/>
                      <a:pt x="32" y="23"/>
                      <a:pt x="25" y="23"/>
                    </a:cubicBezTo>
                    <a:cubicBezTo>
                      <a:pt x="23" y="23"/>
                      <a:pt x="22" y="22"/>
                      <a:pt x="22" y="21"/>
                    </a:cubicBezTo>
                    <a:cubicBezTo>
                      <a:pt x="21" y="20"/>
                      <a:pt x="21" y="20"/>
                      <a:pt x="20" y="20"/>
                    </a:cubicBezTo>
                    <a:cubicBezTo>
                      <a:pt x="19" y="20"/>
                      <a:pt x="15" y="21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3"/>
                      <a:pt x="14" y="26"/>
                      <a:pt x="13" y="28"/>
                    </a:cubicBezTo>
                    <a:cubicBezTo>
                      <a:pt x="13" y="31"/>
                      <a:pt x="13" y="34"/>
                      <a:pt x="12" y="36"/>
                    </a:cubicBezTo>
                    <a:cubicBezTo>
                      <a:pt x="12" y="39"/>
                      <a:pt x="9" y="41"/>
                      <a:pt x="7" y="42"/>
                    </a:cubicBezTo>
                    <a:cubicBezTo>
                      <a:pt x="5" y="44"/>
                      <a:pt x="2" y="46"/>
                      <a:pt x="2" y="51"/>
                    </a:cubicBezTo>
                    <a:cubicBezTo>
                      <a:pt x="2" y="52"/>
                      <a:pt x="2" y="53"/>
                      <a:pt x="2" y="54"/>
                    </a:cubicBezTo>
                    <a:cubicBezTo>
                      <a:pt x="2" y="56"/>
                      <a:pt x="3" y="58"/>
                      <a:pt x="2" y="60"/>
                    </a:cubicBezTo>
                    <a:cubicBezTo>
                      <a:pt x="2" y="61"/>
                      <a:pt x="1" y="62"/>
                      <a:pt x="1" y="62"/>
                    </a:cubicBezTo>
                    <a:cubicBezTo>
                      <a:pt x="1" y="62"/>
                      <a:pt x="1" y="63"/>
                      <a:pt x="0" y="63"/>
                    </a:cubicBezTo>
                    <a:cubicBezTo>
                      <a:pt x="1" y="68"/>
                      <a:pt x="9" y="68"/>
                      <a:pt x="10" y="68"/>
                    </a:cubicBezTo>
                    <a:cubicBezTo>
                      <a:pt x="11" y="68"/>
                      <a:pt x="12" y="69"/>
                      <a:pt x="14" y="69"/>
                    </a:cubicBezTo>
                    <a:cubicBezTo>
                      <a:pt x="16" y="69"/>
                      <a:pt x="19" y="70"/>
                      <a:pt x="21" y="69"/>
                    </a:cubicBezTo>
                    <a:cubicBezTo>
                      <a:pt x="21" y="69"/>
                      <a:pt x="20" y="68"/>
                      <a:pt x="20" y="68"/>
                    </a:cubicBezTo>
                    <a:cubicBezTo>
                      <a:pt x="20" y="67"/>
                      <a:pt x="19" y="67"/>
                      <a:pt x="19" y="65"/>
                    </a:cubicBezTo>
                    <a:cubicBezTo>
                      <a:pt x="19" y="63"/>
                      <a:pt x="22" y="62"/>
                      <a:pt x="24" y="61"/>
                    </a:cubicBezTo>
                    <a:cubicBezTo>
                      <a:pt x="24" y="61"/>
                      <a:pt x="24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lnTo>
                      <a:pt x="30" y="61"/>
                    </a:lnTo>
                    <a:cubicBezTo>
                      <a:pt x="31" y="61"/>
                      <a:pt x="31" y="61"/>
                      <a:pt x="31" y="62"/>
                    </a:cubicBezTo>
                    <a:lnTo>
                      <a:pt x="31" y="66"/>
                    </a:lnTo>
                    <a:cubicBezTo>
                      <a:pt x="31" y="67"/>
                      <a:pt x="31" y="67"/>
                      <a:pt x="31" y="67"/>
                    </a:cubicBezTo>
                    <a:cubicBezTo>
                      <a:pt x="29" y="69"/>
                      <a:pt x="28" y="70"/>
                      <a:pt x="27" y="72"/>
                    </a:cubicBezTo>
                    <a:lnTo>
                      <a:pt x="33" y="72"/>
                    </a:lnTo>
                    <a:cubicBezTo>
                      <a:pt x="34" y="72"/>
                      <a:pt x="34" y="73"/>
                      <a:pt x="34" y="74"/>
                    </a:cubicBezTo>
                    <a:cubicBezTo>
                      <a:pt x="34" y="77"/>
                      <a:pt x="32" y="79"/>
                      <a:pt x="27" y="81"/>
                    </a:cubicBezTo>
                    <a:lnTo>
                      <a:pt x="27" y="82"/>
                    </a:lnTo>
                    <a:cubicBezTo>
                      <a:pt x="29" y="83"/>
                      <a:pt x="29" y="83"/>
                      <a:pt x="30" y="82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2" y="82"/>
                    </a:cubicBezTo>
                    <a:lnTo>
                      <a:pt x="32" y="82"/>
                    </a:lnTo>
                    <a:cubicBezTo>
                      <a:pt x="32" y="82"/>
                      <a:pt x="33" y="82"/>
                      <a:pt x="33" y="82"/>
                    </a:cubicBezTo>
                    <a:cubicBezTo>
                      <a:pt x="34" y="82"/>
                      <a:pt x="35" y="82"/>
                      <a:pt x="36" y="82"/>
                    </a:cubicBezTo>
                    <a:cubicBezTo>
                      <a:pt x="41" y="82"/>
                      <a:pt x="46" y="79"/>
                      <a:pt x="50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48" y="74"/>
                      <a:pt x="46" y="72"/>
                      <a:pt x="46" y="68"/>
                    </a:cubicBezTo>
                    <a:cubicBezTo>
                      <a:pt x="46" y="63"/>
                      <a:pt x="51" y="61"/>
                      <a:pt x="55" y="60"/>
                    </a:cubicBezTo>
                    <a:cubicBezTo>
                      <a:pt x="56" y="60"/>
                      <a:pt x="57" y="59"/>
                      <a:pt x="58" y="5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8" name="Freeform 1154"/>
              <p:cNvSpPr>
                <a:spLocks noEditPoints="1"/>
              </p:cNvSpPr>
              <p:nvPr/>
            </p:nvSpPr>
            <p:spPr bwMode="auto">
              <a:xfrm>
                <a:off x="553715" y="3772313"/>
                <a:ext cx="343040" cy="361180"/>
              </a:xfrm>
              <a:custGeom>
                <a:avLst/>
                <a:gdLst>
                  <a:gd name="T0" fmla="*/ 90 w 94"/>
                  <a:gd name="T1" fmla="*/ 70 h 121"/>
                  <a:gd name="T2" fmla="*/ 93 w 94"/>
                  <a:gd name="T3" fmla="*/ 63 h 121"/>
                  <a:gd name="T4" fmla="*/ 90 w 94"/>
                  <a:gd name="T5" fmla="*/ 53 h 121"/>
                  <a:gd name="T6" fmla="*/ 88 w 94"/>
                  <a:gd name="T7" fmla="*/ 35 h 121"/>
                  <a:gd name="T8" fmla="*/ 71 w 94"/>
                  <a:gd name="T9" fmla="*/ 21 h 121"/>
                  <a:gd name="T10" fmla="*/ 70 w 94"/>
                  <a:gd name="T11" fmla="*/ 20 h 121"/>
                  <a:gd name="T12" fmla="*/ 70 w 94"/>
                  <a:gd name="T13" fmla="*/ 10 h 121"/>
                  <a:gd name="T14" fmla="*/ 68 w 94"/>
                  <a:gd name="T15" fmla="*/ 10 h 121"/>
                  <a:gd name="T16" fmla="*/ 53 w 94"/>
                  <a:gd name="T17" fmla="*/ 3 h 121"/>
                  <a:gd name="T18" fmla="*/ 48 w 94"/>
                  <a:gd name="T19" fmla="*/ 3 h 121"/>
                  <a:gd name="T20" fmla="*/ 51 w 94"/>
                  <a:gd name="T21" fmla="*/ 25 h 121"/>
                  <a:gd name="T22" fmla="*/ 49 w 94"/>
                  <a:gd name="T23" fmla="*/ 25 h 121"/>
                  <a:gd name="T24" fmla="*/ 29 w 94"/>
                  <a:gd name="T25" fmla="*/ 21 h 121"/>
                  <a:gd name="T26" fmla="*/ 5 w 94"/>
                  <a:gd name="T27" fmla="*/ 14 h 121"/>
                  <a:gd name="T28" fmla="*/ 3 w 94"/>
                  <a:gd name="T29" fmla="*/ 36 h 121"/>
                  <a:gd name="T30" fmla="*/ 8 w 94"/>
                  <a:gd name="T31" fmla="*/ 63 h 121"/>
                  <a:gd name="T32" fmla="*/ 14 w 94"/>
                  <a:gd name="T33" fmla="*/ 72 h 121"/>
                  <a:gd name="T34" fmla="*/ 18 w 94"/>
                  <a:gd name="T35" fmla="*/ 103 h 121"/>
                  <a:gd name="T36" fmla="*/ 22 w 94"/>
                  <a:gd name="T37" fmla="*/ 111 h 121"/>
                  <a:gd name="T38" fmla="*/ 28 w 94"/>
                  <a:gd name="T39" fmla="*/ 114 h 121"/>
                  <a:gd name="T40" fmla="*/ 49 w 94"/>
                  <a:gd name="T41" fmla="*/ 110 h 121"/>
                  <a:gd name="T42" fmla="*/ 61 w 94"/>
                  <a:gd name="T43" fmla="*/ 119 h 121"/>
                  <a:gd name="T44" fmla="*/ 70 w 94"/>
                  <a:gd name="T45" fmla="*/ 112 h 121"/>
                  <a:gd name="T46" fmla="*/ 79 w 94"/>
                  <a:gd name="T47" fmla="*/ 87 h 121"/>
                  <a:gd name="T48" fmla="*/ 75 w 94"/>
                  <a:gd name="T49" fmla="*/ 82 h 121"/>
                  <a:gd name="T50" fmla="*/ 86 w 94"/>
                  <a:gd name="T51" fmla="*/ 71 h 121"/>
                  <a:gd name="T52" fmla="*/ 90 w 94"/>
                  <a:gd name="T53" fmla="*/ 71 h 121"/>
                  <a:gd name="T54" fmla="*/ 62 w 94"/>
                  <a:gd name="T55" fmla="*/ 87 h 121"/>
                  <a:gd name="T56" fmla="*/ 60 w 94"/>
                  <a:gd name="T57" fmla="*/ 91 h 121"/>
                  <a:gd name="T58" fmla="*/ 53 w 94"/>
                  <a:gd name="T59" fmla="*/ 89 h 121"/>
                  <a:gd name="T60" fmla="*/ 34 w 94"/>
                  <a:gd name="T61" fmla="*/ 110 h 121"/>
                  <a:gd name="T62" fmla="*/ 31 w 94"/>
                  <a:gd name="T63" fmla="*/ 91 h 121"/>
                  <a:gd name="T64" fmla="*/ 36 w 94"/>
                  <a:gd name="T65" fmla="*/ 87 h 121"/>
                  <a:gd name="T66" fmla="*/ 36 w 94"/>
                  <a:gd name="T67" fmla="*/ 82 h 121"/>
                  <a:gd name="T68" fmla="*/ 49 w 94"/>
                  <a:gd name="T69" fmla="*/ 75 h 121"/>
                  <a:gd name="T70" fmla="*/ 44 w 94"/>
                  <a:gd name="T71" fmla="*/ 71 h 121"/>
                  <a:gd name="T72" fmla="*/ 28 w 94"/>
                  <a:gd name="T73" fmla="*/ 61 h 121"/>
                  <a:gd name="T74" fmla="*/ 28 w 94"/>
                  <a:gd name="T75" fmla="*/ 54 h 121"/>
                  <a:gd name="T76" fmla="*/ 33 w 94"/>
                  <a:gd name="T77" fmla="*/ 54 h 121"/>
                  <a:gd name="T78" fmla="*/ 45 w 94"/>
                  <a:gd name="T79" fmla="*/ 62 h 121"/>
                  <a:gd name="T80" fmla="*/ 62 w 94"/>
                  <a:gd name="T81" fmla="*/ 8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4" h="121">
                    <a:moveTo>
                      <a:pt x="90" y="71"/>
                    </a:moveTo>
                    <a:lnTo>
                      <a:pt x="90" y="70"/>
                    </a:lnTo>
                    <a:lnTo>
                      <a:pt x="92" y="69"/>
                    </a:lnTo>
                    <a:cubicBezTo>
                      <a:pt x="92" y="67"/>
                      <a:pt x="92" y="65"/>
                      <a:pt x="93" y="63"/>
                    </a:cubicBezTo>
                    <a:cubicBezTo>
                      <a:pt x="93" y="62"/>
                      <a:pt x="94" y="60"/>
                      <a:pt x="94" y="58"/>
                    </a:cubicBezTo>
                    <a:cubicBezTo>
                      <a:pt x="94" y="56"/>
                      <a:pt x="92" y="55"/>
                      <a:pt x="90" y="53"/>
                    </a:cubicBezTo>
                    <a:cubicBezTo>
                      <a:pt x="88" y="51"/>
                      <a:pt x="85" y="48"/>
                      <a:pt x="85" y="44"/>
                    </a:cubicBezTo>
                    <a:cubicBezTo>
                      <a:pt x="85" y="40"/>
                      <a:pt x="87" y="37"/>
                      <a:pt x="88" y="35"/>
                    </a:cubicBezTo>
                    <a:cubicBezTo>
                      <a:pt x="90" y="33"/>
                      <a:pt x="90" y="32"/>
                      <a:pt x="90" y="30"/>
                    </a:cubicBezTo>
                    <a:cubicBezTo>
                      <a:pt x="90" y="25"/>
                      <a:pt x="78" y="21"/>
                      <a:pt x="71" y="21"/>
                    </a:cubicBezTo>
                    <a:lnTo>
                      <a:pt x="70" y="22"/>
                    </a:lnTo>
                    <a:lnTo>
                      <a:pt x="70" y="20"/>
                    </a:lnTo>
                    <a:cubicBezTo>
                      <a:pt x="69" y="18"/>
                      <a:pt x="70" y="14"/>
                      <a:pt x="70" y="12"/>
                    </a:cubicBezTo>
                    <a:cubicBezTo>
                      <a:pt x="70" y="11"/>
                      <a:pt x="70" y="11"/>
                      <a:pt x="70" y="10"/>
                    </a:cubicBezTo>
                    <a:cubicBezTo>
                      <a:pt x="70" y="10"/>
                      <a:pt x="69" y="10"/>
                      <a:pt x="69" y="10"/>
                    </a:cubicBezTo>
                    <a:cubicBezTo>
                      <a:pt x="69" y="10"/>
                      <a:pt x="68" y="10"/>
                      <a:pt x="68" y="10"/>
                    </a:cubicBezTo>
                    <a:lnTo>
                      <a:pt x="68" y="10"/>
                    </a:lnTo>
                    <a:cubicBezTo>
                      <a:pt x="61" y="8"/>
                      <a:pt x="55" y="5"/>
                      <a:pt x="53" y="3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9" y="0"/>
                      <a:pt x="48" y="2"/>
                      <a:pt x="48" y="3"/>
                    </a:cubicBezTo>
                    <a:cubicBezTo>
                      <a:pt x="48" y="4"/>
                      <a:pt x="47" y="6"/>
                      <a:pt x="46" y="7"/>
                    </a:cubicBezTo>
                    <a:cubicBezTo>
                      <a:pt x="51" y="12"/>
                      <a:pt x="56" y="17"/>
                      <a:pt x="51" y="25"/>
                    </a:cubicBezTo>
                    <a:lnTo>
                      <a:pt x="50" y="26"/>
                    </a:lnTo>
                    <a:lnTo>
                      <a:pt x="49" y="25"/>
                    </a:lnTo>
                    <a:cubicBezTo>
                      <a:pt x="49" y="25"/>
                      <a:pt x="39" y="19"/>
                      <a:pt x="33" y="19"/>
                    </a:cubicBezTo>
                    <a:cubicBezTo>
                      <a:pt x="31" y="19"/>
                      <a:pt x="30" y="19"/>
                      <a:pt x="29" y="21"/>
                    </a:cubicBezTo>
                    <a:cubicBezTo>
                      <a:pt x="24" y="30"/>
                      <a:pt x="19" y="32"/>
                      <a:pt x="14" y="27"/>
                    </a:cubicBezTo>
                    <a:lnTo>
                      <a:pt x="5" y="14"/>
                    </a:lnTo>
                    <a:lnTo>
                      <a:pt x="0" y="17"/>
                    </a:lnTo>
                    <a:cubicBezTo>
                      <a:pt x="3" y="21"/>
                      <a:pt x="3" y="30"/>
                      <a:pt x="3" y="36"/>
                    </a:cubicBezTo>
                    <a:cubicBezTo>
                      <a:pt x="3" y="39"/>
                      <a:pt x="5" y="43"/>
                      <a:pt x="7" y="48"/>
                    </a:cubicBezTo>
                    <a:cubicBezTo>
                      <a:pt x="9" y="54"/>
                      <a:pt x="12" y="59"/>
                      <a:pt x="8" y="63"/>
                    </a:cubicBezTo>
                    <a:cubicBezTo>
                      <a:pt x="8" y="64"/>
                      <a:pt x="8" y="65"/>
                      <a:pt x="9" y="66"/>
                    </a:cubicBezTo>
                    <a:cubicBezTo>
                      <a:pt x="11" y="67"/>
                      <a:pt x="12" y="68"/>
                      <a:pt x="14" y="72"/>
                    </a:cubicBezTo>
                    <a:cubicBezTo>
                      <a:pt x="16" y="78"/>
                      <a:pt x="17" y="83"/>
                      <a:pt x="17" y="89"/>
                    </a:cubicBezTo>
                    <a:cubicBezTo>
                      <a:pt x="17" y="93"/>
                      <a:pt x="17" y="97"/>
                      <a:pt x="18" y="103"/>
                    </a:cubicBezTo>
                    <a:cubicBezTo>
                      <a:pt x="19" y="105"/>
                      <a:pt x="19" y="108"/>
                      <a:pt x="20" y="111"/>
                    </a:cubicBezTo>
                    <a:cubicBezTo>
                      <a:pt x="21" y="111"/>
                      <a:pt x="22" y="111"/>
                      <a:pt x="22" y="111"/>
                    </a:cubicBezTo>
                    <a:cubicBezTo>
                      <a:pt x="24" y="111"/>
                      <a:pt x="25" y="111"/>
                      <a:pt x="26" y="112"/>
                    </a:cubicBezTo>
                    <a:cubicBezTo>
                      <a:pt x="27" y="113"/>
                      <a:pt x="27" y="113"/>
                      <a:pt x="28" y="114"/>
                    </a:cubicBezTo>
                    <a:cubicBezTo>
                      <a:pt x="29" y="116"/>
                      <a:pt x="31" y="119"/>
                      <a:pt x="33" y="121"/>
                    </a:cubicBezTo>
                    <a:cubicBezTo>
                      <a:pt x="35" y="115"/>
                      <a:pt x="43" y="110"/>
                      <a:pt x="49" y="110"/>
                    </a:cubicBezTo>
                    <a:cubicBezTo>
                      <a:pt x="54" y="110"/>
                      <a:pt x="56" y="113"/>
                      <a:pt x="56" y="116"/>
                    </a:cubicBezTo>
                    <a:cubicBezTo>
                      <a:pt x="57" y="118"/>
                      <a:pt x="58" y="119"/>
                      <a:pt x="61" y="119"/>
                    </a:cubicBezTo>
                    <a:cubicBezTo>
                      <a:pt x="66" y="119"/>
                      <a:pt x="68" y="118"/>
                      <a:pt x="70" y="113"/>
                    </a:cubicBezTo>
                    <a:lnTo>
                      <a:pt x="70" y="112"/>
                    </a:lnTo>
                    <a:cubicBezTo>
                      <a:pt x="70" y="106"/>
                      <a:pt x="72" y="103"/>
                      <a:pt x="79" y="101"/>
                    </a:cubicBezTo>
                    <a:lnTo>
                      <a:pt x="79" y="87"/>
                    </a:lnTo>
                    <a:cubicBezTo>
                      <a:pt x="79" y="86"/>
                      <a:pt x="78" y="86"/>
                      <a:pt x="77" y="86"/>
                    </a:cubicBezTo>
                    <a:cubicBezTo>
                      <a:pt x="76" y="86"/>
                      <a:pt x="75" y="85"/>
                      <a:pt x="75" y="82"/>
                    </a:cubicBezTo>
                    <a:cubicBezTo>
                      <a:pt x="75" y="82"/>
                      <a:pt x="80" y="69"/>
                      <a:pt x="82" y="69"/>
                    </a:cubicBezTo>
                    <a:cubicBezTo>
                      <a:pt x="84" y="69"/>
                      <a:pt x="85" y="70"/>
                      <a:pt x="86" y="71"/>
                    </a:cubicBezTo>
                    <a:cubicBezTo>
                      <a:pt x="87" y="72"/>
                      <a:pt x="87" y="73"/>
                      <a:pt x="88" y="73"/>
                    </a:cubicBezTo>
                    <a:cubicBezTo>
                      <a:pt x="89" y="73"/>
                      <a:pt x="90" y="72"/>
                      <a:pt x="90" y="71"/>
                    </a:cubicBezTo>
                    <a:close/>
                    <a:moveTo>
                      <a:pt x="62" y="87"/>
                    </a:moveTo>
                    <a:lnTo>
                      <a:pt x="62" y="87"/>
                    </a:lnTo>
                    <a:cubicBezTo>
                      <a:pt x="62" y="87"/>
                      <a:pt x="62" y="88"/>
                      <a:pt x="61" y="88"/>
                    </a:cubicBezTo>
                    <a:cubicBezTo>
                      <a:pt x="61" y="88"/>
                      <a:pt x="60" y="90"/>
                      <a:pt x="60" y="91"/>
                    </a:cubicBezTo>
                    <a:cubicBezTo>
                      <a:pt x="60" y="94"/>
                      <a:pt x="60" y="98"/>
                      <a:pt x="57" y="98"/>
                    </a:cubicBezTo>
                    <a:cubicBezTo>
                      <a:pt x="54" y="98"/>
                      <a:pt x="54" y="92"/>
                      <a:pt x="53" y="89"/>
                    </a:cubicBezTo>
                    <a:cubicBezTo>
                      <a:pt x="53" y="89"/>
                      <a:pt x="52" y="89"/>
                      <a:pt x="51" y="89"/>
                    </a:cubicBezTo>
                    <a:cubicBezTo>
                      <a:pt x="49" y="95"/>
                      <a:pt x="42" y="110"/>
                      <a:pt x="34" y="110"/>
                    </a:cubicBezTo>
                    <a:cubicBezTo>
                      <a:pt x="28" y="110"/>
                      <a:pt x="24" y="104"/>
                      <a:pt x="24" y="96"/>
                    </a:cubicBezTo>
                    <a:cubicBezTo>
                      <a:pt x="24" y="93"/>
                      <a:pt x="29" y="91"/>
                      <a:pt x="31" y="91"/>
                    </a:cubicBezTo>
                    <a:cubicBezTo>
                      <a:pt x="33" y="91"/>
                      <a:pt x="34" y="93"/>
                      <a:pt x="35" y="94"/>
                    </a:cubicBezTo>
                    <a:cubicBezTo>
                      <a:pt x="36" y="94"/>
                      <a:pt x="36" y="91"/>
                      <a:pt x="36" y="87"/>
                    </a:cubicBezTo>
                    <a:cubicBezTo>
                      <a:pt x="36" y="86"/>
                      <a:pt x="36" y="84"/>
                      <a:pt x="36" y="83"/>
                    </a:cubicBezTo>
                    <a:lnTo>
                      <a:pt x="36" y="82"/>
                    </a:lnTo>
                    <a:lnTo>
                      <a:pt x="37" y="82"/>
                    </a:lnTo>
                    <a:cubicBezTo>
                      <a:pt x="40" y="82"/>
                      <a:pt x="49" y="77"/>
                      <a:pt x="49" y="75"/>
                    </a:cubicBezTo>
                    <a:cubicBezTo>
                      <a:pt x="49" y="73"/>
                      <a:pt x="48" y="70"/>
                      <a:pt x="47" y="70"/>
                    </a:cubicBezTo>
                    <a:cubicBezTo>
                      <a:pt x="46" y="70"/>
                      <a:pt x="45" y="71"/>
                      <a:pt x="44" y="71"/>
                    </a:cubicBezTo>
                    <a:cubicBezTo>
                      <a:pt x="43" y="72"/>
                      <a:pt x="43" y="72"/>
                      <a:pt x="42" y="72"/>
                    </a:cubicBezTo>
                    <a:cubicBezTo>
                      <a:pt x="36" y="72"/>
                      <a:pt x="30" y="65"/>
                      <a:pt x="28" y="61"/>
                    </a:cubicBezTo>
                    <a:lnTo>
                      <a:pt x="28" y="60"/>
                    </a:lnTo>
                    <a:lnTo>
                      <a:pt x="28" y="54"/>
                    </a:lnTo>
                    <a:lnTo>
                      <a:pt x="33" y="54"/>
                    </a:lnTo>
                    <a:lnTo>
                      <a:pt x="33" y="54"/>
                    </a:lnTo>
                    <a:cubicBezTo>
                      <a:pt x="34" y="55"/>
                      <a:pt x="34" y="55"/>
                      <a:pt x="35" y="56"/>
                    </a:cubicBezTo>
                    <a:cubicBezTo>
                      <a:pt x="38" y="59"/>
                      <a:pt x="40" y="62"/>
                      <a:pt x="45" y="62"/>
                    </a:cubicBezTo>
                    <a:cubicBezTo>
                      <a:pt x="53" y="62"/>
                      <a:pt x="62" y="74"/>
                      <a:pt x="62" y="82"/>
                    </a:cubicBezTo>
                    <a:cubicBezTo>
                      <a:pt x="62" y="82"/>
                      <a:pt x="62" y="83"/>
                      <a:pt x="62" y="83"/>
                    </a:cubicBezTo>
                    <a:cubicBezTo>
                      <a:pt x="63" y="85"/>
                      <a:pt x="63" y="86"/>
                      <a:pt x="62" y="8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799" name="Freeform 1155"/>
              <p:cNvSpPr>
                <a:spLocks/>
              </p:cNvSpPr>
              <p:nvPr/>
            </p:nvSpPr>
            <p:spPr bwMode="auto">
              <a:xfrm>
                <a:off x="831422" y="3986340"/>
                <a:ext cx="294029" cy="321045"/>
              </a:xfrm>
              <a:custGeom>
                <a:avLst/>
                <a:gdLst>
                  <a:gd name="T0" fmla="*/ 64 w 82"/>
                  <a:gd name="T1" fmla="*/ 98 h 109"/>
                  <a:gd name="T2" fmla="*/ 59 w 82"/>
                  <a:gd name="T3" fmla="*/ 90 h 109"/>
                  <a:gd name="T4" fmla="*/ 61 w 82"/>
                  <a:gd name="T5" fmla="*/ 90 h 109"/>
                  <a:gd name="T6" fmla="*/ 82 w 82"/>
                  <a:gd name="T7" fmla="*/ 87 h 109"/>
                  <a:gd name="T8" fmla="*/ 82 w 82"/>
                  <a:gd name="T9" fmla="*/ 82 h 109"/>
                  <a:gd name="T10" fmla="*/ 75 w 82"/>
                  <a:gd name="T11" fmla="*/ 67 h 109"/>
                  <a:gd name="T12" fmla="*/ 66 w 82"/>
                  <a:gd name="T13" fmla="*/ 47 h 109"/>
                  <a:gd name="T14" fmla="*/ 67 w 82"/>
                  <a:gd name="T15" fmla="*/ 43 h 109"/>
                  <a:gd name="T16" fmla="*/ 68 w 82"/>
                  <a:gd name="T17" fmla="*/ 38 h 109"/>
                  <a:gd name="T18" fmla="*/ 62 w 82"/>
                  <a:gd name="T19" fmla="*/ 30 h 109"/>
                  <a:gd name="T20" fmla="*/ 56 w 82"/>
                  <a:gd name="T21" fmla="*/ 22 h 109"/>
                  <a:gd name="T22" fmla="*/ 55 w 82"/>
                  <a:gd name="T23" fmla="*/ 20 h 109"/>
                  <a:gd name="T24" fmla="*/ 54 w 82"/>
                  <a:gd name="T25" fmla="*/ 17 h 109"/>
                  <a:gd name="T26" fmla="*/ 49 w 82"/>
                  <a:gd name="T27" fmla="*/ 16 h 109"/>
                  <a:gd name="T28" fmla="*/ 42 w 82"/>
                  <a:gd name="T29" fmla="*/ 10 h 109"/>
                  <a:gd name="T30" fmla="*/ 41 w 82"/>
                  <a:gd name="T31" fmla="*/ 11 h 109"/>
                  <a:gd name="T32" fmla="*/ 37 w 82"/>
                  <a:gd name="T33" fmla="*/ 12 h 109"/>
                  <a:gd name="T34" fmla="*/ 30 w 82"/>
                  <a:gd name="T35" fmla="*/ 4 h 109"/>
                  <a:gd name="T36" fmla="*/ 24 w 82"/>
                  <a:gd name="T37" fmla="*/ 0 h 109"/>
                  <a:gd name="T38" fmla="*/ 21 w 82"/>
                  <a:gd name="T39" fmla="*/ 2 h 109"/>
                  <a:gd name="T40" fmla="*/ 16 w 82"/>
                  <a:gd name="T41" fmla="*/ 5 h 109"/>
                  <a:gd name="T42" fmla="*/ 12 w 82"/>
                  <a:gd name="T43" fmla="*/ 2 h 109"/>
                  <a:gd name="T44" fmla="*/ 11 w 82"/>
                  <a:gd name="T45" fmla="*/ 1 h 109"/>
                  <a:gd name="T46" fmla="*/ 5 w 82"/>
                  <a:gd name="T47" fmla="*/ 12 h 109"/>
                  <a:gd name="T48" fmla="*/ 6 w 82"/>
                  <a:gd name="T49" fmla="*/ 14 h 109"/>
                  <a:gd name="T50" fmla="*/ 9 w 82"/>
                  <a:gd name="T51" fmla="*/ 17 h 109"/>
                  <a:gd name="T52" fmla="*/ 9 w 82"/>
                  <a:gd name="T53" fmla="*/ 33 h 109"/>
                  <a:gd name="T54" fmla="*/ 8 w 82"/>
                  <a:gd name="T55" fmla="*/ 33 h 109"/>
                  <a:gd name="T56" fmla="*/ 0 w 82"/>
                  <a:gd name="T57" fmla="*/ 42 h 109"/>
                  <a:gd name="T58" fmla="*/ 5 w 82"/>
                  <a:gd name="T59" fmla="*/ 48 h 109"/>
                  <a:gd name="T60" fmla="*/ 11 w 82"/>
                  <a:gd name="T61" fmla="*/ 57 h 109"/>
                  <a:gd name="T62" fmla="*/ 7 w 82"/>
                  <a:gd name="T63" fmla="*/ 61 h 109"/>
                  <a:gd name="T64" fmla="*/ 4 w 82"/>
                  <a:gd name="T65" fmla="*/ 64 h 109"/>
                  <a:gd name="T66" fmla="*/ 5 w 82"/>
                  <a:gd name="T67" fmla="*/ 68 h 109"/>
                  <a:gd name="T68" fmla="*/ 7 w 82"/>
                  <a:gd name="T69" fmla="*/ 75 h 109"/>
                  <a:gd name="T70" fmla="*/ 18 w 82"/>
                  <a:gd name="T71" fmla="*/ 82 h 109"/>
                  <a:gd name="T72" fmla="*/ 28 w 82"/>
                  <a:gd name="T73" fmla="*/ 86 h 109"/>
                  <a:gd name="T74" fmla="*/ 29 w 82"/>
                  <a:gd name="T75" fmla="*/ 86 h 109"/>
                  <a:gd name="T76" fmla="*/ 29 w 82"/>
                  <a:gd name="T77" fmla="*/ 87 h 109"/>
                  <a:gd name="T78" fmla="*/ 35 w 82"/>
                  <a:gd name="T79" fmla="*/ 92 h 109"/>
                  <a:gd name="T80" fmla="*/ 38 w 82"/>
                  <a:gd name="T81" fmla="*/ 93 h 109"/>
                  <a:gd name="T82" fmla="*/ 38 w 82"/>
                  <a:gd name="T83" fmla="*/ 94 h 109"/>
                  <a:gd name="T84" fmla="*/ 38 w 82"/>
                  <a:gd name="T85" fmla="*/ 95 h 109"/>
                  <a:gd name="T86" fmla="*/ 37 w 82"/>
                  <a:gd name="T87" fmla="*/ 97 h 109"/>
                  <a:gd name="T88" fmla="*/ 35 w 82"/>
                  <a:gd name="T89" fmla="*/ 98 h 109"/>
                  <a:gd name="T90" fmla="*/ 35 w 82"/>
                  <a:gd name="T91" fmla="*/ 99 h 109"/>
                  <a:gd name="T92" fmla="*/ 44 w 82"/>
                  <a:gd name="T93" fmla="*/ 106 h 109"/>
                  <a:gd name="T94" fmla="*/ 50 w 82"/>
                  <a:gd name="T95" fmla="*/ 106 h 109"/>
                  <a:gd name="T96" fmla="*/ 54 w 82"/>
                  <a:gd name="T97" fmla="*/ 108 h 109"/>
                  <a:gd name="T98" fmla="*/ 55 w 82"/>
                  <a:gd name="T99" fmla="*/ 109 h 109"/>
                  <a:gd name="T100" fmla="*/ 58 w 82"/>
                  <a:gd name="T101" fmla="*/ 109 h 109"/>
                  <a:gd name="T102" fmla="*/ 59 w 82"/>
                  <a:gd name="T103" fmla="*/ 106 h 109"/>
                  <a:gd name="T104" fmla="*/ 59 w 82"/>
                  <a:gd name="T105" fmla="*/ 101 h 109"/>
                  <a:gd name="T106" fmla="*/ 64 w 82"/>
                  <a:gd name="T107" fmla="*/ 9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109">
                    <a:moveTo>
                      <a:pt x="64" y="98"/>
                    </a:moveTo>
                    <a:lnTo>
                      <a:pt x="59" y="90"/>
                    </a:lnTo>
                    <a:lnTo>
                      <a:pt x="61" y="90"/>
                    </a:lnTo>
                    <a:cubicBezTo>
                      <a:pt x="70" y="90"/>
                      <a:pt x="77" y="90"/>
                      <a:pt x="82" y="87"/>
                    </a:cubicBezTo>
                    <a:lnTo>
                      <a:pt x="82" y="82"/>
                    </a:lnTo>
                    <a:cubicBezTo>
                      <a:pt x="82" y="76"/>
                      <a:pt x="79" y="72"/>
                      <a:pt x="75" y="67"/>
                    </a:cubicBezTo>
                    <a:cubicBezTo>
                      <a:pt x="70" y="61"/>
                      <a:pt x="66" y="55"/>
                      <a:pt x="66" y="47"/>
                    </a:cubicBezTo>
                    <a:cubicBezTo>
                      <a:pt x="66" y="45"/>
                      <a:pt x="66" y="44"/>
                      <a:pt x="67" y="43"/>
                    </a:cubicBezTo>
                    <a:cubicBezTo>
                      <a:pt x="67" y="42"/>
                      <a:pt x="68" y="41"/>
                      <a:pt x="68" y="38"/>
                    </a:cubicBezTo>
                    <a:cubicBezTo>
                      <a:pt x="68" y="35"/>
                      <a:pt x="65" y="32"/>
                      <a:pt x="62" y="30"/>
                    </a:cubicBezTo>
                    <a:cubicBezTo>
                      <a:pt x="60" y="28"/>
                      <a:pt x="57" y="26"/>
                      <a:pt x="56" y="22"/>
                    </a:cubicBezTo>
                    <a:cubicBezTo>
                      <a:pt x="55" y="21"/>
                      <a:pt x="55" y="21"/>
                      <a:pt x="55" y="20"/>
                    </a:cubicBezTo>
                    <a:cubicBezTo>
                      <a:pt x="55" y="19"/>
                      <a:pt x="55" y="18"/>
                      <a:pt x="54" y="17"/>
                    </a:cubicBezTo>
                    <a:cubicBezTo>
                      <a:pt x="52" y="17"/>
                      <a:pt x="51" y="17"/>
                      <a:pt x="49" y="16"/>
                    </a:cubicBezTo>
                    <a:cubicBezTo>
                      <a:pt x="45" y="16"/>
                      <a:pt x="43" y="15"/>
                      <a:pt x="42" y="10"/>
                    </a:cubicBezTo>
                    <a:cubicBezTo>
                      <a:pt x="42" y="10"/>
                      <a:pt x="41" y="11"/>
                      <a:pt x="41" y="11"/>
                    </a:cubicBezTo>
                    <a:cubicBezTo>
                      <a:pt x="40" y="11"/>
                      <a:pt x="39" y="12"/>
                      <a:pt x="37" y="12"/>
                    </a:cubicBezTo>
                    <a:cubicBezTo>
                      <a:pt x="33" y="12"/>
                      <a:pt x="30" y="8"/>
                      <a:pt x="30" y="4"/>
                    </a:cubicBezTo>
                    <a:cubicBezTo>
                      <a:pt x="27" y="1"/>
                      <a:pt x="26" y="0"/>
                      <a:pt x="24" y="0"/>
                    </a:cubicBezTo>
                    <a:cubicBezTo>
                      <a:pt x="22" y="0"/>
                      <a:pt x="22" y="1"/>
                      <a:pt x="21" y="2"/>
                    </a:cubicBezTo>
                    <a:cubicBezTo>
                      <a:pt x="20" y="3"/>
                      <a:pt x="20" y="5"/>
                      <a:pt x="16" y="5"/>
                    </a:cubicBezTo>
                    <a:cubicBezTo>
                      <a:pt x="14" y="5"/>
                      <a:pt x="13" y="4"/>
                      <a:pt x="12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9" y="3"/>
                      <a:pt x="5" y="11"/>
                      <a:pt x="5" y="12"/>
                    </a:cubicBezTo>
                    <a:cubicBezTo>
                      <a:pt x="5" y="13"/>
                      <a:pt x="5" y="13"/>
                      <a:pt x="6" y="14"/>
                    </a:cubicBezTo>
                    <a:cubicBezTo>
                      <a:pt x="7" y="14"/>
                      <a:pt x="9" y="15"/>
                      <a:pt x="9" y="17"/>
                    </a:cubicBezTo>
                    <a:lnTo>
                      <a:pt x="9" y="33"/>
                    </a:lnTo>
                    <a:lnTo>
                      <a:pt x="8" y="33"/>
                    </a:lnTo>
                    <a:cubicBezTo>
                      <a:pt x="2" y="35"/>
                      <a:pt x="0" y="37"/>
                      <a:pt x="0" y="42"/>
                    </a:cubicBezTo>
                    <a:cubicBezTo>
                      <a:pt x="0" y="45"/>
                      <a:pt x="3" y="46"/>
                      <a:pt x="5" y="48"/>
                    </a:cubicBezTo>
                    <a:cubicBezTo>
                      <a:pt x="8" y="50"/>
                      <a:pt x="11" y="52"/>
                      <a:pt x="11" y="57"/>
                    </a:cubicBezTo>
                    <a:cubicBezTo>
                      <a:pt x="11" y="60"/>
                      <a:pt x="8" y="61"/>
                      <a:pt x="7" y="61"/>
                    </a:cubicBezTo>
                    <a:cubicBezTo>
                      <a:pt x="5" y="62"/>
                      <a:pt x="4" y="62"/>
                      <a:pt x="4" y="64"/>
                    </a:cubicBezTo>
                    <a:cubicBezTo>
                      <a:pt x="4" y="65"/>
                      <a:pt x="5" y="66"/>
                      <a:pt x="5" y="68"/>
                    </a:cubicBezTo>
                    <a:cubicBezTo>
                      <a:pt x="6" y="70"/>
                      <a:pt x="7" y="72"/>
                      <a:pt x="7" y="75"/>
                    </a:cubicBezTo>
                    <a:cubicBezTo>
                      <a:pt x="12" y="76"/>
                      <a:pt x="15" y="80"/>
                      <a:pt x="18" y="82"/>
                    </a:cubicBezTo>
                    <a:cubicBezTo>
                      <a:pt x="21" y="86"/>
                      <a:pt x="24" y="88"/>
                      <a:pt x="28" y="86"/>
                    </a:cubicBezTo>
                    <a:lnTo>
                      <a:pt x="29" y="86"/>
                    </a:lnTo>
                    <a:lnTo>
                      <a:pt x="29" y="87"/>
                    </a:lnTo>
                    <a:cubicBezTo>
                      <a:pt x="31" y="89"/>
                      <a:pt x="33" y="90"/>
                      <a:pt x="35" y="92"/>
                    </a:cubicBezTo>
                    <a:cubicBezTo>
                      <a:pt x="36" y="92"/>
                      <a:pt x="37" y="93"/>
                      <a:pt x="38" y="93"/>
                    </a:cubicBezTo>
                    <a:lnTo>
                      <a:pt x="38" y="94"/>
                    </a:lnTo>
                    <a:lnTo>
                      <a:pt x="38" y="95"/>
                    </a:lnTo>
                    <a:cubicBezTo>
                      <a:pt x="38" y="96"/>
                      <a:pt x="37" y="96"/>
                      <a:pt x="37" y="97"/>
                    </a:cubicBezTo>
                    <a:cubicBezTo>
                      <a:pt x="36" y="97"/>
                      <a:pt x="36" y="98"/>
                      <a:pt x="35" y="98"/>
                    </a:cubicBezTo>
                    <a:lnTo>
                      <a:pt x="35" y="99"/>
                    </a:lnTo>
                    <a:cubicBezTo>
                      <a:pt x="40" y="99"/>
                      <a:pt x="43" y="103"/>
                      <a:pt x="44" y="106"/>
                    </a:cubicBezTo>
                    <a:cubicBezTo>
                      <a:pt x="47" y="106"/>
                      <a:pt x="49" y="106"/>
                      <a:pt x="50" y="106"/>
                    </a:cubicBezTo>
                    <a:cubicBezTo>
                      <a:pt x="52" y="106"/>
                      <a:pt x="53" y="107"/>
                      <a:pt x="54" y="108"/>
                    </a:cubicBezTo>
                    <a:cubicBezTo>
                      <a:pt x="54" y="108"/>
                      <a:pt x="55" y="109"/>
                      <a:pt x="55" y="109"/>
                    </a:cubicBezTo>
                    <a:lnTo>
                      <a:pt x="58" y="109"/>
                    </a:lnTo>
                    <a:cubicBezTo>
                      <a:pt x="58" y="108"/>
                      <a:pt x="58" y="107"/>
                      <a:pt x="59" y="106"/>
                    </a:cubicBezTo>
                    <a:cubicBezTo>
                      <a:pt x="59" y="105"/>
                      <a:pt x="59" y="104"/>
                      <a:pt x="59" y="101"/>
                    </a:cubicBezTo>
                    <a:cubicBezTo>
                      <a:pt x="59" y="99"/>
                      <a:pt x="62" y="98"/>
                      <a:pt x="64" y="9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0" name="Freeform 1156"/>
              <p:cNvSpPr>
                <a:spLocks/>
              </p:cNvSpPr>
              <p:nvPr/>
            </p:nvSpPr>
            <p:spPr bwMode="auto">
              <a:xfrm>
                <a:off x="2285237" y="2621898"/>
                <a:ext cx="1241467" cy="615335"/>
              </a:xfrm>
              <a:custGeom>
                <a:avLst/>
                <a:gdLst>
                  <a:gd name="T0" fmla="*/ 96 w 334"/>
                  <a:gd name="T1" fmla="*/ 190 h 205"/>
                  <a:gd name="T2" fmla="*/ 125 w 334"/>
                  <a:gd name="T3" fmla="*/ 195 h 205"/>
                  <a:gd name="T4" fmla="*/ 134 w 334"/>
                  <a:gd name="T5" fmla="*/ 192 h 205"/>
                  <a:gd name="T6" fmla="*/ 169 w 334"/>
                  <a:gd name="T7" fmla="*/ 205 h 205"/>
                  <a:gd name="T8" fmla="*/ 180 w 334"/>
                  <a:gd name="T9" fmla="*/ 195 h 205"/>
                  <a:gd name="T10" fmla="*/ 187 w 334"/>
                  <a:gd name="T11" fmla="*/ 182 h 205"/>
                  <a:gd name="T12" fmla="*/ 199 w 334"/>
                  <a:gd name="T13" fmla="*/ 149 h 205"/>
                  <a:gd name="T14" fmla="*/ 211 w 334"/>
                  <a:gd name="T15" fmla="*/ 135 h 205"/>
                  <a:gd name="T16" fmla="*/ 233 w 334"/>
                  <a:gd name="T17" fmla="*/ 109 h 205"/>
                  <a:gd name="T18" fmla="*/ 235 w 334"/>
                  <a:gd name="T19" fmla="*/ 113 h 205"/>
                  <a:gd name="T20" fmla="*/ 262 w 334"/>
                  <a:gd name="T21" fmla="*/ 98 h 205"/>
                  <a:gd name="T22" fmla="*/ 301 w 334"/>
                  <a:gd name="T23" fmla="*/ 78 h 205"/>
                  <a:gd name="T24" fmla="*/ 329 w 334"/>
                  <a:gd name="T25" fmla="*/ 49 h 205"/>
                  <a:gd name="T26" fmla="*/ 331 w 334"/>
                  <a:gd name="T27" fmla="*/ 36 h 205"/>
                  <a:gd name="T28" fmla="*/ 306 w 334"/>
                  <a:gd name="T29" fmla="*/ 46 h 205"/>
                  <a:gd name="T30" fmla="*/ 273 w 334"/>
                  <a:gd name="T31" fmla="*/ 59 h 205"/>
                  <a:gd name="T32" fmla="*/ 182 w 334"/>
                  <a:gd name="T33" fmla="*/ 9 h 205"/>
                  <a:gd name="T34" fmla="*/ 166 w 334"/>
                  <a:gd name="T35" fmla="*/ 0 h 205"/>
                  <a:gd name="T36" fmla="*/ 119 w 334"/>
                  <a:gd name="T37" fmla="*/ 4 h 205"/>
                  <a:gd name="T38" fmla="*/ 110 w 334"/>
                  <a:gd name="T39" fmla="*/ 14 h 205"/>
                  <a:gd name="T40" fmla="*/ 105 w 334"/>
                  <a:gd name="T41" fmla="*/ 30 h 205"/>
                  <a:gd name="T42" fmla="*/ 110 w 334"/>
                  <a:gd name="T43" fmla="*/ 49 h 205"/>
                  <a:gd name="T44" fmla="*/ 105 w 334"/>
                  <a:gd name="T45" fmla="*/ 59 h 205"/>
                  <a:gd name="T46" fmla="*/ 96 w 334"/>
                  <a:gd name="T47" fmla="*/ 52 h 205"/>
                  <a:gd name="T48" fmla="*/ 87 w 334"/>
                  <a:gd name="T49" fmla="*/ 50 h 205"/>
                  <a:gd name="T50" fmla="*/ 72 w 334"/>
                  <a:gd name="T51" fmla="*/ 45 h 205"/>
                  <a:gd name="T52" fmla="*/ 47 w 334"/>
                  <a:gd name="T53" fmla="*/ 31 h 205"/>
                  <a:gd name="T54" fmla="*/ 43 w 334"/>
                  <a:gd name="T55" fmla="*/ 30 h 205"/>
                  <a:gd name="T56" fmla="*/ 44 w 334"/>
                  <a:gd name="T57" fmla="*/ 33 h 205"/>
                  <a:gd name="T58" fmla="*/ 49 w 334"/>
                  <a:gd name="T59" fmla="*/ 51 h 205"/>
                  <a:gd name="T60" fmla="*/ 45 w 334"/>
                  <a:gd name="T61" fmla="*/ 67 h 205"/>
                  <a:gd name="T62" fmla="*/ 48 w 334"/>
                  <a:gd name="T63" fmla="*/ 73 h 205"/>
                  <a:gd name="T64" fmla="*/ 38 w 334"/>
                  <a:gd name="T65" fmla="*/ 79 h 205"/>
                  <a:gd name="T66" fmla="*/ 42 w 334"/>
                  <a:gd name="T67" fmla="*/ 101 h 205"/>
                  <a:gd name="T68" fmla="*/ 51 w 334"/>
                  <a:gd name="T69" fmla="*/ 92 h 205"/>
                  <a:gd name="T70" fmla="*/ 54 w 334"/>
                  <a:gd name="T71" fmla="*/ 113 h 205"/>
                  <a:gd name="T72" fmla="*/ 42 w 334"/>
                  <a:gd name="T73" fmla="*/ 122 h 205"/>
                  <a:gd name="T74" fmla="*/ 41 w 334"/>
                  <a:gd name="T75" fmla="*/ 127 h 205"/>
                  <a:gd name="T76" fmla="*/ 39 w 334"/>
                  <a:gd name="T77" fmla="*/ 137 h 205"/>
                  <a:gd name="T78" fmla="*/ 9 w 334"/>
                  <a:gd name="T79" fmla="*/ 157 h 205"/>
                  <a:gd name="T80" fmla="*/ 2 w 334"/>
                  <a:gd name="T81" fmla="*/ 170 h 205"/>
                  <a:gd name="T82" fmla="*/ 3 w 334"/>
                  <a:gd name="T83" fmla="*/ 177 h 205"/>
                  <a:gd name="T84" fmla="*/ 5 w 334"/>
                  <a:gd name="T85" fmla="*/ 179 h 205"/>
                  <a:gd name="T86" fmla="*/ 4 w 334"/>
                  <a:gd name="T87" fmla="*/ 193 h 205"/>
                  <a:gd name="T88" fmla="*/ 12 w 334"/>
                  <a:gd name="T89" fmla="*/ 195 h 205"/>
                  <a:gd name="T90" fmla="*/ 27 w 334"/>
                  <a:gd name="T91" fmla="*/ 189 h 205"/>
                  <a:gd name="T92" fmla="*/ 36 w 334"/>
                  <a:gd name="T93" fmla="*/ 189 h 205"/>
                  <a:gd name="T94" fmla="*/ 40 w 334"/>
                  <a:gd name="T95" fmla="*/ 188 h 205"/>
                  <a:gd name="T96" fmla="*/ 43 w 334"/>
                  <a:gd name="T97" fmla="*/ 195 h 205"/>
                  <a:gd name="T98" fmla="*/ 54 w 334"/>
                  <a:gd name="T99" fmla="*/ 190 h 205"/>
                  <a:gd name="T100" fmla="*/ 60 w 334"/>
                  <a:gd name="T101" fmla="*/ 187 h 205"/>
                  <a:gd name="T102" fmla="*/ 58 w 334"/>
                  <a:gd name="T103" fmla="*/ 176 h 205"/>
                  <a:gd name="T104" fmla="*/ 63 w 334"/>
                  <a:gd name="T105" fmla="*/ 174 h 205"/>
                  <a:gd name="T106" fmla="*/ 69 w 334"/>
                  <a:gd name="T107" fmla="*/ 174 h 205"/>
                  <a:gd name="T108" fmla="*/ 77 w 334"/>
                  <a:gd name="T109" fmla="*/ 174 h 205"/>
                  <a:gd name="T110" fmla="*/ 86 w 334"/>
                  <a:gd name="T111" fmla="*/ 186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4" h="205">
                    <a:moveTo>
                      <a:pt x="89" y="186"/>
                    </a:moveTo>
                    <a:cubicBezTo>
                      <a:pt x="92" y="186"/>
                      <a:pt x="94" y="188"/>
                      <a:pt x="96" y="190"/>
                    </a:cubicBezTo>
                    <a:cubicBezTo>
                      <a:pt x="98" y="193"/>
                      <a:pt x="100" y="195"/>
                      <a:pt x="103" y="195"/>
                    </a:cubicBezTo>
                    <a:lnTo>
                      <a:pt x="125" y="195"/>
                    </a:lnTo>
                    <a:cubicBezTo>
                      <a:pt x="127" y="195"/>
                      <a:pt x="128" y="194"/>
                      <a:pt x="129" y="193"/>
                    </a:cubicBezTo>
                    <a:cubicBezTo>
                      <a:pt x="130" y="193"/>
                      <a:pt x="132" y="192"/>
                      <a:pt x="134" y="192"/>
                    </a:cubicBezTo>
                    <a:cubicBezTo>
                      <a:pt x="141" y="192"/>
                      <a:pt x="146" y="195"/>
                      <a:pt x="151" y="198"/>
                    </a:cubicBezTo>
                    <a:cubicBezTo>
                      <a:pt x="156" y="201"/>
                      <a:pt x="161" y="205"/>
                      <a:pt x="169" y="205"/>
                    </a:cubicBezTo>
                    <a:cubicBezTo>
                      <a:pt x="172" y="205"/>
                      <a:pt x="174" y="204"/>
                      <a:pt x="177" y="204"/>
                    </a:cubicBezTo>
                    <a:lnTo>
                      <a:pt x="180" y="195"/>
                    </a:lnTo>
                    <a:cubicBezTo>
                      <a:pt x="180" y="192"/>
                      <a:pt x="182" y="189"/>
                      <a:pt x="184" y="187"/>
                    </a:cubicBezTo>
                    <a:cubicBezTo>
                      <a:pt x="186" y="185"/>
                      <a:pt x="187" y="184"/>
                      <a:pt x="187" y="182"/>
                    </a:cubicBezTo>
                    <a:cubicBezTo>
                      <a:pt x="189" y="178"/>
                      <a:pt x="190" y="173"/>
                      <a:pt x="191" y="169"/>
                    </a:cubicBezTo>
                    <a:cubicBezTo>
                      <a:pt x="193" y="162"/>
                      <a:pt x="194" y="155"/>
                      <a:pt x="199" y="149"/>
                    </a:cubicBezTo>
                    <a:cubicBezTo>
                      <a:pt x="200" y="148"/>
                      <a:pt x="202" y="146"/>
                      <a:pt x="204" y="144"/>
                    </a:cubicBezTo>
                    <a:cubicBezTo>
                      <a:pt x="206" y="142"/>
                      <a:pt x="211" y="137"/>
                      <a:pt x="211" y="135"/>
                    </a:cubicBezTo>
                    <a:cubicBezTo>
                      <a:pt x="213" y="124"/>
                      <a:pt x="216" y="109"/>
                      <a:pt x="229" y="109"/>
                    </a:cubicBezTo>
                    <a:lnTo>
                      <a:pt x="233" y="109"/>
                    </a:lnTo>
                    <a:cubicBezTo>
                      <a:pt x="234" y="109"/>
                      <a:pt x="234" y="110"/>
                      <a:pt x="234" y="110"/>
                    </a:cubicBezTo>
                    <a:cubicBezTo>
                      <a:pt x="234" y="111"/>
                      <a:pt x="235" y="112"/>
                      <a:pt x="235" y="113"/>
                    </a:cubicBezTo>
                    <a:cubicBezTo>
                      <a:pt x="241" y="113"/>
                      <a:pt x="245" y="109"/>
                      <a:pt x="249" y="106"/>
                    </a:cubicBezTo>
                    <a:cubicBezTo>
                      <a:pt x="253" y="103"/>
                      <a:pt x="257" y="99"/>
                      <a:pt x="262" y="98"/>
                    </a:cubicBezTo>
                    <a:cubicBezTo>
                      <a:pt x="268" y="96"/>
                      <a:pt x="273" y="93"/>
                      <a:pt x="279" y="89"/>
                    </a:cubicBezTo>
                    <a:cubicBezTo>
                      <a:pt x="285" y="85"/>
                      <a:pt x="291" y="81"/>
                      <a:pt x="301" y="78"/>
                    </a:cubicBezTo>
                    <a:cubicBezTo>
                      <a:pt x="308" y="76"/>
                      <a:pt x="332" y="68"/>
                      <a:pt x="332" y="54"/>
                    </a:cubicBezTo>
                    <a:cubicBezTo>
                      <a:pt x="332" y="52"/>
                      <a:pt x="331" y="50"/>
                      <a:pt x="329" y="49"/>
                    </a:cubicBezTo>
                    <a:cubicBezTo>
                      <a:pt x="328" y="47"/>
                      <a:pt x="327" y="46"/>
                      <a:pt x="327" y="44"/>
                    </a:cubicBezTo>
                    <a:cubicBezTo>
                      <a:pt x="327" y="40"/>
                      <a:pt x="329" y="38"/>
                      <a:pt x="331" y="36"/>
                    </a:cubicBezTo>
                    <a:cubicBezTo>
                      <a:pt x="332" y="35"/>
                      <a:pt x="333" y="34"/>
                      <a:pt x="334" y="32"/>
                    </a:cubicBezTo>
                    <a:cubicBezTo>
                      <a:pt x="322" y="33"/>
                      <a:pt x="314" y="39"/>
                      <a:pt x="306" y="46"/>
                    </a:cubicBezTo>
                    <a:cubicBezTo>
                      <a:pt x="297" y="53"/>
                      <a:pt x="289" y="60"/>
                      <a:pt x="277" y="60"/>
                    </a:cubicBezTo>
                    <a:cubicBezTo>
                      <a:pt x="276" y="60"/>
                      <a:pt x="275" y="60"/>
                      <a:pt x="273" y="59"/>
                    </a:cubicBezTo>
                    <a:cubicBezTo>
                      <a:pt x="268" y="58"/>
                      <a:pt x="212" y="31"/>
                      <a:pt x="192" y="19"/>
                    </a:cubicBezTo>
                    <a:cubicBezTo>
                      <a:pt x="188" y="17"/>
                      <a:pt x="185" y="13"/>
                      <a:pt x="182" y="9"/>
                    </a:cubicBezTo>
                    <a:cubicBezTo>
                      <a:pt x="177" y="4"/>
                      <a:pt x="174" y="0"/>
                      <a:pt x="169" y="0"/>
                    </a:cubicBezTo>
                    <a:cubicBezTo>
                      <a:pt x="168" y="0"/>
                      <a:pt x="167" y="0"/>
                      <a:pt x="166" y="0"/>
                    </a:cubicBezTo>
                    <a:cubicBezTo>
                      <a:pt x="154" y="5"/>
                      <a:pt x="142" y="5"/>
                      <a:pt x="127" y="5"/>
                    </a:cubicBezTo>
                    <a:cubicBezTo>
                      <a:pt x="123" y="5"/>
                      <a:pt x="121" y="4"/>
                      <a:pt x="119" y="4"/>
                    </a:cubicBezTo>
                    <a:lnTo>
                      <a:pt x="118" y="4"/>
                    </a:lnTo>
                    <a:cubicBezTo>
                      <a:pt x="116" y="8"/>
                      <a:pt x="113" y="11"/>
                      <a:pt x="110" y="14"/>
                    </a:cubicBezTo>
                    <a:cubicBezTo>
                      <a:pt x="106" y="18"/>
                      <a:pt x="103" y="21"/>
                      <a:pt x="103" y="27"/>
                    </a:cubicBezTo>
                    <a:cubicBezTo>
                      <a:pt x="103" y="29"/>
                      <a:pt x="104" y="30"/>
                      <a:pt x="105" y="30"/>
                    </a:cubicBezTo>
                    <a:cubicBezTo>
                      <a:pt x="106" y="31"/>
                      <a:pt x="108" y="31"/>
                      <a:pt x="108" y="34"/>
                    </a:cubicBezTo>
                    <a:cubicBezTo>
                      <a:pt x="110" y="39"/>
                      <a:pt x="110" y="45"/>
                      <a:pt x="110" y="49"/>
                    </a:cubicBezTo>
                    <a:cubicBezTo>
                      <a:pt x="110" y="50"/>
                      <a:pt x="110" y="52"/>
                      <a:pt x="110" y="53"/>
                    </a:cubicBezTo>
                    <a:cubicBezTo>
                      <a:pt x="110" y="58"/>
                      <a:pt x="107" y="59"/>
                      <a:pt x="105" y="59"/>
                    </a:cubicBezTo>
                    <a:cubicBezTo>
                      <a:pt x="100" y="59"/>
                      <a:pt x="98" y="56"/>
                      <a:pt x="97" y="54"/>
                    </a:cubicBezTo>
                    <a:cubicBezTo>
                      <a:pt x="96" y="53"/>
                      <a:pt x="96" y="52"/>
                      <a:pt x="96" y="52"/>
                    </a:cubicBezTo>
                    <a:cubicBezTo>
                      <a:pt x="95" y="53"/>
                      <a:pt x="93" y="54"/>
                      <a:pt x="92" y="54"/>
                    </a:cubicBezTo>
                    <a:cubicBezTo>
                      <a:pt x="90" y="54"/>
                      <a:pt x="88" y="52"/>
                      <a:pt x="87" y="50"/>
                    </a:cubicBezTo>
                    <a:lnTo>
                      <a:pt x="80" y="50"/>
                    </a:lnTo>
                    <a:cubicBezTo>
                      <a:pt x="74" y="50"/>
                      <a:pt x="73" y="48"/>
                      <a:pt x="72" y="45"/>
                    </a:cubicBezTo>
                    <a:cubicBezTo>
                      <a:pt x="71" y="44"/>
                      <a:pt x="71" y="43"/>
                      <a:pt x="69" y="42"/>
                    </a:cubicBezTo>
                    <a:cubicBezTo>
                      <a:pt x="62" y="37"/>
                      <a:pt x="55" y="34"/>
                      <a:pt x="47" y="31"/>
                    </a:cubicBezTo>
                    <a:cubicBezTo>
                      <a:pt x="46" y="31"/>
                      <a:pt x="45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1"/>
                      <a:pt x="44" y="31"/>
                      <a:pt x="44" y="33"/>
                    </a:cubicBezTo>
                    <a:cubicBezTo>
                      <a:pt x="44" y="35"/>
                      <a:pt x="45" y="37"/>
                      <a:pt x="46" y="39"/>
                    </a:cubicBezTo>
                    <a:cubicBezTo>
                      <a:pt x="48" y="42"/>
                      <a:pt x="49" y="46"/>
                      <a:pt x="49" y="51"/>
                    </a:cubicBezTo>
                    <a:cubicBezTo>
                      <a:pt x="49" y="55"/>
                      <a:pt x="48" y="58"/>
                      <a:pt x="47" y="60"/>
                    </a:cubicBezTo>
                    <a:cubicBezTo>
                      <a:pt x="46" y="62"/>
                      <a:pt x="45" y="64"/>
                      <a:pt x="45" y="67"/>
                    </a:cubicBezTo>
                    <a:cubicBezTo>
                      <a:pt x="45" y="68"/>
                      <a:pt x="46" y="69"/>
                      <a:pt x="47" y="70"/>
                    </a:cubicBezTo>
                    <a:cubicBezTo>
                      <a:pt x="47" y="71"/>
                      <a:pt x="48" y="72"/>
                      <a:pt x="48" y="73"/>
                    </a:cubicBezTo>
                    <a:cubicBezTo>
                      <a:pt x="48" y="77"/>
                      <a:pt x="43" y="78"/>
                      <a:pt x="40" y="79"/>
                    </a:cubicBezTo>
                    <a:cubicBezTo>
                      <a:pt x="39" y="79"/>
                      <a:pt x="38" y="79"/>
                      <a:pt x="38" y="79"/>
                    </a:cubicBezTo>
                    <a:cubicBezTo>
                      <a:pt x="35" y="80"/>
                      <a:pt x="29" y="90"/>
                      <a:pt x="29" y="95"/>
                    </a:cubicBezTo>
                    <a:cubicBezTo>
                      <a:pt x="29" y="97"/>
                      <a:pt x="37" y="101"/>
                      <a:pt x="42" y="101"/>
                    </a:cubicBezTo>
                    <a:cubicBezTo>
                      <a:pt x="43" y="101"/>
                      <a:pt x="44" y="99"/>
                      <a:pt x="45" y="98"/>
                    </a:cubicBezTo>
                    <a:cubicBezTo>
                      <a:pt x="47" y="95"/>
                      <a:pt x="48" y="92"/>
                      <a:pt x="51" y="92"/>
                    </a:cubicBezTo>
                    <a:cubicBezTo>
                      <a:pt x="56" y="92"/>
                      <a:pt x="64" y="98"/>
                      <a:pt x="64" y="102"/>
                    </a:cubicBezTo>
                    <a:cubicBezTo>
                      <a:pt x="64" y="105"/>
                      <a:pt x="60" y="108"/>
                      <a:pt x="54" y="113"/>
                    </a:cubicBezTo>
                    <a:cubicBezTo>
                      <a:pt x="51" y="115"/>
                      <a:pt x="48" y="117"/>
                      <a:pt x="47" y="119"/>
                    </a:cubicBezTo>
                    <a:cubicBezTo>
                      <a:pt x="46" y="120"/>
                      <a:pt x="44" y="121"/>
                      <a:pt x="42" y="122"/>
                    </a:cubicBezTo>
                    <a:cubicBezTo>
                      <a:pt x="41" y="123"/>
                      <a:pt x="40" y="123"/>
                      <a:pt x="40" y="124"/>
                    </a:cubicBezTo>
                    <a:cubicBezTo>
                      <a:pt x="39" y="124"/>
                      <a:pt x="40" y="126"/>
                      <a:pt x="41" y="127"/>
                    </a:cubicBezTo>
                    <a:cubicBezTo>
                      <a:pt x="42" y="129"/>
                      <a:pt x="43" y="132"/>
                      <a:pt x="42" y="134"/>
                    </a:cubicBezTo>
                    <a:cubicBezTo>
                      <a:pt x="42" y="135"/>
                      <a:pt x="41" y="136"/>
                      <a:pt x="39" y="137"/>
                    </a:cubicBezTo>
                    <a:cubicBezTo>
                      <a:pt x="35" y="139"/>
                      <a:pt x="27" y="141"/>
                      <a:pt x="22" y="141"/>
                    </a:cubicBezTo>
                    <a:cubicBezTo>
                      <a:pt x="13" y="141"/>
                      <a:pt x="11" y="149"/>
                      <a:pt x="9" y="157"/>
                    </a:cubicBezTo>
                    <a:cubicBezTo>
                      <a:pt x="8" y="161"/>
                      <a:pt x="7" y="164"/>
                      <a:pt x="5" y="167"/>
                    </a:cubicBezTo>
                    <a:cubicBezTo>
                      <a:pt x="4" y="168"/>
                      <a:pt x="3" y="169"/>
                      <a:pt x="2" y="170"/>
                    </a:cubicBezTo>
                    <a:cubicBezTo>
                      <a:pt x="1" y="171"/>
                      <a:pt x="0" y="172"/>
                      <a:pt x="0" y="174"/>
                    </a:cubicBezTo>
                    <a:cubicBezTo>
                      <a:pt x="0" y="176"/>
                      <a:pt x="1" y="176"/>
                      <a:pt x="3" y="177"/>
                    </a:cubicBezTo>
                    <a:cubicBezTo>
                      <a:pt x="4" y="177"/>
                      <a:pt x="4" y="177"/>
                      <a:pt x="5" y="178"/>
                    </a:cubicBezTo>
                    <a:cubicBezTo>
                      <a:pt x="5" y="178"/>
                      <a:pt x="5" y="179"/>
                      <a:pt x="5" y="179"/>
                    </a:cubicBezTo>
                    <a:lnTo>
                      <a:pt x="2" y="188"/>
                    </a:lnTo>
                    <a:cubicBezTo>
                      <a:pt x="3" y="189"/>
                      <a:pt x="4" y="191"/>
                      <a:pt x="4" y="193"/>
                    </a:cubicBezTo>
                    <a:cubicBezTo>
                      <a:pt x="5" y="196"/>
                      <a:pt x="6" y="198"/>
                      <a:pt x="8" y="198"/>
                    </a:cubicBezTo>
                    <a:cubicBezTo>
                      <a:pt x="10" y="198"/>
                      <a:pt x="11" y="196"/>
                      <a:pt x="12" y="195"/>
                    </a:cubicBezTo>
                    <a:cubicBezTo>
                      <a:pt x="14" y="192"/>
                      <a:pt x="17" y="189"/>
                      <a:pt x="22" y="189"/>
                    </a:cubicBezTo>
                    <a:cubicBezTo>
                      <a:pt x="24" y="189"/>
                      <a:pt x="25" y="189"/>
                      <a:pt x="27" y="189"/>
                    </a:cubicBezTo>
                    <a:cubicBezTo>
                      <a:pt x="28" y="190"/>
                      <a:pt x="30" y="190"/>
                      <a:pt x="32" y="190"/>
                    </a:cubicBezTo>
                    <a:cubicBezTo>
                      <a:pt x="34" y="190"/>
                      <a:pt x="35" y="190"/>
                      <a:pt x="36" y="189"/>
                    </a:cubicBezTo>
                    <a:cubicBezTo>
                      <a:pt x="37" y="189"/>
                      <a:pt x="38" y="188"/>
                      <a:pt x="39" y="188"/>
                    </a:cubicBezTo>
                    <a:cubicBezTo>
                      <a:pt x="40" y="188"/>
                      <a:pt x="40" y="188"/>
                      <a:pt x="40" y="188"/>
                    </a:cubicBezTo>
                    <a:cubicBezTo>
                      <a:pt x="41" y="188"/>
                      <a:pt x="41" y="189"/>
                      <a:pt x="41" y="189"/>
                    </a:cubicBezTo>
                    <a:cubicBezTo>
                      <a:pt x="41" y="190"/>
                      <a:pt x="41" y="195"/>
                      <a:pt x="43" y="195"/>
                    </a:cubicBezTo>
                    <a:cubicBezTo>
                      <a:pt x="45" y="195"/>
                      <a:pt x="46" y="194"/>
                      <a:pt x="47" y="193"/>
                    </a:cubicBezTo>
                    <a:cubicBezTo>
                      <a:pt x="49" y="192"/>
                      <a:pt x="51" y="190"/>
                      <a:pt x="54" y="190"/>
                    </a:cubicBezTo>
                    <a:lnTo>
                      <a:pt x="56" y="190"/>
                    </a:lnTo>
                    <a:cubicBezTo>
                      <a:pt x="56" y="190"/>
                      <a:pt x="60" y="190"/>
                      <a:pt x="60" y="187"/>
                    </a:cubicBezTo>
                    <a:cubicBezTo>
                      <a:pt x="60" y="185"/>
                      <a:pt x="59" y="183"/>
                      <a:pt x="59" y="181"/>
                    </a:cubicBezTo>
                    <a:cubicBezTo>
                      <a:pt x="58" y="180"/>
                      <a:pt x="58" y="178"/>
                      <a:pt x="58" y="176"/>
                    </a:cubicBezTo>
                    <a:cubicBezTo>
                      <a:pt x="58" y="175"/>
                      <a:pt x="58" y="174"/>
                      <a:pt x="60" y="174"/>
                    </a:cubicBezTo>
                    <a:cubicBezTo>
                      <a:pt x="61" y="174"/>
                      <a:pt x="62" y="174"/>
                      <a:pt x="63" y="174"/>
                    </a:cubicBezTo>
                    <a:cubicBezTo>
                      <a:pt x="64" y="174"/>
                      <a:pt x="64" y="174"/>
                      <a:pt x="65" y="174"/>
                    </a:cubicBezTo>
                    <a:lnTo>
                      <a:pt x="69" y="174"/>
                    </a:lnTo>
                    <a:cubicBezTo>
                      <a:pt x="70" y="174"/>
                      <a:pt x="71" y="174"/>
                      <a:pt x="73" y="174"/>
                    </a:cubicBezTo>
                    <a:cubicBezTo>
                      <a:pt x="74" y="174"/>
                      <a:pt x="76" y="174"/>
                      <a:pt x="77" y="174"/>
                    </a:cubicBezTo>
                    <a:cubicBezTo>
                      <a:pt x="79" y="174"/>
                      <a:pt x="86" y="174"/>
                      <a:pt x="86" y="182"/>
                    </a:cubicBezTo>
                    <a:cubicBezTo>
                      <a:pt x="86" y="185"/>
                      <a:pt x="86" y="186"/>
                      <a:pt x="86" y="186"/>
                    </a:cubicBezTo>
                    <a:lnTo>
                      <a:pt x="89" y="186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1" name="Freeform 1157"/>
              <p:cNvSpPr>
                <a:spLocks/>
              </p:cNvSpPr>
              <p:nvPr/>
            </p:nvSpPr>
            <p:spPr bwMode="auto">
              <a:xfrm>
                <a:off x="2758960" y="3772313"/>
                <a:ext cx="441052" cy="254163"/>
              </a:xfrm>
              <a:custGeom>
                <a:avLst/>
                <a:gdLst>
                  <a:gd name="T0" fmla="*/ 48 w 117"/>
                  <a:gd name="T1" fmla="*/ 81 h 82"/>
                  <a:gd name="T2" fmla="*/ 52 w 117"/>
                  <a:gd name="T3" fmla="*/ 79 h 82"/>
                  <a:gd name="T4" fmla="*/ 58 w 117"/>
                  <a:gd name="T5" fmla="*/ 76 h 82"/>
                  <a:gd name="T6" fmla="*/ 66 w 117"/>
                  <a:gd name="T7" fmla="*/ 81 h 82"/>
                  <a:gd name="T8" fmla="*/ 66 w 117"/>
                  <a:gd name="T9" fmla="*/ 82 h 82"/>
                  <a:gd name="T10" fmla="*/ 71 w 117"/>
                  <a:gd name="T11" fmla="*/ 80 h 82"/>
                  <a:gd name="T12" fmla="*/ 101 w 117"/>
                  <a:gd name="T13" fmla="*/ 80 h 82"/>
                  <a:gd name="T14" fmla="*/ 106 w 117"/>
                  <a:gd name="T15" fmla="*/ 76 h 82"/>
                  <a:gd name="T16" fmla="*/ 106 w 117"/>
                  <a:gd name="T17" fmla="*/ 75 h 82"/>
                  <a:gd name="T18" fmla="*/ 107 w 117"/>
                  <a:gd name="T19" fmla="*/ 75 h 82"/>
                  <a:gd name="T20" fmla="*/ 116 w 117"/>
                  <a:gd name="T21" fmla="*/ 74 h 82"/>
                  <a:gd name="T22" fmla="*/ 117 w 117"/>
                  <a:gd name="T23" fmla="*/ 74 h 82"/>
                  <a:gd name="T24" fmla="*/ 117 w 117"/>
                  <a:gd name="T25" fmla="*/ 74 h 82"/>
                  <a:gd name="T26" fmla="*/ 114 w 117"/>
                  <a:gd name="T27" fmla="*/ 65 h 82"/>
                  <a:gd name="T28" fmla="*/ 113 w 117"/>
                  <a:gd name="T29" fmla="*/ 60 h 82"/>
                  <a:gd name="T30" fmla="*/ 110 w 117"/>
                  <a:gd name="T31" fmla="*/ 59 h 82"/>
                  <a:gd name="T32" fmla="*/ 104 w 117"/>
                  <a:gd name="T33" fmla="*/ 55 h 82"/>
                  <a:gd name="T34" fmla="*/ 102 w 117"/>
                  <a:gd name="T35" fmla="*/ 50 h 82"/>
                  <a:gd name="T36" fmla="*/ 95 w 117"/>
                  <a:gd name="T37" fmla="*/ 41 h 82"/>
                  <a:gd name="T38" fmla="*/ 89 w 117"/>
                  <a:gd name="T39" fmla="*/ 40 h 82"/>
                  <a:gd name="T40" fmla="*/ 87 w 117"/>
                  <a:gd name="T41" fmla="*/ 40 h 82"/>
                  <a:gd name="T42" fmla="*/ 79 w 117"/>
                  <a:gd name="T43" fmla="*/ 38 h 82"/>
                  <a:gd name="T44" fmla="*/ 77 w 117"/>
                  <a:gd name="T45" fmla="*/ 32 h 82"/>
                  <a:gd name="T46" fmla="*/ 77 w 117"/>
                  <a:gd name="T47" fmla="*/ 29 h 82"/>
                  <a:gd name="T48" fmla="*/ 73 w 117"/>
                  <a:gd name="T49" fmla="*/ 24 h 82"/>
                  <a:gd name="T50" fmla="*/ 70 w 117"/>
                  <a:gd name="T51" fmla="*/ 17 h 82"/>
                  <a:gd name="T52" fmla="*/ 70 w 117"/>
                  <a:gd name="T53" fmla="*/ 8 h 82"/>
                  <a:gd name="T54" fmla="*/ 70 w 117"/>
                  <a:gd name="T55" fmla="*/ 8 h 82"/>
                  <a:gd name="T56" fmla="*/ 65 w 117"/>
                  <a:gd name="T57" fmla="*/ 7 h 82"/>
                  <a:gd name="T58" fmla="*/ 61 w 117"/>
                  <a:gd name="T59" fmla="*/ 9 h 82"/>
                  <a:gd name="T60" fmla="*/ 56 w 117"/>
                  <a:gd name="T61" fmla="*/ 12 h 82"/>
                  <a:gd name="T62" fmla="*/ 44 w 117"/>
                  <a:gd name="T63" fmla="*/ 7 h 82"/>
                  <a:gd name="T64" fmla="*/ 29 w 117"/>
                  <a:gd name="T65" fmla="*/ 0 h 82"/>
                  <a:gd name="T66" fmla="*/ 25 w 117"/>
                  <a:gd name="T67" fmla="*/ 2 h 82"/>
                  <a:gd name="T68" fmla="*/ 18 w 117"/>
                  <a:gd name="T69" fmla="*/ 5 h 82"/>
                  <a:gd name="T70" fmla="*/ 18 w 117"/>
                  <a:gd name="T71" fmla="*/ 5 h 82"/>
                  <a:gd name="T72" fmla="*/ 19 w 117"/>
                  <a:gd name="T73" fmla="*/ 20 h 82"/>
                  <a:gd name="T74" fmla="*/ 9 w 117"/>
                  <a:gd name="T75" fmla="*/ 38 h 82"/>
                  <a:gd name="T76" fmla="*/ 0 w 117"/>
                  <a:gd name="T77" fmla="*/ 50 h 82"/>
                  <a:gd name="T78" fmla="*/ 6 w 117"/>
                  <a:gd name="T79" fmla="*/ 50 h 82"/>
                  <a:gd name="T80" fmla="*/ 7 w 117"/>
                  <a:gd name="T81" fmla="*/ 49 h 82"/>
                  <a:gd name="T82" fmla="*/ 7 w 117"/>
                  <a:gd name="T83" fmla="*/ 51 h 82"/>
                  <a:gd name="T84" fmla="*/ 9 w 117"/>
                  <a:gd name="T85" fmla="*/ 55 h 82"/>
                  <a:gd name="T86" fmla="*/ 13 w 117"/>
                  <a:gd name="T87" fmla="*/ 56 h 82"/>
                  <a:gd name="T88" fmla="*/ 17 w 117"/>
                  <a:gd name="T89" fmla="*/ 55 h 82"/>
                  <a:gd name="T90" fmla="*/ 17 w 117"/>
                  <a:gd name="T91" fmla="*/ 61 h 82"/>
                  <a:gd name="T92" fmla="*/ 16 w 117"/>
                  <a:gd name="T93" fmla="*/ 68 h 82"/>
                  <a:gd name="T94" fmla="*/ 14 w 117"/>
                  <a:gd name="T95" fmla="*/ 70 h 82"/>
                  <a:gd name="T96" fmla="*/ 15 w 117"/>
                  <a:gd name="T97" fmla="*/ 74 h 82"/>
                  <a:gd name="T98" fmla="*/ 25 w 117"/>
                  <a:gd name="T99" fmla="*/ 77 h 82"/>
                  <a:gd name="T100" fmla="*/ 35 w 117"/>
                  <a:gd name="T101" fmla="*/ 80 h 82"/>
                  <a:gd name="T102" fmla="*/ 40 w 117"/>
                  <a:gd name="T103" fmla="*/ 79 h 82"/>
                  <a:gd name="T104" fmla="*/ 40 w 117"/>
                  <a:gd name="T105" fmla="*/ 79 h 82"/>
                  <a:gd name="T106" fmla="*/ 47 w 117"/>
                  <a:gd name="T107" fmla="*/ 79 h 82"/>
                  <a:gd name="T108" fmla="*/ 47 w 117"/>
                  <a:gd name="T109" fmla="*/ 80 h 82"/>
                  <a:gd name="T110" fmla="*/ 48 w 117"/>
                  <a:gd name="T11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7" h="82">
                    <a:moveTo>
                      <a:pt x="48" y="81"/>
                    </a:moveTo>
                    <a:cubicBezTo>
                      <a:pt x="49" y="81"/>
                      <a:pt x="51" y="80"/>
                      <a:pt x="52" y="79"/>
                    </a:cubicBezTo>
                    <a:cubicBezTo>
                      <a:pt x="54" y="77"/>
                      <a:pt x="56" y="76"/>
                      <a:pt x="58" y="76"/>
                    </a:cubicBezTo>
                    <a:cubicBezTo>
                      <a:pt x="62" y="76"/>
                      <a:pt x="64" y="79"/>
                      <a:pt x="66" y="81"/>
                    </a:cubicBezTo>
                    <a:cubicBezTo>
                      <a:pt x="66" y="81"/>
                      <a:pt x="66" y="81"/>
                      <a:pt x="66" y="82"/>
                    </a:cubicBezTo>
                    <a:cubicBezTo>
                      <a:pt x="67" y="81"/>
                      <a:pt x="69" y="80"/>
                      <a:pt x="71" y="80"/>
                    </a:cubicBezTo>
                    <a:lnTo>
                      <a:pt x="101" y="80"/>
                    </a:lnTo>
                    <a:cubicBezTo>
                      <a:pt x="104" y="80"/>
                      <a:pt x="105" y="79"/>
                      <a:pt x="106" y="76"/>
                    </a:cubicBezTo>
                    <a:lnTo>
                      <a:pt x="106" y="75"/>
                    </a:lnTo>
                    <a:lnTo>
                      <a:pt x="107" y="75"/>
                    </a:lnTo>
                    <a:cubicBezTo>
                      <a:pt x="111" y="76"/>
                      <a:pt x="113" y="76"/>
                      <a:pt x="116" y="74"/>
                    </a:cubicBezTo>
                    <a:cubicBezTo>
                      <a:pt x="116" y="74"/>
                      <a:pt x="116" y="74"/>
                      <a:pt x="117" y="74"/>
                    </a:cubicBezTo>
                    <a:lnTo>
                      <a:pt x="117" y="74"/>
                    </a:lnTo>
                    <a:cubicBezTo>
                      <a:pt x="114" y="72"/>
                      <a:pt x="114" y="68"/>
                      <a:pt x="114" y="65"/>
                    </a:cubicBezTo>
                    <a:cubicBezTo>
                      <a:pt x="114" y="63"/>
                      <a:pt x="113" y="61"/>
                      <a:pt x="113" y="60"/>
                    </a:cubicBezTo>
                    <a:cubicBezTo>
                      <a:pt x="112" y="60"/>
                      <a:pt x="111" y="59"/>
                      <a:pt x="110" y="59"/>
                    </a:cubicBezTo>
                    <a:cubicBezTo>
                      <a:pt x="108" y="58"/>
                      <a:pt x="106" y="57"/>
                      <a:pt x="104" y="55"/>
                    </a:cubicBezTo>
                    <a:cubicBezTo>
                      <a:pt x="103" y="53"/>
                      <a:pt x="102" y="52"/>
                      <a:pt x="102" y="50"/>
                    </a:cubicBezTo>
                    <a:cubicBezTo>
                      <a:pt x="100" y="46"/>
                      <a:pt x="98" y="43"/>
                      <a:pt x="95" y="41"/>
                    </a:cubicBezTo>
                    <a:cubicBezTo>
                      <a:pt x="92" y="40"/>
                      <a:pt x="90" y="40"/>
                      <a:pt x="89" y="40"/>
                    </a:cubicBezTo>
                    <a:lnTo>
                      <a:pt x="87" y="40"/>
                    </a:lnTo>
                    <a:cubicBezTo>
                      <a:pt x="84" y="40"/>
                      <a:pt x="82" y="40"/>
                      <a:pt x="79" y="38"/>
                    </a:cubicBezTo>
                    <a:cubicBezTo>
                      <a:pt x="76" y="37"/>
                      <a:pt x="77" y="34"/>
                      <a:pt x="77" y="32"/>
                    </a:cubicBezTo>
                    <a:cubicBezTo>
                      <a:pt x="77" y="31"/>
                      <a:pt x="77" y="30"/>
                      <a:pt x="77" y="29"/>
                    </a:cubicBezTo>
                    <a:cubicBezTo>
                      <a:pt x="75" y="26"/>
                      <a:pt x="74" y="25"/>
                      <a:pt x="73" y="24"/>
                    </a:cubicBezTo>
                    <a:cubicBezTo>
                      <a:pt x="72" y="23"/>
                      <a:pt x="70" y="21"/>
                      <a:pt x="70" y="17"/>
                    </a:cubicBezTo>
                    <a:lnTo>
                      <a:pt x="70" y="8"/>
                    </a:lnTo>
                    <a:cubicBezTo>
                      <a:pt x="70" y="8"/>
                      <a:pt x="70" y="8"/>
                      <a:pt x="70" y="8"/>
                    </a:cubicBezTo>
                    <a:cubicBezTo>
                      <a:pt x="68" y="7"/>
                      <a:pt x="67" y="7"/>
                      <a:pt x="65" y="7"/>
                    </a:cubicBezTo>
                    <a:cubicBezTo>
                      <a:pt x="64" y="7"/>
                      <a:pt x="63" y="8"/>
                      <a:pt x="61" y="9"/>
                    </a:cubicBezTo>
                    <a:cubicBezTo>
                      <a:pt x="60" y="10"/>
                      <a:pt x="58" y="12"/>
                      <a:pt x="56" y="12"/>
                    </a:cubicBezTo>
                    <a:cubicBezTo>
                      <a:pt x="53" y="12"/>
                      <a:pt x="49" y="10"/>
                      <a:pt x="44" y="7"/>
                    </a:cubicBezTo>
                    <a:cubicBezTo>
                      <a:pt x="39" y="3"/>
                      <a:pt x="33" y="0"/>
                      <a:pt x="29" y="0"/>
                    </a:cubicBezTo>
                    <a:cubicBezTo>
                      <a:pt x="27" y="0"/>
                      <a:pt x="26" y="0"/>
                      <a:pt x="25" y="2"/>
                    </a:cubicBezTo>
                    <a:cubicBezTo>
                      <a:pt x="24" y="3"/>
                      <a:pt x="22" y="5"/>
                      <a:pt x="18" y="5"/>
                    </a:cubicBezTo>
                    <a:lnTo>
                      <a:pt x="18" y="5"/>
                    </a:lnTo>
                    <a:cubicBezTo>
                      <a:pt x="18" y="10"/>
                      <a:pt x="19" y="15"/>
                      <a:pt x="19" y="20"/>
                    </a:cubicBezTo>
                    <a:cubicBezTo>
                      <a:pt x="19" y="28"/>
                      <a:pt x="14" y="33"/>
                      <a:pt x="9" y="38"/>
                    </a:cubicBezTo>
                    <a:cubicBezTo>
                      <a:pt x="5" y="42"/>
                      <a:pt x="2" y="45"/>
                      <a:pt x="0" y="50"/>
                    </a:cubicBezTo>
                    <a:cubicBezTo>
                      <a:pt x="3" y="51"/>
                      <a:pt x="4" y="51"/>
                      <a:pt x="6" y="50"/>
                    </a:cubicBezTo>
                    <a:lnTo>
                      <a:pt x="7" y="49"/>
                    </a:lnTo>
                    <a:lnTo>
                      <a:pt x="7" y="51"/>
                    </a:lnTo>
                    <a:cubicBezTo>
                      <a:pt x="7" y="54"/>
                      <a:pt x="8" y="54"/>
                      <a:pt x="9" y="55"/>
                    </a:cubicBezTo>
                    <a:cubicBezTo>
                      <a:pt x="10" y="55"/>
                      <a:pt x="11" y="56"/>
                      <a:pt x="13" y="56"/>
                    </a:cubicBezTo>
                    <a:lnTo>
                      <a:pt x="17" y="55"/>
                    </a:lnTo>
                    <a:lnTo>
                      <a:pt x="17" y="61"/>
                    </a:lnTo>
                    <a:cubicBezTo>
                      <a:pt x="17" y="64"/>
                      <a:pt x="17" y="65"/>
                      <a:pt x="16" y="68"/>
                    </a:cubicBezTo>
                    <a:cubicBezTo>
                      <a:pt x="15" y="68"/>
                      <a:pt x="15" y="69"/>
                      <a:pt x="14" y="70"/>
                    </a:cubicBezTo>
                    <a:lnTo>
                      <a:pt x="15" y="74"/>
                    </a:lnTo>
                    <a:cubicBezTo>
                      <a:pt x="19" y="75"/>
                      <a:pt x="22" y="76"/>
                      <a:pt x="25" y="77"/>
                    </a:cubicBezTo>
                    <a:cubicBezTo>
                      <a:pt x="29" y="79"/>
                      <a:pt x="32" y="80"/>
                      <a:pt x="35" y="80"/>
                    </a:cubicBezTo>
                    <a:cubicBezTo>
                      <a:pt x="37" y="80"/>
                      <a:pt x="38" y="80"/>
                      <a:pt x="40" y="79"/>
                    </a:cubicBezTo>
                    <a:lnTo>
                      <a:pt x="40" y="79"/>
                    </a:lnTo>
                    <a:lnTo>
                      <a:pt x="47" y="79"/>
                    </a:lnTo>
                    <a:lnTo>
                      <a:pt x="47" y="80"/>
                    </a:lnTo>
                    <a:cubicBezTo>
                      <a:pt x="47" y="80"/>
                      <a:pt x="48" y="81"/>
                      <a:pt x="48" y="8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2" name="Freeform 1158"/>
              <p:cNvSpPr>
                <a:spLocks/>
              </p:cNvSpPr>
              <p:nvPr/>
            </p:nvSpPr>
            <p:spPr bwMode="auto">
              <a:xfrm>
                <a:off x="2464931" y="3732178"/>
                <a:ext cx="359371" cy="387934"/>
              </a:xfrm>
              <a:custGeom>
                <a:avLst/>
                <a:gdLst>
                  <a:gd name="T0" fmla="*/ 98 w 100"/>
                  <a:gd name="T1" fmla="*/ 78 h 130"/>
                  <a:gd name="T2" fmla="*/ 96 w 100"/>
                  <a:gd name="T3" fmla="*/ 75 h 130"/>
                  <a:gd name="T4" fmla="*/ 88 w 100"/>
                  <a:gd name="T5" fmla="*/ 70 h 130"/>
                  <a:gd name="T6" fmla="*/ 81 w 100"/>
                  <a:gd name="T7" fmla="*/ 69 h 130"/>
                  <a:gd name="T8" fmla="*/ 90 w 100"/>
                  <a:gd name="T9" fmla="*/ 53 h 130"/>
                  <a:gd name="T10" fmla="*/ 98 w 100"/>
                  <a:gd name="T11" fmla="*/ 21 h 130"/>
                  <a:gd name="T12" fmla="*/ 91 w 100"/>
                  <a:gd name="T13" fmla="*/ 15 h 130"/>
                  <a:gd name="T14" fmla="*/ 83 w 100"/>
                  <a:gd name="T15" fmla="*/ 14 h 130"/>
                  <a:gd name="T16" fmla="*/ 73 w 100"/>
                  <a:gd name="T17" fmla="*/ 10 h 130"/>
                  <a:gd name="T18" fmla="*/ 56 w 100"/>
                  <a:gd name="T19" fmla="*/ 0 h 130"/>
                  <a:gd name="T20" fmla="*/ 54 w 100"/>
                  <a:gd name="T21" fmla="*/ 8 h 130"/>
                  <a:gd name="T22" fmla="*/ 54 w 100"/>
                  <a:gd name="T23" fmla="*/ 23 h 130"/>
                  <a:gd name="T24" fmla="*/ 54 w 100"/>
                  <a:gd name="T25" fmla="*/ 25 h 130"/>
                  <a:gd name="T26" fmla="*/ 38 w 100"/>
                  <a:gd name="T27" fmla="*/ 28 h 130"/>
                  <a:gd name="T28" fmla="*/ 31 w 100"/>
                  <a:gd name="T29" fmla="*/ 34 h 130"/>
                  <a:gd name="T30" fmla="*/ 24 w 100"/>
                  <a:gd name="T31" fmla="*/ 28 h 130"/>
                  <a:gd name="T32" fmla="*/ 18 w 100"/>
                  <a:gd name="T33" fmla="*/ 27 h 130"/>
                  <a:gd name="T34" fmla="*/ 17 w 100"/>
                  <a:gd name="T35" fmla="*/ 26 h 130"/>
                  <a:gd name="T36" fmla="*/ 22 w 100"/>
                  <a:gd name="T37" fmla="*/ 18 h 130"/>
                  <a:gd name="T38" fmla="*/ 6 w 100"/>
                  <a:gd name="T39" fmla="*/ 25 h 130"/>
                  <a:gd name="T40" fmla="*/ 23 w 100"/>
                  <a:gd name="T41" fmla="*/ 44 h 130"/>
                  <a:gd name="T42" fmla="*/ 43 w 100"/>
                  <a:gd name="T43" fmla="*/ 43 h 130"/>
                  <a:gd name="T44" fmla="*/ 49 w 100"/>
                  <a:gd name="T45" fmla="*/ 42 h 130"/>
                  <a:gd name="T46" fmla="*/ 36 w 100"/>
                  <a:gd name="T47" fmla="*/ 67 h 130"/>
                  <a:gd name="T48" fmla="*/ 29 w 100"/>
                  <a:gd name="T49" fmla="*/ 65 h 130"/>
                  <a:gd name="T50" fmla="*/ 13 w 100"/>
                  <a:gd name="T51" fmla="*/ 82 h 130"/>
                  <a:gd name="T52" fmla="*/ 5 w 100"/>
                  <a:gd name="T53" fmla="*/ 97 h 130"/>
                  <a:gd name="T54" fmla="*/ 3 w 100"/>
                  <a:gd name="T55" fmla="*/ 110 h 130"/>
                  <a:gd name="T56" fmla="*/ 22 w 100"/>
                  <a:gd name="T57" fmla="*/ 120 h 130"/>
                  <a:gd name="T58" fmla="*/ 16 w 100"/>
                  <a:gd name="T59" fmla="*/ 126 h 130"/>
                  <a:gd name="T60" fmla="*/ 18 w 100"/>
                  <a:gd name="T61" fmla="*/ 128 h 130"/>
                  <a:gd name="T62" fmla="*/ 32 w 100"/>
                  <a:gd name="T63" fmla="*/ 124 h 130"/>
                  <a:gd name="T64" fmla="*/ 51 w 100"/>
                  <a:gd name="T65" fmla="*/ 114 h 130"/>
                  <a:gd name="T66" fmla="*/ 62 w 100"/>
                  <a:gd name="T67" fmla="*/ 115 h 130"/>
                  <a:gd name="T68" fmla="*/ 50 w 100"/>
                  <a:gd name="T69" fmla="*/ 104 h 130"/>
                  <a:gd name="T70" fmla="*/ 50 w 100"/>
                  <a:gd name="T71" fmla="*/ 98 h 130"/>
                  <a:gd name="T72" fmla="*/ 57 w 100"/>
                  <a:gd name="T73" fmla="*/ 98 h 130"/>
                  <a:gd name="T74" fmla="*/ 50 w 100"/>
                  <a:gd name="T75" fmla="*/ 92 h 130"/>
                  <a:gd name="T76" fmla="*/ 78 w 100"/>
                  <a:gd name="T77" fmla="*/ 91 h 130"/>
                  <a:gd name="T78" fmla="*/ 95 w 100"/>
                  <a:gd name="T79" fmla="*/ 87 h 130"/>
                  <a:gd name="T80" fmla="*/ 96 w 100"/>
                  <a:gd name="T81" fmla="*/ 8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0" h="130">
                    <a:moveTo>
                      <a:pt x="96" y="84"/>
                    </a:moveTo>
                    <a:cubicBezTo>
                      <a:pt x="97" y="82"/>
                      <a:pt x="98" y="80"/>
                      <a:pt x="98" y="78"/>
                    </a:cubicBezTo>
                    <a:lnTo>
                      <a:pt x="98" y="75"/>
                    </a:lnTo>
                    <a:lnTo>
                      <a:pt x="96" y="75"/>
                    </a:lnTo>
                    <a:cubicBezTo>
                      <a:pt x="94" y="75"/>
                      <a:pt x="92" y="75"/>
                      <a:pt x="90" y="74"/>
                    </a:cubicBezTo>
                    <a:cubicBezTo>
                      <a:pt x="89" y="73"/>
                      <a:pt x="88" y="72"/>
                      <a:pt x="88" y="70"/>
                    </a:cubicBezTo>
                    <a:cubicBezTo>
                      <a:pt x="86" y="70"/>
                      <a:pt x="85" y="70"/>
                      <a:pt x="82" y="69"/>
                    </a:cubicBezTo>
                    <a:lnTo>
                      <a:pt x="81" y="69"/>
                    </a:lnTo>
                    <a:lnTo>
                      <a:pt x="81" y="68"/>
                    </a:lnTo>
                    <a:cubicBezTo>
                      <a:pt x="82" y="62"/>
                      <a:pt x="86" y="57"/>
                      <a:pt x="90" y="53"/>
                    </a:cubicBezTo>
                    <a:cubicBezTo>
                      <a:pt x="95" y="48"/>
                      <a:pt x="100" y="44"/>
                      <a:pt x="100" y="37"/>
                    </a:cubicBezTo>
                    <a:cubicBezTo>
                      <a:pt x="100" y="32"/>
                      <a:pt x="99" y="26"/>
                      <a:pt x="98" y="21"/>
                    </a:cubicBezTo>
                    <a:cubicBezTo>
                      <a:pt x="96" y="20"/>
                      <a:pt x="95" y="19"/>
                      <a:pt x="94" y="18"/>
                    </a:cubicBezTo>
                    <a:cubicBezTo>
                      <a:pt x="93" y="16"/>
                      <a:pt x="92" y="15"/>
                      <a:pt x="91" y="15"/>
                    </a:cubicBezTo>
                    <a:cubicBezTo>
                      <a:pt x="89" y="14"/>
                      <a:pt x="87" y="14"/>
                      <a:pt x="85" y="14"/>
                    </a:cubicBezTo>
                    <a:lnTo>
                      <a:pt x="83" y="14"/>
                    </a:lnTo>
                    <a:cubicBezTo>
                      <a:pt x="80" y="14"/>
                      <a:pt x="77" y="14"/>
                      <a:pt x="74" y="12"/>
                    </a:cubicBezTo>
                    <a:lnTo>
                      <a:pt x="73" y="10"/>
                    </a:lnTo>
                    <a:cubicBezTo>
                      <a:pt x="69" y="7"/>
                      <a:pt x="63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4"/>
                      <a:pt x="54" y="6"/>
                      <a:pt x="54" y="8"/>
                    </a:cubicBezTo>
                    <a:cubicBezTo>
                      <a:pt x="53" y="10"/>
                      <a:pt x="52" y="12"/>
                      <a:pt x="52" y="15"/>
                    </a:cubicBezTo>
                    <a:cubicBezTo>
                      <a:pt x="52" y="20"/>
                      <a:pt x="52" y="21"/>
                      <a:pt x="54" y="23"/>
                    </a:cubicBezTo>
                    <a:lnTo>
                      <a:pt x="54" y="24"/>
                    </a:lnTo>
                    <a:lnTo>
                      <a:pt x="54" y="25"/>
                    </a:lnTo>
                    <a:cubicBezTo>
                      <a:pt x="52" y="27"/>
                      <a:pt x="49" y="28"/>
                      <a:pt x="43" y="28"/>
                    </a:cubicBezTo>
                    <a:cubicBezTo>
                      <a:pt x="42" y="28"/>
                      <a:pt x="40" y="28"/>
                      <a:pt x="38" y="28"/>
                    </a:cubicBezTo>
                    <a:cubicBezTo>
                      <a:pt x="38" y="28"/>
                      <a:pt x="37" y="28"/>
                      <a:pt x="36" y="28"/>
                    </a:cubicBezTo>
                    <a:cubicBezTo>
                      <a:pt x="36" y="31"/>
                      <a:pt x="35" y="34"/>
                      <a:pt x="31" y="34"/>
                    </a:cubicBezTo>
                    <a:cubicBezTo>
                      <a:pt x="27" y="34"/>
                      <a:pt x="25" y="30"/>
                      <a:pt x="25" y="28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24" y="28"/>
                      <a:pt x="23" y="28"/>
                      <a:pt x="23" y="28"/>
                    </a:cubicBezTo>
                    <a:cubicBezTo>
                      <a:pt x="21" y="28"/>
                      <a:pt x="20" y="28"/>
                      <a:pt x="18" y="27"/>
                    </a:cubicBezTo>
                    <a:lnTo>
                      <a:pt x="17" y="27"/>
                    </a:lnTo>
                    <a:lnTo>
                      <a:pt x="17" y="26"/>
                    </a:lnTo>
                    <a:cubicBezTo>
                      <a:pt x="18" y="24"/>
                      <a:pt x="19" y="23"/>
                      <a:pt x="20" y="22"/>
                    </a:cubicBezTo>
                    <a:cubicBezTo>
                      <a:pt x="21" y="21"/>
                      <a:pt x="22" y="20"/>
                      <a:pt x="22" y="18"/>
                    </a:cubicBezTo>
                    <a:cubicBezTo>
                      <a:pt x="22" y="16"/>
                      <a:pt x="19" y="16"/>
                      <a:pt x="15" y="16"/>
                    </a:cubicBezTo>
                    <a:cubicBezTo>
                      <a:pt x="9" y="16"/>
                      <a:pt x="6" y="18"/>
                      <a:pt x="6" y="25"/>
                    </a:cubicBezTo>
                    <a:cubicBezTo>
                      <a:pt x="6" y="38"/>
                      <a:pt x="9" y="42"/>
                      <a:pt x="17" y="42"/>
                    </a:cubicBezTo>
                    <a:cubicBezTo>
                      <a:pt x="20" y="42"/>
                      <a:pt x="22" y="43"/>
                      <a:pt x="23" y="44"/>
                    </a:cubicBezTo>
                    <a:cubicBezTo>
                      <a:pt x="25" y="45"/>
                      <a:pt x="27" y="46"/>
                      <a:pt x="29" y="46"/>
                    </a:cubicBezTo>
                    <a:cubicBezTo>
                      <a:pt x="35" y="46"/>
                      <a:pt x="41" y="44"/>
                      <a:pt x="43" y="43"/>
                    </a:cubicBezTo>
                    <a:lnTo>
                      <a:pt x="43" y="42"/>
                    </a:lnTo>
                    <a:lnTo>
                      <a:pt x="49" y="42"/>
                    </a:lnTo>
                    <a:lnTo>
                      <a:pt x="49" y="44"/>
                    </a:lnTo>
                    <a:cubicBezTo>
                      <a:pt x="49" y="45"/>
                      <a:pt x="40" y="67"/>
                      <a:pt x="36" y="67"/>
                    </a:cubicBezTo>
                    <a:cubicBezTo>
                      <a:pt x="35" y="67"/>
                      <a:pt x="33" y="66"/>
                      <a:pt x="32" y="66"/>
                    </a:cubicBezTo>
                    <a:cubicBezTo>
                      <a:pt x="31" y="65"/>
                      <a:pt x="30" y="65"/>
                      <a:pt x="29" y="65"/>
                    </a:cubicBezTo>
                    <a:cubicBezTo>
                      <a:pt x="27" y="65"/>
                      <a:pt x="17" y="72"/>
                      <a:pt x="16" y="73"/>
                    </a:cubicBezTo>
                    <a:cubicBezTo>
                      <a:pt x="13" y="77"/>
                      <a:pt x="13" y="79"/>
                      <a:pt x="13" y="82"/>
                    </a:cubicBezTo>
                    <a:cubicBezTo>
                      <a:pt x="12" y="85"/>
                      <a:pt x="12" y="88"/>
                      <a:pt x="9" y="92"/>
                    </a:cubicBezTo>
                    <a:cubicBezTo>
                      <a:pt x="8" y="94"/>
                      <a:pt x="6" y="96"/>
                      <a:pt x="5" y="97"/>
                    </a:cubicBezTo>
                    <a:cubicBezTo>
                      <a:pt x="2" y="100"/>
                      <a:pt x="0" y="102"/>
                      <a:pt x="0" y="107"/>
                    </a:cubicBezTo>
                    <a:cubicBezTo>
                      <a:pt x="0" y="109"/>
                      <a:pt x="1" y="110"/>
                      <a:pt x="3" y="110"/>
                    </a:cubicBezTo>
                    <a:lnTo>
                      <a:pt x="9" y="110"/>
                    </a:lnTo>
                    <a:cubicBezTo>
                      <a:pt x="11" y="110"/>
                      <a:pt x="22" y="114"/>
                      <a:pt x="22" y="120"/>
                    </a:cubicBezTo>
                    <a:cubicBezTo>
                      <a:pt x="22" y="121"/>
                      <a:pt x="21" y="122"/>
                      <a:pt x="16" y="126"/>
                    </a:cubicBezTo>
                    <a:cubicBezTo>
                      <a:pt x="16" y="126"/>
                      <a:pt x="16" y="126"/>
                      <a:pt x="16" y="126"/>
                    </a:cubicBezTo>
                    <a:lnTo>
                      <a:pt x="15" y="129"/>
                    </a:lnTo>
                    <a:cubicBezTo>
                      <a:pt x="16" y="129"/>
                      <a:pt x="17" y="128"/>
                      <a:pt x="18" y="128"/>
                    </a:cubicBezTo>
                    <a:cubicBezTo>
                      <a:pt x="22" y="128"/>
                      <a:pt x="28" y="130"/>
                      <a:pt x="30" y="130"/>
                    </a:cubicBezTo>
                    <a:cubicBezTo>
                      <a:pt x="31" y="129"/>
                      <a:pt x="31" y="126"/>
                      <a:pt x="32" y="124"/>
                    </a:cubicBezTo>
                    <a:cubicBezTo>
                      <a:pt x="33" y="117"/>
                      <a:pt x="34" y="110"/>
                      <a:pt x="41" y="110"/>
                    </a:cubicBezTo>
                    <a:cubicBezTo>
                      <a:pt x="45" y="110"/>
                      <a:pt x="48" y="112"/>
                      <a:pt x="51" y="114"/>
                    </a:cubicBezTo>
                    <a:cubicBezTo>
                      <a:pt x="54" y="116"/>
                      <a:pt x="56" y="117"/>
                      <a:pt x="60" y="117"/>
                    </a:cubicBezTo>
                    <a:cubicBezTo>
                      <a:pt x="61" y="117"/>
                      <a:pt x="62" y="117"/>
                      <a:pt x="62" y="115"/>
                    </a:cubicBezTo>
                    <a:cubicBezTo>
                      <a:pt x="62" y="113"/>
                      <a:pt x="58" y="111"/>
                      <a:pt x="56" y="109"/>
                    </a:cubicBezTo>
                    <a:cubicBezTo>
                      <a:pt x="54" y="108"/>
                      <a:pt x="51" y="106"/>
                      <a:pt x="50" y="104"/>
                    </a:cubicBezTo>
                    <a:lnTo>
                      <a:pt x="50" y="104"/>
                    </a:lnTo>
                    <a:lnTo>
                      <a:pt x="50" y="98"/>
                    </a:lnTo>
                    <a:lnTo>
                      <a:pt x="51" y="98"/>
                    </a:lnTo>
                    <a:cubicBezTo>
                      <a:pt x="54" y="98"/>
                      <a:pt x="56" y="98"/>
                      <a:pt x="57" y="98"/>
                    </a:cubicBezTo>
                    <a:cubicBezTo>
                      <a:pt x="56" y="98"/>
                      <a:pt x="55" y="97"/>
                      <a:pt x="55" y="97"/>
                    </a:cubicBezTo>
                    <a:cubicBezTo>
                      <a:pt x="52" y="96"/>
                      <a:pt x="50" y="94"/>
                      <a:pt x="50" y="92"/>
                    </a:cubicBezTo>
                    <a:cubicBezTo>
                      <a:pt x="50" y="87"/>
                      <a:pt x="54" y="82"/>
                      <a:pt x="60" y="82"/>
                    </a:cubicBezTo>
                    <a:cubicBezTo>
                      <a:pt x="63" y="82"/>
                      <a:pt x="75" y="89"/>
                      <a:pt x="78" y="91"/>
                    </a:cubicBezTo>
                    <a:lnTo>
                      <a:pt x="96" y="91"/>
                    </a:lnTo>
                    <a:lnTo>
                      <a:pt x="95" y="87"/>
                    </a:lnTo>
                    <a:lnTo>
                      <a:pt x="95" y="87"/>
                    </a:lnTo>
                    <a:cubicBezTo>
                      <a:pt x="96" y="85"/>
                      <a:pt x="96" y="84"/>
                      <a:pt x="96" y="8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3" name="Freeform 1159"/>
              <p:cNvSpPr>
                <a:spLocks/>
              </p:cNvSpPr>
              <p:nvPr/>
            </p:nvSpPr>
            <p:spPr bwMode="auto">
              <a:xfrm>
                <a:off x="1909535" y="3718804"/>
                <a:ext cx="669749" cy="548460"/>
              </a:xfrm>
              <a:custGeom>
                <a:avLst/>
                <a:gdLst>
                  <a:gd name="T0" fmla="*/ 137 w 181"/>
                  <a:gd name="T1" fmla="*/ 174 h 183"/>
                  <a:gd name="T2" fmla="*/ 145 w 181"/>
                  <a:gd name="T3" fmla="*/ 171 h 183"/>
                  <a:gd name="T4" fmla="*/ 160 w 181"/>
                  <a:gd name="T5" fmla="*/ 183 h 183"/>
                  <a:gd name="T6" fmla="*/ 176 w 181"/>
                  <a:gd name="T7" fmla="*/ 163 h 183"/>
                  <a:gd name="T8" fmla="*/ 172 w 181"/>
                  <a:gd name="T9" fmla="*/ 157 h 183"/>
                  <a:gd name="T10" fmla="*/ 171 w 181"/>
                  <a:gd name="T11" fmla="*/ 154 h 183"/>
                  <a:gd name="T12" fmla="*/ 164 w 181"/>
                  <a:gd name="T13" fmla="*/ 149 h 183"/>
                  <a:gd name="T14" fmla="*/ 166 w 181"/>
                  <a:gd name="T15" fmla="*/ 145 h 183"/>
                  <a:gd name="T16" fmla="*/ 161 w 181"/>
                  <a:gd name="T17" fmla="*/ 137 h 183"/>
                  <a:gd name="T18" fmla="*/ 163 w 181"/>
                  <a:gd name="T19" fmla="*/ 130 h 183"/>
                  <a:gd name="T20" fmla="*/ 169 w 181"/>
                  <a:gd name="T21" fmla="*/ 124 h 183"/>
                  <a:gd name="T22" fmla="*/ 153 w 181"/>
                  <a:gd name="T23" fmla="*/ 117 h 183"/>
                  <a:gd name="T24" fmla="*/ 151 w 181"/>
                  <a:gd name="T25" fmla="*/ 117 h 183"/>
                  <a:gd name="T26" fmla="*/ 149 w 181"/>
                  <a:gd name="T27" fmla="*/ 116 h 183"/>
                  <a:gd name="T28" fmla="*/ 133 w 181"/>
                  <a:gd name="T29" fmla="*/ 128 h 183"/>
                  <a:gd name="T30" fmla="*/ 119 w 181"/>
                  <a:gd name="T31" fmla="*/ 121 h 183"/>
                  <a:gd name="T32" fmla="*/ 112 w 181"/>
                  <a:gd name="T33" fmla="*/ 123 h 183"/>
                  <a:gd name="T34" fmla="*/ 102 w 181"/>
                  <a:gd name="T35" fmla="*/ 110 h 183"/>
                  <a:gd name="T36" fmla="*/ 102 w 181"/>
                  <a:gd name="T37" fmla="*/ 102 h 183"/>
                  <a:gd name="T38" fmla="*/ 104 w 181"/>
                  <a:gd name="T39" fmla="*/ 93 h 183"/>
                  <a:gd name="T40" fmla="*/ 103 w 181"/>
                  <a:gd name="T41" fmla="*/ 83 h 183"/>
                  <a:gd name="T42" fmla="*/ 96 w 181"/>
                  <a:gd name="T43" fmla="*/ 86 h 183"/>
                  <a:gd name="T44" fmla="*/ 93 w 181"/>
                  <a:gd name="T45" fmla="*/ 71 h 183"/>
                  <a:gd name="T46" fmla="*/ 80 w 181"/>
                  <a:gd name="T47" fmla="*/ 26 h 183"/>
                  <a:gd name="T48" fmla="*/ 79 w 181"/>
                  <a:gd name="T49" fmla="*/ 19 h 183"/>
                  <a:gd name="T50" fmla="*/ 73 w 181"/>
                  <a:gd name="T51" fmla="*/ 11 h 183"/>
                  <a:gd name="T52" fmla="*/ 77 w 181"/>
                  <a:gd name="T53" fmla="*/ 4 h 183"/>
                  <a:gd name="T54" fmla="*/ 69 w 181"/>
                  <a:gd name="T55" fmla="*/ 0 h 183"/>
                  <a:gd name="T56" fmla="*/ 64 w 181"/>
                  <a:gd name="T57" fmla="*/ 11 h 183"/>
                  <a:gd name="T58" fmla="*/ 54 w 181"/>
                  <a:gd name="T59" fmla="*/ 19 h 183"/>
                  <a:gd name="T60" fmla="*/ 50 w 181"/>
                  <a:gd name="T61" fmla="*/ 25 h 183"/>
                  <a:gd name="T62" fmla="*/ 25 w 181"/>
                  <a:gd name="T63" fmla="*/ 44 h 183"/>
                  <a:gd name="T64" fmla="*/ 11 w 181"/>
                  <a:gd name="T65" fmla="*/ 52 h 183"/>
                  <a:gd name="T66" fmla="*/ 1 w 181"/>
                  <a:gd name="T67" fmla="*/ 58 h 183"/>
                  <a:gd name="T68" fmla="*/ 6 w 181"/>
                  <a:gd name="T69" fmla="*/ 64 h 183"/>
                  <a:gd name="T70" fmla="*/ 17 w 181"/>
                  <a:gd name="T71" fmla="*/ 70 h 183"/>
                  <a:gd name="T72" fmla="*/ 26 w 181"/>
                  <a:gd name="T73" fmla="*/ 79 h 183"/>
                  <a:gd name="T74" fmla="*/ 31 w 181"/>
                  <a:gd name="T75" fmla="*/ 86 h 183"/>
                  <a:gd name="T76" fmla="*/ 50 w 181"/>
                  <a:gd name="T77" fmla="*/ 118 h 183"/>
                  <a:gd name="T78" fmla="*/ 57 w 181"/>
                  <a:gd name="T79" fmla="*/ 127 h 183"/>
                  <a:gd name="T80" fmla="*/ 77 w 181"/>
                  <a:gd name="T81" fmla="*/ 135 h 183"/>
                  <a:gd name="T82" fmla="*/ 98 w 181"/>
                  <a:gd name="T83" fmla="*/ 140 h 183"/>
                  <a:gd name="T84" fmla="*/ 117 w 181"/>
                  <a:gd name="T85" fmla="*/ 146 h 183"/>
                  <a:gd name="T86" fmla="*/ 124 w 181"/>
                  <a:gd name="T87" fmla="*/ 159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1" h="183">
                    <a:moveTo>
                      <a:pt x="124" y="159"/>
                    </a:moveTo>
                    <a:cubicBezTo>
                      <a:pt x="126" y="167"/>
                      <a:pt x="129" y="174"/>
                      <a:pt x="137" y="174"/>
                    </a:cubicBezTo>
                    <a:cubicBezTo>
                      <a:pt x="138" y="174"/>
                      <a:pt x="139" y="174"/>
                      <a:pt x="140" y="173"/>
                    </a:cubicBezTo>
                    <a:cubicBezTo>
                      <a:pt x="141" y="172"/>
                      <a:pt x="143" y="171"/>
                      <a:pt x="145" y="171"/>
                    </a:cubicBezTo>
                    <a:cubicBezTo>
                      <a:pt x="149" y="171"/>
                      <a:pt x="152" y="174"/>
                      <a:pt x="153" y="177"/>
                    </a:cubicBezTo>
                    <a:cubicBezTo>
                      <a:pt x="155" y="180"/>
                      <a:pt x="157" y="183"/>
                      <a:pt x="160" y="183"/>
                    </a:cubicBezTo>
                    <a:cubicBezTo>
                      <a:pt x="174" y="183"/>
                      <a:pt x="178" y="178"/>
                      <a:pt x="181" y="170"/>
                    </a:cubicBezTo>
                    <a:cubicBezTo>
                      <a:pt x="181" y="165"/>
                      <a:pt x="179" y="164"/>
                      <a:pt x="176" y="163"/>
                    </a:cubicBezTo>
                    <a:cubicBezTo>
                      <a:pt x="175" y="163"/>
                      <a:pt x="173" y="162"/>
                      <a:pt x="172" y="160"/>
                    </a:cubicBezTo>
                    <a:cubicBezTo>
                      <a:pt x="171" y="159"/>
                      <a:pt x="171" y="158"/>
                      <a:pt x="172" y="157"/>
                    </a:cubicBezTo>
                    <a:cubicBezTo>
                      <a:pt x="172" y="156"/>
                      <a:pt x="172" y="155"/>
                      <a:pt x="171" y="155"/>
                    </a:cubicBezTo>
                    <a:lnTo>
                      <a:pt x="171" y="154"/>
                    </a:lnTo>
                    <a:cubicBezTo>
                      <a:pt x="171" y="154"/>
                      <a:pt x="169" y="153"/>
                      <a:pt x="168" y="153"/>
                    </a:cubicBezTo>
                    <a:cubicBezTo>
                      <a:pt x="166" y="152"/>
                      <a:pt x="164" y="151"/>
                      <a:pt x="164" y="149"/>
                    </a:cubicBezTo>
                    <a:cubicBezTo>
                      <a:pt x="164" y="148"/>
                      <a:pt x="165" y="147"/>
                      <a:pt x="165" y="146"/>
                    </a:cubicBezTo>
                    <a:cubicBezTo>
                      <a:pt x="166" y="146"/>
                      <a:pt x="166" y="145"/>
                      <a:pt x="166" y="145"/>
                    </a:cubicBezTo>
                    <a:cubicBezTo>
                      <a:pt x="166" y="143"/>
                      <a:pt x="165" y="142"/>
                      <a:pt x="164" y="141"/>
                    </a:cubicBezTo>
                    <a:cubicBezTo>
                      <a:pt x="163" y="140"/>
                      <a:pt x="161" y="139"/>
                      <a:pt x="161" y="137"/>
                    </a:cubicBezTo>
                    <a:lnTo>
                      <a:pt x="162" y="131"/>
                    </a:lnTo>
                    <a:lnTo>
                      <a:pt x="163" y="130"/>
                    </a:lnTo>
                    <a:cubicBezTo>
                      <a:pt x="163" y="130"/>
                      <a:pt x="164" y="129"/>
                      <a:pt x="165" y="128"/>
                    </a:cubicBezTo>
                    <a:cubicBezTo>
                      <a:pt x="166" y="127"/>
                      <a:pt x="169" y="125"/>
                      <a:pt x="169" y="124"/>
                    </a:cubicBezTo>
                    <a:cubicBezTo>
                      <a:pt x="169" y="119"/>
                      <a:pt x="161" y="117"/>
                      <a:pt x="159" y="117"/>
                    </a:cubicBezTo>
                    <a:lnTo>
                      <a:pt x="153" y="117"/>
                    </a:lnTo>
                    <a:cubicBezTo>
                      <a:pt x="153" y="117"/>
                      <a:pt x="152" y="117"/>
                      <a:pt x="152" y="117"/>
                    </a:cubicBezTo>
                    <a:cubicBezTo>
                      <a:pt x="151" y="117"/>
                      <a:pt x="151" y="117"/>
                      <a:pt x="151" y="117"/>
                    </a:cubicBezTo>
                    <a:cubicBezTo>
                      <a:pt x="150" y="117"/>
                      <a:pt x="149" y="117"/>
                      <a:pt x="149" y="116"/>
                    </a:cubicBezTo>
                    <a:cubicBezTo>
                      <a:pt x="149" y="116"/>
                      <a:pt x="149" y="116"/>
                      <a:pt x="149" y="116"/>
                    </a:cubicBezTo>
                    <a:cubicBezTo>
                      <a:pt x="147" y="117"/>
                      <a:pt x="146" y="119"/>
                      <a:pt x="144" y="120"/>
                    </a:cubicBezTo>
                    <a:cubicBezTo>
                      <a:pt x="141" y="124"/>
                      <a:pt x="137" y="128"/>
                      <a:pt x="133" y="128"/>
                    </a:cubicBezTo>
                    <a:cubicBezTo>
                      <a:pt x="129" y="128"/>
                      <a:pt x="126" y="126"/>
                      <a:pt x="125" y="124"/>
                    </a:cubicBezTo>
                    <a:cubicBezTo>
                      <a:pt x="123" y="122"/>
                      <a:pt x="122" y="121"/>
                      <a:pt x="119" y="121"/>
                    </a:cubicBezTo>
                    <a:cubicBezTo>
                      <a:pt x="118" y="121"/>
                      <a:pt x="117" y="121"/>
                      <a:pt x="116" y="122"/>
                    </a:cubicBezTo>
                    <a:cubicBezTo>
                      <a:pt x="115" y="122"/>
                      <a:pt x="114" y="123"/>
                      <a:pt x="112" y="123"/>
                    </a:cubicBezTo>
                    <a:cubicBezTo>
                      <a:pt x="110" y="123"/>
                      <a:pt x="100" y="118"/>
                      <a:pt x="100" y="115"/>
                    </a:cubicBezTo>
                    <a:cubicBezTo>
                      <a:pt x="100" y="112"/>
                      <a:pt x="101" y="111"/>
                      <a:pt x="102" y="110"/>
                    </a:cubicBezTo>
                    <a:cubicBezTo>
                      <a:pt x="103" y="109"/>
                      <a:pt x="104" y="108"/>
                      <a:pt x="104" y="106"/>
                    </a:cubicBezTo>
                    <a:cubicBezTo>
                      <a:pt x="104" y="104"/>
                      <a:pt x="103" y="103"/>
                      <a:pt x="102" y="102"/>
                    </a:cubicBezTo>
                    <a:cubicBezTo>
                      <a:pt x="100" y="100"/>
                      <a:pt x="99" y="99"/>
                      <a:pt x="99" y="97"/>
                    </a:cubicBezTo>
                    <a:cubicBezTo>
                      <a:pt x="99" y="95"/>
                      <a:pt x="102" y="94"/>
                      <a:pt x="104" y="93"/>
                    </a:cubicBezTo>
                    <a:cubicBezTo>
                      <a:pt x="106" y="92"/>
                      <a:pt x="108" y="91"/>
                      <a:pt x="108" y="89"/>
                    </a:cubicBezTo>
                    <a:cubicBezTo>
                      <a:pt x="108" y="87"/>
                      <a:pt x="104" y="83"/>
                      <a:pt x="103" y="83"/>
                    </a:cubicBezTo>
                    <a:cubicBezTo>
                      <a:pt x="102" y="83"/>
                      <a:pt x="102" y="83"/>
                      <a:pt x="101" y="84"/>
                    </a:cubicBezTo>
                    <a:cubicBezTo>
                      <a:pt x="100" y="85"/>
                      <a:pt x="99" y="86"/>
                      <a:pt x="96" y="86"/>
                    </a:cubicBezTo>
                    <a:cubicBezTo>
                      <a:pt x="93" y="86"/>
                      <a:pt x="93" y="82"/>
                      <a:pt x="93" y="78"/>
                    </a:cubicBezTo>
                    <a:lnTo>
                      <a:pt x="93" y="71"/>
                    </a:lnTo>
                    <a:cubicBezTo>
                      <a:pt x="93" y="62"/>
                      <a:pt x="90" y="56"/>
                      <a:pt x="87" y="50"/>
                    </a:cubicBezTo>
                    <a:cubicBezTo>
                      <a:pt x="84" y="44"/>
                      <a:pt x="80" y="38"/>
                      <a:pt x="80" y="26"/>
                    </a:cubicBezTo>
                    <a:cubicBezTo>
                      <a:pt x="80" y="25"/>
                      <a:pt x="80" y="24"/>
                      <a:pt x="80" y="23"/>
                    </a:cubicBezTo>
                    <a:cubicBezTo>
                      <a:pt x="79" y="22"/>
                      <a:pt x="79" y="20"/>
                      <a:pt x="79" y="19"/>
                    </a:cubicBezTo>
                    <a:cubicBezTo>
                      <a:pt x="78" y="18"/>
                      <a:pt x="78" y="18"/>
                      <a:pt x="77" y="17"/>
                    </a:cubicBezTo>
                    <a:cubicBezTo>
                      <a:pt x="75" y="16"/>
                      <a:pt x="73" y="14"/>
                      <a:pt x="73" y="11"/>
                    </a:cubicBezTo>
                    <a:cubicBezTo>
                      <a:pt x="73" y="8"/>
                      <a:pt x="74" y="7"/>
                      <a:pt x="75" y="6"/>
                    </a:cubicBezTo>
                    <a:cubicBezTo>
                      <a:pt x="76" y="6"/>
                      <a:pt x="76" y="5"/>
                      <a:pt x="77" y="4"/>
                    </a:cubicBezTo>
                    <a:cubicBezTo>
                      <a:pt x="75" y="4"/>
                      <a:pt x="74" y="3"/>
                      <a:pt x="73" y="2"/>
                    </a:cubicBezTo>
                    <a:cubicBezTo>
                      <a:pt x="72" y="1"/>
                      <a:pt x="71" y="0"/>
                      <a:pt x="69" y="0"/>
                    </a:cubicBezTo>
                    <a:cubicBezTo>
                      <a:pt x="66" y="0"/>
                      <a:pt x="66" y="2"/>
                      <a:pt x="66" y="6"/>
                    </a:cubicBezTo>
                    <a:cubicBezTo>
                      <a:pt x="66" y="8"/>
                      <a:pt x="65" y="10"/>
                      <a:pt x="64" y="11"/>
                    </a:cubicBezTo>
                    <a:cubicBezTo>
                      <a:pt x="63" y="14"/>
                      <a:pt x="60" y="15"/>
                      <a:pt x="58" y="16"/>
                    </a:cubicBezTo>
                    <a:cubicBezTo>
                      <a:pt x="57" y="17"/>
                      <a:pt x="55" y="18"/>
                      <a:pt x="54" y="19"/>
                    </a:cubicBezTo>
                    <a:lnTo>
                      <a:pt x="54" y="19"/>
                    </a:lnTo>
                    <a:cubicBezTo>
                      <a:pt x="53" y="21"/>
                      <a:pt x="52" y="23"/>
                      <a:pt x="50" y="25"/>
                    </a:cubicBezTo>
                    <a:cubicBezTo>
                      <a:pt x="48" y="29"/>
                      <a:pt x="45" y="35"/>
                      <a:pt x="37" y="35"/>
                    </a:cubicBezTo>
                    <a:cubicBezTo>
                      <a:pt x="32" y="35"/>
                      <a:pt x="28" y="40"/>
                      <a:pt x="25" y="44"/>
                    </a:cubicBezTo>
                    <a:cubicBezTo>
                      <a:pt x="23" y="46"/>
                      <a:pt x="22" y="48"/>
                      <a:pt x="21" y="49"/>
                    </a:cubicBezTo>
                    <a:cubicBezTo>
                      <a:pt x="18" y="51"/>
                      <a:pt x="14" y="51"/>
                      <a:pt x="11" y="52"/>
                    </a:cubicBezTo>
                    <a:cubicBezTo>
                      <a:pt x="5" y="53"/>
                      <a:pt x="1" y="54"/>
                      <a:pt x="1" y="57"/>
                    </a:cubicBezTo>
                    <a:lnTo>
                      <a:pt x="1" y="58"/>
                    </a:lnTo>
                    <a:lnTo>
                      <a:pt x="0" y="58"/>
                    </a:lnTo>
                    <a:cubicBezTo>
                      <a:pt x="3" y="59"/>
                      <a:pt x="4" y="62"/>
                      <a:pt x="6" y="64"/>
                    </a:cubicBezTo>
                    <a:cubicBezTo>
                      <a:pt x="7" y="67"/>
                      <a:pt x="9" y="70"/>
                      <a:pt x="14" y="70"/>
                    </a:cubicBezTo>
                    <a:cubicBezTo>
                      <a:pt x="15" y="70"/>
                      <a:pt x="16" y="70"/>
                      <a:pt x="17" y="70"/>
                    </a:cubicBezTo>
                    <a:cubicBezTo>
                      <a:pt x="20" y="69"/>
                      <a:pt x="22" y="69"/>
                      <a:pt x="24" y="70"/>
                    </a:cubicBezTo>
                    <a:cubicBezTo>
                      <a:pt x="26" y="72"/>
                      <a:pt x="26" y="76"/>
                      <a:pt x="26" y="79"/>
                    </a:cubicBezTo>
                    <a:cubicBezTo>
                      <a:pt x="26" y="80"/>
                      <a:pt x="26" y="82"/>
                      <a:pt x="26" y="83"/>
                    </a:cubicBezTo>
                    <a:cubicBezTo>
                      <a:pt x="26" y="84"/>
                      <a:pt x="29" y="85"/>
                      <a:pt x="31" y="86"/>
                    </a:cubicBezTo>
                    <a:cubicBezTo>
                      <a:pt x="35" y="87"/>
                      <a:pt x="40" y="88"/>
                      <a:pt x="40" y="93"/>
                    </a:cubicBezTo>
                    <a:cubicBezTo>
                      <a:pt x="40" y="100"/>
                      <a:pt x="44" y="115"/>
                      <a:pt x="50" y="118"/>
                    </a:cubicBezTo>
                    <a:cubicBezTo>
                      <a:pt x="56" y="119"/>
                      <a:pt x="57" y="123"/>
                      <a:pt x="57" y="126"/>
                    </a:cubicBezTo>
                    <a:lnTo>
                      <a:pt x="57" y="127"/>
                    </a:lnTo>
                    <a:cubicBezTo>
                      <a:pt x="58" y="133"/>
                      <a:pt x="63" y="137"/>
                      <a:pt x="69" y="137"/>
                    </a:cubicBezTo>
                    <a:cubicBezTo>
                      <a:pt x="72" y="137"/>
                      <a:pt x="74" y="136"/>
                      <a:pt x="77" y="135"/>
                    </a:cubicBezTo>
                    <a:cubicBezTo>
                      <a:pt x="80" y="134"/>
                      <a:pt x="83" y="132"/>
                      <a:pt x="87" y="132"/>
                    </a:cubicBezTo>
                    <a:cubicBezTo>
                      <a:pt x="94" y="132"/>
                      <a:pt x="96" y="136"/>
                      <a:pt x="98" y="140"/>
                    </a:cubicBezTo>
                    <a:cubicBezTo>
                      <a:pt x="99" y="142"/>
                      <a:pt x="101" y="145"/>
                      <a:pt x="103" y="146"/>
                    </a:cubicBezTo>
                    <a:lnTo>
                      <a:pt x="117" y="146"/>
                    </a:lnTo>
                    <a:lnTo>
                      <a:pt x="117" y="146"/>
                    </a:lnTo>
                    <a:cubicBezTo>
                      <a:pt x="121" y="149"/>
                      <a:pt x="122" y="154"/>
                      <a:pt x="124" y="15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4" name="Freeform 1160"/>
              <p:cNvSpPr>
                <a:spLocks/>
              </p:cNvSpPr>
              <p:nvPr/>
            </p:nvSpPr>
            <p:spPr bwMode="auto">
              <a:xfrm>
                <a:off x="2562944" y="2314220"/>
                <a:ext cx="963778" cy="468197"/>
              </a:xfrm>
              <a:custGeom>
                <a:avLst/>
                <a:gdLst>
                  <a:gd name="T0" fmla="*/ 243 w 260"/>
                  <a:gd name="T1" fmla="*/ 81 h 153"/>
                  <a:gd name="T2" fmla="*/ 218 w 260"/>
                  <a:gd name="T3" fmla="*/ 70 h 153"/>
                  <a:gd name="T4" fmla="*/ 219 w 260"/>
                  <a:gd name="T5" fmla="*/ 82 h 153"/>
                  <a:gd name="T6" fmla="*/ 212 w 260"/>
                  <a:gd name="T7" fmla="*/ 99 h 153"/>
                  <a:gd name="T8" fmla="*/ 204 w 260"/>
                  <a:gd name="T9" fmla="*/ 97 h 153"/>
                  <a:gd name="T10" fmla="*/ 193 w 260"/>
                  <a:gd name="T11" fmla="*/ 111 h 153"/>
                  <a:gd name="T12" fmla="*/ 185 w 260"/>
                  <a:gd name="T13" fmla="*/ 98 h 153"/>
                  <a:gd name="T14" fmla="*/ 194 w 260"/>
                  <a:gd name="T15" fmla="*/ 85 h 153"/>
                  <a:gd name="T16" fmla="*/ 154 w 260"/>
                  <a:gd name="T17" fmla="*/ 79 h 153"/>
                  <a:gd name="T18" fmla="*/ 135 w 260"/>
                  <a:gd name="T19" fmla="*/ 81 h 153"/>
                  <a:gd name="T20" fmla="*/ 119 w 260"/>
                  <a:gd name="T21" fmla="*/ 69 h 153"/>
                  <a:gd name="T22" fmla="*/ 134 w 260"/>
                  <a:gd name="T23" fmla="*/ 56 h 153"/>
                  <a:gd name="T24" fmla="*/ 117 w 260"/>
                  <a:gd name="T25" fmla="*/ 65 h 153"/>
                  <a:gd name="T26" fmla="*/ 87 w 260"/>
                  <a:gd name="T27" fmla="*/ 58 h 153"/>
                  <a:gd name="T28" fmla="*/ 64 w 260"/>
                  <a:gd name="T29" fmla="*/ 56 h 153"/>
                  <a:gd name="T30" fmla="*/ 36 w 260"/>
                  <a:gd name="T31" fmla="*/ 75 h 153"/>
                  <a:gd name="T32" fmla="*/ 22 w 260"/>
                  <a:gd name="T33" fmla="*/ 64 h 153"/>
                  <a:gd name="T34" fmla="*/ 17 w 260"/>
                  <a:gd name="T35" fmla="*/ 39 h 153"/>
                  <a:gd name="T36" fmla="*/ 20 w 260"/>
                  <a:gd name="T37" fmla="*/ 34 h 153"/>
                  <a:gd name="T38" fmla="*/ 31 w 260"/>
                  <a:gd name="T39" fmla="*/ 28 h 153"/>
                  <a:gd name="T40" fmla="*/ 47 w 260"/>
                  <a:gd name="T41" fmla="*/ 32 h 153"/>
                  <a:gd name="T42" fmla="*/ 47 w 260"/>
                  <a:gd name="T43" fmla="*/ 12 h 153"/>
                  <a:gd name="T44" fmla="*/ 16 w 260"/>
                  <a:gd name="T45" fmla="*/ 24 h 153"/>
                  <a:gd name="T46" fmla="*/ 12 w 260"/>
                  <a:gd name="T47" fmla="*/ 34 h 153"/>
                  <a:gd name="T48" fmla="*/ 7 w 260"/>
                  <a:gd name="T49" fmla="*/ 54 h 153"/>
                  <a:gd name="T50" fmla="*/ 0 w 260"/>
                  <a:gd name="T51" fmla="*/ 56 h 153"/>
                  <a:gd name="T52" fmla="*/ 18 w 260"/>
                  <a:gd name="T53" fmla="*/ 86 h 153"/>
                  <a:gd name="T54" fmla="*/ 23 w 260"/>
                  <a:gd name="T55" fmla="*/ 96 h 153"/>
                  <a:gd name="T56" fmla="*/ 36 w 260"/>
                  <a:gd name="T57" fmla="*/ 92 h 153"/>
                  <a:gd name="T58" fmla="*/ 53 w 260"/>
                  <a:gd name="T59" fmla="*/ 99 h 153"/>
                  <a:gd name="T60" fmla="*/ 95 w 260"/>
                  <a:gd name="T61" fmla="*/ 94 h 153"/>
                  <a:gd name="T62" fmla="*/ 120 w 260"/>
                  <a:gd name="T63" fmla="*/ 114 h 153"/>
                  <a:gd name="T64" fmla="*/ 203 w 260"/>
                  <a:gd name="T65" fmla="*/ 153 h 153"/>
                  <a:gd name="T66" fmla="*/ 259 w 260"/>
                  <a:gd name="T67" fmla="*/ 126 h 153"/>
                  <a:gd name="T68" fmla="*/ 256 w 260"/>
                  <a:gd name="T69" fmla="*/ 119 h 153"/>
                  <a:gd name="T70" fmla="*/ 258 w 260"/>
                  <a:gd name="T71" fmla="*/ 99 h 153"/>
                  <a:gd name="T72" fmla="*/ 258 w 260"/>
                  <a:gd name="T73" fmla="*/ 9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0" h="153">
                    <a:moveTo>
                      <a:pt x="258" y="93"/>
                    </a:moveTo>
                    <a:cubicBezTo>
                      <a:pt x="255" y="89"/>
                      <a:pt x="249" y="85"/>
                      <a:pt x="243" y="81"/>
                    </a:cubicBezTo>
                    <a:cubicBezTo>
                      <a:pt x="236" y="78"/>
                      <a:pt x="229" y="74"/>
                      <a:pt x="224" y="68"/>
                    </a:cubicBezTo>
                    <a:cubicBezTo>
                      <a:pt x="223" y="68"/>
                      <a:pt x="221" y="69"/>
                      <a:pt x="218" y="70"/>
                    </a:cubicBezTo>
                    <a:cubicBezTo>
                      <a:pt x="218" y="70"/>
                      <a:pt x="218" y="71"/>
                      <a:pt x="219" y="73"/>
                    </a:cubicBezTo>
                    <a:cubicBezTo>
                      <a:pt x="219" y="76"/>
                      <a:pt x="220" y="79"/>
                      <a:pt x="219" y="82"/>
                    </a:cubicBezTo>
                    <a:cubicBezTo>
                      <a:pt x="221" y="89"/>
                      <a:pt x="220" y="94"/>
                      <a:pt x="218" y="97"/>
                    </a:cubicBezTo>
                    <a:cubicBezTo>
                      <a:pt x="216" y="98"/>
                      <a:pt x="215" y="99"/>
                      <a:pt x="212" y="99"/>
                    </a:cubicBezTo>
                    <a:cubicBezTo>
                      <a:pt x="210" y="99"/>
                      <a:pt x="208" y="98"/>
                      <a:pt x="206" y="98"/>
                    </a:cubicBezTo>
                    <a:cubicBezTo>
                      <a:pt x="205" y="98"/>
                      <a:pt x="205" y="97"/>
                      <a:pt x="204" y="97"/>
                    </a:cubicBezTo>
                    <a:cubicBezTo>
                      <a:pt x="204" y="100"/>
                      <a:pt x="203" y="104"/>
                      <a:pt x="201" y="106"/>
                    </a:cubicBezTo>
                    <a:cubicBezTo>
                      <a:pt x="199" y="109"/>
                      <a:pt x="196" y="111"/>
                      <a:pt x="193" y="111"/>
                    </a:cubicBezTo>
                    <a:cubicBezTo>
                      <a:pt x="191" y="111"/>
                      <a:pt x="189" y="110"/>
                      <a:pt x="188" y="109"/>
                    </a:cubicBezTo>
                    <a:cubicBezTo>
                      <a:pt x="186" y="106"/>
                      <a:pt x="185" y="103"/>
                      <a:pt x="185" y="98"/>
                    </a:cubicBezTo>
                    <a:cubicBezTo>
                      <a:pt x="185" y="93"/>
                      <a:pt x="189" y="90"/>
                      <a:pt x="192" y="88"/>
                    </a:cubicBezTo>
                    <a:cubicBezTo>
                      <a:pt x="194" y="87"/>
                      <a:pt x="195" y="86"/>
                      <a:pt x="194" y="85"/>
                    </a:cubicBezTo>
                    <a:cubicBezTo>
                      <a:pt x="187" y="87"/>
                      <a:pt x="181" y="88"/>
                      <a:pt x="175" y="88"/>
                    </a:cubicBezTo>
                    <a:cubicBezTo>
                      <a:pt x="167" y="88"/>
                      <a:pt x="162" y="85"/>
                      <a:pt x="154" y="79"/>
                    </a:cubicBezTo>
                    <a:cubicBezTo>
                      <a:pt x="148" y="83"/>
                      <a:pt x="144" y="85"/>
                      <a:pt x="141" y="85"/>
                    </a:cubicBezTo>
                    <a:cubicBezTo>
                      <a:pt x="137" y="85"/>
                      <a:pt x="136" y="82"/>
                      <a:pt x="135" y="81"/>
                    </a:cubicBezTo>
                    <a:cubicBezTo>
                      <a:pt x="135" y="80"/>
                      <a:pt x="134" y="80"/>
                      <a:pt x="134" y="80"/>
                    </a:cubicBezTo>
                    <a:cubicBezTo>
                      <a:pt x="123" y="76"/>
                      <a:pt x="119" y="73"/>
                      <a:pt x="119" y="69"/>
                    </a:cubicBezTo>
                    <a:cubicBezTo>
                      <a:pt x="119" y="65"/>
                      <a:pt x="124" y="63"/>
                      <a:pt x="128" y="62"/>
                    </a:cubicBezTo>
                    <a:cubicBezTo>
                      <a:pt x="129" y="60"/>
                      <a:pt x="132" y="58"/>
                      <a:pt x="134" y="56"/>
                    </a:cubicBezTo>
                    <a:lnTo>
                      <a:pt x="127" y="56"/>
                    </a:lnTo>
                    <a:cubicBezTo>
                      <a:pt x="124" y="63"/>
                      <a:pt x="121" y="65"/>
                      <a:pt x="117" y="65"/>
                    </a:cubicBezTo>
                    <a:cubicBezTo>
                      <a:pt x="114" y="65"/>
                      <a:pt x="111" y="63"/>
                      <a:pt x="109" y="57"/>
                    </a:cubicBezTo>
                    <a:cubicBezTo>
                      <a:pt x="102" y="57"/>
                      <a:pt x="92" y="58"/>
                      <a:pt x="87" y="58"/>
                    </a:cubicBezTo>
                    <a:cubicBezTo>
                      <a:pt x="81" y="58"/>
                      <a:pt x="76" y="57"/>
                      <a:pt x="72" y="57"/>
                    </a:cubicBezTo>
                    <a:cubicBezTo>
                      <a:pt x="69" y="56"/>
                      <a:pt x="66" y="56"/>
                      <a:pt x="64" y="56"/>
                    </a:cubicBezTo>
                    <a:cubicBezTo>
                      <a:pt x="58" y="56"/>
                      <a:pt x="52" y="58"/>
                      <a:pt x="42" y="71"/>
                    </a:cubicBezTo>
                    <a:cubicBezTo>
                      <a:pt x="40" y="74"/>
                      <a:pt x="38" y="75"/>
                      <a:pt x="36" y="75"/>
                    </a:cubicBezTo>
                    <a:cubicBezTo>
                      <a:pt x="32" y="75"/>
                      <a:pt x="29" y="71"/>
                      <a:pt x="26" y="68"/>
                    </a:cubicBezTo>
                    <a:cubicBezTo>
                      <a:pt x="24" y="66"/>
                      <a:pt x="23" y="65"/>
                      <a:pt x="22" y="64"/>
                    </a:cubicBezTo>
                    <a:cubicBezTo>
                      <a:pt x="20" y="63"/>
                      <a:pt x="20" y="61"/>
                      <a:pt x="20" y="59"/>
                    </a:cubicBezTo>
                    <a:cubicBezTo>
                      <a:pt x="22" y="51"/>
                      <a:pt x="17" y="39"/>
                      <a:pt x="17" y="39"/>
                    </a:cubicBezTo>
                    <a:cubicBezTo>
                      <a:pt x="17" y="38"/>
                      <a:pt x="17" y="37"/>
                      <a:pt x="17" y="36"/>
                    </a:cubicBezTo>
                    <a:cubicBezTo>
                      <a:pt x="18" y="35"/>
                      <a:pt x="19" y="34"/>
                      <a:pt x="20" y="34"/>
                    </a:cubicBezTo>
                    <a:cubicBezTo>
                      <a:pt x="20" y="33"/>
                      <a:pt x="21" y="33"/>
                      <a:pt x="22" y="32"/>
                    </a:cubicBezTo>
                    <a:cubicBezTo>
                      <a:pt x="23" y="30"/>
                      <a:pt x="26" y="28"/>
                      <a:pt x="31" y="28"/>
                    </a:cubicBezTo>
                    <a:cubicBezTo>
                      <a:pt x="35" y="28"/>
                      <a:pt x="40" y="29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50" y="29"/>
                      <a:pt x="50" y="18"/>
                      <a:pt x="47" y="12"/>
                    </a:cubicBezTo>
                    <a:cubicBezTo>
                      <a:pt x="43" y="9"/>
                      <a:pt x="39" y="4"/>
                      <a:pt x="36" y="0"/>
                    </a:cubicBezTo>
                    <a:cubicBezTo>
                      <a:pt x="36" y="10"/>
                      <a:pt x="33" y="14"/>
                      <a:pt x="16" y="24"/>
                    </a:cubicBezTo>
                    <a:cubicBezTo>
                      <a:pt x="11" y="28"/>
                      <a:pt x="10" y="30"/>
                      <a:pt x="10" y="30"/>
                    </a:cubicBezTo>
                    <a:cubicBezTo>
                      <a:pt x="10" y="31"/>
                      <a:pt x="11" y="33"/>
                      <a:pt x="12" y="34"/>
                    </a:cubicBezTo>
                    <a:cubicBezTo>
                      <a:pt x="13" y="37"/>
                      <a:pt x="15" y="40"/>
                      <a:pt x="15" y="44"/>
                    </a:cubicBezTo>
                    <a:cubicBezTo>
                      <a:pt x="14" y="47"/>
                      <a:pt x="12" y="50"/>
                      <a:pt x="7" y="54"/>
                    </a:cubicBezTo>
                    <a:cubicBezTo>
                      <a:pt x="6" y="55"/>
                      <a:pt x="5" y="55"/>
                      <a:pt x="3" y="55"/>
                    </a:cubicBezTo>
                    <a:cubicBezTo>
                      <a:pt x="2" y="55"/>
                      <a:pt x="2" y="55"/>
                      <a:pt x="0" y="56"/>
                    </a:cubicBezTo>
                    <a:cubicBezTo>
                      <a:pt x="1" y="64"/>
                      <a:pt x="5" y="68"/>
                      <a:pt x="10" y="73"/>
                    </a:cubicBezTo>
                    <a:cubicBezTo>
                      <a:pt x="13" y="77"/>
                      <a:pt x="16" y="80"/>
                      <a:pt x="18" y="86"/>
                    </a:cubicBezTo>
                    <a:cubicBezTo>
                      <a:pt x="19" y="87"/>
                      <a:pt x="19" y="88"/>
                      <a:pt x="20" y="90"/>
                    </a:cubicBezTo>
                    <a:cubicBezTo>
                      <a:pt x="21" y="94"/>
                      <a:pt x="22" y="96"/>
                      <a:pt x="23" y="96"/>
                    </a:cubicBezTo>
                    <a:cubicBezTo>
                      <a:pt x="25" y="96"/>
                      <a:pt x="26" y="95"/>
                      <a:pt x="28" y="94"/>
                    </a:cubicBezTo>
                    <a:cubicBezTo>
                      <a:pt x="30" y="93"/>
                      <a:pt x="33" y="92"/>
                      <a:pt x="36" y="92"/>
                    </a:cubicBezTo>
                    <a:cubicBezTo>
                      <a:pt x="38" y="92"/>
                      <a:pt x="39" y="93"/>
                      <a:pt x="40" y="94"/>
                    </a:cubicBezTo>
                    <a:cubicBezTo>
                      <a:pt x="42" y="98"/>
                      <a:pt x="45" y="99"/>
                      <a:pt x="53" y="99"/>
                    </a:cubicBezTo>
                    <a:cubicBezTo>
                      <a:pt x="67" y="99"/>
                      <a:pt x="79" y="99"/>
                      <a:pt x="90" y="94"/>
                    </a:cubicBezTo>
                    <a:cubicBezTo>
                      <a:pt x="92" y="94"/>
                      <a:pt x="93" y="94"/>
                      <a:pt x="95" y="94"/>
                    </a:cubicBezTo>
                    <a:cubicBezTo>
                      <a:pt x="102" y="94"/>
                      <a:pt x="107" y="99"/>
                      <a:pt x="111" y="105"/>
                    </a:cubicBezTo>
                    <a:cubicBezTo>
                      <a:pt x="114" y="108"/>
                      <a:pt x="117" y="112"/>
                      <a:pt x="120" y="114"/>
                    </a:cubicBezTo>
                    <a:cubicBezTo>
                      <a:pt x="139" y="125"/>
                      <a:pt x="194" y="151"/>
                      <a:pt x="200" y="153"/>
                    </a:cubicBezTo>
                    <a:cubicBezTo>
                      <a:pt x="201" y="153"/>
                      <a:pt x="202" y="153"/>
                      <a:pt x="203" y="153"/>
                    </a:cubicBezTo>
                    <a:cubicBezTo>
                      <a:pt x="213" y="153"/>
                      <a:pt x="221" y="147"/>
                      <a:pt x="228" y="141"/>
                    </a:cubicBezTo>
                    <a:cubicBezTo>
                      <a:pt x="237" y="134"/>
                      <a:pt x="246" y="127"/>
                      <a:pt x="259" y="126"/>
                    </a:cubicBezTo>
                    <a:cubicBezTo>
                      <a:pt x="259" y="126"/>
                      <a:pt x="259" y="126"/>
                      <a:pt x="259" y="126"/>
                    </a:cubicBezTo>
                    <a:cubicBezTo>
                      <a:pt x="259" y="123"/>
                      <a:pt x="257" y="121"/>
                      <a:pt x="256" y="119"/>
                    </a:cubicBezTo>
                    <a:cubicBezTo>
                      <a:pt x="254" y="117"/>
                      <a:pt x="252" y="114"/>
                      <a:pt x="252" y="110"/>
                    </a:cubicBezTo>
                    <a:cubicBezTo>
                      <a:pt x="252" y="105"/>
                      <a:pt x="255" y="102"/>
                      <a:pt x="258" y="99"/>
                    </a:cubicBezTo>
                    <a:cubicBezTo>
                      <a:pt x="259" y="99"/>
                      <a:pt x="260" y="98"/>
                      <a:pt x="260" y="97"/>
                    </a:cubicBezTo>
                    <a:lnTo>
                      <a:pt x="258" y="93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5" name="Freeform 1161"/>
              <p:cNvSpPr>
                <a:spLocks/>
              </p:cNvSpPr>
              <p:nvPr/>
            </p:nvSpPr>
            <p:spPr bwMode="auto">
              <a:xfrm>
                <a:off x="3869753" y="2274099"/>
                <a:ext cx="65342" cy="26754"/>
              </a:xfrm>
              <a:custGeom>
                <a:avLst/>
                <a:gdLst>
                  <a:gd name="T0" fmla="*/ 9 w 15"/>
                  <a:gd name="T1" fmla="*/ 10 h 11"/>
                  <a:gd name="T2" fmla="*/ 15 w 15"/>
                  <a:gd name="T3" fmla="*/ 10 h 11"/>
                  <a:gd name="T4" fmla="*/ 15 w 15"/>
                  <a:gd name="T5" fmla="*/ 9 h 11"/>
                  <a:gd name="T6" fmla="*/ 12 w 15"/>
                  <a:gd name="T7" fmla="*/ 8 h 11"/>
                  <a:gd name="T8" fmla="*/ 12 w 15"/>
                  <a:gd name="T9" fmla="*/ 7 h 11"/>
                  <a:gd name="T10" fmla="*/ 7 w 15"/>
                  <a:gd name="T11" fmla="*/ 7 h 11"/>
                  <a:gd name="T12" fmla="*/ 11 w 15"/>
                  <a:gd name="T13" fmla="*/ 5 h 11"/>
                  <a:gd name="T14" fmla="*/ 13 w 15"/>
                  <a:gd name="T15" fmla="*/ 3 h 11"/>
                  <a:gd name="T16" fmla="*/ 13 w 15"/>
                  <a:gd name="T17" fmla="*/ 0 h 11"/>
                  <a:gd name="T18" fmla="*/ 9 w 15"/>
                  <a:gd name="T19" fmla="*/ 0 h 11"/>
                  <a:gd name="T20" fmla="*/ 0 w 15"/>
                  <a:gd name="T21" fmla="*/ 8 h 11"/>
                  <a:gd name="T22" fmla="*/ 5 w 15"/>
                  <a:gd name="T23" fmla="*/ 11 h 11"/>
                  <a:gd name="T24" fmla="*/ 9 w 15"/>
                  <a:gd name="T2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1">
                    <a:moveTo>
                      <a:pt x="9" y="10"/>
                    </a:moveTo>
                    <a:cubicBezTo>
                      <a:pt x="11" y="10"/>
                      <a:pt x="13" y="10"/>
                      <a:pt x="15" y="10"/>
                    </a:cubicBezTo>
                    <a:lnTo>
                      <a:pt x="15" y="9"/>
                    </a:lnTo>
                    <a:cubicBezTo>
                      <a:pt x="14" y="9"/>
                      <a:pt x="13" y="8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lnTo>
                      <a:pt x="7" y="7"/>
                    </a:lnTo>
                    <a:lnTo>
                      <a:pt x="11" y="5"/>
                    </a:lnTo>
                    <a:cubicBezTo>
                      <a:pt x="12" y="5"/>
                      <a:pt x="13" y="3"/>
                      <a:pt x="13" y="3"/>
                    </a:cubicBezTo>
                    <a:lnTo>
                      <a:pt x="13" y="0"/>
                    </a:lnTo>
                    <a:lnTo>
                      <a:pt x="9" y="0"/>
                    </a:lnTo>
                    <a:cubicBezTo>
                      <a:pt x="6" y="0"/>
                      <a:pt x="0" y="3"/>
                      <a:pt x="0" y="8"/>
                    </a:cubicBezTo>
                    <a:cubicBezTo>
                      <a:pt x="0" y="9"/>
                      <a:pt x="3" y="11"/>
                      <a:pt x="5" y="11"/>
                    </a:cubicBezTo>
                    <a:cubicBezTo>
                      <a:pt x="6" y="11"/>
                      <a:pt x="7" y="10"/>
                      <a:pt x="9" y="1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6" name="Freeform 1162"/>
              <p:cNvSpPr>
                <a:spLocks/>
              </p:cNvSpPr>
              <p:nvPr/>
            </p:nvSpPr>
            <p:spPr bwMode="auto">
              <a:xfrm>
                <a:off x="4180113" y="2367729"/>
                <a:ext cx="32671" cy="26754"/>
              </a:xfrm>
              <a:custGeom>
                <a:avLst/>
                <a:gdLst>
                  <a:gd name="T0" fmla="*/ 0 w 9"/>
                  <a:gd name="T1" fmla="*/ 6 h 10"/>
                  <a:gd name="T2" fmla="*/ 9 w 9"/>
                  <a:gd name="T3" fmla="*/ 10 h 10"/>
                  <a:gd name="T4" fmla="*/ 9 w 9"/>
                  <a:gd name="T5" fmla="*/ 7 h 10"/>
                  <a:gd name="T6" fmla="*/ 8 w 9"/>
                  <a:gd name="T7" fmla="*/ 6 h 10"/>
                  <a:gd name="T8" fmla="*/ 8 w 9"/>
                  <a:gd name="T9" fmla="*/ 5 h 10"/>
                  <a:gd name="T10" fmla="*/ 6 w 9"/>
                  <a:gd name="T11" fmla="*/ 4 h 10"/>
                  <a:gd name="T12" fmla="*/ 6 w 9"/>
                  <a:gd name="T13" fmla="*/ 0 h 10"/>
                  <a:gd name="T14" fmla="*/ 0 w 9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0" y="6"/>
                    </a:moveTo>
                    <a:cubicBezTo>
                      <a:pt x="0" y="9"/>
                      <a:pt x="5" y="10"/>
                      <a:pt x="9" y="10"/>
                    </a:cubicBezTo>
                    <a:lnTo>
                      <a:pt x="9" y="7"/>
                    </a:ln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5"/>
                      <a:pt x="7" y="5"/>
                      <a:pt x="6" y="4"/>
                    </a:cubicBezTo>
                    <a:cubicBezTo>
                      <a:pt x="5" y="4"/>
                      <a:pt x="5" y="2"/>
                      <a:pt x="6" y="0"/>
                    </a:cubicBezTo>
                    <a:cubicBezTo>
                      <a:pt x="3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7" name="Freeform 1163"/>
              <p:cNvSpPr>
                <a:spLocks/>
              </p:cNvSpPr>
              <p:nvPr/>
            </p:nvSpPr>
            <p:spPr bwMode="auto">
              <a:xfrm>
                <a:off x="4016758" y="2327601"/>
                <a:ext cx="16340" cy="13381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3 h 3"/>
                  <a:gd name="T4" fmla="*/ 4 w 4"/>
                  <a:gd name="T5" fmla="*/ 2 h 3"/>
                  <a:gd name="T6" fmla="*/ 1 w 4"/>
                  <a:gd name="T7" fmla="*/ 1 h 3"/>
                  <a:gd name="T8" fmla="*/ 0 w 4"/>
                  <a:gd name="T9" fmla="*/ 0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3" y="2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8" name="Freeform 1164"/>
              <p:cNvSpPr>
                <a:spLocks/>
              </p:cNvSpPr>
              <p:nvPr/>
            </p:nvSpPr>
            <p:spPr bwMode="auto">
              <a:xfrm>
                <a:off x="4098440" y="2407864"/>
                <a:ext cx="49011" cy="13381"/>
              </a:xfrm>
              <a:custGeom>
                <a:avLst/>
                <a:gdLst>
                  <a:gd name="T0" fmla="*/ 4 w 14"/>
                  <a:gd name="T1" fmla="*/ 2 h 7"/>
                  <a:gd name="T2" fmla="*/ 0 w 14"/>
                  <a:gd name="T3" fmla="*/ 4 h 7"/>
                  <a:gd name="T4" fmla="*/ 3 w 14"/>
                  <a:gd name="T5" fmla="*/ 7 h 7"/>
                  <a:gd name="T6" fmla="*/ 14 w 14"/>
                  <a:gd name="T7" fmla="*/ 3 h 7"/>
                  <a:gd name="T8" fmla="*/ 10 w 14"/>
                  <a:gd name="T9" fmla="*/ 0 h 7"/>
                  <a:gd name="T10" fmla="*/ 4 w 14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4" y="2"/>
                    </a:moveTo>
                    <a:cubicBezTo>
                      <a:pt x="2" y="3"/>
                      <a:pt x="1" y="3"/>
                      <a:pt x="0" y="4"/>
                    </a:cubicBezTo>
                    <a:cubicBezTo>
                      <a:pt x="0" y="6"/>
                      <a:pt x="2" y="7"/>
                      <a:pt x="3" y="7"/>
                    </a:cubicBezTo>
                    <a:cubicBezTo>
                      <a:pt x="5" y="7"/>
                      <a:pt x="14" y="5"/>
                      <a:pt x="14" y="3"/>
                    </a:cubicBezTo>
                    <a:cubicBezTo>
                      <a:pt x="14" y="3"/>
                      <a:pt x="12" y="1"/>
                      <a:pt x="10" y="0"/>
                    </a:cubicBezTo>
                    <a:cubicBezTo>
                      <a:pt x="9" y="2"/>
                      <a:pt x="6" y="2"/>
                      <a:pt x="4" y="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09" name="Freeform 1165"/>
              <p:cNvSpPr>
                <a:spLocks/>
              </p:cNvSpPr>
              <p:nvPr/>
            </p:nvSpPr>
            <p:spPr bwMode="auto">
              <a:xfrm>
                <a:off x="3330687" y="2434618"/>
                <a:ext cx="49011" cy="80263"/>
              </a:xfrm>
              <a:custGeom>
                <a:avLst/>
                <a:gdLst>
                  <a:gd name="T0" fmla="*/ 13 w 17"/>
                  <a:gd name="T1" fmla="*/ 11 h 24"/>
                  <a:gd name="T2" fmla="*/ 11 w 17"/>
                  <a:gd name="T3" fmla="*/ 10 h 24"/>
                  <a:gd name="T4" fmla="*/ 11 w 17"/>
                  <a:gd name="T5" fmla="*/ 4 h 24"/>
                  <a:gd name="T6" fmla="*/ 8 w 17"/>
                  <a:gd name="T7" fmla="*/ 1 h 24"/>
                  <a:gd name="T8" fmla="*/ 7 w 17"/>
                  <a:gd name="T9" fmla="*/ 0 h 24"/>
                  <a:gd name="T10" fmla="*/ 3 w 17"/>
                  <a:gd name="T11" fmla="*/ 4 h 24"/>
                  <a:gd name="T12" fmla="*/ 0 w 17"/>
                  <a:gd name="T13" fmla="*/ 8 h 24"/>
                  <a:gd name="T14" fmla="*/ 11 w 17"/>
                  <a:gd name="T15" fmla="*/ 24 h 24"/>
                  <a:gd name="T16" fmla="*/ 17 w 17"/>
                  <a:gd name="T17" fmla="*/ 18 h 24"/>
                  <a:gd name="T18" fmla="*/ 13 w 17"/>
                  <a:gd name="T1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4">
                    <a:moveTo>
                      <a:pt x="13" y="11"/>
                    </a:moveTo>
                    <a:cubicBezTo>
                      <a:pt x="12" y="11"/>
                      <a:pt x="11" y="11"/>
                      <a:pt x="11" y="10"/>
                    </a:cubicBezTo>
                    <a:cubicBezTo>
                      <a:pt x="10" y="9"/>
                      <a:pt x="11" y="6"/>
                      <a:pt x="11" y="4"/>
                    </a:cubicBezTo>
                    <a:cubicBezTo>
                      <a:pt x="11" y="3"/>
                      <a:pt x="9" y="2"/>
                      <a:pt x="8" y="1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6" y="2"/>
                      <a:pt x="5" y="3"/>
                      <a:pt x="3" y="4"/>
                    </a:cubicBezTo>
                    <a:cubicBezTo>
                      <a:pt x="2" y="5"/>
                      <a:pt x="0" y="6"/>
                      <a:pt x="0" y="8"/>
                    </a:cubicBezTo>
                    <a:cubicBezTo>
                      <a:pt x="0" y="10"/>
                      <a:pt x="9" y="22"/>
                      <a:pt x="11" y="24"/>
                    </a:cubicBezTo>
                    <a:cubicBezTo>
                      <a:pt x="15" y="24"/>
                      <a:pt x="17" y="21"/>
                      <a:pt x="17" y="18"/>
                    </a:cubicBezTo>
                    <a:cubicBezTo>
                      <a:pt x="17" y="16"/>
                      <a:pt x="14" y="11"/>
                      <a:pt x="13" y="1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0" name="Freeform 1166"/>
              <p:cNvSpPr>
                <a:spLocks/>
              </p:cNvSpPr>
              <p:nvPr/>
            </p:nvSpPr>
            <p:spPr bwMode="auto">
              <a:xfrm>
                <a:off x="2873304" y="2340974"/>
                <a:ext cx="98013" cy="66889"/>
              </a:xfrm>
              <a:custGeom>
                <a:avLst/>
                <a:gdLst>
                  <a:gd name="T0" fmla="*/ 21 w 24"/>
                  <a:gd name="T1" fmla="*/ 12 h 21"/>
                  <a:gd name="T2" fmla="*/ 15 w 24"/>
                  <a:gd name="T3" fmla="*/ 2 h 21"/>
                  <a:gd name="T4" fmla="*/ 14 w 24"/>
                  <a:gd name="T5" fmla="*/ 0 h 21"/>
                  <a:gd name="T6" fmla="*/ 0 w 24"/>
                  <a:gd name="T7" fmla="*/ 15 h 21"/>
                  <a:gd name="T8" fmla="*/ 3 w 24"/>
                  <a:gd name="T9" fmla="*/ 21 h 21"/>
                  <a:gd name="T10" fmla="*/ 8 w 24"/>
                  <a:gd name="T11" fmla="*/ 19 h 21"/>
                  <a:gd name="T12" fmla="*/ 13 w 24"/>
                  <a:gd name="T13" fmla="*/ 18 h 21"/>
                  <a:gd name="T14" fmla="*/ 21 w 24"/>
                  <a:gd name="T15" fmla="*/ 18 h 21"/>
                  <a:gd name="T16" fmla="*/ 24 w 24"/>
                  <a:gd name="T17" fmla="*/ 16 h 21"/>
                  <a:gd name="T18" fmla="*/ 21 w 24"/>
                  <a:gd name="T1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1">
                    <a:moveTo>
                      <a:pt x="21" y="12"/>
                    </a:moveTo>
                    <a:cubicBezTo>
                      <a:pt x="20" y="12"/>
                      <a:pt x="18" y="10"/>
                      <a:pt x="15" y="2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9" y="1"/>
                      <a:pt x="0" y="5"/>
                      <a:pt x="0" y="15"/>
                    </a:cubicBezTo>
                    <a:cubicBezTo>
                      <a:pt x="0" y="20"/>
                      <a:pt x="0" y="21"/>
                      <a:pt x="3" y="21"/>
                    </a:cubicBezTo>
                    <a:cubicBezTo>
                      <a:pt x="5" y="21"/>
                      <a:pt x="7" y="20"/>
                      <a:pt x="8" y="19"/>
                    </a:cubicBezTo>
                    <a:cubicBezTo>
                      <a:pt x="10" y="19"/>
                      <a:pt x="11" y="18"/>
                      <a:pt x="13" y="18"/>
                    </a:cubicBezTo>
                    <a:lnTo>
                      <a:pt x="21" y="18"/>
                    </a:lnTo>
                    <a:cubicBezTo>
                      <a:pt x="24" y="18"/>
                      <a:pt x="24" y="17"/>
                      <a:pt x="24" y="16"/>
                    </a:cubicBezTo>
                    <a:cubicBezTo>
                      <a:pt x="24" y="14"/>
                      <a:pt x="22" y="12"/>
                      <a:pt x="21" y="1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1" name="Freeform 1167"/>
              <p:cNvSpPr>
                <a:spLocks/>
              </p:cNvSpPr>
              <p:nvPr/>
            </p:nvSpPr>
            <p:spPr bwMode="auto">
              <a:xfrm>
                <a:off x="2056549" y="1872791"/>
                <a:ext cx="473723" cy="521706"/>
              </a:xfrm>
              <a:custGeom>
                <a:avLst/>
                <a:gdLst>
                  <a:gd name="T0" fmla="*/ 97 w 131"/>
                  <a:gd name="T1" fmla="*/ 169 h 169"/>
                  <a:gd name="T2" fmla="*/ 121 w 131"/>
                  <a:gd name="T3" fmla="*/ 159 h 169"/>
                  <a:gd name="T4" fmla="*/ 129 w 131"/>
                  <a:gd name="T5" fmla="*/ 124 h 169"/>
                  <a:gd name="T6" fmla="*/ 125 w 131"/>
                  <a:gd name="T7" fmla="*/ 111 h 169"/>
                  <a:gd name="T8" fmla="*/ 118 w 131"/>
                  <a:gd name="T9" fmla="*/ 68 h 169"/>
                  <a:gd name="T10" fmla="*/ 111 w 131"/>
                  <a:gd name="T11" fmla="*/ 55 h 169"/>
                  <a:gd name="T12" fmla="*/ 105 w 131"/>
                  <a:gd name="T13" fmla="*/ 44 h 169"/>
                  <a:gd name="T14" fmla="*/ 87 w 131"/>
                  <a:gd name="T15" fmla="*/ 40 h 169"/>
                  <a:gd name="T16" fmla="*/ 92 w 131"/>
                  <a:gd name="T17" fmla="*/ 37 h 169"/>
                  <a:gd name="T18" fmla="*/ 99 w 131"/>
                  <a:gd name="T19" fmla="*/ 34 h 169"/>
                  <a:gd name="T20" fmla="*/ 96 w 131"/>
                  <a:gd name="T21" fmla="*/ 31 h 169"/>
                  <a:gd name="T22" fmla="*/ 96 w 131"/>
                  <a:gd name="T23" fmla="*/ 31 h 169"/>
                  <a:gd name="T24" fmla="*/ 95 w 131"/>
                  <a:gd name="T25" fmla="*/ 31 h 169"/>
                  <a:gd name="T26" fmla="*/ 96 w 131"/>
                  <a:gd name="T27" fmla="*/ 16 h 169"/>
                  <a:gd name="T28" fmla="*/ 98 w 131"/>
                  <a:gd name="T29" fmla="*/ 15 h 169"/>
                  <a:gd name="T30" fmla="*/ 103 w 131"/>
                  <a:gd name="T31" fmla="*/ 22 h 169"/>
                  <a:gd name="T32" fmla="*/ 107 w 131"/>
                  <a:gd name="T33" fmla="*/ 28 h 169"/>
                  <a:gd name="T34" fmla="*/ 104 w 131"/>
                  <a:gd name="T35" fmla="*/ 20 h 169"/>
                  <a:gd name="T36" fmla="*/ 95 w 131"/>
                  <a:gd name="T37" fmla="*/ 10 h 169"/>
                  <a:gd name="T38" fmla="*/ 91 w 131"/>
                  <a:gd name="T39" fmla="*/ 11 h 169"/>
                  <a:gd name="T40" fmla="*/ 78 w 131"/>
                  <a:gd name="T41" fmla="*/ 5 h 169"/>
                  <a:gd name="T42" fmla="*/ 70 w 131"/>
                  <a:gd name="T43" fmla="*/ 1 h 169"/>
                  <a:gd name="T44" fmla="*/ 60 w 131"/>
                  <a:gd name="T45" fmla="*/ 0 h 169"/>
                  <a:gd name="T46" fmla="*/ 42 w 131"/>
                  <a:gd name="T47" fmla="*/ 6 h 169"/>
                  <a:gd name="T48" fmla="*/ 36 w 131"/>
                  <a:gd name="T49" fmla="*/ 29 h 169"/>
                  <a:gd name="T50" fmla="*/ 19 w 131"/>
                  <a:gd name="T51" fmla="*/ 46 h 169"/>
                  <a:gd name="T52" fmla="*/ 7 w 131"/>
                  <a:gd name="T53" fmla="*/ 49 h 169"/>
                  <a:gd name="T54" fmla="*/ 0 w 131"/>
                  <a:gd name="T55" fmla="*/ 60 h 169"/>
                  <a:gd name="T56" fmla="*/ 21 w 131"/>
                  <a:gd name="T57" fmla="*/ 83 h 169"/>
                  <a:gd name="T58" fmla="*/ 21 w 131"/>
                  <a:gd name="T59" fmla="*/ 91 h 169"/>
                  <a:gd name="T60" fmla="*/ 32 w 131"/>
                  <a:gd name="T61" fmla="*/ 95 h 169"/>
                  <a:gd name="T62" fmla="*/ 32 w 131"/>
                  <a:gd name="T63" fmla="*/ 90 h 169"/>
                  <a:gd name="T64" fmla="*/ 37 w 131"/>
                  <a:gd name="T65" fmla="*/ 76 h 169"/>
                  <a:gd name="T66" fmla="*/ 41 w 131"/>
                  <a:gd name="T67" fmla="*/ 87 h 169"/>
                  <a:gd name="T68" fmla="*/ 49 w 131"/>
                  <a:gd name="T69" fmla="*/ 114 h 169"/>
                  <a:gd name="T70" fmla="*/ 49 w 131"/>
                  <a:gd name="T71" fmla="*/ 114 h 169"/>
                  <a:gd name="T72" fmla="*/ 97 w 131"/>
                  <a:gd name="T73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1" h="169">
                    <a:moveTo>
                      <a:pt x="97" y="169"/>
                    </a:moveTo>
                    <a:cubicBezTo>
                      <a:pt x="107" y="169"/>
                      <a:pt x="116" y="166"/>
                      <a:pt x="121" y="159"/>
                    </a:cubicBezTo>
                    <a:cubicBezTo>
                      <a:pt x="128" y="151"/>
                      <a:pt x="131" y="139"/>
                      <a:pt x="129" y="124"/>
                    </a:cubicBezTo>
                    <a:cubicBezTo>
                      <a:pt x="128" y="120"/>
                      <a:pt x="127" y="116"/>
                      <a:pt x="125" y="111"/>
                    </a:cubicBezTo>
                    <a:cubicBezTo>
                      <a:pt x="121" y="102"/>
                      <a:pt x="117" y="90"/>
                      <a:pt x="118" y="68"/>
                    </a:cubicBezTo>
                    <a:cubicBezTo>
                      <a:pt x="113" y="62"/>
                      <a:pt x="112" y="59"/>
                      <a:pt x="111" y="55"/>
                    </a:cubicBezTo>
                    <a:cubicBezTo>
                      <a:pt x="110" y="52"/>
                      <a:pt x="109" y="49"/>
                      <a:pt x="105" y="44"/>
                    </a:cubicBezTo>
                    <a:cubicBezTo>
                      <a:pt x="87" y="42"/>
                      <a:pt x="87" y="41"/>
                      <a:pt x="87" y="40"/>
                    </a:cubicBezTo>
                    <a:cubicBezTo>
                      <a:pt x="87" y="39"/>
                      <a:pt x="89" y="38"/>
                      <a:pt x="92" y="37"/>
                    </a:cubicBezTo>
                    <a:cubicBezTo>
                      <a:pt x="94" y="37"/>
                      <a:pt x="99" y="35"/>
                      <a:pt x="99" y="34"/>
                    </a:cubicBezTo>
                    <a:cubicBezTo>
                      <a:pt x="99" y="34"/>
                      <a:pt x="99" y="33"/>
                      <a:pt x="96" y="31"/>
                    </a:cubicBezTo>
                    <a:lnTo>
                      <a:pt x="96" y="31"/>
                    </a:lnTo>
                    <a:lnTo>
                      <a:pt x="95" y="31"/>
                    </a:lnTo>
                    <a:cubicBezTo>
                      <a:pt x="95" y="19"/>
                      <a:pt x="95" y="17"/>
                      <a:pt x="96" y="16"/>
                    </a:cubicBezTo>
                    <a:cubicBezTo>
                      <a:pt x="97" y="16"/>
                      <a:pt x="97" y="15"/>
                      <a:pt x="98" y="15"/>
                    </a:cubicBezTo>
                    <a:cubicBezTo>
                      <a:pt x="99" y="15"/>
                      <a:pt x="100" y="18"/>
                      <a:pt x="103" y="22"/>
                    </a:cubicBezTo>
                    <a:cubicBezTo>
                      <a:pt x="104" y="23"/>
                      <a:pt x="106" y="27"/>
                      <a:pt x="107" y="28"/>
                    </a:cubicBezTo>
                    <a:cubicBezTo>
                      <a:pt x="106" y="25"/>
                      <a:pt x="105" y="22"/>
                      <a:pt x="104" y="20"/>
                    </a:cubicBezTo>
                    <a:cubicBezTo>
                      <a:pt x="103" y="14"/>
                      <a:pt x="102" y="10"/>
                      <a:pt x="95" y="10"/>
                    </a:cubicBezTo>
                    <a:cubicBezTo>
                      <a:pt x="94" y="11"/>
                      <a:pt x="93" y="11"/>
                      <a:pt x="91" y="11"/>
                    </a:cubicBezTo>
                    <a:cubicBezTo>
                      <a:pt x="87" y="11"/>
                      <a:pt x="82" y="8"/>
                      <a:pt x="78" y="5"/>
                    </a:cubicBezTo>
                    <a:cubicBezTo>
                      <a:pt x="75" y="3"/>
                      <a:pt x="72" y="1"/>
                      <a:pt x="70" y="1"/>
                    </a:cubicBezTo>
                    <a:cubicBezTo>
                      <a:pt x="66" y="0"/>
                      <a:pt x="63" y="0"/>
                      <a:pt x="60" y="0"/>
                    </a:cubicBezTo>
                    <a:cubicBezTo>
                      <a:pt x="51" y="0"/>
                      <a:pt x="46" y="2"/>
                      <a:pt x="42" y="6"/>
                    </a:cubicBezTo>
                    <a:cubicBezTo>
                      <a:pt x="37" y="11"/>
                      <a:pt x="35" y="18"/>
                      <a:pt x="36" y="29"/>
                    </a:cubicBezTo>
                    <a:cubicBezTo>
                      <a:pt x="37" y="44"/>
                      <a:pt x="28" y="45"/>
                      <a:pt x="19" y="46"/>
                    </a:cubicBezTo>
                    <a:cubicBezTo>
                      <a:pt x="15" y="46"/>
                      <a:pt x="10" y="47"/>
                      <a:pt x="7" y="49"/>
                    </a:cubicBezTo>
                    <a:cubicBezTo>
                      <a:pt x="4" y="52"/>
                      <a:pt x="2" y="56"/>
                      <a:pt x="0" y="60"/>
                    </a:cubicBezTo>
                    <a:cubicBezTo>
                      <a:pt x="4" y="62"/>
                      <a:pt x="21" y="74"/>
                      <a:pt x="21" y="83"/>
                    </a:cubicBezTo>
                    <a:lnTo>
                      <a:pt x="21" y="91"/>
                    </a:lnTo>
                    <a:cubicBezTo>
                      <a:pt x="21" y="94"/>
                      <a:pt x="24" y="95"/>
                      <a:pt x="32" y="95"/>
                    </a:cubicBezTo>
                    <a:lnTo>
                      <a:pt x="32" y="90"/>
                    </a:lnTo>
                    <a:cubicBezTo>
                      <a:pt x="34" y="77"/>
                      <a:pt x="35" y="76"/>
                      <a:pt x="37" y="76"/>
                    </a:cubicBezTo>
                    <a:cubicBezTo>
                      <a:pt x="39" y="76"/>
                      <a:pt x="39" y="78"/>
                      <a:pt x="41" y="87"/>
                    </a:cubicBezTo>
                    <a:cubicBezTo>
                      <a:pt x="43" y="96"/>
                      <a:pt x="45" y="108"/>
                      <a:pt x="49" y="114"/>
                    </a:cubicBezTo>
                    <a:lnTo>
                      <a:pt x="49" y="114"/>
                    </a:lnTo>
                    <a:cubicBezTo>
                      <a:pt x="56" y="149"/>
                      <a:pt x="74" y="169"/>
                      <a:pt x="97" y="16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2" name="Freeform 1168"/>
              <p:cNvSpPr>
                <a:spLocks/>
              </p:cNvSpPr>
              <p:nvPr/>
            </p:nvSpPr>
            <p:spPr bwMode="auto">
              <a:xfrm>
                <a:off x="1582835" y="2060065"/>
                <a:ext cx="604407" cy="628716"/>
              </a:xfrm>
              <a:custGeom>
                <a:avLst/>
                <a:gdLst>
                  <a:gd name="T0" fmla="*/ 144 w 162"/>
                  <a:gd name="T1" fmla="*/ 78 h 203"/>
                  <a:gd name="T2" fmla="*/ 160 w 162"/>
                  <a:gd name="T3" fmla="*/ 35 h 203"/>
                  <a:gd name="T4" fmla="*/ 145 w 162"/>
                  <a:gd name="T5" fmla="*/ 21 h 203"/>
                  <a:gd name="T6" fmla="*/ 126 w 162"/>
                  <a:gd name="T7" fmla="*/ 1 h 203"/>
                  <a:gd name="T8" fmla="*/ 100 w 162"/>
                  <a:gd name="T9" fmla="*/ 23 h 203"/>
                  <a:gd name="T10" fmla="*/ 89 w 162"/>
                  <a:gd name="T11" fmla="*/ 34 h 203"/>
                  <a:gd name="T12" fmla="*/ 80 w 162"/>
                  <a:gd name="T13" fmla="*/ 51 h 203"/>
                  <a:gd name="T14" fmla="*/ 63 w 162"/>
                  <a:gd name="T15" fmla="*/ 69 h 203"/>
                  <a:gd name="T16" fmla="*/ 54 w 162"/>
                  <a:gd name="T17" fmla="*/ 106 h 203"/>
                  <a:gd name="T18" fmla="*/ 1 w 162"/>
                  <a:gd name="T19" fmla="*/ 120 h 203"/>
                  <a:gd name="T20" fmla="*/ 11 w 162"/>
                  <a:gd name="T21" fmla="*/ 118 h 203"/>
                  <a:gd name="T22" fmla="*/ 12 w 162"/>
                  <a:gd name="T23" fmla="*/ 119 h 203"/>
                  <a:gd name="T24" fmla="*/ 15 w 162"/>
                  <a:gd name="T25" fmla="*/ 121 h 203"/>
                  <a:gd name="T26" fmla="*/ 24 w 162"/>
                  <a:gd name="T27" fmla="*/ 119 h 203"/>
                  <a:gd name="T28" fmla="*/ 25 w 162"/>
                  <a:gd name="T29" fmla="*/ 121 h 203"/>
                  <a:gd name="T30" fmla="*/ 26 w 162"/>
                  <a:gd name="T31" fmla="*/ 124 h 203"/>
                  <a:gd name="T32" fmla="*/ 23 w 162"/>
                  <a:gd name="T33" fmla="*/ 135 h 203"/>
                  <a:gd name="T34" fmla="*/ 26 w 162"/>
                  <a:gd name="T35" fmla="*/ 150 h 203"/>
                  <a:gd name="T36" fmla="*/ 38 w 162"/>
                  <a:gd name="T37" fmla="*/ 172 h 203"/>
                  <a:gd name="T38" fmla="*/ 39 w 162"/>
                  <a:gd name="T39" fmla="*/ 164 h 203"/>
                  <a:gd name="T40" fmla="*/ 41 w 162"/>
                  <a:gd name="T41" fmla="*/ 164 h 203"/>
                  <a:gd name="T42" fmla="*/ 60 w 162"/>
                  <a:gd name="T43" fmla="*/ 184 h 203"/>
                  <a:gd name="T44" fmla="*/ 59 w 162"/>
                  <a:gd name="T45" fmla="*/ 172 h 203"/>
                  <a:gd name="T46" fmla="*/ 60 w 162"/>
                  <a:gd name="T47" fmla="*/ 158 h 203"/>
                  <a:gd name="T48" fmla="*/ 65 w 162"/>
                  <a:gd name="T49" fmla="*/ 159 h 203"/>
                  <a:gd name="T50" fmla="*/ 70 w 162"/>
                  <a:gd name="T51" fmla="*/ 139 h 203"/>
                  <a:gd name="T52" fmla="*/ 71 w 162"/>
                  <a:gd name="T53" fmla="*/ 141 h 203"/>
                  <a:gd name="T54" fmla="*/ 70 w 162"/>
                  <a:gd name="T55" fmla="*/ 151 h 203"/>
                  <a:gd name="T56" fmla="*/ 77 w 162"/>
                  <a:gd name="T57" fmla="*/ 145 h 203"/>
                  <a:gd name="T58" fmla="*/ 78 w 162"/>
                  <a:gd name="T59" fmla="*/ 146 h 203"/>
                  <a:gd name="T60" fmla="*/ 78 w 162"/>
                  <a:gd name="T61" fmla="*/ 149 h 203"/>
                  <a:gd name="T62" fmla="*/ 75 w 162"/>
                  <a:gd name="T63" fmla="*/ 158 h 203"/>
                  <a:gd name="T64" fmla="*/ 75 w 162"/>
                  <a:gd name="T65" fmla="*/ 158 h 203"/>
                  <a:gd name="T66" fmla="*/ 79 w 162"/>
                  <a:gd name="T67" fmla="*/ 157 h 203"/>
                  <a:gd name="T68" fmla="*/ 80 w 162"/>
                  <a:gd name="T69" fmla="*/ 160 h 203"/>
                  <a:gd name="T70" fmla="*/ 85 w 162"/>
                  <a:gd name="T71" fmla="*/ 154 h 203"/>
                  <a:gd name="T72" fmla="*/ 81 w 162"/>
                  <a:gd name="T73" fmla="*/ 145 h 203"/>
                  <a:gd name="T74" fmla="*/ 95 w 162"/>
                  <a:gd name="T75" fmla="*/ 152 h 203"/>
                  <a:gd name="T76" fmla="*/ 81 w 162"/>
                  <a:gd name="T77" fmla="*/ 170 h 203"/>
                  <a:gd name="T78" fmla="*/ 74 w 162"/>
                  <a:gd name="T79" fmla="*/ 187 h 203"/>
                  <a:gd name="T80" fmla="*/ 74 w 162"/>
                  <a:gd name="T81" fmla="*/ 190 h 203"/>
                  <a:gd name="T82" fmla="*/ 85 w 162"/>
                  <a:gd name="T83" fmla="*/ 192 h 203"/>
                  <a:gd name="T84" fmla="*/ 93 w 162"/>
                  <a:gd name="T85" fmla="*/ 203 h 203"/>
                  <a:gd name="T86" fmla="*/ 96 w 162"/>
                  <a:gd name="T87" fmla="*/ 199 h 203"/>
                  <a:gd name="T88" fmla="*/ 109 w 162"/>
                  <a:gd name="T89" fmla="*/ 177 h 203"/>
                  <a:gd name="T90" fmla="*/ 110 w 162"/>
                  <a:gd name="T91" fmla="*/ 171 h 203"/>
                  <a:gd name="T92" fmla="*/ 111 w 162"/>
                  <a:gd name="T93" fmla="*/ 150 h 203"/>
                  <a:gd name="T94" fmla="*/ 117 w 162"/>
                  <a:gd name="T95" fmla="*/ 133 h 203"/>
                  <a:gd name="T96" fmla="*/ 122 w 162"/>
                  <a:gd name="T97" fmla="*/ 134 h 203"/>
                  <a:gd name="T98" fmla="*/ 125 w 162"/>
                  <a:gd name="T99" fmla="*/ 137 h 203"/>
                  <a:gd name="T100" fmla="*/ 132 w 162"/>
                  <a:gd name="T101" fmla="*/ 134 h 203"/>
                  <a:gd name="T102" fmla="*/ 132 w 162"/>
                  <a:gd name="T103" fmla="*/ 109 h 203"/>
                  <a:gd name="T104" fmla="*/ 143 w 162"/>
                  <a:gd name="T105" fmla="*/ 7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2" h="203">
                    <a:moveTo>
                      <a:pt x="143" y="78"/>
                    </a:moveTo>
                    <a:cubicBezTo>
                      <a:pt x="143" y="78"/>
                      <a:pt x="143" y="78"/>
                      <a:pt x="144" y="78"/>
                    </a:cubicBezTo>
                    <a:cubicBezTo>
                      <a:pt x="162" y="71"/>
                      <a:pt x="161" y="62"/>
                      <a:pt x="160" y="44"/>
                    </a:cubicBezTo>
                    <a:cubicBezTo>
                      <a:pt x="160" y="42"/>
                      <a:pt x="160" y="38"/>
                      <a:pt x="160" y="35"/>
                    </a:cubicBezTo>
                    <a:cubicBezTo>
                      <a:pt x="152" y="35"/>
                      <a:pt x="145" y="35"/>
                      <a:pt x="145" y="29"/>
                    </a:cubicBezTo>
                    <a:lnTo>
                      <a:pt x="145" y="21"/>
                    </a:lnTo>
                    <a:cubicBezTo>
                      <a:pt x="145" y="14"/>
                      <a:pt x="133" y="4"/>
                      <a:pt x="126" y="0"/>
                    </a:cubicBezTo>
                    <a:lnTo>
                      <a:pt x="126" y="1"/>
                    </a:lnTo>
                    <a:cubicBezTo>
                      <a:pt x="120" y="12"/>
                      <a:pt x="115" y="23"/>
                      <a:pt x="103" y="23"/>
                    </a:cubicBezTo>
                    <a:cubicBezTo>
                      <a:pt x="102" y="23"/>
                      <a:pt x="101" y="23"/>
                      <a:pt x="100" y="23"/>
                    </a:cubicBezTo>
                    <a:cubicBezTo>
                      <a:pt x="100" y="23"/>
                      <a:pt x="99" y="25"/>
                      <a:pt x="99" y="25"/>
                    </a:cubicBezTo>
                    <a:cubicBezTo>
                      <a:pt x="98" y="28"/>
                      <a:pt x="96" y="34"/>
                      <a:pt x="89" y="34"/>
                    </a:cubicBezTo>
                    <a:cubicBezTo>
                      <a:pt x="90" y="41"/>
                      <a:pt x="89" y="46"/>
                      <a:pt x="86" y="48"/>
                    </a:cubicBezTo>
                    <a:cubicBezTo>
                      <a:pt x="85" y="50"/>
                      <a:pt x="82" y="51"/>
                      <a:pt x="80" y="51"/>
                    </a:cubicBezTo>
                    <a:cubicBezTo>
                      <a:pt x="80" y="68"/>
                      <a:pt x="74" y="69"/>
                      <a:pt x="64" y="69"/>
                    </a:cubicBezTo>
                    <a:lnTo>
                      <a:pt x="63" y="69"/>
                    </a:lnTo>
                    <a:cubicBezTo>
                      <a:pt x="65" y="93"/>
                      <a:pt x="60" y="101"/>
                      <a:pt x="58" y="104"/>
                    </a:cubicBezTo>
                    <a:cubicBezTo>
                      <a:pt x="57" y="105"/>
                      <a:pt x="56" y="106"/>
                      <a:pt x="54" y="106"/>
                    </a:cubicBezTo>
                    <a:cubicBezTo>
                      <a:pt x="54" y="106"/>
                      <a:pt x="25" y="111"/>
                      <a:pt x="0" y="111"/>
                    </a:cubicBezTo>
                    <a:cubicBezTo>
                      <a:pt x="0" y="114"/>
                      <a:pt x="0" y="117"/>
                      <a:pt x="1" y="120"/>
                    </a:cubicBezTo>
                    <a:cubicBezTo>
                      <a:pt x="4" y="120"/>
                      <a:pt x="8" y="119"/>
                      <a:pt x="10" y="118"/>
                    </a:cubicBezTo>
                    <a:cubicBezTo>
                      <a:pt x="10" y="118"/>
                      <a:pt x="10" y="118"/>
                      <a:pt x="11" y="118"/>
                    </a:cubicBezTo>
                    <a:cubicBezTo>
                      <a:pt x="11" y="118"/>
                      <a:pt x="11" y="118"/>
                      <a:pt x="11" y="118"/>
                    </a:cubicBezTo>
                    <a:lnTo>
                      <a:pt x="12" y="119"/>
                    </a:lnTo>
                    <a:cubicBezTo>
                      <a:pt x="12" y="121"/>
                      <a:pt x="13" y="122"/>
                      <a:pt x="14" y="122"/>
                    </a:cubicBezTo>
                    <a:cubicBezTo>
                      <a:pt x="14" y="122"/>
                      <a:pt x="15" y="121"/>
                      <a:pt x="15" y="121"/>
                    </a:cubicBezTo>
                    <a:cubicBezTo>
                      <a:pt x="16" y="120"/>
                      <a:pt x="17" y="119"/>
                      <a:pt x="18" y="119"/>
                    </a:cubicBezTo>
                    <a:lnTo>
                      <a:pt x="24" y="119"/>
                    </a:lnTo>
                    <a:cubicBezTo>
                      <a:pt x="25" y="119"/>
                      <a:pt x="25" y="119"/>
                      <a:pt x="25" y="120"/>
                    </a:cubicBezTo>
                    <a:cubicBezTo>
                      <a:pt x="26" y="120"/>
                      <a:pt x="26" y="121"/>
                      <a:pt x="25" y="121"/>
                    </a:cubicBezTo>
                    <a:cubicBezTo>
                      <a:pt x="25" y="122"/>
                      <a:pt x="25" y="123"/>
                      <a:pt x="25" y="123"/>
                    </a:cubicBezTo>
                    <a:cubicBezTo>
                      <a:pt x="25" y="124"/>
                      <a:pt x="26" y="124"/>
                      <a:pt x="26" y="124"/>
                    </a:cubicBezTo>
                    <a:cubicBezTo>
                      <a:pt x="26" y="127"/>
                      <a:pt x="25" y="128"/>
                      <a:pt x="24" y="130"/>
                    </a:cubicBezTo>
                    <a:cubicBezTo>
                      <a:pt x="24" y="131"/>
                      <a:pt x="23" y="133"/>
                      <a:pt x="23" y="135"/>
                    </a:cubicBezTo>
                    <a:cubicBezTo>
                      <a:pt x="23" y="137"/>
                      <a:pt x="24" y="140"/>
                      <a:pt x="24" y="142"/>
                    </a:cubicBezTo>
                    <a:cubicBezTo>
                      <a:pt x="25" y="145"/>
                      <a:pt x="26" y="147"/>
                      <a:pt x="26" y="150"/>
                    </a:cubicBezTo>
                    <a:cubicBezTo>
                      <a:pt x="26" y="156"/>
                      <a:pt x="23" y="163"/>
                      <a:pt x="20" y="167"/>
                    </a:cubicBezTo>
                    <a:cubicBezTo>
                      <a:pt x="25" y="170"/>
                      <a:pt x="33" y="172"/>
                      <a:pt x="38" y="172"/>
                    </a:cubicBezTo>
                    <a:cubicBezTo>
                      <a:pt x="38" y="171"/>
                      <a:pt x="38" y="169"/>
                      <a:pt x="38" y="168"/>
                    </a:cubicBezTo>
                    <a:cubicBezTo>
                      <a:pt x="39" y="167"/>
                      <a:pt x="39" y="165"/>
                      <a:pt x="39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3"/>
                      <a:pt x="40" y="163"/>
                      <a:pt x="41" y="164"/>
                    </a:cubicBezTo>
                    <a:cubicBezTo>
                      <a:pt x="46" y="167"/>
                      <a:pt x="50" y="172"/>
                      <a:pt x="54" y="177"/>
                    </a:cubicBezTo>
                    <a:cubicBezTo>
                      <a:pt x="56" y="180"/>
                      <a:pt x="58" y="182"/>
                      <a:pt x="60" y="184"/>
                    </a:cubicBezTo>
                    <a:cubicBezTo>
                      <a:pt x="60" y="183"/>
                      <a:pt x="60" y="182"/>
                      <a:pt x="60" y="180"/>
                    </a:cubicBezTo>
                    <a:cubicBezTo>
                      <a:pt x="60" y="177"/>
                      <a:pt x="60" y="174"/>
                      <a:pt x="59" y="172"/>
                    </a:cubicBezTo>
                    <a:cubicBezTo>
                      <a:pt x="59" y="169"/>
                      <a:pt x="59" y="167"/>
                      <a:pt x="59" y="163"/>
                    </a:cubicBezTo>
                    <a:cubicBezTo>
                      <a:pt x="59" y="161"/>
                      <a:pt x="60" y="159"/>
                      <a:pt x="60" y="158"/>
                    </a:cubicBezTo>
                    <a:cubicBezTo>
                      <a:pt x="61" y="157"/>
                      <a:pt x="62" y="157"/>
                      <a:pt x="62" y="158"/>
                    </a:cubicBezTo>
                    <a:cubicBezTo>
                      <a:pt x="63" y="158"/>
                      <a:pt x="63" y="159"/>
                      <a:pt x="65" y="159"/>
                    </a:cubicBezTo>
                    <a:cubicBezTo>
                      <a:pt x="65" y="153"/>
                      <a:pt x="67" y="144"/>
                      <a:pt x="69" y="140"/>
                    </a:cubicBezTo>
                    <a:cubicBezTo>
                      <a:pt x="69" y="139"/>
                      <a:pt x="70" y="139"/>
                      <a:pt x="70" y="139"/>
                    </a:cubicBezTo>
                    <a:cubicBezTo>
                      <a:pt x="71" y="139"/>
                      <a:pt x="71" y="139"/>
                      <a:pt x="71" y="140"/>
                    </a:cubicBezTo>
                    <a:lnTo>
                      <a:pt x="71" y="141"/>
                    </a:lnTo>
                    <a:cubicBezTo>
                      <a:pt x="73" y="145"/>
                      <a:pt x="74" y="147"/>
                      <a:pt x="70" y="149"/>
                    </a:cubicBezTo>
                    <a:lnTo>
                      <a:pt x="70" y="151"/>
                    </a:lnTo>
                    <a:cubicBezTo>
                      <a:pt x="71" y="151"/>
                      <a:pt x="71" y="150"/>
                      <a:pt x="72" y="149"/>
                    </a:cubicBezTo>
                    <a:cubicBezTo>
                      <a:pt x="73" y="148"/>
                      <a:pt x="74" y="146"/>
                      <a:pt x="77" y="145"/>
                    </a:cubicBezTo>
                    <a:cubicBezTo>
                      <a:pt x="77" y="144"/>
                      <a:pt x="78" y="144"/>
                      <a:pt x="78" y="145"/>
                    </a:cubicBezTo>
                    <a:cubicBezTo>
                      <a:pt x="78" y="145"/>
                      <a:pt x="78" y="145"/>
                      <a:pt x="78" y="146"/>
                    </a:cubicBezTo>
                    <a:lnTo>
                      <a:pt x="78" y="149"/>
                    </a:lnTo>
                    <a:cubicBezTo>
                      <a:pt x="78" y="149"/>
                      <a:pt x="78" y="149"/>
                      <a:pt x="78" y="149"/>
                    </a:cubicBezTo>
                    <a:cubicBezTo>
                      <a:pt x="78" y="150"/>
                      <a:pt x="78" y="150"/>
                      <a:pt x="78" y="150"/>
                    </a:cubicBezTo>
                    <a:cubicBezTo>
                      <a:pt x="77" y="152"/>
                      <a:pt x="75" y="155"/>
                      <a:pt x="75" y="158"/>
                    </a:cubicBezTo>
                    <a:cubicBezTo>
                      <a:pt x="75" y="158"/>
                      <a:pt x="75" y="158"/>
                      <a:pt x="75" y="158"/>
                    </a:cubicBezTo>
                    <a:cubicBezTo>
                      <a:pt x="75" y="158"/>
                      <a:pt x="75" y="158"/>
                      <a:pt x="75" y="158"/>
                    </a:cubicBezTo>
                    <a:cubicBezTo>
                      <a:pt x="76" y="158"/>
                      <a:pt x="77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80" y="158"/>
                      <a:pt x="80" y="158"/>
                      <a:pt x="80" y="158"/>
                    </a:cubicBezTo>
                    <a:cubicBezTo>
                      <a:pt x="80" y="159"/>
                      <a:pt x="80" y="160"/>
                      <a:pt x="80" y="160"/>
                    </a:cubicBezTo>
                    <a:cubicBezTo>
                      <a:pt x="80" y="160"/>
                      <a:pt x="80" y="160"/>
                      <a:pt x="81" y="160"/>
                    </a:cubicBezTo>
                    <a:cubicBezTo>
                      <a:pt x="83" y="160"/>
                      <a:pt x="85" y="159"/>
                      <a:pt x="85" y="154"/>
                    </a:cubicBezTo>
                    <a:cubicBezTo>
                      <a:pt x="85" y="151"/>
                      <a:pt x="84" y="150"/>
                      <a:pt x="83" y="148"/>
                    </a:cubicBezTo>
                    <a:cubicBezTo>
                      <a:pt x="82" y="147"/>
                      <a:pt x="81" y="146"/>
                      <a:pt x="81" y="145"/>
                    </a:cubicBezTo>
                    <a:cubicBezTo>
                      <a:pt x="81" y="143"/>
                      <a:pt x="84" y="137"/>
                      <a:pt x="87" y="137"/>
                    </a:cubicBezTo>
                    <a:cubicBezTo>
                      <a:pt x="92" y="137"/>
                      <a:pt x="95" y="148"/>
                      <a:pt x="95" y="152"/>
                    </a:cubicBezTo>
                    <a:cubicBezTo>
                      <a:pt x="95" y="158"/>
                      <a:pt x="91" y="161"/>
                      <a:pt x="87" y="164"/>
                    </a:cubicBezTo>
                    <a:cubicBezTo>
                      <a:pt x="85" y="166"/>
                      <a:pt x="82" y="168"/>
                      <a:pt x="81" y="170"/>
                    </a:cubicBezTo>
                    <a:cubicBezTo>
                      <a:pt x="80" y="180"/>
                      <a:pt x="78" y="180"/>
                      <a:pt x="77" y="180"/>
                    </a:cubicBezTo>
                    <a:cubicBezTo>
                      <a:pt x="75" y="180"/>
                      <a:pt x="75" y="183"/>
                      <a:pt x="74" y="187"/>
                    </a:cubicBezTo>
                    <a:cubicBezTo>
                      <a:pt x="74" y="188"/>
                      <a:pt x="74" y="189"/>
                      <a:pt x="73" y="190"/>
                    </a:cubicBezTo>
                    <a:cubicBezTo>
                      <a:pt x="74" y="190"/>
                      <a:pt x="74" y="190"/>
                      <a:pt x="74" y="190"/>
                    </a:cubicBezTo>
                    <a:lnTo>
                      <a:pt x="76" y="190"/>
                    </a:lnTo>
                    <a:cubicBezTo>
                      <a:pt x="79" y="190"/>
                      <a:pt x="82" y="190"/>
                      <a:pt x="85" y="192"/>
                    </a:cubicBezTo>
                    <a:cubicBezTo>
                      <a:pt x="87" y="193"/>
                      <a:pt x="88" y="195"/>
                      <a:pt x="89" y="197"/>
                    </a:cubicBezTo>
                    <a:cubicBezTo>
                      <a:pt x="91" y="199"/>
                      <a:pt x="92" y="202"/>
                      <a:pt x="93" y="203"/>
                    </a:cubicBezTo>
                    <a:cubicBezTo>
                      <a:pt x="93" y="203"/>
                      <a:pt x="93" y="203"/>
                      <a:pt x="94" y="203"/>
                    </a:cubicBezTo>
                    <a:cubicBezTo>
                      <a:pt x="94" y="202"/>
                      <a:pt x="95" y="200"/>
                      <a:pt x="96" y="199"/>
                    </a:cubicBezTo>
                    <a:cubicBezTo>
                      <a:pt x="100" y="194"/>
                      <a:pt x="104" y="189"/>
                      <a:pt x="105" y="182"/>
                    </a:cubicBezTo>
                    <a:cubicBezTo>
                      <a:pt x="106" y="179"/>
                      <a:pt x="107" y="178"/>
                      <a:pt x="109" y="177"/>
                    </a:cubicBezTo>
                    <a:cubicBezTo>
                      <a:pt x="110" y="176"/>
                      <a:pt x="111" y="175"/>
                      <a:pt x="111" y="173"/>
                    </a:cubicBezTo>
                    <a:cubicBezTo>
                      <a:pt x="111" y="172"/>
                      <a:pt x="111" y="172"/>
                      <a:pt x="110" y="171"/>
                    </a:cubicBezTo>
                    <a:cubicBezTo>
                      <a:pt x="108" y="170"/>
                      <a:pt x="107" y="169"/>
                      <a:pt x="107" y="166"/>
                    </a:cubicBezTo>
                    <a:cubicBezTo>
                      <a:pt x="107" y="159"/>
                      <a:pt x="109" y="154"/>
                      <a:pt x="111" y="150"/>
                    </a:cubicBezTo>
                    <a:cubicBezTo>
                      <a:pt x="114" y="146"/>
                      <a:pt x="116" y="142"/>
                      <a:pt x="116" y="135"/>
                    </a:cubicBezTo>
                    <a:cubicBezTo>
                      <a:pt x="116" y="134"/>
                      <a:pt x="117" y="133"/>
                      <a:pt x="117" y="133"/>
                    </a:cubicBezTo>
                    <a:lnTo>
                      <a:pt x="121" y="133"/>
                    </a:lnTo>
                    <a:cubicBezTo>
                      <a:pt x="122" y="133"/>
                      <a:pt x="122" y="134"/>
                      <a:pt x="122" y="134"/>
                    </a:cubicBezTo>
                    <a:cubicBezTo>
                      <a:pt x="122" y="134"/>
                      <a:pt x="123" y="134"/>
                      <a:pt x="123" y="135"/>
                    </a:cubicBezTo>
                    <a:cubicBezTo>
                      <a:pt x="124" y="136"/>
                      <a:pt x="125" y="137"/>
                      <a:pt x="125" y="137"/>
                    </a:cubicBezTo>
                    <a:cubicBezTo>
                      <a:pt x="127" y="137"/>
                      <a:pt x="129" y="136"/>
                      <a:pt x="131" y="135"/>
                    </a:cubicBezTo>
                    <a:cubicBezTo>
                      <a:pt x="131" y="135"/>
                      <a:pt x="131" y="134"/>
                      <a:pt x="132" y="134"/>
                    </a:cubicBezTo>
                    <a:cubicBezTo>
                      <a:pt x="131" y="128"/>
                      <a:pt x="131" y="121"/>
                      <a:pt x="132" y="115"/>
                    </a:cubicBezTo>
                    <a:cubicBezTo>
                      <a:pt x="132" y="113"/>
                      <a:pt x="132" y="111"/>
                      <a:pt x="132" y="109"/>
                    </a:cubicBezTo>
                    <a:cubicBezTo>
                      <a:pt x="131" y="102"/>
                      <a:pt x="133" y="97"/>
                      <a:pt x="138" y="88"/>
                    </a:cubicBezTo>
                    <a:cubicBezTo>
                      <a:pt x="140" y="85"/>
                      <a:pt x="141" y="82"/>
                      <a:pt x="143" y="7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3" name="Freeform 1169"/>
              <p:cNvSpPr>
                <a:spLocks/>
              </p:cNvSpPr>
              <p:nvPr/>
            </p:nvSpPr>
            <p:spPr bwMode="auto">
              <a:xfrm>
                <a:off x="3624717" y="3932832"/>
                <a:ext cx="637078" cy="401308"/>
              </a:xfrm>
              <a:custGeom>
                <a:avLst/>
                <a:gdLst>
                  <a:gd name="T0" fmla="*/ 160 w 175"/>
                  <a:gd name="T1" fmla="*/ 116 h 135"/>
                  <a:gd name="T2" fmla="*/ 170 w 175"/>
                  <a:gd name="T3" fmla="*/ 113 h 135"/>
                  <a:gd name="T4" fmla="*/ 173 w 175"/>
                  <a:gd name="T5" fmla="*/ 101 h 135"/>
                  <a:gd name="T6" fmla="*/ 175 w 175"/>
                  <a:gd name="T7" fmla="*/ 96 h 135"/>
                  <a:gd name="T8" fmla="*/ 171 w 175"/>
                  <a:gd name="T9" fmla="*/ 78 h 135"/>
                  <a:gd name="T10" fmla="*/ 169 w 175"/>
                  <a:gd name="T11" fmla="*/ 65 h 135"/>
                  <a:gd name="T12" fmla="*/ 168 w 175"/>
                  <a:gd name="T13" fmla="*/ 58 h 135"/>
                  <a:gd name="T14" fmla="*/ 154 w 175"/>
                  <a:gd name="T15" fmla="*/ 69 h 135"/>
                  <a:gd name="T16" fmla="*/ 147 w 175"/>
                  <a:gd name="T17" fmla="*/ 68 h 135"/>
                  <a:gd name="T18" fmla="*/ 149 w 175"/>
                  <a:gd name="T19" fmla="*/ 59 h 135"/>
                  <a:gd name="T20" fmla="*/ 145 w 175"/>
                  <a:gd name="T21" fmla="*/ 51 h 135"/>
                  <a:gd name="T22" fmla="*/ 147 w 175"/>
                  <a:gd name="T23" fmla="*/ 44 h 135"/>
                  <a:gd name="T24" fmla="*/ 138 w 175"/>
                  <a:gd name="T25" fmla="*/ 43 h 135"/>
                  <a:gd name="T26" fmla="*/ 117 w 175"/>
                  <a:gd name="T27" fmla="*/ 40 h 135"/>
                  <a:gd name="T28" fmla="*/ 107 w 175"/>
                  <a:gd name="T29" fmla="*/ 36 h 135"/>
                  <a:gd name="T30" fmla="*/ 95 w 175"/>
                  <a:gd name="T31" fmla="*/ 35 h 135"/>
                  <a:gd name="T32" fmla="*/ 86 w 175"/>
                  <a:gd name="T33" fmla="*/ 19 h 135"/>
                  <a:gd name="T34" fmla="*/ 61 w 175"/>
                  <a:gd name="T35" fmla="*/ 8 h 135"/>
                  <a:gd name="T36" fmla="*/ 37 w 175"/>
                  <a:gd name="T37" fmla="*/ 1 h 135"/>
                  <a:gd name="T38" fmla="*/ 32 w 175"/>
                  <a:gd name="T39" fmla="*/ 3 h 135"/>
                  <a:gd name="T40" fmla="*/ 25 w 175"/>
                  <a:gd name="T41" fmla="*/ 22 h 135"/>
                  <a:gd name="T42" fmla="*/ 27 w 175"/>
                  <a:gd name="T43" fmla="*/ 27 h 135"/>
                  <a:gd name="T44" fmla="*/ 19 w 175"/>
                  <a:gd name="T45" fmla="*/ 33 h 135"/>
                  <a:gd name="T46" fmla="*/ 9 w 175"/>
                  <a:gd name="T47" fmla="*/ 42 h 135"/>
                  <a:gd name="T48" fmla="*/ 3 w 175"/>
                  <a:gd name="T49" fmla="*/ 59 h 135"/>
                  <a:gd name="T50" fmla="*/ 9 w 175"/>
                  <a:gd name="T51" fmla="*/ 80 h 135"/>
                  <a:gd name="T52" fmla="*/ 6 w 175"/>
                  <a:gd name="T53" fmla="*/ 84 h 135"/>
                  <a:gd name="T54" fmla="*/ 8 w 175"/>
                  <a:gd name="T55" fmla="*/ 92 h 135"/>
                  <a:gd name="T56" fmla="*/ 27 w 175"/>
                  <a:gd name="T57" fmla="*/ 90 h 135"/>
                  <a:gd name="T58" fmla="*/ 20 w 175"/>
                  <a:gd name="T59" fmla="*/ 99 h 135"/>
                  <a:gd name="T60" fmla="*/ 27 w 175"/>
                  <a:gd name="T61" fmla="*/ 112 h 135"/>
                  <a:gd name="T62" fmla="*/ 40 w 175"/>
                  <a:gd name="T63" fmla="*/ 124 h 135"/>
                  <a:gd name="T64" fmla="*/ 50 w 175"/>
                  <a:gd name="T65" fmla="*/ 124 h 135"/>
                  <a:gd name="T66" fmla="*/ 62 w 175"/>
                  <a:gd name="T67" fmla="*/ 121 h 135"/>
                  <a:gd name="T68" fmla="*/ 69 w 175"/>
                  <a:gd name="T69" fmla="*/ 122 h 135"/>
                  <a:gd name="T70" fmla="*/ 83 w 175"/>
                  <a:gd name="T71" fmla="*/ 115 h 135"/>
                  <a:gd name="T72" fmla="*/ 109 w 175"/>
                  <a:gd name="T73" fmla="*/ 113 h 135"/>
                  <a:gd name="T74" fmla="*/ 115 w 175"/>
                  <a:gd name="T75" fmla="*/ 118 h 135"/>
                  <a:gd name="T76" fmla="*/ 126 w 175"/>
                  <a:gd name="T77" fmla="*/ 135 h 135"/>
                  <a:gd name="T78" fmla="*/ 137 w 175"/>
                  <a:gd name="T79" fmla="*/ 120 h 135"/>
                  <a:gd name="T80" fmla="*/ 148 w 175"/>
                  <a:gd name="T81" fmla="*/ 11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5" h="135">
                    <a:moveTo>
                      <a:pt x="150" y="117"/>
                    </a:moveTo>
                    <a:cubicBezTo>
                      <a:pt x="153" y="115"/>
                      <a:pt x="157" y="116"/>
                      <a:pt x="160" y="116"/>
                    </a:cubicBezTo>
                    <a:cubicBezTo>
                      <a:pt x="163" y="116"/>
                      <a:pt x="164" y="117"/>
                      <a:pt x="166" y="117"/>
                    </a:cubicBezTo>
                    <a:cubicBezTo>
                      <a:pt x="169" y="116"/>
                      <a:pt x="169" y="115"/>
                      <a:pt x="170" y="113"/>
                    </a:cubicBezTo>
                    <a:cubicBezTo>
                      <a:pt x="171" y="111"/>
                      <a:pt x="172" y="109"/>
                      <a:pt x="174" y="108"/>
                    </a:cubicBezTo>
                    <a:cubicBezTo>
                      <a:pt x="174" y="106"/>
                      <a:pt x="173" y="103"/>
                      <a:pt x="173" y="101"/>
                    </a:cubicBezTo>
                    <a:cubicBezTo>
                      <a:pt x="173" y="100"/>
                      <a:pt x="174" y="99"/>
                      <a:pt x="174" y="98"/>
                    </a:cubicBezTo>
                    <a:cubicBezTo>
                      <a:pt x="175" y="97"/>
                      <a:pt x="175" y="97"/>
                      <a:pt x="175" y="96"/>
                    </a:cubicBezTo>
                    <a:cubicBezTo>
                      <a:pt x="175" y="93"/>
                      <a:pt x="174" y="89"/>
                      <a:pt x="173" y="86"/>
                    </a:cubicBezTo>
                    <a:cubicBezTo>
                      <a:pt x="172" y="83"/>
                      <a:pt x="171" y="80"/>
                      <a:pt x="171" y="78"/>
                    </a:cubicBezTo>
                    <a:lnTo>
                      <a:pt x="171" y="74"/>
                    </a:lnTo>
                    <a:cubicBezTo>
                      <a:pt x="171" y="70"/>
                      <a:pt x="170" y="68"/>
                      <a:pt x="169" y="65"/>
                    </a:cubicBezTo>
                    <a:lnTo>
                      <a:pt x="168" y="64"/>
                    </a:lnTo>
                    <a:lnTo>
                      <a:pt x="168" y="58"/>
                    </a:lnTo>
                    <a:cubicBezTo>
                      <a:pt x="163" y="58"/>
                      <a:pt x="155" y="60"/>
                      <a:pt x="154" y="68"/>
                    </a:cubicBezTo>
                    <a:lnTo>
                      <a:pt x="154" y="69"/>
                    </a:lnTo>
                    <a:lnTo>
                      <a:pt x="147" y="69"/>
                    </a:lnTo>
                    <a:lnTo>
                      <a:pt x="147" y="68"/>
                    </a:lnTo>
                    <a:cubicBezTo>
                      <a:pt x="147" y="66"/>
                      <a:pt x="148" y="65"/>
                      <a:pt x="148" y="63"/>
                    </a:cubicBezTo>
                    <a:cubicBezTo>
                      <a:pt x="148" y="62"/>
                      <a:pt x="149" y="61"/>
                      <a:pt x="149" y="59"/>
                    </a:cubicBezTo>
                    <a:cubicBezTo>
                      <a:pt x="149" y="58"/>
                      <a:pt x="148" y="57"/>
                      <a:pt x="147" y="56"/>
                    </a:cubicBezTo>
                    <a:cubicBezTo>
                      <a:pt x="146" y="55"/>
                      <a:pt x="145" y="53"/>
                      <a:pt x="145" y="51"/>
                    </a:cubicBezTo>
                    <a:cubicBezTo>
                      <a:pt x="145" y="49"/>
                      <a:pt x="146" y="48"/>
                      <a:pt x="146" y="47"/>
                    </a:cubicBezTo>
                    <a:cubicBezTo>
                      <a:pt x="147" y="46"/>
                      <a:pt x="147" y="45"/>
                      <a:pt x="147" y="44"/>
                    </a:cubicBezTo>
                    <a:cubicBezTo>
                      <a:pt x="147" y="41"/>
                      <a:pt x="146" y="41"/>
                      <a:pt x="144" y="41"/>
                    </a:cubicBezTo>
                    <a:cubicBezTo>
                      <a:pt x="142" y="41"/>
                      <a:pt x="140" y="42"/>
                      <a:pt x="138" y="43"/>
                    </a:cubicBezTo>
                    <a:cubicBezTo>
                      <a:pt x="136" y="44"/>
                      <a:pt x="133" y="45"/>
                      <a:pt x="130" y="45"/>
                    </a:cubicBezTo>
                    <a:cubicBezTo>
                      <a:pt x="124" y="45"/>
                      <a:pt x="120" y="42"/>
                      <a:pt x="117" y="40"/>
                    </a:cubicBezTo>
                    <a:cubicBezTo>
                      <a:pt x="114" y="38"/>
                      <a:pt x="112" y="36"/>
                      <a:pt x="110" y="36"/>
                    </a:cubicBezTo>
                    <a:cubicBezTo>
                      <a:pt x="109" y="36"/>
                      <a:pt x="108" y="36"/>
                      <a:pt x="107" y="36"/>
                    </a:cubicBezTo>
                    <a:cubicBezTo>
                      <a:pt x="105" y="36"/>
                      <a:pt x="104" y="36"/>
                      <a:pt x="102" y="36"/>
                    </a:cubicBezTo>
                    <a:cubicBezTo>
                      <a:pt x="98" y="36"/>
                      <a:pt x="96" y="36"/>
                      <a:pt x="95" y="35"/>
                    </a:cubicBezTo>
                    <a:cubicBezTo>
                      <a:pt x="92" y="33"/>
                      <a:pt x="92" y="30"/>
                      <a:pt x="91" y="27"/>
                    </a:cubicBezTo>
                    <a:cubicBezTo>
                      <a:pt x="90" y="24"/>
                      <a:pt x="89" y="21"/>
                      <a:pt x="86" y="19"/>
                    </a:cubicBezTo>
                    <a:cubicBezTo>
                      <a:pt x="85" y="18"/>
                      <a:pt x="84" y="18"/>
                      <a:pt x="84" y="17"/>
                    </a:cubicBezTo>
                    <a:cubicBezTo>
                      <a:pt x="77" y="13"/>
                      <a:pt x="69" y="9"/>
                      <a:pt x="61" y="8"/>
                    </a:cubicBezTo>
                    <a:cubicBezTo>
                      <a:pt x="60" y="8"/>
                      <a:pt x="58" y="7"/>
                      <a:pt x="57" y="7"/>
                    </a:cubicBezTo>
                    <a:cubicBezTo>
                      <a:pt x="45" y="5"/>
                      <a:pt x="39" y="4"/>
                      <a:pt x="37" y="1"/>
                    </a:cubicBezTo>
                    <a:lnTo>
                      <a:pt x="32" y="0"/>
                    </a:lnTo>
                    <a:cubicBezTo>
                      <a:pt x="32" y="1"/>
                      <a:pt x="32" y="2"/>
                      <a:pt x="32" y="3"/>
                    </a:cubicBezTo>
                    <a:cubicBezTo>
                      <a:pt x="32" y="9"/>
                      <a:pt x="30" y="12"/>
                      <a:pt x="28" y="15"/>
                    </a:cubicBezTo>
                    <a:cubicBezTo>
                      <a:pt x="26" y="18"/>
                      <a:pt x="25" y="20"/>
                      <a:pt x="25" y="22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4"/>
                      <a:pt x="27" y="25"/>
                      <a:pt x="27" y="27"/>
                    </a:cubicBezTo>
                    <a:cubicBezTo>
                      <a:pt x="27" y="33"/>
                      <a:pt x="22" y="33"/>
                      <a:pt x="20" y="33"/>
                    </a:cubicBezTo>
                    <a:cubicBezTo>
                      <a:pt x="20" y="33"/>
                      <a:pt x="19" y="33"/>
                      <a:pt x="19" y="33"/>
                    </a:cubicBezTo>
                    <a:cubicBezTo>
                      <a:pt x="17" y="33"/>
                      <a:pt x="14" y="33"/>
                      <a:pt x="13" y="34"/>
                    </a:cubicBezTo>
                    <a:cubicBezTo>
                      <a:pt x="10" y="36"/>
                      <a:pt x="10" y="39"/>
                      <a:pt x="9" y="42"/>
                    </a:cubicBezTo>
                    <a:cubicBezTo>
                      <a:pt x="9" y="44"/>
                      <a:pt x="9" y="46"/>
                      <a:pt x="7" y="48"/>
                    </a:cubicBezTo>
                    <a:cubicBezTo>
                      <a:pt x="5" y="51"/>
                      <a:pt x="3" y="55"/>
                      <a:pt x="3" y="59"/>
                    </a:cubicBezTo>
                    <a:cubicBezTo>
                      <a:pt x="3" y="65"/>
                      <a:pt x="5" y="68"/>
                      <a:pt x="6" y="70"/>
                    </a:cubicBezTo>
                    <a:cubicBezTo>
                      <a:pt x="8" y="73"/>
                      <a:pt x="9" y="76"/>
                      <a:pt x="9" y="80"/>
                    </a:cubicBezTo>
                    <a:cubicBezTo>
                      <a:pt x="9" y="83"/>
                      <a:pt x="8" y="83"/>
                      <a:pt x="7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5" y="89"/>
                      <a:pt x="3" y="92"/>
                      <a:pt x="0" y="95"/>
                    </a:cubicBezTo>
                    <a:cubicBezTo>
                      <a:pt x="3" y="94"/>
                      <a:pt x="6" y="93"/>
                      <a:pt x="8" y="92"/>
                    </a:cubicBezTo>
                    <a:cubicBezTo>
                      <a:pt x="12" y="91"/>
                      <a:pt x="16" y="90"/>
                      <a:pt x="21" y="90"/>
                    </a:cubicBezTo>
                    <a:lnTo>
                      <a:pt x="27" y="90"/>
                    </a:lnTo>
                    <a:lnTo>
                      <a:pt x="27" y="91"/>
                    </a:lnTo>
                    <a:cubicBezTo>
                      <a:pt x="27" y="96"/>
                      <a:pt x="25" y="99"/>
                      <a:pt x="20" y="99"/>
                    </a:cubicBezTo>
                    <a:lnTo>
                      <a:pt x="20" y="103"/>
                    </a:lnTo>
                    <a:cubicBezTo>
                      <a:pt x="22" y="106"/>
                      <a:pt x="24" y="109"/>
                      <a:pt x="27" y="112"/>
                    </a:cubicBezTo>
                    <a:cubicBezTo>
                      <a:pt x="31" y="116"/>
                      <a:pt x="35" y="120"/>
                      <a:pt x="38" y="126"/>
                    </a:cubicBezTo>
                    <a:cubicBezTo>
                      <a:pt x="39" y="126"/>
                      <a:pt x="40" y="125"/>
                      <a:pt x="40" y="124"/>
                    </a:cubicBezTo>
                    <a:cubicBezTo>
                      <a:pt x="41" y="123"/>
                      <a:pt x="43" y="121"/>
                      <a:pt x="45" y="121"/>
                    </a:cubicBezTo>
                    <a:cubicBezTo>
                      <a:pt x="47" y="121"/>
                      <a:pt x="49" y="123"/>
                      <a:pt x="50" y="124"/>
                    </a:cubicBezTo>
                    <a:cubicBezTo>
                      <a:pt x="51" y="124"/>
                      <a:pt x="51" y="125"/>
                      <a:pt x="51" y="125"/>
                    </a:cubicBezTo>
                    <a:cubicBezTo>
                      <a:pt x="54" y="122"/>
                      <a:pt x="58" y="121"/>
                      <a:pt x="62" y="121"/>
                    </a:cubicBezTo>
                    <a:cubicBezTo>
                      <a:pt x="63" y="121"/>
                      <a:pt x="64" y="121"/>
                      <a:pt x="65" y="122"/>
                    </a:cubicBezTo>
                    <a:cubicBezTo>
                      <a:pt x="66" y="122"/>
                      <a:pt x="67" y="122"/>
                      <a:pt x="69" y="122"/>
                    </a:cubicBezTo>
                    <a:cubicBezTo>
                      <a:pt x="70" y="122"/>
                      <a:pt x="72" y="122"/>
                      <a:pt x="73" y="121"/>
                    </a:cubicBezTo>
                    <a:cubicBezTo>
                      <a:pt x="77" y="120"/>
                      <a:pt x="80" y="118"/>
                      <a:pt x="83" y="115"/>
                    </a:cubicBezTo>
                    <a:cubicBezTo>
                      <a:pt x="88" y="111"/>
                      <a:pt x="93" y="107"/>
                      <a:pt x="101" y="107"/>
                    </a:cubicBezTo>
                    <a:cubicBezTo>
                      <a:pt x="105" y="107"/>
                      <a:pt x="107" y="110"/>
                      <a:pt x="109" y="113"/>
                    </a:cubicBezTo>
                    <a:cubicBezTo>
                      <a:pt x="111" y="115"/>
                      <a:pt x="112" y="118"/>
                      <a:pt x="114" y="118"/>
                    </a:cubicBezTo>
                    <a:lnTo>
                      <a:pt x="115" y="118"/>
                    </a:lnTo>
                    <a:lnTo>
                      <a:pt x="115" y="125"/>
                    </a:lnTo>
                    <a:cubicBezTo>
                      <a:pt x="115" y="127"/>
                      <a:pt x="124" y="135"/>
                      <a:pt x="126" y="135"/>
                    </a:cubicBezTo>
                    <a:cubicBezTo>
                      <a:pt x="130" y="135"/>
                      <a:pt x="135" y="126"/>
                      <a:pt x="137" y="120"/>
                    </a:cubicBezTo>
                    <a:lnTo>
                      <a:pt x="137" y="120"/>
                    </a:lnTo>
                    <a:lnTo>
                      <a:pt x="146" y="120"/>
                    </a:lnTo>
                    <a:cubicBezTo>
                      <a:pt x="146" y="120"/>
                      <a:pt x="147" y="119"/>
                      <a:pt x="148" y="118"/>
                    </a:cubicBezTo>
                    <a:cubicBezTo>
                      <a:pt x="148" y="117"/>
                      <a:pt x="149" y="117"/>
                      <a:pt x="150" y="11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4" name="Freeform 1170"/>
              <p:cNvSpPr>
                <a:spLocks/>
              </p:cNvSpPr>
              <p:nvPr/>
            </p:nvSpPr>
            <p:spPr bwMode="auto">
              <a:xfrm>
                <a:off x="4245455" y="4039849"/>
                <a:ext cx="326700" cy="441443"/>
              </a:xfrm>
              <a:custGeom>
                <a:avLst/>
                <a:gdLst>
                  <a:gd name="T0" fmla="*/ 80 w 85"/>
                  <a:gd name="T1" fmla="*/ 97 h 146"/>
                  <a:gd name="T2" fmla="*/ 85 w 85"/>
                  <a:gd name="T3" fmla="*/ 88 h 146"/>
                  <a:gd name="T4" fmla="*/ 78 w 85"/>
                  <a:gd name="T5" fmla="*/ 82 h 146"/>
                  <a:gd name="T6" fmla="*/ 74 w 85"/>
                  <a:gd name="T7" fmla="*/ 82 h 146"/>
                  <a:gd name="T8" fmla="*/ 73 w 85"/>
                  <a:gd name="T9" fmla="*/ 82 h 146"/>
                  <a:gd name="T10" fmla="*/ 68 w 85"/>
                  <a:gd name="T11" fmla="*/ 81 h 146"/>
                  <a:gd name="T12" fmla="*/ 67 w 85"/>
                  <a:gd name="T13" fmla="*/ 78 h 146"/>
                  <a:gd name="T14" fmla="*/ 70 w 85"/>
                  <a:gd name="T15" fmla="*/ 70 h 146"/>
                  <a:gd name="T16" fmla="*/ 72 w 85"/>
                  <a:gd name="T17" fmla="*/ 61 h 146"/>
                  <a:gd name="T18" fmla="*/ 70 w 85"/>
                  <a:gd name="T19" fmla="*/ 56 h 146"/>
                  <a:gd name="T20" fmla="*/ 67 w 85"/>
                  <a:gd name="T21" fmla="*/ 48 h 146"/>
                  <a:gd name="T22" fmla="*/ 72 w 85"/>
                  <a:gd name="T23" fmla="*/ 44 h 146"/>
                  <a:gd name="T24" fmla="*/ 74 w 85"/>
                  <a:gd name="T25" fmla="*/ 43 h 146"/>
                  <a:gd name="T26" fmla="*/ 79 w 85"/>
                  <a:gd name="T27" fmla="*/ 37 h 146"/>
                  <a:gd name="T28" fmla="*/ 83 w 85"/>
                  <a:gd name="T29" fmla="*/ 31 h 146"/>
                  <a:gd name="T30" fmla="*/ 77 w 85"/>
                  <a:gd name="T31" fmla="*/ 16 h 146"/>
                  <a:gd name="T32" fmla="*/ 72 w 85"/>
                  <a:gd name="T33" fmla="*/ 7 h 146"/>
                  <a:gd name="T34" fmla="*/ 72 w 85"/>
                  <a:gd name="T35" fmla="*/ 5 h 146"/>
                  <a:gd name="T36" fmla="*/ 71 w 85"/>
                  <a:gd name="T37" fmla="*/ 0 h 146"/>
                  <a:gd name="T38" fmla="*/ 65 w 85"/>
                  <a:gd name="T39" fmla="*/ 4 h 146"/>
                  <a:gd name="T40" fmla="*/ 58 w 85"/>
                  <a:gd name="T41" fmla="*/ 8 h 146"/>
                  <a:gd name="T42" fmla="*/ 53 w 85"/>
                  <a:gd name="T43" fmla="*/ 5 h 146"/>
                  <a:gd name="T44" fmla="*/ 52 w 85"/>
                  <a:gd name="T45" fmla="*/ 5 h 146"/>
                  <a:gd name="T46" fmla="*/ 48 w 85"/>
                  <a:gd name="T47" fmla="*/ 5 h 146"/>
                  <a:gd name="T48" fmla="*/ 48 w 85"/>
                  <a:gd name="T49" fmla="*/ 8 h 146"/>
                  <a:gd name="T50" fmla="*/ 42 w 85"/>
                  <a:gd name="T51" fmla="*/ 8 h 146"/>
                  <a:gd name="T52" fmla="*/ 40 w 85"/>
                  <a:gd name="T53" fmla="*/ 6 h 146"/>
                  <a:gd name="T54" fmla="*/ 37 w 85"/>
                  <a:gd name="T55" fmla="*/ 4 h 146"/>
                  <a:gd name="T56" fmla="*/ 32 w 85"/>
                  <a:gd name="T57" fmla="*/ 5 h 146"/>
                  <a:gd name="T58" fmla="*/ 27 w 85"/>
                  <a:gd name="T59" fmla="*/ 6 h 146"/>
                  <a:gd name="T60" fmla="*/ 21 w 85"/>
                  <a:gd name="T61" fmla="*/ 10 h 146"/>
                  <a:gd name="T62" fmla="*/ 11 w 85"/>
                  <a:gd name="T63" fmla="*/ 16 h 146"/>
                  <a:gd name="T64" fmla="*/ 4 w 85"/>
                  <a:gd name="T65" fmla="*/ 18 h 146"/>
                  <a:gd name="T66" fmla="*/ 0 w 85"/>
                  <a:gd name="T67" fmla="*/ 19 h 146"/>
                  <a:gd name="T68" fmla="*/ 0 w 85"/>
                  <a:gd name="T69" fmla="*/ 27 h 146"/>
                  <a:gd name="T70" fmla="*/ 2 w 85"/>
                  <a:gd name="T71" fmla="*/ 37 h 146"/>
                  <a:gd name="T72" fmla="*/ 2 w 85"/>
                  <a:gd name="T73" fmla="*/ 41 h 146"/>
                  <a:gd name="T74" fmla="*/ 4 w 85"/>
                  <a:gd name="T75" fmla="*/ 48 h 146"/>
                  <a:gd name="T76" fmla="*/ 7 w 85"/>
                  <a:gd name="T77" fmla="*/ 59 h 146"/>
                  <a:gd name="T78" fmla="*/ 5 w 85"/>
                  <a:gd name="T79" fmla="*/ 63 h 146"/>
                  <a:gd name="T80" fmla="*/ 4 w 85"/>
                  <a:gd name="T81" fmla="*/ 64 h 146"/>
                  <a:gd name="T82" fmla="*/ 20 w 85"/>
                  <a:gd name="T83" fmla="*/ 84 h 146"/>
                  <a:gd name="T84" fmla="*/ 22 w 85"/>
                  <a:gd name="T85" fmla="*/ 86 h 146"/>
                  <a:gd name="T86" fmla="*/ 28 w 85"/>
                  <a:gd name="T87" fmla="*/ 95 h 146"/>
                  <a:gd name="T88" fmla="*/ 38 w 85"/>
                  <a:gd name="T89" fmla="*/ 105 h 146"/>
                  <a:gd name="T90" fmla="*/ 39 w 85"/>
                  <a:gd name="T91" fmla="*/ 105 h 146"/>
                  <a:gd name="T92" fmla="*/ 39 w 85"/>
                  <a:gd name="T93" fmla="*/ 107 h 146"/>
                  <a:gd name="T94" fmla="*/ 37 w 85"/>
                  <a:gd name="T95" fmla="*/ 112 h 146"/>
                  <a:gd name="T96" fmla="*/ 35 w 85"/>
                  <a:gd name="T97" fmla="*/ 114 h 146"/>
                  <a:gd name="T98" fmla="*/ 38 w 85"/>
                  <a:gd name="T99" fmla="*/ 117 h 146"/>
                  <a:gd name="T100" fmla="*/ 41 w 85"/>
                  <a:gd name="T101" fmla="*/ 122 h 146"/>
                  <a:gd name="T102" fmla="*/ 40 w 85"/>
                  <a:gd name="T103" fmla="*/ 126 h 146"/>
                  <a:gd name="T104" fmla="*/ 39 w 85"/>
                  <a:gd name="T105" fmla="*/ 128 h 146"/>
                  <a:gd name="T106" fmla="*/ 53 w 85"/>
                  <a:gd name="T107" fmla="*/ 137 h 146"/>
                  <a:gd name="T108" fmla="*/ 66 w 85"/>
                  <a:gd name="T109" fmla="*/ 141 h 146"/>
                  <a:gd name="T110" fmla="*/ 67 w 85"/>
                  <a:gd name="T111" fmla="*/ 146 h 146"/>
                  <a:gd name="T112" fmla="*/ 79 w 85"/>
                  <a:gd name="T113" fmla="*/ 131 h 146"/>
                  <a:gd name="T114" fmla="*/ 77 w 85"/>
                  <a:gd name="T115" fmla="*/ 122 h 146"/>
                  <a:gd name="T116" fmla="*/ 74 w 85"/>
                  <a:gd name="T117" fmla="*/ 110 h 146"/>
                  <a:gd name="T118" fmla="*/ 80 w 85"/>
                  <a:gd name="T119" fmla="*/ 9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5" h="146">
                    <a:moveTo>
                      <a:pt x="80" y="97"/>
                    </a:moveTo>
                    <a:cubicBezTo>
                      <a:pt x="83" y="94"/>
                      <a:pt x="85" y="91"/>
                      <a:pt x="85" y="88"/>
                    </a:cubicBezTo>
                    <a:cubicBezTo>
                      <a:pt x="85" y="83"/>
                      <a:pt x="83" y="82"/>
                      <a:pt x="78" y="82"/>
                    </a:cubicBezTo>
                    <a:cubicBezTo>
                      <a:pt x="77" y="82"/>
                      <a:pt x="75" y="82"/>
                      <a:pt x="74" y="82"/>
                    </a:cubicBezTo>
                    <a:cubicBezTo>
                      <a:pt x="74" y="82"/>
                      <a:pt x="73" y="82"/>
                      <a:pt x="73" y="82"/>
                    </a:cubicBezTo>
                    <a:cubicBezTo>
                      <a:pt x="71" y="82"/>
                      <a:pt x="69" y="82"/>
                      <a:pt x="68" y="81"/>
                    </a:cubicBezTo>
                    <a:cubicBezTo>
                      <a:pt x="68" y="81"/>
                      <a:pt x="67" y="80"/>
                      <a:pt x="67" y="78"/>
                    </a:cubicBezTo>
                    <a:cubicBezTo>
                      <a:pt x="67" y="75"/>
                      <a:pt x="69" y="73"/>
                      <a:pt x="70" y="70"/>
                    </a:cubicBezTo>
                    <a:cubicBezTo>
                      <a:pt x="71" y="67"/>
                      <a:pt x="72" y="64"/>
                      <a:pt x="72" y="61"/>
                    </a:cubicBezTo>
                    <a:cubicBezTo>
                      <a:pt x="72" y="59"/>
                      <a:pt x="71" y="58"/>
                      <a:pt x="70" y="56"/>
                    </a:cubicBezTo>
                    <a:cubicBezTo>
                      <a:pt x="69" y="54"/>
                      <a:pt x="67" y="52"/>
                      <a:pt x="67" y="48"/>
                    </a:cubicBezTo>
                    <a:cubicBezTo>
                      <a:pt x="67" y="45"/>
                      <a:pt x="70" y="44"/>
                      <a:pt x="72" y="44"/>
                    </a:cubicBezTo>
                    <a:cubicBezTo>
                      <a:pt x="73" y="43"/>
                      <a:pt x="73" y="43"/>
                      <a:pt x="74" y="43"/>
                    </a:cubicBezTo>
                    <a:cubicBezTo>
                      <a:pt x="74" y="39"/>
                      <a:pt x="77" y="38"/>
                      <a:pt x="79" y="37"/>
                    </a:cubicBezTo>
                    <a:cubicBezTo>
                      <a:pt x="81" y="36"/>
                      <a:pt x="83" y="35"/>
                      <a:pt x="83" y="31"/>
                    </a:cubicBezTo>
                    <a:cubicBezTo>
                      <a:pt x="83" y="24"/>
                      <a:pt x="80" y="20"/>
                      <a:pt x="77" y="16"/>
                    </a:cubicBezTo>
                    <a:cubicBezTo>
                      <a:pt x="74" y="14"/>
                      <a:pt x="72" y="11"/>
                      <a:pt x="72" y="7"/>
                    </a:cubicBezTo>
                    <a:cubicBezTo>
                      <a:pt x="72" y="7"/>
                      <a:pt x="72" y="6"/>
                      <a:pt x="72" y="5"/>
                    </a:cubicBezTo>
                    <a:cubicBezTo>
                      <a:pt x="72" y="3"/>
                      <a:pt x="72" y="2"/>
                      <a:pt x="71" y="0"/>
                    </a:cubicBezTo>
                    <a:cubicBezTo>
                      <a:pt x="68" y="0"/>
                      <a:pt x="66" y="2"/>
                      <a:pt x="65" y="4"/>
                    </a:cubicBezTo>
                    <a:cubicBezTo>
                      <a:pt x="63" y="6"/>
                      <a:pt x="61" y="8"/>
                      <a:pt x="58" y="8"/>
                    </a:cubicBezTo>
                    <a:cubicBezTo>
                      <a:pt x="55" y="8"/>
                      <a:pt x="54" y="6"/>
                      <a:pt x="53" y="5"/>
                    </a:cubicBezTo>
                    <a:cubicBezTo>
                      <a:pt x="52" y="5"/>
                      <a:pt x="52" y="5"/>
                      <a:pt x="52" y="5"/>
                    </a:cubicBezTo>
                    <a:lnTo>
                      <a:pt x="48" y="5"/>
                    </a:lnTo>
                    <a:lnTo>
                      <a:pt x="48" y="8"/>
                    </a:lnTo>
                    <a:lnTo>
                      <a:pt x="42" y="8"/>
                    </a:lnTo>
                    <a:cubicBezTo>
                      <a:pt x="41" y="7"/>
                      <a:pt x="41" y="7"/>
                      <a:pt x="40" y="6"/>
                    </a:cubicBezTo>
                    <a:cubicBezTo>
                      <a:pt x="39" y="5"/>
                      <a:pt x="38" y="4"/>
                      <a:pt x="37" y="4"/>
                    </a:cubicBezTo>
                    <a:cubicBezTo>
                      <a:pt x="35" y="4"/>
                      <a:pt x="33" y="4"/>
                      <a:pt x="32" y="5"/>
                    </a:cubicBezTo>
                    <a:cubicBezTo>
                      <a:pt x="31" y="6"/>
                      <a:pt x="29" y="6"/>
                      <a:pt x="27" y="6"/>
                    </a:cubicBezTo>
                    <a:cubicBezTo>
                      <a:pt x="25" y="6"/>
                      <a:pt x="23" y="8"/>
                      <a:pt x="21" y="10"/>
                    </a:cubicBezTo>
                    <a:cubicBezTo>
                      <a:pt x="19" y="13"/>
                      <a:pt x="16" y="16"/>
                      <a:pt x="11" y="16"/>
                    </a:cubicBezTo>
                    <a:cubicBezTo>
                      <a:pt x="9" y="16"/>
                      <a:pt x="7" y="17"/>
                      <a:pt x="4" y="18"/>
                    </a:cubicBezTo>
                    <a:cubicBezTo>
                      <a:pt x="3" y="19"/>
                      <a:pt x="1" y="19"/>
                      <a:pt x="0" y="19"/>
                    </a:cubicBezTo>
                    <a:lnTo>
                      <a:pt x="0" y="27"/>
                    </a:lnTo>
                    <a:cubicBezTo>
                      <a:pt x="1" y="30"/>
                      <a:pt x="2" y="33"/>
                      <a:pt x="2" y="37"/>
                    </a:cubicBezTo>
                    <a:lnTo>
                      <a:pt x="2" y="41"/>
                    </a:lnTo>
                    <a:cubicBezTo>
                      <a:pt x="2" y="43"/>
                      <a:pt x="3" y="45"/>
                      <a:pt x="4" y="48"/>
                    </a:cubicBezTo>
                    <a:cubicBezTo>
                      <a:pt x="5" y="52"/>
                      <a:pt x="7" y="55"/>
                      <a:pt x="7" y="59"/>
                    </a:cubicBezTo>
                    <a:cubicBezTo>
                      <a:pt x="7" y="61"/>
                      <a:pt x="6" y="62"/>
                      <a:pt x="5" y="63"/>
                    </a:cubicBezTo>
                    <a:cubicBezTo>
                      <a:pt x="5" y="63"/>
                      <a:pt x="4" y="63"/>
                      <a:pt x="4" y="64"/>
                    </a:cubicBezTo>
                    <a:cubicBezTo>
                      <a:pt x="4" y="75"/>
                      <a:pt x="13" y="80"/>
                      <a:pt x="20" y="84"/>
                    </a:cubicBezTo>
                    <a:cubicBezTo>
                      <a:pt x="20" y="85"/>
                      <a:pt x="21" y="85"/>
                      <a:pt x="22" y="86"/>
                    </a:cubicBezTo>
                    <a:cubicBezTo>
                      <a:pt x="25" y="88"/>
                      <a:pt x="26" y="92"/>
                      <a:pt x="28" y="95"/>
                    </a:cubicBezTo>
                    <a:cubicBezTo>
                      <a:pt x="30" y="100"/>
                      <a:pt x="32" y="105"/>
                      <a:pt x="38" y="105"/>
                    </a:cubicBezTo>
                    <a:lnTo>
                      <a:pt x="39" y="105"/>
                    </a:lnTo>
                    <a:lnTo>
                      <a:pt x="39" y="107"/>
                    </a:lnTo>
                    <a:cubicBezTo>
                      <a:pt x="39" y="109"/>
                      <a:pt x="38" y="110"/>
                      <a:pt x="37" y="112"/>
                    </a:cubicBezTo>
                    <a:cubicBezTo>
                      <a:pt x="36" y="112"/>
                      <a:pt x="35" y="113"/>
                      <a:pt x="35" y="114"/>
                    </a:cubicBezTo>
                    <a:cubicBezTo>
                      <a:pt x="35" y="115"/>
                      <a:pt x="36" y="116"/>
                      <a:pt x="38" y="117"/>
                    </a:cubicBezTo>
                    <a:cubicBezTo>
                      <a:pt x="39" y="118"/>
                      <a:pt x="41" y="120"/>
                      <a:pt x="41" y="122"/>
                    </a:cubicBezTo>
                    <a:cubicBezTo>
                      <a:pt x="41" y="124"/>
                      <a:pt x="40" y="125"/>
                      <a:pt x="40" y="126"/>
                    </a:cubicBezTo>
                    <a:cubicBezTo>
                      <a:pt x="39" y="126"/>
                      <a:pt x="39" y="127"/>
                      <a:pt x="39" y="128"/>
                    </a:cubicBezTo>
                    <a:cubicBezTo>
                      <a:pt x="39" y="134"/>
                      <a:pt x="45" y="135"/>
                      <a:pt x="53" y="137"/>
                    </a:cubicBezTo>
                    <a:cubicBezTo>
                      <a:pt x="58" y="137"/>
                      <a:pt x="63" y="138"/>
                      <a:pt x="66" y="141"/>
                    </a:cubicBezTo>
                    <a:cubicBezTo>
                      <a:pt x="67" y="142"/>
                      <a:pt x="67" y="144"/>
                      <a:pt x="67" y="146"/>
                    </a:cubicBezTo>
                    <a:cubicBezTo>
                      <a:pt x="73" y="142"/>
                      <a:pt x="79" y="139"/>
                      <a:pt x="79" y="131"/>
                    </a:cubicBezTo>
                    <a:cubicBezTo>
                      <a:pt x="79" y="128"/>
                      <a:pt x="78" y="125"/>
                      <a:pt x="77" y="122"/>
                    </a:cubicBezTo>
                    <a:cubicBezTo>
                      <a:pt x="75" y="118"/>
                      <a:pt x="74" y="114"/>
                      <a:pt x="74" y="110"/>
                    </a:cubicBezTo>
                    <a:cubicBezTo>
                      <a:pt x="74" y="104"/>
                      <a:pt x="77" y="100"/>
                      <a:pt x="80" y="9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5" name="Freeform 1171"/>
              <p:cNvSpPr>
                <a:spLocks/>
              </p:cNvSpPr>
              <p:nvPr/>
            </p:nvSpPr>
            <p:spPr bwMode="auto">
              <a:xfrm>
                <a:off x="3690058" y="3585033"/>
                <a:ext cx="865765" cy="548460"/>
              </a:xfrm>
              <a:custGeom>
                <a:avLst/>
                <a:gdLst>
                  <a:gd name="T0" fmla="*/ 208 w 234"/>
                  <a:gd name="T1" fmla="*/ 153 h 178"/>
                  <a:gd name="T2" fmla="*/ 222 w 234"/>
                  <a:gd name="T3" fmla="*/ 147 h 178"/>
                  <a:gd name="T4" fmla="*/ 228 w 234"/>
                  <a:gd name="T5" fmla="*/ 125 h 178"/>
                  <a:gd name="T6" fmla="*/ 225 w 234"/>
                  <a:gd name="T7" fmla="*/ 108 h 178"/>
                  <a:gd name="T8" fmla="*/ 219 w 234"/>
                  <a:gd name="T9" fmla="*/ 82 h 178"/>
                  <a:gd name="T10" fmla="*/ 217 w 234"/>
                  <a:gd name="T11" fmla="*/ 69 h 178"/>
                  <a:gd name="T12" fmla="*/ 205 w 234"/>
                  <a:gd name="T13" fmla="*/ 55 h 178"/>
                  <a:gd name="T14" fmla="*/ 186 w 234"/>
                  <a:gd name="T15" fmla="*/ 44 h 178"/>
                  <a:gd name="T16" fmla="*/ 167 w 234"/>
                  <a:gd name="T17" fmla="*/ 46 h 178"/>
                  <a:gd name="T18" fmla="*/ 162 w 234"/>
                  <a:gd name="T19" fmla="*/ 26 h 178"/>
                  <a:gd name="T20" fmla="*/ 156 w 234"/>
                  <a:gd name="T21" fmla="*/ 14 h 178"/>
                  <a:gd name="T22" fmla="*/ 144 w 234"/>
                  <a:gd name="T23" fmla="*/ 7 h 178"/>
                  <a:gd name="T24" fmla="*/ 123 w 234"/>
                  <a:gd name="T25" fmla="*/ 19 h 178"/>
                  <a:gd name="T26" fmla="*/ 98 w 234"/>
                  <a:gd name="T27" fmla="*/ 9 h 178"/>
                  <a:gd name="T28" fmla="*/ 65 w 234"/>
                  <a:gd name="T29" fmla="*/ 4 h 178"/>
                  <a:gd name="T30" fmla="*/ 52 w 234"/>
                  <a:gd name="T31" fmla="*/ 0 h 178"/>
                  <a:gd name="T32" fmla="*/ 32 w 234"/>
                  <a:gd name="T33" fmla="*/ 32 h 178"/>
                  <a:gd name="T34" fmla="*/ 16 w 234"/>
                  <a:gd name="T35" fmla="*/ 43 h 178"/>
                  <a:gd name="T36" fmla="*/ 9 w 234"/>
                  <a:gd name="T37" fmla="*/ 60 h 178"/>
                  <a:gd name="T38" fmla="*/ 4 w 234"/>
                  <a:gd name="T39" fmla="*/ 60 h 178"/>
                  <a:gd name="T40" fmla="*/ 6 w 234"/>
                  <a:gd name="T41" fmla="*/ 63 h 178"/>
                  <a:gd name="T42" fmla="*/ 6 w 234"/>
                  <a:gd name="T43" fmla="*/ 67 h 178"/>
                  <a:gd name="T44" fmla="*/ 0 w 234"/>
                  <a:gd name="T45" fmla="*/ 77 h 178"/>
                  <a:gd name="T46" fmla="*/ 6 w 234"/>
                  <a:gd name="T47" fmla="*/ 90 h 178"/>
                  <a:gd name="T48" fmla="*/ 6 w 234"/>
                  <a:gd name="T49" fmla="*/ 103 h 178"/>
                  <a:gd name="T50" fmla="*/ 10 w 234"/>
                  <a:gd name="T51" fmla="*/ 108 h 178"/>
                  <a:gd name="T52" fmla="*/ 18 w 234"/>
                  <a:gd name="T53" fmla="*/ 111 h 178"/>
                  <a:gd name="T54" fmla="*/ 40 w 234"/>
                  <a:gd name="T55" fmla="*/ 116 h 178"/>
                  <a:gd name="T56" fmla="*/ 66 w 234"/>
                  <a:gd name="T57" fmla="*/ 128 h 178"/>
                  <a:gd name="T58" fmla="*/ 75 w 234"/>
                  <a:gd name="T59" fmla="*/ 144 h 178"/>
                  <a:gd name="T60" fmla="*/ 85 w 234"/>
                  <a:gd name="T61" fmla="*/ 145 h 178"/>
                  <a:gd name="T62" fmla="*/ 97 w 234"/>
                  <a:gd name="T63" fmla="*/ 149 h 178"/>
                  <a:gd name="T64" fmla="*/ 116 w 234"/>
                  <a:gd name="T65" fmla="*/ 152 h 178"/>
                  <a:gd name="T66" fmla="*/ 129 w 234"/>
                  <a:gd name="T67" fmla="*/ 155 h 178"/>
                  <a:gd name="T68" fmla="*/ 126 w 234"/>
                  <a:gd name="T69" fmla="*/ 162 h 178"/>
                  <a:gd name="T70" fmla="*/ 130 w 234"/>
                  <a:gd name="T71" fmla="*/ 170 h 178"/>
                  <a:gd name="T72" fmla="*/ 129 w 234"/>
                  <a:gd name="T73" fmla="*/ 178 h 178"/>
                  <a:gd name="T74" fmla="*/ 147 w 234"/>
                  <a:gd name="T75" fmla="*/ 167 h 178"/>
                  <a:gd name="T76" fmla="*/ 148 w 234"/>
                  <a:gd name="T77" fmla="*/ 165 h 178"/>
                  <a:gd name="T78" fmla="*/ 161 w 234"/>
                  <a:gd name="T79" fmla="*/ 162 h 178"/>
                  <a:gd name="T80" fmla="*/ 177 w 234"/>
                  <a:gd name="T81" fmla="*/ 152 h 178"/>
                  <a:gd name="T82" fmla="*/ 187 w 234"/>
                  <a:gd name="T83" fmla="*/ 149 h 178"/>
                  <a:gd name="T84" fmla="*/ 193 w 234"/>
                  <a:gd name="T85" fmla="*/ 153 h 178"/>
                  <a:gd name="T86" fmla="*/ 195 w 234"/>
                  <a:gd name="T87" fmla="*/ 150 h 178"/>
                  <a:gd name="T88" fmla="*/ 204 w 234"/>
                  <a:gd name="T89" fmla="*/ 15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4" h="178">
                    <a:moveTo>
                      <a:pt x="204" y="152"/>
                    </a:moveTo>
                    <a:cubicBezTo>
                      <a:pt x="205" y="153"/>
                      <a:pt x="206" y="153"/>
                      <a:pt x="208" y="153"/>
                    </a:cubicBezTo>
                    <a:cubicBezTo>
                      <a:pt x="210" y="153"/>
                      <a:pt x="212" y="152"/>
                      <a:pt x="213" y="151"/>
                    </a:cubicBezTo>
                    <a:cubicBezTo>
                      <a:pt x="215" y="149"/>
                      <a:pt x="218" y="147"/>
                      <a:pt x="222" y="147"/>
                    </a:cubicBezTo>
                    <a:lnTo>
                      <a:pt x="222" y="135"/>
                    </a:lnTo>
                    <a:cubicBezTo>
                      <a:pt x="222" y="130"/>
                      <a:pt x="225" y="128"/>
                      <a:pt x="228" y="125"/>
                    </a:cubicBezTo>
                    <a:cubicBezTo>
                      <a:pt x="231" y="123"/>
                      <a:pt x="234" y="121"/>
                      <a:pt x="234" y="116"/>
                    </a:cubicBezTo>
                    <a:cubicBezTo>
                      <a:pt x="234" y="111"/>
                      <a:pt x="230" y="109"/>
                      <a:pt x="225" y="108"/>
                    </a:cubicBezTo>
                    <a:cubicBezTo>
                      <a:pt x="219" y="107"/>
                      <a:pt x="213" y="105"/>
                      <a:pt x="213" y="97"/>
                    </a:cubicBezTo>
                    <a:cubicBezTo>
                      <a:pt x="213" y="91"/>
                      <a:pt x="216" y="86"/>
                      <a:pt x="219" y="82"/>
                    </a:cubicBezTo>
                    <a:cubicBezTo>
                      <a:pt x="221" y="80"/>
                      <a:pt x="223" y="77"/>
                      <a:pt x="223" y="74"/>
                    </a:cubicBezTo>
                    <a:cubicBezTo>
                      <a:pt x="223" y="71"/>
                      <a:pt x="221" y="70"/>
                      <a:pt x="217" y="69"/>
                    </a:cubicBezTo>
                    <a:cubicBezTo>
                      <a:pt x="215" y="68"/>
                      <a:pt x="213" y="68"/>
                      <a:pt x="212" y="67"/>
                    </a:cubicBezTo>
                    <a:cubicBezTo>
                      <a:pt x="209" y="64"/>
                      <a:pt x="206" y="58"/>
                      <a:pt x="205" y="55"/>
                    </a:cubicBezTo>
                    <a:cubicBezTo>
                      <a:pt x="201" y="54"/>
                      <a:pt x="199" y="52"/>
                      <a:pt x="197" y="49"/>
                    </a:cubicBezTo>
                    <a:cubicBezTo>
                      <a:pt x="194" y="47"/>
                      <a:pt x="192" y="44"/>
                      <a:pt x="186" y="44"/>
                    </a:cubicBezTo>
                    <a:cubicBezTo>
                      <a:pt x="182" y="44"/>
                      <a:pt x="180" y="45"/>
                      <a:pt x="177" y="45"/>
                    </a:cubicBezTo>
                    <a:cubicBezTo>
                      <a:pt x="174" y="46"/>
                      <a:pt x="171" y="46"/>
                      <a:pt x="167" y="46"/>
                    </a:cubicBezTo>
                    <a:cubicBezTo>
                      <a:pt x="163" y="46"/>
                      <a:pt x="162" y="41"/>
                      <a:pt x="162" y="39"/>
                    </a:cubicBezTo>
                    <a:lnTo>
                      <a:pt x="162" y="26"/>
                    </a:lnTo>
                    <a:cubicBezTo>
                      <a:pt x="162" y="23"/>
                      <a:pt x="160" y="22"/>
                      <a:pt x="159" y="20"/>
                    </a:cubicBezTo>
                    <a:cubicBezTo>
                      <a:pt x="158" y="19"/>
                      <a:pt x="156" y="17"/>
                      <a:pt x="156" y="14"/>
                    </a:cubicBezTo>
                    <a:cubicBezTo>
                      <a:pt x="153" y="14"/>
                      <a:pt x="152" y="12"/>
                      <a:pt x="150" y="10"/>
                    </a:cubicBezTo>
                    <a:cubicBezTo>
                      <a:pt x="148" y="9"/>
                      <a:pt x="146" y="7"/>
                      <a:pt x="144" y="7"/>
                    </a:cubicBezTo>
                    <a:cubicBezTo>
                      <a:pt x="139" y="7"/>
                      <a:pt x="136" y="10"/>
                      <a:pt x="132" y="13"/>
                    </a:cubicBezTo>
                    <a:cubicBezTo>
                      <a:pt x="130" y="16"/>
                      <a:pt x="127" y="19"/>
                      <a:pt x="123" y="19"/>
                    </a:cubicBezTo>
                    <a:cubicBezTo>
                      <a:pt x="118" y="19"/>
                      <a:pt x="114" y="16"/>
                      <a:pt x="111" y="14"/>
                    </a:cubicBezTo>
                    <a:cubicBezTo>
                      <a:pt x="108" y="12"/>
                      <a:pt x="104" y="9"/>
                      <a:pt x="98" y="9"/>
                    </a:cubicBezTo>
                    <a:cubicBezTo>
                      <a:pt x="90" y="9"/>
                      <a:pt x="84" y="8"/>
                      <a:pt x="78" y="4"/>
                    </a:cubicBezTo>
                    <a:lnTo>
                      <a:pt x="65" y="4"/>
                    </a:lnTo>
                    <a:cubicBezTo>
                      <a:pt x="64" y="3"/>
                      <a:pt x="62" y="3"/>
                      <a:pt x="61" y="2"/>
                    </a:cubicBezTo>
                    <a:cubicBezTo>
                      <a:pt x="58" y="1"/>
                      <a:pt x="55" y="0"/>
                      <a:pt x="52" y="0"/>
                    </a:cubicBezTo>
                    <a:cubicBezTo>
                      <a:pt x="44" y="0"/>
                      <a:pt x="40" y="11"/>
                      <a:pt x="37" y="20"/>
                    </a:cubicBezTo>
                    <a:cubicBezTo>
                      <a:pt x="36" y="25"/>
                      <a:pt x="34" y="29"/>
                      <a:pt x="32" y="32"/>
                    </a:cubicBezTo>
                    <a:cubicBezTo>
                      <a:pt x="30" y="35"/>
                      <a:pt x="27" y="36"/>
                      <a:pt x="24" y="38"/>
                    </a:cubicBezTo>
                    <a:cubicBezTo>
                      <a:pt x="20" y="39"/>
                      <a:pt x="18" y="40"/>
                      <a:pt x="16" y="43"/>
                    </a:cubicBezTo>
                    <a:cubicBezTo>
                      <a:pt x="14" y="46"/>
                      <a:pt x="13" y="48"/>
                      <a:pt x="13" y="50"/>
                    </a:cubicBezTo>
                    <a:cubicBezTo>
                      <a:pt x="12" y="53"/>
                      <a:pt x="11" y="57"/>
                      <a:pt x="9" y="60"/>
                    </a:cubicBezTo>
                    <a:lnTo>
                      <a:pt x="8" y="61"/>
                    </a:lnTo>
                    <a:lnTo>
                      <a:pt x="4" y="60"/>
                    </a:lnTo>
                    <a:lnTo>
                      <a:pt x="5" y="63"/>
                    </a:lnTo>
                    <a:cubicBezTo>
                      <a:pt x="6" y="63"/>
                      <a:pt x="6" y="63"/>
                      <a:pt x="6" y="63"/>
                    </a:cubicBezTo>
                    <a:cubicBezTo>
                      <a:pt x="7" y="64"/>
                      <a:pt x="6" y="65"/>
                      <a:pt x="6" y="65"/>
                    </a:cubicBezTo>
                    <a:cubicBezTo>
                      <a:pt x="6" y="65"/>
                      <a:pt x="6" y="66"/>
                      <a:pt x="6" y="67"/>
                    </a:cubicBezTo>
                    <a:cubicBezTo>
                      <a:pt x="6" y="69"/>
                      <a:pt x="4" y="70"/>
                      <a:pt x="3" y="71"/>
                    </a:cubicBezTo>
                    <a:cubicBezTo>
                      <a:pt x="2" y="73"/>
                      <a:pt x="0" y="74"/>
                      <a:pt x="0" y="77"/>
                    </a:cubicBezTo>
                    <a:cubicBezTo>
                      <a:pt x="0" y="80"/>
                      <a:pt x="2" y="83"/>
                      <a:pt x="4" y="86"/>
                    </a:cubicBezTo>
                    <a:cubicBezTo>
                      <a:pt x="5" y="87"/>
                      <a:pt x="6" y="89"/>
                      <a:pt x="6" y="90"/>
                    </a:cubicBezTo>
                    <a:lnTo>
                      <a:pt x="6" y="90"/>
                    </a:lnTo>
                    <a:lnTo>
                      <a:pt x="6" y="103"/>
                    </a:lnTo>
                    <a:cubicBezTo>
                      <a:pt x="7" y="104"/>
                      <a:pt x="8" y="105"/>
                      <a:pt x="9" y="107"/>
                    </a:cubicBezTo>
                    <a:cubicBezTo>
                      <a:pt x="9" y="107"/>
                      <a:pt x="10" y="107"/>
                      <a:pt x="10" y="108"/>
                    </a:cubicBezTo>
                    <a:lnTo>
                      <a:pt x="18" y="110"/>
                    </a:lnTo>
                    <a:lnTo>
                      <a:pt x="18" y="111"/>
                    </a:lnTo>
                    <a:cubicBezTo>
                      <a:pt x="19" y="113"/>
                      <a:pt x="32" y="115"/>
                      <a:pt x="36" y="116"/>
                    </a:cubicBezTo>
                    <a:cubicBezTo>
                      <a:pt x="38" y="116"/>
                      <a:pt x="39" y="116"/>
                      <a:pt x="40" y="116"/>
                    </a:cubicBezTo>
                    <a:cubicBezTo>
                      <a:pt x="49" y="118"/>
                      <a:pt x="57" y="122"/>
                      <a:pt x="64" y="126"/>
                    </a:cubicBezTo>
                    <a:cubicBezTo>
                      <a:pt x="65" y="127"/>
                      <a:pt x="66" y="127"/>
                      <a:pt x="66" y="128"/>
                    </a:cubicBezTo>
                    <a:cubicBezTo>
                      <a:pt x="70" y="130"/>
                      <a:pt x="71" y="134"/>
                      <a:pt x="72" y="137"/>
                    </a:cubicBezTo>
                    <a:cubicBezTo>
                      <a:pt x="73" y="140"/>
                      <a:pt x="73" y="142"/>
                      <a:pt x="75" y="144"/>
                    </a:cubicBezTo>
                    <a:cubicBezTo>
                      <a:pt x="76" y="145"/>
                      <a:pt x="77" y="145"/>
                      <a:pt x="81" y="145"/>
                    </a:cubicBezTo>
                    <a:cubicBezTo>
                      <a:pt x="83" y="145"/>
                      <a:pt x="84" y="145"/>
                      <a:pt x="85" y="145"/>
                    </a:cubicBezTo>
                    <a:cubicBezTo>
                      <a:pt x="87" y="145"/>
                      <a:pt x="88" y="145"/>
                      <a:pt x="89" y="145"/>
                    </a:cubicBezTo>
                    <a:cubicBezTo>
                      <a:pt x="92" y="145"/>
                      <a:pt x="94" y="147"/>
                      <a:pt x="97" y="149"/>
                    </a:cubicBezTo>
                    <a:cubicBezTo>
                      <a:pt x="100" y="151"/>
                      <a:pt x="104" y="153"/>
                      <a:pt x="109" y="153"/>
                    </a:cubicBezTo>
                    <a:cubicBezTo>
                      <a:pt x="112" y="153"/>
                      <a:pt x="114" y="153"/>
                      <a:pt x="116" y="152"/>
                    </a:cubicBezTo>
                    <a:cubicBezTo>
                      <a:pt x="118" y="151"/>
                      <a:pt x="120" y="149"/>
                      <a:pt x="123" y="149"/>
                    </a:cubicBezTo>
                    <a:cubicBezTo>
                      <a:pt x="127" y="149"/>
                      <a:pt x="129" y="152"/>
                      <a:pt x="129" y="155"/>
                    </a:cubicBezTo>
                    <a:cubicBezTo>
                      <a:pt x="129" y="157"/>
                      <a:pt x="128" y="158"/>
                      <a:pt x="127" y="159"/>
                    </a:cubicBezTo>
                    <a:cubicBezTo>
                      <a:pt x="127" y="160"/>
                      <a:pt x="126" y="161"/>
                      <a:pt x="126" y="162"/>
                    </a:cubicBezTo>
                    <a:cubicBezTo>
                      <a:pt x="126" y="163"/>
                      <a:pt x="127" y="164"/>
                      <a:pt x="128" y="165"/>
                    </a:cubicBezTo>
                    <a:cubicBezTo>
                      <a:pt x="129" y="166"/>
                      <a:pt x="130" y="168"/>
                      <a:pt x="130" y="170"/>
                    </a:cubicBezTo>
                    <a:cubicBezTo>
                      <a:pt x="130" y="172"/>
                      <a:pt x="130" y="174"/>
                      <a:pt x="129" y="175"/>
                    </a:cubicBezTo>
                    <a:cubicBezTo>
                      <a:pt x="129" y="176"/>
                      <a:pt x="129" y="177"/>
                      <a:pt x="129" y="178"/>
                    </a:cubicBezTo>
                    <a:lnTo>
                      <a:pt x="131" y="178"/>
                    </a:lnTo>
                    <a:cubicBezTo>
                      <a:pt x="132" y="171"/>
                      <a:pt x="138" y="167"/>
                      <a:pt x="147" y="167"/>
                    </a:cubicBezTo>
                    <a:lnTo>
                      <a:pt x="147" y="165"/>
                    </a:lnTo>
                    <a:lnTo>
                      <a:pt x="148" y="165"/>
                    </a:lnTo>
                    <a:cubicBezTo>
                      <a:pt x="150" y="165"/>
                      <a:pt x="152" y="164"/>
                      <a:pt x="154" y="164"/>
                    </a:cubicBezTo>
                    <a:cubicBezTo>
                      <a:pt x="156" y="163"/>
                      <a:pt x="158" y="162"/>
                      <a:pt x="161" y="162"/>
                    </a:cubicBezTo>
                    <a:cubicBezTo>
                      <a:pt x="165" y="162"/>
                      <a:pt x="167" y="159"/>
                      <a:pt x="170" y="157"/>
                    </a:cubicBezTo>
                    <a:cubicBezTo>
                      <a:pt x="172" y="154"/>
                      <a:pt x="174" y="152"/>
                      <a:pt x="177" y="152"/>
                    </a:cubicBezTo>
                    <a:cubicBezTo>
                      <a:pt x="179" y="152"/>
                      <a:pt x="180" y="151"/>
                      <a:pt x="181" y="151"/>
                    </a:cubicBezTo>
                    <a:cubicBezTo>
                      <a:pt x="183" y="150"/>
                      <a:pt x="184" y="149"/>
                      <a:pt x="187" y="149"/>
                    </a:cubicBezTo>
                    <a:cubicBezTo>
                      <a:pt x="189" y="149"/>
                      <a:pt x="191" y="151"/>
                      <a:pt x="192" y="152"/>
                    </a:cubicBezTo>
                    <a:cubicBezTo>
                      <a:pt x="192" y="153"/>
                      <a:pt x="193" y="153"/>
                      <a:pt x="193" y="153"/>
                    </a:cubicBezTo>
                    <a:lnTo>
                      <a:pt x="195" y="153"/>
                    </a:lnTo>
                    <a:lnTo>
                      <a:pt x="195" y="150"/>
                    </a:lnTo>
                    <a:lnTo>
                      <a:pt x="203" y="150"/>
                    </a:lnTo>
                    <a:cubicBezTo>
                      <a:pt x="203" y="151"/>
                      <a:pt x="204" y="151"/>
                      <a:pt x="204" y="15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6" name="Freeform 1172"/>
              <p:cNvSpPr>
                <a:spLocks/>
              </p:cNvSpPr>
              <p:nvPr/>
            </p:nvSpPr>
            <p:spPr bwMode="auto">
              <a:xfrm>
                <a:off x="4180113" y="4454530"/>
                <a:ext cx="408382" cy="334426"/>
              </a:xfrm>
              <a:custGeom>
                <a:avLst/>
                <a:gdLst>
                  <a:gd name="T0" fmla="*/ 105 w 113"/>
                  <a:gd name="T1" fmla="*/ 61 h 112"/>
                  <a:gd name="T2" fmla="*/ 96 w 113"/>
                  <a:gd name="T3" fmla="*/ 50 h 112"/>
                  <a:gd name="T4" fmla="*/ 93 w 113"/>
                  <a:gd name="T5" fmla="*/ 38 h 112"/>
                  <a:gd name="T6" fmla="*/ 92 w 113"/>
                  <a:gd name="T7" fmla="*/ 39 h 112"/>
                  <a:gd name="T8" fmla="*/ 86 w 113"/>
                  <a:gd name="T9" fmla="*/ 44 h 112"/>
                  <a:gd name="T10" fmla="*/ 75 w 113"/>
                  <a:gd name="T11" fmla="*/ 38 h 112"/>
                  <a:gd name="T12" fmla="*/ 76 w 113"/>
                  <a:gd name="T13" fmla="*/ 33 h 112"/>
                  <a:gd name="T14" fmla="*/ 76 w 113"/>
                  <a:gd name="T15" fmla="*/ 31 h 112"/>
                  <a:gd name="T16" fmla="*/ 76 w 113"/>
                  <a:gd name="T17" fmla="*/ 29 h 112"/>
                  <a:gd name="T18" fmla="*/ 74 w 113"/>
                  <a:gd name="T19" fmla="*/ 26 h 112"/>
                  <a:gd name="T20" fmla="*/ 85 w 113"/>
                  <a:gd name="T21" fmla="*/ 12 h 112"/>
                  <a:gd name="T22" fmla="*/ 73 w 113"/>
                  <a:gd name="T23" fmla="*/ 5 h 112"/>
                  <a:gd name="T24" fmla="*/ 60 w 113"/>
                  <a:gd name="T25" fmla="*/ 0 h 112"/>
                  <a:gd name="T26" fmla="*/ 52 w 113"/>
                  <a:gd name="T27" fmla="*/ 6 h 112"/>
                  <a:gd name="T28" fmla="*/ 54 w 113"/>
                  <a:gd name="T29" fmla="*/ 11 h 112"/>
                  <a:gd name="T30" fmla="*/ 56 w 113"/>
                  <a:gd name="T31" fmla="*/ 17 h 112"/>
                  <a:gd name="T32" fmla="*/ 39 w 113"/>
                  <a:gd name="T33" fmla="*/ 26 h 112"/>
                  <a:gd name="T34" fmla="*/ 34 w 113"/>
                  <a:gd name="T35" fmla="*/ 27 h 112"/>
                  <a:gd name="T36" fmla="*/ 30 w 113"/>
                  <a:gd name="T37" fmla="*/ 29 h 112"/>
                  <a:gd name="T38" fmla="*/ 27 w 113"/>
                  <a:gd name="T39" fmla="*/ 30 h 112"/>
                  <a:gd name="T40" fmla="*/ 24 w 113"/>
                  <a:gd name="T41" fmla="*/ 32 h 112"/>
                  <a:gd name="T42" fmla="*/ 0 w 113"/>
                  <a:gd name="T43" fmla="*/ 45 h 112"/>
                  <a:gd name="T44" fmla="*/ 4 w 113"/>
                  <a:gd name="T45" fmla="*/ 49 h 112"/>
                  <a:gd name="T46" fmla="*/ 10 w 113"/>
                  <a:gd name="T47" fmla="*/ 54 h 112"/>
                  <a:gd name="T48" fmla="*/ 4 w 113"/>
                  <a:gd name="T49" fmla="*/ 61 h 112"/>
                  <a:gd name="T50" fmla="*/ 2 w 113"/>
                  <a:gd name="T51" fmla="*/ 63 h 112"/>
                  <a:gd name="T52" fmla="*/ 1 w 113"/>
                  <a:gd name="T53" fmla="*/ 64 h 112"/>
                  <a:gd name="T54" fmla="*/ 0 w 113"/>
                  <a:gd name="T55" fmla="*/ 65 h 112"/>
                  <a:gd name="T56" fmla="*/ 9 w 113"/>
                  <a:gd name="T57" fmla="*/ 75 h 112"/>
                  <a:gd name="T58" fmla="*/ 13 w 113"/>
                  <a:gd name="T59" fmla="*/ 76 h 112"/>
                  <a:gd name="T60" fmla="*/ 15 w 113"/>
                  <a:gd name="T61" fmla="*/ 85 h 112"/>
                  <a:gd name="T62" fmla="*/ 15 w 113"/>
                  <a:gd name="T63" fmla="*/ 88 h 112"/>
                  <a:gd name="T64" fmla="*/ 30 w 113"/>
                  <a:gd name="T65" fmla="*/ 95 h 112"/>
                  <a:gd name="T66" fmla="*/ 32 w 113"/>
                  <a:gd name="T67" fmla="*/ 96 h 112"/>
                  <a:gd name="T68" fmla="*/ 36 w 113"/>
                  <a:gd name="T69" fmla="*/ 100 h 112"/>
                  <a:gd name="T70" fmla="*/ 42 w 113"/>
                  <a:gd name="T71" fmla="*/ 96 h 112"/>
                  <a:gd name="T72" fmla="*/ 51 w 113"/>
                  <a:gd name="T73" fmla="*/ 91 h 112"/>
                  <a:gd name="T74" fmla="*/ 52 w 113"/>
                  <a:gd name="T75" fmla="*/ 91 h 112"/>
                  <a:gd name="T76" fmla="*/ 52 w 113"/>
                  <a:gd name="T77" fmla="*/ 92 h 112"/>
                  <a:gd name="T78" fmla="*/ 52 w 113"/>
                  <a:gd name="T79" fmla="*/ 102 h 112"/>
                  <a:gd name="T80" fmla="*/ 55 w 113"/>
                  <a:gd name="T81" fmla="*/ 107 h 112"/>
                  <a:gd name="T82" fmla="*/ 58 w 113"/>
                  <a:gd name="T83" fmla="*/ 111 h 112"/>
                  <a:gd name="T84" fmla="*/ 74 w 113"/>
                  <a:gd name="T85" fmla="*/ 107 h 112"/>
                  <a:gd name="T86" fmla="*/ 90 w 113"/>
                  <a:gd name="T87" fmla="*/ 97 h 112"/>
                  <a:gd name="T88" fmla="*/ 99 w 113"/>
                  <a:gd name="T89" fmla="*/ 96 h 112"/>
                  <a:gd name="T90" fmla="*/ 108 w 113"/>
                  <a:gd name="T91" fmla="*/ 90 h 112"/>
                  <a:gd name="T92" fmla="*/ 109 w 113"/>
                  <a:gd name="T93" fmla="*/ 89 h 112"/>
                  <a:gd name="T94" fmla="*/ 104 w 113"/>
                  <a:gd name="T95" fmla="*/ 79 h 112"/>
                  <a:gd name="T96" fmla="*/ 110 w 113"/>
                  <a:gd name="T97" fmla="*/ 71 h 112"/>
                  <a:gd name="T98" fmla="*/ 110 w 113"/>
                  <a:gd name="T99" fmla="*/ 70 h 112"/>
                  <a:gd name="T100" fmla="*/ 113 w 113"/>
                  <a:gd name="T101" fmla="*/ 70 h 112"/>
                  <a:gd name="T102" fmla="*/ 105 w 113"/>
                  <a:gd name="T103" fmla="*/ 6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3" h="112">
                    <a:moveTo>
                      <a:pt x="105" y="61"/>
                    </a:moveTo>
                    <a:cubicBezTo>
                      <a:pt x="101" y="58"/>
                      <a:pt x="97" y="55"/>
                      <a:pt x="96" y="50"/>
                    </a:cubicBezTo>
                    <a:cubicBezTo>
                      <a:pt x="96" y="45"/>
                      <a:pt x="94" y="41"/>
                      <a:pt x="93" y="38"/>
                    </a:cubicBezTo>
                    <a:cubicBezTo>
                      <a:pt x="92" y="38"/>
                      <a:pt x="92" y="39"/>
                      <a:pt x="92" y="39"/>
                    </a:cubicBezTo>
                    <a:cubicBezTo>
                      <a:pt x="91" y="41"/>
                      <a:pt x="88" y="44"/>
                      <a:pt x="86" y="44"/>
                    </a:cubicBezTo>
                    <a:cubicBezTo>
                      <a:pt x="82" y="44"/>
                      <a:pt x="75" y="41"/>
                      <a:pt x="75" y="38"/>
                    </a:cubicBezTo>
                    <a:cubicBezTo>
                      <a:pt x="75" y="36"/>
                      <a:pt x="75" y="34"/>
                      <a:pt x="76" y="33"/>
                    </a:cubicBezTo>
                    <a:cubicBezTo>
                      <a:pt x="76" y="32"/>
                      <a:pt x="76" y="32"/>
                      <a:pt x="76" y="31"/>
                    </a:cubicBezTo>
                    <a:lnTo>
                      <a:pt x="76" y="29"/>
                    </a:lnTo>
                    <a:cubicBezTo>
                      <a:pt x="76" y="29"/>
                      <a:pt x="74" y="28"/>
                      <a:pt x="74" y="26"/>
                    </a:cubicBezTo>
                    <a:cubicBezTo>
                      <a:pt x="74" y="19"/>
                      <a:pt x="80" y="15"/>
                      <a:pt x="85" y="12"/>
                    </a:cubicBezTo>
                    <a:cubicBezTo>
                      <a:pt x="86" y="6"/>
                      <a:pt x="81" y="6"/>
                      <a:pt x="73" y="5"/>
                    </a:cubicBezTo>
                    <a:cubicBezTo>
                      <a:pt x="68" y="4"/>
                      <a:pt x="63" y="3"/>
                      <a:pt x="60" y="0"/>
                    </a:cubicBezTo>
                    <a:cubicBezTo>
                      <a:pt x="55" y="1"/>
                      <a:pt x="52" y="3"/>
                      <a:pt x="52" y="6"/>
                    </a:cubicBezTo>
                    <a:cubicBezTo>
                      <a:pt x="52" y="8"/>
                      <a:pt x="53" y="10"/>
                      <a:pt x="54" y="11"/>
                    </a:cubicBezTo>
                    <a:cubicBezTo>
                      <a:pt x="55" y="13"/>
                      <a:pt x="56" y="14"/>
                      <a:pt x="56" y="17"/>
                    </a:cubicBezTo>
                    <a:cubicBezTo>
                      <a:pt x="56" y="24"/>
                      <a:pt x="47" y="25"/>
                      <a:pt x="39" y="26"/>
                    </a:cubicBezTo>
                    <a:cubicBezTo>
                      <a:pt x="37" y="27"/>
                      <a:pt x="35" y="27"/>
                      <a:pt x="34" y="27"/>
                    </a:cubicBezTo>
                    <a:cubicBezTo>
                      <a:pt x="32" y="27"/>
                      <a:pt x="31" y="28"/>
                      <a:pt x="30" y="29"/>
                    </a:cubicBezTo>
                    <a:cubicBezTo>
                      <a:pt x="29" y="29"/>
                      <a:pt x="28" y="30"/>
                      <a:pt x="27" y="30"/>
                    </a:cubicBezTo>
                    <a:cubicBezTo>
                      <a:pt x="26" y="30"/>
                      <a:pt x="25" y="31"/>
                      <a:pt x="24" y="32"/>
                    </a:cubicBezTo>
                    <a:cubicBezTo>
                      <a:pt x="5" y="40"/>
                      <a:pt x="0" y="44"/>
                      <a:pt x="0" y="45"/>
                    </a:cubicBezTo>
                    <a:cubicBezTo>
                      <a:pt x="0" y="46"/>
                      <a:pt x="2" y="47"/>
                      <a:pt x="4" y="49"/>
                    </a:cubicBezTo>
                    <a:cubicBezTo>
                      <a:pt x="7" y="50"/>
                      <a:pt x="10" y="51"/>
                      <a:pt x="10" y="54"/>
                    </a:cubicBezTo>
                    <a:cubicBezTo>
                      <a:pt x="10" y="59"/>
                      <a:pt x="7" y="60"/>
                      <a:pt x="4" y="61"/>
                    </a:cubicBezTo>
                    <a:cubicBezTo>
                      <a:pt x="3" y="62"/>
                      <a:pt x="2" y="62"/>
                      <a:pt x="2" y="63"/>
                    </a:cubicBezTo>
                    <a:cubicBezTo>
                      <a:pt x="1" y="63"/>
                      <a:pt x="1" y="64"/>
                      <a:pt x="1" y="64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72"/>
                      <a:pt x="5" y="73"/>
                      <a:pt x="9" y="75"/>
                    </a:cubicBezTo>
                    <a:cubicBezTo>
                      <a:pt x="11" y="75"/>
                      <a:pt x="12" y="76"/>
                      <a:pt x="13" y="76"/>
                    </a:cubicBezTo>
                    <a:cubicBezTo>
                      <a:pt x="16" y="78"/>
                      <a:pt x="16" y="82"/>
                      <a:pt x="15" y="85"/>
                    </a:cubicBezTo>
                    <a:cubicBezTo>
                      <a:pt x="15" y="86"/>
                      <a:pt x="15" y="87"/>
                      <a:pt x="15" y="88"/>
                    </a:cubicBezTo>
                    <a:cubicBezTo>
                      <a:pt x="16" y="93"/>
                      <a:pt x="21" y="95"/>
                      <a:pt x="30" y="95"/>
                    </a:cubicBezTo>
                    <a:cubicBezTo>
                      <a:pt x="31" y="95"/>
                      <a:pt x="32" y="95"/>
                      <a:pt x="32" y="96"/>
                    </a:cubicBezTo>
                    <a:cubicBezTo>
                      <a:pt x="32" y="99"/>
                      <a:pt x="33" y="100"/>
                      <a:pt x="36" y="100"/>
                    </a:cubicBezTo>
                    <a:cubicBezTo>
                      <a:pt x="39" y="100"/>
                      <a:pt x="40" y="99"/>
                      <a:pt x="42" y="96"/>
                    </a:cubicBezTo>
                    <a:cubicBezTo>
                      <a:pt x="44" y="94"/>
                      <a:pt x="46" y="91"/>
                      <a:pt x="51" y="91"/>
                    </a:cubicBezTo>
                    <a:cubicBezTo>
                      <a:pt x="51" y="91"/>
                      <a:pt x="51" y="91"/>
                      <a:pt x="52" y="91"/>
                    </a:cubicBezTo>
                    <a:cubicBezTo>
                      <a:pt x="52" y="92"/>
                      <a:pt x="52" y="92"/>
                      <a:pt x="52" y="92"/>
                    </a:cubicBezTo>
                    <a:lnTo>
                      <a:pt x="52" y="102"/>
                    </a:lnTo>
                    <a:cubicBezTo>
                      <a:pt x="52" y="104"/>
                      <a:pt x="53" y="105"/>
                      <a:pt x="55" y="107"/>
                    </a:cubicBezTo>
                    <a:cubicBezTo>
                      <a:pt x="56" y="108"/>
                      <a:pt x="57" y="109"/>
                      <a:pt x="58" y="111"/>
                    </a:cubicBezTo>
                    <a:cubicBezTo>
                      <a:pt x="60" y="111"/>
                      <a:pt x="70" y="112"/>
                      <a:pt x="74" y="107"/>
                    </a:cubicBezTo>
                    <a:cubicBezTo>
                      <a:pt x="76" y="98"/>
                      <a:pt x="83" y="98"/>
                      <a:pt x="90" y="97"/>
                    </a:cubicBezTo>
                    <a:cubicBezTo>
                      <a:pt x="94" y="97"/>
                      <a:pt x="97" y="97"/>
                      <a:pt x="99" y="96"/>
                    </a:cubicBezTo>
                    <a:cubicBezTo>
                      <a:pt x="102" y="94"/>
                      <a:pt x="105" y="92"/>
                      <a:pt x="108" y="90"/>
                    </a:cubicBezTo>
                    <a:lnTo>
                      <a:pt x="109" y="89"/>
                    </a:lnTo>
                    <a:cubicBezTo>
                      <a:pt x="107" y="87"/>
                      <a:pt x="104" y="83"/>
                      <a:pt x="104" y="79"/>
                    </a:cubicBezTo>
                    <a:cubicBezTo>
                      <a:pt x="104" y="75"/>
                      <a:pt x="106" y="72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lnTo>
                      <a:pt x="113" y="70"/>
                    </a:lnTo>
                    <a:cubicBezTo>
                      <a:pt x="112" y="67"/>
                      <a:pt x="109" y="64"/>
                      <a:pt x="105" y="6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7" name="Freeform 1173"/>
              <p:cNvSpPr>
                <a:spLocks/>
              </p:cNvSpPr>
              <p:nvPr/>
            </p:nvSpPr>
            <p:spPr bwMode="auto">
              <a:xfrm>
                <a:off x="4523153" y="4334140"/>
                <a:ext cx="735082" cy="387934"/>
              </a:xfrm>
              <a:custGeom>
                <a:avLst/>
                <a:gdLst>
                  <a:gd name="T0" fmla="*/ 189 w 197"/>
                  <a:gd name="T1" fmla="*/ 15 h 128"/>
                  <a:gd name="T2" fmla="*/ 187 w 197"/>
                  <a:gd name="T3" fmla="*/ 15 h 128"/>
                  <a:gd name="T4" fmla="*/ 182 w 197"/>
                  <a:gd name="T5" fmla="*/ 17 h 128"/>
                  <a:gd name="T6" fmla="*/ 164 w 197"/>
                  <a:gd name="T7" fmla="*/ 10 h 128"/>
                  <a:gd name="T8" fmla="*/ 159 w 197"/>
                  <a:gd name="T9" fmla="*/ 7 h 128"/>
                  <a:gd name="T10" fmla="*/ 156 w 197"/>
                  <a:gd name="T11" fmla="*/ 4 h 128"/>
                  <a:gd name="T12" fmla="*/ 150 w 197"/>
                  <a:gd name="T13" fmla="*/ 0 h 128"/>
                  <a:gd name="T14" fmla="*/ 146 w 197"/>
                  <a:gd name="T15" fmla="*/ 1 h 128"/>
                  <a:gd name="T16" fmla="*/ 144 w 197"/>
                  <a:gd name="T17" fmla="*/ 2 h 128"/>
                  <a:gd name="T18" fmla="*/ 144 w 197"/>
                  <a:gd name="T19" fmla="*/ 7 h 128"/>
                  <a:gd name="T20" fmla="*/ 143 w 197"/>
                  <a:gd name="T21" fmla="*/ 7 h 128"/>
                  <a:gd name="T22" fmla="*/ 111 w 197"/>
                  <a:gd name="T23" fmla="*/ 14 h 128"/>
                  <a:gd name="T24" fmla="*/ 110 w 197"/>
                  <a:gd name="T25" fmla="*/ 20 h 128"/>
                  <a:gd name="T26" fmla="*/ 108 w 197"/>
                  <a:gd name="T27" fmla="*/ 27 h 128"/>
                  <a:gd name="T28" fmla="*/ 105 w 197"/>
                  <a:gd name="T29" fmla="*/ 28 h 128"/>
                  <a:gd name="T30" fmla="*/ 101 w 197"/>
                  <a:gd name="T31" fmla="*/ 31 h 128"/>
                  <a:gd name="T32" fmla="*/ 63 w 197"/>
                  <a:gd name="T33" fmla="*/ 69 h 128"/>
                  <a:gd name="T34" fmla="*/ 52 w 197"/>
                  <a:gd name="T35" fmla="*/ 65 h 128"/>
                  <a:gd name="T36" fmla="*/ 39 w 197"/>
                  <a:gd name="T37" fmla="*/ 65 h 128"/>
                  <a:gd name="T38" fmla="*/ 39 w 197"/>
                  <a:gd name="T39" fmla="*/ 64 h 128"/>
                  <a:gd name="T40" fmla="*/ 32 w 197"/>
                  <a:gd name="T41" fmla="*/ 57 h 128"/>
                  <a:gd name="T42" fmla="*/ 31 w 197"/>
                  <a:gd name="T43" fmla="*/ 57 h 128"/>
                  <a:gd name="T44" fmla="*/ 26 w 197"/>
                  <a:gd name="T45" fmla="*/ 58 h 128"/>
                  <a:gd name="T46" fmla="*/ 25 w 197"/>
                  <a:gd name="T47" fmla="*/ 62 h 128"/>
                  <a:gd name="T48" fmla="*/ 26 w 197"/>
                  <a:gd name="T49" fmla="*/ 64 h 128"/>
                  <a:gd name="T50" fmla="*/ 10 w 197"/>
                  <a:gd name="T51" fmla="*/ 76 h 128"/>
                  <a:gd name="T52" fmla="*/ 4 w 197"/>
                  <a:gd name="T53" fmla="*/ 74 h 128"/>
                  <a:gd name="T54" fmla="*/ 0 w 197"/>
                  <a:gd name="T55" fmla="*/ 74 h 128"/>
                  <a:gd name="T56" fmla="*/ 0 w 197"/>
                  <a:gd name="T57" fmla="*/ 77 h 128"/>
                  <a:gd name="T58" fmla="*/ 4 w 197"/>
                  <a:gd name="T59" fmla="*/ 89 h 128"/>
                  <a:gd name="T60" fmla="*/ 12 w 197"/>
                  <a:gd name="T61" fmla="*/ 99 h 128"/>
                  <a:gd name="T62" fmla="*/ 20 w 197"/>
                  <a:gd name="T63" fmla="*/ 112 h 128"/>
                  <a:gd name="T64" fmla="*/ 19 w 197"/>
                  <a:gd name="T65" fmla="*/ 113 h 128"/>
                  <a:gd name="T66" fmla="*/ 15 w 197"/>
                  <a:gd name="T67" fmla="*/ 113 h 128"/>
                  <a:gd name="T68" fmla="*/ 11 w 197"/>
                  <a:gd name="T69" fmla="*/ 119 h 128"/>
                  <a:gd name="T70" fmla="*/ 15 w 197"/>
                  <a:gd name="T71" fmla="*/ 126 h 128"/>
                  <a:gd name="T72" fmla="*/ 16 w 197"/>
                  <a:gd name="T73" fmla="*/ 128 h 128"/>
                  <a:gd name="T74" fmla="*/ 28 w 197"/>
                  <a:gd name="T75" fmla="*/ 119 h 128"/>
                  <a:gd name="T76" fmla="*/ 57 w 197"/>
                  <a:gd name="T77" fmla="*/ 101 h 128"/>
                  <a:gd name="T78" fmla="*/ 75 w 197"/>
                  <a:gd name="T79" fmla="*/ 99 h 128"/>
                  <a:gd name="T80" fmla="*/ 109 w 197"/>
                  <a:gd name="T81" fmla="*/ 107 h 128"/>
                  <a:gd name="T82" fmla="*/ 110 w 197"/>
                  <a:gd name="T83" fmla="*/ 111 h 128"/>
                  <a:gd name="T84" fmla="*/ 112 w 197"/>
                  <a:gd name="T85" fmla="*/ 118 h 128"/>
                  <a:gd name="T86" fmla="*/ 139 w 197"/>
                  <a:gd name="T87" fmla="*/ 123 h 128"/>
                  <a:gd name="T88" fmla="*/ 144 w 197"/>
                  <a:gd name="T89" fmla="*/ 123 h 128"/>
                  <a:gd name="T90" fmla="*/ 188 w 197"/>
                  <a:gd name="T91" fmla="*/ 101 h 128"/>
                  <a:gd name="T92" fmla="*/ 184 w 197"/>
                  <a:gd name="T93" fmla="*/ 96 h 128"/>
                  <a:gd name="T94" fmla="*/ 176 w 197"/>
                  <a:gd name="T95" fmla="*/ 83 h 128"/>
                  <a:gd name="T96" fmla="*/ 188 w 197"/>
                  <a:gd name="T97" fmla="*/ 56 h 128"/>
                  <a:gd name="T98" fmla="*/ 193 w 197"/>
                  <a:gd name="T99" fmla="*/ 48 h 128"/>
                  <a:gd name="T100" fmla="*/ 191 w 197"/>
                  <a:gd name="T101" fmla="*/ 46 h 128"/>
                  <a:gd name="T102" fmla="*/ 185 w 197"/>
                  <a:gd name="T103" fmla="*/ 37 h 128"/>
                  <a:gd name="T104" fmla="*/ 187 w 197"/>
                  <a:gd name="T105" fmla="*/ 32 h 128"/>
                  <a:gd name="T106" fmla="*/ 187 w 197"/>
                  <a:gd name="T107" fmla="*/ 31 h 128"/>
                  <a:gd name="T108" fmla="*/ 188 w 197"/>
                  <a:gd name="T109" fmla="*/ 29 h 128"/>
                  <a:gd name="T110" fmla="*/ 189 w 197"/>
                  <a:gd name="T111" fmla="*/ 29 h 128"/>
                  <a:gd name="T112" fmla="*/ 188 w 197"/>
                  <a:gd name="T113" fmla="*/ 26 h 128"/>
                  <a:gd name="T114" fmla="*/ 187 w 197"/>
                  <a:gd name="T115" fmla="*/ 22 h 128"/>
                  <a:gd name="T116" fmla="*/ 188 w 197"/>
                  <a:gd name="T117" fmla="*/ 21 h 128"/>
                  <a:gd name="T118" fmla="*/ 189 w 197"/>
                  <a:gd name="T119" fmla="*/ 21 h 128"/>
                  <a:gd name="T120" fmla="*/ 197 w 197"/>
                  <a:gd name="T121" fmla="*/ 18 h 128"/>
                  <a:gd name="T122" fmla="*/ 189 w 197"/>
                  <a:gd name="T123" fmla="*/ 15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128">
                    <a:moveTo>
                      <a:pt x="189" y="15"/>
                    </a:moveTo>
                    <a:cubicBezTo>
                      <a:pt x="189" y="15"/>
                      <a:pt x="188" y="15"/>
                      <a:pt x="187" y="15"/>
                    </a:cubicBezTo>
                    <a:cubicBezTo>
                      <a:pt x="186" y="16"/>
                      <a:pt x="185" y="17"/>
                      <a:pt x="182" y="17"/>
                    </a:cubicBezTo>
                    <a:cubicBezTo>
                      <a:pt x="174" y="17"/>
                      <a:pt x="169" y="13"/>
                      <a:pt x="164" y="10"/>
                    </a:cubicBezTo>
                    <a:cubicBezTo>
                      <a:pt x="163" y="9"/>
                      <a:pt x="161" y="8"/>
                      <a:pt x="159" y="7"/>
                    </a:cubicBezTo>
                    <a:cubicBezTo>
                      <a:pt x="158" y="6"/>
                      <a:pt x="157" y="5"/>
                      <a:pt x="156" y="4"/>
                    </a:cubicBezTo>
                    <a:cubicBezTo>
                      <a:pt x="155" y="2"/>
                      <a:pt x="154" y="0"/>
                      <a:pt x="150" y="0"/>
                    </a:cubicBezTo>
                    <a:cubicBezTo>
                      <a:pt x="149" y="0"/>
                      <a:pt x="148" y="1"/>
                      <a:pt x="146" y="1"/>
                    </a:cubicBezTo>
                    <a:cubicBezTo>
                      <a:pt x="146" y="1"/>
                      <a:pt x="145" y="1"/>
                      <a:pt x="144" y="2"/>
                    </a:cubicBezTo>
                    <a:cubicBezTo>
                      <a:pt x="145" y="3"/>
                      <a:pt x="145" y="4"/>
                      <a:pt x="144" y="7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34" y="7"/>
                      <a:pt x="118" y="10"/>
                      <a:pt x="111" y="14"/>
                    </a:cubicBezTo>
                    <a:cubicBezTo>
                      <a:pt x="110" y="15"/>
                      <a:pt x="110" y="18"/>
                      <a:pt x="110" y="20"/>
                    </a:cubicBezTo>
                    <a:cubicBezTo>
                      <a:pt x="109" y="23"/>
                      <a:pt x="109" y="25"/>
                      <a:pt x="108" y="27"/>
                    </a:cubicBezTo>
                    <a:cubicBezTo>
                      <a:pt x="107" y="27"/>
                      <a:pt x="106" y="28"/>
                      <a:pt x="105" y="28"/>
                    </a:cubicBezTo>
                    <a:cubicBezTo>
                      <a:pt x="103" y="29"/>
                      <a:pt x="102" y="30"/>
                      <a:pt x="101" y="31"/>
                    </a:cubicBezTo>
                    <a:cubicBezTo>
                      <a:pt x="94" y="51"/>
                      <a:pt x="84" y="69"/>
                      <a:pt x="63" y="69"/>
                    </a:cubicBezTo>
                    <a:cubicBezTo>
                      <a:pt x="58" y="69"/>
                      <a:pt x="54" y="67"/>
                      <a:pt x="52" y="65"/>
                    </a:cubicBezTo>
                    <a:lnTo>
                      <a:pt x="39" y="65"/>
                    </a:lnTo>
                    <a:cubicBezTo>
                      <a:pt x="39" y="65"/>
                      <a:pt x="39" y="65"/>
                      <a:pt x="39" y="64"/>
                    </a:cubicBezTo>
                    <a:cubicBezTo>
                      <a:pt x="38" y="64"/>
                      <a:pt x="34" y="59"/>
                      <a:pt x="32" y="57"/>
                    </a:cubicBezTo>
                    <a:cubicBezTo>
                      <a:pt x="32" y="57"/>
                      <a:pt x="31" y="57"/>
                      <a:pt x="31" y="57"/>
                    </a:cubicBezTo>
                    <a:cubicBezTo>
                      <a:pt x="29" y="57"/>
                      <a:pt x="27" y="57"/>
                      <a:pt x="26" y="58"/>
                    </a:cubicBezTo>
                    <a:cubicBezTo>
                      <a:pt x="25" y="58"/>
                      <a:pt x="25" y="60"/>
                      <a:pt x="25" y="62"/>
                    </a:cubicBezTo>
                    <a:cubicBezTo>
                      <a:pt x="26" y="63"/>
                      <a:pt x="26" y="64"/>
                      <a:pt x="26" y="64"/>
                    </a:cubicBezTo>
                    <a:cubicBezTo>
                      <a:pt x="25" y="69"/>
                      <a:pt x="17" y="76"/>
                      <a:pt x="10" y="76"/>
                    </a:cubicBezTo>
                    <a:cubicBezTo>
                      <a:pt x="8" y="76"/>
                      <a:pt x="6" y="75"/>
                      <a:pt x="4" y="74"/>
                    </a:cubicBezTo>
                    <a:lnTo>
                      <a:pt x="0" y="74"/>
                    </a:lnTo>
                    <a:lnTo>
                      <a:pt x="0" y="77"/>
                    </a:lnTo>
                    <a:cubicBezTo>
                      <a:pt x="1" y="80"/>
                      <a:pt x="3" y="83"/>
                      <a:pt x="4" y="89"/>
                    </a:cubicBezTo>
                    <a:cubicBezTo>
                      <a:pt x="4" y="94"/>
                      <a:pt x="8" y="96"/>
                      <a:pt x="12" y="99"/>
                    </a:cubicBezTo>
                    <a:cubicBezTo>
                      <a:pt x="16" y="103"/>
                      <a:pt x="20" y="106"/>
                      <a:pt x="20" y="112"/>
                    </a:cubicBezTo>
                    <a:cubicBezTo>
                      <a:pt x="20" y="112"/>
                      <a:pt x="20" y="113"/>
                      <a:pt x="19" y="113"/>
                    </a:cubicBezTo>
                    <a:lnTo>
                      <a:pt x="15" y="113"/>
                    </a:lnTo>
                    <a:cubicBezTo>
                      <a:pt x="13" y="114"/>
                      <a:pt x="11" y="116"/>
                      <a:pt x="11" y="119"/>
                    </a:cubicBezTo>
                    <a:cubicBezTo>
                      <a:pt x="11" y="122"/>
                      <a:pt x="13" y="124"/>
                      <a:pt x="15" y="126"/>
                    </a:cubicBezTo>
                    <a:cubicBezTo>
                      <a:pt x="16" y="127"/>
                      <a:pt x="16" y="127"/>
                      <a:pt x="16" y="128"/>
                    </a:cubicBezTo>
                    <a:cubicBezTo>
                      <a:pt x="21" y="125"/>
                      <a:pt x="24" y="122"/>
                      <a:pt x="28" y="119"/>
                    </a:cubicBezTo>
                    <a:cubicBezTo>
                      <a:pt x="39" y="111"/>
                      <a:pt x="47" y="104"/>
                      <a:pt x="57" y="101"/>
                    </a:cubicBezTo>
                    <a:cubicBezTo>
                      <a:pt x="62" y="99"/>
                      <a:pt x="68" y="99"/>
                      <a:pt x="75" y="99"/>
                    </a:cubicBezTo>
                    <a:cubicBezTo>
                      <a:pt x="89" y="99"/>
                      <a:pt x="105" y="103"/>
                      <a:pt x="109" y="107"/>
                    </a:cubicBezTo>
                    <a:cubicBezTo>
                      <a:pt x="110" y="109"/>
                      <a:pt x="110" y="110"/>
                      <a:pt x="110" y="111"/>
                    </a:cubicBezTo>
                    <a:cubicBezTo>
                      <a:pt x="110" y="114"/>
                      <a:pt x="110" y="116"/>
                      <a:pt x="112" y="118"/>
                    </a:cubicBezTo>
                    <a:cubicBezTo>
                      <a:pt x="116" y="123"/>
                      <a:pt x="128" y="123"/>
                      <a:pt x="139" y="123"/>
                    </a:cubicBezTo>
                    <a:lnTo>
                      <a:pt x="144" y="123"/>
                    </a:lnTo>
                    <a:cubicBezTo>
                      <a:pt x="174" y="123"/>
                      <a:pt x="188" y="121"/>
                      <a:pt x="188" y="101"/>
                    </a:cubicBezTo>
                    <a:cubicBezTo>
                      <a:pt x="188" y="100"/>
                      <a:pt x="186" y="98"/>
                      <a:pt x="184" y="96"/>
                    </a:cubicBezTo>
                    <a:cubicBezTo>
                      <a:pt x="180" y="93"/>
                      <a:pt x="176" y="89"/>
                      <a:pt x="176" y="83"/>
                    </a:cubicBezTo>
                    <a:cubicBezTo>
                      <a:pt x="176" y="73"/>
                      <a:pt x="182" y="64"/>
                      <a:pt x="188" y="56"/>
                    </a:cubicBezTo>
                    <a:cubicBezTo>
                      <a:pt x="190" y="53"/>
                      <a:pt x="192" y="51"/>
                      <a:pt x="193" y="48"/>
                    </a:cubicBezTo>
                    <a:cubicBezTo>
                      <a:pt x="193" y="48"/>
                      <a:pt x="192" y="47"/>
                      <a:pt x="191" y="46"/>
                    </a:cubicBezTo>
                    <a:cubicBezTo>
                      <a:pt x="189" y="44"/>
                      <a:pt x="185" y="41"/>
                      <a:pt x="185" y="37"/>
                    </a:cubicBezTo>
                    <a:cubicBezTo>
                      <a:pt x="185" y="35"/>
                      <a:pt x="186" y="33"/>
                      <a:pt x="187" y="32"/>
                    </a:cubicBezTo>
                    <a:cubicBezTo>
                      <a:pt x="187" y="32"/>
                      <a:pt x="187" y="31"/>
                      <a:pt x="187" y="31"/>
                    </a:cubicBezTo>
                    <a:cubicBezTo>
                      <a:pt x="187" y="30"/>
                      <a:pt x="187" y="30"/>
                      <a:pt x="188" y="29"/>
                    </a:cubicBezTo>
                    <a:cubicBezTo>
                      <a:pt x="188" y="29"/>
                      <a:pt x="188" y="29"/>
                      <a:pt x="189" y="29"/>
                    </a:cubicBezTo>
                    <a:cubicBezTo>
                      <a:pt x="189" y="28"/>
                      <a:pt x="188" y="27"/>
                      <a:pt x="188" y="26"/>
                    </a:cubicBezTo>
                    <a:cubicBezTo>
                      <a:pt x="187" y="25"/>
                      <a:pt x="187" y="23"/>
                      <a:pt x="187" y="22"/>
                    </a:cubicBezTo>
                    <a:cubicBezTo>
                      <a:pt x="187" y="21"/>
                      <a:pt x="187" y="21"/>
                      <a:pt x="188" y="21"/>
                    </a:cubicBezTo>
                    <a:cubicBezTo>
                      <a:pt x="188" y="21"/>
                      <a:pt x="188" y="21"/>
                      <a:pt x="189" y="21"/>
                    </a:cubicBezTo>
                    <a:cubicBezTo>
                      <a:pt x="192" y="22"/>
                      <a:pt x="195" y="21"/>
                      <a:pt x="197" y="18"/>
                    </a:cubicBezTo>
                    <a:cubicBezTo>
                      <a:pt x="194" y="17"/>
                      <a:pt x="191" y="17"/>
                      <a:pt x="189" y="15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8" name="Freeform 1174"/>
              <p:cNvSpPr>
                <a:spLocks/>
              </p:cNvSpPr>
              <p:nvPr/>
            </p:nvSpPr>
            <p:spPr bwMode="auto">
              <a:xfrm>
                <a:off x="4457811" y="4173621"/>
                <a:ext cx="277698" cy="401308"/>
              </a:xfrm>
              <a:custGeom>
                <a:avLst/>
                <a:gdLst>
                  <a:gd name="T0" fmla="*/ 76 w 76"/>
                  <a:gd name="T1" fmla="*/ 66 h 131"/>
                  <a:gd name="T2" fmla="*/ 75 w 76"/>
                  <a:gd name="T3" fmla="*/ 63 h 131"/>
                  <a:gd name="T4" fmla="*/ 73 w 76"/>
                  <a:gd name="T5" fmla="*/ 59 h 131"/>
                  <a:gd name="T6" fmla="*/ 64 w 76"/>
                  <a:gd name="T7" fmla="*/ 39 h 131"/>
                  <a:gd name="T8" fmla="*/ 52 w 76"/>
                  <a:gd name="T9" fmla="*/ 17 h 131"/>
                  <a:gd name="T10" fmla="*/ 50 w 76"/>
                  <a:gd name="T11" fmla="*/ 15 h 131"/>
                  <a:gd name="T12" fmla="*/ 43 w 76"/>
                  <a:gd name="T13" fmla="*/ 12 h 131"/>
                  <a:gd name="T14" fmla="*/ 39 w 76"/>
                  <a:gd name="T15" fmla="*/ 12 h 131"/>
                  <a:gd name="T16" fmla="*/ 32 w 76"/>
                  <a:gd name="T17" fmla="*/ 13 h 131"/>
                  <a:gd name="T18" fmla="*/ 18 w 76"/>
                  <a:gd name="T19" fmla="*/ 0 h 131"/>
                  <a:gd name="T20" fmla="*/ 17 w 76"/>
                  <a:gd name="T21" fmla="*/ 1 h 131"/>
                  <a:gd name="T22" fmla="*/ 14 w 76"/>
                  <a:gd name="T23" fmla="*/ 3 h 131"/>
                  <a:gd name="T24" fmla="*/ 16 w 76"/>
                  <a:gd name="T25" fmla="*/ 10 h 131"/>
                  <a:gd name="T26" fmla="*/ 19 w 76"/>
                  <a:gd name="T27" fmla="*/ 16 h 131"/>
                  <a:gd name="T28" fmla="*/ 16 w 76"/>
                  <a:gd name="T29" fmla="*/ 26 h 131"/>
                  <a:gd name="T30" fmla="*/ 14 w 76"/>
                  <a:gd name="T31" fmla="*/ 33 h 131"/>
                  <a:gd name="T32" fmla="*/ 15 w 76"/>
                  <a:gd name="T33" fmla="*/ 35 h 131"/>
                  <a:gd name="T34" fmla="*/ 16 w 76"/>
                  <a:gd name="T35" fmla="*/ 35 h 131"/>
                  <a:gd name="T36" fmla="*/ 18 w 76"/>
                  <a:gd name="T37" fmla="*/ 34 h 131"/>
                  <a:gd name="T38" fmla="*/ 22 w 76"/>
                  <a:gd name="T39" fmla="*/ 34 h 131"/>
                  <a:gd name="T40" fmla="*/ 31 w 76"/>
                  <a:gd name="T41" fmla="*/ 43 h 131"/>
                  <a:gd name="T42" fmla="*/ 26 w 76"/>
                  <a:gd name="T43" fmla="*/ 54 h 131"/>
                  <a:gd name="T44" fmla="*/ 20 w 76"/>
                  <a:gd name="T45" fmla="*/ 65 h 131"/>
                  <a:gd name="T46" fmla="*/ 23 w 76"/>
                  <a:gd name="T47" fmla="*/ 76 h 131"/>
                  <a:gd name="T48" fmla="*/ 26 w 76"/>
                  <a:gd name="T49" fmla="*/ 86 h 131"/>
                  <a:gd name="T50" fmla="*/ 12 w 76"/>
                  <a:gd name="T51" fmla="*/ 103 h 131"/>
                  <a:gd name="T52" fmla="*/ 0 w 76"/>
                  <a:gd name="T53" fmla="*/ 116 h 131"/>
                  <a:gd name="T54" fmla="*/ 2 w 76"/>
                  <a:gd name="T55" fmla="*/ 117 h 131"/>
                  <a:gd name="T56" fmla="*/ 3 w 76"/>
                  <a:gd name="T57" fmla="*/ 118 h 131"/>
                  <a:gd name="T58" fmla="*/ 3 w 76"/>
                  <a:gd name="T59" fmla="*/ 121 h 131"/>
                  <a:gd name="T60" fmla="*/ 3 w 76"/>
                  <a:gd name="T61" fmla="*/ 122 h 131"/>
                  <a:gd name="T62" fmla="*/ 2 w 76"/>
                  <a:gd name="T63" fmla="*/ 123 h 131"/>
                  <a:gd name="T64" fmla="*/ 1 w 76"/>
                  <a:gd name="T65" fmla="*/ 128 h 131"/>
                  <a:gd name="T66" fmla="*/ 10 w 76"/>
                  <a:gd name="T67" fmla="*/ 131 h 131"/>
                  <a:gd name="T68" fmla="*/ 14 w 76"/>
                  <a:gd name="T69" fmla="*/ 127 h 131"/>
                  <a:gd name="T70" fmla="*/ 16 w 76"/>
                  <a:gd name="T71" fmla="*/ 126 h 131"/>
                  <a:gd name="T72" fmla="*/ 16 w 76"/>
                  <a:gd name="T73" fmla="*/ 123 h 131"/>
                  <a:gd name="T74" fmla="*/ 17 w 76"/>
                  <a:gd name="T75" fmla="*/ 122 h 131"/>
                  <a:gd name="T76" fmla="*/ 24 w 76"/>
                  <a:gd name="T77" fmla="*/ 122 h 131"/>
                  <a:gd name="T78" fmla="*/ 24 w 76"/>
                  <a:gd name="T79" fmla="*/ 122 h 131"/>
                  <a:gd name="T80" fmla="*/ 29 w 76"/>
                  <a:gd name="T81" fmla="*/ 123 h 131"/>
                  <a:gd name="T82" fmla="*/ 42 w 76"/>
                  <a:gd name="T83" fmla="*/ 114 h 131"/>
                  <a:gd name="T84" fmla="*/ 42 w 76"/>
                  <a:gd name="T85" fmla="*/ 112 h 131"/>
                  <a:gd name="T86" fmla="*/ 43 w 76"/>
                  <a:gd name="T87" fmla="*/ 106 h 131"/>
                  <a:gd name="T88" fmla="*/ 49 w 76"/>
                  <a:gd name="T89" fmla="*/ 105 h 131"/>
                  <a:gd name="T90" fmla="*/ 51 w 76"/>
                  <a:gd name="T91" fmla="*/ 105 h 131"/>
                  <a:gd name="T92" fmla="*/ 61 w 76"/>
                  <a:gd name="T93" fmla="*/ 90 h 131"/>
                  <a:gd name="T94" fmla="*/ 68 w 76"/>
                  <a:gd name="T95" fmla="*/ 84 h 131"/>
                  <a:gd name="T96" fmla="*/ 69 w 76"/>
                  <a:gd name="T97" fmla="*/ 79 h 131"/>
                  <a:gd name="T98" fmla="*/ 70 w 76"/>
                  <a:gd name="T99" fmla="*/ 74 h 131"/>
                  <a:gd name="T100" fmla="*/ 73 w 76"/>
                  <a:gd name="T101" fmla="*/ 71 h 131"/>
                  <a:gd name="T102" fmla="*/ 76 w 76"/>
                  <a:gd name="T103" fmla="*/ 6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6" h="131">
                    <a:moveTo>
                      <a:pt x="76" y="66"/>
                    </a:moveTo>
                    <a:cubicBezTo>
                      <a:pt x="76" y="65"/>
                      <a:pt x="75" y="64"/>
                      <a:pt x="75" y="63"/>
                    </a:cubicBezTo>
                    <a:cubicBezTo>
                      <a:pt x="74" y="62"/>
                      <a:pt x="73" y="61"/>
                      <a:pt x="73" y="59"/>
                    </a:cubicBezTo>
                    <a:cubicBezTo>
                      <a:pt x="68" y="54"/>
                      <a:pt x="66" y="46"/>
                      <a:pt x="64" y="39"/>
                    </a:cubicBezTo>
                    <a:cubicBezTo>
                      <a:pt x="62" y="30"/>
                      <a:pt x="60" y="22"/>
                      <a:pt x="52" y="17"/>
                    </a:cubicBezTo>
                    <a:cubicBezTo>
                      <a:pt x="51" y="16"/>
                      <a:pt x="50" y="16"/>
                      <a:pt x="50" y="15"/>
                    </a:cubicBezTo>
                    <a:cubicBezTo>
                      <a:pt x="48" y="13"/>
                      <a:pt x="46" y="12"/>
                      <a:pt x="43" y="12"/>
                    </a:cubicBezTo>
                    <a:cubicBezTo>
                      <a:pt x="42" y="12"/>
                      <a:pt x="40" y="12"/>
                      <a:pt x="39" y="12"/>
                    </a:cubicBezTo>
                    <a:cubicBezTo>
                      <a:pt x="37" y="13"/>
                      <a:pt x="35" y="13"/>
                      <a:pt x="32" y="13"/>
                    </a:cubicBezTo>
                    <a:cubicBezTo>
                      <a:pt x="28" y="13"/>
                      <a:pt x="20" y="5"/>
                      <a:pt x="18" y="0"/>
                    </a:cubicBezTo>
                    <a:cubicBezTo>
                      <a:pt x="18" y="0"/>
                      <a:pt x="17" y="1"/>
                      <a:pt x="17" y="1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4" y="6"/>
                      <a:pt x="15" y="8"/>
                      <a:pt x="16" y="10"/>
                    </a:cubicBezTo>
                    <a:cubicBezTo>
                      <a:pt x="17" y="11"/>
                      <a:pt x="19" y="13"/>
                      <a:pt x="19" y="16"/>
                    </a:cubicBezTo>
                    <a:cubicBezTo>
                      <a:pt x="19" y="19"/>
                      <a:pt x="17" y="23"/>
                      <a:pt x="16" y="26"/>
                    </a:cubicBezTo>
                    <a:cubicBezTo>
                      <a:pt x="15" y="28"/>
                      <a:pt x="14" y="31"/>
                      <a:pt x="14" y="33"/>
                    </a:cubicBezTo>
                    <a:cubicBezTo>
                      <a:pt x="14" y="35"/>
                      <a:pt x="14" y="35"/>
                      <a:pt x="15" y="35"/>
                    </a:cubicBezTo>
                    <a:cubicBezTo>
                      <a:pt x="15" y="35"/>
                      <a:pt x="16" y="35"/>
                      <a:pt x="16" y="35"/>
                    </a:cubicBezTo>
                    <a:cubicBezTo>
                      <a:pt x="17" y="35"/>
                      <a:pt x="18" y="34"/>
                      <a:pt x="18" y="34"/>
                    </a:cubicBezTo>
                    <a:cubicBezTo>
                      <a:pt x="19" y="34"/>
                      <a:pt x="20" y="34"/>
                      <a:pt x="22" y="34"/>
                    </a:cubicBezTo>
                    <a:cubicBezTo>
                      <a:pt x="26" y="34"/>
                      <a:pt x="31" y="35"/>
                      <a:pt x="31" y="43"/>
                    </a:cubicBezTo>
                    <a:cubicBezTo>
                      <a:pt x="31" y="47"/>
                      <a:pt x="28" y="51"/>
                      <a:pt x="26" y="54"/>
                    </a:cubicBezTo>
                    <a:cubicBezTo>
                      <a:pt x="23" y="57"/>
                      <a:pt x="20" y="60"/>
                      <a:pt x="20" y="65"/>
                    </a:cubicBezTo>
                    <a:cubicBezTo>
                      <a:pt x="20" y="69"/>
                      <a:pt x="22" y="73"/>
                      <a:pt x="23" y="76"/>
                    </a:cubicBezTo>
                    <a:cubicBezTo>
                      <a:pt x="24" y="80"/>
                      <a:pt x="26" y="83"/>
                      <a:pt x="26" y="86"/>
                    </a:cubicBezTo>
                    <a:cubicBezTo>
                      <a:pt x="26" y="95"/>
                      <a:pt x="18" y="99"/>
                      <a:pt x="12" y="103"/>
                    </a:cubicBezTo>
                    <a:cubicBezTo>
                      <a:pt x="6" y="106"/>
                      <a:pt x="0" y="110"/>
                      <a:pt x="0" y="116"/>
                    </a:cubicBezTo>
                    <a:cubicBezTo>
                      <a:pt x="0" y="116"/>
                      <a:pt x="1" y="117"/>
                      <a:pt x="2" y="117"/>
                    </a:cubicBezTo>
                    <a:cubicBezTo>
                      <a:pt x="2" y="117"/>
                      <a:pt x="3" y="118"/>
                      <a:pt x="3" y="118"/>
                    </a:cubicBezTo>
                    <a:lnTo>
                      <a:pt x="3" y="121"/>
                    </a:ln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2"/>
                      <a:pt x="2" y="123"/>
                      <a:pt x="2" y="123"/>
                    </a:cubicBezTo>
                    <a:cubicBezTo>
                      <a:pt x="2" y="125"/>
                      <a:pt x="1" y="126"/>
                      <a:pt x="1" y="128"/>
                    </a:cubicBezTo>
                    <a:cubicBezTo>
                      <a:pt x="1" y="129"/>
                      <a:pt x="6" y="131"/>
                      <a:pt x="10" y="131"/>
                    </a:cubicBezTo>
                    <a:cubicBezTo>
                      <a:pt x="11" y="131"/>
                      <a:pt x="13" y="129"/>
                      <a:pt x="14" y="127"/>
                    </a:cubicBezTo>
                    <a:cubicBezTo>
                      <a:pt x="15" y="127"/>
                      <a:pt x="15" y="126"/>
                      <a:pt x="16" y="126"/>
                    </a:cubicBezTo>
                    <a:lnTo>
                      <a:pt x="16" y="123"/>
                    </a:lnTo>
                    <a:cubicBezTo>
                      <a:pt x="16" y="122"/>
                      <a:pt x="17" y="122"/>
                      <a:pt x="17" y="122"/>
                    </a:cubicBezTo>
                    <a:lnTo>
                      <a:pt x="24" y="122"/>
                    </a:lnTo>
                    <a:cubicBezTo>
                      <a:pt x="24" y="122"/>
                      <a:pt x="24" y="122"/>
                      <a:pt x="24" y="122"/>
                    </a:cubicBezTo>
                    <a:cubicBezTo>
                      <a:pt x="26" y="123"/>
                      <a:pt x="27" y="123"/>
                      <a:pt x="29" y="123"/>
                    </a:cubicBezTo>
                    <a:cubicBezTo>
                      <a:pt x="36" y="123"/>
                      <a:pt x="42" y="118"/>
                      <a:pt x="42" y="114"/>
                    </a:cubicBezTo>
                    <a:cubicBezTo>
                      <a:pt x="42" y="114"/>
                      <a:pt x="42" y="113"/>
                      <a:pt x="42" y="112"/>
                    </a:cubicBezTo>
                    <a:cubicBezTo>
                      <a:pt x="42" y="110"/>
                      <a:pt x="42" y="107"/>
                      <a:pt x="43" y="106"/>
                    </a:cubicBezTo>
                    <a:cubicBezTo>
                      <a:pt x="45" y="104"/>
                      <a:pt x="47" y="105"/>
                      <a:pt x="49" y="105"/>
                    </a:cubicBezTo>
                    <a:cubicBezTo>
                      <a:pt x="50" y="105"/>
                      <a:pt x="50" y="105"/>
                      <a:pt x="51" y="105"/>
                    </a:cubicBezTo>
                    <a:cubicBezTo>
                      <a:pt x="51" y="97"/>
                      <a:pt x="57" y="93"/>
                      <a:pt x="61" y="90"/>
                    </a:cubicBezTo>
                    <a:cubicBezTo>
                      <a:pt x="64" y="88"/>
                      <a:pt x="66" y="86"/>
                      <a:pt x="68" y="84"/>
                    </a:cubicBezTo>
                    <a:cubicBezTo>
                      <a:pt x="69" y="82"/>
                      <a:pt x="69" y="81"/>
                      <a:pt x="69" y="79"/>
                    </a:cubicBezTo>
                    <a:cubicBezTo>
                      <a:pt x="69" y="78"/>
                      <a:pt x="69" y="76"/>
                      <a:pt x="70" y="74"/>
                    </a:cubicBezTo>
                    <a:cubicBezTo>
                      <a:pt x="70" y="73"/>
                      <a:pt x="72" y="72"/>
                      <a:pt x="73" y="71"/>
                    </a:cubicBezTo>
                    <a:cubicBezTo>
                      <a:pt x="74" y="69"/>
                      <a:pt x="76" y="68"/>
                      <a:pt x="76" y="66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19" name="Freeform 1175"/>
              <p:cNvSpPr>
                <a:spLocks/>
              </p:cNvSpPr>
              <p:nvPr/>
            </p:nvSpPr>
            <p:spPr bwMode="auto">
              <a:xfrm>
                <a:off x="5225563" y="3745559"/>
                <a:ext cx="1143455" cy="856124"/>
              </a:xfrm>
              <a:custGeom>
                <a:avLst/>
                <a:gdLst>
                  <a:gd name="T0" fmla="*/ 302 w 309"/>
                  <a:gd name="T1" fmla="*/ 59 h 283"/>
                  <a:gd name="T2" fmla="*/ 284 w 309"/>
                  <a:gd name="T3" fmla="*/ 54 h 283"/>
                  <a:gd name="T4" fmla="*/ 271 w 309"/>
                  <a:gd name="T5" fmla="*/ 27 h 283"/>
                  <a:gd name="T6" fmla="*/ 264 w 309"/>
                  <a:gd name="T7" fmla="*/ 16 h 283"/>
                  <a:gd name="T8" fmla="*/ 269 w 309"/>
                  <a:gd name="T9" fmla="*/ 0 h 283"/>
                  <a:gd name="T10" fmla="*/ 244 w 309"/>
                  <a:gd name="T11" fmla="*/ 27 h 283"/>
                  <a:gd name="T12" fmla="*/ 232 w 309"/>
                  <a:gd name="T13" fmla="*/ 34 h 283"/>
                  <a:gd name="T14" fmla="*/ 223 w 309"/>
                  <a:gd name="T15" fmla="*/ 35 h 283"/>
                  <a:gd name="T16" fmla="*/ 203 w 309"/>
                  <a:gd name="T17" fmla="*/ 34 h 283"/>
                  <a:gd name="T18" fmla="*/ 194 w 309"/>
                  <a:gd name="T19" fmla="*/ 37 h 283"/>
                  <a:gd name="T20" fmla="*/ 186 w 309"/>
                  <a:gd name="T21" fmla="*/ 42 h 283"/>
                  <a:gd name="T22" fmla="*/ 174 w 309"/>
                  <a:gd name="T23" fmla="*/ 42 h 283"/>
                  <a:gd name="T24" fmla="*/ 163 w 309"/>
                  <a:gd name="T25" fmla="*/ 56 h 283"/>
                  <a:gd name="T26" fmla="*/ 168 w 309"/>
                  <a:gd name="T27" fmla="*/ 76 h 283"/>
                  <a:gd name="T28" fmla="*/ 161 w 309"/>
                  <a:gd name="T29" fmla="*/ 92 h 283"/>
                  <a:gd name="T30" fmla="*/ 170 w 309"/>
                  <a:gd name="T31" fmla="*/ 112 h 283"/>
                  <a:gd name="T32" fmla="*/ 168 w 309"/>
                  <a:gd name="T33" fmla="*/ 91 h 283"/>
                  <a:gd name="T34" fmla="*/ 185 w 309"/>
                  <a:gd name="T35" fmla="*/ 115 h 283"/>
                  <a:gd name="T36" fmla="*/ 182 w 309"/>
                  <a:gd name="T37" fmla="*/ 147 h 283"/>
                  <a:gd name="T38" fmla="*/ 181 w 309"/>
                  <a:gd name="T39" fmla="*/ 151 h 283"/>
                  <a:gd name="T40" fmla="*/ 177 w 309"/>
                  <a:gd name="T41" fmla="*/ 172 h 283"/>
                  <a:gd name="T42" fmla="*/ 168 w 309"/>
                  <a:gd name="T43" fmla="*/ 186 h 283"/>
                  <a:gd name="T44" fmla="*/ 153 w 309"/>
                  <a:gd name="T45" fmla="*/ 201 h 283"/>
                  <a:gd name="T46" fmla="*/ 147 w 309"/>
                  <a:gd name="T47" fmla="*/ 215 h 283"/>
                  <a:gd name="T48" fmla="*/ 120 w 309"/>
                  <a:gd name="T49" fmla="*/ 244 h 283"/>
                  <a:gd name="T50" fmla="*/ 109 w 309"/>
                  <a:gd name="T51" fmla="*/ 254 h 283"/>
                  <a:gd name="T52" fmla="*/ 104 w 309"/>
                  <a:gd name="T53" fmla="*/ 251 h 283"/>
                  <a:gd name="T54" fmla="*/ 98 w 309"/>
                  <a:gd name="T55" fmla="*/ 245 h 283"/>
                  <a:gd name="T56" fmla="*/ 87 w 309"/>
                  <a:gd name="T57" fmla="*/ 236 h 283"/>
                  <a:gd name="T58" fmla="*/ 67 w 309"/>
                  <a:gd name="T59" fmla="*/ 224 h 283"/>
                  <a:gd name="T60" fmla="*/ 46 w 309"/>
                  <a:gd name="T61" fmla="*/ 214 h 283"/>
                  <a:gd name="T62" fmla="*/ 27 w 309"/>
                  <a:gd name="T63" fmla="*/ 201 h 283"/>
                  <a:gd name="T64" fmla="*/ 1 w 309"/>
                  <a:gd name="T65" fmla="*/ 214 h 283"/>
                  <a:gd name="T66" fmla="*/ 1 w 309"/>
                  <a:gd name="T67" fmla="*/ 222 h 283"/>
                  <a:gd name="T68" fmla="*/ 5 w 309"/>
                  <a:gd name="T69" fmla="*/ 236 h 283"/>
                  <a:gd name="T70" fmla="*/ 71 w 309"/>
                  <a:gd name="T71" fmla="*/ 252 h 283"/>
                  <a:gd name="T72" fmla="*/ 126 w 309"/>
                  <a:gd name="T73" fmla="*/ 274 h 283"/>
                  <a:gd name="T74" fmla="*/ 182 w 309"/>
                  <a:gd name="T75" fmla="*/ 271 h 283"/>
                  <a:gd name="T76" fmla="*/ 188 w 309"/>
                  <a:gd name="T77" fmla="*/ 270 h 283"/>
                  <a:gd name="T78" fmla="*/ 200 w 309"/>
                  <a:gd name="T79" fmla="*/ 251 h 283"/>
                  <a:gd name="T80" fmla="*/ 196 w 309"/>
                  <a:gd name="T81" fmla="*/ 231 h 283"/>
                  <a:gd name="T82" fmla="*/ 207 w 309"/>
                  <a:gd name="T83" fmla="*/ 217 h 283"/>
                  <a:gd name="T84" fmla="*/ 224 w 309"/>
                  <a:gd name="T85" fmla="*/ 208 h 283"/>
                  <a:gd name="T86" fmla="*/ 236 w 309"/>
                  <a:gd name="T87" fmla="*/ 197 h 283"/>
                  <a:gd name="T88" fmla="*/ 253 w 309"/>
                  <a:gd name="T89" fmla="*/ 173 h 283"/>
                  <a:gd name="T90" fmla="*/ 283 w 309"/>
                  <a:gd name="T91" fmla="*/ 144 h 283"/>
                  <a:gd name="T92" fmla="*/ 275 w 309"/>
                  <a:gd name="T93" fmla="*/ 117 h 283"/>
                  <a:gd name="T94" fmla="*/ 298 w 309"/>
                  <a:gd name="T95" fmla="*/ 8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9" h="283">
                    <a:moveTo>
                      <a:pt x="301" y="79"/>
                    </a:moveTo>
                    <a:cubicBezTo>
                      <a:pt x="305" y="76"/>
                      <a:pt x="309" y="75"/>
                      <a:pt x="309" y="68"/>
                    </a:cubicBezTo>
                    <a:cubicBezTo>
                      <a:pt x="309" y="63"/>
                      <a:pt x="306" y="62"/>
                      <a:pt x="302" y="59"/>
                    </a:cubicBezTo>
                    <a:cubicBezTo>
                      <a:pt x="301" y="59"/>
                      <a:pt x="301" y="58"/>
                      <a:pt x="300" y="58"/>
                    </a:cubicBezTo>
                    <a:cubicBezTo>
                      <a:pt x="297" y="55"/>
                      <a:pt x="295" y="55"/>
                      <a:pt x="292" y="55"/>
                    </a:cubicBezTo>
                    <a:cubicBezTo>
                      <a:pt x="290" y="55"/>
                      <a:pt x="287" y="55"/>
                      <a:pt x="284" y="54"/>
                    </a:cubicBezTo>
                    <a:cubicBezTo>
                      <a:pt x="284" y="54"/>
                      <a:pt x="284" y="54"/>
                      <a:pt x="283" y="54"/>
                    </a:cubicBezTo>
                    <a:cubicBezTo>
                      <a:pt x="283" y="53"/>
                      <a:pt x="278" y="42"/>
                      <a:pt x="277" y="39"/>
                    </a:cubicBezTo>
                    <a:cubicBezTo>
                      <a:pt x="275" y="35"/>
                      <a:pt x="273" y="31"/>
                      <a:pt x="271" y="27"/>
                    </a:cubicBezTo>
                    <a:cubicBezTo>
                      <a:pt x="270" y="26"/>
                      <a:pt x="269" y="24"/>
                      <a:pt x="268" y="23"/>
                    </a:cubicBezTo>
                    <a:cubicBezTo>
                      <a:pt x="268" y="23"/>
                      <a:pt x="267" y="22"/>
                      <a:pt x="267" y="22"/>
                    </a:cubicBezTo>
                    <a:cubicBezTo>
                      <a:pt x="266" y="21"/>
                      <a:pt x="264" y="19"/>
                      <a:pt x="264" y="16"/>
                    </a:cubicBezTo>
                    <a:cubicBezTo>
                      <a:pt x="264" y="13"/>
                      <a:pt x="264" y="7"/>
                      <a:pt x="268" y="6"/>
                    </a:cubicBezTo>
                    <a:lnTo>
                      <a:pt x="269" y="2"/>
                    </a:lnTo>
                    <a:lnTo>
                      <a:pt x="269" y="0"/>
                    </a:lnTo>
                    <a:cubicBezTo>
                      <a:pt x="269" y="0"/>
                      <a:pt x="269" y="0"/>
                      <a:pt x="269" y="0"/>
                    </a:cubicBezTo>
                    <a:cubicBezTo>
                      <a:pt x="261" y="0"/>
                      <a:pt x="259" y="6"/>
                      <a:pt x="255" y="13"/>
                    </a:cubicBezTo>
                    <a:cubicBezTo>
                      <a:pt x="253" y="19"/>
                      <a:pt x="250" y="25"/>
                      <a:pt x="244" y="27"/>
                    </a:cubicBezTo>
                    <a:cubicBezTo>
                      <a:pt x="244" y="27"/>
                      <a:pt x="244" y="28"/>
                      <a:pt x="244" y="29"/>
                    </a:cubicBezTo>
                    <a:cubicBezTo>
                      <a:pt x="243" y="31"/>
                      <a:pt x="242" y="35"/>
                      <a:pt x="237" y="35"/>
                    </a:cubicBezTo>
                    <a:cubicBezTo>
                      <a:pt x="236" y="35"/>
                      <a:pt x="234" y="34"/>
                      <a:pt x="232" y="34"/>
                    </a:cubicBezTo>
                    <a:cubicBezTo>
                      <a:pt x="232" y="33"/>
                      <a:pt x="231" y="33"/>
                      <a:pt x="231" y="33"/>
                    </a:cubicBezTo>
                    <a:cubicBezTo>
                      <a:pt x="230" y="33"/>
                      <a:pt x="229" y="33"/>
                      <a:pt x="228" y="34"/>
                    </a:cubicBezTo>
                    <a:cubicBezTo>
                      <a:pt x="226" y="35"/>
                      <a:pt x="225" y="35"/>
                      <a:pt x="223" y="35"/>
                    </a:cubicBezTo>
                    <a:cubicBezTo>
                      <a:pt x="219" y="35"/>
                      <a:pt x="217" y="33"/>
                      <a:pt x="216" y="31"/>
                    </a:cubicBezTo>
                    <a:cubicBezTo>
                      <a:pt x="216" y="30"/>
                      <a:pt x="216" y="30"/>
                      <a:pt x="215" y="30"/>
                    </a:cubicBezTo>
                    <a:cubicBezTo>
                      <a:pt x="213" y="32"/>
                      <a:pt x="208" y="34"/>
                      <a:pt x="203" y="34"/>
                    </a:cubicBezTo>
                    <a:cubicBezTo>
                      <a:pt x="202" y="34"/>
                      <a:pt x="199" y="32"/>
                      <a:pt x="197" y="30"/>
                    </a:cubicBezTo>
                    <a:cubicBezTo>
                      <a:pt x="197" y="30"/>
                      <a:pt x="196" y="29"/>
                      <a:pt x="196" y="29"/>
                    </a:cubicBezTo>
                    <a:cubicBezTo>
                      <a:pt x="195" y="31"/>
                      <a:pt x="194" y="34"/>
                      <a:pt x="194" y="37"/>
                    </a:cubicBezTo>
                    <a:cubicBezTo>
                      <a:pt x="194" y="39"/>
                      <a:pt x="194" y="40"/>
                      <a:pt x="193" y="40"/>
                    </a:cubicBezTo>
                    <a:cubicBezTo>
                      <a:pt x="193" y="41"/>
                      <a:pt x="193" y="41"/>
                      <a:pt x="193" y="41"/>
                    </a:cubicBezTo>
                    <a:cubicBezTo>
                      <a:pt x="191" y="41"/>
                      <a:pt x="188" y="42"/>
                      <a:pt x="186" y="42"/>
                    </a:cubicBezTo>
                    <a:cubicBezTo>
                      <a:pt x="184" y="42"/>
                      <a:pt x="183" y="42"/>
                      <a:pt x="181" y="42"/>
                    </a:cubicBezTo>
                    <a:cubicBezTo>
                      <a:pt x="180" y="42"/>
                      <a:pt x="179" y="41"/>
                      <a:pt x="178" y="41"/>
                    </a:cubicBezTo>
                    <a:cubicBezTo>
                      <a:pt x="177" y="41"/>
                      <a:pt x="175" y="42"/>
                      <a:pt x="174" y="42"/>
                    </a:cubicBezTo>
                    <a:cubicBezTo>
                      <a:pt x="172" y="44"/>
                      <a:pt x="172" y="45"/>
                      <a:pt x="172" y="47"/>
                    </a:cubicBezTo>
                    <a:cubicBezTo>
                      <a:pt x="172" y="48"/>
                      <a:pt x="172" y="50"/>
                      <a:pt x="170" y="52"/>
                    </a:cubicBezTo>
                    <a:cubicBezTo>
                      <a:pt x="168" y="54"/>
                      <a:pt x="166" y="55"/>
                      <a:pt x="163" y="56"/>
                    </a:cubicBezTo>
                    <a:cubicBezTo>
                      <a:pt x="159" y="58"/>
                      <a:pt x="155" y="59"/>
                      <a:pt x="155" y="64"/>
                    </a:cubicBezTo>
                    <a:cubicBezTo>
                      <a:pt x="155" y="68"/>
                      <a:pt x="161" y="71"/>
                      <a:pt x="165" y="74"/>
                    </a:cubicBezTo>
                    <a:cubicBezTo>
                      <a:pt x="166" y="74"/>
                      <a:pt x="167" y="75"/>
                      <a:pt x="168" y="76"/>
                    </a:cubicBezTo>
                    <a:cubicBezTo>
                      <a:pt x="168" y="76"/>
                      <a:pt x="168" y="76"/>
                      <a:pt x="168" y="77"/>
                    </a:cubicBezTo>
                    <a:cubicBezTo>
                      <a:pt x="168" y="77"/>
                      <a:pt x="168" y="77"/>
                      <a:pt x="168" y="78"/>
                    </a:cubicBezTo>
                    <a:cubicBezTo>
                      <a:pt x="164" y="81"/>
                      <a:pt x="161" y="85"/>
                      <a:pt x="161" y="92"/>
                    </a:cubicBezTo>
                    <a:cubicBezTo>
                      <a:pt x="161" y="97"/>
                      <a:pt x="164" y="103"/>
                      <a:pt x="168" y="105"/>
                    </a:cubicBez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69" y="108"/>
                      <a:pt x="170" y="110"/>
                      <a:pt x="170" y="112"/>
                    </a:cubicBezTo>
                    <a:cubicBezTo>
                      <a:pt x="171" y="107"/>
                      <a:pt x="172" y="103"/>
                      <a:pt x="172" y="102"/>
                    </a:cubicBezTo>
                    <a:cubicBezTo>
                      <a:pt x="172" y="100"/>
                      <a:pt x="171" y="98"/>
                      <a:pt x="171" y="97"/>
                    </a:cubicBezTo>
                    <a:cubicBezTo>
                      <a:pt x="170" y="95"/>
                      <a:pt x="168" y="94"/>
                      <a:pt x="168" y="91"/>
                    </a:cubicBezTo>
                    <a:cubicBezTo>
                      <a:pt x="168" y="85"/>
                      <a:pt x="172" y="79"/>
                      <a:pt x="178" y="79"/>
                    </a:cubicBezTo>
                    <a:cubicBezTo>
                      <a:pt x="183" y="79"/>
                      <a:pt x="187" y="99"/>
                      <a:pt x="187" y="100"/>
                    </a:cubicBezTo>
                    <a:lnTo>
                      <a:pt x="185" y="115"/>
                    </a:lnTo>
                    <a:cubicBezTo>
                      <a:pt x="188" y="118"/>
                      <a:pt x="191" y="131"/>
                      <a:pt x="191" y="132"/>
                    </a:cubicBezTo>
                    <a:cubicBezTo>
                      <a:pt x="191" y="141"/>
                      <a:pt x="187" y="146"/>
                      <a:pt x="183" y="146"/>
                    </a:cubicBezTo>
                    <a:cubicBezTo>
                      <a:pt x="182" y="146"/>
                      <a:pt x="182" y="146"/>
                      <a:pt x="182" y="147"/>
                    </a:cubicBezTo>
                    <a:cubicBezTo>
                      <a:pt x="182" y="147"/>
                      <a:pt x="181" y="147"/>
                      <a:pt x="180" y="147"/>
                    </a:cubicBezTo>
                    <a:lnTo>
                      <a:pt x="180" y="152"/>
                    </a:lnTo>
                    <a:cubicBezTo>
                      <a:pt x="180" y="152"/>
                      <a:pt x="181" y="152"/>
                      <a:pt x="181" y="151"/>
                    </a:cubicBezTo>
                    <a:cubicBezTo>
                      <a:pt x="182" y="151"/>
                      <a:pt x="183" y="151"/>
                      <a:pt x="184" y="151"/>
                    </a:cubicBezTo>
                    <a:cubicBezTo>
                      <a:pt x="186" y="151"/>
                      <a:pt x="188" y="152"/>
                      <a:pt x="188" y="155"/>
                    </a:cubicBezTo>
                    <a:cubicBezTo>
                      <a:pt x="188" y="160"/>
                      <a:pt x="182" y="167"/>
                      <a:pt x="177" y="172"/>
                    </a:cubicBezTo>
                    <a:cubicBezTo>
                      <a:pt x="176" y="173"/>
                      <a:pt x="176" y="175"/>
                      <a:pt x="176" y="176"/>
                    </a:cubicBezTo>
                    <a:cubicBezTo>
                      <a:pt x="176" y="179"/>
                      <a:pt x="175" y="182"/>
                      <a:pt x="173" y="184"/>
                    </a:cubicBezTo>
                    <a:cubicBezTo>
                      <a:pt x="171" y="185"/>
                      <a:pt x="170" y="185"/>
                      <a:pt x="168" y="186"/>
                    </a:cubicBezTo>
                    <a:cubicBezTo>
                      <a:pt x="165" y="188"/>
                      <a:pt x="162" y="189"/>
                      <a:pt x="159" y="192"/>
                    </a:cubicBezTo>
                    <a:cubicBezTo>
                      <a:pt x="159" y="192"/>
                      <a:pt x="158" y="193"/>
                      <a:pt x="158" y="195"/>
                    </a:cubicBezTo>
                    <a:cubicBezTo>
                      <a:pt x="157" y="197"/>
                      <a:pt x="155" y="200"/>
                      <a:pt x="153" y="201"/>
                    </a:cubicBezTo>
                    <a:cubicBezTo>
                      <a:pt x="151" y="202"/>
                      <a:pt x="150" y="203"/>
                      <a:pt x="149" y="203"/>
                    </a:cubicBezTo>
                    <a:cubicBezTo>
                      <a:pt x="147" y="204"/>
                      <a:pt x="147" y="204"/>
                      <a:pt x="147" y="207"/>
                    </a:cubicBezTo>
                    <a:lnTo>
                      <a:pt x="147" y="215"/>
                    </a:lnTo>
                    <a:cubicBezTo>
                      <a:pt x="147" y="229"/>
                      <a:pt x="131" y="237"/>
                      <a:pt x="119" y="240"/>
                    </a:cubicBezTo>
                    <a:cubicBezTo>
                      <a:pt x="119" y="240"/>
                      <a:pt x="119" y="240"/>
                      <a:pt x="119" y="240"/>
                    </a:cubicBezTo>
                    <a:cubicBezTo>
                      <a:pt x="119" y="241"/>
                      <a:pt x="120" y="243"/>
                      <a:pt x="120" y="244"/>
                    </a:cubicBezTo>
                    <a:cubicBezTo>
                      <a:pt x="120" y="245"/>
                      <a:pt x="119" y="245"/>
                      <a:pt x="119" y="245"/>
                    </a:cubicBezTo>
                    <a:cubicBezTo>
                      <a:pt x="118" y="246"/>
                      <a:pt x="116" y="247"/>
                      <a:pt x="115" y="248"/>
                    </a:cubicBezTo>
                    <a:cubicBezTo>
                      <a:pt x="111" y="249"/>
                      <a:pt x="109" y="250"/>
                      <a:pt x="109" y="254"/>
                    </a:cubicBezTo>
                    <a:cubicBezTo>
                      <a:pt x="108" y="254"/>
                      <a:pt x="108" y="255"/>
                      <a:pt x="108" y="255"/>
                    </a:cubicBezTo>
                    <a:cubicBezTo>
                      <a:pt x="108" y="255"/>
                      <a:pt x="107" y="255"/>
                      <a:pt x="107" y="255"/>
                    </a:cubicBezTo>
                    <a:cubicBezTo>
                      <a:pt x="104" y="254"/>
                      <a:pt x="104" y="253"/>
                      <a:pt x="104" y="251"/>
                    </a:cubicBezTo>
                    <a:cubicBezTo>
                      <a:pt x="104" y="250"/>
                      <a:pt x="104" y="249"/>
                      <a:pt x="103" y="248"/>
                    </a:cubicBezTo>
                    <a:cubicBezTo>
                      <a:pt x="101" y="245"/>
                      <a:pt x="100" y="244"/>
                      <a:pt x="99" y="244"/>
                    </a:cubicBezTo>
                    <a:cubicBezTo>
                      <a:pt x="99" y="244"/>
                      <a:pt x="98" y="244"/>
                      <a:pt x="98" y="245"/>
                    </a:cubicBezTo>
                    <a:cubicBezTo>
                      <a:pt x="97" y="245"/>
                      <a:pt x="95" y="245"/>
                      <a:pt x="94" y="245"/>
                    </a:cubicBezTo>
                    <a:cubicBezTo>
                      <a:pt x="90" y="245"/>
                      <a:pt x="88" y="241"/>
                      <a:pt x="88" y="239"/>
                    </a:cubicBezTo>
                    <a:cubicBezTo>
                      <a:pt x="87" y="238"/>
                      <a:pt x="87" y="237"/>
                      <a:pt x="87" y="236"/>
                    </a:cubicBezTo>
                    <a:cubicBezTo>
                      <a:pt x="85" y="233"/>
                      <a:pt x="82" y="232"/>
                      <a:pt x="79" y="230"/>
                    </a:cubicBezTo>
                    <a:cubicBezTo>
                      <a:pt x="76" y="229"/>
                      <a:pt x="74" y="227"/>
                      <a:pt x="71" y="224"/>
                    </a:cubicBezTo>
                    <a:cubicBezTo>
                      <a:pt x="70" y="224"/>
                      <a:pt x="68" y="224"/>
                      <a:pt x="67" y="224"/>
                    </a:cubicBezTo>
                    <a:cubicBezTo>
                      <a:pt x="66" y="224"/>
                      <a:pt x="66" y="224"/>
                      <a:pt x="66" y="224"/>
                    </a:cubicBezTo>
                    <a:cubicBezTo>
                      <a:pt x="60" y="224"/>
                      <a:pt x="57" y="221"/>
                      <a:pt x="54" y="219"/>
                    </a:cubicBezTo>
                    <a:cubicBezTo>
                      <a:pt x="52" y="217"/>
                      <a:pt x="50" y="215"/>
                      <a:pt x="46" y="214"/>
                    </a:cubicBezTo>
                    <a:cubicBezTo>
                      <a:pt x="44" y="213"/>
                      <a:pt x="42" y="213"/>
                      <a:pt x="40" y="212"/>
                    </a:cubicBezTo>
                    <a:cubicBezTo>
                      <a:pt x="36" y="212"/>
                      <a:pt x="32" y="211"/>
                      <a:pt x="29" y="207"/>
                    </a:cubicBezTo>
                    <a:cubicBezTo>
                      <a:pt x="28" y="206"/>
                      <a:pt x="27" y="204"/>
                      <a:pt x="27" y="201"/>
                    </a:cubicBezTo>
                    <a:cubicBezTo>
                      <a:pt x="26" y="197"/>
                      <a:pt x="26" y="195"/>
                      <a:pt x="23" y="195"/>
                    </a:cubicBezTo>
                    <a:cubicBezTo>
                      <a:pt x="19" y="195"/>
                      <a:pt x="17" y="199"/>
                      <a:pt x="14" y="204"/>
                    </a:cubicBezTo>
                    <a:cubicBezTo>
                      <a:pt x="11" y="210"/>
                      <a:pt x="8" y="216"/>
                      <a:pt x="1" y="214"/>
                    </a:cubicBezTo>
                    <a:cubicBezTo>
                      <a:pt x="2" y="215"/>
                      <a:pt x="2" y="216"/>
                      <a:pt x="2" y="216"/>
                    </a:cubicBezTo>
                    <a:cubicBezTo>
                      <a:pt x="3" y="218"/>
                      <a:pt x="3" y="219"/>
                      <a:pt x="3" y="221"/>
                    </a:cubicBezTo>
                    <a:cubicBezTo>
                      <a:pt x="2" y="221"/>
                      <a:pt x="2" y="222"/>
                      <a:pt x="1" y="222"/>
                    </a:cubicBezTo>
                    <a:cubicBezTo>
                      <a:pt x="1" y="223"/>
                      <a:pt x="1" y="223"/>
                      <a:pt x="1" y="224"/>
                    </a:cubicBezTo>
                    <a:cubicBezTo>
                      <a:pt x="0" y="225"/>
                      <a:pt x="0" y="226"/>
                      <a:pt x="0" y="228"/>
                    </a:cubicBezTo>
                    <a:cubicBezTo>
                      <a:pt x="0" y="231"/>
                      <a:pt x="3" y="234"/>
                      <a:pt x="5" y="236"/>
                    </a:cubicBezTo>
                    <a:cubicBezTo>
                      <a:pt x="6" y="236"/>
                      <a:pt x="7" y="237"/>
                      <a:pt x="7" y="238"/>
                    </a:cubicBezTo>
                    <a:cubicBezTo>
                      <a:pt x="15" y="240"/>
                      <a:pt x="23" y="241"/>
                      <a:pt x="32" y="243"/>
                    </a:cubicBezTo>
                    <a:cubicBezTo>
                      <a:pt x="46" y="246"/>
                      <a:pt x="59" y="249"/>
                      <a:pt x="71" y="252"/>
                    </a:cubicBezTo>
                    <a:cubicBezTo>
                      <a:pt x="77" y="254"/>
                      <a:pt x="79" y="260"/>
                      <a:pt x="82" y="266"/>
                    </a:cubicBezTo>
                    <a:cubicBezTo>
                      <a:pt x="85" y="274"/>
                      <a:pt x="88" y="283"/>
                      <a:pt x="100" y="283"/>
                    </a:cubicBezTo>
                    <a:cubicBezTo>
                      <a:pt x="113" y="283"/>
                      <a:pt x="119" y="278"/>
                      <a:pt x="126" y="274"/>
                    </a:cubicBezTo>
                    <a:cubicBezTo>
                      <a:pt x="133" y="269"/>
                      <a:pt x="141" y="264"/>
                      <a:pt x="158" y="264"/>
                    </a:cubicBezTo>
                    <a:cubicBezTo>
                      <a:pt x="164" y="264"/>
                      <a:pt x="169" y="266"/>
                      <a:pt x="174" y="268"/>
                    </a:cubicBezTo>
                    <a:cubicBezTo>
                      <a:pt x="177" y="270"/>
                      <a:pt x="180" y="271"/>
                      <a:pt x="182" y="271"/>
                    </a:cubicBezTo>
                    <a:cubicBezTo>
                      <a:pt x="183" y="271"/>
                      <a:pt x="184" y="271"/>
                      <a:pt x="184" y="271"/>
                    </a:cubicBezTo>
                    <a:cubicBezTo>
                      <a:pt x="186" y="270"/>
                      <a:pt x="187" y="270"/>
                      <a:pt x="188" y="270"/>
                    </a:cubicBezTo>
                    <a:lnTo>
                      <a:pt x="188" y="270"/>
                    </a:lnTo>
                    <a:cubicBezTo>
                      <a:pt x="190" y="265"/>
                      <a:pt x="193" y="262"/>
                      <a:pt x="195" y="259"/>
                    </a:cubicBezTo>
                    <a:cubicBezTo>
                      <a:pt x="198" y="257"/>
                      <a:pt x="201" y="254"/>
                      <a:pt x="201" y="251"/>
                    </a:cubicBezTo>
                    <a:cubicBezTo>
                      <a:pt x="201" y="251"/>
                      <a:pt x="201" y="251"/>
                      <a:pt x="200" y="251"/>
                    </a:cubicBezTo>
                    <a:cubicBezTo>
                      <a:pt x="196" y="250"/>
                      <a:pt x="190" y="249"/>
                      <a:pt x="190" y="244"/>
                    </a:cubicBezTo>
                    <a:cubicBezTo>
                      <a:pt x="190" y="239"/>
                      <a:pt x="192" y="236"/>
                      <a:pt x="194" y="233"/>
                    </a:cubicBezTo>
                    <a:cubicBezTo>
                      <a:pt x="195" y="233"/>
                      <a:pt x="195" y="232"/>
                      <a:pt x="196" y="231"/>
                    </a:cubicBezTo>
                    <a:cubicBezTo>
                      <a:pt x="196" y="231"/>
                      <a:pt x="195" y="231"/>
                      <a:pt x="195" y="231"/>
                    </a:cubicBezTo>
                    <a:cubicBezTo>
                      <a:pt x="194" y="230"/>
                      <a:pt x="191" y="228"/>
                      <a:pt x="191" y="224"/>
                    </a:cubicBezTo>
                    <a:cubicBezTo>
                      <a:pt x="191" y="220"/>
                      <a:pt x="197" y="217"/>
                      <a:pt x="207" y="217"/>
                    </a:cubicBezTo>
                    <a:cubicBezTo>
                      <a:pt x="210" y="217"/>
                      <a:pt x="211" y="215"/>
                      <a:pt x="213" y="213"/>
                    </a:cubicBezTo>
                    <a:cubicBezTo>
                      <a:pt x="215" y="211"/>
                      <a:pt x="217" y="208"/>
                      <a:pt x="222" y="208"/>
                    </a:cubicBezTo>
                    <a:cubicBezTo>
                      <a:pt x="222" y="208"/>
                      <a:pt x="223" y="208"/>
                      <a:pt x="224" y="208"/>
                    </a:cubicBezTo>
                    <a:cubicBezTo>
                      <a:pt x="228" y="208"/>
                      <a:pt x="232" y="208"/>
                      <a:pt x="234" y="206"/>
                    </a:cubicBezTo>
                    <a:cubicBezTo>
                      <a:pt x="235" y="205"/>
                      <a:pt x="235" y="204"/>
                      <a:pt x="235" y="203"/>
                    </a:cubicBezTo>
                    <a:cubicBezTo>
                      <a:pt x="235" y="201"/>
                      <a:pt x="235" y="199"/>
                      <a:pt x="236" y="197"/>
                    </a:cubicBezTo>
                    <a:cubicBezTo>
                      <a:pt x="238" y="196"/>
                      <a:pt x="239" y="195"/>
                      <a:pt x="240" y="193"/>
                    </a:cubicBezTo>
                    <a:cubicBezTo>
                      <a:pt x="246" y="188"/>
                      <a:pt x="249" y="185"/>
                      <a:pt x="252" y="174"/>
                    </a:cubicBezTo>
                    <a:cubicBezTo>
                      <a:pt x="252" y="173"/>
                      <a:pt x="253" y="173"/>
                      <a:pt x="253" y="173"/>
                    </a:cubicBezTo>
                    <a:cubicBezTo>
                      <a:pt x="261" y="173"/>
                      <a:pt x="268" y="166"/>
                      <a:pt x="273" y="159"/>
                    </a:cubicBezTo>
                    <a:cubicBezTo>
                      <a:pt x="274" y="159"/>
                      <a:pt x="275" y="158"/>
                      <a:pt x="276" y="157"/>
                    </a:cubicBezTo>
                    <a:cubicBezTo>
                      <a:pt x="280" y="154"/>
                      <a:pt x="283" y="151"/>
                      <a:pt x="283" y="144"/>
                    </a:cubicBezTo>
                    <a:cubicBezTo>
                      <a:pt x="283" y="139"/>
                      <a:pt x="280" y="137"/>
                      <a:pt x="276" y="134"/>
                    </a:cubicBezTo>
                    <a:cubicBezTo>
                      <a:pt x="273" y="132"/>
                      <a:pt x="269" y="129"/>
                      <a:pt x="269" y="124"/>
                    </a:cubicBezTo>
                    <a:cubicBezTo>
                      <a:pt x="269" y="120"/>
                      <a:pt x="272" y="118"/>
                      <a:pt x="275" y="117"/>
                    </a:cubicBezTo>
                    <a:cubicBezTo>
                      <a:pt x="276" y="116"/>
                      <a:pt x="278" y="115"/>
                      <a:pt x="279" y="114"/>
                    </a:cubicBezTo>
                    <a:cubicBezTo>
                      <a:pt x="280" y="112"/>
                      <a:pt x="281" y="109"/>
                      <a:pt x="282" y="106"/>
                    </a:cubicBezTo>
                    <a:cubicBezTo>
                      <a:pt x="286" y="96"/>
                      <a:pt x="291" y="85"/>
                      <a:pt x="298" y="80"/>
                    </a:cubicBezTo>
                    <a:cubicBezTo>
                      <a:pt x="299" y="80"/>
                      <a:pt x="300" y="79"/>
                      <a:pt x="301" y="7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0" name="Freeform 1176"/>
              <p:cNvSpPr>
                <a:spLocks/>
              </p:cNvSpPr>
              <p:nvPr/>
            </p:nvSpPr>
            <p:spPr bwMode="auto">
              <a:xfrm>
                <a:off x="3755400" y="4253877"/>
                <a:ext cx="637078" cy="374553"/>
              </a:xfrm>
              <a:custGeom>
                <a:avLst/>
                <a:gdLst>
                  <a:gd name="T0" fmla="*/ 170 w 171"/>
                  <a:gd name="T1" fmla="*/ 50 h 124"/>
                  <a:gd name="T2" fmla="*/ 165 w 171"/>
                  <a:gd name="T3" fmla="*/ 42 h 124"/>
                  <a:gd name="T4" fmla="*/ 169 w 171"/>
                  <a:gd name="T5" fmla="*/ 36 h 124"/>
                  <a:gd name="T6" fmla="*/ 153 w 171"/>
                  <a:gd name="T7" fmla="*/ 16 h 124"/>
                  <a:gd name="T8" fmla="*/ 136 w 171"/>
                  <a:gd name="T9" fmla="*/ 1 h 124"/>
                  <a:gd name="T10" fmla="*/ 128 w 171"/>
                  <a:gd name="T11" fmla="*/ 10 h 124"/>
                  <a:gd name="T12" fmla="*/ 111 w 171"/>
                  <a:gd name="T13" fmla="*/ 10 h 124"/>
                  <a:gd name="T14" fmla="*/ 110 w 171"/>
                  <a:gd name="T15" fmla="*/ 11 h 124"/>
                  <a:gd name="T16" fmla="*/ 100 w 171"/>
                  <a:gd name="T17" fmla="*/ 13 h 124"/>
                  <a:gd name="T18" fmla="*/ 73 w 171"/>
                  <a:gd name="T19" fmla="*/ 16 h 124"/>
                  <a:gd name="T20" fmla="*/ 68 w 171"/>
                  <a:gd name="T21" fmla="*/ 5 h 124"/>
                  <a:gd name="T22" fmla="*/ 46 w 171"/>
                  <a:gd name="T23" fmla="*/ 8 h 124"/>
                  <a:gd name="T24" fmla="*/ 30 w 171"/>
                  <a:gd name="T25" fmla="*/ 15 h 124"/>
                  <a:gd name="T26" fmla="*/ 23 w 171"/>
                  <a:gd name="T27" fmla="*/ 15 h 124"/>
                  <a:gd name="T28" fmla="*/ 13 w 171"/>
                  <a:gd name="T29" fmla="*/ 19 h 124"/>
                  <a:gd name="T30" fmla="*/ 10 w 171"/>
                  <a:gd name="T31" fmla="*/ 17 h 124"/>
                  <a:gd name="T32" fmla="*/ 3 w 171"/>
                  <a:gd name="T33" fmla="*/ 16 h 124"/>
                  <a:gd name="T34" fmla="*/ 28 w 171"/>
                  <a:gd name="T35" fmla="*/ 104 h 124"/>
                  <a:gd name="T36" fmla="*/ 36 w 171"/>
                  <a:gd name="T37" fmla="*/ 100 h 124"/>
                  <a:gd name="T38" fmla="*/ 53 w 171"/>
                  <a:gd name="T39" fmla="*/ 100 h 124"/>
                  <a:gd name="T40" fmla="*/ 58 w 171"/>
                  <a:gd name="T41" fmla="*/ 114 h 124"/>
                  <a:gd name="T42" fmla="*/ 68 w 171"/>
                  <a:gd name="T43" fmla="*/ 114 h 124"/>
                  <a:gd name="T44" fmla="*/ 93 w 171"/>
                  <a:gd name="T45" fmla="*/ 109 h 124"/>
                  <a:gd name="T46" fmla="*/ 112 w 171"/>
                  <a:gd name="T47" fmla="*/ 124 h 124"/>
                  <a:gd name="T48" fmla="*/ 115 w 171"/>
                  <a:gd name="T49" fmla="*/ 122 h 124"/>
                  <a:gd name="T50" fmla="*/ 115 w 171"/>
                  <a:gd name="T51" fmla="*/ 114 h 124"/>
                  <a:gd name="T52" fmla="*/ 135 w 171"/>
                  <a:gd name="T53" fmla="*/ 92 h 124"/>
                  <a:gd name="T54" fmla="*/ 140 w 171"/>
                  <a:gd name="T55" fmla="*/ 90 h 124"/>
                  <a:gd name="T56" fmla="*/ 151 w 171"/>
                  <a:gd name="T57" fmla="*/ 87 h 124"/>
                  <a:gd name="T58" fmla="*/ 164 w 171"/>
                  <a:gd name="T59" fmla="*/ 76 h 124"/>
                  <a:gd name="T60" fmla="*/ 171 w 171"/>
                  <a:gd name="T61" fmla="*/ 61 h 124"/>
                  <a:gd name="T62" fmla="*/ 170 w 171"/>
                  <a:gd name="T63" fmla="*/ 5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" h="124">
                    <a:moveTo>
                      <a:pt x="170" y="52"/>
                    </a:moveTo>
                    <a:cubicBezTo>
                      <a:pt x="170" y="52"/>
                      <a:pt x="170" y="52"/>
                      <a:pt x="170" y="50"/>
                    </a:cubicBezTo>
                    <a:cubicBezTo>
                      <a:pt x="170" y="49"/>
                      <a:pt x="169" y="48"/>
                      <a:pt x="168" y="47"/>
                    </a:cubicBezTo>
                    <a:cubicBezTo>
                      <a:pt x="167" y="46"/>
                      <a:pt x="165" y="44"/>
                      <a:pt x="165" y="42"/>
                    </a:cubicBezTo>
                    <a:cubicBezTo>
                      <a:pt x="165" y="40"/>
                      <a:pt x="166" y="39"/>
                      <a:pt x="167" y="38"/>
                    </a:cubicBezTo>
                    <a:cubicBezTo>
                      <a:pt x="168" y="37"/>
                      <a:pt x="168" y="37"/>
                      <a:pt x="169" y="36"/>
                    </a:cubicBezTo>
                    <a:cubicBezTo>
                      <a:pt x="162" y="35"/>
                      <a:pt x="160" y="29"/>
                      <a:pt x="158" y="24"/>
                    </a:cubicBezTo>
                    <a:cubicBezTo>
                      <a:pt x="156" y="21"/>
                      <a:pt x="155" y="18"/>
                      <a:pt x="153" y="16"/>
                    </a:cubicBezTo>
                    <a:cubicBezTo>
                      <a:pt x="151" y="15"/>
                      <a:pt x="149" y="13"/>
                      <a:pt x="147" y="12"/>
                    </a:cubicBezTo>
                    <a:cubicBezTo>
                      <a:pt x="143" y="9"/>
                      <a:pt x="138" y="6"/>
                      <a:pt x="136" y="1"/>
                    </a:cubicBezTo>
                    <a:cubicBezTo>
                      <a:pt x="135" y="2"/>
                      <a:pt x="134" y="3"/>
                      <a:pt x="133" y="5"/>
                    </a:cubicBezTo>
                    <a:cubicBezTo>
                      <a:pt x="132" y="7"/>
                      <a:pt x="131" y="9"/>
                      <a:pt x="128" y="10"/>
                    </a:cubicBezTo>
                    <a:cubicBezTo>
                      <a:pt x="126" y="10"/>
                      <a:pt x="123" y="10"/>
                      <a:pt x="121" y="9"/>
                    </a:cubicBezTo>
                    <a:cubicBezTo>
                      <a:pt x="118" y="9"/>
                      <a:pt x="114" y="9"/>
                      <a:pt x="111" y="10"/>
                    </a:cubicBezTo>
                    <a:lnTo>
                      <a:pt x="111" y="10"/>
                    </a:lnTo>
                    <a:cubicBezTo>
                      <a:pt x="111" y="10"/>
                      <a:pt x="111" y="10"/>
                      <a:pt x="110" y="11"/>
                    </a:cubicBezTo>
                    <a:cubicBezTo>
                      <a:pt x="110" y="12"/>
                      <a:pt x="108" y="13"/>
                      <a:pt x="107" y="13"/>
                    </a:cubicBezTo>
                    <a:lnTo>
                      <a:pt x="100" y="13"/>
                    </a:lnTo>
                    <a:cubicBezTo>
                      <a:pt x="99" y="17"/>
                      <a:pt x="94" y="29"/>
                      <a:pt x="87" y="29"/>
                    </a:cubicBezTo>
                    <a:cubicBezTo>
                      <a:pt x="84" y="29"/>
                      <a:pt x="73" y="20"/>
                      <a:pt x="73" y="16"/>
                    </a:cubicBezTo>
                    <a:lnTo>
                      <a:pt x="73" y="11"/>
                    </a:lnTo>
                    <a:cubicBezTo>
                      <a:pt x="71" y="10"/>
                      <a:pt x="70" y="8"/>
                      <a:pt x="68" y="5"/>
                    </a:cubicBezTo>
                    <a:cubicBezTo>
                      <a:pt x="66" y="3"/>
                      <a:pt x="65" y="0"/>
                      <a:pt x="62" y="0"/>
                    </a:cubicBezTo>
                    <a:cubicBezTo>
                      <a:pt x="55" y="0"/>
                      <a:pt x="50" y="4"/>
                      <a:pt x="46" y="8"/>
                    </a:cubicBezTo>
                    <a:cubicBezTo>
                      <a:pt x="43" y="10"/>
                      <a:pt x="39" y="13"/>
                      <a:pt x="35" y="15"/>
                    </a:cubicBezTo>
                    <a:cubicBezTo>
                      <a:pt x="33" y="15"/>
                      <a:pt x="32" y="15"/>
                      <a:pt x="30" y="15"/>
                    </a:cubicBezTo>
                    <a:cubicBezTo>
                      <a:pt x="28" y="15"/>
                      <a:pt x="27" y="15"/>
                      <a:pt x="26" y="15"/>
                    </a:cubicBezTo>
                    <a:cubicBezTo>
                      <a:pt x="25" y="15"/>
                      <a:pt x="24" y="15"/>
                      <a:pt x="23" y="15"/>
                    </a:cubicBezTo>
                    <a:cubicBezTo>
                      <a:pt x="19" y="15"/>
                      <a:pt x="16" y="15"/>
                      <a:pt x="13" y="18"/>
                    </a:cubicBezTo>
                    <a:lnTo>
                      <a:pt x="13" y="19"/>
                    </a:lnTo>
                    <a:lnTo>
                      <a:pt x="12" y="18"/>
                    </a:lnTo>
                    <a:cubicBezTo>
                      <a:pt x="11" y="18"/>
                      <a:pt x="10" y="17"/>
                      <a:pt x="10" y="17"/>
                    </a:cubicBezTo>
                    <a:cubicBezTo>
                      <a:pt x="9" y="16"/>
                      <a:pt x="7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3" y="17"/>
                      <a:pt x="2" y="19"/>
                      <a:pt x="0" y="20"/>
                    </a:cubicBezTo>
                    <a:lnTo>
                      <a:pt x="28" y="104"/>
                    </a:lnTo>
                    <a:cubicBezTo>
                      <a:pt x="28" y="105"/>
                      <a:pt x="29" y="107"/>
                      <a:pt x="30" y="107"/>
                    </a:cubicBezTo>
                    <a:cubicBezTo>
                      <a:pt x="33" y="107"/>
                      <a:pt x="34" y="104"/>
                      <a:pt x="36" y="100"/>
                    </a:cubicBezTo>
                    <a:cubicBezTo>
                      <a:pt x="37" y="97"/>
                      <a:pt x="39" y="93"/>
                      <a:pt x="43" y="93"/>
                    </a:cubicBezTo>
                    <a:cubicBezTo>
                      <a:pt x="46" y="93"/>
                      <a:pt x="53" y="97"/>
                      <a:pt x="53" y="100"/>
                    </a:cubicBezTo>
                    <a:cubicBezTo>
                      <a:pt x="53" y="103"/>
                      <a:pt x="54" y="104"/>
                      <a:pt x="55" y="106"/>
                    </a:cubicBezTo>
                    <a:cubicBezTo>
                      <a:pt x="56" y="107"/>
                      <a:pt x="57" y="109"/>
                      <a:pt x="58" y="114"/>
                    </a:cubicBezTo>
                    <a:cubicBezTo>
                      <a:pt x="59" y="113"/>
                      <a:pt x="62" y="114"/>
                      <a:pt x="64" y="114"/>
                    </a:cubicBezTo>
                    <a:cubicBezTo>
                      <a:pt x="66" y="114"/>
                      <a:pt x="67" y="114"/>
                      <a:pt x="68" y="114"/>
                    </a:cubicBezTo>
                    <a:cubicBezTo>
                      <a:pt x="74" y="114"/>
                      <a:pt x="78" y="113"/>
                      <a:pt x="82" y="111"/>
                    </a:cubicBezTo>
                    <a:cubicBezTo>
                      <a:pt x="85" y="110"/>
                      <a:pt x="89" y="109"/>
                      <a:pt x="93" y="109"/>
                    </a:cubicBezTo>
                    <a:cubicBezTo>
                      <a:pt x="101" y="109"/>
                      <a:pt x="108" y="117"/>
                      <a:pt x="111" y="124"/>
                    </a:cubicBezTo>
                    <a:lnTo>
                      <a:pt x="112" y="124"/>
                    </a:lnTo>
                    <a:lnTo>
                      <a:pt x="112" y="124"/>
                    </a:lnTo>
                    <a:cubicBezTo>
                      <a:pt x="113" y="123"/>
                      <a:pt x="114" y="122"/>
                      <a:pt x="115" y="122"/>
                    </a:cubicBezTo>
                    <a:cubicBezTo>
                      <a:pt x="118" y="121"/>
                      <a:pt x="119" y="120"/>
                      <a:pt x="119" y="117"/>
                    </a:cubicBezTo>
                    <a:cubicBezTo>
                      <a:pt x="119" y="116"/>
                      <a:pt x="118" y="115"/>
                      <a:pt x="115" y="114"/>
                    </a:cubicBezTo>
                    <a:cubicBezTo>
                      <a:pt x="113" y="112"/>
                      <a:pt x="110" y="111"/>
                      <a:pt x="110" y="108"/>
                    </a:cubicBezTo>
                    <a:cubicBezTo>
                      <a:pt x="110" y="105"/>
                      <a:pt x="116" y="101"/>
                      <a:pt x="135" y="92"/>
                    </a:cubicBezTo>
                    <a:cubicBezTo>
                      <a:pt x="136" y="92"/>
                      <a:pt x="137" y="91"/>
                      <a:pt x="138" y="91"/>
                    </a:cubicBezTo>
                    <a:cubicBezTo>
                      <a:pt x="139" y="91"/>
                      <a:pt x="140" y="90"/>
                      <a:pt x="140" y="90"/>
                    </a:cubicBezTo>
                    <a:cubicBezTo>
                      <a:pt x="142" y="89"/>
                      <a:pt x="143" y="88"/>
                      <a:pt x="146" y="88"/>
                    </a:cubicBezTo>
                    <a:cubicBezTo>
                      <a:pt x="147" y="87"/>
                      <a:pt x="149" y="87"/>
                      <a:pt x="151" y="87"/>
                    </a:cubicBezTo>
                    <a:cubicBezTo>
                      <a:pt x="157" y="86"/>
                      <a:pt x="166" y="85"/>
                      <a:pt x="166" y="80"/>
                    </a:cubicBezTo>
                    <a:cubicBezTo>
                      <a:pt x="166" y="78"/>
                      <a:pt x="165" y="77"/>
                      <a:pt x="164" y="76"/>
                    </a:cubicBezTo>
                    <a:cubicBezTo>
                      <a:pt x="163" y="74"/>
                      <a:pt x="162" y="72"/>
                      <a:pt x="162" y="69"/>
                    </a:cubicBezTo>
                    <a:cubicBezTo>
                      <a:pt x="162" y="64"/>
                      <a:pt x="167" y="62"/>
                      <a:pt x="171" y="61"/>
                    </a:cubicBezTo>
                    <a:lnTo>
                      <a:pt x="169" y="56"/>
                    </a:lnTo>
                    <a:cubicBezTo>
                      <a:pt x="169" y="54"/>
                      <a:pt x="169" y="53"/>
                      <a:pt x="170" y="5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1" name="Freeform 1177"/>
              <p:cNvSpPr>
                <a:spLocks/>
              </p:cNvSpPr>
              <p:nvPr/>
            </p:nvSpPr>
            <p:spPr bwMode="auto">
              <a:xfrm>
                <a:off x="3330687" y="3745559"/>
                <a:ext cx="392042" cy="508325"/>
              </a:xfrm>
              <a:custGeom>
                <a:avLst/>
                <a:gdLst>
                  <a:gd name="T0" fmla="*/ 107 w 107"/>
                  <a:gd name="T1" fmla="*/ 65 h 167"/>
                  <a:gd name="T2" fmla="*/ 103 w 107"/>
                  <a:gd name="T3" fmla="*/ 54 h 167"/>
                  <a:gd name="T4" fmla="*/ 101 w 107"/>
                  <a:gd name="T5" fmla="*/ 38 h 167"/>
                  <a:gd name="T6" fmla="*/ 100 w 107"/>
                  <a:gd name="T7" fmla="*/ 20 h 167"/>
                  <a:gd name="T8" fmla="*/ 101 w 107"/>
                  <a:gd name="T9" fmla="*/ 12 h 167"/>
                  <a:gd name="T10" fmla="*/ 87 w 107"/>
                  <a:gd name="T11" fmla="*/ 24 h 167"/>
                  <a:gd name="T12" fmla="*/ 69 w 107"/>
                  <a:gd name="T13" fmla="*/ 20 h 167"/>
                  <a:gd name="T14" fmla="*/ 60 w 107"/>
                  <a:gd name="T15" fmla="*/ 23 h 167"/>
                  <a:gd name="T16" fmla="*/ 34 w 107"/>
                  <a:gd name="T17" fmla="*/ 7 h 167"/>
                  <a:gd name="T18" fmla="*/ 34 w 107"/>
                  <a:gd name="T19" fmla="*/ 0 h 167"/>
                  <a:gd name="T20" fmla="*/ 17 w 107"/>
                  <a:gd name="T21" fmla="*/ 29 h 167"/>
                  <a:gd name="T22" fmla="*/ 18 w 107"/>
                  <a:gd name="T23" fmla="*/ 37 h 167"/>
                  <a:gd name="T24" fmla="*/ 22 w 107"/>
                  <a:gd name="T25" fmla="*/ 34 h 167"/>
                  <a:gd name="T26" fmla="*/ 32 w 107"/>
                  <a:gd name="T27" fmla="*/ 48 h 167"/>
                  <a:gd name="T28" fmla="*/ 23 w 107"/>
                  <a:gd name="T29" fmla="*/ 58 h 167"/>
                  <a:gd name="T30" fmla="*/ 13 w 107"/>
                  <a:gd name="T31" fmla="*/ 68 h 167"/>
                  <a:gd name="T32" fmla="*/ 7 w 107"/>
                  <a:gd name="T33" fmla="*/ 77 h 167"/>
                  <a:gd name="T34" fmla="*/ 0 w 107"/>
                  <a:gd name="T35" fmla="*/ 97 h 167"/>
                  <a:gd name="T36" fmla="*/ 0 w 107"/>
                  <a:gd name="T37" fmla="*/ 131 h 167"/>
                  <a:gd name="T38" fmla="*/ 5 w 107"/>
                  <a:gd name="T39" fmla="*/ 136 h 167"/>
                  <a:gd name="T40" fmla="*/ 11 w 107"/>
                  <a:gd name="T41" fmla="*/ 135 h 167"/>
                  <a:gd name="T42" fmla="*/ 22 w 107"/>
                  <a:gd name="T43" fmla="*/ 141 h 167"/>
                  <a:gd name="T44" fmla="*/ 28 w 107"/>
                  <a:gd name="T45" fmla="*/ 143 h 167"/>
                  <a:gd name="T46" fmla="*/ 30 w 107"/>
                  <a:gd name="T47" fmla="*/ 143 h 167"/>
                  <a:gd name="T48" fmla="*/ 36 w 107"/>
                  <a:gd name="T49" fmla="*/ 149 h 167"/>
                  <a:gd name="T50" fmla="*/ 43 w 107"/>
                  <a:gd name="T51" fmla="*/ 152 h 167"/>
                  <a:gd name="T52" fmla="*/ 36 w 107"/>
                  <a:gd name="T53" fmla="*/ 161 h 167"/>
                  <a:gd name="T54" fmla="*/ 42 w 107"/>
                  <a:gd name="T55" fmla="*/ 163 h 167"/>
                  <a:gd name="T56" fmla="*/ 50 w 107"/>
                  <a:gd name="T57" fmla="*/ 167 h 167"/>
                  <a:gd name="T58" fmla="*/ 63 w 107"/>
                  <a:gd name="T59" fmla="*/ 161 h 167"/>
                  <a:gd name="T60" fmla="*/ 81 w 107"/>
                  <a:gd name="T61" fmla="*/ 145 h 167"/>
                  <a:gd name="T62" fmla="*/ 84 w 107"/>
                  <a:gd name="T63" fmla="*/ 141 h 167"/>
                  <a:gd name="T64" fmla="*/ 78 w 107"/>
                  <a:gd name="T65" fmla="*/ 121 h 167"/>
                  <a:gd name="T66" fmla="*/ 85 w 107"/>
                  <a:gd name="T67" fmla="*/ 103 h 167"/>
                  <a:gd name="T68" fmla="*/ 96 w 107"/>
                  <a:gd name="T69" fmla="*/ 92 h 167"/>
                  <a:gd name="T70" fmla="*/ 103 w 107"/>
                  <a:gd name="T71" fmla="*/ 88 h 167"/>
                  <a:gd name="T72" fmla="*/ 100 w 107"/>
                  <a:gd name="T73" fmla="*/ 8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67">
                    <a:moveTo>
                      <a:pt x="104" y="75"/>
                    </a:moveTo>
                    <a:cubicBezTo>
                      <a:pt x="105" y="72"/>
                      <a:pt x="107" y="69"/>
                      <a:pt x="107" y="65"/>
                    </a:cubicBezTo>
                    <a:cubicBezTo>
                      <a:pt x="107" y="60"/>
                      <a:pt x="105" y="57"/>
                      <a:pt x="103" y="54"/>
                    </a:cubicBezTo>
                    <a:lnTo>
                      <a:pt x="103" y="54"/>
                    </a:lnTo>
                    <a:lnTo>
                      <a:pt x="103" y="41"/>
                    </a:lnTo>
                    <a:cubicBezTo>
                      <a:pt x="102" y="40"/>
                      <a:pt x="102" y="39"/>
                      <a:pt x="101" y="38"/>
                    </a:cubicBezTo>
                    <a:cubicBezTo>
                      <a:pt x="99" y="35"/>
                      <a:pt x="96" y="31"/>
                      <a:pt x="96" y="27"/>
                    </a:cubicBezTo>
                    <a:cubicBezTo>
                      <a:pt x="96" y="23"/>
                      <a:pt x="98" y="21"/>
                      <a:pt x="100" y="20"/>
                    </a:cubicBezTo>
                    <a:cubicBezTo>
                      <a:pt x="101" y="19"/>
                      <a:pt x="102" y="18"/>
                      <a:pt x="102" y="17"/>
                    </a:cubicBezTo>
                    <a:cubicBezTo>
                      <a:pt x="102" y="16"/>
                      <a:pt x="102" y="13"/>
                      <a:pt x="101" y="12"/>
                    </a:cubicBezTo>
                    <a:lnTo>
                      <a:pt x="98" y="16"/>
                    </a:lnTo>
                    <a:cubicBezTo>
                      <a:pt x="96" y="21"/>
                      <a:pt x="94" y="22"/>
                      <a:pt x="87" y="24"/>
                    </a:cubicBezTo>
                    <a:cubicBezTo>
                      <a:pt x="83" y="25"/>
                      <a:pt x="80" y="24"/>
                      <a:pt x="77" y="22"/>
                    </a:cubicBezTo>
                    <a:cubicBezTo>
                      <a:pt x="75" y="21"/>
                      <a:pt x="72" y="20"/>
                      <a:pt x="69" y="20"/>
                    </a:cubicBezTo>
                    <a:cubicBezTo>
                      <a:pt x="68" y="20"/>
                      <a:pt x="67" y="21"/>
                      <a:pt x="65" y="21"/>
                    </a:cubicBezTo>
                    <a:cubicBezTo>
                      <a:pt x="64" y="22"/>
                      <a:pt x="62" y="23"/>
                      <a:pt x="60" y="23"/>
                    </a:cubicBezTo>
                    <a:cubicBezTo>
                      <a:pt x="56" y="23"/>
                      <a:pt x="32" y="14"/>
                      <a:pt x="32" y="10"/>
                    </a:cubicBezTo>
                    <a:cubicBezTo>
                      <a:pt x="32" y="8"/>
                      <a:pt x="33" y="8"/>
                      <a:pt x="34" y="7"/>
                    </a:cubicBezTo>
                    <a:cubicBezTo>
                      <a:pt x="35" y="6"/>
                      <a:pt x="36" y="5"/>
                      <a:pt x="36" y="4"/>
                    </a:cubicBezTo>
                    <a:cubicBezTo>
                      <a:pt x="36" y="2"/>
                      <a:pt x="35" y="0"/>
                      <a:pt x="34" y="0"/>
                    </a:cubicBezTo>
                    <a:cubicBezTo>
                      <a:pt x="28" y="0"/>
                      <a:pt x="22" y="11"/>
                      <a:pt x="19" y="17"/>
                    </a:cubicBezTo>
                    <a:cubicBezTo>
                      <a:pt x="22" y="23"/>
                      <a:pt x="19" y="26"/>
                      <a:pt x="17" y="29"/>
                    </a:cubicBezTo>
                    <a:cubicBezTo>
                      <a:pt x="16" y="30"/>
                      <a:pt x="15" y="31"/>
                      <a:pt x="15" y="32"/>
                    </a:cubicBezTo>
                    <a:cubicBezTo>
                      <a:pt x="15" y="33"/>
                      <a:pt x="16" y="37"/>
                      <a:pt x="18" y="37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18" y="35"/>
                      <a:pt x="19" y="34"/>
                      <a:pt x="22" y="34"/>
                    </a:cubicBezTo>
                    <a:cubicBezTo>
                      <a:pt x="26" y="34"/>
                      <a:pt x="28" y="38"/>
                      <a:pt x="29" y="42"/>
                    </a:cubicBezTo>
                    <a:cubicBezTo>
                      <a:pt x="30" y="44"/>
                      <a:pt x="31" y="47"/>
                      <a:pt x="32" y="48"/>
                    </a:cubicBezTo>
                    <a:cubicBezTo>
                      <a:pt x="32" y="50"/>
                      <a:pt x="33" y="52"/>
                      <a:pt x="32" y="53"/>
                    </a:cubicBezTo>
                    <a:cubicBezTo>
                      <a:pt x="31" y="56"/>
                      <a:pt x="27" y="57"/>
                      <a:pt x="23" y="58"/>
                    </a:cubicBezTo>
                    <a:cubicBezTo>
                      <a:pt x="20" y="59"/>
                      <a:pt x="15" y="60"/>
                      <a:pt x="13" y="63"/>
                    </a:cubicBezTo>
                    <a:cubicBezTo>
                      <a:pt x="13" y="64"/>
                      <a:pt x="13" y="66"/>
                      <a:pt x="13" y="68"/>
                    </a:cubicBezTo>
                    <a:cubicBezTo>
                      <a:pt x="13" y="71"/>
                      <a:pt x="12" y="74"/>
                      <a:pt x="11" y="76"/>
                    </a:cubicBezTo>
                    <a:cubicBezTo>
                      <a:pt x="10" y="77"/>
                      <a:pt x="9" y="77"/>
                      <a:pt x="7" y="77"/>
                    </a:cubicBezTo>
                    <a:cubicBezTo>
                      <a:pt x="5" y="77"/>
                      <a:pt x="4" y="77"/>
                      <a:pt x="4" y="80"/>
                    </a:cubicBezTo>
                    <a:cubicBezTo>
                      <a:pt x="4" y="86"/>
                      <a:pt x="3" y="93"/>
                      <a:pt x="0" y="97"/>
                    </a:cubicBezTo>
                    <a:cubicBezTo>
                      <a:pt x="3" y="102"/>
                      <a:pt x="7" y="117"/>
                      <a:pt x="7" y="117"/>
                    </a:cubicBezTo>
                    <a:cubicBezTo>
                      <a:pt x="7" y="125"/>
                      <a:pt x="5" y="128"/>
                      <a:pt x="0" y="131"/>
                    </a:cubicBezTo>
                    <a:lnTo>
                      <a:pt x="0" y="134"/>
                    </a:lnTo>
                    <a:cubicBezTo>
                      <a:pt x="2" y="135"/>
                      <a:pt x="4" y="135"/>
                      <a:pt x="5" y="136"/>
                    </a:cubicBezTo>
                    <a:cubicBezTo>
                      <a:pt x="6" y="136"/>
                      <a:pt x="7" y="137"/>
                      <a:pt x="8" y="137"/>
                    </a:cubicBezTo>
                    <a:cubicBezTo>
                      <a:pt x="9" y="137"/>
                      <a:pt x="10" y="136"/>
                      <a:pt x="11" y="135"/>
                    </a:cubicBezTo>
                    <a:cubicBezTo>
                      <a:pt x="12" y="135"/>
                      <a:pt x="14" y="134"/>
                      <a:pt x="16" y="134"/>
                    </a:cubicBezTo>
                    <a:cubicBezTo>
                      <a:pt x="20" y="134"/>
                      <a:pt x="21" y="138"/>
                      <a:pt x="22" y="141"/>
                    </a:cubicBezTo>
                    <a:cubicBezTo>
                      <a:pt x="22" y="144"/>
                      <a:pt x="23" y="145"/>
                      <a:pt x="24" y="145"/>
                    </a:cubicBezTo>
                    <a:cubicBezTo>
                      <a:pt x="26" y="145"/>
                      <a:pt x="26" y="145"/>
                      <a:pt x="28" y="143"/>
                    </a:cubicBezTo>
                    <a:lnTo>
                      <a:pt x="29" y="141"/>
                    </a:lnTo>
                    <a:lnTo>
                      <a:pt x="30" y="143"/>
                    </a:lnTo>
                    <a:cubicBezTo>
                      <a:pt x="32" y="145"/>
                      <a:pt x="35" y="149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7" y="149"/>
                      <a:pt x="38" y="149"/>
                      <a:pt x="38" y="149"/>
                    </a:cubicBezTo>
                    <a:cubicBezTo>
                      <a:pt x="42" y="149"/>
                      <a:pt x="43" y="150"/>
                      <a:pt x="43" y="152"/>
                    </a:cubicBezTo>
                    <a:cubicBezTo>
                      <a:pt x="43" y="156"/>
                      <a:pt x="41" y="157"/>
                      <a:pt x="39" y="157"/>
                    </a:cubicBezTo>
                    <a:cubicBezTo>
                      <a:pt x="37" y="158"/>
                      <a:pt x="36" y="158"/>
                      <a:pt x="36" y="161"/>
                    </a:cubicBezTo>
                    <a:cubicBezTo>
                      <a:pt x="36" y="162"/>
                      <a:pt x="36" y="163"/>
                      <a:pt x="38" y="163"/>
                    </a:cubicBezTo>
                    <a:lnTo>
                      <a:pt x="42" y="163"/>
                    </a:lnTo>
                    <a:cubicBezTo>
                      <a:pt x="44" y="163"/>
                      <a:pt x="46" y="164"/>
                      <a:pt x="47" y="165"/>
                    </a:cubicBezTo>
                    <a:cubicBezTo>
                      <a:pt x="48" y="166"/>
                      <a:pt x="49" y="167"/>
                      <a:pt x="50" y="167"/>
                    </a:cubicBezTo>
                    <a:cubicBezTo>
                      <a:pt x="53" y="167"/>
                      <a:pt x="55" y="166"/>
                      <a:pt x="57" y="164"/>
                    </a:cubicBezTo>
                    <a:cubicBezTo>
                      <a:pt x="59" y="163"/>
                      <a:pt x="61" y="162"/>
                      <a:pt x="63" y="161"/>
                    </a:cubicBezTo>
                    <a:cubicBezTo>
                      <a:pt x="65" y="161"/>
                      <a:pt x="66" y="160"/>
                      <a:pt x="68" y="160"/>
                    </a:cubicBezTo>
                    <a:cubicBezTo>
                      <a:pt x="76" y="157"/>
                      <a:pt x="77" y="156"/>
                      <a:pt x="81" y="145"/>
                    </a:cubicBezTo>
                    <a:cubicBezTo>
                      <a:pt x="82" y="144"/>
                      <a:pt x="83" y="143"/>
                      <a:pt x="83" y="143"/>
                    </a:cubicBezTo>
                    <a:cubicBezTo>
                      <a:pt x="84" y="142"/>
                      <a:pt x="84" y="142"/>
                      <a:pt x="84" y="141"/>
                    </a:cubicBezTo>
                    <a:cubicBezTo>
                      <a:pt x="84" y="138"/>
                      <a:pt x="83" y="135"/>
                      <a:pt x="82" y="133"/>
                    </a:cubicBezTo>
                    <a:cubicBezTo>
                      <a:pt x="80" y="130"/>
                      <a:pt x="78" y="126"/>
                      <a:pt x="78" y="121"/>
                    </a:cubicBezTo>
                    <a:cubicBezTo>
                      <a:pt x="78" y="115"/>
                      <a:pt x="81" y="111"/>
                      <a:pt x="83" y="108"/>
                    </a:cubicBezTo>
                    <a:cubicBezTo>
                      <a:pt x="84" y="106"/>
                      <a:pt x="84" y="105"/>
                      <a:pt x="85" y="103"/>
                    </a:cubicBezTo>
                    <a:cubicBezTo>
                      <a:pt x="85" y="100"/>
                      <a:pt x="85" y="96"/>
                      <a:pt x="89" y="94"/>
                    </a:cubicBezTo>
                    <a:cubicBezTo>
                      <a:pt x="91" y="92"/>
                      <a:pt x="94" y="92"/>
                      <a:pt x="96" y="92"/>
                    </a:cubicBezTo>
                    <a:cubicBezTo>
                      <a:pt x="97" y="92"/>
                      <a:pt x="97" y="92"/>
                      <a:pt x="98" y="92"/>
                    </a:cubicBezTo>
                    <a:cubicBezTo>
                      <a:pt x="101" y="92"/>
                      <a:pt x="103" y="92"/>
                      <a:pt x="103" y="88"/>
                    </a:cubicBezTo>
                    <a:cubicBezTo>
                      <a:pt x="103" y="87"/>
                      <a:pt x="102" y="87"/>
                      <a:pt x="102" y="86"/>
                    </a:cubicBezTo>
                    <a:cubicBezTo>
                      <a:pt x="101" y="86"/>
                      <a:pt x="100" y="85"/>
                      <a:pt x="100" y="84"/>
                    </a:cubicBezTo>
                    <a:cubicBezTo>
                      <a:pt x="100" y="80"/>
                      <a:pt x="102" y="78"/>
                      <a:pt x="104" y="75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2" name="Freeform 1178"/>
              <p:cNvSpPr>
                <a:spLocks/>
              </p:cNvSpPr>
              <p:nvPr/>
            </p:nvSpPr>
            <p:spPr bwMode="auto">
              <a:xfrm>
                <a:off x="2971316" y="2929562"/>
                <a:ext cx="1388491" cy="842751"/>
              </a:xfrm>
              <a:custGeom>
                <a:avLst/>
                <a:gdLst>
                  <a:gd name="T0" fmla="*/ 80 w 377"/>
                  <a:gd name="T1" fmla="*/ 230 h 277"/>
                  <a:gd name="T2" fmla="*/ 89 w 377"/>
                  <a:gd name="T3" fmla="*/ 230 h 277"/>
                  <a:gd name="T4" fmla="*/ 96 w 377"/>
                  <a:gd name="T5" fmla="*/ 229 h 277"/>
                  <a:gd name="T6" fmla="*/ 100 w 377"/>
                  <a:gd name="T7" fmla="*/ 222 h 277"/>
                  <a:gd name="T8" fmla="*/ 111 w 377"/>
                  <a:gd name="T9" fmla="*/ 217 h 277"/>
                  <a:gd name="T10" fmla="*/ 132 w 377"/>
                  <a:gd name="T11" fmla="*/ 221 h 277"/>
                  <a:gd name="T12" fmla="*/ 139 w 377"/>
                  <a:gd name="T13" fmla="*/ 223 h 277"/>
                  <a:gd name="T14" fmla="*/ 160 w 377"/>
                  <a:gd name="T15" fmla="*/ 251 h 277"/>
                  <a:gd name="T16" fmla="*/ 168 w 377"/>
                  <a:gd name="T17" fmla="*/ 263 h 277"/>
                  <a:gd name="T18" fmla="*/ 199 w 377"/>
                  <a:gd name="T19" fmla="*/ 277 h 277"/>
                  <a:gd name="T20" fmla="*/ 206 w 377"/>
                  <a:gd name="T21" fmla="*/ 269 h 277"/>
                  <a:gd name="T22" fmla="*/ 218 w 377"/>
                  <a:gd name="T23" fmla="*/ 255 h 277"/>
                  <a:gd name="T24" fmla="*/ 230 w 377"/>
                  <a:gd name="T25" fmla="*/ 238 h 277"/>
                  <a:gd name="T26" fmla="*/ 257 w 377"/>
                  <a:gd name="T27" fmla="*/ 219 h 277"/>
                  <a:gd name="T28" fmla="*/ 274 w 377"/>
                  <a:gd name="T29" fmla="*/ 221 h 277"/>
                  <a:gd name="T30" fmla="*/ 294 w 377"/>
                  <a:gd name="T31" fmla="*/ 226 h 277"/>
                  <a:gd name="T32" fmla="*/ 319 w 377"/>
                  <a:gd name="T33" fmla="*/ 236 h 277"/>
                  <a:gd name="T34" fmla="*/ 339 w 377"/>
                  <a:gd name="T35" fmla="*/ 224 h 277"/>
                  <a:gd name="T36" fmla="*/ 352 w 377"/>
                  <a:gd name="T37" fmla="*/ 231 h 277"/>
                  <a:gd name="T38" fmla="*/ 377 w 377"/>
                  <a:gd name="T39" fmla="*/ 209 h 277"/>
                  <a:gd name="T40" fmla="*/ 353 w 377"/>
                  <a:gd name="T41" fmla="*/ 181 h 277"/>
                  <a:gd name="T42" fmla="*/ 345 w 377"/>
                  <a:gd name="T43" fmla="*/ 177 h 277"/>
                  <a:gd name="T44" fmla="*/ 337 w 377"/>
                  <a:gd name="T45" fmla="*/ 175 h 277"/>
                  <a:gd name="T46" fmla="*/ 330 w 377"/>
                  <a:gd name="T47" fmla="*/ 165 h 277"/>
                  <a:gd name="T48" fmla="*/ 326 w 377"/>
                  <a:gd name="T49" fmla="*/ 166 h 277"/>
                  <a:gd name="T50" fmla="*/ 317 w 377"/>
                  <a:gd name="T51" fmla="*/ 164 h 277"/>
                  <a:gd name="T52" fmla="*/ 307 w 377"/>
                  <a:gd name="T53" fmla="*/ 153 h 277"/>
                  <a:gd name="T54" fmla="*/ 288 w 377"/>
                  <a:gd name="T55" fmla="*/ 166 h 277"/>
                  <a:gd name="T56" fmla="*/ 272 w 377"/>
                  <a:gd name="T57" fmla="*/ 165 h 277"/>
                  <a:gd name="T58" fmla="*/ 242 w 377"/>
                  <a:gd name="T59" fmla="*/ 142 h 277"/>
                  <a:gd name="T60" fmla="*/ 210 w 377"/>
                  <a:gd name="T61" fmla="*/ 134 h 277"/>
                  <a:gd name="T62" fmla="*/ 197 w 377"/>
                  <a:gd name="T63" fmla="*/ 121 h 277"/>
                  <a:gd name="T64" fmla="*/ 182 w 377"/>
                  <a:gd name="T65" fmla="*/ 121 h 277"/>
                  <a:gd name="T66" fmla="*/ 175 w 377"/>
                  <a:gd name="T67" fmla="*/ 103 h 277"/>
                  <a:gd name="T68" fmla="*/ 171 w 377"/>
                  <a:gd name="T69" fmla="*/ 86 h 277"/>
                  <a:gd name="T70" fmla="*/ 152 w 377"/>
                  <a:gd name="T71" fmla="*/ 76 h 277"/>
                  <a:gd name="T72" fmla="*/ 143 w 377"/>
                  <a:gd name="T73" fmla="*/ 76 h 277"/>
                  <a:gd name="T74" fmla="*/ 132 w 377"/>
                  <a:gd name="T75" fmla="*/ 80 h 277"/>
                  <a:gd name="T76" fmla="*/ 114 w 377"/>
                  <a:gd name="T77" fmla="*/ 53 h 277"/>
                  <a:gd name="T78" fmla="*/ 80 w 377"/>
                  <a:gd name="T79" fmla="*/ 44 h 277"/>
                  <a:gd name="T80" fmla="*/ 76 w 377"/>
                  <a:gd name="T81" fmla="*/ 24 h 277"/>
                  <a:gd name="T82" fmla="*/ 80 w 377"/>
                  <a:gd name="T83" fmla="*/ 3 h 277"/>
                  <a:gd name="T84" fmla="*/ 79 w 377"/>
                  <a:gd name="T85" fmla="*/ 0 h 277"/>
                  <a:gd name="T86" fmla="*/ 52 w 377"/>
                  <a:gd name="T87" fmla="*/ 14 h 277"/>
                  <a:gd name="T88" fmla="*/ 46 w 377"/>
                  <a:gd name="T89" fmla="*/ 10 h 277"/>
                  <a:gd name="T90" fmla="*/ 22 w 377"/>
                  <a:gd name="T91" fmla="*/ 45 h 277"/>
                  <a:gd name="T92" fmla="*/ 10 w 377"/>
                  <a:gd name="T93" fmla="*/ 69 h 277"/>
                  <a:gd name="T94" fmla="*/ 3 w 377"/>
                  <a:gd name="T95" fmla="*/ 87 h 277"/>
                  <a:gd name="T96" fmla="*/ 2 w 377"/>
                  <a:gd name="T97" fmla="*/ 96 h 277"/>
                  <a:gd name="T98" fmla="*/ 15 w 377"/>
                  <a:gd name="T99" fmla="*/ 114 h 277"/>
                  <a:gd name="T100" fmla="*/ 28 w 377"/>
                  <a:gd name="T101" fmla="*/ 132 h 277"/>
                  <a:gd name="T102" fmla="*/ 31 w 377"/>
                  <a:gd name="T103" fmla="*/ 149 h 277"/>
                  <a:gd name="T104" fmla="*/ 31 w 377"/>
                  <a:gd name="T105" fmla="*/ 167 h 277"/>
                  <a:gd name="T106" fmla="*/ 33 w 377"/>
                  <a:gd name="T107" fmla="*/ 193 h 277"/>
                  <a:gd name="T108" fmla="*/ 31 w 377"/>
                  <a:gd name="T109" fmla="*/ 201 h 277"/>
                  <a:gd name="T110" fmla="*/ 47 w 377"/>
                  <a:gd name="T111" fmla="*/ 214 h 277"/>
                  <a:gd name="T112" fmla="*/ 53 w 377"/>
                  <a:gd name="T113" fmla="*/ 237 h 277"/>
                  <a:gd name="T114" fmla="*/ 68 w 377"/>
                  <a:gd name="T115" fmla="*/ 235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77">
                    <a:moveTo>
                      <a:pt x="71" y="232"/>
                    </a:moveTo>
                    <a:cubicBezTo>
                      <a:pt x="74" y="230"/>
                      <a:pt x="78" y="230"/>
                      <a:pt x="80" y="230"/>
                    </a:cubicBezTo>
                    <a:cubicBezTo>
                      <a:pt x="82" y="230"/>
                      <a:pt x="83" y="230"/>
                      <a:pt x="85" y="230"/>
                    </a:cubicBezTo>
                    <a:cubicBezTo>
                      <a:pt x="86" y="230"/>
                      <a:pt x="87" y="230"/>
                      <a:pt x="89" y="230"/>
                    </a:cubicBezTo>
                    <a:cubicBezTo>
                      <a:pt x="91" y="230"/>
                      <a:pt x="94" y="230"/>
                      <a:pt x="95" y="229"/>
                    </a:cubicBezTo>
                    <a:cubicBezTo>
                      <a:pt x="95" y="229"/>
                      <a:pt x="95" y="229"/>
                      <a:pt x="96" y="229"/>
                    </a:cubicBezTo>
                    <a:cubicBezTo>
                      <a:pt x="96" y="228"/>
                      <a:pt x="97" y="227"/>
                      <a:pt x="98" y="226"/>
                    </a:cubicBezTo>
                    <a:cubicBezTo>
                      <a:pt x="98" y="224"/>
                      <a:pt x="99" y="223"/>
                      <a:pt x="100" y="222"/>
                    </a:cubicBezTo>
                    <a:cubicBezTo>
                      <a:pt x="104" y="220"/>
                      <a:pt x="107" y="222"/>
                      <a:pt x="109" y="220"/>
                    </a:cubicBezTo>
                    <a:cubicBezTo>
                      <a:pt x="111" y="220"/>
                      <a:pt x="111" y="218"/>
                      <a:pt x="111" y="217"/>
                    </a:cubicBezTo>
                    <a:cubicBezTo>
                      <a:pt x="112" y="215"/>
                      <a:pt x="113" y="212"/>
                      <a:pt x="116" y="212"/>
                    </a:cubicBezTo>
                    <a:cubicBezTo>
                      <a:pt x="119" y="212"/>
                      <a:pt x="126" y="216"/>
                      <a:pt x="132" y="221"/>
                    </a:cubicBezTo>
                    <a:lnTo>
                      <a:pt x="134" y="222"/>
                    </a:lnTo>
                    <a:cubicBezTo>
                      <a:pt x="136" y="223"/>
                      <a:pt x="137" y="223"/>
                      <a:pt x="139" y="223"/>
                    </a:cubicBezTo>
                    <a:cubicBezTo>
                      <a:pt x="142" y="223"/>
                      <a:pt x="144" y="224"/>
                      <a:pt x="147" y="226"/>
                    </a:cubicBezTo>
                    <a:cubicBezTo>
                      <a:pt x="155" y="232"/>
                      <a:pt x="158" y="239"/>
                      <a:pt x="160" y="251"/>
                    </a:cubicBezTo>
                    <a:cubicBezTo>
                      <a:pt x="163" y="257"/>
                      <a:pt x="167" y="262"/>
                      <a:pt x="168" y="263"/>
                    </a:cubicBezTo>
                    <a:cubicBezTo>
                      <a:pt x="168" y="263"/>
                      <a:pt x="168" y="263"/>
                      <a:pt x="168" y="263"/>
                    </a:cubicBezTo>
                    <a:cubicBezTo>
                      <a:pt x="170" y="269"/>
                      <a:pt x="180" y="272"/>
                      <a:pt x="189" y="274"/>
                    </a:cubicBezTo>
                    <a:cubicBezTo>
                      <a:pt x="193" y="275"/>
                      <a:pt x="196" y="276"/>
                      <a:pt x="199" y="277"/>
                    </a:cubicBezTo>
                    <a:lnTo>
                      <a:pt x="202" y="277"/>
                    </a:lnTo>
                    <a:cubicBezTo>
                      <a:pt x="204" y="274"/>
                      <a:pt x="205" y="272"/>
                      <a:pt x="206" y="269"/>
                    </a:cubicBezTo>
                    <a:cubicBezTo>
                      <a:pt x="207" y="266"/>
                      <a:pt x="208" y="264"/>
                      <a:pt x="209" y="261"/>
                    </a:cubicBezTo>
                    <a:cubicBezTo>
                      <a:pt x="211" y="257"/>
                      <a:pt x="215" y="256"/>
                      <a:pt x="218" y="255"/>
                    </a:cubicBezTo>
                    <a:cubicBezTo>
                      <a:pt x="221" y="254"/>
                      <a:pt x="224" y="253"/>
                      <a:pt x="226" y="250"/>
                    </a:cubicBezTo>
                    <a:cubicBezTo>
                      <a:pt x="227" y="247"/>
                      <a:pt x="229" y="243"/>
                      <a:pt x="230" y="238"/>
                    </a:cubicBezTo>
                    <a:cubicBezTo>
                      <a:pt x="234" y="228"/>
                      <a:pt x="238" y="217"/>
                      <a:pt x="247" y="217"/>
                    </a:cubicBezTo>
                    <a:cubicBezTo>
                      <a:pt x="251" y="217"/>
                      <a:pt x="255" y="218"/>
                      <a:pt x="257" y="219"/>
                    </a:cubicBezTo>
                    <a:cubicBezTo>
                      <a:pt x="259" y="220"/>
                      <a:pt x="260" y="220"/>
                      <a:pt x="261" y="221"/>
                    </a:cubicBezTo>
                    <a:lnTo>
                      <a:pt x="274" y="221"/>
                    </a:lnTo>
                    <a:cubicBezTo>
                      <a:pt x="274" y="221"/>
                      <a:pt x="275" y="221"/>
                      <a:pt x="275" y="221"/>
                    </a:cubicBezTo>
                    <a:cubicBezTo>
                      <a:pt x="280" y="225"/>
                      <a:pt x="286" y="226"/>
                      <a:pt x="294" y="226"/>
                    </a:cubicBezTo>
                    <a:cubicBezTo>
                      <a:pt x="301" y="226"/>
                      <a:pt x="304" y="229"/>
                      <a:pt x="308" y="231"/>
                    </a:cubicBezTo>
                    <a:cubicBezTo>
                      <a:pt x="311" y="234"/>
                      <a:pt x="314" y="236"/>
                      <a:pt x="319" y="236"/>
                    </a:cubicBezTo>
                    <a:cubicBezTo>
                      <a:pt x="322" y="236"/>
                      <a:pt x="324" y="233"/>
                      <a:pt x="326" y="231"/>
                    </a:cubicBezTo>
                    <a:cubicBezTo>
                      <a:pt x="330" y="228"/>
                      <a:pt x="333" y="224"/>
                      <a:pt x="339" y="224"/>
                    </a:cubicBezTo>
                    <a:cubicBezTo>
                      <a:pt x="343" y="224"/>
                      <a:pt x="345" y="226"/>
                      <a:pt x="347" y="228"/>
                    </a:cubicBezTo>
                    <a:cubicBezTo>
                      <a:pt x="348" y="229"/>
                      <a:pt x="350" y="230"/>
                      <a:pt x="352" y="231"/>
                    </a:cubicBezTo>
                    <a:cubicBezTo>
                      <a:pt x="352" y="225"/>
                      <a:pt x="359" y="223"/>
                      <a:pt x="364" y="221"/>
                    </a:cubicBezTo>
                    <a:cubicBezTo>
                      <a:pt x="371" y="218"/>
                      <a:pt x="377" y="216"/>
                      <a:pt x="377" y="209"/>
                    </a:cubicBezTo>
                    <a:cubicBezTo>
                      <a:pt x="365" y="208"/>
                      <a:pt x="357" y="198"/>
                      <a:pt x="357" y="184"/>
                    </a:cubicBezTo>
                    <a:cubicBezTo>
                      <a:pt x="355" y="183"/>
                      <a:pt x="354" y="182"/>
                      <a:pt x="353" y="181"/>
                    </a:cubicBezTo>
                    <a:cubicBezTo>
                      <a:pt x="351" y="179"/>
                      <a:pt x="350" y="178"/>
                      <a:pt x="348" y="177"/>
                    </a:cubicBezTo>
                    <a:cubicBezTo>
                      <a:pt x="347" y="177"/>
                      <a:pt x="346" y="177"/>
                      <a:pt x="345" y="177"/>
                    </a:cubicBezTo>
                    <a:lnTo>
                      <a:pt x="343" y="177"/>
                    </a:lnTo>
                    <a:cubicBezTo>
                      <a:pt x="341" y="177"/>
                      <a:pt x="339" y="176"/>
                      <a:pt x="337" y="175"/>
                    </a:cubicBezTo>
                    <a:cubicBezTo>
                      <a:pt x="335" y="174"/>
                      <a:pt x="335" y="172"/>
                      <a:pt x="334" y="170"/>
                    </a:cubicBezTo>
                    <a:cubicBezTo>
                      <a:pt x="333" y="168"/>
                      <a:pt x="332" y="167"/>
                      <a:pt x="330" y="165"/>
                    </a:cubicBezTo>
                    <a:cubicBezTo>
                      <a:pt x="330" y="165"/>
                      <a:pt x="330" y="165"/>
                      <a:pt x="329" y="165"/>
                    </a:cubicBezTo>
                    <a:cubicBezTo>
                      <a:pt x="328" y="165"/>
                      <a:pt x="327" y="166"/>
                      <a:pt x="326" y="166"/>
                    </a:cubicBezTo>
                    <a:cubicBezTo>
                      <a:pt x="324" y="167"/>
                      <a:pt x="323" y="167"/>
                      <a:pt x="322" y="167"/>
                    </a:cubicBezTo>
                    <a:cubicBezTo>
                      <a:pt x="320" y="167"/>
                      <a:pt x="319" y="166"/>
                      <a:pt x="317" y="164"/>
                    </a:cubicBezTo>
                    <a:cubicBezTo>
                      <a:pt x="316" y="163"/>
                      <a:pt x="315" y="161"/>
                      <a:pt x="314" y="160"/>
                    </a:cubicBezTo>
                    <a:cubicBezTo>
                      <a:pt x="312" y="156"/>
                      <a:pt x="310" y="153"/>
                      <a:pt x="307" y="153"/>
                    </a:cubicBezTo>
                    <a:cubicBezTo>
                      <a:pt x="303" y="153"/>
                      <a:pt x="301" y="156"/>
                      <a:pt x="299" y="159"/>
                    </a:cubicBezTo>
                    <a:cubicBezTo>
                      <a:pt x="296" y="162"/>
                      <a:pt x="294" y="166"/>
                      <a:pt x="288" y="166"/>
                    </a:cubicBezTo>
                    <a:cubicBezTo>
                      <a:pt x="285" y="166"/>
                      <a:pt x="283" y="166"/>
                      <a:pt x="280" y="165"/>
                    </a:cubicBezTo>
                    <a:cubicBezTo>
                      <a:pt x="278" y="165"/>
                      <a:pt x="275" y="165"/>
                      <a:pt x="272" y="165"/>
                    </a:cubicBezTo>
                    <a:cubicBezTo>
                      <a:pt x="261" y="165"/>
                      <a:pt x="257" y="159"/>
                      <a:pt x="253" y="153"/>
                    </a:cubicBezTo>
                    <a:cubicBezTo>
                      <a:pt x="250" y="149"/>
                      <a:pt x="247" y="145"/>
                      <a:pt x="242" y="142"/>
                    </a:cubicBezTo>
                    <a:cubicBezTo>
                      <a:pt x="239" y="140"/>
                      <a:pt x="234" y="140"/>
                      <a:pt x="229" y="139"/>
                    </a:cubicBezTo>
                    <a:cubicBezTo>
                      <a:pt x="223" y="138"/>
                      <a:pt x="215" y="137"/>
                      <a:pt x="210" y="134"/>
                    </a:cubicBezTo>
                    <a:cubicBezTo>
                      <a:pt x="205" y="131"/>
                      <a:pt x="202" y="127"/>
                      <a:pt x="198" y="122"/>
                    </a:cubicBezTo>
                    <a:lnTo>
                      <a:pt x="197" y="121"/>
                    </a:lnTo>
                    <a:lnTo>
                      <a:pt x="183" y="121"/>
                    </a:lnTo>
                    <a:cubicBezTo>
                      <a:pt x="182" y="121"/>
                      <a:pt x="182" y="121"/>
                      <a:pt x="182" y="121"/>
                    </a:cubicBezTo>
                    <a:cubicBezTo>
                      <a:pt x="179" y="118"/>
                      <a:pt x="178" y="115"/>
                      <a:pt x="178" y="111"/>
                    </a:cubicBezTo>
                    <a:cubicBezTo>
                      <a:pt x="177" y="109"/>
                      <a:pt x="177" y="106"/>
                      <a:pt x="175" y="103"/>
                    </a:cubicBezTo>
                    <a:cubicBezTo>
                      <a:pt x="173" y="99"/>
                      <a:pt x="171" y="95"/>
                      <a:pt x="171" y="92"/>
                    </a:cubicBezTo>
                    <a:lnTo>
                      <a:pt x="171" y="86"/>
                    </a:lnTo>
                    <a:cubicBezTo>
                      <a:pt x="171" y="83"/>
                      <a:pt x="157" y="74"/>
                      <a:pt x="154" y="74"/>
                    </a:cubicBezTo>
                    <a:cubicBezTo>
                      <a:pt x="154" y="74"/>
                      <a:pt x="153" y="75"/>
                      <a:pt x="152" y="76"/>
                    </a:cubicBezTo>
                    <a:cubicBezTo>
                      <a:pt x="151" y="77"/>
                      <a:pt x="149" y="78"/>
                      <a:pt x="147" y="78"/>
                    </a:cubicBezTo>
                    <a:cubicBezTo>
                      <a:pt x="145" y="78"/>
                      <a:pt x="144" y="77"/>
                      <a:pt x="143" y="76"/>
                    </a:cubicBezTo>
                    <a:cubicBezTo>
                      <a:pt x="141" y="76"/>
                      <a:pt x="140" y="77"/>
                      <a:pt x="139" y="78"/>
                    </a:cubicBezTo>
                    <a:cubicBezTo>
                      <a:pt x="137" y="79"/>
                      <a:pt x="135" y="80"/>
                      <a:pt x="132" y="80"/>
                    </a:cubicBezTo>
                    <a:cubicBezTo>
                      <a:pt x="124" y="80"/>
                      <a:pt x="123" y="72"/>
                      <a:pt x="121" y="65"/>
                    </a:cubicBezTo>
                    <a:cubicBezTo>
                      <a:pt x="120" y="57"/>
                      <a:pt x="119" y="53"/>
                      <a:pt x="114" y="53"/>
                    </a:cubicBezTo>
                    <a:lnTo>
                      <a:pt x="94" y="53"/>
                    </a:lnTo>
                    <a:cubicBezTo>
                      <a:pt x="89" y="53"/>
                      <a:pt x="80" y="53"/>
                      <a:pt x="80" y="44"/>
                    </a:cubicBezTo>
                    <a:cubicBezTo>
                      <a:pt x="75" y="43"/>
                      <a:pt x="72" y="39"/>
                      <a:pt x="72" y="34"/>
                    </a:cubicBezTo>
                    <a:cubicBezTo>
                      <a:pt x="72" y="30"/>
                      <a:pt x="74" y="27"/>
                      <a:pt x="76" y="24"/>
                    </a:cubicBezTo>
                    <a:cubicBezTo>
                      <a:pt x="78" y="21"/>
                      <a:pt x="80" y="19"/>
                      <a:pt x="80" y="15"/>
                    </a:cubicBezTo>
                    <a:lnTo>
                      <a:pt x="80" y="3"/>
                    </a:lnTo>
                    <a:cubicBezTo>
                      <a:pt x="80" y="2"/>
                      <a:pt x="80" y="1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4" y="1"/>
                      <a:pt x="71" y="4"/>
                      <a:pt x="68" y="7"/>
                    </a:cubicBezTo>
                    <a:cubicBezTo>
                      <a:pt x="63" y="10"/>
                      <a:pt x="59" y="14"/>
                      <a:pt x="52" y="14"/>
                    </a:cubicBezTo>
                    <a:cubicBezTo>
                      <a:pt x="50" y="14"/>
                      <a:pt x="50" y="12"/>
                      <a:pt x="49" y="10"/>
                    </a:cubicBezTo>
                    <a:lnTo>
                      <a:pt x="46" y="10"/>
                    </a:lnTo>
                    <a:cubicBezTo>
                      <a:pt x="35" y="10"/>
                      <a:pt x="32" y="24"/>
                      <a:pt x="30" y="35"/>
                    </a:cubicBezTo>
                    <a:cubicBezTo>
                      <a:pt x="30" y="37"/>
                      <a:pt x="27" y="40"/>
                      <a:pt x="22" y="45"/>
                    </a:cubicBezTo>
                    <a:cubicBezTo>
                      <a:pt x="21" y="47"/>
                      <a:pt x="19" y="48"/>
                      <a:pt x="18" y="49"/>
                    </a:cubicBezTo>
                    <a:cubicBezTo>
                      <a:pt x="13" y="55"/>
                      <a:pt x="12" y="61"/>
                      <a:pt x="10" y="69"/>
                    </a:cubicBezTo>
                    <a:cubicBezTo>
                      <a:pt x="9" y="73"/>
                      <a:pt x="8" y="77"/>
                      <a:pt x="7" y="82"/>
                    </a:cubicBezTo>
                    <a:cubicBezTo>
                      <a:pt x="6" y="84"/>
                      <a:pt x="5" y="85"/>
                      <a:pt x="3" y="87"/>
                    </a:cubicBezTo>
                    <a:cubicBezTo>
                      <a:pt x="1" y="89"/>
                      <a:pt x="0" y="92"/>
                      <a:pt x="0" y="94"/>
                    </a:cubicBezTo>
                    <a:cubicBezTo>
                      <a:pt x="0" y="95"/>
                      <a:pt x="1" y="96"/>
                      <a:pt x="2" y="96"/>
                    </a:cubicBezTo>
                    <a:cubicBezTo>
                      <a:pt x="3" y="97"/>
                      <a:pt x="3" y="98"/>
                      <a:pt x="3" y="99"/>
                    </a:cubicBezTo>
                    <a:cubicBezTo>
                      <a:pt x="6" y="107"/>
                      <a:pt x="10" y="110"/>
                      <a:pt x="15" y="114"/>
                    </a:cubicBezTo>
                    <a:cubicBezTo>
                      <a:pt x="19" y="118"/>
                      <a:pt x="23" y="122"/>
                      <a:pt x="25" y="129"/>
                    </a:cubicBezTo>
                    <a:cubicBezTo>
                      <a:pt x="26" y="130"/>
                      <a:pt x="27" y="131"/>
                      <a:pt x="28" y="132"/>
                    </a:cubicBezTo>
                    <a:cubicBezTo>
                      <a:pt x="30" y="135"/>
                      <a:pt x="33" y="138"/>
                      <a:pt x="33" y="142"/>
                    </a:cubicBezTo>
                    <a:cubicBezTo>
                      <a:pt x="33" y="145"/>
                      <a:pt x="32" y="147"/>
                      <a:pt x="31" y="149"/>
                    </a:cubicBezTo>
                    <a:cubicBezTo>
                      <a:pt x="31" y="151"/>
                      <a:pt x="30" y="153"/>
                      <a:pt x="30" y="155"/>
                    </a:cubicBezTo>
                    <a:cubicBezTo>
                      <a:pt x="30" y="159"/>
                      <a:pt x="31" y="163"/>
                      <a:pt x="31" y="167"/>
                    </a:cubicBezTo>
                    <a:cubicBezTo>
                      <a:pt x="32" y="171"/>
                      <a:pt x="33" y="175"/>
                      <a:pt x="33" y="179"/>
                    </a:cubicBezTo>
                    <a:lnTo>
                      <a:pt x="33" y="193"/>
                    </a:lnTo>
                    <a:cubicBezTo>
                      <a:pt x="33" y="194"/>
                      <a:pt x="32" y="195"/>
                      <a:pt x="32" y="196"/>
                    </a:cubicBezTo>
                    <a:cubicBezTo>
                      <a:pt x="31" y="198"/>
                      <a:pt x="31" y="199"/>
                      <a:pt x="31" y="201"/>
                    </a:cubicBezTo>
                    <a:cubicBezTo>
                      <a:pt x="32" y="204"/>
                      <a:pt x="35" y="206"/>
                      <a:pt x="39" y="207"/>
                    </a:cubicBezTo>
                    <a:cubicBezTo>
                      <a:pt x="42" y="208"/>
                      <a:pt x="46" y="210"/>
                      <a:pt x="47" y="214"/>
                    </a:cubicBezTo>
                    <a:cubicBezTo>
                      <a:pt x="50" y="221"/>
                      <a:pt x="52" y="233"/>
                      <a:pt x="52" y="236"/>
                    </a:cubicBezTo>
                    <a:cubicBezTo>
                      <a:pt x="52" y="236"/>
                      <a:pt x="53" y="237"/>
                      <a:pt x="53" y="237"/>
                    </a:cubicBezTo>
                    <a:cubicBezTo>
                      <a:pt x="54" y="238"/>
                      <a:pt x="56" y="240"/>
                      <a:pt x="59" y="240"/>
                    </a:cubicBezTo>
                    <a:cubicBezTo>
                      <a:pt x="64" y="240"/>
                      <a:pt x="66" y="237"/>
                      <a:pt x="68" y="235"/>
                    </a:cubicBezTo>
                    <a:cubicBezTo>
                      <a:pt x="69" y="234"/>
                      <a:pt x="70" y="233"/>
                      <a:pt x="71" y="23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3" name="Freeform 1179"/>
              <p:cNvSpPr>
                <a:spLocks/>
              </p:cNvSpPr>
              <p:nvPr/>
            </p:nvSpPr>
            <p:spPr bwMode="auto">
              <a:xfrm>
                <a:off x="3249015" y="2314220"/>
                <a:ext cx="1143455" cy="1163795"/>
              </a:xfrm>
              <a:custGeom>
                <a:avLst/>
                <a:gdLst>
                  <a:gd name="T0" fmla="*/ 289 w 310"/>
                  <a:gd name="T1" fmla="*/ 294 h 383"/>
                  <a:gd name="T2" fmla="*/ 277 w 310"/>
                  <a:gd name="T3" fmla="*/ 257 h 383"/>
                  <a:gd name="T4" fmla="*/ 264 w 310"/>
                  <a:gd name="T5" fmla="*/ 198 h 383"/>
                  <a:gd name="T6" fmla="*/ 277 w 310"/>
                  <a:gd name="T7" fmla="*/ 182 h 383"/>
                  <a:gd name="T8" fmla="*/ 276 w 310"/>
                  <a:gd name="T9" fmla="*/ 177 h 383"/>
                  <a:gd name="T10" fmla="*/ 270 w 310"/>
                  <a:gd name="T11" fmla="*/ 153 h 383"/>
                  <a:gd name="T12" fmla="*/ 253 w 310"/>
                  <a:gd name="T13" fmla="*/ 115 h 383"/>
                  <a:gd name="T14" fmla="*/ 258 w 310"/>
                  <a:gd name="T15" fmla="*/ 71 h 383"/>
                  <a:gd name="T16" fmla="*/ 248 w 310"/>
                  <a:gd name="T17" fmla="*/ 46 h 383"/>
                  <a:gd name="T18" fmla="*/ 243 w 310"/>
                  <a:gd name="T19" fmla="*/ 59 h 383"/>
                  <a:gd name="T20" fmla="*/ 237 w 310"/>
                  <a:gd name="T21" fmla="*/ 73 h 383"/>
                  <a:gd name="T22" fmla="*/ 240 w 310"/>
                  <a:gd name="T23" fmla="*/ 94 h 383"/>
                  <a:gd name="T24" fmla="*/ 216 w 310"/>
                  <a:gd name="T25" fmla="*/ 44 h 383"/>
                  <a:gd name="T26" fmla="*/ 214 w 310"/>
                  <a:gd name="T27" fmla="*/ 29 h 383"/>
                  <a:gd name="T28" fmla="*/ 190 w 310"/>
                  <a:gd name="T29" fmla="*/ 80 h 383"/>
                  <a:gd name="T30" fmla="*/ 180 w 310"/>
                  <a:gd name="T31" fmla="*/ 132 h 383"/>
                  <a:gd name="T32" fmla="*/ 222 w 310"/>
                  <a:gd name="T33" fmla="*/ 167 h 383"/>
                  <a:gd name="T34" fmla="*/ 228 w 310"/>
                  <a:gd name="T35" fmla="*/ 204 h 383"/>
                  <a:gd name="T36" fmla="*/ 213 w 310"/>
                  <a:gd name="T37" fmla="*/ 168 h 383"/>
                  <a:gd name="T38" fmla="*/ 182 w 310"/>
                  <a:gd name="T39" fmla="*/ 154 h 383"/>
                  <a:gd name="T40" fmla="*/ 165 w 310"/>
                  <a:gd name="T41" fmla="*/ 204 h 383"/>
                  <a:gd name="T42" fmla="*/ 134 w 310"/>
                  <a:gd name="T43" fmla="*/ 227 h 383"/>
                  <a:gd name="T44" fmla="*/ 100 w 310"/>
                  <a:gd name="T45" fmla="*/ 199 h 383"/>
                  <a:gd name="T46" fmla="*/ 141 w 310"/>
                  <a:gd name="T47" fmla="*/ 200 h 383"/>
                  <a:gd name="T48" fmla="*/ 163 w 310"/>
                  <a:gd name="T49" fmla="*/ 144 h 383"/>
                  <a:gd name="T50" fmla="*/ 176 w 310"/>
                  <a:gd name="T51" fmla="*/ 54 h 383"/>
                  <a:gd name="T52" fmla="*/ 170 w 310"/>
                  <a:gd name="T53" fmla="*/ 3 h 383"/>
                  <a:gd name="T54" fmla="*/ 121 w 310"/>
                  <a:gd name="T55" fmla="*/ 47 h 383"/>
                  <a:gd name="T56" fmla="*/ 108 w 310"/>
                  <a:gd name="T57" fmla="*/ 91 h 383"/>
                  <a:gd name="T58" fmla="*/ 119 w 310"/>
                  <a:gd name="T59" fmla="*/ 126 h 383"/>
                  <a:gd name="T60" fmla="*/ 111 w 310"/>
                  <a:gd name="T61" fmla="*/ 144 h 383"/>
                  <a:gd name="T62" fmla="*/ 74 w 310"/>
                  <a:gd name="T63" fmla="*/ 112 h 383"/>
                  <a:gd name="T64" fmla="*/ 72 w 310"/>
                  <a:gd name="T65" fmla="*/ 145 h 383"/>
                  <a:gd name="T66" fmla="*/ 23 w 310"/>
                  <a:gd name="T67" fmla="*/ 192 h 383"/>
                  <a:gd name="T68" fmla="*/ 8 w 310"/>
                  <a:gd name="T69" fmla="*/ 216 h 383"/>
                  <a:gd name="T70" fmla="*/ 8 w 310"/>
                  <a:gd name="T71" fmla="*/ 244 h 383"/>
                  <a:gd name="T72" fmla="*/ 58 w 310"/>
                  <a:gd name="T73" fmla="*/ 278 h 383"/>
                  <a:gd name="T74" fmla="*/ 73 w 310"/>
                  <a:gd name="T75" fmla="*/ 277 h 383"/>
                  <a:gd name="T76" fmla="*/ 100 w 310"/>
                  <a:gd name="T77" fmla="*/ 293 h 383"/>
                  <a:gd name="T78" fmla="*/ 124 w 310"/>
                  <a:gd name="T79" fmla="*/ 319 h 383"/>
                  <a:gd name="T80" fmla="*/ 156 w 310"/>
                  <a:gd name="T81" fmla="*/ 337 h 383"/>
                  <a:gd name="T82" fmla="*/ 207 w 310"/>
                  <a:gd name="T83" fmla="*/ 363 h 383"/>
                  <a:gd name="T84" fmla="*/ 242 w 310"/>
                  <a:gd name="T85" fmla="*/ 359 h 383"/>
                  <a:gd name="T86" fmla="*/ 251 w 310"/>
                  <a:gd name="T87" fmla="*/ 364 h 383"/>
                  <a:gd name="T88" fmla="*/ 269 w 310"/>
                  <a:gd name="T89" fmla="*/ 374 h 383"/>
                  <a:gd name="T90" fmla="*/ 285 w 310"/>
                  <a:gd name="T91" fmla="*/ 382 h 383"/>
                  <a:gd name="T92" fmla="*/ 291 w 310"/>
                  <a:gd name="T93" fmla="*/ 377 h 383"/>
                  <a:gd name="T94" fmla="*/ 298 w 310"/>
                  <a:gd name="T95" fmla="*/ 35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0" h="383">
                    <a:moveTo>
                      <a:pt x="310" y="319"/>
                    </a:moveTo>
                    <a:cubicBezTo>
                      <a:pt x="310" y="316"/>
                      <a:pt x="309" y="313"/>
                      <a:pt x="309" y="310"/>
                    </a:cubicBezTo>
                    <a:cubicBezTo>
                      <a:pt x="309" y="308"/>
                      <a:pt x="308" y="306"/>
                      <a:pt x="308" y="305"/>
                    </a:cubicBezTo>
                    <a:cubicBezTo>
                      <a:pt x="302" y="304"/>
                      <a:pt x="289" y="300"/>
                      <a:pt x="289" y="294"/>
                    </a:cubicBezTo>
                    <a:cubicBezTo>
                      <a:pt x="289" y="292"/>
                      <a:pt x="291" y="289"/>
                      <a:pt x="292" y="287"/>
                    </a:cubicBezTo>
                    <a:lnTo>
                      <a:pt x="291" y="274"/>
                    </a:lnTo>
                    <a:cubicBezTo>
                      <a:pt x="290" y="273"/>
                      <a:pt x="290" y="273"/>
                      <a:pt x="289" y="272"/>
                    </a:cubicBezTo>
                    <a:cubicBezTo>
                      <a:pt x="283" y="269"/>
                      <a:pt x="277" y="265"/>
                      <a:pt x="277" y="257"/>
                    </a:cubicBezTo>
                    <a:lnTo>
                      <a:pt x="277" y="235"/>
                    </a:lnTo>
                    <a:cubicBezTo>
                      <a:pt x="277" y="231"/>
                      <a:pt x="276" y="230"/>
                      <a:pt x="274" y="229"/>
                    </a:cubicBezTo>
                    <a:cubicBezTo>
                      <a:pt x="273" y="228"/>
                      <a:pt x="271" y="227"/>
                      <a:pt x="270" y="225"/>
                    </a:cubicBezTo>
                    <a:cubicBezTo>
                      <a:pt x="268" y="222"/>
                      <a:pt x="265" y="201"/>
                      <a:pt x="264" y="198"/>
                    </a:cubicBezTo>
                    <a:cubicBezTo>
                      <a:pt x="264" y="194"/>
                      <a:pt x="268" y="194"/>
                      <a:pt x="270" y="193"/>
                    </a:cubicBezTo>
                    <a:cubicBezTo>
                      <a:pt x="271" y="193"/>
                      <a:pt x="271" y="193"/>
                      <a:pt x="272" y="193"/>
                    </a:cubicBezTo>
                    <a:cubicBezTo>
                      <a:pt x="275" y="191"/>
                      <a:pt x="277" y="186"/>
                      <a:pt x="277" y="183"/>
                    </a:cubicBezTo>
                    <a:cubicBezTo>
                      <a:pt x="277" y="183"/>
                      <a:pt x="277" y="183"/>
                      <a:pt x="277" y="182"/>
                    </a:cubicBezTo>
                    <a:lnTo>
                      <a:pt x="277" y="182"/>
                    </a:lnTo>
                    <a:cubicBezTo>
                      <a:pt x="277" y="182"/>
                      <a:pt x="277" y="182"/>
                      <a:pt x="277" y="182"/>
                    </a:cubicBezTo>
                    <a:cubicBezTo>
                      <a:pt x="277" y="181"/>
                      <a:pt x="277" y="180"/>
                      <a:pt x="276" y="179"/>
                    </a:cubicBezTo>
                    <a:cubicBezTo>
                      <a:pt x="276" y="178"/>
                      <a:pt x="276" y="177"/>
                      <a:pt x="276" y="177"/>
                    </a:cubicBezTo>
                    <a:cubicBezTo>
                      <a:pt x="276" y="176"/>
                      <a:pt x="276" y="176"/>
                      <a:pt x="277" y="176"/>
                    </a:cubicBezTo>
                    <a:cubicBezTo>
                      <a:pt x="280" y="174"/>
                      <a:pt x="280" y="172"/>
                      <a:pt x="280" y="167"/>
                    </a:cubicBezTo>
                    <a:cubicBezTo>
                      <a:pt x="280" y="162"/>
                      <a:pt x="277" y="159"/>
                      <a:pt x="274" y="157"/>
                    </a:cubicBezTo>
                    <a:cubicBezTo>
                      <a:pt x="273" y="155"/>
                      <a:pt x="271" y="154"/>
                      <a:pt x="270" y="153"/>
                    </a:cubicBezTo>
                    <a:cubicBezTo>
                      <a:pt x="270" y="153"/>
                      <a:pt x="270" y="153"/>
                      <a:pt x="269" y="153"/>
                    </a:cubicBezTo>
                    <a:cubicBezTo>
                      <a:pt x="268" y="153"/>
                      <a:pt x="267" y="154"/>
                      <a:pt x="265" y="154"/>
                    </a:cubicBezTo>
                    <a:cubicBezTo>
                      <a:pt x="256" y="154"/>
                      <a:pt x="241" y="140"/>
                      <a:pt x="241" y="131"/>
                    </a:cubicBezTo>
                    <a:cubicBezTo>
                      <a:pt x="241" y="121"/>
                      <a:pt x="247" y="118"/>
                      <a:pt x="253" y="115"/>
                    </a:cubicBezTo>
                    <a:cubicBezTo>
                      <a:pt x="258" y="112"/>
                      <a:pt x="263" y="110"/>
                      <a:pt x="263" y="100"/>
                    </a:cubicBezTo>
                    <a:cubicBezTo>
                      <a:pt x="263" y="93"/>
                      <a:pt x="260" y="89"/>
                      <a:pt x="257" y="86"/>
                    </a:cubicBezTo>
                    <a:cubicBezTo>
                      <a:pt x="255" y="83"/>
                      <a:pt x="252" y="80"/>
                      <a:pt x="252" y="77"/>
                    </a:cubicBezTo>
                    <a:cubicBezTo>
                      <a:pt x="252" y="73"/>
                      <a:pt x="255" y="71"/>
                      <a:pt x="258" y="71"/>
                    </a:cubicBezTo>
                    <a:cubicBezTo>
                      <a:pt x="261" y="69"/>
                      <a:pt x="264" y="68"/>
                      <a:pt x="263" y="61"/>
                    </a:cubicBezTo>
                    <a:cubicBezTo>
                      <a:pt x="263" y="57"/>
                      <a:pt x="260" y="56"/>
                      <a:pt x="256" y="55"/>
                    </a:cubicBezTo>
                    <a:cubicBezTo>
                      <a:pt x="253" y="54"/>
                      <a:pt x="248" y="52"/>
                      <a:pt x="248" y="47"/>
                    </a:cubicBezTo>
                    <a:cubicBezTo>
                      <a:pt x="248" y="46"/>
                      <a:pt x="248" y="46"/>
                      <a:pt x="248" y="46"/>
                    </a:cubicBezTo>
                    <a:cubicBezTo>
                      <a:pt x="248" y="45"/>
                      <a:pt x="248" y="44"/>
                      <a:pt x="248" y="43"/>
                    </a:cubicBezTo>
                    <a:cubicBezTo>
                      <a:pt x="245" y="44"/>
                      <a:pt x="241" y="44"/>
                      <a:pt x="240" y="46"/>
                    </a:cubicBezTo>
                    <a:cubicBezTo>
                      <a:pt x="245" y="51"/>
                      <a:pt x="247" y="55"/>
                      <a:pt x="246" y="57"/>
                    </a:cubicBezTo>
                    <a:cubicBezTo>
                      <a:pt x="245" y="58"/>
                      <a:pt x="245" y="59"/>
                      <a:pt x="243" y="59"/>
                    </a:cubicBezTo>
                    <a:cubicBezTo>
                      <a:pt x="239" y="59"/>
                      <a:pt x="232" y="55"/>
                      <a:pt x="225" y="50"/>
                    </a:cubicBezTo>
                    <a:cubicBezTo>
                      <a:pt x="225" y="50"/>
                      <a:pt x="225" y="50"/>
                      <a:pt x="225" y="51"/>
                    </a:cubicBezTo>
                    <a:cubicBezTo>
                      <a:pt x="223" y="53"/>
                      <a:pt x="220" y="56"/>
                      <a:pt x="221" y="59"/>
                    </a:cubicBezTo>
                    <a:cubicBezTo>
                      <a:pt x="222" y="64"/>
                      <a:pt x="227" y="68"/>
                      <a:pt x="237" y="73"/>
                    </a:cubicBezTo>
                    <a:cubicBezTo>
                      <a:pt x="237" y="73"/>
                      <a:pt x="237" y="73"/>
                      <a:pt x="237" y="73"/>
                    </a:cubicBezTo>
                    <a:cubicBezTo>
                      <a:pt x="238" y="73"/>
                      <a:pt x="246" y="84"/>
                      <a:pt x="244" y="91"/>
                    </a:cubicBezTo>
                    <a:cubicBezTo>
                      <a:pt x="244" y="92"/>
                      <a:pt x="243" y="93"/>
                      <a:pt x="242" y="94"/>
                    </a:cubicBezTo>
                    <a:cubicBezTo>
                      <a:pt x="241" y="94"/>
                      <a:pt x="241" y="94"/>
                      <a:pt x="240" y="94"/>
                    </a:cubicBezTo>
                    <a:cubicBezTo>
                      <a:pt x="238" y="93"/>
                      <a:pt x="236" y="90"/>
                      <a:pt x="235" y="87"/>
                    </a:cubicBezTo>
                    <a:cubicBezTo>
                      <a:pt x="233" y="85"/>
                      <a:pt x="232" y="83"/>
                      <a:pt x="230" y="81"/>
                    </a:cubicBezTo>
                    <a:cubicBezTo>
                      <a:pt x="219" y="81"/>
                      <a:pt x="211" y="70"/>
                      <a:pt x="210" y="66"/>
                    </a:cubicBezTo>
                    <a:cubicBezTo>
                      <a:pt x="209" y="57"/>
                      <a:pt x="213" y="51"/>
                      <a:pt x="216" y="44"/>
                    </a:cubicBezTo>
                    <a:cubicBezTo>
                      <a:pt x="217" y="42"/>
                      <a:pt x="218" y="40"/>
                      <a:pt x="219" y="37"/>
                    </a:cubicBezTo>
                    <a:cubicBezTo>
                      <a:pt x="219" y="37"/>
                      <a:pt x="222" y="27"/>
                      <a:pt x="219" y="16"/>
                    </a:cubicBezTo>
                    <a:cubicBezTo>
                      <a:pt x="219" y="16"/>
                      <a:pt x="218" y="16"/>
                      <a:pt x="218" y="16"/>
                    </a:cubicBezTo>
                    <a:cubicBezTo>
                      <a:pt x="216" y="16"/>
                      <a:pt x="215" y="23"/>
                      <a:pt x="214" y="29"/>
                    </a:cubicBezTo>
                    <a:cubicBezTo>
                      <a:pt x="213" y="37"/>
                      <a:pt x="212" y="46"/>
                      <a:pt x="207" y="45"/>
                    </a:cubicBezTo>
                    <a:cubicBezTo>
                      <a:pt x="191" y="49"/>
                      <a:pt x="190" y="54"/>
                      <a:pt x="189" y="61"/>
                    </a:cubicBezTo>
                    <a:lnTo>
                      <a:pt x="189" y="62"/>
                    </a:lnTo>
                    <a:cubicBezTo>
                      <a:pt x="187" y="67"/>
                      <a:pt x="189" y="74"/>
                      <a:pt x="190" y="80"/>
                    </a:cubicBezTo>
                    <a:cubicBezTo>
                      <a:pt x="192" y="89"/>
                      <a:pt x="194" y="98"/>
                      <a:pt x="188" y="101"/>
                    </a:cubicBezTo>
                    <a:cubicBezTo>
                      <a:pt x="187" y="103"/>
                      <a:pt x="186" y="105"/>
                      <a:pt x="185" y="107"/>
                    </a:cubicBezTo>
                    <a:cubicBezTo>
                      <a:pt x="182" y="115"/>
                      <a:pt x="180" y="121"/>
                      <a:pt x="180" y="128"/>
                    </a:cubicBezTo>
                    <a:cubicBezTo>
                      <a:pt x="180" y="129"/>
                      <a:pt x="180" y="130"/>
                      <a:pt x="180" y="132"/>
                    </a:cubicBezTo>
                    <a:cubicBezTo>
                      <a:pt x="180" y="136"/>
                      <a:pt x="180" y="140"/>
                      <a:pt x="181" y="141"/>
                    </a:cubicBezTo>
                    <a:cubicBezTo>
                      <a:pt x="183" y="143"/>
                      <a:pt x="189" y="143"/>
                      <a:pt x="201" y="140"/>
                    </a:cubicBezTo>
                    <a:cubicBezTo>
                      <a:pt x="201" y="140"/>
                      <a:pt x="202" y="140"/>
                      <a:pt x="202" y="140"/>
                    </a:cubicBezTo>
                    <a:cubicBezTo>
                      <a:pt x="212" y="142"/>
                      <a:pt x="219" y="151"/>
                      <a:pt x="222" y="167"/>
                    </a:cubicBezTo>
                    <a:cubicBezTo>
                      <a:pt x="223" y="176"/>
                      <a:pt x="219" y="178"/>
                      <a:pt x="216" y="180"/>
                    </a:cubicBezTo>
                    <a:cubicBezTo>
                      <a:pt x="214" y="181"/>
                      <a:pt x="212" y="183"/>
                      <a:pt x="211" y="186"/>
                    </a:cubicBezTo>
                    <a:cubicBezTo>
                      <a:pt x="211" y="191"/>
                      <a:pt x="218" y="196"/>
                      <a:pt x="223" y="199"/>
                    </a:cubicBezTo>
                    <a:cubicBezTo>
                      <a:pt x="227" y="201"/>
                      <a:pt x="228" y="202"/>
                      <a:pt x="228" y="204"/>
                    </a:cubicBezTo>
                    <a:cubicBezTo>
                      <a:pt x="228" y="204"/>
                      <a:pt x="227" y="205"/>
                      <a:pt x="227" y="205"/>
                    </a:cubicBezTo>
                    <a:cubicBezTo>
                      <a:pt x="222" y="205"/>
                      <a:pt x="216" y="204"/>
                      <a:pt x="212" y="201"/>
                    </a:cubicBezTo>
                    <a:cubicBezTo>
                      <a:pt x="208" y="198"/>
                      <a:pt x="206" y="194"/>
                      <a:pt x="206" y="191"/>
                    </a:cubicBezTo>
                    <a:cubicBezTo>
                      <a:pt x="206" y="184"/>
                      <a:pt x="208" y="178"/>
                      <a:pt x="213" y="168"/>
                    </a:cubicBezTo>
                    <a:cubicBezTo>
                      <a:pt x="210" y="166"/>
                      <a:pt x="209" y="163"/>
                      <a:pt x="207" y="160"/>
                    </a:cubicBezTo>
                    <a:cubicBezTo>
                      <a:pt x="205" y="154"/>
                      <a:pt x="203" y="150"/>
                      <a:pt x="195" y="150"/>
                    </a:cubicBezTo>
                    <a:cubicBezTo>
                      <a:pt x="194" y="150"/>
                      <a:pt x="193" y="150"/>
                      <a:pt x="191" y="150"/>
                    </a:cubicBezTo>
                    <a:cubicBezTo>
                      <a:pt x="187" y="150"/>
                      <a:pt x="184" y="152"/>
                      <a:pt x="182" y="154"/>
                    </a:cubicBezTo>
                    <a:cubicBezTo>
                      <a:pt x="178" y="159"/>
                      <a:pt x="178" y="170"/>
                      <a:pt x="181" y="188"/>
                    </a:cubicBezTo>
                    <a:cubicBezTo>
                      <a:pt x="181" y="188"/>
                      <a:pt x="180" y="189"/>
                      <a:pt x="180" y="189"/>
                    </a:cubicBezTo>
                    <a:cubicBezTo>
                      <a:pt x="168" y="195"/>
                      <a:pt x="168" y="196"/>
                      <a:pt x="167" y="199"/>
                    </a:cubicBezTo>
                    <a:cubicBezTo>
                      <a:pt x="166" y="201"/>
                      <a:pt x="166" y="202"/>
                      <a:pt x="165" y="204"/>
                    </a:cubicBezTo>
                    <a:cubicBezTo>
                      <a:pt x="159" y="215"/>
                      <a:pt x="152" y="216"/>
                      <a:pt x="146" y="217"/>
                    </a:cubicBezTo>
                    <a:cubicBezTo>
                      <a:pt x="142" y="218"/>
                      <a:pt x="138" y="218"/>
                      <a:pt x="136" y="226"/>
                    </a:cubicBezTo>
                    <a:cubicBezTo>
                      <a:pt x="136" y="227"/>
                      <a:pt x="135" y="227"/>
                      <a:pt x="135" y="227"/>
                    </a:cubicBezTo>
                    <a:cubicBezTo>
                      <a:pt x="135" y="227"/>
                      <a:pt x="134" y="227"/>
                      <a:pt x="134" y="227"/>
                    </a:cubicBezTo>
                    <a:cubicBezTo>
                      <a:pt x="128" y="221"/>
                      <a:pt x="122" y="219"/>
                      <a:pt x="116" y="218"/>
                    </a:cubicBezTo>
                    <a:cubicBezTo>
                      <a:pt x="110" y="217"/>
                      <a:pt x="105" y="215"/>
                      <a:pt x="105" y="209"/>
                    </a:cubicBezTo>
                    <a:cubicBezTo>
                      <a:pt x="105" y="207"/>
                      <a:pt x="103" y="205"/>
                      <a:pt x="102" y="204"/>
                    </a:cubicBezTo>
                    <a:cubicBezTo>
                      <a:pt x="100" y="202"/>
                      <a:pt x="99" y="200"/>
                      <a:pt x="100" y="199"/>
                    </a:cubicBezTo>
                    <a:cubicBezTo>
                      <a:pt x="100" y="197"/>
                      <a:pt x="103" y="196"/>
                      <a:pt x="109" y="197"/>
                    </a:cubicBezTo>
                    <a:cubicBezTo>
                      <a:pt x="114" y="197"/>
                      <a:pt x="115" y="201"/>
                      <a:pt x="117" y="205"/>
                    </a:cubicBezTo>
                    <a:cubicBezTo>
                      <a:pt x="118" y="210"/>
                      <a:pt x="120" y="215"/>
                      <a:pt x="127" y="215"/>
                    </a:cubicBezTo>
                    <a:cubicBezTo>
                      <a:pt x="132" y="214"/>
                      <a:pt x="136" y="208"/>
                      <a:pt x="141" y="200"/>
                    </a:cubicBezTo>
                    <a:cubicBezTo>
                      <a:pt x="145" y="192"/>
                      <a:pt x="151" y="184"/>
                      <a:pt x="160" y="178"/>
                    </a:cubicBezTo>
                    <a:cubicBezTo>
                      <a:pt x="161" y="167"/>
                      <a:pt x="166" y="166"/>
                      <a:pt x="169" y="165"/>
                    </a:cubicBezTo>
                    <a:cubicBezTo>
                      <a:pt x="170" y="164"/>
                      <a:pt x="171" y="164"/>
                      <a:pt x="171" y="164"/>
                    </a:cubicBezTo>
                    <a:cubicBezTo>
                      <a:pt x="172" y="162"/>
                      <a:pt x="168" y="153"/>
                      <a:pt x="163" y="144"/>
                    </a:cubicBezTo>
                    <a:cubicBezTo>
                      <a:pt x="156" y="130"/>
                      <a:pt x="170" y="101"/>
                      <a:pt x="178" y="85"/>
                    </a:cubicBezTo>
                    <a:lnTo>
                      <a:pt x="179" y="83"/>
                    </a:lnTo>
                    <a:cubicBezTo>
                      <a:pt x="183" y="76"/>
                      <a:pt x="181" y="74"/>
                      <a:pt x="179" y="71"/>
                    </a:cubicBezTo>
                    <a:cubicBezTo>
                      <a:pt x="176" y="67"/>
                      <a:pt x="174" y="63"/>
                      <a:pt x="176" y="54"/>
                    </a:cubicBezTo>
                    <a:cubicBezTo>
                      <a:pt x="178" y="46"/>
                      <a:pt x="181" y="45"/>
                      <a:pt x="184" y="43"/>
                    </a:cubicBezTo>
                    <a:cubicBezTo>
                      <a:pt x="187" y="41"/>
                      <a:pt x="190" y="39"/>
                      <a:pt x="193" y="27"/>
                    </a:cubicBezTo>
                    <a:cubicBezTo>
                      <a:pt x="195" y="17"/>
                      <a:pt x="193" y="14"/>
                      <a:pt x="179" y="8"/>
                    </a:cubicBezTo>
                    <a:cubicBezTo>
                      <a:pt x="175" y="6"/>
                      <a:pt x="172" y="4"/>
                      <a:pt x="170" y="3"/>
                    </a:cubicBezTo>
                    <a:cubicBezTo>
                      <a:pt x="168" y="1"/>
                      <a:pt x="166" y="0"/>
                      <a:pt x="165" y="0"/>
                    </a:cubicBezTo>
                    <a:cubicBezTo>
                      <a:pt x="164" y="0"/>
                      <a:pt x="162" y="2"/>
                      <a:pt x="158" y="8"/>
                    </a:cubicBezTo>
                    <a:cubicBezTo>
                      <a:pt x="158" y="9"/>
                      <a:pt x="157" y="10"/>
                      <a:pt x="156" y="13"/>
                    </a:cubicBezTo>
                    <a:cubicBezTo>
                      <a:pt x="152" y="24"/>
                      <a:pt x="143" y="46"/>
                      <a:pt x="121" y="47"/>
                    </a:cubicBezTo>
                    <a:cubicBezTo>
                      <a:pt x="114" y="54"/>
                      <a:pt x="116" y="58"/>
                      <a:pt x="119" y="62"/>
                    </a:cubicBezTo>
                    <a:cubicBezTo>
                      <a:pt x="120" y="64"/>
                      <a:pt x="122" y="66"/>
                      <a:pt x="121" y="69"/>
                    </a:cubicBezTo>
                    <a:cubicBezTo>
                      <a:pt x="121" y="71"/>
                      <a:pt x="119" y="72"/>
                      <a:pt x="117" y="74"/>
                    </a:cubicBezTo>
                    <a:cubicBezTo>
                      <a:pt x="116" y="82"/>
                      <a:pt x="111" y="87"/>
                      <a:pt x="108" y="91"/>
                    </a:cubicBezTo>
                    <a:cubicBezTo>
                      <a:pt x="105" y="94"/>
                      <a:pt x="103" y="96"/>
                      <a:pt x="103" y="98"/>
                    </a:cubicBezTo>
                    <a:cubicBezTo>
                      <a:pt x="103" y="100"/>
                      <a:pt x="105" y="102"/>
                      <a:pt x="108" y="104"/>
                    </a:cubicBezTo>
                    <a:cubicBezTo>
                      <a:pt x="115" y="107"/>
                      <a:pt x="116" y="113"/>
                      <a:pt x="116" y="117"/>
                    </a:cubicBezTo>
                    <a:cubicBezTo>
                      <a:pt x="117" y="121"/>
                      <a:pt x="117" y="124"/>
                      <a:pt x="119" y="126"/>
                    </a:cubicBezTo>
                    <a:cubicBezTo>
                      <a:pt x="119" y="126"/>
                      <a:pt x="119" y="126"/>
                      <a:pt x="119" y="127"/>
                    </a:cubicBezTo>
                    <a:cubicBezTo>
                      <a:pt x="119" y="127"/>
                      <a:pt x="121" y="136"/>
                      <a:pt x="117" y="141"/>
                    </a:cubicBezTo>
                    <a:cubicBezTo>
                      <a:pt x="116" y="143"/>
                      <a:pt x="114" y="144"/>
                      <a:pt x="112" y="144"/>
                    </a:cubicBezTo>
                    <a:cubicBezTo>
                      <a:pt x="112" y="144"/>
                      <a:pt x="111" y="144"/>
                      <a:pt x="111" y="144"/>
                    </a:cubicBezTo>
                    <a:cubicBezTo>
                      <a:pt x="103" y="144"/>
                      <a:pt x="97" y="132"/>
                      <a:pt x="90" y="118"/>
                    </a:cubicBezTo>
                    <a:cubicBezTo>
                      <a:pt x="88" y="113"/>
                      <a:pt x="85" y="107"/>
                      <a:pt x="82" y="102"/>
                    </a:cubicBezTo>
                    <a:cubicBezTo>
                      <a:pt x="81" y="103"/>
                      <a:pt x="80" y="104"/>
                      <a:pt x="79" y="105"/>
                    </a:cubicBezTo>
                    <a:cubicBezTo>
                      <a:pt x="76" y="107"/>
                      <a:pt x="74" y="109"/>
                      <a:pt x="74" y="112"/>
                    </a:cubicBezTo>
                    <a:cubicBezTo>
                      <a:pt x="74" y="114"/>
                      <a:pt x="76" y="116"/>
                      <a:pt x="77" y="118"/>
                    </a:cubicBezTo>
                    <a:cubicBezTo>
                      <a:pt x="79" y="121"/>
                      <a:pt x="81" y="123"/>
                      <a:pt x="81" y="128"/>
                    </a:cubicBezTo>
                    <a:cubicBezTo>
                      <a:pt x="81" y="133"/>
                      <a:pt x="78" y="136"/>
                      <a:pt x="76" y="138"/>
                    </a:cubicBezTo>
                    <a:cubicBezTo>
                      <a:pt x="74" y="140"/>
                      <a:pt x="72" y="141"/>
                      <a:pt x="72" y="145"/>
                    </a:cubicBezTo>
                    <a:cubicBezTo>
                      <a:pt x="72" y="146"/>
                      <a:pt x="73" y="147"/>
                      <a:pt x="74" y="148"/>
                    </a:cubicBezTo>
                    <a:cubicBezTo>
                      <a:pt x="76" y="150"/>
                      <a:pt x="78" y="152"/>
                      <a:pt x="78" y="155"/>
                    </a:cubicBezTo>
                    <a:cubicBezTo>
                      <a:pt x="78" y="170"/>
                      <a:pt x="53" y="178"/>
                      <a:pt x="44" y="181"/>
                    </a:cubicBezTo>
                    <a:cubicBezTo>
                      <a:pt x="35" y="184"/>
                      <a:pt x="29" y="188"/>
                      <a:pt x="23" y="192"/>
                    </a:cubicBezTo>
                    <a:cubicBezTo>
                      <a:pt x="18" y="195"/>
                      <a:pt x="13" y="198"/>
                      <a:pt x="7" y="200"/>
                    </a:cubicBezTo>
                    <a:cubicBezTo>
                      <a:pt x="7" y="200"/>
                      <a:pt x="7" y="201"/>
                      <a:pt x="7" y="201"/>
                    </a:cubicBezTo>
                    <a:cubicBezTo>
                      <a:pt x="8" y="202"/>
                      <a:pt x="8" y="202"/>
                      <a:pt x="8" y="204"/>
                    </a:cubicBezTo>
                    <a:lnTo>
                      <a:pt x="8" y="216"/>
                    </a:lnTo>
                    <a:cubicBezTo>
                      <a:pt x="8" y="221"/>
                      <a:pt x="6" y="224"/>
                      <a:pt x="4" y="227"/>
                    </a:cubicBezTo>
                    <a:cubicBezTo>
                      <a:pt x="2" y="230"/>
                      <a:pt x="0" y="232"/>
                      <a:pt x="0" y="235"/>
                    </a:cubicBezTo>
                    <a:cubicBezTo>
                      <a:pt x="0" y="240"/>
                      <a:pt x="4" y="242"/>
                      <a:pt x="7" y="243"/>
                    </a:cubicBezTo>
                    <a:cubicBezTo>
                      <a:pt x="8" y="243"/>
                      <a:pt x="8" y="243"/>
                      <a:pt x="8" y="244"/>
                    </a:cubicBezTo>
                    <a:cubicBezTo>
                      <a:pt x="8" y="250"/>
                      <a:pt x="12" y="251"/>
                      <a:pt x="20" y="251"/>
                    </a:cubicBezTo>
                    <a:lnTo>
                      <a:pt x="40" y="251"/>
                    </a:lnTo>
                    <a:cubicBezTo>
                      <a:pt x="47" y="251"/>
                      <a:pt x="48" y="258"/>
                      <a:pt x="50" y="265"/>
                    </a:cubicBezTo>
                    <a:cubicBezTo>
                      <a:pt x="51" y="273"/>
                      <a:pt x="53" y="278"/>
                      <a:pt x="58" y="278"/>
                    </a:cubicBezTo>
                    <a:cubicBezTo>
                      <a:pt x="60" y="278"/>
                      <a:pt x="62" y="277"/>
                      <a:pt x="64" y="276"/>
                    </a:cubicBezTo>
                    <a:cubicBezTo>
                      <a:pt x="65" y="275"/>
                      <a:pt x="67" y="275"/>
                      <a:pt x="69" y="274"/>
                    </a:cubicBezTo>
                    <a:cubicBezTo>
                      <a:pt x="70" y="274"/>
                      <a:pt x="70" y="274"/>
                      <a:pt x="70" y="275"/>
                    </a:cubicBezTo>
                    <a:cubicBezTo>
                      <a:pt x="71" y="276"/>
                      <a:pt x="71" y="277"/>
                      <a:pt x="73" y="277"/>
                    </a:cubicBezTo>
                    <a:cubicBezTo>
                      <a:pt x="74" y="277"/>
                      <a:pt x="75" y="276"/>
                      <a:pt x="76" y="275"/>
                    </a:cubicBezTo>
                    <a:cubicBezTo>
                      <a:pt x="78" y="274"/>
                      <a:pt x="79" y="273"/>
                      <a:pt x="80" y="273"/>
                    </a:cubicBezTo>
                    <a:cubicBezTo>
                      <a:pt x="83" y="273"/>
                      <a:pt x="100" y="282"/>
                      <a:pt x="100" y="286"/>
                    </a:cubicBezTo>
                    <a:lnTo>
                      <a:pt x="100" y="293"/>
                    </a:lnTo>
                    <a:cubicBezTo>
                      <a:pt x="100" y="295"/>
                      <a:pt x="101" y="299"/>
                      <a:pt x="103" y="302"/>
                    </a:cubicBezTo>
                    <a:cubicBezTo>
                      <a:pt x="105" y="305"/>
                      <a:pt x="105" y="309"/>
                      <a:pt x="106" y="312"/>
                    </a:cubicBezTo>
                    <a:cubicBezTo>
                      <a:pt x="106" y="315"/>
                      <a:pt x="107" y="317"/>
                      <a:pt x="109" y="319"/>
                    </a:cubicBezTo>
                    <a:lnTo>
                      <a:pt x="124" y="319"/>
                    </a:lnTo>
                    <a:cubicBezTo>
                      <a:pt x="124" y="319"/>
                      <a:pt x="124" y="320"/>
                      <a:pt x="125" y="320"/>
                    </a:cubicBezTo>
                    <a:lnTo>
                      <a:pt x="125" y="321"/>
                    </a:lnTo>
                    <a:cubicBezTo>
                      <a:pt x="130" y="326"/>
                      <a:pt x="133" y="329"/>
                      <a:pt x="138" y="332"/>
                    </a:cubicBezTo>
                    <a:cubicBezTo>
                      <a:pt x="142" y="335"/>
                      <a:pt x="149" y="336"/>
                      <a:pt x="156" y="337"/>
                    </a:cubicBezTo>
                    <a:cubicBezTo>
                      <a:pt x="161" y="338"/>
                      <a:pt x="166" y="339"/>
                      <a:pt x="169" y="340"/>
                    </a:cubicBezTo>
                    <a:cubicBezTo>
                      <a:pt x="175" y="343"/>
                      <a:pt x="178" y="347"/>
                      <a:pt x="181" y="352"/>
                    </a:cubicBezTo>
                    <a:cubicBezTo>
                      <a:pt x="185" y="357"/>
                      <a:pt x="188" y="363"/>
                      <a:pt x="198" y="363"/>
                    </a:cubicBezTo>
                    <a:cubicBezTo>
                      <a:pt x="201" y="363"/>
                      <a:pt x="204" y="363"/>
                      <a:pt x="207" y="363"/>
                    </a:cubicBezTo>
                    <a:cubicBezTo>
                      <a:pt x="209" y="364"/>
                      <a:pt x="212" y="364"/>
                      <a:pt x="214" y="364"/>
                    </a:cubicBezTo>
                    <a:cubicBezTo>
                      <a:pt x="218" y="364"/>
                      <a:pt x="221" y="361"/>
                      <a:pt x="223" y="358"/>
                    </a:cubicBezTo>
                    <a:cubicBezTo>
                      <a:pt x="226" y="354"/>
                      <a:pt x="228" y="351"/>
                      <a:pt x="233" y="351"/>
                    </a:cubicBezTo>
                    <a:cubicBezTo>
                      <a:pt x="237" y="351"/>
                      <a:pt x="240" y="355"/>
                      <a:pt x="242" y="359"/>
                    </a:cubicBezTo>
                    <a:cubicBezTo>
                      <a:pt x="243" y="360"/>
                      <a:pt x="244" y="362"/>
                      <a:pt x="245" y="363"/>
                    </a:cubicBezTo>
                    <a:cubicBezTo>
                      <a:pt x="245" y="363"/>
                      <a:pt x="245" y="363"/>
                      <a:pt x="245" y="363"/>
                    </a:cubicBezTo>
                    <a:cubicBezTo>
                      <a:pt x="246" y="365"/>
                      <a:pt x="247" y="365"/>
                      <a:pt x="248" y="365"/>
                    </a:cubicBezTo>
                    <a:cubicBezTo>
                      <a:pt x="249" y="365"/>
                      <a:pt x="250" y="364"/>
                      <a:pt x="251" y="364"/>
                    </a:cubicBezTo>
                    <a:cubicBezTo>
                      <a:pt x="253" y="363"/>
                      <a:pt x="255" y="363"/>
                      <a:pt x="257" y="363"/>
                    </a:cubicBezTo>
                    <a:cubicBezTo>
                      <a:pt x="260" y="365"/>
                      <a:pt x="261" y="367"/>
                      <a:pt x="262" y="369"/>
                    </a:cubicBezTo>
                    <a:cubicBezTo>
                      <a:pt x="263" y="371"/>
                      <a:pt x="263" y="372"/>
                      <a:pt x="265" y="373"/>
                    </a:cubicBezTo>
                    <a:cubicBezTo>
                      <a:pt x="266" y="374"/>
                      <a:pt x="267" y="374"/>
                      <a:pt x="269" y="374"/>
                    </a:cubicBezTo>
                    <a:lnTo>
                      <a:pt x="271" y="374"/>
                    </a:lnTo>
                    <a:cubicBezTo>
                      <a:pt x="272" y="374"/>
                      <a:pt x="274" y="375"/>
                      <a:pt x="275" y="375"/>
                    </a:cubicBezTo>
                    <a:cubicBezTo>
                      <a:pt x="277" y="376"/>
                      <a:pt x="279" y="377"/>
                      <a:pt x="280" y="379"/>
                    </a:cubicBezTo>
                    <a:cubicBezTo>
                      <a:pt x="282" y="380"/>
                      <a:pt x="283" y="381"/>
                      <a:pt x="285" y="382"/>
                    </a:cubicBezTo>
                    <a:cubicBezTo>
                      <a:pt x="285" y="382"/>
                      <a:pt x="285" y="382"/>
                      <a:pt x="285" y="383"/>
                    </a:cubicBezTo>
                    <a:cubicBezTo>
                      <a:pt x="286" y="383"/>
                      <a:pt x="286" y="382"/>
                      <a:pt x="286" y="382"/>
                    </a:cubicBezTo>
                    <a:cubicBezTo>
                      <a:pt x="287" y="382"/>
                      <a:pt x="288" y="382"/>
                      <a:pt x="289" y="381"/>
                    </a:cubicBezTo>
                    <a:cubicBezTo>
                      <a:pt x="290" y="381"/>
                      <a:pt x="290" y="379"/>
                      <a:pt x="291" y="377"/>
                    </a:cubicBezTo>
                    <a:cubicBezTo>
                      <a:pt x="291" y="376"/>
                      <a:pt x="291" y="374"/>
                      <a:pt x="291" y="373"/>
                    </a:cubicBezTo>
                    <a:cubicBezTo>
                      <a:pt x="292" y="370"/>
                      <a:pt x="294" y="368"/>
                      <a:pt x="296" y="366"/>
                    </a:cubicBezTo>
                    <a:cubicBezTo>
                      <a:pt x="299" y="363"/>
                      <a:pt x="301" y="361"/>
                      <a:pt x="301" y="358"/>
                    </a:cubicBezTo>
                    <a:cubicBezTo>
                      <a:pt x="301" y="355"/>
                      <a:pt x="300" y="352"/>
                      <a:pt x="298" y="350"/>
                    </a:cubicBezTo>
                    <a:cubicBezTo>
                      <a:pt x="297" y="348"/>
                      <a:pt x="296" y="346"/>
                      <a:pt x="296" y="343"/>
                    </a:cubicBezTo>
                    <a:cubicBezTo>
                      <a:pt x="296" y="336"/>
                      <a:pt x="300" y="333"/>
                      <a:pt x="303" y="331"/>
                    </a:cubicBezTo>
                    <a:cubicBezTo>
                      <a:pt x="307" y="328"/>
                      <a:pt x="310" y="326"/>
                      <a:pt x="310" y="31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4" name="Freeform 1180"/>
              <p:cNvSpPr>
                <a:spLocks/>
              </p:cNvSpPr>
              <p:nvPr/>
            </p:nvSpPr>
            <p:spPr bwMode="auto">
              <a:xfrm>
                <a:off x="3036658" y="3571652"/>
                <a:ext cx="669749" cy="468197"/>
              </a:xfrm>
              <a:custGeom>
                <a:avLst/>
                <a:gdLst>
                  <a:gd name="T0" fmla="*/ 149 w 180"/>
                  <a:gd name="T1" fmla="*/ 73 h 153"/>
                  <a:gd name="T2" fmla="*/ 166 w 180"/>
                  <a:gd name="T3" fmla="*/ 77 h 153"/>
                  <a:gd name="T4" fmla="*/ 171 w 180"/>
                  <a:gd name="T5" fmla="*/ 62 h 153"/>
                  <a:gd name="T6" fmla="*/ 141 w 180"/>
                  <a:gd name="T7" fmla="*/ 39 h 153"/>
                  <a:gd name="T8" fmla="*/ 128 w 180"/>
                  <a:gd name="T9" fmla="*/ 14 h 153"/>
                  <a:gd name="T10" fmla="*/ 115 w 180"/>
                  <a:gd name="T11" fmla="*/ 10 h 153"/>
                  <a:gd name="T12" fmla="*/ 99 w 180"/>
                  <a:gd name="T13" fmla="*/ 0 h 153"/>
                  <a:gd name="T14" fmla="*/ 94 w 180"/>
                  <a:gd name="T15" fmla="*/ 8 h 153"/>
                  <a:gd name="T16" fmla="*/ 84 w 180"/>
                  <a:gd name="T17" fmla="*/ 11 h 153"/>
                  <a:gd name="T18" fmla="*/ 83 w 180"/>
                  <a:gd name="T19" fmla="*/ 13 h 153"/>
                  <a:gd name="T20" fmla="*/ 72 w 180"/>
                  <a:gd name="T21" fmla="*/ 19 h 153"/>
                  <a:gd name="T22" fmla="*/ 63 w 180"/>
                  <a:gd name="T23" fmla="*/ 18 h 153"/>
                  <a:gd name="T24" fmla="*/ 52 w 180"/>
                  <a:gd name="T25" fmla="*/ 23 h 153"/>
                  <a:gd name="T26" fmla="*/ 35 w 180"/>
                  <a:gd name="T27" fmla="*/ 26 h 153"/>
                  <a:gd name="T28" fmla="*/ 30 w 180"/>
                  <a:gd name="T29" fmla="*/ 47 h 153"/>
                  <a:gd name="T30" fmla="*/ 11 w 180"/>
                  <a:gd name="T31" fmla="*/ 48 h 153"/>
                  <a:gd name="T32" fmla="*/ 3 w 180"/>
                  <a:gd name="T33" fmla="*/ 60 h 153"/>
                  <a:gd name="T34" fmla="*/ 2 w 180"/>
                  <a:gd name="T35" fmla="*/ 76 h 153"/>
                  <a:gd name="T36" fmla="*/ 0 w 180"/>
                  <a:gd name="T37" fmla="*/ 76 h 153"/>
                  <a:gd name="T38" fmla="*/ 3 w 180"/>
                  <a:gd name="T39" fmla="*/ 90 h 153"/>
                  <a:gd name="T40" fmla="*/ 7 w 180"/>
                  <a:gd name="T41" fmla="*/ 100 h 153"/>
                  <a:gd name="T42" fmla="*/ 15 w 180"/>
                  <a:gd name="T43" fmla="*/ 105 h 153"/>
                  <a:gd name="T44" fmla="*/ 23 w 180"/>
                  <a:gd name="T45" fmla="*/ 106 h 153"/>
                  <a:gd name="T46" fmla="*/ 34 w 180"/>
                  <a:gd name="T47" fmla="*/ 121 h 153"/>
                  <a:gd name="T48" fmla="*/ 43 w 180"/>
                  <a:gd name="T49" fmla="*/ 126 h 153"/>
                  <a:gd name="T50" fmla="*/ 47 w 180"/>
                  <a:gd name="T51" fmla="*/ 140 h 153"/>
                  <a:gd name="T52" fmla="*/ 68 w 180"/>
                  <a:gd name="T53" fmla="*/ 149 h 153"/>
                  <a:gd name="T54" fmla="*/ 82 w 180"/>
                  <a:gd name="T55" fmla="*/ 136 h 153"/>
                  <a:gd name="T56" fmla="*/ 89 w 180"/>
                  <a:gd name="T57" fmla="*/ 129 h 153"/>
                  <a:gd name="T58" fmla="*/ 91 w 180"/>
                  <a:gd name="T59" fmla="*/ 117 h 153"/>
                  <a:gd name="T60" fmla="*/ 110 w 180"/>
                  <a:gd name="T61" fmla="*/ 107 h 153"/>
                  <a:gd name="T62" fmla="*/ 107 w 180"/>
                  <a:gd name="T63" fmla="*/ 98 h 153"/>
                  <a:gd name="T64" fmla="*/ 100 w 180"/>
                  <a:gd name="T65" fmla="*/ 92 h 153"/>
                  <a:gd name="T66" fmla="*/ 93 w 180"/>
                  <a:gd name="T67" fmla="*/ 88 h 153"/>
                  <a:gd name="T68" fmla="*/ 97 w 180"/>
                  <a:gd name="T69" fmla="*/ 72 h 153"/>
                  <a:gd name="T70" fmla="*/ 97 w 180"/>
                  <a:gd name="T71" fmla="*/ 71 h 153"/>
                  <a:gd name="T72" fmla="*/ 118 w 180"/>
                  <a:gd name="T73" fmla="*/ 59 h 153"/>
                  <a:gd name="T74" fmla="*/ 115 w 180"/>
                  <a:gd name="T75" fmla="*/ 65 h 153"/>
                  <a:gd name="T76" fmla="*/ 144 w 180"/>
                  <a:gd name="T77" fmla="*/ 7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0" h="153">
                    <a:moveTo>
                      <a:pt x="144" y="74"/>
                    </a:moveTo>
                    <a:cubicBezTo>
                      <a:pt x="146" y="74"/>
                      <a:pt x="147" y="73"/>
                      <a:pt x="149" y="73"/>
                    </a:cubicBezTo>
                    <a:cubicBezTo>
                      <a:pt x="152" y="73"/>
                      <a:pt x="155" y="74"/>
                      <a:pt x="158" y="75"/>
                    </a:cubicBezTo>
                    <a:cubicBezTo>
                      <a:pt x="161" y="77"/>
                      <a:pt x="163" y="78"/>
                      <a:pt x="166" y="77"/>
                    </a:cubicBezTo>
                    <a:cubicBezTo>
                      <a:pt x="173" y="74"/>
                      <a:pt x="177" y="72"/>
                      <a:pt x="180" y="65"/>
                    </a:cubicBezTo>
                    <a:cubicBezTo>
                      <a:pt x="177" y="64"/>
                      <a:pt x="174" y="63"/>
                      <a:pt x="171" y="62"/>
                    </a:cubicBezTo>
                    <a:cubicBezTo>
                      <a:pt x="162" y="60"/>
                      <a:pt x="152" y="57"/>
                      <a:pt x="149" y="50"/>
                    </a:cubicBezTo>
                    <a:cubicBezTo>
                      <a:pt x="147" y="49"/>
                      <a:pt x="142" y="41"/>
                      <a:pt x="141" y="39"/>
                    </a:cubicBezTo>
                    <a:lnTo>
                      <a:pt x="141" y="38"/>
                    </a:lnTo>
                    <a:cubicBezTo>
                      <a:pt x="139" y="26"/>
                      <a:pt x="136" y="19"/>
                      <a:pt x="128" y="14"/>
                    </a:cubicBezTo>
                    <a:cubicBezTo>
                      <a:pt x="126" y="12"/>
                      <a:pt x="124" y="12"/>
                      <a:pt x="122" y="12"/>
                    </a:cubicBezTo>
                    <a:cubicBezTo>
                      <a:pt x="120" y="11"/>
                      <a:pt x="118" y="11"/>
                      <a:pt x="115" y="10"/>
                    </a:cubicBezTo>
                    <a:lnTo>
                      <a:pt x="114" y="9"/>
                    </a:lnTo>
                    <a:cubicBezTo>
                      <a:pt x="106" y="3"/>
                      <a:pt x="101" y="0"/>
                      <a:pt x="99" y="0"/>
                    </a:cubicBezTo>
                    <a:cubicBezTo>
                      <a:pt x="98" y="0"/>
                      <a:pt x="97" y="1"/>
                      <a:pt x="96" y="4"/>
                    </a:cubicBezTo>
                    <a:cubicBezTo>
                      <a:pt x="96" y="5"/>
                      <a:pt x="95" y="7"/>
                      <a:pt x="94" y="8"/>
                    </a:cubicBezTo>
                    <a:cubicBezTo>
                      <a:pt x="90" y="11"/>
                      <a:pt x="87" y="8"/>
                      <a:pt x="84" y="10"/>
                    </a:cubicBezTo>
                    <a:lnTo>
                      <a:pt x="84" y="11"/>
                    </a:lnTo>
                    <a:lnTo>
                      <a:pt x="84" y="11"/>
                    </a:lnTo>
                    <a:cubicBezTo>
                      <a:pt x="84" y="11"/>
                      <a:pt x="83" y="12"/>
                      <a:pt x="83" y="13"/>
                    </a:cubicBezTo>
                    <a:cubicBezTo>
                      <a:pt x="82" y="14"/>
                      <a:pt x="81" y="16"/>
                      <a:pt x="79" y="17"/>
                    </a:cubicBezTo>
                    <a:cubicBezTo>
                      <a:pt x="77" y="18"/>
                      <a:pt x="74" y="19"/>
                      <a:pt x="72" y="19"/>
                    </a:cubicBezTo>
                    <a:cubicBezTo>
                      <a:pt x="70" y="19"/>
                      <a:pt x="69" y="19"/>
                      <a:pt x="68" y="19"/>
                    </a:cubicBezTo>
                    <a:cubicBezTo>
                      <a:pt x="66" y="19"/>
                      <a:pt x="65" y="18"/>
                      <a:pt x="63" y="18"/>
                    </a:cubicBezTo>
                    <a:cubicBezTo>
                      <a:pt x="61" y="18"/>
                      <a:pt x="57" y="19"/>
                      <a:pt x="55" y="20"/>
                    </a:cubicBezTo>
                    <a:cubicBezTo>
                      <a:pt x="54" y="21"/>
                      <a:pt x="53" y="22"/>
                      <a:pt x="52" y="23"/>
                    </a:cubicBezTo>
                    <a:cubicBezTo>
                      <a:pt x="50" y="25"/>
                      <a:pt x="48" y="28"/>
                      <a:pt x="42" y="28"/>
                    </a:cubicBezTo>
                    <a:cubicBezTo>
                      <a:pt x="38" y="28"/>
                      <a:pt x="36" y="27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4" y="36"/>
                      <a:pt x="34" y="41"/>
                      <a:pt x="30" y="47"/>
                    </a:cubicBezTo>
                    <a:lnTo>
                      <a:pt x="30" y="48"/>
                    </a:lnTo>
                    <a:lnTo>
                      <a:pt x="11" y="48"/>
                    </a:lnTo>
                    <a:cubicBezTo>
                      <a:pt x="9" y="50"/>
                      <a:pt x="7" y="52"/>
                      <a:pt x="6" y="55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4" y="62"/>
                      <a:pt x="7" y="72"/>
                      <a:pt x="2" y="76"/>
                    </a:cubicBezTo>
                    <a:lnTo>
                      <a:pt x="2" y="76"/>
                    </a:lnTo>
                    <a:lnTo>
                      <a:pt x="2" y="76"/>
                    </a:lnTo>
                    <a:cubicBezTo>
                      <a:pt x="1" y="76"/>
                      <a:pt x="1" y="76"/>
                      <a:pt x="0" y="76"/>
                    </a:cubicBezTo>
                    <a:lnTo>
                      <a:pt x="0" y="84"/>
                    </a:lnTo>
                    <a:cubicBezTo>
                      <a:pt x="0" y="88"/>
                      <a:pt x="1" y="88"/>
                      <a:pt x="3" y="90"/>
                    </a:cubicBezTo>
                    <a:cubicBezTo>
                      <a:pt x="4" y="91"/>
                      <a:pt x="5" y="92"/>
                      <a:pt x="7" y="95"/>
                    </a:cubicBezTo>
                    <a:cubicBezTo>
                      <a:pt x="7" y="97"/>
                      <a:pt x="7" y="98"/>
                      <a:pt x="7" y="100"/>
                    </a:cubicBezTo>
                    <a:cubicBezTo>
                      <a:pt x="7" y="102"/>
                      <a:pt x="7" y="103"/>
                      <a:pt x="8" y="103"/>
                    </a:cubicBezTo>
                    <a:cubicBezTo>
                      <a:pt x="10" y="105"/>
                      <a:pt x="12" y="105"/>
                      <a:pt x="15" y="105"/>
                    </a:cubicBezTo>
                    <a:lnTo>
                      <a:pt x="17" y="105"/>
                    </a:lnTo>
                    <a:cubicBezTo>
                      <a:pt x="19" y="105"/>
                      <a:pt x="21" y="105"/>
                      <a:pt x="23" y="106"/>
                    </a:cubicBezTo>
                    <a:cubicBezTo>
                      <a:pt x="28" y="108"/>
                      <a:pt x="30" y="112"/>
                      <a:pt x="32" y="116"/>
                    </a:cubicBezTo>
                    <a:cubicBezTo>
                      <a:pt x="32" y="118"/>
                      <a:pt x="33" y="119"/>
                      <a:pt x="34" y="121"/>
                    </a:cubicBezTo>
                    <a:cubicBezTo>
                      <a:pt x="35" y="122"/>
                      <a:pt x="37" y="123"/>
                      <a:pt x="39" y="123"/>
                    </a:cubicBezTo>
                    <a:cubicBezTo>
                      <a:pt x="40" y="124"/>
                      <a:pt x="42" y="125"/>
                      <a:pt x="43" y="126"/>
                    </a:cubicBezTo>
                    <a:cubicBezTo>
                      <a:pt x="44" y="128"/>
                      <a:pt x="44" y="130"/>
                      <a:pt x="44" y="132"/>
                    </a:cubicBezTo>
                    <a:cubicBezTo>
                      <a:pt x="44" y="137"/>
                      <a:pt x="45" y="140"/>
                      <a:pt x="47" y="140"/>
                    </a:cubicBezTo>
                    <a:cubicBezTo>
                      <a:pt x="53" y="140"/>
                      <a:pt x="56" y="140"/>
                      <a:pt x="63" y="144"/>
                    </a:cubicBezTo>
                    <a:cubicBezTo>
                      <a:pt x="65" y="145"/>
                      <a:pt x="66" y="147"/>
                      <a:pt x="68" y="149"/>
                    </a:cubicBezTo>
                    <a:cubicBezTo>
                      <a:pt x="70" y="151"/>
                      <a:pt x="72" y="153"/>
                      <a:pt x="75" y="153"/>
                    </a:cubicBezTo>
                    <a:cubicBezTo>
                      <a:pt x="79" y="153"/>
                      <a:pt x="82" y="147"/>
                      <a:pt x="82" y="136"/>
                    </a:cubicBezTo>
                    <a:cubicBezTo>
                      <a:pt x="82" y="130"/>
                      <a:pt x="85" y="130"/>
                      <a:pt x="87" y="130"/>
                    </a:cubicBezTo>
                    <a:cubicBezTo>
                      <a:pt x="88" y="129"/>
                      <a:pt x="89" y="129"/>
                      <a:pt x="89" y="129"/>
                    </a:cubicBezTo>
                    <a:cubicBezTo>
                      <a:pt x="90" y="128"/>
                      <a:pt x="90" y="125"/>
                      <a:pt x="90" y="123"/>
                    </a:cubicBezTo>
                    <a:cubicBezTo>
                      <a:pt x="90" y="120"/>
                      <a:pt x="90" y="118"/>
                      <a:pt x="91" y="117"/>
                    </a:cubicBezTo>
                    <a:cubicBezTo>
                      <a:pt x="93" y="113"/>
                      <a:pt x="98" y="112"/>
                      <a:pt x="103" y="111"/>
                    </a:cubicBezTo>
                    <a:cubicBezTo>
                      <a:pt x="106" y="110"/>
                      <a:pt x="109" y="109"/>
                      <a:pt x="110" y="107"/>
                    </a:cubicBezTo>
                    <a:cubicBezTo>
                      <a:pt x="110" y="107"/>
                      <a:pt x="110" y="106"/>
                      <a:pt x="109" y="105"/>
                    </a:cubicBezTo>
                    <a:cubicBezTo>
                      <a:pt x="108" y="102"/>
                      <a:pt x="108" y="100"/>
                      <a:pt x="107" y="98"/>
                    </a:cubicBezTo>
                    <a:cubicBezTo>
                      <a:pt x="105" y="94"/>
                      <a:pt x="104" y="91"/>
                      <a:pt x="102" y="91"/>
                    </a:cubicBezTo>
                    <a:cubicBezTo>
                      <a:pt x="101" y="91"/>
                      <a:pt x="100" y="91"/>
                      <a:pt x="100" y="92"/>
                    </a:cubicBezTo>
                    <a:cubicBezTo>
                      <a:pt x="100" y="93"/>
                      <a:pt x="99" y="94"/>
                      <a:pt x="98" y="94"/>
                    </a:cubicBezTo>
                    <a:cubicBezTo>
                      <a:pt x="94" y="94"/>
                      <a:pt x="93" y="90"/>
                      <a:pt x="93" y="88"/>
                    </a:cubicBezTo>
                    <a:cubicBezTo>
                      <a:pt x="93" y="85"/>
                      <a:pt x="94" y="83"/>
                      <a:pt x="95" y="82"/>
                    </a:cubicBezTo>
                    <a:cubicBezTo>
                      <a:pt x="97" y="80"/>
                      <a:pt x="99" y="78"/>
                      <a:pt x="97" y="72"/>
                    </a:cubicBezTo>
                    <a:lnTo>
                      <a:pt x="96" y="72"/>
                    </a:lnTo>
                    <a:lnTo>
                      <a:pt x="97" y="71"/>
                    </a:lnTo>
                    <a:cubicBezTo>
                      <a:pt x="99" y="66"/>
                      <a:pt x="106" y="52"/>
                      <a:pt x="113" y="52"/>
                    </a:cubicBezTo>
                    <a:cubicBezTo>
                      <a:pt x="116" y="52"/>
                      <a:pt x="118" y="56"/>
                      <a:pt x="118" y="59"/>
                    </a:cubicBezTo>
                    <a:cubicBezTo>
                      <a:pt x="118" y="61"/>
                      <a:pt x="116" y="63"/>
                      <a:pt x="115" y="64"/>
                    </a:cubicBezTo>
                    <a:cubicBezTo>
                      <a:pt x="115" y="64"/>
                      <a:pt x="115" y="64"/>
                      <a:pt x="115" y="65"/>
                    </a:cubicBezTo>
                    <a:cubicBezTo>
                      <a:pt x="116" y="67"/>
                      <a:pt x="135" y="75"/>
                      <a:pt x="140" y="75"/>
                    </a:cubicBezTo>
                    <a:cubicBezTo>
                      <a:pt x="142" y="75"/>
                      <a:pt x="143" y="75"/>
                      <a:pt x="144" y="7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5" name="Freeform 1181"/>
              <p:cNvSpPr>
                <a:spLocks/>
              </p:cNvSpPr>
              <p:nvPr/>
            </p:nvSpPr>
            <p:spPr bwMode="auto">
              <a:xfrm>
                <a:off x="4996867" y="3210479"/>
                <a:ext cx="1339480" cy="1297567"/>
              </a:xfrm>
              <a:custGeom>
                <a:avLst/>
                <a:gdLst>
                  <a:gd name="T0" fmla="*/ 339 w 362"/>
                  <a:gd name="T1" fmla="*/ 92 h 424"/>
                  <a:gd name="T2" fmla="*/ 321 w 362"/>
                  <a:gd name="T3" fmla="*/ 98 h 424"/>
                  <a:gd name="T4" fmla="*/ 281 w 362"/>
                  <a:gd name="T5" fmla="*/ 83 h 424"/>
                  <a:gd name="T6" fmla="*/ 266 w 362"/>
                  <a:gd name="T7" fmla="*/ 126 h 424"/>
                  <a:gd name="T8" fmla="*/ 259 w 362"/>
                  <a:gd name="T9" fmla="*/ 140 h 424"/>
                  <a:gd name="T10" fmla="*/ 248 w 362"/>
                  <a:gd name="T11" fmla="*/ 134 h 424"/>
                  <a:gd name="T12" fmla="*/ 207 w 362"/>
                  <a:gd name="T13" fmla="*/ 153 h 424"/>
                  <a:gd name="T14" fmla="*/ 203 w 362"/>
                  <a:gd name="T15" fmla="*/ 86 h 424"/>
                  <a:gd name="T16" fmla="*/ 172 w 362"/>
                  <a:gd name="T17" fmla="*/ 45 h 424"/>
                  <a:gd name="T18" fmla="*/ 151 w 362"/>
                  <a:gd name="T19" fmla="*/ 14 h 424"/>
                  <a:gd name="T20" fmla="*/ 146 w 362"/>
                  <a:gd name="T21" fmla="*/ 13 h 424"/>
                  <a:gd name="T22" fmla="*/ 151 w 362"/>
                  <a:gd name="T23" fmla="*/ 0 h 424"/>
                  <a:gd name="T24" fmla="*/ 137 w 362"/>
                  <a:gd name="T25" fmla="*/ 8 h 424"/>
                  <a:gd name="T26" fmla="*/ 131 w 362"/>
                  <a:gd name="T27" fmla="*/ 32 h 424"/>
                  <a:gd name="T28" fmla="*/ 136 w 362"/>
                  <a:gd name="T29" fmla="*/ 60 h 424"/>
                  <a:gd name="T30" fmla="*/ 135 w 362"/>
                  <a:gd name="T31" fmla="*/ 78 h 424"/>
                  <a:gd name="T32" fmla="*/ 129 w 362"/>
                  <a:gd name="T33" fmla="*/ 90 h 424"/>
                  <a:gd name="T34" fmla="*/ 121 w 362"/>
                  <a:gd name="T35" fmla="*/ 98 h 424"/>
                  <a:gd name="T36" fmla="*/ 121 w 362"/>
                  <a:gd name="T37" fmla="*/ 107 h 424"/>
                  <a:gd name="T38" fmla="*/ 137 w 362"/>
                  <a:gd name="T39" fmla="*/ 130 h 424"/>
                  <a:gd name="T40" fmla="*/ 131 w 362"/>
                  <a:gd name="T41" fmla="*/ 154 h 424"/>
                  <a:gd name="T42" fmla="*/ 142 w 362"/>
                  <a:gd name="T43" fmla="*/ 169 h 424"/>
                  <a:gd name="T44" fmla="*/ 129 w 362"/>
                  <a:gd name="T45" fmla="*/ 189 h 424"/>
                  <a:gd name="T46" fmla="*/ 106 w 362"/>
                  <a:gd name="T47" fmla="*/ 174 h 424"/>
                  <a:gd name="T48" fmla="*/ 101 w 362"/>
                  <a:gd name="T49" fmla="*/ 187 h 424"/>
                  <a:gd name="T50" fmla="*/ 88 w 362"/>
                  <a:gd name="T51" fmla="*/ 209 h 424"/>
                  <a:gd name="T52" fmla="*/ 79 w 362"/>
                  <a:gd name="T53" fmla="*/ 225 h 424"/>
                  <a:gd name="T54" fmla="*/ 66 w 362"/>
                  <a:gd name="T55" fmla="*/ 228 h 424"/>
                  <a:gd name="T56" fmla="*/ 32 w 362"/>
                  <a:gd name="T57" fmla="*/ 233 h 424"/>
                  <a:gd name="T58" fmla="*/ 21 w 362"/>
                  <a:gd name="T59" fmla="*/ 290 h 424"/>
                  <a:gd name="T60" fmla="*/ 20 w 362"/>
                  <a:gd name="T61" fmla="*/ 311 h 424"/>
                  <a:gd name="T62" fmla="*/ 19 w 362"/>
                  <a:gd name="T63" fmla="*/ 332 h 424"/>
                  <a:gd name="T64" fmla="*/ 3 w 362"/>
                  <a:gd name="T65" fmla="*/ 350 h 424"/>
                  <a:gd name="T66" fmla="*/ 24 w 362"/>
                  <a:gd name="T67" fmla="*/ 363 h 424"/>
                  <a:gd name="T68" fmla="*/ 56 w 362"/>
                  <a:gd name="T69" fmla="*/ 379 h 424"/>
                  <a:gd name="T70" fmla="*/ 66 w 362"/>
                  <a:gd name="T71" fmla="*/ 378 h 424"/>
                  <a:gd name="T72" fmla="*/ 92 w 362"/>
                  <a:gd name="T73" fmla="*/ 376 h 424"/>
                  <a:gd name="T74" fmla="*/ 118 w 362"/>
                  <a:gd name="T75" fmla="*/ 391 h 424"/>
                  <a:gd name="T76" fmla="*/ 135 w 362"/>
                  <a:gd name="T77" fmla="*/ 394 h 424"/>
                  <a:gd name="T78" fmla="*/ 153 w 362"/>
                  <a:gd name="T79" fmla="*/ 413 h 424"/>
                  <a:gd name="T80" fmla="*/ 168 w 362"/>
                  <a:gd name="T81" fmla="*/ 422 h 424"/>
                  <a:gd name="T82" fmla="*/ 178 w 362"/>
                  <a:gd name="T83" fmla="*/ 417 h 424"/>
                  <a:gd name="T84" fmla="*/ 183 w 362"/>
                  <a:gd name="T85" fmla="*/ 393 h 424"/>
                  <a:gd name="T86" fmla="*/ 210 w 362"/>
                  <a:gd name="T87" fmla="*/ 348 h 424"/>
                  <a:gd name="T88" fmla="*/ 217 w 362"/>
                  <a:gd name="T89" fmla="*/ 331 h 424"/>
                  <a:gd name="T90" fmla="*/ 228 w 362"/>
                  <a:gd name="T91" fmla="*/ 295 h 424"/>
                  <a:gd name="T92" fmla="*/ 220 w 362"/>
                  <a:gd name="T93" fmla="*/ 267 h 424"/>
                  <a:gd name="T94" fmla="*/ 224 w 362"/>
                  <a:gd name="T95" fmla="*/ 228 h 424"/>
                  <a:gd name="T96" fmla="*/ 240 w 362"/>
                  <a:gd name="T97" fmla="*/ 213 h 424"/>
                  <a:gd name="T98" fmla="*/ 253 w 362"/>
                  <a:gd name="T99" fmla="*/ 211 h 424"/>
                  <a:gd name="T100" fmla="*/ 265 w 362"/>
                  <a:gd name="T101" fmla="*/ 205 h 424"/>
                  <a:gd name="T102" fmla="*/ 281 w 362"/>
                  <a:gd name="T103" fmla="*/ 204 h 424"/>
                  <a:gd name="T104" fmla="*/ 296 w 362"/>
                  <a:gd name="T105" fmla="*/ 206 h 424"/>
                  <a:gd name="T106" fmla="*/ 314 w 362"/>
                  <a:gd name="T107" fmla="*/ 187 h 424"/>
                  <a:gd name="T108" fmla="*/ 333 w 362"/>
                  <a:gd name="T109" fmla="*/ 181 h 424"/>
                  <a:gd name="T110" fmla="*/ 353 w 362"/>
                  <a:gd name="T111" fmla="*/ 172 h 424"/>
                  <a:gd name="T112" fmla="*/ 338 w 362"/>
                  <a:gd name="T113" fmla="*/ 130 h 424"/>
                  <a:gd name="T114" fmla="*/ 362 w 362"/>
                  <a:gd name="T115" fmla="*/ 12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62" h="424">
                    <a:moveTo>
                      <a:pt x="356" y="117"/>
                    </a:moveTo>
                    <a:cubicBezTo>
                      <a:pt x="351" y="114"/>
                      <a:pt x="346" y="110"/>
                      <a:pt x="345" y="106"/>
                    </a:cubicBezTo>
                    <a:cubicBezTo>
                      <a:pt x="344" y="104"/>
                      <a:pt x="343" y="102"/>
                      <a:pt x="343" y="100"/>
                    </a:cubicBezTo>
                    <a:cubicBezTo>
                      <a:pt x="342" y="97"/>
                      <a:pt x="342" y="94"/>
                      <a:pt x="339" y="92"/>
                    </a:cubicBezTo>
                    <a:lnTo>
                      <a:pt x="333" y="92"/>
                    </a:lnTo>
                    <a:cubicBezTo>
                      <a:pt x="333" y="94"/>
                      <a:pt x="332" y="95"/>
                      <a:pt x="331" y="96"/>
                    </a:cubicBezTo>
                    <a:cubicBezTo>
                      <a:pt x="331" y="98"/>
                      <a:pt x="329" y="99"/>
                      <a:pt x="325" y="99"/>
                    </a:cubicBezTo>
                    <a:cubicBezTo>
                      <a:pt x="324" y="99"/>
                      <a:pt x="322" y="99"/>
                      <a:pt x="321" y="98"/>
                    </a:cubicBezTo>
                    <a:cubicBezTo>
                      <a:pt x="315" y="97"/>
                      <a:pt x="312" y="92"/>
                      <a:pt x="310" y="87"/>
                    </a:cubicBezTo>
                    <a:cubicBezTo>
                      <a:pt x="308" y="84"/>
                      <a:pt x="306" y="80"/>
                      <a:pt x="302" y="78"/>
                    </a:cubicBezTo>
                    <a:cubicBezTo>
                      <a:pt x="301" y="78"/>
                      <a:pt x="300" y="78"/>
                      <a:pt x="298" y="78"/>
                    </a:cubicBezTo>
                    <a:cubicBezTo>
                      <a:pt x="288" y="78"/>
                      <a:pt x="283" y="80"/>
                      <a:pt x="281" y="83"/>
                    </a:cubicBezTo>
                    <a:cubicBezTo>
                      <a:pt x="279" y="86"/>
                      <a:pt x="279" y="90"/>
                      <a:pt x="278" y="95"/>
                    </a:cubicBezTo>
                    <a:cubicBezTo>
                      <a:pt x="278" y="99"/>
                      <a:pt x="277" y="104"/>
                      <a:pt x="275" y="110"/>
                    </a:cubicBezTo>
                    <a:cubicBezTo>
                      <a:pt x="274" y="115"/>
                      <a:pt x="272" y="118"/>
                      <a:pt x="269" y="122"/>
                    </a:cubicBezTo>
                    <a:cubicBezTo>
                      <a:pt x="268" y="123"/>
                      <a:pt x="267" y="125"/>
                      <a:pt x="266" y="126"/>
                    </a:cubicBezTo>
                    <a:cubicBezTo>
                      <a:pt x="266" y="127"/>
                      <a:pt x="265" y="127"/>
                      <a:pt x="265" y="128"/>
                    </a:cubicBezTo>
                    <a:cubicBezTo>
                      <a:pt x="263" y="131"/>
                      <a:pt x="261" y="134"/>
                      <a:pt x="261" y="138"/>
                    </a:cubicBezTo>
                    <a:lnTo>
                      <a:pt x="260" y="140"/>
                    </a:lnTo>
                    <a:lnTo>
                      <a:pt x="259" y="140"/>
                    </a:lnTo>
                    <a:lnTo>
                      <a:pt x="259" y="140"/>
                    </a:lnTo>
                    <a:lnTo>
                      <a:pt x="258" y="140"/>
                    </a:lnTo>
                    <a:cubicBezTo>
                      <a:pt x="257" y="140"/>
                      <a:pt x="257" y="140"/>
                      <a:pt x="256" y="139"/>
                    </a:cubicBezTo>
                    <a:cubicBezTo>
                      <a:pt x="252" y="138"/>
                      <a:pt x="250" y="136"/>
                      <a:pt x="248" y="134"/>
                    </a:cubicBezTo>
                    <a:cubicBezTo>
                      <a:pt x="248" y="133"/>
                      <a:pt x="247" y="132"/>
                      <a:pt x="247" y="131"/>
                    </a:cubicBezTo>
                    <a:cubicBezTo>
                      <a:pt x="240" y="132"/>
                      <a:pt x="236" y="137"/>
                      <a:pt x="231" y="142"/>
                    </a:cubicBezTo>
                    <a:cubicBezTo>
                      <a:pt x="226" y="148"/>
                      <a:pt x="221" y="154"/>
                      <a:pt x="212" y="154"/>
                    </a:cubicBezTo>
                    <a:cubicBezTo>
                      <a:pt x="210" y="154"/>
                      <a:pt x="209" y="154"/>
                      <a:pt x="207" y="153"/>
                    </a:cubicBezTo>
                    <a:cubicBezTo>
                      <a:pt x="199" y="152"/>
                      <a:pt x="199" y="144"/>
                      <a:pt x="199" y="139"/>
                    </a:cubicBezTo>
                    <a:lnTo>
                      <a:pt x="199" y="102"/>
                    </a:lnTo>
                    <a:cubicBezTo>
                      <a:pt x="199" y="98"/>
                      <a:pt x="200" y="94"/>
                      <a:pt x="202" y="91"/>
                    </a:cubicBezTo>
                    <a:cubicBezTo>
                      <a:pt x="202" y="89"/>
                      <a:pt x="203" y="88"/>
                      <a:pt x="203" y="86"/>
                    </a:cubicBezTo>
                    <a:cubicBezTo>
                      <a:pt x="194" y="81"/>
                      <a:pt x="184" y="75"/>
                      <a:pt x="184" y="62"/>
                    </a:cubicBezTo>
                    <a:lnTo>
                      <a:pt x="184" y="53"/>
                    </a:lnTo>
                    <a:cubicBezTo>
                      <a:pt x="184" y="51"/>
                      <a:pt x="182" y="50"/>
                      <a:pt x="179" y="49"/>
                    </a:cubicBezTo>
                    <a:cubicBezTo>
                      <a:pt x="176" y="48"/>
                      <a:pt x="174" y="47"/>
                      <a:pt x="172" y="45"/>
                    </a:cubicBezTo>
                    <a:cubicBezTo>
                      <a:pt x="170" y="41"/>
                      <a:pt x="170" y="38"/>
                      <a:pt x="169" y="34"/>
                    </a:cubicBezTo>
                    <a:cubicBezTo>
                      <a:pt x="169" y="31"/>
                      <a:pt x="168" y="29"/>
                      <a:pt x="167" y="26"/>
                    </a:cubicBezTo>
                    <a:cubicBezTo>
                      <a:pt x="165" y="20"/>
                      <a:pt x="162" y="17"/>
                      <a:pt x="157" y="16"/>
                    </a:cubicBezTo>
                    <a:cubicBezTo>
                      <a:pt x="155" y="15"/>
                      <a:pt x="153" y="15"/>
                      <a:pt x="151" y="14"/>
                    </a:cubicBezTo>
                    <a:lnTo>
                      <a:pt x="150" y="14"/>
                    </a:lnTo>
                    <a:lnTo>
                      <a:pt x="150" y="14"/>
                    </a:lnTo>
                    <a:cubicBezTo>
                      <a:pt x="149" y="14"/>
                      <a:pt x="149" y="14"/>
                      <a:pt x="149" y="14"/>
                    </a:cubicBezTo>
                    <a:lnTo>
                      <a:pt x="146" y="13"/>
                    </a:lnTo>
                    <a:lnTo>
                      <a:pt x="147" y="11"/>
                    </a:lnTo>
                    <a:cubicBezTo>
                      <a:pt x="147" y="9"/>
                      <a:pt x="148" y="7"/>
                      <a:pt x="149" y="6"/>
                    </a:cubicBezTo>
                    <a:cubicBezTo>
                      <a:pt x="150" y="5"/>
                      <a:pt x="151" y="4"/>
                      <a:pt x="151" y="2"/>
                    </a:cubicBezTo>
                    <a:cubicBezTo>
                      <a:pt x="151" y="1"/>
                      <a:pt x="151" y="1"/>
                      <a:pt x="151" y="0"/>
                    </a:cubicBezTo>
                    <a:cubicBezTo>
                      <a:pt x="151" y="0"/>
                      <a:pt x="150" y="0"/>
                      <a:pt x="150" y="0"/>
                    </a:cubicBezTo>
                    <a:lnTo>
                      <a:pt x="149" y="0"/>
                    </a:lnTo>
                    <a:cubicBezTo>
                      <a:pt x="148" y="0"/>
                      <a:pt x="148" y="0"/>
                      <a:pt x="147" y="0"/>
                    </a:cubicBezTo>
                    <a:cubicBezTo>
                      <a:pt x="146" y="4"/>
                      <a:pt x="141" y="6"/>
                      <a:pt x="137" y="8"/>
                    </a:cubicBezTo>
                    <a:cubicBezTo>
                      <a:pt x="131" y="10"/>
                      <a:pt x="128" y="11"/>
                      <a:pt x="128" y="15"/>
                    </a:cubicBezTo>
                    <a:cubicBezTo>
                      <a:pt x="128" y="19"/>
                      <a:pt x="129" y="20"/>
                      <a:pt x="131" y="22"/>
                    </a:cubicBezTo>
                    <a:cubicBezTo>
                      <a:pt x="132" y="23"/>
                      <a:pt x="133" y="25"/>
                      <a:pt x="133" y="27"/>
                    </a:cubicBezTo>
                    <a:cubicBezTo>
                      <a:pt x="133" y="29"/>
                      <a:pt x="132" y="31"/>
                      <a:pt x="131" y="32"/>
                    </a:cubicBezTo>
                    <a:cubicBezTo>
                      <a:pt x="129" y="34"/>
                      <a:pt x="128" y="35"/>
                      <a:pt x="128" y="37"/>
                    </a:cubicBezTo>
                    <a:cubicBezTo>
                      <a:pt x="128" y="41"/>
                      <a:pt x="130" y="42"/>
                      <a:pt x="133" y="44"/>
                    </a:cubicBezTo>
                    <a:cubicBezTo>
                      <a:pt x="135" y="46"/>
                      <a:pt x="139" y="49"/>
                      <a:pt x="139" y="54"/>
                    </a:cubicBezTo>
                    <a:cubicBezTo>
                      <a:pt x="139" y="56"/>
                      <a:pt x="137" y="58"/>
                      <a:pt x="136" y="60"/>
                    </a:cubicBezTo>
                    <a:cubicBezTo>
                      <a:pt x="136" y="60"/>
                      <a:pt x="135" y="61"/>
                      <a:pt x="135" y="62"/>
                    </a:cubicBezTo>
                    <a:cubicBezTo>
                      <a:pt x="135" y="63"/>
                      <a:pt x="136" y="64"/>
                      <a:pt x="137" y="65"/>
                    </a:cubicBezTo>
                    <a:cubicBezTo>
                      <a:pt x="137" y="66"/>
                      <a:pt x="139" y="67"/>
                      <a:pt x="139" y="69"/>
                    </a:cubicBezTo>
                    <a:cubicBezTo>
                      <a:pt x="139" y="73"/>
                      <a:pt x="137" y="76"/>
                      <a:pt x="135" y="78"/>
                    </a:cubicBezTo>
                    <a:cubicBezTo>
                      <a:pt x="134" y="80"/>
                      <a:pt x="133" y="81"/>
                      <a:pt x="133" y="83"/>
                    </a:cubicBezTo>
                    <a:cubicBezTo>
                      <a:pt x="133" y="86"/>
                      <a:pt x="131" y="88"/>
                      <a:pt x="130" y="89"/>
                    </a:cubicBezTo>
                    <a:cubicBezTo>
                      <a:pt x="130" y="89"/>
                      <a:pt x="130" y="89"/>
                      <a:pt x="130" y="90"/>
                    </a:cubicBezTo>
                    <a:lnTo>
                      <a:pt x="129" y="90"/>
                    </a:lnTo>
                    <a:lnTo>
                      <a:pt x="129" y="90"/>
                    </a:lnTo>
                    <a:cubicBezTo>
                      <a:pt x="127" y="92"/>
                      <a:pt x="126" y="93"/>
                      <a:pt x="125" y="94"/>
                    </a:cubicBezTo>
                    <a:cubicBezTo>
                      <a:pt x="124" y="96"/>
                      <a:pt x="123" y="97"/>
                      <a:pt x="121" y="98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121" y="98"/>
                      <a:pt x="121" y="98"/>
                      <a:pt x="121" y="98"/>
                    </a:cubicBezTo>
                    <a:lnTo>
                      <a:pt x="124" y="98"/>
                    </a:lnTo>
                    <a:lnTo>
                      <a:pt x="124" y="101"/>
                    </a:lnTo>
                    <a:cubicBezTo>
                      <a:pt x="123" y="104"/>
                      <a:pt x="122" y="106"/>
                      <a:pt x="121" y="107"/>
                    </a:cubicBezTo>
                    <a:cubicBezTo>
                      <a:pt x="120" y="109"/>
                      <a:pt x="120" y="111"/>
                      <a:pt x="120" y="115"/>
                    </a:cubicBezTo>
                    <a:cubicBezTo>
                      <a:pt x="120" y="122"/>
                      <a:pt x="121" y="127"/>
                      <a:pt x="122" y="129"/>
                    </a:cubicBezTo>
                    <a:lnTo>
                      <a:pt x="136" y="129"/>
                    </a:lnTo>
                    <a:lnTo>
                      <a:pt x="137" y="130"/>
                    </a:lnTo>
                    <a:cubicBezTo>
                      <a:pt x="137" y="131"/>
                      <a:pt x="137" y="132"/>
                      <a:pt x="138" y="132"/>
                    </a:cubicBezTo>
                    <a:cubicBezTo>
                      <a:pt x="139" y="134"/>
                      <a:pt x="140" y="137"/>
                      <a:pt x="140" y="140"/>
                    </a:cubicBezTo>
                    <a:cubicBezTo>
                      <a:pt x="140" y="144"/>
                      <a:pt x="137" y="146"/>
                      <a:pt x="135" y="148"/>
                    </a:cubicBezTo>
                    <a:cubicBezTo>
                      <a:pt x="133" y="150"/>
                      <a:pt x="131" y="151"/>
                      <a:pt x="131" y="154"/>
                    </a:cubicBezTo>
                    <a:cubicBezTo>
                      <a:pt x="132" y="155"/>
                      <a:pt x="134" y="156"/>
                      <a:pt x="135" y="157"/>
                    </a:cubicBezTo>
                    <a:cubicBezTo>
                      <a:pt x="137" y="159"/>
                      <a:pt x="141" y="161"/>
                      <a:pt x="142" y="164"/>
                    </a:cubicBezTo>
                    <a:lnTo>
                      <a:pt x="142" y="165"/>
                    </a:lnTo>
                    <a:lnTo>
                      <a:pt x="142" y="169"/>
                    </a:lnTo>
                    <a:cubicBezTo>
                      <a:pt x="142" y="171"/>
                      <a:pt x="141" y="172"/>
                      <a:pt x="140" y="173"/>
                    </a:cubicBezTo>
                    <a:cubicBezTo>
                      <a:pt x="139" y="174"/>
                      <a:pt x="139" y="175"/>
                      <a:pt x="139" y="176"/>
                    </a:cubicBezTo>
                    <a:lnTo>
                      <a:pt x="139" y="182"/>
                    </a:lnTo>
                    <a:cubicBezTo>
                      <a:pt x="139" y="185"/>
                      <a:pt x="136" y="189"/>
                      <a:pt x="129" y="189"/>
                    </a:cubicBezTo>
                    <a:cubicBezTo>
                      <a:pt x="126" y="189"/>
                      <a:pt x="114" y="182"/>
                      <a:pt x="109" y="180"/>
                    </a:cubicBezTo>
                    <a:lnTo>
                      <a:pt x="109" y="179"/>
                    </a:lnTo>
                    <a:cubicBezTo>
                      <a:pt x="108" y="178"/>
                      <a:pt x="107" y="176"/>
                      <a:pt x="107" y="175"/>
                    </a:cubicBezTo>
                    <a:cubicBezTo>
                      <a:pt x="107" y="175"/>
                      <a:pt x="106" y="174"/>
                      <a:pt x="106" y="174"/>
                    </a:cubicBezTo>
                    <a:cubicBezTo>
                      <a:pt x="102" y="174"/>
                      <a:pt x="98" y="176"/>
                      <a:pt x="98" y="180"/>
                    </a:cubicBezTo>
                    <a:lnTo>
                      <a:pt x="98" y="182"/>
                    </a:lnTo>
                    <a:cubicBezTo>
                      <a:pt x="98" y="182"/>
                      <a:pt x="99" y="183"/>
                      <a:pt x="99" y="183"/>
                    </a:cubicBezTo>
                    <a:cubicBezTo>
                      <a:pt x="100" y="183"/>
                      <a:pt x="101" y="184"/>
                      <a:pt x="101" y="187"/>
                    </a:cubicBezTo>
                    <a:cubicBezTo>
                      <a:pt x="101" y="192"/>
                      <a:pt x="97" y="196"/>
                      <a:pt x="94" y="199"/>
                    </a:cubicBezTo>
                    <a:cubicBezTo>
                      <a:pt x="92" y="200"/>
                      <a:pt x="91" y="202"/>
                      <a:pt x="90" y="203"/>
                    </a:cubicBezTo>
                    <a:cubicBezTo>
                      <a:pt x="89" y="204"/>
                      <a:pt x="89" y="204"/>
                      <a:pt x="88" y="206"/>
                    </a:cubicBezTo>
                    <a:cubicBezTo>
                      <a:pt x="88" y="207"/>
                      <a:pt x="88" y="208"/>
                      <a:pt x="88" y="209"/>
                    </a:cubicBezTo>
                    <a:cubicBezTo>
                      <a:pt x="88" y="210"/>
                      <a:pt x="86" y="212"/>
                      <a:pt x="84" y="212"/>
                    </a:cubicBezTo>
                    <a:cubicBezTo>
                      <a:pt x="84" y="212"/>
                      <a:pt x="83" y="212"/>
                      <a:pt x="83" y="212"/>
                    </a:cubicBezTo>
                    <a:cubicBezTo>
                      <a:pt x="83" y="212"/>
                      <a:pt x="82" y="212"/>
                      <a:pt x="82" y="212"/>
                    </a:cubicBezTo>
                    <a:cubicBezTo>
                      <a:pt x="81" y="214"/>
                      <a:pt x="79" y="222"/>
                      <a:pt x="79" y="225"/>
                    </a:cubicBezTo>
                    <a:cubicBezTo>
                      <a:pt x="79" y="226"/>
                      <a:pt x="80" y="228"/>
                      <a:pt x="80" y="230"/>
                    </a:cubicBezTo>
                    <a:cubicBezTo>
                      <a:pt x="81" y="233"/>
                      <a:pt x="81" y="236"/>
                      <a:pt x="80" y="238"/>
                    </a:cubicBezTo>
                    <a:cubicBezTo>
                      <a:pt x="79" y="238"/>
                      <a:pt x="78" y="239"/>
                      <a:pt x="77" y="239"/>
                    </a:cubicBezTo>
                    <a:cubicBezTo>
                      <a:pt x="70" y="239"/>
                      <a:pt x="68" y="233"/>
                      <a:pt x="66" y="228"/>
                    </a:cubicBezTo>
                    <a:cubicBezTo>
                      <a:pt x="64" y="222"/>
                      <a:pt x="63" y="220"/>
                      <a:pt x="60" y="220"/>
                    </a:cubicBezTo>
                    <a:cubicBezTo>
                      <a:pt x="58" y="220"/>
                      <a:pt x="57" y="222"/>
                      <a:pt x="55" y="225"/>
                    </a:cubicBezTo>
                    <a:cubicBezTo>
                      <a:pt x="52" y="228"/>
                      <a:pt x="49" y="233"/>
                      <a:pt x="43" y="233"/>
                    </a:cubicBezTo>
                    <a:lnTo>
                      <a:pt x="32" y="233"/>
                    </a:lnTo>
                    <a:cubicBezTo>
                      <a:pt x="27" y="233"/>
                      <a:pt x="24" y="244"/>
                      <a:pt x="24" y="254"/>
                    </a:cubicBezTo>
                    <a:cubicBezTo>
                      <a:pt x="24" y="257"/>
                      <a:pt x="25" y="259"/>
                      <a:pt x="27" y="261"/>
                    </a:cubicBezTo>
                    <a:cubicBezTo>
                      <a:pt x="29" y="264"/>
                      <a:pt x="32" y="267"/>
                      <a:pt x="32" y="272"/>
                    </a:cubicBezTo>
                    <a:cubicBezTo>
                      <a:pt x="32" y="279"/>
                      <a:pt x="28" y="287"/>
                      <a:pt x="21" y="290"/>
                    </a:cubicBezTo>
                    <a:cubicBezTo>
                      <a:pt x="20" y="292"/>
                      <a:pt x="19" y="294"/>
                      <a:pt x="18" y="296"/>
                    </a:cubicBezTo>
                    <a:cubicBezTo>
                      <a:pt x="17" y="298"/>
                      <a:pt x="16" y="300"/>
                      <a:pt x="16" y="300"/>
                    </a:cubicBezTo>
                    <a:cubicBezTo>
                      <a:pt x="16" y="302"/>
                      <a:pt x="17" y="303"/>
                      <a:pt x="18" y="305"/>
                    </a:cubicBezTo>
                    <a:cubicBezTo>
                      <a:pt x="18" y="306"/>
                      <a:pt x="20" y="309"/>
                      <a:pt x="20" y="311"/>
                    </a:cubicBezTo>
                    <a:cubicBezTo>
                      <a:pt x="20" y="315"/>
                      <a:pt x="18" y="317"/>
                      <a:pt x="18" y="319"/>
                    </a:cubicBezTo>
                    <a:cubicBezTo>
                      <a:pt x="17" y="321"/>
                      <a:pt x="16" y="322"/>
                      <a:pt x="16" y="323"/>
                    </a:cubicBezTo>
                    <a:cubicBezTo>
                      <a:pt x="16" y="324"/>
                      <a:pt x="17" y="325"/>
                      <a:pt x="17" y="327"/>
                    </a:cubicBezTo>
                    <a:cubicBezTo>
                      <a:pt x="18" y="328"/>
                      <a:pt x="19" y="330"/>
                      <a:pt x="19" y="332"/>
                    </a:cubicBezTo>
                    <a:cubicBezTo>
                      <a:pt x="19" y="341"/>
                      <a:pt x="13" y="341"/>
                      <a:pt x="7" y="341"/>
                    </a:cubicBezTo>
                    <a:cubicBezTo>
                      <a:pt x="6" y="342"/>
                      <a:pt x="1" y="346"/>
                      <a:pt x="0" y="348"/>
                    </a:cubicBezTo>
                    <a:cubicBezTo>
                      <a:pt x="0" y="348"/>
                      <a:pt x="1" y="349"/>
                      <a:pt x="2" y="349"/>
                    </a:cubicBezTo>
                    <a:cubicBezTo>
                      <a:pt x="2" y="349"/>
                      <a:pt x="3" y="350"/>
                      <a:pt x="3" y="350"/>
                    </a:cubicBezTo>
                    <a:cubicBezTo>
                      <a:pt x="5" y="351"/>
                      <a:pt x="7" y="354"/>
                      <a:pt x="9" y="357"/>
                    </a:cubicBezTo>
                    <a:cubicBezTo>
                      <a:pt x="12" y="361"/>
                      <a:pt x="15" y="365"/>
                      <a:pt x="17" y="365"/>
                    </a:cubicBezTo>
                    <a:cubicBezTo>
                      <a:pt x="18" y="365"/>
                      <a:pt x="19" y="365"/>
                      <a:pt x="19" y="364"/>
                    </a:cubicBezTo>
                    <a:cubicBezTo>
                      <a:pt x="20" y="364"/>
                      <a:pt x="22" y="363"/>
                      <a:pt x="24" y="363"/>
                    </a:cubicBezTo>
                    <a:cubicBezTo>
                      <a:pt x="29" y="363"/>
                      <a:pt x="31" y="366"/>
                      <a:pt x="33" y="368"/>
                    </a:cubicBezTo>
                    <a:cubicBezTo>
                      <a:pt x="33" y="369"/>
                      <a:pt x="34" y="370"/>
                      <a:pt x="35" y="370"/>
                    </a:cubicBezTo>
                    <a:cubicBezTo>
                      <a:pt x="37" y="371"/>
                      <a:pt x="38" y="372"/>
                      <a:pt x="40" y="373"/>
                    </a:cubicBezTo>
                    <a:cubicBezTo>
                      <a:pt x="45" y="376"/>
                      <a:pt x="49" y="379"/>
                      <a:pt x="56" y="379"/>
                    </a:cubicBezTo>
                    <a:cubicBezTo>
                      <a:pt x="58" y="379"/>
                      <a:pt x="59" y="379"/>
                      <a:pt x="60" y="378"/>
                    </a:cubicBezTo>
                    <a:cubicBezTo>
                      <a:pt x="61" y="378"/>
                      <a:pt x="62" y="377"/>
                      <a:pt x="63" y="377"/>
                    </a:cubicBezTo>
                    <a:lnTo>
                      <a:pt x="65" y="377"/>
                    </a:lnTo>
                    <a:lnTo>
                      <a:pt x="66" y="378"/>
                    </a:lnTo>
                    <a:cubicBezTo>
                      <a:pt x="67" y="380"/>
                      <a:pt x="69" y="381"/>
                      <a:pt x="71" y="381"/>
                    </a:cubicBezTo>
                    <a:cubicBezTo>
                      <a:pt x="72" y="380"/>
                      <a:pt x="73" y="378"/>
                      <a:pt x="73" y="377"/>
                    </a:cubicBezTo>
                    <a:cubicBezTo>
                      <a:pt x="76" y="372"/>
                      <a:pt x="79" y="367"/>
                      <a:pt x="85" y="367"/>
                    </a:cubicBezTo>
                    <a:cubicBezTo>
                      <a:pt x="91" y="367"/>
                      <a:pt x="92" y="372"/>
                      <a:pt x="92" y="376"/>
                    </a:cubicBezTo>
                    <a:cubicBezTo>
                      <a:pt x="93" y="377"/>
                      <a:pt x="93" y="379"/>
                      <a:pt x="94" y="380"/>
                    </a:cubicBezTo>
                    <a:cubicBezTo>
                      <a:pt x="96" y="383"/>
                      <a:pt x="99" y="383"/>
                      <a:pt x="103" y="384"/>
                    </a:cubicBezTo>
                    <a:cubicBezTo>
                      <a:pt x="105" y="384"/>
                      <a:pt x="107" y="385"/>
                      <a:pt x="109" y="386"/>
                    </a:cubicBezTo>
                    <a:cubicBezTo>
                      <a:pt x="113" y="387"/>
                      <a:pt x="116" y="389"/>
                      <a:pt x="118" y="391"/>
                    </a:cubicBezTo>
                    <a:cubicBezTo>
                      <a:pt x="121" y="393"/>
                      <a:pt x="123" y="395"/>
                      <a:pt x="128" y="395"/>
                    </a:cubicBezTo>
                    <a:cubicBezTo>
                      <a:pt x="128" y="395"/>
                      <a:pt x="129" y="395"/>
                      <a:pt x="130" y="395"/>
                    </a:cubicBezTo>
                    <a:cubicBezTo>
                      <a:pt x="131" y="396"/>
                      <a:pt x="132" y="396"/>
                      <a:pt x="133" y="395"/>
                    </a:cubicBezTo>
                    <a:lnTo>
                      <a:pt x="135" y="394"/>
                    </a:lnTo>
                    <a:lnTo>
                      <a:pt x="136" y="396"/>
                    </a:lnTo>
                    <a:cubicBezTo>
                      <a:pt x="138" y="399"/>
                      <a:pt x="140" y="401"/>
                      <a:pt x="143" y="402"/>
                    </a:cubicBezTo>
                    <a:cubicBezTo>
                      <a:pt x="146" y="404"/>
                      <a:pt x="149" y="406"/>
                      <a:pt x="152" y="410"/>
                    </a:cubicBezTo>
                    <a:cubicBezTo>
                      <a:pt x="152" y="411"/>
                      <a:pt x="152" y="412"/>
                      <a:pt x="153" y="413"/>
                    </a:cubicBezTo>
                    <a:cubicBezTo>
                      <a:pt x="154" y="416"/>
                      <a:pt x="154" y="416"/>
                      <a:pt x="156" y="416"/>
                    </a:cubicBezTo>
                    <a:cubicBezTo>
                      <a:pt x="157" y="416"/>
                      <a:pt x="158" y="416"/>
                      <a:pt x="159" y="416"/>
                    </a:cubicBezTo>
                    <a:cubicBezTo>
                      <a:pt x="160" y="416"/>
                      <a:pt x="161" y="416"/>
                      <a:pt x="161" y="416"/>
                    </a:cubicBezTo>
                    <a:cubicBezTo>
                      <a:pt x="165" y="416"/>
                      <a:pt x="166" y="418"/>
                      <a:pt x="168" y="422"/>
                    </a:cubicBezTo>
                    <a:cubicBezTo>
                      <a:pt x="169" y="422"/>
                      <a:pt x="169" y="423"/>
                      <a:pt x="169" y="424"/>
                    </a:cubicBezTo>
                    <a:cubicBezTo>
                      <a:pt x="171" y="422"/>
                      <a:pt x="173" y="421"/>
                      <a:pt x="175" y="420"/>
                    </a:cubicBezTo>
                    <a:cubicBezTo>
                      <a:pt x="176" y="419"/>
                      <a:pt x="177" y="419"/>
                      <a:pt x="178" y="418"/>
                    </a:cubicBezTo>
                    <a:cubicBezTo>
                      <a:pt x="178" y="418"/>
                      <a:pt x="178" y="417"/>
                      <a:pt x="178" y="417"/>
                    </a:cubicBezTo>
                    <a:cubicBezTo>
                      <a:pt x="176" y="417"/>
                      <a:pt x="174" y="417"/>
                      <a:pt x="172" y="417"/>
                    </a:cubicBezTo>
                    <a:cubicBezTo>
                      <a:pt x="168" y="417"/>
                      <a:pt x="160" y="417"/>
                      <a:pt x="160" y="411"/>
                    </a:cubicBezTo>
                    <a:cubicBezTo>
                      <a:pt x="160" y="408"/>
                      <a:pt x="165" y="404"/>
                      <a:pt x="180" y="395"/>
                    </a:cubicBezTo>
                    <a:cubicBezTo>
                      <a:pt x="182" y="394"/>
                      <a:pt x="183" y="393"/>
                      <a:pt x="183" y="393"/>
                    </a:cubicBezTo>
                    <a:cubicBezTo>
                      <a:pt x="187" y="389"/>
                      <a:pt x="190" y="384"/>
                      <a:pt x="193" y="379"/>
                    </a:cubicBezTo>
                    <a:cubicBezTo>
                      <a:pt x="195" y="376"/>
                      <a:pt x="197" y="373"/>
                      <a:pt x="199" y="369"/>
                    </a:cubicBezTo>
                    <a:cubicBezTo>
                      <a:pt x="202" y="365"/>
                      <a:pt x="204" y="362"/>
                      <a:pt x="206" y="357"/>
                    </a:cubicBezTo>
                    <a:cubicBezTo>
                      <a:pt x="207" y="355"/>
                      <a:pt x="208" y="352"/>
                      <a:pt x="210" y="348"/>
                    </a:cubicBezTo>
                    <a:cubicBezTo>
                      <a:pt x="211" y="346"/>
                      <a:pt x="212" y="345"/>
                      <a:pt x="214" y="344"/>
                    </a:cubicBezTo>
                    <a:cubicBezTo>
                      <a:pt x="215" y="343"/>
                      <a:pt x="215" y="342"/>
                      <a:pt x="215" y="342"/>
                    </a:cubicBezTo>
                    <a:cubicBezTo>
                      <a:pt x="216" y="340"/>
                      <a:pt x="216" y="339"/>
                      <a:pt x="216" y="338"/>
                    </a:cubicBezTo>
                    <a:cubicBezTo>
                      <a:pt x="216" y="336"/>
                      <a:pt x="215" y="334"/>
                      <a:pt x="217" y="331"/>
                    </a:cubicBezTo>
                    <a:cubicBezTo>
                      <a:pt x="218" y="329"/>
                      <a:pt x="220" y="327"/>
                      <a:pt x="221" y="326"/>
                    </a:cubicBezTo>
                    <a:cubicBezTo>
                      <a:pt x="223" y="323"/>
                      <a:pt x="225" y="320"/>
                      <a:pt x="228" y="316"/>
                    </a:cubicBezTo>
                    <a:lnTo>
                      <a:pt x="228" y="296"/>
                    </a:lnTo>
                    <a:lnTo>
                      <a:pt x="228" y="295"/>
                    </a:lnTo>
                    <a:cubicBezTo>
                      <a:pt x="228" y="295"/>
                      <a:pt x="229" y="295"/>
                      <a:pt x="229" y="292"/>
                    </a:cubicBezTo>
                    <a:cubicBezTo>
                      <a:pt x="229" y="291"/>
                      <a:pt x="229" y="290"/>
                      <a:pt x="229" y="289"/>
                    </a:cubicBezTo>
                    <a:cubicBezTo>
                      <a:pt x="229" y="287"/>
                      <a:pt x="228" y="285"/>
                      <a:pt x="227" y="282"/>
                    </a:cubicBezTo>
                    <a:cubicBezTo>
                      <a:pt x="223" y="280"/>
                      <a:pt x="220" y="272"/>
                      <a:pt x="220" y="267"/>
                    </a:cubicBezTo>
                    <a:cubicBezTo>
                      <a:pt x="220" y="260"/>
                      <a:pt x="222" y="256"/>
                      <a:pt x="226" y="252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0" y="249"/>
                      <a:pt x="214" y="245"/>
                      <a:pt x="214" y="239"/>
                    </a:cubicBezTo>
                    <a:cubicBezTo>
                      <a:pt x="214" y="231"/>
                      <a:pt x="219" y="229"/>
                      <a:pt x="224" y="228"/>
                    </a:cubicBezTo>
                    <a:cubicBezTo>
                      <a:pt x="226" y="227"/>
                      <a:pt x="229" y="226"/>
                      <a:pt x="230" y="225"/>
                    </a:cubicBezTo>
                    <a:cubicBezTo>
                      <a:pt x="231" y="224"/>
                      <a:pt x="231" y="223"/>
                      <a:pt x="231" y="222"/>
                    </a:cubicBezTo>
                    <a:cubicBezTo>
                      <a:pt x="231" y="220"/>
                      <a:pt x="231" y="217"/>
                      <a:pt x="234" y="214"/>
                    </a:cubicBezTo>
                    <a:cubicBezTo>
                      <a:pt x="235" y="213"/>
                      <a:pt x="237" y="213"/>
                      <a:pt x="240" y="213"/>
                    </a:cubicBezTo>
                    <a:cubicBezTo>
                      <a:pt x="241" y="213"/>
                      <a:pt x="242" y="213"/>
                      <a:pt x="243" y="213"/>
                    </a:cubicBezTo>
                    <a:cubicBezTo>
                      <a:pt x="245" y="213"/>
                      <a:pt x="246" y="213"/>
                      <a:pt x="248" y="213"/>
                    </a:cubicBezTo>
                    <a:cubicBezTo>
                      <a:pt x="250" y="213"/>
                      <a:pt x="251" y="213"/>
                      <a:pt x="253" y="213"/>
                    </a:cubicBezTo>
                    <a:cubicBezTo>
                      <a:pt x="253" y="212"/>
                      <a:pt x="253" y="212"/>
                      <a:pt x="253" y="211"/>
                    </a:cubicBezTo>
                    <a:cubicBezTo>
                      <a:pt x="253" y="208"/>
                      <a:pt x="253" y="202"/>
                      <a:pt x="257" y="201"/>
                    </a:cubicBezTo>
                    <a:lnTo>
                      <a:pt x="257" y="201"/>
                    </a:lnTo>
                    <a:cubicBezTo>
                      <a:pt x="259" y="201"/>
                      <a:pt x="259" y="201"/>
                      <a:pt x="261" y="202"/>
                    </a:cubicBezTo>
                    <a:cubicBezTo>
                      <a:pt x="263" y="204"/>
                      <a:pt x="265" y="205"/>
                      <a:pt x="265" y="205"/>
                    </a:cubicBezTo>
                    <a:cubicBezTo>
                      <a:pt x="270" y="205"/>
                      <a:pt x="274" y="204"/>
                      <a:pt x="275" y="201"/>
                    </a:cubicBezTo>
                    <a:lnTo>
                      <a:pt x="277" y="200"/>
                    </a:lnTo>
                    <a:lnTo>
                      <a:pt x="278" y="201"/>
                    </a:lnTo>
                    <a:cubicBezTo>
                      <a:pt x="280" y="202"/>
                      <a:pt x="280" y="203"/>
                      <a:pt x="281" y="204"/>
                    </a:cubicBezTo>
                    <a:cubicBezTo>
                      <a:pt x="282" y="206"/>
                      <a:pt x="283" y="207"/>
                      <a:pt x="285" y="207"/>
                    </a:cubicBezTo>
                    <a:cubicBezTo>
                      <a:pt x="286" y="207"/>
                      <a:pt x="287" y="206"/>
                      <a:pt x="288" y="206"/>
                    </a:cubicBezTo>
                    <a:cubicBezTo>
                      <a:pt x="289" y="205"/>
                      <a:pt x="291" y="204"/>
                      <a:pt x="293" y="204"/>
                    </a:cubicBezTo>
                    <a:cubicBezTo>
                      <a:pt x="294" y="204"/>
                      <a:pt x="295" y="205"/>
                      <a:pt x="296" y="206"/>
                    </a:cubicBezTo>
                    <a:cubicBezTo>
                      <a:pt x="297" y="206"/>
                      <a:pt x="298" y="207"/>
                      <a:pt x="299" y="207"/>
                    </a:cubicBezTo>
                    <a:cubicBezTo>
                      <a:pt x="301" y="207"/>
                      <a:pt x="302" y="206"/>
                      <a:pt x="302" y="203"/>
                    </a:cubicBezTo>
                    <a:cubicBezTo>
                      <a:pt x="303" y="202"/>
                      <a:pt x="303" y="200"/>
                      <a:pt x="305" y="199"/>
                    </a:cubicBezTo>
                    <a:cubicBezTo>
                      <a:pt x="309" y="197"/>
                      <a:pt x="312" y="192"/>
                      <a:pt x="314" y="187"/>
                    </a:cubicBezTo>
                    <a:cubicBezTo>
                      <a:pt x="318" y="179"/>
                      <a:pt x="322" y="170"/>
                      <a:pt x="333" y="171"/>
                    </a:cubicBezTo>
                    <a:lnTo>
                      <a:pt x="335" y="172"/>
                    </a:lnTo>
                    <a:lnTo>
                      <a:pt x="334" y="178"/>
                    </a:lnTo>
                    <a:lnTo>
                      <a:pt x="333" y="181"/>
                    </a:lnTo>
                    <a:cubicBezTo>
                      <a:pt x="334" y="182"/>
                      <a:pt x="335" y="182"/>
                      <a:pt x="335" y="183"/>
                    </a:cubicBezTo>
                    <a:cubicBezTo>
                      <a:pt x="337" y="183"/>
                      <a:pt x="338" y="184"/>
                      <a:pt x="340" y="184"/>
                    </a:cubicBezTo>
                    <a:cubicBezTo>
                      <a:pt x="343" y="184"/>
                      <a:pt x="346" y="181"/>
                      <a:pt x="348" y="178"/>
                    </a:cubicBezTo>
                    <a:cubicBezTo>
                      <a:pt x="350" y="176"/>
                      <a:pt x="351" y="174"/>
                      <a:pt x="353" y="172"/>
                    </a:cubicBezTo>
                    <a:cubicBezTo>
                      <a:pt x="352" y="169"/>
                      <a:pt x="351" y="167"/>
                      <a:pt x="351" y="166"/>
                    </a:cubicBezTo>
                    <a:cubicBezTo>
                      <a:pt x="351" y="164"/>
                      <a:pt x="352" y="163"/>
                      <a:pt x="352" y="162"/>
                    </a:cubicBezTo>
                    <a:cubicBezTo>
                      <a:pt x="346" y="161"/>
                      <a:pt x="338" y="159"/>
                      <a:pt x="338" y="152"/>
                    </a:cubicBezTo>
                    <a:lnTo>
                      <a:pt x="338" y="130"/>
                    </a:lnTo>
                    <a:cubicBezTo>
                      <a:pt x="338" y="127"/>
                      <a:pt x="341" y="125"/>
                      <a:pt x="346" y="125"/>
                    </a:cubicBezTo>
                    <a:lnTo>
                      <a:pt x="355" y="125"/>
                    </a:lnTo>
                    <a:cubicBezTo>
                      <a:pt x="359" y="125"/>
                      <a:pt x="360" y="124"/>
                      <a:pt x="362" y="122"/>
                    </a:cubicBezTo>
                    <a:cubicBezTo>
                      <a:pt x="362" y="121"/>
                      <a:pt x="362" y="121"/>
                      <a:pt x="362" y="121"/>
                    </a:cubicBezTo>
                    <a:lnTo>
                      <a:pt x="362" y="121"/>
                    </a:lnTo>
                    <a:cubicBezTo>
                      <a:pt x="360" y="120"/>
                      <a:pt x="358" y="118"/>
                      <a:pt x="356" y="11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6" name="Freeform 1182"/>
              <p:cNvSpPr>
                <a:spLocks/>
              </p:cNvSpPr>
              <p:nvPr/>
            </p:nvSpPr>
            <p:spPr bwMode="auto">
              <a:xfrm>
                <a:off x="6189333" y="1765774"/>
                <a:ext cx="16340" cy="26754"/>
              </a:xfrm>
              <a:custGeom>
                <a:avLst/>
                <a:gdLst>
                  <a:gd name="T0" fmla="*/ 2 w 6"/>
                  <a:gd name="T1" fmla="*/ 0 h 9"/>
                  <a:gd name="T2" fmla="*/ 0 w 6"/>
                  <a:gd name="T3" fmla="*/ 1 h 9"/>
                  <a:gd name="T4" fmla="*/ 5 w 6"/>
                  <a:gd name="T5" fmla="*/ 9 h 9"/>
                  <a:gd name="T6" fmla="*/ 6 w 6"/>
                  <a:gd name="T7" fmla="*/ 6 h 9"/>
                  <a:gd name="T8" fmla="*/ 5 w 6"/>
                  <a:gd name="T9" fmla="*/ 3 h 9"/>
                  <a:gd name="T10" fmla="*/ 4 w 6"/>
                  <a:gd name="T11" fmla="*/ 2 h 9"/>
                  <a:gd name="T12" fmla="*/ 4 w 6"/>
                  <a:gd name="T13" fmla="*/ 1 h 9"/>
                  <a:gd name="T14" fmla="*/ 4 w 6"/>
                  <a:gd name="T15" fmla="*/ 0 h 9"/>
                  <a:gd name="T16" fmla="*/ 2 w 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4"/>
                      <a:pt x="3" y="9"/>
                      <a:pt x="5" y="9"/>
                    </a:cubicBezTo>
                    <a:cubicBezTo>
                      <a:pt x="5" y="9"/>
                      <a:pt x="6" y="7"/>
                      <a:pt x="6" y="6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7" name="Freeform 1183"/>
              <p:cNvSpPr>
                <a:spLocks/>
              </p:cNvSpPr>
              <p:nvPr/>
            </p:nvSpPr>
            <p:spPr bwMode="auto">
              <a:xfrm>
                <a:off x="5944305" y="1725639"/>
                <a:ext cx="16340" cy="40135"/>
              </a:xfrm>
              <a:custGeom>
                <a:avLst/>
                <a:gdLst>
                  <a:gd name="T0" fmla="*/ 5 w 7"/>
                  <a:gd name="T1" fmla="*/ 3 h 11"/>
                  <a:gd name="T2" fmla="*/ 5 w 7"/>
                  <a:gd name="T3" fmla="*/ 3 h 11"/>
                  <a:gd name="T4" fmla="*/ 5 w 7"/>
                  <a:gd name="T5" fmla="*/ 2 h 11"/>
                  <a:gd name="T6" fmla="*/ 0 w 7"/>
                  <a:gd name="T7" fmla="*/ 0 h 11"/>
                  <a:gd name="T8" fmla="*/ 0 w 7"/>
                  <a:gd name="T9" fmla="*/ 0 h 11"/>
                  <a:gd name="T10" fmla="*/ 6 w 7"/>
                  <a:gd name="T11" fmla="*/ 11 h 11"/>
                  <a:gd name="T12" fmla="*/ 7 w 7"/>
                  <a:gd name="T13" fmla="*/ 9 h 11"/>
                  <a:gd name="T14" fmla="*/ 6 w 7"/>
                  <a:gd name="T15" fmla="*/ 5 h 11"/>
                  <a:gd name="T16" fmla="*/ 5 w 7"/>
                  <a:gd name="T1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3" y="1"/>
                      <a:pt x="0" y="0"/>
                    </a:cubicBezTo>
                    <a:lnTo>
                      <a:pt x="0" y="0"/>
                    </a:lnTo>
                    <a:cubicBezTo>
                      <a:pt x="0" y="2"/>
                      <a:pt x="4" y="10"/>
                      <a:pt x="6" y="11"/>
                    </a:cubicBezTo>
                    <a:cubicBezTo>
                      <a:pt x="7" y="11"/>
                      <a:pt x="7" y="11"/>
                      <a:pt x="7" y="9"/>
                    </a:cubicBezTo>
                    <a:cubicBezTo>
                      <a:pt x="7" y="8"/>
                      <a:pt x="7" y="6"/>
                      <a:pt x="6" y="5"/>
                    </a:cubicBezTo>
                    <a:cubicBezTo>
                      <a:pt x="6" y="5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8" name="Freeform 1184"/>
              <p:cNvSpPr>
                <a:spLocks/>
              </p:cNvSpPr>
              <p:nvPr/>
            </p:nvSpPr>
            <p:spPr bwMode="auto">
              <a:xfrm>
                <a:off x="5976976" y="1578494"/>
                <a:ext cx="212365" cy="187280"/>
              </a:xfrm>
              <a:custGeom>
                <a:avLst/>
                <a:gdLst>
                  <a:gd name="T0" fmla="*/ 60 w 61"/>
                  <a:gd name="T1" fmla="*/ 11 h 62"/>
                  <a:gd name="T2" fmla="*/ 60 w 61"/>
                  <a:gd name="T3" fmla="*/ 9 h 62"/>
                  <a:gd name="T4" fmla="*/ 56 w 61"/>
                  <a:gd name="T5" fmla="*/ 4 h 62"/>
                  <a:gd name="T6" fmla="*/ 54 w 61"/>
                  <a:gd name="T7" fmla="*/ 0 h 62"/>
                  <a:gd name="T8" fmla="*/ 41 w 61"/>
                  <a:gd name="T9" fmla="*/ 1 h 62"/>
                  <a:gd name="T10" fmla="*/ 38 w 61"/>
                  <a:gd name="T11" fmla="*/ 3 h 62"/>
                  <a:gd name="T12" fmla="*/ 29 w 61"/>
                  <a:gd name="T13" fmla="*/ 8 h 62"/>
                  <a:gd name="T14" fmla="*/ 25 w 61"/>
                  <a:gd name="T15" fmla="*/ 7 h 62"/>
                  <a:gd name="T16" fmla="*/ 24 w 61"/>
                  <a:gd name="T17" fmla="*/ 6 h 62"/>
                  <a:gd name="T18" fmla="*/ 22 w 61"/>
                  <a:gd name="T19" fmla="*/ 9 h 62"/>
                  <a:gd name="T20" fmla="*/ 28 w 61"/>
                  <a:gd name="T21" fmla="*/ 20 h 62"/>
                  <a:gd name="T22" fmla="*/ 28 w 61"/>
                  <a:gd name="T23" fmla="*/ 21 h 62"/>
                  <a:gd name="T24" fmla="*/ 28 w 61"/>
                  <a:gd name="T25" fmla="*/ 23 h 62"/>
                  <a:gd name="T26" fmla="*/ 27 w 61"/>
                  <a:gd name="T27" fmla="*/ 24 h 62"/>
                  <a:gd name="T28" fmla="*/ 22 w 61"/>
                  <a:gd name="T29" fmla="*/ 24 h 62"/>
                  <a:gd name="T30" fmla="*/ 20 w 61"/>
                  <a:gd name="T31" fmla="*/ 23 h 62"/>
                  <a:gd name="T32" fmla="*/ 18 w 61"/>
                  <a:gd name="T33" fmla="*/ 23 h 62"/>
                  <a:gd name="T34" fmla="*/ 10 w 61"/>
                  <a:gd name="T35" fmla="*/ 21 h 62"/>
                  <a:gd name="T36" fmla="*/ 3 w 61"/>
                  <a:gd name="T37" fmla="*/ 20 h 62"/>
                  <a:gd name="T38" fmla="*/ 0 w 61"/>
                  <a:gd name="T39" fmla="*/ 30 h 62"/>
                  <a:gd name="T40" fmla="*/ 1 w 61"/>
                  <a:gd name="T41" fmla="*/ 33 h 62"/>
                  <a:gd name="T42" fmla="*/ 3 w 61"/>
                  <a:gd name="T43" fmla="*/ 37 h 62"/>
                  <a:gd name="T44" fmla="*/ 2 w 61"/>
                  <a:gd name="T45" fmla="*/ 40 h 62"/>
                  <a:gd name="T46" fmla="*/ 1 w 61"/>
                  <a:gd name="T47" fmla="*/ 41 h 62"/>
                  <a:gd name="T48" fmla="*/ 5 w 61"/>
                  <a:gd name="T49" fmla="*/ 45 h 62"/>
                  <a:gd name="T50" fmla="*/ 9 w 61"/>
                  <a:gd name="T51" fmla="*/ 47 h 62"/>
                  <a:gd name="T52" fmla="*/ 10 w 61"/>
                  <a:gd name="T53" fmla="*/ 51 h 62"/>
                  <a:gd name="T54" fmla="*/ 11 w 61"/>
                  <a:gd name="T55" fmla="*/ 53 h 62"/>
                  <a:gd name="T56" fmla="*/ 28 w 61"/>
                  <a:gd name="T57" fmla="*/ 60 h 62"/>
                  <a:gd name="T58" fmla="*/ 29 w 61"/>
                  <a:gd name="T59" fmla="*/ 61 h 62"/>
                  <a:gd name="T60" fmla="*/ 34 w 61"/>
                  <a:gd name="T61" fmla="*/ 62 h 62"/>
                  <a:gd name="T62" fmla="*/ 37 w 61"/>
                  <a:gd name="T63" fmla="*/ 58 h 62"/>
                  <a:gd name="T64" fmla="*/ 36 w 61"/>
                  <a:gd name="T65" fmla="*/ 54 h 62"/>
                  <a:gd name="T66" fmla="*/ 36 w 61"/>
                  <a:gd name="T67" fmla="*/ 52 h 62"/>
                  <a:gd name="T68" fmla="*/ 36 w 61"/>
                  <a:gd name="T69" fmla="*/ 49 h 62"/>
                  <a:gd name="T70" fmla="*/ 37 w 61"/>
                  <a:gd name="T71" fmla="*/ 48 h 62"/>
                  <a:gd name="T72" fmla="*/ 45 w 61"/>
                  <a:gd name="T73" fmla="*/ 40 h 62"/>
                  <a:gd name="T74" fmla="*/ 46 w 61"/>
                  <a:gd name="T75" fmla="*/ 38 h 62"/>
                  <a:gd name="T76" fmla="*/ 54 w 61"/>
                  <a:gd name="T77" fmla="*/ 33 h 62"/>
                  <a:gd name="T78" fmla="*/ 59 w 61"/>
                  <a:gd name="T79" fmla="*/ 30 h 62"/>
                  <a:gd name="T80" fmla="*/ 59 w 61"/>
                  <a:gd name="T81" fmla="*/ 28 h 62"/>
                  <a:gd name="T82" fmla="*/ 59 w 61"/>
                  <a:gd name="T83" fmla="*/ 26 h 62"/>
                  <a:gd name="T84" fmla="*/ 56 w 61"/>
                  <a:gd name="T85" fmla="*/ 26 h 62"/>
                  <a:gd name="T86" fmla="*/ 55 w 61"/>
                  <a:gd name="T87" fmla="*/ 27 h 62"/>
                  <a:gd name="T88" fmla="*/ 51 w 61"/>
                  <a:gd name="T89" fmla="*/ 28 h 62"/>
                  <a:gd name="T90" fmla="*/ 36 w 61"/>
                  <a:gd name="T91" fmla="*/ 15 h 62"/>
                  <a:gd name="T92" fmla="*/ 36 w 61"/>
                  <a:gd name="T93" fmla="*/ 9 h 62"/>
                  <a:gd name="T94" fmla="*/ 37 w 61"/>
                  <a:gd name="T95" fmla="*/ 8 h 62"/>
                  <a:gd name="T96" fmla="*/ 41 w 61"/>
                  <a:gd name="T97" fmla="*/ 8 h 62"/>
                  <a:gd name="T98" fmla="*/ 42 w 61"/>
                  <a:gd name="T99" fmla="*/ 9 h 62"/>
                  <a:gd name="T100" fmla="*/ 51 w 61"/>
                  <a:gd name="T101" fmla="*/ 21 h 62"/>
                  <a:gd name="T102" fmla="*/ 61 w 61"/>
                  <a:gd name="T103" fmla="*/ 16 h 62"/>
                  <a:gd name="T104" fmla="*/ 60 w 61"/>
                  <a:gd name="T105" fmla="*/ 1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1" h="62">
                    <a:moveTo>
                      <a:pt x="60" y="11"/>
                    </a:moveTo>
                    <a:cubicBezTo>
                      <a:pt x="60" y="10"/>
                      <a:pt x="60" y="9"/>
                      <a:pt x="60" y="9"/>
                    </a:cubicBezTo>
                    <a:cubicBezTo>
                      <a:pt x="58" y="8"/>
                      <a:pt x="57" y="5"/>
                      <a:pt x="56" y="4"/>
                    </a:cubicBezTo>
                    <a:cubicBezTo>
                      <a:pt x="55" y="1"/>
                      <a:pt x="55" y="0"/>
                      <a:pt x="54" y="0"/>
                    </a:cubicBezTo>
                    <a:cubicBezTo>
                      <a:pt x="49" y="0"/>
                      <a:pt x="45" y="0"/>
                      <a:pt x="41" y="1"/>
                    </a:cubicBezTo>
                    <a:cubicBezTo>
                      <a:pt x="40" y="1"/>
                      <a:pt x="39" y="2"/>
                      <a:pt x="38" y="3"/>
                    </a:cubicBezTo>
                    <a:cubicBezTo>
                      <a:pt x="36" y="5"/>
                      <a:pt x="34" y="8"/>
                      <a:pt x="29" y="8"/>
                    </a:cubicBezTo>
                    <a:cubicBezTo>
                      <a:pt x="27" y="8"/>
                      <a:pt x="26" y="7"/>
                      <a:pt x="25" y="7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22" y="6"/>
                      <a:pt x="22" y="9"/>
                      <a:pt x="22" y="9"/>
                    </a:cubicBezTo>
                    <a:cubicBezTo>
                      <a:pt x="22" y="16"/>
                      <a:pt x="25" y="18"/>
                      <a:pt x="28" y="20"/>
                    </a:cubicBezTo>
                    <a:cubicBezTo>
                      <a:pt x="28" y="20"/>
                      <a:pt x="28" y="21"/>
                      <a:pt x="28" y="21"/>
                    </a:cubicBezTo>
                    <a:lnTo>
                      <a:pt x="28" y="23"/>
                    </a:lnTo>
                    <a:cubicBezTo>
                      <a:pt x="28" y="24"/>
                      <a:pt x="28" y="24"/>
                      <a:pt x="27" y="24"/>
                    </a:cubicBezTo>
                    <a:cubicBezTo>
                      <a:pt x="25" y="25"/>
                      <a:pt x="23" y="24"/>
                      <a:pt x="22" y="24"/>
                    </a:cubicBezTo>
                    <a:cubicBezTo>
                      <a:pt x="21" y="23"/>
                      <a:pt x="21" y="23"/>
                      <a:pt x="20" y="23"/>
                    </a:cubicBezTo>
                    <a:lnTo>
                      <a:pt x="18" y="23"/>
                    </a:lnTo>
                    <a:cubicBezTo>
                      <a:pt x="15" y="23"/>
                      <a:pt x="12" y="22"/>
                      <a:pt x="10" y="21"/>
                    </a:cubicBezTo>
                    <a:cubicBezTo>
                      <a:pt x="8" y="20"/>
                      <a:pt x="6" y="20"/>
                      <a:pt x="3" y="20"/>
                    </a:cubicBezTo>
                    <a:cubicBezTo>
                      <a:pt x="2" y="20"/>
                      <a:pt x="0" y="28"/>
                      <a:pt x="0" y="30"/>
                    </a:cubicBezTo>
                    <a:cubicBezTo>
                      <a:pt x="0" y="31"/>
                      <a:pt x="0" y="32"/>
                      <a:pt x="1" y="33"/>
                    </a:cubicBezTo>
                    <a:cubicBezTo>
                      <a:pt x="2" y="34"/>
                      <a:pt x="3" y="35"/>
                      <a:pt x="3" y="37"/>
                    </a:cubicBezTo>
                    <a:cubicBezTo>
                      <a:pt x="3" y="39"/>
                      <a:pt x="2" y="39"/>
                      <a:pt x="2" y="40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4"/>
                      <a:pt x="3" y="44"/>
                      <a:pt x="5" y="45"/>
                    </a:cubicBezTo>
                    <a:cubicBezTo>
                      <a:pt x="6" y="45"/>
                      <a:pt x="8" y="46"/>
                      <a:pt x="9" y="47"/>
                    </a:cubicBezTo>
                    <a:cubicBezTo>
                      <a:pt x="10" y="48"/>
                      <a:pt x="10" y="50"/>
                      <a:pt x="10" y="51"/>
                    </a:cubicBezTo>
                    <a:cubicBezTo>
                      <a:pt x="10" y="52"/>
                      <a:pt x="11" y="53"/>
                      <a:pt x="11" y="53"/>
                    </a:cubicBezTo>
                    <a:cubicBezTo>
                      <a:pt x="14" y="59"/>
                      <a:pt x="20" y="60"/>
                      <a:pt x="28" y="60"/>
                    </a:cubicBezTo>
                    <a:cubicBezTo>
                      <a:pt x="28" y="60"/>
                      <a:pt x="29" y="60"/>
                      <a:pt x="29" y="61"/>
                    </a:cubicBezTo>
                    <a:cubicBezTo>
                      <a:pt x="29" y="62"/>
                      <a:pt x="32" y="62"/>
                      <a:pt x="34" y="62"/>
                    </a:cubicBezTo>
                    <a:cubicBezTo>
                      <a:pt x="37" y="62"/>
                      <a:pt x="37" y="61"/>
                      <a:pt x="37" y="58"/>
                    </a:cubicBezTo>
                    <a:cubicBezTo>
                      <a:pt x="37" y="56"/>
                      <a:pt x="37" y="55"/>
                      <a:pt x="36" y="54"/>
                    </a:cubicBezTo>
                    <a:cubicBezTo>
                      <a:pt x="36" y="53"/>
                      <a:pt x="36" y="52"/>
                      <a:pt x="36" y="52"/>
                    </a:cubicBezTo>
                    <a:lnTo>
                      <a:pt x="36" y="49"/>
                    </a:lnTo>
                    <a:cubicBezTo>
                      <a:pt x="36" y="49"/>
                      <a:pt x="37" y="48"/>
                      <a:pt x="37" y="48"/>
                    </a:cubicBezTo>
                    <a:cubicBezTo>
                      <a:pt x="42" y="48"/>
                      <a:pt x="44" y="43"/>
                      <a:pt x="45" y="40"/>
                    </a:cubicBezTo>
                    <a:cubicBezTo>
                      <a:pt x="45" y="39"/>
                      <a:pt x="45" y="38"/>
                      <a:pt x="46" y="38"/>
                    </a:cubicBezTo>
                    <a:cubicBezTo>
                      <a:pt x="47" y="34"/>
                      <a:pt x="51" y="33"/>
                      <a:pt x="54" y="33"/>
                    </a:cubicBezTo>
                    <a:cubicBezTo>
                      <a:pt x="58" y="32"/>
                      <a:pt x="59" y="32"/>
                      <a:pt x="59" y="30"/>
                    </a:cubicBezTo>
                    <a:cubicBezTo>
                      <a:pt x="59" y="29"/>
                      <a:pt x="59" y="28"/>
                      <a:pt x="59" y="28"/>
                    </a:cubicBezTo>
                    <a:cubicBezTo>
                      <a:pt x="59" y="27"/>
                      <a:pt x="59" y="27"/>
                      <a:pt x="59" y="26"/>
                    </a:cubicBezTo>
                    <a:lnTo>
                      <a:pt x="56" y="26"/>
                    </a:lnTo>
                    <a:cubicBezTo>
                      <a:pt x="56" y="26"/>
                      <a:pt x="55" y="26"/>
                      <a:pt x="55" y="27"/>
                    </a:cubicBezTo>
                    <a:cubicBezTo>
                      <a:pt x="54" y="27"/>
                      <a:pt x="53" y="28"/>
                      <a:pt x="51" y="28"/>
                    </a:cubicBezTo>
                    <a:cubicBezTo>
                      <a:pt x="45" y="28"/>
                      <a:pt x="36" y="20"/>
                      <a:pt x="36" y="15"/>
                    </a:cubicBezTo>
                    <a:lnTo>
                      <a:pt x="36" y="9"/>
                    </a:lnTo>
                    <a:cubicBezTo>
                      <a:pt x="36" y="8"/>
                      <a:pt x="37" y="8"/>
                      <a:pt x="37" y="8"/>
                    </a:cubicBezTo>
                    <a:lnTo>
                      <a:pt x="41" y="8"/>
                    </a:lnTo>
                    <a:cubicBezTo>
                      <a:pt x="42" y="8"/>
                      <a:pt x="42" y="8"/>
                      <a:pt x="42" y="9"/>
                    </a:cubicBezTo>
                    <a:cubicBezTo>
                      <a:pt x="43" y="15"/>
                      <a:pt x="46" y="21"/>
                      <a:pt x="51" y="21"/>
                    </a:cubicBezTo>
                    <a:cubicBezTo>
                      <a:pt x="57" y="21"/>
                      <a:pt x="59" y="19"/>
                      <a:pt x="61" y="16"/>
                    </a:cubicBezTo>
                    <a:cubicBezTo>
                      <a:pt x="61" y="16"/>
                      <a:pt x="61" y="13"/>
                      <a:pt x="60" y="1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29" name="Freeform 1185"/>
              <p:cNvSpPr>
                <a:spLocks/>
              </p:cNvSpPr>
              <p:nvPr/>
            </p:nvSpPr>
            <p:spPr bwMode="auto">
              <a:xfrm>
                <a:off x="6222003" y="1511611"/>
                <a:ext cx="130684" cy="80263"/>
              </a:xfrm>
              <a:custGeom>
                <a:avLst/>
                <a:gdLst>
                  <a:gd name="T0" fmla="*/ 23 w 39"/>
                  <a:gd name="T1" fmla="*/ 4 h 27"/>
                  <a:gd name="T2" fmla="*/ 22 w 39"/>
                  <a:gd name="T3" fmla="*/ 7 h 27"/>
                  <a:gd name="T4" fmla="*/ 19 w 39"/>
                  <a:gd name="T5" fmla="*/ 11 h 27"/>
                  <a:gd name="T6" fmla="*/ 18 w 39"/>
                  <a:gd name="T7" fmla="*/ 11 h 27"/>
                  <a:gd name="T8" fmla="*/ 16 w 39"/>
                  <a:gd name="T9" fmla="*/ 11 h 27"/>
                  <a:gd name="T10" fmla="*/ 15 w 39"/>
                  <a:gd name="T11" fmla="*/ 10 h 27"/>
                  <a:gd name="T12" fmla="*/ 12 w 39"/>
                  <a:gd name="T13" fmla="*/ 8 h 27"/>
                  <a:gd name="T14" fmla="*/ 8 w 39"/>
                  <a:gd name="T15" fmla="*/ 15 h 27"/>
                  <a:gd name="T16" fmla="*/ 7 w 39"/>
                  <a:gd name="T17" fmla="*/ 19 h 27"/>
                  <a:gd name="T18" fmla="*/ 6 w 39"/>
                  <a:gd name="T19" fmla="*/ 19 h 27"/>
                  <a:gd name="T20" fmla="*/ 0 w 39"/>
                  <a:gd name="T21" fmla="*/ 15 h 27"/>
                  <a:gd name="T22" fmla="*/ 0 w 39"/>
                  <a:gd name="T23" fmla="*/ 18 h 27"/>
                  <a:gd name="T24" fmla="*/ 7 w 39"/>
                  <a:gd name="T25" fmla="*/ 27 h 27"/>
                  <a:gd name="T26" fmla="*/ 14 w 39"/>
                  <a:gd name="T27" fmla="*/ 25 h 27"/>
                  <a:gd name="T28" fmla="*/ 20 w 39"/>
                  <a:gd name="T29" fmla="*/ 24 h 27"/>
                  <a:gd name="T30" fmla="*/ 22 w 39"/>
                  <a:gd name="T31" fmla="*/ 24 h 27"/>
                  <a:gd name="T32" fmla="*/ 30 w 39"/>
                  <a:gd name="T33" fmla="*/ 19 h 27"/>
                  <a:gd name="T34" fmla="*/ 39 w 39"/>
                  <a:gd name="T35" fmla="*/ 3 h 27"/>
                  <a:gd name="T36" fmla="*/ 39 w 39"/>
                  <a:gd name="T37" fmla="*/ 1 h 27"/>
                  <a:gd name="T38" fmla="*/ 38 w 39"/>
                  <a:gd name="T39" fmla="*/ 0 h 27"/>
                  <a:gd name="T40" fmla="*/ 36 w 39"/>
                  <a:gd name="T41" fmla="*/ 0 h 27"/>
                  <a:gd name="T42" fmla="*/ 23 w 39"/>
                  <a:gd name="T4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7">
                    <a:moveTo>
                      <a:pt x="23" y="4"/>
                    </a:moveTo>
                    <a:cubicBezTo>
                      <a:pt x="23" y="5"/>
                      <a:pt x="22" y="6"/>
                      <a:pt x="22" y="7"/>
                    </a:cubicBezTo>
                    <a:cubicBezTo>
                      <a:pt x="21" y="8"/>
                      <a:pt x="20" y="10"/>
                      <a:pt x="19" y="11"/>
                    </a:cubicBezTo>
                    <a:cubicBezTo>
                      <a:pt x="19" y="11"/>
                      <a:pt x="19" y="11"/>
                      <a:pt x="18" y="11"/>
                    </a:cubicBezTo>
                    <a:lnTo>
                      <a:pt x="16" y="11"/>
                    </a:lnTo>
                    <a:cubicBezTo>
                      <a:pt x="15" y="11"/>
                      <a:pt x="15" y="10"/>
                      <a:pt x="15" y="10"/>
                    </a:cubicBezTo>
                    <a:cubicBezTo>
                      <a:pt x="15" y="8"/>
                      <a:pt x="12" y="8"/>
                      <a:pt x="12" y="8"/>
                    </a:cubicBezTo>
                    <a:cubicBezTo>
                      <a:pt x="10" y="8"/>
                      <a:pt x="9" y="12"/>
                      <a:pt x="8" y="15"/>
                    </a:cubicBezTo>
                    <a:cubicBezTo>
                      <a:pt x="8" y="16"/>
                      <a:pt x="8" y="18"/>
                      <a:pt x="7" y="19"/>
                    </a:cubicBezTo>
                    <a:cubicBezTo>
                      <a:pt x="7" y="19"/>
                      <a:pt x="6" y="20"/>
                      <a:pt x="6" y="19"/>
                    </a:cubicBezTo>
                    <a:cubicBezTo>
                      <a:pt x="2" y="19"/>
                      <a:pt x="1" y="17"/>
                      <a:pt x="0" y="15"/>
                    </a:cubicBezTo>
                    <a:lnTo>
                      <a:pt x="0" y="18"/>
                    </a:lnTo>
                    <a:cubicBezTo>
                      <a:pt x="0" y="22"/>
                      <a:pt x="2" y="27"/>
                      <a:pt x="7" y="27"/>
                    </a:cubicBezTo>
                    <a:cubicBezTo>
                      <a:pt x="11" y="27"/>
                      <a:pt x="12" y="26"/>
                      <a:pt x="14" y="25"/>
                    </a:cubicBezTo>
                    <a:cubicBezTo>
                      <a:pt x="15" y="25"/>
                      <a:pt x="17" y="24"/>
                      <a:pt x="20" y="24"/>
                    </a:cubicBezTo>
                    <a:lnTo>
                      <a:pt x="22" y="24"/>
                    </a:lnTo>
                    <a:cubicBezTo>
                      <a:pt x="23" y="22"/>
                      <a:pt x="27" y="19"/>
                      <a:pt x="30" y="19"/>
                    </a:cubicBezTo>
                    <a:cubicBezTo>
                      <a:pt x="34" y="19"/>
                      <a:pt x="39" y="8"/>
                      <a:pt x="39" y="3"/>
                    </a:cubicBezTo>
                    <a:lnTo>
                      <a:pt x="39" y="1"/>
                    </a:lnTo>
                    <a:cubicBezTo>
                      <a:pt x="39" y="1"/>
                      <a:pt x="38" y="1"/>
                      <a:pt x="38" y="0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4" y="0"/>
                      <a:pt x="25" y="2"/>
                      <a:pt x="23" y="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30" name="Freeform 1186"/>
              <p:cNvSpPr>
                <a:spLocks/>
              </p:cNvSpPr>
              <p:nvPr/>
            </p:nvSpPr>
            <p:spPr bwMode="auto">
              <a:xfrm>
                <a:off x="6238335" y="1765774"/>
                <a:ext cx="98013" cy="66889"/>
              </a:xfrm>
              <a:custGeom>
                <a:avLst/>
                <a:gdLst>
                  <a:gd name="T0" fmla="*/ 11 w 27"/>
                  <a:gd name="T1" fmla="*/ 17 h 20"/>
                  <a:gd name="T2" fmla="*/ 14 w 27"/>
                  <a:gd name="T3" fmla="*/ 17 h 20"/>
                  <a:gd name="T4" fmla="*/ 16 w 27"/>
                  <a:gd name="T5" fmla="*/ 16 h 20"/>
                  <a:gd name="T6" fmla="*/ 27 w 27"/>
                  <a:gd name="T7" fmla="*/ 7 h 20"/>
                  <a:gd name="T8" fmla="*/ 12 w 27"/>
                  <a:gd name="T9" fmla="*/ 0 h 20"/>
                  <a:gd name="T10" fmla="*/ 8 w 27"/>
                  <a:gd name="T11" fmla="*/ 0 h 20"/>
                  <a:gd name="T12" fmla="*/ 5 w 27"/>
                  <a:gd name="T13" fmla="*/ 0 h 20"/>
                  <a:gd name="T14" fmla="*/ 0 w 27"/>
                  <a:gd name="T15" fmla="*/ 10 h 20"/>
                  <a:gd name="T16" fmla="*/ 1 w 27"/>
                  <a:gd name="T17" fmla="*/ 14 h 20"/>
                  <a:gd name="T18" fmla="*/ 4 w 27"/>
                  <a:gd name="T19" fmla="*/ 19 h 20"/>
                  <a:gd name="T20" fmla="*/ 4 w 27"/>
                  <a:gd name="T21" fmla="*/ 20 h 20"/>
                  <a:gd name="T22" fmla="*/ 11 w 27"/>
                  <a:gd name="T2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0">
                    <a:moveTo>
                      <a:pt x="11" y="17"/>
                    </a:moveTo>
                    <a:cubicBezTo>
                      <a:pt x="12" y="17"/>
                      <a:pt x="13" y="17"/>
                      <a:pt x="14" y="17"/>
                    </a:cubicBezTo>
                    <a:cubicBezTo>
                      <a:pt x="15" y="17"/>
                      <a:pt x="15" y="16"/>
                      <a:pt x="16" y="16"/>
                    </a:cubicBezTo>
                    <a:cubicBezTo>
                      <a:pt x="22" y="14"/>
                      <a:pt x="27" y="12"/>
                      <a:pt x="27" y="7"/>
                    </a:cubicBezTo>
                    <a:cubicBezTo>
                      <a:pt x="27" y="2"/>
                      <a:pt x="22" y="0"/>
                      <a:pt x="12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0" y="8"/>
                      <a:pt x="0" y="10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3" y="16"/>
                      <a:pt x="4" y="17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8"/>
                      <a:pt x="9" y="18"/>
                      <a:pt x="11" y="1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31" name="Freeform 1187"/>
              <p:cNvSpPr>
                <a:spLocks/>
              </p:cNvSpPr>
              <p:nvPr/>
            </p:nvSpPr>
            <p:spPr bwMode="auto">
              <a:xfrm>
                <a:off x="6238335" y="1846037"/>
                <a:ext cx="0" cy="0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32" name="Freeform 1188"/>
              <p:cNvSpPr>
                <a:spLocks/>
              </p:cNvSpPr>
              <p:nvPr/>
            </p:nvSpPr>
            <p:spPr bwMode="auto">
              <a:xfrm>
                <a:off x="4147442" y="1859411"/>
                <a:ext cx="1388491" cy="2675383"/>
              </a:xfrm>
              <a:custGeom>
                <a:avLst/>
                <a:gdLst>
                  <a:gd name="T0" fmla="*/ 352 w 373"/>
                  <a:gd name="T1" fmla="*/ 442 h 878"/>
                  <a:gd name="T2" fmla="*/ 344 w 373"/>
                  <a:gd name="T3" fmla="*/ 409 h 878"/>
                  <a:gd name="T4" fmla="*/ 317 w 373"/>
                  <a:gd name="T5" fmla="*/ 364 h 878"/>
                  <a:gd name="T6" fmla="*/ 307 w 373"/>
                  <a:gd name="T7" fmla="*/ 276 h 878"/>
                  <a:gd name="T8" fmla="*/ 337 w 373"/>
                  <a:gd name="T9" fmla="*/ 255 h 878"/>
                  <a:gd name="T10" fmla="*/ 357 w 373"/>
                  <a:gd name="T11" fmla="*/ 204 h 878"/>
                  <a:gd name="T12" fmla="*/ 323 w 373"/>
                  <a:gd name="T13" fmla="*/ 156 h 878"/>
                  <a:gd name="T14" fmla="*/ 317 w 373"/>
                  <a:gd name="T15" fmla="*/ 129 h 878"/>
                  <a:gd name="T16" fmla="*/ 308 w 373"/>
                  <a:gd name="T17" fmla="*/ 127 h 878"/>
                  <a:gd name="T18" fmla="*/ 274 w 373"/>
                  <a:gd name="T19" fmla="*/ 164 h 878"/>
                  <a:gd name="T20" fmla="*/ 255 w 373"/>
                  <a:gd name="T21" fmla="*/ 40 h 878"/>
                  <a:gd name="T22" fmla="*/ 233 w 373"/>
                  <a:gd name="T23" fmla="*/ 21 h 878"/>
                  <a:gd name="T24" fmla="*/ 223 w 373"/>
                  <a:gd name="T25" fmla="*/ 4 h 878"/>
                  <a:gd name="T26" fmla="*/ 203 w 373"/>
                  <a:gd name="T27" fmla="*/ 52 h 878"/>
                  <a:gd name="T28" fmla="*/ 207 w 373"/>
                  <a:gd name="T29" fmla="*/ 68 h 878"/>
                  <a:gd name="T30" fmla="*/ 174 w 373"/>
                  <a:gd name="T31" fmla="*/ 74 h 878"/>
                  <a:gd name="T32" fmla="*/ 151 w 373"/>
                  <a:gd name="T33" fmla="*/ 69 h 878"/>
                  <a:gd name="T34" fmla="*/ 138 w 373"/>
                  <a:gd name="T35" fmla="*/ 84 h 878"/>
                  <a:gd name="T36" fmla="*/ 88 w 373"/>
                  <a:gd name="T37" fmla="*/ 149 h 878"/>
                  <a:gd name="T38" fmla="*/ 32 w 373"/>
                  <a:gd name="T39" fmla="*/ 183 h 878"/>
                  <a:gd name="T40" fmla="*/ 48 w 373"/>
                  <a:gd name="T41" fmla="*/ 210 h 878"/>
                  <a:gd name="T42" fmla="*/ 40 w 373"/>
                  <a:gd name="T43" fmla="*/ 270 h 878"/>
                  <a:gd name="T44" fmla="*/ 33 w 373"/>
                  <a:gd name="T45" fmla="*/ 273 h 878"/>
                  <a:gd name="T46" fmla="*/ 38 w 373"/>
                  <a:gd name="T47" fmla="*/ 218 h 878"/>
                  <a:gd name="T48" fmla="*/ 7 w 373"/>
                  <a:gd name="T49" fmla="*/ 197 h 878"/>
                  <a:gd name="T50" fmla="*/ 22 w 373"/>
                  <a:gd name="T51" fmla="*/ 250 h 878"/>
                  <a:gd name="T52" fmla="*/ 28 w 373"/>
                  <a:gd name="T53" fmla="*/ 301 h 878"/>
                  <a:gd name="T54" fmla="*/ 37 w 373"/>
                  <a:gd name="T55" fmla="*/ 335 h 878"/>
                  <a:gd name="T56" fmla="*/ 28 w 373"/>
                  <a:gd name="T57" fmla="*/ 374 h 878"/>
                  <a:gd name="T58" fmla="*/ 50 w 373"/>
                  <a:gd name="T59" fmla="*/ 423 h 878"/>
                  <a:gd name="T60" fmla="*/ 67 w 373"/>
                  <a:gd name="T61" fmla="*/ 454 h 878"/>
                  <a:gd name="T62" fmla="*/ 60 w 373"/>
                  <a:gd name="T63" fmla="*/ 509 h 878"/>
                  <a:gd name="T64" fmla="*/ 42 w 373"/>
                  <a:gd name="T65" fmla="*/ 535 h 878"/>
                  <a:gd name="T66" fmla="*/ 39 w 373"/>
                  <a:gd name="T67" fmla="*/ 589 h 878"/>
                  <a:gd name="T68" fmla="*/ 76 w 373"/>
                  <a:gd name="T69" fmla="*/ 618 h 878"/>
                  <a:gd name="T70" fmla="*/ 103 w 373"/>
                  <a:gd name="T71" fmla="*/ 644 h 878"/>
                  <a:gd name="T72" fmla="*/ 103 w 373"/>
                  <a:gd name="T73" fmla="*/ 705 h 878"/>
                  <a:gd name="T74" fmla="*/ 116 w 373"/>
                  <a:gd name="T75" fmla="*/ 773 h 878"/>
                  <a:gd name="T76" fmla="*/ 159 w 373"/>
                  <a:gd name="T77" fmla="*/ 820 h 878"/>
                  <a:gd name="T78" fmla="*/ 156 w 373"/>
                  <a:gd name="T79" fmla="*/ 837 h 878"/>
                  <a:gd name="T80" fmla="*/ 156 w 373"/>
                  <a:gd name="T81" fmla="*/ 874 h 878"/>
                  <a:gd name="T82" fmla="*/ 210 w 373"/>
                  <a:gd name="T83" fmla="*/ 832 h 878"/>
                  <a:gd name="T84" fmla="*/ 229 w 373"/>
                  <a:gd name="T85" fmla="*/ 798 h 878"/>
                  <a:gd name="T86" fmla="*/ 243 w 373"/>
                  <a:gd name="T87" fmla="*/ 764 h 878"/>
                  <a:gd name="T88" fmla="*/ 247 w 373"/>
                  <a:gd name="T89" fmla="*/ 733 h 878"/>
                  <a:gd name="T90" fmla="*/ 272 w 373"/>
                  <a:gd name="T91" fmla="*/ 677 h 878"/>
                  <a:gd name="T92" fmla="*/ 305 w 373"/>
                  <a:gd name="T93" fmla="*/ 672 h 878"/>
                  <a:gd name="T94" fmla="*/ 316 w 373"/>
                  <a:gd name="T95" fmla="*/ 647 h 878"/>
                  <a:gd name="T96" fmla="*/ 324 w 373"/>
                  <a:gd name="T97" fmla="*/ 627 h 878"/>
                  <a:gd name="T98" fmla="*/ 364 w 373"/>
                  <a:gd name="T99" fmla="*/ 628 h 878"/>
                  <a:gd name="T100" fmla="*/ 357 w 373"/>
                  <a:gd name="T101" fmla="*/ 601 h 878"/>
                  <a:gd name="T102" fmla="*/ 349 w 373"/>
                  <a:gd name="T103" fmla="*/ 579 h 878"/>
                  <a:gd name="T104" fmla="*/ 347 w 373"/>
                  <a:gd name="T105" fmla="*/ 543 h 878"/>
                  <a:gd name="T106" fmla="*/ 364 w 373"/>
                  <a:gd name="T107" fmla="*/ 516 h 878"/>
                  <a:gd name="T108" fmla="*/ 354 w 373"/>
                  <a:gd name="T109" fmla="*/ 485 h 878"/>
                  <a:gd name="T110" fmla="*/ 373 w 373"/>
                  <a:gd name="T111" fmla="*/ 447 h 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3" h="878">
                    <a:moveTo>
                      <a:pt x="372" y="446"/>
                    </a:moveTo>
                    <a:cubicBezTo>
                      <a:pt x="370" y="446"/>
                      <a:pt x="369" y="446"/>
                      <a:pt x="368" y="446"/>
                    </a:cubicBezTo>
                    <a:cubicBezTo>
                      <a:pt x="368" y="446"/>
                      <a:pt x="367" y="446"/>
                      <a:pt x="367" y="446"/>
                    </a:cubicBezTo>
                    <a:cubicBezTo>
                      <a:pt x="365" y="446"/>
                      <a:pt x="363" y="446"/>
                      <a:pt x="361" y="445"/>
                    </a:cubicBezTo>
                    <a:cubicBezTo>
                      <a:pt x="359" y="445"/>
                      <a:pt x="358" y="444"/>
                      <a:pt x="357" y="443"/>
                    </a:cubicBezTo>
                    <a:cubicBezTo>
                      <a:pt x="355" y="443"/>
                      <a:pt x="354" y="442"/>
                      <a:pt x="352" y="442"/>
                    </a:cubicBezTo>
                    <a:cubicBezTo>
                      <a:pt x="350" y="442"/>
                      <a:pt x="349" y="442"/>
                      <a:pt x="347" y="442"/>
                    </a:cubicBezTo>
                    <a:cubicBezTo>
                      <a:pt x="344" y="443"/>
                      <a:pt x="340" y="443"/>
                      <a:pt x="337" y="442"/>
                    </a:cubicBezTo>
                    <a:lnTo>
                      <a:pt x="337" y="442"/>
                    </a:lnTo>
                    <a:lnTo>
                      <a:pt x="337" y="423"/>
                    </a:lnTo>
                    <a:cubicBezTo>
                      <a:pt x="337" y="418"/>
                      <a:pt x="339" y="415"/>
                      <a:pt x="341" y="413"/>
                    </a:cubicBezTo>
                    <a:cubicBezTo>
                      <a:pt x="342" y="411"/>
                      <a:pt x="344" y="410"/>
                      <a:pt x="344" y="409"/>
                    </a:cubicBezTo>
                    <a:cubicBezTo>
                      <a:pt x="344" y="404"/>
                      <a:pt x="340" y="400"/>
                      <a:pt x="337" y="396"/>
                    </a:cubicBezTo>
                    <a:cubicBezTo>
                      <a:pt x="333" y="392"/>
                      <a:pt x="329" y="388"/>
                      <a:pt x="329" y="383"/>
                    </a:cubicBezTo>
                    <a:cubicBezTo>
                      <a:pt x="328" y="380"/>
                      <a:pt x="328" y="377"/>
                      <a:pt x="329" y="375"/>
                    </a:cubicBezTo>
                    <a:cubicBezTo>
                      <a:pt x="330" y="373"/>
                      <a:pt x="330" y="371"/>
                      <a:pt x="329" y="369"/>
                    </a:cubicBezTo>
                    <a:cubicBezTo>
                      <a:pt x="329" y="366"/>
                      <a:pt x="323" y="365"/>
                      <a:pt x="319" y="365"/>
                    </a:cubicBezTo>
                    <a:lnTo>
                      <a:pt x="317" y="364"/>
                    </a:lnTo>
                    <a:lnTo>
                      <a:pt x="317" y="363"/>
                    </a:lnTo>
                    <a:cubicBezTo>
                      <a:pt x="318" y="359"/>
                      <a:pt x="321" y="357"/>
                      <a:pt x="324" y="355"/>
                    </a:cubicBezTo>
                    <a:cubicBezTo>
                      <a:pt x="326" y="353"/>
                      <a:pt x="329" y="352"/>
                      <a:pt x="329" y="348"/>
                    </a:cubicBezTo>
                    <a:cubicBezTo>
                      <a:pt x="329" y="326"/>
                      <a:pt x="321" y="302"/>
                      <a:pt x="306" y="278"/>
                    </a:cubicBezTo>
                    <a:lnTo>
                      <a:pt x="305" y="276"/>
                    </a:lnTo>
                    <a:lnTo>
                      <a:pt x="307" y="276"/>
                    </a:lnTo>
                    <a:cubicBezTo>
                      <a:pt x="310" y="274"/>
                      <a:pt x="314" y="270"/>
                      <a:pt x="317" y="267"/>
                    </a:cubicBezTo>
                    <a:cubicBezTo>
                      <a:pt x="320" y="263"/>
                      <a:pt x="322" y="260"/>
                      <a:pt x="325" y="259"/>
                    </a:cubicBezTo>
                    <a:cubicBezTo>
                      <a:pt x="326" y="259"/>
                      <a:pt x="328" y="258"/>
                      <a:pt x="330" y="258"/>
                    </a:cubicBezTo>
                    <a:cubicBezTo>
                      <a:pt x="330" y="258"/>
                      <a:pt x="331" y="258"/>
                      <a:pt x="331" y="259"/>
                    </a:cubicBezTo>
                    <a:cubicBezTo>
                      <a:pt x="332" y="259"/>
                      <a:pt x="332" y="259"/>
                      <a:pt x="333" y="259"/>
                    </a:cubicBezTo>
                    <a:cubicBezTo>
                      <a:pt x="335" y="259"/>
                      <a:pt x="337" y="258"/>
                      <a:pt x="337" y="255"/>
                    </a:cubicBezTo>
                    <a:cubicBezTo>
                      <a:pt x="337" y="253"/>
                      <a:pt x="336" y="252"/>
                      <a:pt x="335" y="250"/>
                    </a:cubicBezTo>
                    <a:cubicBezTo>
                      <a:pt x="334" y="249"/>
                      <a:pt x="333" y="247"/>
                      <a:pt x="333" y="245"/>
                    </a:cubicBezTo>
                    <a:lnTo>
                      <a:pt x="333" y="244"/>
                    </a:lnTo>
                    <a:lnTo>
                      <a:pt x="344" y="216"/>
                    </a:lnTo>
                    <a:cubicBezTo>
                      <a:pt x="345" y="215"/>
                      <a:pt x="347" y="214"/>
                      <a:pt x="349" y="213"/>
                    </a:cubicBezTo>
                    <a:cubicBezTo>
                      <a:pt x="353" y="211"/>
                      <a:pt x="357" y="209"/>
                      <a:pt x="357" y="204"/>
                    </a:cubicBezTo>
                    <a:cubicBezTo>
                      <a:pt x="357" y="200"/>
                      <a:pt x="354" y="199"/>
                      <a:pt x="352" y="197"/>
                    </a:cubicBezTo>
                    <a:cubicBezTo>
                      <a:pt x="350" y="197"/>
                      <a:pt x="349" y="196"/>
                      <a:pt x="348" y="194"/>
                    </a:cubicBezTo>
                    <a:cubicBezTo>
                      <a:pt x="346" y="191"/>
                      <a:pt x="345" y="188"/>
                      <a:pt x="345" y="184"/>
                    </a:cubicBezTo>
                    <a:cubicBezTo>
                      <a:pt x="345" y="181"/>
                      <a:pt x="345" y="177"/>
                      <a:pt x="342" y="175"/>
                    </a:cubicBezTo>
                    <a:cubicBezTo>
                      <a:pt x="340" y="172"/>
                      <a:pt x="337" y="169"/>
                      <a:pt x="334" y="167"/>
                    </a:cubicBezTo>
                    <a:cubicBezTo>
                      <a:pt x="330" y="165"/>
                      <a:pt x="326" y="161"/>
                      <a:pt x="323" y="156"/>
                    </a:cubicBezTo>
                    <a:cubicBezTo>
                      <a:pt x="321" y="153"/>
                      <a:pt x="321" y="150"/>
                      <a:pt x="320" y="148"/>
                    </a:cubicBezTo>
                    <a:cubicBezTo>
                      <a:pt x="320" y="145"/>
                      <a:pt x="319" y="142"/>
                      <a:pt x="314" y="141"/>
                    </a:cubicBezTo>
                    <a:lnTo>
                      <a:pt x="313" y="140"/>
                    </a:lnTo>
                    <a:lnTo>
                      <a:pt x="313" y="139"/>
                    </a:lnTo>
                    <a:cubicBezTo>
                      <a:pt x="314" y="137"/>
                      <a:pt x="315" y="135"/>
                      <a:pt x="315" y="133"/>
                    </a:cubicBezTo>
                    <a:cubicBezTo>
                      <a:pt x="316" y="131"/>
                      <a:pt x="317" y="130"/>
                      <a:pt x="317" y="129"/>
                    </a:cubicBezTo>
                    <a:cubicBezTo>
                      <a:pt x="317" y="128"/>
                      <a:pt x="317" y="127"/>
                      <a:pt x="317" y="126"/>
                    </a:cubicBezTo>
                    <a:cubicBezTo>
                      <a:pt x="318" y="125"/>
                      <a:pt x="318" y="123"/>
                      <a:pt x="318" y="120"/>
                    </a:cubicBezTo>
                    <a:lnTo>
                      <a:pt x="317" y="120"/>
                    </a:lnTo>
                    <a:cubicBezTo>
                      <a:pt x="315" y="119"/>
                      <a:pt x="314" y="119"/>
                      <a:pt x="311" y="117"/>
                    </a:cubicBezTo>
                    <a:cubicBezTo>
                      <a:pt x="305" y="119"/>
                      <a:pt x="304" y="121"/>
                      <a:pt x="304" y="122"/>
                    </a:cubicBezTo>
                    <a:cubicBezTo>
                      <a:pt x="303" y="124"/>
                      <a:pt x="306" y="126"/>
                      <a:pt x="308" y="127"/>
                    </a:cubicBezTo>
                    <a:cubicBezTo>
                      <a:pt x="311" y="129"/>
                      <a:pt x="313" y="131"/>
                      <a:pt x="313" y="133"/>
                    </a:cubicBezTo>
                    <a:cubicBezTo>
                      <a:pt x="313" y="134"/>
                      <a:pt x="312" y="135"/>
                      <a:pt x="311" y="136"/>
                    </a:cubicBezTo>
                    <a:cubicBezTo>
                      <a:pt x="306" y="146"/>
                      <a:pt x="297" y="151"/>
                      <a:pt x="289" y="156"/>
                    </a:cubicBezTo>
                    <a:cubicBezTo>
                      <a:pt x="284" y="158"/>
                      <a:pt x="279" y="161"/>
                      <a:pt x="276" y="165"/>
                    </a:cubicBezTo>
                    <a:lnTo>
                      <a:pt x="274" y="167"/>
                    </a:lnTo>
                    <a:lnTo>
                      <a:pt x="274" y="164"/>
                    </a:lnTo>
                    <a:cubicBezTo>
                      <a:pt x="274" y="156"/>
                      <a:pt x="282" y="143"/>
                      <a:pt x="292" y="128"/>
                    </a:cubicBezTo>
                    <a:cubicBezTo>
                      <a:pt x="305" y="109"/>
                      <a:pt x="322" y="85"/>
                      <a:pt x="322" y="63"/>
                    </a:cubicBezTo>
                    <a:cubicBezTo>
                      <a:pt x="322" y="50"/>
                      <a:pt x="298" y="25"/>
                      <a:pt x="286" y="25"/>
                    </a:cubicBezTo>
                    <a:cubicBezTo>
                      <a:pt x="281" y="25"/>
                      <a:pt x="272" y="25"/>
                      <a:pt x="268" y="27"/>
                    </a:cubicBezTo>
                    <a:cubicBezTo>
                      <a:pt x="267" y="38"/>
                      <a:pt x="262" y="40"/>
                      <a:pt x="257" y="40"/>
                    </a:cubicBezTo>
                    <a:cubicBezTo>
                      <a:pt x="257" y="40"/>
                      <a:pt x="256" y="40"/>
                      <a:pt x="255" y="40"/>
                    </a:cubicBezTo>
                    <a:cubicBezTo>
                      <a:pt x="255" y="40"/>
                      <a:pt x="254" y="40"/>
                      <a:pt x="253" y="40"/>
                    </a:cubicBezTo>
                    <a:cubicBezTo>
                      <a:pt x="253" y="40"/>
                      <a:pt x="252" y="39"/>
                      <a:pt x="252" y="39"/>
                    </a:cubicBezTo>
                    <a:cubicBezTo>
                      <a:pt x="251" y="38"/>
                      <a:pt x="252" y="36"/>
                      <a:pt x="254" y="34"/>
                    </a:cubicBezTo>
                    <a:cubicBezTo>
                      <a:pt x="255" y="30"/>
                      <a:pt x="258" y="25"/>
                      <a:pt x="257" y="23"/>
                    </a:cubicBezTo>
                    <a:cubicBezTo>
                      <a:pt x="255" y="19"/>
                      <a:pt x="247" y="19"/>
                      <a:pt x="234" y="21"/>
                    </a:cubicBezTo>
                    <a:lnTo>
                      <a:pt x="233" y="21"/>
                    </a:lnTo>
                    <a:lnTo>
                      <a:pt x="233" y="20"/>
                    </a:lnTo>
                    <a:cubicBezTo>
                      <a:pt x="232" y="20"/>
                      <a:pt x="232" y="19"/>
                      <a:pt x="232" y="18"/>
                    </a:cubicBezTo>
                    <a:cubicBezTo>
                      <a:pt x="232" y="17"/>
                      <a:pt x="234" y="16"/>
                      <a:pt x="236" y="15"/>
                    </a:cubicBezTo>
                    <a:cubicBezTo>
                      <a:pt x="238" y="14"/>
                      <a:pt x="242" y="12"/>
                      <a:pt x="242" y="10"/>
                    </a:cubicBezTo>
                    <a:cubicBezTo>
                      <a:pt x="242" y="8"/>
                      <a:pt x="241" y="6"/>
                      <a:pt x="239" y="4"/>
                    </a:cubicBezTo>
                    <a:cubicBezTo>
                      <a:pt x="231" y="0"/>
                      <a:pt x="224" y="1"/>
                      <a:pt x="223" y="4"/>
                    </a:cubicBezTo>
                    <a:lnTo>
                      <a:pt x="223" y="4"/>
                    </a:lnTo>
                    <a:lnTo>
                      <a:pt x="223" y="5"/>
                    </a:lnTo>
                    <a:cubicBezTo>
                      <a:pt x="221" y="7"/>
                      <a:pt x="218" y="11"/>
                      <a:pt x="216" y="16"/>
                    </a:cubicBezTo>
                    <a:cubicBezTo>
                      <a:pt x="214" y="20"/>
                      <a:pt x="211" y="25"/>
                      <a:pt x="209" y="28"/>
                    </a:cubicBezTo>
                    <a:cubicBezTo>
                      <a:pt x="207" y="30"/>
                      <a:pt x="208" y="33"/>
                      <a:pt x="209" y="36"/>
                    </a:cubicBezTo>
                    <a:cubicBezTo>
                      <a:pt x="211" y="41"/>
                      <a:pt x="214" y="47"/>
                      <a:pt x="203" y="52"/>
                    </a:cubicBezTo>
                    <a:lnTo>
                      <a:pt x="202" y="52"/>
                    </a:lnTo>
                    <a:lnTo>
                      <a:pt x="202" y="52"/>
                    </a:lnTo>
                    <a:cubicBezTo>
                      <a:pt x="202" y="52"/>
                      <a:pt x="198" y="51"/>
                      <a:pt x="195" y="51"/>
                    </a:cubicBezTo>
                    <a:cubicBezTo>
                      <a:pt x="194" y="51"/>
                      <a:pt x="193" y="51"/>
                      <a:pt x="193" y="51"/>
                    </a:cubicBezTo>
                    <a:cubicBezTo>
                      <a:pt x="193" y="52"/>
                      <a:pt x="192" y="54"/>
                      <a:pt x="201" y="63"/>
                    </a:cubicBezTo>
                    <a:lnTo>
                      <a:pt x="207" y="68"/>
                    </a:lnTo>
                    <a:lnTo>
                      <a:pt x="200" y="65"/>
                    </a:lnTo>
                    <a:cubicBezTo>
                      <a:pt x="195" y="62"/>
                      <a:pt x="193" y="62"/>
                      <a:pt x="192" y="62"/>
                    </a:cubicBezTo>
                    <a:cubicBezTo>
                      <a:pt x="191" y="62"/>
                      <a:pt x="191" y="62"/>
                      <a:pt x="190" y="62"/>
                    </a:cubicBezTo>
                    <a:cubicBezTo>
                      <a:pt x="190" y="62"/>
                      <a:pt x="190" y="62"/>
                      <a:pt x="189" y="62"/>
                    </a:cubicBezTo>
                    <a:cubicBezTo>
                      <a:pt x="189" y="63"/>
                      <a:pt x="188" y="63"/>
                      <a:pt x="188" y="64"/>
                    </a:cubicBezTo>
                    <a:cubicBezTo>
                      <a:pt x="183" y="69"/>
                      <a:pt x="178" y="75"/>
                      <a:pt x="174" y="74"/>
                    </a:cubicBezTo>
                    <a:cubicBezTo>
                      <a:pt x="173" y="74"/>
                      <a:pt x="173" y="73"/>
                      <a:pt x="173" y="73"/>
                    </a:cubicBezTo>
                    <a:cubicBezTo>
                      <a:pt x="172" y="71"/>
                      <a:pt x="173" y="69"/>
                      <a:pt x="174" y="67"/>
                    </a:cubicBezTo>
                    <a:cubicBezTo>
                      <a:pt x="175" y="65"/>
                      <a:pt x="176" y="62"/>
                      <a:pt x="176" y="61"/>
                    </a:cubicBezTo>
                    <a:cubicBezTo>
                      <a:pt x="176" y="61"/>
                      <a:pt x="175" y="61"/>
                      <a:pt x="174" y="61"/>
                    </a:cubicBezTo>
                    <a:cubicBezTo>
                      <a:pt x="166" y="67"/>
                      <a:pt x="161" y="68"/>
                      <a:pt x="156" y="69"/>
                    </a:cubicBezTo>
                    <a:cubicBezTo>
                      <a:pt x="154" y="69"/>
                      <a:pt x="153" y="69"/>
                      <a:pt x="151" y="69"/>
                    </a:cubicBezTo>
                    <a:lnTo>
                      <a:pt x="151" y="69"/>
                    </a:lnTo>
                    <a:cubicBezTo>
                      <a:pt x="146" y="69"/>
                      <a:pt x="145" y="70"/>
                      <a:pt x="145" y="70"/>
                    </a:cubicBezTo>
                    <a:cubicBezTo>
                      <a:pt x="145" y="71"/>
                      <a:pt x="146" y="72"/>
                      <a:pt x="147" y="72"/>
                    </a:cubicBezTo>
                    <a:cubicBezTo>
                      <a:pt x="148" y="74"/>
                      <a:pt x="150" y="76"/>
                      <a:pt x="149" y="78"/>
                    </a:cubicBezTo>
                    <a:cubicBezTo>
                      <a:pt x="149" y="79"/>
                      <a:pt x="149" y="79"/>
                      <a:pt x="148" y="80"/>
                    </a:cubicBezTo>
                    <a:cubicBezTo>
                      <a:pt x="146" y="82"/>
                      <a:pt x="142" y="82"/>
                      <a:pt x="138" y="84"/>
                    </a:cubicBezTo>
                    <a:cubicBezTo>
                      <a:pt x="132" y="85"/>
                      <a:pt x="125" y="87"/>
                      <a:pt x="121" y="90"/>
                    </a:cubicBezTo>
                    <a:cubicBezTo>
                      <a:pt x="107" y="100"/>
                      <a:pt x="99" y="110"/>
                      <a:pt x="92" y="120"/>
                    </a:cubicBezTo>
                    <a:cubicBezTo>
                      <a:pt x="89" y="124"/>
                      <a:pt x="93" y="134"/>
                      <a:pt x="96" y="141"/>
                    </a:cubicBezTo>
                    <a:cubicBezTo>
                      <a:pt x="99" y="148"/>
                      <a:pt x="100" y="151"/>
                      <a:pt x="99" y="153"/>
                    </a:cubicBezTo>
                    <a:cubicBezTo>
                      <a:pt x="98" y="154"/>
                      <a:pt x="98" y="154"/>
                      <a:pt x="97" y="154"/>
                    </a:cubicBezTo>
                    <a:cubicBezTo>
                      <a:pt x="96" y="154"/>
                      <a:pt x="94" y="153"/>
                      <a:pt x="88" y="149"/>
                    </a:cubicBezTo>
                    <a:cubicBezTo>
                      <a:pt x="78" y="151"/>
                      <a:pt x="71" y="152"/>
                      <a:pt x="63" y="152"/>
                    </a:cubicBezTo>
                    <a:cubicBezTo>
                      <a:pt x="59" y="152"/>
                      <a:pt x="56" y="151"/>
                      <a:pt x="53" y="151"/>
                    </a:cubicBezTo>
                    <a:cubicBezTo>
                      <a:pt x="50" y="151"/>
                      <a:pt x="47" y="151"/>
                      <a:pt x="44" y="151"/>
                    </a:cubicBezTo>
                    <a:cubicBezTo>
                      <a:pt x="35" y="151"/>
                      <a:pt x="30" y="153"/>
                      <a:pt x="28" y="156"/>
                    </a:cubicBezTo>
                    <a:cubicBezTo>
                      <a:pt x="26" y="159"/>
                      <a:pt x="27" y="165"/>
                      <a:pt x="32" y="174"/>
                    </a:cubicBezTo>
                    <a:cubicBezTo>
                      <a:pt x="34" y="177"/>
                      <a:pt x="33" y="180"/>
                      <a:pt x="32" y="183"/>
                    </a:cubicBezTo>
                    <a:cubicBezTo>
                      <a:pt x="30" y="189"/>
                      <a:pt x="29" y="195"/>
                      <a:pt x="37" y="199"/>
                    </a:cubicBezTo>
                    <a:cubicBezTo>
                      <a:pt x="38" y="198"/>
                      <a:pt x="38" y="198"/>
                      <a:pt x="39" y="198"/>
                    </a:cubicBezTo>
                    <a:cubicBezTo>
                      <a:pt x="42" y="198"/>
                      <a:pt x="42" y="202"/>
                      <a:pt x="43" y="205"/>
                    </a:cubicBezTo>
                    <a:cubicBezTo>
                      <a:pt x="44" y="208"/>
                      <a:pt x="45" y="211"/>
                      <a:pt x="46" y="211"/>
                    </a:cubicBezTo>
                    <a:cubicBezTo>
                      <a:pt x="46" y="211"/>
                      <a:pt x="47" y="211"/>
                      <a:pt x="47" y="211"/>
                    </a:cubicBezTo>
                    <a:lnTo>
                      <a:pt x="48" y="210"/>
                    </a:lnTo>
                    <a:lnTo>
                      <a:pt x="49" y="211"/>
                    </a:lnTo>
                    <a:cubicBezTo>
                      <a:pt x="56" y="220"/>
                      <a:pt x="59" y="225"/>
                      <a:pt x="48" y="237"/>
                    </a:cubicBezTo>
                    <a:cubicBezTo>
                      <a:pt x="50" y="241"/>
                      <a:pt x="57" y="257"/>
                      <a:pt x="54" y="262"/>
                    </a:cubicBezTo>
                    <a:cubicBezTo>
                      <a:pt x="48" y="273"/>
                      <a:pt x="46" y="275"/>
                      <a:pt x="44" y="275"/>
                    </a:cubicBezTo>
                    <a:cubicBezTo>
                      <a:pt x="42" y="275"/>
                      <a:pt x="41" y="273"/>
                      <a:pt x="40" y="271"/>
                    </a:cubicBezTo>
                    <a:cubicBezTo>
                      <a:pt x="40" y="271"/>
                      <a:pt x="40" y="270"/>
                      <a:pt x="40" y="270"/>
                    </a:cubicBezTo>
                    <a:lnTo>
                      <a:pt x="39" y="269"/>
                    </a:lnTo>
                    <a:lnTo>
                      <a:pt x="40" y="269"/>
                    </a:lnTo>
                    <a:cubicBezTo>
                      <a:pt x="46" y="256"/>
                      <a:pt x="46" y="248"/>
                      <a:pt x="45" y="246"/>
                    </a:cubicBezTo>
                    <a:cubicBezTo>
                      <a:pt x="45" y="246"/>
                      <a:pt x="44" y="246"/>
                      <a:pt x="44" y="246"/>
                    </a:cubicBezTo>
                    <a:cubicBezTo>
                      <a:pt x="43" y="246"/>
                      <a:pt x="39" y="250"/>
                      <a:pt x="36" y="264"/>
                    </a:cubicBezTo>
                    <a:lnTo>
                      <a:pt x="33" y="273"/>
                    </a:lnTo>
                    <a:lnTo>
                      <a:pt x="33" y="264"/>
                    </a:lnTo>
                    <a:cubicBezTo>
                      <a:pt x="33" y="258"/>
                      <a:pt x="38" y="236"/>
                      <a:pt x="41" y="232"/>
                    </a:cubicBezTo>
                    <a:cubicBezTo>
                      <a:pt x="47" y="222"/>
                      <a:pt x="47" y="219"/>
                      <a:pt x="47" y="218"/>
                    </a:cubicBezTo>
                    <a:cubicBezTo>
                      <a:pt x="47" y="218"/>
                      <a:pt x="46" y="218"/>
                      <a:pt x="46" y="218"/>
                    </a:cubicBezTo>
                    <a:cubicBezTo>
                      <a:pt x="45" y="218"/>
                      <a:pt x="44" y="218"/>
                      <a:pt x="42" y="218"/>
                    </a:cubicBezTo>
                    <a:cubicBezTo>
                      <a:pt x="41" y="218"/>
                      <a:pt x="39" y="218"/>
                      <a:pt x="38" y="218"/>
                    </a:cubicBezTo>
                    <a:cubicBezTo>
                      <a:pt x="34" y="218"/>
                      <a:pt x="31" y="217"/>
                      <a:pt x="30" y="214"/>
                    </a:cubicBezTo>
                    <a:cubicBezTo>
                      <a:pt x="27" y="206"/>
                      <a:pt x="24" y="203"/>
                      <a:pt x="19" y="199"/>
                    </a:cubicBezTo>
                    <a:cubicBezTo>
                      <a:pt x="17" y="197"/>
                      <a:pt x="14" y="195"/>
                      <a:pt x="11" y="192"/>
                    </a:cubicBezTo>
                    <a:cubicBezTo>
                      <a:pt x="10" y="192"/>
                      <a:pt x="9" y="192"/>
                      <a:pt x="8" y="193"/>
                    </a:cubicBezTo>
                    <a:cubicBezTo>
                      <a:pt x="7" y="194"/>
                      <a:pt x="7" y="194"/>
                      <a:pt x="7" y="195"/>
                    </a:cubicBezTo>
                    <a:cubicBezTo>
                      <a:pt x="7" y="196"/>
                      <a:pt x="7" y="196"/>
                      <a:pt x="7" y="197"/>
                    </a:cubicBezTo>
                    <a:cubicBezTo>
                      <a:pt x="7" y="200"/>
                      <a:pt x="10" y="201"/>
                      <a:pt x="13" y="202"/>
                    </a:cubicBezTo>
                    <a:cubicBezTo>
                      <a:pt x="17" y="204"/>
                      <a:pt x="22" y="205"/>
                      <a:pt x="22" y="211"/>
                    </a:cubicBezTo>
                    <a:cubicBezTo>
                      <a:pt x="23" y="220"/>
                      <a:pt x="19" y="222"/>
                      <a:pt x="15" y="223"/>
                    </a:cubicBezTo>
                    <a:cubicBezTo>
                      <a:pt x="12" y="224"/>
                      <a:pt x="11" y="224"/>
                      <a:pt x="11" y="227"/>
                    </a:cubicBezTo>
                    <a:cubicBezTo>
                      <a:pt x="11" y="229"/>
                      <a:pt x="13" y="232"/>
                      <a:pt x="15" y="234"/>
                    </a:cubicBezTo>
                    <a:cubicBezTo>
                      <a:pt x="18" y="238"/>
                      <a:pt x="22" y="243"/>
                      <a:pt x="22" y="250"/>
                    </a:cubicBezTo>
                    <a:cubicBezTo>
                      <a:pt x="22" y="261"/>
                      <a:pt x="16" y="264"/>
                      <a:pt x="10" y="267"/>
                    </a:cubicBezTo>
                    <a:cubicBezTo>
                      <a:pt x="5" y="270"/>
                      <a:pt x="0" y="273"/>
                      <a:pt x="0" y="282"/>
                    </a:cubicBezTo>
                    <a:cubicBezTo>
                      <a:pt x="0" y="289"/>
                      <a:pt x="14" y="302"/>
                      <a:pt x="21" y="302"/>
                    </a:cubicBezTo>
                    <a:cubicBezTo>
                      <a:pt x="23" y="302"/>
                      <a:pt x="24" y="301"/>
                      <a:pt x="25" y="301"/>
                    </a:cubicBezTo>
                    <a:cubicBezTo>
                      <a:pt x="25" y="301"/>
                      <a:pt x="26" y="300"/>
                      <a:pt x="28" y="301"/>
                    </a:cubicBezTo>
                    <a:lnTo>
                      <a:pt x="28" y="301"/>
                    </a:lnTo>
                    <a:lnTo>
                      <a:pt x="28" y="301"/>
                    </a:lnTo>
                    <a:cubicBezTo>
                      <a:pt x="29" y="303"/>
                      <a:pt x="31" y="304"/>
                      <a:pt x="32" y="305"/>
                    </a:cubicBezTo>
                    <a:cubicBezTo>
                      <a:pt x="35" y="308"/>
                      <a:pt x="39" y="311"/>
                      <a:pt x="39" y="318"/>
                    </a:cubicBezTo>
                    <a:cubicBezTo>
                      <a:pt x="39" y="322"/>
                      <a:pt x="39" y="325"/>
                      <a:pt x="35" y="328"/>
                    </a:cubicBezTo>
                    <a:lnTo>
                      <a:pt x="36" y="331"/>
                    </a:lnTo>
                    <a:lnTo>
                      <a:pt x="37" y="335"/>
                    </a:lnTo>
                    <a:lnTo>
                      <a:pt x="36" y="335"/>
                    </a:lnTo>
                    <a:cubicBezTo>
                      <a:pt x="35" y="338"/>
                      <a:pt x="33" y="343"/>
                      <a:pt x="30" y="345"/>
                    </a:cubicBezTo>
                    <a:lnTo>
                      <a:pt x="29" y="346"/>
                    </a:lnTo>
                    <a:cubicBezTo>
                      <a:pt x="29" y="346"/>
                      <a:pt x="28" y="346"/>
                      <a:pt x="27" y="346"/>
                    </a:cubicBezTo>
                    <a:cubicBezTo>
                      <a:pt x="24" y="346"/>
                      <a:pt x="23" y="347"/>
                      <a:pt x="23" y="348"/>
                    </a:cubicBezTo>
                    <a:cubicBezTo>
                      <a:pt x="25" y="357"/>
                      <a:pt x="27" y="372"/>
                      <a:pt x="28" y="374"/>
                    </a:cubicBezTo>
                    <a:cubicBezTo>
                      <a:pt x="29" y="376"/>
                      <a:pt x="31" y="376"/>
                      <a:pt x="32" y="377"/>
                    </a:cubicBezTo>
                    <a:cubicBezTo>
                      <a:pt x="34" y="379"/>
                      <a:pt x="36" y="380"/>
                      <a:pt x="36" y="386"/>
                    </a:cubicBezTo>
                    <a:lnTo>
                      <a:pt x="36" y="407"/>
                    </a:lnTo>
                    <a:cubicBezTo>
                      <a:pt x="36" y="415"/>
                      <a:pt x="41" y="418"/>
                      <a:pt x="47" y="421"/>
                    </a:cubicBezTo>
                    <a:cubicBezTo>
                      <a:pt x="48" y="422"/>
                      <a:pt x="48" y="422"/>
                      <a:pt x="49" y="423"/>
                    </a:cubicBezTo>
                    <a:lnTo>
                      <a:pt x="50" y="423"/>
                    </a:lnTo>
                    <a:lnTo>
                      <a:pt x="51" y="439"/>
                    </a:lnTo>
                    <a:lnTo>
                      <a:pt x="50" y="439"/>
                    </a:lnTo>
                    <a:cubicBezTo>
                      <a:pt x="49" y="440"/>
                      <a:pt x="47" y="443"/>
                      <a:pt x="47" y="445"/>
                    </a:cubicBezTo>
                    <a:cubicBezTo>
                      <a:pt x="47" y="449"/>
                      <a:pt x="60" y="453"/>
                      <a:pt x="66" y="453"/>
                    </a:cubicBezTo>
                    <a:lnTo>
                      <a:pt x="67" y="453"/>
                    </a:lnTo>
                    <a:lnTo>
                      <a:pt x="67" y="454"/>
                    </a:lnTo>
                    <a:cubicBezTo>
                      <a:pt x="67" y="456"/>
                      <a:pt x="67" y="459"/>
                      <a:pt x="68" y="461"/>
                    </a:cubicBezTo>
                    <a:cubicBezTo>
                      <a:pt x="68" y="463"/>
                      <a:pt x="69" y="466"/>
                      <a:pt x="69" y="470"/>
                    </a:cubicBezTo>
                    <a:cubicBezTo>
                      <a:pt x="69" y="478"/>
                      <a:pt x="65" y="481"/>
                      <a:pt x="61" y="483"/>
                    </a:cubicBezTo>
                    <a:cubicBezTo>
                      <a:pt x="58" y="486"/>
                      <a:pt x="55" y="488"/>
                      <a:pt x="55" y="494"/>
                    </a:cubicBezTo>
                    <a:cubicBezTo>
                      <a:pt x="55" y="496"/>
                      <a:pt x="56" y="498"/>
                      <a:pt x="57" y="500"/>
                    </a:cubicBezTo>
                    <a:cubicBezTo>
                      <a:pt x="58" y="502"/>
                      <a:pt x="60" y="505"/>
                      <a:pt x="60" y="509"/>
                    </a:cubicBezTo>
                    <a:cubicBezTo>
                      <a:pt x="60" y="514"/>
                      <a:pt x="57" y="516"/>
                      <a:pt x="54" y="518"/>
                    </a:cubicBezTo>
                    <a:cubicBezTo>
                      <a:pt x="52" y="520"/>
                      <a:pt x="50" y="522"/>
                      <a:pt x="50" y="524"/>
                    </a:cubicBezTo>
                    <a:cubicBezTo>
                      <a:pt x="50" y="526"/>
                      <a:pt x="49" y="527"/>
                      <a:pt x="49" y="528"/>
                    </a:cubicBezTo>
                    <a:cubicBezTo>
                      <a:pt x="49" y="531"/>
                      <a:pt x="49" y="533"/>
                      <a:pt x="47" y="535"/>
                    </a:cubicBezTo>
                    <a:cubicBezTo>
                      <a:pt x="46" y="535"/>
                      <a:pt x="44" y="535"/>
                      <a:pt x="43" y="535"/>
                    </a:cubicBezTo>
                    <a:cubicBezTo>
                      <a:pt x="43" y="535"/>
                      <a:pt x="42" y="535"/>
                      <a:pt x="42" y="535"/>
                    </a:cubicBezTo>
                    <a:cubicBezTo>
                      <a:pt x="42" y="546"/>
                      <a:pt x="48" y="557"/>
                      <a:pt x="60" y="557"/>
                    </a:cubicBezTo>
                    <a:lnTo>
                      <a:pt x="61" y="557"/>
                    </a:lnTo>
                    <a:lnTo>
                      <a:pt x="62" y="558"/>
                    </a:lnTo>
                    <a:cubicBezTo>
                      <a:pt x="63" y="569"/>
                      <a:pt x="55" y="572"/>
                      <a:pt x="47" y="574"/>
                    </a:cubicBezTo>
                    <a:cubicBezTo>
                      <a:pt x="41" y="576"/>
                      <a:pt x="36" y="578"/>
                      <a:pt x="36" y="583"/>
                    </a:cubicBezTo>
                    <a:cubicBezTo>
                      <a:pt x="36" y="586"/>
                      <a:pt x="38" y="587"/>
                      <a:pt x="39" y="589"/>
                    </a:cubicBezTo>
                    <a:cubicBezTo>
                      <a:pt x="40" y="591"/>
                      <a:pt x="42" y="593"/>
                      <a:pt x="42" y="596"/>
                    </a:cubicBezTo>
                    <a:lnTo>
                      <a:pt x="42" y="609"/>
                    </a:lnTo>
                    <a:cubicBezTo>
                      <a:pt x="42" y="609"/>
                      <a:pt x="42" y="614"/>
                      <a:pt x="45" y="614"/>
                    </a:cubicBezTo>
                    <a:cubicBezTo>
                      <a:pt x="49" y="614"/>
                      <a:pt x="51" y="613"/>
                      <a:pt x="54" y="613"/>
                    </a:cubicBezTo>
                    <a:cubicBezTo>
                      <a:pt x="57" y="612"/>
                      <a:pt x="60" y="612"/>
                      <a:pt x="64" y="612"/>
                    </a:cubicBezTo>
                    <a:cubicBezTo>
                      <a:pt x="71" y="612"/>
                      <a:pt x="74" y="615"/>
                      <a:pt x="76" y="618"/>
                    </a:cubicBezTo>
                    <a:cubicBezTo>
                      <a:pt x="78" y="620"/>
                      <a:pt x="80" y="622"/>
                      <a:pt x="84" y="623"/>
                    </a:cubicBezTo>
                    <a:lnTo>
                      <a:pt x="85" y="623"/>
                    </a:lnTo>
                    <a:lnTo>
                      <a:pt x="85" y="623"/>
                    </a:lnTo>
                    <a:cubicBezTo>
                      <a:pt x="86" y="626"/>
                      <a:pt x="89" y="633"/>
                      <a:pt x="91" y="635"/>
                    </a:cubicBezTo>
                    <a:cubicBezTo>
                      <a:pt x="92" y="636"/>
                      <a:pt x="94" y="636"/>
                      <a:pt x="96" y="636"/>
                    </a:cubicBezTo>
                    <a:cubicBezTo>
                      <a:pt x="99" y="637"/>
                      <a:pt x="103" y="639"/>
                      <a:pt x="103" y="644"/>
                    </a:cubicBezTo>
                    <a:cubicBezTo>
                      <a:pt x="103" y="648"/>
                      <a:pt x="101" y="651"/>
                      <a:pt x="99" y="654"/>
                    </a:cubicBezTo>
                    <a:cubicBezTo>
                      <a:pt x="96" y="657"/>
                      <a:pt x="93" y="661"/>
                      <a:pt x="93" y="667"/>
                    </a:cubicBezTo>
                    <a:cubicBezTo>
                      <a:pt x="93" y="673"/>
                      <a:pt x="98" y="674"/>
                      <a:pt x="103" y="676"/>
                    </a:cubicBezTo>
                    <a:cubicBezTo>
                      <a:pt x="108" y="677"/>
                      <a:pt x="114" y="679"/>
                      <a:pt x="114" y="686"/>
                    </a:cubicBezTo>
                    <a:cubicBezTo>
                      <a:pt x="114" y="692"/>
                      <a:pt x="111" y="694"/>
                      <a:pt x="108" y="697"/>
                    </a:cubicBezTo>
                    <a:cubicBezTo>
                      <a:pt x="105" y="699"/>
                      <a:pt x="103" y="701"/>
                      <a:pt x="103" y="705"/>
                    </a:cubicBezTo>
                    <a:lnTo>
                      <a:pt x="103" y="725"/>
                    </a:lnTo>
                    <a:cubicBezTo>
                      <a:pt x="103" y="728"/>
                      <a:pt x="104" y="730"/>
                      <a:pt x="107" y="733"/>
                    </a:cubicBezTo>
                    <a:cubicBezTo>
                      <a:pt x="110" y="736"/>
                      <a:pt x="114" y="741"/>
                      <a:pt x="114" y="749"/>
                    </a:cubicBezTo>
                    <a:cubicBezTo>
                      <a:pt x="114" y="754"/>
                      <a:pt x="110" y="755"/>
                      <a:pt x="108" y="757"/>
                    </a:cubicBezTo>
                    <a:cubicBezTo>
                      <a:pt x="105" y="758"/>
                      <a:pt x="104" y="759"/>
                      <a:pt x="104" y="761"/>
                    </a:cubicBezTo>
                    <a:cubicBezTo>
                      <a:pt x="104" y="764"/>
                      <a:pt x="113" y="773"/>
                      <a:pt x="116" y="773"/>
                    </a:cubicBezTo>
                    <a:cubicBezTo>
                      <a:pt x="119" y="773"/>
                      <a:pt x="120" y="773"/>
                      <a:pt x="122" y="772"/>
                    </a:cubicBezTo>
                    <a:cubicBezTo>
                      <a:pt x="124" y="772"/>
                      <a:pt x="125" y="772"/>
                      <a:pt x="127" y="772"/>
                    </a:cubicBezTo>
                    <a:cubicBezTo>
                      <a:pt x="131" y="772"/>
                      <a:pt x="133" y="774"/>
                      <a:pt x="135" y="775"/>
                    </a:cubicBezTo>
                    <a:cubicBezTo>
                      <a:pt x="136" y="776"/>
                      <a:pt x="137" y="777"/>
                      <a:pt x="138" y="777"/>
                    </a:cubicBezTo>
                    <a:cubicBezTo>
                      <a:pt x="146" y="782"/>
                      <a:pt x="148" y="792"/>
                      <a:pt x="151" y="801"/>
                    </a:cubicBezTo>
                    <a:cubicBezTo>
                      <a:pt x="153" y="808"/>
                      <a:pt x="154" y="815"/>
                      <a:pt x="159" y="820"/>
                    </a:cubicBezTo>
                    <a:lnTo>
                      <a:pt x="159" y="820"/>
                    </a:lnTo>
                    <a:lnTo>
                      <a:pt x="159" y="821"/>
                    </a:lnTo>
                    <a:cubicBezTo>
                      <a:pt x="159" y="822"/>
                      <a:pt x="160" y="823"/>
                      <a:pt x="161" y="824"/>
                    </a:cubicBezTo>
                    <a:cubicBezTo>
                      <a:pt x="161" y="825"/>
                      <a:pt x="162" y="827"/>
                      <a:pt x="162" y="829"/>
                    </a:cubicBezTo>
                    <a:cubicBezTo>
                      <a:pt x="162" y="832"/>
                      <a:pt x="160" y="833"/>
                      <a:pt x="158" y="835"/>
                    </a:cubicBezTo>
                    <a:cubicBezTo>
                      <a:pt x="157" y="835"/>
                      <a:pt x="156" y="836"/>
                      <a:pt x="156" y="837"/>
                    </a:cubicBezTo>
                    <a:cubicBezTo>
                      <a:pt x="155" y="839"/>
                      <a:pt x="156" y="840"/>
                      <a:pt x="156" y="841"/>
                    </a:cubicBezTo>
                    <a:cubicBezTo>
                      <a:pt x="156" y="843"/>
                      <a:pt x="156" y="845"/>
                      <a:pt x="153" y="847"/>
                    </a:cubicBezTo>
                    <a:cubicBezTo>
                      <a:pt x="152" y="850"/>
                      <a:pt x="149" y="852"/>
                      <a:pt x="147" y="854"/>
                    </a:cubicBezTo>
                    <a:cubicBezTo>
                      <a:pt x="142" y="857"/>
                      <a:pt x="137" y="860"/>
                      <a:pt x="137" y="868"/>
                    </a:cubicBezTo>
                    <a:cubicBezTo>
                      <a:pt x="139" y="870"/>
                      <a:pt x="142" y="873"/>
                      <a:pt x="143" y="874"/>
                    </a:cubicBezTo>
                    <a:lnTo>
                      <a:pt x="156" y="874"/>
                    </a:lnTo>
                    <a:lnTo>
                      <a:pt x="157" y="875"/>
                    </a:lnTo>
                    <a:cubicBezTo>
                      <a:pt x="158" y="877"/>
                      <a:pt x="161" y="878"/>
                      <a:pt x="166" y="878"/>
                    </a:cubicBezTo>
                    <a:cubicBezTo>
                      <a:pt x="185" y="878"/>
                      <a:pt x="195" y="861"/>
                      <a:pt x="202" y="842"/>
                    </a:cubicBezTo>
                    <a:cubicBezTo>
                      <a:pt x="203" y="840"/>
                      <a:pt x="205" y="839"/>
                      <a:pt x="207" y="838"/>
                    </a:cubicBezTo>
                    <a:cubicBezTo>
                      <a:pt x="208" y="838"/>
                      <a:pt x="209" y="838"/>
                      <a:pt x="209" y="837"/>
                    </a:cubicBezTo>
                    <a:cubicBezTo>
                      <a:pt x="210" y="836"/>
                      <a:pt x="210" y="834"/>
                      <a:pt x="210" y="832"/>
                    </a:cubicBezTo>
                    <a:cubicBezTo>
                      <a:pt x="210" y="829"/>
                      <a:pt x="210" y="826"/>
                      <a:pt x="213" y="824"/>
                    </a:cubicBezTo>
                    <a:cubicBezTo>
                      <a:pt x="221" y="819"/>
                      <a:pt x="237" y="817"/>
                      <a:pt x="245" y="817"/>
                    </a:cubicBezTo>
                    <a:cubicBezTo>
                      <a:pt x="245" y="816"/>
                      <a:pt x="245" y="815"/>
                      <a:pt x="245" y="814"/>
                    </a:cubicBezTo>
                    <a:cubicBezTo>
                      <a:pt x="241" y="814"/>
                      <a:pt x="238" y="809"/>
                      <a:pt x="235" y="805"/>
                    </a:cubicBezTo>
                    <a:cubicBezTo>
                      <a:pt x="234" y="803"/>
                      <a:pt x="232" y="800"/>
                      <a:pt x="230" y="799"/>
                    </a:cubicBezTo>
                    <a:cubicBezTo>
                      <a:pt x="230" y="799"/>
                      <a:pt x="229" y="798"/>
                      <a:pt x="229" y="798"/>
                    </a:cubicBezTo>
                    <a:cubicBezTo>
                      <a:pt x="228" y="798"/>
                      <a:pt x="225" y="796"/>
                      <a:pt x="225" y="794"/>
                    </a:cubicBezTo>
                    <a:cubicBezTo>
                      <a:pt x="225" y="792"/>
                      <a:pt x="234" y="784"/>
                      <a:pt x="236" y="784"/>
                    </a:cubicBezTo>
                    <a:cubicBezTo>
                      <a:pt x="242" y="784"/>
                      <a:pt x="244" y="784"/>
                      <a:pt x="244" y="778"/>
                    </a:cubicBezTo>
                    <a:cubicBezTo>
                      <a:pt x="244" y="777"/>
                      <a:pt x="244" y="776"/>
                      <a:pt x="243" y="774"/>
                    </a:cubicBezTo>
                    <a:cubicBezTo>
                      <a:pt x="243" y="773"/>
                      <a:pt x="242" y="772"/>
                      <a:pt x="242" y="770"/>
                    </a:cubicBezTo>
                    <a:cubicBezTo>
                      <a:pt x="242" y="768"/>
                      <a:pt x="243" y="766"/>
                      <a:pt x="243" y="764"/>
                    </a:cubicBezTo>
                    <a:cubicBezTo>
                      <a:pt x="244" y="763"/>
                      <a:pt x="245" y="761"/>
                      <a:pt x="245" y="758"/>
                    </a:cubicBezTo>
                    <a:cubicBezTo>
                      <a:pt x="245" y="756"/>
                      <a:pt x="244" y="754"/>
                      <a:pt x="244" y="752"/>
                    </a:cubicBezTo>
                    <a:cubicBezTo>
                      <a:pt x="243" y="751"/>
                      <a:pt x="242" y="749"/>
                      <a:pt x="242" y="747"/>
                    </a:cubicBezTo>
                    <a:cubicBezTo>
                      <a:pt x="242" y="746"/>
                      <a:pt x="243" y="744"/>
                      <a:pt x="244" y="741"/>
                    </a:cubicBezTo>
                    <a:cubicBezTo>
                      <a:pt x="245" y="739"/>
                      <a:pt x="246" y="737"/>
                      <a:pt x="247" y="734"/>
                    </a:cubicBezTo>
                    <a:lnTo>
                      <a:pt x="247" y="733"/>
                    </a:lnTo>
                    <a:lnTo>
                      <a:pt x="248" y="733"/>
                    </a:lnTo>
                    <a:cubicBezTo>
                      <a:pt x="253" y="732"/>
                      <a:pt x="258" y="724"/>
                      <a:pt x="258" y="719"/>
                    </a:cubicBezTo>
                    <a:cubicBezTo>
                      <a:pt x="258" y="715"/>
                      <a:pt x="256" y="713"/>
                      <a:pt x="253" y="710"/>
                    </a:cubicBezTo>
                    <a:cubicBezTo>
                      <a:pt x="251" y="707"/>
                      <a:pt x="249" y="705"/>
                      <a:pt x="249" y="701"/>
                    </a:cubicBezTo>
                    <a:cubicBezTo>
                      <a:pt x="249" y="689"/>
                      <a:pt x="253" y="677"/>
                      <a:pt x="261" y="677"/>
                    </a:cubicBezTo>
                    <a:lnTo>
                      <a:pt x="272" y="677"/>
                    </a:lnTo>
                    <a:cubicBezTo>
                      <a:pt x="276" y="677"/>
                      <a:pt x="279" y="673"/>
                      <a:pt x="281" y="670"/>
                    </a:cubicBezTo>
                    <a:cubicBezTo>
                      <a:pt x="283" y="666"/>
                      <a:pt x="285" y="663"/>
                      <a:pt x="289" y="663"/>
                    </a:cubicBezTo>
                    <a:cubicBezTo>
                      <a:pt x="295" y="663"/>
                      <a:pt x="297" y="669"/>
                      <a:pt x="298" y="673"/>
                    </a:cubicBezTo>
                    <a:cubicBezTo>
                      <a:pt x="300" y="678"/>
                      <a:pt x="301" y="682"/>
                      <a:pt x="306" y="682"/>
                    </a:cubicBezTo>
                    <a:cubicBezTo>
                      <a:pt x="307" y="682"/>
                      <a:pt x="306" y="679"/>
                      <a:pt x="306" y="677"/>
                    </a:cubicBezTo>
                    <a:cubicBezTo>
                      <a:pt x="305" y="675"/>
                      <a:pt x="305" y="673"/>
                      <a:pt x="305" y="672"/>
                    </a:cubicBezTo>
                    <a:cubicBezTo>
                      <a:pt x="305" y="670"/>
                      <a:pt x="307" y="657"/>
                      <a:pt x="310" y="656"/>
                    </a:cubicBezTo>
                    <a:cubicBezTo>
                      <a:pt x="311" y="655"/>
                      <a:pt x="311" y="655"/>
                      <a:pt x="312" y="655"/>
                    </a:cubicBezTo>
                    <a:cubicBezTo>
                      <a:pt x="312" y="655"/>
                      <a:pt x="313" y="655"/>
                      <a:pt x="313" y="655"/>
                    </a:cubicBezTo>
                    <a:cubicBezTo>
                      <a:pt x="313" y="655"/>
                      <a:pt x="314" y="655"/>
                      <a:pt x="314" y="655"/>
                    </a:cubicBezTo>
                    <a:cubicBezTo>
                      <a:pt x="314" y="654"/>
                      <a:pt x="314" y="653"/>
                      <a:pt x="314" y="652"/>
                    </a:cubicBezTo>
                    <a:cubicBezTo>
                      <a:pt x="314" y="651"/>
                      <a:pt x="314" y="649"/>
                      <a:pt x="316" y="647"/>
                    </a:cubicBezTo>
                    <a:cubicBezTo>
                      <a:pt x="317" y="646"/>
                      <a:pt x="319" y="645"/>
                      <a:pt x="320" y="643"/>
                    </a:cubicBezTo>
                    <a:cubicBezTo>
                      <a:pt x="323" y="641"/>
                      <a:pt x="327" y="637"/>
                      <a:pt x="327" y="634"/>
                    </a:cubicBezTo>
                    <a:cubicBezTo>
                      <a:pt x="327" y="633"/>
                      <a:pt x="327" y="633"/>
                      <a:pt x="326" y="632"/>
                    </a:cubicBezTo>
                    <a:cubicBezTo>
                      <a:pt x="325" y="632"/>
                      <a:pt x="324" y="631"/>
                      <a:pt x="324" y="631"/>
                    </a:cubicBezTo>
                    <a:lnTo>
                      <a:pt x="324" y="630"/>
                    </a:lnTo>
                    <a:lnTo>
                      <a:pt x="324" y="627"/>
                    </a:lnTo>
                    <a:cubicBezTo>
                      <a:pt x="324" y="625"/>
                      <a:pt x="324" y="623"/>
                      <a:pt x="326" y="622"/>
                    </a:cubicBezTo>
                    <a:cubicBezTo>
                      <a:pt x="328" y="619"/>
                      <a:pt x="332" y="617"/>
                      <a:pt x="335" y="617"/>
                    </a:cubicBezTo>
                    <a:cubicBezTo>
                      <a:pt x="338" y="617"/>
                      <a:pt x="338" y="619"/>
                      <a:pt x="339" y="621"/>
                    </a:cubicBezTo>
                    <a:cubicBezTo>
                      <a:pt x="339" y="622"/>
                      <a:pt x="340" y="623"/>
                      <a:pt x="340" y="624"/>
                    </a:cubicBezTo>
                    <a:cubicBezTo>
                      <a:pt x="347" y="628"/>
                      <a:pt x="356" y="633"/>
                      <a:pt x="358" y="633"/>
                    </a:cubicBezTo>
                    <a:cubicBezTo>
                      <a:pt x="364" y="633"/>
                      <a:pt x="364" y="629"/>
                      <a:pt x="364" y="628"/>
                    </a:cubicBezTo>
                    <a:lnTo>
                      <a:pt x="364" y="623"/>
                    </a:lnTo>
                    <a:cubicBezTo>
                      <a:pt x="364" y="621"/>
                      <a:pt x="365" y="619"/>
                      <a:pt x="366" y="618"/>
                    </a:cubicBezTo>
                    <a:cubicBezTo>
                      <a:pt x="367" y="617"/>
                      <a:pt x="367" y="617"/>
                      <a:pt x="367" y="616"/>
                    </a:cubicBezTo>
                    <a:lnTo>
                      <a:pt x="367" y="612"/>
                    </a:lnTo>
                    <a:cubicBezTo>
                      <a:pt x="366" y="610"/>
                      <a:pt x="364" y="608"/>
                      <a:pt x="362" y="607"/>
                    </a:cubicBezTo>
                    <a:cubicBezTo>
                      <a:pt x="359" y="605"/>
                      <a:pt x="357" y="603"/>
                      <a:pt x="357" y="601"/>
                    </a:cubicBezTo>
                    <a:cubicBezTo>
                      <a:pt x="357" y="597"/>
                      <a:pt x="360" y="595"/>
                      <a:pt x="362" y="593"/>
                    </a:cubicBezTo>
                    <a:cubicBezTo>
                      <a:pt x="364" y="591"/>
                      <a:pt x="366" y="589"/>
                      <a:pt x="366" y="587"/>
                    </a:cubicBezTo>
                    <a:cubicBezTo>
                      <a:pt x="366" y="585"/>
                      <a:pt x="365" y="583"/>
                      <a:pt x="364" y="581"/>
                    </a:cubicBezTo>
                    <a:cubicBezTo>
                      <a:pt x="363" y="581"/>
                      <a:pt x="363" y="580"/>
                      <a:pt x="363" y="579"/>
                    </a:cubicBezTo>
                    <a:lnTo>
                      <a:pt x="349" y="579"/>
                    </a:lnTo>
                    <a:lnTo>
                      <a:pt x="349" y="579"/>
                    </a:lnTo>
                    <a:cubicBezTo>
                      <a:pt x="346" y="576"/>
                      <a:pt x="345" y="566"/>
                      <a:pt x="345" y="562"/>
                    </a:cubicBezTo>
                    <a:cubicBezTo>
                      <a:pt x="345" y="557"/>
                      <a:pt x="346" y="555"/>
                      <a:pt x="347" y="553"/>
                    </a:cubicBezTo>
                    <a:cubicBezTo>
                      <a:pt x="348" y="552"/>
                      <a:pt x="349" y="550"/>
                      <a:pt x="349" y="549"/>
                    </a:cubicBezTo>
                    <a:cubicBezTo>
                      <a:pt x="347" y="548"/>
                      <a:pt x="347" y="547"/>
                      <a:pt x="346" y="545"/>
                    </a:cubicBezTo>
                    <a:lnTo>
                      <a:pt x="346" y="544"/>
                    </a:lnTo>
                    <a:lnTo>
                      <a:pt x="347" y="543"/>
                    </a:lnTo>
                    <a:cubicBezTo>
                      <a:pt x="349" y="542"/>
                      <a:pt x="350" y="541"/>
                      <a:pt x="351" y="539"/>
                    </a:cubicBezTo>
                    <a:cubicBezTo>
                      <a:pt x="352" y="538"/>
                      <a:pt x="353" y="537"/>
                      <a:pt x="356" y="535"/>
                    </a:cubicBezTo>
                    <a:cubicBezTo>
                      <a:pt x="356" y="535"/>
                      <a:pt x="356" y="534"/>
                      <a:pt x="357" y="534"/>
                    </a:cubicBezTo>
                    <a:cubicBezTo>
                      <a:pt x="358" y="533"/>
                      <a:pt x="359" y="532"/>
                      <a:pt x="359" y="530"/>
                    </a:cubicBezTo>
                    <a:cubicBezTo>
                      <a:pt x="359" y="527"/>
                      <a:pt x="360" y="525"/>
                      <a:pt x="361" y="523"/>
                    </a:cubicBezTo>
                    <a:cubicBezTo>
                      <a:pt x="363" y="521"/>
                      <a:pt x="364" y="519"/>
                      <a:pt x="364" y="516"/>
                    </a:cubicBezTo>
                    <a:cubicBezTo>
                      <a:pt x="364" y="516"/>
                      <a:pt x="364" y="515"/>
                      <a:pt x="363" y="514"/>
                    </a:cubicBezTo>
                    <a:cubicBezTo>
                      <a:pt x="362" y="513"/>
                      <a:pt x="361" y="512"/>
                      <a:pt x="361" y="509"/>
                    </a:cubicBezTo>
                    <a:cubicBezTo>
                      <a:pt x="361" y="508"/>
                      <a:pt x="362" y="506"/>
                      <a:pt x="363" y="505"/>
                    </a:cubicBezTo>
                    <a:cubicBezTo>
                      <a:pt x="363" y="504"/>
                      <a:pt x="364" y="503"/>
                      <a:pt x="364" y="501"/>
                    </a:cubicBezTo>
                    <a:cubicBezTo>
                      <a:pt x="364" y="498"/>
                      <a:pt x="362" y="496"/>
                      <a:pt x="360" y="494"/>
                    </a:cubicBezTo>
                    <a:cubicBezTo>
                      <a:pt x="357" y="492"/>
                      <a:pt x="354" y="490"/>
                      <a:pt x="354" y="485"/>
                    </a:cubicBezTo>
                    <a:cubicBezTo>
                      <a:pt x="354" y="481"/>
                      <a:pt x="356" y="479"/>
                      <a:pt x="357" y="478"/>
                    </a:cubicBezTo>
                    <a:cubicBezTo>
                      <a:pt x="358" y="476"/>
                      <a:pt x="359" y="476"/>
                      <a:pt x="359" y="475"/>
                    </a:cubicBezTo>
                    <a:cubicBezTo>
                      <a:pt x="359" y="473"/>
                      <a:pt x="358" y="473"/>
                      <a:pt x="357" y="471"/>
                    </a:cubicBezTo>
                    <a:cubicBezTo>
                      <a:pt x="356" y="470"/>
                      <a:pt x="354" y="467"/>
                      <a:pt x="354" y="463"/>
                    </a:cubicBezTo>
                    <a:cubicBezTo>
                      <a:pt x="354" y="455"/>
                      <a:pt x="359" y="454"/>
                      <a:pt x="364" y="452"/>
                    </a:cubicBezTo>
                    <a:cubicBezTo>
                      <a:pt x="368" y="451"/>
                      <a:pt x="371" y="450"/>
                      <a:pt x="373" y="447"/>
                    </a:cubicBezTo>
                    <a:lnTo>
                      <a:pt x="373" y="446"/>
                    </a:lnTo>
                    <a:cubicBezTo>
                      <a:pt x="372" y="446"/>
                      <a:pt x="372" y="446"/>
                      <a:pt x="372" y="446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33" name="Freeform 1189"/>
              <p:cNvSpPr>
                <a:spLocks/>
              </p:cNvSpPr>
              <p:nvPr/>
            </p:nvSpPr>
            <p:spPr bwMode="auto">
              <a:xfrm>
                <a:off x="7153102" y="668868"/>
                <a:ext cx="1110784" cy="1190550"/>
              </a:xfrm>
              <a:custGeom>
                <a:avLst/>
                <a:gdLst>
                  <a:gd name="T0" fmla="*/ 264 w 300"/>
                  <a:gd name="T1" fmla="*/ 170 h 392"/>
                  <a:gd name="T2" fmla="*/ 226 w 300"/>
                  <a:gd name="T3" fmla="*/ 189 h 392"/>
                  <a:gd name="T4" fmla="*/ 210 w 300"/>
                  <a:gd name="T5" fmla="*/ 181 h 392"/>
                  <a:gd name="T6" fmla="*/ 202 w 300"/>
                  <a:gd name="T7" fmla="*/ 130 h 392"/>
                  <a:gd name="T8" fmla="*/ 188 w 300"/>
                  <a:gd name="T9" fmla="*/ 115 h 392"/>
                  <a:gd name="T10" fmla="*/ 215 w 300"/>
                  <a:gd name="T11" fmla="*/ 109 h 392"/>
                  <a:gd name="T12" fmla="*/ 222 w 300"/>
                  <a:gd name="T13" fmla="*/ 82 h 392"/>
                  <a:gd name="T14" fmla="*/ 234 w 300"/>
                  <a:gd name="T15" fmla="*/ 83 h 392"/>
                  <a:gd name="T16" fmla="*/ 268 w 300"/>
                  <a:gd name="T17" fmla="*/ 50 h 392"/>
                  <a:gd name="T18" fmla="*/ 247 w 300"/>
                  <a:gd name="T19" fmla="*/ 39 h 392"/>
                  <a:gd name="T20" fmla="*/ 226 w 300"/>
                  <a:gd name="T21" fmla="*/ 38 h 392"/>
                  <a:gd name="T22" fmla="*/ 218 w 300"/>
                  <a:gd name="T23" fmla="*/ 0 h 392"/>
                  <a:gd name="T24" fmla="*/ 188 w 300"/>
                  <a:gd name="T25" fmla="*/ 42 h 392"/>
                  <a:gd name="T26" fmla="*/ 202 w 300"/>
                  <a:gd name="T27" fmla="*/ 49 h 392"/>
                  <a:gd name="T28" fmla="*/ 168 w 300"/>
                  <a:gd name="T29" fmla="*/ 55 h 392"/>
                  <a:gd name="T30" fmla="*/ 67 w 300"/>
                  <a:gd name="T31" fmla="*/ 130 h 392"/>
                  <a:gd name="T32" fmla="*/ 40 w 300"/>
                  <a:gd name="T33" fmla="*/ 178 h 392"/>
                  <a:gd name="T34" fmla="*/ 54 w 300"/>
                  <a:gd name="T35" fmla="*/ 203 h 392"/>
                  <a:gd name="T36" fmla="*/ 67 w 300"/>
                  <a:gd name="T37" fmla="*/ 217 h 392"/>
                  <a:gd name="T38" fmla="*/ 51 w 300"/>
                  <a:gd name="T39" fmla="*/ 224 h 392"/>
                  <a:gd name="T40" fmla="*/ 25 w 300"/>
                  <a:gd name="T41" fmla="*/ 226 h 392"/>
                  <a:gd name="T42" fmla="*/ 13 w 300"/>
                  <a:gd name="T43" fmla="*/ 265 h 392"/>
                  <a:gd name="T44" fmla="*/ 5 w 300"/>
                  <a:gd name="T45" fmla="*/ 289 h 392"/>
                  <a:gd name="T46" fmla="*/ 31 w 300"/>
                  <a:gd name="T47" fmla="*/ 319 h 392"/>
                  <a:gd name="T48" fmla="*/ 29 w 300"/>
                  <a:gd name="T49" fmla="*/ 326 h 392"/>
                  <a:gd name="T50" fmla="*/ 16 w 300"/>
                  <a:gd name="T51" fmla="*/ 356 h 392"/>
                  <a:gd name="T52" fmla="*/ 25 w 300"/>
                  <a:gd name="T53" fmla="*/ 362 h 392"/>
                  <a:gd name="T54" fmla="*/ 36 w 300"/>
                  <a:gd name="T55" fmla="*/ 375 h 392"/>
                  <a:gd name="T56" fmla="*/ 58 w 300"/>
                  <a:gd name="T57" fmla="*/ 381 h 392"/>
                  <a:gd name="T58" fmla="*/ 70 w 300"/>
                  <a:gd name="T59" fmla="*/ 383 h 392"/>
                  <a:gd name="T60" fmla="*/ 74 w 300"/>
                  <a:gd name="T61" fmla="*/ 387 h 392"/>
                  <a:gd name="T62" fmla="*/ 98 w 300"/>
                  <a:gd name="T63" fmla="*/ 385 h 392"/>
                  <a:gd name="T64" fmla="*/ 115 w 300"/>
                  <a:gd name="T65" fmla="*/ 381 h 392"/>
                  <a:gd name="T66" fmla="*/ 138 w 300"/>
                  <a:gd name="T67" fmla="*/ 371 h 392"/>
                  <a:gd name="T68" fmla="*/ 140 w 300"/>
                  <a:gd name="T69" fmla="*/ 364 h 392"/>
                  <a:gd name="T70" fmla="*/ 150 w 300"/>
                  <a:gd name="T71" fmla="*/ 344 h 392"/>
                  <a:gd name="T72" fmla="*/ 151 w 300"/>
                  <a:gd name="T73" fmla="*/ 336 h 392"/>
                  <a:gd name="T74" fmla="*/ 198 w 300"/>
                  <a:gd name="T75" fmla="*/ 301 h 392"/>
                  <a:gd name="T76" fmla="*/ 217 w 300"/>
                  <a:gd name="T77" fmla="*/ 305 h 392"/>
                  <a:gd name="T78" fmla="*/ 235 w 300"/>
                  <a:gd name="T79" fmla="*/ 310 h 392"/>
                  <a:gd name="T80" fmla="*/ 262 w 300"/>
                  <a:gd name="T81" fmla="*/ 290 h 392"/>
                  <a:gd name="T82" fmla="*/ 269 w 300"/>
                  <a:gd name="T83" fmla="*/ 262 h 392"/>
                  <a:gd name="T84" fmla="*/ 276 w 300"/>
                  <a:gd name="T85" fmla="*/ 252 h 392"/>
                  <a:gd name="T86" fmla="*/ 290 w 300"/>
                  <a:gd name="T87" fmla="*/ 250 h 392"/>
                  <a:gd name="T88" fmla="*/ 289 w 300"/>
                  <a:gd name="T89" fmla="*/ 197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00" h="392">
                    <a:moveTo>
                      <a:pt x="284" y="168"/>
                    </a:moveTo>
                    <a:cubicBezTo>
                      <a:pt x="282" y="168"/>
                      <a:pt x="281" y="168"/>
                      <a:pt x="279" y="169"/>
                    </a:cubicBezTo>
                    <a:cubicBezTo>
                      <a:pt x="273" y="170"/>
                      <a:pt x="268" y="170"/>
                      <a:pt x="264" y="170"/>
                    </a:cubicBezTo>
                    <a:cubicBezTo>
                      <a:pt x="262" y="170"/>
                      <a:pt x="260" y="170"/>
                      <a:pt x="258" y="170"/>
                    </a:cubicBezTo>
                    <a:cubicBezTo>
                      <a:pt x="245" y="170"/>
                      <a:pt x="234" y="169"/>
                      <a:pt x="226" y="189"/>
                    </a:cubicBezTo>
                    <a:cubicBezTo>
                      <a:pt x="226" y="189"/>
                      <a:pt x="226" y="189"/>
                      <a:pt x="226" y="189"/>
                    </a:cubicBezTo>
                    <a:cubicBezTo>
                      <a:pt x="223" y="192"/>
                      <a:pt x="219" y="194"/>
                      <a:pt x="216" y="194"/>
                    </a:cubicBezTo>
                    <a:cubicBezTo>
                      <a:pt x="212" y="194"/>
                      <a:pt x="208" y="192"/>
                      <a:pt x="207" y="188"/>
                    </a:cubicBezTo>
                    <a:cubicBezTo>
                      <a:pt x="206" y="186"/>
                      <a:pt x="207" y="183"/>
                      <a:pt x="210" y="181"/>
                    </a:cubicBezTo>
                    <a:cubicBezTo>
                      <a:pt x="212" y="179"/>
                      <a:pt x="215" y="177"/>
                      <a:pt x="217" y="175"/>
                    </a:cubicBezTo>
                    <a:cubicBezTo>
                      <a:pt x="224" y="171"/>
                      <a:pt x="229" y="168"/>
                      <a:pt x="227" y="157"/>
                    </a:cubicBezTo>
                    <a:cubicBezTo>
                      <a:pt x="225" y="132"/>
                      <a:pt x="213" y="131"/>
                      <a:pt x="202" y="130"/>
                    </a:cubicBezTo>
                    <a:cubicBezTo>
                      <a:pt x="196" y="129"/>
                      <a:pt x="189" y="128"/>
                      <a:pt x="186" y="122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5" y="118"/>
                      <a:pt x="186" y="116"/>
                      <a:pt x="188" y="115"/>
                    </a:cubicBezTo>
                    <a:cubicBezTo>
                      <a:pt x="190" y="112"/>
                      <a:pt x="194" y="112"/>
                      <a:pt x="198" y="112"/>
                    </a:cubicBezTo>
                    <a:cubicBezTo>
                      <a:pt x="199" y="112"/>
                      <a:pt x="200" y="112"/>
                      <a:pt x="201" y="112"/>
                    </a:cubicBezTo>
                    <a:cubicBezTo>
                      <a:pt x="206" y="112"/>
                      <a:pt x="212" y="112"/>
                      <a:pt x="215" y="109"/>
                    </a:cubicBezTo>
                    <a:cubicBezTo>
                      <a:pt x="216" y="107"/>
                      <a:pt x="216" y="103"/>
                      <a:pt x="215" y="98"/>
                    </a:cubicBezTo>
                    <a:cubicBezTo>
                      <a:pt x="214" y="91"/>
                      <a:pt x="215" y="87"/>
                      <a:pt x="217" y="84"/>
                    </a:cubicBezTo>
                    <a:cubicBezTo>
                      <a:pt x="218" y="83"/>
                      <a:pt x="220" y="82"/>
                      <a:pt x="222" y="82"/>
                    </a:cubicBezTo>
                    <a:cubicBezTo>
                      <a:pt x="224" y="82"/>
                      <a:pt x="225" y="82"/>
                      <a:pt x="227" y="83"/>
                    </a:cubicBezTo>
                    <a:cubicBezTo>
                      <a:pt x="227" y="83"/>
                      <a:pt x="228" y="83"/>
                      <a:pt x="228" y="83"/>
                    </a:cubicBezTo>
                    <a:cubicBezTo>
                      <a:pt x="230" y="83"/>
                      <a:pt x="232" y="83"/>
                      <a:pt x="234" y="83"/>
                    </a:cubicBezTo>
                    <a:cubicBezTo>
                      <a:pt x="243" y="83"/>
                      <a:pt x="244" y="79"/>
                      <a:pt x="246" y="74"/>
                    </a:cubicBezTo>
                    <a:cubicBezTo>
                      <a:pt x="246" y="71"/>
                      <a:pt x="247" y="67"/>
                      <a:pt x="252" y="66"/>
                    </a:cubicBezTo>
                    <a:cubicBezTo>
                      <a:pt x="261" y="65"/>
                      <a:pt x="267" y="57"/>
                      <a:pt x="268" y="50"/>
                    </a:cubicBezTo>
                    <a:cubicBezTo>
                      <a:pt x="269" y="47"/>
                      <a:pt x="269" y="44"/>
                      <a:pt x="268" y="42"/>
                    </a:cubicBezTo>
                    <a:cubicBezTo>
                      <a:pt x="264" y="44"/>
                      <a:pt x="261" y="45"/>
                      <a:pt x="258" y="45"/>
                    </a:cubicBezTo>
                    <a:cubicBezTo>
                      <a:pt x="253" y="45"/>
                      <a:pt x="249" y="42"/>
                      <a:pt x="247" y="39"/>
                    </a:cubicBezTo>
                    <a:cubicBezTo>
                      <a:pt x="244" y="36"/>
                      <a:pt x="242" y="34"/>
                      <a:pt x="238" y="34"/>
                    </a:cubicBezTo>
                    <a:cubicBezTo>
                      <a:pt x="236" y="34"/>
                      <a:pt x="233" y="35"/>
                      <a:pt x="229" y="37"/>
                    </a:cubicBezTo>
                    <a:cubicBezTo>
                      <a:pt x="228" y="38"/>
                      <a:pt x="227" y="38"/>
                      <a:pt x="226" y="38"/>
                    </a:cubicBezTo>
                    <a:cubicBezTo>
                      <a:pt x="226" y="38"/>
                      <a:pt x="225" y="38"/>
                      <a:pt x="225" y="37"/>
                    </a:cubicBezTo>
                    <a:cubicBezTo>
                      <a:pt x="224" y="36"/>
                      <a:pt x="225" y="35"/>
                      <a:pt x="226" y="33"/>
                    </a:cubicBezTo>
                    <a:cubicBezTo>
                      <a:pt x="230" y="25"/>
                      <a:pt x="237" y="10"/>
                      <a:pt x="218" y="0"/>
                    </a:cubicBezTo>
                    <a:cubicBezTo>
                      <a:pt x="214" y="1"/>
                      <a:pt x="211" y="3"/>
                      <a:pt x="208" y="5"/>
                    </a:cubicBezTo>
                    <a:cubicBezTo>
                      <a:pt x="193" y="13"/>
                      <a:pt x="181" y="20"/>
                      <a:pt x="179" y="43"/>
                    </a:cubicBezTo>
                    <a:cubicBezTo>
                      <a:pt x="181" y="43"/>
                      <a:pt x="184" y="42"/>
                      <a:pt x="188" y="42"/>
                    </a:cubicBezTo>
                    <a:cubicBezTo>
                      <a:pt x="193" y="42"/>
                      <a:pt x="198" y="44"/>
                      <a:pt x="202" y="46"/>
                    </a:cubicBezTo>
                    <a:cubicBezTo>
                      <a:pt x="202" y="46"/>
                      <a:pt x="202" y="47"/>
                      <a:pt x="202" y="47"/>
                    </a:cubicBezTo>
                    <a:lnTo>
                      <a:pt x="202" y="49"/>
                    </a:lnTo>
                    <a:cubicBezTo>
                      <a:pt x="202" y="59"/>
                      <a:pt x="201" y="62"/>
                      <a:pt x="189" y="62"/>
                    </a:cubicBezTo>
                    <a:cubicBezTo>
                      <a:pt x="187" y="62"/>
                      <a:pt x="185" y="60"/>
                      <a:pt x="182" y="59"/>
                    </a:cubicBezTo>
                    <a:cubicBezTo>
                      <a:pt x="178" y="57"/>
                      <a:pt x="174" y="55"/>
                      <a:pt x="168" y="55"/>
                    </a:cubicBezTo>
                    <a:cubicBezTo>
                      <a:pt x="164" y="55"/>
                      <a:pt x="160" y="56"/>
                      <a:pt x="155" y="58"/>
                    </a:cubicBezTo>
                    <a:cubicBezTo>
                      <a:pt x="142" y="71"/>
                      <a:pt x="128" y="81"/>
                      <a:pt x="114" y="90"/>
                    </a:cubicBezTo>
                    <a:cubicBezTo>
                      <a:pt x="96" y="101"/>
                      <a:pt x="80" y="112"/>
                      <a:pt x="67" y="130"/>
                    </a:cubicBezTo>
                    <a:cubicBezTo>
                      <a:pt x="64" y="134"/>
                      <a:pt x="61" y="140"/>
                      <a:pt x="58" y="147"/>
                    </a:cubicBezTo>
                    <a:cubicBezTo>
                      <a:pt x="55" y="153"/>
                      <a:pt x="52" y="160"/>
                      <a:pt x="49" y="166"/>
                    </a:cubicBezTo>
                    <a:cubicBezTo>
                      <a:pt x="46" y="170"/>
                      <a:pt x="43" y="175"/>
                      <a:pt x="40" y="178"/>
                    </a:cubicBezTo>
                    <a:cubicBezTo>
                      <a:pt x="34" y="187"/>
                      <a:pt x="29" y="195"/>
                      <a:pt x="31" y="197"/>
                    </a:cubicBezTo>
                    <a:cubicBezTo>
                      <a:pt x="39" y="203"/>
                      <a:pt x="42" y="203"/>
                      <a:pt x="46" y="202"/>
                    </a:cubicBezTo>
                    <a:cubicBezTo>
                      <a:pt x="48" y="202"/>
                      <a:pt x="51" y="202"/>
                      <a:pt x="54" y="203"/>
                    </a:cubicBezTo>
                    <a:cubicBezTo>
                      <a:pt x="56" y="202"/>
                      <a:pt x="57" y="202"/>
                      <a:pt x="58" y="202"/>
                    </a:cubicBezTo>
                    <a:cubicBezTo>
                      <a:pt x="66" y="202"/>
                      <a:pt x="68" y="215"/>
                      <a:pt x="68" y="215"/>
                    </a:cubicBezTo>
                    <a:cubicBezTo>
                      <a:pt x="68" y="216"/>
                      <a:pt x="67" y="216"/>
                      <a:pt x="67" y="217"/>
                    </a:cubicBezTo>
                    <a:cubicBezTo>
                      <a:pt x="66" y="217"/>
                      <a:pt x="66" y="219"/>
                      <a:pt x="65" y="221"/>
                    </a:cubicBezTo>
                    <a:cubicBezTo>
                      <a:pt x="65" y="223"/>
                      <a:pt x="64" y="226"/>
                      <a:pt x="60" y="226"/>
                    </a:cubicBezTo>
                    <a:cubicBezTo>
                      <a:pt x="57" y="226"/>
                      <a:pt x="55" y="225"/>
                      <a:pt x="51" y="224"/>
                    </a:cubicBezTo>
                    <a:cubicBezTo>
                      <a:pt x="48" y="229"/>
                      <a:pt x="44" y="231"/>
                      <a:pt x="40" y="231"/>
                    </a:cubicBezTo>
                    <a:cubicBezTo>
                      <a:pt x="36" y="231"/>
                      <a:pt x="32" y="229"/>
                      <a:pt x="26" y="226"/>
                    </a:cubicBezTo>
                    <a:cubicBezTo>
                      <a:pt x="26" y="226"/>
                      <a:pt x="25" y="226"/>
                      <a:pt x="25" y="226"/>
                    </a:cubicBezTo>
                    <a:cubicBezTo>
                      <a:pt x="25" y="226"/>
                      <a:pt x="25" y="230"/>
                      <a:pt x="26" y="232"/>
                    </a:cubicBezTo>
                    <a:cubicBezTo>
                      <a:pt x="26" y="237"/>
                      <a:pt x="27" y="244"/>
                      <a:pt x="25" y="251"/>
                    </a:cubicBezTo>
                    <a:cubicBezTo>
                      <a:pt x="23" y="257"/>
                      <a:pt x="18" y="261"/>
                      <a:pt x="13" y="265"/>
                    </a:cubicBezTo>
                    <a:cubicBezTo>
                      <a:pt x="7" y="270"/>
                      <a:pt x="0" y="275"/>
                      <a:pt x="0" y="286"/>
                    </a:cubicBezTo>
                    <a:cubicBezTo>
                      <a:pt x="0" y="286"/>
                      <a:pt x="0" y="287"/>
                      <a:pt x="0" y="288"/>
                    </a:cubicBezTo>
                    <a:cubicBezTo>
                      <a:pt x="2" y="288"/>
                      <a:pt x="4" y="289"/>
                      <a:pt x="5" y="289"/>
                    </a:cubicBezTo>
                    <a:cubicBezTo>
                      <a:pt x="5" y="289"/>
                      <a:pt x="5" y="289"/>
                      <a:pt x="6" y="289"/>
                    </a:cubicBezTo>
                    <a:cubicBezTo>
                      <a:pt x="15" y="289"/>
                      <a:pt x="34" y="300"/>
                      <a:pt x="34" y="310"/>
                    </a:cubicBezTo>
                    <a:cubicBezTo>
                      <a:pt x="34" y="315"/>
                      <a:pt x="32" y="318"/>
                      <a:pt x="31" y="319"/>
                    </a:cubicBezTo>
                    <a:cubicBezTo>
                      <a:pt x="30" y="320"/>
                      <a:pt x="29" y="321"/>
                      <a:pt x="29" y="322"/>
                    </a:cubicBezTo>
                    <a:cubicBezTo>
                      <a:pt x="29" y="322"/>
                      <a:pt x="29" y="322"/>
                      <a:pt x="29" y="322"/>
                    </a:cubicBezTo>
                    <a:cubicBezTo>
                      <a:pt x="28" y="324"/>
                      <a:pt x="28" y="325"/>
                      <a:pt x="29" y="326"/>
                    </a:cubicBezTo>
                    <a:cubicBezTo>
                      <a:pt x="29" y="328"/>
                      <a:pt x="29" y="329"/>
                      <a:pt x="29" y="331"/>
                    </a:cubicBezTo>
                    <a:cubicBezTo>
                      <a:pt x="28" y="335"/>
                      <a:pt x="25" y="338"/>
                      <a:pt x="23" y="341"/>
                    </a:cubicBezTo>
                    <a:cubicBezTo>
                      <a:pt x="19" y="346"/>
                      <a:pt x="16" y="350"/>
                      <a:pt x="16" y="356"/>
                    </a:cubicBezTo>
                    <a:cubicBezTo>
                      <a:pt x="16" y="360"/>
                      <a:pt x="18" y="361"/>
                      <a:pt x="21" y="361"/>
                    </a:cubicBezTo>
                    <a:cubicBezTo>
                      <a:pt x="22" y="361"/>
                      <a:pt x="23" y="361"/>
                      <a:pt x="24" y="361"/>
                    </a:cubicBezTo>
                    <a:cubicBezTo>
                      <a:pt x="24" y="361"/>
                      <a:pt x="25" y="361"/>
                      <a:pt x="25" y="362"/>
                    </a:cubicBezTo>
                    <a:cubicBezTo>
                      <a:pt x="26" y="364"/>
                      <a:pt x="26" y="366"/>
                      <a:pt x="26" y="368"/>
                    </a:cubicBezTo>
                    <a:cubicBezTo>
                      <a:pt x="26" y="369"/>
                      <a:pt x="26" y="369"/>
                      <a:pt x="26" y="370"/>
                    </a:cubicBezTo>
                    <a:cubicBezTo>
                      <a:pt x="26" y="371"/>
                      <a:pt x="31" y="375"/>
                      <a:pt x="36" y="375"/>
                    </a:cubicBezTo>
                    <a:cubicBezTo>
                      <a:pt x="38" y="375"/>
                      <a:pt x="40" y="375"/>
                      <a:pt x="42" y="374"/>
                    </a:cubicBezTo>
                    <a:cubicBezTo>
                      <a:pt x="43" y="373"/>
                      <a:pt x="45" y="373"/>
                      <a:pt x="48" y="373"/>
                    </a:cubicBezTo>
                    <a:cubicBezTo>
                      <a:pt x="55" y="373"/>
                      <a:pt x="57" y="378"/>
                      <a:pt x="58" y="381"/>
                    </a:cubicBezTo>
                    <a:cubicBezTo>
                      <a:pt x="60" y="385"/>
                      <a:pt x="60" y="387"/>
                      <a:pt x="63" y="387"/>
                    </a:cubicBezTo>
                    <a:cubicBezTo>
                      <a:pt x="65" y="386"/>
                      <a:pt x="66" y="386"/>
                      <a:pt x="67" y="385"/>
                    </a:cubicBezTo>
                    <a:cubicBezTo>
                      <a:pt x="68" y="384"/>
                      <a:pt x="68" y="384"/>
                      <a:pt x="70" y="383"/>
                    </a:cubicBezTo>
                    <a:cubicBezTo>
                      <a:pt x="70" y="383"/>
                      <a:pt x="70" y="383"/>
                      <a:pt x="70" y="383"/>
                    </a:cubicBezTo>
                    <a:cubicBezTo>
                      <a:pt x="71" y="383"/>
                      <a:pt x="71" y="383"/>
                      <a:pt x="71" y="383"/>
                    </a:cubicBezTo>
                    <a:cubicBezTo>
                      <a:pt x="72" y="384"/>
                      <a:pt x="73" y="386"/>
                      <a:pt x="74" y="387"/>
                    </a:cubicBezTo>
                    <a:cubicBezTo>
                      <a:pt x="77" y="390"/>
                      <a:pt x="79" y="392"/>
                      <a:pt x="84" y="392"/>
                    </a:cubicBezTo>
                    <a:cubicBezTo>
                      <a:pt x="89" y="392"/>
                      <a:pt x="91" y="391"/>
                      <a:pt x="93" y="389"/>
                    </a:cubicBezTo>
                    <a:cubicBezTo>
                      <a:pt x="95" y="388"/>
                      <a:pt x="96" y="386"/>
                      <a:pt x="98" y="385"/>
                    </a:cubicBezTo>
                    <a:cubicBezTo>
                      <a:pt x="100" y="385"/>
                      <a:pt x="102" y="385"/>
                      <a:pt x="103" y="385"/>
                    </a:cubicBezTo>
                    <a:cubicBezTo>
                      <a:pt x="105" y="386"/>
                      <a:pt x="106" y="386"/>
                      <a:pt x="108" y="385"/>
                    </a:cubicBezTo>
                    <a:cubicBezTo>
                      <a:pt x="110" y="385"/>
                      <a:pt x="113" y="382"/>
                      <a:pt x="115" y="381"/>
                    </a:cubicBezTo>
                    <a:cubicBezTo>
                      <a:pt x="116" y="379"/>
                      <a:pt x="117" y="379"/>
                      <a:pt x="118" y="378"/>
                    </a:cubicBezTo>
                    <a:cubicBezTo>
                      <a:pt x="122" y="376"/>
                      <a:pt x="125" y="375"/>
                      <a:pt x="128" y="375"/>
                    </a:cubicBezTo>
                    <a:cubicBezTo>
                      <a:pt x="132" y="374"/>
                      <a:pt x="135" y="374"/>
                      <a:pt x="138" y="371"/>
                    </a:cubicBezTo>
                    <a:cubicBezTo>
                      <a:pt x="139" y="370"/>
                      <a:pt x="139" y="369"/>
                      <a:pt x="139" y="367"/>
                    </a:cubicBezTo>
                    <a:cubicBezTo>
                      <a:pt x="139" y="366"/>
                      <a:pt x="139" y="365"/>
                      <a:pt x="139" y="364"/>
                    </a:cubicBezTo>
                    <a:cubicBezTo>
                      <a:pt x="139" y="364"/>
                      <a:pt x="139" y="364"/>
                      <a:pt x="140" y="364"/>
                    </a:cubicBezTo>
                    <a:cubicBezTo>
                      <a:pt x="139" y="361"/>
                      <a:pt x="139" y="359"/>
                      <a:pt x="139" y="357"/>
                    </a:cubicBezTo>
                    <a:cubicBezTo>
                      <a:pt x="139" y="349"/>
                      <a:pt x="141" y="348"/>
                      <a:pt x="145" y="346"/>
                    </a:cubicBezTo>
                    <a:cubicBezTo>
                      <a:pt x="147" y="346"/>
                      <a:pt x="148" y="345"/>
                      <a:pt x="150" y="344"/>
                    </a:cubicBezTo>
                    <a:cubicBezTo>
                      <a:pt x="151" y="343"/>
                      <a:pt x="151" y="343"/>
                      <a:pt x="151" y="341"/>
                    </a:cubicBezTo>
                    <a:cubicBezTo>
                      <a:pt x="150" y="339"/>
                      <a:pt x="150" y="338"/>
                      <a:pt x="151" y="336"/>
                    </a:cubicBezTo>
                    <a:cubicBezTo>
                      <a:pt x="151" y="336"/>
                      <a:pt x="151" y="336"/>
                      <a:pt x="151" y="336"/>
                    </a:cubicBezTo>
                    <a:cubicBezTo>
                      <a:pt x="154" y="334"/>
                      <a:pt x="156" y="333"/>
                      <a:pt x="158" y="331"/>
                    </a:cubicBezTo>
                    <a:cubicBezTo>
                      <a:pt x="161" y="328"/>
                      <a:pt x="165" y="326"/>
                      <a:pt x="167" y="322"/>
                    </a:cubicBezTo>
                    <a:cubicBezTo>
                      <a:pt x="175" y="310"/>
                      <a:pt x="185" y="305"/>
                      <a:pt x="198" y="301"/>
                    </a:cubicBezTo>
                    <a:cubicBezTo>
                      <a:pt x="200" y="301"/>
                      <a:pt x="201" y="300"/>
                      <a:pt x="202" y="298"/>
                    </a:cubicBezTo>
                    <a:cubicBezTo>
                      <a:pt x="204" y="296"/>
                      <a:pt x="206" y="294"/>
                      <a:pt x="210" y="294"/>
                    </a:cubicBezTo>
                    <a:cubicBezTo>
                      <a:pt x="214" y="294"/>
                      <a:pt x="215" y="300"/>
                      <a:pt x="217" y="305"/>
                    </a:cubicBezTo>
                    <a:cubicBezTo>
                      <a:pt x="218" y="312"/>
                      <a:pt x="219" y="317"/>
                      <a:pt x="224" y="317"/>
                    </a:cubicBezTo>
                    <a:cubicBezTo>
                      <a:pt x="226" y="317"/>
                      <a:pt x="230" y="314"/>
                      <a:pt x="233" y="312"/>
                    </a:cubicBezTo>
                    <a:cubicBezTo>
                      <a:pt x="234" y="311"/>
                      <a:pt x="234" y="310"/>
                      <a:pt x="235" y="310"/>
                    </a:cubicBezTo>
                    <a:cubicBezTo>
                      <a:pt x="238" y="308"/>
                      <a:pt x="243" y="308"/>
                      <a:pt x="247" y="307"/>
                    </a:cubicBezTo>
                    <a:cubicBezTo>
                      <a:pt x="256" y="306"/>
                      <a:pt x="262" y="305"/>
                      <a:pt x="262" y="298"/>
                    </a:cubicBezTo>
                    <a:lnTo>
                      <a:pt x="262" y="290"/>
                    </a:lnTo>
                    <a:cubicBezTo>
                      <a:pt x="262" y="283"/>
                      <a:pt x="264" y="279"/>
                      <a:pt x="266" y="274"/>
                    </a:cubicBezTo>
                    <a:cubicBezTo>
                      <a:pt x="267" y="272"/>
                      <a:pt x="268" y="270"/>
                      <a:pt x="269" y="268"/>
                    </a:cubicBezTo>
                    <a:cubicBezTo>
                      <a:pt x="269" y="266"/>
                      <a:pt x="269" y="264"/>
                      <a:pt x="269" y="262"/>
                    </a:cubicBezTo>
                    <a:cubicBezTo>
                      <a:pt x="270" y="258"/>
                      <a:pt x="270" y="254"/>
                      <a:pt x="273" y="251"/>
                    </a:cubicBezTo>
                    <a:cubicBezTo>
                      <a:pt x="273" y="251"/>
                      <a:pt x="274" y="251"/>
                      <a:pt x="274" y="251"/>
                    </a:cubicBezTo>
                    <a:cubicBezTo>
                      <a:pt x="275" y="251"/>
                      <a:pt x="275" y="252"/>
                      <a:pt x="276" y="252"/>
                    </a:cubicBezTo>
                    <a:cubicBezTo>
                      <a:pt x="277" y="253"/>
                      <a:pt x="278" y="254"/>
                      <a:pt x="280" y="254"/>
                    </a:cubicBezTo>
                    <a:cubicBezTo>
                      <a:pt x="282" y="254"/>
                      <a:pt x="283" y="253"/>
                      <a:pt x="285" y="252"/>
                    </a:cubicBezTo>
                    <a:cubicBezTo>
                      <a:pt x="286" y="251"/>
                      <a:pt x="288" y="250"/>
                      <a:pt x="290" y="250"/>
                    </a:cubicBezTo>
                    <a:cubicBezTo>
                      <a:pt x="288" y="243"/>
                      <a:pt x="287" y="235"/>
                      <a:pt x="285" y="226"/>
                    </a:cubicBezTo>
                    <a:cubicBezTo>
                      <a:pt x="284" y="220"/>
                      <a:pt x="283" y="215"/>
                      <a:pt x="282" y="209"/>
                    </a:cubicBezTo>
                    <a:cubicBezTo>
                      <a:pt x="281" y="205"/>
                      <a:pt x="285" y="201"/>
                      <a:pt x="289" y="197"/>
                    </a:cubicBezTo>
                    <a:cubicBezTo>
                      <a:pt x="294" y="192"/>
                      <a:pt x="300" y="188"/>
                      <a:pt x="300" y="182"/>
                    </a:cubicBezTo>
                    <a:cubicBezTo>
                      <a:pt x="300" y="176"/>
                      <a:pt x="296" y="168"/>
                      <a:pt x="284" y="16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834" name="Freeform 1190"/>
              <p:cNvSpPr>
                <a:spLocks/>
              </p:cNvSpPr>
              <p:nvPr/>
            </p:nvSpPr>
            <p:spPr bwMode="auto">
              <a:xfrm>
                <a:off x="8312905" y="2153701"/>
                <a:ext cx="506394" cy="642090"/>
              </a:xfrm>
              <a:custGeom>
                <a:avLst/>
                <a:gdLst>
                  <a:gd name="T0" fmla="*/ 125 w 136"/>
                  <a:gd name="T1" fmla="*/ 163 h 211"/>
                  <a:gd name="T2" fmla="*/ 116 w 136"/>
                  <a:gd name="T3" fmla="*/ 154 h 211"/>
                  <a:gd name="T4" fmla="*/ 104 w 136"/>
                  <a:gd name="T5" fmla="*/ 146 h 211"/>
                  <a:gd name="T6" fmla="*/ 104 w 136"/>
                  <a:gd name="T7" fmla="*/ 129 h 211"/>
                  <a:gd name="T8" fmla="*/ 109 w 136"/>
                  <a:gd name="T9" fmla="*/ 121 h 211"/>
                  <a:gd name="T10" fmla="*/ 116 w 136"/>
                  <a:gd name="T11" fmla="*/ 118 h 211"/>
                  <a:gd name="T12" fmla="*/ 111 w 136"/>
                  <a:gd name="T13" fmla="*/ 116 h 211"/>
                  <a:gd name="T14" fmla="*/ 85 w 136"/>
                  <a:gd name="T15" fmla="*/ 91 h 211"/>
                  <a:gd name="T16" fmla="*/ 84 w 136"/>
                  <a:gd name="T17" fmla="*/ 84 h 211"/>
                  <a:gd name="T18" fmla="*/ 86 w 136"/>
                  <a:gd name="T19" fmla="*/ 72 h 211"/>
                  <a:gd name="T20" fmla="*/ 94 w 136"/>
                  <a:gd name="T21" fmla="*/ 60 h 211"/>
                  <a:gd name="T22" fmla="*/ 76 w 136"/>
                  <a:gd name="T23" fmla="*/ 48 h 211"/>
                  <a:gd name="T24" fmla="*/ 61 w 136"/>
                  <a:gd name="T25" fmla="*/ 38 h 211"/>
                  <a:gd name="T26" fmla="*/ 51 w 136"/>
                  <a:gd name="T27" fmla="*/ 16 h 211"/>
                  <a:gd name="T28" fmla="*/ 52 w 136"/>
                  <a:gd name="T29" fmla="*/ 15 h 211"/>
                  <a:gd name="T30" fmla="*/ 57 w 136"/>
                  <a:gd name="T31" fmla="*/ 18 h 211"/>
                  <a:gd name="T32" fmla="*/ 64 w 136"/>
                  <a:gd name="T33" fmla="*/ 21 h 211"/>
                  <a:gd name="T34" fmla="*/ 65 w 136"/>
                  <a:gd name="T35" fmla="*/ 20 h 211"/>
                  <a:gd name="T36" fmla="*/ 65 w 136"/>
                  <a:gd name="T37" fmla="*/ 10 h 211"/>
                  <a:gd name="T38" fmla="*/ 46 w 136"/>
                  <a:gd name="T39" fmla="*/ 7 h 211"/>
                  <a:gd name="T40" fmla="*/ 46 w 136"/>
                  <a:gd name="T41" fmla="*/ 7 h 211"/>
                  <a:gd name="T42" fmla="*/ 45 w 136"/>
                  <a:gd name="T43" fmla="*/ 7 h 211"/>
                  <a:gd name="T44" fmla="*/ 28 w 136"/>
                  <a:gd name="T45" fmla="*/ 0 h 211"/>
                  <a:gd name="T46" fmla="*/ 28 w 136"/>
                  <a:gd name="T47" fmla="*/ 1 h 211"/>
                  <a:gd name="T48" fmla="*/ 20 w 136"/>
                  <a:gd name="T49" fmla="*/ 16 h 211"/>
                  <a:gd name="T50" fmla="*/ 15 w 136"/>
                  <a:gd name="T51" fmla="*/ 19 h 211"/>
                  <a:gd name="T52" fmla="*/ 5 w 136"/>
                  <a:gd name="T53" fmla="*/ 30 h 211"/>
                  <a:gd name="T54" fmla="*/ 12 w 136"/>
                  <a:gd name="T55" fmla="*/ 47 h 211"/>
                  <a:gd name="T56" fmla="*/ 17 w 136"/>
                  <a:gd name="T57" fmla="*/ 60 h 211"/>
                  <a:gd name="T58" fmla="*/ 15 w 136"/>
                  <a:gd name="T59" fmla="*/ 68 h 211"/>
                  <a:gd name="T60" fmla="*/ 13 w 136"/>
                  <a:gd name="T61" fmla="*/ 76 h 211"/>
                  <a:gd name="T62" fmla="*/ 17 w 136"/>
                  <a:gd name="T63" fmla="*/ 90 h 211"/>
                  <a:gd name="T64" fmla="*/ 21 w 136"/>
                  <a:gd name="T65" fmla="*/ 107 h 211"/>
                  <a:gd name="T66" fmla="*/ 5 w 136"/>
                  <a:gd name="T67" fmla="*/ 131 h 211"/>
                  <a:gd name="T68" fmla="*/ 3 w 136"/>
                  <a:gd name="T69" fmla="*/ 132 h 211"/>
                  <a:gd name="T70" fmla="*/ 0 w 136"/>
                  <a:gd name="T71" fmla="*/ 134 h 211"/>
                  <a:gd name="T72" fmla="*/ 51 w 136"/>
                  <a:gd name="T73" fmla="*/ 170 h 211"/>
                  <a:gd name="T74" fmla="*/ 103 w 136"/>
                  <a:gd name="T75" fmla="*/ 195 h 211"/>
                  <a:gd name="T76" fmla="*/ 136 w 136"/>
                  <a:gd name="T77" fmla="*/ 211 h 211"/>
                  <a:gd name="T78" fmla="*/ 125 w 136"/>
                  <a:gd name="T79" fmla="*/ 163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" h="211">
                    <a:moveTo>
                      <a:pt x="125" y="163"/>
                    </a:moveTo>
                    <a:cubicBezTo>
                      <a:pt x="122" y="156"/>
                      <a:pt x="120" y="155"/>
                      <a:pt x="116" y="154"/>
                    </a:cubicBezTo>
                    <a:cubicBezTo>
                      <a:pt x="113" y="153"/>
                      <a:pt x="109" y="151"/>
                      <a:pt x="104" y="146"/>
                    </a:cubicBezTo>
                    <a:cubicBezTo>
                      <a:pt x="102" y="143"/>
                      <a:pt x="102" y="135"/>
                      <a:pt x="104" y="129"/>
                    </a:cubicBezTo>
                    <a:cubicBezTo>
                      <a:pt x="104" y="126"/>
                      <a:pt x="106" y="122"/>
                      <a:pt x="109" y="121"/>
                    </a:cubicBezTo>
                    <a:cubicBezTo>
                      <a:pt x="114" y="119"/>
                      <a:pt x="115" y="118"/>
                      <a:pt x="116" y="118"/>
                    </a:cubicBezTo>
                    <a:cubicBezTo>
                      <a:pt x="115" y="117"/>
                      <a:pt x="113" y="116"/>
                      <a:pt x="111" y="116"/>
                    </a:cubicBezTo>
                    <a:cubicBezTo>
                      <a:pt x="103" y="113"/>
                      <a:pt x="89" y="107"/>
                      <a:pt x="85" y="91"/>
                    </a:cubicBezTo>
                    <a:cubicBezTo>
                      <a:pt x="85" y="88"/>
                      <a:pt x="84" y="86"/>
                      <a:pt x="84" y="84"/>
                    </a:cubicBezTo>
                    <a:cubicBezTo>
                      <a:pt x="82" y="78"/>
                      <a:pt x="82" y="77"/>
                      <a:pt x="86" y="72"/>
                    </a:cubicBezTo>
                    <a:cubicBezTo>
                      <a:pt x="92" y="68"/>
                      <a:pt x="94" y="63"/>
                      <a:pt x="94" y="60"/>
                    </a:cubicBezTo>
                    <a:cubicBezTo>
                      <a:pt x="93" y="54"/>
                      <a:pt x="84" y="51"/>
                      <a:pt x="76" y="48"/>
                    </a:cubicBezTo>
                    <a:cubicBezTo>
                      <a:pt x="69" y="45"/>
                      <a:pt x="63" y="42"/>
                      <a:pt x="61" y="38"/>
                    </a:cubicBezTo>
                    <a:cubicBezTo>
                      <a:pt x="50" y="20"/>
                      <a:pt x="50" y="18"/>
                      <a:pt x="51" y="16"/>
                    </a:cubicBezTo>
                    <a:cubicBezTo>
                      <a:pt x="51" y="16"/>
                      <a:pt x="52" y="15"/>
                      <a:pt x="52" y="15"/>
                    </a:cubicBezTo>
                    <a:cubicBezTo>
                      <a:pt x="53" y="15"/>
                      <a:pt x="55" y="16"/>
                      <a:pt x="57" y="18"/>
                    </a:cubicBezTo>
                    <a:cubicBezTo>
                      <a:pt x="59" y="19"/>
                      <a:pt x="62" y="21"/>
                      <a:pt x="64" y="21"/>
                    </a:cubicBezTo>
                    <a:cubicBezTo>
                      <a:pt x="64" y="21"/>
                      <a:pt x="65" y="21"/>
                      <a:pt x="65" y="20"/>
                    </a:cubicBezTo>
                    <a:cubicBezTo>
                      <a:pt x="65" y="20"/>
                      <a:pt x="66" y="17"/>
                      <a:pt x="65" y="10"/>
                    </a:cubicBezTo>
                    <a:cubicBezTo>
                      <a:pt x="60" y="7"/>
                      <a:pt x="54" y="5"/>
                      <a:pt x="46" y="7"/>
                    </a:cubicBezTo>
                    <a:lnTo>
                      <a:pt x="46" y="7"/>
                    </a:lnTo>
                    <a:lnTo>
                      <a:pt x="45" y="7"/>
                    </a:lnTo>
                    <a:cubicBezTo>
                      <a:pt x="37" y="5"/>
                      <a:pt x="32" y="4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6" y="7"/>
                      <a:pt x="24" y="13"/>
                      <a:pt x="20" y="16"/>
                    </a:cubicBezTo>
                    <a:cubicBezTo>
                      <a:pt x="19" y="17"/>
                      <a:pt x="17" y="18"/>
                      <a:pt x="15" y="19"/>
                    </a:cubicBezTo>
                    <a:cubicBezTo>
                      <a:pt x="10" y="21"/>
                      <a:pt x="5" y="24"/>
                      <a:pt x="5" y="30"/>
                    </a:cubicBezTo>
                    <a:cubicBezTo>
                      <a:pt x="5" y="37"/>
                      <a:pt x="9" y="42"/>
                      <a:pt x="12" y="47"/>
                    </a:cubicBezTo>
                    <a:cubicBezTo>
                      <a:pt x="15" y="52"/>
                      <a:pt x="17" y="56"/>
                      <a:pt x="17" y="60"/>
                    </a:cubicBezTo>
                    <a:cubicBezTo>
                      <a:pt x="17" y="63"/>
                      <a:pt x="16" y="66"/>
                      <a:pt x="15" y="68"/>
                    </a:cubicBezTo>
                    <a:cubicBezTo>
                      <a:pt x="14" y="70"/>
                      <a:pt x="13" y="73"/>
                      <a:pt x="13" y="76"/>
                    </a:cubicBezTo>
                    <a:cubicBezTo>
                      <a:pt x="13" y="82"/>
                      <a:pt x="15" y="86"/>
                      <a:pt x="17" y="90"/>
                    </a:cubicBezTo>
                    <a:cubicBezTo>
                      <a:pt x="19" y="95"/>
                      <a:pt x="21" y="100"/>
                      <a:pt x="21" y="107"/>
                    </a:cubicBezTo>
                    <a:cubicBezTo>
                      <a:pt x="21" y="114"/>
                      <a:pt x="12" y="124"/>
                      <a:pt x="5" y="131"/>
                    </a:cubicBezTo>
                    <a:lnTo>
                      <a:pt x="3" y="132"/>
                    </a:lnTo>
                    <a:lnTo>
                      <a:pt x="0" y="134"/>
                    </a:lnTo>
                    <a:cubicBezTo>
                      <a:pt x="4" y="138"/>
                      <a:pt x="26" y="160"/>
                      <a:pt x="51" y="170"/>
                    </a:cubicBezTo>
                    <a:cubicBezTo>
                      <a:pt x="64" y="176"/>
                      <a:pt x="84" y="185"/>
                      <a:pt x="103" y="195"/>
                    </a:cubicBezTo>
                    <a:cubicBezTo>
                      <a:pt x="115" y="201"/>
                      <a:pt x="126" y="207"/>
                      <a:pt x="136" y="211"/>
                    </a:cubicBezTo>
                    <a:cubicBezTo>
                      <a:pt x="135" y="191"/>
                      <a:pt x="131" y="176"/>
                      <a:pt x="125" y="16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35" name="Freeform 1191"/>
              <p:cNvSpPr>
                <a:spLocks/>
              </p:cNvSpPr>
              <p:nvPr/>
            </p:nvSpPr>
            <p:spPr bwMode="auto">
              <a:xfrm>
                <a:off x="8868292" y="3745559"/>
                <a:ext cx="32671" cy="93644"/>
              </a:xfrm>
              <a:custGeom>
                <a:avLst/>
                <a:gdLst>
                  <a:gd name="T0" fmla="*/ 0 w 11"/>
                  <a:gd name="T1" fmla="*/ 12 h 35"/>
                  <a:gd name="T2" fmla="*/ 1 w 11"/>
                  <a:gd name="T3" fmla="*/ 17 h 35"/>
                  <a:gd name="T4" fmla="*/ 2 w 11"/>
                  <a:gd name="T5" fmla="*/ 17 h 35"/>
                  <a:gd name="T6" fmla="*/ 3 w 11"/>
                  <a:gd name="T7" fmla="*/ 23 h 35"/>
                  <a:gd name="T8" fmla="*/ 11 w 11"/>
                  <a:gd name="T9" fmla="*/ 35 h 35"/>
                  <a:gd name="T10" fmla="*/ 11 w 11"/>
                  <a:gd name="T11" fmla="*/ 34 h 35"/>
                  <a:gd name="T12" fmla="*/ 7 w 11"/>
                  <a:gd name="T13" fmla="*/ 24 h 35"/>
                  <a:gd name="T14" fmla="*/ 7 w 11"/>
                  <a:gd name="T15" fmla="*/ 13 h 35"/>
                  <a:gd name="T16" fmla="*/ 10 w 11"/>
                  <a:gd name="T17" fmla="*/ 3 h 35"/>
                  <a:gd name="T18" fmla="*/ 10 w 11"/>
                  <a:gd name="T19" fmla="*/ 0 h 35"/>
                  <a:gd name="T20" fmla="*/ 0 w 11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5">
                    <a:moveTo>
                      <a:pt x="0" y="12"/>
                    </a:moveTo>
                    <a:cubicBezTo>
                      <a:pt x="0" y="15"/>
                      <a:pt x="1" y="15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" y="19"/>
                      <a:pt x="3" y="21"/>
                      <a:pt x="3" y="23"/>
                    </a:cubicBezTo>
                    <a:cubicBezTo>
                      <a:pt x="4" y="30"/>
                      <a:pt x="6" y="34"/>
                      <a:pt x="11" y="35"/>
                    </a:cubicBezTo>
                    <a:lnTo>
                      <a:pt x="11" y="34"/>
                    </a:lnTo>
                    <a:cubicBezTo>
                      <a:pt x="10" y="32"/>
                      <a:pt x="7" y="28"/>
                      <a:pt x="7" y="24"/>
                    </a:cubicBezTo>
                    <a:lnTo>
                      <a:pt x="7" y="13"/>
                    </a:lnTo>
                    <a:cubicBezTo>
                      <a:pt x="7" y="10"/>
                      <a:pt x="9" y="5"/>
                      <a:pt x="10" y="3"/>
                    </a:cubicBezTo>
                    <a:lnTo>
                      <a:pt x="10" y="0"/>
                    </a:lnTo>
                    <a:cubicBezTo>
                      <a:pt x="4" y="2"/>
                      <a:pt x="0" y="6"/>
                      <a:pt x="0" y="1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36" name="Freeform 1192"/>
              <p:cNvSpPr>
                <a:spLocks/>
              </p:cNvSpPr>
              <p:nvPr/>
            </p:nvSpPr>
            <p:spPr bwMode="auto">
              <a:xfrm>
                <a:off x="8900963" y="3558278"/>
                <a:ext cx="32671" cy="160526"/>
              </a:xfrm>
              <a:custGeom>
                <a:avLst/>
                <a:gdLst>
                  <a:gd name="T0" fmla="*/ 7 w 12"/>
                  <a:gd name="T1" fmla="*/ 54 h 54"/>
                  <a:gd name="T2" fmla="*/ 8 w 12"/>
                  <a:gd name="T3" fmla="*/ 51 h 54"/>
                  <a:gd name="T4" fmla="*/ 9 w 12"/>
                  <a:gd name="T5" fmla="*/ 46 h 54"/>
                  <a:gd name="T6" fmla="*/ 7 w 12"/>
                  <a:gd name="T7" fmla="*/ 41 h 54"/>
                  <a:gd name="T8" fmla="*/ 6 w 12"/>
                  <a:gd name="T9" fmla="*/ 35 h 54"/>
                  <a:gd name="T10" fmla="*/ 8 w 12"/>
                  <a:gd name="T11" fmla="*/ 30 h 54"/>
                  <a:gd name="T12" fmla="*/ 10 w 12"/>
                  <a:gd name="T13" fmla="*/ 27 h 54"/>
                  <a:gd name="T14" fmla="*/ 10 w 12"/>
                  <a:gd name="T15" fmla="*/ 22 h 54"/>
                  <a:gd name="T16" fmla="*/ 9 w 12"/>
                  <a:gd name="T17" fmla="*/ 15 h 54"/>
                  <a:gd name="T18" fmla="*/ 10 w 12"/>
                  <a:gd name="T19" fmla="*/ 9 h 54"/>
                  <a:gd name="T20" fmla="*/ 12 w 12"/>
                  <a:gd name="T21" fmla="*/ 4 h 54"/>
                  <a:gd name="T22" fmla="*/ 10 w 12"/>
                  <a:gd name="T23" fmla="*/ 0 h 54"/>
                  <a:gd name="T24" fmla="*/ 7 w 12"/>
                  <a:gd name="T25" fmla="*/ 6 h 54"/>
                  <a:gd name="T26" fmla="*/ 0 w 12"/>
                  <a:gd name="T27" fmla="*/ 15 h 54"/>
                  <a:gd name="T28" fmla="*/ 0 w 12"/>
                  <a:gd name="T29" fmla="*/ 16 h 54"/>
                  <a:gd name="T30" fmla="*/ 1 w 12"/>
                  <a:gd name="T31" fmla="*/ 20 h 54"/>
                  <a:gd name="T32" fmla="*/ 2 w 12"/>
                  <a:gd name="T33" fmla="*/ 23 h 54"/>
                  <a:gd name="T34" fmla="*/ 2 w 12"/>
                  <a:gd name="T35" fmla="*/ 35 h 54"/>
                  <a:gd name="T36" fmla="*/ 2 w 12"/>
                  <a:gd name="T37" fmla="*/ 39 h 54"/>
                  <a:gd name="T38" fmla="*/ 3 w 12"/>
                  <a:gd name="T39" fmla="*/ 44 h 54"/>
                  <a:gd name="T40" fmla="*/ 3 w 12"/>
                  <a:gd name="T41" fmla="*/ 44 h 54"/>
                  <a:gd name="T42" fmla="*/ 6 w 12"/>
                  <a:gd name="T43" fmla="*/ 47 h 54"/>
                  <a:gd name="T44" fmla="*/ 6 w 12"/>
                  <a:gd name="T45" fmla="*/ 49 h 54"/>
                  <a:gd name="T46" fmla="*/ 7 w 12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54">
                    <a:moveTo>
                      <a:pt x="7" y="54"/>
                    </a:moveTo>
                    <a:cubicBezTo>
                      <a:pt x="7" y="53"/>
                      <a:pt x="7" y="52"/>
                      <a:pt x="8" y="51"/>
                    </a:cubicBezTo>
                    <a:cubicBezTo>
                      <a:pt x="8" y="49"/>
                      <a:pt x="9" y="48"/>
                      <a:pt x="9" y="46"/>
                    </a:cubicBezTo>
                    <a:cubicBezTo>
                      <a:pt x="9" y="44"/>
                      <a:pt x="8" y="42"/>
                      <a:pt x="7" y="41"/>
                    </a:cubicBezTo>
                    <a:cubicBezTo>
                      <a:pt x="6" y="39"/>
                      <a:pt x="6" y="37"/>
                      <a:pt x="6" y="35"/>
                    </a:cubicBezTo>
                    <a:cubicBezTo>
                      <a:pt x="6" y="33"/>
                      <a:pt x="7" y="31"/>
                      <a:pt x="8" y="30"/>
                    </a:cubicBezTo>
                    <a:cubicBezTo>
                      <a:pt x="9" y="29"/>
                      <a:pt x="10" y="28"/>
                      <a:pt x="10" y="27"/>
                    </a:cubicBezTo>
                    <a:cubicBezTo>
                      <a:pt x="10" y="25"/>
                      <a:pt x="10" y="23"/>
                      <a:pt x="10" y="22"/>
                    </a:cubicBezTo>
                    <a:cubicBezTo>
                      <a:pt x="9" y="20"/>
                      <a:pt x="9" y="18"/>
                      <a:pt x="9" y="15"/>
                    </a:cubicBezTo>
                    <a:cubicBezTo>
                      <a:pt x="9" y="12"/>
                      <a:pt x="10" y="11"/>
                      <a:pt x="10" y="9"/>
                    </a:cubicBezTo>
                    <a:cubicBezTo>
                      <a:pt x="11" y="8"/>
                      <a:pt x="12" y="7"/>
                      <a:pt x="12" y="4"/>
                    </a:cubicBezTo>
                    <a:cubicBezTo>
                      <a:pt x="12" y="3"/>
                      <a:pt x="10" y="0"/>
                      <a:pt x="10" y="0"/>
                    </a:cubicBezTo>
                    <a:cubicBezTo>
                      <a:pt x="8" y="0"/>
                      <a:pt x="8" y="2"/>
                      <a:pt x="7" y="6"/>
                    </a:cubicBezTo>
                    <a:cubicBezTo>
                      <a:pt x="6" y="9"/>
                      <a:pt x="5" y="14"/>
                      <a:pt x="0" y="15"/>
                    </a:cubicBezTo>
                    <a:lnTo>
                      <a:pt x="0" y="16"/>
                    </a:lnTo>
                    <a:cubicBezTo>
                      <a:pt x="0" y="17"/>
                      <a:pt x="0" y="18"/>
                      <a:pt x="1" y="20"/>
                    </a:cubicBezTo>
                    <a:cubicBezTo>
                      <a:pt x="1" y="21"/>
                      <a:pt x="2" y="22"/>
                      <a:pt x="2" y="23"/>
                    </a:cubicBezTo>
                    <a:lnTo>
                      <a:pt x="2" y="35"/>
                    </a:lnTo>
                    <a:cubicBezTo>
                      <a:pt x="2" y="36"/>
                      <a:pt x="2" y="37"/>
                      <a:pt x="2" y="39"/>
                    </a:cubicBezTo>
                    <a:cubicBezTo>
                      <a:pt x="2" y="41"/>
                      <a:pt x="2" y="43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4"/>
                      <a:pt x="6" y="45"/>
                      <a:pt x="6" y="47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51"/>
                      <a:pt x="6" y="53"/>
                      <a:pt x="7" y="5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37" name="Freeform 1193"/>
              <p:cNvSpPr>
                <a:spLocks/>
              </p:cNvSpPr>
              <p:nvPr/>
            </p:nvSpPr>
            <p:spPr bwMode="auto">
              <a:xfrm>
                <a:off x="8949965" y="3758932"/>
                <a:ext cx="16340" cy="26754"/>
              </a:xfrm>
              <a:custGeom>
                <a:avLst/>
                <a:gdLst>
                  <a:gd name="T0" fmla="*/ 0 w 3"/>
                  <a:gd name="T1" fmla="*/ 7 h 7"/>
                  <a:gd name="T2" fmla="*/ 0 w 3"/>
                  <a:gd name="T3" fmla="*/ 7 h 7"/>
                  <a:gd name="T4" fmla="*/ 3 w 3"/>
                  <a:gd name="T5" fmla="*/ 2 h 7"/>
                  <a:gd name="T6" fmla="*/ 1 w 3"/>
                  <a:gd name="T7" fmla="*/ 0 h 7"/>
                  <a:gd name="T8" fmla="*/ 1 w 3"/>
                  <a:gd name="T9" fmla="*/ 0 h 7"/>
                  <a:gd name="T10" fmla="*/ 0 w 3"/>
                  <a:gd name="T11" fmla="*/ 6 h 7"/>
                  <a:gd name="T12" fmla="*/ 0 w 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38" name="Freeform 1194"/>
              <p:cNvSpPr>
                <a:spLocks/>
              </p:cNvSpPr>
              <p:nvPr/>
            </p:nvSpPr>
            <p:spPr bwMode="auto">
              <a:xfrm>
                <a:off x="8949965" y="3411133"/>
                <a:ext cx="16340" cy="93644"/>
              </a:xfrm>
              <a:custGeom>
                <a:avLst/>
                <a:gdLst>
                  <a:gd name="T0" fmla="*/ 5 w 7"/>
                  <a:gd name="T1" fmla="*/ 28 h 28"/>
                  <a:gd name="T2" fmla="*/ 7 w 7"/>
                  <a:gd name="T3" fmla="*/ 20 h 28"/>
                  <a:gd name="T4" fmla="*/ 7 w 7"/>
                  <a:gd name="T5" fmla="*/ 6 h 28"/>
                  <a:gd name="T6" fmla="*/ 2 w 7"/>
                  <a:gd name="T7" fmla="*/ 0 h 28"/>
                  <a:gd name="T8" fmla="*/ 1 w 7"/>
                  <a:gd name="T9" fmla="*/ 2 h 28"/>
                  <a:gd name="T10" fmla="*/ 1 w 7"/>
                  <a:gd name="T11" fmla="*/ 8 h 28"/>
                  <a:gd name="T12" fmla="*/ 0 w 7"/>
                  <a:gd name="T13" fmla="*/ 14 h 28"/>
                  <a:gd name="T14" fmla="*/ 4 w 7"/>
                  <a:gd name="T15" fmla="*/ 27 h 28"/>
                  <a:gd name="T16" fmla="*/ 5 w 7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8">
                    <a:moveTo>
                      <a:pt x="5" y="28"/>
                    </a:moveTo>
                    <a:cubicBezTo>
                      <a:pt x="6" y="25"/>
                      <a:pt x="7" y="21"/>
                      <a:pt x="7" y="20"/>
                    </a:cubicBezTo>
                    <a:lnTo>
                      <a:pt x="7" y="6"/>
                    </a:lnTo>
                    <a:cubicBezTo>
                      <a:pt x="7" y="3"/>
                      <a:pt x="4" y="0"/>
                      <a:pt x="2" y="0"/>
                    </a:cubicBezTo>
                    <a:cubicBezTo>
                      <a:pt x="2" y="0"/>
                      <a:pt x="1" y="0"/>
                      <a:pt x="1" y="2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1" y="10"/>
                      <a:pt x="0" y="12"/>
                      <a:pt x="0" y="14"/>
                    </a:cubicBezTo>
                    <a:cubicBezTo>
                      <a:pt x="0" y="20"/>
                      <a:pt x="2" y="23"/>
                      <a:pt x="4" y="27"/>
                    </a:cubicBezTo>
                    <a:cubicBezTo>
                      <a:pt x="4" y="27"/>
                      <a:pt x="5" y="27"/>
                      <a:pt x="5" y="2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39" name="Freeform 1195"/>
              <p:cNvSpPr>
                <a:spLocks/>
              </p:cNvSpPr>
              <p:nvPr/>
            </p:nvSpPr>
            <p:spPr bwMode="auto">
              <a:xfrm>
                <a:off x="8949965" y="3263988"/>
                <a:ext cx="32671" cy="40135"/>
              </a:xfrm>
              <a:custGeom>
                <a:avLst/>
                <a:gdLst>
                  <a:gd name="T0" fmla="*/ 5 w 5"/>
                  <a:gd name="T1" fmla="*/ 14 h 14"/>
                  <a:gd name="T2" fmla="*/ 5 w 5"/>
                  <a:gd name="T3" fmla="*/ 14 h 14"/>
                  <a:gd name="T4" fmla="*/ 5 w 5"/>
                  <a:gd name="T5" fmla="*/ 11 h 14"/>
                  <a:gd name="T6" fmla="*/ 2 w 5"/>
                  <a:gd name="T7" fmla="*/ 1 h 14"/>
                  <a:gd name="T8" fmla="*/ 0 w 5"/>
                  <a:gd name="T9" fmla="*/ 0 h 14"/>
                  <a:gd name="T10" fmla="*/ 0 w 5"/>
                  <a:gd name="T11" fmla="*/ 1 h 14"/>
                  <a:gd name="T12" fmla="*/ 2 w 5"/>
                  <a:gd name="T13" fmla="*/ 5 h 14"/>
                  <a:gd name="T14" fmla="*/ 4 w 5"/>
                  <a:gd name="T15" fmla="*/ 9 h 14"/>
                  <a:gd name="T16" fmla="*/ 4 w 5"/>
                  <a:gd name="T17" fmla="*/ 13 h 14"/>
                  <a:gd name="T18" fmla="*/ 5 w 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2"/>
                      <a:pt x="5" y="11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4" y="8"/>
                      <a:pt x="4" y="9"/>
                    </a:cubicBezTo>
                    <a:lnTo>
                      <a:pt x="4" y="13"/>
                    </a:lnTo>
                    <a:cubicBezTo>
                      <a:pt x="4" y="14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0" name="Freeform 1196"/>
              <p:cNvSpPr>
                <a:spLocks/>
              </p:cNvSpPr>
              <p:nvPr/>
            </p:nvSpPr>
            <p:spPr bwMode="auto">
              <a:xfrm>
                <a:off x="8949965" y="3237234"/>
                <a:ext cx="0" cy="13381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1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0"/>
                    </a:ln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1" name="Freeform 1197"/>
              <p:cNvSpPr>
                <a:spLocks/>
              </p:cNvSpPr>
              <p:nvPr/>
            </p:nvSpPr>
            <p:spPr bwMode="auto">
              <a:xfrm>
                <a:off x="8949965" y="3183725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2" name="Freeform 1198"/>
              <p:cNvSpPr>
                <a:spLocks/>
              </p:cNvSpPr>
              <p:nvPr/>
            </p:nvSpPr>
            <p:spPr bwMode="auto">
              <a:xfrm>
                <a:off x="8933634" y="3143590"/>
                <a:ext cx="0" cy="13381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  <a:gd name="T10" fmla="*/ 0 w 2"/>
                  <a:gd name="T11" fmla="*/ 1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3" name="Freeform 1199"/>
              <p:cNvSpPr>
                <a:spLocks/>
              </p:cNvSpPr>
              <p:nvPr/>
            </p:nvSpPr>
            <p:spPr bwMode="auto">
              <a:xfrm>
                <a:off x="8900963" y="3063327"/>
                <a:ext cx="0" cy="13381"/>
              </a:xfrm>
              <a:custGeom>
                <a:avLst/>
                <a:gdLst>
                  <a:gd name="T0" fmla="*/ 2 w 3"/>
                  <a:gd name="T1" fmla="*/ 0 h 6"/>
                  <a:gd name="T2" fmla="*/ 0 w 3"/>
                  <a:gd name="T3" fmla="*/ 3 h 6"/>
                  <a:gd name="T4" fmla="*/ 2 w 3"/>
                  <a:gd name="T5" fmla="*/ 6 h 6"/>
                  <a:gd name="T6" fmla="*/ 3 w 3"/>
                  <a:gd name="T7" fmla="*/ 3 h 6"/>
                  <a:gd name="T8" fmla="*/ 3 w 3"/>
                  <a:gd name="T9" fmla="*/ 0 h 6"/>
                  <a:gd name="T10" fmla="*/ 2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2" y="6"/>
                      <a:pt x="3" y="4"/>
                      <a:pt x="3" y="3"/>
                    </a:cubicBezTo>
                    <a:lnTo>
                      <a:pt x="3" y="0"/>
                    </a:ln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4" name="Freeform 1200"/>
              <p:cNvSpPr>
                <a:spLocks/>
              </p:cNvSpPr>
              <p:nvPr/>
            </p:nvSpPr>
            <p:spPr bwMode="auto">
              <a:xfrm>
                <a:off x="8884623" y="3023206"/>
                <a:ext cx="16340" cy="0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2" y="1"/>
                    </a:cubicBezTo>
                    <a:lnTo>
                      <a:pt x="1" y="0"/>
                    </a:ln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5" name="Freeform 1201"/>
              <p:cNvSpPr>
                <a:spLocks/>
              </p:cNvSpPr>
              <p:nvPr/>
            </p:nvSpPr>
            <p:spPr bwMode="auto">
              <a:xfrm>
                <a:off x="8868292" y="2983071"/>
                <a:ext cx="16340" cy="26754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0 h 9"/>
                  <a:gd name="T4" fmla="*/ 0 w 8"/>
                  <a:gd name="T5" fmla="*/ 2 h 9"/>
                  <a:gd name="T6" fmla="*/ 2 w 8"/>
                  <a:gd name="T7" fmla="*/ 5 h 9"/>
                  <a:gd name="T8" fmla="*/ 3 w 8"/>
                  <a:gd name="T9" fmla="*/ 5 h 9"/>
                  <a:gd name="T10" fmla="*/ 3 w 8"/>
                  <a:gd name="T11" fmla="*/ 6 h 9"/>
                  <a:gd name="T12" fmla="*/ 6 w 8"/>
                  <a:gd name="T13" fmla="*/ 9 h 9"/>
                  <a:gd name="T14" fmla="*/ 8 w 8"/>
                  <a:gd name="T15" fmla="*/ 6 h 9"/>
                  <a:gd name="T16" fmla="*/ 0 w 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2" y="5"/>
                    </a:cubicBezTo>
                    <a:lnTo>
                      <a:pt x="3" y="5"/>
                    </a:lnTo>
                    <a:lnTo>
                      <a:pt x="3" y="6"/>
                    </a:lnTo>
                    <a:cubicBezTo>
                      <a:pt x="3" y="9"/>
                      <a:pt x="3" y="9"/>
                      <a:pt x="6" y="9"/>
                    </a:cubicBezTo>
                    <a:cubicBezTo>
                      <a:pt x="7" y="9"/>
                      <a:pt x="7" y="8"/>
                      <a:pt x="8" y="6"/>
                    </a:cubicBezTo>
                    <a:cubicBezTo>
                      <a:pt x="6" y="4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6" name="Freeform 1202"/>
              <p:cNvSpPr>
                <a:spLocks/>
              </p:cNvSpPr>
              <p:nvPr/>
            </p:nvSpPr>
            <p:spPr bwMode="auto">
              <a:xfrm>
                <a:off x="8819282" y="2849299"/>
                <a:ext cx="16340" cy="80263"/>
              </a:xfrm>
              <a:custGeom>
                <a:avLst/>
                <a:gdLst>
                  <a:gd name="T0" fmla="*/ 3 w 7"/>
                  <a:gd name="T1" fmla="*/ 2 h 26"/>
                  <a:gd name="T2" fmla="*/ 3 w 7"/>
                  <a:gd name="T3" fmla="*/ 2 h 26"/>
                  <a:gd name="T4" fmla="*/ 0 w 7"/>
                  <a:gd name="T5" fmla="*/ 0 h 26"/>
                  <a:gd name="T6" fmla="*/ 0 w 7"/>
                  <a:gd name="T7" fmla="*/ 4 h 26"/>
                  <a:gd name="T8" fmla="*/ 1 w 7"/>
                  <a:gd name="T9" fmla="*/ 7 h 26"/>
                  <a:gd name="T10" fmla="*/ 2 w 7"/>
                  <a:gd name="T11" fmla="*/ 12 h 26"/>
                  <a:gd name="T12" fmla="*/ 1 w 7"/>
                  <a:gd name="T13" fmla="*/ 16 h 26"/>
                  <a:gd name="T14" fmla="*/ 0 w 7"/>
                  <a:gd name="T15" fmla="*/ 20 h 26"/>
                  <a:gd name="T16" fmla="*/ 5 w 7"/>
                  <a:gd name="T17" fmla="*/ 26 h 26"/>
                  <a:gd name="T18" fmla="*/ 7 w 7"/>
                  <a:gd name="T19" fmla="*/ 24 h 26"/>
                  <a:gd name="T20" fmla="*/ 7 w 7"/>
                  <a:gd name="T21" fmla="*/ 12 h 26"/>
                  <a:gd name="T22" fmla="*/ 5 w 7"/>
                  <a:gd name="T23" fmla="*/ 5 h 26"/>
                  <a:gd name="T24" fmla="*/ 3 w 7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6">
                    <a:moveTo>
                      <a:pt x="3" y="2"/>
                    </a:moveTo>
                    <a:lnTo>
                      <a:pt x="3" y="2"/>
                    </a:lnTo>
                    <a:cubicBezTo>
                      <a:pt x="2" y="1"/>
                      <a:pt x="1" y="1"/>
                      <a:pt x="0" y="0"/>
                    </a:cubicBezTo>
                    <a:lnTo>
                      <a:pt x="0" y="4"/>
                    </a:ln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2" y="9"/>
                      <a:pt x="2" y="12"/>
                    </a:cubicBezTo>
                    <a:cubicBezTo>
                      <a:pt x="2" y="14"/>
                      <a:pt x="2" y="15"/>
                      <a:pt x="1" y="16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2"/>
                      <a:pt x="4" y="26"/>
                      <a:pt x="5" y="26"/>
                    </a:cubicBezTo>
                    <a:cubicBezTo>
                      <a:pt x="7" y="26"/>
                      <a:pt x="7" y="24"/>
                      <a:pt x="7" y="24"/>
                    </a:cubicBezTo>
                    <a:lnTo>
                      <a:pt x="7" y="12"/>
                    </a:lnTo>
                    <a:cubicBezTo>
                      <a:pt x="6" y="10"/>
                      <a:pt x="5" y="7"/>
                      <a:pt x="5" y="5"/>
                    </a:cubicBezTo>
                    <a:cubicBezTo>
                      <a:pt x="5" y="2"/>
                      <a:pt x="5" y="2"/>
                      <a:pt x="3" y="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7" name="Freeform 1203"/>
              <p:cNvSpPr>
                <a:spLocks/>
              </p:cNvSpPr>
              <p:nvPr/>
            </p:nvSpPr>
            <p:spPr bwMode="auto">
              <a:xfrm>
                <a:off x="8819282" y="2822545"/>
                <a:ext cx="16340" cy="13381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3 w 6"/>
                  <a:gd name="T5" fmla="*/ 4 h 4"/>
                  <a:gd name="T6" fmla="*/ 6 w 6"/>
                  <a:gd name="T7" fmla="*/ 3 h 4"/>
                  <a:gd name="T8" fmla="*/ 2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2"/>
                    </a:lnTo>
                    <a:cubicBezTo>
                      <a:pt x="0" y="3"/>
                      <a:pt x="1" y="4"/>
                      <a:pt x="3" y="4"/>
                    </a:cubicBezTo>
                    <a:cubicBezTo>
                      <a:pt x="5" y="4"/>
                      <a:pt x="6" y="4"/>
                      <a:pt x="6" y="3"/>
                    </a:cubicBezTo>
                    <a:lnTo>
                      <a:pt x="2" y="0"/>
                    </a:ln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8" name="Freeform 1204"/>
              <p:cNvSpPr>
                <a:spLocks/>
              </p:cNvSpPr>
              <p:nvPr/>
            </p:nvSpPr>
            <p:spPr bwMode="auto">
              <a:xfrm>
                <a:off x="8770288" y="2862680"/>
                <a:ext cx="16340" cy="13381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0 w 5"/>
                  <a:gd name="T5" fmla="*/ 3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1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2"/>
                      <a:pt x="0" y="3"/>
                    </a:cubicBezTo>
                    <a:cubicBezTo>
                      <a:pt x="1" y="3"/>
                      <a:pt x="3" y="4"/>
                      <a:pt x="4" y="4"/>
                    </a:cubicBezTo>
                    <a:lnTo>
                      <a:pt x="5" y="4"/>
                    </a:lnTo>
                    <a:lnTo>
                      <a:pt x="5" y="1"/>
                    </a:lnTo>
                    <a:cubicBezTo>
                      <a:pt x="4" y="1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49" name="Freeform 1205"/>
              <p:cNvSpPr>
                <a:spLocks/>
              </p:cNvSpPr>
              <p:nvPr/>
            </p:nvSpPr>
            <p:spPr bwMode="auto">
              <a:xfrm>
                <a:off x="7218443" y="829387"/>
                <a:ext cx="65342" cy="120398"/>
              </a:xfrm>
              <a:custGeom>
                <a:avLst/>
                <a:gdLst>
                  <a:gd name="T0" fmla="*/ 16 w 16"/>
                  <a:gd name="T1" fmla="*/ 43 h 43"/>
                  <a:gd name="T2" fmla="*/ 16 w 16"/>
                  <a:gd name="T3" fmla="*/ 43 h 43"/>
                  <a:gd name="T4" fmla="*/ 16 w 16"/>
                  <a:gd name="T5" fmla="*/ 0 h 43"/>
                  <a:gd name="T6" fmla="*/ 0 w 16"/>
                  <a:gd name="T7" fmla="*/ 29 h 43"/>
                  <a:gd name="T8" fmla="*/ 16 w 16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16" y="43"/>
                    </a:moveTo>
                    <a:lnTo>
                      <a:pt x="16" y="43"/>
                    </a:lnTo>
                    <a:lnTo>
                      <a:pt x="16" y="0"/>
                    </a:lnTo>
                    <a:cubicBezTo>
                      <a:pt x="5" y="6"/>
                      <a:pt x="0" y="16"/>
                      <a:pt x="0" y="29"/>
                    </a:cubicBezTo>
                    <a:cubicBezTo>
                      <a:pt x="0" y="42"/>
                      <a:pt x="7" y="42"/>
                      <a:pt x="16" y="4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0" name="Freeform 1206"/>
              <p:cNvSpPr>
                <a:spLocks/>
              </p:cNvSpPr>
              <p:nvPr/>
            </p:nvSpPr>
            <p:spPr bwMode="auto">
              <a:xfrm>
                <a:off x="7675827" y="1431349"/>
                <a:ext cx="735082" cy="1123660"/>
              </a:xfrm>
              <a:custGeom>
                <a:avLst/>
                <a:gdLst>
                  <a:gd name="T0" fmla="*/ 195 w 199"/>
                  <a:gd name="T1" fmla="*/ 226 h 373"/>
                  <a:gd name="T2" fmla="*/ 186 w 199"/>
                  <a:gd name="T3" fmla="*/ 230 h 373"/>
                  <a:gd name="T4" fmla="*/ 187 w 199"/>
                  <a:gd name="T5" fmla="*/ 243 h 373"/>
                  <a:gd name="T6" fmla="*/ 158 w 199"/>
                  <a:gd name="T7" fmla="*/ 214 h 373"/>
                  <a:gd name="T8" fmla="*/ 134 w 199"/>
                  <a:gd name="T9" fmla="*/ 175 h 373"/>
                  <a:gd name="T10" fmla="*/ 141 w 199"/>
                  <a:gd name="T11" fmla="*/ 158 h 373"/>
                  <a:gd name="T12" fmla="*/ 141 w 199"/>
                  <a:gd name="T13" fmla="*/ 138 h 373"/>
                  <a:gd name="T14" fmla="*/ 144 w 199"/>
                  <a:gd name="T15" fmla="*/ 136 h 373"/>
                  <a:gd name="T16" fmla="*/ 158 w 199"/>
                  <a:gd name="T17" fmla="*/ 148 h 373"/>
                  <a:gd name="T18" fmla="*/ 154 w 199"/>
                  <a:gd name="T19" fmla="*/ 137 h 373"/>
                  <a:gd name="T20" fmla="*/ 179 w 199"/>
                  <a:gd name="T21" fmla="*/ 88 h 373"/>
                  <a:gd name="T22" fmla="*/ 182 w 199"/>
                  <a:gd name="T23" fmla="*/ 88 h 373"/>
                  <a:gd name="T24" fmla="*/ 145 w 199"/>
                  <a:gd name="T25" fmla="*/ 2 h 373"/>
                  <a:gd name="T26" fmla="*/ 133 w 199"/>
                  <a:gd name="T27" fmla="*/ 2 h 373"/>
                  <a:gd name="T28" fmla="*/ 131 w 199"/>
                  <a:gd name="T29" fmla="*/ 10 h 373"/>
                  <a:gd name="T30" fmla="*/ 127 w 199"/>
                  <a:gd name="T31" fmla="*/ 23 h 373"/>
                  <a:gd name="T32" fmla="*/ 123 w 199"/>
                  <a:gd name="T33" fmla="*/ 46 h 373"/>
                  <a:gd name="T34" fmla="*/ 95 w 199"/>
                  <a:gd name="T35" fmla="*/ 60 h 373"/>
                  <a:gd name="T36" fmla="*/ 83 w 199"/>
                  <a:gd name="T37" fmla="*/ 67 h 373"/>
                  <a:gd name="T38" fmla="*/ 69 w 199"/>
                  <a:gd name="T39" fmla="*/ 44 h 373"/>
                  <a:gd name="T40" fmla="*/ 59 w 199"/>
                  <a:gd name="T41" fmla="*/ 51 h 373"/>
                  <a:gd name="T42" fmla="*/ 18 w 199"/>
                  <a:gd name="T43" fmla="*/ 81 h 373"/>
                  <a:gd name="T44" fmla="*/ 12 w 199"/>
                  <a:gd name="T45" fmla="*/ 89 h 373"/>
                  <a:gd name="T46" fmla="*/ 5 w 199"/>
                  <a:gd name="T47" fmla="*/ 97 h 373"/>
                  <a:gd name="T48" fmla="*/ 0 w 199"/>
                  <a:gd name="T49" fmla="*/ 108 h 373"/>
                  <a:gd name="T50" fmla="*/ 5 w 199"/>
                  <a:gd name="T51" fmla="*/ 112 h 373"/>
                  <a:gd name="T52" fmla="*/ 14 w 199"/>
                  <a:gd name="T53" fmla="*/ 121 h 373"/>
                  <a:gd name="T54" fmla="*/ 25 w 199"/>
                  <a:gd name="T55" fmla="*/ 128 h 373"/>
                  <a:gd name="T56" fmla="*/ 40 w 199"/>
                  <a:gd name="T57" fmla="*/ 140 h 373"/>
                  <a:gd name="T58" fmla="*/ 50 w 199"/>
                  <a:gd name="T59" fmla="*/ 150 h 373"/>
                  <a:gd name="T60" fmla="*/ 64 w 199"/>
                  <a:gd name="T61" fmla="*/ 162 h 373"/>
                  <a:gd name="T62" fmla="*/ 68 w 199"/>
                  <a:gd name="T63" fmla="*/ 165 h 373"/>
                  <a:gd name="T64" fmla="*/ 72 w 199"/>
                  <a:gd name="T65" fmla="*/ 165 h 373"/>
                  <a:gd name="T66" fmla="*/ 82 w 199"/>
                  <a:gd name="T67" fmla="*/ 165 h 373"/>
                  <a:gd name="T68" fmla="*/ 62 w 199"/>
                  <a:gd name="T69" fmla="*/ 146 h 373"/>
                  <a:gd name="T70" fmla="*/ 78 w 199"/>
                  <a:gd name="T71" fmla="*/ 116 h 373"/>
                  <a:gd name="T72" fmla="*/ 80 w 199"/>
                  <a:gd name="T73" fmla="*/ 117 h 373"/>
                  <a:gd name="T74" fmla="*/ 95 w 199"/>
                  <a:gd name="T75" fmla="*/ 156 h 373"/>
                  <a:gd name="T76" fmla="*/ 112 w 199"/>
                  <a:gd name="T77" fmla="*/ 193 h 373"/>
                  <a:gd name="T78" fmla="*/ 137 w 199"/>
                  <a:gd name="T79" fmla="*/ 278 h 373"/>
                  <a:gd name="T80" fmla="*/ 145 w 199"/>
                  <a:gd name="T81" fmla="*/ 325 h 373"/>
                  <a:gd name="T82" fmla="*/ 171 w 199"/>
                  <a:gd name="T83" fmla="*/ 373 h 373"/>
                  <a:gd name="T84" fmla="*/ 191 w 199"/>
                  <a:gd name="T85" fmla="*/ 347 h 373"/>
                  <a:gd name="T86" fmla="*/ 183 w 199"/>
                  <a:gd name="T87" fmla="*/ 316 h 373"/>
                  <a:gd name="T88" fmla="*/ 187 w 199"/>
                  <a:gd name="T89" fmla="*/ 300 h 373"/>
                  <a:gd name="T90" fmla="*/ 176 w 199"/>
                  <a:gd name="T91" fmla="*/ 270 h 373"/>
                  <a:gd name="T92" fmla="*/ 190 w 199"/>
                  <a:gd name="T93" fmla="*/ 256 h 373"/>
                  <a:gd name="T94" fmla="*/ 199 w 199"/>
                  <a:gd name="T95" fmla="*/ 238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9" h="373">
                    <a:moveTo>
                      <a:pt x="199" y="238"/>
                    </a:moveTo>
                    <a:cubicBezTo>
                      <a:pt x="197" y="235"/>
                      <a:pt x="196" y="231"/>
                      <a:pt x="195" y="226"/>
                    </a:cubicBezTo>
                    <a:cubicBezTo>
                      <a:pt x="195" y="225"/>
                      <a:pt x="193" y="224"/>
                      <a:pt x="192" y="224"/>
                    </a:cubicBezTo>
                    <a:cubicBezTo>
                      <a:pt x="190" y="224"/>
                      <a:pt x="188" y="226"/>
                      <a:pt x="186" y="230"/>
                    </a:cubicBezTo>
                    <a:cubicBezTo>
                      <a:pt x="185" y="231"/>
                      <a:pt x="186" y="233"/>
                      <a:pt x="186" y="236"/>
                    </a:cubicBezTo>
                    <a:cubicBezTo>
                      <a:pt x="187" y="239"/>
                      <a:pt x="188" y="241"/>
                      <a:pt x="187" y="243"/>
                    </a:cubicBezTo>
                    <a:cubicBezTo>
                      <a:pt x="186" y="244"/>
                      <a:pt x="184" y="245"/>
                      <a:pt x="181" y="244"/>
                    </a:cubicBezTo>
                    <a:cubicBezTo>
                      <a:pt x="175" y="242"/>
                      <a:pt x="167" y="229"/>
                      <a:pt x="158" y="214"/>
                    </a:cubicBezTo>
                    <a:cubicBezTo>
                      <a:pt x="151" y="204"/>
                      <a:pt x="144" y="192"/>
                      <a:pt x="138" y="186"/>
                    </a:cubicBezTo>
                    <a:cubicBezTo>
                      <a:pt x="134" y="182"/>
                      <a:pt x="133" y="178"/>
                      <a:pt x="134" y="175"/>
                    </a:cubicBezTo>
                    <a:cubicBezTo>
                      <a:pt x="136" y="171"/>
                      <a:pt x="140" y="169"/>
                      <a:pt x="147" y="167"/>
                    </a:cubicBezTo>
                    <a:cubicBezTo>
                      <a:pt x="148" y="164"/>
                      <a:pt x="147" y="162"/>
                      <a:pt x="141" y="158"/>
                    </a:cubicBezTo>
                    <a:cubicBezTo>
                      <a:pt x="141" y="157"/>
                      <a:pt x="141" y="157"/>
                      <a:pt x="141" y="157"/>
                    </a:cubicBezTo>
                    <a:lnTo>
                      <a:pt x="141" y="138"/>
                    </a:lnTo>
                    <a:cubicBezTo>
                      <a:pt x="141" y="138"/>
                      <a:pt x="141" y="138"/>
                      <a:pt x="141" y="138"/>
                    </a:cubicBezTo>
                    <a:cubicBezTo>
                      <a:pt x="142" y="136"/>
                      <a:pt x="143" y="136"/>
                      <a:pt x="144" y="136"/>
                    </a:cubicBezTo>
                    <a:cubicBezTo>
                      <a:pt x="146" y="136"/>
                      <a:pt x="149" y="139"/>
                      <a:pt x="152" y="142"/>
                    </a:cubicBezTo>
                    <a:cubicBezTo>
                      <a:pt x="154" y="145"/>
                      <a:pt x="157" y="148"/>
                      <a:pt x="158" y="148"/>
                    </a:cubicBezTo>
                    <a:cubicBezTo>
                      <a:pt x="160" y="148"/>
                      <a:pt x="160" y="147"/>
                      <a:pt x="160" y="147"/>
                    </a:cubicBezTo>
                    <a:cubicBezTo>
                      <a:pt x="161" y="145"/>
                      <a:pt x="157" y="141"/>
                      <a:pt x="154" y="137"/>
                    </a:cubicBezTo>
                    <a:cubicBezTo>
                      <a:pt x="151" y="132"/>
                      <a:pt x="147" y="127"/>
                      <a:pt x="147" y="123"/>
                    </a:cubicBezTo>
                    <a:cubicBezTo>
                      <a:pt x="148" y="88"/>
                      <a:pt x="171" y="88"/>
                      <a:pt x="179" y="88"/>
                    </a:cubicBezTo>
                    <a:lnTo>
                      <a:pt x="180" y="88"/>
                    </a:lnTo>
                    <a:cubicBezTo>
                      <a:pt x="181" y="88"/>
                      <a:pt x="182" y="88"/>
                      <a:pt x="182" y="88"/>
                    </a:cubicBezTo>
                    <a:cubicBezTo>
                      <a:pt x="173" y="76"/>
                      <a:pt x="161" y="44"/>
                      <a:pt x="151" y="0"/>
                    </a:cubicBezTo>
                    <a:cubicBezTo>
                      <a:pt x="148" y="0"/>
                      <a:pt x="147" y="1"/>
                      <a:pt x="145" y="2"/>
                    </a:cubicBezTo>
                    <a:cubicBezTo>
                      <a:pt x="143" y="3"/>
                      <a:pt x="141" y="4"/>
                      <a:pt x="139" y="4"/>
                    </a:cubicBezTo>
                    <a:cubicBezTo>
                      <a:pt x="136" y="4"/>
                      <a:pt x="135" y="3"/>
                      <a:pt x="133" y="2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31" y="4"/>
                      <a:pt x="131" y="7"/>
                      <a:pt x="131" y="10"/>
                    </a:cubicBezTo>
                    <a:cubicBezTo>
                      <a:pt x="131" y="12"/>
                      <a:pt x="130" y="14"/>
                      <a:pt x="130" y="17"/>
                    </a:cubicBezTo>
                    <a:cubicBezTo>
                      <a:pt x="129" y="19"/>
                      <a:pt x="128" y="21"/>
                      <a:pt x="127" y="23"/>
                    </a:cubicBezTo>
                    <a:cubicBezTo>
                      <a:pt x="125" y="27"/>
                      <a:pt x="123" y="32"/>
                      <a:pt x="123" y="38"/>
                    </a:cubicBezTo>
                    <a:lnTo>
                      <a:pt x="123" y="46"/>
                    </a:lnTo>
                    <a:cubicBezTo>
                      <a:pt x="123" y="56"/>
                      <a:pt x="114" y="57"/>
                      <a:pt x="106" y="58"/>
                    </a:cubicBezTo>
                    <a:cubicBezTo>
                      <a:pt x="102" y="58"/>
                      <a:pt x="98" y="58"/>
                      <a:pt x="95" y="60"/>
                    </a:cubicBezTo>
                    <a:cubicBezTo>
                      <a:pt x="95" y="60"/>
                      <a:pt x="94" y="61"/>
                      <a:pt x="93" y="62"/>
                    </a:cubicBezTo>
                    <a:cubicBezTo>
                      <a:pt x="90" y="64"/>
                      <a:pt x="86" y="67"/>
                      <a:pt x="83" y="67"/>
                    </a:cubicBezTo>
                    <a:cubicBezTo>
                      <a:pt x="76" y="67"/>
                      <a:pt x="74" y="60"/>
                      <a:pt x="73" y="53"/>
                    </a:cubicBezTo>
                    <a:cubicBezTo>
                      <a:pt x="72" y="48"/>
                      <a:pt x="71" y="44"/>
                      <a:pt x="69" y="44"/>
                    </a:cubicBezTo>
                    <a:cubicBezTo>
                      <a:pt x="66" y="44"/>
                      <a:pt x="65" y="46"/>
                      <a:pt x="63" y="48"/>
                    </a:cubicBezTo>
                    <a:cubicBezTo>
                      <a:pt x="62" y="49"/>
                      <a:pt x="61" y="51"/>
                      <a:pt x="59" y="51"/>
                    </a:cubicBezTo>
                    <a:cubicBezTo>
                      <a:pt x="45" y="55"/>
                      <a:pt x="36" y="60"/>
                      <a:pt x="28" y="71"/>
                    </a:cubicBezTo>
                    <a:cubicBezTo>
                      <a:pt x="25" y="76"/>
                      <a:pt x="22" y="78"/>
                      <a:pt x="18" y="81"/>
                    </a:cubicBezTo>
                    <a:cubicBezTo>
                      <a:pt x="16" y="82"/>
                      <a:pt x="14" y="84"/>
                      <a:pt x="12" y="86"/>
                    </a:cubicBezTo>
                    <a:cubicBezTo>
                      <a:pt x="12" y="86"/>
                      <a:pt x="12" y="88"/>
                      <a:pt x="12" y="89"/>
                    </a:cubicBezTo>
                    <a:cubicBezTo>
                      <a:pt x="12" y="90"/>
                      <a:pt x="12" y="93"/>
                      <a:pt x="10" y="94"/>
                    </a:cubicBezTo>
                    <a:cubicBezTo>
                      <a:pt x="8" y="95"/>
                      <a:pt x="6" y="96"/>
                      <a:pt x="5" y="97"/>
                    </a:cubicBezTo>
                    <a:cubicBezTo>
                      <a:pt x="2" y="98"/>
                      <a:pt x="1" y="98"/>
                      <a:pt x="1" y="105"/>
                    </a:cubicBezTo>
                    <a:cubicBezTo>
                      <a:pt x="1" y="106"/>
                      <a:pt x="1" y="107"/>
                      <a:pt x="0" y="108"/>
                    </a:cubicBezTo>
                    <a:cubicBezTo>
                      <a:pt x="0" y="109"/>
                      <a:pt x="0" y="111"/>
                      <a:pt x="0" y="111"/>
                    </a:cubicBezTo>
                    <a:cubicBezTo>
                      <a:pt x="1" y="112"/>
                      <a:pt x="3" y="112"/>
                      <a:pt x="5" y="112"/>
                    </a:cubicBezTo>
                    <a:cubicBezTo>
                      <a:pt x="7" y="112"/>
                      <a:pt x="10" y="112"/>
                      <a:pt x="12" y="112"/>
                    </a:cubicBezTo>
                    <a:cubicBezTo>
                      <a:pt x="15" y="114"/>
                      <a:pt x="15" y="118"/>
                      <a:pt x="14" y="121"/>
                    </a:cubicBezTo>
                    <a:cubicBezTo>
                      <a:pt x="14" y="122"/>
                      <a:pt x="14" y="123"/>
                      <a:pt x="14" y="124"/>
                    </a:cubicBezTo>
                    <a:cubicBezTo>
                      <a:pt x="15" y="128"/>
                      <a:pt x="19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lnTo>
                      <a:pt x="40" y="140"/>
                    </a:lnTo>
                    <a:cubicBezTo>
                      <a:pt x="40" y="140"/>
                      <a:pt x="40" y="140"/>
                      <a:pt x="40" y="141"/>
                    </a:cubicBezTo>
                    <a:cubicBezTo>
                      <a:pt x="40" y="150"/>
                      <a:pt x="43" y="150"/>
                      <a:pt x="50" y="150"/>
                    </a:cubicBezTo>
                    <a:cubicBezTo>
                      <a:pt x="51" y="150"/>
                      <a:pt x="53" y="150"/>
                      <a:pt x="56" y="151"/>
                    </a:cubicBezTo>
                    <a:cubicBezTo>
                      <a:pt x="61" y="151"/>
                      <a:pt x="62" y="157"/>
                      <a:pt x="64" y="162"/>
                    </a:cubicBezTo>
                    <a:cubicBezTo>
                      <a:pt x="64" y="164"/>
                      <a:pt x="65" y="166"/>
                      <a:pt x="66" y="166"/>
                    </a:cubicBezTo>
                    <a:cubicBezTo>
                      <a:pt x="67" y="166"/>
                      <a:pt x="67" y="166"/>
                      <a:pt x="68" y="165"/>
                    </a:cubicBezTo>
                    <a:cubicBezTo>
                      <a:pt x="69" y="165"/>
                      <a:pt x="70" y="164"/>
                      <a:pt x="71" y="164"/>
                    </a:cubicBezTo>
                    <a:cubicBezTo>
                      <a:pt x="72" y="164"/>
                      <a:pt x="72" y="165"/>
                      <a:pt x="72" y="165"/>
                    </a:cubicBezTo>
                    <a:cubicBezTo>
                      <a:pt x="72" y="167"/>
                      <a:pt x="75" y="169"/>
                      <a:pt x="77" y="169"/>
                    </a:cubicBezTo>
                    <a:cubicBezTo>
                      <a:pt x="79" y="169"/>
                      <a:pt x="81" y="167"/>
                      <a:pt x="82" y="165"/>
                    </a:cubicBezTo>
                    <a:cubicBezTo>
                      <a:pt x="82" y="165"/>
                      <a:pt x="82" y="165"/>
                      <a:pt x="82" y="165"/>
                    </a:cubicBezTo>
                    <a:cubicBezTo>
                      <a:pt x="78" y="155"/>
                      <a:pt x="67" y="149"/>
                      <a:pt x="62" y="146"/>
                    </a:cubicBezTo>
                    <a:cubicBezTo>
                      <a:pt x="59" y="145"/>
                      <a:pt x="59" y="145"/>
                      <a:pt x="59" y="144"/>
                    </a:cubicBezTo>
                    <a:cubicBezTo>
                      <a:pt x="59" y="138"/>
                      <a:pt x="67" y="116"/>
                      <a:pt x="78" y="116"/>
                    </a:cubicBezTo>
                    <a:cubicBezTo>
                      <a:pt x="78" y="116"/>
                      <a:pt x="79" y="116"/>
                      <a:pt x="79" y="116"/>
                    </a:cubicBezTo>
                    <a:cubicBezTo>
                      <a:pt x="80" y="116"/>
                      <a:pt x="80" y="116"/>
                      <a:pt x="80" y="117"/>
                    </a:cubicBezTo>
                    <a:cubicBezTo>
                      <a:pt x="80" y="117"/>
                      <a:pt x="80" y="117"/>
                      <a:pt x="80" y="118"/>
                    </a:cubicBezTo>
                    <a:cubicBezTo>
                      <a:pt x="69" y="140"/>
                      <a:pt x="84" y="149"/>
                      <a:pt x="95" y="156"/>
                    </a:cubicBezTo>
                    <a:cubicBezTo>
                      <a:pt x="101" y="159"/>
                      <a:pt x="105" y="162"/>
                      <a:pt x="107" y="166"/>
                    </a:cubicBezTo>
                    <a:cubicBezTo>
                      <a:pt x="111" y="177"/>
                      <a:pt x="112" y="184"/>
                      <a:pt x="112" y="193"/>
                    </a:cubicBezTo>
                    <a:cubicBezTo>
                      <a:pt x="112" y="203"/>
                      <a:pt x="113" y="214"/>
                      <a:pt x="122" y="235"/>
                    </a:cubicBezTo>
                    <a:cubicBezTo>
                      <a:pt x="126" y="244"/>
                      <a:pt x="133" y="262"/>
                      <a:pt x="137" y="278"/>
                    </a:cubicBezTo>
                    <a:cubicBezTo>
                      <a:pt x="142" y="295"/>
                      <a:pt x="139" y="304"/>
                      <a:pt x="137" y="309"/>
                    </a:cubicBezTo>
                    <a:cubicBezTo>
                      <a:pt x="135" y="315"/>
                      <a:pt x="134" y="318"/>
                      <a:pt x="145" y="325"/>
                    </a:cubicBezTo>
                    <a:cubicBezTo>
                      <a:pt x="151" y="329"/>
                      <a:pt x="151" y="333"/>
                      <a:pt x="152" y="339"/>
                    </a:cubicBezTo>
                    <a:cubicBezTo>
                      <a:pt x="153" y="347"/>
                      <a:pt x="155" y="357"/>
                      <a:pt x="171" y="373"/>
                    </a:cubicBezTo>
                    <a:lnTo>
                      <a:pt x="175" y="371"/>
                    </a:lnTo>
                    <a:cubicBezTo>
                      <a:pt x="183" y="364"/>
                      <a:pt x="191" y="354"/>
                      <a:pt x="191" y="347"/>
                    </a:cubicBezTo>
                    <a:cubicBezTo>
                      <a:pt x="191" y="340"/>
                      <a:pt x="189" y="335"/>
                      <a:pt x="187" y="330"/>
                    </a:cubicBezTo>
                    <a:cubicBezTo>
                      <a:pt x="185" y="326"/>
                      <a:pt x="183" y="322"/>
                      <a:pt x="183" y="316"/>
                    </a:cubicBezTo>
                    <a:cubicBezTo>
                      <a:pt x="183" y="313"/>
                      <a:pt x="184" y="310"/>
                      <a:pt x="185" y="308"/>
                    </a:cubicBezTo>
                    <a:cubicBezTo>
                      <a:pt x="186" y="306"/>
                      <a:pt x="187" y="303"/>
                      <a:pt x="187" y="300"/>
                    </a:cubicBezTo>
                    <a:cubicBezTo>
                      <a:pt x="187" y="296"/>
                      <a:pt x="185" y="292"/>
                      <a:pt x="182" y="287"/>
                    </a:cubicBezTo>
                    <a:cubicBezTo>
                      <a:pt x="179" y="282"/>
                      <a:pt x="176" y="277"/>
                      <a:pt x="176" y="270"/>
                    </a:cubicBezTo>
                    <a:cubicBezTo>
                      <a:pt x="176" y="264"/>
                      <a:pt x="181" y="261"/>
                      <a:pt x="185" y="259"/>
                    </a:cubicBezTo>
                    <a:cubicBezTo>
                      <a:pt x="187" y="258"/>
                      <a:pt x="189" y="257"/>
                      <a:pt x="190" y="256"/>
                    </a:cubicBezTo>
                    <a:cubicBezTo>
                      <a:pt x="194" y="253"/>
                      <a:pt x="196" y="247"/>
                      <a:pt x="198" y="241"/>
                    </a:cubicBezTo>
                    <a:cubicBezTo>
                      <a:pt x="198" y="240"/>
                      <a:pt x="199" y="239"/>
                      <a:pt x="199" y="23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1" name="Freeform 1207"/>
              <p:cNvSpPr>
                <a:spLocks/>
              </p:cNvSpPr>
              <p:nvPr/>
            </p:nvSpPr>
            <p:spPr bwMode="auto">
              <a:xfrm>
                <a:off x="7888192" y="3237234"/>
                <a:ext cx="686071" cy="601969"/>
              </a:xfrm>
              <a:custGeom>
                <a:avLst/>
                <a:gdLst>
                  <a:gd name="T0" fmla="*/ 170 w 184"/>
                  <a:gd name="T1" fmla="*/ 166 h 199"/>
                  <a:gd name="T2" fmla="*/ 178 w 184"/>
                  <a:gd name="T3" fmla="*/ 169 h 199"/>
                  <a:gd name="T4" fmla="*/ 184 w 184"/>
                  <a:gd name="T5" fmla="*/ 172 h 199"/>
                  <a:gd name="T6" fmla="*/ 157 w 184"/>
                  <a:gd name="T7" fmla="*/ 157 h 199"/>
                  <a:gd name="T8" fmla="*/ 125 w 184"/>
                  <a:gd name="T9" fmla="*/ 139 h 199"/>
                  <a:gd name="T10" fmla="*/ 118 w 184"/>
                  <a:gd name="T11" fmla="*/ 127 h 199"/>
                  <a:gd name="T12" fmla="*/ 112 w 184"/>
                  <a:gd name="T13" fmla="*/ 115 h 199"/>
                  <a:gd name="T14" fmla="*/ 111 w 184"/>
                  <a:gd name="T15" fmla="*/ 114 h 199"/>
                  <a:gd name="T16" fmla="*/ 112 w 184"/>
                  <a:gd name="T17" fmla="*/ 96 h 199"/>
                  <a:gd name="T18" fmla="*/ 119 w 184"/>
                  <a:gd name="T19" fmla="*/ 90 h 199"/>
                  <a:gd name="T20" fmla="*/ 130 w 184"/>
                  <a:gd name="T21" fmla="*/ 93 h 199"/>
                  <a:gd name="T22" fmla="*/ 146 w 184"/>
                  <a:gd name="T23" fmla="*/ 97 h 199"/>
                  <a:gd name="T24" fmla="*/ 129 w 184"/>
                  <a:gd name="T25" fmla="*/ 87 h 199"/>
                  <a:gd name="T26" fmla="*/ 116 w 184"/>
                  <a:gd name="T27" fmla="*/ 79 h 199"/>
                  <a:gd name="T28" fmla="*/ 56 w 184"/>
                  <a:gd name="T29" fmla="*/ 43 h 199"/>
                  <a:gd name="T30" fmla="*/ 43 w 184"/>
                  <a:gd name="T31" fmla="*/ 27 h 199"/>
                  <a:gd name="T32" fmla="*/ 9 w 184"/>
                  <a:gd name="T33" fmla="*/ 0 h 199"/>
                  <a:gd name="T34" fmla="*/ 11 w 184"/>
                  <a:gd name="T35" fmla="*/ 7 h 199"/>
                  <a:gd name="T36" fmla="*/ 12 w 184"/>
                  <a:gd name="T37" fmla="*/ 15 h 199"/>
                  <a:gd name="T38" fmla="*/ 2 w 184"/>
                  <a:gd name="T39" fmla="*/ 17 h 199"/>
                  <a:gd name="T40" fmla="*/ 0 w 184"/>
                  <a:gd name="T41" fmla="*/ 18 h 199"/>
                  <a:gd name="T42" fmla="*/ 6 w 184"/>
                  <a:gd name="T43" fmla="*/ 24 h 199"/>
                  <a:gd name="T44" fmla="*/ 23 w 184"/>
                  <a:gd name="T45" fmla="*/ 46 h 199"/>
                  <a:gd name="T46" fmla="*/ 28 w 184"/>
                  <a:gd name="T47" fmla="*/ 53 h 199"/>
                  <a:gd name="T48" fmla="*/ 32 w 184"/>
                  <a:gd name="T49" fmla="*/ 61 h 199"/>
                  <a:gd name="T50" fmla="*/ 35 w 184"/>
                  <a:gd name="T51" fmla="*/ 61 h 199"/>
                  <a:gd name="T52" fmla="*/ 102 w 184"/>
                  <a:gd name="T53" fmla="*/ 134 h 199"/>
                  <a:gd name="T54" fmla="*/ 136 w 184"/>
                  <a:gd name="T55" fmla="*/ 168 h 199"/>
                  <a:gd name="T56" fmla="*/ 165 w 184"/>
                  <a:gd name="T57" fmla="*/ 199 h 199"/>
                  <a:gd name="T58" fmla="*/ 160 w 184"/>
                  <a:gd name="T59" fmla="*/ 188 h 199"/>
                  <a:gd name="T60" fmla="*/ 156 w 184"/>
                  <a:gd name="T61" fmla="*/ 174 h 199"/>
                  <a:gd name="T62" fmla="*/ 170 w 184"/>
                  <a:gd name="T63" fmla="*/ 166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4" h="199">
                    <a:moveTo>
                      <a:pt x="170" y="166"/>
                    </a:moveTo>
                    <a:cubicBezTo>
                      <a:pt x="173" y="166"/>
                      <a:pt x="175" y="167"/>
                      <a:pt x="178" y="169"/>
                    </a:cubicBezTo>
                    <a:cubicBezTo>
                      <a:pt x="180" y="170"/>
                      <a:pt x="182" y="171"/>
                      <a:pt x="184" y="172"/>
                    </a:cubicBezTo>
                    <a:cubicBezTo>
                      <a:pt x="180" y="162"/>
                      <a:pt x="169" y="160"/>
                      <a:pt x="157" y="157"/>
                    </a:cubicBezTo>
                    <a:cubicBezTo>
                      <a:pt x="145" y="155"/>
                      <a:pt x="131" y="153"/>
                      <a:pt x="125" y="139"/>
                    </a:cubicBezTo>
                    <a:cubicBezTo>
                      <a:pt x="121" y="136"/>
                      <a:pt x="120" y="131"/>
                      <a:pt x="118" y="127"/>
                    </a:cubicBezTo>
                    <a:cubicBezTo>
                      <a:pt x="117" y="123"/>
                      <a:pt x="115" y="118"/>
                      <a:pt x="112" y="115"/>
                    </a:cubicBezTo>
                    <a:lnTo>
                      <a:pt x="111" y="114"/>
                    </a:lnTo>
                    <a:lnTo>
                      <a:pt x="112" y="96"/>
                    </a:lnTo>
                    <a:cubicBezTo>
                      <a:pt x="113" y="92"/>
                      <a:pt x="116" y="90"/>
                      <a:pt x="119" y="90"/>
                    </a:cubicBezTo>
                    <a:cubicBezTo>
                      <a:pt x="122" y="90"/>
                      <a:pt x="126" y="92"/>
                      <a:pt x="130" y="93"/>
                    </a:cubicBezTo>
                    <a:cubicBezTo>
                      <a:pt x="135" y="95"/>
                      <a:pt x="141" y="97"/>
                      <a:pt x="146" y="97"/>
                    </a:cubicBezTo>
                    <a:cubicBezTo>
                      <a:pt x="137" y="93"/>
                      <a:pt x="133" y="90"/>
                      <a:pt x="129" y="87"/>
                    </a:cubicBezTo>
                    <a:cubicBezTo>
                      <a:pt x="125" y="84"/>
                      <a:pt x="122" y="81"/>
                      <a:pt x="116" y="79"/>
                    </a:cubicBezTo>
                    <a:cubicBezTo>
                      <a:pt x="88" y="67"/>
                      <a:pt x="68" y="56"/>
                      <a:pt x="56" y="43"/>
                    </a:cubicBezTo>
                    <a:cubicBezTo>
                      <a:pt x="51" y="37"/>
                      <a:pt x="47" y="32"/>
                      <a:pt x="43" y="27"/>
                    </a:cubicBezTo>
                    <a:cubicBezTo>
                      <a:pt x="34" y="15"/>
                      <a:pt x="28" y="8"/>
                      <a:pt x="9" y="0"/>
                    </a:cubicBezTo>
                    <a:cubicBezTo>
                      <a:pt x="9" y="2"/>
                      <a:pt x="10" y="5"/>
                      <a:pt x="11" y="7"/>
                    </a:cubicBezTo>
                    <a:cubicBezTo>
                      <a:pt x="12" y="10"/>
                      <a:pt x="13" y="13"/>
                      <a:pt x="12" y="15"/>
                    </a:cubicBezTo>
                    <a:cubicBezTo>
                      <a:pt x="10" y="17"/>
                      <a:pt x="7" y="18"/>
                      <a:pt x="2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1" y="18"/>
                      <a:pt x="4" y="21"/>
                      <a:pt x="6" y="24"/>
                    </a:cubicBezTo>
                    <a:cubicBezTo>
                      <a:pt x="13" y="29"/>
                      <a:pt x="21" y="37"/>
                      <a:pt x="23" y="46"/>
                    </a:cubicBezTo>
                    <a:cubicBezTo>
                      <a:pt x="25" y="49"/>
                      <a:pt x="26" y="51"/>
                      <a:pt x="28" y="53"/>
                    </a:cubicBezTo>
                    <a:cubicBezTo>
                      <a:pt x="29" y="56"/>
                      <a:pt x="30" y="58"/>
                      <a:pt x="32" y="61"/>
                    </a:cubicBezTo>
                    <a:lnTo>
                      <a:pt x="35" y="61"/>
                    </a:lnTo>
                    <a:cubicBezTo>
                      <a:pt x="59" y="63"/>
                      <a:pt x="91" y="106"/>
                      <a:pt x="102" y="134"/>
                    </a:cubicBezTo>
                    <a:cubicBezTo>
                      <a:pt x="119" y="141"/>
                      <a:pt x="128" y="154"/>
                      <a:pt x="136" y="168"/>
                    </a:cubicBezTo>
                    <a:cubicBezTo>
                      <a:pt x="144" y="179"/>
                      <a:pt x="152" y="191"/>
                      <a:pt x="165" y="199"/>
                    </a:cubicBezTo>
                    <a:cubicBezTo>
                      <a:pt x="164" y="196"/>
                      <a:pt x="162" y="192"/>
                      <a:pt x="160" y="188"/>
                    </a:cubicBezTo>
                    <a:cubicBezTo>
                      <a:pt x="157" y="182"/>
                      <a:pt x="154" y="177"/>
                      <a:pt x="156" y="174"/>
                    </a:cubicBezTo>
                    <a:cubicBezTo>
                      <a:pt x="160" y="170"/>
                      <a:pt x="164" y="166"/>
                      <a:pt x="170" y="166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2" name="Freeform 1208"/>
              <p:cNvSpPr>
                <a:spLocks/>
              </p:cNvSpPr>
              <p:nvPr/>
            </p:nvSpPr>
            <p:spPr bwMode="auto">
              <a:xfrm>
                <a:off x="8819282" y="2033310"/>
                <a:ext cx="32671" cy="13381"/>
              </a:xfrm>
              <a:custGeom>
                <a:avLst/>
                <a:gdLst>
                  <a:gd name="T0" fmla="*/ 10 w 11"/>
                  <a:gd name="T1" fmla="*/ 1 h 5"/>
                  <a:gd name="T2" fmla="*/ 11 w 11"/>
                  <a:gd name="T3" fmla="*/ 1 h 5"/>
                  <a:gd name="T4" fmla="*/ 7 w 11"/>
                  <a:gd name="T5" fmla="*/ 0 h 5"/>
                  <a:gd name="T6" fmla="*/ 0 w 11"/>
                  <a:gd name="T7" fmla="*/ 4 h 5"/>
                  <a:gd name="T8" fmla="*/ 1 w 11"/>
                  <a:gd name="T9" fmla="*/ 5 h 5"/>
                  <a:gd name="T10" fmla="*/ 4 w 11"/>
                  <a:gd name="T11" fmla="*/ 5 h 5"/>
                  <a:gd name="T12" fmla="*/ 8 w 11"/>
                  <a:gd name="T13" fmla="*/ 3 h 5"/>
                  <a:gd name="T14" fmla="*/ 10 w 11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10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9" y="0"/>
                      <a:pt x="7" y="0"/>
                    </a:cubicBezTo>
                    <a:cubicBezTo>
                      <a:pt x="4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lnTo>
                      <a:pt x="4" y="5"/>
                    </a:lnTo>
                    <a:lnTo>
                      <a:pt x="8" y="3"/>
                    </a:lnTo>
                    <a:cubicBezTo>
                      <a:pt x="8" y="2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3" name="Freeform 1209"/>
              <p:cNvSpPr>
                <a:spLocks/>
              </p:cNvSpPr>
              <p:nvPr/>
            </p:nvSpPr>
            <p:spPr bwMode="auto">
              <a:xfrm>
                <a:off x="8721278" y="2086819"/>
                <a:ext cx="65342" cy="13381"/>
              </a:xfrm>
              <a:custGeom>
                <a:avLst/>
                <a:gdLst>
                  <a:gd name="T0" fmla="*/ 2 w 16"/>
                  <a:gd name="T1" fmla="*/ 0 h 6"/>
                  <a:gd name="T2" fmla="*/ 1 w 16"/>
                  <a:gd name="T3" fmla="*/ 1 h 6"/>
                  <a:gd name="T4" fmla="*/ 0 w 16"/>
                  <a:gd name="T5" fmla="*/ 3 h 6"/>
                  <a:gd name="T6" fmla="*/ 0 w 16"/>
                  <a:gd name="T7" fmla="*/ 6 h 6"/>
                  <a:gd name="T8" fmla="*/ 6 w 16"/>
                  <a:gd name="T9" fmla="*/ 6 h 6"/>
                  <a:gd name="T10" fmla="*/ 12 w 16"/>
                  <a:gd name="T11" fmla="*/ 6 h 6"/>
                  <a:gd name="T12" fmla="*/ 16 w 16"/>
                  <a:gd name="T13" fmla="*/ 3 h 6"/>
                  <a:gd name="T14" fmla="*/ 13 w 16"/>
                  <a:gd name="T15" fmla="*/ 3 h 6"/>
                  <a:gd name="T16" fmla="*/ 2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lnTo>
                      <a:pt x="0" y="6"/>
                    </a:lnTo>
                    <a:cubicBezTo>
                      <a:pt x="2" y="6"/>
                      <a:pt x="3" y="6"/>
                      <a:pt x="6" y="6"/>
                    </a:cubicBezTo>
                    <a:cubicBezTo>
                      <a:pt x="7" y="6"/>
                      <a:pt x="9" y="6"/>
                      <a:pt x="12" y="6"/>
                    </a:cubicBezTo>
                    <a:cubicBezTo>
                      <a:pt x="15" y="6"/>
                      <a:pt x="16" y="5"/>
                      <a:pt x="16" y="3"/>
                    </a:cubicBezTo>
                    <a:lnTo>
                      <a:pt x="13" y="3"/>
                    </a:lnTo>
                    <a:cubicBezTo>
                      <a:pt x="9" y="3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4" name="Freeform 1211"/>
              <p:cNvSpPr>
                <a:spLocks/>
              </p:cNvSpPr>
              <p:nvPr/>
            </p:nvSpPr>
            <p:spPr bwMode="auto">
              <a:xfrm>
                <a:off x="8280234" y="1979802"/>
                <a:ext cx="32671" cy="66889"/>
              </a:xfrm>
              <a:custGeom>
                <a:avLst/>
                <a:gdLst>
                  <a:gd name="T0" fmla="*/ 1 w 9"/>
                  <a:gd name="T1" fmla="*/ 4 h 23"/>
                  <a:gd name="T2" fmla="*/ 3 w 9"/>
                  <a:gd name="T3" fmla="*/ 15 h 23"/>
                  <a:gd name="T4" fmla="*/ 5 w 9"/>
                  <a:gd name="T5" fmla="*/ 18 h 23"/>
                  <a:gd name="T6" fmla="*/ 9 w 9"/>
                  <a:gd name="T7" fmla="*/ 23 h 23"/>
                  <a:gd name="T8" fmla="*/ 8 w 9"/>
                  <a:gd name="T9" fmla="*/ 18 h 23"/>
                  <a:gd name="T10" fmla="*/ 7 w 9"/>
                  <a:gd name="T11" fmla="*/ 10 h 23"/>
                  <a:gd name="T12" fmla="*/ 7 w 9"/>
                  <a:gd name="T13" fmla="*/ 3 h 23"/>
                  <a:gd name="T14" fmla="*/ 2 w 9"/>
                  <a:gd name="T15" fmla="*/ 0 h 23"/>
                  <a:gd name="T16" fmla="*/ 0 w 9"/>
                  <a:gd name="T17" fmla="*/ 2 h 23"/>
                  <a:gd name="T18" fmla="*/ 1 w 9"/>
                  <a:gd name="T1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23">
                    <a:moveTo>
                      <a:pt x="1" y="4"/>
                    </a:moveTo>
                    <a:lnTo>
                      <a:pt x="3" y="15"/>
                    </a:lnTo>
                    <a:cubicBezTo>
                      <a:pt x="3" y="16"/>
                      <a:pt x="4" y="17"/>
                      <a:pt x="5" y="18"/>
                    </a:cubicBezTo>
                    <a:cubicBezTo>
                      <a:pt x="7" y="19"/>
                      <a:pt x="8" y="21"/>
                      <a:pt x="9" y="23"/>
                    </a:cubicBezTo>
                    <a:cubicBezTo>
                      <a:pt x="9" y="21"/>
                      <a:pt x="8" y="20"/>
                      <a:pt x="8" y="18"/>
                    </a:cubicBezTo>
                    <a:cubicBezTo>
                      <a:pt x="7" y="15"/>
                      <a:pt x="7" y="12"/>
                      <a:pt x="7" y="10"/>
                    </a:cubicBezTo>
                    <a:lnTo>
                      <a:pt x="7" y="3"/>
                    </a:lnTo>
                    <a:lnTo>
                      <a:pt x="2" y="0"/>
                    </a:ln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5" name="Freeform 1212"/>
              <p:cNvSpPr>
                <a:spLocks/>
              </p:cNvSpPr>
              <p:nvPr/>
            </p:nvSpPr>
            <p:spPr bwMode="auto">
              <a:xfrm>
                <a:off x="7839181" y="3197098"/>
                <a:ext cx="65342" cy="26754"/>
              </a:xfrm>
              <a:custGeom>
                <a:avLst/>
                <a:gdLst>
                  <a:gd name="T0" fmla="*/ 6 w 14"/>
                  <a:gd name="T1" fmla="*/ 0 h 9"/>
                  <a:gd name="T2" fmla="*/ 0 w 14"/>
                  <a:gd name="T3" fmla="*/ 7 h 9"/>
                  <a:gd name="T4" fmla="*/ 5 w 14"/>
                  <a:gd name="T5" fmla="*/ 8 h 9"/>
                  <a:gd name="T6" fmla="*/ 9 w 14"/>
                  <a:gd name="T7" fmla="*/ 9 h 9"/>
                  <a:gd name="T8" fmla="*/ 14 w 14"/>
                  <a:gd name="T9" fmla="*/ 7 h 9"/>
                  <a:gd name="T10" fmla="*/ 11 w 14"/>
                  <a:gd name="T11" fmla="*/ 5 h 9"/>
                  <a:gd name="T12" fmla="*/ 6 w 1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6" y="0"/>
                    </a:moveTo>
                    <a:cubicBezTo>
                      <a:pt x="1" y="2"/>
                      <a:pt x="0" y="2"/>
                      <a:pt x="0" y="7"/>
                    </a:cubicBezTo>
                    <a:cubicBezTo>
                      <a:pt x="2" y="8"/>
                      <a:pt x="4" y="8"/>
                      <a:pt x="5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1" y="9"/>
                      <a:pt x="12" y="9"/>
                      <a:pt x="14" y="7"/>
                    </a:cubicBezTo>
                    <a:cubicBezTo>
                      <a:pt x="13" y="6"/>
                      <a:pt x="12" y="5"/>
                      <a:pt x="11" y="5"/>
                    </a:cubicBezTo>
                    <a:cubicBezTo>
                      <a:pt x="9" y="4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6" name="Freeform 1213"/>
              <p:cNvSpPr>
                <a:spLocks/>
              </p:cNvSpPr>
              <p:nvPr/>
            </p:nvSpPr>
            <p:spPr bwMode="auto">
              <a:xfrm>
                <a:off x="7512473" y="3357624"/>
                <a:ext cx="0" cy="13381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7" name="Freeform 1214"/>
              <p:cNvSpPr>
                <a:spLocks/>
              </p:cNvSpPr>
              <p:nvPr/>
            </p:nvSpPr>
            <p:spPr bwMode="auto">
              <a:xfrm>
                <a:off x="7545144" y="3317497"/>
                <a:ext cx="49011" cy="40135"/>
              </a:xfrm>
              <a:custGeom>
                <a:avLst/>
                <a:gdLst>
                  <a:gd name="T0" fmla="*/ 11 w 11"/>
                  <a:gd name="T1" fmla="*/ 13 h 13"/>
                  <a:gd name="T2" fmla="*/ 7 w 11"/>
                  <a:gd name="T3" fmla="*/ 0 h 13"/>
                  <a:gd name="T4" fmla="*/ 0 w 11"/>
                  <a:gd name="T5" fmla="*/ 9 h 13"/>
                  <a:gd name="T6" fmla="*/ 1 w 11"/>
                  <a:gd name="T7" fmla="*/ 13 h 13"/>
                  <a:gd name="T8" fmla="*/ 11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lnTo>
                      <a:pt x="7" y="0"/>
                    </a:lnTo>
                    <a:lnTo>
                      <a:pt x="0" y="9"/>
                    </a:lnTo>
                    <a:cubicBezTo>
                      <a:pt x="1" y="10"/>
                      <a:pt x="1" y="12"/>
                      <a:pt x="1" y="13"/>
                    </a:cubicBez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8" name="Freeform 1215"/>
              <p:cNvSpPr>
                <a:spLocks/>
              </p:cNvSpPr>
              <p:nvPr/>
            </p:nvSpPr>
            <p:spPr bwMode="auto">
              <a:xfrm>
                <a:off x="7218443" y="1779148"/>
                <a:ext cx="800423" cy="909633"/>
              </a:xfrm>
              <a:custGeom>
                <a:avLst/>
                <a:gdLst>
                  <a:gd name="T0" fmla="*/ 199 w 216"/>
                  <a:gd name="T1" fmla="*/ 57 h 301"/>
                  <a:gd name="T2" fmla="*/ 188 w 216"/>
                  <a:gd name="T3" fmla="*/ 55 h 301"/>
                  <a:gd name="T4" fmla="*/ 172 w 216"/>
                  <a:gd name="T5" fmla="*/ 38 h 301"/>
                  <a:gd name="T6" fmla="*/ 134 w 216"/>
                  <a:gd name="T7" fmla="*/ 11 h 301"/>
                  <a:gd name="T8" fmla="*/ 128 w 216"/>
                  <a:gd name="T9" fmla="*/ 0 h 301"/>
                  <a:gd name="T10" fmla="*/ 123 w 216"/>
                  <a:gd name="T11" fmla="*/ 4 h 301"/>
                  <a:gd name="T12" fmla="*/ 100 w 216"/>
                  <a:gd name="T13" fmla="*/ 14 h 301"/>
                  <a:gd name="T14" fmla="*/ 85 w 216"/>
                  <a:gd name="T15" fmla="*/ 21 h 301"/>
                  <a:gd name="T16" fmla="*/ 66 w 216"/>
                  <a:gd name="T17" fmla="*/ 28 h 301"/>
                  <a:gd name="T18" fmla="*/ 52 w 216"/>
                  <a:gd name="T19" fmla="*/ 18 h 301"/>
                  <a:gd name="T20" fmla="*/ 46 w 216"/>
                  <a:gd name="T21" fmla="*/ 22 h 301"/>
                  <a:gd name="T22" fmla="*/ 49 w 216"/>
                  <a:gd name="T23" fmla="*/ 35 h 301"/>
                  <a:gd name="T24" fmla="*/ 46 w 216"/>
                  <a:gd name="T25" fmla="*/ 48 h 301"/>
                  <a:gd name="T26" fmla="*/ 37 w 216"/>
                  <a:gd name="T27" fmla="*/ 51 h 301"/>
                  <a:gd name="T28" fmla="*/ 20 w 216"/>
                  <a:gd name="T29" fmla="*/ 70 h 301"/>
                  <a:gd name="T30" fmla="*/ 27 w 216"/>
                  <a:gd name="T31" fmla="*/ 79 h 301"/>
                  <a:gd name="T32" fmla="*/ 26 w 216"/>
                  <a:gd name="T33" fmla="*/ 91 h 301"/>
                  <a:gd name="T34" fmla="*/ 33 w 216"/>
                  <a:gd name="T35" fmla="*/ 111 h 301"/>
                  <a:gd name="T36" fmla="*/ 45 w 216"/>
                  <a:gd name="T37" fmla="*/ 126 h 301"/>
                  <a:gd name="T38" fmla="*/ 46 w 216"/>
                  <a:gd name="T39" fmla="*/ 131 h 301"/>
                  <a:gd name="T40" fmla="*/ 25 w 216"/>
                  <a:gd name="T41" fmla="*/ 155 h 301"/>
                  <a:gd name="T42" fmla="*/ 20 w 216"/>
                  <a:gd name="T43" fmla="*/ 160 h 301"/>
                  <a:gd name="T44" fmla="*/ 11 w 216"/>
                  <a:gd name="T45" fmla="*/ 176 h 301"/>
                  <a:gd name="T46" fmla="*/ 9 w 216"/>
                  <a:gd name="T47" fmla="*/ 189 h 301"/>
                  <a:gd name="T48" fmla="*/ 14 w 216"/>
                  <a:gd name="T49" fmla="*/ 237 h 301"/>
                  <a:gd name="T50" fmla="*/ 26 w 216"/>
                  <a:gd name="T51" fmla="*/ 253 h 301"/>
                  <a:gd name="T52" fmla="*/ 33 w 216"/>
                  <a:gd name="T53" fmla="*/ 264 h 301"/>
                  <a:gd name="T54" fmla="*/ 78 w 216"/>
                  <a:gd name="T55" fmla="*/ 277 h 301"/>
                  <a:gd name="T56" fmla="*/ 81 w 216"/>
                  <a:gd name="T57" fmla="*/ 294 h 301"/>
                  <a:gd name="T58" fmla="*/ 95 w 216"/>
                  <a:gd name="T59" fmla="*/ 290 h 301"/>
                  <a:gd name="T60" fmla="*/ 111 w 216"/>
                  <a:gd name="T61" fmla="*/ 295 h 301"/>
                  <a:gd name="T62" fmla="*/ 122 w 216"/>
                  <a:gd name="T63" fmla="*/ 296 h 301"/>
                  <a:gd name="T64" fmla="*/ 149 w 216"/>
                  <a:gd name="T65" fmla="*/ 250 h 301"/>
                  <a:gd name="T66" fmla="*/ 170 w 216"/>
                  <a:gd name="T67" fmla="*/ 237 h 301"/>
                  <a:gd name="T68" fmla="*/ 171 w 216"/>
                  <a:gd name="T69" fmla="*/ 257 h 301"/>
                  <a:gd name="T70" fmla="*/ 187 w 216"/>
                  <a:gd name="T71" fmla="*/ 221 h 301"/>
                  <a:gd name="T72" fmla="*/ 193 w 216"/>
                  <a:gd name="T73" fmla="*/ 213 h 301"/>
                  <a:gd name="T74" fmla="*/ 195 w 216"/>
                  <a:gd name="T75" fmla="*/ 200 h 301"/>
                  <a:gd name="T76" fmla="*/ 172 w 216"/>
                  <a:gd name="T77" fmla="*/ 174 h 301"/>
                  <a:gd name="T78" fmla="*/ 168 w 216"/>
                  <a:gd name="T79" fmla="*/ 97 h 301"/>
                  <a:gd name="T80" fmla="*/ 176 w 216"/>
                  <a:gd name="T81" fmla="*/ 95 h 301"/>
                  <a:gd name="T82" fmla="*/ 180 w 216"/>
                  <a:gd name="T83" fmla="*/ 81 h 301"/>
                  <a:gd name="T84" fmla="*/ 198 w 216"/>
                  <a:gd name="T85" fmla="*/ 104 h 301"/>
                  <a:gd name="T86" fmla="*/ 212 w 216"/>
                  <a:gd name="T87" fmla="*/ 106 h 301"/>
                  <a:gd name="T88" fmla="*/ 210 w 216"/>
                  <a:gd name="T89" fmla="*/ 9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6" h="301">
                    <a:moveTo>
                      <a:pt x="205" y="64"/>
                    </a:moveTo>
                    <a:cubicBezTo>
                      <a:pt x="206" y="61"/>
                      <a:pt x="206" y="57"/>
                      <a:pt x="206" y="54"/>
                    </a:cubicBezTo>
                    <a:cubicBezTo>
                      <a:pt x="204" y="55"/>
                      <a:pt x="202" y="57"/>
                      <a:pt x="199" y="57"/>
                    </a:cubicBezTo>
                    <a:cubicBezTo>
                      <a:pt x="197" y="57"/>
                      <a:pt x="194" y="55"/>
                      <a:pt x="193" y="53"/>
                    </a:cubicBezTo>
                    <a:cubicBezTo>
                      <a:pt x="193" y="53"/>
                      <a:pt x="193" y="53"/>
                      <a:pt x="192" y="53"/>
                    </a:cubicBezTo>
                    <a:cubicBezTo>
                      <a:pt x="192" y="54"/>
                      <a:pt x="190" y="55"/>
                      <a:pt x="188" y="55"/>
                    </a:cubicBezTo>
                    <a:cubicBezTo>
                      <a:pt x="186" y="55"/>
                      <a:pt x="185" y="52"/>
                      <a:pt x="184" y="48"/>
                    </a:cubicBezTo>
                    <a:cubicBezTo>
                      <a:pt x="183" y="44"/>
                      <a:pt x="182" y="39"/>
                      <a:pt x="178" y="39"/>
                    </a:cubicBezTo>
                    <a:cubicBezTo>
                      <a:pt x="176" y="39"/>
                      <a:pt x="174" y="39"/>
                      <a:pt x="172" y="38"/>
                    </a:cubicBezTo>
                    <a:cubicBezTo>
                      <a:pt x="166" y="38"/>
                      <a:pt x="161" y="38"/>
                      <a:pt x="160" y="27"/>
                    </a:cubicBezTo>
                    <a:lnTo>
                      <a:pt x="147" y="16"/>
                    </a:lnTo>
                    <a:cubicBezTo>
                      <a:pt x="142" y="16"/>
                      <a:pt x="135" y="16"/>
                      <a:pt x="134" y="11"/>
                    </a:cubicBezTo>
                    <a:cubicBezTo>
                      <a:pt x="134" y="9"/>
                      <a:pt x="135" y="8"/>
                      <a:pt x="135" y="7"/>
                    </a:cubicBezTo>
                    <a:cubicBezTo>
                      <a:pt x="135" y="3"/>
                      <a:pt x="136" y="1"/>
                      <a:pt x="134" y="0"/>
                    </a:cubicBezTo>
                    <a:cubicBezTo>
                      <a:pt x="133" y="0"/>
                      <a:pt x="130" y="0"/>
                      <a:pt x="128" y="0"/>
                    </a:cubicBezTo>
                    <a:cubicBezTo>
                      <a:pt x="125" y="0"/>
                      <a:pt x="127" y="0"/>
                      <a:pt x="125" y="0"/>
                    </a:cubicBezTo>
                    <a:lnTo>
                      <a:pt x="123" y="0"/>
                    </a:lnTo>
                    <a:cubicBezTo>
                      <a:pt x="123" y="0"/>
                      <a:pt x="123" y="3"/>
                      <a:pt x="123" y="4"/>
                    </a:cubicBezTo>
                    <a:cubicBezTo>
                      <a:pt x="123" y="6"/>
                      <a:pt x="121" y="5"/>
                      <a:pt x="120" y="6"/>
                    </a:cubicBezTo>
                    <a:cubicBezTo>
                      <a:pt x="117" y="9"/>
                      <a:pt x="114" y="10"/>
                      <a:pt x="110" y="10"/>
                    </a:cubicBezTo>
                    <a:cubicBezTo>
                      <a:pt x="107" y="11"/>
                      <a:pt x="104" y="11"/>
                      <a:pt x="100" y="14"/>
                    </a:cubicBezTo>
                    <a:cubicBezTo>
                      <a:pt x="99" y="14"/>
                      <a:pt x="98" y="15"/>
                      <a:pt x="97" y="16"/>
                    </a:cubicBezTo>
                    <a:cubicBezTo>
                      <a:pt x="95" y="18"/>
                      <a:pt x="92" y="21"/>
                      <a:pt x="90" y="21"/>
                    </a:cubicBezTo>
                    <a:cubicBezTo>
                      <a:pt x="88" y="21"/>
                      <a:pt x="87" y="21"/>
                      <a:pt x="85" y="21"/>
                    </a:cubicBezTo>
                    <a:cubicBezTo>
                      <a:pt x="83" y="21"/>
                      <a:pt x="82" y="20"/>
                      <a:pt x="80" y="21"/>
                    </a:cubicBezTo>
                    <a:cubicBezTo>
                      <a:pt x="78" y="22"/>
                      <a:pt x="77" y="23"/>
                      <a:pt x="75" y="24"/>
                    </a:cubicBezTo>
                    <a:cubicBezTo>
                      <a:pt x="73" y="26"/>
                      <a:pt x="71" y="28"/>
                      <a:pt x="66" y="28"/>
                    </a:cubicBezTo>
                    <a:cubicBezTo>
                      <a:pt x="61" y="28"/>
                      <a:pt x="59" y="25"/>
                      <a:pt x="56" y="22"/>
                    </a:cubicBezTo>
                    <a:cubicBezTo>
                      <a:pt x="55" y="21"/>
                      <a:pt x="54" y="20"/>
                      <a:pt x="53" y="19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0" y="19"/>
                      <a:pt x="49" y="20"/>
                      <a:pt x="49" y="20"/>
                    </a:cubicBezTo>
                    <a:cubicBezTo>
                      <a:pt x="48" y="21"/>
                      <a:pt x="47" y="22"/>
                      <a:pt x="46" y="22"/>
                    </a:cubicBezTo>
                    <a:cubicBezTo>
                      <a:pt x="47" y="22"/>
                      <a:pt x="47" y="23"/>
                      <a:pt x="48" y="24"/>
                    </a:cubicBezTo>
                    <a:cubicBezTo>
                      <a:pt x="50" y="25"/>
                      <a:pt x="52" y="27"/>
                      <a:pt x="52" y="29"/>
                    </a:cubicBezTo>
                    <a:cubicBezTo>
                      <a:pt x="52" y="32"/>
                      <a:pt x="50" y="33"/>
                      <a:pt x="49" y="35"/>
                    </a:cubicBezTo>
                    <a:cubicBezTo>
                      <a:pt x="48" y="36"/>
                      <a:pt x="47" y="37"/>
                      <a:pt x="47" y="39"/>
                    </a:cubicBezTo>
                    <a:lnTo>
                      <a:pt x="47" y="48"/>
                    </a:lnTo>
                    <a:lnTo>
                      <a:pt x="46" y="48"/>
                    </a:lnTo>
                    <a:cubicBezTo>
                      <a:pt x="45" y="49"/>
                      <a:pt x="44" y="49"/>
                      <a:pt x="42" y="49"/>
                    </a:cubicBezTo>
                    <a:cubicBezTo>
                      <a:pt x="41" y="49"/>
                      <a:pt x="40" y="48"/>
                      <a:pt x="39" y="48"/>
                    </a:cubicBezTo>
                    <a:cubicBezTo>
                      <a:pt x="38" y="48"/>
                      <a:pt x="37" y="49"/>
                      <a:pt x="37" y="51"/>
                    </a:cubicBezTo>
                    <a:cubicBezTo>
                      <a:pt x="37" y="52"/>
                      <a:pt x="37" y="54"/>
                      <a:pt x="36" y="55"/>
                    </a:cubicBezTo>
                    <a:cubicBezTo>
                      <a:pt x="34" y="58"/>
                      <a:pt x="31" y="60"/>
                      <a:pt x="27" y="62"/>
                    </a:cubicBezTo>
                    <a:cubicBezTo>
                      <a:pt x="24" y="64"/>
                      <a:pt x="20" y="66"/>
                      <a:pt x="20" y="70"/>
                    </a:cubicBezTo>
                    <a:cubicBezTo>
                      <a:pt x="20" y="72"/>
                      <a:pt x="21" y="73"/>
                      <a:pt x="23" y="74"/>
                    </a:cubicBezTo>
                    <a:cubicBezTo>
                      <a:pt x="25" y="75"/>
                      <a:pt x="27" y="76"/>
                      <a:pt x="27" y="79"/>
                    </a:cubicBezTo>
                    <a:lnTo>
                      <a:pt x="27" y="79"/>
                    </a:lnTo>
                    <a:lnTo>
                      <a:pt x="27" y="80"/>
                    </a:lnTo>
                    <a:cubicBezTo>
                      <a:pt x="25" y="81"/>
                      <a:pt x="22" y="84"/>
                      <a:pt x="22" y="86"/>
                    </a:cubicBezTo>
                    <a:cubicBezTo>
                      <a:pt x="22" y="89"/>
                      <a:pt x="24" y="90"/>
                      <a:pt x="26" y="91"/>
                    </a:cubicBezTo>
                    <a:cubicBezTo>
                      <a:pt x="28" y="91"/>
                      <a:pt x="30" y="92"/>
                      <a:pt x="31" y="94"/>
                    </a:cubicBezTo>
                    <a:cubicBezTo>
                      <a:pt x="33" y="98"/>
                      <a:pt x="33" y="104"/>
                      <a:pt x="33" y="109"/>
                    </a:cubicBezTo>
                    <a:cubicBezTo>
                      <a:pt x="33" y="110"/>
                      <a:pt x="33" y="110"/>
                      <a:pt x="33" y="111"/>
                    </a:cubicBezTo>
                    <a:cubicBezTo>
                      <a:pt x="33" y="112"/>
                      <a:pt x="35" y="113"/>
                      <a:pt x="37" y="115"/>
                    </a:cubicBezTo>
                    <a:cubicBezTo>
                      <a:pt x="40" y="117"/>
                      <a:pt x="45" y="119"/>
                      <a:pt x="45" y="124"/>
                    </a:cubicBezTo>
                    <a:cubicBezTo>
                      <a:pt x="45" y="125"/>
                      <a:pt x="45" y="125"/>
                      <a:pt x="45" y="126"/>
                    </a:cubicBezTo>
                    <a:cubicBezTo>
                      <a:pt x="46" y="127"/>
                      <a:pt x="47" y="128"/>
                      <a:pt x="47" y="130"/>
                    </a:cubicBezTo>
                    <a:lnTo>
                      <a:pt x="47" y="131"/>
                    </a:lnTo>
                    <a:lnTo>
                      <a:pt x="46" y="131"/>
                    </a:lnTo>
                    <a:cubicBezTo>
                      <a:pt x="42" y="133"/>
                      <a:pt x="41" y="138"/>
                      <a:pt x="40" y="144"/>
                    </a:cubicBezTo>
                    <a:cubicBezTo>
                      <a:pt x="39" y="150"/>
                      <a:pt x="38" y="156"/>
                      <a:pt x="31" y="156"/>
                    </a:cubicBezTo>
                    <a:cubicBezTo>
                      <a:pt x="28" y="156"/>
                      <a:pt x="27" y="156"/>
                      <a:pt x="25" y="155"/>
                    </a:cubicBezTo>
                    <a:cubicBezTo>
                      <a:pt x="24" y="154"/>
                      <a:pt x="24" y="154"/>
                      <a:pt x="22" y="154"/>
                    </a:cubicBezTo>
                    <a:cubicBezTo>
                      <a:pt x="21" y="154"/>
                      <a:pt x="21" y="157"/>
                      <a:pt x="21" y="158"/>
                    </a:cubicBezTo>
                    <a:cubicBezTo>
                      <a:pt x="21" y="159"/>
                      <a:pt x="20" y="160"/>
                      <a:pt x="20" y="160"/>
                    </a:cubicBezTo>
                    <a:cubicBezTo>
                      <a:pt x="19" y="164"/>
                      <a:pt x="16" y="166"/>
                      <a:pt x="13" y="167"/>
                    </a:cubicBezTo>
                    <a:cubicBezTo>
                      <a:pt x="11" y="169"/>
                      <a:pt x="8" y="171"/>
                      <a:pt x="8" y="173"/>
                    </a:cubicBezTo>
                    <a:cubicBezTo>
                      <a:pt x="8" y="174"/>
                      <a:pt x="9" y="175"/>
                      <a:pt x="11" y="176"/>
                    </a:cubicBezTo>
                    <a:cubicBezTo>
                      <a:pt x="13" y="178"/>
                      <a:pt x="16" y="179"/>
                      <a:pt x="16" y="184"/>
                    </a:cubicBezTo>
                    <a:cubicBezTo>
                      <a:pt x="16" y="188"/>
                      <a:pt x="15" y="189"/>
                      <a:pt x="12" y="189"/>
                    </a:cubicBezTo>
                    <a:cubicBezTo>
                      <a:pt x="12" y="189"/>
                      <a:pt x="10" y="189"/>
                      <a:pt x="9" y="189"/>
                    </a:cubicBezTo>
                    <a:cubicBezTo>
                      <a:pt x="4" y="192"/>
                      <a:pt x="0" y="200"/>
                      <a:pt x="0" y="206"/>
                    </a:cubicBezTo>
                    <a:cubicBezTo>
                      <a:pt x="0" y="218"/>
                      <a:pt x="4" y="223"/>
                      <a:pt x="8" y="228"/>
                    </a:cubicBezTo>
                    <a:cubicBezTo>
                      <a:pt x="10" y="231"/>
                      <a:pt x="12" y="233"/>
                      <a:pt x="14" y="237"/>
                    </a:cubicBezTo>
                    <a:cubicBezTo>
                      <a:pt x="15" y="238"/>
                      <a:pt x="17" y="239"/>
                      <a:pt x="19" y="240"/>
                    </a:cubicBezTo>
                    <a:cubicBezTo>
                      <a:pt x="22" y="241"/>
                      <a:pt x="26" y="243"/>
                      <a:pt x="26" y="247"/>
                    </a:cubicBezTo>
                    <a:lnTo>
                      <a:pt x="26" y="253"/>
                    </a:lnTo>
                    <a:cubicBezTo>
                      <a:pt x="26" y="254"/>
                      <a:pt x="26" y="255"/>
                      <a:pt x="27" y="257"/>
                    </a:cubicBezTo>
                    <a:cubicBezTo>
                      <a:pt x="29" y="258"/>
                      <a:pt x="30" y="260"/>
                      <a:pt x="30" y="264"/>
                    </a:cubicBezTo>
                    <a:lnTo>
                      <a:pt x="33" y="264"/>
                    </a:lnTo>
                    <a:cubicBezTo>
                      <a:pt x="34" y="263"/>
                      <a:pt x="36" y="260"/>
                      <a:pt x="38" y="258"/>
                    </a:cubicBezTo>
                    <a:cubicBezTo>
                      <a:pt x="43" y="254"/>
                      <a:pt x="45" y="252"/>
                      <a:pt x="47" y="252"/>
                    </a:cubicBezTo>
                    <a:cubicBezTo>
                      <a:pt x="59" y="252"/>
                      <a:pt x="78" y="264"/>
                      <a:pt x="78" y="277"/>
                    </a:cubicBezTo>
                    <a:cubicBezTo>
                      <a:pt x="78" y="279"/>
                      <a:pt x="77" y="280"/>
                      <a:pt x="76" y="282"/>
                    </a:cubicBezTo>
                    <a:cubicBezTo>
                      <a:pt x="75" y="283"/>
                      <a:pt x="75" y="284"/>
                      <a:pt x="75" y="286"/>
                    </a:cubicBezTo>
                    <a:cubicBezTo>
                      <a:pt x="75" y="292"/>
                      <a:pt x="77" y="294"/>
                      <a:pt x="81" y="294"/>
                    </a:cubicBezTo>
                    <a:cubicBezTo>
                      <a:pt x="84" y="294"/>
                      <a:pt x="85" y="293"/>
                      <a:pt x="86" y="292"/>
                    </a:cubicBezTo>
                    <a:cubicBezTo>
                      <a:pt x="87" y="290"/>
                      <a:pt x="88" y="289"/>
                      <a:pt x="91" y="289"/>
                    </a:cubicBezTo>
                    <a:cubicBezTo>
                      <a:pt x="93" y="289"/>
                      <a:pt x="94" y="289"/>
                      <a:pt x="95" y="290"/>
                    </a:cubicBezTo>
                    <a:cubicBezTo>
                      <a:pt x="96" y="290"/>
                      <a:pt x="97" y="290"/>
                      <a:pt x="99" y="290"/>
                    </a:cubicBezTo>
                    <a:lnTo>
                      <a:pt x="106" y="290"/>
                    </a:lnTo>
                    <a:cubicBezTo>
                      <a:pt x="109" y="290"/>
                      <a:pt x="110" y="293"/>
                      <a:pt x="111" y="295"/>
                    </a:cubicBezTo>
                    <a:cubicBezTo>
                      <a:pt x="112" y="298"/>
                      <a:pt x="113" y="300"/>
                      <a:pt x="115" y="301"/>
                    </a:cubicBezTo>
                    <a:lnTo>
                      <a:pt x="115" y="301"/>
                    </a:lnTo>
                    <a:cubicBezTo>
                      <a:pt x="117" y="299"/>
                      <a:pt x="119" y="298"/>
                      <a:pt x="122" y="296"/>
                    </a:cubicBezTo>
                    <a:cubicBezTo>
                      <a:pt x="127" y="292"/>
                      <a:pt x="133" y="288"/>
                      <a:pt x="139" y="281"/>
                    </a:cubicBezTo>
                    <a:cubicBezTo>
                      <a:pt x="136" y="279"/>
                      <a:pt x="128" y="269"/>
                      <a:pt x="131" y="263"/>
                    </a:cubicBezTo>
                    <a:cubicBezTo>
                      <a:pt x="134" y="258"/>
                      <a:pt x="141" y="254"/>
                      <a:pt x="149" y="250"/>
                    </a:cubicBezTo>
                    <a:cubicBezTo>
                      <a:pt x="157" y="246"/>
                      <a:pt x="164" y="242"/>
                      <a:pt x="169" y="237"/>
                    </a:cubicBezTo>
                    <a:lnTo>
                      <a:pt x="170" y="237"/>
                    </a:lnTo>
                    <a:lnTo>
                      <a:pt x="170" y="237"/>
                    </a:lnTo>
                    <a:cubicBezTo>
                      <a:pt x="171" y="237"/>
                      <a:pt x="172" y="237"/>
                      <a:pt x="173" y="238"/>
                    </a:cubicBezTo>
                    <a:cubicBezTo>
                      <a:pt x="174" y="240"/>
                      <a:pt x="173" y="244"/>
                      <a:pt x="172" y="249"/>
                    </a:cubicBezTo>
                    <a:cubicBezTo>
                      <a:pt x="171" y="252"/>
                      <a:pt x="170" y="256"/>
                      <a:pt x="171" y="257"/>
                    </a:cubicBezTo>
                    <a:cubicBezTo>
                      <a:pt x="171" y="257"/>
                      <a:pt x="171" y="258"/>
                      <a:pt x="173" y="257"/>
                    </a:cubicBezTo>
                    <a:cubicBezTo>
                      <a:pt x="175" y="251"/>
                      <a:pt x="178" y="247"/>
                      <a:pt x="181" y="243"/>
                    </a:cubicBezTo>
                    <a:cubicBezTo>
                      <a:pt x="186" y="237"/>
                      <a:pt x="190" y="232"/>
                      <a:pt x="187" y="221"/>
                    </a:cubicBezTo>
                    <a:lnTo>
                      <a:pt x="187" y="220"/>
                    </a:lnTo>
                    <a:lnTo>
                      <a:pt x="187" y="220"/>
                    </a:lnTo>
                    <a:cubicBezTo>
                      <a:pt x="189" y="217"/>
                      <a:pt x="191" y="215"/>
                      <a:pt x="193" y="213"/>
                    </a:cubicBezTo>
                    <a:cubicBezTo>
                      <a:pt x="197" y="207"/>
                      <a:pt x="201" y="203"/>
                      <a:pt x="201" y="195"/>
                    </a:cubicBezTo>
                    <a:cubicBezTo>
                      <a:pt x="201" y="194"/>
                      <a:pt x="201" y="194"/>
                      <a:pt x="201" y="194"/>
                    </a:cubicBezTo>
                    <a:cubicBezTo>
                      <a:pt x="200" y="195"/>
                      <a:pt x="197" y="198"/>
                      <a:pt x="195" y="200"/>
                    </a:cubicBezTo>
                    <a:cubicBezTo>
                      <a:pt x="191" y="204"/>
                      <a:pt x="186" y="209"/>
                      <a:pt x="183" y="209"/>
                    </a:cubicBezTo>
                    <a:cubicBezTo>
                      <a:pt x="182" y="209"/>
                      <a:pt x="181" y="208"/>
                      <a:pt x="180" y="207"/>
                    </a:cubicBezTo>
                    <a:cubicBezTo>
                      <a:pt x="177" y="201"/>
                      <a:pt x="174" y="187"/>
                      <a:pt x="172" y="174"/>
                    </a:cubicBezTo>
                    <a:cubicBezTo>
                      <a:pt x="169" y="160"/>
                      <a:pt x="167" y="146"/>
                      <a:pt x="163" y="142"/>
                    </a:cubicBezTo>
                    <a:cubicBezTo>
                      <a:pt x="153" y="133"/>
                      <a:pt x="158" y="120"/>
                      <a:pt x="164" y="109"/>
                    </a:cubicBezTo>
                    <a:cubicBezTo>
                      <a:pt x="165" y="105"/>
                      <a:pt x="167" y="101"/>
                      <a:pt x="168" y="97"/>
                    </a:cubicBezTo>
                    <a:lnTo>
                      <a:pt x="169" y="95"/>
                    </a:lnTo>
                    <a:lnTo>
                      <a:pt x="170" y="96"/>
                    </a:lnTo>
                    <a:cubicBezTo>
                      <a:pt x="173" y="97"/>
                      <a:pt x="175" y="97"/>
                      <a:pt x="176" y="95"/>
                    </a:cubicBezTo>
                    <a:cubicBezTo>
                      <a:pt x="178" y="94"/>
                      <a:pt x="178" y="89"/>
                      <a:pt x="177" y="86"/>
                    </a:cubicBezTo>
                    <a:cubicBezTo>
                      <a:pt x="177" y="84"/>
                      <a:pt x="177" y="82"/>
                      <a:pt x="178" y="81"/>
                    </a:cubicBezTo>
                    <a:cubicBezTo>
                      <a:pt x="178" y="81"/>
                      <a:pt x="179" y="80"/>
                      <a:pt x="180" y="81"/>
                    </a:cubicBezTo>
                    <a:cubicBezTo>
                      <a:pt x="183" y="83"/>
                      <a:pt x="186" y="88"/>
                      <a:pt x="188" y="93"/>
                    </a:cubicBezTo>
                    <a:cubicBezTo>
                      <a:pt x="191" y="98"/>
                      <a:pt x="195" y="105"/>
                      <a:pt x="197" y="105"/>
                    </a:cubicBezTo>
                    <a:cubicBezTo>
                      <a:pt x="197" y="105"/>
                      <a:pt x="197" y="104"/>
                      <a:pt x="198" y="104"/>
                    </a:cubicBezTo>
                    <a:cubicBezTo>
                      <a:pt x="200" y="100"/>
                      <a:pt x="201" y="98"/>
                      <a:pt x="203" y="98"/>
                    </a:cubicBezTo>
                    <a:cubicBezTo>
                      <a:pt x="206" y="98"/>
                      <a:pt x="207" y="100"/>
                      <a:pt x="209" y="103"/>
                    </a:cubicBezTo>
                    <a:cubicBezTo>
                      <a:pt x="210" y="104"/>
                      <a:pt x="211" y="106"/>
                      <a:pt x="212" y="106"/>
                    </a:cubicBezTo>
                    <a:cubicBezTo>
                      <a:pt x="213" y="106"/>
                      <a:pt x="213" y="106"/>
                      <a:pt x="213" y="106"/>
                    </a:cubicBezTo>
                    <a:cubicBezTo>
                      <a:pt x="214" y="106"/>
                      <a:pt x="215" y="105"/>
                      <a:pt x="215" y="104"/>
                    </a:cubicBezTo>
                    <a:cubicBezTo>
                      <a:pt x="216" y="101"/>
                      <a:pt x="213" y="96"/>
                      <a:pt x="210" y="91"/>
                    </a:cubicBezTo>
                    <a:cubicBezTo>
                      <a:pt x="206" y="82"/>
                      <a:pt x="201" y="73"/>
                      <a:pt x="205" y="6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59" name="Freeform 1216"/>
              <p:cNvSpPr>
                <a:spLocks/>
              </p:cNvSpPr>
              <p:nvPr/>
            </p:nvSpPr>
            <p:spPr bwMode="auto">
              <a:xfrm>
                <a:off x="7871852" y="3825822"/>
                <a:ext cx="359371" cy="789242"/>
              </a:xfrm>
              <a:custGeom>
                <a:avLst/>
                <a:gdLst>
                  <a:gd name="T0" fmla="*/ 46 w 100"/>
                  <a:gd name="T1" fmla="*/ 218 h 258"/>
                  <a:gd name="T2" fmla="*/ 52 w 100"/>
                  <a:gd name="T3" fmla="*/ 216 h 258"/>
                  <a:gd name="T4" fmla="*/ 56 w 100"/>
                  <a:gd name="T5" fmla="*/ 220 h 258"/>
                  <a:gd name="T6" fmla="*/ 62 w 100"/>
                  <a:gd name="T7" fmla="*/ 224 h 258"/>
                  <a:gd name="T8" fmla="*/ 97 w 100"/>
                  <a:gd name="T9" fmla="*/ 176 h 258"/>
                  <a:gd name="T10" fmla="*/ 98 w 100"/>
                  <a:gd name="T11" fmla="*/ 101 h 258"/>
                  <a:gd name="T12" fmla="*/ 97 w 100"/>
                  <a:gd name="T13" fmla="*/ 50 h 258"/>
                  <a:gd name="T14" fmla="*/ 87 w 100"/>
                  <a:gd name="T15" fmla="*/ 17 h 258"/>
                  <a:gd name="T16" fmla="*/ 85 w 100"/>
                  <a:gd name="T17" fmla="*/ 18 h 258"/>
                  <a:gd name="T18" fmla="*/ 81 w 100"/>
                  <a:gd name="T19" fmla="*/ 20 h 258"/>
                  <a:gd name="T20" fmla="*/ 78 w 100"/>
                  <a:gd name="T21" fmla="*/ 12 h 258"/>
                  <a:gd name="T22" fmla="*/ 77 w 100"/>
                  <a:gd name="T23" fmla="*/ 8 h 258"/>
                  <a:gd name="T24" fmla="*/ 77 w 100"/>
                  <a:gd name="T25" fmla="*/ 8 h 258"/>
                  <a:gd name="T26" fmla="*/ 62 w 100"/>
                  <a:gd name="T27" fmla="*/ 0 h 258"/>
                  <a:gd name="T28" fmla="*/ 50 w 100"/>
                  <a:gd name="T29" fmla="*/ 17 h 258"/>
                  <a:gd name="T30" fmla="*/ 62 w 100"/>
                  <a:gd name="T31" fmla="*/ 23 h 258"/>
                  <a:gd name="T32" fmla="*/ 66 w 100"/>
                  <a:gd name="T33" fmla="*/ 22 h 258"/>
                  <a:gd name="T34" fmla="*/ 72 w 100"/>
                  <a:gd name="T35" fmla="*/ 23 h 258"/>
                  <a:gd name="T36" fmla="*/ 73 w 100"/>
                  <a:gd name="T37" fmla="*/ 23 h 258"/>
                  <a:gd name="T38" fmla="*/ 73 w 100"/>
                  <a:gd name="T39" fmla="*/ 37 h 258"/>
                  <a:gd name="T40" fmla="*/ 66 w 100"/>
                  <a:gd name="T41" fmla="*/ 43 h 258"/>
                  <a:gd name="T42" fmla="*/ 62 w 100"/>
                  <a:gd name="T43" fmla="*/ 46 h 258"/>
                  <a:gd name="T44" fmla="*/ 64 w 100"/>
                  <a:gd name="T45" fmla="*/ 51 h 258"/>
                  <a:gd name="T46" fmla="*/ 67 w 100"/>
                  <a:gd name="T47" fmla="*/ 57 h 258"/>
                  <a:gd name="T48" fmla="*/ 32 w 100"/>
                  <a:gd name="T49" fmla="*/ 74 h 258"/>
                  <a:gd name="T50" fmla="*/ 24 w 100"/>
                  <a:gd name="T51" fmla="*/ 85 h 258"/>
                  <a:gd name="T52" fmla="*/ 26 w 100"/>
                  <a:gd name="T53" fmla="*/ 91 h 258"/>
                  <a:gd name="T54" fmla="*/ 27 w 100"/>
                  <a:gd name="T55" fmla="*/ 96 h 258"/>
                  <a:gd name="T56" fmla="*/ 19 w 100"/>
                  <a:gd name="T57" fmla="*/ 102 h 258"/>
                  <a:gd name="T58" fmla="*/ 22 w 100"/>
                  <a:gd name="T59" fmla="*/ 108 h 258"/>
                  <a:gd name="T60" fmla="*/ 34 w 100"/>
                  <a:gd name="T61" fmla="*/ 158 h 258"/>
                  <a:gd name="T62" fmla="*/ 34 w 100"/>
                  <a:gd name="T63" fmla="*/ 159 h 258"/>
                  <a:gd name="T64" fmla="*/ 33 w 100"/>
                  <a:gd name="T65" fmla="*/ 160 h 258"/>
                  <a:gd name="T66" fmla="*/ 18 w 100"/>
                  <a:gd name="T67" fmla="*/ 162 h 258"/>
                  <a:gd name="T68" fmla="*/ 5 w 100"/>
                  <a:gd name="T69" fmla="*/ 164 h 258"/>
                  <a:gd name="T70" fmla="*/ 2 w 100"/>
                  <a:gd name="T71" fmla="*/ 184 h 258"/>
                  <a:gd name="T72" fmla="*/ 0 w 100"/>
                  <a:gd name="T73" fmla="*/ 189 h 258"/>
                  <a:gd name="T74" fmla="*/ 7 w 100"/>
                  <a:gd name="T75" fmla="*/ 195 h 258"/>
                  <a:gd name="T76" fmla="*/ 29 w 100"/>
                  <a:gd name="T77" fmla="*/ 223 h 258"/>
                  <a:gd name="T78" fmla="*/ 35 w 100"/>
                  <a:gd name="T79" fmla="*/ 242 h 258"/>
                  <a:gd name="T80" fmla="*/ 35 w 100"/>
                  <a:gd name="T81" fmla="*/ 243 h 258"/>
                  <a:gd name="T82" fmla="*/ 35 w 100"/>
                  <a:gd name="T83" fmla="*/ 243 h 258"/>
                  <a:gd name="T84" fmla="*/ 27 w 100"/>
                  <a:gd name="T85" fmla="*/ 251 h 258"/>
                  <a:gd name="T86" fmla="*/ 31 w 100"/>
                  <a:gd name="T87" fmla="*/ 258 h 258"/>
                  <a:gd name="T88" fmla="*/ 30 w 100"/>
                  <a:gd name="T89" fmla="*/ 254 h 258"/>
                  <a:gd name="T90" fmla="*/ 41 w 100"/>
                  <a:gd name="T91" fmla="*/ 248 h 258"/>
                  <a:gd name="T92" fmla="*/ 41 w 100"/>
                  <a:gd name="T93" fmla="*/ 236 h 258"/>
                  <a:gd name="T94" fmla="*/ 46 w 100"/>
                  <a:gd name="T95" fmla="*/ 21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" h="258">
                    <a:moveTo>
                      <a:pt x="46" y="218"/>
                    </a:moveTo>
                    <a:cubicBezTo>
                      <a:pt x="48" y="216"/>
                      <a:pt x="50" y="216"/>
                      <a:pt x="52" y="216"/>
                    </a:cubicBezTo>
                    <a:cubicBezTo>
                      <a:pt x="54" y="216"/>
                      <a:pt x="55" y="218"/>
                      <a:pt x="56" y="220"/>
                    </a:cubicBezTo>
                    <a:cubicBezTo>
                      <a:pt x="58" y="222"/>
                      <a:pt x="59" y="224"/>
                      <a:pt x="62" y="224"/>
                    </a:cubicBezTo>
                    <a:cubicBezTo>
                      <a:pt x="77" y="224"/>
                      <a:pt x="89" y="208"/>
                      <a:pt x="97" y="176"/>
                    </a:cubicBezTo>
                    <a:cubicBezTo>
                      <a:pt x="100" y="162"/>
                      <a:pt x="99" y="133"/>
                      <a:pt x="98" y="101"/>
                    </a:cubicBezTo>
                    <a:cubicBezTo>
                      <a:pt x="98" y="84"/>
                      <a:pt x="97" y="67"/>
                      <a:pt x="97" y="50"/>
                    </a:cubicBezTo>
                    <a:cubicBezTo>
                      <a:pt x="90" y="35"/>
                      <a:pt x="88" y="24"/>
                      <a:pt x="87" y="17"/>
                    </a:cubicBezTo>
                    <a:cubicBezTo>
                      <a:pt x="87" y="17"/>
                      <a:pt x="86" y="18"/>
                      <a:pt x="85" y="18"/>
                    </a:cubicBezTo>
                    <a:cubicBezTo>
                      <a:pt x="84" y="19"/>
                      <a:pt x="83" y="20"/>
                      <a:pt x="81" y="20"/>
                    </a:cubicBezTo>
                    <a:cubicBezTo>
                      <a:pt x="78" y="20"/>
                      <a:pt x="78" y="15"/>
                      <a:pt x="78" y="12"/>
                    </a:cubicBezTo>
                    <a:cubicBezTo>
                      <a:pt x="78" y="10"/>
                      <a:pt x="77" y="9"/>
                      <a:pt x="77" y="8"/>
                    </a:cubicBezTo>
                    <a:lnTo>
                      <a:pt x="77" y="8"/>
                    </a:lnTo>
                    <a:cubicBezTo>
                      <a:pt x="75" y="6"/>
                      <a:pt x="65" y="1"/>
                      <a:pt x="62" y="0"/>
                    </a:cubicBezTo>
                    <a:lnTo>
                      <a:pt x="50" y="17"/>
                    </a:lnTo>
                    <a:cubicBezTo>
                      <a:pt x="55" y="20"/>
                      <a:pt x="61" y="23"/>
                      <a:pt x="62" y="23"/>
                    </a:cubicBezTo>
                    <a:cubicBezTo>
                      <a:pt x="64" y="23"/>
                      <a:pt x="65" y="22"/>
                      <a:pt x="66" y="22"/>
                    </a:cubicBezTo>
                    <a:cubicBezTo>
                      <a:pt x="68" y="22"/>
                      <a:pt x="69" y="21"/>
                      <a:pt x="72" y="23"/>
                    </a:cubicBezTo>
                    <a:lnTo>
                      <a:pt x="73" y="23"/>
                    </a:lnTo>
                    <a:lnTo>
                      <a:pt x="73" y="37"/>
                    </a:lnTo>
                    <a:cubicBezTo>
                      <a:pt x="71" y="40"/>
                      <a:pt x="68" y="41"/>
                      <a:pt x="66" y="43"/>
                    </a:cubicBezTo>
                    <a:cubicBezTo>
                      <a:pt x="64" y="44"/>
                      <a:pt x="62" y="45"/>
                      <a:pt x="62" y="46"/>
                    </a:cubicBezTo>
                    <a:cubicBezTo>
                      <a:pt x="62" y="47"/>
                      <a:pt x="63" y="49"/>
                      <a:pt x="64" y="51"/>
                    </a:cubicBezTo>
                    <a:cubicBezTo>
                      <a:pt x="66" y="53"/>
                      <a:pt x="67" y="55"/>
                      <a:pt x="67" y="57"/>
                    </a:cubicBezTo>
                    <a:cubicBezTo>
                      <a:pt x="67" y="74"/>
                      <a:pt x="43" y="74"/>
                      <a:pt x="32" y="74"/>
                    </a:cubicBezTo>
                    <a:cubicBezTo>
                      <a:pt x="29" y="74"/>
                      <a:pt x="24" y="82"/>
                      <a:pt x="24" y="85"/>
                    </a:cubicBezTo>
                    <a:cubicBezTo>
                      <a:pt x="24" y="88"/>
                      <a:pt x="25" y="90"/>
                      <a:pt x="26" y="91"/>
                    </a:cubicBezTo>
                    <a:cubicBezTo>
                      <a:pt x="26" y="93"/>
                      <a:pt x="27" y="94"/>
                      <a:pt x="27" y="96"/>
                    </a:cubicBezTo>
                    <a:cubicBezTo>
                      <a:pt x="27" y="101"/>
                      <a:pt x="23" y="102"/>
                      <a:pt x="19" y="102"/>
                    </a:cubicBezTo>
                    <a:cubicBezTo>
                      <a:pt x="20" y="104"/>
                      <a:pt x="21" y="106"/>
                      <a:pt x="22" y="108"/>
                    </a:cubicBezTo>
                    <a:cubicBezTo>
                      <a:pt x="27" y="122"/>
                      <a:pt x="32" y="137"/>
                      <a:pt x="34" y="158"/>
                    </a:cubicBezTo>
                    <a:lnTo>
                      <a:pt x="34" y="159"/>
                    </a:lnTo>
                    <a:lnTo>
                      <a:pt x="33" y="160"/>
                    </a:lnTo>
                    <a:cubicBezTo>
                      <a:pt x="29" y="161"/>
                      <a:pt x="24" y="161"/>
                      <a:pt x="18" y="162"/>
                    </a:cubicBezTo>
                    <a:cubicBezTo>
                      <a:pt x="14" y="163"/>
                      <a:pt x="9" y="163"/>
                      <a:pt x="5" y="164"/>
                    </a:cubicBezTo>
                    <a:cubicBezTo>
                      <a:pt x="5" y="171"/>
                      <a:pt x="3" y="179"/>
                      <a:pt x="2" y="184"/>
                    </a:cubicBezTo>
                    <a:cubicBezTo>
                      <a:pt x="1" y="186"/>
                      <a:pt x="0" y="188"/>
                      <a:pt x="0" y="189"/>
                    </a:cubicBezTo>
                    <a:cubicBezTo>
                      <a:pt x="3" y="191"/>
                      <a:pt x="5" y="193"/>
                      <a:pt x="7" y="195"/>
                    </a:cubicBezTo>
                    <a:cubicBezTo>
                      <a:pt x="13" y="200"/>
                      <a:pt x="19" y="205"/>
                      <a:pt x="29" y="223"/>
                    </a:cubicBezTo>
                    <a:cubicBezTo>
                      <a:pt x="30" y="225"/>
                      <a:pt x="35" y="237"/>
                      <a:pt x="35" y="242"/>
                    </a:cubicBezTo>
                    <a:lnTo>
                      <a:pt x="35" y="243"/>
                    </a:lnTo>
                    <a:lnTo>
                      <a:pt x="35" y="243"/>
                    </a:lnTo>
                    <a:cubicBezTo>
                      <a:pt x="30" y="246"/>
                      <a:pt x="27" y="248"/>
                      <a:pt x="27" y="251"/>
                    </a:cubicBezTo>
                    <a:cubicBezTo>
                      <a:pt x="27" y="254"/>
                      <a:pt x="29" y="256"/>
                      <a:pt x="31" y="258"/>
                    </a:cubicBezTo>
                    <a:cubicBezTo>
                      <a:pt x="30" y="257"/>
                      <a:pt x="30" y="256"/>
                      <a:pt x="30" y="254"/>
                    </a:cubicBezTo>
                    <a:cubicBezTo>
                      <a:pt x="31" y="252"/>
                      <a:pt x="34" y="250"/>
                      <a:pt x="41" y="248"/>
                    </a:cubicBezTo>
                    <a:cubicBezTo>
                      <a:pt x="41" y="243"/>
                      <a:pt x="41" y="239"/>
                      <a:pt x="41" y="236"/>
                    </a:cubicBezTo>
                    <a:cubicBezTo>
                      <a:pt x="41" y="226"/>
                      <a:pt x="41" y="222"/>
                      <a:pt x="46" y="21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0" name="Freeform 1217"/>
              <p:cNvSpPr>
                <a:spLocks/>
              </p:cNvSpPr>
              <p:nvPr/>
            </p:nvSpPr>
            <p:spPr bwMode="auto">
              <a:xfrm>
                <a:off x="7577814" y="3959586"/>
                <a:ext cx="277698" cy="200661"/>
              </a:xfrm>
              <a:custGeom>
                <a:avLst/>
                <a:gdLst>
                  <a:gd name="T0" fmla="*/ 75 w 75"/>
                  <a:gd name="T1" fmla="*/ 0 h 69"/>
                  <a:gd name="T2" fmla="*/ 71 w 75"/>
                  <a:gd name="T3" fmla="*/ 1 h 69"/>
                  <a:gd name="T4" fmla="*/ 65 w 75"/>
                  <a:gd name="T5" fmla="*/ 2 h 69"/>
                  <a:gd name="T6" fmla="*/ 65 w 75"/>
                  <a:gd name="T7" fmla="*/ 5 h 69"/>
                  <a:gd name="T8" fmla="*/ 57 w 75"/>
                  <a:gd name="T9" fmla="*/ 12 h 69"/>
                  <a:gd name="T10" fmla="*/ 44 w 75"/>
                  <a:gd name="T11" fmla="*/ 10 h 69"/>
                  <a:gd name="T12" fmla="*/ 31 w 75"/>
                  <a:gd name="T13" fmla="*/ 7 h 69"/>
                  <a:gd name="T14" fmla="*/ 30 w 75"/>
                  <a:gd name="T15" fmla="*/ 9 h 69"/>
                  <a:gd name="T16" fmla="*/ 27 w 75"/>
                  <a:gd name="T17" fmla="*/ 11 h 69"/>
                  <a:gd name="T18" fmla="*/ 24 w 75"/>
                  <a:gd name="T19" fmla="*/ 11 h 69"/>
                  <a:gd name="T20" fmla="*/ 19 w 75"/>
                  <a:gd name="T21" fmla="*/ 10 h 69"/>
                  <a:gd name="T22" fmla="*/ 17 w 75"/>
                  <a:gd name="T23" fmla="*/ 10 h 69"/>
                  <a:gd name="T24" fmla="*/ 15 w 75"/>
                  <a:gd name="T25" fmla="*/ 13 h 69"/>
                  <a:gd name="T26" fmla="*/ 15 w 75"/>
                  <a:gd name="T27" fmla="*/ 19 h 69"/>
                  <a:gd name="T28" fmla="*/ 15 w 75"/>
                  <a:gd name="T29" fmla="*/ 20 h 69"/>
                  <a:gd name="T30" fmla="*/ 14 w 75"/>
                  <a:gd name="T31" fmla="*/ 21 h 69"/>
                  <a:gd name="T32" fmla="*/ 9 w 75"/>
                  <a:gd name="T33" fmla="*/ 22 h 69"/>
                  <a:gd name="T34" fmla="*/ 8 w 75"/>
                  <a:gd name="T35" fmla="*/ 22 h 69"/>
                  <a:gd name="T36" fmla="*/ 7 w 75"/>
                  <a:gd name="T37" fmla="*/ 22 h 69"/>
                  <a:gd name="T38" fmla="*/ 4 w 75"/>
                  <a:gd name="T39" fmla="*/ 26 h 69"/>
                  <a:gd name="T40" fmla="*/ 3 w 75"/>
                  <a:gd name="T41" fmla="*/ 30 h 69"/>
                  <a:gd name="T42" fmla="*/ 3 w 75"/>
                  <a:gd name="T43" fmla="*/ 34 h 69"/>
                  <a:gd name="T44" fmla="*/ 0 w 75"/>
                  <a:gd name="T45" fmla="*/ 44 h 69"/>
                  <a:gd name="T46" fmla="*/ 9 w 75"/>
                  <a:gd name="T47" fmla="*/ 53 h 69"/>
                  <a:gd name="T48" fmla="*/ 14 w 75"/>
                  <a:gd name="T49" fmla="*/ 65 h 69"/>
                  <a:gd name="T50" fmla="*/ 22 w 75"/>
                  <a:gd name="T51" fmla="*/ 69 h 69"/>
                  <a:gd name="T52" fmla="*/ 53 w 75"/>
                  <a:gd name="T53" fmla="*/ 42 h 69"/>
                  <a:gd name="T54" fmla="*/ 59 w 75"/>
                  <a:gd name="T55" fmla="*/ 28 h 69"/>
                  <a:gd name="T56" fmla="*/ 73 w 75"/>
                  <a:gd name="T57" fmla="*/ 5 h 69"/>
                  <a:gd name="T58" fmla="*/ 74 w 75"/>
                  <a:gd name="T59" fmla="*/ 5 h 69"/>
                  <a:gd name="T60" fmla="*/ 75 w 75"/>
                  <a:gd name="T61" fmla="*/ 5 h 69"/>
                  <a:gd name="T62" fmla="*/ 75 w 75"/>
                  <a:gd name="T6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69">
                    <a:moveTo>
                      <a:pt x="75" y="0"/>
                    </a:moveTo>
                    <a:cubicBezTo>
                      <a:pt x="74" y="1"/>
                      <a:pt x="73" y="1"/>
                      <a:pt x="71" y="1"/>
                    </a:cubicBezTo>
                    <a:cubicBezTo>
                      <a:pt x="69" y="1"/>
                      <a:pt x="66" y="1"/>
                      <a:pt x="65" y="2"/>
                    </a:cubicBezTo>
                    <a:cubicBezTo>
                      <a:pt x="65" y="3"/>
                      <a:pt x="65" y="4"/>
                      <a:pt x="65" y="5"/>
                    </a:cubicBezTo>
                    <a:cubicBezTo>
                      <a:pt x="64" y="9"/>
                      <a:pt x="63" y="12"/>
                      <a:pt x="57" y="12"/>
                    </a:cubicBezTo>
                    <a:cubicBezTo>
                      <a:pt x="52" y="12"/>
                      <a:pt x="48" y="11"/>
                      <a:pt x="44" y="10"/>
                    </a:cubicBezTo>
                    <a:cubicBezTo>
                      <a:pt x="39" y="9"/>
                      <a:pt x="35" y="7"/>
                      <a:pt x="31" y="7"/>
                    </a:cubicBezTo>
                    <a:cubicBezTo>
                      <a:pt x="31" y="7"/>
                      <a:pt x="30" y="8"/>
                      <a:pt x="30" y="9"/>
                    </a:cubicBezTo>
                    <a:cubicBezTo>
                      <a:pt x="29" y="9"/>
                      <a:pt x="28" y="11"/>
                      <a:pt x="27" y="11"/>
                    </a:cubicBezTo>
                    <a:cubicBezTo>
                      <a:pt x="26" y="11"/>
                      <a:pt x="25" y="11"/>
                      <a:pt x="24" y="11"/>
                    </a:cubicBezTo>
                    <a:cubicBezTo>
                      <a:pt x="22" y="11"/>
                      <a:pt x="21" y="11"/>
                      <a:pt x="19" y="10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6" y="10"/>
                      <a:pt x="15" y="10"/>
                      <a:pt x="15" y="13"/>
                    </a:cubicBezTo>
                    <a:lnTo>
                      <a:pt x="15" y="19"/>
                    </a:lnTo>
                    <a:cubicBezTo>
                      <a:pt x="15" y="19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1"/>
                    </a:cubicBezTo>
                    <a:cubicBezTo>
                      <a:pt x="12" y="21"/>
                      <a:pt x="11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lnTo>
                      <a:pt x="7" y="22"/>
                    </a:lnTo>
                    <a:cubicBezTo>
                      <a:pt x="7" y="24"/>
                      <a:pt x="5" y="25"/>
                      <a:pt x="4" y="26"/>
                    </a:cubicBezTo>
                    <a:cubicBezTo>
                      <a:pt x="3" y="27"/>
                      <a:pt x="3" y="28"/>
                      <a:pt x="3" y="30"/>
                    </a:cubicBezTo>
                    <a:lnTo>
                      <a:pt x="3" y="34"/>
                    </a:lnTo>
                    <a:cubicBezTo>
                      <a:pt x="3" y="38"/>
                      <a:pt x="2" y="41"/>
                      <a:pt x="0" y="44"/>
                    </a:cubicBezTo>
                    <a:cubicBezTo>
                      <a:pt x="6" y="45"/>
                      <a:pt x="7" y="48"/>
                      <a:pt x="9" y="53"/>
                    </a:cubicBezTo>
                    <a:cubicBezTo>
                      <a:pt x="10" y="56"/>
                      <a:pt x="12" y="60"/>
                      <a:pt x="14" y="65"/>
                    </a:cubicBezTo>
                    <a:cubicBezTo>
                      <a:pt x="16" y="68"/>
                      <a:pt x="18" y="69"/>
                      <a:pt x="22" y="69"/>
                    </a:cubicBezTo>
                    <a:cubicBezTo>
                      <a:pt x="31" y="69"/>
                      <a:pt x="45" y="57"/>
                      <a:pt x="53" y="42"/>
                    </a:cubicBezTo>
                    <a:cubicBezTo>
                      <a:pt x="55" y="37"/>
                      <a:pt x="57" y="33"/>
                      <a:pt x="59" y="28"/>
                    </a:cubicBezTo>
                    <a:cubicBezTo>
                      <a:pt x="63" y="19"/>
                      <a:pt x="67" y="10"/>
                      <a:pt x="73" y="5"/>
                    </a:cubicBezTo>
                    <a:cubicBezTo>
                      <a:pt x="73" y="5"/>
                      <a:pt x="73" y="5"/>
                      <a:pt x="74" y="5"/>
                    </a:cubicBezTo>
                    <a:cubicBezTo>
                      <a:pt x="74" y="5"/>
                      <a:pt x="74" y="5"/>
                      <a:pt x="75" y="5"/>
                    </a:cubicBezTo>
                    <a:cubicBezTo>
                      <a:pt x="75" y="4"/>
                      <a:pt x="75" y="2"/>
                      <a:pt x="7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1" name="Freeform 1218"/>
              <p:cNvSpPr>
                <a:spLocks/>
              </p:cNvSpPr>
              <p:nvPr/>
            </p:nvSpPr>
            <p:spPr bwMode="auto">
              <a:xfrm>
                <a:off x="7038767" y="2541635"/>
                <a:ext cx="1159794" cy="1591858"/>
              </a:xfrm>
              <a:custGeom>
                <a:avLst/>
                <a:gdLst>
                  <a:gd name="T0" fmla="*/ 265 w 313"/>
                  <a:gd name="T1" fmla="*/ 325 h 521"/>
                  <a:gd name="T2" fmla="*/ 228 w 313"/>
                  <a:gd name="T3" fmla="*/ 265 h 521"/>
                  <a:gd name="T4" fmla="*/ 214 w 313"/>
                  <a:gd name="T5" fmla="*/ 262 h 521"/>
                  <a:gd name="T6" fmla="*/ 178 w 313"/>
                  <a:gd name="T7" fmla="*/ 282 h 521"/>
                  <a:gd name="T8" fmla="*/ 155 w 313"/>
                  <a:gd name="T9" fmla="*/ 295 h 521"/>
                  <a:gd name="T10" fmla="*/ 145 w 313"/>
                  <a:gd name="T11" fmla="*/ 294 h 521"/>
                  <a:gd name="T12" fmla="*/ 117 w 313"/>
                  <a:gd name="T13" fmla="*/ 298 h 521"/>
                  <a:gd name="T14" fmla="*/ 115 w 313"/>
                  <a:gd name="T15" fmla="*/ 191 h 521"/>
                  <a:gd name="T16" fmla="*/ 125 w 313"/>
                  <a:gd name="T17" fmla="*/ 88 h 521"/>
                  <a:gd name="T18" fmla="*/ 162 w 313"/>
                  <a:gd name="T19" fmla="*/ 47 h 521"/>
                  <a:gd name="T20" fmla="*/ 145 w 313"/>
                  <a:gd name="T21" fmla="*/ 38 h 521"/>
                  <a:gd name="T22" fmla="*/ 121 w 313"/>
                  <a:gd name="T23" fmla="*/ 31 h 521"/>
                  <a:gd name="T24" fmla="*/ 91 w 313"/>
                  <a:gd name="T25" fmla="*/ 6 h 521"/>
                  <a:gd name="T26" fmla="*/ 81 w 313"/>
                  <a:gd name="T27" fmla="*/ 27 h 521"/>
                  <a:gd name="T28" fmla="*/ 58 w 313"/>
                  <a:gd name="T29" fmla="*/ 43 h 521"/>
                  <a:gd name="T30" fmla="*/ 35 w 313"/>
                  <a:gd name="T31" fmla="*/ 42 h 521"/>
                  <a:gd name="T32" fmla="*/ 33 w 313"/>
                  <a:gd name="T33" fmla="*/ 91 h 521"/>
                  <a:gd name="T34" fmla="*/ 42 w 313"/>
                  <a:gd name="T35" fmla="*/ 118 h 521"/>
                  <a:gd name="T36" fmla="*/ 50 w 313"/>
                  <a:gd name="T37" fmla="*/ 150 h 521"/>
                  <a:gd name="T38" fmla="*/ 16 w 313"/>
                  <a:gd name="T39" fmla="*/ 193 h 521"/>
                  <a:gd name="T40" fmla="*/ 1 w 313"/>
                  <a:gd name="T41" fmla="*/ 245 h 521"/>
                  <a:gd name="T42" fmla="*/ 16 w 313"/>
                  <a:gd name="T43" fmla="*/ 250 h 521"/>
                  <a:gd name="T44" fmla="*/ 12 w 313"/>
                  <a:gd name="T45" fmla="*/ 271 h 521"/>
                  <a:gd name="T46" fmla="*/ 35 w 313"/>
                  <a:gd name="T47" fmla="*/ 314 h 521"/>
                  <a:gd name="T48" fmla="*/ 63 w 313"/>
                  <a:gd name="T49" fmla="*/ 334 h 521"/>
                  <a:gd name="T50" fmla="*/ 59 w 313"/>
                  <a:gd name="T51" fmla="*/ 346 h 521"/>
                  <a:gd name="T52" fmla="*/ 61 w 313"/>
                  <a:gd name="T53" fmla="*/ 368 h 521"/>
                  <a:gd name="T54" fmla="*/ 88 w 313"/>
                  <a:gd name="T55" fmla="*/ 373 h 521"/>
                  <a:gd name="T56" fmla="*/ 101 w 313"/>
                  <a:gd name="T57" fmla="*/ 363 h 521"/>
                  <a:gd name="T58" fmla="*/ 117 w 313"/>
                  <a:gd name="T59" fmla="*/ 342 h 521"/>
                  <a:gd name="T60" fmla="*/ 140 w 313"/>
                  <a:gd name="T61" fmla="*/ 371 h 521"/>
                  <a:gd name="T62" fmla="*/ 123 w 313"/>
                  <a:gd name="T63" fmla="*/ 375 h 521"/>
                  <a:gd name="T64" fmla="*/ 124 w 313"/>
                  <a:gd name="T65" fmla="*/ 399 h 521"/>
                  <a:gd name="T66" fmla="*/ 117 w 313"/>
                  <a:gd name="T67" fmla="*/ 426 h 521"/>
                  <a:gd name="T68" fmla="*/ 114 w 313"/>
                  <a:gd name="T69" fmla="*/ 441 h 521"/>
                  <a:gd name="T70" fmla="*/ 124 w 313"/>
                  <a:gd name="T71" fmla="*/ 455 h 521"/>
                  <a:gd name="T72" fmla="*/ 153 w 313"/>
                  <a:gd name="T73" fmla="*/ 480 h 521"/>
                  <a:gd name="T74" fmla="*/ 157 w 313"/>
                  <a:gd name="T75" fmla="*/ 484 h 521"/>
                  <a:gd name="T76" fmla="*/ 163 w 313"/>
                  <a:gd name="T77" fmla="*/ 476 h 521"/>
                  <a:gd name="T78" fmla="*/ 175 w 313"/>
                  <a:gd name="T79" fmla="*/ 473 h 521"/>
                  <a:gd name="T80" fmla="*/ 179 w 313"/>
                  <a:gd name="T81" fmla="*/ 469 h 521"/>
                  <a:gd name="T82" fmla="*/ 212 w 313"/>
                  <a:gd name="T83" fmla="*/ 465 h 521"/>
                  <a:gd name="T84" fmla="*/ 227 w 313"/>
                  <a:gd name="T85" fmla="*/ 463 h 521"/>
                  <a:gd name="T86" fmla="*/ 231 w 313"/>
                  <a:gd name="T87" fmla="*/ 475 h 521"/>
                  <a:gd name="T88" fmla="*/ 245 w 313"/>
                  <a:gd name="T89" fmla="*/ 521 h 521"/>
                  <a:gd name="T90" fmla="*/ 258 w 313"/>
                  <a:gd name="T91" fmla="*/ 493 h 521"/>
                  <a:gd name="T92" fmla="*/ 290 w 313"/>
                  <a:gd name="T93" fmla="*/ 462 h 521"/>
                  <a:gd name="T94" fmla="*/ 288 w 313"/>
                  <a:gd name="T95" fmla="*/ 448 h 521"/>
                  <a:gd name="T96" fmla="*/ 287 w 313"/>
                  <a:gd name="T97" fmla="*/ 419 h 521"/>
                  <a:gd name="T98" fmla="*/ 307 w 313"/>
                  <a:gd name="T99" fmla="*/ 434 h 521"/>
                  <a:gd name="T100" fmla="*/ 312 w 313"/>
                  <a:gd name="T101" fmla="*/ 41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3" h="521">
                    <a:moveTo>
                      <a:pt x="312" y="410"/>
                    </a:moveTo>
                    <a:cubicBezTo>
                      <a:pt x="313" y="403"/>
                      <a:pt x="313" y="397"/>
                      <a:pt x="310" y="390"/>
                    </a:cubicBezTo>
                    <a:cubicBezTo>
                      <a:pt x="304" y="376"/>
                      <a:pt x="295" y="366"/>
                      <a:pt x="287" y="356"/>
                    </a:cubicBezTo>
                    <a:cubicBezTo>
                      <a:pt x="279" y="346"/>
                      <a:pt x="271" y="336"/>
                      <a:pt x="265" y="325"/>
                    </a:cubicBezTo>
                    <a:cubicBezTo>
                      <a:pt x="263" y="321"/>
                      <a:pt x="261" y="316"/>
                      <a:pt x="260" y="311"/>
                    </a:cubicBezTo>
                    <a:cubicBezTo>
                      <a:pt x="254" y="295"/>
                      <a:pt x="248" y="279"/>
                      <a:pt x="230" y="276"/>
                    </a:cubicBezTo>
                    <a:cubicBezTo>
                      <a:pt x="230" y="276"/>
                      <a:pt x="226" y="276"/>
                      <a:pt x="225" y="273"/>
                    </a:cubicBezTo>
                    <a:cubicBezTo>
                      <a:pt x="224" y="271"/>
                      <a:pt x="226" y="268"/>
                      <a:pt x="228" y="265"/>
                    </a:cubicBezTo>
                    <a:cubicBezTo>
                      <a:pt x="229" y="265"/>
                      <a:pt x="231" y="262"/>
                      <a:pt x="231" y="261"/>
                    </a:cubicBezTo>
                    <a:cubicBezTo>
                      <a:pt x="231" y="261"/>
                      <a:pt x="230" y="261"/>
                      <a:pt x="226" y="261"/>
                    </a:cubicBezTo>
                    <a:cubicBezTo>
                      <a:pt x="223" y="261"/>
                      <a:pt x="219" y="261"/>
                      <a:pt x="214" y="262"/>
                    </a:cubicBezTo>
                    <a:cubicBezTo>
                      <a:pt x="214" y="262"/>
                      <a:pt x="214" y="262"/>
                      <a:pt x="214" y="262"/>
                    </a:cubicBezTo>
                    <a:cubicBezTo>
                      <a:pt x="211" y="262"/>
                      <a:pt x="208" y="260"/>
                      <a:pt x="205" y="259"/>
                    </a:cubicBezTo>
                    <a:cubicBezTo>
                      <a:pt x="202" y="257"/>
                      <a:pt x="198" y="255"/>
                      <a:pt x="194" y="255"/>
                    </a:cubicBezTo>
                    <a:cubicBezTo>
                      <a:pt x="188" y="255"/>
                      <a:pt x="181" y="259"/>
                      <a:pt x="175" y="266"/>
                    </a:cubicBezTo>
                    <a:cubicBezTo>
                      <a:pt x="175" y="273"/>
                      <a:pt x="177" y="278"/>
                      <a:pt x="178" y="282"/>
                    </a:cubicBezTo>
                    <a:cubicBezTo>
                      <a:pt x="180" y="287"/>
                      <a:pt x="182" y="292"/>
                      <a:pt x="176" y="296"/>
                    </a:cubicBezTo>
                    <a:cubicBezTo>
                      <a:pt x="173" y="300"/>
                      <a:pt x="170" y="303"/>
                      <a:pt x="167" y="303"/>
                    </a:cubicBezTo>
                    <a:cubicBezTo>
                      <a:pt x="161" y="303"/>
                      <a:pt x="157" y="295"/>
                      <a:pt x="155" y="290"/>
                    </a:cubicBezTo>
                    <a:cubicBezTo>
                      <a:pt x="155" y="291"/>
                      <a:pt x="155" y="293"/>
                      <a:pt x="155" y="295"/>
                    </a:cubicBezTo>
                    <a:cubicBezTo>
                      <a:pt x="156" y="299"/>
                      <a:pt x="157" y="304"/>
                      <a:pt x="153" y="307"/>
                    </a:cubicBezTo>
                    <a:lnTo>
                      <a:pt x="152" y="308"/>
                    </a:lnTo>
                    <a:lnTo>
                      <a:pt x="151" y="307"/>
                    </a:lnTo>
                    <a:cubicBezTo>
                      <a:pt x="147" y="304"/>
                      <a:pt x="146" y="299"/>
                      <a:pt x="145" y="294"/>
                    </a:cubicBezTo>
                    <a:cubicBezTo>
                      <a:pt x="143" y="287"/>
                      <a:pt x="142" y="284"/>
                      <a:pt x="138" y="284"/>
                    </a:cubicBezTo>
                    <a:cubicBezTo>
                      <a:pt x="134" y="284"/>
                      <a:pt x="128" y="288"/>
                      <a:pt x="118" y="297"/>
                    </a:cubicBezTo>
                    <a:lnTo>
                      <a:pt x="118" y="298"/>
                    </a:lnTo>
                    <a:lnTo>
                      <a:pt x="117" y="298"/>
                    </a:lnTo>
                    <a:cubicBezTo>
                      <a:pt x="113" y="298"/>
                      <a:pt x="110" y="297"/>
                      <a:pt x="108" y="295"/>
                    </a:cubicBezTo>
                    <a:cubicBezTo>
                      <a:pt x="104" y="289"/>
                      <a:pt x="107" y="278"/>
                      <a:pt x="111" y="264"/>
                    </a:cubicBezTo>
                    <a:cubicBezTo>
                      <a:pt x="113" y="254"/>
                      <a:pt x="116" y="244"/>
                      <a:pt x="117" y="235"/>
                    </a:cubicBezTo>
                    <a:cubicBezTo>
                      <a:pt x="118" y="215"/>
                      <a:pt x="116" y="200"/>
                      <a:pt x="115" y="191"/>
                    </a:cubicBezTo>
                    <a:cubicBezTo>
                      <a:pt x="114" y="184"/>
                      <a:pt x="114" y="182"/>
                      <a:pt x="115" y="181"/>
                    </a:cubicBezTo>
                    <a:cubicBezTo>
                      <a:pt x="120" y="169"/>
                      <a:pt x="118" y="154"/>
                      <a:pt x="116" y="137"/>
                    </a:cubicBezTo>
                    <a:cubicBezTo>
                      <a:pt x="115" y="128"/>
                      <a:pt x="114" y="118"/>
                      <a:pt x="114" y="107"/>
                    </a:cubicBezTo>
                    <a:cubicBezTo>
                      <a:pt x="114" y="94"/>
                      <a:pt x="120" y="91"/>
                      <a:pt x="125" y="88"/>
                    </a:cubicBezTo>
                    <a:cubicBezTo>
                      <a:pt x="129" y="85"/>
                      <a:pt x="132" y="83"/>
                      <a:pt x="135" y="76"/>
                    </a:cubicBezTo>
                    <a:lnTo>
                      <a:pt x="135" y="76"/>
                    </a:lnTo>
                    <a:cubicBezTo>
                      <a:pt x="136" y="75"/>
                      <a:pt x="145" y="61"/>
                      <a:pt x="159" y="60"/>
                    </a:cubicBezTo>
                    <a:cubicBezTo>
                      <a:pt x="156" y="54"/>
                      <a:pt x="159" y="50"/>
                      <a:pt x="162" y="47"/>
                    </a:cubicBezTo>
                    <a:cubicBezTo>
                      <a:pt x="160" y="46"/>
                      <a:pt x="159" y="44"/>
                      <a:pt x="158" y="42"/>
                    </a:cubicBezTo>
                    <a:cubicBezTo>
                      <a:pt x="157" y="40"/>
                      <a:pt x="157" y="39"/>
                      <a:pt x="156" y="39"/>
                    </a:cubicBezTo>
                    <a:lnTo>
                      <a:pt x="149" y="39"/>
                    </a:lnTo>
                    <a:cubicBezTo>
                      <a:pt x="147" y="39"/>
                      <a:pt x="146" y="38"/>
                      <a:pt x="145" y="38"/>
                    </a:cubicBezTo>
                    <a:cubicBezTo>
                      <a:pt x="144" y="38"/>
                      <a:pt x="143" y="37"/>
                      <a:pt x="141" y="37"/>
                    </a:cubicBezTo>
                    <a:cubicBezTo>
                      <a:pt x="140" y="37"/>
                      <a:pt x="140" y="38"/>
                      <a:pt x="139" y="39"/>
                    </a:cubicBezTo>
                    <a:cubicBezTo>
                      <a:pt x="138" y="40"/>
                      <a:pt x="136" y="43"/>
                      <a:pt x="132" y="43"/>
                    </a:cubicBezTo>
                    <a:cubicBezTo>
                      <a:pt x="125" y="43"/>
                      <a:pt x="121" y="39"/>
                      <a:pt x="121" y="31"/>
                    </a:cubicBezTo>
                    <a:cubicBezTo>
                      <a:pt x="121" y="28"/>
                      <a:pt x="123" y="27"/>
                      <a:pt x="123" y="25"/>
                    </a:cubicBezTo>
                    <a:cubicBezTo>
                      <a:pt x="124" y="24"/>
                      <a:pt x="125" y="23"/>
                      <a:pt x="125" y="23"/>
                    </a:cubicBezTo>
                    <a:cubicBezTo>
                      <a:pt x="125" y="11"/>
                      <a:pt x="108" y="0"/>
                      <a:pt x="98" y="0"/>
                    </a:cubicBezTo>
                    <a:cubicBezTo>
                      <a:pt x="97" y="1"/>
                      <a:pt x="93" y="5"/>
                      <a:pt x="91" y="6"/>
                    </a:cubicBezTo>
                    <a:cubicBezTo>
                      <a:pt x="90" y="8"/>
                      <a:pt x="88" y="10"/>
                      <a:pt x="87" y="10"/>
                    </a:cubicBezTo>
                    <a:cubicBezTo>
                      <a:pt x="87" y="12"/>
                      <a:pt x="87" y="14"/>
                      <a:pt x="87" y="16"/>
                    </a:cubicBezTo>
                    <a:cubicBezTo>
                      <a:pt x="88" y="20"/>
                      <a:pt x="88" y="25"/>
                      <a:pt x="84" y="26"/>
                    </a:cubicBezTo>
                    <a:cubicBezTo>
                      <a:pt x="83" y="27"/>
                      <a:pt x="82" y="27"/>
                      <a:pt x="81" y="27"/>
                    </a:cubicBezTo>
                    <a:cubicBezTo>
                      <a:pt x="80" y="27"/>
                      <a:pt x="79" y="27"/>
                      <a:pt x="79" y="27"/>
                    </a:cubicBezTo>
                    <a:cubicBezTo>
                      <a:pt x="79" y="27"/>
                      <a:pt x="78" y="26"/>
                      <a:pt x="76" y="26"/>
                    </a:cubicBezTo>
                    <a:cubicBezTo>
                      <a:pt x="69" y="26"/>
                      <a:pt x="67" y="30"/>
                      <a:pt x="65" y="35"/>
                    </a:cubicBezTo>
                    <a:cubicBezTo>
                      <a:pt x="63" y="38"/>
                      <a:pt x="62" y="41"/>
                      <a:pt x="58" y="43"/>
                    </a:cubicBezTo>
                    <a:cubicBezTo>
                      <a:pt x="57" y="43"/>
                      <a:pt x="55" y="44"/>
                      <a:pt x="54" y="44"/>
                    </a:cubicBezTo>
                    <a:cubicBezTo>
                      <a:pt x="51" y="44"/>
                      <a:pt x="48" y="43"/>
                      <a:pt x="47" y="42"/>
                    </a:cubicBezTo>
                    <a:cubicBezTo>
                      <a:pt x="46" y="42"/>
                      <a:pt x="46" y="42"/>
                      <a:pt x="46" y="42"/>
                    </a:cubicBezTo>
                    <a:lnTo>
                      <a:pt x="35" y="42"/>
                    </a:lnTo>
                    <a:cubicBezTo>
                      <a:pt x="34" y="42"/>
                      <a:pt x="27" y="42"/>
                      <a:pt x="27" y="47"/>
                    </a:cubicBezTo>
                    <a:cubicBezTo>
                      <a:pt x="27" y="49"/>
                      <a:pt x="29" y="54"/>
                      <a:pt x="30" y="58"/>
                    </a:cubicBezTo>
                    <a:cubicBezTo>
                      <a:pt x="33" y="65"/>
                      <a:pt x="36" y="72"/>
                      <a:pt x="36" y="77"/>
                    </a:cubicBezTo>
                    <a:cubicBezTo>
                      <a:pt x="36" y="83"/>
                      <a:pt x="34" y="87"/>
                      <a:pt x="33" y="91"/>
                    </a:cubicBezTo>
                    <a:cubicBezTo>
                      <a:pt x="32" y="92"/>
                      <a:pt x="31" y="93"/>
                      <a:pt x="31" y="95"/>
                    </a:cubicBezTo>
                    <a:cubicBezTo>
                      <a:pt x="31" y="96"/>
                      <a:pt x="31" y="97"/>
                      <a:pt x="31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8"/>
                      <a:pt x="36" y="113"/>
                      <a:pt x="42" y="118"/>
                    </a:cubicBezTo>
                    <a:cubicBezTo>
                      <a:pt x="49" y="123"/>
                      <a:pt x="56" y="129"/>
                      <a:pt x="56" y="139"/>
                    </a:cubicBezTo>
                    <a:cubicBezTo>
                      <a:pt x="56" y="142"/>
                      <a:pt x="54" y="143"/>
                      <a:pt x="52" y="144"/>
                    </a:cubicBezTo>
                    <a:cubicBezTo>
                      <a:pt x="51" y="145"/>
                      <a:pt x="50" y="146"/>
                      <a:pt x="50" y="146"/>
                    </a:cubicBezTo>
                    <a:cubicBezTo>
                      <a:pt x="50" y="148"/>
                      <a:pt x="50" y="149"/>
                      <a:pt x="50" y="150"/>
                    </a:cubicBezTo>
                    <a:cubicBezTo>
                      <a:pt x="51" y="156"/>
                      <a:pt x="51" y="165"/>
                      <a:pt x="42" y="168"/>
                    </a:cubicBezTo>
                    <a:cubicBezTo>
                      <a:pt x="40" y="169"/>
                      <a:pt x="37" y="169"/>
                      <a:pt x="35" y="169"/>
                    </a:cubicBezTo>
                    <a:cubicBezTo>
                      <a:pt x="30" y="169"/>
                      <a:pt x="29" y="170"/>
                      <a:pt x="29" y="173"/>
                    </a:cubicBezTo>
                    <a:cubicBezTo>
                      <a:pt x="29" y="186"/>
                      <a:pt x="22" y="190"/>
                      <a:pt x="16" y="193"/>
                    </a:cubicBezTo>
                    <a:cubicBezTo>
                      <a:pt x="9" y="197"/>
                      <a:pt x="3" y="200"/>
                      <a:pt x="3" y="213"/>
                    </a:cubicBezTo>
                    <a:cubicBezTo>
                      <a:pt x="3" y="217"/>
                      <a:pt x="4" y="221"/>
                      <a:pt x="5" y="224"/>
                    </a:cubicBezTo>
                    <a:cubicBezTo>
                      <a:pt x="6" y="228"/>
                      <a:pt x="7" y="232"/>
                      <a:pt x="7" y="236"/>
                    </a:cubicBezTo>
                    <a:cubicBezTo>
                      <a:pt x="7" y="240"/>
                      <a:pt x="3" y="243"/>
                      <a:pt x="1" y="245"/>
                    </a:cubicBezTo>
                    <a:cubicBezTo>
                      <a:pt x="0" y="245"/>
                      <a:pt x="0" y="245"/>
                      <a:pt x="0" y="246"/>
                    </a:cubicBezTo>
                    <a:cubicBezTo>
                      <a:pt x="3" y="249"/>
                      <a:pt x="4" y="249"/>
                      <a:pt x="10" y="250"/>
                    </a:cubicBezTo>
                    <a:cubicBezTo>
                      <a:pt x="11" y="250"/>
                      <a:pt x="12" y="250"/>
                      <a:pt x="14" y="250"/>
                    </a:cubicBezTo>
                    <a:lnTo>
                      <a:pt x="16" y="250"/>
                    </a:lnTo>
                    <a:lnTo>
                      <a:pt x="16" y="265"/>
                    </a:lnTo>
                    <a:lnTo>
                      <a:pt x="15" y="265"/>
                    </a:lnTo>
                    <a:cubicBezTo>
                      <a:pt x="15" y="266"/>
                      <a:pt x="14" y="267"/>
                      <a:pt x="14" y="267"/>
                    </a:cubicBezTo>
                    <a:cubicBezTo>
                      <a:pt x="13" y="269"/>
                      <a:pt x="12" y="270"/>
                      <a:pt x="12" y="271"/>
                    </a:cubicBezTo>
                    <a:cubicBezTo>
                      <a:pt x="12" y="272"/>
                      <a:pt x="14" y="273"/>
                      <a:pt x="18" y="274"/>
                    </a:cubicBezTo>
                    <a:cubicBezTo>
                      <a:pt x="23" y="276"/>
                      <a:pt x="31" y="278"/>
                      <a:pt x="31" y="285"/>
                    </a:cubicBezTo>
                    <a:cubicBezTo>
                      <a:pt x="31" y="294"/>
                      <a:pt x="31" y="304"/>
                      <a:pt x="33" y="314"/>
                    </a:cubicBezTo>
                    <a:lnTo>
                      <a:pt x="35" y="314"/>
                    </a:lnTo>
                    <a:cubicBezTo>
                      <a:pt x="36" y="314"/>
                      <a:pt x="36" y="314"/>
                      <a:pt x="36" y="313"/>
                    </a:cubicBezTo>
                    <a:cubicBezTo>
                      <a:pt x="41" y="307"/>
                      <a:pt x="47" y="301"/>
                      <a:pt x="57" y="301"/>
                    </a:cubicBezTo>
                    <a:cubicBezTo>
                      <a:pt x="66" y="301"/>
                      <a:pt x="68" y="305"/>
                      <a:pt x="68" y="312"/>
                    </a:cubicBezTo>
                    <a:cubicBezTo>
                      <a:pt x="68" y="320"/>
                      <a:pt x="65" y="327"/>
                      <a:pt x="63" y="334"/>
                    </a:cubicBezTo>
                    <a:lnTo>
                      <a:pt x="62" y="338"/>
                    </a:lnTo>
                    <a:cubicBezTo>
                      <a:pt x="61" y="339"/>
                      <a:pt x="60" y="341"/>
                      <a:pt x="59" y="341"/>
                    </a:cubicBezTo>
                    <a:cubicBezTo>
                      <a:pt x="59" y="342"/>
                      <a:pt x="58" y="342"/>
                      <a:pt x="58" y="343"/>
                    </a:cubicBezTo>
                    <a:cubicBezTo>
                      <a:pt x="58" y="344"/>
                      <a:pt x="59" y="345"/>
                      <a:pt x="59" y="346"/>
                    </a:cubicBezTo>
                    <a:cubicBezTo>
                      <a:pt x="60" y="347"/>
                      <a:pt x="61" y="348"/>
                      <a:pt x="61" y="350"/>
                    </a:cubicBezTo>
                    <a:cubicBezTo>
                      <a:pt x="61" y="354"/>
                      <a:pt x="60" y="356"/>
                      <a:pt x="58" y="358"/>
                    </a:cubicBezTo>
                    <a:cubicBezTo>
                      <a:pt x="57" y="360"/>
                      <a:pt x="56" y="362"/>
                      <a:pt x="56" y="364"/>
                    </a:cubicBezTo>
                    <a:cubicBezTo>
                      <a:pt x="56" y="366"/>
                      <a:pt x="59" y="368"/>
                      <a:pt x="61" y="368"/>
                    </a:cubicBezTo>
                    <a:cubicBezTo>
                      <a:pt x="63" y="368"/>
                      <a:pt x="64" y="367"/>
                      <a:pt x="65" y="366"/>
                    </a:cubicBezTo>
                    <a:cubicBezTo>
                      <a:pt x="67" y="365"/>
                      <a:pt x="68" y="364"/>
                      <a:pt x="71" y="364"/>
                    </a:cubicBezTo>
                    <a:cubicBezTo>
                      <a:pt x="77" y="364"/>
                      <a:pt x="79" y="367"/>
                      <a:pt x="81" y="369"/>
                    </a:cubicBezTo>
                    <a:cubicBezTo>
                      <a:pt x="83" y="372"/>
                      <a:pt x="85" y="373"/>
                      <a:pt x="88" y="373"/>
                    </a:cubicBezTo>
                    <a:cubicBezTo>
                      <a:pt x="89" y="373"/>
                      <a:pt x="90" y="373"/>
                      <a:pt x="91" y="371"/>
                    </a:cubicBezTo>
                    <a:cubicBezTo>
                      <a:pt x="91" y="370"/>
                      <a:pt x="92" y="369"/>
                      <a:pt x="93" y="368"/>
                    </a:cubicBezTo>
                    <a:cubicBezTo>
                      <a:pt x="95" y="366"/>
                      <a:pt x="97" y="365"/>
                      <a:pt x="99" y="365"/>
                    </a:cubicBezTo>
                    <a:cubicBezTo>
                      <a:pt x="100" y="364"/>
                      <a:pt x="101" y="364"/>
                      <a:pt x="101" y="363"/>
                    </a:cubicBezTo>
                    <a:cubicBezTo>
                      <a:pt x="103" y="362"/>
                      <a:pt x="104" y="359"/>
                      <a:pt x="105" y="356"/>
                    </a:cubicBezTo>
                    <a:cubicBezTo>
                      <a:pt x="105" y="353"/>
                      <a:pt x="106" y="350"/>
                      <a:pt x="108" y="348"/>
                    </a:cubicBezTo>
                    <a:cubicBezTo>
                      <a:pt x="109" y="346"/>
                      <a:pt x="112" y="345"/>
                      <a:pt x="114" y="344"/>
                    </a:cubicBezTo>
                    <a:cubicBezTo>
                      <a:pt x="115" y="343"/>
                      <a:pt x="116" y="343"/>
                      <a:pt x="117" y="342"/>
                    </a:cubicBezTo>
                    <a:cubicBezTo>
                      <a:pt x="118" y="341"/>
                      <a:pt x="119" y="340"/>
                      <a:pt x="120" y="339"/>
                    </a:cubicBezTo>
                    <a:cubicBezTo>
                      <a:pt x="122" y="336"/>
                      <a:pt x="124" y="333"/>
                      <a:pt x="129" y="333"/>
                    </a:cubicBezTo>
                    <a:cubicBezTo>
                      <a:pt x="136" y="333"/>
                      <a:pt x="148" y="357"/>
                      <a:pt x="148" y="363"/>
                    </a:cubicBezTo>
                    <a:cubicBezTo>
                      <a:pt x="148" y="368"/>
                      <a:pt x="143" y="370"/>
                      <a:pt x="140" y="371"/>
                    </a:cubicBezTo>
                    <a:cubicBezTo>
                      <a:pt x="139" y="371"/>
                      <a:pt x="138" y="372"/>
                      <a:pt x="137" y="372"/>
                    </a:cubicBezTo>
                    <a:lnTo>
                      <a:pt x="137" y="372"/>
                    </a:lnTo>
                    <a:lnTo>
                      <a:pt x="124" y="372"/>
                    </a:lnTo>
                    <a:cubicBezTo>
                      <a:pt x="123" y="373"/>
                      <a:pt x="123" y="374"/>
                      <a:pt x="123" y="375"/>
                    </a:cubicBezTo>
                    <a:cubicBezTo>
                      <a:pt x="123" y="377"/>
                      <a:pt x="124" y="378"/>
                      <a:pt x="126" y="378"/>
                    </a:cubicBezTo>
                    <a:cubicBezTo>
                      <a:pt x="129" y="379"/>
                      <a:pt x="132" y="380"/>
                      <a:pt x="132" y="385"/>
                    </a:cubicBezTo>
                    <a:cubicBezTo>
                      <a:pt x="132" y="388"/>
                      <a:pt x="130" y="391"/>
                      <a:pt x="128" y="393"/>
                    </a:cubicBezTo>
                    <a:cubicBezTo>
                      <a:pt x="126" y="395"/>
                      <a:pt x="124" y="396"/>
                      <a:pt x="124" y="399"/>
                    </a:cubicBezTo>
                    <a:lnTo>
                      <a:pt x="124" y="404"/>
                    </a:lnTo>
                    <a:cubicBezTo>
                      <a:pt x="124" y="409"/>
                      <a:pt x="120" y="413"/>
                      <a:pt x="117" y="416"/>
                    </a:cubicBezTo>
                    <a:cubicBezTo>
                      <a:pt x="115" y="418"/>
                      <a:pt x="113" y="421"/>
                      <a:pt x="113" y="422"/>
                    </a:cubicBezTo>
                    <a:cubicBezTo>
                      <a:pt x="113" y="423"/>
                      <a:pt x="114" y="425"/>
                      <a:pt x="117" y="426"/>
                    </a:cubicBezTo>
                    <a:lnTo>
                      <a:pt x="120" y="427"/>
                    </a:lnTo>
                    <a:lnTo>
                      <a:pt x="119" y="429"/>
                    </a:lnTo>
                    <a:cubicBezTo>
                      <a:pt x="118" y="430"/>
                      <a:pt x="117" y="431"/>
                      <a:pt x="117" y="432"/>
                    </a:cubicBezTo>
                    <a:cubicBezTo>
                      <a:pt x="115" y="435"/>
                      <a:pt x="114" y="438"/>
                      <a:pt x="114" y="441"/>
                    </a:cubicBezTo>
                    <a:cubicBezTo>
                      <a:pt x="114" y="446"/>
                      <a:pt x="114" y="449"/>
                      <a:pt x="115" y="451"/>
                    </a:cubicBezTo>
                    <a:cubicBezTo>
                      <a:pt x="116" y="454"/>
                      <a:pt x="118" y="454"/>
                      <a:pt x="122" y="453"/>
                    </a:cubicBezTo>
                    <a:lnTo>
                      <a:pt x="124" y="453"/>
                    </a:lnTo>
                    <a:lnTo>
                      <a:pt x="124" y="455"/>
                    </a:lnTo>
                    <a:cubicBezTo>
                      <a:pt x="125" y="458"/>
                      <a:pt x="126" y="459"/>
                      <a:pt x="127" y="459"/>
                    </a:cubicBezTo>
                    <a:lnTo>
                      <a:pt x="132" y="459"/>
                    </a:lnTo>
                    <a:cubicBezTo>
                      <a:pt x="139" y="459"/>
                      <a:pt x="142" y="465"/>
                      <a:pt x="145" y="471"/>
                    </a:cubicBezTo>
                    <a:cubicBezTo>
                      <a:pt x="147" y="475"/>
                      <a:pt x="149" y="479"/>
                      <a:pt x="153" y="480"/>
                    </a:cubicBezTo>
                    <a:lnTo>
                      <a:pt x="157" y="451"/>
                    </a:lnTo>
                    <a:lnTo>
                      <a:pt x="157" y="484"/>
                    </a:lnTo>
                    <a:cubicBezTo>
                      <a:pt x="156" y="484"/>
                      <a:pt x="156" y="484"/>
                      <a:pt x="156" y="484"/>
                    </a:cubicBezTo>
                    <a:lnTo>
                      <a:pt x="157" y="484"/>
                    </a:lnTo>
                    <a:lnTo>
                      <a:pt x="157" y="484"/>
                    </a:lnTo>
                    <a:cubicBezTo>
                      <a:pt x="159" y="484"/>
                      <a:pt x="160" y="483"/>
                      <a:pt x="161" y="483"/>
                    </a:cubicBezTo>
                    <a:cubicBezTo>
                      <a:pt x="162" y="482"/>
                      <a:pt x="162" y="482"/>
                      <a:pt x="162" y="482"/>
                    </a:cubicBezTo>
                    <a:lnTo>
                      <a:pt x="163" y="476"/>
                    </a:lnTo>
                    <a:cubicBezTo>
                      <a:pt x="163" y="473"/>
                      <a:pt x="163" y="472"/>
                      <a:pt x="165" y="472"/>
                    </a:cubicBezTo>
                    <a:cubicBezTo>
                      <a:pt x="166" y="472"/>
                      <a:pt x="167" y="472"/>
                      <a:pt x="168" y="472"/>
                    </a:cubicBezTo>
                    <a:cubicBezTo>
                      <a:pt x="169" y="473"/>
                      <a:pt x="170" y="473"/>
                      <a:pt x="172" y="473"/>
                    </a:cubicBezTo>
                    <a:cubicBezTo>
                      <a:pt x="173" y="473"/>
                      <a:pt x="174" y="473"/>
                      <a:pt x="175" y="473"/>
                    </a:cubicBezTo>
                    <a:lnTo>
                      <a:pt x="175" y="473"/>
                    </a:lnTo>
                    <a:cubicBezTo>
                      <a:pt x="176" y="473"/>
                      <a:pt x="176" y="472"/>
                      <a:pt x="177" y="471"/>
                    </a:cubicBezTo>
                    <a:cubicBezTo>
                      <a:pt x="178" y="470"/>
                      <a:pt x="178" y="470"/>
                      <a:pt x="179" y="469"/>
                    </a:cubicBezTo>
                    <a:cubicBezTo>
                      <a:pt x="179" y="469"/>
                      <a:pt x="179" y="469"/>
                      <a:pt x="179" y="469"/>
                    </a:cubicBezTo>
                    <a:cubicBezTo>
                      <a:pt x="184" y="469"/>
                      <a:pt x="188" y="471"/>
                      <a:pt x="192" y="472"/>
                    </a:cubicBezTo>
                    <a:cubicBezTo>
                      <a:pt x="196" y="473"/>
                      <a:pt x="200" y="474"/>
                      <a:pt x="205" y="474"/>
                    </a:cubicBezTo>
                    <a:cubicBezTo>
                      <a:pt x="210" y="474"/>
                      <a:pt x="211" y="472"/>
                      <a:pt x="211" y="468"/>
                    </a:cubicBezTo>
                    <a:cubicBezTo>
                      <a:pt x="212" y="467"/>
                      <a:pt x="212" y="466"/>
                      <a:pt x="212" y="465"/>
                    </a:cubicBezTo>
                    <a:cubicBezTo>
                      <a:pt x="213" y="463"/>
                      <a:pt x="216" y="463"/>
                      <a:pt x="219" y="463"/>
                    </a:cubicBezTo>
                    <a:cubicBezTo>
                      <a:pt x="221" y="463"/>
                      <a:pt x="223" y="463"/>
                      <a:pt x="224" y="462"/>
                    </a:cubicBezTo>
                    <a:lnTo>
                      <a:pt x="227" y="462"/>
                    </a:lnTo>
                    <a:lnTo>
                      <a:pt x="227" y="463"/>
                    </a:lnTo>
                    <a:cubicBezTo>
                      <a:pt x="227" y="465"/>
                      <a:pt x="227" y="466"/>
                      <a:pt x="227" y="467"/>
                    </a:cubicBezTo>
                    <a:cubicBezTo>
                      <a:pt x="227" y="468"/>
                      <a:pt x="227" y="468"/>
                      <a:pt x="227" y="469"/>
                    </a:cubicBezTo>
                    <a:cubicBezTo>
                      <a:pt x="227" y="469"/>
                      <a:pt x="228" y="470"/>
                      <a:pt x="228" y="471"/>
                    </a:cubicBezTo>
                    <a:cubicBezTo>
                      <a:pt x="229" y="472"/>
                      <a:pt x="230" y="473"/>
                      <a:pt x="231" y="475"/>
                    </a:cubicBezTo>
                    <a:cubicBezTo>
                      <a:pt x="233" y="478"/>
                      <a:pt x="235" y="481"/>
                      <a:pt x="240" y="482"/>
                    </a:cubicBezTo>
                    <a:lnTo>
                      <a:pt x="243" y="482"/>
                    </a:lnTo>
                    <a:lnTo>
                      <a:pt x="242" y="484"/>
                    </a:lnTo>
                    <a:cubicBezTo>
                      <a:pt x="239" y="499"/>
                      <a:pt x="242" y="511"/>
                      <a:pt x="245" y="521"/>
                    </a:cubicBezTo>
                    <a:cubicBezTo>
                      <a:pt x="249" y="521"/>
                      <a:pt x="250" y="520"/>
                      <a:pt x="250" y="518"/>
                    </a:cubicBezTo>
                    <a:cubicBezTo>
                      <a:pt x="250" y="517"/>
                      <a:pt x="249" y="516"/>
                      <a:pt x="249" y="515"/>
                    </a:cubicBezTo>
                    <a:cubicBezTo>
                      <a:pt x="248" y="513"/>
                      <a:pt x="247" y="511"/>
                      <a:pt x="247" y="507"/>
                    </a:cubicBezTo>
                    <a:cubicBezTo>
                      <a:pt x="247" y="502"/>
                      <a:pt x="253" y="493"/>
                      <a:pt x="258" y="493"/>
                    </a:cubicBezTo>
                    <a:cubicBezTo>
                      <a:pt x="273" y="493"/>
                      <a:pt x="290" y="491"/>
                      <a:pt x="290" y="479"/>
                    </a:cubicBezTo>
                    <a:cubicBezTo>
                      <a:pt x="290" y="478"/>
                      <a:pt x="289" y="476"/>
                      <a:pt x="288" y="475"/>
                    </a:cubicBezTo>
                    <a:cubicBezTo>
                      <a:pt x="286" y="473"/>
                      <a:pt x="284" y="471"/>
                      <a:pt x="284" y="468"/>
                    </a:cubicBezTo>
                    <a:cubicBezTo>
                      <a:pt x="284" y="465"/>
                      <a:pt x="287" y="464"/>
                      <a:pt x="290" y="462"/>
                    </a:cubicBezTo>
                    <a:cubicBezTo>
                      <a:pt x="292" y="461"/>
                      <a:pt x="294" y="460"/>
                      <a:pt x="296" y="458"/>
                    </a:cubicBezTo>
                    <a:lnTo>
                      <a:pt x="296" y="448"/>
                    </a:lnTo>
                    <a:cubicBezTo>
                      <a:pt x="295" y="447"/>
                      <a:pt x="294" y="447"/>
                      <a:pt x="293" y="448"/>
                    </a:cubicBezTo>
                    <a:cubicBezTo>
                      <a:pt x="292" y="448"/>
                      <a:pt x="291" y="448"/>
                      <a:pt x="288" y="448"/>
                    </a:cubicBezTo>
                    <a:cubicBezTo>
                      <a:pt x="287" y="448"/>
                      <a:pt x="282" y="446"/>
                      <a:pt x="273" y="442"/>
                    </a:cubicBezTo>
                    <a:lnTo>
                      <a:pt x="271" y="441"/>
                    </a:lnTo>
                    <a:lnTo>
                      <a:pt x="286" y="419"/>
                    </a:lnTo>
                    <a:lnTo>
                      <a:pt x="287" y="419"/>
                    </a:lnTo>
                    <a:cubicBezTo>
                      <a:pt x="289" y="419"/>
                      <a:pt x="301" y="424"/>
                      <a:pt x="305" y="428"/>
                    </a:cubicBezTo>
                    <a:lnTo>
                      <a:pt x="305" y="428"/>
                    </a:lnTo>
                    <a:lnTo>
                      <a:pt x="306" y="428"/>
                    </a:lnTo>
                    <a:cubicBezTo>
                      <a:pt x="307" y="430"/>
                      <a:pt x="307" y="432"/>
                      <a:pt x="307" y="434"/>
                    </a:cubicBezTo>
                    <a:cubicBezTo>
                      <a:pt x="307" y="435"/>
                      <a:pt x="307" y="438"/>
                      <a:pt x="307" y="438"/>
                    </a:cubicBezTo>
                    <a:cubicBezTo>
                      <a:pt x="308" y="438"/>
                      <a:pt x="309" y="438"/>
                      <a:pt x="310" y="438"/>
                    </a:cubicBezTo>
                    <a:cubicBezTo>
                      <a:pt x="310" y="437"/>
                      <a:pt x="311" y="437"/>
                      <a:pt x="312" y="437"/>
                    </a:cubicBezTo>
                    <a:cubicBezTo>
                      <a:pt x="310" y="425"/>
                      <a:pt x="311" y="417"/>
                      <a:pt x="312" y="41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2" name="Freeform 1219"/>
              <p:cNvSpPr>
                <a:spLocks/>
              </p:cNvSpPr>
              <p:nvPr/>
            </p:nvSpPr>
            <p:spPr bwMode="auto">
              <a:xfrm>
                <a:off x="6467031" y="3464635"/>
                <a:ext cx="1127132" cy="655470"/>
              </a:xfrm>
              <a:custGeom>
                <a:avLst/>
                <a:gdLst>
                  <a:gd name="T0" fmla="*/ 286 w 307"/>
                  <a:gd name="T1" fmla="*/ 158 h 213"/>
                  <a:gd name="T2" fmla="*/ 275 w 307"/>
                  <a:gd name="T3" fmla="*/ 153 h 213"/>
                  <a:gd name="T4" fmla="*/ 265 w 307"/>
                  <a:gd name="T5" fmla="*/ 137 h 213"/>
                  <a:gd name="T6" fmla="*/ 269 w 307"/>
                  <a:gd name="T7" fmla="*/ 124 h 213"/>
                  <a:gd name="T8" fmla="*/ 269 w 307"/>
                  <a:gd name="T9" fmla="*/ 110 h 213"/>
                  <a:gd name="T10" fmla="*/ 275 w 307"/>
                  <a:gd name="T11" fmla="*/ 95 h 213"/>
                  <a:gd name="T12" fmla="*/ 283 w 307"/>
                  <a:gd name="T13" fmla="*/ 80 h 213"/>
                  <a:gd name="T14" fmla="*/ 273 w 307"/>
                  <a:gd name="T15" fmla="*/ 70 h 213"/>
                  <a:gd name="T16" fmla="*/ 278 w 307"/>
                  <a:gd name="T17" fmla="*/ 64 h 213"/>
                  <a:gd name="T18" fmla="*/ 293 w 307"/>
                  <a:gd name="T19" fmla="*/ 63 h 213"/>
                  <a:gd name="T20" fmla="*/ 283 w 307"/>
                  <a:gd name="T21" fmla="*/ 31 h 213"/>
                  <a:gd name="T22" fmla="*/ 274 w 307"/>
                  <a:gd name="T23" fmla="*/ 40 h 213"/>
                  <a:gd name="T24" fmla="*/ 265 w 307"/>
                  <a:gd name="T25" fmla="*/ 46 h 213"/>
                  <a:gd name="T26" fmla="*/ 257 w 307"/>
                  <a:gd name="T27" fmla="*/ 62 h 213"/>
                  <a:gd name="T28" fmla="*/ 249 w 307"/>
                  <a:gd name="T29" fmla="*/ 66 h 213"/>
                  <a:gd name="T30" fmla="*/ 248 w 307"/>
                  <a:gd name="T31" fmla="*/ 68 h 213"/>
                  <a:gd name="T32" fmla="*/ 233 w 307"/>
                  <a:gd name="T33" fmla="*/ 67 h 213"/>
                  <a:gd name="T34" fmla="*/ 221 w 307"/>
                  <a:gd name="T35" fmla="*/ 64 h 213"/>
                  <a:gd name="T36" fmla="*/ 206 w 307"/>
                  <a:gd name="T37" fmla="*/ 59 h 213"/>
                  <a:gd name="T38" fmla="*/ 212 w 307"/>
                  <a:gd name="T39" fmla="*/ 46 h 213"/>
                  <a:gd name="T40" fmla="*/ 209 w 307"/>
                  <a:gd name="T41" fmla="*/ 38 h 213"/>
                  <a:gd name="T42" fmla="*/ 213 w 307"/>
                  <a:gd name="T43" fmla="*/ 32 h 213"/>
                  <a:gd name="T44" fmla="*/ 218 w 307"/>
                  <a:gd name="T45" fmla="*/ 7 h 213"/>
                  <a:gd name="T46" fmla="*/ 193 w 307"/>
                  <a:gd name="T47" fmla="*/ 11 h 213"/>
                  <a:gd name="T48" fmla="*/ 191 w 307"/>
                  <a:gd name="T49" fmla="*/ 13 h 213"/>
                  <a:gd name="T50" fmla="*/ 176 w 307"/>
                  <a:gd name="T51" fmla="*/ 19 h 213"/>
                  <a:gd name="T52" fmla="*/ 161 w 307"/>
                  <a:gd name="T53" fmla="*/ 35 h 213"/>
                  <a:gd name="T54" fmla="*/ 146 w 307"/>
                  <a:gd name="T55" fmla="*/ 43 h 213"/>
                  <a:gd name="T56" fmla="*/ 135 w 307"/>
                  <a:gd name="T57" fmla="*/ 49 h 213"/>
                  <a:gd name="T58" fmla="*/ 115 w 307"/>
                  <a:gd name="T59" fmla="*/ 60 h 213"/>
                  <a:gd name="T60" fmla="*/ 87 w 307"/>
                  <a:gd name="T61" fmla="*/ 67 h 213"/>
                  <a:gd name="T62" fmla="*/ 67 w 307"/>
                  <a:gd name="T63" fmla="*/ 59 h 213"/>
                  <a:gd name="T64" fmla="*/ 50 w 307"/>
                  <a:gd name="T65" fmla="*/ 63 h 213"/>
                  <a:gd name="T66" fmla="*/ 10 w 307"/>
                  <a:gd name="T67" fmla="*/ 66 h 213"/>
                  <a:gd name="T68" fmla="*/ 9 w 307"/>
                  <a:gd name="T69" fmla="*/ 67 h 213"/>
                  <a:gd name="T70" fmla="*/ 4 w 307"/>
                  <a:gd name="T71" fmla="*/ 72 h 213"/>
                  <a:gd name="T72" fmla="*/ 3 w 307"/>
                  <a:gd name="T73" fmla="*/ 73 h 213"/>
                  <a:gd name="T74" fmla="*/ 2 w 307"/>
                  <a:gd name="T75" fmla="*/ 73 h 213"/>
                  <a:gd name="T76" fmla="*/ 3 w 307"/>
                  <a:gd name="T77" fmla="*/ 82 h 213"/>
                  <a:gd name="T78" fmla="*/ 11 w 307"/>
                  <a:gd name="T79" fmla="*/ 85 h 213"/>
                  <a:gd name="T80" fmla="*/ 18 w 307"/>
                  <a:gd name="T81" fmla="*/ 88 h 213"/>
                  <a:gd name="T82" fmla="*/ 15 w 307"/>
                  <a:gd name="T83" fmla="*/ 98 h 213"/>
                  <a:gd name="T84" fmla="*/ 23 w 307"/>
                  <a:gd name="T85" fmla="*/ 96 h 213"/>
                  <a:gd name="T86" fmla="*/ 37 w 307"/>
                  <a:gd name="T87" fmla="*/ 96 h 213"/>
                  <a:gd name="T88" fmla="*/ 44 w 307"/>
                  <a:gd name="T89" fmla="*/ 99 h 213"/>
                  <a:gd name="T90" fmla="*/ 54 w 307"/>
                  <a:gd name="T91" fmla="*/ 105 h 213"/>
                  <a:gd name="T92" fmla="*/ 60 w 307"/>
                  <a:gd name="T93" fmla="*/ 122 h 213"/>
                  <a:gd name="T94" fmla="*/ 68 w 307"/>
                  <a:gd name="T95" fmla="*/ 131 h 213"/>
                  <a:gd name="T96" fmla="*/ 62 w 307"/>
                  <a:gd name="T97" fmla="*/ 135 h 213"/>
                  <a:gd name="T98" fmla="*/ 69 w 307"/>
                  <a:gd name="T99" fmla="*/ 144 h 213"/>
                  <a:gd name="T100" fmla="*/ 79 w 307"/>
                  <a:gd name="T101" fmla="*/ 155 h 213"/>
                  <a:gd name="T102" fmla="*/ 136 w 307"/>
                  <a:gd name="T103" fmla="*/ 137 h 213"/>
                  <a:gd name="T104" fmla="*/ 141 w 307"/>
                  <a:gd name="T105" fmla="*/ 136 h 213"/>
                  <a:gd name="T106" fmla="*/ 237 w 307"/>
                  <a:gd name="T107" fmla="*/ 212 h 213"/>
                  <a:gd name="T108" fmla="*/ 254 w 307"/>
                  <a:gd name="T109" fmla="*/ 208 h 213"/>
                  <a:gd name="T110" fmla="*/ 291 w 307"/>
                  <a:gd name="T111" fmla="*/ 202 h 213"/>
                  <a:gd name="T112" fmla="*/ 302 w 307"/>
                  <a:gd name="T113" fmla="*/ 196 h 213"/>
                  <a:gd name="T114" fmla="*/ 306 w 307"/>
                  <a:gd name="T115" fmla="*/ 181 h 213"/>
                  <a:gd name="T116" fmla="*/ 297 w 307"/>
                  <a:gd name="T117" fmla="*/ 16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7" h="213">
                    <a:moveTo>
                      <a:pt x="297" y="168"/>
                    </a:moveTo>
                    <a:cubicBezTo>
                      <a:pt x="294" y="163"/>
                      <a:pt x="291" y="158"/>
                      <a:pt x="286" y="158"/>
                    </a:cubicBezTo>
                    <a:lnTo>
                      <a:pt x="281" y="158"/>
                    </a:lnTo>
                    <a:cubicBezTo>
                      <a:pt x="277" y="158"/>
                      <a:pt x="276" y="155"/>
                      <a:pt x="275" y="153"/>
                    </a:cubicBezTo>
                    <a:cubicBezTo>
                      <a:pt x="271" y="154"/>
                      <a:pt x="268" y="152"/>
                      <a:pt x="266" y="148"/>
                    </a:cubicBezTo>
                    <a:cubicBezTo>
                      <a:pt x="265" y="145"/>
                      <a:pt x="265" y="142"/>
                      <a:pt x="265" y="137"/>
                    </a:cubicBezTo>
                    <a:cubicBezTo>
                      <a:pt x="265" y="132"/>
                      <a:pt x="266" y="129"/>
                      <a:pt x="268" y="126"/>
                    </a:cubicBezTo>
                    <a:cubicBezTo>
                      <a:pt x="268" y="126"/>
                      <a:pt x="269" y="125"/>
                      <a:pt x="269" y="124"/>
                    </a:cubicBezTo>
                    <a:cubicBezTo>
                      <a:pt x="266" y="123"/>
                      <a:pt x="264" y="121"/>
                      <a:pt x="264" y="117"/>
                    </a:cubicBezTo>
                    <a:cubicBezTo>
                      <a:pt x="264" y="115"/>
                      <a:pt x="266" y="112"/>
                      <a:pt x="269" y="110"/>
                    </a:cubicBezTo>
                    <a:cubicBezTo>
                      <a:pt x="271" y="107"/>
                      <a:pt x="275" y="103"/>
                      <a:pt x="275" y="99"/>
                    </a:cubicBezTo>
                    <a:lnTo>
                      <a:pt x="275" y="95"/>
                    </a:lnTo>
                    <a:cubicBezTo>
                      <a:pt x="275" y="90"/>
                      <a:pt x="277" y="88"/>
                      <a:pt x="280" y="86"/>
                    </a:cubicBezTo>
                    <a:cubicBezTo>
                      <a:pt x="281" y="84"/>
                      <a:pt x="283" y="83"/>
                      <a:pt x="283" y="80"/>
                    </a:cubicBezTo>
                    <a:cubicBezTo>
                      <a:pt x="283" y="78"/>
                      <a:pt x="282" y="78"/>
                      <a:pt x="279" y="77"/>
                    </a:cubicBezTo>
                    <a:cubicBezTo>
                      <a:pt x="277" y="76"/>
                      <a:pt x="273" y="75"/>
                      <a:pt x="273" y="70"/>
                    </a:cubicBezTo>
                    <a:cubicBezTo>
                      <a:pt x="273" y="68"/>
                      <a:pt x="275" y="65"/>
                      <a:pt x="277" y="64"/>
                    </a:cubicBezTo>
                    <a:lnTo>
                      <a:pt x="278" y="64"/>
                    </a:lnTo>
                    <a:lnTo>
                      <a:pt x="290" y="64"/>
                    </a:lnTo>
                    <a:cubicBezTo>
                      <a:pt x="291" y="64"/>
                      <a:pt x="292" y="64"/>
                      <a:pt x="293" y="63"/>
                    </a:cubicBezTo>
                    <a:cubicBezTo>
                      <a:pt x="296" y="62"/>
                      <a:pt x="299" y="61"/>
                      <a:pt x="299" y="58"/>
                    </a:cubicBezTo>
                    <a:cubicBezTo>
                      <a:pt x="299" y="52"/>
                      <a:pt x="287" y="31"/>
                      <a:pt x="283" y="31"/>
                    </a:cubicBezTo>
                    <a:cubicBezTo>
                      <a:pt x="280" y="31"/>
                      <a:pt x="279" y="33"/>
                      <a:pt x="277" y="36"/>
                    </a:cubicBezTo>
                    <a:cubicBezTo>
                      <a:pt x="276" y="37"/>
                      <a:pt x="275" y="39"/>
                      <a:pt x="274" y="40"/>
                    </a:cubicBezTo>
                    <a:cubicBezTo>
                      <a:pt x="272" y="41"/>
                      <a:pt x="270" y="42"/>
                      <a:pt x="269" y="42"/>
                    </a:cubicBezTo>
                    <a:cubicBezTo>
                      <a:pt x="267" y="43"/>
                      <a:pt x="266" y="44"/>
                      <a:pt x="265" y="46"/>
                    </a:cubicBezTo>
                    <a:cubicBezTo>
                      <a:pt x="263" y="47"/>
                      <a:pt x="263" y="49"/>
                      <a:pt x="262" y="52"/>
                    </a:cubicBezTo>
                    <a:cubicBezTo>
                      <a:pt x="261" y="55"/>
                      <a:pt x="260" y="59"/>
                      <a:pt x="257" y="62"/>
                    </a:cubicBezTo>
                    <a:cubicBezTo>
                      <a:pt x="256" y="62"/>
                      <a:pt x="255" y="63"/>
                      <a:pt x="254" y="63"/>
                    </a:cubicBezTo>
                    <a:cubicBezTo>
                      <a:pt x="252" y="64"/>
                      <a:pt x="251" y="64"/>
                      <a:pt x="249" y="66"/>
                    </a:cubicBezTo>
                    <a:lnTo>
                      <a:pt x="249" y="66"/>
                    </a:lnTo>
                    <a:cubicBezTo>
                      <a:pt x="248" y="67"/>
                      <a:pt x="248" y="68"/>
                      <a:pt x="248" y="68"/>
                    </a:cubicBezTo>
                    <a:cubicBezTo>
                      <a:pt x="247" y="70"/>
                      <a:pt x="245" y="72"/>
                      <a:pt x="242" y="72"/>
                    </a:cubicBezTo>
                    <a:cubicBezTo>
                      <a:pt x="237" y="72"/>
                      <a:pt x="235" y="69"/>
                      <a:pt x="233" y="67"/>
                    </a:cubicBezTo>
                    <a:cubicBezTo>
                      <a:pt x="231" y="65"/>
                      <a:pt x="229" y="63"/>
                      <a:pt x="225" y="63"/>
                    </a:cubicBezTo>
                    <a:cubicBezTo>
                      <a:pt x="223" y="63"/>
                      <a:pt x="223" y="63"/>
                      <a:pt x="221" y="64"/>
                    </a:cubicBezTo>
                    <a:cubicBezTo>
                      <a:pt x="220" y="65"/>
                      <a:pt x="218" y="67"/>
                      <a:pt x="215" y="67"/>
                    </a:cubicBezTo>
                    <a:cubicBezTo>
                      <a:pt x="211" y="67"/>
                      <a:pt x="206" y="64"/>
                      <a:pt x="206" y="59"/>
                    </a:cubicBezTo>
                    <a:cubicBezTo>
                      <a:pt x="206" y="56"/>
                      <a:pt x="208" y="54"/>
                      <a:pt x="209" y="52"/>
                    </a:cubicBezTo>
                    <a:cubicBezTo>
                      <a:pt x="211" y="50"/>
                      <a:pt x="212" y="48"/>
                      <a:pt x="212" y="46"/>
                    </a:cubicBezTo>
                    <a:cubicBezTo>
                      <a:pt x="212" y="45"/>
                      <a:pt x="211" y="44"/>
                      <a:pt x="211" y="43"/>
                    </a:cubicBezTo>
                    <a:cubicBezTo>
                      <a:pt x="210" y="42"/>
                      <a:pt x="209" y="40"/>
                      <a:pt x="209" y="38"/>
                    </a:cubicBezTo>
                    <a:cubicBezTo>
                      <a:pt x="209" y="36"/>
                      <a:pt x="210" y="35"/>
                      <a:pt x="211" y="34"/>
                    </a:cubicBezTo>
                    <a:cubicBezTo>
                      <a:pt x="212" y="33"/>
                      <a:pt x="212" y="33"/>
                      <a:pt x="213" y="32"/>
                    </a:cubicBezTo>
                    <a:cubicBezTo>
                      <a:pt x="213" y="31"/>
                      <a:pt x="213" y="30"/>
                      <a:pt x="214" y="29"/>
                    </a:cubicBezTo>
                    <a:cubicBezTo>
                      <a:pt x="216" y="22"/>
                      <a:pt x="218" y="14"/>
                      <a:pt x="218" y="7"/>
                    </a:cubicBezTo>
                    <a:cubicBezTo>
                      <a:pt x="218" y="2"/>
                      <a:pt x="217" y="0"/>
                      <a:pt x="211" y="0"/>
                    </a:cubicBezTo>
                    <a:cubicBezTo>
                      <a:pt x="202" y="0"/>
                      <a:pt x="198" y="5"/>
                      <a:pt x="193" y="11"/>
                    </a:cubicBezTo>
                    <a:cubicBezTo>
                      <a:pt x="192" y="11"/>
                      <a:pt x="192" y="12"/>
                      <a:pt x="191" y="13"/>
                    </a:cubicBezTo>
                    <a:lnTo>
                      <a:pt x="191" y="13"/>
                    </a:lnTo>
                    <a:lnTo>
                      <a:pt x="185" y="13"/>
                    </a:lnTo>
                    <a:cubicBezTo>
                      <a:pt x="181" y="15"/>
                      <a:pt x="178" y="17"/>
                      <a:pt x="176" y="19"/>
                    </a:cubicBezTo>
                    <a:cubicBezTo>
                      <a:pt x="173" y="21"/>
                      <a:pt x="171" y="24"/>
                      <a:pt x="169" y="27"/>
                    </a:cubicBezTo>
                    <a:cubicBezTo>
                      <a:pt x="167" y="29"/>
                      <a:pt x="164" y="32"/>
                      <a:pt x="161" y="35"/>
                    </a:cubicBezTo>
                    <a:cubicBezTo>
                      <a:pt x="160" y="37"/>
                      <a:pt x="158" y="38"/>
                      <a:pt x="155" y="40"/>
                    </a:cubicBezTo>
                    <a:cubicBezTo>
                      <a:pt x="153" y="42"/>
                      <a:pt x="149" y="42"/>
                      <a:pt x="146" y="43"/>
                    </a:cubicBezTo>
                    <a:cubicBezTo>
                      <a:pt x="143" y="44"/>
                      <a:pt x="139" y="44"/>
                      <a:pt x="138" y="46"/>
                    </a:cubicBezTo>
                    <a:cubicBezTo>
                      <a:pt x="137" y="47"/>
                      <a:pt x="136" y="48"/>
                      <a:pt x="135" y="49"/>
                    </a:cubicBezTo>
                    <a:cubicBezTo>
                      <a:pt x="133" y="51"/>
                      <a:pt x="131" y="53"/>
                      <a:pt x="129" y="54"/>
                    </a:cubicBezTo>
                    <a:cubicBezTo>
                      <a:pt x="126" y="58"/>
                      <a:pt x="121" y="60"/>
                      <a:pt x="115" y="60"/>
                    </a:cubicBezTo>
                    <a:cubicBezTo>
                      <a:pt x="109" y="60"/>
                      <a:pt x="104" y="62"/>
                      <a:pt x="100" y="64"/>
                    </a:cubicBezTo>
                    <a:cubicBezTo>
                      <a:pt x="96" y="66"/>
                      <a:pt x="92" y="67"/>
                      <a:pt x="87" y="67"/>
                    </a:cubicBezTo>
                    <a:cubicBezTo>
                      <a:pt x="82" y="67"/>
                      <a:pt x="78" y="65"/>
                      <a:pt x="75" y="63"/>
                    </a:cubicBezTo>
                    <a:cubicBezTo>
                      <a:pt x="73" y="61"/>
                      <a:pt x="71" y="59"/>
                      <a:pt x="67" y="59"/>
                    </a:cubicBezTo>
                    <a:cubicBezTo>
                      <a:pt x="64" y="59"/>
                      <a:pt x="61" y="60"/>
                      <a:pt x="58" y="61"/>
                    </a:cubicBezTo>
                    <a:cubicBezTo>
                      <a:pt x="55" y="62"/>
                      <a:pt x="53" y="63"/>
                      <a:pt x="50" y="63"/>
                    </a:cubicBezTo>
                    <a:lnTo>
                      <a:pt x="19" y="63"/>
                    </a:lnTo>
                    <a:cubicBezTo>
                      <a:pt x="15" y="63"/>
                      <a:pt x="12" y="64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9" y="66"/>
                      <a:pt x="9" y="66"/>
                      <a:pt x="9" y="67"/>
                    </a:cubicBezTo>
                    <a:cubicBezTo>
                      <a:pt x="7" y="68"/>
                      <a:pt x="5" y="70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lnTo>
                      <a:pt x="3" y="73"/>
                    </a:lnTo>
                    <a:lnTo>
                      <a:pt x="3" y="73"/>
                    </a:lnTo>
                    <a:cubicBezTo>
                      <a:pt x="2" y="73"/>
                      <a:pt x="2" y="73"/>
                      <a:pt x="2" y="73"/>
                    </a:cubicBezTo>
                    <a:cubicBezTo>
                      <a:pt x="1" y="74"/>
                      <a:pt x="0" y="76"/>
                      <a:pt x="0" y="79"/>
                    </a:cubicBezTo>
                    <a:cubicBezTo>
                      <a:pt x="1" y="80"/>
                      <a:pt x="1" y="81"/>
                      <a:pt x="3" y="82"/>
                    </a:cubicBezTo>
                    <a:cubicBezTo>
                      <a:pt x="6" y="83"/>
                      <a:pt x="7" y="83"/>
                      <a:pt x="7" y="83"/>
                    </a:cubicBezTo>
                    <a:cubicBezTo>
                      <a:pt x="8" y="83"/>
                      <a:pt x="9" y="83"/>
                      <a:pt x="11" y="85"/>
                    </a:cubicBezTo>
                    <a:cubicBezTo>
                      <a:pt x="13" y="86"/>
                      <a:pt x="14" y="86"/>
                      <a:pt x="15" y="87"/>
                    </a:cubicBezTo>
                    <a:cubicBezTo>
                      <a:pt x="16" y="87"/>
                      <a:pt x="18" y="87"/>
                      <a:pt x="18" y="88"/>
                    </a:cubicBezTo>
                    <a:cubicBezTo>
                      <a:pt x="18" y="90"/>
                      <a:pt x="17" y="91"/>
                      <a:pt x="15" y="93"/>
                    </a:cubicBezTo>
                    <a:cubicBezTo>
                      <a:pt x="14" y="95"/>
                      <a:pt x="14" y="96"/>
                      <a:pt x="15" y="98"/>
                    </a:cubicBezTo>
                    <a:cubicBezTo>
                      <a:pt x="15" y="99"/>
                      <a:pt x="16" y="99"/>
                      <a:pt x="17" y="99"/>
                    </a:cubicBezTo>
                    <a:cubicBezTo>
                      <a:pt x="19" y="99"/>
                      <a:pt x="21" y="98"/>
                      <a:pt x="23" y="96"/>
                    </a:cubicBezTo>
                    <a:cubicBezTo>
                      <a:pt x="26" y="92"/>
                      <a:pt x="29" y="91"/>
                      <a:pt x="31" y="91"/>
                    </a:cubicBezTo>
                    <a:cubicBezTo>
                      <a:pt x="34" y="91"/>
                      <a:pt x="36" y="94"/>
                      <a:pt x="37" y="96"/>
                    </a:cubicBezTo>
                    <a:cubicBezTo>
                      <a:pt x="38" y="97"/>
                      <a:pt x="40" y="101"/>
                      <a:pt x="41" y="101"/>
                    </a:cubicBezTo>
                    <a:cubicBezTo>
                      <a:pt x="42" y="101"/>
                      <a:pt x="43" y="100"/>
                      <a:pt x="44" y="99"/>
                    </a:cubicBezTo>
                    <a:cubicBezTo>
                      <a:pt x="45" y="98"/>
                      <a:pt x="46" y="97"/>
                      <a:pt x="47" y="97"/>
                    </a:cubicBezTo>
                    <a:cubicBezTo>
                      <a:pt x="50" y="97"/>
                      <a:pt x="52" y="100"/>
                      <a:pt x="54" y="105"/>
                    </a:cubicBezTo>
                    <a:cubicBezTo>
                      <a:pt x="58" y="111"/>
                      <a:pt x="60" y="116"/>
                      <a:pt x="58" y="120"/>
                    </a:cubicBezTo>
                    <a:cubicBezTo>
                      <a:pt x="58" y="120"/>
                      <a:pt x="58" y="120"/>
                      <a:pt x="60" y="122"/>
                    </a:cubicBezTo>
                    <a:cubicBezTo>
                      <a:pt x="61" y="123"/>
                      <a:pt x="62" y="123"/>
                      <a:pt x="63" y="124"/>
                    </a:cubicBezTo>
                    <a:cubicBezTo>
                      <a:pt x="66" y="127"/>
                      <a:pt x="68" y="129"/>
                      <a:pt x="68" y="131"/>
                    </a:cubicBezTo>
                    <a:cubicBezTo>
                      <a:pt x="68" y="132"/>
                      <a:pt x="65" y="133"/>
                      <a:pt x="65" y="134"/>
                    </a:cubicBezTo>
                    <a:cubicBezTo>
                      <a:pt x="62" y="134"/>
                      <a:pt x="62" y="135"/>
                      <a:pt x="62" y="135"/>
                    </a:cubicBezTo>
                    <a:cubicBezTo>
                      <a:pt x="62" y="136"/>
                      <a:pt x="62" y="137"/>
                      <a:pt x="65" y="139"/>
                    </a:cubicBezTo>
                    <a:cubicBezTo>
                      <a:pt x="67" y="141"/>
                      <a:pt x="68" y="143"/>
                      <a:pt x="69" y="144"/>
                    </a:cubicBezTo>
                    <a:cubicBezTo>
                      <a:pt x="70" y="146"/>
                      <a:pt x="71" y="147"/>
                      <a:pt x="73" y="148"/>
                    </a:cubicBezTo>
                    <a:cubicBezTo>
                      <a:pt x="76" y="150"/>
                      <a:pt x="78" y="153"/>
                      <a:pt x="79" y="155"/>
                    </a:cubicBezTo>
                    <a:cubicBezTo>
                      <a:pt x="88" y="148"/>
                      <a:pt x="98" y="144"/>
                      <a:pt x="103" y="143"/>
                    </a:cubicBezTo>
                    <a:cubicBezTo>
                      <a:pt x="125" y="142"/>
                      <a:pt x="132" y="139"/>
                      <a:pt x="136" y="137"/>
                    </a:cubicBezTo>
                    <a:cubicBezTo>
                      <a:pt x="137" y="136"/>
                      <a:pt x="138" y="136"/>
                      <a:pt x="140" y="136"/>
                    </a:cubicBezTo>
                    <a:cubicBezTo>
                      <a:pt x="140" y="136"/>
                      <a:pt x="140" y="136"/>
                      <a:pt x="141" y="136"/>
                    </a:cubicBezTo>
                    <a:cubicBezTo>
                      <a:pt x="162" y="138"/>
                      <a:pt x="186" y="163"/>
                      <a:pt x="206" y="185"/>
                    </a:cubicBezTo>
                    <a:cubicBezTo>
                      <a:pt x="219" y="198"/>
                      <a:pt x="229" y="209"/>
                      <a:pt x="237" y="212"/>
                    </a:cubicBezTo>
                    <a:cubicBezTo>
                      <a:pt x="239" y="213"/>
                      <a:pt x="240" y="213"/>
                      <a:pt x="242" y="213"/>
                    </a:cubicBezTo>
                    <a:cubicBezTo>
                      <a:pt x="246" y="213"/>
                      <a:pt x="250" y="211"/>
                      <a:pt x="254" y="208"/>
                    </a:cubicBezTo>
                    <a:cubicBezTo>
                      <a:pt x="259" y="205"/>
                      <a:pt x="265" y="201"/>
                      <a:pt x="271" y="201"/>
                    </a:cubicBezTo>
                    <a:cubicBezTo>
                      <a:pt x="280" y="201"/>
                      <a:pt x="286" y="202"/>
                      <a:pt x="291" y="202"/>
                    </a:cubicBezTo>
                    <a:cubicBezTo>
                      <a:pt x="294" y="202"/>
                      <a:pt x="297" y="202"/>
                      <a:pt x="299" y="202"/>
                    </a:cubicBezTo>
                    <a:lnTo>
                      <a:pt x="302" y="196"/>
                    </a:lnTo>
                    <a:lnTo>
                      <a:pt x="303" y="185"/>
                    </a:lnTo>
                    <a:lnTo>
                      <a:pt x="306" y="181"/>
                    </a:lnTo>
                    <a:cubicBezTo>
                      <a:pt x="306" y="181"/>
                      <a:pt x="307" y="180"/>
                      <a:pt x="307" y="180"/>
                    </a:cubicBezTo>
                    <a:cubicBezTo>
                      <a:pt x="302" y="178"/>
                      <a:pt x="299" y="173"/>
                      <a:pt x="297" y="16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3" name="Freeform 1221"/>
              <p:cNvSpPr>
                <a:spLocks/>
              </p:cNvSpPr>
              <p:nvPr/>
            </p:nvSpPr>
            <p:spPr bwMode="auto">
              <a:xfrm>
                <a:off x="1909535" y="2394483"/>
                <a:ext cx="816755" cy="655470"/>
              </a:xfrm>
              <a:custGeom>
                <a:avLst/>
                <a:gdLst>
                  <a:gd name="T0" fmla="*/ 215 w 221"/>
                  <a:gd name="T1" fmla="*/ 70 h 215"/>
                  <a:gd name="T2" fmla="*/ 202 w 221"/>
                  <a:gd name="T3" fmla="*/ 73 h 215"/>
                  <a:gd name="T4" fmla="*/ 195 w 221"/>
                  <a:gd name="T5" fmla="*/ 62 h 215"/>
                  <a:gd name="T6" fmla="*/ 177 w 221"/>
                  <a:gd name="T7" fmla="*/ 30 h 215"/>
                  <a:gd name="T8" fmla="*/ 176 w 221"/>
                  <a:gd name="T9" fmla="*/ 30 h 215"/>
                  <a:gd name="T10" fmla="*/ 168 w 221"/>
                  <a:gd name="T11" fmla="*/ 41 h 215"/>
                  <a:gd name="T12" fmla="*/ 166 w 221"/>
                  <a:gd name="T13" fmla="*/ 41 h 215"/>
                  <a:gd name="T14" fmla="*/ 157 w 221"/>
                  <a:gd name="T15" fmla="*/ 31 h 215"/>
                  <a:gd name="T16" fmla="*/ 155 w 221"/>
                  <a:gd name="T17" fmla="*/ 13 h 215"/>
                  <a:gd name="T18" fmla="*/ 126 w 221"/>
                  <a:gd name="T19" fmla="*/ 15 h 215"/>
                  <a:gd name="T20" fmla="*/ 105 w 221"/>
                  <a:gd name="T21" fmla="*/ 32 h 215"/>
                  <a:gd name="T22" fmla="*/ 100 w 221"/>
                  <a:gd name="T23" fmla="*/ 47 h 215"/>
                  <a:gd name="T24" fmla="*/ 80 w 221"/>
                  <a:gd name="T25" fmla="*/ 4 h 215"/>
                  <a:gd name="T26" fmla="*/ 72 w 221"/>
                  <a:gd name="T27" fmla="*/ 0 h 215"/>
                  <a:gd name="T28" fmla="*/ 69 w 221"/>
                  <a:gd name="T29" fmla="*/ 30 h 215"/>
                  <a:gd name="T30" fmla="*/ 45 w 221"/>
                  <a:gd name="T31" fmla="*/ 29 h 215"/>
                  <a:gd name="T32" fmla="*/ 38 w 221"/>
                  <a:gd name="T33" fmla="*/ 32 h 215"/>
                  <a:gd name="T34" fmla="*/ 34 w 221"/>
                  <a:gd name="T35" fmla="*/ 28 h 215"/>
                  <a:gd name="T36" fmla="*/ 27 w 221"/>
                  <a:gd name="T37" fmla="*/ 43 h 215"/>
                  <a:gd name="T38" fmla="*/ 24 w 221"/>
                  <a:gd name="T39" fmla="*/ 61 h 215"/>
                  <a:gd name="T40" fmla="*/ 23 w 221"/>
                  <a:gd name="T41" fmla="*/ 71 h 215"/>
                  <a:gd name="T42" fmla="*/ 10 w 221"/>
                  <a:gd name="T43" fmla="*/ 94 h 215"/>
                  <a:gd name="T44" fmla="*/ 7 w 221"/>
                  <a:gd name="T45" fmla="*/ 130 h 215"/>
                  <a:gd name="T46" fmla="*/ 17 w 221"/>
                  <a:gd name="T47" fmla="*/ 142 h 215"/>
                  <a:gd name="T48" fmla="*/ 22 w 221"/>
                  <a:gd name="T49" fmla="*/ 142 h 215"/>
                  <a:gd name="T50" fmla="*/ 28 w 221"/>
                  <a:gd name="T51" fmla="*/ 152 h 215"/>
                  <a:gd name="T52" fmla="*/ 42 w 221"/>
                  <a:gd name="T53" fmla="*/ 157 h 215"/>
                  <a:gd name="T54" fmla="*/ 52 w 221"/>
                  <a:gd name="T55" fmla="*/ 162 h 215"/>
                  <a:gd name="T56" fmla="*/ 54 w 221"/>
                  <a:gd name="T57" fmla="*/ 170 h 215"/>
                  <a:gd name="T58" fmla="*/ 67 w 221"/>
                  <a:gd name="T59" fmla="*/ 171 h 215"/>
                  <a:gd name="T60" fmla="*/ 77 w 221"/>
                  <a:gd name="T61" fmla="*/ 179 h 215"/>
                  <a:gd name="T62" fmla="*/ 77 w 221"/>
                  <a:gd name="T63" fmla="*/ 180 h 215"/>
                  <a:gd name="T64" fmla="*/ 80 w 221"/>
                  <a:gd name="T65" fmla="*/ 185 h 215"/>
                  <a:gd name="T66" fmla="*/ 89 w 221"/>
                  <a:gd name="T67" fmla="*/ 180 h 215"/>
                  <a:gd name="T68" fmla="*/ 94 w 221"/>
                  <a:gd name="T69" fmla="*/ 188 h 215"/>
                  <a:gd name="T70" fmla="*/ 99 w 221"/>
                  <a:gd name="T71" fmla="*/ 196 h 215"/>
                  <a:gd name="T72" fmla="*/ 106 w 221"/>
                  <a:gd name="T73" fmla="*/ 202 h 215"/>
                  <a:gd name="T74" fmla="*/ 113 w 221"/>
                  <a:gd name="T75" fmla="*/ 201 h 215"/>
                  <a:gd name="T76" fmla="*/ 119 w 221"/>
                  <a:gd name="T77" fmla="*/ 213 h 215"/>
                  <a:gd name="T78" fmla="*/ 127 w 221"/>
                  <a:gd name="T79" fmla="*/ 212 h 215"/>
                  <a:gd name="T80" fmla="*/ 145 w 221"/>
                  <a:gd name="T81" fmla="*/ 207 h 215"/>
                  <a:gd name="T82" fmla="*/ 143 w 221"/>
                  <a:gd name="T83" fmla="*/ 196 h 215"/>
                  <a:gd name="T84" fmla="*/ 150 w 221"/>
                  <a:gd name="T85" fmla="*/ 191 h 215"/>
                  <a:gd name="T86" fmla="*/ 166 w 221"/>
                  <a:gd name="T87" fmla="*/ 176 h 215"/>
                  <a:gd name="T88" fmla="*/ 152 w 221"/>
                  <a:gd name="T89" fmla="*/ 173 h 215"/>
                  <a:gd name="T90" fmla="*/ 132 w 221"/>
                  <a:gd name="T91" fmla="*/ 169 h 215"/>
                  <a:gd name="T92" fmla="*/ 144 w 221"/>
                  <a:gd name="T93" fmla="*/ 150 h 215"/>
                  <a:gd name="T94" fmla="*/ 150 w 221"/>
                  <a:gd name="T95" fmla="*/ 145 h 215"/>
                  <a:gd name="T96" fmla="*/ 150 w 221"/>
                  <a:gd name="T97" fmla="*/ 133 h 215"/>
                  <a:gd name="T98" fmla="*/ 149 w 221"/>
                  <a:gd name="T99" fmla="*/ 114 h 215"/>
                  <a:gd name="T100" fmla="*/ 146 w 221"/>
                  <a:gd name="T101" fmla="*/ 105 h 215"/>
                  <a:gd name="T102" fmla="*/ 147 w 221"/>
                  <a:gd name="T103" fmla="*/ 101 h 215"/>
                  <a:gd name="T104" fmla="*/ 153 w 221"/>
                  <a:gd name="T105" fmla="*/ 103 h 215"/>
                  <a:gd name="T106" fmla="*/ 179 w 221"/>
                  <a:gd name="T107" fmla="*/ 118 h 215"/>
                  <a:gd name="T108" fmla="*/ 195 w 221"/>
                  <a:gd name="T109" fmla="*/ 122 h 215"/>
                  <a:gd name="T110" fmla="*/ 197 w 221"/>
                  <a:gd name="T111" fmla="*/ 125 h 215"/>
                  <a:gd name="T112" fmla="*/ 200 w 221"/>
                  <a:gd name="T113" fmla="*/ 122 h 215"/>
                  <a:gd name="T114" fmla="*/ 204 w 221"/>
                  <a:gd name="T115" fmla="*/ 126 h 215"/>
                  <a:gd name="T116" fmla="*/ 213 w 221"/>
                  <a:gd name="T117" fmla="*/ 127 h 215"/>
                  <a:gd name="T118" fmla="*/ 211 w 221"/>
                  <a:gd name="T119" fmla="*/ 108 h 215"/>
                  <a:gd name="T120" fmla="*/ 206 w 221"/>
                  <a:gd name="T121" fmla="*/ 101 h 215"/>
                  <a:gd name="T122" fmla="*/ 221 w 221"/>
                  <a:gd name="T123" fmla="*/ 77 h 215"/>
                  <a:gd name="T124" fmla="*/ 221 w 221"/>
                  <a:gd name="T125" fmla="*/ 7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1" h="215">
                    <a:moveTo>
                      <a:pt x="216" y="70"/>
                    </a:moveTo>
                    <a:cubicBezTo>
                      <a:pt x="216" y="70"/>
                      <a:pt x="216" y="70"/>
                      <a:pt x="215" y="70"/>
                    </a:cubicBezTo>
                    <a:cubicBezTo>
                      <a:pt x="213" y="70"/>
                      <a:pt x="210" y="71"/>
                      <a:pt x="208" y="72"/>
                    </a:cubicBezTo>
                    <a:cubicBezTo>
                      <a:pt x="206" y="73"/>
                      <a:pt x="204" y="73"/>
                      <a:pt x="202" y="73"/>
                    </a:cubicBezTo>
                    <a:cubicBezTo>
                      <a:pt x="199" y="73"/>
                      <a:pt x="198" y="70"/>
                      <a:pt x="196" y="66"/>
                    </a:cubicBezTo>
                    <a:cubicBezTo>
                      <a:pt x="196" y="64"/>
                      <a:pt x="195" y="63"/>
                      <a:pt x="195" y="62"/>
                    </a:cubicBezTo>
                    <a:cubicBezTo>
                      <a:pt x="193" y="57"/>
                      <a:pt x="189" y="53"/>
                      <a:pt x="186" y="50"/>
                    </a:cubicBezTo>
                    <a:cubicBezTo>
                      <a:pt x="182" y="45"/>
                      <a:pt x="177" y="40"/>
                      <a:pt x="177" y="30"/>
                    </a:cubicBezTo>
                    <a:lnTo>
                      <a:pt x="176" y="30"/>
                    </a:lnTo>
                    <a:cubicBezTo>
                      <a:pt x="176" y="30"/>
                      <a:pt x="176" y="30"/>
                      <a:pt x="176" y="30"/>
                    </a:cubicBezTo>
                    <a:cubicBezTo>
                      <a:pt x="176" y="30"/>
                      <a:pt x="175" y="31"/>
                      <a:pt x="175" y="32"/>
                    </a:cubicBezTo>
                    <a:cubicBezTo>
                      <a:pt x="173" y="34"/>
                      <a:pt x="171" y="37"/>
                      <a:pt x="168" y="41"/>
                    </a:cubicBezTo>
                    <a:lnTo>
                      <a:pt x="165" y="48"/>
                    </a:lnTo>
                    <a:lnTo>
                      <a:pt x="166" y="41"/>
                    </a:lnTo>
                    <a:cubicBezTo>
                      <a:pt x="167" y="36"/>
                      <a:pt x="164" y="34"/>
                      <a:pt x="160" y="33"/>
                    </a:cubicBezTo>
                    <a:cubicBezTo>
                      <a:pt x="158" y="33"/>
                      <a:pt x="157" y="32"/>
                      <a:pt x="157" y="31"/>
                    </a:cubicBezTo>
                    <a:cubicBezTo>
                      <a:pt x="157" y="30"/>
                      <a:pt x="158" y="29"/>
                      <a:pt x="167" y="26"/>
                    </a:cubicBezTo>
                    <a:cubicBezTo>
                      <a:pt x="163" y="19"/>
                      <a:pt x="159" y="12"/>
                      <a:pt x="155" y="13"/>
                    </a:cubicBezTo>
                    <a:cubicBezTo>
                      <a:pt x="150" y="16"/>
                      <a:pt x="145" y="18"/>
                      <a:pt x="139" y="18"/>
                    </a:cubicBezTo>
                    <a:cubicBezTo>
                      <a:pt x="134" y="18"/>
                      <a:pt x="130" y="16"/>
                      <a:pt x="126" y="15"/>
                    </a:cubicBezTo>
                    <a:cubicBezTo>
                      <a:pt x="123" y="14"/>
                      <a:pt x="120" y="14"/>
                      <a:pt x="118" y="14"/>
                    </a:cubicBezTo>
                    <a:cubicBezTo>
                      <a:pt x="106" y="14"/>
                      <a:pt x="105" y="23"/>
                      <a:pt x="105" y="32"/>
                    </a:cubicBezTo>
                    <a:cubicBezTo>
                      <a:pt x="104" y="38"/>
                      <a:pt x="104" y="44"/>
                      <a:pt x="100" y="46"/>
                    </a:cubicBezTo>
                    <a:lnTo>
                      <a:pt x="100" y="47"/>
                    </a:lnTo>
                    <a:lnTo>
                      <a:pt x="99" y="47"/>
                    </a:lnTo>
                    <a:cubicBezTo>
                      <a:pt x="89" y="40"/>
                      <a:pt x="79" y="20"/>
                      <a:pt x="80" y="4"/>
                    </a:cubicBezTo>
                    <a:cubicBezTo>
                      <a:pt x="80" y="4"/>
                      <a:pt x="80" y="4"/>
                      <a:pt x="80" y="3"/>
                    </a:cubicBezTo>
                    <a:cubicBezTo>
                      <a:pt x="78" y="2"/>
                      <a:pt x="75" y="0"/>
                      <a:pt x="72" y="0"/>
                    </a:cubicBezTo>
                    <a:cubicBezTo>
                      <a:pt x="65" y="0"/>
                      <a:pt x="61" y="6"/>
                      <a:pt x="61" y="17"/>
                    </a:cubicBezTo>
                    <a:cubicBezTo>
                      <a:pt x="67" y="22"/>
                      <a:pt x="70" y="26"/>
                      <a:pt x="69" y="30"/>
                    </a:cubicBezTo>
                    <a:cubicBezTo>
                      <a:pt x="68" y="35"/>
                      <a:pt x="62" y="38"/>
                      <a:pt x="59" y="38"/>
                    </a:cubicBezTo>
                    <a:cubicBezTo>
                      <a:pt x="49" y="37"/>
                      <a:pt x="46" y="33"/>
                      <a:pt x="45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3" y="30"/>
                      <a:pt x="41" y="32"/>
                      <a:pt x="38" y="32"/>
                    </a:cubicBezTo>
                    <a:cubicBezTo>
                      <a:pt x="37" y="32"/>
                      <a:pt x="36" y="31"/>
                      <a:pt x="34" y="29"/>
                    </a:cubicBezTo>
                    <a:cubicBezTo>
                      <a:pt x="34" y="28"/>
                      <a:pt x="34" y="28"/>
                      <a:pt x="34" y="28"/>
                    </a:cubicBezTo>
                    <a:lnTo>
                      <a:pt x="31" y="28"/>
                    </a:lnTo>
                    <a:cubicBezTo>
                      <a:pt x="31" y="35"/>
                      <a:pt x="29" y="39"/>
                      <a:pt x="27" y="43"/>
                    </a:cubicBezTo>
                    <a:cubicBezTo>
                      <a:pt x="24" y="48"/>
                      <a:pt x="22" y="51"/>
                      <a:pt x="22" y="58"/>
                    </a:cubicBezTo>
                    <a:cubicBezTo>
                      <a:pt x="22" y="60"/>
                      <a:pt x="23" y="60"/>
                      <a:pt x="24" y="61"/>
                    </a:cubicBezTo>
                    <a:cubicBezTo>
                      <a:pt x="25" y="62"/>
                      <a:pt x="27" y="63"/>
                      <a:pt x="27" y="65"/>
                    </a:cubicBezTo>
                    <a:cubicBezTo>
                      <a:pt x="27" y="69"/>
                      <a:pt x="25" y="70"/>
                      <a:pt x="23" y="71"/>
                    </a:cubicBezTo>
                    <a:cubicBezTo>
                      <a:pt x="22" y="72"/>
                      <a:pt x="21" y="72"/>
                      <a:pt x="20" y="74"/>
                    </a:cubicBezTo>
                    <a:cubicBezTo>
                      <a:pt x="19" y="82"/>
                      <a:pt x="15" y="88"/>
                      <a:pt x="10" y="94"/>
                    </a:cubicBezTo>
                    <a:cubicBezTo>
                      <a:pt x="5" y="101"/>
                      <a:pt x="0" y="108"/>
                      <a:pt x="0" y="120"/>
                    </a:cubicBezTo>
                    <a:cubicBezTo>
                      <a:pt x="0" y="126"/>
                      <a:pt x="3" y="128"/>
                      <a:pt x="7" y="130"/>
                    </a:cubicBezTo>
                    <a:cubicBezTo>
                      <a:pt x="10" y="131"/>
                      <a:pt x="13" y="133"/>
                      <a:pt x="13" y="139"/>
                    </a:cubicBezTo>
                    <a:cubicBezTo>
                      <a:pt x="13" y="141"/>
                      <a:pt x="14" y="142"/>
                      <a:pt x="17" y="142"/>
                    </a:cubicBezTo>
                    <a:lnTo>
                      <a:pt x="19" y="142"/>
                    </a:lnTo>
                    <a:cubicBezTo>
                      <a:pt x="20" y="142"/>
                      <a:pt x="21" y="142"/>
                      <a:pt x="22" y="142"/>
                    </a:cubicBezTo>
                    <a:cubicBezTo>
                      <a:pt x="25" y="143"/>
                      <a:pt x="25" y="146"/>
                      <a:pt x="26" y="148"/>
                    </a:cubicBezTo>
                    <a:cubicBezTo>
                      <a:pt x="26" y="151"/>
                      <a:pt x="27" y="152"/>
                      <a:pt x="28" y="152"/>
                    </a:cubicBezTo>
                    <a:lnTo>
                      <a:pt x="34" y="152"/>
                    </a:lnTo>
                    <a:cubicBezTo>
                      <a:pt x="37" y="152"/>
                      <a:pt x="40" y="154"/>
                      <a:pt x="42" y="157"/>
                    </a:cubicBezTo>
                    <a:cubicBezTo>
                      <a:pt x="45" y="159"/>
                      <a:pt x="47" y="161"/>
                      <a:pt x="51" y="162"/>
                    </a:cubicBezTo>
                    <a:lnTo>
                      <a:pt x="52" y="162"/>
                    </a:lnTo>
                    <a:lnTo>
                      <a:pt x="52" y="163"/>
                    </a:lnTo>
                    <a:cubicBezTo>
                      <a:pt x="52" y="167"/>
                      <a:pt x="53" y="169"/>
                      <a:pt x="54" y="170"/>
                    </a:cubicBezTo>
                    <a:lnTo>
                      <a:pt x="67" y="170"/>
                    </a:lnTo>
                    <a:lnTo>
                      <a:pt x="67" y="171"/>
                    </a:lnTo>
                    <a:cubicBezTo>
                      <a:pt x="71" y="173"/>
                      <a:pt x="73" y="175"/>
                      <a:pt x="75" y="177"/>
                    </a:cubicBezTo>
                    <a:cubicBezTo>
                      <a:pt x="75" y="178"/>
                      <a:pt x="76" y="179"/>
                      <a:pt x="77" y="179"/>
                    </a:cubicBezTo>
                    <a:lnTo>
                      <a:pt x="77" y="180"/>
                    </a:lnTo>
                    <a:lnTo>
                      <a:pt x="77" y="180"/>
                    </a:lnTo>
                    <a:cubicBezTo>
                      <a:pt x="77" y="180"/>
                      <a:pt x="77" y="181"/>
                      <a:pt x="77" y="181"/>
                    </a:cubicBezTo>
                    <a:cubicBezTo>
                      <a:pt x="78" y="184"/>
                      <a:pt x="78" y="185"/>
                      <a:pt x="80" y="185"/>
                    </a:cubicBezTo>
                    <a:cubicBezTo>
                      <a:pt x="82" y="185"/>
                      <a:pt x="83" y="184"/>
                      <a:pt x="84" y="182"/>
                    </a:cubicBezTo>
                    <a:cubicBezTo>
                      <a:pt x="85" y="181"/>
                      <a:pt x="86" y="180"/>
                      <a:pt x="89" y="180"/>
                    </a:cubicBezTo>
                    <a:cubicBezTo>
                      <a:pt x="90" y="180"/>
                      <a:pt x="94" y="181"/>
                      <a:pt x="94" y="183"/>
                    </a:cubicBezTo>
                    <a:cubicBezTo>
                      <a:pt x="96" y="185"/>
                      <a:pt x="95" y="187"/>
                      <a:pt x="94" y="188"/>
                    </a:cubicBezTo>
                    <a:cubicBezTo>
                      <a:pt x="94" y="189"/>
                      <a:pt x="94" y="190"/>
                      <a:pt x="94" y="191"/>
                    </a:cubicBezTo>
                    <a:cubicBezTo>
                      <a:pt x="94" y="194"/>
                      <a:pt x="96" y="195"/>
                      <a:pt x="99" y="196"/>
                    </a:cubicBezTo>
                    <a:cubicBezTo>
                      <a:pt x="101" y="197"/>
                      <a:pt x="103" y="198"/>
                      <a:pt x="105" y="201"/>
                    </a:cubicBezTo>
                    <a:cubicBezTo>
                      <a:pt x="105" y="202"/>
                      <a:pt x="105" y="202"/>
                      <a:pt x="106" y="202"/>
                    </a:cubicBezTo>
                    <a:cubicBezTo>
                      <a:pt x="107" y="202"/>
                      <a:pt x="108" y="202"/>
                      <a:pt x="109" y="202"/>
                    </a:cubicBezTo>
                    <a:cubicBezTo>
                      <a:pt x="110" y="202"/>
                      <a:pt x="111" y="201"/>
                      <a:pt x="113" y="201"/>
                    </a:cubicBezTo>
                    <a:cubicBezTo>
                      <a:pt x="114" y="201"/>
                      <a:pt x="116" y="202"/>
                      <a:pt x="116" y="203"/>
                    </a:cubicBezTo>
                    <a:cubicBezTo>
                      <a:pt x="119" y="206"/>
                      <a:pt x="119" y="210"/>
                      <a:pt x="119" y="213"/>
                    </a:cubicBezTo>
                    <a:cubicBezTo>
                      <a:pt x="119" y="213"/>
                      <a:pt x="119" y="214"/>
                      <a:pt x="119" y="215"/>
                    </a:cubicBezTo>
                    <a:cubicBezTo>
                      <a:pt x="121" y="213"/>
                      <a:pt x="124" y="212"/>
                      <a:pt x="127" y="212"/>
                    </a:cubicBezTo>
                    <a:cubicBezTo>
                      <a:pt x="132" y="212"/>
                      <a:pt x="139" y="210"/>
                      <a:pt x="143" y="208"/>
                    </a:cubicBezTo>
                    <a:cubicBezTo>
                      <a:pt x="144" y="208"/>
                      <a:pt x="145" y="208"/>
                      <a:pt x="145" y="207"/>
                    </a:cubicBezTo>
                    <a:cubicBezTo>
                      <a:pt x="146" y="206"/>
                      <a:pt x="145" y="204"/>
                      <a:pt x="144" y="202"/>
                    </a:cubicBezTo>
                    <a:cubicBezTo>
                      <a:pt x="143" y="200"/>
                      <a:pt x="141" y="197"/>
                      <a:pt x="143" y="196"/>
                    </a:cubicBezTo>
                    <a:cubicBezTo>
                      <a:pt x="144" y="195"/>
                      <a:pt x="145" y="195"/>
                      <a:pt x="146" y="194"/>
                    </a:cubicBezTo>
                    <a:cubicBezTo>
                      <a:pt x="148" y="193"/>
                      <a:pt x="149" y="193"/>
                      <a:pt x="150" y="191"/>
                    </a:cubicBezTo>
                    <a:cubicBezTo>
                      <a:pt x="151" y="190"/>
                      <a:pt x="154" y="187"/>
                      <a:pt x="157" y="185"/>
                    </a:cubicBezTo>
                    <a:cubicBezTo>
                      <a:pt x="161" y="182"/>
                      <a:pt x="166" y="178"/>
                      <a:pt x="166" y="176"/>
                    </a:cubicBezTo>
                    <a:cubicBezTo>
                      <a:pt x="166" y="174"/>
                      <a:pt x="161" y="169"/>
                      <a:pt x="156" y="169"/>
                    </a:cubicBezTo>
                    <a:cubicBezTo>
                      <a:pt x="155" y="169"/>
                      <a:pt x="154" y="170"/>
                      <a:pt x="152" y="173"/>
                    </a:cubicBezTo>
                    <a:cubicBezTo>
                      <a:pt x="151" y="175"/>
                      <a:pt x="149" y="177"/>
                      <a:pt x="147" y="177"/>
                    </a:cubicBezTo>
                    <a:cubicBezTo>
                      <a:pt x="142" y="177"/>
                      <a:pt x="132" y="173"/>
                      <a:pt x="132" y="169"/>
                    </a:cubicBezTo>
                    <a:cubicBezTo>
                      <a:pt x="132" y="163"/>
                      <a:pt x="138" y="153"/>
                      <a:pt x="142" y="151"/>
                    </a:cubicBezTo>
                    <a:cubicBezTo>
                      <a:pt x="142" y="151"/>
                      <a:pt x="143" y="150"/>
                      <a:pt x="144" y="150"/>
                    </a:cubicBezTo>
                    <a:cubicBezTo>
                      <a:pt x="147" y="150"/>
                      <a:pt x="150" y="149"/>
                      <a:pt x="150" y="147"/>
                    </a:cubicBezTo>
                    <a:cubicBezTo>
                      <a:pt x="150" y="146"/>
                      <a:pt x="150" y="146"/>
                      <a:pt x="150" y="145"/>
                    </a:cubicBezTo>
                    <a:cubicBezTo>
                      <a:pt x="149" y="144"/>
                      <a:pt x="148" y="143"/>
                      <a:pt x="148" y="141"/>
                    </a:cubicBezTo>
                    <a:cubicBezTo>
                      <a:pt x="148" y="138"/>
                      <a:pt x="149" y="135"/>
                      <a:pt x="150" y="133"/>
                    </a:cubicBezTo>
                    <a:cubicBezTo>
                      <a:pt x="151" y="131"/>
                      <a:pt x="152" y="128"/>
                      <a:pt x="152" y="125"/>
                    </a:cubicBezTo>
                    <a:cubicBezTo>
                      <a:pt x="152" y="121"/>
                      <a:pt x="150" y="117"/>
                      <a:pt x="149" y="114"/>
                    </a:cubicBezTo>
                    <a:cubicBezTo>
                      <a:pt x="148" y="112"/>
                      <a:pt x="147" y="110"/>
                      <a:pt x="147" y="107"/>
                    </a:cubicBezTo>
                    <a:cubicBezTo>
                      <a:pt x="147" y="106"/>
                      <a:pt x="146" y="105"/>
                      <a:pt x="146" y="105"/>
                    </a:cubicBezTo>
                    <a:cubicBezTo>
                      <a:pt x="146" y="104"/>
                      <a:pt x="146" y="103"/>
                      <a:pt x="147" y="102"/>
                    </a:cubicBezTo>
                    <a:lnTo>
                      <a:pt x="147" y="101"/>
                    </a:lnTo>
                    <a:lnTo>
                      <a:pt x="148" y="101"/>
                    </a:lnTo>
                    <a:cubicBezTo>
                      <a:pt x="150" y="102"/>
                      <a:pt x="152" y="102"/>
                      <a:pt x="153" y="103"/>
                    </a:cubicBezTo>
                    <a:cubicBezTo>
                      <a:pt x="161" y="106"/>
                      <a:pt x="168" y="109"/>
                      <a:pt x="176" y="114"/>
                    </a:cubicBezTo>
                    <a:cubicBezTo>
                      <a:pt x="177" y="115"/>
                      <a:pt x="178" y="117"/>
                      <a:pt x="179" y="118"/>
                    </a:cubicBezTo>
                    <a:cubicBezTo>
                      <a:pt x="180" y="120"/>
                      <a:pt x="181" y="122"/>
                      <a:pt x="185" y="122"/>
                    </a:cubicBezTo>
                    <a:lnTo>
                      <a:pt x="195" y="122"/>
                    </a:lnTo>
                    <a:lnTo>
                      <a:pt x="195" y="123"/>
                    </a:lnTo>
                    <a:cubicBezTo>
                      <a:pt x="195" y="124"/>
                      <a:pt x="196" y="125"/>
                      <a:pt x="197" y="125"/>
                    </a:cubicBezTo>
                    <a:cubicBezTo>
                      <a:pt x="197" y="125"/>
                      <a:pt x="199" y="124"/>
                      <a:pt x="199" y="123"/>
                    </a:cubicBezTo>
                    <a:lnTo>
                      <a:pt x="200" y="122"/>
                    </a:lnTo>
                    <a:lnTo>
                      <a:pt x="201" y="123"/>
                    </a:lnTo>
                    <a:cubicBezTo>
                      <a:pt x="202" y="124"/>
                      <a:pt x="203" y="125"/>
                      <a:pt x="204" y="126"/>
                    </a:cubicBezTo>
                    <a:cubicBezTo>
                      <a:pt x="205" y="129"/>
                      <a:pt x="206" y="131"/>
                      <a:pt x="210" y="131"/>
                    </a:cubicBezTo>
                    <a:cubicBezTo>
                      <a:pt x="211" y="131"/>
                      <a:pt x="213" y="131"/>
                      <a:pt x="213" y="127"/>
                    </a:cubicBezTo>
                    <a:cubicBezTo>
                      <a:pt x="213" y="126"/>
                      <a:pt x="213" y="124"/>
                      <a:pt x="213" y="123"/>
                    </a:cubicBezTo>
                    <a:cubicBezTo>
                      <a:pt x="213" y="119"/>
                      <a:pt x="213" y="114"/>
                      <a:pt x="211" y="108"/>
                    </a:cubicBezTo>
                    <a:cubicBezTo>
                      <a:pt x="211" y="107"/>
                      <a:pt x="210" y="107"/>
                      <a:pt x="209" y="106"/>
                    </a:cubicBezTo>
                    <a:cubicBezTo>
                      <a:pt x="208" y="106"/>
                      <a:pt x="206" y="105"/>
                      <a:pt x="206" y="101"/>
                    </a:cubicBezTo>
                    <a:cubicBezTo>
                      <a:pt x="206" y="94"/>
                      <a:pt x="209" y="91"/>
                      <a:pt x="214" y="86"/>
                    </a:cubicBezTo>
                    <a:cubicBezTo>
                      <a:pt x="216" y="84"/>
                      <a:pt x="219" y="81"/>
                      <a:pt x="221" y="77"/>
                    </a:cubicBezTo>
                    <a:lnTo>
                      <a:pt x="217" y="75"/>
                    </a:lnTo>
                    <a:lnTo>
                      <a:pt x="221" y="75"/>
                    </a:lnTo>
                    <a:cubicBezTo>
                      <a:pt x="219" y="74"/>
                      <a:pt x="218" y="73"/>
                      <a:pt x="216" y="7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4" name="Freeform 1222"/>
              <p:cNvSpPr>
                <a:spLocks/>
              </p:cNvSpPr>
              <p:nvPr/>
            </p:nvSpPr>
            <p:spPr bwMode="auto">
              <a:xfrm>
                <a:off x="2383249" y="3210479"/>
                <a:ext cx="555396" cy="468197"/>
              </a:xfrm>
              <a:custGeom>
                <a:avLst/>
                <a:gdLst>
                  <a:gd name="T0" fmla="*/ 123 w 148"/>
                  <a:gd name="T1" fmla="*/ 6 h 155"/>
                  <a:gd name="T2" fmla="*/ 103 w 148"/>
                  <a:gd name="T3" fmla="*/ 1 h 155"/>
                  <a:gd name="T4" fmla="*/ 86 w 148"/>
                  <a:gd name="T5" fmla="*/ 3 h 155"/>
                  <a:gd name="T6" fmla="*/ 77 w 148"/>
                  <a:gd name="T7" fmla="*/ 3 h 155"/>
                  <a:gd name="T8" fmla="*/ 76 w 148"/>
                  <a:gd name="T9" fmla="*/ 3 h 155"/>
                  <a:gd name="T10" fmla="*/ 73 w 148"/>
                  <a:gd name="T11" fmla="*/ 19 h 155"/>
                  <a:gd name="T12" fmla="*/ 62 w 148"/>
                  <a:gd name="T13" fmla="*/ 48 h 155"/>
                  <a:gd name="T14" fmla="*/ 71 w 148"/>
                  <a:gd name="T15" fmla="*/ 60 h 155"/>
                  <a:gd name="T16" fmla="*/ 61 w 148"/>
                  <a:gd name="T17" fmla="*/ 64 h 155"/>
                  <a:gd name="T18" fmla="*/ 55 w 148"/>
                  <a:gd name="T19" fmla="*/ 64 h 155"/>
                  <a:gd name="T20" fmla="*/ 30 w 148"/>
                  <a:gd name="T21" fmla="*/ 55 h 155"/>
                  <a:gd name="T22" fmla="*/ 17 w 148"/>
                  <a:gd name="T23" fmla="*/ 85 h 155"/>
                  <a:gd name="T24" fmla="*/ 11 w 148"/>
                  <a:gd name="T25" fmla="*/ 109 h 155"/>
                  <a:gd name="T26" fmla="*/ 7 w 148"/>
                  <a:gd name="T27" fmla="*/ 111 h 155"/>
                  <a:gd name="T28" fmla="*/ 7 w 148"/>
                  <a:gd name="T29" fmla="*/ 123 h 155"/>
                  <a:gd name="T30" fmla="*/ 8 w 148"/>
                  <a:gd name="T31" fmla="*/ 124 h 155"/>
                  <a:gd name="T32" fmla="*/ 19 w 148"/>
                  <a:gd name="T33" fmla="*/ 136 h 155"/>
                  <a:gd name="T34" fmla="*/ 28 w 148"/>
                  <a:gd name="T35" fmla="*/ 142 h 155"/>
                  <a:gd name="T36" fmla="*/ 34 w 148"/>
                  <a:gd name="T37" fmla="*/ 144 h 155"/>
                  <a:gd name="T38" fmla="*/ 36 w 148"/>
                  <a:gd name="T39" fmla="*/ 153 h 155"/>
                  <a:gd name="T40" fmla="*/ 42 w 148"/>
                  <a:gd name="T41" fmla="*/ 154 h 155"/>
                  <a:gd name="T42" fmla="*/ 44 w 148"/>
                  <a:gd name="T43" fmla="*/ 154 h 155"/>
                  <a:gd name="T44" fmla="*/ 60 w 148"/>
                  <a:gd name="T45" fmla="*/ 136 h 155"/>
                  <a:gd name="T46" fmla="*/ 66 w 148"/>
                  <a:gd name="T47" fmla="*/ 131 h 155"/>
                  <a:gd name="T48" fmla="*/ 81 w 148"/>
                  <a:gd name="T49" fmla="*/ 123 h 155"/>
                  <a:gd name="T50" fmla="*/ 86 w 148"/>
                  <a:gd name="T51" fmla="*/ 119 h 155"/>
                  <a:gd name="T52" fmla="*/ 107 w 148"/>
                  <a:gd name="T53" fmla="*/ 101 h 155"/>
                  <a:gd name="T54" fmla="*/ 104 w 148"/>
                  <a:gd name="T55" fmla="*/ 94 h 155"/>
                  <a:gd name="T56" fmla="*/ 109 w 148"/>
                  <a:gd name="T57" fmla="*/ 85 h 155"/>
                  <a:gd name="T58" fmla="*/ 104 w 148"/>
                  <a:gd name="T59" fmla="*/ 71 h 155"/>
                  <a:gd name="T60" fmla="*/ 121 w 148"/>
                  <a:gd name="T61" fmla="*/ 59 h 155"/>
                  <a:gd name="T62" fmla="*/ 134 w 148"/>
                  <a:gd name="T63" fmla="*/ 41 h 155"/>
                  <a:gd name="T64" fmla="*/ 142 w 148"/>
                  <a:gd name="T65" fmla="*/ 1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55">
                    <a:moveTo>
                      <a:pt x="142" y="13"/>
                    </a:moveTo>
                    <a:cubicBezTo>
                      <a:pt x="134" y="13"/>
                      <a:pt x="128" y="9"/>
                      <a:pt x="123" y="6"/>
                    </a:cubicBezTo>
                    <a:cubicBezTo>
                      <a:pt x="118" y="3"/>
                      <a:pt x="113" y="0"/>
                      <a:pt x="107" y="0"/>
                    </a:cubicBezTo>
                    <a:cubicBezTo>
                      <a:pt x="106" y="0"/>
                      <a:pt x="105" y="1"/>
                      <a:pt x="103" y="1"/>
                    </a:cubicBezTo>
                    <a:cubicBezTo>
                      <a:pt x="102" y="2"/>
                      <a:pt x="100" y="3"/>
                      <a:pt x="98" y="3"/>
                    </a:cubicBezTo>
                    <a:cubicBezTo>
                      <a:pt x="93" y="3"/>
                      <a:pt x="89" y="3"/>
                      <a:pt x="86" y="3"/>
                    </a:cubicBezTo>
                    <a:cubicBezTo>
                      <a:pt x="83" y="3"/>
                      <a:pt x="80" y="2"/>
                      <a:pt x="77" y="2"/>
                    </a:cubicBezTo>
                    <a:lnTo>
                      <a:pt x="77" y="3"/>
                    </a:lnTo>
                    <a:lnTo>
                      <a:pt x="76" y="3"/>
                    </a:lnTo>
                    <a:lnTo>
                      <a:pt x="76" y="3"/>
                    </a:lnTo>
                    <a:cubicBezTo>
                      <a:pt x="75" y="5"/>
                      <a:pt x="75" y="7"/>
                      <a:pt x="75" y="8"/>
                    </a:cubicBezTo>
                    <a:cubicBezTo>
                      <a:pt x="74" y="12"/>
                      <a:pt x="73" y="15"/>
                      <a:pt x="73" y="19"/>
                    </a:cubicBezTo>
                    <a:cubicBezTo>
                      <a:pt x="73" y="26"/>
                      <a:pt x="70" y="30"/>
                      <a:pt x="67" y="35"/>
                    </a:cubicBezTo>
                    <a:cubicBezTo>
                      <a:pt x="65" y="39"/>
                      <a:pt x="62" y="43"/>
                      <a:pt x="62" y="48"/>
                    </a:cubicBezTo>
                    <a:cubicBezTo>
                      <a:pt x="62" y="52"/>
                      <a:pt x="65" y="53"/>
                      <a:pt x="67" y="55"/>
                    </a:cubicBezTo>
                    <a:cubicBezTo>
                      <a:pt x="69" y="57"/>
                      <a:pt x="71" y="58"/>
                      <a:pt x="71" y="60"/>
                    </a:cubicBezTo>
                    <a:cubicBezTo>
                      <a:pt x="71" y="63"/>
                      <a:pt x="67" y="64"/>
                      <a:pt x="64" y="64"/>
                    </a:cubicBezTo>
                    <a:cubicBezTo>
                      <a:pt x="63" y="64"/>
                      <a:pt x="62" y="64"/>
                      <a:pt x="61" y="64"/>
                    </a:cubicBezTo>
                    <a:cubicBezTo>
                      <a:pt x="59" y="64"/>
                      <a:pt x="57" y="64"/>
                      <a:pt x="55" y="64"/>
                    </a:cubicBezTo>
                    <a:lnTo>
                      <a:pt x="55" y="64"/>
                    </a:lnTo>
                    <a:cubicBezTo>
                      <a:pt x="54" y="64"/>
                      <a:pt x="52" y="64"/>
                      <a:pt x="51" y="64"/>
                    </a:cubicBezTo>
                    <a:cubicBezTo>
                      <a:pt x="41" y="64"/>
                      <a:pt x="31" y="63"/>
                      <a:pt x="30" y="55"/>
                    </a:cubicBezTo>
                    <a:lnTo>
                      <a:pt x="28" y="56"/>
                    </a:lnTo>
                    <a:cubicBezTo>
                      <a:pt x="21" y="59"/>
                      <a:pt x="18" y="74"/>
                      <a:pt x="17" y="85"/>
                    </a:cubicBezTo>
                    <a:cubicBezTo>
                      <a:pt x="16" y="89"/>
                      <a:pt x="16" y="92"/>
                      <a:pt x="15" y="94"/>
                    </a:cubicBezTo>
                    <a:cubicBezTo>
                      <a:pt x="14" y="101"/>
                      <a:pt x="13" y="107"/>
                      <a:pt x="11" y="109"/>
                    </a:cubicBezTo>
                    <a:lnTo>
                      <a:pt x="11" y="109"/>
                    </a:lnTo>
                    <a:cubicBezTo>
                      <a:pt x="10" y="110"/>
                      <a:pt x="8" y="111"/>
                      <a:pt x="7" y="111"/>
                    </a:cubicBezTo>
                    <a:cubicBezTo>
                      <a:pt x="2" y="113"/>
                      <a:pt x="0" y="114"/>
                      <a:pt x="0" y="117"/>
                    </a:cubicBezTo>
                    <a:cubicBezTo>
                      <a:pt x="0" y="121"/>
                      <a:pt x="2" y="123"/>
                      <a:pt x="7" y="123"/>
                    </a:cubicBezTo>
                    <a:lnTo>
                      <a:pt x="8" y="123"/>
                    </a:lnTo>
                    <a:lnTo>
                      <a:pt x="8" y="124"/>
                    </a:lnTo>
                    <a:cubicBezTo>
                      <a:pt x="9" y="131"/>
                      <a:pt x="12" y="135"/>
                      <a:pt x="16" y="136"/>
                    </a:cubicBezTo>
                    <a:cubicBezTo>
                      <a:pt x="17" y="136"/>
                      <a:pt x="18" y="136"/>
                      <a:pt x="19" y="136"/>
                    </a:cubicBezTo>
                    <a:cubicBezTo>
                      <a:pt x="22" y="136"/>
                      <a:pt x="25" y="136"/>
                      <a:pt x="26" y="139"/>
                    </a:cubicBezTo>
                    <a:cubicBezTo>
                      <a:pt x="27" y="141"/>
                      <a:pt x="27" y="141"/>
                      <a:pt x="28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9" y="142"/>
                      <a:pt x="31" y="142"/>
                      <a:pt x="34" y="144"/>
                    </a:cubicBezTo>
                    <a:cubicBezTo>
                      <a:pt x="36" y="145"/>
                      <a:pt x="36" y="147"/>
                      <a:pt x="35" y="150"/>
                    </a:cubicBezTo>
                    <a:cubicBezTo>
                      <a:pt x="35" y="151"/>
                      <a:pt x="35" y="152"/>
                      <a:pt x="36" y="153"/>
                    </a:cubicBezTo>
                    <a:cubicBezTo>
                      <a:pt x="36" y="153"/>
                      <a:pt x="37" y="154"/>
                      <a:pt x="39" y="154"/>
                    </a:cubicBezTo>
                    <a:cubicBezTo>
                      <a:pt x="40" y="154"/>
                      <a:pt x="41" y="154"/>
                      <a:pt x="42" y="154"/>
                    </a:cubicBezTo>
                    <a:cubicBezTo>
                      <a:pt x="42" y="155"/>
                      <a:pt x="43" y="155"/>
                      <a:pt x="43" y="155"/>
                    </a:cubicBezTo>
                    <a:cubicBezTo>
                      <a:pt x="43" y="155"/>
                      <a:pt x="43" y="155"/>
                      <a:pt x="44" y="154"/>
                    </a:cubicBezTo>
                    <a:cubicBezTo>
                      <a:pt x="44" y="148"/>
                      <a:pt x="50" y="137"/>
                      <a:pt x="56" y="136"/>
                    </a:cubicBezTo>
                    <a:cubicBezTo>
                      <a:pt x="57" y="135"/>
                      <a:pt x="58" y="135"/>
                      <a:pt x="60" y="136"/>
                    </a:cubicBezTo>
                    <a:cubicBezTo>
                      <a:pt x="61" y="136"/>
                      <a:pt x="63" y="136"/>
                      <a:pt x="64" y="135"/>
                    </a:cubicBezTo>
                    <a:cubicBezTo>
                      <a:pt x="64" y="134"/>
                      <a:pt x="65" y="133"/>
                      <a:pt x="66" y="131"/>
                    </a:cubicBezTo>
                    <a:cubicBezTo>
                      <a:pt x="68" y="127"/>
                      <a:pt x="71" y="122"/>
                      <a:pt x="76" y="122"/>
                    </a:cubicBezTo>
                    <a:cubicBezTo>
                      <a:pt x="78" y="122"/>
                      <a:pt x="80" y="123"/>
                      <a:pt x="81" y="123"/>
                    </a:cubicBezTo>
                    <a:cubicBezTo>
                      <a:pt x="82" y="123"/>
                      <a:pt x="83" y="124"/>
                      <a:pt x="83" y="124"/>
                    </a:cubicBezTo>
                    <a:cubicBezTo>
                      <a:pt x="86" y="124"/>
                      <a:pt x="86" y="122"/>
                      <a:pt x="86" y="119"/>
                    </a:cubicBezTo>
                    <a:cubicBezTo>
                      <a:pt x="87" y="116"/>
                      <a:pt x="88" y="111"/>
                      <a:pt x="94" y="111"/>
                    </a:cubicBezTo>
                    <a:cubicBezTo>
                      <a:pt x="99" y="111"/>
                      <a:pt x="107" y="108"/>
                      <a:pt x="107" y="101"/>
                    </a:cubicBezTo>
                    <a:cubicBezTo>
                      <a:pt x="107" y="100"/>
                      <a:pt x="107" y="99"/>
                      <a:pt x="106" y="98"/>
                    </a:cubicBezTo>
                    <a:cubicBezTo>
                      <a:pt x="105" y="97"/>
                      <a:pt x="104" y="96"/>
                      <a:pt x="104" y="94"/>
                    </a:cubicBezTo>
                    <a:cubicBezTo>
                      <a:pt x="104" y="92"/>
                      <a:pt x="106" y="90"/>
                      <a:pt x="107" y="89"/>
                    </a:cubicBezTo>
                    <a:cubicBezTo>
                      <a:pt x="108" y="87"/>
                      <a:pt x="109" y="86"/>
                      <a:pt x="109" y="85"/>
                    </a:cubicBezTo>
                    <a:cubicBezTo>
                      <a:pt x="109" y="83"/>
                      <a:pt x="108" y="81"/>
                      <a:pt x="107" y="80"/>
                    </a:cubicBezTo>
                    <a:cubicBezTo>
                      <a:pt x="106" y="78"/>
                      <a:pt x="104" y="75"/>
                      <a:pt x="104" y="71"/>
                    </a:cubicBezTo>
                    <a:cubicBezTo>
                      <a:pt x="104" y="64"/>
                      <a:pt x="110" y="63"/>
                      <a:pt x="115" y="61"/>
                    </a:cubicBezTo>
                    <a:cubicBezTo>
                      <a:pt x="118" y="61"/>
                      <a:pt x="120" y="60"/>
                      <a:pt x="121" y="59"/>
                    </a:cubicBezTo>
                    <a:cubicBezTo>
                      <a:pt x="126" y="56"/>
                      <a:pt x="129" y="51"/>
                      <a:pt x="132" y="44"/>
                    </a:cubicBezTo>
                    <a:cubicBezTo>
                      <a:pt x="132" y="43"/>
                      <a:pt x="133" y="42"/>
                      <a:pt x="134" y="41"/>
                    </a:cubicBezTo>
                    <a:cubicBezTo>
                      <a:pt x="139" y="32"/>
                      <a:pt x="144" y="22"/>
                      <a:pt x="148" y="12"/>
                    </a:cubicBezTo>
                    <a:cubicBezTo>
                      <a:pt x="146" y="13"/>
                      <a:pt x="144" y="13"/>
                      <a:pt x="142" y="1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5" name="Freeform 1223"/>
              <p:cNvSpPr>
                <a:spLocks/>
              </p:cNvSpPr>
              <p:nvPr/>
            </p:nvSpPr>
            <p:spPr bwMode="auto">
              <a:xfrm>
                <a:off x="1076440" y="2501500"/>
                <a:ext cx="261358" cy="347799"/>
              </a:xfrm>
              <a:custGeom>
                <a:avLst/>
                <a:gdLst>
                  <a:gd name="T0" fmla="*/ 70 w 70"/>
                  <a:gd name="T1" fmla="*/ 20 h 114"/>
                  <a:gd name="T2" fmla="*/ 68 w 70"/>
                  <a:gd name="T3" fmla="*/ 13 h 114"/>
                  <a:gd name="T4" fmla="*/ 65 w 70"/>
                  <a:gd name="T5" fmla="*/ 4 h 114"/>
                  <a:gd name="T6" fmla="*/ 65 w 70"/>
                  <a:gd name="T7" fmla="*/ 0 h 114"/>
                  <a:gd name="T8" fmla="*/ 53 w 70"/>
                  <a:gd name="T9" fmla="*/ 0 h 114"/>
                  <a:gd name="T10" fmla="*/ 46 w 70"/>
                  <a:gd name="T11" fmla="*/ 9 h 114"/>
                  <a:gd name="T12" fmla="*/ 40 w 70"/>
                  <a:gd name="T13" fmla="*/ 14 h 114"/>
                  <a:gd name="T14" fmla="*/ 38 w 70"/>
                  <a:gd name="T15" fmla="*/ 18 h 114"/>
                  <a:gd name="T16" fmla="*/ 35 w 70"/>
                  <a:gd name="T17" fmla="*/ 24 h 114"/>
                  <a:gd name="T18" fmla="*/ 31 w 70"/>
                  <a:gd name="T19" fmla="*/ 25 h 114"/>
                  <a:gd name="T20" fmla="*/ 29 w 70"/>
                  <a:gd name="T21" fmla="*/ 25 h 114"/>
                  <a:gd name="T22" fmla="*/ 27 w 70"/>
                  <a:gd name="T23" fmla="*/ 25 h 114"/>
                  <a:gd name="T24" fmla="*/ 23 w 70"/>
                  <a:gd name="T25" fmla="*/ 26 h 114"/>
                  <a:gd name="T26" fmla="*/ 22 w 70"/>
                  <a:gd name="T27" fmla="*/ 31 h 114"/>
                  <a:gd name="T28" fmla="*/ 23 w 70"/>
                  <a:gd name="T29" fmla="*/ 38 h 114"/>
                  <a:gd name="T30" fmla="*/ 23 w 70"/>
                  <a:gd name="T31" fmla="*/ 38 h 114"/>
                  <a:gd name="T32" fmla="*/ 23 w 70"/>
                  <a:gd name="T33" fmla="*/ 38 h 114"/>
                  <a:gd name="T34" fmla="*/ 13 w 70"/>
                  <a:gd name="T35" fmla="*/ 42 h 114"/>
                  <a:gd name="T36" fmla="*/ 8 w 70"/>
                  <a:gd name="T37" fmla="*/ 54 h 114"/>
                  <a:gd name="T38" fmla="*/ 5 w 70"/>
                  <a:gd name="T39" fmla="*/ 62 h 114"/>
                  <a:gd name="T40" fmla="*/ 2 w 70"/>
                  <a:gd name="T41" fmla="*/ 65 h 114"/>
                  <a:gd name="T42" fmla="*/ 0 w 70"/>
                  <a:gd name="T43" fmla="*/ 70 h 114"/>
                  <a:gd name="T44" fmla="*/ 3 w 70"/>
                  <a:gd name="T45" fmla="*/ 77 h 114"/>
                  <a:gd name="T46" fmla="*/ 7 w 70"/>
                  <a:gd name="T47" fmla="*/ 84 h 114"/>
                  <a:gd name="T48" fmla="*/ 3 w 70"/>
                  <a:gd name="T49" fmla="*/ 89 h 114"/>
                  <a:gd name="T50" fmla="*/ 1 w 70"/>
                  <a:gd name="T51" fmla="*/ 92 h 114"/>
                  <a:gd name="T52" fmla="*/ 5 w 70"/>
                  <a:gd name="T53" fmla="*/ 95 h 114"/>
                  <a:gd name="T54" fmla="*/ 14 w 70"/>
                  <a:gd name="T55" fmla="*/ 101 h 114"/>
                  <a:gd name="T56" fmla="*/ 15 w 70"/>
                  <a:gd name="T57" fmla="*/ 106 h 114"/>
                  <a:gd name="T58" fmla="*/ 17 w 70"/>
                  <a:gd name="T59" fmla="*/ 113 h 114"/>
                  <a:gd name="T60" fmla="*/ 18 w 70"/>
                  <a:gd name="T61" fmla="*/ 112 h 114"/>
                  <a:gd name="T62" fmla="*/ 21 w 70"/>
                  <a:gd name="T63" fmla="*/ 110 h 114"/>
                  <a:gd name="T64" fmla="*/ 24 w 70"/>
                  <a:gd name="T65" fmla="*/ 112 h 114"/>
                  <a:gd name="T66" fmla="*/ 26 w 70"/>
                  <a:gd name="T67" fmla="*/ 114 h 114"/>
                  <a:gd name="T68" fmla="*/ 40 w 70"/>
                  <a:gd name="T69" fmla="*/ 103 h 114"/>
                  <a:gd name="T70" fmla="*/ 40 w 70"/>
                  <a:gd name="T71" fmla="*/ 97 h 114"/>
                  <a:gd name="T72" fmla="*/ 41 w 70"/>
                  <a:gd name="T73" fmla="*/ 91 h 114"/>
                  <a:gd name="T74" fmla="*/ 42 w 70"/>
                  <a:gd name="T75" fmla="*/ 85 h 114"/>
                  <a:gd name="T76" fmla="*/ 42 w 70"/>
                  <a:gd name="T77" fmla="*/ 84 h 114"/>
                  <a:gd name="T78" fmla="*/ 43 w 70"/>
                  <a:gd name="T79" fmla="*/ 84 h 114"/>
                  <a:gd name="T80" fmla="*/ 45 w 70"/>
                  <a:gd name="T81" fmla="*/ 84 h 114"/>
                  <a:gd name="T82" fmla="*/ 47 w 70"/>
                  <a:gd name="T83" fmla="*/ 84 h 114"/>
                  <a:gd name="T84" fmla="*/ 47 w 70"/>
                  <a:gd name="T85" fmla="*/ 80 h 114"/>
                  <a:gd name="T86" fmla="*/ 56 w 70"/>
                  <a:gd name="T87" fmla="*/ 68 h 114"/>
                  <a:gd name="T88" fmla="*/ 64 w 70"/>
                  <a:gd name="T89" fmla="*/ 57 h 114"/>
                  <a:gd name="T90" fmla="*/ 63 w 70"/>
                  <a:gd name="T91" fmla="*/ 54 h 114"/>
                  <a:gd name="T92" fmla="*/ 61 w 70"/>
                  <a:gd name="T93" fmla="*/ 48 h 114"/>
                  <a:gd name="T94" fmla="*/ 68 w 70"/>
                  <a:gd name="T95" fmla="*/ 38 h 114"/>
                  <a:gd name="T96" fmla="*/ 68 w 70"/>
                  <a:gd name="T97" fmla="*/ 32 h 114"/>
                  <a:gd name="T98" fmla="*/ 69 w 70"/>
                  <a:gd name="T99" fmla="*/ 26 h 114"/>
                  <a:gd name="T100" fmla="*/ 70 w 70"/>
                  <a:gd name="T101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" h="114">
                    <a:moveTo>
                      <a:pt x="70" y="20"/>
                    </a:moveTo>
                    <a:cubicBezTo>
                      <a:pt x="70" y="17"/>
                      <a:pt x="69" y="15"/>
                      <a:pt x="68" y="13"/>
                    </a:cubicBezTo>
                    <a:cubicBezTo>
                      <a:pt x="67" y="11"/>
                      <a:pt x="65" y="9"/>
                      <a:pt x="65" y="4"/>
                    </a:cubicBezTo>
                    <a:cubicBezTo>
                      <a:pt x="65" y="2"/>
                      <a:pt x="65" y="1"/>
                      <a:pt x="65" y="0"/>
                    </a:cubicBezTo>
                    <a:lnTo>
                      <a:pt x="53" y="0"/>
                    </a:lnTo>
                    <a:cubicBezTo>
                      <a:pt x="51" y="4"/>
                      <a:pt x="48" y="6"/>
                      <a:pt x="46" y="9"/>
                    </a:cubicBezTo>
                    <a:cubicBezTo>
                      <a:pt x="44" y="10"/>
                      <a:pt x="42" y="11"/>
                      <a:pt x="40" y="14"/>
                    </a:cubicBezTo>
                    <a:cubicBezTo>
                      <a:pt x="39" y="15"/>
                      <a:pt x="39" y="16"/>
                      <a:pt x="38" y="18"/>
                    </a:cubicBezTo>
                    <a:cubicBezTo>
                      <a:pt x="37" y="20"/>
                      <a:pt x="37" y="22"/>
                      <a:pt x="35" y="24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0" y="25"/>
                      <a:pt x="29" y="25"/>
                      <a:pt x="29" y="25"/>
                    </a:cubicBezTo>
                    <a:cubicBezTo>
                      <a:pt x="28" y="25"/>
                      <a:pt x="27" y="25"/>
                      <a:pt x="27" y="25"/>
                    </a:cubicBezTo>
                    <a:cubicBezTo>
                      <a:pt x="25" y="25"/>
                      <a:pt x="23" y="25"/>
                      <a:pt x="23" y="26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3" y="33"/>
                      <a:pt x="23" y="35"/>
                      <a:pt x="23" y="38"/>
                    </a:cubicBezTo>
                    <a:lnTo>
                      <a:pt x="23" y="38"/>
                    </a:lnTo>
                    <a:lnTo>
                      <a:pt x="23" y="38"/>
                    </a:lnTo>
                    <a:cubicBezTo>
                      <a:pt x="22" y="39"/>
                      <a:pt x="17" y="41"/>
                      <a:pt x="13" y="42"/>
                    </a:cubicBezTo>
                    <a:cubicBezTo>
                      <a:pt x="10" y="45"/>
                      <a:pt x="9" y="50"/>
                      <a:pt x="8" y="54"/>
                    </a:cubicBezTo>
                    <a:cubicBezTo>
                      <a:pt x="7" y="57"/>
                      <a:pt x="6" y="60"/>
                      <a:pt x="5" y="62"/>
                    </a:cubicBezTo>
                    <a:cubicBezTo>
                      <a:pt x="4" y="64"/>
                      <a:pt x="3" y="65"/>
                      <a:pt x="2" y="65"/>
                    </a:cubicBezTo>
                    <a:cubicBezTo>
                      <a:pt x="1" y="67"/>
                      <a:pt x="0" y="67"/>
                      <a:pt x="0" y="70"/>
                    </a:cubicBezTo>
                    <a:cubicBezTo>
                      <a:pt x="0" y="73"/>
                      <a:pt x="1" y="75"/>
                      <a:pt x="3" y="77"/>
                    </a:cubicBezTo>
                    <a:cubicBezTo>
                      <a:pt x="5" y="79"/>
                      <a:pt x="7" y="81"/>
                      <a:pt x="7" y="84"/>
                    </a:cubicBezTo>
                    <a:cubicBezTo>
                      <a:pt x="7" y="86"/>
                      <a:pt x="5" y="88"/>
                      <a:pt x="3" y="89"/>
                    </a:cubicBezTo>
                    <a:cubicBezTo>
                      <a:pt x="2" y="90"/>
                      <a:pt x="1" y="91"/>
                      <a:pt x="1" y="92"/>
                    </a:cubicBezTo>
                    <a:cubicBezTo>
                      <a:pt x="2" y="93"/>
                      <a:pt x="4" y="94"/>
                      <a:pt x="5" y="95"/>
                    </a:cubicBezTo>
                    <a:cubicBezTo>
                      <a:pt x="10" y="97"/>
                      <a:pt x="13" y="99"/>
                      <a:pt x="14" y="101"/>
                    </a:cubicBezTo>
                    <a:cubicBezTo>
                      <a:pt x="14" y="102"/>
                      <a:pt x="14" y="104"/>
                      <a:pt x="15" y="106"/>
                    </a:cubicBezTo>
                    <a:cubicBezTo>
                      <a:pt x="15" y="111"/>
                      <a:pt x="15" y="113"/>
                      <a:pt x="17" y="113"/>
                    </a:cubicBezTo>
                    <a:cubicBezTo>
                      <a:pt x="18" y="113"/>
                      <a:pt x="18" y="112"/>
                      <a:pt x="18" y="112"/>
                    </a:cubicBezTo>
                    <a:cubicBezTo>
                      <a:pt x="19" y="111"/>
                      <a:pt x="20" y="110"/>
                      <a:pt x="21" y="110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5" y="113"/>
                      <a:pt x="25" y="114"/>
                      <a:pt x="26" y="114"/>
                    </a:cubicBezTo>
                    <a:cubicBezTo>
                      <a:pt x="30" y="114"/>
                      <a:pt x="40" y="106"/>
                      <a:pt x="40" y="103"/>
                    </a:cubicBezTo>
                    <a:lnTo>
                      <a:pt x="40" y="97"/>
                    </a:lnTo>
                    <a:cubicBezTo>
                      <a:pt x="40" y="95"/>
                      <a:pt x="40" y="93"/>
                      <a:pt x="41" y="91"/>
                    </a:cubicBezTo>
                    <a:cubicBezTo>
                      <a:pt x="41" y="89"/>
                      <a:pt x="42" y="87"/>
                      <a:pt x="42" y="85"/>
                    </a:cubicBezTo>
                    <a:lnTo>
                      <a:pt x="42" y="84"/>
                    </a:lnTo>
                    <a:lnTo>
                      <a:pt x="43" y="84"/>
                    </a:lnTo>
                    <a:cubicBezTo>
                      <a:pt x="44" y="84"/>
                      <a:pt x="44" y="84"/>
                      <a:pt x="45" y="84"/>
                    </a:cubicBezTo>
                    <a:cubicBezTo>
                      <a:pt x="45" y="84"/>
                      <a:pt x="46" y="84"/>
                      <a:pt x="47" y="84"/>
                    </a:cubicBezTo>
                    <a:lnTo>
                      <a:pt x="47" y="80"/>
                    </a:lnTo>
                    <a:cubicBezTo>
                      <a:pt x="47" y="76"/>
                      <a:pt x="51" y="72"/>
                      <a:pt x="56" y="68"/>
                    </a:cubicBezTo>
                    <a:cubicBezTo>
                      <a:pt x="60" y="64"/>
                      <a:pt x="64" y="61"/>
                      <a:pt x="64" y="57"/>
                    </a:cubicBezTo>
                    <a:cubicBezTo>
                      <a:pt x="64" y="56"/>
                      <a:pt x="64" y="55"/>
                      <a:pt x="63" y="54"/>
                    </a:cubicBezTo>
                    <a:cubicBezTo>
                      <a:pt x="62" y="52"/>
                      <a:pt x="61" y="51"/>
                      <a:pt x="61" y="48"/>
                    </a:cubicBezTo>
                    <a:cubicBezTo>
                      <a:pt x="61" y="42"/>
                      <a:pt x="63" y="38"/>
                      <a:pt x="68" y="38"/>
                    </a:cubicBezTo>
                    <a:cubicBezTo>
                      <a:pt x="68" y="36"/>
                      <a:pt x="68" y="34"/>
                      <a:pt x="68" y="32"/>
                    </a:cubicBezTo>
                    <a:cubicBezTo>
                      <a:pt x="68" y="29"/>
                      <a:pt x="69" y="27"/>
                      <a:pt x="69" y="26"/>
                    </a:cubicBezTo>
                    <a:cubicBezTo>
                      <a:pt x="70" y="24"/>
                      <a:pt x="70" y="22"/>
                      <a:pt x="70" y="2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6" name="Freeform 1224"/>
              <p:cNvSpPr>
                <a:spLocks/>
              </p:cNvSpPr>
              <p:nvPr/>
            </p:nvSpPr>
            <p:spPr bwMode="auto">
              <a:xfrm>
                <a:off x="1256135" y="2608518"/>
                <a:ext cx="375711" cy="240782"/>
              </a:xfrm>
              <a:custGeom>
                <a:avLst/>
                <a:gdLst>
                  <a:gd name="T0" fmla="*/ 0 w 100"/>
                  <a:gd name="T1" fmla="*/ 43 h 76"/>
                  <a:gd name="T2" fmla="*/ 0 w 100"/>
                  <a:gd name="T3" fmla="*/ 47 h 76"/>
                  <a:gd name="T4" fmla="*/ 4 w 100"/>
                  <a:gd name="T5" fmla="*/ 52 h 76"/>
                  <a:gd name="T6" fmla="*/ 6 w 100"/>
                  <a:gd name="T7" fmla="*/ 54 h 76"/>
                  <a:gd name="T8" fmla="*/ 20 w 100"/>
                  <a:gd name="T9" fmla="*/ 57 h 76"/>
                  <a:gd name="T10" fmla="*/ 32 w 100"/>
                  <a:gd name="T11" fmla="*/ 59 h 76"/>
                  <a:gd name="T12" fmla="*/ 36 w 100"/>
                  <a:gd name="T13" fmla="*/ 62 h 76"/>
                  <a:gd name="T14" fmla="*/ 39 w 100"/>
                  <a:gd name="T15" fmla="*/ 65 h 76"/>
                  <a:gd name="T16" fmla="*/ 51 w 100"/>
                  <a:gd name="T17" fmla="*/ 60 h 76"/>
                  <a:gd name="T18" fmla="*/ 60 w 100"/>
                  <a:gd name="T19" fmla="*/ 57 h 76"/>
                  <a:gd name="T20" fmla="*/ 68 w 100"/>
                  <a:gd name="T21" fmla="*/ 65 h 76"/>
                  <a:gd name="T22" fmla="*/ 71 w 100"/>
                  <a:gd name="T23" fmla="*/ 68 h 76"/>
                  <a:gd name="T24" fmla="*/ 73 w 100"/>
                  <a:gd name="T25" fmla="*/ 67 h 76"/>
                  <a:gd name="T26" fmla="*/ 76 w 100"/>
                  <a:gd name="T27" fmla="*/ 66 h 76"/>
                  <a:gd name="T28" fmla="*/ 77 w 100"/>
                  <a:gd name="T29" fmla="*/ 66 h 76"/>
                  <a:gd name="T30" fmla="*/ 77 w 100"/>
                  <a:gd name="T31" fmla="*/ 67 h 76"/>
                  <a:gd name="T32" fmla="*/ 81 w 100"/>
                  <a:gd name="T33" fmla="*/ 72 h 76"/>
                  <a:gd name="T34" fmla="*/ 82 w 100"/>
                  <a:gd name="T35" fmla="*/ 71 h 76"/>
                  <a:gd name="T36" fmla="*/ 85 w 100"/>
                  <a:gd name="T37" fmla="*/ 69 h 76"/>
                  <a:gd name="T38" fmla="*/ 91 w 100"/>
                  <a:gd name="T39" fmla="*/ 72 h 76"/>
                  <a:gd name="T40" fmla="*/ 98 w 100"/>
                  <a:gd name="T41" fmla="*/ 76 h 76"/>
                  <a:gd name="T42" fmla="*/ 98 w 100"/>
                  <a:gd name="T43" fmla="*/ 74 h 76"/>
                  <a:gd name="T44" fmla="*/ 98 w 100"/>
                  <a:gd name="T45" fmla="*/ 63 h 76"/>
                  <a:gd name="T46" fmla="*/ 96 w 100"/>
                  <a:gd name="T47" fmla="*/ 63 h 76"/>
                  <a:gd name="T48" fmla="*/ 90 w 100"/>
                  <a:gd name="T49" fmla="*/ 59 h 76"/>
                  <a:gd name="T50" fmla="*/ 91 w 100"/>
                  <a:gd name="T51" fmla="*/ 53 h 76"/>
                  <a:gd name="T52" fmla="*/ 93 w 100"/>
                  <a:gd name="T53" fmla="*/ 47 h 76"/>
                  <a:gd name="T54" fmla="*/ 84 w 100"/>
                  <a:gd name="T55" fmla="*/ 35 h 76"/>
                  <a:gd name="T56" fmla="*/ 83 w 100"/>
                  <a:gd name="T57" fmla="*/ 29 h 76"/>
                  <a:gd name="T58" fmla="*/ 79 w 100"/>
                  <a:gd name="T59" fmla="*/ 21 h 76"/>
                  <a:gd name="T60" fmla="*/ 79 w 100"/>
                  <a:gd name="T61" fmla="*/ 21 h 76"/>
                  <a:gd name="T62" fmla="*/ 79 w 100"/>
                  <a:gd name="T63" fmla="*/ 21 h 76"/>
                  <a:gd name="T64" fmla="*/ 78 w 100"/>
                  <a:gd name="T65" fmla="*/ 21 h 76"/>
                  <a:gd name="T66" fmla="*/ 75 w 100"/>
                  <a:gd name="T67" fmla="*/ 21 h 76"/>
                  <a:gd name="T68" fmla="*/ 69 w 100"/>
                  <a:gd name="T69" fmla="*/ 13 h 76"/>
                  <a:gd name="T70" fmla="*/ 63 w 100"/>
                  <a:gd name="T71" fmla="*/ 6 h 76"/>
                  <a:gd name="T72" fmla="*/ 61 w 100"/>
                  <a:gd name="T73" fmla="*/ 7 h 76"/>
                  <a:gd name="T74" fmla="*/ 57 w 100"/>
                  <a:gd name="T75" fmla="*/ 9 h 76"/>
                  <a:gd name="T76" fmla="*/ 51 w 100"/>
                  <a:gd name="T77" fmla="*/ 6 h 76"/>
                  <a:gd name="T78" fmla="*/ 49 w 100"/>
                  <a:gd name="T79" fmla="*/ 5 h 76"/>
                  <a:gd name="T80" fmla="*/ 42 w 100"/>
                  <a:gd name="T81" fmla="*/ 4 h 76"/>
                  <a:gd name="T82" fmla="*/ 35 w 100"/>
                  <a:gd name="T83" fmla="*/ 4 h 76"/>
                  <a:gd name="T84" fmla="*/ 33 w 100"/>
                  <a:gd name="T85" fmla="*/ 2 h 76"/>
                  <a:gd name="T86" fmla="*/ 30 w 100"/>
                  <a:gd name="T87" fmla="*/ 0 h 76"/>
                  <a:gd name="T88" fmla="*/ 29 w 100"/>
                  <a:gd name="T89" fmla="*/ 2 h 76"/>
                  <a:gd name="T90" fmla="*/ 24 w 100"/>
                  <a:gd name="T91" fmla="*/ 5 h 76"/>
                  <a:gd name="T92" fmla="*/ 21 w 100"/>
                  <a:gd name="T93" fmla="*/ 3 h 76"/>
                  <a:gd name="T94" fmla="*/ 14 w 100"/>
                  <a:gd name="T95" fmla="*/ 11 h 76"/>
                  <a:gd name="T96" fmla="*/ 16 w 100"/>
                  <a:gd name="T97" fmla="*/ 16 h 76"/>
                  <a:gd name="T98" fmla="*/ 17 w 100"/>
                  <a:gd name="T99" fmla="*/ 20 h 76"/>
                  <a:gd name="T100" fmla="*/ 8 w 100"/>
                  <a:gd name="T101" fmla="*/ 33 h 76"/>
                  <a:gd name="T102" fmla="*/ 0 w 100"/>
                  <a:gd name="T103" fmla="*/ 4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76">
                    <a:moveTo>
                      <a:pt x="0" y="43"/>
                    </a:moveTo>
                    <a:lnTo>
                      <a:pt x="0" y="47"/>
                    </a:lnTo>
                    <a:cubicBezTo>
                      <a:pt x="3" y="48"/>
                      <a:pt x="4" y="50"/>
                      <a:pt x="4" y="52"/>
                    </a:cubicBezTo>
                    <a:cubicBezTo>
                      <a:pt x="5" y="53"/>
                      <a:pt x="6" y="54"/>
                      <a:pt x="6" y="54"/>
                    </a:cubicBezTo>
                    <a:cubicBezTo>
                      <a:pt x="12" y="56"/>
                      <a:pt x="16" y="56"/>
                      <a:pt x="20" y="57"/>
                    </a:cubicBezTo>
                    <a:cubicBezTo>
                      <a:pt x="24" y="57"/>
                      <a:pt x="27" y="57"/>
                      <a:pt x="32" y="59"/>
                    </a:cubicBezTo>
                    <a:cubicBezTo>
                      <a:pt x="34" y="60"/>
                      <a:pt x="35" y="61"/>
                      <a:pt x="36" y="62"/>
                    </a:cubicBezTo>
                    <a:cubicBezTo>
                      <a:pt x="37" y="64"/>
                      <a:pt x="38" y="65"/>
                      <a:pt x="39" y="65"/>
                    </a:cubicBezTo>
                    <a:cubicBezTo>
                      <a:pt x="44" y="65"/>
                      <a:pt x="48" y="62"/>
                      <a:pt x="51" y="60"/>
                    </a:cubicBezTo>
                    <a:cubicBezTo>
                      <a:pt x="54" y="58"/>
                      <a:pt x="57" y="57"/>
                      <a:pt x="60" y="57"/>
                    </a:cubicBezTo>
                    <a:cubicBezTo>
                      <a:pt x="66" y="57"/>
                      <a:pt x="68" y="62"/>
                      <a:pt x="68" y="65"/>
                    </a:cubicBezTo>
                    <a:cubicBezTo>
                      <a:pt x="69" y="67"/>
                      <a:pt x="70" y="68"/>
                      <a:pt x="71" y="68"/>
                    </a:cubicBezTo>
                    <a:cubicBezTo>
                      <a:pt x="71" y="68"/>
                      <a:pt x="72" y="68"/>
                      <a:pt x="73" y="67"/>
                    </a:cubicBezTo>
                    <a:cubicBezTo>
                      <a:pt x="74" y="67"/>
                      <a:pt x="75" y="66"/>
                      <a:pt x="76" y="66"/>
                    </a:cubicBezTo>
                    <a:lnTo>
                      <a:pt x="77" y="66"/>
                    </a:lnTo>
                    <a:lnTo>
                      <a:pt x="77" y="67"/>
                    </a:lnTo>
                    <a:cubicBezTo>
                      <a:pt x="78" y="68"/>
                      <a:pt x="79" y="72"/>
                      <a:pt x="81" y="72"/>
                    </a:cubicBezTo>
                    <a:cubicBezTo>
                      <a:pt x="81" y="72"/>
                      <a:pt x="82" y="71"/>
                      <a:pt x="82" y="71"/>
                    </a:cubicBezTo>
                    <a:cubicBezTo>
                      <a:pt x="83" y="70"/>
                      <a:pt x="84" y="69"/>
                      <a:pt x="85" y="69"/>
                    </a:cubicBezTo>
                    <a:cubicBezTo>
                      <a:pt x="87" y="69"/>
                      <a:pt x="89" y="71"/>
                      <a:pt x="91" y="72"/>
                    </a:cubicBezTo>
                    <a:cubicBezTo>
                      <a:pt x="93" y="74"/>
                      <a:pt x="95" y="75"/>
                      <a:pt x="98" y="76"/>
                    </a:cubicBezTo>
                    <a:cubicBezTo>
                      <a:pt x="98" y="75"/>
                      <a:pt x="98" y="74"/>
                      <a:pt x="98" y="74"/>
                    </a:cubicBezTo>
                    <a:cubicBezTo>
                      <a:pt x="99" y="70"/>
                      <a:pt x="100" y="66"/>
                      <a:pt x="98" y="63"/>
                    </a:cubicBezTo>
                    <a:cubicBezTo>
                      <a:pt x="98" y="63"/>
                      <a:pt x="97" y="63"/>
                      <a:pt x="96" y="63"/>
                    </a:cubicBezTo>
                    <a:cubicBezTo>
                      <a:pt x="93" y="62"/>
                      <a:pt x="90" y="61"/>
                      <a:pt x="90" y="59"/>
                    </a:cubicBezTo>
                    <a:cubicBezTo>
                      <a:pt x="90" y="57"/>
                      <a:pt x="91" y="55"/>
                      <a:pt x="91" y="53"/>
                    </a:cubicBezTo>
                    <a:cubicBezTo>
                      <a:pt x="92" y="52"/>
                      <a:pt x="93" y="50"/>
                      <a:pt x="93" y="47"/>
                    </a:cubicBezTo>
                    <a:cubicBezTo>
                      <a:pt x="89" y="44"/>
                      <a:pt x="86" y="41"/>
                      <a:pt x="84" y="35"/>
                    </a:cubicBezTo>
                    <a:cubicBezTo>
                      <a:pt x="84" y="33"/>
                      <a:pt x="83" y="31"/>
                      <a:pt x="83" y="29"/>
                    </a:cubicBezTo>
                    <a:cubicBezTo>
                      <a:pt x="82" y="24"/>
                      <a:pt x="81" y="21"/>
                      <a:pt x="79" y="21"/>
                    </a:cubicBezTo>
                    <a:lnTo>
                      <a:pt x="79" y="21"/>
                    </a:lnTo>
                    <a:lnTo>
                      <a:pt x="79" y="21"/>
                    </a:lnTo>
                    <a:cubicBezTo>
                      <a:pt x="78" y="21"/>
                      <a:pt x="78" y="21"/>
                      <a:pt x="78" y="21"/>
                    </a:cubicBezTo>
                    <a:cubicBezTo>
                      <a:pt x="77" y="21"/>
                      <a:pt x="77" y="21"/>
                      <a:pt x="75" y="21"/>
                    </a:cubicBezTo>
                    <a:cubicBezTo>
                      <a:pt x="70" y="21"/>
                      <a:pt x="70" y="17"/>
                      <a:pt x="69" y="13"/>
                    </a:cubicBezTo>
                    <a:cubicBezTo>
                      <a:pt x="68" y="9"/>
                      <a:pt x="67" y="6"/>
                      <a:pt x="63" y="6"/>
                    </a:cubicBezTo>
                    <a:cubicBezTo>
                      <a:pt x="62" y="6"/>
                      <a:pt x="62" y="7"/>
                      <a:pt x="61" y="7"/>
                    </a:cubicBezTo>
                    <a:cubicBezTo>
                      <a:pt x="60" y="8"/>
                      <a:pt x="59" y="9"/>
                      <a:pt x="57" y="9"/>
                    </a:cubicBezTo>
                    <a:cubicBezTo>
                      <a:pt x="54" y="9"/>
                      <a:pt x="53" y="7"/>
                      <a:pt x="51" y="6"/>
                    </a:cubicBezTo>
                    <a:cubicBezTo>
                      <a:pt x="50" y="5"/>
                      <a:pt x="50" y="5"/>
                      <a:pt x="49" y="5"/>
                    </a:cubicBezTo>
                    <a:cubicBezTo>
                      <a:pt x="47" y="4"/>
                      <a:pt x="45" y="4"/>
                      <a:pt x="42" y="4"/>
                    </a:cubicBezTo>
                    <a:cubicBezTo>
                      <a:pt x="40" y="4"/>
                      <a:pt x="37" y="5"/>
                      <a:pt x="35" y="4"/>
                    </a:cubicBezTo>
                    <a:cubicBezTo>
                      <a:pt x="34" y="3"/>
                      <a:pt x="33" y="2"/>
                      <a:pt x="33" y="2"/>
                    </a:cubicBezTo>
                    <a:cubicBezTo>
                      <a:pt x="33" y="1"/>
                      <a:pt x="32" y="0"/>
                      <a:pt x="30" y="0"/>
                    </a:cubicBezTo>
                    <a:cubicBezTo>
                      <a:pt x="30" y="0"/>
                      <a:pt x="29" y="1"/>
                      <a:pt x="29" y="2"/>
                    </a:cubicBezTo>
                    <a:cubicBezTo>
                      <a:pt x="28" y="3"/>
                      <a:pt x="26" y="5"/>
                      <a:pt x="24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17" y="3"/>
                      <a:pt x="14" y="5"/>
                      <a:pt x="14" y="11"/>
                    </a:cubicBezTo>
                    <a:cubicBezTo>
                      <a:pt x="14" y="13"/>
                      <a:pt x="15" y="14"/>
                      <a:pt x="16" y="16"/>
                    </a:cubicBezTo>
                    <a:cubicBezTo>
                      <a:pt x="17" y="17"/>
                      <a:pt x="17" y="18"/>
                      <a:pt x="17" y="20"/>
                    </a:cubicBezTo>
                    <a:cubicBezTo>
                      <a:pt x="17" y="25"/>
                      <a:pt x="13" y="29"/>
                      <a:pt x="8" y="33"/>
                    </a:cubicBezTo>
                    <a:cubicBezTo>
                      <a:pt x="4" y="36"/>
                      <a:pt x="0" y="40"/>
                      <a:pt x="0" y="4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7" name="Freeform 1225"/>
              <p:cNvSpPr>
                <a:spLocks/>
              </p:cNvSpPr>
              <p:nvPr/>
            </p:nvSpPr>
            <p:spPr bwMode="auto">
              <a:xfrm>
                <a:off x="1599166" y="2648653"/>
                <a:ext cx="686071" cy="468197"/>
              </a:xfrm>
              <a:custGeom>
                <a:avLst/>
                <a:gdLst>
                  <a:gd name="T0" fmla="*/ 24 w 185"/>
                  <a:gd name="T1" fmla="*/ 80 h 151"/>
                  <a:gd name="T2" fmla="*/ 27 w 185"/>
                  <a:gd name="T3" fmla="*/ 80 h 151"/>
                  <a:gd name="T4" fmla="*/ 37 w 185"/>
                  <a:gd name="T5" fmla="*/ 85 h 151"/>
                  <a:gd name="T6" fmla="*/ 42 w 185"/>
                  <a:gd name="T7" fmla="*/ 88 h 151"/>
                  <a:gd name="T8" fmla="*/ 57 w 185"/>
                  <a:gd name="T9" fmla="*/ 101 h 151"/>
                  <a:gd name="T10" fmla="*/ 72 w 185"/>
                  <a:gd name="T11" fmla="*/ 113 h 151"/>
                  <a:gd name="T12" fmla="*/ 85 w 185"/>
                  <a:gd name="T13" fmla="*/ 113 h 151"/>
                  <a:gd name="T14" fmla="*/ 92 w 185"/>
                  <a:gd name="T15" fmla="*/ 112 h 151"/>
                  <a:gd name="T16" fmla="*/ 95 w 185"/>
                  <a:gd name="T17" fmla="*/ 108 h 151"/>
                  <a:gd name="T18" fmla="*/ 99 w 185"/>
                  <a:gd name="T19" fmla="*/ 114 h 151"/>
                  <a:gd name="T20" fmla="*/ 114 w 185"/>
                  <a:gd name="T21" fmla="*/ 130 h 151"/>
                  <a:gd name="T22" fmla="*/ 125 w 185"/>
                  <a:gd name="T23" fmla="*/ 140 h 151"/>
                  <a:gd name="T24" fmla="*/ 149 w 185"/>
                  <a:gd name="T25" fmla="*/ 151 h 151"/>
                  <a:gd name="T26" fmla="*/ 185 w 185"/>
                  <a:gd name="T27" fmla="*/ 116 h 151"/>
                  <a:gd name="T28" fmla="*/ 174 w 185"/>
                  <a:gd name="T29" fmla="*/ 106 h 151"/>
                  <a:gd name="T30" fmla="*/ 175 w 185"/>
                  <a:gd name="T31" fmla="*/ 99 h 151"/>
                  <a:gd name="T32" fmla="*/ 172 w 185"/>
                  <a:gd name="T33" fmla="*/ 97 h 151"/>
                  <a:gd name="T34" fmla="*/ 163 w 185"/>
                  <a:gd name="T35" fmla="*/ 102 h 151"/>
                  <a:gd name="T36" fmla="*/ 158 w 185"/>
                  <a:gd name="T37" fmla="*/ 96 h 151"/>
                  <a:gd name="T38" fmla="*/ 149 w 185"/>
                  <a:gd name="T39" fmla="*/ 88 h 151"/>
                  <a:gd name="T40" fmla="*/ 135 w 185"/>
                  <a:gd name="T41" fmla="*/ 87 h 151"/>
                  <a:gd name="T42" fmla="*/ 123 w 185"/>
                  <a:gd name="T43" fmla="*/ 73 h 151"/>
                  <a:gd name="T44" fmla="*/ 111 w 185"/>
                  <a:gd name="T45" fmla="*/ 70 h 151"/>
                  <a:gd name="T46" fmla="*/ 104 w 185"/>
                  <a:gd name="T47" fmla="*/ 59 h 151"/>
                  <a:gd name="T48" fmla="*/ 100 w 185"/>
                  <a:gd name="T49" fmla="*/ 59 h 151"/>
                  <a:gd name="T50" fmla="*/ 88 w 185"/>
                  <a:gd name="T51" fmla="*/ 47 h 151"/>
                  <a:gd name="T52" fmla="*/ 88 w 185"/>
                  <a:gd name="T53" fmla="*/ 12 h 151"/>
                  <a:gd name="T54" fmla="*/ 80 w 185"/>
                  <a:gd name="T55" fmla="*/ 1 h 151"/>
                  <a:gd name="T56" fmla="*/ 70 w 185"/>
                  <a:gd name="T57" fmla="*/ 0 h 151"/>
                  <a:gd name="T58" fmla="*/ 61 w 185"/>
                  <a:gd name="T59" fmla="*/ 7 h 151"/>
                  <a:gd name="T60" fmla="*/ 27 w 185"/>
                  <a:gd name="T61" fmla="*/ 17 h 151"/>
                  <a:gd name="T62" fmla="*/ 27 w 185"/>
                  <a:gd name="T63" fmla="*/ 29 h 151"/>
                  <a:gd name="T64" fmla="*/ 3 w 185"/>
                  <a:gd name="T65" fmla="*/ 35 h 151"/>
                  <a:gd name="T66" fmla="*/ 0 w 185"/>
                  <a:gd name="T67" fmla="*/ 46 h 151"/>
                  <a:gd name="T68" fmla="*/ 8 w 185"/>
                  <a:gd name="T69" fmla="*/ 49 h 151"/>
                  <a:gd name="T70" fmla="*/ 8 w 185"/>
                  <a:gd name="T71" fmla="*/ 65 h 151"/>
                  <a:gd name="T72" fmla="*/ 13 w 185"/>
                  <a:gd name="T73" fmla="*/ 66 h 151"/>
                  <a:gd name="T74" fmla="*/ 21 w 185"/>
                  <a:gd name="T75" fmla="*/ 65 h 151"/>
                  <a:gd name="T76" fmla="*/ 23 w 185"/>
                  <a:gd name="T77" fmla="*/ 7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5" h="151">
                    <a:moveTo>
                      <a:pt x="23" y="78"/>
                    </a:moveTo>
                    <a:cubicBezTo>
                      <a:pt x="23" y="79"/>
                      <a:pt x="23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5" y="80"/>
                      <a:pt x="26" y="80"/>
                      <a:pt x="27" y="80"/>
                    </a:cubicBezTo>
                    <a:cubicBezTo>
                      <a:pt x="27" y="80"/>
                      <a:pt x="28" y="80"/>
                      <a:pt x="29" y="80"/>
                    </a:cubicBezTo>
                    <a:cubicBezTo>
                      <a:pt x="33" y="80"/>
                      <a:pt x="35" y="82"/>
                      <a:pt x="37" y="85"/>
                    </a:cubicBezTo>
                    <a:cubicBezTo>
                      <a:pt x="38" y="87"/>
                      <a:pt x="40" y="88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3" y="87"/>
                      <a:pt x="44" y="85"/>
                      <a:pt x="46" y="85"/>
                    </a:cubicBezTo>
                    <a:cubicBezTo>
                      <a:pt x="53" y="85"/>
                      <a:pt x="55" y="93"/>
                      <a:pt x="57" y="101"/>
                    </a:cubicBezTo>
                    <a:cubicBezTo>
                      <a:pt x="58" y="108"/>
                      <a:pt x="60" y="115"/>
                      <a:pt x="66" y="115"/>
                    </a:cubicBezTo>
                    <a:cubicBezTo>
                      <a:pt x="69" y="115"/>
                      <a:pt x="70" y="114"/>
                      <a:pt x="72" y="113"/>
                    </a:cubicBezTo>
                    <a:cubicBezTo>
                      <a:pt x="74" y="112"/>
                      <a:pt x="76" y="111"/>
                      <a:pt x="79" y="111"/>
                    </a:cubicBezTo>
                    <a:cubicBezTo>
                      <a:pt x="81" y="111"/>
                      <a:pt x="83" y="112"/>
                      <a:pt x="85" y="113"/>
                    </a:cubicBezTo>
                    <a:cubicBezTo>
                      <a:pt x="86" y="114"/>
                      <a:pt x="88" y="115"/>
                      <a:pt x="90" y="115"/>
                    </a:cubicBezTo>
                    <a:cubicBezTo>
                      <a:pt x="91" y="115"/>
                      <a:pt x="91" y="114"/>
                      <a:pt x="92" y="112"/>
                    </a:cubicBezTo>
                    <a:cubicBezTo>
                      <a:pt x="93" y="111"/>
                      <a:pt x="93" y="109"/>
                      <a:pt x="95" y="108"/>
                    </a:cubicBezTo>
                    <a:lnTo>
                      <a:pt x="95" y="108"/>
                    </a:lnTo>
                    <a:lnTo>
                      <a:pt x="96" y="109"/>
                    </a:lnTo>
                    <a:cubicBezTo>
                      <a:pt x="98" y="111"/>
                      <a:pt x="98" y="113"/>
                      <a:pt x="99" y="114"/>
                    </a:cubicBezTo>
                    <a:cubicBezTo>
                      <a:pt x="99" y="116"/>
                      <a:pt x="99" y="117"/>
                      <a:pt x="100" y="118"/>
                    </a:cubicBezTo>
                    <a:cubicBezTo>
                      <a:pt x="104" y="124"/>
                      <a:pt x="109" y="127"/>
                      <a:pt x="114" y="130"/>
                    </a:cubicBezTo>
                    <a:cubicBezTo>
                      <a:pt x="118" y="133"/>
                      <a:pt x="121" y="136"/>
                      <a:pt x="125" y="139"/>
                    </a:cubicBezTo>
                    <a:lnTo>
                      <a:pt x="125" y="140"/>
                    </a:lnTo>
                    <a:cubicBezTo>
                      <a:pt x="128" y="145"/>
                      <a:pt x="137" y="151"/>
                      <a:pt x="146" y="151"/>
                    </a:cubicBezTo>
                    <a:cubicBezTo>
                      <a:pt x="147" y="151"/>
                      <a:pt x="148" y="151"/>
                      <a:pt x="149" y="151"/>
                    </a:cubicBezTo>
                    <a:cubicBezTo>
                      <a:pt x="159" y="148"/>
                      <a:pt x="166" y="139"/>
                      <a:pt x="173" y="130"/>
                    </a:cubicBezTo>
                    <a:cubicBezTo>
                      <a:pt x="177" y="125"/>
                      <a:pt x="181" y="120"/>
                      <a:pt x="185" y="116"/>
                    </a:cubicBezTo>
                    <a:cubicBezTo>
                      <a:pt x="184" y="115"/>
                      <a:pt x="182" y="114"/>
                      <a:pt x="181" y="113"/>
                    </a:cubicBezTo>
                    <a:cubicBezTo>
                      <a:pt x="178" y="112"/>
                      <a:pt x="175" y="110"/>
                      <a:pt x="174" y="106"/>
                    </a:cubicBezTo>
                    <a:cubicBezTo>
                      <a:pt x="174" y="105"/>
                      <a:pt x="175" y="104"/>
                      <a:pt x="175" y="103"/>
                    </a:cubicBezTo>
                    <a:cubicBezTo>
                      <a:pt x="176" y="101"/>
                      <a:pt x="176" y="100"/>
                      <a:pt x="175" y="99"/>
                    </a:cubicBezTo>
                    <a:lnTo>
                      <a:pt x="175" y="99"/>
                    </a:lnTo>
                    <a:cubicBezTo>
                      <a:pt x="175" y="98"/>
                      <a:pt x="173" y="97"/>
                      <a:pt x="172" y="97"/>
                    </a:cubicBezTo>
                    <a:cubicBezTo>
                      <a:pt x="170" y="97"/>
                      <a:pt x="170" y="98"/>
                      <a:pt x="169" y="99"/>
                    </a:cubicBezTo>
                    <a:cubicBezTo>
                      <a:pt x="168" y="100"/>
                      <a:pt x="167" y="102"/>
                      <a:pt x="163" y="102"/>
                    </a:cubicBezTo>
                    <a:cubicBezTo>
                      <a:pt x="159" y="102"/>
                      <a:pt x="159" y="99"/>
                      <a:pt x="158" y="97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7" y="95"/>
                      <a:pt x="157" y="94"/>
                      <a:pt x="156" y="94"/>
                    </a:cubicBezTo>
                    <a:cubicBezTo>
                      <a:pt x="154" y="92"/>
                      <a:pt x="152" y="90"/>
                      <a:pt x="149" y="88"/>
                    </a:cubicBezTo>
                    <a:lnTo>
                      <a:pt x="136" y="88"/>
                    </a:lnTo>
                    <a:lnTo>
                      <a:pt x="135" y="87"/>
                    </a:lnTo>
                    <a:cubicBezTo>
                      <a:pt x="134" y="85"/>
                      <a:pt x="133" y="83"/>
                      <a:pt x="133" y="79"/>
                    </a:cubicBezTo>
                    <a:cubicBezTo>
                      <a:pt x="129" y="78"/>
                      <a:pt x="126" y="76"/>
                      <a:pt x="123" y="73"/>
                    </a:cubicBezTo>
                    <a:cubicBezTo>
                      <a:pt x="121" y="71"/>
                      <a:pt x="119" y="70"/>
                      <a:pt x="117" y="70"/>
                    </a:cubicBezTo>
                    <a:lnTo>
                      <a:pt x="111" y="70"/>
                    </a:lnTo>
                    <a:cubicBezTo>
                      <a:pt x="107" y="70"/>
                      <a:pt x="107" y="66"/>
                      <a:pt x="106" y="64"/>
                    </a:cubicBezTo>
                    <a:cubicBezTo>
                      <a:pt x="106" y="62"/>
                      <a:pt x="105" y="60"/>
                      <a:pt x="104" y="59"/>
                    </a:cubicBezTo>
                    <a:cubicBezTo>
                      <a:pt x="103" y="59"/>
                      <a:pt x="102" y="59"/>
                      <a:pt x="102" y="59"/>
                    </a:cubicBezTo>
                    <a:lnTo>
                      <a:pt x="100" y="59"/>
                    </a:lnTo>
                    <a:cubicBezTo>
                      <a:pt x="98" y="59"/>
                      <a:pt x="94" y="59"/>
                      <a:pt x="94" y="54"/>
                    </a:cubicBezTo>
                    <a:cubicBezTo>
                      <a:pt x="94" y="50"/>
                      <a:pt x="92" y="48"/>
                      <a:pt x="88" y="47"/>
                    </a:cubicBezTo>
                    <a:cubicBezTo>
                      <a:pt x="85" y="45"/>
                      <a:pt x="81" y="42"/>
                      <a:pt x="81" y="35"/>
                    </a:cubicBezTo>
                    <a:cubicBezTo>
                      <a:pt x="81" y="24"/>
                      <a:pt x="84" y="18"/>
                      <a:pt x="88" y="12"/>
                    </a:cubicBezTo>
                    <a:cubicBezTo>
                      <a:pt x="86" y="11"/>
                      <a:pt x="85" y="8"/>
                      <a:pt x="83" y="5"/>
                    </a:cubicBezTo>
                    <a:cubicBezTo>
                      <a:pt x="82" y="3"/>
                      <a:pt x="81" y="1"/>
                      <a:pt x="80" y="1"/>
                    </a:cubicBezTo>
                    <a:cubicBezTo>
                      <a:pt x="78" y="0"/>
                      <a:pt x="75" y="0"/>
                      <a:pt x="72" y="0"/>
                    </a:cubicBezTo>
                    <a:lnTo>
                      <a:pt x="70" y="0"/>
                    </a:lnTo>
                    <a:cubicBezTo>
                      <a:pt x="69" y="0"/>
                      <a:pt x="69" y="0"/>
                      <a:pt x="69" y="0"/>
                    </a:cubicBezTo>
                    <a:cubicBezTo>
                      <a:pt x="68" y="2"/>
                      <a:pt x="66" y="7"/>
                      <a:pt x="61" y="7"/>
                    </a:cubicBezTo>
                    <a:cubicBezTo>
                      <a:pt x="60" y="7"/>
                      <a:pt x="50" y="6"/>
                      <a:pt x="48" y="3"/>
                    </a:cubicBezTo>
                    <a:cubicBezTo>
                      <a:pt x="39" y="7"/>
                      <a:pt x="31" y="13"/>
                      <a:pt x="27" y="17"/>
                    </a:cubicBezTo>
                    <a:cubicBezTo>
                      <a:pt x="26" y="18"/>
                      <a:pt x="26" y="20"/>
                      <a:pt x="27" y="22"/>
                    </a:cubicBezTo>
                    <a:cubicBezTo>
                      <a:pt x="27" y="24"/>
                      <a:pt x="28" y="26"/>
                      <a:pt x="27" y="29"/>
                    </a:cubicBezTo>
                    <a:cubicBezTo>
                      <a:pt x="26" y="31"/>
                      <a:pt x="15" y="37"/>
                      <a:pt x="13" y="37"/>
                    </a:cubicBezTo>
                    <a:cubicBezTo>
                      <a:pt x="10" y="37"/>
                      <a:pt x="6" y="37"/>
                      <a:pt x="3" y="35"/>
                    </a:cubicBezTo>
                    <a:cubicBezTo>
                      <a:pt x="3" y="38"/>
                      <a:pt x="2" y="40"/>
                      <a:pt x="1" y="41"/>
                    </a:cubicBezTo>
                    <a:cubicBezTo>
                      <a:pt x="1" y="43"/>
                      <a:pt x="0" y="44"/>
                      <a:pt x="0" y="46"/>
                    </a:cubicBezTo>
                    <a:cubicBezTo>
                      <a:pt x="1" y="46"/>
                      <a:pt x="4" y="47"/>
                      <a:pt x="5" y="47"/>
                    </a:cubicBezTo>
                    <a:cubicBezTo>
                      <a:pt x="7" y="48"/>
                      <a:pt x="8" y="48"/>
                      <a:pt x="8" y="49"/>
                    </a:cubicBezTo>
                    <a:cubicBezTo>
                      <a:pt x="10" y="53"/>
                      <a:pt x="9" y="57"/>
                      <a:pt x="9" y="61"/>
                    </a:cubicBezTo>
                    <a:cubicBezTo>
                      <a:pt x="8" y="63"/>
                      <a:pt x="8" y="64"/>
                      <a:pt x="8" y="65"/>
                    </a:cubicBezTo>
                    <a:cubicBezTo>
                      <a:pt x="8" y="66"/>
                      <a:pt x="8" y="68"/>
                      <a:pt x="9" y="68"/>
                    </a:cubicBezTo>
                    <a:cubicBezTo>
                      <a:pt x="11" y="68"/>
                      <a:pt x="12" y="67"/>
                      <a:pt x="13" y="66"/>
                    </a:cubicBezTo>
                    <a:cubicBezTo>
                      <a:pt x="15" y="65"/>
                      <a:pt x="16" y="64"/>
                      <a:pt x="18" y="64"/>
                    </a:cubicBezTo>
                    <a:cubicBezTo>
                      <a:pt x="19" y="64"/>
                      <a:pt x="20" y="65"/>
                      <a:pt x="21" y="65"/>
                    </a:cubicBezTo>
                    <a:cubicBezTo>
                      <a:pt x="23" y="67"/>
                      <a:pt x="23" y="71"/>
                      <a:pt x="23" y="74"/>
                    </a:cubicBezTo>
                    <a:cubicBezTo>
                      <a:pt x="23" y="75"/>
                      <a:pt x="23" y="77"/>
                      <a:pt x="23" y="7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8" name="Freeform 1226"/>
              <p:cNvSpPr>
                <a:spLocks/>
              </p:cNvSpPr>
              <p:nvPr/>
            </p:nvSpPr>
            <p:spPr bwMode="auto">
              <a:xfrm>
                <a:off x="1321476" y="2394483"/>
                <a:ext cx="473723" cy="361180"/>
              </a:xfrm>
              <a:custGeom>
                <a:avLst/>
                <a:gdLst>
                  <a:gd name="T0" fmla="*/ 125 w 128"/>
                  <a:gd name="T1" fmla="*/ 80 h 118"/>
                  <a:gd name="T2" fmla="*/ 128 w 128"/>
                  <a:gd name="T3" fmla="*/ 77 h 118"/>
                  <a:gd name="T4" fmla="*/ 122 w 128"/>
                  <a:gd name="T5" fmla="*/ 70 h 118"/>
                  <a:gd name="T6" fmla="*/ 111 w 128"/>
                  <a:gd name="T7" fmla="*/ 58 h 118"/>
                  <a:gd name="T8" fmla="*/ 111 w 128"/>
                  <a:gd name="T9" fmla="*/ 59 h 118"/>
                  <a:gd name="T10" fmla="*/ 108 w 128"/>
                  <a:gd name="T11" fmla="*/ 65 h 118"/>
                  <a:gd name="T12" fmla="*/ 89 w 128"/>
                  <a:gd name="T13" fmla="*/ 60 h 118"/>
                  <a:gd name="T14" fmla="*/ 87 w 128"/>
                  <a:gd name="T15" fmla="*/ 61 h 118"/>
                  <a:gd name="T16" fmla="*/ 82 w 128"/>
                  <a:gd name="T17" fmla="*/ 63 h 118"/>
                  <a:gd name="T18" fmla="*/ 78 w 128"/>
                  <a:gd name="T19" fmla="*/ 66 h 118"/>
                  <a:gd name="T20" fmla="*/ 78 w 128"/>
                  <a:gd name="T21" fmla="*/ 67 h 118"/>
                  <a:gd name="T22" fmla="*/ 72 w 128"/>
                  <a:gd name="T23" fmla="*/ 67 h 118"/>
                  <a:gd name="T24" fmla="*/ 71 w 128"/>
                  <a:gd name="T25" fmla="*/ 67 h 118"/>
                  <a:gd name="T26" fmla="*/ 67 w 128"/>
                  <a:gd name="T27" fmla="*/ 64 h 118"/>
                  <a:gd name="T28" fmla="*/ 53 w 128"/>
                  <a:gd name="T29" fmla="*/ 56 h 118"/>
                  <a:gd name="T30" fmla="*/ 61 w 128"/>
                  <a:gd name="T31" fmla="*/ 36 h 118"/>
                  <a:gd name="T32" fmla="*/ 67 w 128"/>
                  <a:gd name="T33" fmla="*/ 26 h 118"/>
                  <a:gd name="T34" fmla="*/ 68 w 128"/>
                  <a:gd name="T35" fmla="*/ 20 h 118"/>
                  <a:gd name="T36" fmla="*/ 69 w 128"/>
                  <a:gd name="T37" fmla="*/ 12 h 118"/>
                  <a:gd name="T38" fmla="*/ 67 w 128"/>
                  <a:gd name="T39" fmla="*/ 2 h 118"/>
                  <a:gd name="T40" fmla="*/ 44 w 128"/>
                  <a:gd name="T41" fmla="*/ 0 h 118"/>
                  <a:gd name="T42" fmla="*/ 43 w 128"/>
                  <a:gd name="T43" fmla="*/ 3 h 118"/>
                  <a:gd name="T44" fmla="*/ 39 w 128"/>
                  <a:gd name="T45" fmla="*/ 19 h 118"/>
                  <a:gd name="T46" fmla="*/ 42 w 128"/>
                  <a:gd name="T47" fmla="*/ 28 h 118"/>
                  <a:gd name="T48" fmla="*/ 45 w 128"/>
                  <a:gd name="T49" fmla="*/ 44 h 118"/>
                  <a:gd name="T50" fmla="*/ 41 w 128"/>
                  <a:gd name="T51" fmla="*/ 48 h 118"/>
                  <a:gd name="T52" fmla="*/ 37 w 128"/>
                  <a:gd name="T53" fmla="*/ 38 h 118"/>
                  <a:gd name="T54" fmla="*/ 34 w 128"/>
                  <a:gd name="T55" fmla="*/ 30 h 118"/>
                  <a:gd name="T56" fmla="*/ 26 w 128"/>
                  <a:gd name="T57" fmla="*/ 27 h 118"/>
                  <a:gd name="T58" fmla="*/ 21 w 128"/>
                  <a:gd name="T59" fmla="*/ 25 h 118"/>
                  <a:gd name="T60" fmla="*/ 16 w 128"/>
                  <a:gd name="T61" fmla="*/ 22 h 118"/>
                  <a:gd name="T62" fmla="*/ 12 w 128"/>
                  <a:gd name="T63" fmla="*/ 24 h 118"/>
                  <a:gd name="T64" fmla="*/ 11 w 128"/>
                  <a:gd name="T65" fmla="*/ 25 h 118"/>
                  <a:gd name="T66" fmla="*/ 11 w 128"/>
                  <a:gd name="T67" fmla="*/ 32 h 118"/>
                  <a:gd name="T68" fmla="*/ 6 w 128"/>
                  <a:gd name="T69" fmla="*/ 32 h 118"/>
                  <a:gd name="T70" fmla="*/ 0 w 128"/>
                  <a:gd name="T71" fmla="*/ 38 h 118"/>
                  <a:gd name="T72" fmla="*/ 3 w 128"/>
                  <a:gd name="T73" fmla="*/ 46 h 118"/>
                  <a:gd name="T74" fmla="*/ 6 w 128"/>
                  <a:gd name="T75" fmla="*/ 54 h 118"/>
                  <a:gd name="T76" fmla="*/ 5 w 128"/>
                  <a:gd name="T77" fmla="*/ 60 h 118"/>
                  <a:gd name="T78" fmla="*/ 3 w 128"/>
                  <a:gd name="T79" fmla="*/ 66 h 118"/>
                  <a:gd name="T80" fmla="*/ 5 w 128"/>
                  <a:gd name="T81" fmla="*/ 73 h 118"/>
                  <a:gd name="T82" fmla="*/ 9 w 128"/>
                  <a:gd name="T83" fmla="*/ 71 h 118"/>
                  <a:gd name="T84" fmla="*/ 12 w 128"/>
                  <a:gd name="T85" fmla="*/ 69 h 118"/>
                  <a:gd name="T86" fmla="*/ 17 w 128"/>
                  <a:gd name="T87" fmla="*/ 72 h 118"/>
                  <a:gd name="T88" fmla="*/ 18 w 128"/>
                  <a:gd name="T89" fmla="*/ 73 h 118"/>
                  <a:gd name="T90" fmla="*/ 24 w 128"/>
                  <a:gd name="T91" fmla="*/ 73 h 118"/>
                  <a:gd name="T92" fmla="*/ 32 w 128"/>
                  <a:gd name="T93" fmla="*/ 73 h 118"/>
                  <a:gd name="T94" fmla="*/ 35 w 128"/>
                  <a:gd name="T95" fmla="*/ 75 h 118"/>
                  <a:gd name="T96" fmla="*/ 39 w 128"/>
                  <a:gd name="T97" fmla="*/ 77 h 118"/>
                  <a:gd name="T98" fmla="*/ 42 w 128"/>
                  <a:gd name="T99" fmla="*/ 76 h 118"/>
                  <a:gd name="T100" fmla="*/ 45 w 128"/>
                  <a:gd name="T101" fmla="*/ 75 h 118"/>
                  <a:gd name="T102" fmla="*/ 53 w 128"/>
                  <a:gd name="T103" fmla="*/ 84 h 118"/>
                  <a:gd name="T104" fmla="*/ 57 w 128"/>
                  <a:gd name="T105" fmla="*/ 90 h 118"/>
                  <a:gd name="T106" fmla="*/ 59 w 128"/>
                  <a:gd name="T107" fmla="*/ 90 h 118"/>
                  <a:gd name="T108" fmla="*/ 62 w 128"/>
                  <a:gd name="T109" fmla="*/ 90 h 118"/>
                  <a:gd name="T110" fmla="*/ 68 w 128"/>
                  <a:gd name="T111" fmla="*/ 101 h 118"/>
                  <a:gd name="T112" fmla="*/ 69 w 128"/>
                  <a:gd name="T113" fmla="*/ 106 h 118"/>
                  <a:gd name="T114" fmla="*/ 87 w 128"/>
                  <a:gd name="T115" fmla="*/ 118 h 118"/>
                  <a:gd name="T116" fmla="*/ 99 w 128"/>
                  <a:gd name="T117" fmla="*/ 112 h 118"/>
                  <a:gd name="T118" fmla="*/ 98 w 128"/>
                  <a:gd name="T119" fmla="*/ 106 h 118"/>
                  <a:gd name="T120" fmla="*/ 100 w 128"/>
                  <a:gd name="T121" fmla="*/ 99 h 118"/>
                  <a:gd name="T122" fmla="*/ 122 w 128"/>
                  <a:gd name="T123" fmla="*/ 84 h 118"/>
                  <a:gd name="T124" fmla="*/ 125 w 128"/>
                  <a:gd name="T125" fmla="*/ 8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18">
                    <a:moveTo>
                      <a:pt x="125" y="80"/>
                    </a:moveTo>
                    <a:cubicBezTo>
                      <a:pt x="126" y="79"/>
                      <a:pt x="127" y="78"/>
                      <a:pt x="128" y="77"/>
                    </a:cubicBezTo>
                    <a:cubicBezTo>
                      <a:pt x="126" y="75"/>
                      <a:pt x="124" y="72"/>
                      <a:pt x="122" y="70"/>
                    </a:cubicBezTo>
                    <a:cubicBezTo>
                      <a:pt x="119" y="65"/>
                      <a:pt x="115" y="61"/>
                      <a:pt x="111" y="58"/>
                    </a:cubicBezTo>
                    <a:cubicBezTo>
                      <a:pt x="111" y="58"/>
                      <a:pt x="111" y="59"/>
                      <a:pt x="111" y="59"/>
                    </a:cubicBezTo>
                    <a:cubicBezTo>
                      <a:pt x="110" y="63"/>
                      <a:pt x="110" y="65"/>
                      <a:pt x="108" y="65"/>
                    </a:cubicBezTo>
                    <a:cubicBezTo>
                      <a:pt x="103" y="65"/>
                      <a:pt x="94" y="63"/>
                      <a:pt x="89" y="60"/>
                    </a:cubicBezTo>
                    <a:cubicBezTo>
                      <a:pt x="88" y="61"/>
                      <a:pt x="88" y="61"/>
                      <a:pt x="87" y="61"/>
                    </a:cubicBezTo>
                    <a:cubicBezTo>
                      <a:pt x="85" y="62"/>
                      <a:pt x="83" y="62"/>
                      <a:pt x="82" y="63"/>
                    </a:cubicBezTo>
                    <a:cubicBezTo>
                      <a:pt x="80" y="63"/>
                      <a:pt x="79" y="63"/>
                      <a:pt x="78" y="66"/>
                    </a:cubicBezTo>
                    <a:lnTo>
                      <a:pt x="78" y="67"/>
                    </a:lnTo>
                    <a:lnTo>
                      <a:pt x="72" y="67"/>
                    </a:lnTo>
                    <a:lnTo>
                      <a:pt x="71" y="67"/>
                    </a:lnTo>
                    <a:cubicBezTo>
                      <a:pt x="71" y="66"/>
                      <a:pt x="69" y="65"/>
                      <a:pt x="67" y="64"/>
                    </a:cubicBezTo>
                    <a:cubicBezTo>
                      <a:pt x="55" y="58"/>
                      <a:pt x="53" y="57"/>
                      <a:pt x="53" y="56"/>
                    </a:cubicBezTo>
                    <a:cubicBezTo>
                      <a:pt x="53" y="47"/>
                      <a:pt x="57" y="42"/>
                      <a:pt x="61" y="36"/>
                    </a:cubicBezTo>
                    <a:cubicBezTo>
                      <a:pt x="64" y="33"/>
                      <a:pt x="66" y="30"/>
                      <a:pt x="67" y="26"/>
                    </a:cubicBezTo>
                    <a:cubicBezTo>
                      <a:pt x="68" y="24"/>
                      <a:pt x="68" y="22"/>
                      <a:pt x="68" y="20"/>
                    </a:cubicBezTo>
                    <a:cubicBezTo>
                      <a:pt x="68" y="18"/>
                      <a:pt x="67" y="15"/>
                      <a:pt x="69" y="12"/>
                    </a:cubicBezTo>
                    <a:cubicBezTo>
                      <a:pt x="68" y="9"/>
                      <a:pt x="67" y="6"/>
                      <a:pt x="67" y="2"/>
                    </a:cubicBezTo>
                    <a:cubicBezTo>
                      <a:pt x="58" y="2"/>
                      <a:pt x="50" y="1"/>
                      <a:pt x="44" y="0"/>
                    </a:cubicBezTo>
                    <a:cubicBezTo>
                      <a:pt x="44" y="1"/>
                      <a:pt x="43" y="2"/>
                      <a:pt x="43" y="3"/>
                    </a:cubicBezTo>
                    <a:cubicBezTo>
                      <a:pt x="41" y="9"/>
                      <a:pt x="39" y="14"/>
                      <a:pt x="39" y="19"/>
                    </a:cubicBezTo>
                    <a:cubicBezTo>
                      <a:pt x="38" y="23"/>
                      <a:pt x="40" y="25"/>
                      <a:pt x="42" y="28"/>
                    </a:cubicBezTo>
                    <a:cubicBezTo>
                      <a:pt x="45" y="32"/>
                      <a:pt x="49" y="37"/>
                      <a:pt x="45" y="44"/>
                    </a:cubicBezTo>
                    <a:cubicBezTo>
                      <a:pt x="44" y="47"/>
                      <a:pt x="43" y="48"/>
                      <a:pt x="41" y="48"/>
                    </a:cubicBezTo>
                    <a:cubicBezTo>
                      <a:pt x="39" y="48"/>
                      <a:pt x="38" y="43"/>
                      <a:pt x="37" y="38"/>
                    </a:cubicBezTo>
                    <a:cubicBezTo>
                      <a:pt x="36" y="35"/>
                      <a:pt x="35" y="31"/>
                      <a:pt x="34" y="30"/>
                    </a:cubicBezTo>
                    <a:cubicBezTo>
                      <a:pt x="31" y="28"/>
                      <a:pt x="28" y="27"/>
                      <a:pt x="26" y="27"/>
                    </a:cubicBezTo>
                    <a:cubicBezTo>
                      <a:pt x="24" y="26"/>
                      <a:pt x="23" y="26"/>
                      <a:pt x="21" y="25"/>
                    </a:cubicBezTo>
                    <a:cubicBezTo>
                      <a:pt x="19" y="23"/>
                      <a:pt x="17" y="22"/>
                      <a:pt x="16" y="22"/>
                    </a:cubicBezTo>
                    <a:cubicBezTo>
                      <a:pt x="14" y="22"/>
                      <a:pt x="13" y="23"/>
                      <a:pt x="12" y="24"/>
                    </a:cubicBezTo>
                    <a:cubicBezTo>
                      <a:pt x="12" y="25"/>
                      <a:pt x="11" y="25"/>
                      <a:pt x="11" y="25"/>
                    </a:cubicBezTo>
                    <a:lnTo>
                      <a:pt x="11" y="32"/>
                    </a:lnTo>
                    <a:lnTo>
                      <a:pt x="6" y="32"/>
                    </a:lnTo>
                    <a:cubicBezTo>
                      <a:pt x="1" y="32"/>
                      <a:pt x="0" y="32"/>
                      <a:pt x="0" y="38"/>
                    </a:cubicBezTo>
                    <a:cubicBezTo>
                      <a:pt x="0" y="42"/>
                      <a:pt x="2" y="44"/>
                      <a:pt x="3" y="46"/>
                    </a:cubicBezTo>
                    <a:cubicBezTo>
                      <a:pt x="4" y="48"/>
                      <a:pt x="6" y="50"/>
                      <a:pt x="6" y="54"/>
                    </a:cubicBezTo>
                    <a:cubicBezTo>
                      <a:pt x="6" y="57"/>
                      <a:pt x="5" y="58"/>
                      <a:pt x="5" y="60"/>
                    </a:cubicBezTo>
                    <a:cubicBezTo>
                      <a:pt x="4" y="62"/>
                      <a:pt x="3" y="64"/>
                      <a:pt x="3" y="66"/>
                    </a:cubicBezTo>
                    <a:cubicBezTo>
                      <a:pt x="3" y="70"/>
                      <a:pt x="4" y="73"/>
                      <a:pt x="5" y="73"/>
                    </a:cubicBezTo>
                    <a:cubicBezTo>
                      <a:pt x="7" y="73"/>
                      <a:pt x="8" y="72"/>
                      <a:pt x="9" y="71"/>
                    </a:cubicBezTo>
                    <a:cubicBezTo>
                      <a:pt x="10" y="70"/>
                      <a:pt x="11" y="69"/>
                      <a:pt x="12" y="69"/>
                    </a:cubicBezTo>
                    <a:cubicBezTo>
                      <a:pt x="16" y="69"/>
                      <a:pt x="17" y="71"/>
                      <a:pt x="17" y="72"/>
                    </a:cubicBezTo>
                    <a:cubicBezTo>
                      <a:pt x="17" y="72"/>
                      <a:pt x="18" y="73"/>
                      <a:pt x="18" y="73"/>
                    </a:cubicBezTo>
                    <a:cubicBezTo>
                      <a:pt x="19" y="73"/>
                      <a:pt x="22" y="73"/>
                      <a:pt x="24" y="73"/>
                    </a:cubicBezTo>
                    <a:cubicBezTo>
                      <a:pt x="27" y="73"/>
                      <a:pt x="30" y="73"/>
                      <a:pt x="32" y="73"/>
                    </a:cubicBezTo>
                    <a:cubicBezTo>
                      <a:pt x="33" y="74"/>
                      <a:pt x="34" y="74"/>
                      <a:pt x="35" y="75"/>
                    </a:cubicBezTo>
                    <a:cubicBezTo>
                      <a:pt x="36" y="76"/>
                      <a:pt x="37" y="77"/>
                      <a:pt x="39" y="77"/>
                    </a:cubicBezTo>
                    <a:cubicBezTo>
                      <a:pt x="40" y="77"/>
                      <a:pt x="41" y="77"/>
                      <a:pt x="42" y="76"/>
                    </a:cubicBezTo>
                    <a:cubicBezTo>
                      <a:pt x="43" y="75"/>
                      <a:pt x="44" y="75"/>
                      <a:pt x="45" y="75"/>
                    </a:cubicBezTo>
                    <a:cubicBezTo>
                      <a:pt x="52" y="75"/>
                      <a:pt x="53" y="80"/>
                      <a:pt x="53" y="84"/>
                    </a:cubicBezTo>
                    <a:cubicBezTo>
                      <a:pt x="54" y="88"/>
                      <a:pt x="54" y="90"/>
                      <a:pt x="57" y="90"/>
                    </a:cubicBezTo>
                    <a:cubicBezTo>
                      <a:pt x="58" y="90"/>
                      <a:pt x="59" y="90"/>
                      <a:pt x="59" y="90"/>
                    </a:cubicBezTo>
                    <a:cubicBezTo>
                      <a:pt x="59" y="89"/>
                      <a:pt x="60" y="89"/>
                      <a:pt x="62" y="90"/>
                    </a:cubicBezTo>
                    <a:cubicBezTo>
                      <a:pt x="66" y="90"/>
                      <a:pt x="67" y="96"/>
                      <a:pt x="68" y="101"/>
                    </a:cubicBezTo>
                    <a:cubicBezTo>
                      <a:pt x="68" y="103"/>
                      <a:pt x="68" y="104"/>
                      <a:pt x="69" y="106"/>
                    </a:cubicBezTo>
                    <a:cubicBezTo>
                      <a:pt x="71" y="116"/>
                      <a:pt x="77" y="118"/>
                      <a:pt x="87" y="118"/>
                    </a:cubicBezTo>
                    <a:cubicBezTo>
                      <a:pt x="89" y="118"/>
                      <a:pt x="98" y="113"/>
                      <a:pt x="99" y="112"/>
                    </a:cubicBezTo>
                    <a:cubicBezTo>
                      <a:pt x="99" y="110"/>
                      <a:pt x="99" y="108"/>
                      <a:pt x="98" y="106"/>
                    </a:cubicBezTo>
                    <a:cubicBezTo>
                      <a:pt x="98" y="104"/>
                      <a:pt x="97" y="102"/>
                      <a:pt x="100" y="99"/>
                    </a:cubicBezTo>
                    <a:cubicBezTo>
                      <a:pt x="106" y="93"/>
                      <a:pt x="117" y="87"/>
                      <a:pt x="122" y="84"/>
                    </a:cubicBezTo>
                    <a:cubicBezTo>
                      <a:pt x="122" y="82"/>
                      <a:pt x="124" y="81"/>
                      <a:pt x="125" y="8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69" name="Freeform 1227"/>
              <p:cNvSpPr>
                <a:spLocks/>
              </p:cNvSpPr>
              <p:nvPr/>
            </p:nvSpPr>
            <p:spPr bwMode="auto">
              <a:xfrm>
                <a:off x="5927974" y="3585033"/>
                <a:ext cx="816755" cy="1030024"/>
              </a:xfrm>
              <a:custGeom>
                <a:avLst/>
                <a:gdLst>
                  <a:gd name="T0" fmla="*/ 216 w 221"/>
                  <a:gd name="T1" fmla="*/ 177 h 339"/>
                  <a:gd name="T2" fmla="*/ 213 w 221"/>
                  <a:gd name="T3" fmla="*/ 159 h 339"/>
                  <a:gd name="T4" fmla="*/ 201 w 221"/>
                  <a:gd name="T5" fmla="*/ 161 h 339"/>
                  <a:gd name="T6" fmla="*/ 196 w 221"/>
                  <a:gd name="T7" fmla="*/ 157 h 339"/>
                  <a:gd name="T8" fmla="*/ 220 w 221"/>
                  <a:gd name="T9" fmla="*/ 116 h 339"/>
                  <a:gd name="T10" fmla="*/ 210 w 221"/>
                  <a:gd name="T11" fmla="*/ 105 h 339"/>
                  <a:gd name="T12" fmla="*/ 203 w 221"/>
                  <a:gd name="T13" fmla="*/ 95 h 339"/>
                  <a:gd name="T14" fmla="*/ 209 w 221"/>
                  <a:gd name="T15" fmla="*/ 90 h 339"/>
                  <a:gd name="T16" fmla="*/ 202 w 221"/>
                  <a:gd name="T17" fmla="*/ 84 h 339"/>
                  <a:gd name="T18" fmla="*/ 195 w 221"/>
                  <a:gd name="T19" fmla="*/ 66 h 339"/>
                  <a:gd name="T20" fmla="*/ 188 w 221"/>
                  <a:gd name="T21" fmla="*/ 61 h 339"/>
                  <a:gd name="T22" fmla="*/ 178 w 221"/>
                  <a:gd name="T23" fmla="*/ 57 h 339"/>
                  <a:gd name="T24" fmla="*/ 168 w 221"/>
                  <a:gd name="T25" fmla="*/ 58 h 339"/>
                  <a:gd name="T26" fmla="*/ 155 w 221"/>
                  <a:gd name="T27" fmla="*/ 59 h 339"/>
                  <a:gd name="T28" fmla="*/ 158 w 221"/>
                  <a:gd name="T29" fmla="*/ 49 h 339"/>
                  <a:gd name="T30" fmla="*/ 153 w 221"/>
                  <a:gd name="T31" fmla="*/ 47 h 339"/>
                  <a:gd name="T32" fmla="*/ 145 w 221"/>
                  <a:gd name="T33" fmla="*/ 44 h 339"/>
                  <a:gd name="T34" fmla="*/ 141 w 221"/>
                  <a:gd name="T35" fmla="*/ 34 h 339"/>
                  <a:gd name="T36" fmla="*/ 120 w 221"/>
                  <a:gd name="T37" fmla="*/ 12 h 339"/>
                  <a:gd name="T38" fmla="*/ 113 w 221"/>
                  <a:gd name="T39" fmla="*/ 1 h 339"/>
                  <a:gd name="T40" fmla="*/ 94 w 221"/>
                  <a:gd name="T41" fmla="*/ 5 h 339"/>
                  <a:gd name="T42" fmla="*/ 89 w 221"/>
                  <a:gd name="T43" fmla="*/ 29 h 339"/>
                  <a:gd name="T44" fmla="*/ 104 w 221"/>
                  <a:gd name="T45" fmla="*/ 36 h 339"/>
                  <a:gd name="T46" fmla="*/ 105 w 221"/>
                  <a:gd name="T47" fmla="*/ 38 h 339"/>
                  <a:gd name="T48" fmla="*/ 103 w 221"/>
                  <a:gd name="T49" fmla="*/ 43 h 339"/>
                  <a:gd name="T50" fmla="*/ 105 w 221"/>
                  <a:gd name="T51" fmla="*/ 50 h 339"/>
                  <a:gd name="T52" fmla="*/ 104 w 221"/>
                  <a:gd name="T53" fmla="*/ 52 h 339"/>
                  <a:gd name="T54" fmla="*/ 88 w 221"/>
                  <a:gd name="T55" fmla="*/ 64 h 339"/>
                  <a:gd name="T56" fmla="*/ 78 w 221"/>
                  <a:gd name="T57" fmla="*/ 61 h 339"/>
                  <a:gd name="T58" fmla="*/ 76 w 221"/>
                  <a:gd name="T59" fmla="*/ 67 h 339"/>
                  <a:gd name="T60" fmla="*/ 78 w 221"/>
                  <a:gd name="T61" fmla="*/ 72 h 339"/>
                  <a:gd name="T62" fmla="*/ 83 w 221"/>
                  <a:gd name="T63" fmla="*/ 78 h 339"/>
                  <a:gd name="T64" fmla="*/ 95 w 221"/>
                  <a:gd name="T65" fmla="*/ 104 h 339"/>
                  <a:gd name="T66" fmla="*/ 111 w 221"/>
                  <a:gd name="T67" fmla="*/ 108 h 339"/>
                  <a:gd name="T68" fmla="*/ 121 w 221"/>
                  <a:gd name="T69" fmla="*/ 120 h 339"/>
                  <a:gd name="T70" fmla="*/ 109 w 221"/>
                  <a:gd name="T71" fmla="*/ 134 h 339"/>
                  <a:gd name="T72" fmla="*/ 91 w 221"/>
                  <a:gd name="T73" fmla="*/ 167 h 339"/>
                  <a:gd name="T74" fmla="*/ 82 w 221"/>
                  <a:gd name="T75" fmla="*/ 176 h 339"/>
                  <a:gd name="T76" fmla="*/ 96 w 221"/>
                  <a:gd name="T77" fmla="*/ 196 h 339"/>
                  <a:gd name="T78" fmla="*/ 85 w 221"/>
                  <a:gd name="T79" fmla="*/ 213 h 339"/>
                  <a:gd name="T80" fmla="*/ 52 w 221"/>
                  <a:gd name="T81" fmla="*/ 247 h 339"/>
                  <a:gd name="T82" fmla="*/ 47 w 221"/>
                  <a:gd name="T83" fmla="*/ 255 h 339"/>
                  <a:gd name="T84" fmla="*/ 36 w 221"/>
                  <a:gd name="T85" fmla="*/ 262 h 339"/>
                  <a:gd name="T86" fmla="*/ 32 w 221"/>
                  <a:gd name="T87" fmla="*/ 262 h 339"/>
                  <a:gd name="T88" fmla="*/ 17 w 221"/>
                  <a:gd name="T89" fmla="*/ 272 h 339"/>
                  <a:gd name="T90" fmla="*/ 7 w 221"/>
                  <a:gd name="T91" fmla="*/ 281 h 339"/>
                  <a:gd name="T92" fmla="*/ 9 w 221"/>
                  <a:gd name="T93" fmla="*/ 283 h 339"/>
                  <a:gd name="T94" fmla="*/ 6 w 221"/>
                  <a:gd name="T95" fmla="*/ 287 h 339"/>
                  <a:gd name="T96" fmla="*/ 11 w 221"/>
                  <a:gd name="T97" fmla="*/ 300 h 339"/>
                  <a:gd name="T98" fmla="*/ 14 w 221"/>
                  <a:gd name="T99" fmla="*/ 301 h 339"/>
                  <a:gd name="T100" fmla="*/ 7 w 221"/>
                  <a:gd name="T101" fmla="*/ 314 h 339"/>
                  <a:gd name="T102" fmla="*/ 31 w 221"/>
                  <a:gd name="T103" fmla="*/ 338 h 339"/>
                  <a:gd name="T104" fmla="*/ 124 w 221"/>
                  <a:gd name="T105" fmla="*/ 269 h 339"/>
                  <a:gd name="T106" fmla="*/ 146 w 221"/>
                  <a:gd name="T107" fmla="*/ 273 h 339"/>
                  <a:gd name="T108" fmla="*/ 156 w 221"/>
                  <a:gd name="T109" fmla="*/ 268 h 339"/>
                  <a:gd name="T110" fmla="*/ 176 w 221"/>
                  <a:gd name="T111" fmla="*/ 266 h 339"/>
                  <a:gd name="T112" fmla="*/ 209 w 221"/>
                  <a:gd name="T113" fmla="*/ 255 h 339"/>
                  <a:gd name="T114" fmla="*/ 221 w 221"/>
                  <a:gd name="T115" fmla="*/ 241 h 339"/>
                  <a:gd name="T116" fmla="*/ 212 w 221"/>
                  <a:gd name="T117" fmla="*/ 218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339">
                    <a:moveTo>
                      <a:pt x="212" y="218"/>
                    </a:moveTo>
                    <a:cubicBezTo>
                      <a:pt x="212" y="199"/>
                      <a:pt x="212" y="196"/>
                      <a:pt x="216" y="177"/>
                    </a:cubicBezTo>
                    <a:cubicBezTo>
                      <a:pt x="218" y="169"/>
                      <a:pt x="219" y="163"/>
                      <a:pt x="217" y="161"/>
                    </a:cubicBezTo>
                    <a:cubicBezTo>
                      <a:pt x="216" y="160"/>
                      <a:pt x="215" y="159"/>
                      <a:pt x="213" y="159"/>
                    </a:cubicBezTo>
                    <a:cubicBezTo>
                      <a:pt x="211" y="159"/>
                      <a:pt x="209" y="160"/>
                      <a:pt x="207" y="160"/>
                    </a:cubicBezTo>
                    <a:cubicBezTo>
                      <a:pt x="205" y="161"/>
                      <a:pt x="203" y="161"/>
                      <a:pt x="201" y="161"/>
                    </a:cubicBezTo>
                    <a:cubicBezTo>
                      <a:pt x="198" y="161"/>
                      <a:pt x="196" y="160"/>
                      <a:pt x="196" y="157"/>
                    </a:cubicBezTo>
                    <a:lnTo>
                      <a:pt x="196" y="157"/>
                    </a:lnTo>
                    <a:lnTo>
                      <a:pt x="196" y="157"/>
                    </a:lnTo>
                    <a:cubicBezTo>
                      <a:pt x="198" y="136"/>
                      <a:pt x="213" y="122"/>
                      <a:pt x="220" y="116"/>
                    </a:cubicBezTo>
                    <a:cubicBezTo>
                      <a:pt x="219" y="115"/>
                      <a:pt x="217" y="112"/>
                      <a:pt x="214" y="110"/>
                    </a:cubicBezTo>
                    <a:cubicBezTo>
                      <a:pt x="212" y="108"/>
                      <a:pt x="211" y="107"/>
                      <a:pt x="210" y="105"/>
                    </a:cubicBezTo>
                    <a:cubicBezTo>
                      <a:pt x="209" y="104"/>
                      <a:pt x="208" y="103"/>
                      <a:pt x="206" y="101"/>
                    </a:cubicBezTo>
                    <a:cubicBezTo>
                      <a:pt x="203" y="99"/>
                      <a:pt x="202" y="97"/>
                      <a:pt x="203" y="95"/>
                    </a:cubicBezTo>
                    <a:cubicBezTo>
                      <a:pt x="203" y="93"/>
                      <a:pt x="204" y="92"/>
                      <a:pt x="207" y="91"/>
                    </a:cubicBezTo>
                    <a:cubicBezTo>
                      <a:pt x="209" y="91"/>
                      <a:pt x="209" y="90"/>
                      <a:pt x="209" y="90"/>
                    </a:cubicBezTo>
                    <a:cubicBezTo>
                      <a:pt x="209" y="89"/>
                      <a:pt x="206" y="87"/>
                      <a:pt x="205" y="86"/>
                    </a:cubicBezTo>
                    <a:cubicBezTo>
                      <a:pt x="204" y="85"/>
                      <a:pt x="203" y="85"/>
                      <a:pt x="202" y="84"/>
                    </a:cubicBezTo>
                    <a:cubicBezTo>
                      <a:pt x="200" y="83"/>
                      <a:pt x="197" y="81"/>
                      <a:pt x="199" y="78"/>
                    </a:cubicBezTo>
                    <a:cubicBezTo>
                      <a:pt x="200" y="76"/>
                      <a:pt x="199" y="73"/>
                      <a:pt x="195" y="66"/>
                    </a:cubicBezTo>
                    <a:cubicBezTo>
                      <a:pt x="193" y="62"/>
                      <a:pt x="192" y="60"/>
                      <a:pt x="190" y="60"/>
                    </a:cubicBezTo>
                    <a:cubicBezTo>
                      <a:pt x="190" y="60"/>
                      <a:pt x="189" y="60"/>
                      <a:pt x="188" y="61"/>
                    </a:cubicBezTo>
                    <a:cubicBezTo>
                      <a:pt x="187" y="62"/>
                      <a:pt x="186" y="63"/>
                      <a:pt x="184" y="63"/>
                    </a:cubicBezTo>
                    <a:cubicBezTo>
                      <a:pt x="182" y="63"/>
                      <a:pt x="180" y="61"/>
                      <a:pt x="178" y="57"/>
                    </a:cubicBezTo>
                    <a:cubicBezTo>
                      <a:pt x="176" y="53"/>
                      <a:pt x="175" y="53"/>
                      <a:pt x="174" y="53"/>
                    </a:cubicBezTo>
                    <a:cubicBezTo>
                      <a:pt x="173" y="53"/>
                      <a:pt x="171" y="55"/>
                      <a:pt x="168" y="58"/>
                    </a:cubicBezTo>
                    <a:cubicBezTo>
                      <a:pt x="166" y="60"/>
                      <a:pt x="163" y="61"/>
                      <a:pt x="160" y="61"/>
                    </a:cubicBezTo>
                    <a:cubicBezTo>
                      <a:pt x="158" y="61"/>
                      <a:pt x="156" y="60"/>
                      <a:pt x="155" y="59"/>
                    </a:cubicBezTo>
                    <a:cubicBezTo>
                      <a:pt x="154" y="57"/>
                      <a:pt x="155" y="54"/>
                      <a:pt x="157" y="51"/>
                    </a:cubicBezTo>
                    <a:cubicBezTo>
                      <a:pt x="158" y="50"/>
                      <a:pt x="158" y="49"/>
                      <a:pt x="158" y="49"/>
                    </a:cubicBezTo>
                    <a:cubicBezTo>
                      <a:pt x="158" y="49"/>
                      <a:pt x="158" y="49"/>
                      <a:pt x="158" y="49"/>
                    </a:cubicBezTo>
                    <a:cubicBezTo>
                      <a:pt x="156" y="49"/>
                      <a:pt x="155" y="48"/>
                      <a:pt x="153" y="47"/>
                    </a:cubicBezTo>
                    <a:cubicBezTo>
                      <a:pt x="151" y="46"/>
                      <a:pt x="151" y="46"/>
                      <a:pt x="150" y="46"/>
                    </a:cubicBezTo>
                    <a:cubicBezTo>
                      <a:pt x="149" y="46"/>
                      <a:pt x="148" y="45"/>
                      <a:pt x="145" y="44"/>
                    </a:cubicBezTo>
                    <a:cubicBezTo>
                      <a:pt x="142" y="43"/>
                      <a:pt x="141" y="41"/>
                      <a:pt x="141" y="39"/>
                    </a:cubicBezTo>
                    <a:cubicBezTo>
                      <a:pt x="140" y="37"/>
                      <a:pt x="141" y="35"/>
                      <a:pt x="141" y="34"/>
                    </a:cubicBezTo>
                    <a:cubicBezTo>
                      <a:pt x="135" y="33"/>
                      <a:pt x="131" y="29"/>
                      <a:pt x="128" y="25"/>
                    </a:cubicBezTo>
                    <a:cubicBezTo>
                      <a:pt x="125" y="21"/>
                      <a:pt x="122" y="16"/>
                      <a:pt x="120" y="12"/>
                    </a:cubicBezTo>
                    <a:cubicBezTo>
                      <a:pt x="118" y="8"/>
                      <a:pt x="116" y="4"/>
                      <a:pt x="113" y="0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0" y="3"/>
                      <a:pt x="108" y="5"/>
                      <a:pt x="103" y="5"/>
                    </a:cubicBezTo>
                    <a:lnTo>
                      <a:pt x="94" y="5"/>
                    </a:lnTo>
                    <a:cubicBezTo>
                      <a:pt x="93" y="5"/>
                      <a:pt x="89" y="6"/>
                      <a:pt x="89" y="7"/>
                    </a:cubicBezTo>
                    <a:lnTo>
                      <a:pt x="89" y="29"/>
                    </a:lnTo>
                    <a:cubicBezTo>
                      <a:pt x="89" y="33"/>
                      <a:pt x="94" y="34"/>
                      <a:pt x="101" y="36"/>
                    </a:cubicBezTo>
                    <a:cubicBezTo>
                      <a:pt x="102" y="36"/>
                      <a:pt x="103" y="36"/>
                      <a:pt x="104" y="36"/>
                    </a:cubicBezTo>
                    <a:lnTo>
                      <a:pt x="106" y="36"/>
                    </a:lnTo>
                    <a:lnTo>
                      <a:pt x="105" y="38"/>
                    </a:lnTo>
                    <a:cubicBezTo>
                      <a:pt x="105" y="39"/>
                      <a:pt x="104" y="39"/>
                      <a:pt x="104" y="40"/>
                    </a:cubicBezTo>
                    <a:cubicBezTo>
                      <a:pt x="103" y="41"/>
                      <a:pt x="103" y="41"/>
                      <a:pt x="103" y="43"/>
                    </a:cubicBezTo>
                    <a:cubicBezTo>
                      <a:pt x="103" y="44"/>
                      <a:pt x="104" y="46"/>
                      <a:pt x="104" y="48"/>
                    </a:cubicBezTo>
                    <a:cubicBezTo>
                      <a:pt x="105" y="49"/>
                      <a:pt x="105" y="50"/>
                      <a:pt x="105" y="50"/>
                    </a:cubicBezTo>
                    <a:lnTo>
                      <a:pt x="106" y="51"/>
                    </a:lnTo>
                    <a:lnTo>
                      <a:pt x="104" y="52"/>
                    </a:lnTo>
                    <a:cubicBezTo>
                      <a:pt x="102" y="52"/>
                      <a:pt x="101" y="54"/>
                      <a:pt x="99" y="57"/>
                    </a:cubicBezTo>
                    <a:cubicBezTo>
                      <a:pt x="96" y="60"/>
                      <a:pt x="93" y="64"/>
                      <a:pt x="88" y="64"/>
                    </a:cubicBezTo>
                    <a:cubicBezTo>
                      <a:pt x="85" y="64"/>
                      <a:pt x="83" y="63"/>
                      <a:pt x="82" y="63"/>
                    </a:cubicBezTo>
                    <a:cubicBezTo>
                      <a:pt x="81" y="62"/>
                      <a:pt x="80" y="61"/>
                      <a:pt x="78" y="61"/>
                    </a:cubicBezTo>
                    <a:cubicBezTo>
                      <a:pt x="77" y="61"/>
                      <a:pt x="77" y="62"/>
                      <a:pt x="77" y="62"/>
                    </a:cubicBezTo>
                    <a:cubicBezTo>
                      <a:pt x="76" y="63"/>
                      <a:pt x="76" y="65"/>
                      <a:pt x="76" y="67"/>
                    </a:cubicBezTo>
                    <a:cubicBezTo>
                      <a:pt x="76" y="67"/>
                      <a:pt x="76" y="68"/>
                      <a:pt x="76" y="68"/>
                    </a:cubicBezTo>
                    <a:cubicBezTo>
                      <a:pt x="76" y="70"/>
                      <a:pt x="77" y="71"/>
                      <a:pt x="78" y="72"/>
                    </a:cubicBezTo>
                    <a:cubicBezTo>
                      <a:pt x="79" y="73"/>
                      <a:pt x="80" y="73"/>
                      <a:pt x="80" y="74"/>
                    </a:cubicBezTo>
                    <a:cubicBezTo>
                      <a:pt x="81" y="75"/>
                      <a:pt x="82" y="77"/>
                      <a:pt x="83" y="78"/>
                    </a:cubicBezTo>
                    <a:cubicBezTo>
                      <a:pt x="85" y="82"/>
                      <a:pt x="88" y="86"/>
                      <a:pt x="89" y="90"/>
                    </a:cubicBezTo>
                    <a:cubicBezTo>
                      <a:pt x="90" y="92"/>
                      <a:pt x="94" y="102"/>
                      <a:pt x="95" y="104"/>
                    </a:cubicBezTo>
                    <a:cubicBezTo>
                      <a:pt x="98" y="105"/>
                      <a:pt x="100" y="105"/>
                      <a:pt x="102" y="105"/>
                    </a:cubicBezTo>
                    <a:cubicBezTo>
                      <a:pt x="105" y="105"/>
                      <a:pt x="108" y="105"/>
                      <a:pt x="111" y="108"/>
                    </a:cubicBezTo>
                    <a:cubicBezTo>
                      <a:pt x="112" y="108"/>
                      <a:pt x="113" y="109"/>
                      <a:pt x="113" y="109"/>
                    </a:cubicBezTo>
                    <a:cubicBezTo>
                      <a:pt x="117" y="112"/>
                      <a:pt x="121" y="114"/>
                      <a:pt x="121" y="120"/>
                    </a:cubicBezTo>
                    <a:cubicBezTo>
                      <a:pt x="121" y="128"/>
                      <a:pt x="116" y="131"/>
                      <a:pt x="112" y="133"/>
                    </a:cubicBezTo>
                    <a:cubicBezTo>
                      <a:pt x="111" y="133"/>
                      <a:pt x="110" y="134"/>
                      <a:pt x="109" y="134"/>
                    </a:cubicBezTo>
                    <a:cubicBezTo>
                      <a:pt x="102" y="138"/>
                      <a:pt x="98" y="149"/>
                      <a:pt x="94" y="159"/>
                    </a:cubicBezTo>
                    <a:cubicBezTo>
                      <a:pt x="93" y="162"/>
                      <a:pt x="92" y="165"/>
                      <a:pt x="91" y="167"/>
                    </a:cubicBezTo>
                    <a:cubicBezTo>
                      <a:pt x="90" y="169"/>
                      <a:pt x="88" y="170"/>
                      <a:pt x="86" y="171"/>
                    </a:cubicBezTo>
                    <a:cubicBezTo>
                      <a:pt x="83" y="172"/>
                      <a:pt x="82" y="173"/>
                      <a:pt x="82" y="176"/>
                    </a:cubicBezTo>
                    <a:cubicBezTo>
                      <a:pt x="82" y="180"/>
                      <a:pt x="84" y="182"/>
                      <a:pt x="88" y="184"/>
                    </a:cubicBezTo>
                    <a:cubicBezTo>
                      <a:pt x="91" y="187"/>
                      <a:pt x="96" y="190"/>
                      <a:pt x="96" y="196"/>
                    </a:cubicBezTo>
                    <a:cubicBezTo>
                      <a:pt x="96" y="204"/>
                      <a:pt x="92" y="207"/>
                      <a:pt x="87" y="211"/>
                    </a:cubicBezTo>
                    <a:cubicBezTo>
                      <a:pt x="87" y="212"/>
                      <a:pt x="86" y="212"/>
                      <a:pt x="85" y="213"/>
                    </a:cubicBezTo>
                    <a:cubicBezTo>
                      <a:pt x="79" y="220"/>
                      <a:pt x="72" y="227"/>
                      <a:pt x="64" y="227"/>
                    </a:cubicBezTo>
                    <a:cubicBezTo>
                      <a:pt x="61" y="238"/>
                      <a:pt x="58" y="242"/>
                      <a:pt x="52" y="247"/>
                    </a:cubicBezTo>
                    <a:cubicBezTo>
                      <a:pt x="51" y="248"/>
                      <a:pt x="49" y="249"/>
                      <a:pt x="48" y="251"/>
                    </a:cubicBezTo>
                    <a:cubicBezTo>
                      <a:pt x="47" y="252"/>
                      <a:pt x="47" y="253"/>
                      <a:pt x="47" y="255"/>
                    </a:cubicBezTo>
                    <a:cubicBezTo>
                      <a:pt x="47" y="256"/>
                      <a:pt x="47" y="258"/>
                      <a:pt x="46" y="259"/>
                    </a:cubicBezTo>
                    <a:cubicBezTo>
                      <a:pt x="43" y="262"/>
                      <a:pt x="40" y="262"/>
                      <a:pt x="36" y="262"/>
                    </a:cubicBezTo>
                    <a:cubicBezTo>
                      <a:pt x="36" y="262"/>
                      <a:pt x="35" y="262"/>
                      <a:pt x="34" y="262"/>
                    </a:cubicBezTo>
                    <a:cubicBezTo>
                      <a:pt x="33" y="262"/>
                      <a:pt x="32" y="262"/>
                      <a:pt x="32" y="262"/>
                    </a:cubicBezTo>
                    <a:cubicBezTo>
                      <a:pt x="28" y="262"/>
                      <a:pt x="27" y="264"/>
                      <a:pt x="25" y="267"/>
                    </a:cubicBezTo>
                    <a:cubicBezTo>
                      <a:pt x="23" y="269"/>
                      <a:pt x="21" y="272"/>
                      <a:pt x="17" y="272"/>
                    </a:cubicBezTo>
                    <a:cubicBezTo>
                      <a:pt x="9" y="272"/>
                      <a:pt x="4" y="273"/>
                      <a:pt x="4" y="276"/>
                    </a:cubicBezTo>
                    <a:cubicBezTo>
                      <a:pt x="4" y="278"/>
                      <a:pt x="5" y="280"/>
                      <a:pt x="7" y="281"/>
                    </a:cubicBezTo>
                    <a:cubicBezTo>
                      <a:pt x="7" y="281"/>
                      <a:pt x="8" y="282"/>
                      <a:pt x="8" y="282"/>
                    </a:cubicBezTo>
                    <a:lnTo>
                      <a:pt x="9" y="283"/>
                    </a:lnTo>
                    <a:lnTo>
                      <a:pt x="8" y="284"/>
                    </a:lnTo>
                    <a:cubicBezTo>
                      <a:pt x="7" y="285"/>
                      <a:pt x="7" y="286"/>
                      <a:pt x="6" y="287"/>
                    </a:cubicBezTo>
                    <a:cubicBezTo>
                      <a:pt x="4" y="289"/>
                      <a:pt x="2" y="292"/>
                      <a:pt x="2" y="296"/>
                    </a:cubicBezTo>
                    <a:cubicBezTo>
                      <a:pt x="2" y="299"/>
                      <a:pt x="6" y="300"/>
                      <a:pt x="11" y="300"/>
                    </a:cubicBezTo>
                    <a:cubicBezTo>
                      <a:pt x="12" y="300"/>
                      <a:pt x="12" y="301"/>
                      <a:pt x="13" y="301"/>
                    </a:cubicBezTo>
                    <a:lnTo>
                      <a:pt x="14" y="301"/>
                    </a:lnTo>
                    <a:lnTo>
                      <a:pt x="14" y="302"/>
                    </a:lnTo>
                    <a:cubicBezTo>
                      <a:pt x="13" y="307"/>
                      <a:pt x="10" y="310"/>
                      <a:pt x="7" y="314"/>
                    </a:cubicBezTo>
                    <a:cubicBezTo>
                      <a:pt x="4" y="317"/>
                      <a:pt x="1" y="319"/>
                      <a:pt x="0" y="323"/>
                    </a:cubicBezTo>
                    <a:cubicBezTo>
                      <a:pt x="1" y="325"/>
                      <a:pt x="6" y="339"/>
                      <a:pt x="31" y="338"/>
                    </a:cubicBezTo>
                    <a:cubicBezTo>
                      <a:pt x="78" y="336"/>
                      <a:pt x="110" y="293"/>
                      <a:pt x="117" y="273"/>
                    </a:cubicBezTo>
                    <a:cubicBezTo>
                      <a:pt x="118" y="270"/>
                      <a:pt x="121" y="269"/>
                      <a:pt x="124" y="269"/>
                    </a:cubicBezTo>
                    <a:cubicBezTo>
                      <a:pt x="127" y="269"/>
                      <a:pt x="131" y="270"/>
                      <a:pt x="134" y="271"/>
                    </a:cubicBezTo>
                    <a:cubicBezTo>
                      <a:pt x="138" y="272"/>
                      <a:pt x="142" y="273"/>
                      <a:pt x="146" y="273"/>
                    </a:cubicBezTo>
                    <a:cubicBezTo>
                      <a:pt x="147" y="273"/>
                      <a:pt x="148" y="273"/>
                      <a:pt x="149" y="272"/>
                    </a:cubicBezTo>
                    <a:cubicBezTo>
                      <a:pt x="151" y="272"/>
                      <a:pt x="154" y="270"/>
                      <a:pt x="156" y="268"/>
                    </a:cubicBezTo>
                    <a:cubicBezTo>
                      <a:pt x="159" y="266"/>
                      <a:pt x="162" y="264"/>
                      <a:pt x="165" y="264"/>
                    </a:cubicBezTo>
                    <a:cubicBezTo>
                      <a:pt x="169" y="264"/>
                      <a:pt x="173" y="265"/>
                      <a:pt x="176" y="266"/>
                    </a:cubicBezTo>
                    <a:cubicBezTo>
                      <a:pt x="179" y="267"/>
                      <a:pt x="183" y="269"/>
                      <a:pt x="188" y="269"/>
                    </a:cubicBezTo>
                    <a:cubicBezTo>
                      <a:pt x="200" y="272"/>
                      <a:pt x="205" y="264"/>
                      <a:pt x="209" y="255"/>
                    </a:cubicBezTo>
                    <a:cubicBezTo>
                      <a:pt x="212" y="250"/>
                      <a:pt x="215" y="245"/>
                      <a:pt x="220" y="242"/>
                    </a:cubicBezTo>
                    <a:cubicBezTo>
                      <a:pt x="221" y="241"/>
                      <a:pt x="221" y="241"/>
                      <a:pt x="221" y="241"/>
                    </a:cubicBezTo>
                    <a:cubicBezTo>
                      <a:pt x="221" y="240"/>
                      <a:pt x="220" y="238"/>
                      <a:pt x="218" y="236"/>
                    </a:cubicBezTo>
                    <a:cubicBezTo>
                      <a:pt x="216" y="232"/>
                      <a:pt x="212" y="226"/>
                      <a:pt x="212" y="21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0" name="Freeform 1228"/>
              <p:cNvSpPr>
                <a:spLocks/>
              </p:cNvSpPr>
              <p:nvPr/>
            </p:nvSpPr>
            <p:spPr bwMode="auto">
              <a:xfrm>
                <a:off x="2922314" y="2608518"/>
                <a:ext cx="32671" cy="26754"/>
              </a:xfrm>
              <a:custGeom>
                <a:avLst/>
                <a:gdLst>
                  <a:gd name="T0" fmla="*/ 11 w 11"/>
                  <a:gd name="T1" fmla="*/ 7 h 7"/>
                  <a:gd name="T2" fmla="*/ 0 w 11"/>
                  <a:gd name="T3" fmla="*/ 0 h 7"/>
                  <a:gd name="T4" fmla="*/ 11 w 11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cubicBezTo>
                      <a:pt x="8" y="3"/>
                      <a:pt x="4" y="0"/>
                      <a:pt x="0" y="0"/>
                    </a:cubicBezTo>
                    <a:cubicBezTo>
                      <a:pt x="4" y="0"/>
                      <a:pt x="8" y="3"/>
                      <a:pt x="11" y="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1" name="Freeform 1229"/>
              <p:cNvSpPr>
                <a:spLocks/>
              </p:cNvSpPr>
              <p:nvPr/>
            </p:nvSpPr>
            <p:spPr bwMode="auto">
              <a:xfrm>
                <a:off x="3592046" y="2434618"/>
                <a:ext cx="490054" cy="575214"/>
              </a:xfrm>
              <a:custGeom>
                <a:avLst/>
                <a:gdLst>
                  <a:gd name="T0" fmla="*/ 129 w 136"/>
                  <a:gd name="T1" fmla="*/ 128 h 187"/>
                  <a:gd name="T2" fmla="*/ 110 w 136"/>
                  <a:gd name="T3" fmla="*/ 102 h 187"/>
                  <a:gd name="T4" fmla="*/ 87 w 136"/>
                  <a:gd name="T5" fmla="*/ 89 h 187"/>
                  <a:gd name="T6" fmla="*/ 95 w 136"/>
                  <a:gd name="T7" fmla="*/ 61 h 187"/>
                  <a:gd name="T8" fmla="*/ 96 w 136"/>
                  <a:gd name="T9" fmla="*/ 23 h 187"/>
                  <a:gd name="T10" fmla="*/ 104 w 136"/>
                  <a:gd name="T11" fmla="*/ 9 h 187"/>
                  <a:gd name="T12" fmla="*/ 98 w 136"/>
                  <a:gd name="T13" fmla="*/ 0 h 187"/>
                  <a:gd name="T14" fmla="*/ 85 w 136"/>
                  <a:gd name="T15" fmla="*/ 15 h 187"/>
                  <a:gd name="T16" fmla="*/ 89 w 136"/>
                  <a:gd name="T17" fmla="*/ 45 h 187"/>
                  <a:gd name="T18" fmla="*/ 73 w 136"/>
                  <a:gd name="T19" fmla="*/ 105 h 187"/>
                  <a:gd name="T20" fmla="*/ 69 w 136"/>
                  <a:gd name="T21" fmla="*/ 139 h 187"/>
                  <a:gd name="T22" fmla="*/ 35 w 136"/>
                  <a:gd name="T23" fmla="*/ 177 h 187"/>
                  <a:gd name="T24" fmla="*/ 17 w 136"/>
                  <a:gd name="T25" fmla="*/ 159 h 187"/>
                  <a:gd name="T26" fmla="*/ 15 w 136"/>
                  <a:gd name="T27" fmla="*/ 170 h 187"/>
                  <a:gd name="T28" fmla="*/ 43 w 136"/>
                  <a:gd name="T29" fmla="*/ 187 h 187"/>
                  <a:gd name="T30" fmla="*/ 72 w 136"/>
                  <a:gd name="T31" fmla="*/ 164 h 187"/>
                  <a:gd name="T32" fmla="*/ 88 w 136"/>
                  <a:gd name="T33" fmla="*/ 149 h 187"/>
                  <a:gd name="T34" fmla="*/ 100 w 136"/>
                  <a:gd name="T35" fmla="*/ 110 h 187"/>
                  <a:gd name="T36" fmla="*/ 122 w 136"/>
                  <a:gd name="T37" fmla="*/ 128 h 187"/>
                  <a:gd name="T38" fmla="*/ 115 w 136"/>
                  <a:gd name="T39" fmla="*/ 152 h 187"/>
                  <a:gd name="T40" fmla="*/ 135 w 136"/>
                  <a:gd name="T41" fmla="*/ 164 h 187"/>
                  <a:gd name="T42" fmla="*/ 119 w 136"/>
                  <a:gd name="T43" fmla="*/ 146 h 187"/>
                  <a:gd name="T44" fmla="*/ 129 w 136"/>
                  <a:gd name="T45" fmla="*/ 12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6" h="187">
                    <a:moveTo>
                      <a:pt x="129" y="128"/>
                    </a:moveTo>
                    <a:cubicBezTo>
                      <a:pt x="126" y="115"/>
                      <a:pt x="121" y="104"/>
                      <a:pt x="110" y="102"/>
                    </a:cubicBezTo>
                    <a:cubicBezTo>
                      <a:pt x="84" y="109"/>
                      <a:pt x="87" y="103"/>
                      <a:pt x="87" y="89"/>
                    </a:cubicBezTo>
                    <a:cubicBezTo>
                      <a:pt x="87" y="81"/>
                      <a:pt x="91" y="72"/>
                      <a:pt x="95" y="61"/>
                    </a:cubicBezTo>
                    <a:cubicBezTo>
                      <a:pt x="106" y="57"/>
                      <a:pt x="92" y="36"/>
                      <a:pt x="96" y="23"/>
                    </a:cubicBezTo>
                    <a:cubicBezTo>
                      <a:pt x="97" y="18"/>
                      <a:pt x="97" y="13"/>
                      <a:pt x="104" y="9"/>
                    </a:cubicBezTo>
                    <a:lnTo>
                      <a:pt x="98" y="0"/>
                    </a:lnTo>
                    <a:cubicBezTo>
                      <a:pt x="94" y="7"/>
                      <a:pt x="89" y="4"/>
                      <a:pt x="85" y="15"/>
                    </a:cubicBezTo>
                    <a:cubicBezTo>
                      <a:pt x="81" y="33"/>
                      <a:pt x="96" y="30"/>
                      <a:pt x="89" y="45"/>
                    </a:cubicBezTo>
                    <a:cubicBezTo>
                      <a:pt x="81" y="59"/>
                      <a:pt x="65" y="90"/>
                      <a:pt x="73" y="105"/>
                    </a:cubicBezTo>
                    <a:cubicBezTo>
                      <a:pt x="90" y="140"/>
                      <a:pt x="73" y="115"/>
                      <a:pt x="69" y="139"/>
                    </a:cubicBezTo>
                    <a:cubicBezTo>
                      <a:pt x="52" y="151"/>
                      <a:pt x="46" y="176"/>
                      <a:pt x="35" y="177"/>
                    </a:cubicBezTo>
                    <a:cubicBezTo>
                      <a:pt x="21" y="177"/>
                      <a:pt x="26" y="160"/>
                      <a:pt x="17" y="159"/>
                    </a:cubicBezTo>
                    <a:cubicBezTo>
                      <a:pt x="0" y="158"/>
                      <a:pt x="15" y="164"/>
                      <a:pt x="15" y="170"/>
                    </a:cubicBezTo>
                    <a:cubicBezTo>
                      <a:pt x="15" y="181"/>
                      <a:pt x="31" y="175"/>
                      <a:pt x="43" y="187"/>
                    </a:cubicBezTo>
                    <a:cubicBezTo>
                      <a:pt x="48" y="169"/>
                      <a:pt x="60" y="185"/>
                      <a:pt x="72" y="164"/>
                    </a:cubicBezTo>
                    <a:cubicBezTo>
                      <a:pt x="76" y="157"/>
                      <a:pt x="72" y="157"/>
                      <a:pt x="88" y="149"/>
                    </a:cubicBezTo>
                    <a:cubicBezTo>
                      <a:pt x="84" y="120"/>
                      <a:pt x="85" y="111"/>
                      <a:pt x="100" y="110"/>
                    </a:cubicBezTo>
                    <a:cubicBezTo>
                      <a:pt x="117" y="107"/>
                      <a:pt x="115" y="122"/>
                      <a:pt x="122" y="128"/>
                    </a:cubicBezTo>
                    <a:cubicBezTo>
                      <a:pt x="118" y="139"/>
                      <a:pt x="115" y="145"/>
                      <a:pt x="115" y="152"/>
                    </a:cubicBezTo>
                    <a:cubicBezTo>
                      <a:pt x="115" y="159"/>
                      <a:pt x="126" y="165"/>
                      <a:pt x="135" y="164"/>
                    </a:cubicBezTo>
                    <a:cubicBezTo>
                      <a:pt x="136" y="162"/>
                      <a:pt x="118" y="157"/>
                      <a:pt x="119" y="146"/>
                    </a:cubicBezTo>
                    <a:cubicBezTo>
                      <a:pt x="120" y="138"/>
                      <a:pt x="131" y="142"/>
                      <a:pt x="129" y="128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2" name="Freeform 1230"/>
              <p:cNvSpPr>
                <a:spLocks/>
              </p:cNvSpPr>
              <p:nvPr/>
            </p:nvSpPr>
            <p:spPr bwMode="auto">
              <a:xfrm>
                <a:off x="5192893" y="2247345"/>
                <a:ext cx="114352" cy="93644"/>
              </a:xfrm>
              <a:custGeom>
                <a:avLst/>
                <a:gdLst>
                  <a:gd name="T0" fmla="*/ 0 w 30"/>
                  <a:gd name="T1" fmla="*/ 31 h 31"/>
                  <a:gd name="T2" fmla="*/ 17 w 30"/>
                  <a:gd name="T3" fmla="*/ 0 h 31"/>
                  <a:gd name="T4" fmla="*/ 21 w 30"/>
                  <a:gd name="T5" fmla="*/ 1 h 31"/>
                  <a:gd name="T6" fmla="*/ 26 w 30"/>
                  <a:gd name="T7" fmla="*/ 9 h 31"/>
                  <a:gd name="T8" fmla="*/ 0 w 30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0" y="31"/>
                    </a:moveTo>
                    <a:cubicBezTo>
                      <a:pt x="0" y="24"/>
                      <a:pt x="8" y="13"/>
                      <a:pt x="17" y="0"/>
                    </a:cubicBezTo>
                    <a:lnTo>
                      <a:pt x="21" y="1"/>
                    </a:lnTo>
                    <a:cubicBezTo>
                      <a:pt x="22" y="4"/>
                      <a:pt x="30" y="7"/>
                      <a:pt x="26" y="9"/>
                    </a:cubicBezTo>
                    <a:cubicBezTo>
                      <a:pt x="21" y="22"/>
                      <a:pt x="5" y="24"/>
                      <a:pt x="0" y="3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3" name="Freeform 1231"/>
              <p:cNvSpPr>
                <a:spLocks/>
              </p:cNvSpPr>
              <p:nvPr/>
            </p:nvSpPr>
            <p:spPr bwMode="auto">
              <a:xfrm>
                <a:off x="5601274" y="3999714"/>
                <a:ext cx="326700" cy="468197"/>
              </a:xfrm>
              <a:custGeom>
                <a:avLst/>
                <a:gdLst>
                  <a:gd name="T0" fmla="*/ 10 w 88"/>
                  <a:gd name="T1" fmla="*/ 157 h 157"/>
                  <a:gd name="T2" fmla="*/ 16 w 88"/>
                  <a:gd name="T3" fmla="*/ 156 h 157"/>
                  <a:gd name="T4" fmla="*/ 16 w 88"/>
                  <a:gd name="T5" fmla="*/ 156 h 157"/>
                  <a:gd name="T6" fmla="*/ 44 w 88"/>
                  <a:gd name="T7" fmla="*/ 134 h 157"/>
                  <a:gd name="T8" fmla="*/ 44 w 88"/>
                  <a:gd name="T9" fmla="*/ 125 h 157"/>
                  <a:gd name="T10" fmla="*/ 47 w 88"/>
                  <a:gd name="T11" fmla="*/ 120 h 157"/>
                  <a:gd name="T12" fmla="*/ 51 w 88"/>
                  <a:gd name="T13" fmla="*/ 118 h 157"/>
                  <a:gd name="T14" fmla="*/ 55 w 88"/>
                  <a:gd name="T15" fmla="*/ 112 h 157"/>
                  <a:gd name="T16" fmla="*/ 57 w 88"/>
                  <a:gd name="T17" fmla="*/ 108 h 157"/>
                  <a:gd name="T18" fmla="*/ 66 w 88"/>
                  <a:gd name="T19" fmla="*/ 103 h 157"/>
                  <a:gd name="T20" fmla="*/ 70 w 88"/>
                  <a:gd name="T21" fmla="*/ 100 h 157"/>
                  <a:gd name="T22" fmla="*/ 72 w 88"/>
                  <a:gd name="T23" fmla="*/ 95 h 157"/>
                  <a:gd name="T24" fmla="*/ 74 w 88"/>
                  <a:gd name="T25" fmla="*/ 89 h 157"/>
                  <a:gd name="T26" fmla="*/ 85 w 88"/>
                  <a:gd name="T27" fmla="*/ 74 h 157"/>
                  <a:gd name="T28" fmla="*/ 83 w 88"/>
                  <a:gd name="T29" fmla="*/ 72 h 157"/>
                  <a:gd name="T30" fmla="*/ 81 w 88"/>
                  <a:gd name="T31" fmla="*/ 72 h 157"/>
                  <a:gd name="T32" fmla="*/ 78 w 88"/>
                  <a:gd name="T33" fmla="*/ 73 h 157"/>
                  <a:gd name="T34" fmla="*/ 77 w 88"/>
                  <a:gd name="T35" fmla="*/ 71 h 157"/>
                  <a:gd name="T36" fmla="*/ 77 w 88"/>
                  <a:gd name="T37" fmla="*/ 64 h 157"/>
                  <a:gd name="T38" fmla="*/ 77 w 88"/>
                  <a:gd name="T39" fmla="*/ 63 h 157"/>
                  <a:gd name="T40" fmla="*/ 79 w 88"/>
                  <a:gd name="T41" fmla="*/ 63 h 157"/>
                  <a:gd name="T42" fmla="*/ 80 w 88"/>
                  <a:gd name="T43" fmla="*/ 63 h 157"/>
                  <a:gd name="T44" fmla="*/ 82 w 88"/>
                  <a:gd name="T45" fmla="*/ 62 h 157"/>
                  <a:gd name="T46" fmla="*/ 88 w 88"/>
                  <a:gd name="T47" fmla="*/ 50 h 157"/>
                  <a:gd name="T48" fmla="*/ 82 w 88"/>
                  <a:gd name="T49" fmla="*/ 35 h 157"/>
                  <a:gd name="T50" fmla="*/ 82 w 88"/>
                  <a:gd name="T51" fmla="*/ 34 h 157"/>
                  <a:gd name="T52" fmla="*/ 82 w 88"/>
                  <a:gd name="T53" fmla="*/ 33 h 157"/>
                  <a:gd name="T54" fmla="*/ 84 w 88"/>
                  <a:gd name="T55" fmla="*/ 19 h 157"/>
                  <a:gd name="T56" fmla="*/ 77 w 88"/>
                  <a:gd name="T57" fmla="*/ 0 h 157"/>
                  <a:gd name="T58" fmla="*/ 70 w 88"/>
                  <a:gd name="T59" fmla="*/ 9 h 157"/>
                  <a:gd name="T60" fmla="*/ 72 w 88"/>
                  <a:gd name="T61" fmla="*/ 14 h 157"/>
                  <a:gd name="T62" fmla="*/ 74 w 88"/>
                  <a:gd name="T63" fmla="*/ 20 h 157"/>
                  <a:gd name="T64" fmla="*/ 70 w 88"/>
                  <a:gd name="T65" fmla="*/ 36 h 157"/>
                  <a:gd name="T66" fmla="*/ 70 w 88"/>
                  <a:gd name="T67" fmla="*/ 36 h 157"/>
                  <a:gd name="T68" fmla="*/ 68 w 88"/>
                  <a:gd name="T69" fmla="*/ 40 h 157"/>
                  <a:gd name="T70" fmla="*/ 68 w 88"/>
                  <a:gd name="T71" fmla="*/ 60 h 157"/>
                  <a:gd name="T72" fmla="*/ 68 w 88"/>
                  <a:gd name="T73" fmla="*/ 60 h 157"/>
                  <a:gd name="T74" fmla="*/ 60 w 88"/>
                  <a:gd name="T75" fmla="*/ 71 h 157"/>
                  <a:gd name="T76" fmla="*/ 57 w 88"/>
                  <a:gd name="T77" fmla="*/ 76 h 157"/>
                  <a:gd name="T78" fmla="*/ 56 w 88"/>
                  <a:gd name="T79" fmla="*/ 81 h 157"/>
                  <a:gd name="T80" fmla="*/ 56 w 88"/>
                  <a:gd name="T81" fmla="*/ 86 h 157"/>
                  <a:gd name="T82" fmla="*/ 53 w 88"/>
                  <a:gd name="T83" fmla="*/ 90 h 157"/>
                  <a:gd name="T84" fmla="*/ 50 w 88"/>
                  <a:gd name="T85" fmla="*/ 93 h 157"/>
                  <a:gd name="T86" fmla="*/ 46 w 88"/>
                  <a:gd name="T87" fmla="*/ 102 h 157"/>
                  <a:gd name="T88" fmla="*/ 39 w 88"/>
                  <a:gd name="T89" fmla="*/ 115 h 157"/>
                  <a:gd name="T90" fmla="*/ 33 w 88"/>
                  <a:gd name="T91" fmla="*/ 124 h 157"/>
                  <a:gd name="T92" fmla="*/ 22 w 88"/>
                  <a:gd name="T93" fmla="*/ 139 h 157"/>
                  <a:gd name="T94" fmla="*/ 19 w 88"/>
                  <a:gd name="T95" fmla="*/ 141 h 157"/>
                  <a:gd name="T96" fmla="*/ 0 w 88"/>
                  <a:gd name="T97" fmla="*/ 154 h 157"/>
                  <a:gd name="T98" fmla="*/ 10 w 88"/>
                  <a:gd name="T9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8" h="157">
                    <a:moveTo>
                      <a:pt x="10" y="157"/>
                    </a:moveTo>
                    <a:cubicBezTo>
                      <a:pt x="11" y="157"/>
                      <a:pt x="14" y="157"/>
                      <a:pt x="16" y="156"/>
                    </a:cubicBezTo>
                    <a:lnTo>
                      <a:pt x="16" y="156"/>
                    </a:lnTo>
                    <a:cubicBezTo>
                      <a:pt x="30" y="154"/>
                      <a:pt x="44" y="145"/>
                      <a:pt x="44" y="134"/>
                    </a:cubicBezTo>
                    <a:lnTo>
                      <a:pt x="44" y="125"/>
                    </a:lnTo>
                    <a:cubicBezTo>
                      <a:pt x="44" y="121"/>
                      <a:pt x="45" y="120"/>
                      <a:pt x="47" y="120"/>
                    </a:cubicBezTo>
                    <a:cubicBezTo>
                      <a:pt x="48" y="119"/>
                      <a:pt x="49" y="119"/>
                      <a:pt x="51" y="118"/>
                    </a:cubicBezTo>
                    <a:cubicBezTo>
                      <a:pt x="52" y="117"/>
                      <a:pt x="54" y="114"/>
                      <a:pt x="55" y="112"/>
                    </a:cubicBezTo>
                    <a:cubicBezTo>
                      <a:pt x="55" y="110"/>
                      <a:pt x="56" y="109"/>
                      <a:pt x="57" y="108"/>
                    </a:cubicBezTo>
                    <a:cubicBezTo>
                      <a:pt x="60" y="106"/>
                      <a:pt x="63" y="104"/>
                      <a:pt x="66" y="103"/>
                    </a:cubicBezTo>
                    <a:cubicBezTo>
                      <a:pt x="68" y="102"/>
                      <a:pt x="69" y="101"/>
                      <a:pt x="70" y="100"/>
                    </a:cubicBezTo>
                    <a:cubicBezTo>
                      <a:pt x="72" y="99"/>
                      <a:pt x="72" y="97"/>
                      <a:pt x="72" y="95"/>
                    </a:cubicBezTo>
                    <a:cubicBezTo>
                      <a:pt x="73" y="93"/>
                      <a:pt x="73" y="91"/>
                      <a:pt x="74" y="89"/>
                    </a:cubicBezTo>
                    <a:cubicBezTo>
                      <a:pt x="77" y="86"/>
                      <a:pt x="85" y="78"/>
                      <a:pt x="85" y="74"/>
                    </a:cubicBezTo>
                    <a:cubicBezTo>
                      <a:pt x="85" y="72"/>
                      <a:pt x="84" y="72"/>
                      <a:pt x="83" y="72"/>
                    </a:cubicBezTo>
                    <a:cubicBezTo>
                      <a:pt x="82" y="72"/>
                      <a:pt x="81" y="72"/>
                      <a:pt x="81" y="72"/>
                    </a:cubicBezTo>
                    <a:cubicBezTo>
                      <a:pt x="80" y="72"/>
                      <a:pt x="79" y="73"/>
                      <a:pt x="78" y="73"/>
                    </a:cubicBezTo>
                    <a:cubicBezTo>
                      <a:pt x="77" y="73"/>
                      <a:pt x="77" y="72"/>
                      <a:pt x="77" y="71"/>
                    </a:cubicBezTo>
                    <a:lnTo>
                      <a:pt x="77" y="64"/>
                    </a:lnTo>
                    <a:cubicBezTo>
                      <a:pt x="77" y="63"/>
                      <a:pt x="77" y="63"/>
                      <a:pt x="77" y="63"/>
                    </a:cubicBezTo>
                    <a:cubicBezTo>
                      <a:pt x="78" y="62"/>
                      <a:pt x="78" y="62"/>
                      <a:pt x="79" y="63"/>
                    </a:cubicBezTo>
                    <a:cubicBezTo>
                      <a:pt x="79" y="63"/>
                      <a:pt x="80" y="63"/>
                      <a:pt x="80" y="63"/>
                    </a:cubicBezTo>
                    <a:cubicBezTo>
                      <a:pt x="80" y="63"/>
                      <a:pt x="81" y="62"/>
                      <a:pt x="82" y="62"/>
                    </a:cubicBezTo>
                    <a:cubicBezTo>
                      <a:pt x="84" y="62"/>
                      <a:pt x="88" y="58"/>
                      <a:pt x="88" y="50"/>
                    </a:cubicBezTo>
                    <a:cubicBezTo>
                      <a:pt x="88" y="48"/>
                      <a:pt x="84" y="36"/>
                      <a:pt x="82" y="35"/>
                    </a:cubicBezTo>
                    <a:cubicBezTo>
                      <a:pt x="82" y="35"/>
                      <a:pt x="82" y="35"/>
                      <a:pt x="82" y="34"/>
                    </a:cubicBezTo>
                    <a:cubicBezTo>
                      <a:pt x="82" y="34"/>
                      <a:pt x="82" y="34"/>
                      <a:pt x="82" y="33"/>
                    </a:cubicBezTo>
                    <a:lnTo>
                      <a:pt x="84" y="19"/>
                    </a:lnTo>
                    <a:cubicBezTo>
                      <a:pt x="84" y="17"/>
                      <a:pt x="79" y="1"/>
                      <a:pt x="77" y="0"/>
                    </a:cubicBezTo>
                    <a:cubicBezTo>
                      <a:pt x="73" y="0"/>
                      <a:pt x="70" y="5"/>
                      <a:pt x="70" y="9"/>
                    </a:cubicBezTo>
                    <a:cubicBezTo>
                      <a:pt x="70" y="11"/>
                      <a:pt x="71" y="13"/>
                      <a:pt x="72" y="14"/>
                    </a:cubicBezTo>
                    <a:cubicBezTo>
                      <a:pt x="73" y="16"/>
                      <a:pt x="74" y="18"/>
                      <a:pt x="74" y="20"/>
                    </a:cubicBezTo>
                    <a:cubicBezTo>
                      <a:pt x="74" y="22"/>
                      <a:pt x="72" y="31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9" y="39"/>
                      <a:pt x="69" y="40"/>
                      <a:pt x="68" y="40"/>
                    </a:cubicBezTo>
                    <a:lnTo>
                      <a:pt x="68" y="60"/>
                    </a:lnTo>
                    <a:lnTo>
                      <a:pt x="68" y="60"/>
                    </a:lnTo>
                    <a:cubicBezTo>
                      <a:pt x="65" y="65"/>
                      <a:pt x="63" y="68"/>
                      <a:pt x="60" y="71"/>
                    </a:cubicBezTo>
                    <a:cubicBezTo>
                      <a:pt x="59" y="73"/>
                      <a:pt x="58" y="74"/>
                      <a:pt x="57" y="76"/>
                    </a:cubicBezTo>
                    <a:cubicBezTo>
                      <a:pt x="56" y="78"/>
                      <a:pt x="56" y="79"/>
                      <a:pt x="56" y="81"/>
                    </a:cubicBezTo>
                    <a:cubicBezTo>
                      <a:pt x="56" y="82"/>
                      <a:pt x="56" y="84"/>
                      <a:pt x="56" y="86"/>
                    </a:cubicBezTo>
                    <a:cubicBezTo>
                      <a:pt x="55" y="88"/>
                      <a:pt x="54" y="89"/>
                      <a:pt x="53" y="90"/>
                    </a:cubicBezTo>
                    <a:cubicBezTo>
                      <a:pt x="52" y="91"/>
                      <a:pt x="51" y="91"/>
                      <a:pt x="50" y="93"/>
                    </a:cubicBezTo>
                    <a:cubicBezTo>
                      <a:pt x="48" y="97"/>
                      <a:pt x="47" y="99"/>
                      <a:pt x="46" y="102"/>
                    </a:cubicBezTo>
                    <a:cubicBezTo>
                      <a:pt x="44" y="107"/>
                      <a:pt x="42" y="110"/>
                      <a:pt x="39" y="115"/>
                    </a:cubicBezTo>
                    <a:cubicBezTo>
                      <a:pt x="36" y="118"/>
                      <a:pt x="35" y="121"/>
                      <a:pt x="33" y="124"/>
                    </a:cubicBezTo>
                    <a:cubicBezTo>
                      <a:pt x="30" y="130"/>
                      <a:pt x="27" y="135"/>
                      <a:pt x="22" y="139"/>
                    </a:cubicBezTo>
                    <a:cubicBezTo>
                      <a:pt x="22" y="140"/>
                      <a:pt x="21" y="140"/>
                      <a:pt x="19" y="141"/>
                    </a:cubicBezTo>
                    <a:cubicBezTo>
                      <a:pt x="7" y="148"/>
                      <a:pt x="1" y="153"/>
                      <a:pt x="0" y="154"/>
                    </a:cubicBezTo>
                    <a:cubicBezTo>
                      <a:pt x="0" y="157"/>
                      <a:pt x="5" y="157"/>
                      <a:pt x="10" y="15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4" name="Freeform 1232"/>
              <p:cNvSpPr>
                <a:spLocks/>
              </p:cNvSpPr>
              <p:nvPr/>
            </p:nvSpPr>
            <p:spPr bwMode="auto">
              <a:xfrm>
                <a:off x="651728" y="3932832"/>
                <a:ext cx="130684" cy="160526"/>
              </a:xfrm>
              <a:custGeom>
                <a:avLst/>
                <a:gdLst>
                  <a:gd name="T0" fmla="*/ 33 w 33"/>
                  <a:gd name="T1" fmla="*/ 26 h 51"/>
                  <a:gd name="T2" fmla="*/ 18 w 33"/>
                  <a:gd name="T3" fmla="*/ 8 h 51"/>
                  <a:gd name="T4" fmla="*/ 6 w 33"/>
                  <a:gd name="T5" fmla="*/ 1 h 51"/>
                  <a:gd name="T6" fmla="*/ 5 w 33"/>
                  <a:gd name="T7" fmla="*/ 0 h 51"/>
                  <a:gd name="T8" fmla="*/ 4 w 33"/>
                  <a:gd name="T9" fmla="*/ 0 h 51"/>
                  <a:gd name="T10" fmla="*/ 4 w 33"/>
                  <a:gd name="T11" fmla="*/ 4 h 51"/>
                  <a:gd name="T12" fmla="*/ 15 w 33"/>
                  <a:gd name="T13" fmla="*/ 13 h 51"/>
                  <a:gd name="T14" fmla="*/ 16 w 33"/>
                  <a:gd name="T15" fmla="*/ 13 h 51"/>
                  <a:gd name="T16" fmla="*/ 20 w 33"/>
                  <a:gd name="T17" fmla="*/ 12 h 51"/>
                  <a:gd name="T18" fmla="*/ 24 w 33"/>
                  <a:gd name="T19" fmla="*/ 19 h 51"/>
                  <a:gd name="T20" fmla="*/ 12 w 33"/>
                  <a:gd name="T21" fmla="*/ 28 h 51"/>
                  <a:gd name="T22" fmla="*/ 12 w 33"/>
                  <a:gd name="T23" fmla="*/ 31 h 51"/>
                  <a:gd name="T24" fmla="*/ 7 w 33"/>
                  <a:gd name="T25" fmla="*/ 41 h 51"/>
                  <a:gd name="T26" fmla="*/ 6 w 33"/>
                  <a:gd name="T27" fmla="*/ 41 h 51"/>
                  <a:gd name="T28" fmla="*/ 6 w 33"/>
                  <a:gd name="T29" fmla="*/ 40 h 51"/>
                  <a:gd name="T30" fmla="*/ 4 w 33"/>
                  <a:gd name="T31" fmla="*/ 37 h 51"/>
                  <a:gd name="T32" fmla="*/ 0 w 33"/>
                  <a:gd name="T33" fmla="*/ 40 h 51"/>
                  <a:gd name="T34" fmla="*/ 7 w 33"/>
                  <a:gd name="T35" fmla="*/ 51 h 51"/>
                  <a:gd name="T36" fmla="*/ 23 w 33"/>
                  <a:gd name="T37" fmla="*/ 31 h 51"/>
                  <a:gd name="T38" fmla="*/ 23 w 33"/>
                  <a:gd name="T39" fmla="*/ 30 h 51"/>
                  <a:gd name="T40" fmla="*/ 24 w 33"/>
                  <a:gd name="T41" fmla="*/ 30 h 51"/>
                  <a:gd name="T42" fmla="*/ 27 w 33"/>
                  <a:gd name="T43" fmla="*/ 30 h 51"/>
                  <a:gd name="T44" fmla="*/ 28 w 33"/>
                  <a:gd name="T45" fmla="*/ 30 h 51"/>
                  <a:gd name="T46" fmla="*/ 29 w 33"/>
                  <a:gd name="T47" fmla="*/ 30 h 51"/>
                  <a:gd name="T48" fmla="*/ 29 w 33"/>
                  <a:gd name="T49" fmla="*/ 31 h 51"/>
                  <a:gd name="T50" fmla="*/ 30 w 33"/>
                  <a:gd name="T51" fmla="*/ 39 h 51"/>
                  <a:gd name="T52" fmla="*/ 31 w 33"/>
                  <a:gd name="T53" fmla="*/ 35 h 51"/>
                  <a:gd name="T54" fmla="*/ 33 w 33"/>
                  <a:gd name="T55" fmla="*/ 29 h 51"/>
                  <a:gd name="T56" fmla="*/ 33 w 33"/>
                  <a:gd name="T57" fmla="*/ 28 h 51"/>
                  <a:gd name="T58" fmla="*/ 33 w 33"/>
                  <a:gd name="T5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" h="51">
                    <a:moveTo>
                      <a:pt x="33" y="26"/>
                    </a:moveTo>
                    <a:cubicBezTo>
                      <a:pt x="33" y="18"/>
                      <a:pt x="24" y="8"/>
                      <a:pt x="18" y="8"/>
                    </a:cubicBezTo>
                    <a:cubicBezTo>
                      <a:pt x="12" y="8"/>
                      <a:pt x="9" y="4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lnTo>
                      <a:pt x="4" y="0"/>
                    </a:lnTo>
                    <a:lnTo>
                      <a:pt x="4" y="4"/>
                    </a:lnTo>
                    <a:cubicBezTo>
                      <a:pt x="5" y="8"/>
                      <a:pt x="10" y="13"/>
                      <a:pt x="15" y="13"/>
                    </a:cubicBezTo>
                    <a:cubicBezTo>
                      <a:pt x="15" y="13"/>
                      <a:pt x="16" y="13"/>
                      <a:pt x="16" y="13"/>
                    </a:cubicBezTo>
                    <a:cubicBezTo>
                      <a:pt x="17" y="12"/>
                      <a:pt x="19" y="12"/>
                      <a:pt x="20" y="12"/>
                    </a:cubicBezTo>
                    <a:cubicBezTo>
                      <a:pt x="23" y="12"/>
                      <a:pt x="24" y="16"/>
                      <a:pt x="24" y="19"/>
                    </a:cubicBezTo>
                    <a:cubicBezTo>
                      <a:pt x="24" y="22"/>
                      <a:pt x="16" y="27"/>
                      <a:pt x="12" y="28"/>
                    </a:cubicBezTo>
                    <a:cubicBezTo>
                      <a:pt x="12" y="29"/>
                      <a:pt x="12" y="30"/>
                      <a:pt x="12" y="31"/>
                    </a:cubicBezTo>
                    <a:cubicBezTo>
                      <a:pt x="12" y="35"/>
                      <a:pt x="12" y="40"/>
                      <a:pt x="7" y="41"/>
                    </a:cubicBezTo>
                    <a:lnTo>
                      <a:pt x="6" y="41"/>
                    </a:lnTo>
                    <a:lnTo>
                      <a:pt x="6" y="40"/>
                    </a:lnTo>
                    <a:cubicBezTo>
                      <a:pt x="5" y="38"/>
                      <a:pt x="5" y="37"/>
                      <a:pt x="4" y="37"/>
                    </a:cubicBezTo>
                    <a:cubicBezTo>
                      <a:pt x="3" y="37"/>
                      <a:pt x="0" y="39"/>
                      <a:pt x="0" y="40"/>
                    </a:cubicBezTo>
                    <a:cubicBezTo>
                      <a:pt x="0" y="46"/>
                      <a:pt x="2" y="51"/>
                      <a:pt x="7" y="51"/>
                    </a:cubicBezTo>
                    <a:cubicBezTo>
                      <a:pt x="13" y="51"/>
                      <a:pt x="20" y="38"/>
                      <a:pt x="23" y="31"/>
                    </a:cubicBezTo>
                    <a:lnTo>
                      <a:pt x="23" y="30"/>
                    </a:lnTo>
                    <a:lnTo>
                      <a:pt x="24" y="30"/>
                    </a:lnTo>
                    <a:cubicBezTo>
                      <a:pt x="25" y="30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8" y="30"/>
                    </a:cubicBezTo>
                    <a:lnTo>
                      <a:pt x="29" y="30"/>
                    </a:lnTo>
                    <a:lnTo>
                      <a:pt x="29" y="31"/>
                    </a:lnTo>
                    <a:cubicBezTo>
                      <a:pt x="29" y="35"/>
                      <a:pt x="30" y="39"/>
                      <a:pt x="30" y="39"/>
                    </a:cubicBezTo>
                    <a:cubicBezTo>
                      <a:pt x="31" y="39"/>
                      <a:pt x="31" y="37"/>
                      <a:pt x="31" y="35"/>
                    </a:cubicBezTo>
                    <a:cubicBezTo>
                      <a:pt x="31" y="33"/>
                      <a:pt x="31" y="30"/>
                      <a:pt x="33" y="29"/>
                    </a:cubicBezTo>
                    <a:cubicBezTo>
                      <a:pt x="33" y="29"/>
                      <a:pt x="33" y="28"/>
                      <a:pt x="33" y="28"/>
                    </a:cubicBezTo>
                    <a:cubicBezTo>
                      <a:pt x="33" y="27"/>
                      <a:pt x="33" y="26"/>
                      <a:pt x="33" y="26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5" name="Freeform 1233"/>
              <p:cNvSpPr>
                <a:spLocks/>
              </p:cNvSpPr>
              <p:nvPr/>
            </p:nvSpPr>
            <p:spPr bwMode="auto">
              <a:xfrm>
                <a:off x="4016758" y="2394483"/>
                <a:ext cx="343040" cy="294290"/>
              </a:xfrm>
              <a:custGeom>
                <a:avLst/>
                <a:gdLst>
                  <a:gd name="T0" fmla="*/ 80 w 91"/>
                  <a:gd name="T1" fmla="*/ 59 h 95"/>
                  <a:gd name="T2" fmla="*/ 81 w 91"/>
                  <a:gd name="T3" fmla="*/ 59 h 95"/>
                  <a:gd name="T4" fmla="*/ 82 w 91"/>
                  <a:gd name="T5" fmla="*/ 36 h 95"/>
                  <a:gd name="T6" fmla="*/ 81 w 91"/>
                  <a:gd name="T7" fmla="*/ 37 h 95"/>
                  <a:gd name="T8" fmla="*/ 76 w 91"/>
                  <a:gd name="T9" fmla="*/ 29 h 95"/>
                  <a:gd name="T10" fmla="*/ 73 w 91"/>
                  <a:gd name="T11" fmla="*/ 24 h 95"/>
                  <a:gd name="T12" fmla="*/ 73 w 91"/>
                  <a:gd name="T13" fmla="*/ 24 h 95"/>
                  <a:gd name="T14" fmla="*/ 72 w 91"/>
                  <a:gd name="T15" fmla="*/ 24 h 95"/>
                  <a:gd name="T16" fmla="*/ 72 w 91"/>
                  <a:gd name="T17" fmla="*/ 24 h 95"/>
                  <a:gd name="T18" fmla="*/ 64 w 91"/>
                  <a:gd name="T19" fmla="*/ 8 h 95"/>
                  <a:gd name="T20" fmla="*/ 63 w 91"/>
                  <a:gd name="T21" fmla="*/ 8 h 95"/>
                  <a:gd name="T22" fmla="*/ 62 w 91"/>
                  <a:gd name="T23" fmla="*/ 5 h 95"/>
                  <a:gd name="T24" fmla="*/ 49 w 91"/>
                  <a:gd name="T25" fmla="*/ 0 h 95"/>
                  <a:gd name="T26" fmla="*/ 45 w 91"/>
                  <a:gd name="T27" fmla="*/ 2 h 95"/>
                  <a:gd name="T28" fmla="*/ 36 w 91"/>
                  <a:gd name="T29" fmla="*/ 7 h 95"/>
                  <a:gd name="T30" fmla="*/ 33 w 91"/>
                  <a:gd name="T31" fmla="*/ 9 h 95"/>
                  <a:gd name="T32" fmla="*/ 11 w 91"/>
                  <a:gd name="T33" fmla="*/ 13 h 95"/>
                  <a:gd name="T34" fmla="*/ 10 w 91"/>
                  <a:gd name="T35" fmla="*/ 13 h 95"/>
                  <a:gd name="T36" fmla="*/ 2 w 91"/>
                  <a:gd name="T37" fmla="*/ 39 h 95"/>
                  <a:gd name="T38" fmla="*/ 22 w 91"/>
                  <a:gd name="T39" fmla="*/ 53 h 95"/>
                  <a:gd name="T40" fmla="*/ 32 w 91"/>
                  <a:gd name="T41" fmla="*/ 66 h 95"/>
                  <a:gd name="T42" fmla="*/ 27 w 91"/>
                  <a:gd name="T43" fmla="*/ 46 h 95"/>
                  <a:gd name="T44" fmla="*/ 16 w 91"/>
                  <a:gd name="T45" fmla="*/ 21 h 95"/>
                  <a:gd name="T46" fmla="*/ 30 w 91"/>
                  <a:gd name="T47" fmla="*/ 19 h 95"/>
                  <a:gd name="T48" fmla="*/ 38 w 91"/>
                  <a:gd name="T49" fmla="*/ 15 h 95"/>
                  <a:gd name="T50" fmla="*/ 39 w 91"/>
                  <a:gd name="T51" fmla="*/ 15 h 95"/>
                  <a:gd name="T52" fmla="*/ 39 w 91"/>
                  <a:gd name="T53" fmla="*/ 15 h 95"/>
                  <a:gd name="T54" fmla="*/ 40 w 91"/>
                  <a:gd name="T55" fmla="*/ 15 h 95"/>
                  <a:gd name="T56" fmla="*/ 40 w 91"/>
                  <a:gd name="T57" fmla="*/ 14 h 95"/>
                  <a:gd name="T58" fmla="*/ 47 w 91"/>
                  <a:gd name="T59" fmla="*/ 13 h 95"/>
                  <a:gd name="T60" fmla="*/ 47 w 91"/>
                  <a:gd name="T61" fmla="*/ 13 h 95"/>
                  <a:gd name="T62" fmla="*/ 55 w 91"/>
                  <a:gd name="T63" fmla="*/ 20 h 95"/>
                  <a:gd name="T64" fmla="*/ 67 w 91"/>
                  <a:gd name="T65" fmla="*/ 36 h 95"/>
                  <a:gd name="T66" fmla="*/ 72 w 91"/>
                  <a:gd name="T67" fmla="*/ 39 h 95"/>
                  <a:gd name="T68" fmla="*/ 77 w 91"/>
                  <a:gd name="T69" fmla="*/ 39 h 95"/>
                  <a:gd name="T70" fmla="*/ 80 w 91"/>
                  <a:gd name="T71" fmla="*/ 38 h 95"/>
                  <a:gd name="T72" fmla="*/ 83 w 91"/>
                  <a:gd name="T73" fmla="*/ 40 h 95"/>
                  <a:gd name="T74" fmla="*/ 78 w 91"/>
                  <a:gd name="T75" fmla="*/ 56 h 95"/>
                  <a:gd name="T76" fmla="*/ 72 w 91"/>
                  <a:gd name="T77" fmla="*/ 73 h 95"/>
                  <a:gd name="T78" fmla="*/ 79 w 91"/>
                  <a:gd name="T79" fmla="*/ 66 h 95"/>
                  <a:gd name="T80" fmla="*/ 81 w 91"/>
                  <a:gd name="T81" fmla="*/ 67 h 95"/>
                  <a:gd name="T82" fmla="*/ 77 w 91"/>
                  <a:gd name="T83" fmla="*/ 91 h 95"/>
                  <a:gd name="T84" fmla="*/ 77 w 91"/>
                  <a:gd name="T85" fmla="*/ 93 h 95"/>
                  <a:gd name="T86" fmla="*/ 79 w 91"/>
                  <a:gd name="T87" fmla="*/ 95 h 95"/>
                  <a:gd name="T88" fmla="*/ 87 w 91"/>
                  <a:gd name="T89" fmla="*/ 84 h 95"/>
                  <a:gd name="T90" fmla="*/ 80 w 91"/>
                  <a:gd name="T91" fmla="*/ 60 h 95"/>
                  <a:gd name="T92" fmla="*/ 80 w 91"/>
                  <a:gd name="T93" fmla="*/ 5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1" h="95">
                    <a:moveTo>
                      <a:pt x="80" y="59"/>
                    </a:moveTo>
                    <a:lnTo>
                      <a:pt x="81" y="59"/>
                    </a:lnTo>
                    <a:cubicBezTo>
                      <a:pt x="91" y="48"/>
                      <a:pt x="89" y="45"/>
                      <a:pt x="82" y="36"/>
                    </a:cubicBezTo>
                    <a:cubicBezTo>
                      <a:pt x="82" y="36"/>
                      <a:pt x="81" y="37"/>
                      <a:pt x="81" y="37"/>
                    </a:cubicBezTo>
                    <a:cubicBezTo>
                      <a:pt x="78" y="37"/>
                      <a:pt x="77" y="33"/>
                      <a:pt x="76" y="29"/>
                    </a:cubicBezTo>
                    <a:cubicBezTo>
                      <a:pt x="75" y="27"/>
                      <a:pt x="74" y="24"/>
                      <a:pt x="73" y="24"/>
                    </a:cubicBezTo>
                    <a:cubicBezTo>
                      <a:pt x="73" y="24"/>
                      <a:pt x="73" y="24"/>
                      <a:pt x="73" y="24"/>
                    </a:cubicBezTo>
                    <a:lnTo>
                      <a:pt x="72" y="24"/>
                    </a:lnTo>
                    <a:lnTo>
                      <a:pt x="72" y="24"/>
                    </a:lnTo>
                    <a:cubicBezTo>
                      <a:pt x="62" y="20"/>
                      <a:pt x="62" y="13"/>
                      <a:pt x="64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7"/>
                      <a:pt x="64" y="6"/>
                      <a:pt x="62" y="5"/>
                    </a:cubicBezTo>
                    <a:cubicBezTo>
                      <a:pt x="60" y="2"/>
                      <a:pt x="52" y="1"/>
                      <a:pt x="49" y="0"/>
                    </a:cubicBezTo>
                    <a:cubicBezTo>
                      <a:pt x="45" y="0"/>
                      <a:pt x="45" y="2"/>
                      <a:pt x="45" y="2"/>
                    </a:cubicBezTo>
                    <a:lnTo>
                      <a:pt x="36" y="7"/>
                    </a:lnTo>
                    <a:lnTo>
                      <a:pt x="33" y="9"/>
                    </a:lnTo>
                    <a:lnTo>
                      <a:pt x="11" y="13"/>
                    </a:lnTo>
                    <a:lnTo>
                      <a:pt x="10" y="13"/>
                    </a:lnTo>
                    <a:cubicBezTo>
                      <a:pt x="7" y="21"/>
                      <a:pt x="1" y="28"/>
                      <a:pt x="2" y="39"/>
                    </a:cubicBezTo>
                    <a:cubicBezTo>
                      <a:pt x="3" y="42"/>
                      <a:pt x="11" y="53"/>
                      <a:pt x="22" y="53"/>
                    </a:cubicBezTo>
                    <a:cubicBezTo>
                      <a:pt x="26" y="56"/>
                      <a:pt x="27" y="64"/>
                      <a:pt x="32" y="66"/>
                    </a:cubicBezTo>
                    <a:cubicBezTo>
                      <a:pt x="39" y="62"/>
                      <a:pt x="27" y="46"/>
                      <a:pt x="27" y="46"/>
                    </a:cubicBezTo>
                    <a:cubicBezTo>
                      <a:pt x="0" y="34"/>
                      <a:pt x="13" y="25"/>
                      <a:pt x="16" y="21"/>
                    </a:cubicBezTo>
                    <a:cubicBezTo>
                      <a:pt x="31" y="34"/>
                      <a:pt x="44" y="34"/>
                      <a:pt x="30" y="19"/>
                    </a:cubicBezTo>
                    <a:cubicBezTo>
                      <a:pt x="30" y="17"/>
                      <a:pt x="34" y="16"/>
                      <a:pt x="38" y="15"/>
                    </a:cubicBezTo>
                    <a:lnTo>
                      <a:pt x="39" y="15"/>
                    </a:ln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40" y="15"/>
                      <a:pt x="40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2" y="14"/>
                      <a:pt x="45" y="13"/>
                      <a:pt x="47" y="13"/>
                    </a:cubicBezTo>
                    <a:lnTo>
                      <a:pt x="47" y="13"/>
                    </a:lnTo>
                    <a:cubicBezTo>
                      <a:pt x="50" y="16"/>
                      <a:pt x="53" y="19"/>
                      <a:pt x="55" y="20"/>
                    </a:cubicBezTo>
                    <a:cubicBezTo>
                      <a:pt x="60" y="24"/>
                      <a:pt x="63" y="27"/>
                      <a:pt x="67" y="36"/>
                    </a:cubicBezTo>
                    <a:cubicBezTo>
                      <a:pt x="68" y="38"/>
                      <a:pt x="69" y="39"/>
                      <a:pt x="72" y="39"/>
                    </a:cubicBezTo>
                    <a:cubicBezTo>
                      <a:pt x="74" y="39"/>
                      <a:pt x="75" y="39"/>
                      <a:pt x="77" y="39"/>
                    </a:cubicBezTo>
                    <a:cubicBezTo>
                      <a:pt x="78" y="38"/>
                      <a:pt x="79" y="38"/>
                      <a:pt x="80" y="38"/>
                    </a:cubicBezTo>
                    <a:cubicBezTo>
                      <a:pt x="81" y="38"/>
                      <a:pt x="83" y="38"/>
                      <a:pt x="83" y="40"/>
                    </a:cubicBezTo>
                    <a:cubicBezTo>
                      <a:pt x="85" y="42"/>
                      <a:pt x="84" y="45"/>
                      <a:pt x="78" y="56"/>
                    </a:cubicBezTo>
                    <a:cubicBezTo>
                      <a:pt x="76" y="58"/>
                      <a:pt x="74" y="66"/>
                      <a:pt x="72" y="73"/>
                    </a:cubicBezTo>
                    <a:cubicBezTo>
                      <a:pt x="75" y="69"/>
                      <a:pt x="77" y="66"/>
                      <a:pt x="79" y="66"/>
                    </a:cubicBezTo>
                    <a:cubicBezTo>
                      <a:pt x="80" y="66"/>
                      <a:pt x="81" y="66"/>
                      <a:pt x="81" y="67"/>
                    </a:cubicBezTo>
                    <a:cubicBezTo>
                      <a:pt x="83" y="70"/>
                      <a:pt x="82" y="79"/>
                      <a:pt x="77" y="91"/>
                    </a:cubicBezTo>
                    <a:cubicBezTo>
                      <a:pt x="77" y="92"/>
                      <a:pt x="77" y="92"/>
                      <a:pt x="77" y="93"/>
                    </a:cubicBezTo>
                    <a:cubicBezTo>
                      <a:pt x="77" y="94"/>
                      <a:pt x="78" y="95"/>
                      <a:pt x="79" y="95"/>
                    </a:cubicBezTo>
                    <a:cubicBezTo>
                      <a:pt x="79" y="95"/>
                      <a:pt x="81" y="94"/>
                      <a:pt x="87" y="84"/>
                    </a:cubicBezTo>
                    <a:cubicBezTo>
                      <a:pt x="88" y="80"/>
                      <a:pt x="84" y="68"/>
                      <a:pt x="80" y="60"/>
                    </a:cubicBezTo>
                    <a:lnTo>
                      <a:pt x="80" y="59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6" name="Freeform 1234"/>
              <p:cNvSpPr>
                <a:spLocks/>
              </p:cNvSpPr>
              <p:nvPr/>
            </p:nvSpPr>
            <p:spPr bwMode="auto">
              <a:xfrm>
                <a:off x="3379698" y="1899546"/>
                <a:ext cx="588067" cy="254163"/>
              </a:xfrm>
              <a:custGeom>
                <a:avLst/>
                <a:gdLst>
                  <a:gd name="T0" fmla="*/ 100 w 161"/>
                  <a:gd name="T1" fmla="*/ 35 h 83"/>
                  <a:gd name="T2" fmla="*/ 136 w 161"/>
                  <a:gd name="T3" fmla="*/ 33 h 83"/>
                  <a:gd name="T4" fmla="*/ 161 w 161"/>
                  <a:gd name="T5" fmla="*/ 10 h 83"/>
                  <a:gd name="T6" fmla="*/ 147 w 161"/>
                  <a:gd name="T7" fmla="*/ 0 h 83"/>
                  <a:gd name="T8" fmla="*/ 141 w 161"/>
                  <a:gd name="T9" fmla="*/ 7 h 83"/>
                  <a:gd name="T10" fmla="*/ 131 w 161"/>
                  <a:gd name="T11" fmla="*/ 11 h 83"/>
                  <a:gd name="T12" fmla="*/ 121 w 161"/>
                  <a:gd name="T13" fmla="*/ 12 h 83"/>
                  <a:gd name="T14" fmla="*/ 102 w 161"/>
                  <a:gd name="T15" fmla="*/ 10 h 83"/>
                  <a:gd name="T16" fmla="*/ 93 w 161"/>
                  <a:gd name="T17" fmla="*/ 9 h 83"/>
                  <a:gd name="T18" fmla="*/ 74 w 161"/>
                  <a:gd name="T19" fmla="*/ 10 h 83"/>
                  <a:gd name="T20" fmla="*/ 61 w 161"/>
                  <a:gd name="T21" fmla="*/ 17 h 83"/>
                  <a:gd name="T22" fmla="*/ 57 w 161"/>
                  <a:gd name="T23" fmla="*/ 23 h 83"/>
                  <a:gd name="T24" fmla="*/ 45 w 161"/>
                  <a:gd name="T25" fmla="*/ 24 h 83"/>
                  <a:gd name="T26" fmla="*/ 42 w 161"/>
                  <a:gd name="T27" fmla="*/ 22 h 83"/>
                  <a:gd name="T28" fmla="*/ 40 w 161"/>
                  <a:gd name="T29" fmla="*/ 22 h 83"/>
                  <a:gd name="T30" fmla="*/ 43 w 161"/>
                  <a:gd name="T31" fmla="*/ 29 h 83"/>
                  <a:gd name="T32" fmla="*/ 42 w 161"/>
                  <a:gd name="T33" fmla="*/ 31 h 83"/>
                  <a:gd name="T34" fmla="*/ 38 w 161"/>
                  <a:gd name="T35" fmla="*/ 34 h 83"/>
                  <a:gd name="T36" fmla="*/ 40 w 161"/>
                  <a:gd name="T37" fmla="*/ 39 h 83"/>
                  <a:gd name="T38" fmla="*/ 33 w 161"/>
                  <a:gd name="T39" fmla="*/ 36 h 83"/>
                  <a:gd name="T40" fmla="*/ 31 w 161"/>
                  <a:gd name="T41" fmla="*/ 38 h 83"/>
                  <a:gd name="T42" fmla="*/ 30 w 161"/>
                  <a:gd name="T43" fmla="*/ 43 h 83"/>
                  <a:gd name="T44" fmla="*/ 24 w 161"/>
                  <a:gd name="T45" fmla="*/ 47 h 83"/>
                  <a:gd name="T46" fmla="*/ 21 w 161"/>
                  <a:gd name="T47" fmla="*/ 54 h 83"/>
                  <a:gd name="T48" fmla="*/ 14 w 161"/>
                  <a:gd name="T49" fmla="*/ 49 h 83"/>
                  <a:gd name="T50" fmla="*/ 7 w 161"/>
                  <a:gd name="T51" fmla="*/ 60 h 83"/>
                  <a:gd name="T52" fmla="*/ 11 w 161"/>
                  <a:gd name="T53" fmla="*/ 65 h 83"/>
                  <a:gd name="T54" fmla="*/ 5 w 161"/>
                  <a:gd name="T55" fmla="*/ 65 h 83"/>
                  <a:gd name="T56" fmla="*/ 3 w 161"/>
                  <a:gd name="T57" fmla="*/ 65 h 83"/>
                  <a:gd name="T58" fmla="*/ 3 w 161"/>
                  <a:gd name="T59" fmla="*/ 69 h 83"/>
                  <a:gd name="T60" fmla="*/ 9 w 161"/>
                  <a:gd name="T61" fmla="*/ 76 h 83"/>
                  <a:gd name="T62" fmla="*/ 21 w 161"/>
                  <a:gd name="T63" fmla="*/ 83 h 83"/>
                  <a:gd name="T64" fmla="*/ 23 w 161"/>
                  <a:gd name="T65" fmla="*/ 76 h 83"/>
                  <a:gd name="T66" fmla="*/ 23 w 161"/>
                  <a:gd name="T67" fmla="*/ 72 h 83"/>
                  <a:gd name="T68" fmla="*/ 27 w 161"/>
                  <a:gd name="T69" fmla="*/ 73 h 83"/>
                  <a:gd name="T70" fmla="*/ 29 w 161"/>
                  <a:gd name="T71" fmla="*/ 70 h 83"/>
                  <a:gd name="T72" fmla="*/ 29 w 161"/>
                  <a:gd name="T73" fmla="*/ 65 h 83"/>
                  <a:gd name="T74" fmla="*/ 31 w 161"/>
                  <a:gd name="T75" fmla="*/ 66 h 83"/>
                  <a:gd name="T76" fmla="*/ 36 w 161"/>
                  <a:gd name="T77" fmla="*/ 67 h 83"/>
                  <a:gd name="T78" fmla="*/ 37 w 161"/>
                  <a:gd name="T79" fmla="*/ 59 h 83"/>
                  <a:gd name="T80" fmla="*/ 39 w 161"/>
                  <a:gd name="T81" fmla="*/ 60 h 83"/>
                  <a:gd name="T82" fmla="*/ 47 w 161"/>
                  <a:gd name="T83" fmla="*/ 56 h 83"/>
                  <a:gd name="T84" fmla="*/ 53 w 161"/>
                  <a:gd name="T85" fmla="*/ 51 h 83"/>
                  <a:gd name="T86" fmla="*/ 57 w 161"/>
                  <a:gd name="T87" fmla="*/ 54 h 83"/>
                  <a:gd name="T88" fmla="*/ 60 w 161"/>
                  <a:gd name="T89" fmla="*/ 50 h 83"/>
                  <a:gd name="T90" fmla="*/ 73 w 161"/>
                  <a:gd name="T91" fmla="*/ 46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1" h="83">
                    <a:moveTo>
                      <a:pt x="76" y="42"/>
                    </a:moveTo>
                    <a:cubicBezTo>
                      <a:pt x="85" y="38"/>
                      <a:pt x="91" y="37"/>
                      <a:pt x="100" y="35"/>
                    </a:cubicBezTo>
                    <a:cubicBezTo>
                      <a:pt x="103" y="35"/>
                      <a:pt x="106" y="34"/>
                      <a:pt x="110" y="33"/>
                    </a:cubicBezTo>
                    <a:lnTo>
                      <a:pt x="136" y="33"/>
                    </a:lnTo>
                    <a:cubicBezTo>
                      <a:pt x="137" y="32"/>
                      <a:pt x="139" y="32"/>
                      <a:pt x="140" y="31"/>
                    </a:cubicBezTo>
                    <a:cubicBezTo>
                      <a:pt x="150" y="27"/>
                      <a:pt x="161" y="23"/>
                      <a:pt x="161" y="10"/>
                    </a:cubicBezTo>
                    <a:cubicBezTo>
                      <a:pt x="161" y="2"/>
                      <a:pt x="152" y="0"/>
                      <a:pt x="149" y="0"/>
                    </a:cubicBezTo>
                    <a:cubicBezTo>
                      <a:pt x="148" y="0"/>
                      <a:pt x="147" y="0"/>
                      <a:pt x="147" y="0"/>
                    </a:cubicBezTo>
                    <a:cubicBezTo>
                      <a:pt x="147" y="0"/>
                      <a:pt x="147" y="1"/>
                      <a:pt x="147" y="1"/>
                    </a:cubicBezTo>
                    <a:cubicBezTo>
                      <a:pt x="144" y="2"/>
                      <a:pt x="143" y="4"/>
                      <a:pt x="141" y="7"/>
                    </a:cubicBezTo>
                    <a:cubicBezTo>
                      <a:pt x="140" y="9"/>
                      <a:pt x="139" y="11"/>
                      <a:pt x="137" y="11"/>
                    </a:cubicBezTo>
                    <a:cubicBezTo>
                      <a:pt x="136" y="11"/>
                      <a:pt x="133" y="11"/>
                      <a:pt x="131" y="11"/>
                    </a:cubicBezTo>
                    <a:cubicBezTo>
                      <a:pt x="130" y="10"/>
                      <a:pt x="129" y="10"/>
                      <a:pt x="129" y="10"/>
                    </a:cubicBezTo>
                    <a:cubicBezTo>
                      <a:pt x="126" y="10"/>
                      <a:pt x="123" y="11"/>
                      <a:pt x="121" y="12"/>
                    </a:cubicBezTo>
                    <a:cubicBezTo>
                      <a:pt x="119" y="13"/>
                      <a:pt x="116" y="14"/>
                      <a:pt x="113" y="14"/>
                    </a:cubicBezTo>
                    <a:cubicBezTo>
                      <a:pt x="109" y="14"/>
                      <a:pt x="105" y="12"/>
                      <a:pt x="102" y="10"/>
                    </a:cubicBezTo>
                    <a:cubicBezTo>
                      <a:pt x="99" y="8"/>
                      <a:pt x="97" y="7"/>
                      <a:pt x="93" y="6"/>
                    </a:cubicBezTo>
                    <a:lnTo>
                      <a:pt x="93" y="9"/>
                    </a:lnTo>
                    <a:cubicBezTo>
                      <a:pt x="93" y="10"/>
                      <a:pt x="93" y="10"/>
                      <a:pt x="92" y="10"/>
                    </a:cubicBezTo>
                    <a:lnTo>
                      <a:pt x="74" y="10"/>
                    </a:lnTo>
                    <a:cubicBezTo>
                      <a:pt x="72" y="11"/>
                      <a:pt x="70" y="13"/>
                      <a:pt x="68" y="14"/>
                    </a:cubicBezTo>
                    <a:cubicBezTo>
                      <a:pt x="65" y="15"/>
                      <a:pt x="63" y="16"/>
                      <a:pt x="61" y="17"/>
                    </a:cubicBezTo>
                    <a:cubicBezTo>
                      <a:pt x="61" y="17"/>
                      <a:pt x="60" y="18"/>
                      <a:pt x="60" y="19"/>
                    </a:cubicBezTo>
                    <a:cubicBezTo>
                      <a:pt x="60" y="20"/>
                      <a:pt x="59" y="23"/>
                      <a:pt x="57" y="23"/>
                    </a:cubicBezTo>
                    <a:cubicBezTo>
                      <a:pt x="57" y="23"/>
                      <a:pt x="56" y="23"/>
                      <a:pt x="52" y="20"/>
                    </a:cubicBezTo>
                    <a:cubicBezTo>
                      <a:pt x="49" y="23"/>
                      <a:pt x="48" y="24"/>
                      <a:pt x="45" y="24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3" y="22"/>
                      <a:pt x="43" y="22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0" y="22"/>
                    </a:cubicBezTo>
                    <a:lnTo>
                      <a:pt x="40" y="26"/>
                    </a:lnTo>
                    <a:cubicBezTo>
                      <a:pt x="42" y="27"/>
                      <a:pt x="43" y="27"/>
                      <a:pt x="43" y="29"/>
                    </a:cubicBezTo>
                    <a:cubicBezTo>
                      <a:pt x="44" y="29"/>
                      <a:pt x="44" y="30"/>
                      <a:pt x="43" y="30"/>
                    </a:cubicBezTo>
                    <a:cubicBezTo>
                      <a:pt x="43" y="31"/>
                      <a:pt x="43" y="31"/>
                      <a:pt x="42" y="31"/>
                    </a:cubicBezTo>
                    <a:lnTo>
                      <a:pt x="37" y="31"/>
                    </a:lnTo>
                    <a:cubicBezTo>
                      <a:pt x="37" y="32"/>
                      <a:pt x="38" y="33"/>
                      <a:pt x="38" y="34"/>
                    </a:cubicBezTo>
                    <a:cubicBezTo>
                      <a:pt x="39" y="35"/>
                      <a:pt x="40" y="36"/>
                      <a:pt x="40" y="38"/>
                    </a:cubicBezTo>
                    <a:cubicBezTo>
                      <a:pt x="40" y="38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39" y="39"/>
                    </a:cubicBezTo>
                    <a:cubicBezTo>
                      <a:pt x="36" y="39"/>
                      <a:pt x="34" y="38"/>
                      <a:pt x="33" y="36"/>
                    </a:cubicBezTo>
                    <a:lnTo>
                      <a:pt x="31" y="36"/>
                    </a:lnTo>
                    <a:cubicBezTo>
                      <a:pt x="31" y="37"/>
                      <a:pt x="31" y="38"/>
                      <a:pt x="31" y="38"/>
                    </a:cubicBezTo>
                    <a:cubicBezTo>
                      <a:pt x="31" y="40"/>
                      <a:pt x="31" y="41"/>
                      <a:pt x="31" y="43"/>
                    </a:cubicBezTo>
                    <a:cubicBezTo>
                      <a:pt x="31" y="43"/>
                      <a:pt x="31" y="43"/>
                      <a:pt x="30" y="43"/>
                    </a:cubicBezTo>
                    <a:cubicBezTo>
                      <a:pt x="29" y="44"/>
                      <a:pt x="26" y="44"/>
                      <a:pt x="26" y="43"/>
                    </a:cubicBezTo>
                    <a:cubicBezTo>
                      <a:pt x="24" y="43"/>
                      <a:pt x="24" y="44"/>
                      <a:pt x="24" y="47"/>
                    </a:cubicBezTo>
                    <a:cubicBezTo>
                      <a:pt x="23" y="49"/>
                      <a:pt x="23" y="51"/>
                      <a:pt x="22" y="53"/>
                    </a:cubicBezTo>
                    <a:cubicBezTo>
                      <a:pt x="22" y="53"/>
                      <a:pt x="22" y="54"/>
                      <a:pt x="21" y="54"/>
                    </a:cubicBezTo>
                    <a:cubicBezTo>
                      <a:pt x="21" y="54"/>
                      <a:pt x="20" y="53"/>
                      <a:pt x="20" y="53"/>
                    </a:cubicBezTo>
                    <a:cubicBezTo>
                      <a:pt x="18" y="51"/>
                      <a:pt x="16" y="49"/>
                      <a:pt x="14" y="49"/>
                    </a:cubicBezTo>
                    <a:cubicBezTo>
                      <a:pt x="8" y="49"/>
                      <a:pt x="0" y="53"/>
                      <a:pt x="0" y="56"/>
                    </a:cubicBezTo>
                    <a:cubicBezTo>
                      <a:pt x="1" y="56"/>
                      <a:pt x="5" y="59"/>
                      <a:pt x="7" y="60"/>
                    </a:cubicBezTo>
                    <a:cubicBezTo>
                      <a:pt x="9" y="62"/>
                      <a:pt x="10" y="63"/>
                      <a:pt x="11" y="63"/>
                    </a:cubicBezTo>
                    <a:cubicBezTo>
                      <a:pt x="11" y="64"/>
                      <a:pt x="11" y="64"/>
                      <a:pt x="11" y="65"/>
                    </a:cubicBezTo>
                    <a:cubicBezTo>
                      <a:pt x="11" y="65"/>
                      <a:pt x="11" y="65"/>
                      <a:pt x="10" y="65"/>
                    </a:cubicBezTo>
                    <a:lnTo>
                      <a:pt x="5" y="65"/>
                    </a:lnTo>
                    <a:cubicBezTo>
                      <a:pt x="4" y="65"/>
                      <a:pt x="4" y="65"/>
                      <a:pt x="4" y="65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1" y="65"/>
                      <a:pt x="0" y="66"/>
                      <a:pt x="0" y="67"/>
                    </a:cubicBezTo>
                    <a:cubicBezTo>
                      <a:pt x="0" y="69"/>
                      <a:pt x="1" y="69"/>
                      <a:pt x="3" y="69"/>
                    </a:cubicBezTo>
                    <a:cubicBezTo>
                      <a:pt x="4" y="69"/>
                      <a:pt x="5" y="70"/>
                      <a:pt x="6" y="70"/>
                    </a:cubicBezTo>
                    <a:cubicBezTo>
                      <a:pt x="9" y="72"/>
                      <a:pt x="9" y="74"/>
                      <a:pt x="9" y="76"/>
                    </a:cubicBezTo>
                    <a:cubicBezTo>
                      <a:pt x="9" y="77"/>
                      <a:pt x="9" y="78"/>
                      <a:pt x="10" y="79"/>
                    </a:cubicBezTo>
                    <a:cubicBezTo>
                      <a:pt x="10" y="81"/>
                      <a:pt x="17" y="83"/>
                      <a:pt x="21" y="83"/>
                    </a:cubicBezTo>
                    <a:cubicBezTo>
                      <a:pt x="22" y="83"/>
                      <a:pt x="22" y="82"/>
                      <a:pt x="22" y="82"/>
                    </a:cubicBezTo>
                    <a:cubicBezTo>
                      <a:pt x="23" y="81"/>
                      <a:pt x="23" y="79"/>
                      <a:pt x="23" y="76"/>
                    </a:cubicBezTo>
                    <a:cubicBezTo>
                      <a:pt x="22" y="75"/>
                      <a:pt x="22" y="74"/>
                      <a:pt x="22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5" y="72"/>
                      <a:pt x="26" y="73"/>
                      <a:pt x="27" y="73"/>
                    </a:cubicBezTo>
                    <a:cubicBezTo>
                      <a:pt x="28" y="73"/>
                      <a:pt x="29" y="74"/>
                      <a:pt x="29" y="74"/>
                    </a:cubicBezTo>
                    <a:cubicBezTo>
                      <a:pt x="29" y="73"/>
                      <a:pt x="29" y="71"/>
                      <a:pt x="29" y="70"/>
                    </a:cubicBezTo>
                    <a:cubicBezTo>
                      <a:pt x="28" y="68"/>
                      <a:pt x="27" y="67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29" y="65"/>
                      <a:pt x="30" y="65"/>
                      <a:pt x="30" y="65"/>
                    </a:cubicBezTo>
                    <a:cubicBezTo>
                      <a:pt x="30" y="66"/>
                      <a:pt x="30" y="66"/>
                      <a:pt x="31" y="66"/>
                    </a:cubicBezTo>
                    <a:cubicBezTo>
                      <a:pt x="32" y="68"/>
                      <a:pt x="33" y="70"/>
                      <a:pt x="34" y="70"/>
                    </a:cubicBezTo>
                    <a:cubicBezTo>
                      <a:pt x="36" y="70"/>
                      <a:pt x="36" y="69"/>
                      <a:pt x="36" y="67"/>
                    </a:cubicBezTo>
                    <a:cubicBezTo>
                      <a:pt x="36" y="65"/>
                      <a:pt x="36" y="64"/>
                      <a:pt x="36" y="64"/>
                    </a:cubicBezTo>
                    <a:cubicBezTo>
                      <a:pt x="35" y="62"/>
                      <a:pt x="35" y="61"/>
                      <a:pt x="37" y="59"/>
                    </a:cubicBezTo>
                    <a:cubicBezTo>
                      <a:pt x="37" y="59"/>
                      <a:pt x="37" y="59"/>
                      <a:pt x="38" y="59"/>
                    </a:cubicBezTo>
                    <a:cubicBezTo>
                      <a:pt x="38" y="59"/>
                      <a:pt x="38" y="59"/>
                      <a:pt x="39" y="60"/>
                    </a:cubicBezTo>
                    <a:cubicBezTo>
                      <a:pt x="39" y="61"/>
                      <a:pt x="41" y="63"/>
                      <a:pt x="42" y="63"/>
                    </a:cubicBezTo>
                    <a:cubicBezTo>
                      <a:pt x="43" y="63"/>
                      <a:pt x="46" y="59"/>
                      <a:pt x="47" y="56"/>
                    </a:cubicBezTo>
                    <a:cubicBezTo>
                      <a:pt x="49" y="53"/>
                      <a:pt x="50" y="51"/>
                      <a:pt x="51" y="51"/>
                    </a:cubicBezTo>
                    <a:cubicBezTo>
                      <a:pt x="52" y="50"/>
                      <a:pt x="52" y="50"/>
                      <a:pt x="53" y="51"/>
                    </a:cubicBezTo>
                    <a:cubicBezTo>
                      <a:pt x="53" y="51"/>
                      <a:pt x="53" y="51"/>
                      <a:pt x="54" y="52"/>
                    </a:cubicBezTo>
                    <a:cubicBezTo>
                      <a:pt x="55" y="53"/>
                      <a:pt x="55" y="54"/>
                      <a:pt x="57" y="54"/>
                    </a:cubicBezTo>
                    <a:cubicBezTo>
                      <a:pt x="57" y="54"/>
                      <a:pt x="57" y="53"/>
                      <a:pt x="57" y="52"/>
                    </a:cubicBezTo>
                    <a:cubicBezTo>
                      <a:pt x="58" y="51"/>
                      <a:pt x="58" y="50"/>
                      <a:pt x="60" y="50"/>
                    </a:cubicBezTo>
                    <a:cubicBezTo>
                      <a:pt x="68" y="50"/>
                      <a:pt x="71" y="49"/>
                      <a:pt x="72" y="48"/>
                    </a:cubicBezTo>
                    <a:cubicBezTo>
                      <a:pt x="72" y="48"/>
                      <a:pt x="72" y="47"/>
                      <a:pt x="73" y="46"/>
                    </a:cubicBezTo>
                    <a:cubicBezTo>
                      <a:pt x="73" y="44"/>
                      <a:pt x="73" y="42"/>
                      <a:pt x="76" y="4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7" name="Freeform 1235"/>
              <p:cNvSpPr>
                <a:spLocks/>
              </p:cNvSpPr>
              <p:nvPr/>
            </p:nvSpPr>
            <p:spPr bwMode="auto">
              <a:xfrm>
                <a:off x="3167333" y="2113573"/>
                <a:ext cx="245036" cy="280917"/>
              </a:xfrm>
              <a:custGeom>
                <a:avLst/>
                <a:gdLst>
                  <a:gd name="T0" fmla="*/ 56 w 65"/>
                  <a:gd name="T1" fmla="*/ 5 h 95"/>
                  <a:gd name="T2" fmla="*/ 46 w 65"/>
                  <a:gd name="T3" fmla="*/ 2 h 95"/>
                  <a:gd name="T4" fmla="*/ 43 w 65"/>
                  <a:gd name="T5" fmla="*/ 0 h 95"/>
                  <a:gd name="T6" fmla="*/ 42 w 65"/>
                  <a:gd name="T7" fmla="*/ 0 h 95"/>
                  <a:gd name="T8" fmla="*/ 41 w 65"/>
                  <a:gd name="T9" fmla="*/ 4 h 95"/>
                  <a:gd name="T10" fmla="*/ 39 w 65"/>
                  <a:gd name="T11" fmla="*/ 10 h 95"/>
                  <a:gd name="T12" fmla="*/ 38 w 65"/>
                  <a:gd name="T13" fmla="*/ 11 h 95"/>
                  <a:gd name="T14" fmla="*/ 37 w 65"/>
                  <a:gd name="T15" fmla="*/ 11 h 95"/>
                  <a:gd name="T16" fmla="*/ 34 w 65"/>
                  <a:gd name="T17" fmla="*/ 9 h 95"/>
                  <a:gd name="T18" fmla="*/ 30 w 65"/>
                  <a:gd name="T19" fmla="*/ 8 h 95"/>
                  <a:gd name="T20" fmla="*/ 25 w 65"/>
                  <a:gd name="T21" fmla="*/ 8 h 95"/>
                  <a:gd name="T22" fmla="*/ 25 w 65"/>
                  <a:gd name="T23" fmla="*/ 10 h 95"/>
                  <a:gd name="T24" fmla="*/ 31 w 65"/>
                  <a:gd name="T25" fmla="*/ 17 h 95"/>
                  <a:gd name="T26" fmla="*/ 33 w 65"/>
                  <a:gd name="T27" fmla="*/ 19 h 95"/>
                  <a:gd name="T28" fmla="*/ 30 w 65"/>
                  <a:gd name="T29" fmla="*/ 19 h 95"/>
                  <a:gd name="T30" fmla="*/ 21 w 65"/>
                  <a:gd name="T31" fmla="*/ 21 h 95"/>
                  <a:gd name="T32" fmla="*/ 21 w 65"/>
                  <a:gd name="T33" fmla="*/ 21 h 95"/>
                  <a:gd name="T34" fmla="*/ 20 w 65"/>
                  <a:gd name="T35" fmla="*/ 25 h 95"/>
                  <a:gd name="T36" fmla="*/ 15 w 65"/>
                  <a:gd name="T37" fmla="*/ 30 h 95"/>
                  <a:gd name="T38" fmla="*/ 10 w 65"/>
                  <a:gd name="T39" fmla="*/ 27 h 95"/>
                  <a:gd name="T40" fmla="*/ 9 w 65"/>
                  <a:gd name="T41" fmla="*/ 25 h 95"/>
                  <a:gd name="T42" fmla="*/ 0 w 65"/>
                  <a:gd name="T43" fmla="*/ 38 h 95"/>
                  <a:gd name="T44" fmla="*/ 14 w 65"/>
                  <a:gd name="T45" fmla="*/ 51 h 95"/>
                  <a:gd name="T46" fmla="*/ 15 w 65"/>
                  <a:gd name="T47" fmla="*/ 51 h 95"/>
                  <a:gd name="T48" fmla="*/ 15 w 65"/>
                  <a:gd name="T49" fmla="*/ 52 h 95"/>
                  <a:gd name="T50" fmla="*/ 15 w 65"/>
                  <a:gd name="T51" fmla="*/ 57 h 95"/>
                  <a:gd name="T52" fmla="*/ 15 w 65"/>
                  <a:gd name="T53" fmla="*/ 62 h 95"/>
                  <a:gd name="T54" fmla="*/ 12 w 65"/>
                  <a:gd name="T55" fmla="*/ 67 h 95"/>
                  <a:gd name="T56" fmla="*/ 9 w 65"/>
                  <a:gd name="T57" fmla="*/ 71 h 95"/>
                  <a:gd name="T58" fmla="*/ 29 w 65"/>
                  <a:gd name="T59" fmla="*/ 91 h 95"/>
                  <a:gd name="T60" fmla="*/ 36 w 65"/>
                  <a:gd name="T61" fmla="*/ 95 h 95"/>
                  <a:gd name="T62" fmla="*/ 39 w 65"/>
                  <a:gd name="T63" fmla="*/ 95 h 95"/>
                  <a:gd name="T64" fmla="*/ 37 w 65"/>
                  <a:gd name="T65" fmla="*/ 88 h 95"/>
                  <a:gd name="T66" fmla="*/ 35 w 65"/>
                  <a:gd name="T67" fmla="*/ 68 h 95"/>
                  <a:gd name="T68" fmla="*/ 52 w 65"/>
                  <a:gd name="T69" fmla="*/ 30 h 95"/>
                  <a:gd name="T70" fmla="*/ 59 w 65"/>
                  <a:gd name="T71" fmla="*/ 24 h 95"/>
                  <a:gd name="T72" fmla="*/ 57 w 65"/>
                  <a:gd name="T73" fmla="*/ 21 h 95"/>
                  <a:gd name="T74" fmla="*/ 57 w 65"/>
                  <a:gd name="T75" fmla="*/ 20 h 95"/>
                  <a:gd name="T76" fmla="*/ 58 w 65"/>
                  <a:gd name="T77" fmla="*/ 20 h 95"/>
                  <a:gd name="T78" fmla="*/ 65 w 65"/>
                  <a:gd name="T79" fmla="*/ 18 h 95"/>
                  <a:gd name="T80" fmla="*/ 62 w 65"/>
                  <a:gd name="T81" fmla="*/ 15 h 95"/>
                  <a:gd name="T82" fmla="*/ 56 w 65"/>
                  <a:gd name="T83" fmla="*/ 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5" h="95">
                    <a:moveTo>
                      <a:pt x="56" y="5"/>
                    </a:moveTo>
                    <a:cubicBezTo>
                      <a:pt x="53" y="5"/>
                      <a:pt x="48" y="4"/>
                      <a:pt x="46" y="2"/>
                    </a:cubicBezTo>
                    <a:cubicBezTo>
                      <a:pt x="45" y="1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42" y="1"/>
                      <a:pt x="41" y="3"/>
                      <a:pt x="41" y="4"/>
                    </a:cubicBezTo>
                    <a:cubicBezTo>
                      <a:pt x="40" y="6"/>
                      <a:pt x="40" y="8"/>
                      <a:pt x="39" y="10"/>
                    </a:cubicBezTo>
                    <a:lnTo>
                      <a:pt x="38" y="11"/>
                    </a:lnTo>
                    <a:lnTo>
                      <a:pt x="37" y="11"/>
                    </a:lnTo>
                    <a:cubicBezTo>
                      <a:pt x="36" y="10"/>
                      <a:pt x="35" y="10"/>
                      <a:pt x="34" y="9"/>
                    </a:cubicBezTo>
                    <a:cubicBezTo>
                      <a:pt x="32" y="8"/>
                      <a:pt x="31" y="8"/>
                      <a:pt x="30" y="8"/>
                    </a:cubicBezTo>
                    <a:lnTo>
                      <a:pt x="25" y="8"/>
                    </a:lnTo>
                    <a:lnTo>
                      <a:pt x="25" y="10"/>
                    </a:lnTo>
                    <a:cubicBezTo>
                      <a:pt x="27" y="13"/>
                      <a:pt x="28" y="14"/>
                      <a:pt x="31" y="17"/>
                    </a:cubicBezTo>
                    <a:lnTo>
                      <a:pt x="33" y="19"/>
                    </a:lnTo>
                    <a:lnTo>
                      <a:pt x="30" y="19"/>
                    </a:lnTo>
                    <a:cubicBezTo>
                      <a:pt x="27" y="19"/>
                      <a:pt x="22" y="20"/>
                      <a:pt x="21" y="21"/>
                    </a:cubicBezTo>
                    <a:lnTo>
                      <a:pt x="21" y="21"/>
                    </a:lnTo>
                    <a:cubicBezTo>
                      <a:pt x="21" y="22"/>
                      <a:pt x="20" y="23"/>
                      <a:pt x="20" y="25"/>
                    </a:cubicBezTo>
                    <a:cubicBezTo>
                      <a:pt x="19" y="27"/>
                      <a:pt x="19" y="30"/>
                      <a:pt x="15" y="30"/>
                    </a:cubicBezTo>
                    <a:cubicBezTo>
                      <a:pt x="13" y="30"/>
                      <a:pt x="11" y="28"/>
                      <a:pt x="10" y="27"/>
                    </a:cubicBezTo>
                    <a:cubicBezTo>
                      <a:pt x="10" y="26"/>
                      <a:pt x="9" y="25"/>
                      <a:pt x="9" y="25"/>
                    </a:cubicBezTo>
                    <a:cubicBezTo>
                      <a:pt x="3" y="25"/>
                      <a:pt x="0" y="33"/>
                      <a:pt x="0" y="38"/>
                    </a:cubicBezTo>
                    <a:cubicBezTo>
                      <a:pt x="0" y="46"/>
                      <a:pt x="11" y="50"/>
                      <a:pt x="14" y="51"/>
                    </a:cubicBezTo>
                    <a:lnTo>
                      <a:pt x="15" y="51"/>
                    </a:lnTo>
                    <a:lnTo>
                      <a:pt x="15" y="52"/>
                    </a:lnTo>
                    <a:cubicBezTo>
                      <a:pt x="14" y="56"/>
                      <a:pt x="14" y="56"/>
                      <a:pt x="15" y="57"/>
                    </a:cubicBezTo>
                    <a:cubicBezTo>
                      <a:pt x="15" y="58"/>
                      <a:pt x="15" y="59"/>
                      <a:pt x="15" y="62"/>
                    </a:cubicBezTo>
                    <a:cubicBezTo>
                      <a:pt x="15" y="65"/>
                      <a:pt x="13" y="66"/>
                      <a:pt x="12" y="67"/>
                    </a:cubicBezTo>
                    <a:cubicBezTo>
                      <a:pt x="10" y="68"/>
                      <a:pt x="9" y="69"/>
                      <a:pt x="9" y="71"/>
                    </a:cubicBezTo>
                    <a:cubicBezTo>
                      <a:pt x="9" y="81"/>
                      <a:pt x="20" y="87"/>
                      <a:pt x="29" y="91"/>
                    </a:cubicBezTo>
                    <a:cubicBezTo>
                      <a:pt x="32" y="93"/>
                      <a:pt x="34" y="94"/>
                      <a:pt x="36" y="95"/>
                    </a:cubicBezTo>
                    <a:lnTo>
                      <a:pt x="39" y="95"/>
                    </a:lnTo>
                    <a:cubicBezTo>
                      <a:pt x="38" y="92"/>
                      <a:pt x="38" y="90"/>
                      <a:pt x="37" y="88"/>
                    </a:cubicBezTo>
                    <a:cubicBezTo>
                      <a:pt x="36" y="82"/>
                      <a:pt x="35" y="77"/>
                      <a:pt x="35" y="68"/>
                    </a:cubicBezTo>
                    <a:cubicBezTo>
                      <a:pt x="35" y="45"/>
                      <a:pt x="43" y="38"/>
                      <a:pt x="52" y="30"/>
                    </a:cubicBezTo>
                    <a:cubicBezTo>
                      <a:pt x="54" y="28"/>
                      <a:pt x="56" y="26"/>
                      <a:pt x="59" y="24"/>
                    </a:cubicBezTo>
                    <a:cubicBezTo>
                      <a:pt x="58" y="23"/>
                      <a:pt x="57" y="22"/>
                      <a:pt x="57" y="21"/>
                    </a:cubicBezTo>
                    <a:lnTo>
                      <a:pt x="57" y="20"/>
                    </a:lnTo>
                    <a:lnTo>
                      <a:pt x="58" y="20"/>
                    </a:lnTo>
                    <a:cubicBezTo>
                      <a:pt x="61" y="20"/>
                      <a:pt x="64" y="18"/>
                      <a:pt x="65" y="18"/>
                    </a:cubicBezTo>
                    <a:cubicBezTo>
                      <a:pt x="64" y="17"/>
                      <a:pt x="63" y="16"/>
                      <a:pt x="62" y="15"/>
                    </a:cubicBezTo>
                    <a:cubicBezTo>
                      <a:pt x="60" y="12"/>
                      <a:pt x="58" y="10"/>
                      <a:pt x="56" y="5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8" name="Freeform 1236"/>
              <p:cNvSpPr>
                <a:spLocks/>
              </p:cNvSpPr>
              <p:nvPr/>
            </p:nvSpPr>
            <p:spPr bwMode="auto">
              <a:xfrm>
                <a:off x="3167333" y="2260718"/>
                <a:ext cx="16340" cy="53509"/>
              </a:xfrm>
              <a:custGeom>
                <a:avLst/>
                <a:gdLst>
                  <a:gd name="T0" fmla="*/ 2 w 5"/>
                  <a:gd name="T1" fmla="*/ 14 h 14"/>
                  <a:gd name="T2" fmla="*/ 3 w 5"/>
                  <a:gd name="T3" fmla="*/ 14 h 14"/>
                  <a:gd name="T4" fmla="*/ 5 w 5"/>
                  <a:gd name="T5" fmla="*/ 14 h 14"/>
                  <a:gd name="T6" fmla="*/ 5 w 5"/>
                  <a:gd name="T7" fmla="*/ 6 h 14"/>
                  <a:gd name="T8" fmla="*/ 2 w 5"/>
                  <a:gd name="T9" fmla="*/ 0 h 14"/>
                  <a:gd name="T10" fmla="*/ 0 w 5"/>
                  <a:gd name="T11" fmla="*/ 0 h 14"/>
                  <a:gd name="T12" fmla="*/ 0 w 5"/>
                  <a:gd name="T13" fmla="*/ 2 h 14"/>
                  <a:gd name="T14" fmla="*/ 1 w 5"/>
                  <a:gd name="T15" fmla="*/ 7 h 14"/>
                  <a:gd name="T16" fmla="*/ 3 w 5"/>
                  <a:gd name="T17" fmla="*/ 11 h 14"/>
                  <a:gd name="T18" fmla="*/ 3 w 5"/>
                  <a:gd name="T19" fmla="*/ 13 h 14"/>
                  <a:gd name="T20" fmla="*/ 2 w 5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2" y="14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5" y="14"/>
                      <a:pt x="5" y="14"/>
                      <a:pt x="5" y="14"/>
                    </a:cubicBezTo>
                    <a:lnTo>
                      <a:pt x="5" y="6"/>
                    </a:ln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2" y="8"/>
                      <a:pt x="3" y="10"/>
                      <a:pt x="3" y="11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3" y="14"/>
                      <a:pt x="2" y="14"/>
                      <a:pt x="2" y="1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79" name="Freeform 1237"/>
              <p:cNvSpPr>
                <a:spLocks/>
              </p:cNvSpPr>
              <p:nvPr/>
            </p:nvSpPr>
            <p:spPr bwMode="auto">
              <a:xfrm>
                <a:off x="3641056" y="1310958"/>
                <a:ext cx="65342" cy="26754"/>
              </a:xfrm>
              <a:custGeom>
                <a:avLst/>
                <a:gdLst>
                  <a:gd name="T0" fmla="*/ 18 w 18"/>
                  <a:gd name="T1" fmla="*/ 9 h 9"/>
                  <a:gd name="T2" fmla="*/ 17 w 18"/>
                  <a:gd name="T3" fmla="*/ 3 h 9"/>
                  <a:gd name="T4" fmla="*/ 14 w 18"/>
                  <a:gd name="T5" fmla="*/ 2 h 9"/>
                  <a:gd name="T6" fmla="*/ 3 w 18"/>
                  <a:gd name="T7" fmla="*/ 2 h 9"/>
                  <a:gd name="T8" fmla="*/ 2 w 18"/>
                  <a:gd name="T9" fmla="*/ 1 h 9"/>
                  <a:gd name="T10" fmla="*/ 0 w 18"/>
                  <a:gd name="T11" fmla="*/ 0 h 9"/>
                  <a:gd name="T12" fmla="*/ 0 w 18"/>
                  <a:gd name="T13" fmla="*/ 0 h 9"/>
                  <a:gd name="T14" fmla="*/ 0 w 18"/>
                  <a:gd name="T15" fmla="*/ 1 h 9"/>
                  <a:gd name="T16" fmla="*/ 0 w 18"/>
                  <a:gd name="T17" fmla="*/ 2 h 9"/>
                  <a:gd name="T18" fmla="*/ 4 w 18"/>
                  <a:gd name="T19" fmla="*/ 6 h 9"/>
                  <a:gd name="T20" fmla="*/ 7 w 18"/>
                  <a:gd name="T21" fmla="*/ 6 h 9"/>
                  <a:gd name="T22" fmla="*/ 11 w 18"/>
                  <a:gd name="T23" fmla="*/ 6 h 9"/>
                  <a:gd name="T24" fmla="*/ 15 w 18"/>
                  <a:gd name="T25" fmla="*/ 6 h 9"/>
                  <a:gd name="T26" fmla="*/ 15 w 18"/>
                  <a:gd name="T27" fmla="*/ 7 h 9"/>
                  <a:gd name="T28" fmla="*/ 18 w 18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9">
                    <a:moveTo>
                      <a:pt x="18" y="9"/>
                    </a:moveTo>
                    <a:cubicBezTo>
                      <a:pt x="18" y="8"/>
                      <a:pt x="17" y="6"/>
                      <a:pt x="17" y="3"/>
                    </a:cubicBezTo>
                    <a:cubicBezTo>
                      <a:pt x="16" y="3"/>
                      <a:pt x="15" y="2"/>
                      <a:pt x="14" y="2"/>
                    </a:cubicBezTo>
                    <a:lnTo>
                      <a:pt x="3" y="2"/>
                    </a:ln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9" y="6"/>
                      <a:pt x="10" y="6"/>
                      <a:pt x="11" y="6"/>
                    </a:cubicBezTo>
                    <a:lnTo>
                      <a:pt x="15" y="6"/>
                    </a:lnTo>
                    <a:lnTo>
                      <a:pt x="15" y="7"/>
                    </a:lnTo>
                    <a:cubicBezTo>
                      <a:pt x="15" y="8"/>
                      <a:pt x="16" y="9"/>
                      <a:pt x="18" y="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0" name="Freeform 1238"/>
              <p:cNvSpPr>
                <a:spLocks/>
              </p:cNvSpPr>
              <p:nvPr/>
            </p:nvSpPr>
            <p:spPr bwMode="auto">
              <a:xfrm>
                <a:off x="3657387" y="1324331"/>
                <a:ext cx="98013" cy="66889"/>
              </a:xfrm>
              <a:custGeom>
                <a:avLst/>
                <a:gdLst>
                  <a:gd name="T0" fmla="*/ 18 w 30"/>
                  <a:gd name="T1" fmla="*/ 11 h 18"/>
                  <a:gd name="T2" fmla="*/ 24 w 30"/>
                  <a:gd name="T3" fmla="*/ 11 h 18"/>
                  <a:gd name="T4" fmla="*/ 26 w 30"/>
                  <a:gd name="T5" fmla="*/ 11 h 18"/>
                  <a:gd name="T6" fmla="*/ 27 w 30"/>
                  <a:gd name="T7" fmla="*/ 11 h 18"/>
                  <a:gd name="T8" fmla="*/ 30 w 30"/>
                  <a:gd name="T9" fmla="*/ 9 h 18"/>
                  <a:gd name="T10" fmla="*/ 30 w 30"/>
                  <a:gd name="T11" fmla="*/ 8 h 18"/>
                  <a:gd name="T12" fmla="*/ 26 w 30"/>
                  <a:gd name="T13" fmla="*/ 5 h 18"/>
                  <a:gd name="T14" fmla="*/ 26 w 30"/>
                  <a:gd name="T15" fmla="*/ 2 h 18"/>
                  <a:gd name="T16" fmla="*/ 26 w 30"/>
                  <a:gd name="T17" fmla="*/ 0 h 18"/>
                  <a:gd name="T18" fmla="*/ 25 w 30"/>
                  <a:gd name="T19" fmla="*/ 0 h 18"/>
                  <a:gd name="T20" fmla="*/ 21 w 30"/>
                  <a:gd name="T21" fmla="*/ 5 h 18"/>
                  <a:gd name="T22" fmla="*/ 15 w 30"/>
                  <a:gd name="T23" fmla="*/ 10 h 18"/>
                  <a:gd name="T24" fmla="*/ 11 w 30"/>
                  <a:gd name="T25" fmla="*/ 9 h 18"/>
                  <a:gd name="T26" fmla="*/ 9 w 30"/>
                  <a:gd name="T27" fmla="*/ 7 h 18"/>
                  <a:gd name="T28" fmla="*/ 8 w 30"/>
                  <a:gd name="T29" fmla="*/ 8 h 18"/>
                  <a:gd name="T30" fmla="*/ 4 w 30"/>
                  <a:gd name="T31" fmla="*/ 10 h 18"/>
                  <a:gd name="T32" fmla="*/ 0 w 30"/>
                  <a:gd name="T33" fmla="*/ 9 h 18"/>
                  <a:gd name="T34" fmla="*/ 0 w 30"/>
                  <a:gd name="T35" fmla="*/ 12 h 18"/>
                  <a:gd name="T36" fmla="*/ 2 w 30"/>
                  <a:gd name="T37" fmla="*/ 18 h 18"/>
                  <a:gd name="T38" fmla="*/ 7 w 30"/>
                  <a:gd name="T39" fmla="*/ 15 h 18"/>
                  <a:gd name="T40" fmla="*/ 10 w 30"/>
                  <a:gd name="T41" fmla="*/ 13 h 18"/>
                  <a:gd name="T42" fmla="*/ 12 w 30"/>
                  <a:gd name="T43" fmla="*/ 14 h 18"/>
                  <a:gd name="T44" fmla="*/ 13 w 30"/>
                  <a:gd name="T45" fmla="*/ 14 h 18"/>
                  <a:gd name="T46" fmla="*/ 14 w 30"/>
                  <a:gd name="T47" fmla="*/ 13 h 18"/>
                  <a:gd name="T48" fmla="*/ 18 w 30"/>
                  <a:gd name="T4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18">
                    <a:moveTo>
                      <a:pt x="18" y="11"/>
                    </a:moveTo>
                    <a:lnTo>
                      <a:pt x="24" y="11"/>
                    </a:lnTo>
                    <a:cubicBezTo>
                      <a:pt x="25" y="11"/>
                      <a:pt x="25" y="11"/>
                      <a:pt x="26" y="11"/>
                    </a:cubicBezTo>
                    <a:lnTo>
                      <a:pt x="27" y="11"/>
                    </a:lnTo>
                    <a:cubicBezTo>
                      <a:pt x="28" y="11"/>
                      <a:pt x="28" y="11"/>
                      <a:pt x="30" y="9"/>
                    </a:cubicBezTo>
                    <a:lnTo>
                      <a:pt x="30" y="8"/>
                    </a:lnTo>
                    <a:cubicBezTo>
                      <a:pt x="28" y="8"/>
                      <a:pt x="26" y="8"/>
                      <a:pt x="26" y="5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0"/>
                    </a:cubicBezTo>
                    <a:lnTo>
                      <a:pt x="25" y="0"/>
                    </a:lnTo>
                    <a:cubicBezTo>
                      <a:pt x="23" y="0"/>
                      <a:pt x="22" y="2"/>
                      <a:pt x="21" y="5"/>
                    </a:cubicBezTo>
                    <a:cubicBezTo>
                      <a:pt x="19" y="7"/>
                      <a:pt x="18" y="10"/>
                      <a:pt x="15" y="10"/>
                    </a:cubicBezTo>
                    <a:cubicBezTo>
                      <a:pt x="13" y="10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7" y="9"/>
                      <a:pt x="6" y="10"/>
                      <a:pt x="4" y="10"/>
                    </a:cubicBezTo>
                    <a:cubicBezTo>
                      <a:pt x="3" y="10"/>
                      <a:pt x="1" y="10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8"/>
                      <a:pt x="0" y="18"/>
                      <a:pt x="2" y="18"/>
                    </a:cubicBezTo>
                    <a:cubicBezTo>
                      <a:pt x="4" y="18"/>
                      <a:pt x="6" y="16"/>
                      <a:pt x="7" y="15"/>
                    </a:cubicBezTo>
                    <a:cubicBezTo>
                      <a:pt x="8" y="14"/>
                      <a:pt x="9" y="13"/>
                      <a:pt x="10" y="13"/>
                    </a:cubicBezTo>
                    <a:cubicBezTo>
                      <a:pt x="11" y="13"/>
                      <a:pt x="11" y="13"/>
                      <a:pt x="12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5" y="13"/>
                      <a:pt x="16" y="11"/>
                      <a:pt x="18" y="1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1" name="Freeform 1239"/>
              <p:cNvSpPr>
                <a:spLocks/>
              </p:cNvSpPr>
              <p:nvPr/>
            </p:nvSpPr>
            <p:spPr bwMode="auto">
              <a:xfrm>
                <a:off x="3755400" y="1404594"/>
                <a:ext cx="16340" cy="26754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0 h 8"/>
                  <a:gd name="T4" fmla="*/ 4 w 6"/>
                  <a:gd name="T5" fmla="*/ 1 h 8"/>
                  <a:gd name="T6" fmla="*/ 3 w 6"/>
                  <a:gd name="T7" fmla="*/ 1 h 8"/>
                  <a:gd name="T8" fmla="*/ 0 w 6"/>
                  <a:gd name="T9" fmla="*/ 5 h 8"/>
                  <a:gd name="T10" fmla="*/ 2 w 6"/>
                  <a:gd name="T11" fmla="*/ 8 h 8"/>
                  <a:gd name="T12" fmla="*/ 3 w 6"/>
                  <a:gd name="T13" fmla="*/ 8 h 8"/>
                  <a:gd name="T14" fmla="*/ 4 w 6"/>
                  <a:gd name="T15" fmla="*/ 8 h 8"/>
                  <a:gd name="T16" fmla="*/ 5 w 6"/>
                  <a:gd name="T17" fmla="*/ 3 h 8"/>
                  <a:gd name="T18" fmla="*/ 6 w 6"/>
                  <a:gd name="T19" fmla="*/ 0 h 8"/>
                  <a:gd name="T20" fmla="*/ 6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lnTo>
                      <a:pt x="3" y="1"/>
                    </a:lnTo>
                    <a:cubicBezTo>
                      <a:pt x="1" y="2"/>
                      <a:pt x="0" y="3"/>
                      <a:pt x="0" y="5"/>
                    </a:cubicBezTo>
                    <a:cubicBezTo>
                      <a:pt x="0" y="7"/>
                      <a:pt x="1" y="7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4" y="8"/>
                    </a:lnTo>
                    <a:cubicBezTo>
                      <a:pt x="4" y="6"/>
                      <a:pt x="5" y="4"/>
                      <a:pt x="5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2" name="Freeform 1240"/>
              <p:cNvSpPr>
                <a:spLocks/>
              </p:cNvSpPr>
              <p:nvPr/>
            </p:nvSpPr>
            <p:spPr bwMode="auto">
              <a:xfrm>
                <a:off x="4000427" y="1431349"/>
                <a:ext cx="49011" cy="26754"/>
              </a:xfrm>
              <a:custGeom>
                <a:avLst/>
                <a:gdLst>
                  <a:gd name="T0" fmla="*/ 12 w 15"/>
                  <a:gd name="T1" fmla="*/ 0 h 12"/>
                  <a:gd name="T2" fmla="*/ 12 w 15"/>
                  <a:gd name="T3" fmla="*/ 3 h 12"/>
                  <a:gd name="T4" fmla="*/ 5 w 15"/>
                  <a:gd name="T5" fmla="*/ 6 h 12"/>
                  <a:gd name="T6" fmla="*/ 0 w 15"/>
                  <a:gd name="T7" fmla="*/ 8 h 12"/>
                  <a:gd name="T8" fmla="*/ 5 w 15"/>
                  <a:gd name="T9" fmla="*/ 12 h 12"/>
                  <a:gd name="T10" fmla="*/ 15 w 15"/>
                  <a:gd name="T11" fmla="*/ 2 h 12"/>
                  <a:gd name="T12" fmla="*/ 12 w 1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lnTo>
                      <a:pt x="12" y="3"/>
                    </a:lnTo>
                    <a:cubicBezTo>
                      <a:pt x="11" y="6"/>
                      <a:pt x="8" y="6"/>
                      <a:pt x="5" y="6"/>
                    </a:cubicBezTo>
                    <a:cubicBezTo>
                      <a:pt x="1" y="6"/>
                      <a:pt x="0" y="6"/>
                      <a:pt x="0" y="8"/>
                    </a:cubicBezTo>
                    <a:cubicBezTo>
                      <a:pt x="0" y="11"/>
                      <a:pt x="1" y="12"/>
                      <a:pt x="5" y="12"/>
                    </a:cubicBezTo>
                    <a:cubicBezTo>
                      <a:pt x="13" y="12"/>
                      <a:pt x="15" y="8"/>
                      <a:pt x="15" y="2"/>
                    </a:cubicBezTo>
                    <a:cubicBezTo>
                      <a:pt x="15" y="1"/>
                      <a:pt x="14" y="0"/>
                      <a:pt x="12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3" name="Freeform 1241"/>
              <p:cNvSpPr>
                <a:spLocks/>
              </p:cNvSpPr>
              <p:nvPr/>
            </p:nvSpPr>
            <p:spPr bwMode="auto">
              <a:xfrm>
                <a:off x="3902423" y="1431349"/>
                <a:ext cx="65342" cy="40135"/>
              </a:xfrm>
              <a:custGeom>
                <a:avLst/>
                <a:gdLst>
                  <a:gd name="T0" fmla="*/ 11 w 17"/>
                  <a:gd name="T1" fmla="*/ 4 h 15"/>
                  <a:gd name="T2" fmla="*/ 7 w 17"/>
                  <a:gd name="T3" fmla="*/ 1 h 15"/>
                  <a:gd name="T4" fmla="*/ 6 w 17"/>
                  <a:gd name="T5" fmla="*/ 0 h 15"/>
                  <a:gd name="T6" fmla="*/ 4 w 17"/>
                  <a:gd name="T7" fmla="*/ 0 h 15"/>
                  <a:gd name="T8" fmla="*/ 0 w 17"/>
                  <a:gd name="T9" fmla="*/ 10 h 15"/>
                  <a:gd name="T10" fmla="*/ 8 w 17"/>
                  <a:gd name="T11" fmla="*/ 15 h 15"/>
                  <a:gd name="T12" fmla="*/ 15 w 17"/>
                  <a:gd name="T13" fmla="*/ 12 h 15"/>
                  <a:gd name="T14" fmla="*/ 16 w 17"/>
                  <a:gd name="T15" fmla="*/ 3 h 15"/>
                  <a:gd name="T16" fmla="*/ 14 w 17"/>
                  <a:gd name="T17" fmla="*/ 3 h 15"/>
                  <a:gd name="T18" fmla="*/ 11 w 17"/>
                  <a:gd name="T1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5">
                    <a:moveTo>
                      <a:pt x="11" y="4"/>
                    </a:moveTo>
                    <a:cubicBezTo>
                      <a:pt x="9" y="4"/>
                      <a:pt x="8" y="2"/>
                      <a:pt x="7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0" y="7"/>
                      <a:pt x="0" y="10"/>
                    </a:cubicBezTo>
                    <a:cubicBezTo>
                      <a:pt x="0" y="13"/>
                      <a:pt x="4" y="15"/>
                      <a:pt x="8" y="15"/>
                    </a:cubicBezTo>
                    <a:cubicBezTo>
                      <a:pt x="11" y="15"/>
                      <a:pt x="14" y="14"/>
                      <a:pt x="15" y="12"/>
                    </a:cubicBezTo>
                    <a:cubicBezTo>
                      <a:pt x="17" y="10"/>
                      <a:pt x="17" y="7"/>
                      <a:pt x="16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3" y="3"/>
                      <a:pt x="12" y="4"/>
                      <a:pt x="11" y="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4" name="Freeform 1242"/>
              <p:cNvSpPr>
                <a:spLocks/>
              </p:cNvSpPr>
              <p:nvPr/>
            </p:nvSpPr>
            <p:spPr bwMode="auto">
              <a:xfrm>
                <a:off x="3853413" y="1444729"/>
                <a:ext cx="32671" cy="40135"/>
              </a:xfrm>
              <a:custGeom>
                <a:avLst/>
                <a:gdLst>
                  <a:gd name="T0" fmla="*/ 10 w 11"/>
                  <a:gd name="T1" fmla="*/ 2 h 11"/>
                  <a:gd name="T2" fmla="*/ 8 w 11"/>
                  <a:gd name="T3" fmla="*/ 1 h 11"/>
                  <a:gd name="T4" fmla="*/ 7 w 11"/>
                  <a:gd name="T5" fmla="*/ 0 h 11"/>
                  <a:gd name="T6" fmla="*/ 0 w 11"/>
                  <a:gd name="T7" fmla="*/ 8 h 11"/>
                  <a:gd name="T8" fmla="*/ 1 w 11"/>
                  <a:gd name="T9" fmla="*/ 11 h 11"/>
                  <a:gd name="T10" fmla="*/ 5 w 11"/>
                  <a:gd name="T11" fmla="*/ 9 h 11"/>
                  <a:gd name="T12" fmla="*/ 10 w 11"/>
                  <a:gd name="T13" fmla="*/ 6 h 11"/>
                  <a:gd name="T14" fmla="*/ 11 w 11"/>
                  <a:gd name="T15" fmla="*/ 5 h 11"/>
                  <a:gd name="T16" fmla="*/ 11 w 11"/>
                  <a:gd name="T17" fmla="*/ 2 h 11"/>
                  <a:gd name="T18" fmla="*/ 10 w 11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10" y="2"/>
                    </a:moveTo>
                    <a:cubicBezTo>
                      <a:pt x="9" y="2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4" y="0"/>
                      <a:pt x="0" y="7"/>
                      <a:pt x="0" y="8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2" y="11"/>
                      <a:pt x="4" y="10"/>
                      <a:pt x="5" y="9"/>
                    </a:cubicBezTo>
                    <a:cubicBezTo>
                      <a:pt x="6" y="8"/>
                      <a:pt x="8" y="6"/>
                      <a:pt x="10" y="6"/>
                    </a:cubicBezTo>
                    <a:cubicBezTo>
                      <a:pt x="10" y="6"/>
                      <a:pt x="11" y="5"/>
                      <a:pt x="11" y="5"/>
                    </a:cubicBezTo>
                    <a:lnTo>
                      <a:pt x="11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5" name="Freeform 1243"/>
              <p:cNvSpPr>
                <a:spLocks/>
              </p:cNvSpPr>
              <p:nvPr/>
            </p:nvSpPr>
            <p:spPr bwMode="auto">
              <a:xfrm>
                <a:off x="3820742" y="1444729"/>
                <a:ext cx="32671" cy="26754"/>
              </a:xfrm>
              <a:custGeom>
                <a:avLst/>
                <a:gdLst>
                  <a:gd name="T0" fmla="*/ 9 w 9"/>
                  <a:gd name="T1" fmla="*/ 0 h 8"/>
                  <a:gd name="T2" fmla="*/ 8 w 9"/>
                  <a:gd name="T3" fmla="*/ 0 h 8"/>
                  <a:gd name="T4" fmla="*/ 8 w 9"/>
                  <a:gd name="T5" fmla="*/ 0 h 8"/>
                  <a:gd name="T6" fmla="*/ 8 w 9"/>
                  <a:gd name="T7" fmla="*/ 0 h 8"/>
                  <a:gd name="T8" fmla="*/ 0 w 9"/>
                  <a:gd name="T9" fmla="*/ 6 h 8"/>
                  <a:gd name="T10" fmla="*/ 1 w 9"/>
                  <a:gd name="T11" fmla="*/ 8 h 8"/>
                  <a:gd name="T12" fmla="*/ 9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lnTo>
                      <a:pt x="8" y="0"/>
                    </a:ln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0" y="4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3" y="7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6" name="Freeform 1244"/>
              <p:cNvSpPr>
                <a:spLocks/>
              </p:cNvSpPr>
              <p:nvPr/>
            </p:nvSpPr>
            <p:spPr bwMode="auto">
              <a:xfrm>
                <a:off x="3869753" y="1498238"/>
                <a:ext cx="16340" cy="13381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1 h 3"/>
                  <a:gd name="T6" fmla="*/ 2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3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7" name="Freeform 1245"/>
              <p:cNvSpPr>
                <a:spLocks/>
              </p:cNvSpPr>
              <p:nvPr/>
            </p:nvSpPr>
            <p:spPr bwMode="auto">
              <a:xfrm>
                <a:off x="3853413" y="1364466"/>
                <a:ext cx="32671" cy="53509"/>
              </a:xfrm>
              <a:custGeom>
                <a:avLst/>
                <a:gdLst>
                  <a:gd name="T0" fmla="*/ 10 w 11"/>
                  <a:gd name="T1" fmla="*/ 12 h 17"/>
                  <a:gd name="T2" fmla="*/ 9 w 11"/>
                  <a:gd name="T3" fmla="*/ 10 h 17"/>
                  <a:gd name="T4" fmla="*/ 10 w 11"/>
                  <a:gd name="T5" fmla="*/ 8 h 17"/>
                  <a:gd name="T6" fmla="*/ 10 w 11"/>
                  <a:gd name="T7" fmla="*/ 6 h 17"/>
                  <a:gd name="T8" fmla="*/ 8 w 11"/>
                  <a:gd name="T9" fmla="*/ 5 h 17"/>
                  <a:gd name="T10" fmla="*/ 1 w 11"/>
                  <a:gd name="T11" fmla="*/ 1 h 17"/>
                  <a:gd name="T12" fmla="*/ 0 w 11"/>
                  <a:gd name="T13" fmla="*/ 0 h 17"/>
                  <a:gd name="T14" fmla="*/ 0 w 11"/>
                  <a:gd name="T15" fmla="*/ 0 h 17"/>
                  <a:gd name="T16" fmla="*/ 0 w 11"/>
                  <a:gd name="T17" fmla="*/ 1 h 17"/>
                  <a:gd name="T18" fmla="*/ 8 w 11"/>
                  <a:gd name="T19" fmla="*/ 17 h 17"/>
                  <a:gd name="T20" fmla="*/ 9 w 11"/>
                  <a:gd name="T21" fmla="*/ 17 h 17"/>
                  <a:gd name="T22" fmla="*/ 10 w 11"/>
                  <a:gd name="T23" fmla="*/ 15 h 17"/>
                  <a:gd name="T24" fmla="*/ 11 w 11"/>
                  <a:gd name="T25" fmla="*/ 14 h 17"/>
                  <a:gd name="T26" fmla="*/ 10 w 11"/>
                  <a:gd name="T2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7">
                    <a:moveTo>
                      <a:pt x="10" y="12"/>
                    </a:moveTo>
                    <a:cubicBezTo>
                      <a:pt x="10" y="11"/>
                      <a:pt x="9" y="10"/>
                      <a:pt x="9" y="10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5"/>
                      <a:pt x="8" y="5"/>
                      <a:pt x="8" y="5"/>
                    </a:cubicBezTo>
                    <a:cubicBezTo>
                      <a:pt x="4" y="5"/>
                      <a:pt x="2" y="3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4" y="17"/>
                      <a:pt x="8" y="17"/>
                    </a:cubicBezTo>
                    <a:lnTo>
                      <a:pt x="9" y="17"/>
                    </a:lnTo>
                    <a:cubicBezTo>
                      <a:pt x="10" y="16"/>
                      <a:pt x="10" y="16"/>
                      <a:pt x="10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1" y="13"/>
                      <a:pt x="10" y="13"/>
                      <a:pt x="10" y="1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8" name="Freeform 1246"/>
              <p:cNvSpPr>
                <a:spLocks/>
              </p:cNvSpPr>
              <p:nvPr/>
            </p:nvSpPr>
            <p:spPr bwMode="auto">
              <a:xfrm>
                <a:off x="3886084" y="1337712"/>
                <a:ext cx="32671" cy="26754"/>
              </a:xfrm>
              <a:custGeom>
                <a:avLst/>
                <a:gdLst>
                  <a:gd name="T0" fmla="*/ 5 w 10"/>
                  <a:gd name="T1" fmla="*/ 6 h 6"/>
                  <a:gd name="T2" fmla="*/ 6 w 10"/>
                  <a:gd name="T3" fmla="*/ 4 h 6"/>
                  <a:gd name="T4" fmla="*/ 8 w 10"/>
                  <a:gd name="T5" fmla="*/ 2 h 6"/>
                  <a:gd name="T6" fmla="*/ 10 w 10"/>
                  <a:gd name="T7" fmla="*/ 2 h 6"/>
                  <a:gd name="T8" fmla="*/ 6 w 10"/>
                  <a:gd name="T9" fmla="*/ 0 h 6"/>
                  <a:gd name="T10" fmla="*/ 0 w 10"/>
                  <a:gd name="T11" fmla="*/ 0 h 6"/>
                  <a:gd name="T12" fmla="*/ 0 w 10"/>
                  <a:gd name="T13" fmla="*/ 1 h 6"/>
                  <a:gd name="T14" fmla="*/ 5 w 10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5" y="6"/>
                    </a:moveTo>
                    <a:cubicBezTo>
                      <a:pt x="5" y="6"/>
                      <a:pt x="6" y="5"/>
                      <a:pt x="6" y="4"/>
                    </a:cubicBezTo>
                    <a:cubicBezTo>
                      <a:pt x="6" y="3"/>
                      <a:pt x="7" y="2"/>
                      <a:pt x="8" y="2"/>
                    </a:cubicBezTo>
                    <a:lnTo>
                      <a:pt x="10" y="2"/>
                    </a:lnTo>
                    <a:cubicBezTo>
                      <a:pt x="9" y="2"/>
                      <a:pt x="7" y="1"/>
                      <a:pt x="6" y="0"/>
                    </a:cubicBezTo>
                    <a:lnTo>
                      <a:pt x="0" y="0"/>
                    </a:lnTo>
                    <a:lnTo>
                      <a:pt x="0" y="1"/>
                    </a:lnTo>
                    <a:cubicBezTo>
                      <a:pt x="0" y="3"/>
                      <a:pt x="2" y="6"/>
                      <a:pt x="5" y="6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89" name="Freeform 1247"/>
              <p:cNvSpPr>
                <a:spLocks/>
              </p:cNvSpPr>
              <p:nvPr/>
            </p:nvSpPr>
            <p:spPr bwMode="auto">
              <a:xfrm>
                <a:off x="3918754" y="1337712"/>
                <a:ext cx="16340" cy="13381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5 h 5"/>
                  <a:gd name="T4" fmla="*/ 2 w 3"/>
                  <a:gd name="T5" fmla="*/ 5 h 5"/>
                  <a:gd name="T6" fmla="*/ 3 w 3"/>
                  <a:gd name="T7" fmla="*/ 3 h 5"/>
                  <a:gd name="T8" fmla="*/ 1 w 3"/>
                  <a:gd name="T9" fmla="*/ 0 h 5"/>
                  <a:gd name="T10" fmla="*/ 0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0" y="5"/>
                    </a:lnTo>
                    <a:lnTo>
                      <a:pt x="2" y="5"/>
                    </a:lnTo>
                    <a:cubicBezTo>
                      <a:pt x="3" y="5"/>
                      <a:pt x="3" y="5"/>
                      <a:pt x="3" y="3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90" name="Freeform 1248"/>
              <p:cNvSpPr>
                <a:spLocks/>
              </p:cNvSpPr>
              <p:nvPr/>
            </p:nvSpPr>
            <p:spPr bwMode="auto">
              <a:xfrm>
                <a:off x="3951417" y="1404594"/>
                <a:ext cx="32671" cy="13381"/>
              </a:xfrm>
              <a:custGeom>
                <a:avLst/>
                <a:gdLst>
                  <a:gd name="T0" fmla="*/ 6 w 6"/>
                  <a:gd name="T1" fmla="*/ 1 h 3"/>
                  <a:gd name="T2" fmla="*/ 6 w 6"/>
                  <a:gd name="T3" fmla="*/ 0 h 3"/>
                  <a:gd name="T4" fmla="*/ 6 w 6"/>
                  <a:gd name="T5" fmla="*/ 0 h 3"/>
                  <a:gd name="T6" fmla="*/ 0 w 6"/>
                  <a:gd name="T7" fmla="*/ 0 h 3"/>
                  <a:gd name="T8" fmla="*/ 0 w 6"/>
                  <a:gd name="T9" fmla="*/ 0 h 3"/>
                  <a:gd name="T10" fmla="*/ 3 w 6"/>
                  <a:gd name="T11" fmla="*/ 3 h 3"/>
                  <a:gd name="T12" fmla="*/ 6 w 6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2"/>
                      <a:pt x="1" y="3"/>
                      <a:pt x="3" y="3"/>
                    </a:cubicBezTo>
                    <a:cubicBezTo>
                      <a:pt x="5" y="3"/>
                      <a:pt x="6" y="2"/>
                      <a:pt x="6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91" name="Freeform 1249"/>
              <p:cNvSpPr>
                <a:spLocks/>
              </p:cNvSpPr>
              <p:nvPr/>
            </p:nvSpPr>
            <p:spPr bwMode="auto">
              <a:xfrm>
                <a:off x="4033098" y="1351086"/>
                <a:ext cx="16340" cy="13381"/>
              </a:xfrm>
              <a:custGeom>
                <a:avLst/>
                <a:gdLst>
                  <a:gd name="T0" fmla="*/ 1 w 3"/>
                  <a:gd name="T1" fmla="*/ 7 h 7"/>
                  <a:gd name="T2" fmla="*/ 3 w 3"/>
                  <a:gd name="T3" fmla="*/ 2 h 7"/>
                  <a:gd name="T4" fmla="*/ 0 w 3"/>
                  <a:gd name="T5" fmla="*/ 0 h 7"/>
                  <a:gd name="T6" fmla="*/ 0 w 3"/>
                  <a:gd name="T7" fmla="*/ 2 h 7"/>
                  <a:gd name="T8" fmla="*/ 1 w 3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2" y="7"/>
                      <a:pt x="3" y="5"/>
                      <a:pt x="3" y="2"/>
                    </a:cubicBezTo>
                    <a:lnTo>
                      <a:pt x="0" y="0"/>
                    </a:lnTo>
                    <a:lnTo>
                      <a:pt x="0" y="2"/>
                    </a:ln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92" name="Freeform 1250"/>
              <p:cNvSpPr>
                <a:spLocks/>
              </p:cNvSpPr>
              <p:nvPr/>
            </p:nvSpPr>
            <p:spPr bwMode="auto">
              <a:xfrm>
                <a:off x="3967765" y="1310958"/>
                <a:ext cx="16340" cy="13381"/>
              </a:xfrm>
              <a:custGeom>
                <a:avLst/>
                <a:gdLst>
                  <a:gd name="T0" fmla="*/ 5 w 5"/>
                  <a:gd name="T1" fmla="*/ 2 h 3"/>
                  <a:gd name="T2" fmla="*/ 4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2 h 3"/>
                  <a:gd name="T10" fmla="*/ 3 w 5"/>
                  <a:gd name="T11" fmla="*/ 3 h 3"/>
                  <a:gd name="T12" fmla="*/ 5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3"/>
                      <a:pt x="5" y="3"/>
                      <a:pt x="5" y="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93" name="Freeform 1251"/>
              <p:cNvSpPr>
                <a:spLocks/>
              </p:cNvSpPr>
              <p:nvPr/>
            </p:nvSpPr>
            <p:spPr bwMode="auto">
              <a:xfrm>
                <a:off x="4588494" y="1498238"/>
                <a:ext cx="32671" cy="13381"/>
              </a:xfrm>
              <a:custGeom>
                <a:avLst/>
                <a:gdLst>
                  <a:gd name="T0" fmla="*/ 3 w 6"/>
                  <a:gd name="T1" fmla="*/ 0 h 4"/>
                  <a:gd name="T2" fmla="*/ 0 w 6"/>
                  <a:gd name="T3" fmla="*/ 1 h 4"/>
                  <a:gd name="T4" fmla="*/ 4 w 6"/>
                  <a:gd name="T5" fmla="*/ 4 h 4"/>
                  <a:gd name="T6" fmla="*/ 5 w 6"/>
                  <a:gd name="T7" fmla="*/ 3 h 4"/>
                  <a:gd name="T8" fmla="*/ 6 w 6"/>
                  <a:gd name="T9" fmla="*/ 2 h 4"/>
                  <a:gd name="T10" fmla="*/ 3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894" name="Freeform 1252"/>
              <p:cNvSpPr>
                <a:spLocks/>
              </p:cNvSpPr>
              <p:nvPr/>
            </p:nvSpPr>
            <p:spPr bwMode="auto">
              <a:xfrm>
                <a:off x="4621165" y="1632002"/>
                <a:ext cx="49011" cy="26754"/>
              </a:xfrm>
              <a:custGeom>
                <a:avLst/>
                <a:gdLst>
                  <a:gd name="T0" fmla="*/ 10 w 14"/>
                  <a:gd name="T1" fmla="*/ 12 h 12"/>
                  <a:gd name="T2" fmla="*/ 14 w 14"/>
                  <a:gd name="T3" fmla="*/ 5 h 12"/>
                  <a:gd name="T4" fmla="*/ 4 w 14"/>
                  <a:gd name="T5" fmla="*/ 0 h 12"/>
                  <a:gd name="T6" fmla="*/ 2 w 14"/>
                  <a:gd name="T7" fmla="*/ 0 h 12"/>
                  <a:gd name="T8" fmla="*/ 1 w 14"/>
                  <a:gd name="T9" fmla="*/ 1 h 12"/>
                  <a:gd name="T10" fmla="*/ 1 w 14"/>
                  <a:gd name="T11" fmla="*/ 3 h 12"/>
                  <a:gd name="T12" fmla="*/ 1 w 14"/>
                  <a:gd name="T13" fmla="*/ 5 h 12"/>
                  <a:gd name="T14" fmla="*/ 7 w 14"/>
                  <a:gd name="T15" fmla="*/ 9 h 12"/>
                  <a:gd name="T16" fmla="*/ 8 w 14"/>
                  <a:gd name="T17" fmla="*/ 9 h 12"/>
                  <a:gd name="T18" fmla="*/ 8 w 14"/>
                  <a:gd name="T19" fmla="*/ 10 h 12"/>
                  <a:gd name="T20" fmla="*/ 10 w 14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10" y="12"/>
                    </a:moveTo>
                    <a:cubicBezTo>
                      <a:pt x="11" y="12"/>
                      <a:pt x="13" y="8"/>
                      <a:pt x="14" y="5"/>
                    </a:cubicBezTo>
                    <a:cubicBezTo>
                      <a:pt x="14" y="2"/>
                      <a:pt x="7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7"/>
                      <a:pt x="3" y="9"/>
                      <a:pt x="7" y="9"/>
                    </a:cubicBezTo>
                    <a:lnTo>
                      <a:pt x="8" y="9"/>
                    </a:lnTo>
                    <a:lnTo>
                      <a:pt x="8" y="10"/>
                    </a:lnTo>
                    <a:cubicBezTo>
                      <a:pt x="8" y="11"/>
                      <a:pt x="8" y="12"/>
                      <a:pt x="10" y="12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</p:grpSp>
        <p:sp>
          <p:nvSpPr>
            <p:cNvPr id="752" name="Freeform 1220"/>
            <p:cNvSpPr>
              <a:spLocks/>
            </p:cNvSpPr>
            <p:nvPr/>
          </p:nvSpPr>
          <p:spPr bwMode="auto">
            <a:xfrm>
              <a:off x="5208616" y="1508795"/>
              <a:ext cx="2117596" cy="2140303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800"/>
            </a:p>
          </p:txBody>
        </p:sp>
      </p:grpSp>
      <p:grpSp>
        <p:nvGrpSpPr>
          <p:cNvPr id="6" name="Группа 5"/>
          <p:cNvGrpSpPr/>
          <p:nvPr/>
        </p:nvGrpSpPr>
        <p:grpSpPr>
          <a:xfrm>
            <a:off x="733757" y="1528120"/>
            <a:ext cx="7364567" cy="2065829"/>
            <a:chOff x="733757" y="1528120"/>
            <a:chExt cx="7364567" cy="2186217"/>
          </a:xfrm>
        </p:grpSpPr>
        <p:sp>
          <p:nvSpPr>
            <p:cNvPr id="298" name="Freeform 6"/>
            <p:cNvSpPr>
              <a:spLocks/>
            </p:cNvSpPr>
            <p:nvPr/>
          </p:nvSpPr>
          <p:spPr bwMode="auto">
            <a:xfrm flipH="1">
              <a:off x="733757" y="1528120"/>
              <a:ext cx="2911043" cy="2159537"/>
            </a:xfrm>
            <a:custGeom>
              <a:avLst/>
              <a:gdLst>
                <a:gd name="T0" fmla="*/ 0 w 1029"/>
                <a:gd name="T1" fmla="*/ 875 h 875"/>
                <a:gd name="T2" fmla="*/ 0 w 1029"/>
                <a:gd name="T3" fmla="*/ 829 h 875"/>
                <a:gd name="T4" fmla="*/ 27 w 1029"/>
                <a:gd name="T5" fmla="*/ 805 h 875"/>
                <a:gd name="T6" fmla="*/ 396 w 1029"/>
                <a:gd name="T7" fmla="*/ 805 h 875"/>
                <a:gd name="T8" fmla="*/ 424 w 1029"/>
                <a:gd name="T9" fmla="*/ 781 h 875"/>
                <a:gd name="T10" fmla="*/ 423 w 1029"/>
                <a:gd name="T11" fmla="*/ 562 h 875"/>
                <a:gd name="T12" fmla="*/ 446 w 1029"/>
                <a:gd name="T13" fmla="*/ 539 h 875"/>
                <a:gd name="T14" fmla="*/ 1006 w 1029"/>
                <a:gd name="T15" fmla="*/ 539 h 875"/>
                <a:gd name="T16" fmla="*/ 1029 w 1029"/>
                <a:gd name="T17" fmla="*/ 517 h 875"/>
                <a:gd name="T18" fmla="*/ 1029 w 1029"/>
                <a:gd name="T19" fmla="*/ 0 h 875"/>
                <a:gd name="connsiteX0" fmla="*/ 0 w 10000"/>
                <a:gd name="connsiteY0" fmla="*/ 7998 h 7998"/>
                <a:gd name="connsiteX1" fmla="*/ 0 w 10000"/>
                <a:gd name="connsiteY1" fmla="*/ 7472 h 7998"/>
                <a:gd name="connsiteX2" fmla="*/ 262 w 10000"/>
                <a:gd name="connsiteY2" fmla="*/ 7198 h 7998"/>
                <a:gd name="connsiteX3" fmla="*/ 3848 w 10000"/>
                <a:gd name="connsiteY3" fmla="*/ 7198 h 7998"/>
                <a:gd name="connsiteX4" fmla="*/ 4121 w 10000"/>
                <a:gd name="connsiteY4" fmla="*/ 6924 h 7998"/>
                <a:gd name="connsiteX5" fmla="*/ 4111 w 10000"/>
                <a:gd name="connsiteY5" fmla="*/ 4421 h 7998"/>
                <a:gd name="connsiteX6" fmla="*/ 4334 w 10000"/>
                <a:gd name="connsiteY6" fmla="*/ 4158 h 7998"/>
                <a:gd name="connsiteX7" fmla="*/ 9776 w 10000"/>
                <a:gd name="connsiteY7" fmla="*/ 4158 h 7998"/>
                <a:gd name="connsiteX8" fmla="*/ 10000 w 10000"/>
                <a:gd name="connsiteY8" fmla="*/ 3907 h 7998"/>
                <a:gd name="connsiteX9" fmla="*/ 10000 w 10000"/>
                <a:gd name="connsiteY9" fmla="*/ 0 h 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7998">
                  <a:moveTo>
                    <a:pt x="0" y="7998"/>
                  </a:moveTo>
                  <a:lnTo>
                    <a:pt x="0" y="7472"/>
                  </a:lnTo>
                  <a:cubicBezTo>
                    <a:pt x="0" y="7324"/>
                    <a:pt x="117" y="7198"/>
                    <a:pt x="262" y="7198"/>
                  </a:cubicBezTo>
                  <a:lnTo>
                    <a:pt x="3848" y="7198"/>
                  </a:lnTo>
                  <a:cubicBezTo>
                    <a:pt x="3994" y="7198"/>
                    <a:pt x="4121" y="7072"/>
                    <a:pt x="4121" y="6924"/>
                  </a:cubicBezTo>
                  <a:cubicBezTo>
                    <a:pt x="4121" y="6089"/>
                    <a:pt x="4111" y="5255"/>
                    <a:pt x="4111" y="4421"/>
                  </a:cubicBezTo>
                  <a:cubicBezTo>
                    <a:pt x="4111" y="4272"/>
                    <a:pt x="4218" y="4158"/>
                    <a:pt x="4334" y="4158"/>
                  </a:cubicBezTo>
                  <a:lnTo>
                    <a:pt x="9776" y="4158"/>
                  </a:lnTo>
                  <a:cubicBezTo>
                    <a:pt x="9903" y="4158"/>
                    <a:pt x="10000" y="4044"/>
                    <a:pt x="10000" y="3907"/>
                  </a:cubicBezTo>
                  <a:lnTo>
                    <a:pt x="10000" y="0"/>
                  </a:lnTo>
                </a:path>
              </a:pathLst>
            </a:custGeom>
            <a:noFill/>
            <a:ln w="11113" cap="flat">
              <a:solidFill>
                <a:srgbClr val="9BBEBE"/>
              </a:solidFill>
              <a:prstDash val="solid"/>
              <a:round/>
              <a:headEnd type="arrow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" name="Freeform 6"/>
            <p:cNvSpPr>
              <a:spLocks/>
            </p:cNvSpPr>
            <p:nvPr/>
          </p:nvSpPr>
          <p:spPr bwMode="auto">
            <a:xfrm>
              <a:off x="5520592" y="1554800"/>
              <a:ext cx="2577732" cy="2159537"/>
            </a:xfrm>
            <a:custGeom>
              <a:avLst/>
              <a:gdLst>
                <a:gd name="T0" fmla="*/ 0 w 1029"/>
                <a:gd name="T1" fmla="*/ 875 h 875"/>
                <a:gd name="T2" fmla="*/ 0 w 1029"/>
                <a:gd name="T3" fmla="*/ 829 h 875"/>
                <a:gd name="T4" fmla="*/ 27 w 1029"/>
                <a:gd name="T5" fmla="*/ 805 h 875"/>
                <a:gd name="T6" fmla="*/ 396 w 1029"/>
                <a:gd name="T7" fmla="*/ 805 h 875"/>
                <a:gd name="T8" fmla="*/ 424 w 1029"/>
                <a:gd name="T9" fmla="*/ 781 h 875"/>
                <a:gd name="T10" fmla="*/ 423 w 1029"/>
                <a:gd name="T11" fmla="*/ 562 h 875"/>
                <a:gd name="T12" fmla="*/ 446 w 1029"/>
                <a:gd name="T13" fmla="*/ 539 h 875"/>
                <a:gd name="T14" fmla="*/ 1006 w 1029"/>
                <a:gd name="T15" fmla="*/ 539 h 875"/>
                <a:gd name="T16" fmla="*/ 1029 w 1029"/>
                <a:gd name="T17" fmla="*/ 517 h 875"/>
                <a:gd name="T18" fmla="*/ 1029 w 1029"/>
                <a:gd name="T19" fmla="*/ 0 h 875"/>
                <a:gd name="connsiteX0" fmla="*/ 0 w 10000"/>
                <a:gd name="connsiteY0" fmla="*/ 7998 h 7998"/>
                <a:gd name="connsiteX1" fmla="*/ 0 w 10000"/>
                <a:gd name="connsiteY1" fmla="*/ 7472 h 7998"/>
                <a:gd name="connsiteX2" fmla="*/ 262 w 10000"/>
                <a:gd name="connsiteY2" fmla="*/ 7198 h 7998"/>
                <a:gd name="connsiteX3" fmla="*/ 3848 w 10000"/>
                <a:gd name="connsiteY3" fmla="*/ 7198 h 7998"/>
                <a:gd name="connsiteX4" fmla="*/ 4121 w 10000"/>
                <a:gd name="connsiteY4" fmla="*/ 6924 h 7998"/>
                <a:gd name="connsiteX5" fmla="*/ 4111 w 10000"/>
                <a:gd name="connsiteY5" fmla="*/ 4421 h 7998"/>
                <a:gd name="connsiteX6" fmla="*/ 4334 w 10000"/>
                <a:gd name="connsiteY6" fmla="*/ 4158 h 7998"/>
                <a:gd name="connsiteX7" fmla="*/ 9776 w 10000"/>
                <a:gd name="connsiteY7" fmla="*/ 4158 h 7998"/>
                <a:gd name="connsiteX8" fmla="*/ 10000 w 10000"/>
                <a:gd name="connsiteY8" fmla="*/ 3907 h 7998"/>
                <a:gd name="connsiteX9" fmla="*/ 10000 w 10000"/>
                <a:gd name="connsiteY9" fmla="*/ 0 h 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7998">
                  <a:moveTo>
                    <a:pt x="0" y="7998"/>
                  </a:moveTo>
                  <a:lnTo>
                    <a:pt x="0" y="7472"/>
                  </a:lnTo>
                  <a:cubicBezTo>
                    <a:pt x="0" y="7324"/>
                    <a:pt x="117" y="7198"/>
                    <a:pt x="262" y="7198"/>
                  </a:cubicBezTo>
                  <a:lnTo>
                    <a:pt x="3848" y="7198"/>
                  </a:lnTo>
                  <a:cubicBezTo>
                    <a:pt x="3994" y="7198"/>
                    <a:pt x="4121" y="7072"/>
                    <a:pt x="4121" y="6924"/>
                  </a:cubicBezTo>
                  <a:cubicBezTo>
                    <a:pt x="4121" y="6089"/>
                    <a:pt x="4111" y="5255"/>
                    <a:pt x="4111" y="4421"/>
                  </a:cubicBezTo>
                  <a:cubicBezTo>
                    <a:pt x="4111" y="4272"/>
                    <a:pt x="4218" y="4158"/>
                    <a:pt x="4334" y="4158"/>
                  </a:cubicBezTo>
                  <a:lnTo>
                    <a:pt x="9776" y="4158"/>
                  </a:lnTo>
                  <a:cubicBezTo>
                    <a:pt x="9903" y="4158"/>
                    <a:pt x="10000" y="4044"/>
                    <a:pt x="10000" y="3907"/>
                  </a:cubicBezTo>
                  <a:lnTo>
                    <a:pt x="10000" y="0"/>
                  </a:lnTo>
                </a:path>
              </a:pathLst>
            </a:custGeom>
            <a:noFill/>
            <a:ln w="11113" cap="flat">
              <a:solidFill>
                <a:srgbClr val="9BBEBE"/>
              </a:solidFill>
              <a:prstDash val="solid"/>
              <a:round/>
              <a:headEnd type="arrow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43" name="Прямоугольник 342"/>
          <p:cNvSpPr/>
          <p:nvPr/>
        </p:nvSpPr>
        <p:spPr>
          <a:xfrm>
            <a:off x="574121" y="159868"/>
            <a:ext cx="1666159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800"/>
              </a:lnSpc>
            </a:pP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Год экологии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446" name="Прямоугольник 445"/>
          <p:cNvSpPr/>
          <p:nvPr/>
        </p:nvSpPr>
        <p:spPr>
          <a:xfrm>
            <a:off x="2248465" y="2945630"/>
            <a:ext cx="4647071" cy="2836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sz="2000" b="1" spc="20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</a:rPr>
              <a:t>Улучшено  качество  жизни</a:t>
            </a:r>
            <a:endParaRPr lang="ru-RU" sz="2000" b="1" spc="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599" name="Прямоугольник 598"/>
          <p:cNvSpPr/>
          <p:nvPr/>
        </p:nvSpPr>
        <p:spPr>
          <a:xfrm>
            <a:off x="3846124" y="3372388"/>
            <a:ext cx="1505540" cy="2718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b="1" spc="300" dirty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</a:rPr>
              <a:t>снижение</a:t>
            </a:r>
          </a:p>
        </p:txBody>
      </p:sp>
      <p:grpSp>
        <p:nvGrpSpPr>
          <p:cNvPr id="451" name="Группа 428"/>
          <p:cNvGrpSpPr/>
          <p:nvPr/>
        </p:nvGrpSpPr>
        <p:grpSpPr>
          <a:xfrm flipH="1">
            <a:off x="3362590" y="3919972"/>
            <a:ext cx="548366" cy="548367"/>
            <a:chOff x="3078909" y="3323117"/>
            <a:chExt cx="415636" cy="415636"/>
          </a:xfrm>
        </p:grpSpPr>
        <p:sp>
          <p:nvSpPr>
            <p:cNvPr id="454" name="Овал 453"/>
            <p:cNvSpPr/>
            <p:nvPr/>
          </p:nvSpPr>
          <p:spPr>
            <a:xfrm>
              <a:off x="3078909" y="3323117"/>
              <a:ext cx="415636" cy="415636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/>
            <a:lstStyle/>
            <a:p>
              <a:pPr algn="ctr"/>
              <a:endParaRPr lang="ru-RU" sz="1800"/>
            </a:p>
          </p:txBody>
        </p:sp>
        <p:sp>
          <p:nvSpPr>
            <p:cNvPr id="455" name="Freeform 112"/>
            <p:cNvSpPr>
              <a:spLocks/>
            </p:cNvSpPr>
            <p:nvPr/>
          </p:nvSpPr>
          <p:spPr bwMode="auto">
            <a:xfrm>
              <a:off x="3112999" y="3443235"/>
              <a:ext cx="347456" cy="149654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23" y="0"/>
                </a:cxn>
                <a:cxn ang="0">
                  <a:pos x="107" y="0"/>
                </a:cxn>
                <a:cxn ang="0">
                  <a:pos x="59" y="0"/>
                </a:cxn>
                <a:cxn ang="0">
                  <a:pos x="41" y="19"/>
                </a:cxn>
                <a:cxn ang="0">
                  <a:pos x="43" y="27"/>
                </a:cxn>
                <a:cxn ang="0">
                  <a:pos x="11" y="27"/>
                </a:cxn>
                <a:cxn ang="0">
                  <a:pos x="0" y="41"/>
                </a:cxn>
                <a:cxn ang="0">
                  <a:pos x="11" y="53"/>
                </a:cxn>
                <a:cxn ang="0">
                  <a:pos x="16" y="53"/>
                </a:cxn>
                <a:cxn ang="0">
                  <a:pos x="12" y="61"/>
                </a:cxn>
                <a:cxn ang="0">
                  <a:pos x="21" y="71"/>
                </a:cxn>
                <a:cxn ang="0">
                  <a:pos x="52" y="71"/>
                </a:cxn>
                <a:cxn ang="0">
                  <a:pos x="59" y="61"/>
                </a:cxn>
                <a:cxn ang="0">
                  <a:pos x="55" y="53"/>
                </a:cxn>
                <a:cxn ang="0">
                  <a:pos x="80" y="53"/>
                </a:cxn>
                <a:cxn ang="0">
                  <a:pos x="93" y="41"/>
                </a:cxn>
                <a:cxn ang="0">
                  <a:pos x="91" y="39"/>
                </a:cxn>
                <a:cxn ang="0">
                  <a:pos x="107" y="39"/>
                </a:cxn>
                <a:cxn ang="0">
                  <a:pos x="123" y="39"/>
                </a:cxn>
                <a:cxn ang="0">
                  <a:pos x="147" y="39"/>
                </a:cxn>
                <a:cxn ang="0">
                  <a:pos x="165" y="19"/>
                </a:cxn>
                <a:cxn ang="0">
                  <a:pos x="147" y="0"/>
                </a:cxn>
              </a:cxnLst>
              <a:rect l="0" t="0" r="r" b="b"/>
              <a:pathLst>
                <a:path w="165" h="71">
                  <a:moveTo>
                    <a:pt x="147" y="0"/>
                  </a:moveTo>
                  <a:cubicBezTo>
                    <a:pt x="139" y="0"/>
                    <a:pt x="131" y="0"/>
                    <a:pt x="123" y="0"/>
                  </a:cubicBezTo>
                  <a:cubicBezTo>
                    <a:pt x="117" y="0"/>
                    <a:pt x="112" y="0"/>
                    <a:pt x="10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8" y="0"/>
                    <a:pt x="41" y="10"/>
                    <a:pt x="41" y="19"/>
                  </a:cubicBezTo>
                  <a:cubicBezTo>
                    <a:pt x="41" y="23"/>
                    <a:pt x="41" y="25"/>
                    <a:pt x="43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27"/>
                    <a:pt x="0" y="33"/>
                    <a:pt x="0" y="41"/>
                  </a:cubicBezTo>
                  <a:cubicBezTo>
                    <a:pt x="0" y="49"/>
                    <a:pt x="5" y="53"/>
                    <a:pt x="11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4" y="55"/>
                    <a:pt x="12" y="59"/>
                    <a:pt x="12" y="61"/>
                  </a:cubicBezTo>
                  <a:cubicBezTo>
                    <a:pt x="12" y="65"/>
                    <a:pt x="16" y="71"/>
                    <a:pt x="21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5" y="71"/>
                    <a:pt x="59" y="65"/>
                    <a:pt x="59" y="61"/>
                  </a:cubicBezTo>
                  <a:cubicBezTo>
                    <a:pt x="59" y="59"/>
                    <a:pt x="57" y="55"/>
                    <a:pt x="55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8" y="53"/>
                    <a:pt x="93" y="49"/>
                    <a:pt x="93" y="41"/>
                  </a:cubicBezTo>
                  <a:cubicBezTo>
                    <a:pt x="93" y="41"/>
                    <a:pt x="93" y="39"/>
                    <a:pt x="91" y="39"/>
                  </a:cubicBezTo>
                  <a:cubicBezTo>
                    <a:pt x="97" y="39"/>
                    <a:pt x="102" y="39"/>
                    <a:pt x="107" y="39"/>
                  </a:cubicBezTo>
                  <a:cubicBezTo>
                    <a:pt x="113" y="39"/>
                    <a:pt x="118" y="39"/>
                    <a:pt x="123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58" y="39"/>
                    <a:pt x="165" y="31"/>
                    <a:pt x="165" y="19"/>
                  </a:cubicBezTo>
                  <a:cubicBezTo>
                    <a:pt x="165" y="10"/>
                    <a:pt x="158" y="0"/>
                    <a:pt x="147" y="0"/>
                  </a:cubicBezTo>
                  <a:close/>
                </a:path>
              </a:pathLst>
            </a:custGeom>
            <a:noFill/>
            <a:ln w="11113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800"/>
            </a:p>
          </p:txBody>
        </p:sp>
      </p:grpSp>
      <p:sp>
        <p:nvSpPr>
          <p:cNvPr id="452" name="Прямоугольник 451"/>
          <p:cNvSpPr/>
          <p:nvPr/>
        </p:nvSpPr>
        <p:spPr>
          <a:xfrm>
            <a:off x="3059815" y="4425690"/>
            <a:ext cx="117211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3600" b="1" spc="-5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</a:rPr>
              <a:t>1,25</a:t>
            </a:r>
            <a:r>
              <a:rPr lang="ru-RU" sz="1000" b="1" spc="-5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</a:rPr>
              <a:t> </a:t>
            </a:r>
            <a:r>
              <a:rPr lang="ru-RU" sz="2800" b="1" spc="-5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</a:rPr>
              <a:t>%</a:t>
            </a:r>
            <a:endParaRPr lang="ru-RU" sz="2800" b="1" spc="-50" dirty="0">
              <a:solidFill>
                <a:schemeClr val="accent5">
                  <a:lumMod val="50000"/>
                </a:schemeClr>
              </a:solidFill>
              <a:latin typeface="Arial Narrow" pitchFamily="34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2883545" y="3654938"/>
            <a:ext cx="1524656" cy="297515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600"/>
              </a:lnSpc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Выбросов</a:t>
            </a:r>
          </a:p>
        </p:txBody>
      </p:sp>
      <p:grpSp>
        <p:nvGrpSpPr>
          <p:cNvPr id="244" name="Группа 428"/>
          <p:cNvGrpSpPr/>
          <p:nvPr/>
        </p:nvGrpSpPr>
        <p:grpSpPr>
          <a:xfrm flipH="1">
            <a:off x="3362590" y="3919972"/>
            <a:ext cx="548366" cy="548367"/>
            <a:chOff x="3078909" y="3323117"/>
            <a:chExt cx="415636" cy="415636"/>
          </a:xfrm>
        </p:grpSpPr>
        <p:sp>
          <p:nvSpPr>
            <p:cNvPr id="245" name="Овал 244"/>
            <p:cNvSpPr/>
            <p:nvPr/>
          </p:nvSpPr>
          <p:spPr>
            <a:xfrm>
              <a:off x="3078909" y="3323117"/>
              <a:ext cx="415636" cy="415636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/>
            <a:lstStyle/>
            <a:p>
              <a:pPr algn="ctr"/>
              <a:endParaRPr lang="ru-RU" sz="1800"/>
            </a:p>
          </p:txBody>
        </p:sp>
        <p:sp>
          <p:nvSpPr>
            <p:cNvPr id="246" name="Freeform 112"/>
            <p:cNvSpPr>
              <a:spLocks/>
            </p:cNvSpPr>
            <p:nvPr/>
          </p:nvSpPr>
          <p:spPr bwMode="auto">
            <a:xfrm>
              <a:off x="3112999" y="3443235"/>
              <a:ext cx="347456" cy="149654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23" y="0"/>
                </a:cxn>
                <a:cxn ang="0">
                  <a:pos x="107" y="0"/>
                </a:cxn>
                <a:cxn ang="0">
                  <a:pos x="59" y="0"/>
                </a:cxn>
                <a:cxn ang="0">
                  <a:pos x="41" y="19"/>
                </a:cxn>
                <a:cxn ang="0">
                  <a:pos x="43" y="27"/>
                </a:cxn>
                <a:cxn ang="0">
                  <a:pos x="11" y="27"/>
                </a:cxn>
                <a:cxn ang="0">
                  <a:pos x="0" y="41"/>
                </a:cxn>
                <a:cxn ang="0">
                  <a:pos x="11" y="53"/>
                </a:cxn>
                <a:cxn ang="0">
                  <a:pos x="16" y="53"/>
                </a:cxn>
                <a:cxn ang="0">
                  <a:pos x="12" y="61"/>
                </a:cxn>
                <a:cxn ang="0">
                  <a:pos x="21" y="71"/>
                </a:cxn>
                <a:cxn ang="0">
                  <a:pos x="52" y="71"/>
                </a:cxn>
                <a:cxn ang="0">
                  <a:pos x="59" y="61"/>
                </a:cxn>
                <a:cxn ang="0">
                  <a:pos x="55" y="53"/>
                </a:cxn>
                <a:cxn ang="0">
                  <a:pos x="80" y="53"/>
                </a:cxn>
                <a:cxn ang="0">
                  <a:pos x="93" y="41"/>
                </a:cxn>
                <a:cxn ang="0">
                  <a:pos x="91" y="39"/>
                </a:cxn>
                <a:cxn ang="0">
                  <a:pos x="107" y="39"/>
                </a:cxn>
                <a:cxn ang="0">
                  <a:pos x="123" y="39"/>
                </a:cxn>
                <a:cxn ang="0">
                  <a:pos x="147" y="39"/>
                </a:cxn>
                <a:cxn ang="0">
                  <a:pos x="165" y="19"/>
                </a:cxn>
                <a:cxn ang="0">
                  <a:pos x="147" y="0"/>
                </a:cxn>
              </a:cxnLst>
              <a:rect l="0" t="0" r="r" b="b"/>
              <a:pathLst>
                <a:path w="165" h="71">
                  <a:moveTo>
                    <a:pt x="147" y="0"/>
                  </a:moveTo>
                  <a:cubicBezTo>
                    <a:pt x="139" y="0"/>
                    <a:pt x="131" y="0"/>
                    <a:pt x="123" y="0"/>
                  </a:cubicBezTo>
                  <a:cubicBezTo>
                    <a:pt x="117" y="0"/>
                    <a:pt x="112" y="0"/>
                    <a:pt x="10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8" y="0"/>
                    <a:pt x="41" y="10"/>
                    <a:pt x="41" y="19"/>
                  </a:cubicBezTo>
                  <a:cubicBezTo>
                    <a:pt x="41" y="23"/>
                    <a:pt x="41" y="25"/>
                    <a:pt x="43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27"/>
                    <a:pt x="0" y="33"/>
                    <a:pt x="0" y="41"/>
                  </a:cubicBezTo>
                  <a:cubicBezTo>
                    <a:pt x="0" y="49"/>
                    <a:pt x="5" y="53"/>
                    <a:pt x="11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4" y="55"/>
                    <a:pt x="12" y="59"/>
                    <a:pt x="12" y="61"/>
                  </a:cubicBezTo>
                  <a:cubicBezTo>
                    <a:pt x="12" y="65"/>
                    <a:pt x="16" y="71"/>
                    <a:pt x="21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5" y="71"/>
                    <a:pt x="59" y="65"/>
                    <a:pt x="59" y="61"/>
                  </a:cubicBezTo>
                  <a:cubicBezTo>
                    <a:pt x="59" y="59"/>
                    <a:pt x="57" y="55"/>
                    <a:pt x="55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8" y="53"/>
                    <a:pt x="93" y="49"/>
                    <a:pt x="93" y="41"/>
                  </a:cubicBezTo>
                  <a:cubicBezTo>
                    <a:pt x="93" y="41"/>
                    <a:pt x="93" y="39"/>
                    <a:pt x="91" y="39"/>
                  </a:cubicBezTo>
                  <a:cubicBezTo>
                    <a:pt x="97" y="39"/>
                    <a:pt x="102" y="39"/>
                    <a:pt x="107" y="39"/>
                  </a:cubicBezTo>
                  <a:cubicBezTo>
                    <a:pt x="113" y="39"/>
                    <a:pt x="118" y="39"/>
                    <a:pt x="123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58" y="39"/>
                    <a:pt x="165" y="31"/>
                    <a:pt x="165" y="19"/>
                  </a:cubicBezTo>
                  <a:cubicBezTo>
                    <a:pt x="165" y="10"/>
                    <a:pt x="158" y="0"/>
                    <a:pt x="147" y="0"/>
                  </a:cubicBezTo>
                  <a:close/>
                </a:path>
              </a:pathLst>
            </a:custGeom>
            <a:noFill/>
            <a:ln w="11113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800"/>
            </a:p>
          </p:txBody>
        </p:sp>
      </p:grpSp>
      <p:sp>
        <p:nvSpPr>
          <p:cNvPr id="247" name="Прямоугольник 246"/>
          <p:cNvSpPr/>
          <p:nvPr/>
        </p:nvSpPr>
        <p:spPr>
          <a:xfrm>
            <a:off x="3059815" y="4425690"/>
            <a:ext cx="117211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3600" b="1" spc="-5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1,25</a:t>
            </a:r>
            <a:r>
              <a:rPr lang="ru-RU" sz="1000" b="1" spc="-5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 </a:t>
            </a:r>
            <a:r>
              <a:rPr lang="ru-RU" sz="2800" b="1" spc="-5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%</a:t>
            </a:r>
            <a:endParaRPr lang="ru-RU" sz="2800" b="1" spc="-50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4713689" y="3654940"/>
            <a:ext cx="1554450" cy="297515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600"/>
              </a:lnSpc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Сбросов</a:t>
            </a:r>
          </a:p>
        </p:txBody>
      </p:sp>
      <p:grpSp>
        <p:nvGrpSpPr>
          <p:cNvPr id="249" name="Группа 248"/>
          <p:cNvGrpSpPr/>
          <p:nvPr/>
        </p:nvGrpSpPr>
        <p:grpSpPr>
          <a:xfrm>
            <a:off x="5228179" y="3919973"/>
            <a:ext cx="548366" cy="548367"/>
            <a:chOff x="5117778" y="3904911"/>
            <a:chExt cx="422730" cy="422731"/>
          </a:xfrm>
        </p:grpSpPr>
        <p:sp>
          <p:nvSpPr>
            <p:cNvPr id="250" name="Овал 249"/>
            <p:cNvSpPr/>
            <p:nvPr/>
          </p:nvSpPr>
          <p:spPr>
            <a:xfrm>
              <a:off x="5117778" y="3904911"/>
              <a:ext cx="422730" cy="422731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/>
            <a:lstStyle/>
            <a:p>
              <a:pPr algn="ctr"/>
              <a:endParaRPr lang="ru-RU" sz="1800"/>
            </a:p>
          </p:txBody>
        </p:sp>
        <p:grpSp>
          <p:nvGrpSpPr>
            <p:cNvPr id="251" name="Группа 658"/>
            <p:cNvGrpSpPr/>
            <p:nvPr/>
          </p:nvGrpSpPr>
          <p:grpSpPr>
            <a:xfrm>
              <a:off x="5207530" y="3939601"/>
              <a:ext cx="243240" cy="313344"/>
              <a:chOff x="4351892" y="3213283"/>
              <a:chExt cx="307934" cy="396683"/>
            </a:xfrm>
          </p:grpSpPr>
          <p:sp>
            <p:nvSpPr>
              <p:cNvPr id="252" name="Freeform 145"/>
              <p:cNvSpPr>
                <a:spLocks/>
              </p:cNvSpPr>
              <p:nvPr/>
            </p:nvSpPr>
            <p:spPr bwMode="auto">
              <a:xfrm>
                <a:off x="4398956" y="3213283"/>
                <a:ext cx="212460" cy="275661"/>
              </a:xfrm>
              <a:custGeom>
                <a:avLst/>
                <a:gdLst/>
                <a:ahLst/>
                <a:cxnLst>
                  <a:cxn ang="0">
                    <a:pos x="67" y="55"/>
                  </a:cxn>
                  <a:cxn ang="0">
                    <a:pos x="67" y="54"/>
                  </a:cxn>
                  <a:cxn ang="0">
                    <a:pos x="67" y="54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33" y="0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34" y="87"/>
                  </a:cxn>
                  <a:cxn ang="0">
                    <a:pos x="34" y="87"/>
                  </a:cxn>
                  <a:cxn ang="0">
                    <a:pos x="34" y="87"/>
                  </a:cxn>
                  <a:cxn ang="0">
                    <a:pos x="67" y="56"/>
                  </a:cxn>
                  <a:cxn ang="0">
                    <a:pos x="67" y="55"/>
                  </a:cxn>
                  <a:cxn ang="0">
                    <a:pos x="67" y="55"/>
                  </a:cxn>
                </a:cxnLst>
                <a:rect l="0" t="0" r="r" b="b"/>
                <a:pathLst>
                  <a:path w="67" h="87">
                    <a:moveTo>
                      <a:pt x="67" y="55"/>
                    </a:moveTo>
                    <a:cubicBezTo>
                      <a:pt x="67" y="55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6" y="30"/>
                      <a:pt x="37" y="3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3"/>
                      <a:pt x="1" y="30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0" y="73"/>
                      <a:pt x="15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53" y="87"/>
                      <a:pt x="67" y="73"/>
                      <a:pt x="67" y="56"/>
                    </a:cubicBezTo>
                    <a:cubicBezTo>
                      <a:pt x="67" y="56"/>
                      <a:pt x="67" y="55"/>
                      <a:pt x="67" y="55"/>
                    </a:cubicBezTo>
                    <a:cubicBezTo>
                      <a:pt x="67" y="55"/>
                      <a:pt x="67" y="55"/>
                      <a:pt x="67" y="55"/>
                    </a:cubicBezTo>
                    <a:close/>
                  </a:path>
                </a:pathLst>
              </a:custGeom>
              <a:noFill/>
              <a:ln w="13970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253" name="Freeform 146"/>
              <p:cNvSpPr>
                <a:spLocks/>
              </p:cNvSpPr>
              <p:nvPr/>
            </p:nvSpPr>
            <p:spPr bwMode="auto">
              <a:xfrm>
                <a:off x="4351892" y="3546765"/>
                <a:ext cx="154639" cy="2286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6" y="1"/>
                  </a:cxn>
                  <a:cxn ang="0">
                    <a:pos x="32" y="7"/>
                  </a:cxn>
                  <a:cxn ang="0">
                    <a:pos x="49" y="1"/>
                  </a:cxn>
                </a:cxnLst>
                <a:rect l="0" t="0" r="r" b="b"/>
                <a:pathLst>
                  <a:path w="49" h="7">
                    <a:moveTo>
                      <a:pt x="0" y="5"/>
                    </a:moveTo>
                    <a:cubicBezTo>
                      <a:pt x="7" y="6"/>
                      <a:pt x="9" y="1"/>
                      <a:pt x="16" y="1"/>
                    </a:cubicBezTo>
                    <a:cubicBezTo>
                      <a:pt x="23" y="1"/>
                      <a:pt x="25" y="7"/>
                      <a:pt x="32" y="7"/>
                    </a:cubicBezTo>
                    <a:cubicBezTo>
                      <a:pt x="37" y="7"/>
                      <a:pt x="41" y="0"/>
                      <a:pt x="49" y="1"/>
                    </a:cubicBezTo>
                  </a:path>
                </a:pathLst>
              </a:custGeom>
              <a:noFill/>
              <a:ln w="13970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254" name="Freeform 147"/>
              <p:cNvSpPr>
                <a:spLocks/>
              </p:cNvSpPr>
              <p:nvPr/>
            </p:nvSpPr>
            <p:spPr bwMode="auto">
              <a:xfrm>
                <a:off x="4503842" y="3546765"/>
                <a:ext cx="155984" cy="22860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33" y="1"/>
                  </a:cxn>
                  <a:cxn ang="0">
                    <a:pos x="17" y="7"/>
                  </a:cxn>
                  <a:cxn ang="0">
                    <a:pos x="0" y="1"/>
                  </a:cxn>
                </a:cxnLst>
                <a:rect l="0" t="0" r="r" b="b"/>
                <a:pathLst>
                  <a:path w="49" h="7">
                    <a:moveTo>
                      <a:pt x="49" y="5"/>
                    </a:moveTo>
                    <a:cubicBezTo>
                      <a:pt x="42" y="6"/>
                      <a:pt x="40" y="1"/>
                      <a:pt x="33" y="1"/>
                    </a:cubicBezTo>
                    <a:cubicBezTo>
                      <a:pt x="26" y="1"/>
                      <a:pt x="24" y="7"/>
                      <a:pt x="17" y="7"/>
                    </a:cubicBezTo>
                    <a:cubicBezTo>
                      <a:pt x="12" y="7"/>
                      <a:pt x="9" y="0"/>
                      <a:pt x="0" y="1"/>
                    </a:cubicBezTo>
                  </a:path>
                </a:pathLst>
              </a:custGeom>
              <a:noFill/>
              <a:ln w="13970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255" name="Freeform 148"/>
              <p:cNvSpPr>
                <a:spLocks/>
              </p:cNvSpPr>
              <p:nvPr/>
            </p:nvSpPr>
            <p:spPr bwMode="auto">
              <a:xfrm>
                <a:off x="4351892" y="3588451"/>
                <a:ext cx="154639" cy="2151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6" y="1"/>
                  </a:cxn>
                  <a:cxn ang="0">
                    <a:pos x="32" y="7"/>
                  </a:cxn>
                  <a:cxn ang="0">
                    <a:pos x="49" y="1"/>
                  </a:cxn>
                </a:cxnLst>
                <a:rect l="0" t="0" r="r" b="b"/>
                <a:pathLst>
                  <a:path w="49" h="7">
                    <a:moveTo>
                      <a:pt x="0" y="5"/>
                    </a:moveTo>
                    <a:cubicBezTo>
                      <a:pt x="7" y="5"/>
                      <a:pt x="9" y="1"/>
                      <a:pt x="16" y="1"/>
                    </a:cubicBezTo>
                    <a:cubicBezTo>
                      <a:pt x="23" y="1"/>
                      <a:pt x="25" y="6"/>
                      <a:pt x="32" y="7"/>
                    </a:cubicBezTo>
                    <a:cubicBezTo>
                      <a:pt x="37" y="7"/>
                      <a:pt x="41" y="0"/>
                      <a:pt x="49" y="1"/>
                    </a:cubicBezTo>
                  </a:path>
                </a:pathLst>
              </a:custGeom>
              <a:noFill/>
              <a:ln w="13970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  <p:sp>
            <p:nvSpPr>
              <p:cNvPr id="256" name="Freeform 149"/>
              <p:cNvSpPr>
                <a:spLocks/>
              </p:cNvSpPr>
              <p:nvPr/>
            </p:nvSpPr>
            <p:spPr bwMode="auto">
              <a:xfrm>
                <a:off x="4503842" y="3588451"/>
                <a:ext cx="155984" cy="21515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33" y="1"/>
                  </a:cxn>
                  <a:cxn ang="0">
                    <a:pos x="17" y="7"/>
                  </a:cxn>
                  <a:cxn ang="0">
                    <a:pos x="0" y="1"/>
                  </a:cxn>
                </a:cxnLst>
                <a:rect l="0" t="0" r="r" b="b"/>
                <a:pathLst>
                  <a:path w="49" h="7">
                    <a:moveTo>
                      <a:pt x="49" y="5"/>
                    </a:moveTo>
                    <a:cubicBezTo>
                      <a:pt x="42" y="5"/>
                      <a:pt x="40" y="1"/>
                      <a:pt x="33" y="1"/>
                    </a:cubicBezTo>
                    <a:cubicBezTo>
                      <a:pt x="26" y="1"/>
                      <a:pt x="24" y="6"/>
                      <a:pt x="17" y="7"/>
                    </a:cubicBezTo>
                    <a:cubicBezTo>
                      <a:pt x="12" y="7"/>
                      <a:pt x="9" y="0"/>
                      <a:pt x="0" y="1"/>
                    </a:cubicBezTo>
                  </a:path>
                </a:pathLst>
              </a:custGeom>
              <a:noFill/>
              <a:ln w="13970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800"/>
              </a:p>
            </p:txBody>
          </p:sp>
        </p:grpSp>
      </p:grpSp>
      <p:grpSp>
        <p:nvGrpSpPr>
          <p:cNvPr id="259" name="Группа 258"/>
          <p:cNvGrpSpPr/>
          <p:nvPr/>
        </p:nvGrpSpPr>
        <p:grpSpPr>
          <a:xfrm>
            <a:off x="5169474" y="1850421"/>
            <a:ext cx="1073411" cy="808761"/>
            <a:chOff x="4346506" y="2170882"/>
            <a:chExt cx="975911" cy="735299"/>
          </a:xfrm>
        </p:grpSpPr>
        <p:sp>
          <p:nvSpPr>
            <p:cNvPr id="296" name="Прямоугольник 295"/>
            <p:cNvSpPr/>
            <p:nvPr/>
          </p:nvSpPr>
          <p:spPr>
            <a:xfrm>
              <a:off x="4398118" y="2170882"/>
              <a:ext cx="924299" cy="587622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r>
                <a:rPr lang="en-US" sz="3600" b="1" spc="-50" dirty="0">
                  <a:solidFill>
                    <a:srgbClr val="2E9271"/>
                  </a:solidFill>
                  <a:latin typeface="Arial Narrow" pitchFamily="34" charset="0"/>
                </a:rPr>
                <a:t>&gt; </a:t>
              </a:r>
              <a:r>
                <a:rPr lang="ru-RU" sz="3600" b="1" spc="-50" dirty="0" smtClean="0">
                  <a:solidFill>
                    <a:srgbClr val="2E9271"/>
                  </a:solidFill>
                  <a:latin typeface="Arial Narrow" pitchFamily="34" charset="0"/>
                </a:rPr>
                <a:t>39</a:t>
              </a:r>
              <a:endParaRPr lang="ru-RU" sz="1400" b="1" spc="-50" dirty="0">
                <a:solidFill>
                  <a:srgbClr val="2E9271"/>
                </a:solidFill>
                <a:latin typeface="Arial Narrow" pitchFamily="34" charset="0"/>
              </a:endParaRP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4346506" y="2620066"/>
              <a:ext cx="946139" cy="286115"/>
            </a:xfrm>
            <a:prstGeom prst="rect">
              <a:avLst/>
            </a:prstGeom>
          </p:spPr>
          <p:txBody>
            <a:bodyPr wrap="none" lIns="91438" tIns="45719" rIns="91438" bIns="45719">
              <a:spAutoFit/>
            </a:bodyPr>
            <a:lstStyle/>
            <a:p>
              <a:pPr>
                <a:lnSpc>
                  <a:spcPts val="1900"/>
                </a:lnSpc>
              </a:pPr>
              <a:r>
                <a:rPr lang="ru-RU" sz="1400" b="1" spc="-50" dirty="0" smtClean="0">
                  <a:solidFill>
                    <a:srgbClr val="2E9271"/>
                  </a:solidFill>
                  <a:latin typeface="Arial Narrow" pitchFamily="34" charset="0"/>
                </a:rPr>
                <a:t>млн человек</a:t>
              </a:r>
              <a:endParaRPr lang="ru-RU" sz="1400" b="1" spc="-50" dirty="0">
                <a:solidFill>
                  <a:srgbClr val="2E9271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260" name="Группа 259"/>
          <p:cNvGrpSpPr/>
          <p:nvPr/>
        </p:nvGrpSpPr>
        <p:grpSpPr>
          <a:xfrm>
            <a:off x="2951580" y="1898452"/>
            <a:ext cx="2009713" cy="763707"/>
            <a:chOff x="2884904" y="1890169"/>
            <a:chExt cx="2064085" cy="784369"/>
          </a:xfrm>
        </p:grpSpPr>
        <p:grpSp>
          <p:nvGrpSpPr>
            <p:cNvPr id="261" name="Группа 118"/>
            <p:cNvGrpSpPr/>
            <p:nvPr/>
          </p:nvGrpSpPr>
          <p:grpSpPr>
            <a:xfrm>
              <a:off x="2884904" y="1890169"/>
              <a:ext cx="784367" cy="784369"/>
              <a:chOff x="332509" y="1939636"/>
              <a:chExt cx="802109" cy="802111"/>
            </a:xfrm>
          </p:grpSpPr>
          <p:sp>
            <p:nvSpPr>
              <p:cNvPr id="285" name="Freeform 6"/>
              <p:cNvSpPr>
                <a:spLocks/>
              </p:cNvSpPr>
              <p:nvPr/>
            </p:nvSpPr>
            <p:spPr bwMode="auto">
              <a:xfrm>
                <a:off x="1014617" y="2472271"/>
                <a:ext cx="96842" cy="54737"/>
              </a:xfrm>
              <a:custGeom>
                <a:avLst/>
                <a:gdLst>
                  <a:gd name="T0" fmla="*/ 0 w 56"/>
                  <a:gd name="T1" fmla="*/ 19 h 33"/>
                  <a:gd name="T2" fmla="*/ 43 w 56"/>
                  <a:gd name="T3" fmla="*/ 31 h 33"/>
                  <a:gd name="T4" fmla="*/ 56 w 56"/>
                  <a:gd name="T5" fmla="*/ 1 h 33"/>
                  <a:gd name="T6" fmla="*/ 0 w 56"/>
                  <a:gd name="T7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33">
                    <a:moveTo>
                      <a:pt x="0" y="19"/>
                    </a:moveTo>
                    <a:cubicBezTo>
                      <a:pt x="14" y="32"/>
                      <a:pt x="36" y="33"/>
                      <a:pt x="43" y="31"/>
                    </a:cubicBezTo>
                    <a:cubicBezTo>
                      <a:pt x="48" y="21"/>
                      <a:pt x="52" y="11"/>
                      <a:pt x="56" y="1"/>
                    </a:cubicBezTo>
                    <a:cubicBezTo>
                      <a:pt x="46" y="4"/>
                      <a:pt x="24" y="0"/>
                      <a:pt x="0" y="19"/>
                    </a:cubicBezTo>
                    <a:close/>
                  </a:path>
                </a:pathLst>
              </a:custGeom>
              <a:solidFill>
                <a:srgbClr val="6EB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7"/>
              <p:cNvSpPr>
                <a:spLocks/>
              </p:cNvSpPr>
              <p:nvPr/>
            </p:nvSpPr>
            <p:spPr bwMode="auto">
              <a:xfrm>
                <a:off x="370404" y="2402796"/>
                <a:ext cx="753688" cy="128422"/>
              </a:xfrm>
              <a:custGeom>
                <a:avLst/>
                <a:gdLst>
                  <a:gd name="T0" fmla="*/ 34 w 438"/>
                  <a:gd name="T1" fmla="*/ 64 h 75"/>
                  <a:gd name="T2" fmla="*/ 72 w 438"/>
                  <a:gd name="T3" fmla="*/ 54 h 75"/>
                  <a:gd name="T4" fmla="*/ 159 w 438"/>
                  <a:gd name="T5" fmla="*/ 43 h 75"/>
                  <a:gd name="T6" fmla="*/ 319 w 438"/>
                  <a:gd name="T7" fmla="*/ 43 h 75"/>
                  <a:gd name="T8" fmla="*/ 418 w 438"/>
                  <a:gd name="T9" fmla="*/ 26 h 75"/>
                  <a:gd name="T10" fmla="*/ 436 w 438"/>
                  <a:gd name="T11" fmla="*/ 22 h 75"/>
                  <a:gd name="T12" fmla="*/ 438 w 438"/>
                  <a:gd name="T13" fmla="*/ 15 h 75"/>
                  <a:gd name="T14" fmla="*/ 425 w 438"/>
                  <a:gd name="T15" fmla="*/ 17 h 75"/>
                  <a:gd name="T16" fmla="*/ 353 w 438"/>
                  <a:gd name="T17" fmla="*/ 9 h 75"/>
                  <a:gd name="T18" fmla="*/ 257 w 438"/>
                  <a:gd name="T19" fmla="*/ 11 h 75"/>
                  <a:gd name="T20" fmla="*/ 73 w 438"/>
                  <a:gd name="T21" fmla="*/ 29 h 75"/>
                  <a:gd name="T22" fmla="*/ 0 w 438"/>
                  <a:gd name="T23" fmla="*/ 64 h 75"/>
                  <a:gd name="T24" fmla="*/ 6 w 438"/>
                  <a:gd name="T25" fmla="*/ 75 h 75"/>
                  <a:gd name="T26" fmla="*/ 34 w 438"/>
                  <a:gd name="T27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8" h="75">
                    <a:moveTo>
                      <a:pt x="34" y="64"/>
                    </a:moveTo>
                    <a:cubicBezTo>
                      <a:pt x="47" y="61"/>
                      <a:pt x="60" y="58"/>
                      <a:pt x="72" y="54"/>
                    </a:cubicBezTo>
                    <a:cubicBezTo>
                      <a:pt x="100" y="47"/>
                      <a:pt x="130" y="44"/>
                      <a:pt x="159" y="43"/>
                    </a:cubicBezTo>
                    <a:cubicBezTo>
                      <a:pt x="181" y="43"/>
                      <a:pt x="291" y="49"/>
                      <a:pt x="319" y="43"/>
                    </a:cubicBezTo>
                    <a:cubicBezTo>
                      <a:pt x="359" y="35"/>
                      <a:pt x="409" y="28"/>
                      <a:pt x="418" y="26"/>
                    </a:cubicBezTo>
                    <a:cubicBezTo>
                      <a:pt x="424" y="25"/>
                      <a:pt x="430" y="24"/>
                      <a:pt x="436" y="22"/>
                    </a:cubicBezTo>
                    <a:cubicBezTo>
                      <a:pt x="437" y="20"/>
                      <a:pt x="438" y="17"/>
                      <a:pt x="438" y="15"/>
                    </a:cubicBezTo>
                    <a:cubicBezTo>
                      <a:pt x="434" y="15"/>
                      <a:pt x="429" y="16"/>
                      <a:pt x="425" y="17"/>
                    </a:cubicBezTo>
                    <a:cubicBezTo>
                      <a:pt x="411" y="20"/>
                      <a:pt x="384" y="19"/>
                      <a:pt x="353" y="9"/>
                    </a:cubicBezTo>
                    <a:cubicBezTo>
                      <a:pt x="325" y="0"/>
                      <a:pt x="282" y="5"/>
                      <a:pt x="257" y="11"/>
                    </a:cubicBezTo>
                    <a:cubicBezTo>
                      <a:pt x="230" y="18"/>
                      <a:pt x="140" y="30"/>
                      <a:pt x="73" y="29"/>
                    </a:cubicBezTo>
                    <a:cubicBezTo>
                      <a:pt x="35" y="29"/>
                      <a:pt x="13" y="55"/>
                      <a:pt x="0" y="64"/>
                    </a:cubicBezTo>
                    <a:cubicBezTo>
                      <a:pt x="2" y="67"/>
                      <a:pt x="4" y="71"/>
                      <a:pt x="6" y="75"/>
                    </a:cubicBezTo>
                    <a:cubicBezTo>
                      <a:pt x="15" y="71"/>
                      <a:pt x="25" y="67"/>
                      <a:pt x="34" y="64"/>
                    </a:cubicBezTo>
                    <a:close/>
                  </a:path>
                </a:pathLst>
              </a:custGeom>
              <a:solidFill>
                <a:srgbClr val="8B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8"/>
              <p:cNvSpPr>
                <a:spLocks/>
              </p:cNvSpPr>
              <p:nvPr/>
            </p:nvSpPr>
            <p:spPr bwMode="auto">
              <a:xfrm>
                <a:off x="401983" y="2501746"/>
                <a:ext cx="671583" cy="73685"/>
              </a:xfrm>
              <a:custGeom>
                <a:avLst/>
                <a:gdLst>
                  <a:gd name="T0" fmla="*/ 387 w 391"/>
                  <a:gd name="T1" fmla="*/ 27 h 42"/>
                  <a:gd name="T2" fmla="*/ 260 w 391"/>
                  <a:gd name="T3" fmla="*/ 1 h 42"/>
                  <a:gd name="T4" fmla="*/ 204 w 391"/>
                  <a:gd name="T5" fmla="*/ 8 h 42"/>
                  <a:gd name="T6" fmla="*/ 129 w 391"/>
                  <a:gd name="T7" fmla="*/ 6 h 42"/>
                  <a:gd name="T8" fmla="*/ 52 w 391"/>
                  <a:gd name="T9" fmla="*/ 22 h 42"/>
                  <a:gd name="T10" fmla="*/ 5 w 391"/>
                  <a:gd name="T11" fmla="*/ 36 h 42"/>
                  <a:gd name="T12" fmla="*/ 0 w 391"/>
                  <a:gd name="T13" fmla="*/ 37 h 42"/>
                  <a:gd name="T14" fmla="*/ 2 w 391"/>
                  <a:gd name="T15" fmla="*/ 40 h 42"/>
                  <a:gd name="T16" fmla="*/ 7 w 391"/>
                  <a:gd name="T17" fmla="*/ 39 h 42"/>
                  <a:gd name="T18" fmla="*/ 42 w 391"/>
                  <a:gd name="T19" fmla="*/ 33 h 42"/>
                  <a:gd name="T20" fmla="*/ 189 w 391"/>
                  <a:gd name="T21" fmla="*/ 19 h 42"/>
                  <a:gd name="T22" fmla="*/ 296 w 391"/>
                  <a:gd name="T23" fmla="*/ 25 h 42"/>
                  <a:gd name="T24" fmla="*/ 340 w 391"/>
                  <a:gd name="T25" fmla="*/ 31 h 42"/>
                  <a:gd name="T26" fmla="*/ 382 w 391"/>
                  <a:gd name="T27" fmla="*/ 42 h 42"/>
                  <a:gd name="T28" fmla="*/ 391 w 391"/>
                  <a:gd name="T29" fmla="*/ 29 h 42"/>
                  <a:gd name="T30" fmla="*/ 387 w 391"/>
                  <a:gd name="T31" fmla="*/ 2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1" h="42">
                    <a:moveTo>
                      <a:pt x="387" y="27"/>
                    </a:moveTo>
                    <a:cubicBezTo>
                      <a:pt x="361" y="13"/>
                      <a:pt x="313" y="3"/>
                      <a:pt x="260" y="1"/>
                    </a:cubicBezTo>
                    <a:cubicBezTo>
                      <a:pt x="242" y="0"/>
                      <a:pt x="221" y="7"/>
                      <a:pt x="204" y="8"/>
                    </a:cubicBezTo>
                    <a:cubicBezTo>
                      <a:pt x="178" y="10"/>
                      <a:pt x="160" y="3"/>
                      <a:pt x="129" y="6"/>
                    </a:cubicBezTo>
                    <a:cubicBezTo>
                      <a:pt x="99" y="9"/>
                      <a:pt x="69" y="18"/>
                      <a:pt x="52" y="22"/>
                    </a:cubicBezTo>
                    <a:cubicBezTo>
                      <a:pt x="36" y="26"/>
                      <a:pt x="21" y="31"/>
                      <a:pt x="5" y="36"/>
                    </a:cubicBezTo>
                    <a:cubicBezTo>
                      <a:pt x="3" y="36"/>
                      <a:pt x="2" y="36"/>
                      <a:pt x="0" y="37"/>
                    </a:cubicBezTo>
                    <a:cubicBezTo>
                      <a:pt x="1" y="38"/>
                      <a:pt x="2" y="39"/>
                      <a:pt x="2" y="40"/>
                    </a:cubicBezTo>
                    <a:cubicBezTo>
                      <a:pt x="4" y="40"/>
                      <a:pt x="5" y="39"/>
                      <a:pt x="7" y="39"/>
                    </a:cubicBezTo>
                    <a:cubicBezTo>
                      <a:pt x="19" y="37"/>
                      <a:pt x="31" y="36"/>
                      <a:pt x="42" y="33"/>
                    </a:cubicBezTo>
                    <a:cubicBezTo>
                      <a:pt x="98" y="21"/>
                      <a:pt x="173" y="19"/>
                      <a:pt x="189" y="19"/>
                    </a:cubicBezTo>
                    <a:cubicBezTo>
                      <a:pt x="223" y="18"/>
                      <a:pt x="281" y="23"/>
                      <a:pt x="296" y="25"/>
                    </a:cubicBezTo>
                    <a:cubicBezTo>
                      <a:pt x="311" y="27"/>
                      <a:pt x="326" y="28"/>
                      <a:pt x="340" y="31"/>
                    </a:cubicBezTo>
                    <a:cubicBezTo>
                      <a:pt x="354" y="34"/>
                      <a:pt x="368" y="38"/>
                      <a:pt x="382" y="42"/>
                    </a:cubicBezTo>
                    <a:cubicBezTo>
                      <a:pt x="385" y="38"/>
                      <a:pt x="388" y="33"/>
                      <a:pt x="391" y="29"/>
                    </a:cubicBezTo>
                    <a:cubicBezTo>
                      <a:pt x="390" y="28"/>
                      <a:pt x="389" y="28"/>
                      <a:pt x="387" y="27"/>
                    </a:cubicBezTo>
                    <a:close/>
                  </a:path>
                </a:pathLst>
              </a:custGeom>
              <a:solidFill>
                <a:srgbClr val="569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9"/>
              <p:cNvSpPr>
                <a:spLocks/>
              </p:cNvSpPr>
              <p:nvPr/>
            </p:nvSpPr>
            <p:spPr bwMode="auto">
              <a:xfrm>
                <a:off x="604089" y="2625956"/>
                <a:ext cx="410529" cy="115791"/>
              </a:xfrm>
              <a:custGeom>
                <a:avLst/>
                <a:gdLst>
                  <a:gd name="T0" fmla="*/ 238 w 238"/>
                  <a:gd name="T1" fmla="*/ 0 h 67"/>
                  <a:gd name="T2" fmla="*/ 222 w 238"/>
                  <a:gd name="T3" fmla="*/ 0 h 67"/>
                  <a:gd name="T4" fmla="*/ 199 w 238"/>
                  <a:gd name="T5" fmla="*/ 1 h 67"/>
                  <a:gd name="T6" fmla="*/ 166 w 238"/>
                  <a:gd name="T7" fmla="*/ 2 h 67"/>
                  <a:gd name="T8" fmla="*/ 115 w 238"/>
                  <a:gd name="T9" fmla="*/ 11 h 67"/>
                  <a:gd name="T10" fmla="*/ 65 w 238"/>
                  <a:gd name="T11" fmla="*/ 36 h 67"/>
                  <a:gd name="T12" fmla="*/ 26 w 238"/>
                  <a:gd name="T13" fmla="*/ 51 h 67"/>
                  <a:gd name="T14" fmla="*/ 0 w 238"/>
                  <a:gd name="T15" fmla="*/ 55 h 67"/>
                  <a:gd name="T16" fmla="*/ 75 w 238"/>
                  <a:gd name="T17" fmla="*/ 67 h 67"/>
                  <a:gd name="T18" fmla="*/ 238 w 238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8" h="67">
                    <a:moveTo>
                      <a:pt x="238" y="0"/>
                    </a:moveTo>
                    <a:cubicBezTo>
                      <a:pt x="233" y="0"/>
                      <a:pt x="228" y="0"/>
                      <a:pt x="222" y="0"/>
                    </a:cubicBezTo>
                    <a:cubicBezTo>
                      <a:pt x="214" y="0"/>
                      <a:pt x="207" y="0"/>
                      <a:pt x="199" y="1"/>
                    </a:cubicBezTo>
                    <a:cubicBezTo>
                      <a:pt x="188" y="1"/>
                      <a:pt x="177" y="1"/>
                      <a:pt x="166" y="2"/>
                    </a:cubicBezTo>
                    <a:cubicBezTo>
                      <a:pt x="149" y="5"/>
                      <a:pt x="132" y="7"/>
                      <a:pt x="115" y="11"/>
                    </a:cubicBezTo>
                    <a:cubicBezTo>
                      <a:pt x="97" y="15"/>
                      <a:pt x="80" y="24"/>
                      <a:pt x="65" y="36"/>
                    </a:cubicBezTo>
                    <a:cubicBezTo>
                      <a:pt x="56" y="44"/>
                      <a:pt x="43" y="47"/>
                      <a:pt x="26" y="51"/>
                    </a:cubicBezTo>
                    <a:cubicBezTo>
                      <a:pt x="23" y="51"/>
                      <a:pt x="11" y="53"/>
                      <a:pt x="0" y="55"/>
                    </a:cubicBezTo>
                    <a:cubicBezTo>
                      <a:pt x="24" y="63"/>
                      <a:pt x="49" y="67"/>
                      <a:pt x="75" y="67"/>
                    </a:cubicBezTo>
                    <a:cubicBezTo>
                      <a:pt x="138" y="67"/>
                      <a:pt x="196" y="41"/>
                      <a:pt x="238" y="0"/>
                    </a:cubicBezTo>
                    <a:close/>
                  </a:path>
                </a:pathLst>
              </a:custGeom>
              <a:solidFill>
                <a:srgbClr val="1E77C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10"/>
              <p:cNvSpPr>
                <a:spLocks/>
              </p:cNvSpPr>
              <p:nvPr/>
            </p:nvSpPr>
            <p:spPr bwMode="auto">
              <a:xfrm>
                <a:off x="441983" y="2564904"/>
                <a:ext cx="591583" cy="130528"/>
              </a:xfrm>
              <a:custGeom>
                <a:avLst/>
                <a:gdLst>
                  <a:gd name="T0" fmla="*/ 205 w 344"/>
                  <a:gd name="T1" fmla="*/ 26 h 75"/>
                  <a:gd name="T2" fmla="*/ 247 w 344"/>
                  <a:gd name="T3" fmla="*/ 18 h 75"/>
                  <a:gd name="T4" fmla="*/ 303 w 344"/>
                  <a:gd name="T5" fmla="*/ 15 h 75"/>
                  <a:gd name="T6" fmla="*/ 339 w 344"/>
                  <a:gd name="T7" fmla="*/ 17 h 75"/>
                  <a:gd name="T8" fmla="*/ 344 w 344"/>
                  <a:gd name="T9" fmla="*/ 14 h 75"/>
                  <a:gd name="T10" fmla="*/ 326 w 344"/>
                  <a:gd name="T11" fmla="*/ 9 h 75"/>
                  <a:gd name="T12" fmla="*/ 288 w 344"/>
                  <a:gd name="T13" fmla="*/ 9 h 75"/>
                  <a:gd name="T14" fmla="*/ 241 w 344"/>
                  <a:gd name="T15" fmla="*/ 5 h 75"/>
                  <a:gd name="T16" fmla="*/ 207 w 344"/>
                  <a:gd name="T17" fmla="*/ 2 h 75"/>
                  <a:gd name="T18" fmla="*/ 118 w 344"/>
                  <a:gd name="T19" fmla="*/ 0 h 75"/>
                  <a:gd name="T20" fmla="*/ 49 w 344"/>
                  <a:gd name="T21" fmla="*/ 11 h 75"/>
                  <a:gd name="T22" fmla="*/ 0 w 344"/>
                  <a:gd name="T23" fmla="*/ 30 h 75"/>
                  <a:gd name="T24" fmla="*/ 60 w 344"/>
                  <a:gd name="T25" fmla="*/ 75 h 75"/>
                  <a:gd name="T26" fmla="*/ 93 w 344"/>
                  <a:gd name="T27" fmla="*/ 68 h 75"/>
                  <a:gd name="T28" fmla="*/ 165 w 344"/>
                  <a:gd name="T29" fmla="*/ 42 h 75"/>
                  <a:gd name="T30" fmla="*/ 205 w 344"/>
                  <a:gd name="T31" fmla="*/ 2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4" h="75">
                    <a:moveTo>
                      <a:pt x="205" y="26"/>
                    </a:moveTo>
                    <a:cubicBezTo>
                      <a:pt x="219" y="22"/>
                      <a:pt x="233" y="19"/>
                      <a:pt x="247" y="18"/>
                    </a:cubicBezTo>
                    <a:cubicBezTo>
                      <a:pt x="266" y="16"/>
                      <a:pt x="285" y="15"/>
                      <a:pt x="303" y="15"/>
                    </a:cubicBezTo>
                    <a:cubicBezTo>
                      <a:pt x="315" y="15"/>
                      <a:pt x="327" y="16"/>
                      <a:pt x="339" y="17"/>
                    </a:cubicBezTo>
                    <a:cubicBezTo>
                      <a:pt x="341" y="17"/>
                      <a:pt x="342" y="15"/>
                      <a:pt x="344" y="14"/>
                    </a:cubicBezTo>
                    <a:cubicBezTo>
                      <a:pt x="344" y="13"/>
                      <a:pt x="334" y="9"/>
                      <a:pt x="326" y="9"/>
                    </a:cubicBezTo>
                    <a:cubicBezTo>
                      <a:pt x="312" y="10"/>
                      <a:pt x="301" y="10"/>
                      <a:pt x="288" y="9"/>
                    </a:cubicBezTo>
                    <a:cubicBezTo>
                      <a:pt x="272" y="8"/>
                      <a:pt x="256" y="6"/>
                      <a:pt x="241" y="5"/>
                    </a:cubicBezTo>
                    <a:cubicBezTo>
                      <a:pt x="229" y="4"/>
                      <a:pt x="218" y="2"/>
                      <a:pt x="207" y="2"/>
                    </a:cubicBezTo>
                    <a:cubicBezTo>
                      <a:pt x="177" y="1"/>
                      <a:pt x="148" y="0"/>
                      <a:pt x="118" y="0"/>
                    </a:cubicBezTo>
                    <a:cubicBezTo>
                      <a:pt x="95" y="1"/>
                      <a:pt x="71" y="3"/>
                      <a:pt x="49" y="11"/>
                    </a:cubicBezTo>
                    <a:cubicBezTo>
                      <a:pt x="33" y="17"/>
                      <a:pt x="16" y="23"/>
                      <a:pt x="0" y="30"/>
                    </a:cubicBezTo>
                    <a:cubicBezTo>
                      <a:pt x="17" y="48"/>
                      <a:pt x="38" y="63"/>
                      <a:pt x="60" y="75"/>
                    </a:cubicBezTo>
                    <a:cubicBezTo>
                      <a:pt x="71" y="73"/>
                      <a:pt x="82" y="71"/>
                      <a:pt x="93" y="68"/>
                    </a:cubicBezTo>
                    <a:cubicBezTo>
                      <a:pt x="118" y="61"/>
                      <a:pt x="142" y="52"/>
                      <a:pt x="165" y="42"/>
                    </a:cubicBezTo>
                    <a:cubicBezTo>
                      <a:pt x="179" y="37"/>
                      <a:pt x="192" y="30"/>
                      <a:pt x="205" y="26"/>
                    </a:cubicBezTo>
                    <a:close/>
                  </a:path>
                </a:pathLst>
              </a:custGeom>
              <a:solidFill>
                <a:srgbClr val="6FC3A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11"/>
              <p:cNvSpPr>
                <a:spLocks/>
              </p:cNvSpPr>
              <p:nvPr/>
            </p:nvSpPr>
            <p:spPr bwMode="auto">
              <a:xfrm>
                <a:off x="332509" y="2257533"/>
                <a:ext cx="711583" cy="187370"/>
              </a:xfrm>
              <a:custGeom>
                <a:avLst/>
                <a:gdLst>
                  <a:gd name="T0" fmla="*/ 145 w 414"/>
                  <a:gd name="T1" fmla="*/ 92 h 109"/>
                  <a:gd name="T2" fmla="*/ 228 w 414"/>
                  <a:gd name="T3" fmla="*/ 69 h 109"/>
                  <a:gd name="T4" fmla="*/ 334 w 414"/>
                  <a:gd name="T5" fmla="*/ 56 h 109"/>
                  <a:gd name="T6" fmla="*/ 414 w 414"/>
                  <a:gd name="T7" fmla="*/ 66 h 109"/>
                  <a:gd name="T8" fmla="*/ 342 w 414"/>
                  <a:gd name="T9" fmla="*/ 42 h 109"/>
                  <a:gd name="T10" fmla="*/ 215 w 414"/>
                  <a:gd name="T11" fmla="*/ 11 h 109"/>
                  <a:gd name="T12" fmla="*/ 61 w 414"/>
                  <a:gd name="T13" fmla="*/ 18 h 109"/>
                  <a:gd name="T14" fmla="*/ 1 w 414"/>
                  <a:gd name="T15" fmla="*/ 28 h 109"/>
                  <a:gd name="T16" fmla="*/ 0 w 414"/>
                  <a:gd name="T17" fmla="*/ 48 h 109"/>
                  <a:gd name="T18" fmla="*/ 5 w 414"/>
                  <a:gd name="T19" fmla="*/ 99 h 109"/>
                  <a:gd name="T20" fmla="*/ 145 w 414"/>
                  <a:gd name="T21" fmla="*/ 9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4" h="109">
                    <a:moveTo>
                      <a:pt x="145" y="92"/>
                    </a:moveTo>
                    <a:cubicBezTo>
                      <a:pt x="173" y="86"/>
                      <a:pt x="200" y="77"/>
                      <a:pt x="228" y="69"/>
                    </a:cubicBezTo>
                    <a:cubicBezTo>
                      <a:pt x="281" y="52"/>
                      <a:pt x="323" y="56"/>
                      <a:pt x="334" y="56"/>
                    </a:cubicBezTo>
                    <a:cubicBezTo>
                      <a:pt x="350" y="56"/>
                      <a:pt x="401" y="63"/>
                      <a:pt x="414" y="66"/>
                    </a:cubicBezTo>
                    <a:cubicBezTo>
                      <a:pt x="411" y="64"/>
                      <a:pt x="381" y="50"/>
                      <a:pt x="342" y="42"/>
                    </a:cubicBezTo>
                    <a:cubicBezTo>
                      <a:pt x="299" y="34"/>
                      <a:pt x="259" y="20"/>
                      <a:pt x="215" y="11"/>
                    </a:cubicBezTo>
                    <a:cubicBezTo>
                      <a:pt x="157" y="0"/>
                      <a:pt x="75" y="15"/>
                      <a:pt x="61" y="18"/>
                    </a:cubicBezTo>
                    <a:cubicBezTo>
                      <a:pt x="41" y="21"/>
                      <a:pt x="21" y="24"/>
                      <a:pt x="1" y="28"/>
                    </a:cubicBezTo>
                    <a:cubicBezTo>
                      <a:pt x="0" y="35"/>
                      <a:pt x="0" y="41"/>
                      <a:pt x="0" y="48"/>
                    </a:cubicBezTo>
                    <a:cubicBezTo>
                      <a:pt x="0" y="65"/>
                      <a:pt x="2" y="82"/>
                      <a:pt x="5" y="99"/>
                    </a:cubicBezTo>
                    <a:cubicBezTo>
                      <a:pt x="12" y="99"/>
                      <a:pt x="75" y="109"/>
                      <a:pt x="145" y="92"/>
                    </a:cubicBezTo>
                    <a:close/>
                  </a:path>
                </a:pathLst>
              </a:custGeom>
              <a:solidFill>
                <a:srgbClr val="00964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12"/>
              <p:cNvSpPr>
                <a:spLocks/>
              </p:cNvSpPr>
              <p:nvPr/>
            </p:nvSpPr>
            <p:spPr bwMode="auto">
              <a:xfrm>
                <a:off x="336719" y="2179637"/>
                <a:ext cx="797899" cy="189475"/>
              </a:xfrm>
              <a:custGeom>
                <a:avLst/>
                <a:gdLst>
                  <a:gd name="T0" fmla="*/ 463 w 463"/>
                  <a:gd name="T1" fmla="*/ 88 h 110"/>
                  <a:gd name="T2" fmla="*/ 312 w 463"/>
                  <a:gd name="T3" fmla="*/ 20 h 110"/>
                  <a:gd name="T4" fmla="*/ 198 w 463"/>
                  <a:gd name="T5" fmla="*/ 14 h 110"/>
                  <a:gd name="T6" fmla="*/ 84 w 463"/>
                  <a:gd name="T7" fmla="*/ 12 h 110"/>
                  <a:gd name="T8" fmla="*/ 2 w 463"/>
                  <a:gd name="T9" fmla="*/ 46 h 110"/>
                  <a:gd name="T10" fmla="*/ 0 w 463"/>
                  <a:gd name="T11" fmla="*/ 54 h 110"/>
                  <a:gd name="T12" fmla="*/ 74 w 463"/>
                  <a:gd name="T13" fmla="*/ 42 h 110"/>
                  <a:gd name="T14" fmla="*/ 122 w 463"/>
                  <a:gd name="T15" fmla="*/ 36 h 110"/>
                  <a:gd name="T16" fmla="*/ 170 w 463"/>
                  <a:gd name="T17" fmla="*/ 33 h 110"/>
                  <a:gd name="T18" fmla="*/ 252 w 463"/>
                  <a:gd name="T19" fmla="*/ 36 h 110"/>
                  <a:gd name="T20" fmla="*/ 300 w 463"/>
                  <a:gd name="T21" fmla="*/ 45 h 110"/>
                  <a:gd name="T22" fmla="*/ 390 w 463"/>
                  <a:gd name="T23" fmla="*/ 73 h 110"/>
                  <a:gd name="T24" fmla="*/ 443 w 463"/>
                  <a:gd name="T25" fmla="*/ 99 h 110"/>
                  <a:gd name="T26" fmla="*/ 462 w 463"/>
                  <a:gd name="T27" fmla="*/ 110 h 110"/>
                  <a:gd name="T28" fmla="*/ 463 w 463"/>
                  <a:gd name="T29" fmla="*/ 8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3" h="110">
                    <a:moveTo>
                      <a:pt x="463" y="88"/>
                    </a:moveTo>
                    <a:cubicBezTo>
                      <a:pt x="438" y="64"/>
                      <a:pt x="370" y="29"/>
                      <a:pt x="312" y="20"/>
                    </a:cubicBezTo>
                    <a:cubicBezTo>
                      <a:pt x="289" y="17"/>
                      <a:pt x="212" y="15"/>
                      <a:pt x="198" y="14"/>
                    </a:cubicBezTo>
                    <a:cubicBezTo>
                      <a:pt x="183" y="14"/>
                      <a:pt x="124" y="0"/>
                      <a:pt x="84" y="12"/>
                    </a:cubicBezTo>
                    <a:cubicBezTo>
                      <a:pt x="66" y="17"/>
                      <a:pt x="39" y="27"/>
                      <a:pt x="2" y="46"/>
                    </a:cubicBezTo>
                    <a:cubicBezTo>
                      <a:pt x="1" y="49"/>
                      <a:pt x="1" y="51"/>
                      <a:pt x="0" y="54"/>
                    </a:cubicBezTo>
                    <a:cubicBezTo>
                      <a:pt x="25" y="50"/>
                      <a:pt x="49" y="46"/>
                      <a:pt x="74" y="42"/>
                    </a:cubicBezTo>
                    <a:cubicBezTo>
                      <a:pt x="90" y="39"/>
                      <a:pt x="106" y="38"/>
                      <a:pt x="122" y="36"/>
                    </a:cubicBezTo>
                    <a:cubicBezTo>
                      <a:pt x="138" y="35"/>
                      <a:pt x="154" y="33"/>
                      <a:pt x="170" y="33"/>
                    </a:cubicBezTo>
                    <a:cubicBezTo>
                      <a:pt x="197" y="32"/>
                      <a:pt x="225" y="31"/>
                      <a:pt x="252" y="36"/>
                    </a:cubicBezTo>
                    <a:cubicBezTo>
                      <a:pt x="268" y="39"/>
                      <a:pt x="284" y="41"/>
                      <a:pt x="300" y="45"/>
                    </a:cubicBezTo>
                    <a:cubicBezTo>
                      <a:pt x="331" y="52"/>
                      <a:pt x="361" y="61"/>
                      <a:pt x="390" y="73"/>
                    </a:cubicBezTo>
                    <a:cubicBezTo>
                      <a:pt x="408" y="80"/>
                      <a:pt x="426" y="88"/>
                      <a:pt x="443" y="99"/>
                    </a:cubicBezTo>
                    <a:cubicBezTo>
                      <a:pt x="449" y="103"/>
                      <a:pt x="455" y="107"/>
                      <a:pt x="462" y="110"/>
                    </a:cubicBezTo>
                    <a:cubicBezTo>
                      <a:pt x="462" y="104"/>
                      <a:pt x="463" y="90"/>
                      <a:pt x="463" y="88"/>
                    </a:cubicBezTo>
                    <a:close/>
                  </a:path>
                </a:pathLst>
              </a:custGeom>
              <a:solidFill>
                <a:srgbClr val="6FC3A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13"/>
              <p:cNvSpPr>
                <a:spLocks/>
              </p:cNvSpPr>
              <p:nvPr/>
            </p:nvSpPr>
            <p:spPr bwMode="auto">
              <a:xfrm>
                <a:off x="966196" y="2164902"/>
                <a:ext cx="164212" cy="126316"/>
              </a:xfrm>
              <a:custGeom>
                <a:avLst/>
                <a:gdLst>
                  <a:gd name="T0" fmla="*/ 0 w 96"/>
                  <a:gd name="T1" fmla="*/ 11 h 73"/>
                  <a:gd name="T2" fmla="*/ 0 w 96"/>
                  <a:gd name="T3" fmla="*/ 12 h 73"/>
                  <a:gd name="T4" fmla="*/ 2 w 96"/>
                  <a:gd name="T5" fmla="*/ 13 h 73"/>
                  <a:gd name="T6" fmla="*/ 62 w 96"/>
                  <a:gd name="T7" fmla="*/ 48 h 73"/>
                  <a:gd name="T8" fmla="*/ 95 w 96"/>
                  <a:gd name="T9" fmla="*/ 73 h 73"/>
                  <a:gd name="T10" fmla="*/ 96 w 96"/>
                  <a:gd name="T11" fmla="*/ 73 h 73"/>
                  <a:gd name="T12" fmla="*/ 84 w 96"/>
                  <a:gd name="T13" fmla="*/ 25 h 73"/>
                  <a:gd name="T14" fmla="*/ 0 w 96"/>
                  <a:gd name="T15" fmla="*/ 1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73"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7" y="18"/>
                      <a:pt x="52" y="36"/>
                      <a:pt x="62" y="48"/>
                    </a:cubicBezTo>
                    <a:cubicBezTo>
                      <a:pt x="73" y="60"/>
                      <a:pt x="85" y="69"/>
                      <a:pt x="95" y="73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4" y="56"/>
                      <a:pt x="90" y="40"/>
                      <a:pt x="84" y="25"/>
                    </a:cubicBezTo>
                    <a:cubicBezTo>
                      <a:pt x="78" y="20"/>
                      <a:pt x="57" y="0"/>
                      <a:pt x="0" y="11"/>
                    </a:cubicBezTo>
                    <a:close/>
                  </a:path>
                </a:pathLst>
              </a:custGeom>
              <a:solidFill>
                <a:srgbClr val="1E77C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14"/>
              <p:cNvSpPr>
                <a:spLocks/>
              </p:cNvSpPr>
              <p:nvPr/>
            </p:nvSpPr>
            <p:spPr bwMode="auto">
              <a:xfrm>
                <a:off x="387246" y="2061742"/>
                <a:ext cx="692636" cy="111581"/>
              </a:xfrm>
              <a:custGeom>
                <a:avLst/>
                <a:gdLst>
                  <a:gd name="T0" fmla="*/ 76 w 402"/>
                  <a:gd name="T1" fmla="*/ 60 h 65"/>
                  <a:gd name="T2" fmla="*/ 170 w 402"/>
                  <a:gd name="T3" fmla="*/ 59 h 65"/>
                  <a:gd name="T4" fmla="*/ 282 w 402"/>
                  <a:gd name="T5" fmla="*/ 63 h 65"/>
                  <a:gd name="T6" fmla="*/ 402 w 402"/>
                  <a:gd name="T7" fmla="*/ 45 h 65"/>
                  <a:gd name="T8" fmla="*/ 388 w 402"/>
                  <a:gd name="T9" fmla="*/ 23 h 65"/>
                  <a:gd name="T10" fmla="*/ 207 w 402"/>
                  <a:gd name="T11" fmla="*/ 18 h 65"/>
                  <a:gd name="T12" fmla="*/ 57 w 402"/>
                  <a:gd name="T13" fmla="*/ 28 h 65"/>
                  <a:gd name="T14" fmla="*/ 17 w 402"/>
                  <a:gd name="T15" fmla="*/ 19 h 65"/>
                  <a:gd name="T16" fmla="*/ 0 w 402"/>
                  <a:gd name="T17" fmla="*/ 45 h 65"/>
                  <a:gd name="T18" fmla="*/ 76 w 402"/>
                  <a:gd name="T19" fmla="*/ 6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2" h="65">
                    <a:moveTo>
                      <a:pt x="76" y="60"/>
                    </a:moveTo>
                    <a:cubicBezTo>
                      <a:pt x="90" y="60"/>
                      <a:pt x="125" y="57"/>
                      <a:pt x="170" y="59"/>
                    </a:cubicBezTo>
                    <a:cubicBezTo>
                      <a:pt x="193" y="60"/>
                      <a:pt x="235" y="65"/>
                      <a:pt x="282" y="63"/>
                    </a:cubicBezTo>
                    <a:cubicBezTo>
                      <a:pt x="325" y="61"/>
                      <a:pt x="401" y="45"/>
                      <a:pt x="402" y="45"/>
                    </a:cubicBezTo>
                    <a:cubicBezTo>
                      <a:pt x="397" y="37"/>
                      <a:pt x="393" y="30"/>
                      <a:pt x="388" y="23"/>
                    </a:cubicBezTo>
                    <a:cubicBezTo>
                      <a:pt x="373" y="21"/>
                      <a:pt x="289" y="0"/>
                      <a:pt x="207" y="18"/>
                    </a:cubicBezTo>
                    <a:cubicBezTo>
                      <a:pt x="194" y="21"/>
                      <a:pt x="135" y="40"/>
                      <a:pt x="57" y="28"/>
                    </a:cubicBezTo>
                    <a:cubicBezTo>
                      <a:pt x="45" y="26"/>
                      <a:pt x="30" y="22"/>
                      <a:pt x="17" y="19"/>
                    </a:cubicBezTo>
                    <a:cubicBezTo>
                      <a:pt x="11" y="27"/>
                      <a:pt x="5" y="36"/>
                      <a:pt x="0" y="45"/>
                    </a:cubicBezTo>
                    <a:cubicBezTo>
                      <a:pt x="21" y="56"/>
                      <a:pt x="55" y="59"/>
                      <a:pt x="76" y="60"/>
                    </a:cubicBezTo>
                    <a:close/>
                  </a:path>
                </a:pathLst>
              </a:custGeom>
              <a:solidFill>
                <a:srgbClr val="00964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15"/>
              <p:cNvSpPr>
                <a:spLocks/>
              </p:cNvSpPr>
              <p:nvPr/>
            </p:nvSpPr>
            <p:spPr bwMode="auto">
              <a:xfrm>
                <a:off x="433563" y="2007004"/>
                <a:ext cx="581056" cy="75790"/>
              </a:xfrm>
              <a:custGeom>
                <a:avLst/>
                <a:gdLst>
                  <a:gd name="T0" fmla="*/ 39 w 337"/>
                  <a:gd name="T1" fmla="*/ 43 h 44"/>
                  <a:gd name="T2" fmla="*/ 100 w 337"/>
                  <a:gd name="T3" fmla="*/ 40 h 44"/>
                  <a:gd name="T4" fmla="*/ 170 w 337"/>
                  <a:gd name="T5" fmla="*/ 38 h 44"/>
                  <a:gd name="T6" fmla="*/ 296 w 337"/>
                  <a:gd name="T7" fmla="*/ 23 h 44"/>
                  <a:gd name="T8" fmla="*/ 337 w 337"/>
                  <a:gd name="T9" fmla="*/ 28 h 44"/>
                  <a:gd name="T10" fmla="*/ 306 w 337"/>
                  <a:gd name="T11" fmla="*/ 2 h 44"/>
                  <a:gd name="T12" fmla="*/ 306 w 337"/>
                  <a:gd name="T13" fmla="*/ 2 h 44"/>
                  <a:gd name="T14" fmla="*/ 220 w 337"/>
                  <a:gd name="T15" fmla="*/ 18 h 44"/>
                  <a:gd name="T16" fmla="*/ 107 w 337"/>
                  <a:gd name="T17" fmla="*/ 29 h 44"/>
                  <a:gd name="T18" fmla="*/ 15 w 337"/>
                  <a:gd name="T19" fmla="*/ 24 h 44"/>
                  <a:gd name="T20" fmla="*/ 0 w 337"/>
                  <a:gd name="T21" fmla="*/ 39 h 44"/>
                  <a:gd name="T22" fmla="*/ 39 w 337"/>
                  <a:gd name="T2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7" h="44">
                    <a:moveTo>
                      <a:pt x="39" y="43"/>
                    </a:moveTo>
                    <a:cubicBezTo>
                      <a:pt x="59" y="44"/>
                      <a:pt x="82" y="41"/>
                      <a:pt x="100" y="40"/>
                    </a:cubicBezTo>
                    <a:cubicBezTo>
                      <a:pt x="126" y="38"/>
                      <a:pt x="144" y="39"/>
                      <a:pt x="170" y="38"/>
                    </a:cubicBezTo>
                    <a:cubicBezTo>
                      <a:pt x="208" y="36"/>
                      <a:pt x="266" y="22"/>
                      <a:pt x="296" y="23"/>
                    </a:cubicBezTo>
                    <a:cubicBezTo>
                      <a:pt x="309" y="23"/>
                      <a:pt x="325" y="23"/>
                      <a:pt x="337" y="28"/>
                    </a:cubicBezTo>
                    <a:cubicBezTo>
                      <a:pt x="327" y="18"/>
                      <a:pt x="317" y="10"/>
                      <a:pt x="306" y="2"/>
                    </a:cubicBezTo>
                    <a:cubicBezTo>
                      <a:pt x="306" y="2"/>
                      <a:pt x="306" y="2"/>
                      <a:pt x="306" y="2"/>
                    </a:cubicBezTo>
                    <a:cubicBezTo>
                      <a:pt x="286" y="0"/>
                      <a:pt x="257" y="13"/>
                      <a:pt x="220" y="18"/>
                    </a:cubicBezTo>
                    <a:cubicBezTo>
                      <a:pt x="204" y="21"/>
                      <a:pt x="162" y="27"/>
                      <a:pt x="107" y="29"/>
                    </a:cubicBezTo>
                    <a:cubicBezTo>
                      <a:pt x="97" y="30"/>
                      <a:pt x="38" y="28"/>
                      <a:pt x="15" y="24"/>
                    </a:cubicBezTo>
                    <a:cubicBezTo>
                      <a:pt x="10" y="29"/>
                      <a:pt x="5" y="34"/>
                      <a:pt x="0" y="39"/>
                    </a:cubicBezTo>
                    <a:cubicBezTo>
                      <a:pt x="13" y="41"/>
                      <a:pt x="26" y="42"/>
                      <a:pt x="39" y="43"/>
                    </a:cubicBezTo>
                    <a:close/>
                  </a:path>
                </a:pathLst>
              </a:custGeom>
              <a:solidFill>
                <a:srgbClr val="1E77C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16"/>
              <p:cNvSpPr>
                <a:spLocks/>
              </p:cNvSpPr>
              <p:nvPr/>
            </p:nvSpPr>
            <p:spPr bwMode="auto">
              <a:xfrm>
                <a:off x="492509" y="1939636"/>
                <a:ext cx="421054" cy="94738"/>
              </a:xfrm>
              <a:custGeom>
                <a:avLst/>
                <a:gdLst>
                  <a:gd name="T0" fmla="*/ 103 w 245"/>
                  <a:gd name="T1" fmla="*/ 55 h 55"/>
                  <a:gd name="T2" fmla="*/ 245 w 245"/>
                  <a:gd name="T3" fmla="*/ 25 h 55"/>
                  <a:gd name="T4" fmla="*/ 140 w 245"/>
                  <a:gd name="T5" fmla="*/ 0 h 55"/>
                  <a:gd name="T6" fmla="*/ 0 w 245"/>
                  <a:gd name="T7" fmla="*/ 47 h 55"/>
                  <a:gd name="T8" fmla="*/ 103 w 245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55">
                    <a:moveTo>
                      <a:pt x="103" y="55"/>
                    </a:moveTo>
                    <a:cubicBezTo>
                      <a:pt x="195" y="52"/>
                      <a:pt x="220" y="27"/>
                      <a:pt x="245" y="25"/>
                    </a:cubicBezTo>
                    <a:cubicBezTo>
                      <a:pt x="214" y="9"/>
                      <a:pt x="178" y="0"/>
                      <a:pt x="140" y="0"/>
                    </a:cubicBezTo>
                    <a:cubicBezTo>
                      <a:pt x="87" y="0"/>
                      <a:pt x="39" y="18"/>
                      <a:pt x="0" y="47"/>
                    </a:cubicBezTo>
                    <a:cubicBezTo>
                      <a:pt x="17" y="51"/>
                      <a:pt x="91" y="55"/>
                      <a:pt x="103" y="55"/>
                    </a:cubicBezTo>
                    <a:close/>
                  </a:path>
                </a:pathLst>
              </a:custGeom>
              <a:solidFill>
                <a:srgbClr val="8B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62" name="Группа 119"/>
            <p:cNvGrpSpPr/>
            <p:nvPr/>
          </p:nvGrpSpPr>
          <p:grpSpPr>
            <a:xfrm>
              <a:off x="3840360" y="2025476"/>
              <a:ext cx="1108629" cy="513754"/>
              <a:chOff x="1292514" y="2101744"/>
              <a:chExt cx="1035795" cy="480002"/>
            </a:xfrm>
          </p:grpSpPr>
          <p:sp>
            <p:nvSpPr>
              <p:cNvPr id="263" name="Freeform 17"/>
              <p:cNvSpPr>
                <a:spLocks/>
              </p:cNvSpPr>
              <p:nvPr/>
            </p:nvSpPr>
            <p:spPr bwMode="auto">
              <a:xfrm>
                <a:off x="1294619" y="2101744"/>
                <a:ext cx="105264" cy="155791"/>
              </a:xfrm>
              <a:custGeom>
                <a:avLst/>
                <a:gdLst>
                  <a:gd name="T0" fmla="*/ 0 w 61"/>
                  <a:gd name="T1" fmla="*/ 86 h 91"/>
                  <a:gd name="T2" fmla="*/ 34 w 61"/>
                  <a:gd name="T3" fmla="*/ 56 h 91"/>
                  <a:gd name="T4" fmla="*/ 54 w 61"/>
                  <a:gd name="T5" fmla="*/ 25 h 91"/>
                  <a:gd name="T6" fmla="*/ 33 w 61"/>
                  <a:gd name="T7" fmla="*/ 6 h 91"/>
                  <a:gd name="T8" fmla="*/ 7 w 61"/>
                  <a:gd name="T9" fmla="*/ 22 h 91"/>
                  <a:gd name="T10" fmla="*/ 2 w 61"/>
                  <a:gd name="T11" fmla="*/ 19 h 91"/>
                  <a:gd name="T12" fmla="*/ 34 w 61"/>
                  <a:gd name="T13" fmla="*/ 0 h 91"/>
                  <a:gd name="T14" fmla="*/ 61 w 61"/>
                  <a:gd name="T15" fmla="*/ 25 h 91"/>
                  <a:gd name="T16" fmla="*/ 38 w 61"/>
                  <a:gd name="T17" fmla="*/ 60 h 91"/>
                  <a:gd name="T18" fmla="*/ 11 w 61"/>
                  <a:gd name="T19" fmla="*/ 85 h 91"/>
                  <a:gd name="T20" fmla="*/ 61 w 61"/>
                  <a:gd name="T21" fmla="*/ 85 h 91"/>
                  <a:gd name="T22" fmla="*/ 61 w 61"/>
                  <a:gd name="T23" fmla="*/ 91 h 91"/>
                  <a:gd name="T24" fmla="*/ 0 w 61"/>
                  <a:gd name="T25" fmla="*/ 91 h 91"/>
                  <a:gd name="T26" fmla="*/ 0 w 61"/>
                  <a:gd name="T27" fmla="*/ 8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1">
                    <a:moveTo>
                      <a:pt x="0" y="86"/>
                    </a:moveTo>
                    <a:cubicBezTo>
                      <a:pt x="34" y="56"/>
                      <a:pt x="34" y="56"/>
                      <a:pt x="34" y="56"/>
                    </a:cubicBezTo>
                    <a:cubicBezTo>
                      <a:pt x="48" y="42"/>
                      <a:pt x="54" y="35"/>
                      <a:pt x="54" y="25"/>
                    </a:cubicBezTo>
                    <a:cubicBezTo>
                      <a:pt x="54" y="13"/>
                      <a:pt x="44" y="6"/>
                      <a:pt x="33" y="6"/>
                    </a:cubicBezTo>
                    <a:cubicBezTo>
                      <a:pt x="22" y="6"/>
                      <a:pt x="14" y="12"/>
                      <a:pt x="7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0" y="7"/>
                      <a:pt x="18" y="0"/>
                      <a:pt x="34" y="0"/>
                    </a:cubicBezTo>
                    <a:cubicBezTo>
                      <a:pt x="49" y="0"/>
                      <a:pt x="61" y="10"/>
                      <a:pt x="61" y="25"/>
                    </a:cubicBezTo>
                    <a:cubicBezTo>
                      <a:pt x="61" y="37"/>
                      <a:pt x="54" y="45"/>
                      <a:pt x="38" y="60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0" y="91"/>
                      <a:pt x="0" y="91"/>
                      <a:pt x="0" y="91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Freeform 18"/>
              <p:cNvSpPr>
                <a:spLocks noEditPoints="1"/>
              </p:cNvSpPr>
              <p:nvPr/>
            </p:nvSpPr>
            <p:spPr bwMode="auto">
              <a:xfrm>
                <a:off x="1429356" y="2101744"/>
                <a:ext cx="128422" cy="160000"/>
              </a:xfrm>
              <a:custGeom>
                <a:avLst/>
                <a:gdLst>
                  <a:gd name="T0" fmla="*/ 0 w 75"/>
                  <a:gd name="T1" fmla="*/ 46 h 93"/>
                  <a:gd name="T2" fmla="*/ 38 w 75"/>
                  <a:gd name="T3" fmla="*/ 0 h 93"/>
                  <a:gd name="T4" fmla="*/ 75 w 75"/>
                  <a:gd name="T5" fmla="*/ 46 h 93"/>
                  <a:gd name="T6" fmla="*/ 37 w 75"/>
                  <a:gd name="T7" fmla="*/ 93 h 93"/>
                  <a:gd name="T8" fmla="*/ 0 w 75"/>
                  <a:gd name="T9" fmla="*/ 46 h 93"/>
                  <a:gd name="T10" fmla="*/ 68 w 75"/>
                  <a:gd name="T11" fmla="*/ 46 h 93"/>
                  <a:gd name="T12" fmla="*/ 37 w 75"/>
                  <a:gd name="T13" fmla="*/ 6 h 93"/>
                  <a:gd name="T14" fmla="*/ 7 w 75"/>
                  <a:gd name="T15" fmla="*/ 46 h 93"/>
                  <a:gd name="T16" fmla="*/ 38 w 75"/>
                  <a:gd name="T17" fmla="*/ 87 h 93"/>
                  <a:gd name="T18" fmla="*/ 68 w 75"/>
                  <a:gd name="T19" fmla="*/ 4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93">
                    <a:moveTo>
                      <a:pt x="0" y="46"/>
                    </a:moveTo>
                    <a:cubicBezTo>
                      <a:pt x="0" y="21"/>
                      <a:pt x="15" y="0"/>
                      <a:pt x="38" y="0"/>
                    </a:cubicBezTo>
                    <a:cubicBezTo>
                      <a:pt x="60" y="0"/>
                      <a:pt x="75" y="21"/>
                      <a:pt x="75" y="46"/>
                    </a:cubicBezTo>
                    <a:cubicBezTo>
                      <a:pt x="75" y="71"/>
                      <a:pt x="60" y="93"/>
                      <a:pt x="37" y="93"/>
                    </a:cubicBezTo>
                    <a:cubicBezTo>
                      <a:pt x="14" y="93"/>
                      <a:pt x="0" y="71"/>
                      <a:pt x="0" y="46"/>
                    </a:cubicBezTo>
                    <a:close/>
                    <a:moveTo>
                      <a:pt x="68" y="46"/>
                    </a:moveTo>
                    <a:cubicBezTo>
                      <a:pt x="68" y="25"/>
                      <a:pt x="56" y="6"/>
                      <a:pt x="37" y="6"/>
                    </a:cubicBezTo>
                    <a:cubicBezTo>
                      <a:pt x="19" y="6"/>
                      <a:pt x="7" y="25"/>
                      <a:pt x="7" y="46"/>
                    </a:cubicBezTo>
                    <a:cubicBezTo>
                      <a:pt x="7" y="67"/>
                      <a:pt x="19" y="87"/>
                      <a:pt x="38" y="87"/>
                    </a:cubicBezTo>
                    <a:cubicBezTo>
                      <a:pt x="56" y="87"/>
                      <a:pt x="68" y="67"/>
                      <a:pt x="68" y="46"/>
                    </a:cubicBez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Freeform 19"/>
              <p:cNvSpPr>
                <a:spLocks/>
              </p:cNvSpPr>
              <p:nvPr/>
            </p:nvSpPr>
            <p:spPr bwMode="auto">
              <a:xfrm>
                <a:off x="1578831" y="2101744"/>
                <a:ext cx="44211" cy="155791"/>
              </a:xfrm>
              <a:custGeom>
                <a:avLst/>
                <a:gdLst>
                  <a:gd name="T0" fmla="*/ 15 w 21"/>
                  <a:gd name="T1" fmla="*/ 6 h 74"/>
                  <a:gd name="T2" fmla="*/ 1 w 21"/>
                  <a:gd name="T3" fmla="*/ 10 h 74"/>
                  <a:gd name="T4" fmla="*/ 0 w 21"/>
                  <a:gd name="T5" fmla="*/ 6 h 74"/>
                  <a:gd name="T6" fmla="*/ 16 w 21"/>
                  <a:gd name="T7" fmla="*/ 0 h 74"/>
                  <a:gd name="T8" fmla="*/ 21 w 21"/>
                  <a:gd name="T9" fmla="*/ 0 h 74"/>
                  <a:gd name="T10" fmla="*/ 21 w 21"/>
                  <a:gd name="T11" fmla="*/ 74 h 74"/>
                  <a:gd name="T12" fmla="*/ 15 w 21"/>
                  <a:gd name="T13" fmla="*/ 74 h 74"/>
                  <a:gd name="T14" fmla="*/ 15 w 21"/>
                  <a:gd name="T15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74">
                    <a:moveTo>
                      <a:pt x="15" y="6"/>
                    </a:moveTo>
                    <a:lnTo>
                      <a:pt x="1" y="10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1" y="74"/>
                    </a:lnTo>
                    <a:lnTo>
                      <a:pt x="15" y="7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66" name="Freeform 20"/>
              <p:cNvSpPr>
                <a:spLocks/>
              </p:cNvSpPr>
              <p:nvPr/>
            </p:nvSpPr>
            <p:spPr bwMode="auto">
              <a:xfrm>
                <a:off x="1660936" y="2103848"/>
                <a:ext cx="103159" cy="153686"/>
              </a:xfrm>
              <a:custGeom>
                <a:avLst/>
                <a:gdLst>
                  <a:gd name="T0" fmla="*/ 42 w 49"/>
                  <a:gd name="T1" fmla="*/ 5 h 73"/>
                  <a:gd name="T2" fmla="*/ 0 w 49"/>
                  <a:gd name="T3" fmla="*/ 5 h 73"/>
                  <a:gd name="T4" fmla="*/ 0 w 49"/>
                  <a:gd name="T5" fmla="*/ 0 h 73"/>
                  <a:gd name="T6" fmla="*/ 49 w 49"/>
                  <a:gd name="T7" fmla="*/ 0 h 73"/>
                  <a:gd name="T8" fmla="*/ 49 w 49"/>
                  <a:gd name="T9" fmla="*/ 4 h 73"/>
                  <a:gd name="T10" fmla="*/ 15 w 49"/>
                  <a:gd name="T11" fmla="*/ 73 h 73"/>
                  <a:gd name="T12" fmla="*/ 9 w 49"/>
                  <a:gd name="T13" fmla="*/ 73 h 73"/>
                  <a:gd name="T14" fmla="*/ 42 w 49"/>
                  <a:gd name="T15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73">
                    <a:moveTo>
                      <a:pt x="42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15" y="73"/>
                    </a:lnTo>
                    <a:lnTo>
                      <a:pt x="9" y="73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67" name="Freeform 21"/>
              <p:cNvSpPr>
                <a:spLocks/>
              </p:cNvSpPr>
              <p:nvPr/>
            </p:nvSpPr>
            <p:spPr bwMode="auto">
              <a:xfrm>
                <a:off x="1292514" y="2341745"/>
                <a:ext cx="61054" cy="86317"/>
              </a:xfrm>
              <a:custGeom>
                <a:avLst/>
                <a:gdLst>
                  <a:gd name="T0" fmla="*/ 9 w 29"/>
                  <a:gd name="T1" fmla="*/ 41 h 41"/>
                  <a:gd name="T2" fmla="*/ 0 w 29"/>
                  <a:gd name="T3" fmla="*/ 41 h 41"/>
                  <a:gd name="T4" fmla="*/ 0 w 29"/>
                  <a:gd name="T5" fmla="*/ 0 h 41"/>
                  <a:gd name="T6" fmla="*/ 29 w 29"/>
                  <a:gd name="T7" fmla="*/ 0 h 41"/>
                  <a:gd name="T8" fmla="*/ 29 w 29"/>
                  <a:gd name="T9" fmla="*/ 8 h 41"/>
                  <a:gd name="T10" fmla="*/ 9 w 29"/>
                  <a:gd name="T11" fmla="*/ 8 h 41"/>
                  <a:gd name="T12" fmla="*/ 9 w 29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9" y="41"/>
                    </a:moveTo>
                    <a:lnTo>
                      <a:pt x="0" y="41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8"/>
                    </a:lnTo>
                    <a:lnTo>
                      <a:pt x="9" y="8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68" name="Freeform 22"/>
              <p:cNvSpPr>
                <a:spLocks noEditPoints="1"/>
              </p:cNvSpPr>
              <p:nvPr/>
            </p:nvSpPr>
            <p:spPr bwMode="auto">
              <a:xfrm>
                <a:off x="1359882" y="2339638"/>
                <a:ext cx="92632" cy="90528"/>
              </a:xfrm>
              <a:custGeom>
                <a:avLst/>
                <a:gdLst>
                  <a:gd name="T0" fmla="*/ 0 w 54"/>
                  <a:gd name="T1" fmla="*/ 26 h 52"/>
                  <a:gd name="T2" fmla="*/ 27 w 54"/>
                  <a:gd name="T3" fmla="*/ 0 h 52"/>
                  <a:gd name="T4" fmla="*/ 54 w 54"/>
                  <a:gd name="T5" fmla="*/ 26 h 52"/>
                  <a:gd name="T6" fmla="*/ 27 w 54"/>
                  <a:gd name="T7" fmla="*/ 52 h 52"/>
                  <a:gd name="T8" fmla="*/ 0 w 54"/>
                  <a:gd name="T9" fmla="*/ 26 h 52"/>
                  <a:gd name="T10" fmla="*/ 42 w 54"/>
                  <a:gd name="T11" fmla="*/ 26 h 52"/>
                  <a:gd name="T12" fmla="*/ 27 w 54"/>
                  <a:gd name="T13" fmla="*/ 10 h 52"/>
                  <a:gd name="T14" fmla="*/ 12 w 54"/>
                  <a:gd name="T15" fmla="*/ 26 h 52"/>
                  <a:gd name="T16" fmla="*/ 27 w 54"/>
                  <a:gd name="T17" fmla="*/ 42 h 52"/>
                  <a:gd name="T18" fmla="*/ 42 w 54"/>
                  <a:gd name="T19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2">
                    <a:moveTo>
                      <a:pt x="0" y="26"/>
                    </a:moveTo>
                    <a:cubicBezTo>
                      <a:pt x="0" y="12"/>
                      <a:pt x="11" y="0"/>
                      <a:pt x="27" y="0"/>
                    </a:cubicBezTo>
                    <a:cubicBezTo>
                      <a:pt x="43" y="0"/>
                      <a:pt x="54" y="11"/>
                      <a:pt x="54" y="26"/>
                    </a:cubicBezTo>
                    <a:cubicBezTo>
                      <a:pt x="54" y="41"/>
                      <a:pt x="43" y="52"/>
                      <a:pt x="27" y="52"/>
                    </a:cubicBezTo>
                    <a:cubicBezTo>
                      <a:pt x="11" y="52"/>
                      <a:pt x="0" y="41"/>
                      <a:pt x="0" y="26"/>
                    </a:cubicBezTo>
                    <a:close/>
                    <a:moveTo>
                      <a:pt x="42" y="26"/>
                    </a:moveTo>
                    <a:cubicBezTo>
                      <a:pt x="42" y="17"/>
                      <a:pt x="36" y="10"/>
                      <a:pt x="27" y="10"/>
                    </a:cubicBezTo>
                    <a:cubicBezTo>
                      <a:pt x="18" y="10"/>
                      <a:pt x="12" y="17"/>
                      <a:pt x="12" y="26"/>
                    </a:cubicBezTo>
                    <a:cubicBezTo>
                      <a:pt x="12" y="35"/>
                      <a:pt x="18" y="42"/>
                      <a:pt x="27" y="42"/>
                    </a:cubicBezTo>
                    <a:cubicBezTo>
                      <a:pt x="36" y="42"/>
                      <a:pt x="42" y="35"/>
                      <a:pt x="42" y="26"/>
                    </a:cubicBez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69" name="Freeform 23"/>
              <p:cNvSpPr>
                <a:spLocks noEditPoints="1"/>
              </p:cNvSpPr>
              <p:nvPr/>
            </p:nvSpPr>
            <p:spPr bwMode="auto">
              <a:xfrm>
                <a:off x="1458830" y="2341745"/>
                <a:ext cx="92632" cy="105264"/>
              </a:xfrm>
              <a:custGeom>
                <a:avLst/>
                <a:gdLst>
                  <a:gd name="T0" fmla="*/ 0 w 53"/>
                  <a:gd name="T1" fmla="*/ 40 h 61"/>
                  <a:gd name="T2" fmla="*/ 5 w 53"/>
                  <a:gd name="T3" fmla="*/ 40 h 61"/>
                  <a:gd name="T4" fmla="*/ 10 w 53"/>
                  <a:gd name="T5" fmla="*/ 6 h 61"/>
                  <a:gd name="T6" fmla="*/ 10 w 53"/>
                  <a:gd name="T7" fmla="*/ 0 h 61"/>
                  <a:gd name="T8" fmla="*/ 47 w 53"/>
                  <a:gd name="T9" fmla="*/ 0 h 61"/>
                  <a:gd name="T10" fmla="*/ 47 w 53"/>
                  <a:gd name="T11" fmla="*/ 40 h 61"/>
                  <a:gd name="T12" fmla="*/ 53 w 53"/>
                  <a:gd name="T13" fmla="*/ 40 h 61"/>
                  <a:gd name="T14" fmla="*/ 52 w 53"/>
                  <a:gd name="T15" fmla="*/ 61 h 61"/>
                  <a:gd name="T16" fmla="*/ 42 w 53"/>
                  <a:gd name="T17" fmla="*/ 61 h 61"/>
                  <a:gd name="T18" fmla="*/ 42 w 53"/>
                  <a:gd name="T19" fmla="*/ 50 h 61"/>
                  <a:gd name="T20" fmla="*/ 11 w 53"/>
                  <a:gd name="T21" fmla="*/ 50 h 61"/>
                  <a:gd name="T22" fmla="*/ 10 w 53"/>
                  <a:gd name="T23" fmla="*/ 61 h 61"/>
                  <a:gd name="T24" fmla="*/ 0 w 53"/>
                  <a:gd name="T25" fmla="*/ 61 h 61"/>
                  <a:gd name="T26" fmla="*/ 0 w 53"/>
                  <a:gd name="T27" fmla="*/ 40 h 61"/>
                  <a:gd name="T28" fmla="*/ 21 w 53"/>
                  <a:gd name="T29" fmla="*/ 10 h 61"/>
                  <a:gd name="T30" fmla="*/ 21 w 53"/>
                  <a:gd name="T31" fmla="*/ 15 h 61"/>
                  <a:gd name="T32" fmla="*/ 16 w 53"/>
                  <a:gd name="T33" fmla="*/ 40 h 61"/>
                  <a:gd name="T34" fmla="*/ 36 w 53"/>
                  <a:gd name="T35" fmla="*/ 40 h 61"/>
                  <a:gd name="T36" fmla="*/ 36 w 53"/>
                  <a:gd name="T37" fmla="*/ 10 h 61"/>
                  <a:gd name="T38" fmla="*/ 21 w 53"/>
                  <a:gd name="T39" fmla="*/ 1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61">
                    <a:moveTo>
                      <a:pt x="0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8" y="32"/>
                      <a:pt x="10" y="23"/>
                      <a:pt x="1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0" y="61"/>
                      <a:pt x="0" y="61"/>
                      <a:pt x="0" y="61"/>
                    </a:cubicBezTo>
                    <a:lnTo>
                      <a:pt x="0" y="40"/>
                    </a:lnTo>
                    <a:close/>
                    <a:moveTo>
                      <a:pt x="21" y="10"/>
                    </a:move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26"/>
                      <a:pt x="19" y="33"/>
                      <a:pt x="1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10"/>
                      <a:pt x="36" y="10"/>
                      <a:pt x="36" y="10"/>
                    </a:cubicBez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70" name="Freeform 24"/>
              <p:cNvSpPr>
                <a:spLocks/>
              </p:cNvSpPr>
              <p:nvPr/>
            </p:nvSpPr>
            <p:spPr bwMode="auto">
              <a:xfrm>
                <a:off x="1595674" y="2339638"/>
                <a:ext cx="80001" cy="90528"/>
              </a:xfrm>
              <a:custGeom>
                <a:avLst/>
                <a:gdLst>
                  <a:gd name="T0" fmla="*/ 14 w 47"/>
                  <a:gd name="T1" fmla="*/ 21 h 52"/>
                  <a:gd name="T2" fmla="*/ 35 w 47"/>
                  <a:gd name="T3" fmla="*/ 21 h 52"/>
                  <a:gd name="T4" fmla="*/ 21 w 47"/>
                  <a:gd name="T5" fmla="*/ 10 h 52"/>
                  <a:gd name="T6" fmla="*/ 7 w 47"/>
                  <a:gd name="T7" fmla="*/ 15 h 52"/>
                  <a:gd name="T8" fmla="*/ 1 w 47"/>
                  <a:gd name="T9" fmla="*/ 7 h 52"/>
                  <a:gd name="T10" fmla="*/ 21 w 47"/>
                  <a:gd name="T11" fmla="*/ 0 h 52"/>
                  <a:gd name="T12" fmla="*/ 47 w 47"/>
                  <a:gd name="T13" fmla="*/ 26 h 52"/>
                  <a:gd name="T14" fmla="*/ 21 w 47"/>
                  <a:gd name="T15" fmla="*/ 52 h 52"/>
                  <a:gd name="T16" fmla="*/ 0 w 47"/>
                  <a:gd name="T17" fmla="*/ 44 h 52"/>
                  <a:gd name="T18" fmla="*/ 7 w 47"/>
                  <a:gd name="T19" fmla="*/ 36 h 52"/>
                  <a:gd name="T20" fmla="*/ 21 w 47"/>
                  <a:gd name="T21" fmla="*/ 42 h 52"/>
                  <a:gd name="T22" fmla="*/ 35 w 47"/>
                  <a:gd name="T23" fmla="*/ 31 h 52"/>
                  <a:gd name="T24" fmla="*/ 14 w 47"/>
                  <a:gd name="T25" fmla="*/ 31 h 52"/>
                  <a:gd name="T26" fmla="*/ 14 w 47"/>
                  <a:gd name="T27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52">
                    <a:moveTo>
                      <a:pt x="14" y="21"/>
                    </a:moveTo>
                    <a:cubicBezTo>
                      <a:pt x="35" y="21"/>
                      <a:pt x="35" y="21"/>
                      <a:pt x="35" y="21"/>
                    </a:cubicBezTo>
                    <a:cubicBezTo>
                      <a:pt x="33" y="15"/>
                      <a:pt x="28" y="10"/>
                      <a:pt x="21" y="10"/>
                    </a:cubicBezTo>
                    <a:cubicBezTo>
                      <a:pt x="16" y="10"/>
                      <a:pt x="11" y="12"/>
                      <a:pt x="7" y="1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6" y="3"/>
                      <a:pt x="11" y="0"/>
                      <a:pt x="21" y="0"/>
                    </a:cubicBezTo>
                    <a:cubicBezTo>
                      <a:pt x="36" y="0"/>
                      <a:pt x="47" y="12"/>
                      <a:pt x="47" y="26"/>
                    </a:cubicBezTo>
                    <a:cubicBezTo>
                      <a:pt x="47" y="41"/>
                      <a:pt x="36" y="52"/>
                      <a:pt x="21" y="52"/>
                    </a:cubicBezTo>
                    <a:cubicBezTo>
                      <a:pt x="11" y="52"/>
                      <a:pt x="5" y="49"/>
                      <a:pt x="0" y="4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11" y="40"/>
                      <a:pt x="15" y="42"/>
                      <a:pt x="21" y="42"/>
                    </a:cubicBezTo>
                    <a:cubicBezTo>
                      <a:pt x="28" y="42"/>
                      <a:pt x="33" y="37"/>
                      <a:pt x="35" y="31"/>
                    </a:cubicBezTo>
                    <a:cubicBezTo>
                      <a:pt x="14" y="31"/>
                      <a:pt x="14" y="31"/>
                      <a:pt x="14" y="31"/>
                    </a:cubicBezTo>
                    <a:lnTo>
                      <a:pt x="14" y="21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71" name="Freeform 25"/>
              <p:cNvSpPr>
                <a:spLocks/>
              </p:cNvSpPr>
              <p:nvPr/>
            </p:nvSpPr>
            <p:spPr bwMode="auto">
              <a:xfrm>
                <a:off x="1692516" y="2341745"/>
                <a:ext cx="80001" cy="86317"/>
              </a:xfrm>
              <a:custGeom>
                <a:avLst/>
                <a:gdLst>
                  <a:gd name="T0" fmla="*/ 0 w 38"/>
                  <a:gd name="T1" fmla="*/ 0 h 41"/>
                  <a:gd name="T2" fmla="*/ 9 w 38"/>
                  <a:gd name="T3" fmla="*/ 0 h 41"/>
                  <a:gd name="T4" fmla="*/ 9 w 38"/>
                  <a:gd name="T5" fmla="*/ 18 h 41"/>
                  <a:gd name="T6" fmla="*/ 27 w 38"/>
                  <a:gd name="T7" fmla="*/ 0 h 41"/>
                  <a:gd name="T8" fmla="*/ 37 w 38"/>
                  <a:gd name="T9" fmla="*/ 0 h 41"/>
                  <a:gd name="T10" fmla="*/ 21 w 38"/>
                  <a:gd name="T11" fmla="*/ 17 h 41"/>
                  <a:gd name="T12" fmla="*/ 38 w 38"/>
                  <a:gd name="T13" fmla="*/ 41 h 41"/>
                  <a:gd name="T14" fmla="*/ 27 w 38"/>
                  <a:gd name="T15" fmla="*/ 41 h 41"/>
                  <a:gd name="T16" fmla="*/ 14 w 38"/>
                  <a:gd name="T17" fmla="*/ 24 h 41"/>
                  <a:gd name="T18" fmla="*/ 9 w 38"/>
                  <a:gd name="T19" fmla="*/ 29 h 41"/>
                  <a:gd name="T20" fmla="*/ 9 w 38"/>
                  <a:gd name="T21" fmla="*/ 41 h 41"/>
                  <a:gd name="T22" fmla="*/ 0 w 38"/>
                  <a:gd name="T23" fmla="*/ 41 h 41"/>
                  <a:gd name="T24" fmla="*/ 0 w 3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0" y="0"/>
                    </a:moveTo>
                    <a:lnTo>
                      <a:pt x="9" y="0"/>
                    </a:lnTo>
                    <a:lnTo>
                      <a:pt x="9" y="18"/>
                    </a:lnTo>
                    <a:lnTo>
                      <a:pt x="27" y="0"/>
                    </a:lnTo>
                    <a:lnTo>
                      <a:pt x="37" y="0"/>
                    </a:lnTo>
                    <a:lnTo>
                      <a:pt x="21" y="17"/>
                    </a:lnTo>
                    <a:lnTo>
                      <a:pt x="38" y="41"/>
                    </a:lnTo>
                    <a:lnTo>
                      <a:pt x="27" y="41"/>
                    </a:lnTo>
                    <a:lnTo>
                      <a:pt x="14" y="24"/>
                    </a:lnTo>
                    <a:lnTo>
                      <a:pt x="9" y="29"/>
                    </a:lnTo>
                    <a:lnTo>
                      <a:pt x="9" y="41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72" name="Freeform 26"/>
              <p:cNvSpPr>
                <a:spLocks noEditPoints="1"/>
              </p:cNvSpPr>
              <p:nvPr/>
            </p:nvSpPr>
            <p:spPr bwMode="auto">
              <a:xfrm>
                <a:off x="1774621" y="2339638"/>
                <a:ext cx="92632" cy="90528"/>
              </a:xfrm>
              <a:custGeom>
                <a:avLst/>
                <a:gdLst>
                  <a:gd name="T0" fmla="*/ 0 w 54"/>
                  <a:gd name="T1" fmla="*/ 26 h 52"/>
                  <a:gd name="T2" fmla="*/ 27 w 54"/>
                  <a:gd name="T3" fmla="*/ 0 h 52"/>
                  <a:gd name="T4" fmla="*/ 54 w 54"/>
                  <a:gd name="T5" fmla="*/ 26 h 52"/>
                  <a:gd name="T6" fmla="*/ 27 w 54"/>
                  <a:gd name="T7" fmla="*/ 52 h 52"/>
                  <a:gd name="T8" fmla="*/ 0 w 54"/>
                  <a:gd name="T9" fmla="*/ 26 h 52"/>
                  <a:gd name="T10" fmla="*/ 43 w 54"/>
                  <a:gd name="T11" fmla="*/ 26 h 52"/>
                  <a:gd name="T12" fmla="*/ 27 w 54"/>
                  <a:gd name="T13" fmla="*/ 10 h 52"/>
                  <a:gd name="T14" fmla="*/ 12 w 54"/>
                  <a:gd name="T15" fmla="*/ 26 h 52"/>
                  <a:gd name="T16" fmla="*/ 27 w 54"/>
                  <a:gd name="T17" fmla="*/ 42 h 52"/>
                  <a:gd name="T18" fmla="*/ 43 w 54"/>
                  <a:gd name="T19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2">
                    <a:moveTo>
                      <a:pt x="0" y="26"/>
                    </a:moveTo>
                    <a:cubicBezTo>
                      <a:pt x="0" y="12"/>
                      <a:pt x="12" y="0"/>
                      <a:pt x="27" y="0"/>
                    </a:cubicBezTo>
                    <a:cubicBezTo>
                      <a:pt x="43" y="0"/>
                      <a:pt x="54" y="11"/>
                      <a:pt x="54" y="26"/>
                    </a:cubicBezTo>
                    <a:cubicBezTo>
                      <a:pt x="54" y="41"/>
                      <a:pt x="43" y="52"/>
                      <a:pt x="27" y="52"/>
                    </a:cubicBezTo>
                    <a:cubicBezTo>
                      <a:pt x="11" y="52"/>
                      <a:pt x="0" y="41"/>
                      <a:pt x="0" y="26"/>
                    </a:cubicBezTo>
                    <a:close/>
                    <a:moveTo>
                      <a:pt x="43" y="26"/>
                    </a:moveTo>
                    <a:cubicBezTo>
                      <a:pt x="43" y="17"/>
                      <a:pt x="36" y="10"/>
                      <a:pt x="27" y="10"/>
                    </a:cubicBezTo>
                    <a:cubicBezTo>
                      <a:pt x="18" y="10"/>
                      <a:pt x="12" y="17"/>
                      <a:pt x="12" y="26"/>
                    </a:cubicBezTo>
                    <a:cubicBezTo>
                      <a:pt x="12" y="35"/>
                      <a:pt x="18" y="42"/>
                      <a:pt x="27" y="42"/>
                    </a:cubicBezTo>
                    <a:cubicBezTo>
                      <a:pt x="36" y="42"/>
                      <a:pt x="43" y="35"/>
                      <a:pt x="43" y="26"/>
                    </a:cubicBez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3" name="Freeform 27"/>
              <p:cNvSpPr>
                <a:spLocks/>
              </p:cNvSpPr>
              <p:nvPr/>
            </p:nvSpPr>
            <p:spPr bwMode="auto">
              <a:xfrm>
                <a:off x="1871463" y="2341745"/>
                <a:ext cx="84211" cy="88421"/>
              </a:xfrm>
              <a:custGeom>
                <a:avLst/>
                <a:gdLst>
                  <a:gd name="T0" fmla="*/ 48 w 48"/>
                  <a:gd name="T1" fmla="*/ 0 h 51"/>
                  <a:gd name="T2" fmla="*/ 48 w 48"/>
                  <a:gd name="T3" fmla="*/ 50 h 51"/>
                  <a:gd name="T4" fmla="*/ 37 w 48"/>
                  <a:gd name="T5" fmla="*/ 50 h 51"/>
                  <a:gd name="T6" fmla="*/ 37 w 48"/>
                  <a:gd name="T7" fmla="*/ 10 h 51"/>
                  <a:gd name="T8" fmla="*/ 22 w 48"/>
                  <a:gd name="T9" fmla="*/ 10 h 51"/>
                  <a:gd name="T10" fmla="*/ 22 w 48"/>
                  <a:gd name="T11" fmla="*/ 14 h 51"/>
                  <a:gd name="T12" fmla="*/ 6 w 48"/>
                  <a:gd name="T13" fmla="*/ 51 h 51"/>
                  <a:gd name="T14" fmla="*/ 0 w 48"/>
                  <a:gd name="T15" fmla="*/ 50 h 51"/>
                  <a:gd name="T16" fmla="*/ 1 w 48"/>
                  <a:gd name="T17" fmla="*/ 41 h 51"/>
                  <a:gd name="T18" fmla="*/ 2 w 48"/>
                  <a:gd name="T19" fmla="*/ 41 h 51"/>
                  <a:gd name="T20" fmla="*/ 12 w 48"/>
                  <a:gd name="T21" fmla="*/ 10 h 51"/>
                  <a:gd name="T22" fmla="*/ 12 w 48"/>
                  <a:gd name="T23" fmla="*/ 0 h 51"/>
                  <a:gd name="T24" fmla="*/ 48 w 48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51">
                    <a:moveTo>
                      <a:pt x="48" y="0"/>
                    </a:moveTo>
                    <a:cubicBezTo>
                      <a:pt x="48" y="50"/>
                      <a:pt x="48" y="50"/>
                      <a:pt x="48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44"/>
                      <a:pt x="17" y="51"/>
                      <a:pt x="6" y="51"/>
                    </a:cubicBezTo>
                    <a:cubicBezTo>
                      <a:pt x="4" y="51"/>
                      <a:pt x="1" y="51"/>
                      <a:pt x="0" y="5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2" y="41"/>
                      <a:pt x="2" y="41"/>
                    </a:cubicBezTo>
                    <a:cubicBezTo>
                      <a:pt x="8" y="41"/>
                      <a:pt x="12" y="38"/>
                      <a:pt x="12" y="10"/>
                    </a:cubicBezTo>
                    <a:cubicBezTo>
                      <a:pt x="12" y="0"/>
                      <a:pt x="12" y="0"/>
                      <a:pt x="12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74" name="Freeform 28"/>
              <p:cNvSpPr>
                <a:spLocks noEditPoints="1"/>
              </p:cNvSpPr>
              <p:nvPr/>
            </p:nvSpPr>
            <p:spPr bwMode="auto">
              <a:xfrm>
                <a:off x="1972517" y="2339638"/>
                <a:ext cx="92632" cy="90528"/>
              </a:xfrm>
              <a:custGeom>
                <a:avLst/>
                <a:gdLst>
                  <a:gd name="T0" fmla="*/ 0 w 54"/>
                  <a:gd name="T1" fmla="*/ 26 h 52"/>
                  <a:gd name="T2" fmla="*/ 27 w 54"/>
                  <a:gd name="T3" fmla="*/ 0 h 52"/>
                  <a:gd name="T4" fmla="*/ 54 w 54"/>
                  <a:gd name="T5" fmla="*/ 26 h 52"/>
                  <a:gd name="T6" fmla="*/ 27 w 54"/>
                  <a:gd name="T7" fmla="*/ 52 h 52"/>
                  <a:gd name="T8" fmla="*/ 0 w 54"/>
                  <a:gd name="T9" fmla="*/ 26 h 52"/>
                  <a:gd name="T10" fmla="*/ 42 w 54"/>
                  <a:gd name="T11" fmla="*/ 26 h 52"/>
                  <a:gd name="T12" fmla="*/ 27 w 54"/>
                  <a:gd name="T13" fmla="*/ 10 h 52"/>
                  <a:gd name="T14" fmla="*/ 12 w 54"/>
                  <a:gd name="T15" fmla="*/ 26 h 52"/>
                  <a:gd name="T16" fmla="*/ 27 w 54"/>
                  <a:gd name="T17" fmla="*/ 42 h 52"/>
                  <a:gd name="T18" fmla="*/ 42 w 54"/>
                  <a:gd name="T19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2">
                    <a:moveTo>
                      <a:pt x="0" y="26"/>
                    </a:moveTo>
                    <a:cubicBezTo>
                      <a:pt x="0" y="12"/>
                      <a:pt x="11" y="0"/>
                      <a:pt x="27" y="0"/>
                    </a:cubicBezTo>
                    <a:cubicBezTo>
                      <a:pt x="43" y="0"/>
                      <a:pt x="54" y="11"/>
                      <a:pt x="54" y="26"/>
                    </a:cubicBezTo>
                    <a:cubicBezTo>
                      <a:pt x="54" y="41"/>
                      <a:pt x="43" y="52"/>
                      <a:pt x="27" y="52"/>
                    </a:cubicBezTo>
                    <a:cubicBezTo>
                      <a:pt x="11" y="52"/>
                      <a:pt x="0" y="41"/>
                      <a:pt x="0" y="26"/>
                    </a:cubicBezTo>
                    <a:close/>
                    <a:moveTo>
                      <a:pt x="42" y="26"/>
                    </a:moveTo>
                    <a:cubicBezTo>
                      <a:pt x="42" y="17"/>
                      <a:pt x="36" y="10"/>
                      <a:pt x="27" y="10"/>
                    </a:cubicBezTo>
                    <a:cubicBezTo>
                      <a:pt x="18" y="10"/>
                      <a:pt x="12" y="17"/>
                      <a:pt x="12" y="26"/>
                    </a:cubicBezTo>
                    <a:cubicBezTo>
                      <a:pt x="12" y="35"/>
                      <a:pt x="18" y="42"/>
                      <a:pt x="27" y="42"/>
                    </a:cubicBezTo>
                    <a:cubicBezTo>
                      <a:pt x="36" y="42"/>
                      <a:pt x="42" y="35"/>
                      <a:pt x="42" y="26"/>
                    </a:cubicBez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75" name="Freeform 29"/>
              <p:cNvSpPr>
                <a:spLocks/>
              </p:cNvSpPr>
              <p:nvPr/>
            </p:nvSpPr>
            <p:spPr bwMode="auto">
              <a:xfrm>
                <a:off x="2081991" y="2341745"/>
                <a:ext cx="63158" cy="86317"/>
              </a:xfrm>
              <a:custGeom>
                <a:avLst/>
                <a:gdLst>
                  <a:gd name="T0" fmla="*/ 9 w 30"/>
                  <a:gd name="T1" fmla="*/ 41 h 41"/>
                  <a:gd name="T2" fmla="*/ 0 w 30"/>
                  <a:gd name="T3" fmla="*/ 41 h 41"/>
                  <a:gd name="T4" fmla="*/ 0 w 30"/>
                  <a:gd name="T5" fmla="*/ 0 h 41"/>
                  <a:gd name="T6" fmla="*/ 30 w 30"/>
                  <a:gd name="T7" fmla="*/ 0 h 41"/>
                  <a:gd name="T8" fmla="*/ 30 w 30"/>
                  <a:gd name="T9" fmla="*/ 8 h 41"/>
                  <a:gd name="T10" fmla="*/ 9 w 30"/>
                  <a:gd name="T11" fmla="*/ 8 h 41"/>
                  <a:gd name="T12" fmla="*/ 9 w 30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41">
                    <a:moveTo>
                      <a:pt x="9" y="41"/>
                    </a:moveTo>
                    <a:lnTo>
                      <a:pt x="0" y="41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9" y="8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76" name="Freeform 30"/>
              <p:cNvSpPr>
                <a:spLocks/>
              </p:cNvSpPr>
              <p:nvPr/>
            </p:nvSpPr>
            <p:spPr bwMode="auto">
              <a:xfrm>
                <a:off x="2155676" y="2341745"/>
                <a:ext cx="75790" cy="86317"/>
              </a:xfrm>
              <a:custGeom>
                <a:avLst/>
                <a:gdLst>
                  <a:gd name="T0" fmla="*/ 36 w 36"/>
                  <a:gd name="T1" fmla="*/ 41 h 41"/>
                  <a:gd name="T2" fmla="*/ 27 w 36"/>
                  <a:gd name="T3" fmla="*/ 41 h 41"/>
                  <a:gd name="T4" fmla="*/ 27 w 36"/>
                  <a:gd name="T5" fmla="*/ 14 h 41"/>
                  <a:gd name="T6" fmla="*/ 9 w 36"/>
                  <a:gd name="T7" fmla="*/ 41 h 41"/>
                  <a:gd name="T8" fmla="*/ 0 w 36"/>
                  <a:gd name="T9" fmla="*/ 41 h 41"/>
                  <a:gd name="T10" fmla="*/ 0 w 36"/>
                  <a:gd name="T11" fmla="*/ 0 h 41"/>
                  <a:gd name="T12" fmla="*/ 9 w 36"/>
                  <a:gd name="T13" fmla="*/ 0 h 41"/>
                  <a:gd name="T14" fmla="*/ 9 w 36"/>
                  <a:gd name="T15" fmla="*/ 27 h 41"/>
                  <a:gd name="T16" fmla="*/ 28 w 36"/>
                  <a:gd name="T17" fmla="*/ 0 h 41"/>
                  <a:gd name="T18" fmla="*/ 36 w 36"/>
                  <a:gd name="T19" fmla="*/ 0 h 41"/>
                  <a:gd name="T20" fmla="*/ 36 w 36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41">
                    <a:moveTo>
                      <a:pt x="36" y="41"/>
                    </a:moveTo>
                    <a:lnTo>
                      <a:pt x="27" y="41"/>
                    </a:lnTo>
                    <a:lnTo>
                      <a:pt x="27" y="14"/>
                    </a:lnTo>
                    <a:lnTo>
                      <a:pt x="9" y="41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7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36" y="41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77" name="Freeform 31"/>
              <p:cNvSpPr>
                <a:spLocks/>
              </p:cNvSpPr>
              <p:nvPr/>
            </p:nvSpPr>
            <p:spPr bwMode="auto">
              <a:xfrm>
                <a:off x="2252519" y="2341745"/>
                <a:ext cx="75790" cy="86317"/>
              </a:xfrm>
              <a:custGeom>
                <a:avLst/>
                <a:gdLst>
                  <a:gd name="T0" fmla="*/ 36 w 36"/>
                  <a:gd name="T1" fmla="*/ 41 h 41"/>
                  <a:gd name="T2" fmla="*/ 27 w 36"/>
                  <a:gd name="T3" fmla="*/ 41 h 41"/>
                  <a:gd name="T4" fmla="*/ 27 w 36"/>
                  <a:gd name="T5" fmla="*/ 14 h 41"/>
                  <a:gd name="T6" fmla="*/ 9 w 36"/>
                  <a:gd name="T7" fmla="*/ 41 h 41"/>
                  <a:gd name="T8" fmla="*/ 0 w 36"/>
                  <a:gd name="T9" fmla="*/ 41 h 41"/>
                  <a:gd name="T10" fmla="*/ 0 w 36"/>
                  <a:gd name="T11" fmla="*/ 0 h 41"/>
                  <a:gd name="T12" fmla="*/ 9 w 36"/>
                  <a:gd name="T13" fmla="*/ 0 h 41"/>
                  <a:gd name="T14" fmla="*/ 9 w 36"/>
                  <a:gd name="T15" fmla="*/ 27 h 41"/>
                  <a:gd name="T16" fmla="*/ 28 w 36"/>
                  <a:gd name="T17" fmla="*/ 0 h 41"/>
                  <a:gd name="T18" fmla="*/ 36 w 36"/>
                  <a:gd name="T19" fmla="*/ 0 h 41"/>
                  <a:gd name="T20" fmla="*/ 36 w 36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41">
                    <a:moveTo>
                      <a:pt x="36" y="41"/>
                    </a:moveTo>
                    <a:lnTo>
                      <a:pt x="27" y="41"/>
                    </a:lnTo>
                    <a:lnTo>
                      <a:pt x="27" y="14"/>
                    </a:lnTo>
                    <a:lnTo>
                      <a:pt x="9" y="41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7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36" y="41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78" name="Freeform 32"/>
              <p:cNvSpPr>
                <a:spLocks noEditPoints="1"/>
              </p:cNvSpPr>
              <p:nvPr/>
            </p:nvSpPr>
            <p:spPr bwMode="auto">
              <a:xfrm>
                <a:off x="1292514" y="2491218"/>
                <a:ext cx="73685" cy="88421"/>
              </a:xfrm>
              <a:custGeom>
                <a:avLst/>
                <a:gdLst>
                  <a:gd name="T0" fmla="*/ 0 w 43"/>
                  <a:gd name="T1" fmla="*/ 0 h 51"/>
                  <a:gd name="T2" fmla="*/ 23 w 43"/>
                  <a:gd name="T3" fmla="*/ 0 h 51"/>
                  <a:gd name="T4" fmla="*/ 37 w 43"/>
                  <a:gd name="T5" fmla="*/ 4 h 51"/>
                  <a:gd name="T6" fmla="*/ 40 w 43"/>
                  <a:gd name="T7" fmla="*/ 13 h 51"/>
                  <a:gd name="T8" fmla="*/ 34 w 43"/>
                  <a:gd name="T9" fmla="*/ 24 h 51"/>
                  <a:gd name="T10" fmla="*/ 43 w 43"/>
                  <a:gd name="T11" fmla="*/ 37 h 51"/>
                  <a:gd name="T12" fmla="*/ 24 w 43"/>
                  <a:gd name="T13" fmla="*/ 51 h 51"/>
                  <a:gd name="T14" fmla="*/ 0 w 43"/>
                  <a:gd name="T15" fmla="*/ 51 h 51"/>
                  <a:gd name="T16" fmla="*/ 0 w 43"/>
                  <a:gd name="T17" fmla="*/ 0 h 51"/>
                  <a:gd name="T18" fmla="*/ 21 w 43"/>
                  <a:gd name="T19" fmla="*/ 20 h 51"/>
                  <a:gd name="T20" fmla="*/ 29 w 43"/>
                  <a:gd name="T21" fmla="*/ 15 h 51"/>
                  <a:gd name="T22" fmla="*/ 22 w 43"/>
                  <a:gd name="T23" fmla="*/ 10 h 51"/>
                  <a:gd name="T24" fmla="*/ 11 w 43"/>
                  <a:gd name="T25" fmla="*/ 10 h 51"/>
                  <a:gd name="T26" fmla="*/ 11 w 43"/>
                  <a:gd name="T27" fmla="*/ 20 h 51"/>
                  <a:gd name="T28" fmla="*/ 21 w 43"/>
                  <a:gd name="T29" fmla="*/ 20 h 51"/>
                  <a:gd name="T30" fmla="*/ 24 w 43"/>
                  <a:gd name="T31" fmla="*/ 41 h 51"/>
                  <a:gd name="T32" fmla="*/ 32 w 43"/>
                  <a:gd name="T33" fmla="*/ 35 h 51"/>
                  <a:gd name="T34" fmla="*/ 24 w 43"/>
                  <a:gd name="T35" fmla="*/ 30 h 51"/>
                  <a:gd name="T36" fmla="*/ 11 w 43"/>
                  <a:gd name="T37" fmla="*/ 30 h 51"/>
                  <a:gd name="T38" fmla="*/ 11 w 43"/>
                  <a:gd name="T39" fmla="*/ 41 h 51"/>
                  <a:gd name="T40" fmla="*/ 24 w 43"/>
                  <a:gd name="T41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51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9" y="0"/>
                      <a:pt x="34" y="1"/>
                      <a:pt x="37" y="4"/>
                    </a:cubicBezTo>
                    <a:cubicBezTo>
                      <a:pt x="39" y="7"/>
                      <a:pt x="40" y="9"/>
                      <a:pt x="40" y="13"/>
                    </a:cubicBezTo>
                    <a:cubicBezTo>
                      <a:pt x="40" y="19"/>
                      <a:pt x="37" y="22"/>
                      <a:pt x="34" y="24"/>
                    </a:cubicBezTo>
                    <a:cubicBezTo>
                      <a:pt x="39" y="26"/>
                      <a:pt x="43" y="30"/>
                      <a:pt x="43" y="37"/>
                    </a:cubicBezTo>
                    <a:cubicBezTo>
                      <a:pt x="43" y="46"/>
                      <a:pt x="36" y="51"/>
                      <a:pt x="24" y="51"/>
                    </a:cubicBezTo>
                    <a:cubicBezTo>
                      <a:pt x="0" y="51"/>
                      <a:pt x="0" y="51"/>
                      <a:pt x="0" y="51"/>
                    </a:cubicBezTo>
                    <a:lnTo>
                      <a:pt x="0" y="0"/>
                    </a:lnTo>
                    <a:close/>
                    <a:moveTo>
                      <a:pt x="21" y="20"/>
                    </a:moveTo>
                    <a:cubicBezTo>
                      <a:pt x="26" y="20"/>
                      <a:pt x="29" y="19"/>
                      <a:pt x="29" y="15"/>
                    </a:cubicBezTo>
                    <a:cubicBezTo>
                      <a:pt x="29" y="11"/>
                      <a:pt x="27" y="10"/>
                      <a:pt x="2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21" y="20"/>
                    </a:lnTo>
                    <a:close/>
                    <a:moveTo>
                      <a:pt x="24" y="41"/>
                    </a:moveTo>
                    <a:cubicBezTo>
                      <a:pt x="29" y="41"/>
                      <a:pt x="32" y="39"/>
                      <a:pt x="32" y="35"/>
                    </a:cubicBezTo>
                    <a:cubicBezTo>
                      <a:pt x="32" y="32"/>
                      <a:pt x="29" y="30"/>
                      <a:pt x="24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41"/>
                      <a:pt x="11" y="41"/>
                      <a:pt x="11" y="41"/>
                    </a:cubicBezTo>
                    <a:lnTo>
                      <a:pt x="24" y="41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79" name="Freeform 33"/>
              <p:cNvSpPr>
                <a:spLocks noEditPoints="1"/>
              </p:cNvSpPr>
              <p:nvPr/>
            </p:nvSpPr>
            <p:spPr bwMode="auto">
              <a:xfrm>
                <a:off x="1418831" y="2491218"/>
                <a:ext cx="69475" cy="88421"/>
              </a:xfrm>
              <a:custGeom>
                <a:avLst/>
                <a:gdLst>
                  <a:gd name="T0" fmla="*/ 0 w 40"/>
                  <a:gd name="T1" fmla="*/ 0 h 51"/>
                  <a:gd name="T2" fmla="*/ 21 w 40"/>
                  <a:gd name="T3" fmla="*/ 0 h 51"/>
                  <a:gd name="T4" fmla="*/ 40 w 40"/>
                  <a:gd name="T5" fmla="*/ 18 h 51"/>
                  <a:gd name="T6" fmla="*/ 20 w 40"/>
                  <a:gd name="T7" fmla="*/ 35 h 51"/>
                  <a:gd name="T8" fmla="*/ 11 w 40"/>
                  <a:gd name="T9" fmla="*/ 35 h 51"/>
                  <a:gd name="T10" fmla="*/ 11 w 40"/>
                  <a:gd name="T11" fmla="*/ 51 h 51"/>
                  <a:gd name="T12" fmla="*/ 0 w 40"/>
                  <a:gd name="T13" fmla="*/ 51 h 51"/>
                  <a:gd name="T14" fmla="*/ 0 w 40"/>
                  <a:gd name="T15" fmla="*/ 0 h 51"/>
                  <a:gd name="T16" fmla="*/ 20 w 40"/>
                  <a:gd name="T17" fmla="*/ 25 h 51"/>
                  <a:gd name="T18" fmla="*/ 29 w 40"/>
                  <a:gd name="T19" fmla="*/ 18 h 51"/>
                  <a:gd name="T20" fmla="*/ 20 w 40"/>
                  <a:gd name="T21" fmla="*/ 10 h 51"/>
                  <a:gd name="T22" fmla="*/ 11 w 40"/>
                  <a:gd name="T23" fmla="*/ 10 h 51"/>
                  <a:gd name="T24" fmla="*/ 11 w 40"/>
                  <a:gd name="T25" fmla="*/ 25 h 51"/>
                  <a:gd name="T26" fmla="*/ 20 w 40"/>
                  <a:gd name="T27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51">
                    <a:moveTo>
                      <a:pt x="0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33" y="0"/>
                      <a:pt x="40" y="7"/>
                      <a:pt x="40" y="18"/>
                    </a:cubicBezTo>
                    <a:cubicBezTo>
                      <a:pt x="40" y="29"/>
                      <a:pt x="31" y="35"/>
                      <a:pt x="2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0" y="51"/>
                      <a:pt x="0" y="51"/>
                      <a:pt x="0" y="51"/>
                    </a:cubicBezTo>
                    <a:lnTo>
                      <a:pt x="0" y="0"/>
                    </a:lnTo>
                    <a:close/>
                    <a:moveTo>
                      <a:pt x="20" y="25"/>
                    </a:moveTo>
                    <a:cubicBezTo>
                      <a:pt x="26" y="25"/>
                      <a:pt x="29" y="22"/>
                      <a:pt x="29" y="18"/>
                    </a:cubicBezTo>
                    <a:cubicBezTo>
                      <a:pt x="29" y="13"/>
                      <a:pt x="26" y="10"/>
                      <a:pt x="2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25"/>
                      <a:pt x="11" y="25"/>
                      <a:pt x="11" y="25"/>
                    </a:cubicBezTo>
                    <a:lnTo>
                      <a:pt x="20" y="25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80" name="Freeform 34"/>
              <p:cNvSpPr>
                <a:spLocks noEditPoints="1"/>
              </p:cNvSpPr>
              <p:nvPr/>
            </p:nvSpPr>
            <p:spPr bwMode="auto">
              <a:xfrm>
                <a:off x="1498831" y="2491218"/>
                <a:ext cx="92632" cy="90528"/>
              </a:xfrm>
              <a:custGeom>
                <a:avLst/>
                <a:gdLst>
                  <a:gd name="T0" fmla="*/ 0 w 54"/>
                  <a:gd name="T1" fmla="*/ 26 h 53"/>
                  <a:gd name="T2" fmla="*/ 27 w 54"/>
                  <a:gd name="T3" fmla="*/ 0 h 53"/>
                  <a:gd name="T4" fmla="*/ 54 w 54"/>
                  <a:gd name="T5" fmla="*/ 26 h 53"/>
                  <a:gd name="T6" fmla="*/ 27 w 54"/>
                  <a:gd name="T7" fmla="*/ 53 h 53"/>
                  <a:gd name="T8" fmla="*/ 0 w 54"/>
                  <a:gd name="T9" fmla="*/ 26 h 53"/>
                  <a:gd name="T10" fmla="*/ 43 w 54"/>
                  <a:gd name="T11" fmla="*/ 26 h 53"/>
                  <a:gd name="T12" fmla="*/ 27 w 54"/>
                  <a:gd name="T13" fmla="*/ 10 h 53"/>
                  <a:gd name="T14" fmla="*/ 12 w 54"/>
                  <a:gd name="T15" fmla="*/ 26 h 53"/>
                  <a:gd name="T16" fmla="*/ 27 w 54"/>
                  <a:gd name="T17" fmla="*/ 42 h 53"/>
                  <a:gd name="T18" fmla="*/ 43 w 54"/>
                  <a:gd name="T19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3">
                    <a:moveTo>
                      <a:pt x="0" y="26"/>
                    </a:moveTo>
                    <a:cubicBezTo>
                      <a:pt x="0" y="12"/>
                      <a:pt x="12" y="0"/>
                      <a:pt x="27" y="0"/>
                    </a:cubicBezTo>
                    <a:cubicBezTo>
                      <a:pt x="43" y="0"/>
                      <a:pt x="54" y="12"/>
                      <a:pt x="54" y="26"/>
                    </a:cubicBezTo>
                    <a:cubicBezTo>
                      <a:pt x="54" y="41"/>
                      <a:pt x="43" y="53"/>
                      <a:pt x="27" y="53"/>
                    </a:cubicBezTo>
                    <a:cubicBezTo>
                      <a:pt x="12" y="53"/>
                      <a:pt x="0" y="41"/>
                      <a:pt x="0" y="26"/>
                    </a:cubicBezTo>
                    <a:close/>
                    <a:moveTo>
                      <a:pt x="43" y="26"/>
                    </a:moveTo>
                    <a:cubicBezTo>
                      <a:pt x="43" y="18"/>
                      <a:pt x="36" y="10"/>
                      <a:pt x="27" y="10"/>
                    </a:cubicBezTo>
                    <a:cubicBezTo>
                      <a:pt x="18" y="10"/>
                      <a:pt x="12" y="17"/>
                      <a:pt x="12" y="26"/>
                    </a:cubicBezTo>
                    <a:cubicBezTo>
                      <a:pt x="12" y="35"/>
                      <a:pt x="18" y="42"/>
                      <a:pt x="27" y="42"/>
                    </a:cubicBezTo>
                    <a:cubicBezTo>
                      <a:pt x="36" y="42"/>
                      <a:pt x="43" y="35"/>
                      <a:pt x="43" y="26"/>
                    </a:cubicBez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81" name="Freeform 35"/>
              <p:cNvSpPr>
                <a:spLocks/>
              </p:cNvSpPr>
              <p:nvPr/>
            </p:nvSpPr>
            <p:spPr bwMode="auto">
              <a:xfrm>
                <a:off x="1606199" y="2491218"/>
                <a:ext cx="80001" cy="90528"/>
              </a:xfrm>
              <a:custGeom>
                <a:avLst/>
                <a:gdLst>
                  <a:gd name="T0" fmla="*/ 0 w 47"/>
                  <a:gd name="T1" fmla="*/ 26 h 53"/>
                  <a:gd name="T2" fmla="*/ 27 w 47"/>
                  <a:gd name="T3" fmla="*/ 0 h 53"/>
                  <a:gd name="T4" fmla="*/ 46 w 47"/>
                  <a:gd name="T5" fmla="*/ 8 h 53"/>
                  <a:gd name="T6" fmla="*/ 40 w 47"/>
                  <a:gd name="T7" fmla="*/ 16 h 53"/>
                  <a:gd name="T8" fmla="*/ 27 w 47"/>
                  <a:gd name="T9" fmla="*/ 10 h 53"/>
                  <a:gd name="T10" fmla="*/ 12 w 47"/>
                  <a:gd name="T11" fmla="*/ 26 h 53"/>
                  <a:gd name="T12" fmla="*/ 27 w 47"/>
                  <a:gd name="T13" fmla="*/ 42 h 53"/>
                  <a:gd name="T14" fmla="*/ 40 w 47"/>
                  <a:gd name="T15" fmla="*/ 36 h 53"/>
                  <a:gd name="T16" fmla="*/ 47 w 47"/>
                  <a:gd name="T17" fmla="*/ 44 h 53"/>
                  <a:gd name="T18" fmla="*/ 26 w 47"/>
                  <a:gd name="T19" fmla="*/ 53 h 53"/>
                  <a:gd name="T20" fmla="*/ 0 w 47"/>
                  <a:gd name="T21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3">
                    <a:moveTo>
                      <a:pt x="0" y="26"/>
                    </a:moveTo>
                    <a:cubicBezTo>
                      <a:pt x="0" y="12"/>
                      <a:pt x="11" y="0"/>
                      <a:pt x="27" y="0"/>
                    </a:cubicBezTo>
                    <a:cubicBezTo>
                      <a:pt x="36" y="0"/>
                      <a:pt x="42" y="4"/>
                      <a:pt x="46" y="8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6" y="12"/>
                      <a:pt x="32" y="10"/>
                      <a:pt x="27" y="10"/>
                    </a:cubicBezTo>
                    <a:cubicBezTo>
                      <a:pt x="18" y="10"/>
                      <a:pt x="12" y="17"/>
                      <a:pt x="12" y="26"/>
                    </a:cubicBezTo>
                    <a:cubicBezTo>
                      <a:pt x="12" y="35"/>
                      <a:pt x="18" y="42"/>
                      <a:pt x="27" y="42"/>
                    </a:cubicBezTo>
                    <a:cubicBezTo>
                      <a:pt x="32" y="42"/>
                      <a:pt x="36" y="40"/>
                      <a:pt x="40" y="36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2" y="49"/>
                      <a:pt x="36" y="53"/>
                      <a:pt x="26" y="53"/>
                    </a:cubicBezTo>
                    <a:cubicBezTo>
                      <a:pt x="11" y="53"/>
                      <a:pt x="0" y="41"/>
                      <a:pt x="0" y="26"/>
                    </a:cubicBez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82" name="Freeform 36"/>
              <p:cNvSpPr>
                <a:spLocks/>
              </p:cNvSpPr>
              <p:nvPr/>
            </p:nvSpPr>
            <p:spPr bwMode="auto">
              <a:xfrm>
                <a:off x="1694620" y="2491218"/>
                <a:ext cx="82107" cy="90528"/>
              </a:xfrm>
              <a:custGeom>
                <a:avLst/>
                <a:gdLst>
                  <a:gd name="T0" fmla="*/ 0 w 47"/>
                  <a:gd name="T1" fmla="*/ 26 h 53"/>
                  <a:gd name="T2" fmla="*/ 27 w 47"/>
                  <a:gd name="T3" fmla="*/ 0 h 53"/>
                  <a:gd name="T4" fmla="*/ 46 w 47"/>
                  <a:gd name="T5" fmla="*/ 8 h 53"/>
                  <a:gd name="T6" fmla="*/ 40 w 47"/>
                  <a:gd name="T7" fmla="*/ 16 h 53"/>
                  <a:gd name="T8" fmla="*/ 27 w 47"/>
                  <a:gd name="T9" fmla="*/ 10 h 53"/>
                  <a:gd name="T10" fmla="*/ 12 w 47"/>
                  <a:gd name="T11" fmla="*/ 26 h 53"/>
                  <a:gd name="T12" fmla="*/ 27 w 47"/>
                  <a:gd name="T13" fmla="*/ 42 h 53"/>
                  <a:gd name="T14" fmla="*/ 40 w 47"/>
                  <a:gd name="T15" fmla="*/ 36 h 53"/>
                  <a:gd name="T16" fmla="*/ 47 w 47"/>
                  <a:gd name="T17" fmla="*/ 44 h 53"/>
                  <a:gd name="T18" fmla="*/ 26 w 47"/>
                  <a:gd name="T19" fmla="*/ 53 h 53"/>
                  <a:gd name="T20" fmla="*/ 0 w 47"/>
                  <a:gd name="T21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3">
                    <a:moveTo>
                      <a:pt x="0" y="26"/>
                    </a:moveTo>
                    <a:cubicBezTo>
                      <a:pt x="0" y="12"/>
                      <a:pt x="11" y="0"/>
                      <a:pt x="27" y="0"/>
                    </a:cubicBezTo>
                    <a:cubicBezTo>
                      <a:pt x="36" y="0"/>
                      <a:pt x="42" y="4"/>
                      <a:pt x="46" y="8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6" y="12"/>
                      <a:pt x="32" y="10"/>
                      <a:pt x="27" y="10"/>
                    </a:cubicBezTo>
                    <a:cubicBezTo>
                      <a:pt x="18" y="10"/>
                      <a:pt x="12" y="17"/>
                      <a:pt x="12" y="26"/>
                    </a:cubicBezTo>
                    <a:cubicBezTo>
                      <a:pt x="12" y="35"/>
                      <a:pt x="18" y="42"/>
                      <a:pt x="27" y="42"/>
                    </a:cubicBezTo>
                    <a:cubicBezTo>
                      <a:pt x="32" y="42"/>
                      <a:pt x="36" y="40"/>
                      <a:pt x="40" y="36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2" y="49"/>
                      <a:pt x="36" y="53"/>
                      <a:pt x="26" y="53"/>
                    </a:cubicBezTo>
                    <a:cubicBezTo>
                      <a:pt x="11" y="53"/>
                      <a:pt x="0" y="41"/>
                      <a:pt x="0" y="26"/>
                    </a:cubicBez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83" name="Freeform 37"/>
              <p:cNvSpPr>
                <a:spLocks/>
              </p:cNvSpPr>
              <p:nvPr/>
            </p:nvSpPr>
            <p:spPr bwMode="auto">
              <a:xfrm>
                <a:off x="1791464" y="2491218"/>
                <a:ext cx="75790" cy="88421"/>
              </a:xfrm>
              <a:custGeom>
                <a:avLst/>
                <a:gdLst>
                  <a:gd name="T0" fmla="*/ 36 w 36"/>
                  <a:gd name="T1" fmla="*/ 42 h 42"/>
                  <a:gd name="T2" fmla="*/ 27 w 36"/>
                  <a:gd name="T3" fmla="*/ 42 h 42"/>
                  <a:gd name="T4" fmla="*/ 27 w 36"/>
                  <a:gd name="T5" fmla="*/ 14 h 42"/>
                  <a:gd name="T6" fmla="*/ 9 w 36"/>
                  <a:gd name="T7" fmla="*/ 42 h 42"/>
                  <a:gd name="T8" fmla="*/ 0 w 36"/>
                  <a:gd name="T9" fmla="*/ 42 h 42"/>
                  <a:gd name="T10" fmla="*/ 0 w 36"/>
                  <a:gd name="T11" fmla="*/ 0 h 42"/>
                  <a:gd name="T12" fmla="*/ 9 w 36"/>
                  <a:gd name="T13" fmla="*/ 0 h 42"/>
                  <a:gd name="T14" fmla="*/ 9 w 36"/>
                  <a:gd name="T15" fmla="*/ 27 h 42"/>
                  <a:gd name="T16" fmla="*/ 27 w 36"/>
                  <a:gd name="T17" fmla="*/ 0 h 42"/>
                  <a:gd name="T18" fmla="*/ 36 w 36"/>
                  <a:gd name="T19" fmla="*/ 0 h 42"/>
                  <a:gd name="T20" fmla="*/ 36 w 36"/>
                  <a:gd name="T2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42">
                    <a:moveTo>
                      <a:pt x="36" y="42"/>
                    </a:moveTo>
                    <a:lnTo>
                      <a:pt x="27" y="42"/>
                    </a:lnTo>
                    <a:lnTo>
                      <a:pt x="27" y="14"/>
                    </a:lnTo>
                    <a:lnTo>
                      <a:pt x="9" y="42"/>
                    </a:lnTo>
                    <a:lnTo>
                      <a:pt x="0" y="4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7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36" y="42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284" name="Freeform 38"/>
              <p:cNvSpPr>
                <a:spLocks/>
              </p:cNvSpPr>
              <p:nvPr/>
            </p:nvSpPr>
            <p:spPr bwMode="auto">
              <a:xfrm>
                <a:off x="1888306" y="2491218"/>
                <a:ext cx="75790" cy="88421"/>
              </a:xfrm>
              <a:custGeom>
                <a:avLst/>
                <a:gdLst>
                  <a:gd name="T0" fmla="*/ 36 w 36"/>
                  <a:gd name="T1" fmla="*/ 42 h 42"/>
                  <a:gd name="T2" fmla="*/ 27 w 36"/>
                  <a:gd name="T3" fmla="*/ 42 h 42"/>
                  <a:gd name="T4" fmla="*/ 27 w 36"/>
                  <a:gd name="T5" fmla="*/ 14 h 42"/>
                  <a:gd name="T6" fmla="*/ 9 w 36"/>
                  <a:gd name="T7" fmla="*/ 42 h 42"/>
                  <a:gd name="T8" fmla="*/ 0 w 36"/>
                  <a:gd name="T9" fmla="*/ 42 h 42"/>
                  <a:gd name="T10" fmla="*/ 0 w 36"/>
                  <a:gd name="T11" fmla="*/ 0 h 42"/>
                  <a:gd name="T12" fmla="*/ 9 w 36"/>
                  <a:gd name="T13" fmla="*/ 0 h 42"/>
                  <a:gd name="T14" fmla="*/ 9 w 36"/>
                  <a:gd name="T15" fmla="*/ 27 h 42"/>
                  <a:gd name="T16" fmla="*/ 27 w 36"/>
                  <a:gd name="T17" fmla="*/ 0 h 42"/>
                  <a:gd name="T18" fmla="*/ 36 w 36"/>
                  <a:gd name="T19" fmla="*/ 0 h 42"/>
                  <a:gd name="T20" fmla="*/ 36 w 36"/>
                  <a:gd name="T2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42">
                    <a:moveTo>
                      <a:pt x="36" y="42"/>
                    </a:moveTo>
                    <a:lnTo>
                      <a:pt x="27" y="42"/>
                    </a:lnTo>
                    <a:lnTo>
                      <a:pt x="27" y="14"/>
                    </a:lnTo>
                    <a:lnTo>
                      <a:pt x="9" y="42"/>
                    </a:lnTo>
                    <a:lnTo>
                      <a:pt x="0" y="4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7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36" y="42"/>
                    </a:lnTo>
                    <a:close/>
                  </a:path>
                </a:pathLst>
              </a:cu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</p:grpSp>
      </p:grpSp>
      <p:grpSp>
        <p:nvGrpSpPr>
          <p:cNvPr id="2" name="Группа 1"/>
          <p:cNvGrpSpPr/>
          <p:nvPr/>
        </p:nvGrpSpPr>
        <p:grpSpPr>
          <a:xfrm>
            <a:off x="93904" y="508995"/>
            <a:ext cx="8950212" cy="1089315"/>
            <a:chOff x="93904" y="630182"/>
            <a:chExt cx="8950212" cy="1089315"/>
          </a:xfrm>
        </p:grpSpPr>
        <p:sp>
          <p:nvSpPr>
            <p:cNvPr id="389" name="Прямоугольник 388"/>
            <p:cNvSpPr/>
            <p:nvPr/>
          </p:nvSpPr>
          <p:spPr>
            <a:xfrm>
              <a:off x="7146210" y="630182"/>
              <a:ext cx="1329948" cy="646329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r>
                <a:rPr lang="en-US" sz="3600" b="1" spc="-50" dirty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&gt; </a:t>
              </a:r>
              <a:r>
                <a:rPr lang="ru-RU" sz="3600" b="1" spc="-50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158</a:t>
              </a:r>
              <a:endParaRPr lang="ru-RU" sz="1400" b="1" spc="-50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394" name="Прямоугольник 393"/>
            <p:cNvSpPr/>
            <p:nvPr/>
          </p:nvSpPr>
          <p:spPr>
            <a:xfrm>
              <a:off x="8122155" y="892301"/>
              <a:ext cx="857923" cy="335987"/>
            </a:xfrm>
            <a:prstGeom prst="rect">
              <a:avLst/>
            </a:prstGeom>
          </p:spPr>
          <p:txBody>
            <a:bodyPr wrap="none" lIns="91438" tIns="45719" rIns="91438" bIns="45719">
              <a:spAutoFit/>
            </a:bodyPr>
            <a:lstStyle/>
            <a:p>
              <a:pPr>
                <a:lnSpc>
                  <a:spcPts val="1900"/>
                </a:lnSpc>
              </a:pPr>
              <a:r>
                <a:rPr lang="ru-RU" sz="1400" b="1" spc="-50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млрд </a:t>
              </a:r>
              <a:r>
                <a:rPr lang="ru-RU" sz="1400" b="1" spc="-50" dirty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руб.</a:t>
              </a:r>
            </a:p>
          </p:txBody>
        </p:sp>
        <p:sp>
          <p:nvSpPr>
            <p:cNvPr id="1034" name="Прямоугольник 1033"/>
            <p:cNvSpPr/>
            <p:nvPr/>
          </p:nvSpPr>
          <p:spPr>
            <a:xfrm>
              <a:off x="7227673" y="1196752"/>
              <a:ext cx="1816443" cy="42575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ts val="1275"/>
                </a:lnSpc>
              </a:pPr>
              <a:r>
                <a:rPr lang="ru-RU" sz="1800" dirty="0" smtClean="0">
                  <a:solidFill>
                    <a:srgbClr val="4D7877"/>
                  </a:solidFill>
                  <a:latin typeface="Arial Narrow" pitchFamily="34" charset="0"/>
                </a:rPr>
                <a:t>Объём </a:t>
              </a:r>
              <a:r>
                <a:rPr lang="ru-RU" sz="1800" dirty="0">
                  <a:solidFill>
                    <a:srgbClr val="4D7877"/>
                  </a:solidFill>
                  <a:latin typeface="Arial Narrow" pitchFamily="34" charset="0"/>
                </a:rPr>
                <a:t>финансирования </a:t>
              </a:r>
              <a:endParaRPr lang="ru-RU" sz="1800" dirty="0"/>
            </a:p>
          </p:txBody>
        </p:sp>
        <p:cxnSp>
          <p:nvCxnSpPr>
            <p:cNvPr id="694" name="Прямая соединительная линия 693"/>
            <p:cNvCxnSpPr/>
            <p:nvPr/>
          </p:nvCxnSpPr>
          <p:spPr>
            <a:xfrm rot="16200000" flipH="1">
              <a:off x="4456447" y="-2005749"/>
              <a:ext cx="0" cy="7308000"/>
            </a:xfrm>
            <a:prstGeom prst="line">
              <a:avLst/>
            </a:prstGeom>
            <a:ln>
              <a:solidFill>
                <a:srgbClr val="9BBE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" name="Группа 14"/>
            <p:cNvGrpSpPr/>
            <p:nvPr/>
          </p:nvGrpSpPr>
          <p:grpSpPr>
            <a:xfrm>
              <a:off x="2861392" y="641722"/>
              <a:ext cx="1348446" cy="1071992"/>
              <a:chOff x="3005468" y="528708"/>
              <a:chExt cx="1348446" cy="1071992"/>
            </a:xfrm>
          </p:grpSpPr>
          <p:grpSp>
            <p:nvGrpSpPr>
              <p:cNvPr id="13" name="Группа 12"/>
              <p:cNvGrpSpPr/>
              <p:nvPr/>
            </p:nvGrpSpPr>
            <p:grpSpPr>
              <a:xfrm>
                <a:off x="3005468" y="528708"/>
                <a:ext cx="1348446" cy="831888"/>
                <a:chOff x="3005468" y="528708"/>
                <a:chExt cx="1348446" cy="831888"/>
              </a:xfrm>
            </p:grpSpPr>
            <p:sp>
              <p:nvSpPr>
                <p:cNvPr id="1026" name="Прямоугольник 1025"/>
                <p:cNvSpPr/>
                <p:nvPr/>
              </p:nvSpPr>
              <p:spPr>
                <a:xfrm>
                  <a:off x="3005468" y="991264"/>
                  <a:ext cx="1348446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ru-RU" sz="1800" dirty="0">
                      <a:solidFill>
                        <a:srgbClr val="4D7877"/>
                      </a:solidFill>
                      <a:latin typeface="Arial Narrow" pitchFamily="34" charset="0"/>
                    </a:rPr>
                    <a:t>Субъекта РФ</a:t>
                  </a:r>
                  <a:endParaRPr lang="ru-RU" sz="1800" dirty="0"/>
                </a:p>
              </p:txBody>
            </p:sp>
            <p:sp>
              <p:nvSpPr>
                <p:cNvPr id="1027" name="Прямоугольник 1026"/>
                <p:cNvSpPr/>
                <p:nvPr/>
              </p:nvSpPr>
              <p:spPr>
                <a:xfrm>
                  <a:off x="3334084" y="528708"/>
                  <a:ext cx="691215" cy="6463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ru-RU" sz="3600" b="1" spc="-50" dirty="0">
                      <a:latin typeface="Arial Narrow" pitchFamily="34" charset="0"/>
                    </a:rPr>
                    <a:t> </a:t>
                  </a:r>
                  <a:r>
                    <a:rPr lang="ru-RU" sz="3600" b="1" spc="-50" dirty="0" smtClean="0">
                      <a:solidFill>
                        <a:schemeClr val="accent5">
                          <a:lumMod val="75000"/>
                        </a:schemeClr>
                      </a:solidFill>
                      <a:latin typeface="Arial Narrow" pitchFamily="34" charset="0"/>
                    </a:rPr>
                    <a:t>43</a:t>
                  </a:r>
                  <a:endParaRPr lang="ru-RU" sz="3600" dirty="0"/>
                </a:p>
              </p:txBody>
            </p:sp>
          </p:grpSp>
          <p:sp>
            <p:nvSpPr>
              <p:cNvPr id="695" name="Овал 694"/>
              <p:cNvSpPr/>
              <p:nvPr/>
            </p:nvSpPr>
            <p:spPr>
              <a:xfrm>
                <a:off x="3614228" y="1469774"/>
                <a:ext cx="130926" cy="130926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/>
              <a:p>
                <a:pPr algn="ctr"/>
                <a:endParaRPr lang="ru-RU" sz="1800"/>
              </a:p>
            </p:txBody>
          </p:sp>
        </p:grpSp>
        <p:grpSp>
          <p:nvGrpSpPr>
            <p:cNvPr id="14" name="Группа 13"/>
            <p:cNvGrpSpPr/>
            <p:nvPr/>
          </p:nvGrpSpPr>
          <p:grpSpPr>
            <a:xfrm>
              <a:off x="1606829" y="634039"/>
              <a:ext cx="1055093" cy="1079675"/>
              <a:chOff x="1660785" y="521025"/>
              <a:chExt cx="1055093" cy="1079675"/>
            </a:xfrm>
          </p:grpSpPr>
          <p:sp>
            <p:nvSpPr>
              <p:cNvPr id="322" name="Прямоугольник 321"/>
              <p:cNvSpPr/>
              <p:nvPr/>
            </p:nvSpPr>
            <p:spPr>
              <a:xfrm>
                <a:off x="1660785" y="973265"/>
                <a:ext cx="1055093" cy="369330"/>
              </a:xfrm>
              <a:prstGeom prst="rect">
                <a:avLst/>
              </a:prstGeom>
            </p:spPr>
            <p:txBody>
              <a:bodyPr wrap="none" lIns="91438" tIns="45719" rIns="91438" bIns="45719">
                <a:spAutoFit/>
              </a:bodyPr>
              <a:lstStyle/>
              <a:p>
                <a:pPr algn="ctr"/>
                <a:r>
                  <a:rPr lang="ru-RU" sz="1800" dirty="0">
                    <a:solidFill>
                      <a:srgbClr val="4D7877"/>
                    </a:solidFill>
                    <a:latin typeface="Arial Narrow" pitchFamily="34" charset="0"/>
                  </a:rPr>
                  <a:t>Компаний</a:t>
                </a:r>
                <a:endParaRPr lang="ru-RU" sz="3200" b="1" dirty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endParaRPr>
              </a:p>
            </p:txBody>
          </p:sp>
          <p:sp>
            <p:nvSpPr>
              <p:cNvPr id="344" name="Прямоугольник 343"/>
              <p:cNvSpPr/>
              <p:nvPr/>
            </p:nvSpPr>
            <p:spPr>
              <a:xfrm>
                <a:off x="1892417" y="521025"/>
                <a:ext cx="591829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ru-RU" sz="3600" b="1" spc="-50" dirty="0" smtClean="0">
                    <a:solidFill>
                      <a:schemeClr val="accent5">
                        <a:lumMod val="75000"/>
                      </a:schemeClr>
                    </a:solidFill>
                    <a:latin typeface="Arial Narrow" pitchFamily="34" charset="0"/>
                  </a:rPr>
                  <a:t>47</a:t>
                </a:r>
                <a:endParaRPr lang="ru-RU" sz="3600" dirty="0">
                  <a:solidFill>
                    <a:schemeClr val="accent5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96" name="Овал 695"/>
              <p:cNvSpPr/>
              <p:nvPr/>
            </p:nvSpPr>
            <p:spPr>
              <a:xfrm>
                <a:off x="2122868" y="1469774"/>
                <a:ext cx="130926" cy="130926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/>
              <a:p>
                <a:pPr algn="ctr"/>
                <a:endParaRPr lang="ru-RU" sz="1800"/>
              </a:p>
            </p:txBody>
          </p:sp>
        </p:grpSp>
        <p:grpSp>
          <p:nvGrpSpPr>
            <p:cNvPr id="17" name="Группа 16"/>
            <p:cNvGrpSpPr/>
            <p:nvPr/>
          </p:nvGrpSpPr>
          <p:grpSpPr>
            <a:xfrm>
              <a:off x="5551174" y="634038"/>
              <a:ext cx="1370888" cy="1079676"/>
              <a:chOff x="5733429" y="521024"/>
              <a:chExt cx="1370888" cy="1079676"/>
            </a:xfrm>
          </p:grpSpPr>
          <p:grpSp>
            <p:nvGrpSpPr>
              <p:cNvPr id="12" name="Группа 11"/>
              <p:cNvGrpSpPr/>
              <p:nvPr/>
            </p:nvGrpSpPr>
            <p:grpSpPr>
              <a:xfrm>
                <a:off x="5733429" y="521024"/>
                <a:ext cx="1370888" cy="837814"/>
                <a:chOff x="5733429" y="521024"/>
                <a:chExt cx="1370888" cy="837814"/>
              </a:xfrm>
            </p:grpSpPr>
            <p:sp>
              <p:nvSpPr>
                <p:cNvPr id="1032" name="Прямоугольник 1031"/>
                <p:cNvSpPr/>
                <p:nvPr/>
              </p:nvSpPr>
              <p:spPr>
                <a:xfrm>
                  <a:off x="5733429" y="989506"/>
                  <a:ext cx="137088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ru-RU" sz="1800" dirty="0" smtClean="0">
                      <a:solidFill>
                        <a:srgbClr val="4D7877"/>
                      </a:solidFill>
                      <a:latin typeface="Arial Narrow" pitchFamily="34" charset="0"/>
                    </a:rPr>
                    <a:t>Мероприятия</a:t>
                  </a:r>
                  <a:endParaRPr lang="ru-RU" sz="1800" dirty="0"/>
                </a:p>
              </p:txBody>
            </p:sp>
            <p:sp>
              <p:nvSpPr>
                <p:cNvPr id="1033" name="Прямоугольник 1032"/>
                <p:cNvSpPr/>
                <p:nvPr/>
              </p:nvSpPr>
              <p:spPr>
                <a:xfrm>
                  <a:off x="6021168" y="521024"/>
                  <a:ext cx="795411" cy="6463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ru-RU" sz="3600" b="1" spc="-50" dirty="0" smtClean="0">
                      <a:solidFill>
                        <a:schemeClr val="accent5">
                          <a:lumMod val="75000"/>
                        </a:schemeClr>
                      </a:solidFill>
                      <a:latin typeface="Arial Narrow" pitchFamily="34" charset="0"/>
                    </a:rPr>
                    <a:t>254</a:t>
                  </a:r>
                  <a:endParaRPr lang="ru-RU" sz="3600" b="1" spc="-50" dirty="0">
                    <a:solidFill>
                      <a:schemeClr val="accent5">
                        <a:lumMod val="75000"/>
                      </a:schemeClr>
                    </a:solidFill>
                    <a:latin typeface="Arial Narrow" pitchFamily="34" charset="0"/>
                  </a:endParaRPr>
                </a:p>
              </p:txBody>
            </p:sp>
          </p:grpSp>
          <p:sp>
            <p:nvSpPr>
              <p:cNvPr id="697" name="Овал 696"/>
              <p:cNvSpPr/>
              <p:nvPr/>
            </p:nvSpPr>
            <p:spPr>
              <a:xfrm>
                <a:off x="6353410" y="1469774"/>
                <a:ext cx="130926" cy="130926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/>
              <a:p>
                <a:pPr algn="ctr"/>
                <a:endParaRPr lang="ru-RU" sz="1800"/>
              </a:p>
            </p:txBody>
          </p:sp>
        </p:grpSp>
        <p:grpSp>
          <p:nvGrpSpPr>
            <p:cNvPr id="16" name="Группа 15"/>
            <p:cNvGrpSpPr/>
            <p:nvPr/>
          </p:nvGrpSpPr>
          <p:grpSpPr>
            <a:xfrm>
              <a:off x="93904" y="641722"/>
              <a:ext cx="1282719" cy="1071992"/>
              <a:chOff x="122479" y="528708"/>
              <a:chExt cx="1282719" cy="1071992"/>
            </a:xfrm>
          </p:grpSpPr>
          <p:sp>
            <p:nvSpPr>
              <p:cNvPr id="379" name="Прямоугольник 378"/>
              <p:cNvSpPr/>
              <p:nvPr/>
            </p:nvSpPr>
            <p:spPr>
              <a:xfrm>
                <a:off x="122479" y="973553"/>
                <a:ext cx="1282719" cy="369330"/>
              </a:xfrm>
              <a:prstGeom prst="rect">
                <a:avLst/>
              </a:prstGeom>
            </p:spPr>
            <p:txBody>
              <a:bodyPr wrap="none" lIns="91438" tIns="45719" rIns="91438" bIns="45719">
                <a:spAutoFit/>
              </a:bodyPr>
              <a:lstStyle/>
              <a:p>
                <a:pPr algn="ctr"/>
                <a:r>
                  <a:rPr lang="ru-RU" sz="1800" dirty="0" smtClean="0">
                    <a:solidFill>
                      <a:srgbClr val="4D7877"/>
                    </a:solidFill>
                    <a:latin typeface="Arial Narrow" pitchFamily="34" charset="0"/>
                  </a:rPr>
                  <a:t>Соглашения</a:t>
                </a:r>
                <a:endParaRPr lang="ru-RU" sz="3200" b="1" dirty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025" name="Прямоугольник 1024"/>
              <p:cNvSpPr/>
              <p:nvPr/>
            </p:nvSpPr>
            <p:spPr>
              <a:xfrm>
                <a:off x="467924" y="528708"/>
                <a:ext cx="591829" cy="6463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ru-RU" sz="3600" b="1" spc="-50" dirty="0" smtClean="0">
                    <a:solidFill>
                      <a:schemeClr val="accent5">
                        <a:lumMod val="75000"/>
                      </a:schemeClr>
                    </a:solidFill>
                    <a:latin typeface="Arial Narrow" pitchFamily="34" charset="0"/>
                  </a:rPr>
                  <a:t>62</a:t>
                </a:r>
                <a:endParaRPr lang="ru-RU" sz="3600" dirty="0">
                  <a:solidFill>
                    <a:schemeClr val="accent5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45" name="Овал 344"/>
              <p:cNvSpPr/>
              <p:nvPr/>
            </p:nvSpPr>
            <p:spPr>
              <a:xfrm>
                <a:off x="698375" y="1469774"/>
                <a:ext cx="130926" cy="130926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/>
              <a:p>
                <a:pPr algn="ctr"/>
                <a:endParaRPr lang="ru-RU" sz="1800"/>
              </a:p>
            </p:txBody>
          </p:sp>
        </p:grpSp>
        <p:grpSp>
          <p:nvGrpSpPr>
            <p:cNvPr id="19" name="Группа 18"/>
            <p:cNvGrpSpPr/>
            <p:nvPr/>
          </p:nvGrpSpPr>
          <p:grpSpPr>
            <a:xfrm>
              <a:off x="4463096" y="639104"/>
              <a:ext cx="819452" cy="1080393"/>
              <a:chOff x="4637667" y="526090"/>
              <a:chExt cx="819452" cy="1080393"/>
            </a:xfrm>
          </p:grpSpPr>
          <p:grpSp>
            <p:nvGrpSpPr>
              <p:cNvPr id="8" name="Группа 7"/>
              <p:cNvGrpSpPr/>
              <p:nvPr/>
            </p:nvGrpSpPr>
            <p:grpSpPr>
              <a:xfrm>
                <a:off x="4637667" y="526090"/>
                <a:ext cx="819452" cy="814175"/>
                <a:chOff x="415556" y="856590"/>
                <a:chExt cx="819452" cy="814175"/>
              </a:xfrm>
            </p:grpSpPr>
            <p:sp>
              <p:nvSpPr>
                <p:cNvPr id="447" name="Прямоугольник 446"/>
                <p:cNvSpPr/>
                <p:nvPr/>
              </p:nvSpPr>
              <p:spPr>
                <a:xfrm>
                  <a:off x="415556" y="1301435"/>
                  <a:ext cx="819452" cy="369330"/>
                </a:xfrm>
                <a:prstGeom prst="rect">
                  <a:avLst/>
                </a:prstGeom>
              </p:spPr>
              <p:txBody>
                <a:bodyPr wrap="none" lIns="91438" tIns="45719" rIns="91438" bIns="45719">
                  <a:spAutoFit/>
                </a:bodyPr>
                <a:lstStyle/>
                <a:p>
                  <a:pPr algn="ctr"/>
                  <a:r>
                    <a:rPr lang="ru-RU" sz="1800" dirty="0" smtClean="0">
                      <a:solidFill>
                        <a:srgbClr val="4D7877"/>
                      </a:solidFill>
                      <a:latin typeface="Arial Narrow" pitchFamily="34" charset="0"/>
                    </a:rPr>
                    <a:t>Города</a:t>
                  </a:r>
                  <a:endParaRPr lang="ru-RU" sz="3200" b="1" dirty="0">
                    <a:solidFill>
                      <a:schemeClr val="accent5">
                        <a:lumMod val="75000"/>
                      </a:schemeClr>
                    </a:solidFill>
                    <a:latin typeface="Arial Narrow" pitchFamily="34" charset="0"/>
                  </a:endParaRP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548393" y="856590"/>
                  <a:ext cx="591829" cy="64633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ru-RU" sz="3600" b="1" spc="-50" dirty="0" smtClean="0">
                      <a:solidFill>
                        <a:schemeClr val="accent5">
                          <a:lumMod val="75000"/>
                        </a:schemeClr>
                      </a:solidFill>
                      <a:latin typeface="Arial Narrow" pitchFamily="34" charset="0"/>
                    </a:rPr>
                    <a:t>73</a:t>
                  </a:r>
                  <a:endParaRPr lang="ru-RU" sz="3600" dirty="0">
                    <a:solidFill>
                      <a:schemeClr val="accent5">
                        <a:lumMod val="75000"/>
                      </a:schemeClr>
                    </a:solidFill>
                  </a:endParaRPr>
                </a:p>
              </p:txBody>
            </p:sp>
          </p:grpSp>
          <p:sp>
            <p:nvSpPr>
              <p:cNvPr id="480" name="Овал 479"/>
              <p:cNvSpPr/>
              <p:nvPr/>
            </p:nvSpPr>
            <p:spPr>
              <a:xfrm>
                <a:off x="4981930" y="1475557"/>
                <a:ext cx="130926" cy="130926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/>
              <a:p>
                <a:pPr algn="ctr"/>
                <a:endParaRPr lang="ru-RU" sz="1800"/>
              </a:p>
            </p:txBody>
          </p:sp>
        </p:grpSp>
        <p:sp>
          <p:nvSpPr>
            <p:cNvPr id="698" name="Овал 697"/>
            <p:cNvSpPr/>
            <p:nvPr/>
          </p:nvSpPr>
          <p:spPr>
            <a:xfrm>
              <a:off x="8035570" y="1582788"/>
              <a:ext cx="130926" cy="130926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/>
            <a:lstStyle/>
            <a:p>
              <a:pPr algn="ctr"/>
              <a:endParaRPr lang="ru-RU" sz="1800"/>
            </a:p>
          </p:txBody>
        </p:sp>
      </p:grpSp>
      <p:sp>
        <p:nvSpPr>
          <p:cNvPr id="257" name="Прямоугольник 256"/>
          <p:cNvSpPr/>
          <p:nvPr/>
        </p:nvSpPr>
        <p:spPr>
          <a:xfrm>
            <a:off x="4904858" y="4425690"/>
            <a:ext cx="117211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3600" b="1" spc="-5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0,85</a:t>
            </a:r>
            <a:r>
              <a:rPr lang="ru-RU" sz="1000" b="1" spc="-5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 </a:t>
            </a:r>
            <a:r>
              <a:rPr lang="ru-RU" sz="2800" b="1" spc="-5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%</a:t>
            </a:r>
            <a:endParaRPr lang="ru-RU" sz="2800" b="1" spc="-50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grpSp>
        <p:nvGrpSpPr>
          <p:cNvPr id="301" name="Группа 300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302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303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304" name="Picture 1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5" name="Параллелограмм 304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0" y="3684120"/>
            <a:ext cx="2626468" cy="707884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600"/>
              </a:lnSpc>
            </a:pPr>
            <a:r>
              <a:rPr lang="ru-RU" sz="180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2017 год</a:t>
            </a:r>
          </a:p>
          <a:p>
            <a:pPr algn="ctr">
              <a:lnSpc>
                <a:spcPts val="1600"/>
              </a:lnSpc>
            </a:pPr>
            <a:endParaRPr lang="ru-RU" sz="1800" dirty="0" smtClean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  <a:p>
            <a:pPr algn="ctr">
              <a:lnSpc>
                <a:spcPts val="1600"/>
              </a:lnSpc>
            </a:pPr>
            <a:r>
              <a:rPr lang="ru-RU" sz="180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Завершено 29 соглашений</a:t>
            </a:r>
            <a:endParaRPr lang="ru-RU" sz="1800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307" name="Прямоугольник 306"/>
          <p:cNvSpPr/>
          <p:nvPr/>
        </p:nvSpPr>
        <p:spPr>
          <a:xfrm>
            <a:off x="6517532" y="3687362"/>
            <a:ext cx="2626468" cy="707884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600"/>
              </a:lnSpc>
            </a:pPr>
            <a:r>
              <a:rPr lang="ru-RU" sz="180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2018-2025 годы</a:t>
            </a:r>
          </a:p>
          <a:p>
            <a:pPr algn="ctr">
              <a:lnSpc>
                <a:spcPts val="1600"/>
              </a:lnSpc>
            </a:pPr>
            <a:endParaRPr lang="ru-RU" sz="1800" dirty="0" smtClean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  <a:p>
            <a:pPr algn="ctr">
              <a:lnSpc>
                <a:spcPts val="1600"/>
              </a:lnSpc>
            </a:pPr>
            <a:r>
              <a:rPr lang="ru-RU" sz="180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Реализация 33 соглашения</a:t>
            </a:r>
            <a:endParaRPr lang="ru-RU" sz="1800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309" name="Прямоугольник 308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3107507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2" name="Прямая соединительная линия 51"/>
          <p:cNvCxnSpPr/>
          <p:nvPr/>
        </p:nvCxnSpPr>
        <p:spPr>
          <a:xfrm>
            <a:off x="605011" y="1035741"/>
            <a:ext cx="4144" cy="360000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64375" y="161398"/>
            <a:ext cx="6004544" cy="323163"/>
          </a:xfrm>
          <a:noFill/>
        </p:spPr>
        <p:txBody>
          <a:bodyPr wrap="square" lIns="91438" tIns="45719" rIns="91438" bIns="45719" rtlCol="0">
            <a:spAutoFit/>
          </a:bodyPr>
          <a:lstStyle/>
          <a:p>
            <a:pPr algn="l" defTabSz="709336">
              <a:lnSpc>
                <a:spcPts val="1800"/>
              </a:lnSpc>
            </a:pPr>
            <a:r>
              <a:rPr lang="ru-RU" sz="20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ea typeface="+mn-ea"/>
                <a:cs typeface="Arial" panose="020B0604020202020204" pitchFamily="34" charset="0"/>
              </a:rPr>
              <a:t>ФГИС ПТК «Госконтроль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ea typeface="+mn-ea"/>
                <a:cs typeface="Arial" panose="020B0604020202020204" pitchFamily="34" charset="0"/>
              </a:rPr>
              <a:t>»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1119404" y="2835634"/>
            <a:ext cx="4401312" cy="340040"/>
          </a:xfrm>
        </p:spPr>
        <p:txBody>
          <a:bodyPr>
            <a:normAutofit/>
          </a:bodyPr>
          <a:lstStyle/>
          <a:p>
            <a:pPr marL="0" indent="-540000">
              <a:lnSpc>
                <a:spcPts val="1800"/>
              </a:lnSpc>
              <a:buNone/>
            </a:pPr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Личный кабинет природопользователя</a:t>
            </a:r>
            <a:endParaRPr lang="ru-RU" sz="1800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grpSp>
        <p:nvGrpSpPr>
          <p:cNvPr id="53" name="Группа 52"/>
          <p:cNvGrpSpPr/>
          <p:nvPr/>
        </p:nvGrpSpPr>
        <p:grpSpPr>
          <a:xfrm>
            <a:off x="328083" y="2705995"/>
            <a:ext cx="558000" cy="558000"/>
            <a:chOff x="284403" y="2682221"/>
            <a:chExt cx="558000" cy="558000"/>
          </a:xfrm>
        </p:grpSpPr>
        <p:sp>
          <p:nvSpPr>
            <p:cNvPr id="19" name="Овал 18"/>
            <p:cNvSpPr/>
            <p:nvPr/>
          </p:nvSpPr>
          <p:spPr>
            <a:xfrm>
              <a:off x="284403" y="2682221"/>
              <a:ext cx="558000" cy="55800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0" name="Группа 152"/>
            <p:cNvGrpSpPr/>
            <p:nvPr/>
          </p:nvGrpSpPr>
          <p:grpSpPr>
            <a:xfrm>
              <a:off x="339466" y="2772760"/>
              <a:ext cx="444067" cy="398518"/>
              <a:chOff x="373662" y="3819170"/>
              <a:chExt cx="640621" cy="574907"/>
            </a:xfrm>
            <a:solidFill>
              <a:schemeClr val="bg1"/>
            </a:solidFill>
          </p:grpSpPr>
          <p:grpSp>
            <p:nvGrpSpPr>
              <p:cNvPr id="21" name="Группа 78"/>
              <p:cNvGrpSpPr/>
              <p:nvPr/>
            </p:nvGrpSpPr>
            <p:grpSpPr>
              <a:xfrm>
                <a:off x="466515" y="3819170"/>
                <a:ext cx="547768" cy="574907"/>
                <a:chOff x="5590104" y="2430041"/>
                <a:chExt cx="273821" cy="287390"/>
              </a:xfrm>
              <a:grpFill/>
            </p:grpSpPr>
            <p:sp>
              <p:nvSpPr>
                <p:cNvPr id="23" name="Freeform 74"/>
                <p:cNvSpPr>
                  <a:spLocks/>
                </p:cNvSpPr>
                <p:nvPr/>
              </p:nvSpPr>
              <p:spPr bwMode="auto">
                <a:xfrm>
                  <a:off x="5672250" y="2430041"/>
                  <a:ext cx="191675" cy="180722"/>
                </a:xfrm>
                <a:custGeom>
                  <a:avLst/>
                  <a:gdLst/>
                  <a:ahLst/>
                  <a:cxnLst>
                    <a:cxn ang="0">
                      <a:pos x="89" y="52"/>
                    </a:cxn>
                    <a:cxn ang="0">
                      <a:pos x="84" y="57"/>
                    </a:cxn>
                    <a:cxn ang="0">
                      <a:pos x="84" y="95"/>
                    </a:cxn>
                    <a:cxn ang="0">
                      <a:pos x="79" y="100"/>
                    </a:cxn>
                    <a:cxn ang="0">
                      <a:pos x="62" y="100"/>
                    </a:cxn>
                    <a:cxn ang="0">
                      <a:pos x="63" y="99"/>
                    </a:cxn>
                    <a:cxn ang="0">
                      <a:pos x="63" y="72"/>
                    </a:cxn>
                    <a:cxn ang="0">
                      <a:pos x="60" y="69"/>
                    </a:cxn>
                    <a:cxn ang="0">
                      <a:pos x="46" y="69"/>
                    </a:cxn>
                    <a:cxn ang="0">
                      <a:pos x="44" y="72"/>
                    </a:cxn>
                    <a:cxn ang="0">
                      <a:pos x="44" y="99"/>
                    </a:cxn>
                    <a:cxn ang="0">
                      <a:pos x="44" y="100"/>
                    </a:cxn>
                    <a:cxn ang="0">
                      <a:pos x="27" y="99"/>
                    </a:cxn>
                    <a:cxn ang="0">
                      <a:pos x="22" y="94"/>
                    </a:cxn>
                    <a:cxn ang="0">
                      <a:pos x="22" y="56"/>
                    </a:cxn>
                    <a:cxn ang="0">
                      <a:pos x="17" y="51"/>
                    </a:cxn>
                    <a:cxn ang="0">
                      <a:pos x="4" y="51"/>
                    </a:cxn>
                    <a:cxn ang="0">
                      <a:pos x="2" y="47"/>
                    </a:cxn>
                    <a:cxn ang="0">
                      <a:pos x="49" y="2"/>
                    </a:cxn>
                    <a:cxn ang="0">
                      <a:pos x="57" y="2"/>
                    </a:cxn>
                    <a:cxn ang="0">
                      <a:pos x="104" y="49"/>
                    </a:cxn>
                    <a:cxn ang="0">
                      <a:pos x="103" y="52"/>
                    </a:cxn>
                    <a:cxn ang="0">
                      <a:pos x="89" y="52"/>
                    </a:cxn>
                  </a:cxnLst>
                  <a:rect l="0" t="0" r="r" b="b"/>
                  <a:pathLst>
                    <a:path w="106" h="100">
                      <a:moveTo>
                        <a:pt x="89" y="52"/>
                      </a:moveTo>
                      <a:cubicBezTo>
                        <a:pt x="87" y="52"/>
                        <a:pt x="84" y="54"/>
                        <a:pt x="84" y="57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8"/>
                        <a:pt x="82" y="100"/>
                        <a:pt x="79" y="100"/>
                      </a:cubicBezTo>
                      <a:cubicBezTo>
                        <a:pt x="62" y="100"/>
                        <a:pt x="62" y="100"/>
                        <a:pt x="62" y="100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0"/>
                        <a:pt x="62" y="69"/>
                        <a:pt x="60" y="69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5" y="69"/>
                        <a:pt x="44" y="70"/>
                        <a:pt x="44" y="72"/>
                      </a:cubicBezTo>
                      <a:cubicBezTo>
                        <a:pt x="44" y="99"/>
                        <a:pt x="44" y="99"/>
                        <a:pt x="44" y="99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5" y="99"/>
                        <a:pt x="22" y="97"/>
                        <a:pt x="22" y="94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3"/>
                        <a:pt x="20" y="51"/>
                        <a:pt x="17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1" y="51"/>
                        <a:pt x="0" y="49"/>
                        <a:pt x="2" y="47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51" y="0"/>
                        <a:pt x="55" y="0"/>
                        <a:pt x="57" y="2"/>
                      </a:cubicBezTo>
                      <a:cubicBezTo>
                        <a:pt x="104" y="49"/>
                        <a:pt x="104" y="49"/>
                        <a:pt x="104" y="49"/>
                      </a:cubicBezTo>
                      <a:cubicBezTo>
                        <a:pt x="106" y="51"/>
                        <a:pt x="106" y="52"/>
                        <a:pt x="103" y="52"/>
                      </a:cubicBezTo>
                      <a:lnTo>
                        <a:pt x="89" y="5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4" name="Freeform 75"/>
                <p:cNvSpPr>
                  <a:spLocks/>
                </p:cNvSpPr>
                <p:nvPr/>
              </p:nvSpPr>
              <p:spPr bwMode="auto">
                <a:xfrm>
                  <a:off x="5590104" y="2558190"/>
                  <a:ext cx="203723" cy="85432"/>
                </a:xfrm>
                <a:custGeom>
                  <a:avLst/>
                  <a:gdLst/>
                  <a:ahLst/>
                  <a:cxnLst>
                    <a:cxn ang="0">
                      <a:pos x="110" y="34"/>
                    </a:cxn>
                    <a:cxn ang="0">
                      <a:pos x="101" y="34"/>
                    </a:cxn>
                    <a:cxn ang="0">
                      <a:pos x="101" y="29"/>
                    </a:cxn>
                    <a:cxn ang="0">
                      <a:pos x="103" y="29"/>
                    </a:cxn>
                    <a:cxn ang="0">
                      <a:pos x="105" y="27"/>
                    </a:cxn>
                    <a:cxn ang="0">
                      <a:pos x="105" y="3"/>
                    </a:cxn>
                    <a:cxn ang="0">
                      <a:pos x="103" y="0"/>
                    </a:cxn>
                    <a:cxn ang="0">
                      <a:pos x="93" y="0"/>
                    </a:cxn>
                    <a:cxn ang="0">
                      <a:pos x="91" y="3"/>
                    </a:cxn>
                    <a:cxn ang="0">
                      <a:pos x="91" y="27"/>
                    </a:cxn>
                    <a:cxn ang="0">
                      <a:pos x="93" y="29"/>
                    </a:cxn>
                    <a:cxn ang="0">
                      <a:pos x="95" y="29"/>
                    </a:cxn>
                    <a:cxn ang="0">
                      <a:pos x="95" y="33"/>
                    </a:cxn>
                    <a:cxn ang="0">
                      <a:pos x="95" y="34"/>
                    </a:cxn>
                    <a:cxn ang="0">
                      <a:pos x="87" y="34"/>
                    </a:cxn>
                    <a:cxn ang="0">
                      <a:pos x="84" y="37"/>
                    </a:cxn>
                    <a:cxn ang="0">
                      <a:pos x="84" y="37"/>
                    </a:cxn>
                    <a:cxn ang="0">
                      <a:pos x="0" y="37"/>
                    </a:cxn>
                    <a:cxn ang="0">
                      <a:pos x="0" y="43"/>
                    </a:cxn>
                    <a:cxn ang="0">
                      <a:pos x="84" y="43"/>
                    </a:cxn>
                    <a:cxn ang="0">
                      <a:pos x="84" y="44"/>
                    </a:cxn>
                    <a:cxn ang="0">
                      <a:pos x="87" y="47"/>
                    </a:cxn>
                    <a:cxn ang="0">
                      <a:pos x="95" y="47"/>
                    </a:cxn>
                    <a:cxn ang="0">
                      <a:pos x="95" y="47"/>
                    </a:cxn>
                    <a:cxn ang="0">
                      <a:pos x="101" y="47"/>
                    </a:cxn>
                    <a:cxn ang="0">
                      <a:pos x="101" y="47"/>
                    </a:cxn>
                    <a:cxn ang="0">
                      <a:pos x="110" y="47"/>
                    </a:cxn>
                    <a:cxn ang="0">
                      <a:pos x="112" y="44"/>
                    </a:cxn>
                    <a:cxn ang="0">
                      <a:pos x="112" y="37"/>
                    </a:cxn>
                    <a:cxn ang="0">
                      <a:pos x="110" y="34"/>
                    </a:cxn>
                  </a:cxnLst>
                  <a:rect l="0" t="0" r="r" b="b"/>
                  <a:pathLst>
                    <a:path w="112" h="47">
                      <a:moveTo>
                        <a:pt x="110" y="34"/>
                      </a:move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3" y="29"/>
                        <a:pt x="103" y="29"/>
                        <a:pt x="103" y="29"/>
                      </a:cubicBezTo>
                      <a:cubicBezTo>
                        <a:pt x="104" y="29"/>
                        <a:pt x="105" y="28"/>
                        <a:pt x="105" y="27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1"/>
                        <a:pt x="104" y="0"/>
                        <a:pt x="103" y="0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2" y="0"/>
                        <a:pt x="91" y="1"/>
                        <a:pt x="91" y="3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1" y="28"/>
                        <a:pt x="92" y="29"/>
                        <a:pt x="93" y="29"/>
                      </a:cubicBezTo>
                      <a:cubicBezTo>
                        <a:pt x="95" y="29"/>
                        <a:pt x="95" y="29"/>
                        <a:pt x="95" y="29"/>
                      </a:cubicBezTo>
                      <a:cubicBezTo>
                        <a:pt x="95" y="33"/>
                        <a:pt x="95" y="33"/>
                        <a:pt x="95" y="33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5" y="34"/>
                        <a:pt x="84" y="35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5"/>
                        <a:pt x="85" y="47"/>
                        <a:pt x="87" y="47"/>
                      </a:cubicBezTo>
                      <a:cubicBezTo>
                        <a:pt x="95" y="47"/>
                        <a:pt x="95" y="47"/>
                        <a:pt x="95" y="47"/>
                      </a:cubicBezTo>
                      <a:cubicBezTo>
                        <a:pt x="95" y="47"/>
                        <a:pt x="95" y="47"/>
                        <a:pt x="95" y="47"/>
                      </a:cubicBezTo>
                      <a:cubicBezTo>
                        <a:pt x="101" y="47"/>
                        <a:pt x="101" y="47"/>
                        <a:pt x="101" y="47"/>
                      </a:cubicBezTo>
                      <a:cubicBezTo>
                        <a:pt x="101" y="47"/>
                        <a:pt x="101" y="47"/>
                        <a:pt x="101" y="47"/>
                      </a:cubicBezTo>
                      <a:cubicBezTo>
                        <a:pt x="110" y="47"/>
                        <a:pt x="110" y="47"/>
                        <a:pt x="110" y="47"/>
                      </a:cubicBezTo>
                      <a:cubicBezTo>
                        <a:pt x="111" y="47"/>
                        <a:pt x="112" y="45"/>
                        <a:pt x="112" y="44"/>
                      </a:cubicBezTo>
                      <a:cubicBezTo>
                        <a:pt x="112" y="37"/>
                        <a:pt x="112" y="37"/>
                        <a:pt x="112" y="37"/>
                      </a:cubicBezTo>
                      <a:cubicBezTo>
                        <a:pt x="112" y="35"/>
                        <a:pt x="111" y="34"/>
                        <a:pt x="110" y="3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5" name="Freeform 76"/>
                <p:cNvSpPr>
                  <a:spLocks/>
                </p:cNvSpPr>
                <p:nvPr/>
              </p:nvSpPr>
              <p:spPr bwMode="auto">
                <a:xfrm>
                  <a:off x="5737842" y="2662667"/>
                  <a:ext cx="60241" cy="54764"/>
                </a:xfrm>
                <a:custGeom>
                  <a:avLst/>
                  <a:gdLst/>
                  <a:ahLst/>
                  <a:cxnLst>
                    <a:cxn ang="0">
                      <a:pos x="22" y="3"/>
                    </a:cxn>
                    <a:cxn ang="0">
                      <a:pos x="22" y="3"/>
                    </a:cxn>
                    <a:cxn ang="0">
                      <a:pos x="11" y="1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2"/>
                    </a:cxn>
                    <a:cxn ang="0">
                      <a:pos x="3" y="10"/>
                    </a:cxn>
                    <a:cxn ang="0">
                      <a:pos x="5" y="21"/>
                    </a:cxn>
                    <a:cxn ang="0">
                      <a:pos x="5" y="21"/>
                    </a:cxn>
                    <a:cxn ang="0">
                      <a:pos x="6" y="22"/>
                    </a:cxn>
                    <a:cxn ang="0">
                      <a:pos x="7" y="22"/>
                    </a:cxn>
                    <a:cxn ang="0">
                      <a:pos x="8" y="23"/>
                    </a:cxn>
                    <a:cxn ang="0">
                      <a:pos x="9" y="22"/>
                    </a:cxn>
                    <a:cxn ang="0">
                      <a:pos x="11" y="20"/>
                    </a:cxn>
                    <a:cxn ang="0">
                      <a:pos x="11" y="20"/>
                    </a:cxn>
                    <a:cxn ang="0">
                      <a:pos x="11" y="20"/>
                    </a:cxn>
                    <a:cxn ang="0">
                      <a:pos x="21" y="29"/>
                    </a:cxn>
                    <a:cxn ang="0">
                      <a:pos x="23" y="30"/>
                    </a:cxn>
                    <a:cxn ang="0">
                      <a:pos x="23" y="30"/>
                    </a:cxn>
                    <a:cxn ang="0">
                      <a:pos x="25" y="30"/>
                    </a:cxn>
                    <a:cxn ang="0">
                      <a:pos x="27" y="28"/>
                    </a:cxn>
                    <a:cxn ang="0">
                      <a:pos x="27" y="28"/>
                    </a:cxn>
                    <a:cxn ang="0">
                      <a:pos x="27" y="28"/>
                    </a:cxn>
                    <a:cxn ang="0">
                      <a:pos x="31" y="23"/>
                    </a:cxn>
                    <a:cxn ang="0">
                      <a:pos x="31" y="23"/>
                    </a:cxn>
                    <a:cxn ang="0">
                      <a:pos x="31" y="23"/>
                    </a:cxn>
                    <a:cxn ang="0">
                      <a:pos x="33" y="21"/>
                    </a:cxn>
                    <a:cxn ang="0">
                      <a:pos x="33" y="19"/>
                    </a:cxn>
                    <a:cxn ang="0">
                      <a:pos x="33" y="19"/>
                    </a:cxn>
                    <a:cxn ang="0">
                      <a:pos x="32" y="17"/>
                    </a:cxn>
                    <a:cxn ang="0">
                      <a:pos x="22" y="8"/>
                    </a:cxn>
                    <a:cxn ang="0">
                      <a:pos x="21" y="8"/>
                    </a:cxn>
                    <a:cxn ang="0">
                      <a:pos x="22" y="8"/>
                    </a:cxn>
                    <a:cxn ang="0">
                      <a:pos x="24" y="6"/>
                    </a:cxn>
                    <a:cxn ang="0">
                      <a:pos x="24" y="4"/>
                    </a:cxn>
                    <a:cxn ang="0">
                      <a:pos x="23" y="3"/>
                    </a:cxn>
                    <a:cxn ang="0">
                      <a:pos x="23" y="3"/>
                    </a:cxn>
                    <a:cxn ang="0">
                      <a:pos x="22" y="3"/>
                    </a:cxn>
                  </a:cxnLst>
                  <a:rect l="0" t="0" r="r" b="b"/>
                  <a:pathLst>
                    <a:path w="33" h="30">
                      <a:moveTo>
                        <a:pt x="22" y="3"/>
                      </a:move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2"/>
                        <a:pt x="6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9" y="22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2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0"/>
                        <a:pt x="33" y="20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5"/>
                        <a:pt x="24" y="5"/>
                        <a:pt x="24" y="4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22" name="Freeform 986"/>
              <p:cNvSpPr>
                <a:spLocks noEditPoints="1"/>
              </p:cNvSpPr>
              <p:nvPr/>
            </p:nvSpPr>
            <p:spPr bwMode="auto">
              <a:xfrm rot="276699">
                <a:off x="373662" y="3879177"/>
                <a:ext cx="300081" cy="301984"/>
              </a:xfrm>
              <a:custGeom>
                <a:avLst/>
                <a:gdLst>
                  <a:gd name="T0" fmla="*/ 599 w 698"/>
                  <a:gd name="T1" fmla="*/ 412 h 698"/>
                  <a:gd name="T2" fmla="*/ 698 w 698"/>
                  <a:gd name="T3" fmla="*/ 399 h 698"/>
                  <a:gd name="T4" fmla="*/ 698 w 698"/>
                  <a:gd name="T5" fmla="*/ 299 h 698"/>
                  <a:gd name="T6" fmla="*/ 599 w 698"/>
                  <a:gd name="T7" fmla="*/ 286 h 698"/>
                  <a:gd name="T8" fmla="*/ 570 w 698"/>
                  <a:gd name="T9" fmla="*/ 217 h 698"/>
                  <a:gd name="T10" fmla="*/ 631 w 698"/>
                  <a:gd name="T11" fmla="*/ 138 h 698"/>
                  <a:gd name="T12" fmla="*/ 560 w 698"/>
                  <a:gd name="T13" fmla="*/ 67 h 698"/>
                  <a:gd name="T14" fmla="*/ 481 w 698"/>
                  <a:gd name="T15" fmla="*/ 128 h 698"/>
                  <a:gd name="T16" fmla="*/ 412 w 698"/>
                  <a:gd name="T17" fmla="*/ 99 h 698"/>
                  <a:gd name="T18" fmla="*/ 399 w 698"/>
                  <a:gd name="T19" fmla="*/ 0 h 698"/>
                  <a:gd name="T20" fmla="*/ 299 w 698"/>
                  <a:gd name="T21" fmla="*/ 0 h 698"/>
                  <a:gd name="T22" fmla="*/ 286 w 698"/>
                  <a:gd name="T23" fmla="*/ 99 h 698"/>
                  <a:gd name="T24" fmla="*/ 217 w 698"/>
                  <a:gd name="T25" fmla="*/ 128 h 698"/>
                  <a:gd name="T26" fmla="*/ 138 w 698"/>
                  <a:gd name="T27" fmla="*/ 67 h 698"/>
                  <a:gd name="T28" fmla="*/ 67 w 698"/>
                  <a:gd name="T29" fmla="*/ 138 h 698"/>
                  <a:gd name="T30" fmla="*/ 128 w 698"/>
                  <a:gd name="T31" fmla="*/ 217 h 698"/>
                  <a:gd name="T32" fmla="*/ 99 w 698"/>
                  <a:gd name="T33" fmla="*/ 286 h 698"/>
                  <a:gd name="T34" fmla="*/ 0 w 698"/>
                  <a:gd name="T35" fmla="*/ 299 h 698"/>
                  <a:gd name="T36" fmla="*/ 0 w 698"/>
                  <a:gd name="T37" fmla="*/ 399 h 698"/>
                  <a:gd name="T38" fmla="*/ 99 w 698"/>
                  <a:gd name="T39" fmla="*/ 412 h 698"/>
                  <a:gd name="T40" fmla="*/ 128 w 698"/>
                  <a:gd name="T41" fmla="*/ 481 h 698"/>
                  <a:gd name="T42" fmla="*/ 67 w 698"/>
                  <a:gd name="T43" fmla="*/ 560 h 698"/>
                  <a:gd name="T44" fmla="*/ 138 w 698"/>
                  <a:gd name="T45" fmla="*/ 631 h 698"/>
                  <a:gd name="T46" fmla="*/ 217 w 698"/>
                  <a:gd name="T47" fmla="*/ 570 h 698"/>
                  <a:gd name="T48" fmla="*/ 286 w 698"/>
                  <a:gd name="T49" fmla="*/ 599 h 698"/>
                  <a:gd name="T50" fmla="*/ 299 w 698"/>
                  <a:gd name="T51" fmla="*/ 698 h 698"/>
                  <a:gd name="T52" fmla="*/ 399 w 698"/>
                  <a:gd name="T53" fmla="*/ 698 h 698"/>
                  <a:gd name="T54" fmla="*/ 412 w 698"/>
                  <a:gd name="T55" fmla="*/ 599 h 698"/>
                  <a:gd name="T56" fmla="*/ 481 w 698"/>
                  <a:gd name="T57" fmla="*/ 570 h 698"/>
                  <a:gd name="T58" fmla="*/ 560 w 698"/>
                  <a:gd name="T59" fmla="*/ 631 h 698"/>
                  <a:gd name="T60" fmla="*/ 631 w 698"/>
                  <a:gd name="T61" fmla="*/ 560 h 698"/>
                  <a:gd name="T62" fmla="*/ 570 w 698"/>
                  <a:gd name="T63" fmla="*/ 481 h 698"/>
                  <a:gd name="T64" fmla="*/ 599 w 698"/>
                  <a:gd name="T65" fmla="*/ 412 h 698"/>
                  <a:gd name="T66" fmla="*/ 447 w 698"/>
                  <a:gd name="T67" fmla="*/ 349 h 698"/>
                  <a:gd name="T68" fmla="*/ 447 w 698"/>
                  <a:gd name="T69" fmla="*/ 349 h 698"/>
                  <a:gd name="T70" fmla="*/ 349 w 698"/>
                  <a:gd name="T71" fmla="*/ 447 h 698"/>
                  <a:gd name="T72" fmla="*/ 251 w 698"/>
                  <a:gd name="T73" fmla="*/ 349 h 698"/>
                  <a:gd name="T74" fmla="*/ 349 w 698"/>
                  <a:gd name="T75" fmla="*/ 251 h 698"/>
                  <a:gd name="T76" fmla="*/ 447 w 698"/>
                  <a:gd name="T77" fmla="*/ 349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98" h="698">
                    <a:moveTo>
                      <a:pt x="599" y="412"/>
                    </a:moveTo>
                    <a:lnTo>
                      <a:pt x="698" y="399"/>
                    </a:lnTo>
                    <a:lnTo>
                      <a:pt x="698" y="299"/>
                    </a:lnTo>
                    <a:lnTo>
                      <a:pt x="599" y="286"/>
                    </a:lnTo>
                    <a:cubicBezTo>
                      <a:pt x="593" y="261"/>
                      <a:pt x="583" y="239"/>
                      <a:pt x="570" y="217"/>
                    </a:cubicBezTo>
                    <a:lnTo>
                      <a:pt x="631" y="138"/>
                    </a:lnTo>
                    <a:lnTo>
                      <a:pt x="560" y="67"/>
                    </a:lnTo>
                    <a:lnTo>
                      <a:pt x="481" y="128"/>
                    </a:lnTo>
                    <a:cubicBezTo>
                      <a:pt x="459" y="115"/>
                      <a:pt x="436" y="105"/>
                      <a:pt x="412" y="99"/>
                    </a:cubicBezTo>
                    <a:lnTo>
                      <a:pt x="399" y="0"/>
                    </a:lnTo>
                    <a:lnTo>
                      <a:pt x="299" y="0"/>
                    </a:lnTo>
                    <a:lnTo>
                      <a:pt x="286" y="99"/>
                    </a:lnTo>
                    <a:cubicBezTo>
                      <a:pt x="262" y="105"/>
                      <a:pt x="239" y="115"/>
                      <a:pt x="217" y="128"/>
                    </a:cubicBezTo>
                    <a:lnTo>
                      <a:pt x="138" y="67"/>
                    </a:lnTo>
                    <a:lnTo>
                      <a:pt x="67" y="138"/>
                    </a:lnTo>
                    <a:lnTo>
                      <a:pt x="128" y="217"/>
                    </a:lnTo>
                    <a:cubicBezTo>
                      <a:pt x="115" y="239"/>
                      <a:pt x="105" y="261"/>
                      <a:pt x="99" y="286"/>
                    </a:cubicBezTo>
                    <a:lnTo>
                      <a:pt x="0" y="299"/>
                    </a:lnTo>
                    <a:lnTo>
                      <a:pt x="0" y="399"/>
                    </a:lnTo>
                    <a:lnTo>
                      <a:pt x="99" y="412"/>
                    </a:lnTo>
                    <a:cubicBezTo>
                      <a:pt x="105" y="436"/>
                      <a:pt x="115" y="459"/>
                      <a:pt x="128" y="481"/>
                    </a:cubicBezTo>
                    <a:lnTo>
                      <a:pt x="67" y="560"/>
                    </a:lnTo>
                    <a:lnTo>
                      <a:pt x="138" y="631"/>
                    </a:lnTo>
                    <a:lnTo>
                      <a:pt x="217" y="570"/>
                    </a:lnTo>
                    <a:cubicBezTo>
                      <a:pt x="239" y="583"/>
                      <a:pt x="262" y="593"/>
                      <a:pt x="286" y="599"/>
                    </a:cubicBezTo>
                    <a:lnTo>
                      <a:pt x="299" y="698"/>
                    </a:lnTo>
                    <a:lnTo>
                      <a:pt x="399" y="698"/>
                    </a:lnTo>
                    <a:lnTo>
                      <a:pt x="412" y="599"/>
                    </a:lnTo>
                    <a:cubicBezTo>
                      <a:pt x="436" y="593"/>
                      <a:pt x="459" y="583"/>
                      <a:pt x="481" y="570"/>
                    </a:cubicBezTo>
                    <a:lnTo>
                      <a:pt x="560" y="631"/>
                    </a:lnTo>
                    <a:lnTo>
                      <a:pt x="631" y="560"/>
                    </a:lnTo>
                    <a:lnTo>
                      <a:pt x="570" y="481"/>
                    </a:lnTo>
                    <a:cubicBezTo>
                      <a:pt x="583" y="459"/>
                      <a:pt x="593" y="436"/>
                      <a:pt x="599" y="412"/>
                    </a:cubicBezTo>
                    <a:close/>
                    <a:moveTo>
                      <a:pt x="447" y="349"/>
                    </a:moveTo>
                    <a:lnTo>
                      <a:pt x="447" y="349"/>
                    </a:lnTo>
                    <a:cubicBezTo>
                      <a:pt x="447" y="403"/>
                      <a:pt x="403" y="447"/>
                      <a:pt x="349" y="447"/>
                    </a:cubicBezTo>
                    <a:cubicBezTo>
                      <a:pt x="295" y="447"/>
                      <a:pt x="251" y="403"/>
                      <a:pt x="251" y="349"/>
                    </a:cubicBezTo>
                    <a:cubicBezTo>
                      <a:pt x="251" y="295"/>
                      <a:pt x="295" y="251"/>
                      <a:pt x="349" y="251"/>
                    </a:cubicBezTo>
                    <a:cubicBezTo>
                      <a:pt x="403" y="251"/>
                      <a:pt x="447" y="295"/>
                      <a:pt x="447" y="3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9" name="Группа 28"/>
          <p:cNvGrpSpPr/>
          <p:nvPr/>
        </p:nvGrpSpPr>
        <p:grpSpPr>
          <a:xfrm>
            <a:off x="328083" y="4105530"/>
            <a:ext cx="558000" cy="558000"/>
            <a:chOff x="834709" y="2443633"/>
            <a:chExt cx="631394" cy="631394"/>
          </a:xfrm>
        </p:grpSpPr>
        <p:sp>
          <p:nvSpPr>
            <p:cNvPr id="30" name="Овал 29"/>
            <p:cNvSpPr/>
            <p:nvPr/>
          </p:nvSpPr>
          <p:spPr>
            <a:xfrm>
              <a:off x="834709" y="2443633"/>
              <a:ext cx="631394" cy="631394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1" name="Группа 123"/>
            <p:cNvGrpSpPr/>
            <p:nvPr/>
          </p:nvGrpSpPr>
          <p:grpSpPr>
            <a:xfrm>
              <a:off x="923416" y="2559517"/>
              <a:ext cx="439534" cy="399927"/>
              <a:chOff x="917238" y="2565695"/>
              <a:chExt cx="404180" cy="367759"/>
            </a:xfrm>
          </p:grpSpPr>
          <p:sp>
            <p:nvSpPr>
              <p:cNvPr id="32" name="Freeform 986"/>
              <p:cNvSpPr>
                <a:spLocks noEditPoints="1"/>
              </p:cNvSpPr>
              <p:nvPr/>
            </p:nvSpPr>
            <p:spPr bwMode="auto">
              <a:xfrm rot="545387">
                <a:off x="917238" y="2721684"/>
                <a:ext cx="210435" cy="211770"/>
              </a:xfrm>
              <a:custGeom>
                <a:avLst/>
                <a:gdLst>
                  <a:gd name="T0" fmla="*/ 599 w 698"/>
                  <a:gd name="T1" fmla="*/ 412 h 698"/>
                  <a:gd name="T2" fmla="*/ 698 w 698"/>
                  <a:gd name="T3" fmla="*/ 399 h 698"/>
                  <a:gd name="T4" fmla="*/ 698 w 698"/>
                  <a:gd name="T5" fmla="*/ 299 h 698"/>
                  <a:gd name="T6" fmla="*/ 599 w 698"/>
                  <a:gd name="T7" fmla="*/ 286 h 698"/>
                  <a:gd name="T8" fmla="*/ 570 w 698"/>
                  <a:gd name="T9" fmla="*/ 217 h 698"/>
                  <a:gd name="T10" fmla="*/ 631 w 698"/>
                  <a:gd name="T11" fmla="*/ 138 h 698"/>
                  <a:gd name="T12" fmla="*/ 560 w 698"/>
                  <a:gd name="T13" fmla="*/ 67 h 698"/>
                  <a:gd name="T14" fmla="*/ 481 w 698"/>
                  <a:gd name="T15" fmla="*/ 128 h 698"/>
                  <a:gd name="T16" fmla="*/ 412 w 698"/>
                  <a:gd name="T17" fmla="*/ 99 h 698"/>
                  <a:gd name="T18" fmla="*/ 399 w 698"/>
                  <a:gd name="T19" fmla="*/ 0 h 698"/>
                  <a:gd name="T20" fmla="*/ 299 w 698"/>
                  <a:gd name="T21" fmla="*/ 0 h 698"/>
                  <a:gd name="T22" fmla="*/ 286 w 698"/>
                  <a:gd name="T23" fmla="*/ 99 h 698"/>
                  <a:gd name="T24" fmla="*/ 217 w 698"/>
                  <a:gd name="T25" fmla="*/ 128 h 698"/>
                  <a:gd name="T26" fmla="*/ 138 w 698"/>
                  <a:gd name="T27" fmla="*/ 67 h 698"/>
                  <a:gd name="T28" fmla="*/ 67 w 698"/>
                  <a:gd name="T29" fmla="*/ 138 h 698"/>
                  <a:gd name="T30" fmla="*/ 128 w 698"/>
                  <a:gd name="T31" fmla="*/ 217 h 698"/>
                  <a:gd name="T32" fmla="*/ 99 w 698"/>
                  <a:gd name="T33" fmla="*/ 286 h 698"/>
                  <a:gd name="T34" fmla="*/ 0 w 698"/>
                  <a:gd name="T35" fmla="*/ 299 h 698"/>
                  <a:gd name="T36" fmla="*/ 0 w 698"/>
                  <a:gd name="T37" fmla="*/ 399 h 698"/>
                  <a:gd name="T38" fmla="*/ 99 w 698"/>
                  <a:gd name="T39" fmla="*/ 412 h 698"/>
                  <a:gd name="T40" fmla="*/ 128 w 698"/>
                  <a:gd name="T41" fmla="*/ 481 h 698"/>
                  <a:gd name="T42" fmla="*/ 67 w 698"/>
                  <a:gd name="T43" fmla="*/ 560 h 698"/>
                  <a:gd name="T44" fmla="*/ 138 w 698"/>
                  <a:gd name="T45" fmla="*/ 631 h 698"/>
                  <a:gd name="T46" fmla="*/ 217 w 698"/>
                  <a:gd name="T47" fmla="*/ 570 h 698"/>
                  <a:gd name="T48" fmla="*/ 286 w 698"/>
                  <a:gd name="T49" fmla="*/ 599 h 698"/>
                  <a:gd name="T50" fmla="*/ 299 w 698"/>
                  <a:gd name="T51" fmla="*/ 698 h 698"/>
                  <a:gd name="T52" fmla="*/ 399 w 698"/>
                  <a:gd name="T53" fmla="*/ 698 h 698"/>
                  <a:gd name="T54" fmla="*/ 412 w 698"/>
                  <a:gd name="T55" fmla="*/ 599 h 698"/>
                  <a:gd name="T56" fmla="*/ 481 w 698"/>
                  <a:gd name="T57" fmla="*/ 570 h 698"/>
                  <a:gd name="T58" fmla="*/ 560 w 698"/>
                  <a:gd name="T59" fmla="*/ 631 h 698"/>
                  <a:gd name="T60" fmla="*/ 631 w 698"/>
                  <a:gd name="T61" fmla="*/ 560 h 698"/>
                  <a:gd name="T62" fmla="*/ 570 w 698"/>
                  <a:gd name="T63" fmla="*/ 481 h 698"/>
                  <a:gd name="T64" fmla="*/ 599 w 698"/>
                  <a:gd name="T65" fmla="*/ 412 h 698"/>
                  <a:gd name="T66" fmla="*/ 447 w 698"/>
                  <a:gd name="T67" fmla="*/ 349 h 698"/>
                  <a:gd name="T68" fmla="*/ 447 w 698"/>
                  <a:gd name="T69" fmla="*/ 349 h 698"/>
                  <a:gd name="T70" fmla="*/ 349 w 698"/>
                  <a:gd name="T71" fmla="*/ 447 h 698"/>
                  <a:gd name="T72" fmla="*/ 251 w 698"/>
                  <a:gd name="T73" fmla="*/ 349 h 698"/>
                  <a:gd name="T74" fmla="*/ 349 w 698"/>
                  <a:gd name="T75" fmla="*/ 251 h 698"/>
                  <a:gd name="T76" fmla="*/ 447 w 698"/>
                  <a:gd name="T77" fmla="*/ 349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98" h="698">
                    <a:moveTo>
                      <a:pt x="599" y="412"/>
                    </a:moveTo>
                    <a:lnTo>
                      <a:pt x="698" y="399"/>
                    </a:lnTo>
                    <a:lnTo>
                      <a:pt x="698" y="299"/>
                    </a:lnTo>
                    <a:lnTo>
                      <a:pt x="599" y="286"/>
                    </a:lnTo>
                    <a:cubicBezTo>
                      <a:pt x="593" y="261"/>
                      <a:pt x="583" y="239"/>
                      <a:pt x="570" y="217"/>
                    </a:cubicBezTo>
                    <a:lnTo>
                      <a:pt x="631" y="138"/>
                    </a:lnTo>
                    <a:lnTo>
                      <a:pt x="560" y="67"/>
                    </a:lnTo>
                    <a:lnTo>
                      <a:pt x="481" y="128"/>
                    </a:lnTo>
                    <a:cubicBezTo>
                      <a:pt x="459" y="115"/>
                      <a:pt x="436" y="105"/>
                      <a:pt x="412" y="99"/>
                    </a:cubicBezTo>
                    <a:lnTo>
                      <a:pt x="399" y="0"/>
                    </a:lnTo>
                    <a:lnTo>
                      <a:pt x="299" y="0"/>
                    </a:lnTo>
                    <a:lnTo>
                      <a:pt x="286" y="99"/>
                    </a:lnTo>
                    <a:cubicBezTo>
                      <a:pt x="262" y="105"/>
                      <a:pt x="239" y="115"/>
                      <a:pt x="217" y="128"/>
                    </a:cubicBezTo>
                    <a:lnTo>
                      <a:pt x="138" y="67"/>
                    </a:lnTo>
                    <a:lnTo>
                      <a:pt x="67" y="138"/>
                    </a:lnTo>
                    <a:lnTo>
                      <a:pt x="128" y="217"/>
                    </a:lnTo>
                    <a:cubicBezTo>
                      <a:pt x="115" y="239"/>
                      <a:pt x="105" y="261"/>
                      <a:pt x="99" y="286"/>
                    </a:cubicBezTo>
                    <a:lnTo>
                      <a:pt x="0" y="299"/>
                    </a:lnTo>
                    <a:lnTo>
                      <a:pt x="0" y="399"/>
                    </a:lnTo>
                    <a:lnTo>
                      <a:pt x="99" y="412"/>
                    </a:lnTo>
                    <a:cubicBezTo>
                      <a:pt x="105" y="436"/>
                      <a:pt x="115" y="459"/>
                      <a:pt x="128" y="481"/>
                    </a:cubicBezTo>
                    <a:lnTo>
                      <a:pt x="67" y="560"/>
                    </a:lnTo>
                    <a:lnTo>
                      <a:pt x="138" y="631"/>
                    </a:lnTo>
                    <a:lnTo>
                      <a:pt x="217" y="570"/>
                    </a:lnTo>
                    <a:cubicBezTo>
                      <a:pt x="239" y="583"/>
                      <a:pt x="262" y="593"/>
                      <a:pt x="286" y="599"/>
                    </a:cubicBezTo>
                    <a:lnTo>
                      <a:pt x="299" y="698"/>
                    </a:lnTo>
                    <a:lnTo>
                      <a:pt x="399" y="698"/>
                    </a:lnTo>
                    <a:lnTo>
                      <a:pt x="412" y="599"/>
                    </a:lnTo>
                    <a:cubicBezTo>
                      <a:pt x="436" y="593"/>
                      <a:pt x="459" y="583"/>
                      <a:pt x="481" y="570"/>
                    </a:cubicBezTo>
                    <a:lnTo>
                      <a:pt x="560" y="631"/>
                    </a:lnTo>
                    <a:lnTo>
                      <a:pt x="631" y="560"/>
                    </a:lnTo>
                    <a:lnTo>
                      <a:pt x="570" y="481"/>
                    </a:lnTo>
                    <a:cubicBezTo>
                      <a:pt x="583" y="459"/>
                      <a:pt x="593" y="436"/>
                      <a:pt x="599" y="412"/>
                    </a:cubicBezTo>
                    <a:close/>
                    <a:moveTo>
                      <a:pt x="447" y="349"/>
                    </a:moveTo>
                    <a:lnTo>
                      <a:pt x="447" y="349"/>
                    </a:lnTo>
                    <a:cubicBezTo>
                      <a:pt x="447" y="403"/>
                      <a:pt x="403" y="447"/>
                      <a:pt x="349" y="447"/>
                    </a:cubicBezTo>
                    <a:cubicBezTo>
                      <a:pt x="295" y="447"/>
                      <a:pt x="251" y="403"/>
                      <a:pt x="251" y="349"/>
                    </a:cubicBezTo>
                    <a:cubicBezTo>
                      <a:pt x="251" y="295"/>
                      <a:pt x="295" y="251"/>
                      <a:pt x="349" y="251"/>
                    </a:cubicBezTo>
                    <a:cubicBezTo>
                      <a:pt x="403" y="251"/>
                      <a:pt x="447" y="295"/>
                      <a:pt x="447" y="3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grpSp>
            <p:nvGrpSpPr>
              <p:cNvPr id="33" name="Группа 1514"/>
              <p:cNvGrpSpPr/>
              <p:nvPr/>
            </p:nvGrpSpPr>
            <p:grpSpPr>
              <a:xfrm>
                <a:off x="1069515" y="2565695"/>
                <a:ext cx="251903" cy="328614"/>
                <a:chOff x="-209550" y="3336925"/>
                <a:chExt cx="385763" cy="503238"/>
              </a:xfrm>
              <a:solidFill>
                <a:schemeClr val="bg1"/>
              </a:solidFill>
            </p:grpSpPr>
            <p:sp>
              <p:nvSpPr>
                <p:cNvPr id="34" name="Freeform 378"/>
                <p:cNvSpPr>
                  <a:spLocks/>
                </p:cNvSpPr>
                <p:nvPr/>
              </p:nvSpPr>
              <p:spPr bwMode="auto">
                <a:xfrm>
                  <a:off x="-61912" y="3630613"/>
                  <a:ext cx="87313" cy="96838"/>
                </a:xfrm>
                <a:custGeom>
                  <a:avLst/>
                  <a:gdLst>
                    <a:gd name="T0" fmla="*/ 121 w 243"/>
                    <a:gd name="T1" fmla="*/ 269 h 269"/>
                    <a:gd name="T2" fmla="*/ 210 w 243"/>
                    <a:gd name="T3" fmla="*/ 206 h 269"/>
                    <a:gd name="T4" fmla="*/ 243 w 243"/>
                    <a:gd name="T5" fmla="*/ 36 h 269"/>
                    <a:gd name="T6" fmla="*/ 208 w 243"/>
                    <a:gd name="T7" fmla="*/ 0 h 269"/>
                    <a:gd name="T8" fmla="*/ 35 w 243"/>
                    <a:gd name="T9" fmla="*/ 0 h 269"/>
                    <a:gd name="T10" fmla="*/ 0 w 243"/>
                    <a:gd name="T11" fmla="*/ 36 h 269"/>
                    <a:gd name="T12" fmla="*/ 31 w 243"/>
                    <a:gd name="T13" fmla="*/ 202 h 269"/>
                    <a:gd name="T14" fmla="*/ 121 w 243"/>
                    <a:gd name="T15" fmla="*/ 269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3" h="269">
                      <a:moveTo>
                        <a:pt x="121" y="269"/>
                      </a:moveTo>
                      <a:cubicBezTo>
                        <a:pt x="159" y="269"/>
                        <a:pt x="192" y="244"/>
                        <a:pt x="210" y="206"/>
                      </a:cubicBezTo>
                      <a:cubicBezTo>
                        <a:pt x="219" y="187"/>
                        <a:pt x="243" y="36"/>
                        <a:pt x="243" y="36"/>
                      </a:cubicBezTo>
                      <a:cubicBezTo>
                        <a:pt x="243" y="16"/>
                        <a:pt x="228" y="0"/>
                        <a:pt x="208" y="0"/>
                      </a:cubicBezTo>
                      <a:lnTo>
                        <a:pt x="35" y="0"/>
                      </a:lnTo>
                      <a:cubicBezTo>
                        <a:pt x="15" y="0"/>
                        <a:pt x="0" y="16"/>
                        <a:pt x="0" y="36"/>
                      </a:cubicBezTo>
                      <a:cubicBezTo>
                        <a:pt x="0" y="36"/>
                        <a:pt x="23" y="184"/>
                        <a:pt x="31" y="202"/>
                      </a:cubicBezTo>
                      <a:cubicBezTo>
                        <a:pt x="48" y="242"/>
                        <a:pt x="82" y="269"/>
                        <a:pt x="121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5" name="Freeform 379"/>
                <p:cNvSpPr>
                  <a:spLocks/>
                </p:cNvSpPr>
                <p:nvPr/>
              </p:nvSpPr>
              <p:spPr bwMode="auto">
                <a:xfrm>
                  <a:off x="-90487" y="3735388"/>
                  <a:ext cx="146050" cy="104775"/>
                </a:xfrm>
                <a:custGeom>
                  <a:avLst/>
                  <a:gdLst>
                    <a:gd name="T0" fmla="*/ 202 w 405"/>
                    <a:gd name="T1" fmla="*/ 294 h 294"/>
                    <a:gd name="T2" fmla="*/ 393 w 405"/>
                    <a:gd name="T3" fmla="*/ 277 h 294"/>
                    <a:gd name="T4" fmla="*/ 405 w 405"/>
                    <a:gd name="T5" fmla="*/ 206 h 294"/>
                    <a:gd name="T6" fmla="*/ 405 w 405"/>
                    <a:gd name="T7" fmla="*/ 144 h 294"/>
                    <a:gd name="T8" fmla="*/ 405 w 405"/>
                    <a:gd name="T9" fmla="*/ 127 h 294"/>
                    <a:gd name="T10" fmla="*/ 405 w 405"/>
                    <a:gd name="T11" fmla="*/ 119 h 294"/>
                    <a:gd name="T12" fmla="*/ 405 w 405"/>
                    <a:gd name="T13" fmla="*/ 76 h 294"/>
                    <a:gd name="T14" fmla="*/ 405 w 405"/>
                    <a:gd name="T15" fmla="*/ 73 h 294"/>
                    <a:gd name="T16" fmla="*/ 405 w 405"/>
                    <a:gd name="T17" fmla="*/ 73 h 294"/>
                    <a:gd name="T18" fmla="*/ 331 w 405"/>
                    <a:gd name="T19" fmla="*/ 0 h 294"/>
                    <a:gd name="T20" fmla="*/ 294 w 405"/>
                    <a:gd name="T21" fmla="*/ 0 h 294"/>
                    <a:gd name="T22" fmla="*/ 224 w 405"/>
                    <a:gd name="T23" fmla="*/ 165 h 294"/>
                    <a:gd name="T24" fmla="*/ 224 w 405"/>
                    <a:gd name="T25" fmla="*/ 60 h 294"/>
                    <a:gd name="T26" fmla="*/ 237 w 405"/>
                    <a:gd name="T27" fmla="*/ 23 h 294"/>
                    <a:gd name="T28" fmla="*/ 203 w 405"/>
                    <a:gd name="T29" fmla="*/ 0 h 294"/>
                    <a:gd name="T30" fmla="*/ 203 w 405"/>
                    <a:gd name="T31" fmla="*/ 0 h 294"/>
                    <a:gd name="T32" fmla="*/ 202 w 405"/>
                    <a:gd name="T33" fmla="*/ 0 h 294"/>
                    <a:gd name="T34" fmla="*/ 202 w 405"/>
                    <a:gd name="T35" fmla="*/ 0 h 294"/>
                    <a:gd name="T36" fmla="*/ 168 w 405"/>
                    <a:gd name="T37" fmla="*/ 23 h 294"/>
                    <a:gd name="T38" fmla="*/ 181 w 405"/>
                    <a:gd name="T39" fmla="*/ 60 h 294"/>
                    <a:gd name="T40" fmla="*/ 181 w 405"/>
                    <a:gd name="T41" fmla="*/ 165 h 294"/>
                    <a:gd name="T42" fmla="*/ 111 w 405"/>
                    <a:gd name="T43" fmla="*/ 0 h 294"/>
                    <a:gd name="T44" fmla="*/ 74 w 405"/>
                    <a:gd name="T45" fmla="*/ 0 h 294"/>
                    <a:gd name="T46" fmla="*/ 0 w 405"/>
                    <a:gd name="T47" fmla="*/ 73 h 294"/>
                    <a:gd name="T48" fmla="*/ 0 w 405"/>
                    <a:gd name="T49" fmla="*/ 73 h 294"/>
                    <a:gd name="T50" fmla="*/ 0 w 405"/>
                    <a:gd name="T51" fmla="*/ 76 h 294"/>
                    <a:gd name="T52" fmla="*/ 0 w 405"/>
                    <a:gd name="T53" fmla="*/ 119 h 294"/>
                    <a:gd name="T54" fmla="*/ 0 w 405"/>
                    <a:gd name="T55" fmla="*/ 127 h 294"/>
                    <a:gd name="T56" fmla="*/ 0 w 405"/>
                    <a:gd name="T57" fmla="*/ 144 h 294"/>
                    <a:gd name="T58" fmla="*/ 0 w 405"/>
                    <a:gd name="T59" fmla="*/ 206 h 294"/>
                    <a:gd name="T60" fmla="*/ 12 w 405"/>
                    <a:gd name="T61" fmla="*/ 277 h 294"/>
                    <a:gd name="T62" fmla="*/ 202 w 405"/>
                    <a:gd name="T63" fmla="*/ 294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5" h="294">
                      <a:moveTo>
                        <a:pt x="202" y="294"/>
                      </a:moveTo>
                      <a:cubicBezTo>
                        <a:pt x="270" y="294"/>
                        <a:pt x="335" y="288"/>
                        <a:pt x="393" y="277"/>
                      </a:cubicBezTo>
                      <a:cubicBezTo>
                        <a:pt x="401" y="256"/>
                        <a:pt x="405" y="232"/>
                        <a:pt x="405" y="206"/>
                      </a:cubicBezTo>
                      <a:lnTo>
                        <a:pt x="405" y="144"/>
                      </a:lnTo>
                      <a:lnTo>
                        <a:pt x="405" y="127"/>
                      </a:lnTo>
                      <a:lnTo>
                        <a:pt x="405" y="119"/>
                      </a:lnTo>
                      <a:lnTo>
                        <a:pt x="405" y="76"/>
                      </a:lnTo>
                      <a:lnTo>
                        <a:pt x="405" y="73"/>
                      </a:lnTo>
                      <a:lnTo>
                        <a:pt x="405" y="73"/>
                      </a:lnTo>
                      <a:cubicBezTo>
                        <a:pt x="403" y="32"/>
                        <a:pt x="371" y="0"/>
                        <a:pt x="331" y="0"/>
                      </a:cubicBezTo>
                      <a:lnTo>
                        <a:pt x="294" y="0"/>
                      </a:lnTo>
                      <a:cubicBezTo>
                        <a:pt x="274" y="48"/>
                        <a:pt x="239" y="129"/>
                        <a:pt x="224" y="165"/>
                      </a:cubicBezTo>
                      <a:lnTo>
                        <a:pt x="224" y="60"/>
                      </a:lnTo>
                      <a:lnTo>
                        <a:pt x="237" y="23"/>
                      </a:lnTo>
                      <a:lnTo>
                        <a:pt x="203" y="0"/>
                      </a:lnTo>
                      <a:lnTo>
                        <a:pt x="203" y="0"/>
                      </a:lnTo>
                      <a:lnTo>
                        <a:pt x="202" y="0"/>
                      </a:lnTo>
                      <a:lnTo>
                        <a:pt x="202" y="0"/>
                      </a:lnTo>
                      <a:lnTo>
                        <a:pt x="168" y="23"/>
                      </a:lnTo>
                      <a:lnTo>
                        <a:pt x="181" y="60"/>
                      </a:lnTo>
                      <a:lnTo>
                        <a:pt x="181" y="165"/>
                      </a:lnTo>
                      <a:cubicBezTo>
                        <a:pt x="165" y="129"/>
                        <a:pt x="131" y="48"/>
                        <a:pt x="111" y="0"/>
                      </a:cubicBezTo>
                      <a:lnTo>
                        <a:pt x="74" y="0"/>
                      </a:lnTo>
                      <a:cubicBezTo>
                        <a:pt x="34" y="0"/>
                        <a:pt x="2" y="32"/>
                        <a:pt x="0" y="73"/>
                      </a:cubicBezTo>
                      <a:lnTo>
                        <a:pt x="0" y="73"/>
                      </a:lnTo>
                      <a:lnTo>
                        <a:pt x="0" y="76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44"/>
                      </a:lnTo>
                      <a:lnTo>
                        <a:pt x="0" y="206"/>
                      </a:lnTo>
                      <a:cubicBezTo>
                        <a:pt x="0" y="232"/>
                        <a:pt x="4" y="256"/>
                        <a:pt x="12" y="277"/>
                      </a:cubicBezTo>
                      <a:cubicBezTo>
                        <a:pt x="70" y="288"/>
                        <a:pt x="135" y="294"/>
                        <a:pt x="202" y="2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" name="Freeform 380"/>
                <p:cNvSpPr>
                  <a:spLocks noEditPoints="1"/>
                </p:cNvSpPr>
                <p:nvPr/>
              </p:nvSpPr>
              <p:spPr bwMode="auto">
                <a:xfrm>
                  <a:off x="-112712" y="3433763"/>
                  <a:ext cx="188913" cy="176213"/>
                </a:xfrm>
                <a:custGeom>
                  <a:avLst/>
                  <a:gdLst>
                    <a:gd name="T0" fmla="*/ 522 w 522"/>
                    <a:gd name="T1" fmla="*/ 295 h 491"/>
                    <a:gd name="T2" fmla="*/ 408 w 522"/>
                    <a:gd name="T3" fmla="*/ 256 h 491"/>
                    <a:gd name="T4" fmla="*/ 411 w 522"/>
                    <a:gd name="T5" fmla="*/ 226 h 491"/>
                    <a:gd name="T6" fmla="*/ 356 w 522"/>
                    <a:gd name="T7" fmla="*/ 110 h 491"/>
                    <a:gd name="T8" fmla="*/ 422 w 522"/>
                    <a:gd name="T9" fmla="*/ 15 h 491"/>
                    <a:gd name="T10" fmla="*/ 400 w 522"/>
                    <a:gd name="T11" fmla="*/ 0 h 491"/>
                    <a:gd name="T12" fmla="*/ 334 w 522"/>
                    <a:gd name="T13" fmla="*/ 95 h 491"/>
                    <a:gd name="T14" fmla="*/ 261 w 522"/>
                    <a:gd name="T15" fmla="*/ 76 h 491"/>
                    <a:gd name="T16" fmla="*/ 181 w 522"/>
                    <a:gd name="T17" fmla="*/ 100 h 491"/>
                    <a:gd name="T18" fmla="*/ 112 w 522"/>
                    <a:gd name="T19" fmla="*/ 0 h 491"/>
                    <a:gd name="T20" fmla="*/ 90 w 522"/>
                    <a:gd name="T21" fmla="*/ 15 h 491"/>
                    <a:gd name="T22" fmla="*/ 160 w 522"/>
                    <a:gd name="T23" fmla="*/ 116 h 491"/>
                    <a:gd name="T24" fmla="*/ 112 w 522"/>
                    <a:gd name="T25" fmla="*/ 226 h 491"/>
                    <a:gd name="T26" fmla="*/ 115 w 522"/>
                    <a:gd name="T27" fmla="*/ 256 h 491"/>
                    <a:gd name="T28" fmla="*/ 0 w 522"/>
                    <a:gd name="T29" fmla="*/ 295 h 491"/>
                    <a:gd name="T30" fmla="*/ 9 w 522"/>
                    <a:gd name="T31" fmla="*/ 320 h 491"/>
                    <a:gd name="T32" fmla="*/ 123 w 522"/>
                    <a:gd name="T33" fmla="*/ 282 h 491"/>
                    <a:gd name="T34" fmla="*/ 248 w 522"/>
                    <a:gd name="T35" fmla="*/ 375 h 491"/>
                    <a:gd name="T36" fmla="*/ 248 w 522"/>
                    <a:gd name="T37" fmla="*/ 491 h 491"/>
                    <a:gd name="T38" fmla="*/ 275 w 522"/>
                    <a:gd name="T39" fmla="*/ 491 h 491"/>
                    <a:gd name="T40" fmla="*/ 275 w 522"/>
                    <a:gd name="T41" fmla="*/ 375 h 491"/>
                    <a:gd name="T42" fmla="*/ 400 w 522"/>
                    <a:gd name="T43" fmla="*/ 282 h 491"/>
                    <a:gd name="T44" fmla="*/ 514 w 522"/>
                    <a:gd name="T45" fmla="*/ 320 h 491"/>
                    <a:gd name="T46" fmla="*/ 522 w 522"/>
                    <a:gd name="T47" fmla="*/ 295 h 491"/>
                    <a:gd name="T48" fmla="*/ 261 w 522"/>
                    <a:gd name="T49" fmla="*/ 333 h 491"/>
                    <a:gd name="T50" fmla="*/ 261 w 522"/>
                    <a:gd name="T51" fmla="*/ 333 h 491"/>
                    <a:gd name="T52" fmla="*/ 155 w 522"/>
                    <a:gd name="T53" fmla="*/ 226 h 491"/>
                    <a:gd name="T54" fmla="*/ 261 w 522"/>
                    <a:gd name="T55" fmla="*/ 119 h 491"/>
                    <a:gd name="T56" fmla="*/ 368 w 522"/>
                    <a:gd name="T57" fmla="*/ 226 h 491"/>
                    <a:gd name="T58" fmla="*/ 261 w 522"/>
                    <a:gd name="T59" fmla="*/ 333 h 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2" h="491">
                      <a:moveTo>
                        <a:pt x="522" y="295"/>
                      </a:moveTo>
                      <a:lnTo>
                        <a:pt x="408" y="256"/>
                      </a:lnTo>
                      <a:cubicBezTo>
                        <a:pt x="410" y="246"/>
                        <a:pt x="411" y="236"/>
                        <a:pt x="411" y="226"/>
                      </a:cubicBezTo>
                      <a:cubicBezTo>
                        <a:pt x="411" y="179"/>
                        <a:pt x="389" y="137"/>
                        <a:pt x="356" y="110"/>
                      </a:cubicBezTo>
                      <a:lnTo>
                        <a:pt x="422" y="15"/>
                      </a:lnTo>
                      <a:lnTo>
                        <a:pt x="400" y="0"/>
                      </a:lnTo>
                      <a:lnTo>
                        <a:pt x="334" y="95"/>
                      </a:lnTo>
                      <a:cubicBezTo>
                        <a:pt x="312" y="83"/>
                        <a:pt x="288" y="76"/>
                        <a:pt x="261" y="76"/>
                      </a:cubicBezTo>
                      <a:cubicBezTo>
                        <a:pt x="232" y="76"/>
                        <a:pt x="204" y="85"/>
                        <a:pt x="181" y="100"/>
                      </a:cubicBezTo>
                      <a:lnTo>
                        <a:pt x="112" y="0"/>
                      </a:lnTo>
                      <a:lnTo>
                        <a:pt x="90" y="15"/>
                      </a:lnTo>
                      <a:lnTo>
                        <a:pt x="160" y="116"/>
                      </a:lnTo>
                      <a:cubicBezTo>
                        <a:pt x="130" y="143"/>
                        <a:pt x="112" y="182"/>
                        <a:pt x="112" y="226"/>
                      </a:cubicBezTo>
                      <a:cubicBezTo>
                        <a:pt x="112" y="236"/>
                        <a:pt x="113" y="246"/>
                        <a:pt x="115" y="256"/>
                      </a:cubicBezTo>
                      <a:lnTo>
                        <a:pt x="0" y="295"/>
                      </a:lnTo>
                      <a:lnTo>
                        <a:pt x="9" y="320"/>
                      </a:lnTo>
                      <a:lnTo>
                        <a:pt x="123" y="282"/>
                      </a:lnTo>
                      <a:cubicBezTo>
                        <a:pt x="143" y="332"/>
                        <a:pt x="191" y="370"/>
                        <a:pt x="248" y="375"/>
                      </a:cubicBezTo>
                      <a:lnTo>
                        <a:pt x="248" y="491"/>
                      </a:lnTo>
                      <a:lnTo>
                        <a:pt x="275" y="491"/>
                      </a:lnTo>
                      <a:lnTo>
                        <a:pt x="275" y="375"/>
                      </a:lnTo>
                      <a:cubicBezTo>
                        <a:pt x="332" y="370"/>
                        <a:pt x="379" y="332"/>
                        <a:pt x="400" y="282"/>
                      </a:cubicBezTo>
                      <a:lnTo>
                        <a:pt x="514" y="320"/>
                      </a:lnTo>
                      <a:lnTo>
                        <a:pt x="522" y="295"/>
                      </a:lnTo>
                      <a:close/>
                      <a:moveTo>
                        <a:pt x="261" y="333"/>
                      </a:moveTo>
                      <a:lnTo>
                        <a:pt x="261" y="333"/>
                      </a:lnTo>
                      <a:cubicBezTo>
                        <a:pt x="202" y="333"/>
                        <a:pt x="155" y="285"/>
                        <a:pt x="155" y="226"/>
                      </a:cubicBezTo>
                      <a:cubicBezTo>
                        <a:pt x="155" y="167"/>
                        <a:pt x="202" y="119"/>
                        <a:pt x="261" y="119"/>
                      </a:cubicBezTo>
                      <a:cubicBezTo>
                        <a:pt x="320" y="119"/>
                        <a:pt x="368" y="167"/>
                        <a:pt x="368" y="226"/>
                      </a:cubicBezTo>
                      <a:cubicBezTo>
                        <a:pt x="368" y="285"/>
                        <a:pt x="320" y="333"/>
                        <a:pt x="261" y="3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" name="Oval 381"/>
                <p:cNvSpPr>
                  <a:spLocks noChangeArrowheads="1"/>
                </p:cNvSpPr>
                <p:nvPr/>
              </p:nvSpPr>
              <p:spPr bwMode="auto">
                <a:xfrm>
                  <a:off x="76200" y="3514725"/>
                  <a:ext cx="100013" cy="101600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" name="Freeform 382"/>
                <p:cNvSpPr>
                  <a:spLocks/>
                </p:cNvSpPr>
                <p:nvPr/>
              </p:nvSpPr>
              <p:spPr bwMode="auto">
                <a:xfrm>
                  <a:off x="-161925" y="3336925"/>
                  <a:ext cx="93663" cy="101600"/>
                </a:xfrm>
                <a:custGeom>
                  <a:avLst/>
                  <a:gdLst>
                    <a:gd name="T0" fmla="*/ 257 w 257"/>
                    <a:gd name="T1" fmla="*/ 203 h 284"/>
                    <a:gd name="T2" fmla="*/ 140 w 257"/>
                    <a:gd name="T3" fmla="*/ 284 h 284"/>
                    <a:gd name="T4" fmla="*/ 12 w 257"/>
                    <a:gd name="T5" fmla="*/ 222 h 284"/>
                    <a:gd name="T6" fmla="*/ 0 w 257"/>
                    <a:gd name="T7" fmla="*/ 80 h 284"/>
                    <a:gd name="T8" fmla="*/ 118 w 257"/>
                    <a:gd name="T9" fmla="*/ 0 h 284"/>
                    <a:gd name="T10" fmla="*/ 246 w 257"/>
                    <a:gd name="T11" fmla="*/ 61 h 284"/>
                    <a:gd name="T12" fmla="*/ 257 w 257"/>
                    <a:gd name="T13" fmla="*/ 20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7" h="284">
                      <a:moveTo>
                        <a:pt x="257" y="203"/>
                      </a:moveTo>
                      <a:lnTo>
                        <a:pt x="140" y="284"/>
                      </a:lnTo>
                      <a:lnTo>
                        <a:pt x="12" y="222"/>
                      </a:lnTo>
                      <a:lnTo>
                        <a:pt x="0" y="80"/>
                      </a:lnTo>
                      <a:lnTo>
                        <a:pt x="118" y="0"/>
                      </a:lnTo>
                      <a:lnTo>
                        <a:pt x="246" y="61"/>
                      </a:lnTo>
                      <a:lnTo>
                        <a:pt x="257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" name="Freeform 383"/>
                <p:cNvSpPr>
                  <a:spLocks/>
                </p:cNvSpPr>
                <p:nvPr/>
              </p:nvSpPr>
              <p:spPr bwMode="auto">
                <a:xfrm>
                  <a:off x="12700" y="3338513"/>
                  <a:ext cx="115888" cy="106363"/>
                </a:xfrm>
                <a:custGeom>
                  <a:avLst/>
                  <a:gdLst>
                    <a:gd name="T0" fmla="*/ 0 w 320"/>
                    <a:gd name="T1" fmla="*/ 146 h 296"/>
                    <a:gd name="T2" fmla="*/ 21 w 320"/>
                    <a:gd name="T3" fmla="*/ 168 h 296"/>
                    <a:gd name="T4" fmla="*/ 82 w 320"/>
                    <a:gd name="T5" fmla="*/ 248 h 296"/>
                    <a:gd name="T6" fmla="*/ 87 w 320"/>
                    <a:gd name="T7" fmla="*/ 251 h 296"/>
                    <a:gd name="T8" fmla="*/ 183 w 320"/>
                    <a:gd name="T9" fmla="*/ 283 h 296"/>
                    <a:gd name="T10" fmla="*/ 210 w 320"/>
                    <a:gd name="T11" fmla="*/ 296 h 296"/>
                    <a:gd name="T12" fmla="*/ 284 w 320"/>
                    <a:gd name="T13" fmla="*/ 67 h 296"/>
                    <a:gd name="T14" fmla="*/ 257 w 320"/>
                    <a:gd name="T15" fmla="*/ 9 h 296"/>
                    <a:gd name="T16" fmla="*/ 257 w 320"/>
                    <a:gd name="T17" fmla="*/ 9 h 296"/>
                    <a:gd name="T18" fmla="*/ 256 w 320"/>
                    <a:gd name="T19" fmla="*/ 8 h 296"/>
                    <a:gd name="T20" fmla="*/ 193 w 320"/>
                    <a:gd name="T21" fmla="*/ 1 h 296"/>
                    <a:gd name="T22" fmla="*/ 0 w 320"/>
                    <a:gd name="T23" fmla="*/ 146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0" h="296">
                      <a:moveTo>
                        <a:pt x="0" y="146"/>
                      </a:moveTo>
                      <a:cubicBezTo>
                        <a:pt x="0" y="146"/>
                        <a:pt x="15" y="162"/>
                        <a:pt x="21" y="168"/>
                      </a:cubicBezTo>
                      <a:cubicBezTo>
                        <a:pt x="58" y="201"/>
                        <a:pt x="76" y="235"/>
                        <a:pt x="82" y="248"/>
                      </a:cubicBezTo>
                      <a:lnTo>
                        <a:pt x="87" y="251"/>
                      </a:lnTo>
                      <a:cubicBezTo>
                        <a:pt x="101" y="253"/>
                        <a:pt x="139" y="259"/>
                        <a:pt x="183" y="283"/>
                      </a:cubicBezTo>
                      <a:cubicBezTo>
                        <a:pt x="190" y="287"/>
                        <a:pt x="210" y="296"/>
                        <a:pt x="210" y="296"/>
                      </a:cubicBezTo>
                      <a:cubicBezTo>
                        <a:pt x="210" y="296"/>
                        <a:pt x="320" y="184"/>
                        <a:pt x="284" y="67"/>
                      </a:cubicBezTo>
                      <a:cubicBezTo>
                        <a:pt x="275" y="37"/>
                        <a:pt x="266" y="20"/>
                        <a:pt x="257" y="9"/>
                      </a:cubicBezTo>
                      <a:cubicBezTo>
                        <a:pt x="257" y="9"/>
                        <a:pt x="257" y="9"/>
                        <a:pt x="257" y="9"/>
                      </a:cubicBezTo>
                      <a:cubicBezTo>
                        <a:pt x="257" y="8"/>
                        <a:pt x="256" y="8"/>
                        <a:pt x="256" y="8"/>
                      </a:cubicBezTo>
                      <a:cubicBezTo>
                        <a:pt x="243" y="3"/>
                        <a:pt x="223" y="0"/>
                        <a:pt x="193" y="1"/>
                      </a:cubicBezTo>
                      <a:cubicBezTo>
                        <a:pt x="71" y="6"/>
                        <a:pt x="0" y="146"/>
                        <a:pt x="0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" name="Freeform 384"/>
                <p:cNvSpPr>
                  <a:spLocks/>
                </p:cNvSpPr>
                <p:nvPr/>
              </p:nvSpPr>
              <p:spPr bwMode="auto">
                <a:xfrm>
                  <a:off x="-209550" y="3502025"/>
                  <a:ext cx="107950" cy="100013"/>
                </a:xfrm>
                <a:custGeom>
                  <a:avLst/>
                  <a:gdLst>
                    <a:gd name="T0" fmla="*/ 45 w 303"/>
                    <a:gd name="T1" fmla="*/ 278 h 278"/>
                    <a:gd name="T2" fmla="*/ 303 w 303"/>
                    <a:gd name="T3" fmla="*/ 253 h 278"/>
                    <a:gd name="T4" fmla="*/ 180 w 303"/>
                    <a:gd name="T5" fmla="*/ 0 h 278"/>
                    <a:gd name="T6" fmla="*/ 0 w 303"/>
                    <a:gd name="T7" fmla="*/ 187 h 278"/>
                    <a:gd name="T8" fmla="*/ 45 w 303"/>
                    <a:gd name="T9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3" h="278">
                      <a:moveTo>
                        <a:pt x="45" y="278"/>
                      </a:moveTo>
                      <a:lnTo>
                        <a:pt x="303" y="253"/>
                      </a:lnTo>
                      <a:lnTo>
                        <a:pt x="180" y="0"/>
                      </a:lnTo>
                      <a:lnTo>
                        <a:pt x="0" y="187"/>
                      </a:lnTo>
                      <a:lnTo>
                        <a:pt x="45" y="2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67" name="Группа 66"/>
          <p:cNvGrpSpPr/>
          <p:nvPr/>
        </p:nvGrpSpPr>
        <p:grpSpPr>
          <a:xfrm>
            <a:off x="1467672" y="4477655"/>
            <a:ext cx="378429" cy="378429"/>
            <a:chOff x="381506" y="4225938"/>
            <a:chExt cx="378429" cy="378429"/>
          </a:xfrm>
        </p:grpSpPr>
        <p:sp>
          <p:nvSpPr>
            <p:cNvPr id="50" name="Овал 49"/>
            <p:cNvSpPr/>
            <p:nvPr/>
          </p:nvSpPr>
          <p:spPr>
            <a:xfrm>
              <a:off x="381506" y="4225938"/>
              <a:ext cx="378429" cy="378429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41" name="Группа 18"/>
            <p:cNvGrpSpPr/>
            <p:nvPr/>
          </p:nvGrpSpPr>
          <p:grpSpPr>
            <a:xfrm>
              <a:off x="425786" y="4262126"/>
              <a:ext cx="306052" cy="306052"/>
              <a:chOff x="-955282" y="2560434"/>
              <a:chExt cx="341313" cy="341313"/>
            </a:xfrm>
            <a:solidFill>
              <a:schemeClr val="bg1"/>
            </a:solidFill>
          </p:grpSpPr>
          <p:sp>
            <p:nvSpPr>
              <p:cNvPr id="42" name="Freeform 6"/>
              <p:cNvSpPr>
                <a:spLocks/>
              </p:cNvSpPr>
              <p:nvPr/>
            </p:nvSpPr>
            <p:spPr bwMode="auto">
              <a:xfrm>
                <a:off x="-955282" y="2560434"/>
                <a:ext cx="341313" cy="341313"/>
              </a:xfrm>
              <a:custGeom>
                <a:avLst/>
                <a:gdLst>
                  <a:gd name="T0" fmla="*/ 28 w 1725"/>
                  <a:gd name="T1" fmla="*/ 783 h 1735"/>
                  <a:gd name="T2" fmla="*/ 237 w 1725"/>
                  <a:gd name="T3" fmla="*/ 802 h 1735"/>
                  <a:gd name="T4" fmla="*/ 444 w 1725"/>
                  <a:gd name="T5" fmla="*/ 1302 h 1735"/>
                  <a:gd name="T6" fmla="*/ 857 w 1725"/>
                  <a:gd name="T7" fmla="*/ 1447 h 1735"/>
                  <a:gd name="T8" fmla="*/ 1434 w 1725"/>
                  <a:gd name="T9" fmla="*/ 840 h 1735"/>
                  <a:gd name="T10" fmla="*/ 1376 w 1725"/>
                  <a:gd name="T11" fmla="*/ 596 h 1735"/>
                  <a:gd name="T12" fmla="*/ 1225 w 1725"/>
                  <a:gd name="T13" fmla="*/ 398 h 1735"/>
                  <a:gd name="T14" fmla="*/ 1005 w 1725"/>
                  <a:gd name="T15" fmla="*/ 278 h 1735"/>
                  <a:gd name="T16" fmla="*/ 755 w 1725"/>
                  <a:gd name="T17" fmla="*/ 259 h 1735"/>
                  <a:gd name="T18" fmla="*/ 712 w 1725"/>
                  <a:gd name="T19" fmla="*/ 51 h 1735"/>
                  <a:gd name="T20" fmla="*/ 1543 w 1725"/>
                  <a:gd name="T21" fmla="*/ 453 h 1735"/>
                  <a:gd name="T22" fmla="*/ 1396 w 1725"/>
                  <a:gd name="T23" fmla="*/ 1437 h 1735"/>
                  <a:gd name="T24" fmla="*/ 403 w 1725"/>
                  <a:gd name="T25" fmla="*/ 1537 h 1735"/>
                  <a:gd name="T26" fmla="*/ 28 w 1725"/>
                  <a:gd name="T27" fmla="*/ 783 h 1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5" h="1735">
                    <a:moveTo>
                      <a:pt x="28" y="783"/>
                    </a:moveTo>
                    <a:cubicBezTo>
                      <a:pt x="98" y="789"/>
                      <a:pt x="167" y="796"/>
                      <a:pt x="237" y="802"/>
                    </a:cubicBezTo>
                    <a:cubicBezTo>
                      <a:pt x="227" y="1003"/>
                      <a:pt x="294" y="1171"/>
                      <a:pt x="444" y="1302"/>
                    </a:cubicBezTo>
                    <a:cubicBezTo>
                      <a:pt x="561" y="1405"/>
                      <a:pt x="701" y="1454"/>
                      <a:pt x="857" y="1447"/>
                    </a:cubicBezTo>
                    <a:cubicBezTo>
                      <a:pt x="1194" y="1433"/>
                      <a:pt x="1438" y="1158"/>
                      <a:pt x="1434" y="840"/>
                    </a:cubicBezTo>
                    <a:cubicBezTo>
                      <a:pt x="1432" y="755"/>
                      <a:pt x="1413" y="673"/>
                      <a:pt x="1376" y="596"/>
                    </a:cubicBezTo>
                    <a:cubicBezTo>
                      <a:pt x="1340" y="519"/>
                      <a:pt x="1289" y="453"/>
                      <a:pt x="1225" y="398"/>
                    </a:cubicBezTo>
                    <a:cubicBezTo>
                      <a:pt x="1161" y="342"/>
                      <a:pt x="1087" y="302"/>
                      <a:pt x="1005" y="278"/>
                    </a:cubicBezTo>
                    <a:cubicBezTo>
                      <a:pt x="924" y="254"/>
                      <a:pt x="841" y="246"/>
                      <a:pt x="755" y="259"/>
                    </a:cubicBezTo>
                    <a:cubicBezTo>
                      <a:pt x="740" y="189"/>
                      <a:pt x="726" y="120"/>
                      <a:pt x="712" y="51"/>
                    </a:cubicBezTo>
                    <a:cubicBezTo>
                      <a:pt x="988" y="0"/>
                      <a:pt x="1353" y="118"/>
                      <a:pt x="1543" y="453"/>
                    </a:cubicBezTo>
                    <a:cubicBezTo>
                      <a:pt x="1725" y="774"/>
                      <a:pt x="1664" y="1181"/>
                      <a:pt x="1396" y="1437"/>
                    </a:cubicBezTo>
                    <a:cubicBezTo>
                      <a:pt x="1128" y="1693"/>
                      <a:pt x="719" y="1735"/>
                      <a:pt x="403" y="1537"/>
                    </a:cubicBezTo>
                    <a:cubicBezTo>
                      <a:pt x="88" y="1339"/>
                      <a:pt x="0" y="1000"/>
                      <a:pt x="28" y="7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7"/>
              <p:cNvSpPr>
                <a:spLocks/>
              </p:cNvSpPr>
              <p:nvPr/>
            </p:nvSpPr>
            <p:spPr bwMode="auto">
              <a:xfrm>
                <a:off x="-887019" y="2654097"/>
                <a:ext cx="174625" cy="161925"/>
              </a:xfrm>
              <a:custGeom>
                <a:avLst/>
                <a:gdLst>
                  <a:gd name="T0" fmla="*/ 881 w 882"/>
                  <a:gd name="T1" fmla="*/ 481 h 823"/>
                  <a:gd name="T2" fmla="*/ 753 w 882"/>
                  <a:gd name="T3" fmla="*/ 733 h 823"/>
                  <a:gd name="T4" fmla="*/ 317 w 882"/>
                  <a:gd name="T5" fmla="*/ 692 h 823"/>
                  <a:gd name="T6" fmla="*/ 194 w 882"/>
                  <a:gd name="T7" fmla="*/ 530 h 823"/>
                  <a:gd name="T8" fmla="*/ 22 w 882"/>
                  <a:gd name="T9" fmla="*/ 288 h 823"/>
                  <a:gd name="T10" fmla="*/ 16 w 882"/>
                  <a:gd name="T11" fmla="*/ 215 h 823"/>
                  <a:gd name="T12" fmla="*/ 110 w 882"/>
                  <a:gd name="T13" fmla="*/ 218 h 823"/>
                  <a:gd name="T14" fmla="*/ 198 w 882"/>
                  <a:gd name="T15" fmla="*/ 341 h 823"/>
                  <a:gd name="T16" fmla="*/ 352 w 882"/>
                  <a:gd name="T17" fmla="*/ 559 h 823"/>
                  <a:gd name="T18" fmla="*/ 569 w 882"/>
                  <a:gd name="T19" fmla="*/ 664 h 823"/>
                  <a:gd name="T20" fmla="*/ 738 w 882"/>
                  <a:gd name="T21" fmla="*/ 575 h 823"/>
                  <a:gd name="T22" fmla="*/ 758 w 882"/>
                  <a:gd name="T23" fmla="*/ 422 h 823"/>
                  <a:gd name="T24" fmla="*/ 666 w 882"/>
                  <a:gd name="T25" fmla="*/ 269 h 823"/>
                  <a:gd name="T26" fmla="*/ 540 w 882"/>
                  <a:gd name="T27" fmla="*/ 95 h 823"/>
                  <a:gd name="T28" fmla="*/ 571 w 882"/>
                  <a:gd name="T29" fmla="*/ 7 h 823"/>
                  <a:gd name="T30" fmla="*/ 634 w 882"/>
                  <a:gd name="T31" fmla="*/ 34 h 823"/>
                  <a:gd name="T32" fmla="*/ 734 w 882"/>
                  <a:gd name="T33" fmla="*/ 171 h 823"/>
                  <a:gd name="T34" fmla="*/ 824 w 882"/>
                  <a:gd name="T35" fmla="*/ 295 h 823"/>
                  <a:gd name="T36" fmla="*/ 881 w 882"/>
                  <a:gd name="T37" fmla="*/ 481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2" h="823">
                    <a:moveTo>
                      <a:pt x="881" y="481"/>
                    </a:moveTo>
                    <a:cubicBezTo>
                      <a:pt x="877" y="584"/>
                      <a:pt x="843" y="676"/>
                      <a:pt x="753" y="733"/>
                    </a:cubicBezTo>
                    <a:cubicBezTo>
                      <a:pt x="609" y="823"/>
                      <a:pt x="444" y="810"/>
                      <a:pt x="317" y="692"/>
                    </a:cubicBezTo>
                    <a:cubicBezTo>
                      <a:pt x="266" y="645"/>
                      <a:pt x="234" y="585"/>
                      <a:pt x="194" y="530"/>
                    </a:cubicBezTo>
                    <a:cubicBezTo>
                      <a:pt x="135" y="450"/>
                      <a:pt x="79" y="369"/>
                      <a:pt x="22" y="288"/>
                    </a:cubicBezTo>
                    <a:cubicBezTo>
                      <a:pt x="2" y="260"/>
                      <a:pt x="0" y="236"/>
                      <a:pt x="16" y="215"/>
                    </a:cubicBezTo>
                    <a:cubicBezTo>
                      <a:pt x="40" y="182"/>
                      <a:pt x="85" y="183"/>
                      <a:pt x="110" y="218"/>
                    </a:cubicBezTo>
                    <a:cubicBezTo>
                      <a:pt x="140" y="259"/>
                      <a:pt x="168" y="300"/>
                      <a:pt x="198" y="341"/>
                    </a:cubicBezTo>
                    <a:cubicBezTo>
                      <a:pt x="249" y="414"/>
                      <a:pt x="299" y="488"/>
                      <a:pt x="352" y="559"/>
                    </a:cubicBezTo>
                    <a:cubicBezTo>
                      <a:pt x="406" y="631"/>
                      <a:pt x="475" y="675"/>
                      <a:pt x="569" y="664"/>
                    </a:cubicBezTo>
                    <a:cubicBezTo>
                      <a:pt x="636" y="656"/>
                      <a:pt x="694" y="627"/>
                      <a:pt x="738" y="575"/>
                    </a:cubicBezTo>
                    <a:cubicBezTo>
                      <a:pt x="776" y="529"/>
                      <a:pt x="776" y="476"/>
                      <a:pt x="758" y="422"/>
                    </a:cubicBezTo>
                    <a:cubicBezTo>
                      <a:pt x="738" y="365"/>
                      <a:pt x="702" y="317"/>
                      <a:pt x="666" y="269"/>
                    </a:cubicBezTo>
                    <a:cubicBezTo>
                      <a:pt x="624" y="211"/>
                      <a:pt x="581" y="154"/>
                      <a:pt x="540" y="95"/>
                    </a:cubicBezTo>
                    <a:cubicBezTo>
                      <a:pt x="515" y="60"/>
                      <a:pt x="530" y="18"/>
                      <a:pt x="571" y="7"/>
                    </a:cubicBezTo>
                    <a:cubicBezTo>
                      <a:pt x="594" y="0"/>
                      <a:pt x="616" y="9"/>
                      <a:pt x="634" y="34"/>
                    </a:cubicBezTo>
                    <a:cubicBezTo>
                      <a:pt x="667" y="79"/>
                      <a:pt x="700" y="125"/>
                      <a:pt x="734" y="171"/>
                    </a:cubicBezTo>
                    <a:cubicBezTo>
                      <a:pt x="764" y="212"/>
                      <a:pt x="795" y="252"/>
                      <a:pt x="824" y="295"/>
                    </a:cubicBezTo>
                    <a:cubicBezTo>
                      <a:pt x="861" y="351"/>
                      <a:pt x="882" y="412"/>
                      <a:pt x="881" y="4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8"/>
              <p:cNvSpPr>
                <a:spLocks/>
              </p:cNvSpPr>
              <p:nvPr/>
            </p:nvSpPr>
            <p:spPr bwMode="auto">
              <a:xfrm>
                <a:off x="-896544" y="2630285"/>
                <a:ext cx="85725" cy="109538"/>
              </a:xfrm>
              <a:custGeom>
                <a:avLst/>
                <a:gdLst>
                  <a:gd name="T0" fmla="*/ 427 w 427"/>
                  <a:gd name="T1" fmla="*/ 492 h 554"/>
                  <a:gd name="T2" fmla="*/ 386 w 427"/>
                  <a:gd name="T3" fmla="*/ 546 h 554"/>
                  <a:gd name="T4" fmla="*/ 321 w 427"/>
                  <a:gd name="T5" fmla="*/ 524 h 554"/>
                  <a:gd name="T6" fmla="*/ 189 w 427"/>
                  <a:gd name="T7" fmla="*/ 337 h 554"/>
                  <a:gd name="T8" fmla="*/ 21 w 427"/>
                  <a:gd name="T9" fmla="*/ 102 h 554"/>
                  <a:gd name="T10" fmla="*/ 31 w 427"/>
                  <a:gd name="T11" fmla="*/ 20 h 554"/>
                  <a:gd name="T12" fmla="*/ 115 w 427"/>
                  <a:gd name="T13" fmla="*/ 37 h 554"/>
                  <a:gd name="T14" fmla="*/ 411 w 427"/>
                  <a:gd name="T15" fmla="*/ 456 h 554"/>
                  <a:gd name="T16" fmla="*/ 427 w 427"/>
                  <a:gd name="T17" fmla="*/ 492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7" h="554">
                    <a:moveTo>
                      <a:pt x="427" y="492"/>
                    </a:moveTo>
                    <a:cubicBezTo>
                      <a:pt x="424" y="518"/>
                      <a:pt x="409" y="539"/>
                      <a:pt x="386" y="546"/>
                    </a:cubicBezTo>
                    <a:cubicBezTo>
                      <a:pt x="361" y="554"/>
                      <a:pt x="337" y="546"/>
                      <a:pt x="321" y="524"/>
                    </a:cubicBezTo>
                    <a:cubicBezTo>
                      <a:pt x="277" y="462"/>
                      <a:pt x="233" y="400"/>
                      <a:pt x="189" y="337"/>
                    </a:cubicBezTo>
                    <a:cubicBezTo>
                      <a:pt x="133" y="259"/>
                      <a:pt x="77" y="181"/>
                      <a:pt x="21" y="102"/>
                    </a:cubicBezTo>
                    <a:cubicBezTo>
                      <a:pt x="0" y="72"/>
                      <a:pt x="4" y="39"/>
                      <a:pt x="31" y="20"/>
                    </a:cubicBezTo>
                    <a:cubicBezTo>
                      <a:pt x="59" y="0"/>
                      <a:pt x="93" y="7"/>
                      <a:pt x="115" y="37"/>
                    </a:cubicBezTo>
                    <a:cubicBezTo>
                      <a:pt x="213" y="177"/>
                      <a:pt x="312" y="316"/>
                      <a:pt x="411" y="456"/>
                    </a:cubicBezTo>
                    <a:cubicBezTo>
                      <a:pt x="418" y="467"/>
                      <a:pt x="422" y="480"/>
                      <a:pt x="427" y="4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-852094" y="2644572"/>
                <a:ext cx="71438" cy="90488"/>
              </a:xfrm>
              <a:custGeom>
                <a:avLst/>
                <a:gdLst>
                  <a:gd name="T0" fmla="*/ 297 w 361"/>
                  <a:gd name="T1" fmla="*/ 460 h 460"/>
                  <a:gd name="T2" fmla="*/ 247 w 361"/>
                  <a:gd name="T3" fmla="*/ 428 h 460"/>
                  <a:gd name="T4" fmla="*/ 79 w 361"/>
                  <a:gd name="T5" fmla="*/ 186 h 460"/>
                  <a:gd name="T6" fmla="*/ 20 w 361"/>
                  <a:gd name="T7" fmla="*/ 101 h 460"/>
                  <a:gd name="T8" fmla="*/ 32 w 361"/>
                  <a:gd name="T9" fmla="*/ 19 h 460"/>
                  <a:gd name="T10" fmla="*/ 112 w 361"/>
                  <a:gd name="T11" fmla="*/ 36 h 460"/>
                  <a:gd name="T12" fmla="*/ 344 w 361"/>
                  <a:gd name="T13" fmla="*/ 369 h 460"/>
                  <a:gd name="T14" fmla="*/ 348 w 361"/>
                  <a:gd name="T15" fmla="*/ 431 h 460"/>
                  <a:gd name="T16" fmla="*/ 297 w 361"/>
                  <a:gd name="T17" fmla="*/ 46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1" h="460">
                    <a:moveTo>
                      <a:pt x="297" y="460"/>
                    </a:moveTo>
                    <a:cubicBezTo>
                      <a:pt x="275" y="460"/>
                      <a:pt x="260" y="446"/>
                      <a:pt x="247" y="428"/>
                    </a:cubicBezTo>
                    <a:cubicBezTo>
                      <a:pt x="191" y="347"/>
                      <a:pt x="135" y="267"/>
                      <a:pt x="79" y="186"/>
                    </a:cubicBezTo>
                    <a:cubicBezTo>
                      <a:pt x="60" y="158"/>
                      <a:pt x="39" y="129"/>
                      <a:pt x="20" y="101"/>
                    </a:cubicBezTo>
                    <a:cubicBezTo>
                      <a:pt x="0" y="72"/>
                      <a:pt x="5" y="37"/>
                      <a:pt x="32" y="19"/>
                    </a:cubicBezTo>
                    <a:cubicBezTo>
                      <a:pt x="59" y="0"/>
                      <a:pt x="91" y="7"/>
                      <a:pt x="112" y="36"/>
                    </a:cubicBezTo>
                    <a:cubicBezTo>
                      <a:pt x="189" y="147"/>
                      <a:pt x="266" y="258"/>
                      <a:pt x="344" y="369"/>
                    </a:cubicBezTo>
                    <a:cubicBezTo>
                      <a:pt x="358" y="389"/>
                      <a:pt x="361" y="410"/>
                      <a:pt x="348" y="431"/>
                    </a:cubicBezTo>
                    <a:cubicBezTo>
                      <a:pt x="338" y="449"/>
                      <a:pt x="321" y="460"/>
                      <a:pt x="297" y="4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10"/>
              <p:cNvSpPr>
                <a:spLocks/>
              </p:cNvSpPr>
              <p:nvPr/>
            </p:nvSpPr>
            <p:spPr bwMode="auto">
              <a:xfrm>
                <a:off x="-820344" y="2644572"/>
                <a:ext cx="68263" cy="85725"/>
              </a:xfrm>
              <a:custGeom>
                <a:avLst/>
                <a:gdLst>
                  <a:gd name="T0" fmla="*/ 0 w 350"/>
                  <a:gd name="T1" fmla="*/ 62 h 431"/>
                  <a:gd name="T2" fmla="*/ 38 w 350"/>
                  <a:gd name="T3" fmla="*/ 8 h 431"/>
                  <a:gd name="T4" fmla="*/ 103 w 350"/>
                  <a:gd name="T5" fmla="*/ 27 h 431"/>
                  <a:gd name="T6" fmla="*/ 244 w 350"/>
                  <a:gd name="T7" fmla="*/ 215 h 431"/>
                  <a:gd name="T8" fmla="*/ 329 w 350"/>
                  <a:gd name="T9" fmla="*/ 330 h 431"/>
                  <a:gd name="T10" fmla="*/ 321 w 350"/>
                  <a:gd name="T11" fmla="*/ 412 h 431"/>
                  <a:gd name="T12" fmla="*/ 241 w 350"/>
                  <a:gd name="T13" fmla="*/ 398 h 431"/>
                  <a:gd name="T14" fmla="*/ 14 w 350"/>
                  <a:gd name="T15" fmla="*/ 95 h 431"/>
                  <a:gd name="T16" fmla="*/ 0 w 350"/>
                  <a:gd name="T17" fmla="*/ 62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431">
                    <a:moveTo>
                      <a:pt x="0" y="62"/>
                    </a:moveTo>
                    <a:cubicBezTo>
                      <a:pt x="3" y="38"/>
                      <a:pt x="17" y="16"/>
                      <a:pt x="38" y="8"/>
                    </a:cubicBezTo>
                    <a:cubicBezTo>
                      <a:pt x="62" y="0"/>
                      <a:pt x="87" y="6"/>
                      <a:pt x="103" y="27"/>
                    </a:cubicBezTo>
                    <a:cubicBezTo>
                      <a:pt x="150" y="89"/>
                      <a:pt x="197" y="152"/>
                      <a:pt x="244" y="215"/>
                    </a:cubicBezTo>
                    <a:cubicBezTo>
                      <a:pt x="272" y="253"/>
                      <a:pt x="301" y="292"/>
                      <a:pt x="329" y="330"/>
                    </a:cubicBezTo>
                    <a:cubicBezTo>
                      <a:pt x="350" y="359"/>
                      <a:pt x="347" y="392"/>
                      <a:pt x="321" y="412"/>
                    </a:cubicBezTo>
                    <a:cubicBezTo>
                      <a:pt x="295" y="431"/>
                      <a:pt x="262" y="427"/>
                      <a:pt x="241" y="398"/>
                    </a:cubicBezTo>
                    <a:cubicBezTo>
                      <a:pt x="164" y="297"/>
                      <a:pt x="89" y="196"/>
                      <a:pt x="14" y="95"/>
                    </a:cubicBezTo>
                    <a:cubicBezTo>
                      <a:pt x="7" y="86"/>
                      <a:pt x="5" y="73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11"/>
              <p:cNvSpPr>
                <a:spLocks/>
              </p:cNvSpPr>
              <p:nvPr/>
            </p:nvSpPr>
            <p:spPr bwMode="auto">
              <a:xfrm>
                <a:off x="-874319" y="2573135"/>
                <a:ext cx="52388" cy="53975"/>
              </a:xfrm>
              <a:custGeom>
                <a:avLst/>
                <a:gdLst>
                  <a:gd name="T0" fmla="*/ 120 w 270"/>
                  <a:gd name="T1" fmla="*/ 270 h 270"/>
                  <a:gd name="T2" fmla="*/ 0 w 270"/>
                  <a:gd name="T3" fmla="*/ 97 h 270"/>
                  <a:gd name="T4" fmla="*/ 228 w 270"/>
                  <a:gd name="T5" fmla="*/ 0 h 270"/>
                  <a:gd name="T6" fmla="*/ 270 w 270"/>
                  <a:gd name="T7" fmla="*/ 206 h 270"/>
                  <a:gd name="T8" fmla="*/ 120 w 270"/>
                  <a:gd name="T9" fmla="*/ 27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0" h="270">
                    <a:moveTo>
                      <a:pt x="120" y="270"/>
                    </a:moveTo>
                    <a:cubicBezTo>
                      <a:pt x="81" y="213"/>
                      <a:pt x="41" y="156"/>
                      <a:pt x="0" y="97"/>
                    </a:cubicBezTo>
                    <a:cubicBezTo>
                      <a:pt x="71" y="53"/>
                      <a:pt x="146" y="21"/>
                      <a:pt x="228" y="0"/>
                    </a:cubicBezTo>
                    <a:cubicBezTo>
                      <a:pt x="242" y="70"/>
                      <a:pt x="256" y="140"/>
                      <a:pt x="270" y="206"/>
                    </a:cubicBezTo>
                    <a:cubicBezTo>
                      <a:pt x="219" y="227"/>
                      <a:pt x="171" y="248"/>
                      <a:pt x="120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-947344" y="2654097"/>
                <a:ext cx="50800" cy="49213"/>
              </a:xfrm>
              <a:custGeom>
                <a:avLst/>
                <a:gdLst>
                  <a:gd name="T0" fmla="*/ 0 w 261"/>
                  <a:gd name="T1" fmla="*/ 228 h 248"/>
                  <a:gd name="T2" fmla="*/ 79 w 261"/>
                  <a:gd name="T3" fmla="*/ 0 h 248"/>
                  <a:gd name="T4" fmla="*/ 261 w 261"/>
                  <a:gd name="T5" fmla="*/ 105 h 248"/>
                  <a:gd name="T6" fmla="*/ 211 w 261"/>
                  <a:gd name="T7" fmla="*/ 248 h 248"/>
                  <a:gd name="T8" fmla="*/ 0 w 261"/>
                  <a:gd name="T9" fmla="*/ 22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1" h="248">
                    <a:moveTo>
                      <a:pt x="0" y="228"/>
                    </a:moveTo>
                    <a:cubicBezTo>
                      <a:pt x="15" y="147"/>
                      <a:pt x="41" y="72"/>
                      <a:pt x="79" y="0"/>
                    </a:cubicBezTo>
                    <a:cubicBezTo>
                      <a:pt x="141" y="36"/>
                      <a:pt x="202" y="71"/>
                      <a:pt x="261" y="105"/>
                    </a:cubicBezTo>
                    <a:cubicBezTo>
                      <a:pt x="244" y="153"/>
                      <a:pt x="228" y="199"/>
                      <a:pt x="211" y="248"/>
                    </a:cubicBezTo>
                    <a:cubicBezTo>
                      <a:pt x="143" y="241"/>
                      <a:pt x="73" y="235"/>
                      <a:pt x="0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13"/>
              <p:cNvSpPr>
                <a:spLocks/>
              </p:cNvSpPr>
              <p:nvPr/>
            </p:nvSpPr>
            <p:spPr bwMode="auto">
              <a:xfrm>
                <a:off x="-923532" y="2601710"/>
                <a:ext cx="60325" cy="58738"/>
              </a:xfrm>
              <a:custGeom>
                <a:avLst/>
                <a:gdLst>
                  <a:gd name="T0" fmla="*/ 0 w 308"/>
                  <a:gd name="T1" fmla="*/ 200 h 302"/>
                  <a:gd name="T2" fmla="*/ 186 w 308"/>
                  <a:gd name="T3" fmla="*/ 0 h 302"/>
                  <a:gd name="T4" fmla="*/ 308 w 308"/>
                  <a:gd name="T5" fmla="*/ 175 h 302"/>
                  <a:gd name="T6" fmla="*/ 284 w 308"/>
                  <a:gd name="T7" fmla="*/ 194 h 302"/>
                  <a:gd name="T8" fmla="*/ 268 w 308"/>
                  <a:gd name="T9" fmla="*/ 173 h 302"/>
                  <a:gd name="T10" fmla="*/ 169 w 308"/>
                  <a:gd name="T11" fmla="*/ 155 h 302"/>
                  <a:gd name="T12" fmla="*/ 148 w 308"/>
                  <a:gd name="T13" fmla="*/ 255 h 302"/>
                  <a:gd name="T14" fmla="*/ 177 w 308"/>
                  <a:gd name="T15" fmla="*/ 302 h 302"/>
                  <a:gd name="T16" fmla="*/ 0 w 308"/>
                  <a:gd name="T17" fmla="*/ 20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302">
                    <a:moveTo>
                      <a:pt x="0" y="200"/>
                    </a:moveTo>
                    <a:cubicBezTo>
                      <a:pt x="51" y="122"/>
                      <a:pt x="112" y="55"/>
                      <a:pt x="186" y="0"/>
                    </a:cubicBezTo>
                    <a:cubicBezTo>
                      <a:pt x="227" y="58"/>
                      <a:pt x="267" y="116"/>
                      <a:pt x="308" y="175"/>
                    </a:cubicBezTo>
                    <a:cubicBezTo>
                      <a:pt x="300" y="181"/>
                      <a:pt x="293" y="187"/>
                      <a:pt x="284" y="194"/>
                    </a:cubicBezTo>
                    <a:cubicBezTo>
                      <a:pt x="278" y="187"/>
                      <a:pt x="273" y="180"/>
                      <a:pt x="268" y="173"/>
                    </a:cubicBezTo>
                    <a:cubicBezTo>
                      <a:pt x="245" y="142"/>
                      <a:pt x="200" y="133"/>
                      <a:pt x="169" y="155"/>
                    </a:cubicBezTo>
                    <a:cubicBezTo>
                      <a:pt x="135" y="177"/>
                      <a:pt x="126" y="220"/>
                      <a:pt x="148" y="255"/>
                    </a:cubicBezTo>
                    <a:cubicBezTo>
                      <a:pt x="158" y="270"/>
                      <a:pt x="168" y="284"/>
                      <a:pt x="177" y="302"/>
                    </a:cubicBezTo>
                    <a:cubicBezTo>
                      <a:pt x="118" y="268"/>
                      <a:pt x="60" y="234"/>
                      <a:pt x="0" y="2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59" name="Прямоугольник 58"/>
          <p:cNvSpPr/>
          <p:nvPr/>
        </p:nvSpPr>
        <p:spPr>
          <a:xfrm>
            <a:off x="1883231" y="4463785"/>
            <a:ext cx="3685362" cy="425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540000">
              <a:lnSpc>
                <a:spcPts val="1300"/>
              </a:lnSpc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в электронном виде природопользователями </a:t>
            </a:r>
          </a:p>
          <a:p>
            <a:pPr indent="-540000">
              <a:lnSpc>
                <a:spcPts val="1300"/>
              </a:lnSpc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через Личный кабинет</a:t>
            </a:r>
            <a:endParaRPr lang="ru-RU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60" name="Прямоугольник 59"/>
          <p:cNvSpPr/>
          <p:nvPr/>
        </p:nvSpPr>
        <p:spPr>
          <a:xfrm>
            <a:off x="1753756" y="4072086"/>
            <a:ext cx="1913765" cy="247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540000" algn="ctr">
              <a:lnSpc>
                <a:spcPts val="1200"/>
              </a:lnSpc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принято и обработано</a:t>
            </a:r>
            <a:endParaRPr lang="ru-RU" sz="1600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grpSp>
        <p:nvGrpSpPr>
          <p:cNvPr id="65" name="Группа 64"/>
          <p:cNvGrpSpPr/>
          <p:nvPr/>
        </p:nvGrpSpPr>
        <p:grpSpPr>
          <a:xfrm>
            <a:off x="5678704" y="4371891"/>
            <a:ext cx="2502030" cy="452912"/>
            <a:chOff x="4957011" y="4248603"/>
            <a:chExt cx="2502030" cy="452912"/>
          </a:xfrm>
        </p:grpSpPr>
        <p:sp>
          <p:nvSpPr>
            <p:cNvPr id="58" name="Прямоугольник 57"/>
            <p:cNvSpPr/>
            <p:nvPr/>
          </p:nvSpPr>
          <p:spPr>
            <a:xfrm>
              <a:off x="4957011" y="4248603"/>
              <a:ext cx="2502030" cy="3788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indent="-540000">
                <a:lnSpc>
                  <a:spcPts val="1800"/>
                </a:lnSpc>
              </a:pPr>
              <a:r>
                <a:rPr lang="en-US" sz="2800" b="1" dirty="0" smtClean="0">
                  <a:solidFill>
                    <a:schemeClr val="accent6">
                      <a:lumMod val="75000"/>
                    </a:schemeClr>
                  </a:solidFill>
                  <a:latin typeface="Arial Narrow" pitchFamily="34" charset="0"/>
                </a:rPr>
                <a:t>&gt;</a:t>
              </a:r>
              <a:r>
                <a:rPr lang="ru-RU" sz="2800" b="1" dirty="0" smtClean="0">
                  <a:solidFill>
                    <a:schemeClr val="accent6">
                      <a:lumMod val="75000"/>
                    </a:schemeClr>
                  </a:solidFill>
                  <a:latin typeface="Arial Narrow" pitchFamily="34" charset="0"/>
                </a:rPr>
                <a:t> </a:t>
              </a:r>
              <a:r>
                <a:rPr lang="ru-RU" sz="4000" b="1" dirty="0" smtClean="0">
                  <a:solidFill>
                    <a:schemeClr val="accent6">
                      <a:lumMod val="75000"/>
                    </a:schemeClr>
                  </a:solidFill>
                  <a:latin typeface="Arial Narrow" pitchFamily="34" charset="0"/>
                </a:rPr>
                <a:t>1</a:t>
              </a:r>
              <a:r>
                <a:rPr lang="ru-RU" sz="2400" b="1" dirty="0" smtClean="0">
                  <a:solidFill>
                    <a:schemeClr val="accent6">
                      <a:lumMod val="75000"/>
                    </a:schemeClr>
                  </a:solidFill>
                  <a:latin typeface="Arial Narrow" pitchFamily="34" charset="0"/>
                </a:rPr>
                <a:t> </a:t>
              </a:r>
              <a:r>
                <a:rPr lang="ru-RU" sz="4000" b="1" dirty="0" smtClean="0">
                  <a:solidFill>
                    <a:schemeClr val="accent6">
                      <a:lumMod val="75000"/>
                    </a:schemeClr>
                  </a:solidFill>
                  <a:latin typeface="Arial Narrow" pitchFamily="34" charset="0"/>
                </a:rPr>
                <a:t>000 000</a:t>
              </a:r>
              <a:endParaRPr lang="ru-RU" sz="20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</a:endParaRPr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5565493" y="4396047"/>
              <a:ext cx="1338828" cy="3054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540000">
                <a:lnSpc>
                  <a:spcPts val="1800"/>
                </a:lnSpc>
              </a:pPr>
              <a:r>
                <a:rPr lang="ru-RU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заявок и отчетов</a:t>
              </a:r>
            </a:p>
          </p:txBody>
        </p:sp>
      </p:grpSp>
      <p:grpSp>
        <p:nvGrpSpPr>
          <p:cNvPr id="55" name="Группа 54"/>
          <p:cNvGrpSpPr/>
          <p:nvPr/>
        </p:nvGrpSpPr>
        <p:grpSpPr>
          <a:xfrm>
            <a:off x="1489064" y="4017880"/>
            <a:ext cx="335645" cy="335645"/>
            <a:chOff x="4636852" y="3782256"/>
            <a:chExt cx="425603" cy="425603"/>
          </a:xfrm>
        </p:grpSpPr>
        <p:sp>
          <p:nvSpPr>
            <p:cNvPr id="56" name="Овал 55"/>
            <p:cNvSpPr/>
            <p:nvPr/>
          </p:nvSpPr>
          <p:spPr>
            <a:xfrm>
              <a:off x="4636852" y="3782256"/>
              <a:ext cx="425603" cy="42560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7" name="Freeform 10"/>
            <p:cNvSpPr>
              <a:spLocks/>
            </p:cNvSpPr>
            <p:nvPr/>
          </p:nvSpPr>
          <p:spPr bwMode="auto">
            <a:xfrm>
              <a:off x="4692651" y="3900488"/>
              <a:ext cx="315912" cy="234950"/>
            </a:xfrm>
            <a:custGeom>
              <a:avLst/>
              <a:gdLst/>
              <a:ahLst/>
              <a:cxnLst>
                <a:cxn ang="0">
                  <a:pos x="717" y="941"/>
                </a:cxn>
                <a:cxn ang="0">
                  <a:pos x="1617" y="37"/>
                </a:cxn>
                <a:cxn ang="0">
                  <a:pos x="1726" y="34"/>
                </a:cxn>
                <a:cxn ang="0">
                  <a:pos x="1880" y="190"/>
                </a:cxn>
                <a:cxn ang="0">
                  <a:pos x="1882" y="276"/>
                </a:cxn>
                <a:cxn ang="0">
                  <a:pos x="776" y="1386"/>
                </a:cxn>
                <a:cxn ang="0">
                  <a:pos x="658" y="1389"/>
                </a:cxn>
                <a:cxn ang="0">
                  <a:pos x="33" y="760"/>
                </a:cxn>
                <a:cxn ang="0">
                  <a:pos x="34" y="652"/>
                </a:cxn>
                <a:cxn ang="0">
                  <a:pos x="177" y="509"/>
                </a:cxn>
                <a:cxn ang="0">
                  <a:pos x="289" y="511"/>
                </a:cxn>
                <a:cxn ang="0">
                  <a:pos x="717" y="941"/>
                </a:cxn>
              </a:cxnLst>
              <a:rect l="0" t="0" r="r" b="b"/>
              <a:pathLst>
                <a:path w="1904" h="1428">
                  <a:moveTo>
                    <a:pt x="717" y="941"/>
                  </a:moveTo>
                  <a:cubicBezTo>
                    <a:pt x="752" y="906"/>
                    <a:pt x="1548" y="105"/>
                    <a:pt x="1617" y="37"/>
                  </a:cubicBezTo>
                  <a:cubicBezTo>
                    <a:pt x="1651" y="3"/>
                    <a:pt x="1691" y="0"/>
                    <a:pt x="1726" y="34"/>
                  </a:cubicBezTo>
                  <a:cubicBezTo>
                    <a:pt x="1779" y="85"/>
                    <a:pt x="1830" y="137"/>
                    <a:pt x="1880" y="190"/>
                  </a:cubicBezTo>
                  <a:cubicBezTo>
                    <a:pt x="1903" y="214"/>
                    <a:pt x="1904" y="251"/>
                    <a:pt x="1882" y="276"/>
                  </a:cubicBezTo>
                  <a:cubicBezTo>
                    <a:pt x="1848" y="313"/>
                    <a:pt x="813" y="1353"/>
                    <a:pt x="776" y="1386"/>
                  </a:cubicBezTo>
                  <a:cubicBezTo>
                    <a:pt x="737" y="1426"/>
                    <a:pt x="697" y="1428"/>
                    <a:pt x="658" y="1389"/>
                  </a:cubicBezTo>
                  <a:cubicBezTo>
                    <a:pt x="603" y="1336"/>
                    <a:pt x="73" y="802"/>
                    <a:pt x="33" y="760"/>
                  </a:cubicBezTo>
                  <a:cubicBezTo>
                    <a:pt x="0" y="726"/>
                    <a:pt x="0" y="685"/>
                    <a:pt x="34" y="652"/>
                  </a:cubicBezTo>
                  <a:cubicBezTo>
                    <a:pt x="81" y="604"/>
                    <a:pt x="129" y="557"/>
                    <a:pt x="177" y="509"/>
                  </a:cubicBezTo>
                  <a:cubicBezTo>
                    <a:pt x="213" y="474"/>
                    <a:pt x="253" y="475"/>
                    <a:pt x="289" y="511"/>
                  </a:cubicBezTo>
                  <a:cubicBezTo>
                    <a:pt x="427" y="650"/>
                    <a:pt x="710" y="934"/>
                    <a:pt x="717" y="94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0" name="Группа 69"/>
          <p:cNvGrpSpPr/>
          <p:nvPr/>
        </p:nvGrpSpPr>
        <p:grpSpPr>
          <a:xfrm>
            <a:off x="328083" y="698979"/>
            <a:ext cx="558000" cy="558000"/>
            <a:chOff x="5864883" y="3245609"/>
            <a:chExt cx="557433" cy="557433"/>
          </a:xfrm>
        </p:grpSpPr>
        <p:sp>
          <p:nvSpPr>
            <p:cNvPr id="71" name="Овал 70"/>
            <p:cNvSpPr/>
            <p:nvPr/>
          </p:nvSpPr>
          <p:spPr>
            <a:xfrm>
              <a:off x="5864883" y="3245609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72" name="Группа 1525"/>
            <p:cNvGrpSpPr/>
            <p:nvPr/>
          </p:nvGrpSpPr>
          <p:grpSpPr>
            <a:xfrm>
              <a:off x="5982498" y="3355713"/>
              <a:ext cx="353133" cy="312161"/>
              <a:chOff x="8443913" y="3279775"/>
              <a:chExt cx="574676" cy="508001"/>
            </a:xfrm>
            <a:solidFill>
              <a:schemeClr val="bg1"/>
            </a:solidFill>
          </p:grpSpPr>
          <p:sp>
            <p:nvSpPr>
              <p:cNvPr id="73" name="Freeform 360"/>
              <p:cNvSpPr>
                <a:spLocks/>
              </p:cNvSpPr>
              <p:nvPr/>
            </p:nvSpPr>
            <p:spPr bwMode="auto">
              <a:xfrm>
                <a:off x="8734426" y="3279775"/>
                <a:ext cx="284163" cy="282575"/>
              </a:xfrm>
              <a:custGeom>
                <a:avLst/>
                <a:gdLst>
                  <a:gd name="T0" fmla="*/ 23 w 790"/>
                  <a:gd name="T1" fmla="*/ 483 h 785"/>
                  <a:gd name="T2" fmla="*/ 144 w 790"/>
                  <a:gd name="T3" fmla="*/ 317 h 785"/>
                  <a:gd name="T4" fmla="*/ 169 w 790"/>
                  <a:gd name="T5" fmla="*/ 218 h 785"/>
                  <a:gd name="T6" fmla="*/ 68 w 790"/>
                  <a:gd name="T7" fmla="*/ 186 h 785"/>
                  <a:gd name="T8" fmla="*/ 9 w 790"/>
                  <a:gd name="T9" fmla="*/ 166 h 785"/>
                  <a:gd name="T10" fmla="*/ 18 w 790"/>
                  <a:gd name="T11" fmla="*/ 105 h 785"/>
                  <a:gd name="T12" fmla="*/ 65 w 790"/>
                  <a:gd name="T13" fmla="*/ 35 h 785"/>
                  <a:gd name="T14" fmla="*/ 141 w 790"/>
                  <a:gd name="T15" fmla="*/ 45 h 785"/>
                  <a:gd name="T16" fmla="*/ 151 w 790"/>
                  <a:gd name="T17" fmla="*/ 74 h 785"/>
                  <a:gd name="T18" fmla="*/ 210 w 790"/>
                  <a:gd name="T19" fmla="*/ 144 h 785"/>
                  <a:gd name="T20" fmla="*/ 291 w 790"/>
                  <a:gd name="T21" fmla="*/ 99 h 785"/>
                  <a:gd name="T22" fmla="*/ 349 w 790"/>
                  <a:gd name="T23" fmla="*/ 18 h 785"/>
                  <a:gd name="T24" fmla="*/ 531 w 790"/>
                  <a:gd name="T25" fmla="*/ 147 h 785"/>
                  <a:gd name="T26" fmla="*/ 752 w 790"/>
                  <a:gd name="T27" fmla="*/ 296 h 785"/>
                  <a:gd name="T28" fmla="*/ 768 w 790"/>
                  <a:gd name="T29" fmla="*/ 387 h 785"/>
                  <a:gd name="T30" fmla="*/ 517 w 790"/>
                  <a:gd name="T31" fmla="*/ 749 h 785"/>
                  <a:gd name="T32" fmla="*/ 464 w 790"/>
                  <a:gd name="T33" fmla="*/ 781 h 785"/>
                  <a:gd name="T34" fmla="*/ 377 w 790"/>
                  <a:gd name="T35" fmla="*/ 695 h 785"/>
                  <a:gd name="T36" fmla="*/ 419 w 790"/>
                  <a:gd name="T37" fmla="*/ 651 h 785"/>
                  <a:gd name="T38" fmla="*/ 478 w 790"/>
                  <a:gd name="T39" fmla="*/ 621 h 785"/>
                  <a:gd name="T40" fmla="*/ 477 w 790"/>
                  <a:gd name="T41" fmla="*/ 531 h 785"/>
                  <a:gd name="T42" fmla="*/ 373 w 790"/>
                  <a:gd name="T43" fmla="*/ 452 h 785"/>
                  <a:gd name="T44" fmla="*/ 269 w 790"/>
                  <a:gd name="T45" fmla="*/ 502 h 785"/>
                  <a:gd name="T46" fmla="*/ 269 w 790"/>
                  <a:gd name="T47" fmla="*/ 549 h 785"/>
                  <a:gd name="T48" fmla="*/ 256 w 790"/>
                  <a:gd name="T49" fmla="*/ 599 h 785"/>
                  <a:gd name="T50" fmla="*/ 198 w 790"/>
                  <a:gd name="T51" fmla="*/ 598 h 785"/>
                  <a:gd name="T52" fmla="*/ 23 w 790"/>
                  <a:gd name="T53" fmla="*/ 483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90" h="785">
                    <a:moveTo>
                      <a:pt x="23" y="483"/>
                    </a:moveTo>
                    <a:cubicBezTo>
                      <a:pt x="67" y="424"/>
                      <a:pt x="109" y="373"/>
                      <a:pt x="144" y="317"/>
                    </a:cubicBezTo>
                    <a:cubicBezTo>
                      <a:pt x="161" y="288"/>
                      <a:pt x="178" y="245"/>
                      <a:pt x="169" y="218"/>
                    </a:cubicBezTo>
                    <a:cubicBezTo>
                      <a:pt x="155" y="178"/>
                      <a:pt x="109" y="181"/>
                      <a:pt x="68" y="186"/>
                    </a:cubicBezTo>
                    <a:cubicBezTo>
                      <a:pt x="49" y="188"/>
                      <a:pt x="18" y="180"/>
                      <a:pt x="9" y="166"/>
                    </a:cubicBezTo>
                    <a:cubicBezTo>
                      <a:pt x="0" y="153"/>
                      <a:pt x="9" y="124"/>
                      <a:pt x="18" y="105"/>
                    </a:cubicBezTo>
                    <a:cubicBezTo>
                      <a:pt x="30" y="80"/>
                      <a:pt x="47" y="57"/>
                      <a:pt x="65" y="35"/>
                    </a:cubicBezTo>
                    <a:cubicBezTo>
                      <a:pt x="93" y="0"/>
                      <a:pt x="122" y="5"/>
                      <a:pt x="141" y="45"/>
                    </a:cubicBezTo>
                    <a:cubicBezTo>
                      <a:pt x="146" y="54"/>
                      <a:pt x="145" y="66"/>
                      <a:pt x="151" y="74"/>
                    </a:cubicBezTo>
                    <a:cubicBezTo>
                      <a:pt x="170" y="99"/>
                      <a:pt x="187" y="140"/>
                      <a:pt x="210" y="144"/>
                    </a:cubicBezTo>
                    <a:cubicBezTo>
                      <a:pt x="234" y="147"/>
                      <a:pt x="268" y="120"/>
                      <a:pt x="291" y="99"/>
                    </a:cubicBezTo>
                    <a:cubicBezTo>
                      <a:pt x="314" y="77"/>
                      <a:pt x="329" y="46"/>
                      <a:pt x="349" y="18"/>
                    </a:cubicBezTo>
                    <a:cubicBezTo>
                      <a:pt x="411" y="62"/>
                      <a:pt x="470" y="105"/>
                      <a:pt x="531" y="147"/>
                    </a:cubicBezTo>
                    <a:cubicBezTo>
                      <a:pt x="604" y="197"/>
                      <a:pt x="678" y="247"/>
                      <a:pt x="752" y="296"/>
                    </a:cubicBezTo>
                    <a:cubicBezTo>
                      <a:pt x="789" y="321"/>
                      <a:pt x="790" y="354"/>
                      <a:pt x="768" y="387"/>
                    </a:cubicBezTo>
                    <a:cubicBezTo>
                      <a:pt x="685" y="509"/>
                      <a:pt x="602" y="630"/>
                      <a:pt x="517" y="749"/>
                    </a:cubicBezTo>
                    <a:cubicBezTo>
                      <a:pt x="505" y="765"/>
                      <a:pt x="477" y="785"/>
                      <a:pt x="464" y="781"/>
                    </a:cubicBezTo>
                    <a:cubicBezTo>
                      <a:pt x="423" y="767"/>
                      <a:pt x="378" y="747"/>
                      <a:pt x="377" y="695"/>
                    </a:cubicBezTo>
                    <a:cubicBezTo>
                      <a:pt x="376" y="681"/>
                      <a:pt x="402" y="663"/>
                      <a:pt x="419" y="651"/>
                    </a:cubicBezTo>
                    <a:cubicBezTo>
                      <a:pt x="437" y="639"/>
                      <a:pt x="462" y="636"/>
                      <a:pt x="478" y="621"/>
                    </a:cubicBezTo>
                    <a:cubicBezTo>
                      <a:pt x="509" y="593"/>
                      <a:pt x="511" y="559"/>
                      <a:pt x="477" y="531"/>
                    </a:cubicBezTo>
                    <a:cubicBezTo>
                      <a:pt x="444" y="503"/>
                      <a:pt x="409" y="475"/>
                      <a:pt x="373" y="452"/>
                    </a:cubicBezTo>
                    <a:cubicBezTo>
                      <a:pt x="332" y="425"/>
                      <a:pt x="279" y="451"/>
                      <a:pt x="269" y="502"/>
                    </a:cubicBezTo>
                    <a:cubicBezTo>
                      <a:pt x="266" y="517"/>
                      <a:pt x="271" y="534"/>
                      <a:pt x="269" y="549"/>
                    </a:cubicBezTo>
                    <a:cubicBezTo>
                      <a:pt x="266" y="567"/>
                      <a:pt x="266" y="593"/>
                      <a:pt x="256" y="599"/>
                    </a:cubicBezTo>
                    <a:cubicBezTo>
                      <a:pt x="240" y="607"/>
                      <a:pt x="213" y="606"/>
                      <a:pt x="198" y="598"/>
                    </a:cubicBezTo>
                    <a:cubicBezTo>
                      <a:pt x="141" y="564"/>
                      <a:pt x="87" y="525"/>
                      <a:pt x="23" y="4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361"/>
              <p:cNvSpPr>
                <a:spLocks/>
              </p:cNvSpPr>
              <p:nvPr/>
            </p:nvSpPr>
            <p:spPr bwMode="auto">
              <a:xfrm>
                <a:off x="8443913" y="3376613"/>
                <a:ext cx="201613" cy="282575"/>
              </a:xfrm>
              <a:custGeom>
                <a:avLst/>
                <a:gdLst>
                  <a:gd name="T0" fmla="*/ 0 w 560"/>
                  <a:gd name="T1" fmla="*/ 560 h 781"/>
                  <a:gd name="T2" fmla="*/ 1 w 560"/>
                  <a:gd name="T3" fmla="*/ 55 h 781"/>
                  <a:gd name="T4" fmla="*/ 49 w 560"/>
                  <a:gd name="T5" fmla="*/ 0 h 781"/>
                  <a:gd name="T6" fmla="*/ 557 w 560"/>
                  <a:gd name="T7" fmla="*/ 0 h 781"/>
                  <a:gd name="T8" fmla="*/ 556 w 560"/>
                  <a:gd name="T9" fmla="*/ 111 h 781"/>
                  <a:gd name="T10" fmla="*/ 492 w 560"/>
                  <a:gd name="T11" fmla="*/ 144 h 781"/>
                  <a:gd name="T12" fmla="*/ 447 w 560"/>
                  <a:gd name="T13" fmla="*/ 117 h 781"/>
                  <a:gd name="T14" fmla="*/ 336 w 560"/>
                  <a:gd name="T15" fmla="*/ 186 h 781"/>
                  <a:gd name="T16" fmla="*/ 337 w 560"/>
                  <a:gd name="T17" fmla="*/ 270 h 781"/>
                  <a:gd name="T18" fmla="*/ 444 w 560"/>
                  <a:gd name="T19" fmla="*/ 331 h 781"/>
                  <a:gd name="T20" fmla="*/ 489 w 560"/>
                  <a:gd name="T21" fmla="*/ 304 h 781"/>
                  <a:gd name="T22" fmla="*/ 557 w 560"/>
                  <a:gd name="T23" fmla="*/ 339 h 781"/>
                  <a:gd name="T24" fmla="*/ 558 w 560"/>
                  <a:gd name="T25" fmla="*/ 559 h 781"/>
                  <a:gd name="T26" fmla="*/ 379 w 560"/>
                  <a:gd name="T27" fmla="*/ 559 h 781"/>
                  <a:gd name="T28" fmla="*/ 317 w 560"/>
                  <a:gd name="T29" fmla="*/ 563 h 781"/>
                  <a:gd name="T30" fmla="*/ 277 w 560"/>
                  <a:gd name="T31" fmla="*/ 694 h 781"/>
                  <a:gd name="T32" fmla="*/ 305 w 560"/>
                  <a:gd name="T33" fmla="*/ 760 h 781"/>
                  <a:gd name="T34" fmla="*/ 240 w 560"/>
                  <a:gd name="T35" fmla="*/ 780 h 781"/>
                  <a:gd name="T36" fmla="*/ 229 w 560"/>
                  <a:gd name="T37" fmla="*/ 780 h 781"/>
                  <a:gd name="T38" fmla="*/ 132 w 560"/>
                  <a:gd name="T39" fmla="*/ 758 h 781"/>
                  <a:gd name="T40" fmla="*/ 173 w 560"/>
                  <a:gd name="T41" fmla="*/ 682 h 781"/>
                  <a:gd name="T42" fmla="*/ 112 w 560"/>
                  <a:gd name="T43" fmla="*/ 560 h 781"/>
                  <a:gd name="T44" fmla="*/ 0 w 560"/>
                  <a:gd name="T45" fmla="*/ 56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0" h="781">
                    <a:moveTo>
                      <a:pt x="0" y="560"/>
                    </a:moveTo>
                    <a:cubicBezTo>
                      <a:pt x="0" y="385"/>
                      <a:pt x="0" y="220"/>
                      <a:pt x="1" y="55"/>
                    </a:cubicBezTo>
                    <a:cubicBezTo>
                      <a:pt x="1" y="26"/>
                      <a:pt x="10" y="0"/>
                      <a:pt x="49" y="0"/>
                    </a:cubicBezTo>
                    <a:cubicBezTo>
                      <a:pt x="216" y="0"/>
                      <a:pt x="382" y="0"/>
                      <a:pt x="557" y="0"/>
                    </a:cubicBezTo>
                    <a:cubicBezTo>
                      <a:pt x="557" y="39"/>
                      <a:pt x="560" y="75"/>
                      <a:pt x="556" y="111"/>
                    </a:cubicBezTo>
                    <a:cubicBezTo>
                      <a:pt x="553" y="151"/>
                      <a:pt x="525" y="158"/>
                      <a:pt x="492" y="144"/>
                    </a:cubicBezTo>
                    <a:cubicBezTo>
                      <a:pt x="476" y="138"/>
                      <a:pt x="462" y="126"/>
                      <a:pt x="447" y="117"/>
                    </a:cubicBezTo>
                    <a:cubicBezTo>
                      <a:pt x="398" y="85"/>
                      <a:pt x="324" y="114"/>
                      <a:pt x="336" y="186"/>
                    </a:cubicBezTo>
                    <a:cubicBezTo>
                      <a:pt x="341" y="213"/>
                      <a:pt x="336" y="242"/>
                      <a:pt x="337" y="270"/>
                    </a:cubicBezTo>
                    <a:cubicBezTo>
                      <a:pt x="339" y="337"/>
                      <a:pt x="384" y="363"/>
                      <a:pt x="444" y="331"/>
                    </a:cubicBezTo>
                    <a:cubicBezTo>
                      <a:pt x="460" y="323"/>
                      <a:pt x="474" y="312"/>
                      <a:pt x="489" y="304"/>
                    </a:cubicBezTo>
                    <a:cubicBezTo>
                      <a:pt x="524" y="286"/>
                      <a:pt x="556" y="300"/>
                      <a:pt x="557" y="339"/>
                    </a:cubicBezTo>
                    <a:cubicBezTo>
                      <a:pt x="559" y="410"/>
                      <a:pt x="558" y="482"/>
                      <a:pt x="558" y="559"/>
                    </a:cubicBezTo>
                    <a:cubicBezTo>
                      <a:pt x="494" y="559"/>
                      <a:pt x="437" y="558"/>
                      <a:pt x="379" y="559"/>
                    </a:cubicBezTo>
                    <a:cubicBezTo>
                      <a:pt x="358" y="559"/>
                      <a:pt x="337" y="558"/>
                      <a:pt x="317" y="563"/>
                    </a:cubicBezTo>
                    <a:cubicBezTo>
                      <a:pt x="245" y="580"/>
                      <a:pt x="230" y="637"/>
                      <a:pt x="277" y="694"/>
                    </a:cubicBezTo>
                    <a:cubicBezTo>
                      <a:pt x="291" y="712"/>
                      <a:pt x="296" y="738"/>
                      <a:pt x="305" y="760"/>
                    </a:cubicBezTo>
                    <a:cubicBezTo>
                      <a:pt x="283" y="766"/>
                      <a:pt x="261" y="773"/>
                      <a:pt x="240" y="780"/>
                    </a:cubicBezTo>
                    <a:cubicBezTo>
                      <a:pt x="236" y="781"/>
                      <a:pt x="232" y="781"/>
                      <a:pt x="229" y="780"/>
                    </a:cubicBezTo>
                    <a:cubicBezTo>
                      <a:pt x="197" y="773"/>
                      <a:pt x="165" y="766"/>
                      <a:pt x="132" y="758"/>
                    </a:cubicBezTo>
                    <a:cubicBezTo>
                      <a:pt x="146" y="733"/>
                      <a:pt x="157" y="706"/>
                      <a:pt x="173" y="682"/>
                    </a:cubicBezTo>
                    <a:cubicBezTo>
                      <a:pt x="209" y="627"/>
                      <a:pt x="181" y="569"/>
                      <a:pt x="112" y="560"/>
                    </a:cubicBezTo>
                    <a:cubicBezTo>
                      <a:pt x="77" y="556"/>
                      <a:pt x="42" y="560"/>
                      <a:pt x="0" y="5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362"/>
              <p:cNvSpPr>
                <a:spLocks/>
              </p:cNvSpPr>
              <p:nvPr/>
            </p:nvSpPr>
            <p:spPr bwMode="auto">
              <a:xfrm>
                <a:off x="8443913" y="3589338"/>
                <a:ext cx="280988" cy="198438"/>
              </a:xfrm>
              <a:custGeom>
                <a:avLst/>
                <a:gdLst>
                  <a:gd name="T0" fmla="*/ 0 w 783"/>
                  <a:gd name="T1" fmla="*/ 2 h 550"/>
                  <a:gd name="T2" fmla="*/ 105 w 783"/>
                  <a:gd name="T3" fmla="*/ 2 h 550"/>
                  <a:gd name="T4" fmla="*/ 139 w 783"/>
                  <a:gd name="T5" fmla="*/ 79 h 550"/>
                  <a:gd name="T6" fmla="*/ 113 w 783"/>
                  <a:gd name="T7" fmla="*/ 112 h 550"/>
                  <a:gd name="T8" fmla="*/ 101 w 783"/>
                  <a:gd name="T9" fmla="*/ 177 h 550"/>
                  <a:gd name="T10" fmla="*/ 159 w 783"/>
                  <a:gd name="T11" fmla="*/ 220 h 550"/>
                  <a:gd name="T12" fmla="*/ 279 w 783"/>
                  <a:gd name="T13" fmla="*/ 220 h 550"/>
                  <a:gd name="T14" fmla="*/ 339 w 783"/>
                  <a:gd name="T15" fmla="*/ 179 h 550"/>
                  <a:gd name="T16" fmla="*/ 325 w 783"/>
                  <a:gd name="T17" fmla="*/ 109 h 550"/>
                  <a:gd name="T18" fmla="*/ 301 w 783"/>
                  <a:gd name="T19" fmla="*/ 81 h 550"/>
                  <a:gd name="T20" fmla="*/ 334 w 783"/>
                  <a:gd name="T21" fmla="*/ 3 h 550"/>
                  <a:gd name="T22" fmla="*/ 559 w 783"/>
                  <a:gd name="T23" fmla="*/ 2 h 550"/>
                  <a:gd name="T24" fmla="*/ 560 w 783"/>
                  <a:gd name="T25" fmla="*/ 185 h 550"/>
                  <a:gd name="T26" fmla="*/ 568 w 783"/>
                  <a:gd name="T27" fmla="*/ 247 h 550"/>
                  <a:gd name="T28" fmla="*/ 674 w 783"/>
                  <a:gd name="T29" fmla="*/ 281 h 550"/>
                  <a:gd name="T30" fmla="*/ 710 w 783"/>
                  <a:gd name="T31" fmla="*/ 251 h 550"/>
                  <a:gd name="T32" fmla="*/ 782 w 783"/>
                  <a:gd name="T33" fmla="*/ 288 h 550"/>
                  <a:gd name="T34" fmla="*/ 781 w 783"/>
                  <a:gd name="T35" fmla="*/ 378 h 550"/>
                  <a:gd name="T36" fmla="*/ 711 w 783"/>
                  <a:gd name="T37" fmla="*/ 411 h 550"/>
                  <a:gd name="T38" fmla="*/ 695 w 783"/>
                  <a:gd name="T39" fmla="*/ 397 h 550"/>
                  <a:gd name="T40" fmla="*/ 615 w 783"/>
                  <a:gd name="T41" fmla="*/ 366 h 550"/>
                  <a:gd name="T42" fmla="*/ 561 w 783"/>
                  <a:gd name="T43" fmla="*/ 454 h 550"/>
                  <a:gd name="T44" fmla="*/ 560 w 783"/>
                  <a:gd name="T45" fmla="*/ 549 h 550"/>
                  <a:gd name="T46" fmla="*/ 436 w 783"/>
                  <a:gd name="T47" fmla="*/ 549 h 550"/>
                  <a:gd name="T48" fmla="*/ 62 w 783"/>
                  <a:gd name="T49" fmla="*/ 550 h 550"/>
                  <a:gd name="T50" fmla="*/ 0 w 783"/>
                  <a:gd name="T51" fmla="*/ 491 h 550"/>
                  <a:gd name="T52" fmla="*/ 0 w 783"/>
                  <a:gd name="T53" fmla="*/ 2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3" h="550">
                    <a:moveTo>
                      <a:pt x="0" y="2"/>
                    </a:moveTo>
                    <a:cubicBezTo>
                      <a:pt x="39" y="2"/>
                      <a:pt x="73" y="0"/>
                      <a:pt x="105" y="2"/>
                    </a:cubicBezTo>
                    <a:cubicBezTo>
                      <a:pt x="153" y="6"/>
                      <a:pt x="167" y="38"/>
                      <a:pt x="139" y="79"/>
                    </a:cubicBezTo>
                    <a:cubicBezTo>
                      <a:pt x="131" y="90"/>
                      <a:pt x="117" y="99"/>
                      <a:pt x="113" y="112"/>
                    </a:cubicBezTo>
                    <a:cubicBezTo>
                      <a:pt x="105" y="133"/>
                      <a:pt x="94" y="160"/>
                      <a:pt x="101" y="177"/>
                    </a:cubicBezTo>
                    <a:cubicBezTo>
                      <a:pt x="111" y="197"/>
                      <a:pt x="137" y="216"/>
                      <a:pt x="159" y="220"/>
                    </a:cubicBezTo>
                    <a:cubicBezTo>
                      <a:pt x="198" y="227"/>
                      <a:pt x="240" y="226"/>
                      <a:pt x="279" y="220"/>
                    </a:cubicBezTo>
                    <a:cubicBezTo>
                      <a:pt x="302" y="216"/>
                      <a:pt x="331" y="198"/>
                      <a:pt x="339" y="179"/>
                    </a:cubicBezTo>
                    <a:cubicBezTo>
                      <a:pt x="347" y="160"/>
                      <a:pt x="333" y="132"/>
                      <a:pt x="325" y="109"/>
                    </a:cubicBezTo>
                    <a:cubicBezTo>
                      <a:pt x="321" y="98"/>
                      <a:pt x="309" y="90"/>
                      <a:pt x="301" y="81"/>
                    </a:cubicBezTo>
                    <a:cubicBezTo>
                      <a:pt x="273" y="42"/>
                      <a:pt x="287" y="5"/>
                      <a:pt x="334" y="3"/>
                    </a:cubicBezTo>
                    <a:cubicBezTo>
                      <a:pt x="407" y="0"/>
                      <a:pt x="480" y="2"/>
                      <a:pt x="559" y="2"/>
                    </a:cubicBezTo>
                    <a:cubicBezTo>
                      <a:pt x="559" y="67"/>
                      <a:pt x="559" y="126"/>
                      <a:pt x="560" y="185"/>
                    </a:cubicBezTo>
                    <a:cubicBezTo>
                      <a:pt x="560" y="206"/>
                      <a:pt x="561" y="227"/>
                      <a:pt x="568" y="247"/>
                    </a:cubicBezTo>
                    <a:cubicBezTo>
                      <a:pt x="585" y="301"/>
                      <a:pt x="629" y="315"/>
                      <a:pt x="674" y="281"/>
                    </a:cubicBezTo>
                    <a:cubicBezTo>
                      <a:pt x="687" y="271"/>
                      <a:pt x="697" y="258"/>
                      <a:pt x="710" y="251"/>
                    </a:cubicBezTo>
                    <a:cubicBezTo>
                      <a:pt x="750" y="227"/>
                      <a:pt x="780" y="243"/>
                      <a:pt x="782" y="288"/>
                    </a:cubicBezTo>
                    <a:cubicBezTo>
                      <a:pt x="783" y="318"/>
                      <a:pt x="783" y="348"/>
                      <a:pt x="781" y="378"/>
                    </a:cubicBezTo>
                    <a:cubicBezTo>
                      <a:pt x="777" y="421"/>
                      <a:pt x="748" y="435"/>
                      <a:pt x="711" y="411"/>
                    </a:cubicBezTo>
                    <a:cubicBezTo>
                      <a:pt x="706" y="407"/>
                      <a:pt x="702" y="400"/>
                      <a:pt x="695" y="397"/>
                    </a:cubicBezTo>
                    <a:cubicBezTo>
                      <a:pt x="668" y="385"/>
                      <a:pt x="629" y="357"/>
                      <a:pt x="615" y="366"/>
                    </a:cubicBezTo>
                    <a:cubicBezTo>
                      <a:pt x="589" y="384"/>
                      <a:pt x="572" y="421"/>
                      <a:pt x="561" y="454"/>
                    </a:cubicBezTo>
                    <a:cubicBezTo>
                      <a:pt x="553" y="481"/>
                      <a:pt x="560" y="513"/>
                      <a:pt x="560" y="549"/>
                    </a:cubicBezTo>
                    <a:cubicBezTo>
                      <a:pt x="516" y="549"/>
                      <a:pt x="476" y="549"/>
                      <a:pt x="436" y="549"/>
                    </a:cubicBezTo>
                    <a:cubicBezTo>
                      <a:pt x="312" y="549"/>
                      <a:pt x="187" y="548"/>
                      <a:pt x="62" y="550"/>
                    </a:cubicBezTo>
                    <a:cubicBezTo>
                      <a:pt x="18" y="550"/>
                      <a:pt x="1" y="530"/>
                      <a:pt x="0" y="491"/>
                    </a:cubicBezTo>
                    <a:cubicBezTo>
                      <a:pt x="0" y="331"/>
                      <a:pt x="0" y="17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363"/>
              <p:cNvSpPr>
                <a:spLocks/>
              </p:cNvSpPr>
              <p:nvPr/>
            </p:nvSpPr>
            <p:spPr bwMode="auto">
              <a:xfrm>
                <a:off x="8656638" y="3509963"/>
                <a:ext cx="196850" cy="277813"/>
              </a:xfrm>
              <a:custGeom>
                <a:avLst/>
                <a:gdLst>
                  <a:gd name="T0" fmla="*/ 547 w 549"/>
                  <a:gd name="T1" fmla="*/ 226 h 772"/>
                  <a:gd name="T2" fmla="*/ 545 w 549"/>
                  <a:gd name="T3" fmla="*/ 723 h 772"/>
                  <a:gd name="T4" fmla="*/ 502 w 549"/>
                  <a:gd name="T5" fmla="*/ 769 h 772"/>
                  <a:gd name="T6" fmla="*/ 3 w 549"/>
                  <a:gd name="T7" fmla="*/ 771 h 772"/>
                  <a:gd name="T8" fmla="*/ 4 w 549"/>
                  <a:gd name="T9" fmla="*/ 662 h 772"/>
                  <a:gd name="T10" fmla="*/ 73 w 549"/>
                  <a:gd name="T11" fmla="*/ 635 h 772"/>
                  <a:gd name="T12" fmla="*/ 96 w 549"/>
                  <a:gd name="T13" fmla="*/ 656 h 772"/>
                  <a:gd name="T14" fmla="*/ 178 w 549"/>
                  <a:gd name="T15" fmla="*/ 671 h 772"/>
                  <a:gd name="T16" fmla="*/ 217 w 549"/>
                  <a:gd name="T17" fmla="*/ 605 h 772"/>
                  <a:gd name="T18" fmla="*/ 217 w 549"/>
                  <a:gd name="T19" fmla="*/ 500 h 772"/>
                  <a:gd name="T20" fmla="*/ 177 w 549"/>
                  <a:gd name="T21" fmla="*/ 434 h 772"/>
                  <a:gd name="T22" fmla="*/ 100 w 549"/>
                  <a:gd name="T23" fmla="*/ 446 h 772"/>
                  <a:gd name="T24" fmla="*/ 80 w 549"/>
                  <a:gd name="T25" fmla="*/ 463 h 772"/>
                  <a:gd name="T26" fmla="*/ 26 w 549"/>
                  <a:gd name="T27" fmla="*/ 482 h 772"/>
                  <a:gd name="T28" fmla="*/ 4 w 549"/>
                  <a:gd name="T29" fmla="*/ 434 h 772"/>
                  <a:gd name="T30" fmla="*/ 2 w 549"/>
                  <a:gd name="T31" fmla="*/ 255 h 772"/>
                  <a:gd name="T32" fmla="*/ 8 w 549"/>
                  <a:gd name="T33" fmla="*/ 226 h 772"/>
                  <a:gd name="T34" fmla="*/ 188 w 549"/>
                  <a:gd name="T35" fmla="*/ 224 h 772"/>
                  <a:gd name="T36" fmla="*/ 281 w 549"/>
                  <a:gd name="T37" fmla="*/ 184 h 772"/>
                  <a:gd name="T38" fmla="*/ 254 w 549"/>
                  <a:gd name="T39" fmla="*/ 93 h 772"/>
                  <a:gd name="T40" fmla="*/ 237 w 549"/>
                  <a:gd name="T41" fmla="*/ 28 h 772"/>
                  <a:gd name="T42" fmla="*/ 294 w 549"/>
                  <a:gd name="T43" fmla="*/ 4 h 772"/>
                  <a:gd name="T44" fmla="*/ 347 w 549"/>
                  <a:gd name="T45" fmla="*/ 4 h 772"/>
                  <a:gd name="T46" fmla="*/ 405 w 549"/>
                  <a:gd name="T47" fmla="*/ 23 h 772"/>
                  <a:gd name="T48" fmla="*/ 392 w 549"/>
                  <a:gd name="T49" fmla="*/ 97 h 772"/>
                  <a:gd name="T50" fmla="*/ 365 w 549"/>
                  <a:gd name="T51" fmla="*/ 141 h 772"/>
                  <a:gd name="T52" fmla="*/ 436 w 549"/>
                  <a:gd name="T53" fmla="*/ 225 h 772"/>
                  <a:gd name="T54" fmla="*/ 488 w 549"/>
                  <a:gd name="T55" fmla="*/ 226 h 772"/>
                  <a:gd name="T56" fmla="*/ 547 w 549"/>
                  <a:gd name="T57" fmla="*/ 226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49" h="772">
                    <a:moveTo>
                      <a:pt x="547" y="226"/>
                    </a:moveTo>
                    <a:cubicBezTo>
                      <a:pt x="547" y="396"/>
                      <a:pt x="549" y="560"/>
                      <a:pt x="545" y="723"/>
                    </a:cubicBezTo>
                    <a:cubicBezTo>
                      <a:pt x="545" y="739"/>
                      <a:pt x="517" y="769"/>
                      <a:pt x="502" y="769"/>
                    </a:cubicBezTo>
                    <a:cubicBezTo>
                      <a:pt x="337" y="772"/>
                      <a:pt x="173" y="771"/>
                      <a:pt x="3" y="771"/>
                    </a:cubicBezTo>
                    <a:cubicBezTo>
                      <a:pt x="3" y="732"/>
                      <a:pt x="0" y="697"/>
                      <a:pt x="4" y="662"/>
                    </a:cubicBezTo>
                    <a:cubicBezTo>
                      <a:pt x="8" y="618"/>
                      <a:pt x="36" y="608"/>
                      <a:pt x="73" y="635"/>
                    </a:cubicBezTo>
                    <a:cubicBezTo>
                      <a:pt x="81" y="641"/>
                      <a:pt x="87" y="653"/>
                      <a:pt x="96" y="656"/>
                    </a:cubicBezTo>
                    <a:cubicBezTo>
                      <a:pt x="123" y="664"/>
                      <a:pt x="155" y="680"/>
                      <a:pt x="178" y="671"/>
                    </a:cubicBezTo>
                    <a:cubicBezTo>
                      <a:pt x="197" y="665"/>
                      <a:pt x="212" y="630"/>
                      <a:pt x="217" y="605"/>
                    </a:cubicBezTo>
                    <a:cubicBezTo>
                      <a:pt x="223" y="571"/>
                      <a:pt x="223" y="534"/>
                      <a:pt x="217" y="500"/>
                    </a:cubicBezTo>
                    <a:cubicBezTo>
                      <a:pt x="212" y="476"/>
                      <a:pt x="197" y="443"/>
                      <a:pt x="177" y="434"/>
                    </a:cubicBezTo>
                    <a:cubicBezTo>
                      <a:pt x="157" y="425"/>
                      <a:pt x="126" y="439"/>
                      <a:pt x="100" y="446"/>
                    </a:cubicBezTo>
                    <a:cubicBezTo>
                      <a:pt x="93" y="448"/>
                      <a:pt x="88" y="459"/>
                      <a:pt x="80" y="463"/>
                    </a:cubicBezTo>
                    <a:cubicBezTo>
                      <a:pt x="63" y="471"/>
                      <a:pt x="42" y="485"/>
                      <a:pt x="26" y="482"/>
                    </a:cubicBezTo>
                    <a:cubicBezTo>
                      <a:pt x="15" y="480"/>
                      <a:pt x="4" y="452"/>
                      <a:pt x="4" y="434"/>
                    </a:cubicBezTo>
                    <a:cubicBezTo>
                      <a:pt x="1" y="375"/>
                      <a:pt x="2" y="315"/>
                      <a:pt x="2" y="255"/>
                    </a:cubicBezTo>
                    <a:cubicBezTo>
                      <a:pt x="2" y="247"/>
                      <a:pt x="6" y="239"/>
                      <a:pt x="8" y="226"/>
                    </a:cubicBezTo>
                    <a:cubicBezTo>
                      <a:pt x="69" y="226"/>
                      <a:pt x="129" y="230"/>
                      <a:pt x="188" y="224"/>
                    </a:cubicBezTo>
                    <a:cubicBezTo>
                      <a:pt x="221" y="220"/>
                      <a:pt x="260" y="207"/>
                      <a:pt x="281" y="184"/>
                    </a:cubicBezTo>
                    <a:cubicBezTo>
                      <a:pt x="311" y="150"/>
                      <a:pt x="273" y="122"/>
                      <a:pt x="254" y="93"/>
                    </a:cubicBezTo>
                    <a:cubicBezTo>
                      <a:pt x="242" y="75"/>
                      <a:pt x="231" y="47"/>
                      <a:pt x="237" y="28"/>
                    </a:cubicBezTo>
                    <a:cubicBezTo>
                      <a:pt x="241" y="15"/>
                      <a:pt x="273" y="9"/>
                      <a:pt x="294" y="4"/>
                    </a:cubicBezTo>
                    <a:cubicBezTo>
                      <a:pt x="311" y="0"/>
                      <a:pt x="330" y="1"/>
                      <a:pt x="347" y="4"/>
                    </a:cubicBezTo>
                    <a:cubicBezTo>
                      <a:pt x="367" y="8"/>
                      <a:pt x="402" y="13"/>
                      <a:pt x="405" y="23"/>
                    </a:cubicBezTo>
                    <a:cubicBezTo>
                      <a:pt x="410" y="46"/>
                      <a:pt x="400" y="73"/>
                      <a:pt x="392" y="97"/>
                    </a:cubicBezTo>
                    <a:cubicBezTo>
                      <a:pt x="387" y="113"/>
                      <a:pt x="370" y="125"/>
                      <a:pt x="365" y="141"/>
                    </a:cubicBezTo>
                    <a:cubicBezTo>
                      <a:pt x="353" y="181"/>
                      <a:pt x="387" y="221"/>
                      <a:pt x="436" y="225"/>
                    </a:cubicBezTo>
                    <a:cubicBezTo>
                      <a:pt x="453" y="226"/>
                      <a:pt x="471" y="225"/>
                      <a:pt x="488" y="226"/>
                    </a:cubicBezTo>
                    <a:cubicBezTo>
                      <a:pt x="506" y="226"/>
                      <a:pt x="523" y="226"/>
                      <a:pt x="547" y="2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62" name="Объект 2"/>
          <p:cNvSpPr txBox="1">
            <a:spLocks/>
          </p:cNvSpPr>
          <p:nvPr/>
        </p:nvSpPr>
        <p:spPr>
          <a:xfrm>
            <a:off x="1119404" y="836488"/>
            <a:ext cx="7573624" cy="321752"/>
          </a:xfrm>
          <a:prstGeom prst="rect">
            <a:avLst/>
          </a:prstGeom>
        </p:spPr>
        <p:txBody>
          <a:bodyPr vert="horz" lIns="78215" tIns="39108" rIns="78215" bIns="39108" rtlCol="0">
            <a:normAutofit/>
          </a:bodyPr>
          <a:lstStyle/>
          <a:p>
            <a:pPr marL="0" marR="0" lvl="0" indent="-540000" algn="l" defTabSz="891705" rtl="0" eaLnBrk="1" fontAlgn="auto" latinLnBrk="0" hangingPunct="1">
              <a:lnSpc>
                <a:spcPts val="18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accent5">
                    <a:lumMod val="75000"/>
                  </a:schemeClr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Основная производственная система</a:t>
            </a:r>
            <a:endParaRPr kumimoji="0" lang="ru-RU" sz="1600" b="0" i="0" u="none" strike="noStrike" kern="1200" cap="none" spc="0" normalizeH="0" baseline="0" noProof="0" dirty="0" smtClean="0">
              <a:ln>
                <a:noFill/>
              </a:ln>
              <a:solidFill>
                <a:srgbClr val="4AABC6"/>
              </a:solidFill>
              <a:effectLst/>
              <a:uLnTx/>
              <a:uFillTx/>
              <a:latin typeface="Arial Narrow" pitchFamily="34" charset="0"/>
              <a:ea typeface="+mn-ea"/>
              <a:cs typeface="+mn-cs"/>
            </a:endParaRPr>
          </a:p>
          <a:p>
            <a:pPr marL="0" marR="0" lvl="0" indent="-540000" algn="l" defTabSz="891705" rtl="0" eaLnBrk="1" fontAlgn="auto" latinLnBrk="0" hangingPunct="1">
              <a:lnSpc>
                <a:spcPts val="18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 smtClean="0">
              <a:ln>
                <a:noFill/>
              </a:ln>
              <a:solidFill>
                <a:schemeClr val="accent5">
                  <a:lumMod val="75000"/>
                </a:schemeClr>
              </a:solidFill>
              <a:effectLst/>
              <a:uLnTx/>
              <a:uFillTx/>
              <a:latin typeface="Arial Narrow" pitchFamily="34" charset="0"/>
              <a:ea typeface="+mn-ea"/>
              <a:cs typeface="+mn-cs"/>
            </a:endParaRPr>
          </a:p>
        </p:txBody>
      </p:sp>
      <p:sp>
        <p:nvSpPr>
          <p:cNvPr id="63" name="Объект 2"/>
          <p:cNvSpPr txBox="1">
            <a:spLocks/>
          </p:cNvSpPr>
          <p:nvPr/>
        </p:nvSpPr>
        <p:spPr>
          <a:xfrm>
            <a:off x="1569616" y="862448"/>
            <a:ext cx="3535680" cy="2290760"/>
          </a:xfrm>
          <a:prstGeom prst="rect">
            <a:avLst/>
          </a:prstGeom>
        </p:spPr>
        <p:txBody>
          <a:bodyPr vert="horz" lIns="78215" tIns="39108" rIns="78215" bIns="39108" rtlCol="0">
            <a:normAutofit/>
          </a:bodyPr>
          <a:lstStyle/>
          <a:p>
            <a:pPr marL="0" marR="0" lvl="0" indent="-540000" algn="l" defTabSz="891705" rtl="0" eaLnBrk="1" fontAlgn="auto" latinLnBrk="0" hangingPunct="1">
              <a:lnSpc>
                <a:spcPts val="18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ru-RU" dirty="0" smtClean="0">
              <a:solidFill>
                <a:srgbClr val="4AABC6"/>
              </a:solidFill>
              <a:latin typeface="Arial Narrow" pitchFamily="34" charset="0"/>
            </a:endParaRPr>
          </a:p>
          <a:p>
            <a:pPr marL="0" marR="0" lvl="0" indent="-360000" algn="l" defTabSz="891705" rtl="0" eaLnBrk="1" fontAlgn="auto" latinLnBrk="0" hangingPunct="1">
              <a:lnSpc>
                <a:spcPts val="11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ru-RU" dirty="0" err="1" smtClean="0">
                <a:solidFill>
                  <a:srgbClr val="4AABC6"/>
                </a:solidFill>
                <a:latin typeface="Arial Narrow" pitchFamily="34" charset="0"/>
              </a:rPr>
              <a:t>п</a:t>
            </a:r>
            <a:r>
              <a:rPr kumimoji="0" lang="ru-RU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роверки</a:t>
            </a:r>
            <a:endParaRPr kumimoji="0" lang="ru-RU" b="0" i="0" u="none" strike="noStrike" kern="1200" cap="none" spc="0" normalizeH="0" baseline="0" noProof="0" dirty="0" smtClean="0">
              <a:ln>
                <a:noFill/>
              </a:ln>
              <a:solidFill>
                <a:srgbClr val="4AABC6"/>
              </a:solidFill>
              <a:effectLst/>
              <a:uLnTx/>
              <a:uFillTx/>
              <a:latin typeface="Arial Narrow" pitchFamily="34" charset="0"/>
              <a:ea typeface="+mn-ea"/>
              <a:cs typeface="+mn-cs"/>
            </a:endParaRPr>
          </a:p>
          <a:p>
            <a:pPr marL="0" marR="0" lvl="0" indent="-360000" algn="l" defTabSz="891705" rtl="0" eaLnBrk="1" fontAlgn="auto" latinLnBrk="0" hangingPunct="1">
              <a:lnSpc>
                <a:spcPts val="11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административные дела</a:t>
            </a:r>
          </a:p>
          <a:p>
            <a:pPr marL="0" marR="0" lvl="0" indent="-360000" algn="l" defTabSz="891705" rtl="0" eaLnBrk="1" fontAlgn="auto" latinLnBrk="0" hangingPunct="1">
              <a:lnSpc>
                <a:spcPts val="11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судебные дела</a:t>
            </a:r>
          </a:p>
          <a:p>
            <a:pPr marL="0" marR="0" lvl="0" indent="-360000" algn="l" defTabSz="891705" rtl="0" eaLnBrk="1" fontAlgn="auto" latinLnBrk="0" hangingPunct="1">
              <a:lnSpc>
                <a:spcPts val="11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администрирование доходов</a:t>
            </a:r>
          </a:p>
          <a:p>
            <a:pPr marL="0" marR="0" lvl="0" indent="-360000" algn="l" defTabSz="891705" rtl="0" eaLnBrk="1" fontAlgn="auto" latinLnBrk="0" hangingPunct="1">
              <a:lnSpc>
                <a:spcPts val="11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государственный кадастр отходов</a:t>
            </a:r>
          </a:p>
          <a:p>
            <a:pPr marL="0" marR="0" lvl="0" indent="-360000" algn="l" defTabSz="891705" rtl="0" eaLnBrk="1" fontAlgn="auto" latinLnBrk="0" hangingPunct="1">
              <a:lnSpc>
                <a:spcPts val="11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гос</a:t>
            </a:r>
            <a:r>
              <a:rPr lang="ru-RU" noProof="0" dirty="0" smtClean="0">
                <a:solidFill>
                  <a:srgbClr val="4AABC6"/>
                </a:solidFill>
                <a:latin typeface="Arial Narrow" pitchFamily="34" charset="0"/>
              </a:rPr>
              <a:t>ударственные</a:t>
            </a: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 услуги</a:t>
            </a:r>
          </a:p>
          <a:p>
            <a:pPr marL="0" marR="0" lvl="0" indent="-360000" algn="l" defTabSz="891705" rtl="0" eaLnBrk="1" fontAlgn="auto" latinLnBrk="0" hangingPunct="1">
              <a:lnSpc>
                <a:spcPts val="11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лицензии</a:t>
            </a:r>
          </a:p>
          <a:p>
            <a:pPr marL="0" marR="0" lvl="0" indent="-360000" algn="l" defTabSz="891705" rtl="0" eaLnBrk="1" fontAlgn="auto" latinLnBrk="0" hangingPunct="1">
              <a:lnSpc>
                <a:spcPts val="11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разрешительные документы</a:t>
            </a:r>
          </a:p>
          <a:p>
            <a:pPr marL="0" marR="0" lvl="0" indent="-360000" algn="l" defTabSz="891705" rtl="0" eaLnBrk="1" fontAlgn="auto" latinLnBrk="0" hangingPunct="1">
              <a:lnSpc>
                <a:spcPts val="11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4AABC6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отчетность</a:t>
            </a:r>
          </a:p>
          <a:p>
            <a:pPr marL="0" marR="0" lvl="0" indent="-540000" algn="l" defTabSz="891705" rtl="0" eaLnBrk="1" fontAlgn="auto" latinLnBrk="0" hangingPunct="1">
              <a:lnSpc>
                <a:spcPts val="18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kumimoji="0" lang="ru-RU" sz="1600" b="0" i="0" u="none" strike="noStrike" kern="1200" cap="none" spc="0" normalizeH="0" baseline="0" noProof="0" dirty="0" smtClean="0">
              <a:ln>
                <a:noFill/>
              </a:ln>
              <a:solidFill>
                <a:schemeClr val="accent5">
                  <a:lumMod val="75000"/>
                </a:schemeClr>
              </a:solidFill>
              <a:effectLst/>
              <a:uLnTx/>
              <a:uFillTx/>
              <a:latin typeface="Arial Narrow" pitchFamily="34" charset="0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569616" y="3139099"/>
            <a:ext cx="3986784" cy="780288"/>
          </a:xfrm>
          <a:prstGeom prst="rect">
            <a:avLst/>
          </a:prstGeom>
        </p:spPr>
        <p:txBody>
          <a:bodyPr vert="horz" lIns="78215" tIns="39108" rIns="78215" bIns="39108" rtlCol="0">
            <a:normAutofit/>
          </a:bodyPr>
          <a:lstStyle/>
          <a:p>
            <a:pPr indent="-360000" defTabSz="891705">
              <a:lnSpc>
                <a:spcPts val="11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ru-RU" dirty="0" smtClean="0">
                <a:solidFill>
                  <a:srgbClr val="4AABC6"/>
                </a:solidFill>
                <a:latin typeface="Arial Narrow" pitchFamily="34" charset="0"/>
              </a:rPr>
              <a:t>отчетность</a:t>
            </a:r>
          </a:p>
          <a:p>
            <a:pPr indent="-360000" defTabSz="891705">
              <a:lnSpc>
                <a:spcPts val="11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ru-RU" dirty="0" smtClean="0">
                <a:solidFill>
                  <a:srgbClr val="4AABC6"/>
                </a:solidFill>
                <a:latin typeface="Arial Narrow" pitchFamily="34" charset="0"/>
              </a:rPr>
              <a:t>заявки</a:t>
            </a:r>
          </a:p>
          <a:p>
            <a:pPr indent="-360000" defTabSz="891705">
              <a:lnSpc>
                <a:spcPts val="11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ru-RU" dirty="0" smtClean="0">
                <a:solidFill>
                  <a:srgbClr val="4AABC6"/>
                </a:solidFill>
                <a:latin typeface="Arial Narrow" pitchFamily="34" charset="0"/>
              </a:rPr>
              <a:t>статусы рассмотрения</a:t>
            </a:r>
          </a:p>
          <a:p>
            <a:pPr indent="-360000" defTabSz="891705">
              <a:lnSpc>
                <a:spcPts val="11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ru-RU" dirty="0" smtClean="0">
                <a:solidFill>
                  <a:srgbClr val="4AABC6"/>
                </a:solidFill>
                <a:latin typeface="Arial Narrow" pitchFamily="34" charset="0"/>
              </a:rPr>
              <a:t>запрос дополнительных материалов</a:t>
            </a:r>
          </a:p>
        </p:txBody>
      </p:sp>
      <p:grpSp>
        <p:nvGrpSpPr>
          <p:cNvPr id="88" name="Группа 87"/>
          <p:cNvGrpSpPr/>
          <p:nvPr/>
        </p:nvGrpSpPr>
        <p:grpSpPr>
          <a:xfrm>
            <a:off x="4916361" y="4076561"/>
            <a:ext cx="783328" cy="781751"/>
            <a:chOff x="5089121" y="4076561"/>
            <a:chExt cx="783328" cy="781751"/>
          </a:xfrm>
        </p:grpSpPr>
        <p:grpSp>
          <p:nvGrpSpPr>
            <p:cNvPr id="66" name="Группа 65"/>
            <p:cNvGrpSpPr/>
            <p:nvPr/>
          </p:nvGrpSpPr>
          <p:grpSpPr>
            <a:xfrm rot="5400000">
              <a:off x="4999447" y="4166235"/>
              <a:ext cx="781751" cy="602403"/>
              <a:chOff x="1608227" y="1163534"/>
              <a:chExt cx="5788800" cy="381718"/>
            </a:xfrm>
          </p:grpSpPr>
          <p:cxnSp>
            <p:nvCxnSpPr>
              <p:cNvPr id="69" name="Прямая соединительная линия 68"/>
              <p:cNvCxnSpPr/>
              <p:nvPr/>
            </p:nvCxnSpPr>
            <p:spPr>
              <a:xfrm>
                <a:off x="1608227" y="1300027"/>
                <a:ext cx="5788800" cy="0"/>
              </a:xfrm>
              <a:prstGeom prst="line">
                <a:avLst/>
              </a:prstGeom>
              <a:ln w="19050">
                <a:solidFill>
                  <a:srgbClr val="9BBE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" name="Группа 118"/>
              <p:cNvGrpSpPr/>
              <p:nvPr/>
            </p:nvGrpSpPr>
            <p:grpSpPr>
              <a:xfrm>
                <a:off x="1612441" y="1163534"/>
                <a:ext cx="5779733" cy="381718"/>
                <a:chOff x="1612441" y="1163534"/>
                <a:chExt cx="5779733" cy="381718"/>
              </a:xfrm>
            </p:grpSpPr>
            <p:cxnSp>
              <p:nvCxnSpPr>
                <p:cNvPr id="78" name="Прямая соединительная линия 77"/>
                <p:cNvCxnSpPr/>
                <p:nvPr/>
              </p:nvCxnSpPr>
              <p:spPr>
                <a:xfrm rot="16200000">
                  <a:off x="1488558" y="1421369"/>
                  <a:ext cx="247766" cy="0"/>
                </a:xfrm>
                <a:prstGeom prst="line">
                  <a:avLst/>
                </a:prstGeom>
                <a:ln w="19050">
                  <a:solidFill>
                    <a:srgbClr val="9BBEBE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Прямая соединительная линия 78"/>
                <p:cNvCxnSpPr/>
                <p:nvPr/>
              </p:nvCxnSpPr>
              <p:spPr>
                <a:xfrm rot="16200000">
                  <a:off x="4433819" y="1231969"/>
                  <a:ext cx="136870" cy="0"/>
                </a:xfrm>
                <a:prstGeom prst="line">
                  <a:avLst/>
                </a:prstGeom>
                <a:ln w="19050">
                  <a:solidFill>
                    <a:srgbClr val="9BBEBE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Прямая соединительная линия 79"/>
                <p:cNvCxnSpPr/>
                <p:nvPr/>
              </p:nvCxnSpPr>
              <p:spPr>
                <a:xfrm rot="16200000">
                  <a:off x="7268291" y="1421369"/>
                  <a:ext cx="247766" cy="0"/>
                </a:xfrm>
                <a:prstGeom prst="line">
                  <a:avLst/>
                </a:prstGeom>
                <a:ln w="19050">
                  <a:solidFill>
                    <a:srgbClr val="9BBEBE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3" name="Равнобедренный треугольник 82"/>
            <p:cNvSpPr/>
            <p:nvPr/>
          </p:nvSpPr>
          <p:spPr>
            <a:xfrm rot="5400000">
              <a:off x="5698118" y="4350505"/>
              <a:ext cx="96599" cy="252063"/>
            </a:xfrm>
            <a:prstGeom prst="triangl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1" name="Группа 100"/>
          <p:cNvGrpSpPr/>
          <p:nvPr/>
        </p:nvGrpSpPr>
        <p:grpSpPr>
          <a:xfrm>
            <a:off x="7962258" y="4186998"/>
            <a:ext cx="897434" cy="510982"/>
            <a:chOff x="7967329" y="4181475"/>
            <a:chExt cx="897434" cy="510982"/>
          </a:xfrm>
          <a:noFill/>
        </p:grpSpPr>
        <p:grpSp>
          <p:nvGrpSpPr>
            <p:cNvPr id="94" name="Группа 1509"/>
            <p:cNvGrpSpPr/>
            <p:nvPr/>
          </p:nvGrpSpPr>
          <p:grpSpPr>
            <a:xfrm>
              <a:off x="7967329" y="4181475"/>
              <a:ext cx="407604" cy="510982"/>
              <a:chOff x="1971675" y="2498725"/>
              <a:chExt cx="438150" cy="549275"/>
            </a:xfrm>
            <a:grpFill/>
          </p:grpSpPr>
          <p:sp>
            <p:nvSpPr>
              <p:cNvPr id="95" name="Freeform 1259"/>
              <p:cNvSpPr>
                <a:spLocks noEditPoints="1"/>
              </p:cNvSpPr>
              <p:nvPr/>
            </p:nvSpPr>
            <p:spPr bwMode="auto">
              <a:xfrm>
                <a:off x="2025650" y="2546350"/>
                <a:ext cx="384175" cy="501650"/>
              </a:xfrm>
              <a:custGeom>
                <a:avLst/>
                <a:gdLst>
                  <a:gd name="T0" fmla="*/ 973 w 1069"/>
                  <a:gd name="T1" fmla="*/ 0 h 1395"/>
                  <a:gd name="T2" fmla="*/ 531 w 1069"/>
                  <a:gd name="T3" fmla="*/ 0 h 1395"/>
                  <a:gd name="T4" fmla="*/ 637 w 1069"/>
                  <a:gd name="T5" fmla="*/ 267 h 1395"/>
                  <a:gd name="T6" fmla="*/ 246 w 1069"/>
                  <a:gd name="T7" fmla="*/ 658 h 1395"/>
                  <a:gd name="T8" fmla="*/ 0 w 1069"/>
                  <a:gd name="T9" fmla="*/ 571 h 1395"/>
                  <a:gd name="T10" fmla="*/ 0 w 1069"/>
                  <a:gd name="T11" fmla="*/ 1098 h 1395"/>
                  <a:gd name="T12" fmla="*/ 0 w 1069"/>
                  <a:gd name="T13" fmla="*/ 1240 h 1395"/>
                  <a:gd name="T14" fmla="*/ 0 w 1069"/>
                  <a:gd name="T15" fmla="*/ 1298 h 1395"/>
                  <a:gd name="T16" fmla="*/ 96 w 1069"/>
                  <a:gd name="T17" fmla="*/ 1395 h 1395"/>
                  <a:gd name="T18" fmla="*/ 973 w 1069"/>
                  <a:gd name="T19" fmla="*/ 1395 h 1395"/>
                  <a:gd name="T20" fmla="*/ 1068 w 1069"/>
                  <a:gd name="T21" fmla="*/ 1305 h 1395"/>
                  <a:gd name="T22" fmla="*/ 1069 w 1069"/>
                  <a:gd name="T23" fmla="*/ 1275 h 1395"/>
                  <a:gd name="T24" fmla="*/ 1069 w 1069"/>
                  <a:gd name="T25" fmla="*/ 1275 h 1395"/>
                  <a:gd name="T26" fmla="*/ 1069 w 1069"/>
                  <a:gd name="T27" fmla="*/ 1272 h 1395"/>
                  <a:gd name="T28" fmla="*/ 1069 w 1069"/>
                  <a:gd name="T29" fmla="*/ 1244 h 1395"/>
                  <a:gd name="T30" fmla="*/ 1069 w 1069"/>
                  <a:gd name="T31" fmla="*/ 492 h 1395"/>
                  <a:gd name="T32" fmla="*/ 1069 w 1069"/>
                  <a:gd name="T33" fmla="*/ 462 h 1395"/>
                  <a:gd name="T34" fmla="*/ 1069 w 1069"/>
                  <a:gd name="T35" fmla="*/ 440 h 1395"/>
                  <a:gd name="T36" fmla="*/ 1069 w 1069"/>
                  <a:gd name="T37" fmla="*/ 397 h 1395"/>
                  <a:gd name="T38" fmla="*/ 1069 w 1069"/>
                  <a:gd name="T39" fmla="*/ 96 h 1395"/>
                  <a:gd name="T40" fmla="*/ 973 w 1069"/>
                  <a:gd name="T41" fmla="*/ 0 h 1395"/>
                  <a:gd name="T42" fmla="*/ 737 w 1069"/>
                  <a:gd name="T43" fmla="*/ 198 h 1395"/>
                  <a:gd name="T44" fmla="*/ 737 w 1069"/>
                  <a:gd name="T45" fmla="*/ 198 h 1395"/>
                  <a:gd name="T46" fmla="*/ 938 w 1069"/>
                  <a:gd name="T47" fmla="*/ 198 h 1395"/>
                  <a:gd name="T48" fmla="*/ 938 w 1069"/>
                  <a:gd name="T49" fmla="*/ 259 h 1395"/>
                  <a:gd name="T50" fmla="*/ 737 w 1069"/>
                  <a:gd name="T51" fmla="*/ 259 h 1395"/>
                  <a:gd name="T52" fmla="*/ 737 w 1069"/>
                  <a:gd name="T53" fmla="*/ 198 h 1395"/>
                  <a:gd name="T54" fmla="*/ 737 w 1069"/>
                  <a:gd name="T55" fmla="*/ 374 h 1395"/>
                  <a:gd name="T56" fmla="*/ 737 w 1069"/>
                  <a:gd name="T57" fmla="*/ 374 h 1395"/>
                  <a:gd name="T58" fmla="*/ 938 w 1069"/>
                  <a:gd name="T59" fmla="*/ 374 h 1395"/>
                  <a:gd name="T60" fmla="*/ 938 w 1069"/>
                  <a:gd name="T61" fmla="*/ 436 h 1395"/>
                  <a:gd name="T62" fmla="*/ 737 w 1069"/>
                  <a:gd name="T63" fmla="*/ 436 h 1395"/>
                  <a:gd name="T64" fmla="*/ 737 w 1069"/>
                  <a:gd name="T65" fmla="*/ 374 h 1395"/>
                  <a:gd name="T66" fmla="*/ 665 w 1069"/>
                  <a:gd name="T67" fmla="*/ 1188 h 1395"/>
                  <a:gd name="T68" fmla="*/ 665 w 1069"/>
                  <a:gd name="T69" fmla="*/ 1188 h 1395"/>
                  <a:gd name="T70" fmla="*/ 116 w 1069"/>
                  <a:gd name="T71" fmla="*/ 1188 h 1395"/>
                  <a:gd name="T72" fmla="*/ 116 w 1069"/>
                  <a:gd name="T73" fmla="*/ 1126 h 1395"/>
                  <a:gd name="T74" fmla="*/ 665 w 1069"/>
                  <a:gd name="T75" fmla="*/ 1126 h 1395"/>
                  <a:gd name="T76" fmla="*/ 665 w 1069"/>
                  <a:gd name="T77" fmla="*/ 1188 h 1395"/>
                  <a:gd name="T78" fmla="*/ 665 w 1069"/>
                  <a:gd name="T79" fmla="*/ 1006 h 1395"/>
                  <a:gd name="T80" fmla="*/ 665 w 1069"/>
                  <a:gd name="T81" fmla="*/ 1006 h 1395"/>
                  <a:gd name="T82" fmla="*/ 116 w 1069"/>
                  <a:gd name="T83" fmla="*/ 1006 h 1395"/>
                  <a:gd name="T84" fmla="*/ 116 w 1069"/>
                  <a:gd name="T85" fmla="*/ 944 h 1395"/>
                  <a:gd name="T86" fmla="*/ 665 w 1069"/>
                  <a:gd name="T87" fmla="*/ 944 h 1395"/>
                  <a:gd name="T88" fmla="*/ 665 w 1069"/>
                  <a:gd name="T89" fmla="*/ 1006 h 1395"/>
                  <a:gd name="T90" fmla="*/ 665 w 1069"/>
                  <a:gd name="T91" fmla="*/ 824 h 1395"/>
                  <a:gd name="T92" fmla="*/ 665 w 1069"/>
                  <a:gd name="T93" fmla="*/ 824 h 1395"/>
                  <a:gd name="T94" fmla="*/ 116 w 1069"/>
                  <a:gd name="T95" fmla="*/ 824 h 1395"/>
                  <a:gd name="T96" fmla="*/ 116 w 1069"/>
                  <a:gd name="T97" fmla="*/ 762 h 1395"/>
                  <a:gd name="T98" fmla="*/ 665 w 1069"/>
                  <a:gd name="T99" fmla="*/ 762 h 1395"/>
                  <a:gd name="T100" fmla="*/ 665 w 1069"/>
                  <a:gd name="T101" fmla="*/ 824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69" h="1395">
                    <a:moveTo>
                      <a:pt x="973" y="0"/>
                    </a:moveTo>
                    <a:lnTo>
                      <a:pt x="531" y="0"/>
                    </a:lnTo>
                    <a:cubicBezTo>
                      <a:pt x="597" y="70"/>
                      <a:pt x="637" y="164"/>
                      <a:pt x="637" y="267"/>
                    </a:cubicBezTo>
                    <a:cubicBezTo>
                      <a:pt x="637" y="483"/>
                      <a:pt x="462" y="658"/>
                      <a:pt x="246" y="658"/>
                    </a:cubicBezTo>
                    <a:cubicBezTo>
                      <a:pt x="153" y="658"/>
                      <a:pt x="68" y="626"/>
                      <a:pt x="0" y="571"/>
                    </a:cubicBezTo>
                    <a:lnTo>
                      <a:pt x="0" y="1098"/>
                    </a:lnTo>
                    <a:lnTo>
                      <a:pt x="0" y="1240"/>
                    </a:lnTo>
                    <a:lnTo>
                      <a:pt x="0" y="1298"/>
                    </a:lnTo>
                    <a:cubicBezTo>
                      <a:pt x="0" y="1352"/>
                      <a:pt x="43" y="1395"/>
                      <a:pt x="96" y="1395"/>
                    </a:cubicBezTo>
                    <a:lnTo>
                      <a:pt x="973" y="1395"/>
                    </a:lnTo>
                    <a:cubicBezTo>
                      <a:pt x="1024" y="1395"/>
                      <a:pt x="1065" y="1355"/>
                      <a:pt x="1068" y="1305"/>
                    </a:cubicBezTo>
                    <a:lnTo>
                      <a:pt x="1069" y="1275"/>
                    </a:lnTo>
                    <a:lnTo>
                      <a:pt x="1069" y="1275"/>
                    </a:lnTo>
                    <a:lnTo>
                      <a:pt x="1069" y="1272"/>
                    </a:lnTo>
                    <a:lnTo>
                      <a:pt x="1069" y="1244"/>
                    </a:lnTo>
                    <a:lnTo>
                      <a:pt x="1069" y="492"/>
                    </a:lnTo>
                    <a:lnTo>
                      <a:pt x="1069" y="462"/>
                    </a:lnTo>
                    <a:lnTo>
                      <a:pt x="1069" y="440"/>
                    </a:lnTo>
                    <a:lnTo>
                      <a:pt x="1069" y="397"/>
                    </a:lnTo>
                    <a:lnTo>
                      <a:pt x="1069" y="96"/>
                    </a:lnTo>
                    <a:cubicBezTo>
                      <a:pt x="1069" y="43"/>
                      <a:pt x="1026" y="0"/>
                      <a:pt x="973" y="0"/>
                    </a:cubicBezTo>
                    <a:close/>
                    <a:moveTo>
                      <a:pt x="737" y="198"/>
                    </a:moveTo>
                    <a:lnTo>
                      <a:pt x="737" y="198"/>
                    </a:lnTo>
                    <a:lnTo>
                      <a:pt x="938" y="198"/>
                    </a:lnTo>
                    <a:lnTo>
                      <a:pt x="938" y="259"/>
                    </a:lnTo>
                    <a:lnTo>
                      <a:pt x="737" y="259"/>
                    </a:lnTo>
                    <a:lnTo>
                      <a:pt x="737" y="198"/>
                    </a:lnTo>
                    <a:close/>
                    <a:moveTo>
                      <a:pt x="737" y="374"/>
                    </a:moveTo>
                    <a:lnTo>
                      <a:pt x="737" y="374"/>
                    </a:lnTo>
                    <a:lnTo>
                      <a:pt x="938" y="374"/>
                    </a:lnTo>
                    <a:lnTo>
                      <a:pt x="938" y="436"/>
                    </a:lnTo>
                    <a:lnTo>
                      <a:pt x="737" y="436"/>
                    </a:lnTo>
                    <a:lnTo>
                      <a:pt x="737" y="374"/>
                    </a:lnTo>
                    <a:close/>
                    <a:moveTo>
                      <a:pt x="665" y="1188"/>
                    </a:moveTo>
                    <a:lnTo>
                      <a:pt x="665" y="1188"/>
                    </a:lnTo>
                    <a:lnTo>
                      <a:pt x="116" y="1188"/>
                    </a:lnTo>
                    <a:lnTo>
                      <a:pt x="116" y="1126"/>
                    </a:lnTo>
                    <a:lnTo>
                      <a:pt x="665" y="1126"/>
                    </a:lnTo>
                    <a:lnTo>
                      <a:pt x="665" y="1188"/>
                    </a:lnTo>
                    <a:close/>
                    <a:moveTo>
                      <a:pt x="665" y="1006"/>
                    </a:moveTo>
                    <a:lnTo>
                      <a:pt x="665" y="1006"/>
                    </a:lnTo>
                    <a:lnTo>
                      <a:pt x="116" y="1006"/>
                    </a:lnTo>
                    <a:lnTo>
                      <a:pt x="116" y="944"/>
                    </a:lnTo>
                    <a:lnTo>
                      <a:pt x="665" y="944"/>
                    </a:lnTo>
                    <a:lnTo>
                      <a:pt x="665" y="1006"/>
                    </a:lnTo>
                    <a:close/>
                    <a:moveTo>
                      <a:pt x="665" y="824"/>
                    </a:moveTo>
                    <a:lnTo>
                      <a:pt x="665" y="824"/>
                    </a:lnTo>
                    <a:lnTo>
                      <a:pt x="116" y="824"/>
                    </a:lnTo>
                    <a:lnTo>
                      <a:pt x="116" y="762"/>
                    </a:lnTo>
                    <a:lnTo>
                      <a:pt x="665" y="762"/>
                    </a:lnTo>
                    <a:lnTo>
                      <a:pt x="665" y="824"/>
                    </a:lnTo>
                    <a:close/>
                  </a:path>
                </a:pathLst>
              </a:custGeom>
              <a:ln w="9525">
                <a:solidFill>
                  <a:srgbClr val="9BBEBE"/>
                </a:solidFill>
              </a:ln>
              <a:ex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1260"/>
              <p:cNvSpPr>
                <a:spLocks noEditPoints="1"/>
              </p:cNvSpPr>
              <p:nvPr/>
            </p:nvSpPr>
            <p:spPr bwMode="auto">
              <a:xfrm>
                <a:off x="1971675" y="2498725"/>
                <a:ext cx="284163" cy="284163"/>
              </a:xfrm>
              <a:custGeom>
                <a:avLst/>
                <a:gdLst>
                  <a:gd name="T0" fmla="*/ 646 w 786"/>
                  <a:gd name="T1" fmla="*/ 140 h 786"/>
                  <a:gd name="T2" fmla="*/ 140 w 786"/>
                  <a:gd name="T3" fmla="*/ 140 h 786"/>
                  <a:gd name="T4" fmla="*/ 140 w 786"/>
                  <a:gd name="T5" fmla="*/ 646 h 786"/>
                  <a:gd name="T6" fmla="*/ 647 w 786"/>
                  <a:gd name="T7" fmla="*/ 646 h 786"/>
                  <a:gd name="T8" fmla="*/ 646 w 786"/>
                  <a:gd name="T9" fmla="*/ 140 h 786"/>
                  <a:gd name="T10" fmla="*/ 410 w 786"/>
                  <a:gd name="T11" fmla="*/ 696 h 786"/>
                  <a:gd name="T12" fmla="*/ 410 w 786"/>
                  <a:gd name="T13" fmla="*/ 696 h 786"/>
                  <a:gd name="T14" fmla="*/ 376 w 786"/>
                  <a:gd name="T15" fmla="*/ 696 h 786"/>
                  <a:gd name="T16" fmla="*/ 351 w 786"/>
                  <a:gd name="T17" fmla="*/ 686 h 786"/>
                  <a:gd name="T18" fmla="*/ 341 w 786"/>
                  <a:gd name="T19" fmla="*/ 661 h 786"/>
                  <a:gd name="T20" fmla="*/ 341 w 786"/>
                  <a:gd name="T21" fmla="*/ 445 h 786"/>
                  <a:gd name="T22" fmla="*/ 125 w 786"/>
                  <a:gd name="T23" fmla="*/ 445 h 786"/>
                  <a:gd name="T24" fmla="*/ 100 w 786"/>
                  <a:gd name="T25" fmla="*/ 435 h 786"/>
                  <a:gd name="T26" fmla="*/ 90 w 786"/>
                  <a:gd name="T27" fmla="*/ 410 h 786"/>
                  <a:gd name="T28" fmla="*/ 90 w 786"/>
                  <a:gd name="T29" fmla="*/ 376 h 786"/>
                  <a:gd name="T30" fmla="*/ 125 w 786"/>
                  <a:gd name="T31" fmla="*/ 341 h 786"/>
                  <a:gd name="T32" fmla="*/ 341 w 786"/>
                  <a:gd name="T33" fmla="*/ 340 h 786"/>
                  <a:gd name="T34" fmla="*/ 341 w 786"/>
                  <a:gd name="T35" fmla="*/ 125 h 786"/>
                  <a:gd name="T36" fmla="*/ 351 w 786"/>
                  <a:gd name="T37" fmla="*/ 100 h 786"/>
                  <a:gd name="T38" fmla="*/ 376 w 786"/>
                  <a:gd name="T39" fmla="*/ 90 h 786"/>
                  <a:gd name="T40" fmla="*/ 410 w 786"/>
                  <a:gd name="T41" fmla="*/ 90 h 786"/>
                  <a:gd name="T42" fmla="*/ 446 w 786"/>
                  <a:gd name="T43" fmla="*/ 125 h 786"/>
                  <a:gd name="T44" fmla="*/ 446 w 786"/>
                  <a:gd name="T45" fmla="*/ 340 h 786"/>
                  <a:gd name="T46" fmla="*/ 661 w 786"/>
                  <a:gd name="T47" fmla="*/ 341 h 786"/>
                  <a:gd name="T48" fmla="*/ 686 w 786"/>
                  <a:gd name="T49" fmla="*/ 351 h 786"/>
                  <a:gd name="T50" fmla="*/ 697 w 786"/>
                  <a:gd name="T51" fmla="*/ 376 h 786"/>
                  <a:gd name="T52" fmla="*/ 697 w 786"/>
                  <a:gd name="T53" fmla="*/ 410 h 786"/>
                  <a:gd name="T54" fmla="*/ 661 w 786"/>
                  <a:gd name="T55" fmla="*/ 445 h 786"/>
                  <a:gd name="T56" fmla="*/ 446 w 786"/>
                  <a:gd name="T57" fmla="*/ 445 h 786"/>
                  <a:gd name="T58" fmla="*/ 446 w 786"/>
                  <a:gd name="T59" fmla="*/ 661 h 786"/>
                  <a:gd name="T60" fmla="*/ 435 w 786"/>
                  <a:gd name="T61" fmla="*/ 686 h 786"/>
                  <a:gd name="T62" fmla="*/ 410 w 786"/>
                  <a:gd name="T63" fmla="*/ 696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6" h="786">
                    <a:moveTo>
                      <a:pt x="646" y="140"/>
                    </a:moveTo>
                    <a:cubicBezTo>
                      <a:pt x="507" y="0"/>
                      <a:pt x="280" y="0"/>
                      <a:pt x="140" y="140"/>
                    </a:cubicBezTo>
                    <a:cubicBezTo>
                      <a:pt x="0" y="280"/>
                      <a:pt x="0" y="506"/>
                      <a:pt x="140" y="646"/>
                    </a:cubicBezTo>
                    <a:cubicBezTo>
                      <a:pt x="280" y="786"/>
                      <a:pt x="507" y="786"/>
                      <a:pt x="647" y="646"/>
                    </a:cubicBezTo>
                    <a:cubicBezTo>
                      <a:pt x="786" y="506"/>
                      <a:pt x="786" y="279"/>
                      <a:pt x="646" y="140"/>
                    </a:cubicBezTo>
                    <a:close/>
                    <a:moveTo>
                      <a:pt x="410" y="696"/>
                    </a:moveTo>
                    <a:lnTo>
                      <a:pt x="410" y="696"/>
                    </a:lnTo>
                    <a:lnTo>
                      <a:pt x="376" y="696"/>
                    </a:lnTo>
                    <a:cubicBezTo>
                      <a:pt x="366" y="696"/>
                      <a:pt x="357" y="692"/>
                      <a:pt x="351" y="686"/>
                    </a:cubicBezTo>
                    <a:cubicBezTo>
                      <a:pt x="345" y="680"/>
                      <a:pt x="341" y="671"/>
                      <a:pt x="341" y="661"/>
                    </a:cubicBezTo>
                    <a:lnTo>
                      <a:pt x="341" y="445"/>
                    </a:lnTo>
                    <a:lnTo>
                      <a:pt x="125" y="445"/>
                    </a:lnTo>
                    <a:cubicBezTo>
                      <a:pt x="115" y="445"/>
                      <a:pt x="107" y="441"/>
                      <a:pt x="100" y="435"/>
                    </a:cubicBezTo>
                    <a:cubicBezTo>
                      <a:pt x="94" y="429"/>
                      <a:pt x="90" y="420"/>
                      <a:pt x="90" y="410"/>
                    </a:cubicBezTo>
                    <a:lnTo>
                      <a:pt x="90" y="376"/>
                    </a:lnTo>
                    <a:cubicBezTo>
                      <a:pt x="90" y="356"/>
                      <a:pt x="106" y="340"/>
                      <a:pt x="125" y="341"/>
                    </a:cubicBezTo>
                    <a:lnTo>
                      <a:pt x="341" y="340"/>
                    </a:lnTo>
                    <a:lnTo>
                      <a:pt x="341" y="125"/>
                    </a:lnTo>
                    <a:cubicBezTo>
                      <a:pt x="341" y="115"/>
                      <a:pt x="344" y="107"/>
                      <a:pt x="351" y="100"/>
                    </a:cubicBezTo>
                    <a:cubicBezTo>
                      <a:pt x="358" y="93"/>
                      <a:pt x="367" y="90"/>
                      <a:pt x="376" y="90"/>
                    </a:cubicBezTo>
                    <a:lnTo>
                      <a:pt x="410" y="90"/>
                    </a:lnTo>
                    <a:cubicBezTo>
                      <a:pt x="430" y="90"/>
                      <a:pt x="446" y="105"/>
                      <a:pt x="446" y="125"/>
                    </a:cubicBezTo>
                    <a:lnTo>
                      <a:pt x="446" y="340"/>
                    </a:lnTo>
                    <a:lnTo>
                      <a:pt x="661" y="341"/>
                    </a:lnTo>
                    <a:cubicBezTo>
                      <a:pt x="671" y="341"/>
                      <a:pt x="680" y="344"/>
                      <a:pt x="686" y="351"/>
                    </a:cubicBezTo>
                    <a:cubicBezTo>
                      <a:pt x="693" y="357"/>
                      <a:pt x="697" y="366"/>
                      <a:pt x="697" y="376"/>
                    </a:cubicBezTo>
                    <a:lnTo>
                      <a:pt x="697" y="410"/>
                    </a:lnTo>
                    <a:cubicBezTo>
                      <a:pt x="696" y="430"/>
                      <a:pt x="681" y="445"/>
                      <a:pt x="661" y="445"/>
                    </a:cubicBezTo>
                    <a:lnTo>
                      <a:pt x="446" y="445"/>
                    </a:lnTo>
                    <a:lnTo>
                      <a:pt x="446" y="661"/>
                    </a:lnTo>
                    <a:cubicBezTo>
                      <a:pt x="446" y="670"/>
                      <a:pt x="442" y="679"/>
                      <a:pt x="435" y="686"/>
                    </a:cubicBezTo>
                    <a:cubicBezTo>
                      <a:pt x="429" y="693"/>
                      <a:pt x="420" y="696"/>
                      <a:pt x="410" y="696"/>
                    </a:cubicBezTo>
                    <a:close/>
                  </a:path>
                </a:pathLst>
              </a:custGeom>
              <a:ln w="9525">
                <a:solidFill>
                  <a:srgbClr val="9BBEBE"/>
                </a:solidFill>
              </a:ln>
              <a:ex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7" name="Группа 1545"/>
            <p:cNvGrpSpPr/>
            <p:nvPr/>
          </p:nvGrpSpPr>
          <p:grpSpPr>
            <a:xfrm>
              <a:off x="8457159" y="4181475"/>
              <a:ext cx="407604" cy="510982"/>
              <a:chOff x="7593013" y="5494337"/>
              <a:chExt cx="438150" cy="549276"/>
            </a:xfrm>
            <a:grpFill/>
          </p:grpSpPr>
          <p:sp>
            <p:nvSpPr>
              <p:cNvPr id="98" name="Freeform 1285"/>
              <p:cNvSpPr>
                <a:spLocks noEditPoints="1"/>
              </p:cNvSpPr>
              <p:nvPr/>
            </p:nvSpPr>
            <p:spPr bwMode="auto">
              <a:xfrm>
                <a:off x="7593013" y="5494337"/>
                <a:ext cx="282575" cy="282575"/>
              </a:xfrm>
              <a:custGeom>
                <a:avLst/>
                <a:gdLst>
                  <a:gd name="T0" fmla="*/ 646 w 786"/>
                  <a:gd name="T1" fmla="*/ 140 h 787"/>
                  <a:gd name="T2" fmla="*/ 140 w 786"/>
                  <a:gd name="T3" fmla="*/ 140 h 787"/>
                  <a:gd name="T4" fmla="*/ 140 w 786"/>
                  <a:gd name="T5" fmla="*/ 647 h 787"/>
                  <a:gd name="T6" fmla="*/ 646 w 786"/>
                  <a:gd name="T7" fmla="*/ 647 h 787"/>
                  <a:gd name="T8" fmla="*/ 646 w 786"/>
                  <a:gd name="T9" fmla="*/ 140 h 787"/>
                  <a:gd name="T10" fmla="*/ 543 w 786"/>
                  <a:gd name="T11" fmla="*/ 482 h 787"/>
                  <a:gd name="T12" fmla="*/ 543 w 786"/>
                  <a:gd name="T13" fmla="*/ 482 h 787"/>
                  <a:gd name="T14" fmla="*/ 514 w 786"/>
                  <a:gd name="T15" fmla="*/ 524 h 787"/>
                  <a:gd name="T16" fmla="*/ 489 w 786"/>
                  <a:gd name="T17" fmla="*/ 560 h 787"/>
                  <a:gd name="T18" fmla="*/ 443 w 786"/>
                  <a:gd name="T19" fmla="*/ 627 h 787"/>
                  <a:gd name="T20" fmla="*/ 416 w 786"/>
                  <a:gd name="T21" fmla="*/ 648 h 787"/>
                  <a:gd name="T22" fmla="*/ 385 w 786"/>
                  <a:gd name="T23" fmla="*/ 656 h 787"/>
                  <a:gd name="T24" fmla="*/ 355 w 786"/>
                  <a:gd name="T25" fmla="*/ 656 h 787"/>
                  <a:gd name="T26" fmla="*/ 325 w 786"/>
                  <a:gd name="T27" fmla="*/ 648 h 787"/>
                  <a:gd name="T28" fmla="*/ 298 w 786"/>
                  <a:gd name="T29" fmla="*/ 627 h 787"/>
                  <a:gd name="T30" fmla="*/ 256 w 786"/>
                  <a:gd name="T31" fmla="*/ 567 h 787"/>
                  <a:gd name="T32" fmla="*/ 231 w 786"/>
                  <a:gd name="T33" fmla="*/ 531 h 787"/>
                  <a:gd name="T34" fmla="*/ 108 w 786"/>
                  <a:gd name="T35" fmla="*/ 353 h 787"/>
                  <a:gd name="T36" fmla="*/ 103 w 786"/>
                  <a:gd name="T37" fmla="*/ 327 h 787"/>
                  <a:gd name="T38" fmla="*/ 117 w 786"/>
                  <a:gd name="T39" fmla="*/ 305 h 787"/>
                  <a:gd name="T40" fmla="*/ 146 w 786"/>
                  <a:gd name="T41" fmla="*/ 285 h 787"/>
                  <a:gd name="T42" fmla="*/ 195 w 786"/>
                  <a:gd name="T43" fmla="*/ 294 h 787"/>
                  <a:gd name="T44" fmla="*/ 317 w 786"/>
                  <a:gd name="T45" fmla="*/ 471 h 787"/>
                  <a:gd name="T46" fmla="*/ 318 w 786"/>
                  <a:gd name="T47" fmla="*/ 471 h 787"/>
                  <a:gd name="T48" fmla="*/ 353 w 786"/>
                  <a:gd name="T49" fmla="*/ 523 h 787"/>
                  <a:gd name="T50" fmla="*/ 371 w 786"/>
                  <a:gd name="T51" fmla="*/ 529 h 787"/>
                  <a:gd name="T52" fmla="*/ 386 w 786"/>
                  <a:gd name="T53" fmla="*/ 525 h 787"/>
                  <a:gd name="T54" fmla="*/ 397 w 786"/>
                  <a:gd name="T55" fmla="*/ 509 h 787"/>
                  <a:gd name="T56" fmla="*/ 397 w 786"/>
                  <a:gd name="T57" fmla="*/ 509 h 787"/>
                  <a:gd name="T58" fmla="*/ 397 w 786"/>
                  <a:gd name="T59" fmla="*/ 509 h 787"/>
                  <a:gd name="T60" fmla="*/ 457 w 786"/>
                  <a:gd name="T61" fmla="*/ 423 h 787"/>
                  <a:gd name="T62" fmla="*/ 457 w 786"/>
                  <a:gd name="T63" fmla="*/ 423 h 787"/>
                  <a:gd name="T64" fmla="*/ 580 w 786"/>
                  <a:gd name="T65" fmla="*/ 245 h 787"/>
                  <a:gd name="T66" fmla="*/ 628 w 786"/>
                  <a:gd name="T67" fmla="*/ 236 h 787"/>
                  <a:gd name="T68" fmla="*/ 657 w 786"/>
                  <a:gd name="T69" fmla="*/ 256 h 787"/>
                  <a:gd name="T70" fmla="*/ 671 w 786"/>
                  <a:gd name="T71" fmla="*/ 279 h 787"/>
                  <a:gd name="T72" fmla="*/ 666 w 786"/>
                  <a:gd name="T73" fmla="*/ 305 h 787"/>
                  <a:gd name="T74" fmla="*/ 543 w 786"/>
                  <a:gd name="T75" fmla="*/ 482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6" h="787">
                    <a:moveTo>
                      <a:pt x="646" y="140"/>
                    </a:moveTo>
                    <a:cubicBezTo>
                      <a:pt x="506" y="1"/>
                      <a:pt x="280" y="0"/>
                      <a:pt x="140" y="140"/>
                    </a:cubicBezTo>
                    <a:cubicBezTo>
                      <a:pt x="0" y="280"/>
                      <a:pt x="0" y="507"/>
                      <a:pt x="140" y="647"/>
                    </a:cubicBezTo>
                    <a:cubicBezTo>
                      <a:pt x="280" y="787"/>
                      <a:pt x="506" y="787"/>
                      <a:pt x="646" y="647"/>
                    </a:cubicBezTo>
                    <a:cubicBezTo>
                      <a:pt x="786" y="507"/>
                      <a:pt x="786" y="280"/>
                      <a:pt x="646" y="140"/>
                    </a:cubicBezTo>
                    <a:close/>
                    <a:moveTo>
                      <a:pt x="543" y="482"/>
                    </a:moveTo>
                    <a:lnTo>
                      <a:pt x="543" y="482"/>
                    </a:lnTo>
                    <a:lnTo>
                      <a:pt x="514" y="524"/>
                    </a:lnTo>
                    <a:lnTo>
                      <a:pt x="489" y="560"/>
                    </a:lnTo>
                    <a:lnTo>
                      <a:pt x="443" y="627"/>
                    </a:lnTo>
                    <a:cubicBezTo>
                      <a:pt x="437" y="635"/>
                      <a:pt x="428" y="642"/>
                      <a:pt x="416" y="648"/>
                    </a:cubicBezTo>
                    <a:cubicBezTo>
                      <a:pt x="406" y="653"/>
                      <a:pt x="395" y="655"/>
                      <a:pt x="385" y="656"/>
                    </a:cubicBezTo>
                    <a:lnTo>
                      <a:pt x="355" y="656"/>
                    </a:lnTo>
                    <a:cubicBezTo>
                      <a:pt x="346" y="655"/>
                      <a:pt x="335" y="653"/>
                      <a:pt x="325" y="648"/>
                    </a:cubicBezTo>
                    <a:cubicBezTo>
                      <a:pt x="313" y="642"/>
                      <a:pt x="304" y="635"/>
                      <a:pt x="298" y="627"/>
                    </a:cubicBezTo>
                    <a:lnTo>
                      <a:pt x="256" y="567"/>
                    </a:lnTo>
                    <a:lnTo>
                      <a:pt x="231" y="531"/>
                    </a:lnTo>
                    <a:lnTo>
                      <a:pt x="108" y="353"/>
                    </a:lnTo>
                    <a:cubicBezTo>
                      <a:pt x="103" y="346"/>
                      <a:pt x="101" y="336"/>
                      <a:pt x="103" y="327"/>
                    </a:cubicBezTo>
                    <a:cubicBezTo>
                      <a:pt x="105" y="318"/>
                      <a:pt x="110" y="310"/>
                      <a:pt x="117" y="305"/>
                    </a:cubicBezTo>
                    <a:lnTo>
                      <a:pt x="146" y="285"/>
                    </a:lnTo>
                    <a:cubicBezTo>
                      <a:pt x="162" y="274"/>
                      <a:pt x="184" y="278"/>
                      <a:pt x="195" y="294"/>
                    </a:cubicBezTo>
                    <a:lnTo>
                      <a:pt x="317" y="471"/>
                    </a:lnTo>
                    <a:lnTo>
                      <a:pt x="318" y="471"/>
                    </a:lnTo>
                    <a:lnTo>
                      <a:pt x="353" y="523"/>
                    </a:lnTo>
                    <a:cubicBezTo>
                      <a:pt x="356" y="525"/>
                      <a:pt x="361" y="528"/>
                      <a:pt x="371" y="529"/>
                    </a:cubicBezTo>
                    <a:cubicBezTo>
                      <a:pt x="379" y="528"/>
                      <a:pt x="384" y="526"/>
                      <a:pt x="386" y="525"/>
                    </a:cubicBezTo>
                    <a:lnTo>
                      <a:pt x="397" y="509"/>
                    </a:lnTo>
                    <a:lnTo>
                      <a:pt x="397" y="509"/>
                    </a:lnTo>
                    <a:lnTo>
                      <a:pt x="397" y="509"/>
                    </a:lnTo>
                    <a:lnTo>
                      <a:pt x="457" y="423"/>
                    </a:lnTo>
                    <a:lnTo>
                      <a:pt x="457" y="423"/>
                    </a:lnTo>
                    <a:lnTo>
                      <a:pt x="580" y="245"/>
                    </a:lnTo>
                    <a:cubicBezTo>
                      <a:pt x="591" y="229"/>
                      <a:pt x="612" y="225"/>
                      <a:pt x="628" y="236"/>
                    </a:cubicBezTo>
                    <a:lnTo>
                      <a:pt x="657" y="256"/>
                    </a:lnTo>
                    <a:cubicBezTo>
                      <a:pt x="665" y="261"/>
                      <a:pt x="670" y="270"/>
                      <a:pt x="671" y="279"/>
                    </a:cubicBezTo>
                    <a:cubicBezTo>
                      <a:pt x="673" y="288"/>
                      <a:pt x="671" y="297"/>
                      <a:pt x="666" y="305"/>
                    </a:cubicBezTo>
                    <a:lnTo>
                      <a:pt x="543" y="482"/>
                    </a:lnTo>
                    <a:close/>
                  </a:path>
                </a:pathLst>
              </a:custGeom>
              <a:ln w="9525">
                <a:solidFill>
                  <a:srgbClr val="9BBEBE"/>
                </a:solidFill>
              </a:ln>
              <a:ex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1288"/>
              <p:cNvSpPr>
                <a:spLocks noEditPoints="1"/>
              </p:cNvSpPr>
              <p:nvPr/>
            </p:nvSpPr>
            <p:spPr bwMode="auto">
              <a:xfrm>
                <a:off x="7645400" y="5540375"/>
                <a:ext cx="385763" cy="503238"/>
              </a:xfrm>
              <a:custGeom>
                <a:avLst/>
                <a:gdLst>
                  <a:gd name="T0" fmla="*/ 973 w 1069"/>
                  <a:gd name="T1" fmla="*/ 0 h 1396"/>
                  <a:gd name="T2" fmla="*/ 531 w 1069"/>
                  <a:gd name="T3" fmla="*/ 0 h 1396"/>
                  <a:gd name="T4" fmla="*/ 637 w 1069"/>
                  <a:gd name="T5" fmla="*/ 268 h 1396"/>
                  <a:gd name="T6" fmla="*/ 246 w 1069"/>
                  <a:gd name="T7" fmla="*/ 659 h 1396"/>
                  <a:gd name="T8" fmla="*/ 0 w 1069"/>
                  <a:gd name="T9" fmla="*/ 572 h 1396"/>
                  <a:gd name="T10" fmla="*/ 0 w 1069"/>
                  <a:gd name="T11" fmla="*/ 1099 h 1396"/>
                  <a:gd name="T12" fmla="*/ 0 w 1069"/>
                  <a:gd name="T13" fmla="*/ 1241 h 1396"/>
                  <a:gd name="T14" fmla="*/ 0 w 1069"/>
                  <a:gd name="T15" fmla="*/ 1299 h 1396"/>
                  <a:gd name="T16" fmla="*/ 96 w 1069"/>
                  <a:gd name="T17" fmla="*/ 1396 h 1396"/>
                  <a:gd name="T18" fmla="*/ 973 w 1069"/>
                  <a:gd name="T19" fmla="*/ 1396 h 1396"/>
                  <a:gd name="T20" fmla="*/ 1068 w 1069"/>
                  <a:gd name="T21" fmla="*/ 1306 h 1396"/>
                  <a:gd name="T22" fmla="*/ 1068 w 1069"/>
                  <a:gd name="T23" fmla="*/ 1276 h 1396"/>
                  <a:gd name="T24" fmla="*/ 1069 w 1069"/>
                  <a:gd name="T25" fmla="*/ 1276 h 1396"/>
                  <a:gd name="T26" fmla="*/ 1069 w 1069"/>
                  <a:gd name="T27" fmla="*/ 1273 h 1396"/>
                  <a:gd name="T28" fmla="*/ 1069 w 1069"/>
                  <a:gd name="T29" fmla="*/ 1245 h 1396"/>
                  <a:gd name="T30" fmla="*/ 1069 w 1069"/>
                  <a:gd name="T31" fmla="*/ 493 h 1396"/>
                  <a:gd name="T32" fmla="*/ 1069 w 1069"/>
                  <a:gd name="T33" fmla="*/ 463 h 1396"/>
                  <a:gd name="T34" fmla="*/ 1069 w 1069"/>
                  <a:gd name="T35" fmla="*/ 441 h 1396"/>
                  <a:gd name="T36" fmla="*/ 1069 w 1069"/>
                  <a:gd name="T37" fmla="*/ 397 h 1396"/>
                  <a:gd name="T38" fmla="*/ 1069 w 1069"/>
                  <a:gd name="T39" fmla="*/ 97 h 1396"/>
                  <a:gd name="T40" fmla="*/ 973 w 1069"/>
                  <a:gd name="T41" fmla="*/ 0 h 1396"/>
                  <a:gd name="T42" fmla="*/ 737 w 1069"/>
                  <a:gd name="T43" fmla="*/ 198 h 1396"/>
                  <a:gd name="T44" fmla="*/ 737 w 1069"/>
                  <a:gd name="T45" fmla="*/ 198 h 1396"/>
                  <a:gd name="T46" fmla="*/ 938 w 1069"/>
                  <a:gd name="T47" fmla="*/ 198 h 1396"/>
                  <a:gd name="T48" fmla="*/ 938 w 1069"/>
                  <a:gd name="T49" fmla="*/ 260 h 1396"/>
                  <a:gd name="T50" fmla="*/ 737 w 1069"/>
                  <a:gd name="T51" fmla="*/ 260 h 1396"/>
                  <a:gd name="T52" fmla="*/ 737 w 1069"/>
                  <a:gd name="T53" fmla="*/ 198 h 1396"/>
                  <a:gd name="T54" fmla="*/ 737 w 1069"/>
                  <a:gd name="T55" fmla="*/ 375 h 1396"/>
                  <a:gd name="T56" fmla="*/ 737 w 1069"/>
                  <a:gd name="T57" fmla="*/ 375 h 1396"/>
                  <a:gd name="T58" fmla="*/ 938 w 1069"/>
                  <a:gd name="T59" fmla="*/ 375 h 1396"/>
                  <a:gd name="T60" fmla="*/ 938 w 1069"/>
                  <a:gd name="T61" fmla="*/ 436 h 1396"/>
                  <a:gd name="T62" fmla="*/ 737 w 1069"/>
                  <a:gd name="T63" fmla="*/ 436 h 1396"/>
                  <a:gd name="T64" fmla="*/ 737 w 1069"/>
                  <a:gd name="T65" fmla="*/ 375 h 1396"/>
                  <a:gd name="T66" fmla="*/ 664 w 1069"/>
                  <a:gd name="T67" fmla="*/ 1189 h 1396"/>
                  <a:gd name="T68" fmla="*/ 664 w 1069"/>
                  <a:gd name="T69" fmla="*/ 1189 h 1396"/>
                  <a:gd name="T70" fmla="*/ 116 w 1069"/>
                  <a:gd name="T71" fmla="*/ 1189 h 1396"/>
                  <a:gd name="T72" fmla="*/ 116 w 1069"/>
                  <a:gd name="T73" fmla="*/ 1127 h 1396"/>
                  <a:gd name="T74" fmla="*/ 664 w 1069"/>
                  <a:gd name="T75" fmla="*/ 1127 h 1396"/>
                  <a:gd name="T76" fmla="*/ 664 w 1069"/>
                  <a:gd name="T77" fmla="*/ 1189 h 1396"/>
                  <a:gd name="T78" fmla="*/ 664 w 1069"/>
                  <a:gd name="T79" fmla="*/ 1007 h 1396"/>
                  <a:gd name="T80" fmla="*/ 664 w 1069"/>
                  <a:gd name="T81" fmla="*/ 1007 h 1396"/>
                  <a:gd name="T82" fmla="*/ 116 w 1069"/>
                  <a:gd name="T83" fmla="*/ 1007 h 1396"/>
                  <a:gd name="T84" fmla="*/ 116 w 1069"/>
                  <a:gd name="T85" fmla="*/ 945 h 1396"/>
                  <a:gd name="T86" fmla="*/ 664 w 1069"/>
                  <a:gd name="T87" fmla="*/ 945 h 1396"/>
                  <a:gd name="T88" fmla="*/ 664 w 1069"/>
                  <a:gd name="T89" fmla="*/ 1007 h 1396"/>
                  <a:gd name="T90" fmla="*/ 664 w 1069"/>
                  <a:gd name="T91" fmla="*/ 824 h 1396"/>
                  <a:gd name="T92" fmla="*/ 664 w 1069"/>
                  <a:gd name="T93" fmla="*/ 824 h 1396"/>
                  <a:gd name="T94" fmla="*/ 116 w 1069"/>
                  <a:gd name="T95" fmla="*/ 824 h 1396"/>
                  <a:gd name="T96" fmla="*/ 116 w 1069"/>
                  <a:gd name="T97" fmla="*/ 763 h 1396"/>
                  <a:gd name="T98" fmla="*/ 664 w 1069"/>
                  <a:gd name="T99" fmla="*/ 763 h 1396"/>
                  <a:gd name="T100" fmla="*/ 664 w 1069"/>
                  <a:gd name="T101" fmla="*/ 824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69" h="1396">
                    <a:moveTo>
                      <a:pt x="973" y="0"/>
                    </a:moveTo>
                    <a:lnTo>
                      <a:pt x="531" y="0"/>
                    </a:lnTo>
                    <a:cubicBezTo>
                      <a:pt x="597" y="70"/>
                      <a:pt x="637" y="164"/>
                      <a:pt x="637" y="268"/>
                    </a:cubicBezTo>
                    <a:cubicBezTo>
                      <a:pt x="637" y="484"/>
                      <a:pt x="462" y="659"/>
                      <a:pt x="246" y="659"/>
                    </a:cubicBezTo>
                    <a:cubicBezTo>
                      <a:pt x="153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3" y="1396"/>
                      <a:pt x="96" y="1396"/>
                    </a:cubicBezTo>
                    <a:lnTo>
                      <a:pt x="973" y="1396"/>
                    </a:lnTo>
                    <a:cubicBezTo>
                      <a:pt x="1023" y="1396"/>
                      <a:pt x="1064" y="1356"/>
                      <a:pt x="1068" y="1306"/>
                    </a:cubicBezTo>
                    <a:lnTo>
                      <a:pt x="1068" y="1276"/>
                    </a:lnTo>
                    <a:lnTo>
                      <a:pt x="1069" y="1276"/>
                    </a:lnTo>
                    <a:lnTo>
                      <a:pt x="1069" y="1273"/>
                    </a:lnTo>
                    <a:lnTo>
                      <a:pt x="1069" y="1245"/>
                    </a:lnTo>
                    <a:lnTo>
                      <a:pt x="1069" y="493"/>
                    </a:lnTo>
                    <a:lnTo>
                      <a:pt x="1069" y="463"/>
                    </a:lnTo>
                    <a:lnTo>
                      <a:pt x="1069" y="441"/>
                    </a:lnTo>
                    <a:lnTo>
                      <a:pt x="1069" y="397"/>
                    </a:lnTo>
                    <a:lnTo>
                      <a:pt x="1069" y="97"/>
                    </a:lnTo>
                    <a:cubicBezTo>
                      <a:pt x="1069" y="44"/>
                      <a:pt x="1026" y="0"/>
                      <a:pt x="973" y="0"/>
                    </a:cubicBezTo>
                    <a:close/>
                    <a:moveTo>
                      <a:pt x="737" y="198"/>
                    </a:moveTo>
                    <a:lnTo>
                      <a:pt x="737" y="198"/>
                    </a:lnTo>
                    <a:lnTo>
                      <a:pt x="938" y="198"/>
                    </a:lnTo>
                    <a:lnTo>
                      <a:pt x="938" y="260"/>
                    </a:lnTo>
                    <a:lnTo>
                      <a:pt x="737" y="260"/>
                    </a:lnTo>
                    <a:lnTo>
                      <a:pt x="737" y="198"/>
                    </a:lnTo>
                    <a:close/>
                    <a:moveTo>
                      <a:pt x="737" y="375"/>
                    </a:moveTo>
                    <a:lnTo>
                      <a:pt x="737" y="375"/>
                    </a:lnTo>
                    <a:lnTo>
                      <a:pt x="938" y="375"/>
                    </a:lnTo>
                    <a:lnTo>
                      <a:pt x="938" y="436"/>
                    </a:lnTo>
                    <a:lnTo>
                      <a:pt x="737" y="436"/>
                    </a:lnTo>
                    <a:lnTo>
                      <a:pt x="737" y="375"/>
                    </a:lnTo>
                    <a:close/>
                    <a:moveTo>
                      <a:pt x="664" y="1189"/>
                    </a:moveTo>
                    <a:lnTo>
                      <a:pt x="664" y="1189"/>
                    </a:lnTo>
                    <a:lnTo>
                      <a:pt x="116" y="1189"/>
                    </a:lnTo>
                    <a:lnTo>
                      <a:pt x="116" y="1127"/>
                    </a:lnTo>
                    <a:lnTo>
                      <a:pt x="664" y="1127"/>
                    </a:lnTo>
                    <a:lnTo>
                      <a:pt x="664" y="1189"/>
                    </a:lnTo>
                    <a:close/>
                    <a:moveTo>
                      <a:pt x="664" y="1007"/>
                    </a:moveTo>
                    <a:lnTo>
                      <a:pt x="664" y="1007"/>
                    </a:lnTo>
                    <a:lnTo>
                      <a:pt x="116" y="1007"/>
                    </a:lnTo>
                    <a:lnTo>
                      <a:pt x="116" y="945"/>
                    </a:lnTo>
                    <a:lnTo>
                      <a:pt x="664" y="945"/>
                    </a:lnTo>
                    <a:lnTo>
                      <a:pt x="664" y="1007"/>
                    </a:lnTo>
                    <a:close/>
                    <a:moveTo>
                      <a:pt x="664" y="824"/>
                    </a:moveTo>
                    <a:lnTo>
                      <a:pt x="664" y="824"/>
                    </a:lnTo>
                    <a:lnTo>
                      <a:pt x="116" y="824"/>
                    </a:lnTo>
                    <a:lnTo>
                      <a:pt x="116" y="763"/>
                    </a:lnTo>
                    <a:lnTo>
                      <a:pt x="664" y="763"/>
                    </a:lnTo>
                    <a:lnTo>
                      <a:pt x="664" y="824"/>
                    </a:lnTo>
                    <a:close/>
                  </a:path>
                </a:pathLst>
              </a:custGeom>
              <a:ln w="9525">
                <a:solidFill>
                  <a:srgbClr val="9BBEBE"/>
                </a:solidFill>
              </a:ln>
              <a:ex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81" name="Группа 80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87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89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90" name="Picture 1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0" name="Параллелограмм 99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2" name="Прямоугольник 81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84" name="Прямоугольник 83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2465641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2" name="Picture 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8181" y="681877"/>
            <a:ext cx="8859899" cy="4429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" name="Группа 328"/>
          <p:cNvGrpSpPr/>
          <p:nvPr/>
        </p:nvGrpSpPr>
        <p:grpSpPr>
          <a:xfrm>
            <a:off x="492370" y="737359"/>
            <a:ext cx="8068827" cy="4397273"/>
            <a:chOff x="-4667250" y="5595938"/>
            <a:chExt cx="11331575" cy="6175375"/>
          </a:xfrm>
        </p:grpSpPr>
        <p:sp>
          <p:nvSpPr>
            <p:cNvPr id="36888" name="AutoShape 24"/>
            <p:cNvSpPr>
              <a:spLocks noChangeAspect="1" noChangeArrowheads="1" noTextEdit="1"/>
            </p:cNvSpPr>
            <p:nvPr/>
          </p:nvSpPr>
          <p:spPr bwMode="auto">
            <a:xfrm>
              <a:off x="-4667250" y="5595938"/>
              <a:ext cx="11328400" cy="6175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0" name="Freeform 26"/>
            <p:cNvSpPr>
              <a:spLocks noEditPoints="1"/>
            </p:cNvSpPr>
            <p:nvPr/>
          </p:nvSpPr>
          <p:spPr bwMode="auto">
            <a:xfrm>
              <a:off x="-4551363" y="7126288"/>
              <a:ext cx="8704263" cy="2125663"/>
            </a:xfrm>
            <a:custGeom>
              <a:avLst/>
              <a:gdLst/>
              <a:ahLst/>
              <a:cxnLst>
                <a:cxn ang="0">
                  <a:pos x="0" y="566"/>
                </a:cxn>
                <a:cxn ang="0">
                  <a:pos x="3" y="567"/>
                </a:cxn>
                <a:cxn ang="0">
                  <a:pos x="54" y="410"/>
                </a:cxn>
                <a:cxn ang="0">
                  <a:pos x="54" y="409"/>
                </a:cxn>
                <a:cxn ang="0">
                  <a:pos x="53" y="408"/>
                </a:cxn>
                <a:cxn ang="0">
                  <a:pos x="1976" y="304"/>
                </a:cxn>
                <a:cxn ang="0">
                  <a:pos x="2028" y="367"/>
                </a:cxn>
                <a:cxn ang="0">
                  <a:pos x="2030" y="364"/>
                </a:cxn>
                <a:cxn ang="0">
                  <a:pos x="2257" y="252"/>
                </a:cxn>
                <a:cxn ang="0">
                  <a:pos x="2062" y="372"/>
                </a:cxn>
                <a:cxn ang="0">
                  <a:pos x="2257" y="252"/>
                </a:cxn>
                <a:cxn ang="0">
                  <a:pos x="1190" y="241"/>
                </a:cxn>
                <a:cxn ang="0">
                  <a:pos x="1226" y="262"/>
                </a:cxn>
                <a:cxn ang="0">
                  <a:pos x="1192" y="238"/>
                </a:cxn>
                <a:cxn ang="0">
                  <a:pos x="2260" y="250"/>
                </a:cxn>
                <a:cxn ang="0">
                  <a:pos x="2321" y="218"/>
                </a:cxn>
                <a:cxn ang="0">
                  <a:pos x="2320" y="215"/>
                </a:cxn>
                <a:cxn ang="0">
                  <a:pos x="929" y="92"/>
                </a:cxn>
                <a:cxn ang="0">
                  <a:pos x="1186" y="239"/>
                </a:cxn>
                <a:cxn ang="0">
                  <a:pos x="1188" y="237"/>
                </a:cxn>
                <a:cxn ang="0">
                  <a:pos x="896" y="84"/>
                </a:cxn>
                <a:cxn ang="0">
                  <a:pos x="469" y="179"/>
                </a:cxn>
                <a:cxn ang="0">
                  <a:pos x="469" y="181"/>
                </a:cxn>
                <a:cxn ang="0">
                  <a:pos x="897" y="87"/>
                </a:cxn>
                <a:cxn ang="0">
                  <a:pos x="897" y="87"/>
                </a:cxn>
                <a:cxn ang="0">
                  <a:pos x="896" y="84"/>
                </a:cxn>
                <a:cxn ang="0">
                  <a:pos x="53" y="403"/>
                </a:cxn>
                <a:cxn ang="0">
                  <a:pos x="56" y="406"/>
                </a:cxn>
                <a:cxn ang="0">
                  <a:pos x="56" y="406"/>
                </a:cxn>
                <a:cxn ang="0">
                  <a:pos x="56" y="406"/>
                </a:cxn>
                <a:cxn ang="0">
                  <a:pos x="433" y="182"/>
                </a:cxn>
                <a:cxn ang="0">
                  <a:pos x="432" y="179"/>
                </a:cxn>
                <a:cxn ang="0">
                  <a:pos x="1582" y="57"/>
                </a:cxn>
                <a:cxn ang="0">
                  <a:pos x="1259" y="261"/>
                </a:cxn>
                <a:cxn ang="0">
                  <a:pos x="1581" y="61"/>
                </a:cxn>
                <a:cxn ang="0">
                  <a:pos x="1708" y="8"/>
                </a:cxn>
                <a:cxn ang="0">
                  <a:pos x="1706" y="11"/>
                </a:cxn>
                <a:cxn ang="0">
                  <a:pos x="1962" y="289"/>
                </a:cxn>
                <a:cxn ang="0">
                  <a:pos x="1673" y="0"/>
                </a:cxn>
                <a:cxn ang="0">
                  <a:pos x="1585" y="59"/>
                </a:cxn>
                <a:cxn ang="0">
                  <a:pos x="1673" y="4"/>
                </a:cxn>
              </a:cxnLst>
              <a:rect l="0" t="0" r="r" b="b"/>
              <a:pathLst>
                <a:path w="2321" h="567">
                  <a:moveTo>
                    <a:pt x="52" y="407"/>
                  </a:moveTo>
                  <a:cubicBezTo>
                    <a:pt x="5" y="549"/>
                    <a:pt x="0" y="564"/>
                    <a:pt x="0" y="566"/>
                  </a:cubicBezTo>
                  <a:cubicBezTo>
                    <a:pt x="1" y="566"/>
                    <a:pt x="2" y="567"/>
                    <a:pt x="3" y="567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47" y="432"/>
                    <a:pt x="53" y="413"/>
                    <a:pt x="54" y="410"/>
                  </a:cubicBezTo>
                  <a:cubicBezTo>
                    <a:pt x="54" y="410"/>
                    <a:pt x="54" y="410"/>
                    <a:pt x="54" y="410"/>
                  </a:cubicBezTo>
                  <a:cubicBezTo>
                    <a:pt x="54" y="409"/>
                    <a:pt x="54" y="409"/>
                    <a:pt x="54" y="409"/>
                  </a:cubicBezTo>
                  <a:cubicBezTo>
                    <a:pt x="54" y="409"/>
                    <a:pt x="54" y="409"/>
                    <a:pt x="54" y="409"/>
                  </a:cubicBezTo>
                  <a:cubicBezTo>
                    <a:pt x="54" y="410"/>
                    <a:pt x="54" y="410"/>
                    <a:pt x="54" y="410"/>
                  </a:cubicBezTo>
                  <a:cubicBezTo>
                    <a:pt x="53" y="408"/>
                    <a:pt x="53" y="408"/>
                    <a:pt x="53" y="408"/>
                  </a:cubicBezTo>
                  <a:cubicBezTo>
                    <a:pt x="52" y="407"/>
                    <a:pt x="52" y="407"/>
                    <a:pt x="52" y="407"/>
                  </a:cubicBezTo>
                  <a:moveTo>
                    <a:pt x="1976" y="304"/>
                  </a:moveTo>
                  <a:cubicBezTo>
                    <a:pt x="1974" y="305"/>
                    <a:pt x="1973" y="305"/>
                    <a:pt x="1972" y="306"/>
                  </a:cubicBezTo>
                  <a:cubicBezTo>
                    <a:pt x="2022" y="360"/>
                    <a:pt x="2027" y="366"/>
                    <a:pt x="2028" y="367"/>
                  </a:cubicBezTo>
                  <a:cubicBezTo>
                    <a:pt x="2028" y="367"/>
                    <a:pt x="2028" y="367"/>
                    <a:pt x="2028" y="366"/>
                  </a:cubicBezTo>
                  <a:cubicBezTo>
                    <a:pt x="2028" y="366"/>
                    <a:pt x="2029" y="365"/>
                    <a:pt x="2030" y="364"/>
                  </a:cubicBezTo>
                  <a:cubicBezTo>
                    <a:pt x="1984" y="313"/>
                    <a:pt x="1977" y="305"/>
                    <a:pt x="1976" y="304"/>
                  </a:cubicBezTo>
                  <a:moveTo>
                    <a:pt x="2257" y="252"/>
                  </a:moveTo>
                  <a:cubicBezTo>
                    <a:pt x="2060" y="369"/>
                    <a:pt x="2060" y="369"/>
                    <a:pt x="2060" y="369"/>
                  </a:cubicBezTo>
                  <a:cubicBezTo>
                    <a:pt x="2061" y="370"/>
                    <a:pt x="2061" y="371"/>
                    <a:pt x="2062" y="372"/>
                  </a:cubicBezTo>
                  <a:cubicBezTo>
                    <a:pt x="2158" y="315"/>
                    <a:pt x="2219" y="279"/>
                    <a:pt x="2257" y="256"/>
                  </a:cubicBezTo>
                  <a:cubicBezTo>
                    <a:pt x="2257" y="255"/>
                    <a:pt x="2257" y="253"/>
                    <a:pt x="2257" y="252"/>
                  </a:cubicBezTo>
                  <a:moveTo>
                    <a:pt x="1192" y="238"/>
                  </a:moveTo>
                  <a:cubicBezTo>
                    <a:pt x="1190" y="240"/>
                    <a:pt x="1190" y="241"/>
                    <a:pt x="1190" y="241"/>
                  </a:cubicBezTo>
                  <a:cubicBezTo>
                    <a:pt x="1190" y="241"/>
                    <a:pt x="1190" y="241"/>
                    <a:pt x="1190" y="241"/>
                  </a:cubicBezTo>
                  <a:cubicBezTo>
                    <a:pt x="1226" y="262"/>
                    <a:pt x="1226" y="262"/>
                    <a:pt x="1226" y="262"/>
                  </a:cubicBezTo>
                  <a:cubicBezTo>
                    <a:pt x="1227" y="261"/>
                    <a:pt x="1227" y="260"/>
                    <a:pt x="1227" y="259"/>
                  </a:cubicBezTo>
                  <a:cubicBezTo>
                    <a:pt x="1192" y="238"/>
                    <a:pt x="1192" y="238"/>
                    <a:pt x="1192" y="238"/>
                  </a:cubicBezTo>
                  <a:moveTo>
                    <a:pt x="2320" y="215"/>
                  </a:moveTo>
                  <a:cubicBezTo>
                    <a:pt x="2298" y="228"/>
                    <a:pt x="2278" y="239"/>
                    <a:pt x="2260" y="250"/>
                  </a:cubicBezTo>
                  <a:cubicBezTo>
                    <a:pt x="2260" y="251"/>
                    <a:pt x="2260" y="253"/>
                    <a:pt x="2260" y="254"/>
                  </a:cubicBezTo>
                  <a:cubicBezTo>
                    <a:pt x="2310" y="224"/>
                    <a:pt x="2320" y="219"/>
                    <a:pt x="2321" y="218"/>
                  </a:cubicBezTo>
                  <a:cubicBezTo>
                    <a:pt x="2321" y="218"/>
                    <a:pt x="2321" y="218"/>
                    <a:pt x="2321" y="218"/>
                  </a:cubicBezTo>
                  <a:cubicBezTo>
                    <a:pt x="2320" y="217"/>
                    <a:pt x="2320" y="216"/>
                    <a:pt x="2320" y="215"/>
                  </a:cubicBezTo>
                  <a:moveTo>
                    <a:pt x="931" y="89"/>
                  </a:moveTo>
                  <a:cubicBezTo>
                    <a:pt x="931" y="90"/>
                    <a:pt x="930" y="91"/>
                    <a:pt x="929" y="92"/>
                  </a:cubicBezTo>
                  <a:cubicBezTo>
                    <a:pt x="1186" y="239"/>
                    <a:pt x="1186" y="239"/>
                    <a:pt x="1186" y="239"/>
                  </a:cubicBezTo>
                  <a:cubicBezTo>
                    <a:pt x="1186" y="239"/>
                    <a:pt x="1186" y="239"/>
                    <a:pt x="1186" y="239"/>
                  </a:cubicBezTo>
                  <a:cubicBezTo>
                    <a:pt x="1186" y="239"/>
                    <a:pt x="1186" y="239"/>
                    <a:pt x="1186" y="239"/>
                  </a:cubicBezTo>
                  <a:cubicBezTo>
                    <a:pt x="1186" y="239"/>
                    <a:pt x="1186" y="239"/>
                    <a:pt x="1188" y="237"/>
                  </a:cubicBezTo>
                  <a:cubicBezTo>
                    <a:pt x="931" y="89"/>
                    <a:pt x="931" y="89"/>
                    <a:pt x="931" y="89"/>
                  </a:cubicBezTo>
                  <a:moveTo>
                    <a:pt x="896" y="84"/>
                  </a:moveTo>
                  <a:cubicBezTo>
                    <a:pt x="481" y="176"/>
                    <a:pt x="470" y="178"/>
                    <a:pt x="469" y="178"/>
                  </a:cubicBezTo>
                  <a:cubicBezTo>
                    <a:pt x="469" y="179"/>
                    <a:pt x="469" y="179"/>
                    <a:pt x="469" y="179"/>
                  </a:cubicBezTo>
                  <a:cubicBezTo>
                    <a:pt x="469" y="180"/>
                    <a:pt x="469" y="181"/>
                    <a:pt x="469" y="181"/>
                  </a:cubicBezTo>
                  <a:cubicBezTo>
                    <a:pt x="469" y="181"/>
                    <a:pt x="469" y="181"/>
                    <a:pt x="469" y="181"/>
                  </a:cubicBezTo>
                  <a:cubicBezTo>
                    <a:pt x="469" y="181"/>
                    <a:pt x="469" y="181"/>
                    <a:pt x="469" y="181"/>
                  </a:cubicBezTo>
                  <a:cubicBezTo>
                    <a:pt x="897" y="87"/>
                    <a:pt x="897" y="87"/>
                    <a:pt x="897" y="87"/>
                  </a:cubicBezTo>
                  <a:cubicBezTo>
                    <a:pt x="897" y="87"/>
                    <a:pt x="897" y="87"/>
                    <a:pt x="897" y="87"/>
                  </a:cubicBezTo>
                  <a:cubicBezTo>
                    <a:pt x="897" y="87"/>
                    <a:pt x="897" y="87"/>
                    <a:pt x="897" y="87"/>
                  </a:cubicBezTo>
                  <a:cubicBezTo>
                    <a:pt x="897" y="87"/>
                    <a:pt x="897" y="86"/>
                    <a:pt x="897" y="85"/>
                  </a:cubicBezTo>
                  <a:cubicBezTo>
                    <a:pt x="896" y="85"/>
                    <a:pt x="896" y="84"/>
                    <a:pt x="896" y="84"/>
                  </a:cubicBezTo>
                  <a:moveTo>
                    <a:pt x="164" y="66"/>
                  </a:moveTo>
                  <a:cubicBezTo>
                    <a:pt x="57" y="394"/>
                    <a:pt x="53" y="403"/>
                    <a:pt x="53" y="403"/>
                  </a:cubicBezTo>
                  <a:cubicBezTo>
                    <a:pt x="54" y="404"/>
                    <a:pt x="54" y="404"/>
                    <a:pt x="54" y="404"/>
                  </a:cubicBezTo>
                  <a:cubicBezTo>
                    <a:pt x="56" y="406"/>
                    <a:pt x="56" y="406"/>
                    <a:pt x="56" y="406"/>
                  </a:cubicBezTo>
                  <a:cubicBezTo>
                    <a:pt x="56" y="406"/>
                    <a:pt x="56" y="406"/>
                    <a:pt x="56" y="406"/>
                  </a:cubicBezTo>
                  <a:cubicBezTo>
                    <a:pt x="56" y="406"/>
                    <a:pt x="56" y="406"/>
                    <a:pt x="56" y="406"/>
                  </a:cubicBezTo>
                  <a:cubicBezTo>
                    <a:pt x="56" y="406"/>
                    <a:pt x="56" y="406"/>
                    <a:pt x="56" y="406"/>
                  </a:cubicBezTo>
                  <a:cubicBezTo>
                    <a:pt x="56" y="406"/>
                    <a:pt x="56" y="406"/>
                    <a:pt x="56" y="406"/>
                  </a:cubicBezTo>
                  <a:cubicBezTo>
                    <a:pt x="166" y="70"/>
                    <a:pt x="166" y="70"/>
                    <a:pt x="166" y="70"/>
                  </a:cubicBezTo>
                  <a:cubicBezTo>
                    <a:pt x="401" y="169"/>
                    <a:pt x="429" y="181"/>
                    <a:pt x="433" y="182"/>
                  </a:cubicBezTo>
                  <a:cubicBezTo>
                    <a:pt x="433" y="182"/>
                    <a:pt x="433" y="182"/>
                    <a:pt x="433" y="182"/>
                  </a:cubicBezTo>
                  <a:cubicBezTo>
                    <a:pt x="432" y="181"/>
                    <a:pt x="432" y="180"/>
                    <a:pt x="432" y="179"/>
                  </a:cubicBezTo>
                  <a:cubicBezTo>
                    <a:pt x="164" y="66"/>
                    <a:pt x="164" y="66"/>
                    <a:pt x="164" y="66"/>
                  </a:cubicBezTo>
                  <a:moveTo>
                    <a:pt x="1582" y="57"/>
                  </a:moveTo>
                  <a:cubicBezTo>
                    <a:pt x="1257" y="259"/>
                    <a:pt x="1257" y="259"/>
                    <a:pt x="1257" y="259"/>
                  </a:cubicBezTo>
                  <a:cubicBezTo>
                    <a:pt x="1258" y="260"/>
                    <a:pt x="1258" y="260"/>
                    <a:pt x="1259" y="261"/>
                  </a:cubicBezTo>
                  <a:cubicBezTo>
                    <a:pt x="1559" y="75"/>
                    <a:pt x="1580" y="63"/>
                    <a:pt x="1581" y="62"/>
                  </a:cubicBezTo>
                  <a:cubicBezTo>
                    <a:pt x="1581" y="62"/>
                    <a:pt x="1581" y="61"/>
                    <a:pt x="1581" y="61"/>
                  </a:cubicBezTo>
                  <a:cubicBezTo>
                    <a:pt x="1581" y="61"/>
                    <a:pt x="1581" y="61"/>
                    <a:pt x="1582" y="57"/>
                  </a:cubicBezTo>
                  <a:moveTo>
                    <a:pt x="1708" y="8"/>
                  </a:moveTo>
                  <a:cubicBezTo>
                    <a:pt x="1708" y="9"/>
                    <a:pt x="1707" y="10"/>
                    <a:pt x="1706" y="11"/>
                  </a:cubicBezTo>
                  <a:cubicBezTo>
                    <a:pt x="1706" y="11"/>
                    <a:pt x="1706" y="11"/>
                    <a:pt x="1706" y="11"/>
                  </a:cubicBezTo>
                  <a:cubicBezTo>
                    <a:pt x="1960" y="293"/>
                    <a:pt x="1960" y="293"/>
                    <a:pt x="1960" y="293"/>
                  </a:cubicBezTo>
                  <a:cubicBezTo>
                    <a:pt x="1961" y="292"/>
                    <a:pt x="1961" y="291"/>
                    <a:pt x="1962" y="289"/>
                  </a:cubicBezTo>
                  <a:cubicBezTo>
                    <a:pt x="1732" y="35"/>
                    <a:pt x="1710" y="10"/>
                    <a:pt x="1708" y="8"/>
                  </a:cubicBezTo>
                  <a:moveTo>
                    <a:pt x="1673" y="0"/>
                  </a:moveTo>
                  <a:cubicBezTo>
                    <a:pt x="1585" y="55"/>
                    <a:pt x="1585" y="55"/>
                    <a:pt x="1585" y="55"/>
                  </a:cubicBezTo>
                  <a:cubicBezTo>
                    <a:pt x="1585" y="59"/>
                    <a:pt x="1585" y="59"/>
                    <a:pt x="1585" y="59"/>
                  </a:cubicBezTo>
                  <a:cubicBezTo>
                    <a:pt x="1662" y="11"/>
                    <a:pt x="1672" y="5"/>
                    <a:pt x="1673" y="4"/>
                  </a:cubicBezTo>
                  <a:cubicBezTo>
                    <a:pt x="1673" y="4"/>
                    <a:pt x="1673" y="4"/>
                    <a:pt x="1673" y="4"/>
                  </a:cubicBezTo>
                  <a:cubicBezTo>
                    <a:pt x="1673" y="3"/>
                    <a:pt x="1673" y="2"/>
                    <a:pt x="1673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1" name="Freeform 27"/>
            <p:cNvSpPr>
              <a:spLocks noEditPoints="1"/>
            </p:cNvSpPr>
            <p:nvPr/>
          </p:nvSpPr>
          <p:spPr bwMode="auto">
            <a:xfrm>
              <a:off x="-1746250" y="6851651"/>
              <a:ext cx="3956050" cy="3149600"/>
            </a:xfrm>
            <a:custGeom>
              <a:avLst/>
              <a:gdLst/>
              <a:ahLst/>
              <a:cxnLst>
                <a:cxn ang="0">
                  <a:pos x="0" y="838"/>
                </a:cxn>
                <a:cxn ang="0">
                  <a:pos x="134" y="702"/>
                </a:cxn>
                <a:cxn ang="0">
                  <a:pos x="133" y="697"/>
                </a:cxn>
                <a:cxn ang="0">
                  <a:pos x="139" y="688"/>
                </a:cxn>
                <a:cxn ang="0">
                  <a:pos x="142" y="687"/>
                </a:cxn>
                <a:cxn ang="0">
                  <a:pos x="134" y="671"/>
                </a:cxn>
                <a:cxn ang="0">
                  <a:pos x="117" y="610"/>
                </a:cxn>
                <a:cxn ang="0">
                  <a:pos x="136" y="666"/>
                </a:cxn>
                <a:cxn ang="0">
                  <a:pos x="119" y="607"/>
                </a:cxn>
                <a:cxn ang="0">
                  <a:pos x="117" y="595"/>
                </a:cxn>
                <a:cxn ang="0">
                  <a:pos x="120" y="597"/>
                </a:cxn>
                <a:cxn ang="0">
                  <a:pos x="237" y="480"/>
                </a:cxn>
                <a:cxn ang="0">
                  <a:pos x="246" y="473"/>
                </a:cxn>
                <a:cxn ang="0">
                  <a:pos x="245" y="475"/>
                </a:cxn>
                <a:cxn ang="0">
                  <a:pos x="327" y="495"/>
                </a:cxn>
                <a:cxn ang="0">
                  <a:pos x="325" y="492"/>
                </a:cxn>
                <a:cxn ang="0">
                  <a:pos x="1054" y="279"/>
                </a:cxn>
                <a:cxn ang="0">
                  <a:pos x="844" y="367"/>
                </a:cxn>
                <a:cxn ang="0">
                  <a:pos x="844" y="369"/>
                </a:cxn>
                <a:cxn ang="0">
                  <a:pos x="844" y="370"/>
                </a:cxn>
                <a:cxn ang="0">
                  <a:pos x="1055" y="283"/>
                </a:cxn>
                <a:cxn ang="0">
                  <a:pos x="1054" y="279"/>
                </a:cxn>
                <a:cxn ang="0">
                  <a:pos x="440" y="309"/>
                </a:cxn>
                <a:cxn ang="0">
                  <a:pos x="438" y="312"/>
                </a:cxn>
                <a:cxn ang="0">
                  <a:pos x="341" y="482"/>
                </a:cxn>
                <a:cxn ang="0">
                  <a:pos x="442" y="314"/>
                </a:cxn>
                <a:cxn ang="0">
                  <a:pos x="442" y="314"/>
                </a:cxn>
                <a:cxn ang="0">
                  <a:pos x="527" y="166"/>
                </a:cxn>
                <a:cxn ang="0">
                  <a:pos x="527" y="166"/>
                </a:cxn>
                <a:cxn ang="0">
                  <a:pos x="525" y="164"/>
                </a:cxn>
                <a:cxn ang="0">
                  <a:pos x="834" y="130"/>
                </a:cxn>
                <a:cxn ang="0">
                  <a:pos x="833" y="134"/>
                </a:cxn>
                <a:cxn ang="0">
                  <a:pos x="832" y="360"/>
                </a:cxn>
                <a:cxn ang="0">
                  <a:pos x="834" y="359"/>
                </a:cxn>
                <a:cxn ang="0">
                  <a:pos x="837" y="132"/>
                </a:cxn>
                <a:cxn ang="0">
                  <a:pos x="838" y="13"/>
                </a:cxn>
                <a:cxn ang="0">
                  <a:pos x="836" y="13"/>
                </a:cxn>
                <a:cxn ang="0">
                  <a:pos x="679" y="10"/>
                </a:cxn>
                <a:cxn ang="0">
                  <a:pos x="540" y="158"/>
                </a:cxn>
                <a:cxn ang="0">
                  <a:pos x="606" y="182"/>
                </a:cxn>
                <a:cxn ang="0">
                  <a:pos x="679" y="10"/>
                </a:cxn>
                <a:cxn ang="0">
                  <a:pos x="694" y="0"/>
                </a:cxn>
                <a:cxn ang="0">
                  <a:pos x="694" y="4"/>
                </a:cxn>
                <a:cxn ang="0">
                  <a:pos x="826" y="3"/>
                </a:cxn>
                <a:cxn ang="0">
                  <a:pos x="826" y="1"/>
                </a:cxn>
              </a:cxnLst>
              <a:rect l="0" t="0" r="r" b="b"/>
              <a:pathLst>
                <a:path w="1055" h="840">
                  <a:moveTo>
                    <a:pt x="133" y="697"/>
                  </a:moveTo>
                  <a:cubicBezTo>
                    <a:pt x="0" y="838"/>
                    <a:pt x="0" y="838"/>
                    <a:pt x="0" y="838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114" y="722"/>
                    <a:pt x="131" y="704"/>
                    <a:pt x="134" y="702"/>
                  </a:cubicBezTo>
                  <a:cubicBezTo>
                    <a:pt x="134" y="702"/>
                    <a:pt x="134" y="701"/>
                    <a:pt x="134" y="701"/>
                  </a:cubicBezTo>
                  <a:cubicBezTo>
                    <a:pt x="133" y="700"/>
                    <a:pt x="133" y="699"/>
                    <a:pt x="133" y="697"/>
                  </a:cubicBezTo>
                  <a:moveTo>
                    <a:pt x="134" y="671"/>
                  </a:moveTo>
                  <a:cubicBezTo>
                    <a:pt x="137" y="684"/>
                    <a:pt x="138" y="687"/>
                    <a:pt x="139" y="688"/>
                  </a:cubicBezTo>
                  <a:cubicBezTo>
                    <a:pt x="139" y="687"/>
                    <a:pt x="140" y="687"/>
                    <a:pt x="142" y="687"/>
                  </a:cubicBezTo>
                  <a:cubicBezTo>
                    <a:pt x="142" y="687"/>
                    <a:pt x="142" y="687"/>
                    <a:pt x="142" y="687"/>
                  </a:cubicBezTo>
                  <a:cubicBezTo>
                    <a:pt x="137" y="671"/>
                    <a:pt x="137" y="671"/>
                    <a:pt x="137" y="671"/>
                  </a:cubicBezTo>
                  <a:cubicBezTo>
                    <a:pt x="134" y="671"/>
                    <a:pt x="134" y="671"/>
                    <a:pt x="134" y="671"/>
                  </a:cubicBezTo>
                  <a:moveTo>
                    <a:pt x="119" y="607"/>
                  </a:moveTo>
                  <a:cubicBezTo>
                    <a:pt x="119" y="608"/>
                    <a:pt x="118" y="609"/>
                    <a:pt x="117" y="610"/>
                  </a:cubicBezTo>
                  <a:cubicBezTo>
                    <a:pt x="129" y="655"/>
                    <a:pt x="132" y="664"/>
                    <a:pt x="133" y="666"/>
                  </a:cubicBezTo>
                  <a:cubicBezTo>
                    <a:pt x="136" y="666"/>
                    <a:pt x="136" y="666"/>
                    <a:pt x="136" y="666"/>
                  </a:cubicBezTo>
                  <a:cubicBezTo>
                    <a:pt x="136" y="666"/>
                    <a:pt x="136" y="666"/>
                    <a:pt x="136" y="666"/>
                  </a:cubicBezTo>
                  <a:cubicBezTo>
                    <a:pt x="119" y="607"/>
                    <a:pt x="119" y="607"/>
                    <a:pt x="119" y="607"/>
                  </a:cubicBezTo>
                  <a:moveTo>
                    <a:pt x="233" y="480"/>
                  </a:moveTo>
                  <a:cubicBezTo>
                    <a:pt x="121" y="591"/>
                    <a:pt x="117" y="595"/>
                    <a:pt x="117" y="595"/>
                  </a:cubicBezTo>
                  <a:cubicBezTo>
                    <a:pt x="118" y="596"/>
                    <a:pt x="119" y="596"/>
                    <a:pt x="120" y="597"/>
                  </a:cubicBezTo>
                  <a:cubicBezTo>
                    <a:pt x="120" y="597"/>
                    <a:pt x="120" y="597"/>
                    <a:pt x="120" y="597"/>
                  </a:cubicBezTo>
                  <a:cubicBezTo>
                    <a:pt x="120" y="597"/>
                    <a:pt x="120" y="597"/>
                    <a:pt x="120" y="598"/>
                  </a:cubicBezTo>
                  <a:cubicBezTo>
                    <a:pt x="223" y="494"/>
                    <a:pt x="235" y="482"/>
                    <a:pt x="237" y="480"/>
                  </a:cubicBezTo>
                  <a:cubicBezTo>
                    <a:pt x="235" y="480"/>
                    <a:pt x="234" y="480"/>
                    <a:pt x="233" y="480"/>
                  </a:cubicBezTo>
                  <a:moveTo>
                    <a:pt x="246" y="473"/>
                  </a:moveTo>
                  <a:cubicBezTo>
                    <a:pt x="246" y="473"/>
                    <a:pt x="246" y="473"/>
                    <a:pt x="246" y="473"/>
                  </a:cubicBezTo>
                  <a:cubicBezTo>
                    <a:pt x="246" y="474"/>
                    <a:pt x="246" y="474"/>
                    <a:pt x="245" y="475"/>
                  </a:cubicBezTo>
                  <a:cubicBezTo>
                    <a:pt x="245" y="475"/>
                    <a:pt x="245" y="475"/>
                    <a:pt x="245" y="476"/>
                  </a:cubicBezTo>
                  <a:cubicBezTo>
                    <a:pt x="311" y="491"/>
                    <a:pt x="324" y="494"/>
                    <a:pt x="327" y="495"/>
                  </a:cubicBezTo>
                  <a:cubicBezTo>
                    <a:pt x="326" y="494"/>
                    <a:pt x="326" y="493"/>
                    <a:pt x="325" y="492"/>
                  </a:cubicBezTo>
                  <a:cubicBezTo>
                    <a:pt x="325" y="492"/>
                    <a:pt x="325" y="492"/>
                    <a:pt x="325" y="492"/>
                  </a:cubicBezTo>
                  <a:cubicBezTo>
                    <a:pt x="252" y="474"/>
                    <a:pt x="246" y="473"/>
                    <a:pt x="246" y="473"/>
                  </a:cubicBezTo>
                  <a:moveTo>
                    <a:pt x="1054" y="279"/>
                  </a:moveTo>
                  <a:cubicBezTo>
                    <a:pt x="898" y="367"/>
                    <a:pt x="898" y="367"/>
                    <a:pt x="898" y="367"/>
                  </a:cubicBezTo>
                  <a:cubicBezTo>
                    <a:pt x="850" y="367"/>
                    <a:pt x="844" y="367"/>
                    <a:pt x="844" y="367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4" y="368"/>
                    <a:pt x="844" y="369"/>
                    <a:pt x="844" y="369"/>
                  </a:cubicBezTo>
                  <a:cubicBezTo>
                    <a:pt x="844" y="370"/>
                    <a:pt x="844" y="370"/>
                    <a:pt x="844" y="370"/>
                  </a:cubicBezTo>
                  <a:cubicBezTo>
                    <a:pt x="844" y="370"/>
                    <a:pt x="844" y="370"/>
                    <a:pt x="844" y="370"/>
                  </a:cubicBezTo>
                  <a:cubicBezTo>
                    <a:pt x="899" y="371"/>
                    <a:pt x="899" y="371"/>
                    <a:pt x="899" y="371"/>
                  </a:cubicBezTo>
                  <a:cubicBezTo>
                    <a:pt x="1052" y="284"/>
                    <a:pt x="1055" y="283"/>
                    <a:pt x="1055" y="283"/>
                  </a:cubicBezTo>
                  <a:cubicBezTo>
                    <a:pt x="1055" y="282"/>
                    <a:pt x="1055" y="282"/>
                    <a:pt x="1055" y="282"/>
                  </a:cubicBezTo>
                  <a:cubicBezTo>
                    <a:pt x="1055" y="282"/>
                    <a:pt x="1054" y="281"/>
                    <a:pt x="1054" y="279"/>
                  </a:cubicBezTo>
                  <a:moveTo>
                    <a:pt x="525" y="164"/>
                  </a:moveTo>
                  <a:cubicBezTo>
                    <a:pt x="440" y="309"/>
                    <a:pt x="440" y="309"/>
                    <a:pt x="440" y="309"/>
                  </a:cubicBezTo>
                  <a:cubicBezTo>
                    <a:pt x="440" y="309"/>
                    <a:pt x="440" y="310"/>
                    <a:pt x="440" y="310"/>
                  </a:cubicBezTo>
                  <a:cubicBezTo>
                    <a:pt x="438" y="312"/>
                    <a:pt x="438" y="312"/>
                    <a:pt x="438" y="312"/>
                  </a:cubicBezTo>
                  <a:cubicBezTo>
                    <a:pt x="438" y="312"/>
                    <a:pt x="438" y="312"/>
                    <a:pt x="438" y="312"/>
                  </a:cubicBezTo>
                  <a:cubicBezTo>
                    <a:pt x="341" y="482"/>
                    <a:pt x="341" y="482"/>
                    <a:pt x="341" y="482"/>
                  </a:cubicBezTo>
                  <a:cubicBezTo>
                    <a:pt x="342" y="482"/>
                    <a:pt x="342" y="483"/>
                    <a:pt x="343" y="484"/>
                  </a:cubicBezTo>
                  <a:cubicBezTo>
                    <a:pt x="432" y="332"/>
                    <a:pt x="441" y="316"/>
                    <a:pt x="442" y="314"/>
                  </a:cubicBezTo>
                  <a:cubicBezTo>
                    <a:pt x="442" y="314"/>
                    <a:pt x="442" y="314"/>
                    <a:pt x="442" y="314"/>
                  </a:cubicBezTo>
                  <a:cubicBezTo>
                    <a:pt x="442" y="314"/>
                    <a:pt x="442" y="314"/>
                    <a:pt x="442" y="314"/>
                  </a:cubicBezTo>
                  <a:cubicBezTo>
                    <a:pt x="444" y="311"/>
                    <a:pt x="444" y="311"/>
                    <a:pt x="444" y="311"/>
                  </a:cubicBezTo>
                  <a:cubicBezTo>
                    <a:pt x="527" y="166"/>
                    <a:pt x="527" y="166"/>
                    <a:pt x="527" y="166"/>
                  </a:cubicBezTo>
                  <a:cubicBezTo>
                    <a:pt x="527" y="166"/>
                    <a:pt x="527" y="166"/>
                    <a:pt x="527" y="166"/>
                  </a:cubicBezTo>
                  <a:cubicBezTo>
                    <a:pt x="527" y="166"/>
                    <a:pt x="527" y="166"/>
                    <a:pt x="527" y="166"/>
                  </a:cubicBezTo>
                  <a:cubicBezTo>
                    <a:pt x="526" y="165"/>
                    <a:pt x="526" y="164"/>
                    <a:pt x="525" y="164"/>
                  </a:cubicBezTo>
                  <a:cubicBezTo>
                    <a:pt x="525" y="164"/>
                    <a:pt x="525" y="164"/>
                    <a:pt x="525" y="164"/>
                  </a:cubicBezTo>
                  <a:moveTo>
                    <a:pt x="834" y="13"/>
                  </a:moveTo>
                  <a:cubicBezTo>
                    <a:pt x="834" y="130"/>
                    <a:pt x="834" y="130"/>
                    <a:pt x="834" y="130"/>
                  </a:cubicBezTo>
                  <a:cubicBezTo>
                    <a:pt x="834" y="130"/>
                    <a:pt x="834" y="130"/>
                    <a:pt x="834" y="130"/>
                  </a:cubicBezTo>
                  <a:cubicBezTo>
                    <a:pt x="833" y="134"/>
                    <a:pt x="833" y="134"/>
                    <a:pt x="833" y="134"/>
                  </a:cubicBezTo>
                  <a:cubicBezTo>
                    <a:pt x="833" y="134"/>
                    <a:pt x="833" y="135"/>
                    <a:pt x="833" y="135"/>
                  </a:cubicBezTo>
                  <a:cubicBezTo>
                    <a:pt x="832" y="360"/>
                    <a:pt x="832" y="360"/>
                    <a:pt x="832" y="360"/>
                  </a:cubicBezTo>
                  <a:cubicBezTo>
                    <a:pt x="833" y="359"/>
                    <a:pt x="833" y="359"/>
                    <a:pt x="834" y="359"/>
                  </a:cubicBezTo>
                  <a:cubicBezTo>
                    <a:pt x="834" y="359"/>
                    <a:pt x="834" y="359"/>
                    <a:pt x="834" y="359"/>
                  </a:cubicBezTo>
                  <a:cubicBezTo>
                    <a:pt x="835" y="359"/>
                    <a:pt x="835" y="359"/>
                    <a:pt x="836" y="360"/>
                  </a:cubicBezTo>
                  <a:cubicBezTo>
                    <a:pt x="837" y="132"/>
                    <a:pt x="837" y="132"/>
                    <a:pt x="837" y="132"/>
                  </a:cubicBezTo>
                  <a:cubicBezTo>
                    <a:pt x="837" y="128"/>
                    <a:pt x="837" y="128"/>
                    <a:pt x="837" y="128"/>
                  </a:cubicBezTo>
                  <a:cubicBezTo>
                    <a:pt x="838" y="30"/>
                    <a:pt x="838" y="15"/>
                    <a:pt x="838" y="13"/>
                  </a:cubicBezTo>
                  <a:cubicBezTo>
                    <a:pt x="838" y="13"/>
                    <a:pt x="838" y="13"/>
                    <a:pt x="838" y="13"/>
                  </a:cubicBezTo>
                  <a:cubicBezTo>
                    <a:pt x="837" y="13"/>
                    <a:pt x="837" y="13"/>
                    <a:pt x="836" y="13"/>
                  </a:cubicBezTo>
                  <a:cubicBezTo>
                    <a:pt x="835" y="13"/>
                    <a:pt x="835" y="13"/>
                    <a:pt x="834" y="13"/>
                  </a:cubicBezTo>
                  <a:moveTo>
                    <a:pt x="679" y="10"/>
                  </a:moveTo>
                  <a:cubicBezTo>
                    <a:pt x="605" y="177"/>
                    <a:pt x="605" y="177"/>
                    <a:pt x="605" y="177"/>
                  </a:cubicBezTo>
                  <a:cubicBezTo>
                    <a:pt x="540" y="158"/>
                    <a:pt x="540" y="158"/>
                    <a:pt x="540" y="158"/>
                  </a:cubicBezTo>
                  <a:cubicBezTo>
                    <a:pt x="540" y="159"/>
                    <a:pt x="540" y="160"/>
                    <a:pt x="540" y="160"/>
                  </a:cubicBezTo>
                  <a:cubicBezTo>
                    <a:pt x="606" y="182"/>
                    <a:pt x="606" y="182"/>
                    <a:pt x="606" y="182"/>
                  </a:cubicBezTo>
                  <a:cubicBezTo>
                    <a:pt x="672" y="34"/>
                    <a:pt x="681" y="15"/>
                    <a:pt x="682" y="12"/>
                  </a:cubicBezTo>
                  <a:cubicBezTo>
                    <a:pt x="681" y="12"/>
                    <a:pt x="680" y="11"/>
                    <a:pt x="679" y="10"/>
                  </a:cubicBezTo>
                  <a:cubicBezTo>
                    <a:pt x="679" y="10"/>
                    <a:pt x="679" y="10"/>
                    <a:pt x="679" y="10"/>
                  </a:cubicBezTo>
                  <a:moveTo>
                    <a:pt x="694" y="0"/>
                  </a:moveTo>
                  <a:cubicBezTo>
                    <a:pt x="694" y="1"/>
                    <a:pt x="694" y="2"/>
                    <a:pt x="694" y="2"/>
                  </a:cubicBezTo>
                  <a:cubicBezTo>
                    <a:pt x="694" y="3"/>
                    <a:pt x="694" y="4"/>
                    <a:pt x="694" y="4"/>
                  </a:cubicBezTo>
                  <a:cubicBezTo>
                    <a:pt x="810" y="4"/>
                    <a:pt x="824" y="5"/>
                    <a:pt x="826" y="5"/>
                  </a:cubicBezTo>
                  <a:cubicBezTo>
                    <a:pt x="826" y="4"/>
                    <a:pt x="826" y="4"/>
                    <a:pt x="826" y="3"/>
                  </a:cubicBezTo>
                  <a:cubicBezTo>
                    <a:pt x="826" y="3"/>
                    <a:pt x="826" y="2"/>
                    <a:pt x="826" y="1"/>
                  </a:cubicBezTo>
                  <a:cubicBezTo>
                    <a:pt x="826" y="1"/>
                    <a:pt x="826" y="1"/>
                    <a:pt x="826" y="1"/>
                  </a:cubicBezTo>
                  <a:cubicBezTo>
                    <a:pt x="694" y="0"/>
                    <a:pt x="694" y="0"/>
                    <a:pt x="694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2" name="Freeform 28"/>
            <p:cNvSpPr>
              <a:spLocks/>
            </p:cNvSpPr>
            <p:nvPr/>
          </p:nvSpPr>
          <p:spPr bwMode="auto">
            <a:xfrm>
              <a:off x="1722438" y="7054851"/>
              <a:ext cx="142875" cy="13811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1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5" y="27"/>
                </a:cxn>
                <a:cxn ang="0">
                  <a:pos x="35" y="27"/>
                </a:cxn>
                <a:cxn ang="0">
                  <a:pos x="38" y="18"/>
                </a:cxn>
                <a:cxn ang="0">
                  <a:pos x="19" y="0"/>
                </a:cxn>
                <a:cxn ang="0">
                  <a:pos x="19" y="0"/>
                </a:cxn>
              </a:cxnLst>
              <a:rect l="0" t="0" r="r" b="b"/>
              <a:pathLst>
                <a:path w="38" h="37">
                  <a:moveTo>
                    <a:pt x="19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32"/>
                    <a:pt x="10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5" y="37"/>
                    <a:pt x="30" y="35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29"/>
                    <a:pt x="35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7" y="25"/>
                    <a:pt x="38" y="22"/>
                    <a:pt x="38" y="18"/>
                  </a:cubicBezTo>
                  <a:cubicBezTo>
                    <a:pt x="38" y="8"/>
                    <a:pt x="2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3" name="Freeform 29"/>
            <p:cNvSpPr>
              <a:spLocks noEditPoints="1"/>
            </p:cNvSpPr>
            <p:nvPr/>
          </p:nvSpPr>
          <p:spPr bwMode="auto">
            <a:xfrm>
              <a:off x="3043238" y="8464551"/>
              <a:ext cx="134938" cy="1428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35" y="27"/>
                </a:cxn>
                <a:cxn ang="0">
                  <a:pos x="36" y="19"/>
                </a:cxn>
                <a:cxn ang="0">
                  <a:pos x="36" y="16"/>
                </a:cxn>
                <a:cxn ang="0">
                  <a:pos x="35" y="12"/>
                </a:cxn>
                <a:cxn ang="0">
                  <a:pos x="28" y="4"/>
                </a:cxn>
                <a:cxn ang="0">
                  <a:pos x="18" y="0"/>
                </a:cxn>
                <a:cxn ang="0">
                  <a:pos x="4" y="7"/>
                </a:cxn>
                <a:cxn ang="0">
                  <a:pos x="3" y="9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0" y="19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33" y="30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36" h="38">
                  <a:moveTo>
                    <a:pt x="28" y="4"/>
                  </a:moveTo>
                  <a:cubicBezTo>
                    <a:pt x="35" y="27"/>
                    <a:pt x="35" y="27"/>
                    <a:pt x="35" y="27"/>
                  </a:cubicBezTo>
                  <a:cubicBezTo>
                    <a:pt x="36" y="24"/>
                    <a:pt x="36" y="22"/>
                    <a:pt x="36" y="19"/>
                  </a:cubicBezTo>
                  <a:cubicBezTo>
                    <a:pt x="36" y="18"/>
                    <a:pt x="36" y="17"/>
                    <a:pt x="36" y="16"/>
                  </a:cubicBezTo>
                  <a:cubicBezTo>
                    <a:pt x="36" y="14"/>
                    <a:pt x="36" y="13"/>
                    <a:pt x="35" y="12"/>
                  </a:cubicBezTo>
                  <a:cubicBezTo>
                    <a:pt x="33" y="9"/>
                    <a:pt x="31" y="6"/>
                    <a:pt x="28" y="4"/>
                  </a:cubicBezTo>
                  <a:moveTo>
                    <a:pt x="18" y="0"/>
                  </a:moveTo>
                  <a:cubicBezTo>
                    <a:pt x="13" y="0"/>
                    <a:pt x="8" y="3"/>
                    <a:pt x="4" y="7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3"/>
                    <a:pt x="0" y="16"/>
                    <a:pt x="0" y="19"/>
                  </a:cubicBezTo>
                  <a:cubicBezTo>
                    <a:pt x="0" y="30"/>
                    <a:pt x="9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8"/>
                    <a:pt x="30" y="35"/>
                    <a:pt x="33" y="3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1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4" name="Freeform 30"/>
            <p:cNvSpPr>
              <a:spLocks/>
            </p:cNvSpPr>
            <p:nvPr/>
          </p:nvSpPr>
          <p:spPr bwMode="auto">
            <a:xfrm>
              <a:off x="4137025" y="7823201"/>
              <a:ext cx="139700" cy="14287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19"/>
                </a:cxn>
                <a:cxn ang="0">
                  <a:pos x="2" y="29"/>
                </a:cxn>
                <a:cxn ang="0">
                  <a:pos x="3" y="29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8" y="38"/>
                </a:cxn>
                <a:cxn ang="0">
                  <a:pos x="19" y="38"/>
                </a:cxn>
                <a:cxn ang="0">
                  <a:pos x="37" y="19"/>
                </a:cxn>
                <a:cxn ang="0">
                  <a:pos x="19" y="0"/>
                </a:cxn>
                <a:cxn ang="0">
                  <a:pos x="19" y="0"/>
                </a:cxn>
              </a:cxnLst>
              <a:rect l="0" t="0" r="r" b="b"/>
              <a:pathLst>
                <a:path w="37" h="38">
                  <a:moveTo>
                    <a:pt x="19" y="0"/>
                  </a:moveTo>
                  <a:cubicBezTo>
                    <a:pt x="8" y="0"/>
                    <a:pt x="0" y="9"/>
                    <a:pt x="0" y="19"/>
                  </a:cubicBezTo>
                  <a:cubicBezTo>
                    <a:pt x="0" y="22"/>
                    <a:pt x="1" y="26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30"/>
                    <a:pt x="3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8" y="35"/>
                    <a:pt x="12" y="38"/>
                    <a:pt x="18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8" y="38"/>
                    <a:pt x="37" y="30"/>
                    <a:pt x="37" y="19"/>
                  </a:cubicBezTo>
                  <a:cubicBezTo>
                    <a:pt x="37" y="9"/>
                    <a:pt x="2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5" name="Freeform 31"/>
            <p:cNvSpPr>
              <a:spLocks/>
            </p:cNvSpPr>
            <p:nvPr/>
          </p:nvSpPr>
          <p:spPr bwMode="auto">
            <a:xfrm>
              <a:off x="38100" y="8070851"/>
              <a:ext cx="134938" cy="13493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7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36" y="18"/>
                </a:cxn>
                <a:cxn ang="0">
                  <a:pos x="35" y="10"/>
                </a:cxn>
                <a:cxn ang="0">
                  <a:pos x="33" y="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12" y="0"/>
                    <a:pt x="7" y="2"/>
                    <a:pt x="4" y="8"/>
                  </a:cubicBezTo>
                  <a:cubicBezTo>
                    <a:pt x="3" y="8"/>
                    <a:pt x="3" y="9"/>
                    <a:pt x="2" y="10"/>
                  </a:cubicBezTo>
                  <a:cubicBezTo>
                    <a:pt x="1" y="13"/>
                    <a:pt x="0" y="15"/>
                    <a:pt x="0" y="17"/>
                  </a:cubicBezTo>
                  <a:cubicBezTo>
                    <a:pt x="0" y="28"/>
                    <a:pt x="9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9" y="36"/>
                    <a:pt x="36" y="28"/>
                    <a:pt x="36" y="18"/>
                  </a:cubicBezTo>
                  <a:cubicBezTo>
                    <a:pt x="36" y="15"/>
                    <a:pt x="36" y="12"/>
                    <a:pt x="35" y="10"/>
                  </a:cubicBezTo>
                  <a:cubicBezTo>
                    <a:pt x="34" y="9"/>
                    <a:pt x="34" y="8"/>
                    <a:pt x="33" y="7"/>
                  </a:cubicBezTo>
                  <a:cubicBezTo>
                    <a:pt x="30" y="2"/>
                    <a:pt x="2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6" name="Freeform 32"/>
            <p:cNvSpPr>
              <a:spLocks/>
            </p:cNvSpPr>
            <p:nvPr/>
          </p:nvSpPr>
          <p:spPr bwMode="auto">
            <a:xfrm>
              <a:off x="-1190625" y="7361238"/>
              <a:ext cx="134938" cy="13493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1" y="22"/>
                </a:cxn>
                <a:cxn ang="0">
                  <a:pos x="1" y="24"/>
                </a:cxn>
                <a:cxn ang="0">
                  <a:pos x="1" y="24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33" y="29"/>
                </a:cxn>
                <a:cxn ang="0">
                  <a:pos x="35" y="26"/>
                </a:cxn>
                <a:cxn ang="0">
                  <a:pos x="36" y="18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9" y="0"/>
                    <a:pt x="0" y="8"/>
                    <a:pt x="0" y="18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31"/>
                    <a:pt x="10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4" y="36"/>
                    <a:pt x="30" y="34"/>
                    <a:pt x="33" y="29"/>
                  </a:cubicBezTo>
                  <a:cubicBezTo>
                    <a:pt x="34" y="28"/>
                    <a:pt x="35" y="27"/>
                    <a:pt x="35" y="26"/>
                  </a:cubicBezTo>
                  <a:cubicBezTo>
                    <a:pt x="35" y="23"/>
                    <a:pt x="36" y="21"/>
                    <a:pt x="36" y="18"/>
                  </a:cubicBezTo>
                  <a:cubicBezTo>
                    <a:pt x="36" y="8"/>
                    <a:pt x="2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7" name="Freeform 33"/>
            <p:cNvSpPr>
              <a:spLocks/>
            </p:cNvSpPr>
            <p:nvPr/>
          </p:nvSpPr>
          <p:spPr bwMode="auto">
            <a:xfrm>
              <a:off x="-2930525" y="7726363"/>
              <a:ext cx="138113" cy="13811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1" y="22"/>
                </a:cxn>
                <a:cxn ang="0">
                  <a:pos x="1" y="22"/>
                </a:cxn>
                <a:cxn ang="0">
                  <a:pos x="18" y="37"/>
                </a:cxn>
                <a:cxn ang="0">
                  <a:pos x="19" y="3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7" y="19"/>
                </a:cxn>
                <a:cxn ang="0">
                  <a:pos x="37" y="18"/>
                </a:cxn>
                <a:cxn ang="0">
                  <a:pos x="37" y="18"/>
                </a:cxn>
                <a:cxn ang="0">
                  <a:pos x="19" y="0"/>
                </a:cxn>
                <a:cxn ang="0">
                  <a:pos x="19" y="0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31"/>
                    <a:pt x="10" y="37"/>
                    <a:pt x="18" y="37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28" y="37"/>
                    <a:pt x="36" y="30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8"/>
                    <a:pt x="2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8" name="Freeform 34"/>
            <p:cNvSpPr>
              <a:spLocks/>
            </p:cNvSpPr>
            <p:nvPr/>
          </p:nvSpPr>
          <p:spPr bwMode="auto">
            <a:xfrm>
              <a:off x="-4640263" y="9244013"/>
              <a:ext cx="134938" cy="1428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9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36" y="19"/>
                </a:cxn>
                <a:cxn ang="0">
                  <a:pos x="27" y="2"/>
                </a:cxn>
                <a:cxn ang="0">
                  <a:pos x="27" y="2"/>
                </a:cxn>
                <a:cxn ang="0">
                  <a:pos x="24" y="1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36" h="38">
                  <a:moveTo>
                    <a:pt x="18" y="0"/>
                  </a:moveTo>
                  <a:cubicBezTo>
                    <a:pt x="8" y="0"/>
                    <a:pt x="0" y="8"/>
                    <a:pt x="0" y="19"/>
                  </a:cubicBezTo>
                  <a:cubicBezTo>
                    <a:pt x="0" y="29"/>
                    <a:pt x="7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8" y="38"/>
                    <a:pt x="36" y="29"/>
                    <a:pt x="36" y="19"/>
                  </a:cubicBezTo>
                  <a:cubicBezTo>
                    <a:pt x="36" y="12"/>
                    <a:pt x="32" y="6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5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99" name="Freeform 35"/>
            <p:cNvSpPr>
              <a:spLocks/>
            </p:cNvSpPr>
            <p:nvPr/>
          </p:nvSpPr>
          <p:spPr bwMode="auto">
            <a:xfrm>
              <a:off x="-2589213" y="8389938"/>
              <a:ext cx="74613" cy="698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20" y="10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5" y="0"/>
                    <a:pt x="1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6" y="19"/>
                    <a:pt x="20" y="15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0" name="Freeform 36"/>
            <p:cNvSpPr>
              <a:spLocks/>
            </p:cNvSpPr>
            <p:nvPr/>
          </p:nvSpPr>
          <p:spPr bwMode="auto">
            <a:xfrm>
              <a:off x="-1138238" y="7635876"/>
              <a:ext cx="74613" cy="746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20" y="10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20" y="15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1" name="Freeform 37"/>
            <p:cNvSpPr>
              <a:spLocks/>
            </p:cNvSpPr>
            <p:nvPr/>
          </p:nvSpPr>
          <p:spPr bwMode="auto">
            <a:xfrm>
              <a:off x="338138" y="7080251"/>
              <a:ext cx="71438" cy="762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" y="1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9" y="10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cubicBezTo>
                    <a:pt x="5" y="0"/>
                    <a:pt x="1" y="4"/>
                    <a:pt x="1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19" y="16"/>
                    <a:pt x="19" y="10"/>
                  </a:cubicBezTo>
                  <a:cubicBezTo>
                    <a:pt x="19" y="4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2" name="Freeform 38"/>
            <p:cNvSpPr>
              <a:spLocks/>
            </p:cNvSpPr>
            <p:nvPr/>
          </p:nvSpPr>
          <p:spPr bwMode="auto">
            <a:xfrm>
              <a:off x="203200" y="7402513"/>
              <a:ext cx="76200" cy="7143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" y="9"/>
                </a:cxn>
                <a:cxn ang="0">
                  <a:pos x="4" y="17"/>
                </a:cxn>
                <a:cxn ang="0">
                  <a:pos x="5" y="17"/>
                </a:cxn>
                <a:cxn ang="0">
                  <a:pos x="7" y="19"/>
                </a:cxn>
                <a:cxn ang="0">
                  <a:pos x="7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19" y="13"/>
                </a:cxn>
                <a:cxn ang="0">
                  <a:pos x="20" y="11"/>
                </a:cxn>
                <a:cxn ang="0">
                  <a:pos x="20" y="9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5" y="0"/>
                    <a:pt x="1" y="4"/>
                    <a:pt x="1" y="9"/>
                  </a:cubicBezTo>
                  <a:cubicBezTo>
                    <a:pt x="0" y="12"/>
                    <a:pt x="2" y="15"/>
                    <a:pt x="4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6" y="17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9"/>
                    <a:pt x="18" y="17"/>
                    <a:pt x="19" y="13"/>
                  </a:cubicBezTo>
                  <a:cubicBezTo>
                    <a:pt x="20" y="13"/>
                    <a:pt x="20" y="12"/>
                    <a:pt x="20" y="11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3" name="Freeform 39"/>
            <p:cNvSpPr>
              <a:spLocks/>
            </p:cNvSpPr>
            <p:nvPr/>
          </p:nvSpPr>
          <p:spPr bwMode="auto">
            <a:xfrm>
              <a:off x="785813" y="6826251"/>
              <a:ext cx="69850" cy="7143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9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7" y="19"/>
                </a:cxn>
                <a:cxn ang="0">
                  <a:pos x="7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19" y="11"/>
                </a:cxn>
                <a:cxn ang="0">
                  <a:pos x="19" y="9"/>
                </a:cxn>
                <a:cxn ang="0">
                  <a:pos x="19" y="7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2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9"/>
                    <a:pt x="18" y="16"/>
                    <a:pt x="19" y="11"/>
                  </a:cubicBezTo>
                  <a:cubicBezTo>
                    <a:pt x="19" y="11"/>
                    <a:pt x="19" y="10"/>
                    <a:pt x="19" y="9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8" y="3"/>
                    <a:pt x="14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4" name="Freeform 40"/>
            <p:cNvSpPr>
              <a:spLocks/>
            </p:cNvSpPr>
            <p:nvPr/>
          </p:nvSpPr>
          <p:spPr bwMode="auto">
            <a:xfrm>
              <a:off x="1350963" y="6829426"/>
              <a:ext cx="74613" cy="7143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0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20" y="9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6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5"/>
                    <a:pt x="5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6" y="18"/>
                    <a:pt x="20" y="15"/>
                    <a:pt x="20" y="9"/>
                  </a:cubicBezTo>
                  <a:cubicBezTo>
                    <a:pt x="20" y="4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5" name="Freeform 41"/>
            <p:cNvSpPr>
              <a:spLocks/>
            </p:cNvSpPr>
            <p:nvPr/>
          </p:nvSpPr>
          <p:spPr bwMode="auto">
            <a:xfrm>
              <a:off x="1343025" y="8197851"/>
              <a:ext cx="76200" cy="7143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0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9" y="0"/>
                    <a:pt x="9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1"/>
                    <a:pt x="0" y="5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9"/>
                    <a:pt x="19" y="16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9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4"/>
                    <a:pt x="15" y="1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6" name="Freeform 42"/>
            <p:cNvSpPr>
              <a:spLocks/>
            </p:cNvSpPr>
            <p:nvPr/>
          </p:nvSpPr>
          <p:spPr bwMode="auto">
            <a:xfrm>
              <a:off x="2206625" y="7856538"/>
              <a:ext cx="71438" cy="714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9" y="9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3" y="17"/>
                    <a:pt x="6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4" y="19"/>
                    <a:pt x="19" y="14"/>
                    <a:pt x="19" y="9"/>
                  </a:cubicBezTo>
                  <a:cubicBezTo>
                    <a:pt x="19" y="4"/>
                    <a:pt x="15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7" name="Freeform 43"/>
            <p:cNvSpPr>
              <a:spLocks/>
            </p:cNvSpPr>
            <p:nvPr/>
          </p:nvSpPr>
          <p:spPr bwMode="auto">
            <a:xfrm>
              <a:off x="2798763" y="8194676"/>
              <a:ext cx="74613" cy="7778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10" y="21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1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21">
                  <a:moveTo>
                    <a:pt x="10" y="0"/>
                  </a:moveTo>
                  <a:cubicBezTo>
                    <a:pt x="7" y="0"/>
                    <a:pt x="4" y="2"/>
                    <a:pt x="2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6"/>
                    <a:pt x="5" y="21"/>
                    <a:pt x="10" y="21"/>
                  </a:cubicBezTo>
                  <a:cubicBezTo>
                    <a:pt x="10" y="21"/>
                    <a:pt x="11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4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17"/>
                    <a:pt x="20" y="14"/>
                    <a:pt x="20" y="11"/>
                  </a:cubicBezTo>
                  <a:cubicBezTo>
                    <a:pt x="20" y="5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8" name="Freeform 44"/>
            <p:cNvSpPr>
              <a:spLocks/>
            </p:cNvSpPr>
            <p:nvPr/>
          </p:nvSpPr>
          <p:spPr bwMode="auto">
            <a:xfrm>
              <a:off x="-527050" y="8648701"/>
              <a:ext cx="74613" cy="746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3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8"/>
                    <a:pt x="6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20" y="16"/>
                    <a:pt x="20" y="10"/>
                  </a:cubicBezTo>
                  <a:cubicBezTo>
                    <a:pt x="20" y="8"/>
                    <a:pt x="19" y="7"/>
                    <a:pt x="18" y="6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1"/>
                    <a:pt x="12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09" name="Freeform 45"/>
            <p:cNvSpPr>
              <a:spLocks/>
            </p:cNvSpPr>
            <p:nvPr/>
          </p:nvSpPr>
          <p:spPr bwMode="auto">
            <a:xfrm>
              <a:off x="-895350" y="8577263"/>
              <a:ext cx="71438" cy="746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0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8" y="15"/>
                </a:cxn>
                <a:cxn ang="0">
                  <a:pos x="19" y="13"/>
                </a:cxn>
                <a:cxn ang="0">
                  <a:pos x="19" y="13"/>
                </a:cxn>
                <a:cxn ang="0">
                  <a:pos x="19" y="13"/>
                </a:cxn>
                <a:cxn ang="0">
                  <a:pos x="19" y="10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2" y="18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8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3" y="20"/>
                    <a:pt x="16" y="19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9" y="11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0" name="Freeform 46"/>
            <p:cNvSpPr>
              <a:spLocks/>
            </p:cNvSpPr>
            <p:nvPr/>
          </p:nvSpPr>
          <p:spPr bwMode="auto">
            <a:xfrm>
              <a:off x="-1366838" y="9070976"/>
              <a:ext cx="71438" cy="762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6" y="18"/>
                </a:cxn>
                <a:cxn ang="0">
                  <a:pos x="18" y="14"/>
                </a:cxn>
                <a:cxn ang="0">
                  <a:pos x="19" y="10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6" y="3"/>
                </a:cxn>
                <a:cxn ang="0">
                  <a:pos x="16" y="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4" y="19"/>
                    <a:pt x="16" y="18"/>
                  </a:cubicBezTo>
                  <a:cubicBezTo>
                    <a:pt x="17" y="17"/>
                    <a:pt x="18" y="16"/>
                    <a:pt x="18" y="14"/>
                  </a:cubicBezTo>
                  <a:cubicBezTo>
                    <a:pt x="19" y="13"/>
                    <a:pt x="19" y="12"/>
                    <a:pt x="19" y="10"/>
                  </a:cubicBezTo>
                  <a:cubicBezTo>
                    <a:pt x="19" y="8"/>
                    <a:pt x="19" y="6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4"/>
                    <a:pt x="16" y="3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1" name="Freeform 47"/>
            <p:cNvSpPr>
              <a:spLocks/>
            </p:cNvSpPr>
            <p:nvPr/>
          </p:nvSpPr>
          <p:spPr bwMode="auto">
            <a:xfrm>
              <a:off x="-1247775" y="9428163"/>
              <a:ext cx="71438" cy="7461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9" y="20"/>
                </a:cxn>
                <a:cxn ang="0">
                  <a:pos x="10" y="20"/>
                </a:cxn>
                <a:cxn ang="0">
                  <a:pos x="19" y="1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2"/>
                    <a:pt x="0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8"/>
                    <a:pt x="5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19" y="15"/>
                    <a:pt x="19" y="10"/>
                  </a:cubicBezTo>
                  <a:cubicBezTo>
                    <a:pt x="19" y="4"/>
                    <a:pt x="15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2" name="Freeform 48"/>
            <p:cNvSpPr>
              <a:spLocks noEditPoints="1"/>
            </p:cNvSpPr>
            <p:nvPr/>
          </p:nvSpPr>
          <p:spPr bwMode="auto">
            <a:xfrm>
              <a:off x="-4595813" y="8401051"/>
              <a:ext cx="7034213" cy="2081213"/>
            </a:xfrm>
            <a:custGeom>
              <a:avLst/>
              <a:gdLst/>
              <a:ahLst/>
              <a:cxnLst>
                <a:cxn ang="0">
                  <a:pos x="1871" y="470"/>
                </a:cxn>
                <a:cxn ang="0">
                  <a:pos x="1873" y="555"/>
                </a:cxn>
                <a:cxn ang="0">
                  <a:pos x="896" y="253"/>
                </a:cxn>
                <a:cxn ang="0">
                  <a:pos x="897" y="257"/>
                </a:cxn>
                <a:cxn ang="0">
                  <a:pos x="1160" y="258"/>
                </a:cxn>
                <a:cxn ang="0">
                  <a:pos x="896" y="253"/>
                </a:cxn>
                <a:cxn ang="0">
                  <a:pos x="804" y="253"/>
                </a:cxn>
                <a:cxn ang="0">
                  <a:pos x="804" y="257"/>
                </a:cxn>
                <a:cxn ang="0">
                  <a:pos x="892" y="253"/>
                </a:cxn>
                <a:cxn ang="0">
                  <a:pos x="1875" y="228"/>
                </a:cxn>
                <a:cxn ang="0">
                  <a:pos x="1872" y="230"/>
                </a:cxn>
                <a:cxn ang="0">
                  <a:pos x="1874" y="453"/>
                </a:cxn>
                <a:cxn ang="0">
                  <a:pos x="68" y="66"/>
                </a:cxn>
                <a:cxn ang="0">
                  <a:pos x="66" y="69"/>
                </a:cxn>
                <a:cxn ang="0">
                  <a:pos x="183" y="184"/>
                </a:cxn>
                <a:cxn ang="0">
                  <a:pos x="68" y="66"/>
                </a:cxn>
                <a:cxn ang="0">
                  <a:pos x="409" y="53"/>
                </a:cxn>
                <a:cxn ang="0">
                  <a:pos x="211" y="182"/>
                </a:cxn>
                <a:cxn ang="0">
                  <a:pos x="409" y="53"/>
                </a:cxn>
                <a:cxn ang="0">
                  <a:pos x="434" y="55"/>
                </a:cxn>
                <a:cxn ang="0">
                  <a:pos x="788" y="249"/>
                </a:cxn>
                <a:cxn ang="0">
                  <a:pos x="1264" y="51"/>
                </a:cxn>
                <a:cxn ang="0">
                  <a:pos x="1181" y="245"/>
                </a:cxn>
                <a:cxn ang="0">
                  <a:pos x="1264" y="51"/>
                </a:cxn>
                <a:cxn ang="0">
                  <a:pos x="1285" y="45"/>
                </a:cxn>
                <a:cxn ang="0">
                  <a:pos x="1519" y="140"/>
                </a:cxn>
                <a:cxn ang="0">
                  <a:pos x="1876" y="11"/>
                </a:cxn>
                <a:cxn ang="0">
                  <a:pos x="1874" y="11"/>
                </a:cxn>
                <a:cxn ang="0">
                  <a:pos x="1872" y="215"/>
                </a:cxn>
                <a:cxn ang="0">
                  <a:pos x="1876" y="11"/>
                </a:cxn>
                <a:cxn ang="0">
                  <a:pos x="0" y="3"/>
                </a:cxn>
                <a:cxn ang="0">
                  <a:pos x="66" y="64"/>
                </a:cxn>
                <a:cxn ang="0">
                  <a:pos x="3" y="2"/>
                </a:cxn>
                <a:cxn ang="0">
                  <a:pos x="1534" y="140"/>
                </a:cxn>
                <a:cxn ang="0">
                  <a:pos x="1861" y="3"/>
                </a:cxn>
              </a:cxnLst>
              <a:rect l="0" t="0" r="r" b="b"/>
              <a:pathLst>
                <a:path w="1876" h="555">
                  <a:moveTo>
                    <a:pt x="1874" y="462"/>
                  </a:moveTo>
                  <a:cubicBezTo>
                    <a:pt x="1873" y="465"/>
                    <a:pt x="1872" y="467"/>
                    <a:pt x="1871" y="470"/>
                  </a:cubicBezTo>
                  <a:cubicBezTo>
                    <a:pt x="1870" y="555"/>
                    <a:pt x="1870" y="555"/>
                    <a:pt x="1870" y="555"/>
                  </a:cubicBezTo>
                  <a:cubicBezTo>
                    <a:pt x="1873" y="555"/>
                    <a:pt x="1873" y="555"/>
                    <a:pt x="1873" y="555"/>
                  </a:cubicBezTo>
                  <a:cubicBezTo>
                    <a:pt x="1874" y="462"/>
                    <a:pt x="1874" y="462"/>
                    <a:pt x="1874" y="462"/>
                  </a:cubicBezTo>
                  <a:moveTo>
                    <a:pt x="896" y="253"/>
                  </a:moveTo>
                  <a:cubicBezTo>
                    <a:pt x="897" y="257"/>
                    <a:pt x="897" y="257"/>
                    <a:pt x="897" y="257"/>
                  </a:cubicBezTo>
                  <a:cubicBezTo>
                    <a:pt x="897" y="257"/>
                    <a:pt x="897" y="257"/>
                    <a:pt x="897" y="257"/>
                  </a:cubicBezTo>
                  <a:cubicBezTo>
                    <a:pt x="1160" y="259"/>
                    <a:pt x="1160" y="259"/>
                    <a:pt x="1160" y="259"/>
                  </a:cubicBezTo>
                  <a:cubicBezTo>
                    <a:pt x="1160" y="259"/>
                    <a:pt x="1160" y="258"/>
                    <a:pt x="1160" y="258"/>
                  </a:cubicBezTo>
                  <a:cubicBezTo>
                    <a:pt x="1160" y="257"/>
                    <a:pt x="1160" y="256"/>
                    <a:pt x="1160" y="255"/>
                  </a:cubicBezTo>
                  <a:cubicBezTo>
                    <a:pt x="896" y="253"/>
                    <a:pt x="896" y="253"/>
                    <a:pt x="896" y="253"/>
                  </a:cubicBezTo>
                  <a:cubicBezTo>
                    <a:pt x="896" y="253"/>
                    <a:pt x="896" y="253"/>
                    <a:pt x="896" y="253"/>
                  </a:cubicBezTo>
                  <a:moveTo>
                    <a:pt x="804" y="253"/>
                  </a:moveTo>
                  <a:cubicBezTo>
                    <a:pt x="804" y="254"/>
                    <a:pt x="804" y="254"/>
                    <a:pt x="804" y="255"/>
                  </a:cubicBezTo>
                  <a:cubicBezTo>
                    <a:pt x="804" y="256"/>
                    <a:pt x="804" y="256"/>
                    <a:pt x="804" y="257"/>
                  </a:cubicBezTo>
                  <a:cubicBezTo>
                    <a:pt x="893" y="257"/>
                    <a:pt x="893" y="257"/>
                    <a:pt x="893" y="257"/>
                  </a:cubicBezTo>
                  <a:cubicBezTo>
                    <a:pt x="892" y="253"/>
                    <a:pt x="892" y="253"/>
                    <a:pt x="892" y="253"/>
                  </a:cubicBezTo>
                  <a:cubicBezTo>
                    <a:pt x="804" y="253"/>
                    <a:pt x="804" y="253"/>
                    <a:pt x="804" y="253"/>
                  </a:cubicBezTo>
                  <a:moveTo>
                    <a:pt x="1875" y="228"/>
                  </a:moveTo>
                  <a:cubicBezTo>
                    <a:pt x="1875" y="228"/>
                    <a:pt x="1875" y="228"/>
                    <a:pt x="1875" y="228"/>
                  </a:cubicBezTo>
                  <a:cubicBezTo>
                    <a:pt x="1874" y="229"/>
                    <a:pt x="1873" y="230"/>
                    <a:pt x="1872" y="230"/>
                  </a:cubicBezTo>
                  <a:cubicBezTo>
                    <a:pt x="1871" y="461"/>
                    <a:pt x="1871" y="461"/>
                    <a:pt x="1871" y="461"/>
                  </a:cubicBezTo>
                  <a:cubicBezTo>
                    <a:pt x="1872" y="459"/>
                    <a:pt x="1873" y="456"/>
                    <a:pt x="1874" y="453"/>
                  </a:cubicBezTo>
                  <a:cubicBezTo>
                    <a:pt x="1875" y="228"/>
                    <a:pt x="1875" y="228"/>
                    <a:pt x="1875" y="228"/>
                  </a:cubicBezTo>
                  <a:moveTo>
                    <a:pt x="68" y="66"/>
                  </a:moveTo>
                  <a:cubicBezTo>
                    <a:pt x="68" y="66"/>
                    <a:pt x="68" y="66"/>
                    <a:pt x="68" y="66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183" y="184"/>
                    <a:pt x="183" y="184"/>
                    <a:pt x="183" y="184"/>
                  </a:cubicBezTo>
                  <a:cubicBezTo>
                    <a:pt x="183" y="183"/>
                    <a:pt x="183" y="182"/>
                    <a:pt x="184" y="181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moveTo>
                    <a:pt x="409" y="53"/>
                  </a:moveTo>
                  <a:cubicBezTo>
                    <a:pt x="209" y="179"/>
                    <a:pt x="209" y="179"/>
                    <a:pt x="209" y="179"/>
                  </a:cubicBezTo>
                  <a:cubicBezTo>
                    <a:pt x="210" y="180"/>
                    <a:pt x="211" y="181"/>
                    <a:pt x="211" y="182"/>
                  </a:cubicBezTo>
                  <a:cubicBezTo>
                    <a:pt x="411" y="56"/>
                    <a:pt x="411" y="56"/>
                    <a:pt x="411" y="56"/>
                  </a:cubicBezTo>
                  <a:cubicBezTo>
                    <a:pt x="411" y="55"/>
                    <a:pt x="410" y="54"/>
                    <a:pt x="409" y="53"/>
                  </a:cubicBezTo>
                  <a:moveTo>
                    <a:pt x="435" y="52"/>
                  </a:moveTo>
                  <a:cubicBezTo>
                    <a:pt x="435" y="53"/>
                    <a:pt x="434" y="54"/>
                    <a:pt x="434" y="55"/>
                  </a:cubicBezTo>
                  <a:cubicBezTo>
                    <a:pt x="786" y="252"/>
                    <a:pt x="786" y="252"/>
                    <a:pt x="786" y="252"/>
                  </a:cubicBezTo>
                  <a:cubicBezTo>
                    <a:pt x="786" y="251"/>
                    <a:pt x="787" y="250"/>
                    <a:pt x="788" y="249"/>
                  </a:cubicBezTo>
                  <a:cubicBezTo>
                    <a:pt x="435" y="52"/>
                    <a:pt x="435" y="52"/>
                    <a:pt x="435" y="52"/>
                  </a:cubicBezTo>
                  <a:moveTo>
                    <a:pt x="1264" y="51"/>
                  </a:moveTo>
                  <a:cubicBezTo>
                    <a:pt x="1178" y="244"/>
                    <a:pt x="1178" y="244"/>
                    <a:pt x="1178" y="244"/>
                  </a:cubicBezTo>
                  <a:cubicBezTo>
                    <a:pt x="1179" y="244"/>
                    <a:pt x="1180" y="244"/>
                    <a:pt x="1181" y="245"/>
                  </a:cubicBezTo>
                  <a:cubicBezTo>
                    <a:pt x="1267" y="52"/>
                    <a:pt x="1267" y="52"/>
                    <a:pt x="1267" y="52"/>
                  </a:cubicBezTo>
                  <a:cubicBezTo>
                    <a:pt x="1266" y="52"/>
                    <a:pt x="1265" y="51"/>
                    <a:pt x="1264" y="51"/>
                  </a:cubicBezTo>
                  <a:moveTo>
                    <a:pt x="1286" y="42"/>
                  </a:moveTo>
                  <a:cubicBezTo>
                    <a:pt x="1286" y="43"/>
                    <a:pt x="1285" y="44"/>
                    <a:pt x="1285" y="45"/>
                  </a:cubicBezTo>
                  <a:cubicBezTo>
                    <a:pt x="1518" y="144"/>
                    <a:pt x="1518" y="144"/>
                    <a:pt x="1518" y="144"/>
                  </a:cubicBezTo>
                  <a:cubicBezTo>
                    <a:pt x="1518" y="142"/>
                    <a:pt x="1518" y="141"/>
                    <a:pt x="1519" y="140"/>
                  </a:cubicBezTo>
                  <a:cubicBezTo>
                    <a:pt x="1286" y="42"/>
                    <a:pt x="1286" y="42"/>
                    <a:pt x="1286" y="42"/>
                  </a:cubicBezTo>
                  <a:moveTo>
                    <a:pt x="1876" y="11"/>
                  </a:moveTo>
                  <a:cubicBezTo>
                    <a:pt x="1876" y="11"/>
                    <a:pt x="1875" y="11"/>
                    <a:pt x="1874" y="11"/>
                  </a:cubicBezTo>
                  <a:cubicBezTo>
                    <a:pt x="1874" y="11"/>
                    <a:pt x="1874" y="11"/>
                    <a:pt x="1874" y="11"/>
                  </a:cubicBezTo>
                  <a:cubicBezTo>
                    <a:pt x="1874" y="11"/>
                    <a:pt x="1874" y="11"/>
                    <a:pt x="1873" y="11"/>
                  </a:cubicBezTo>
                  <a:cubicBezTo>
                    <a:pt x="1872" y="215"/>
                    <a:pt x="1872" y="215"/>
                    <a:pt x="1872" y="215"/>
                  </a:cubicBezTo>
                  <a:cubicBezTo>
                    <a:pt x="1873" y="215"/>
                    <a:pt x="1874" y="216"/>
                    <a:pt x="1875" y="217"/>
                  </a:cubicBezTo>
                  <a:cubicBezTo>
                    <a:pt x="1876" y="11"/>
                    <a:pt x="1876" y="11"/>
                    <a:pt x="1876" y="11"/>
                  </a:cubicBezTo>
                  <a:moveTo>
                    <a:pt x="3" y="2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1860" y="0"/>
                  </a:moveTo>
                  <a:cubicBezTo>
                    <a:pt x="1534" y="140"/>
                    <a:pt x="1534" y="140"/>
                    <a:pt x="1534" y="140"/>
                  </a:cubicBezTo>
                  <a:cubicBezTo>
                    <a:pt x="1535" y="141"/>
                    <a:pt x="1535" y="142"/>
                    <a:pt x="1535" y="144"/>
                  </a:cubicBezTo>
                  <a:cubicBezTo>
                    <a:pt x="1861" y="3"/>
                    <a:pt x="1861" y="3"/>
                    <a:pt x="1861" y="3"/>
                  </a:cubicBezTo>
                  <a:cubicBezTo>
                    <a:pt x="1861" y="2"/>
                    <a:pt x="1860" y="1"/>
                    <a:pt x="186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3" name="Freeform 49"/>
            <p:cNvSpPr>
              <a:spLocks/>
            </p:cNvSpPr>
            <p:nvPr/>
          </p:nvSpPr>
          <p:spPr bwMode="auto">
            <a:xfrm>
              <a:off x="-4356100" y="8640763"/>
              <a:ext cx="14288" cy="222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0" y="7"/>
                </a:cxn>
                <a:cxn ang="0">
                  <a:pos x="5" y="14"/>
                </a:cxn>
                <a:cxn ang="0">
                  <a:pos x="9" y="5"/>
                </a:cxn>
                <a:cxn ang="0">
                  <a:pos x="5" y="0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5" y="14"/>
                  </a:lnTo>
                  <a:lnTo>
                    <a:pt x="9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4" name="Freeform 50"/>
            <p:cNvSpPr>
              <a:spLocks/>
            </p:cNvSpPr>
            <p:nvPr/>
          </p:nvSpPr>
          <p:spPr bwMode="auto">
            <a:xfrm>
              <a:off x="-4356100" y="8640763"/>
              <a:ext cx="14288" cy="222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0" y="7"/>
                </a:cxn>
                <a:cxn ang="0">
                  <a:pos x="5" y="14"/>
                </a:cxn>
                <a:cxn ang="0">
                  <a:pos x="9" y="5"/>
                </a:cxn>
                <a:cxn ang="0">
                  <a:pos x="5" y="0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5" y="14"/>
                  </a:lnTo>
                  <a:lnTo>
                    <a:pt x="9" y="5"/>
                  </a:lnTo>
                  <a:lnTo>
                    <a:pt x="5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5" name="Freeform 51"/>
            <p:cNvSpPr>
              <a:spLocks/>
            </p:cNvSpPr>
            <p:nvPr/>
          </p:nvSpPr>
          <p:spPr bwMode="auto">
            <a:xfrm>
              <a:off x="-1250950" y="9348788"/>
              <a:ext cx="190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0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lnTo>
                    <a:pt x="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6" name="Freeform 52"/>
            <p:cNvSpPr>
              <a:spLocks/>
            </p:cNvSpPr>
            <p:nvPr/>
          </p:nvSpPr>
          <p:spPr bwMode="auto">
            <a:xfrm>
              <a:off x="-1250950" y="9348788"/>
              <a:ext cx="190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0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lnTo>
                    <a:pt x="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2" y="10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7" name="Freeform 53"/>
            <p:cNvSpPr>
              <a:spLocks/>
            </p:cNvSpPr>
            <p:nvPr/>
          </p:nvSpPr>
          <p:spPr bwMode="auto">
            <a:xfrm>
              <a:off x="-1250950" y="9348788"/>
              <a:ext cx="190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0"/>
                </a:cxn>
                <a:cxn ang="0">
                  <a:pos x="12" y="1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2" y="1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8" name="Freeform 54"/>
            <p:cNvSpPr>
              <a:spLocks/>
            </p:cNvSpPr>
            <p:nvPr/>
          </p:nvSpPr>
          <p:spPr bwMode="auto">
            <a:xfrm>
              <a:off x="-1250950" y="9348788"/>
              <a:ext cx="190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0"/>
                </a:cxn>
                <a:cxn ang="0">
                  <a:pos x="12" y="1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2" y="1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19" name="Freeform 55"/>
            <p:cNvSpPr>
              <a:spLocks/>
            </p:cNvSpPr>
            <p:nvPr/>
          </p:nvSpPr>
          <p:spPr bwMode="auto">
            <a:xfrm>
              <a:off x="2378075" y="8332788"/>
              <a:ext cx="106363" cy="1095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13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6" y="29"/>
                </a:cxn>
                <a:cxn ang="0">
                  <a:pos x="28" y="15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29">
                  <a:moveTo>
                    <a:pt x="14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4" y="26"/>
                    <a:pt x="8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23" y="28"/>
                    <a:pt x="28" y="22"/>
                    <a:pt x="28" y="15"/>
                  </a:cubicBezTo>
                  <a:cubicBezTo>
                    <a:pt x="28" y="7"/>
                    <a:pt x="22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0" name="Freeform 56"/>
            <p:cNvSpPr>
              <a:spLocks/>
            </p:cNvSpPr>
            <p:nvPr/>
          </p:nvSpPr>
          <p:spPr bwMode="auto">
            <a:xfrm>
              <a:off x="117475" y="8486776"/>
              <a:ext cx="112713" cy="1127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5"/>
                </a:cxn>
                <a:cxn ang="0">
                  <a:pos x="7" y="28"/>
                </a:cxn>
                <a:cxn ang="0">
                  <a:pos x="10" y="29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28" y="22"/>
                </a:cxn>
                <a:cxn ang="0">
                  <a:pos x="29" y="19"/>
                </a:cxn>
                <a:cxn ang="0">
                  <a:pos x="30" y="15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9" y="29"/>
                    <a:pt x="10" y="29"/>
                  </a:cubicBezTo>
                  <a:cubicBezTo>
                    <a:pt x="12" y="30"/>
                    <a:pt x="13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0" y="30"/>
                    <a:pt x="25" y="27"/>
                    <a:pt x="28" y="22"/>
                  </a:cubicBezTo>
                  <a:cubicBezTo>
                    <a:pt x="28" y="21"/>
                    <a:pt x="29" y="20"/>
                    <a:pt x="29" y="19"/>
                  </a:cubicBezTo>
                  <a:cubicBezTo>
                    <a:pt x="29" y="18"/>
                    <a:pt x="30" y="16"/>
                    <a:pt x="30" y="15"/>
                  </a:cubicBezTo>
                  <a:cubicBezTo>
                    <a:pt x="30" y="7"/>
                    <a:pt x="2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1" name="Freeform 57"/>
            <p:cNvSpPr>
              <a:spLocks/>
            </p:cNvSpPr>
            <p:nvPr/>
          </p:nvSpPr>
          <p:spPr bwMode="auto">
            <a:xfrm>
              <a:off x="-246063" y="9312276"/>
              <a:ext cx="107950" cy="1079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29" y="15"/>
                </a:cxn>
                <a:cxn ang="0">
                  <a:pos x="21" y="2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9" h="29">
                  <a:moveTo>
                    <a:pt x="14" y="0"/>
                  </a:moveTo>
                  <a:cubicBezTo>
                    <a:pt x="7" y="0"/>
                    <a:pt x="1" y="5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" y="23"/>
                    <a:pt x="7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9" y="23"/>
                    <a:pt x="29" y="15"/>
                  </a:cubicBezTo>
                  <a:cubicBezTo>
                    <a:pt x="29" y="9"/>
                    <a:pt x="26" y="4"/>
                    <a:pt x="21" y="2"/>
                  </a:cubicBezTo>
                  <a:cubicBezTo>
                    <a:pt x="20" y="1"/>
                    <a:pt x="19" y="1"/>
                    <a:pt x="18" y="1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2" name="Freeform 58"/>
            <p:cNvSpPr>
              <a:spLocks/>
            </p:cNvSpPr>
            <p:nvPr/>
          </p:nvSpPr>
          <p:spPr bwMode="auto">
            <a:xfrm>
              <a:off x="-3065463" y="8520113"/>
              <a:ext cx="107950" cy="1095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4"/>
                </a:cxn>
                <a:cxn ang="0">
                  <a:pos x="1" y="21"/>
                </a:cxn>
                <a:cxn ang="0">
                  <a:pos x="3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26" y="23"/>
                </a:cxn>
                <a:cxn ang="0">
                  <a:pos x="27" y="20"/>
                </a:cxn>
                <a:cxn ang="0">
                  <a:pos x="29" y="14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9" h="29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16"/>
                    <a:pt x="1" y="19"/>
                    <a:pt x="1" y="21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6" y="27"/>
                    <a:pt x="10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9" y="29"/>
                    <a:pt x="23" y="27"/>
                    <a:pt x="26" y="23"/>
                  </a:cubicBezTo>
                  <a:cubicBezTo>
                    <a:pt x="26" y="22"/>
                    <a:pt x="27" y="21"/>
                    <a:pt x="27" y="20"/>
                  </a:cubicBezTo>
                  <a:cubicBezTo>
                    <a:pt x="28" y="18"/>
                    <a:pt x="29" y="16"/>
                    <a:pt x="29" y="14"/>
                  </a:cubicBezTo>
                  <a:cubicBezTo>
                    <a:pt x="29" y="6"/>
                    <a:pt x="22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3" name="Freeform 59"/>
            <p:cNvSpPr>
              <a:spLocks/>
            </p:cNvSpPr>
            <p:nvPr/>
          </p:nvSpPr>
          <p:spPr bwMode="auto">
            <a:xfrm>
              <a:off x="-1652588" y="9323388"/>
              <a:ext cx="71438" cy="666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3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9" y="11"/>
                </a:cxn>
                <a:cxn ang="0">
                  <a:pos x="19" y="9"/>
                </a:cxn>
                <a:cxn ang="0">
                  <a:pos x="19" y="7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4"/>
                    <a:pt x="5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4" y="18"/>
                    <a:pt x="18" y="15"/>
                    <a:pt x="19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8" y="3"/>
                    <a:pt x="14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4" name="Freeform 60"/>
            <p:cNvSpPr>
              <a:spLocks/>
            </p:cNvSpPr>
            <p:nvPr/>
          </p:nvSpPr>
          <p:spPr bwMode="auto">
            <a:xfrm>
              <a:off x="1096963" y="8907463"/>
              <a:ext cx="63500" cy="698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" y="5"/>
                </a:cxn>
                <a:cxn ang="0">
                  <a:pos x="0" y="9"/>
                </a:cxn>
                <a:cxn ang="0">
                  <a:pos x="0" y="10"/>
                </a:cxn>
                <a:cxn ang="0">
                  <a:pos x="8" y="19"/>
                </a:cxn>
                <a:cxn ang="0">
                  <a:pos x="9" y="19"/>
                </a:cxn>
                <a:cxn ang="0">
                  <a:pos x="17" y="10"/>
                </a:cxn>
                <a:cxn ang="0">
                  <a:pos x="17" y="9"/>
                </a:cxn>
                <a:cxn ang="0">
                  <a:pos x="16" y="5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7" h="19">
                  <a:moveTo>
                    <a:pt x="9" y="0"/>
                  </a:moveTo>
                  <a:cubicBezTo>
                    <a:pt x="5" y="0"/>
                    <a:pt x="2" y="2"/>
                    <a:pt x="1" y="5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5"/>
                    <a:pt x="4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3" y="19"/>
                    <a:pt x="17" y="15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7"/>
                    <a:pt x="17" y="6"/>
                    <a:pt x="16" y="5"/>
                  </a:cubicBezTo>
                  <a:cubicBezTo>
                    <a:pt x="15" y="2"/>
                    <a:pt x="12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5" name="Freeform 61"/>
            <p:cNvSpPr>
              <a:spLocks/>
            </p:cNvSpPr>
            <p:nvPr/>
          </p:nvSpPr>
          <p:spPr bwMode="auto">
            <a:xfrm>
              <a:off x="-3913188" y="9048751"/>
              <a:ext cx="112713" cy="10953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" y="8"/>
                </a:cxn>
                <a:cxn ang="0">
                  <a:pos x="1" y="11"/>
                </a:cxn>
                <a:cxn ang="0">
                  <a:pos x="0" y="1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30" y="14"/>
                </a:cxn>
                <a:cxn ang="0">
                  <a:pos x="29" y="9"/>
                </a:cxn>
                <a:cxn ang="0">
                  <a:pos x="27" y="6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30" h="29">
                  <a:moveTo>
                    <a:pt x="15" y="0"/>
                  </a:moveTo>
                  <a:cubicBezTo>
                    <a:pt x="9" y="0"/>
                    <a:pt x="4" y="3"/>
                    <a:pt x="2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22"/>
                    <a:pt x="7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3" y="29"/>
                    <a:pt x="30" y="22"/>
                    <a:pt x="30" y="14"/>
                  </a:cubicBezTo>
                  <a:cubicBezTo>
                    <a:pt x="30" y="12"/>
                    <a:pt x="30" y="10"/>
                    <a:pt x="29" y="9"/>
                  </a:cubicBezTo>
                  <a:cubicBezTo>
                    <a:pt x="29" y="8"/>
                    <a:pt x="28" y="7"/>
                    <a:pt x="27" y="6"/>
                  </a:cubicBezTo>
                  <a:cubicBezTo>
                    <a:pt x="25" y="2"/>
                    <a:pt x="20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6" name="Freeform 62"/>
            <p:cNvSpPr>
              <a:spLocks/>
            </p:cNvSpPr>
            <p:nvPr/>
          </p:nvSpPr>
          <p:spPr bwMode="auto">
            <a:xfrm>
              <a:off x="-4667250" y="8302626"/>
              <a:ext cx="112713" cy="1127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19" y="29"/>
                </a:cxn>
                <a:cxn ang="0">
                  <a:pos x="22" y="28"/>
                </a:cxn>
                <a:cxn ang="0">
                  <a:pos x="30" y="15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7" y="30"/>
                    <a:pt x="18" y="30"/>
                    <a:pt x="19" y="29"/>
                  </a:cubicBezTo>
                  <a:cubicBezTo>
                    <a:pt x="20" y="29"/>
                    <a:pt x="21" y="29"/>
                    <a:pt x="22" y="28"/>
                  </a:cubicBezTo>
                  <a:cubicBezTo>
                    <a:pt x="27" y="26"/>
                    <a:pt x="30" y="21"/>
                    <a:pt x="30" y="15"/>
                  </a:cubicBezTo>
                  <a:cubicBezTo>
                    <a:pt x="30" y="6"/>
                    <a:pt x="2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7" name="Freeform 63"/>
            <p:cNvSpPr>
              <a:spLocks noEditPoints="1"/>
            </p:cNvSpPr>
            <p:nvPr/>
          </p:nvSpPr>
          <p:spPr bwMode="auto">
            <a:xfrm>
              <a:off x="965200" y="5711826"/>
              <a:ext cx="5699125" cy="5935663"/>
            </a:xfrm>
            <a:custGeom>
              <a:avLst/>
              <a:gdLst/>
              <a:ahLst/>
              <a:cxnLst>
                <a:cxn ang="0">
                  <a:pos x="0" y="1582"/>
                </a:cxn>
                <a:cxn ang="0">
                  <a:pos x="3" y="1583"/>
                </a:cxn>
                <a:cxn ang="0">
                  <a:pos x="86" y="1332"/>
                </a:cxn>
                <a:cxn ang="0">
                  <a:pos x="199" y="1326"/>
                </a:cxn>
                <a:cxn ang="0">
                  <a:pos x="525" y="1353"/>
                </a:cxn>
                <a:cxn ang="0">
                  <a:pos x="198" y="1323"/>
                </a:cxn>
                <a:cxn ang="0">
                  <a:pos x="112" y="1315"/>
                </a:cxn>
                <a:cxn ang="0">
                  <a:pos x="182" y="1325"/>
                </a:cxn>
                <a:cxn ang="0">
                  <a:pos x="112" y="1315"/>
                </a:cxn>
                <a:cxn ang="0">
                  <a:pos x="551" y="1338"/>
                </a:cxn>
                <a:cxn ang="0">
                  <a:pos x="553" y="1340"/>
                </a:cxn>
                <a:cxn ang="0">
                  <a:pos x="578" y="1251"/>
                </a:cxn>
                <a:cxn ang="0">
                  <a:pos x="579" y="1247"/>
                </a:cxn>
                <a:cxn ang="0">
                  <a:pos x="582" y="1250"/>
                </a:cxn>
                <a:cxn ang="0">
                  <a:pos x="682" y="932"/>
                </a:cxn>
                <a:cxn ang="0">
                  <a:pos x="704" y="911"/>
                </a:cxn>
                <a:cxn ang="0">
                  <a:pos x="740" y="906"/>
                </a:cxn>
                <a:cxn ang="0">
                  <a:pos x="739" y="904"/>
                </a:cxn>
                <a:cxn ang="0">
                  <a:pos x="743" y="903"/>
                </a:cxn>
                <a:cxn ang="0">
                  <a:pos x="743" y="903"/>
                </a:cxn>
                <a:cxn ang="0">
                  <a:pos x="996" y="849"/>
                </a:cxn>
                <a:cxn ang="0">
                  <a:pos x="1252" y="520"/>
                </a:cxn>
                <a:cxn ang="0">
                  <a:pos x="1020" y="830"/>
                </a:cxn>
                <a:cxn ang="0">
                  <a:pos x="1021" y="831"/>
                </a:cxn>
                <a:cxn ang="0">
                  <a:pos x="1253" y="521"/>
                </a:cxn>
                <a:cxn ang="0">
                  <a:pos x="1252" y="520"/>
                </a:cxn>
                <a:cxn ang="0">
                  <a:pos x="1252" y="520"/>
                </a:cxn>
                <a:cxn ang="0">
                  <a:pos x="1401" y="134"/>
                </a:cxn>
                <a:cxn ang="0">
                  <a:pos x="1516" y="412"/>
                </a:cxn>
                <a:cxn ang="0">
                  <a:pos x="1276" y="497"/>
                </a:cxn>
                <a:cxn ang="0">
                  <a:pos x="1520" y="414"/>
                </a:cxn>
                <a:cxn ang="0">
                  <a:pos x="1403" y="134"/>
                </a:cxn>
                <a:cxn ang="0">
                  <a:pos x="1401" y="134"/>
                </a:cxn>
                <a:cxn ang="0">
                  <a:pos x="1348" y="0"/>
                </a:cxn>
                <a:cxn ang="0">
                  <a:pos x="1346" y="1"/>
                </a:cxn>
                <a:cxn ang="0">
                  <a:pos x="1400" y="130"/>
                </a:cxn>
                <a:cxn ang="0">
                  <a:pos x="1400" y="131"/>
                </a:cxn>
                <a:cxn ang="0">
                  <a:pos x="1402" y="131"/>
                </a:cxn>
                <a:cxn ang="0">
                  <a:pos x="1348" y="0"/>
                </a:cxn>
              </a:cxnLst>
              <a:rect l="0" t="0" r="r" b="b"/>
              <a:pathLst>
                <a:path w="1520" h="1583">
                  <a:moveTo>
                    <a:pt x="86" y="1332"/>
                  </a:moveTo>
                  <a:cubicBezTo>
                    <a:pt x="10" y="1553"/>
                    <a:pt x="1" y="1579"/>
                    <a:pt x="0" y="1582"/>
                  </a:cubicBezTo>
                  <a:cubicBezTo>
                    <a:pt x="0" y="1582"/>
                    <a:pt x="0" y="1582"/>
                    <a:pt x="0" y="1582"/>
                  </a:cubicBezTo>
                  <a:cubicBezTo>
                    <a:pt x="1" y="1582"/>
                    <a:pt x="2" y="1582"/>
                    <a:pt x="3" y="1583"/>
                  </a:cubicBezTo>
                  <a:cubicBezTo>
                    <a:pt x="89" y="1333"/>
                    <a:pt x="89" y="1333"/>
                    <a:pt x="89" y="1333"/>
                  </a:cubicBezTo>
                  <a:cubicBezTo>
                    <a:pt x="88" y="1333"/>
                    <a:pt x="87" y="1332"/>
                    <a:pt x="86" y="1332"/>
                  </a:cubicBezTo>
                  <a:moveTo>
                    <a:pt x="198" y="1323"/>
                  </a:moveTo>
                  <a:cubicBezTo>
                    <a:pt x="198" y="1324"/>
                    <a:pt x="198" y="1324"/>
                    <a:pt x="199" y="1326"/>
                  </a:cubicBezTo>
                  <a:cubicBezTo>
                    <a:pt x="494" y="1353"/>
                    <a:pt x="523" y="1356"/>
                    <a:pt x="525" y="1356"/>
                  </a:cubicBezTo>
                  <a:cubicBezTo>
                    <a:pt x="524" y="1355"/>
                    <a:pt x="525" y="1354"/>
                    <a:pt x="525" y="1353"/>
                  </a:cubicBezTo>
                  <a:cubicBezTo>
                    <a:pt x="525" y="1353"/>
                    <a:pt x="525" y="1353"/>
                    <a:pt x="525" y="1353"/>
                  </a:cubicBezTo>
                  <a:cubicBezTo>
                    <a:pt x="198" y="1323"/>
                    <a:pt x="198" y="1323"/>
                    <a:pt x="198" y="1323"/>
                  </a:cubicBezTo>
                  <a:moveTo>
                    <a:pt x="112" y="1315"/>
                  </a:moveTo>
                  <a:cubicBezTo>
                    <a:pt x="112" y="1315"/>
                    <a:pt x="112" y="1315"/>
                    <a:pt x="112" y="1315"/>
                  </a:cubicBezTo>
                  <a:cubicBezTo>
                    <a:pt x="112" y="1316"/>
                    <a:pt x="112" y="1317"/>
                    <a:pt x="112" y="1318"/>
                  </a:cubicBezTo>
                  <a:cubicBezTo>
                    <a:pt x="170" y="1323"/>
                    <a:pt x="180" y="1324"/>
                    <a:pt x="182" y="1325"/>
                  </a:cubicBezTo>
                  <a:cubicBezTo>
                    <a:pt x="182" y="1323"/>
                    <a:pt x="183" y="1322"/>
                    <a:pt x="183" y="1321"/>
                  </a:cubicBezTo>
                  <a:cubicBezTo>
                    <a:pt x="119" y="1316"/>
                    <a:pt x="112" y="1315"/>
                    <a:pt x="112" y="1315"/>
                  </a:cubicBezTo>
                  <a:moveTo>
                    <a:pt x="578" y="1251"/>
                  </a:moveTo>
                  <a:cubicBezTo>
                    <a:pt x="554" y="1327"/>
                    <a:pt x="551" y="1337"/>
                    <a:pt x="551" y="1338"/>
                  </a:cubicBezTo>
                  <a:cubicBezTo>
                    <a:pt x="551" y="1338"/>
                    <a:pt x="551" y="1338"/>
                    <a:pt x="551" y="1338"/>
                  </a:cubicBezTo>
                  <a:cubicBezTo>
                    <a:pt x="551" y="1339"/>
                    <a:pt x="552" y="1339"/>
                    <a:pt x="553" y="1340"/>
                  </a:cubicBezTo>
                  <a:cubicBezTo>
                    <a:pt x="580" y="1254"/>
                    <a:pt x="580" y="1254"/>
                    <a:pt x="580" y="1254"/>
                  </a:cubicBezTo>
                  <a:cubicBezTo>
                    <a:pt x="578" y="1251"/>
                    <a:pt x="578" y="1251"/>
                    <a:pt x="578" y="1251"/>
                  </a:cubicBezTo>
                  <a:moveTo>
                    <a:pt x="682" y="932"/>
                  </a:moveTo>
                  <a:cubicBezTo>
                    <a:pt x="586" y="1225"/>
                    <a:pt x="580" y="1246"/>
                    <a:pt x="579" y="1247"/>
                  </a:cubicBezTo>
                  <a:cubicBezTo>
                    <a:pt x="579" y="1247"/>
                    <a:pt x="579" y="1248"/>
                    <a:pt x="579" y="1248"/>
                  </a:cubicBezTo>
                  <a:cubicBezTo>
                    <a:pt x="579" y="1248"/>
                    <a:pt x="579" y="1248"/>
                    <a:pt x="582" y="1250"/>
                  </a:cubicBezTo>
                  <a:cubicBezTo>
                    <a:pt x="684" y="932"/>
                    <a:pt x="684" y="932"/>
                    <a:pt x="684" y="932"/>
                  </a:cubicBezTo>
                  <a:cubicBezTo>
                    <a:pt x="683" y="932"/>
                    <a:pt x="683" y="932"/>
                    <a:pt x="682" y="932"/>
                  </a:cubicBezTo>
                  <a:moveTo>
                    <a:pt x="739" y="904"/>
                  </a:moveTo>
                  <a:cubicBezTo>
                    <a:pt x="704" y="911"/>
                    <a:pt x="704" y="911"/>
                    <a:pt x="704" y="911"/>
                  </a:cubicBezTo>
                  <a:cubicBezTo>
                    <a:pt x="703" y="913"/>
                    <a:pt x="704" y="913"/>
                    <a:pt x="704" y="914"/>
                  </a:cubicBezTo>
                  <a:cubicBezTo>
                    <a:pt x="740" y="906"/>
                    <a:pt x="740" y="906"/>
                    <a:pt x="740" y="906"/>
                  </a:cubicBezTo>
                  <a:cubicBezTo>
                    <a:pt x="739" y="905"/>
                    <a:pt x="739" y="904"/>
                    <a:pt x="739" y="904"/>
                  </a:cubicBezTo>
                  <a:cubicBezTo>
                    <a:pt x="739" y="904"/>
                    <a:pt x="739" y="904"/>
                    <a:pt x="739" y="904"/>
                  </a:cubicBezTo>
                  <a:moveTo>
                    <a:pt x="996" y="846"/>
                  </a:moveTo>
                  <a:cubicBezTo>
                    <a:pt x="743" y="903"/>
                    <a:pt x="743" y="903"/>
                    <a:pt x="743" y="903"/>
                  </a:cubicBezTo>
                  <a:cubicBezTo>
                    <a:pt x="743" y="903"/>
                    <a:pt x="743" y="903"/>
                    <a:pt x="743" y="903"/>
                  </a:cubicBezTo>
                  <a:cubicBezTo>
                    <a:pt x="743" y="903"/>
                    <a:pt x="743" y="903"/>
                    <a:pt x="743" y="903"/>
                  </a:cubicBezTo>
                  <a:cubicBezTo>
                    <a:pt x="743" y="903"/>
                    <a:pt x="743" y="903"/>
                    <a:pt x="743" y="906"/>
                  </a:cubicBezTo>
                  <a:cubicBezTo>
                    <a:pt x="996" y="849"/>
                    <a:pt x="996" y="849"/>
                    <a:pt x="996" y="849"/>
                  </a:cubicBezTo>
                  <a:cubicBezTo>
                    <a:pt x="996" y="848"/>
                    <a:pt x="996" y="847"/>
                    <a:pt x="996" y="846"/>
                  </a:cubicBezTo>
                  <a:moveTo>
                    <a:pt x="1252" y="520"/>
                  </a:moveTo>
                  <a:cubicBezTo>
                    <a:pt x="1020" y="830"/>
                    <a:pt x="1020" y="830"/>
                    <a:pt x="1020" y="830"/>
                  </a:cubicBezTo>
                  <a:cubicBezTo>
                    <a:pt x="1020" y="830"/>
                    <a:pt x="1020" y="830"/>
                    <a:pt x="1020" y="830"/>
                  </a:cubicBezTo>
                  <a:cubicBezTo>
                    <a:pt x="1020" y="830"/>
                    <a:pt x="1020" y="830"/>
                    <a:pt x="1020" y="830"/>
                  </a:cubicBezTo>
                  <a:cubicBezTo>
                    <a:pt x="1021" y="830"/>
                    <a:pt x="1021" y="830"/>
                    <a:pt x="1021" y="831"/>
                  </a:cubicBezTo>
                  <a:cubicBezTo>
                    <a:pt x="1022" y="831"/>
                    <a:pt x="1022" y="831"/>
                    <a:pt x="1023" y="832"/>
                  </a:cubicBezTo>
                  <a:cubicBezTo>
                    <a:pt x="1247" y="530"/>
                    <a:pt x="1253" y="522"/>
                    <a:pt x="1253" y="521"/>
                  </a:cubicBezTo>
                  <a:cubicBezTo>
                    <a:pt x="1253" y="521"/>
                    <a:pt x="1253" y="521"/>
                    <a:pt x="1253" y="521"/>
                  </a:cubicBezTo>
                  <a:cubicBezTo>
                    <a:pt x="1253" y="520"/>
                    <a:pt x="1252" y="520"/>
                    <a:pt x="1252" y="520"/>
                  </a:cubicBezTo>
                  <a:cubicBezTo>
                    <a:pt x="1252" y="520"/>
                    <a:pt x="1252" y="520"/>
                    <a:pt x="1252" y="520"/>
                  </a:cubicBezTo>
                  <a:cubicBezTo>
                    <a:pt x="1252" y="520"/>
                    <a:pt x="1252" y="520"/>
                    <a:pt x="1252" y="520"/>
                  </a:cubicBezTo>
                  <a:moveTo>
                    <a:pt x="1401" y="134"/>
                  </a:moveTo>
                  <a:cubicBezTo>
                    <a:pt x="1401" y="134"/>
                    <a:pt x="1401" y="134"/>
                    <a:pt x="1401" y="134"/>
                  </a:cubicBezTo>
                  <a:cubicBezTo>
                    <a:pt x="1401" y="134"/>
                    <a:pt x="1401" y="134"/>
                    <a:pt x="1401" y="134"/>
                  </a:cubicBezTo>
                  <a:cubicBezTo>
                    <a:pt x="1516" y="412"/>
                    <a:pt x="1516" y="412"/>
                    <a:pt x="1516" y="412"/>
                  </a:cubicBezTo>
                  <a:cubicBezTo>
                    <a:pt x="1304" y="487"/>
                    <a:pt x="1279" y="496"/>
                    <a:pt x="1276" y="497"/>
                  </a:cubicBezTo>
                  <a:cubicBezTo>
                    <a:pt x="1276" y="497"/>
                    <a:pt x="1276" y="497"/>
                    <a:pt x="1276" y="497"/>
                  </a:cubicBezTo>
                  <a:cubicBezTo>
                    <a:pt x="1277" y="497"/>
                    <a:pt x="1277" y="498"/>
                    <a:pt x="1278" y="499"/>
                  </a:cubicBezTo>
                  <a:cubicBezTo>
                    <a:pt x="1520" y="414"/>
                    <a:pt x="1520" y="414"/>
                    <a:pt x="1520" y="414"/>
                  </a:cubicBezTo>
                  <a:cubicBezTo>
                    <a:pt x="1407" y="142"/>
                    <a:pt x="1404" y="135"/>
                    <a:pt x="1404" y="134"/>
                  </a:cubicBezTo>
                  <a:cubicBezTo>
                    <a:pt x="1403" y="134"/>
                    <a:pt x="1403" y="134"/>
                    <a:pt x="1403" y="134"/>
                  </a:cubicBezTo>
                  <a:cubicBezTo>
                    <a:pt x="1401" y="134"/>
                    <a:pt x="1401" y="134"/>
                    <a:pt x="1401" y="134"/>
                  </a:cubicBezTo>
                  <a:cubicBezTo>
                    <a:pt x="1401" y="134"/>
                    <a:pt x="1401" y="134"/>
                    <a:pt x="1401" y="134"/>
                  </a:cubicBezTo>
                  <a:cubicBezTo>
                    <a:pt x="1401" y="134"/>
                    <a:pt x="1401" y="134"/>
                    <a:pt x="1401" y="134"/>
                  </a:cubicBezTo>
                  <a:moveTo>
                    <a:pt x="1348" y="0"/>
                  </a:moveTo>
                  <a:cubicBezTo>
                    <a:pt x="1348" y="0"/>
                    <a:pt x="1346" y="0"/>
                    <a:pt x="1346" y="1"/>
                  </a:cubicBezTo>
                  <a:cubicBezTo>
                    <a:pt x="1346" y="1"/>
                    <a:pt x="1346" y="1"/>
                    <a:pt x="1346" y="1"/>
                  </a:cubicBezTo>
                  <a:cubicBezTo>
                    <a:pt x="1392" y="112"/>
                    <a:pt x="1399" y="128"/>
                    <a:pt x="1400" y="130"/>
                  </a:cubicBezTo>
                  <a:cubicBezTo>
                    <a:pt x="1400" y="130"/>
                    <a:pt x="1400" y="130"/>
                    <a:pt x="1400" y="130"/>
                  </a:cubicBezTo>
                  <a:cubicBezTo>
                    <a:pt x="1400" y="131"/>
                    <a:pt x="1400" y="131"/>
                    <a:pt x="1400" y="131"/>
                  </a:cubicBezTo>
                  <a:cubicBezTo>
                    <a:pt x="1400" y="131"/>
                    <a:pt x="1400" y="131"/>
                    <a:pt x="1400" y="131"/>
                  </a:cubicBezTo>
                  <a:cubicBezTo>
                    <a:pt x="1400" y="130"/>
                    <a:pt x="1400" y="130"/>
                    <a:pt x="1400" y="130"/>
                  </a:cubicBezTo>
                  <a:cubicBezTo>
                    <a:pt x="1402" y="131"/>
                    <a:pt x="1402" y="131"/>
                    <a:pt x="1402" y="131"/>
                  </a:cubicBezTo>
                  <a:cubicBezTo>
                    <a:pt x="1403" y="131"/>
                    <a:pt x="1403" y="131"/>
                    <a:pt x="1403" y="131"/>
                  </a:cubicBezTo>
                  <a:cubicBezTo>
                    <a:pt x="1354" y="13"/>
                    <a:pt x="1349" y="1"/>
                    <a:pt x="1348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8" name="Freeform 64"/>
            <p:cNvSpPr>
              <a:spLocks noEditPoints="1"/>
            </p:cNvSpPr>
            <p:nvPr/>
          </p:nvSpPr>
          <p:spPr bwMode="auto">
            <a:xfrm>
              <a:off x="2273300" y="6878638"/>
              <a:ext cx="1679575" cy="3813175"/>
            </a:xfrm>
            <a:custGeom>
              <a:avLst/>
              <a:gdLst/>
              <a:ahLst/>
              <a:cxnLst>
                <a:cxn ang="0">
                  <a:pos x="308" y="1015"/>
                </a:cxn>
                <a:cxn ang="0">
                  <a:pos x="310" y="1017"/>
                </a:cxn>
                <a:cxn ang="0">
                  <a:pos x="398" y="940"/>
                </a:cxn>
                <a:cxn ang="0">
                  <a:pos x="396" y="938"/>
                </a:cxn>
                <a:cxn ang="0">
                  <a:pos x="104" y="794"/>
                </a:cxn>
                <a:cxn ang="0">
                  <a:pos x="103" y="795"/>
                </a:cxn>
                <a:cxn ang="0">
                  <a:pos x="232" y="943"/>
                </a:cxn>
                <a:cxn ang="0">
                  <a:pos x="296" y="1016"/>
                </a:cxn>
                <a:cxn ang="0">
                  <a:pos x="298" y="1014"/>
                </a:cxn>
                <a:cxn ang="0">
                  <a:pos x="233" y="939"/>
                </a:cxn>
                <a:cxn ang="0">
                  <a:pos x="230" y="936"/>
                </a:cxn>
                <a:cxn ang="0">
                  <a:pos x="91" y="792"/>
                </a:cxn>
                <a:cxn ang="0">
                  <a:pos x="42" y="859"/>
                </a:cxn>
                <a:cxn ang="0">
                  <a:pos x="0" y="972"/>
                </a:cxn>
                <a:cxn ang="0">
                  <a:pos x="3" y="974"/>
                </a:cxn>
                <a:cxn ang="0">
                  <a:pos x="42" y="868"/>
                </a:cxn>
                <a:cxn ang="0">
                  <a:pos x="93" y="795"/>
                </a:cxn>
                <a:cxn ang="0">
                  <a:pos x="92" y="794"/>
                </a:cxn>
                <a:cxn ang="0">
                  <a:pos x="91" y="792"/>
                </a:cxn>
                <a:cxn ang="0">
                  <a:pos x="355" y="773"/>
                </a:cxn>
                <a:cxn ang="0">
                  <a:pos x="401" y="925"/>
                </a:cxn>
                <a:cxn ang="0">
                  <a:pos x="403" y="925"/>
                </a:cxn>
                <a:cxn ang="0">
                  <a:pos x="412" y="750"/>
                </a:cxn>
                <a:cxn ang="0">
                  <a:pos x="360" y="427"/>
                </a:cxn>
                <a:cxn ang="0">
                  <a:pos x="390" y="593"/>
                </a:cxn>
                <a:cxn ang="0">
                  <a:pos x="391" y="596"/>
                </a:cxn>
                <a:cxn ang="0">
                  <a:pos x="417" y="737"/>
                </a:cxn>
                <a:cxn ang="0">
                  <a:pos x="418" y="737"/>
                </a:cxn>
                <a:cxn ang="0">
                  <a:pos x="419" y="737"/>
                </a:cxn>
                <a:cxn ang="0">
                  <a:pos x="394" y="595"/>
                </a:cxn>
                <a:cxn ang="0">
                  <a:pos x="394" y="592"/>
                </a:cxn>
                <a:cxn ang="0">
                  <a:pos x="362" y="427"/>
                </a:cxn>
                <a:cxn ang="0">
                  <a:pos x="430" y="374"/>
                </a:cxn>
                <a:cxn ang="0">
                  <a:pos x="368" y="411"/>
                </a:cxn>
                <a:cxn ang="0">
                  <a:pos x="431" y="377"/>
                </a:cxn>
                <a:cxn ang="0">
                  <a:pos x="431" y="375"/>
                </a:cxn>
                <a:cxn ang="0">
                  <a:pos x="445" y="224"/>
                </a:cxn>
                <a:cxn ang="0">
                  <a:pos x="437" y="322"/>
                </a:cxn>
                <a:cxn ang="0">
                  <a:pos x="436" y="365"/>
                </a:cxn>
                <a:cxn ang="0">
                  <a:pos x="440" y="320"/>
                </a:cxn>
                <a:cxn ang="0">
                  <a:pos x="448" y="224"/>
                </a:cxn>
                <a:cxn ang="0">
                  <a:pos x="446" y="224"/>
                </a:cxn>
                <a:cxn ang="0">
                  <a:pos x="398" y="187"/>
                </a:cxn>
                <a:cxn ang="0">
                  <a:pos x="396" y="189"/>
                </a:cxn>
                <a:cxn ang="0">
                  <a:pos x="396" y="189"/>
                </a:cxn>
                <a:cxn ang="0">
                  <a:pos x="441" y="218"/>
                </a:cxn>
                <a:cxn ang="0">
                  <a:pos x="398" y="187"/>
                </a:cxn>
                <a:cxn ang="0">
                  <a:pos x="381" y="180"/>
                </a:cxn>
                <a:cxn ang="0">
                  <a:pos x="393" y="187"/>
                </a:cxn>
                <a:cxn ang="0">
                  <a:pos x="382" y="178"/>
                </a:cxn>
                <a:cxn ang="0">
                  <a:pos x="387" y="1"/>
                </a:cxn>
                <a:cxn ang="0">
                  <a:pos x="378" y="166"/>
                </a:cxn>
                <a:cxn ang="0">
                  <a:pos x="390" y="0"/>
                </a:cxn>
              </a:cxnLst>
              <a:rect l="0" t="0" r="r" b="b"/>
              <a:pathLst>
                <a:path w="448" h="1017">
                  <a:moveTo>
                    <a:pt x="396" y="938"/>
                  </a:moveTo>
                  <a:cubicBezTo>
                    <a:pt x="319" y="1005"/>
                    <a:pt x="309" y="1014"/>
                    <a:pt x="308" y="1015"/>
                  </a:cubicBezTo>
                  <a:cubicBezTo>
                    <a:pt x="308" y="1015"/>
                    <a:pt x="309" y="1015"/>
                    <a:pt x="309" y="1016"/>
                  </a:cubicBezTo>
                  <a:cubicBezTo>
                    <a:pt x="309" y="1016"/>
                    <a:pt x="310" y="1016"/>
                    <a:pt x="310" y="1017"/>
                  </a:cubicBezTo>
                  <a:cubicBezTo>
                    <a:pt x="310" y="1017"/>
                    <a:pt x="310" y="1017"/>
                    <a:pt x="310" y="1017"/>
                  </a:cubicBezTo>
                  <a:cubicBezTo>
                    <a:pt x="398" y="940"/>
                    <a:pt x="398" y="940"/>
                    <a:pt x="398" y="940"/>
                  </a:cubicBezTo>
                  <a:cubicBezTo>
                    <a:pt x="398" y="940"/>
                    <a:pt x="397" y="939"/>
                    <a:pt x="397" y="939"/>
                  </a:cubicBezTo>
                  <a:cubicBezTo>
                    <a:pt x="397" y="939"/>
                    <a:pt x="396" y="938"/>
                    <a:pt x="396" y="938"/>
                  </a:cubicBezTo>
                  <a:moveTo>
                    <a:pt x="105" y="793"/>
                  </a:moveTo>
                  <a:cubicBezTo>
                    <a:pt x="105" y="794"/>
                    <a:pt x="105" y="794"/>
                    <a:pt x="104" y="794"/>
                  </a:cubicBezTo>
                  <a:cubicBezTo>
                    <a:pt x="104" y="795"/>
                    <a:pt x="104" y="795"/>
                    <a:pt x="103" y="795"/>
                  </a:cubicBezTo>
                  <a:cubicBezTo>
                    <a:pt x="103" y="795"/>
                    <a:pt x="103" y="795"/>
                    <a:pt x="103" y="795"/>
                  </a:cubicBezTo>
                  <a:cubicBezTo>
                    <a:pt x="230" y="940"/>
                    <a:pt x="230" y="940"/>
                    <a:pt x="230" y="940"/>
                  </a:cubicBezTo>
                  <a:cubicBezTo>
                    <a:pt x="232" y="943"/>
                    <a:pt x="232" y="943"/>
                    <a:pt x="232" y="943"/>
                  </a:cubicBezTo>
                  <a:cubicBezTo>
                    <a:pt x="286" y="1005"/>
                    <a:pt x="294" y="1015"/>
                    <a:pt x="296" y="1016"/>
                  </a:cubicBezTo>
                  <a:cubicBezTo>
                    <a:pt x="296" y="1016"/>
                    <a:pt x="296" y="1016"/>
                    <a:pt x="296" y="1016"/>
                  </a:cubicBezTo>
                  <a:cubicBezTo>
                    <a:pt x="296" y="1016"/>
                    <a:pt x="296" y="1016"/>
                    <a:pt x="297" y="1015"/>
                  </a:cubicBezTo>
                  <a:cubicBezTo>
                    <a:pt x="297" y="1015"/>
                    <a:pt x="297" y="1015"/>
                    <a:pt x="298" y="1014"/>
                  </a:cubicBezTo>
                  <a:cubicBezTo>
                    <a:pt x="233" y="940"/>
                    <a:pt x="233" y="940"/>
                    <a:pt x="233" y="940"/>
                  </a:cubicBezTo>
                  <a:cubicBezTo>
                    <a:pt x="233" y="939"/>
                    <a:pt x="233" y="939"/>
                    <a:pt x="233" y="939"/>
                  </a:cubicBezTo>
                  <a:cubicBezTo>
                    <a:pt x="230" y="937"/>
                    <a:pt x="230" y="937"/>
                    <a:pt x="230" y="937"/>
                  </a:cubicBezTo>
                  <a:cubicBezTo>
                    <a:pt x="230" y="937"/>
                    <a:pt x="230" y="936"/>
                    <a:pt x="230" y="936"/>
                  </a:cubicBezTo>
                  <a:cubicBezTo>
                    <a:pt x="105" y="793"/>
                    <a:pt x="105" y="793"/>
                    <a:pt x="105" y="793"/>
                  </a:cubicBezTo>
                  <a:moveTo>
                    <a:pt x="91" y="792"/>
                  </a:moveTo>
                  <a:cubicBezTo>
                    <a:pt x="54" y="825"/>
                    <a:pt x="54" y="825"/>
                    <a:pt x="54" y="825"/>
                  </a:cubicBezTo>
                  <a:cubicBezTo>
                    <a:pt x="50" y="837"/>
                    <a:pt x="46" y="849"/>
                    <a:pt x="42" y="859"/>
                  </a:cubicBezTo>
                  <a:cubicBezTo>
                    <a:pt x="41" y="862"/>
                    <a:pt x="40" y="865"/>
                    <a:pt x="39" y="867"/>
                  </a:cubicBezTo>
                  <a:cubicBezTo>
                    <a:pt x="1" y="969"/>
                    <a:pt x="0" y="972"/>
                    <a:pt x="0" y="972"/>
                  </a:cubicBezTo>
                  <a:cubicBezTo>
                    <a:pt x="0" y="972"/>
                    <a:pt x="0" y="972"/>
                    <a:pt x="0" y="972"/>
                  </a:cubicBezTo>
                  <a:cubicBezTo>
                    <a:pt x="1" y="973"/>
                    <a:pt x="2" y="973"/>
                    <a:pt x="3" y="974"/>
                  </a:cubicBezTo>
                  <a:cubicBezTo>
                    <a:pt x="19" y="929"/>
                    <a:pt x="31" y="898"/>
                    <a:pt x="39" y="876"/>
                  </a:cubicBezTo>
                  <a:cubicBezTo>
                    <a:pt x="40" y="873"/>
                    <a:pt x="41" y="871"/>
                    <a:pt x="42" y="868"/>
                  </a:cubicBezTo>
                  <a:cubicBezTo>
                    <a:pt x="57" y="826"/>
                    <a:pt x="57" y="826"/>
                    <a:pt x="57" y="826"/>
                  </a:cubicBezTo>
                  <a:cubicBezTo>
                    <a:pt x="89" y="798"/>
                    <a:pt x="93" y="795"/>
                    <a:pt x="93" y="795"/>
                  </a:cubicBezTo>
                  <a:cubicBezTo>
                    <a:pt x="93" y="795"/>
                    <a:pt x="93" y="795"/>
                    <a:pt x="93" y="795"/>
                  </a:cubicBezTo>
                  <a:cubicBezTo>
                    <a:pt x="93" y="794"/>
                    <a:pt x="92" y="794"/>
                    <a:pt x="92" y="794"/>
                  </a:cubicBezTo>
                  <a:cubicBezTo>
                    <a:pt x="92" y="793"/>
                    <a:pt x="92" y="793"/>
                    <a:pt x="91" y="792"/>
                  </a:cubicBezTo>
                  <a:cubicBezTo>
                    <a:pt x="91" y="792"/>
                    <a:pt x="91" y="792"/>
                    <a:pt x="91" y="792"/>
                  </a:cubicBezTo>
                  <a:moveTo>
                    <a:pt x="411" y="748"/>
                  </a:moveTo>
                  <a:cubicBezTo>
                    <a:pt x="355" y="773"/>
                    <a:pt x="355" y="773"/>
                    <a:pt x="355" y="773"/>
                  </a:cubicBezTo>
                  <a:cubicBezTo>
                    <a:pt x="394" y="906"/>
                    <a:pt x="399" y="923"/>
                    <a:pt x="400" y="925"/>
                  </a:cubicBezTo>
                  <a:cubicBezTo>
                    <a:pt x="400" y="925"/>
                    <a:pt x="401" y="925"/>
                    <a:pt x="401" y="925"/>
                  </a:cubicBezTo>
                  <a:cubicBezTo>
                    <a:pt x="402" y="925"/>
                    <a:pt x="402" y="925"/>
                    <a:pt x="402" y="925"/>
                  </a:cubicBezTo>
                  <a:cubicBezTo>
                    <a:pt x="402" y="925"/>
                    <a:pt x="403" y="925"/>
                    <a:pt x="403" y="925"/>
                  </a:cubicBezTo>
                  <a:cubicBezTo>
                    <a:pt x="359" y="775"/>
                    <a:pt x="359" y="775"/>
                    <a:pt x="359" y="775"/>
                  </a:cubicBezTo>
                  <a:cubicBezTo>
                    <a:pt x="412" y="750"/>
                    <a:pt x="412" y="750"/>
                    <a:pt x="412" y="750"/>
                  </a:cubicBezTo>
                  <a:cubicBezTo>
                    <a:pt x="412" y="749"/>
                    <a:pt x="411" y="749"/>
                    <a:pt x="411" y="748"/>
                  </a:cubicBezTo>
                  <a:moveTo>
                    <a:pt x="360" y="427"/>
                  </a:moveTo>
                  <a:cubicBezTo>
                    <a:pt x="387" y="576"/>
                    <a:pt x="390" y="591"/>
                    <a:pt x="390" y="593"/>
                  </a:cubicBezTo>
                  <a:cubicBezTo>
                    <a:pt x="390" y="593"/>
                    <a:pt x="390" y="593"/>
                    <a:pt x="390" y="593"/>
                  </a:cubicBezTo>
                  <a:cubicBezTo>
                    <a:pt x="390" y="593"/>
                    <a:pt x="390" y="593"/>
                    <a:pt x="390" y="593"/>
                  </a:cubicBezTo>
                  <a:cubicBezTo>
                    <a:pt x="391" y="596"/>
                    <a:pt x="391" y="596"/>
                    <a:pt x="391" y="596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37"/>
                    <a:pt x="417" y="737"/>
                    <a:pt x="418" y="737"/>
                  </a:cubicBezTo>
                  <a:cubicBezTo>
                    <a:pt x="418" y="737"/>
                    <a:pt x="419" y="737"/>
                    <a:pt x="419" y="737"/>
                  </a:cubicBezTo>
                  <a:cubicBezTo>
                    <a:pt x="419" y="737"/>
                    <a:pt x="419" y="737"/>
                    <a:pt x="419" y="737"/>
                  </a:cubicBezTo>
                  <a:cubicBezTo>
                    <a:pt x="394" y="595"/>
                    <a:pt x="394" y="595"/>
                    <a:pt x="394" y="595"/>
                  </a:cubicBezTo>
                  <a:cubicBezTo>
                    <a:pt x="394" y="595"/>
                    <a:pt x="394" y="595"/>
                    <a:pt x="394" y="595"/>
                  </a:cubicBezTo>
                  <a:cubicBezTo>
                    <a:pt x="394" y="592"/>
                    <a:pt x="394" y="592"/>
                    <a:pt x="394" y="592"/>
                  </a:cubicBezTo>
                  <a:cubicBezTo>
                    <a:pt x="394" y="592"/>
                    <a:pt x="394" y="592"/>
                    <a:pt x="394" y="592"/>
                  </a:cubicBezTo>
                  <a:cubicBezTo>
                    <a:pt x="363" y="427"/>
                    <a:pt x="363" y="427"/>
                    <a:pt x="363" y="427"/>
                  </a:cubicBezTo>
                  <a:cubicBezTo>
                    <a:pt x="363" y="427"/>
                    <a:pt x="363" y="427"/>
                    <a:pt x="362" y="427"/>
                  </a:cubicBezTo>
                  <a:cubicBezTo>
                    <a:pt x="362" y="427"/>
                    <a:pt x="361" y="427"/>
                    <a:pt x="360" y="427"/>
                  </a:cubicBezTo>
                  <a:moveTo>
                    <a:pt x="430" y="374"/>
                  </a:moveTo>
                  <a:cubicBezTo>
                    <a:pt x="377" y="404"/>
                    <a:pt x="367" y="409"/>
                    <a:pt x="365" y="410"/>
                  </a:cubicBezTo>
                  <a:cubicBezTo>
                    <a:pt x="366" y="410"/>
                    <a:pt x="367" y="411"/>
                    <a:pt x="368" y="411"/>
                  </a:cubicBezTo>
                  <a:cubicBezTo>
                    <a:pt x="368" y="411"/>
                    <a:pt x="368" y="412"/>
                    <a:pt x="368" y="412"/>
                  </a:cubicBezTo>
                  <a:cubicBezTo>
                    <a:pt x="427" y="379"/>
                    <a:pt x="431" y="377"/>
                    <a:pt x="431" y="377"/>
                  </a:cubicBezTo>
                  <a:cubicBezTo>
                    <a:pt x="431" y="377"/>
                    <a:pt x="431" y="377"/>
                    <a:pt x="431" y="377"/>
                  </a:cubicBezTo>
                  <a:cubicBezTo>
                    <a:pt x="431" y="376"/>
                    <a:pt x="431" y="376"/>
                    <a:pt x="431" y="375"/>
                  </a:cubicBezTo>
                  <a:cubicBezTo>
                    <a:pt x="431" y="375"/>
                    <a:pt x="430" y="375"/>
                    <a:pt x="430" y="374"/>
                  </a:cubicBezTo>
                  <a:moveTo>
                    <a:pt x="445" y="224"/>
                  </a:moveTo>
                  <a:cubicBezTo>
                    <a:pt x="442" y="267"/>
                    <a:pt x="439" y="297"/>
                    <a:pt x="437" y="318"/>
                  </a:cubicBezTo>
                  <a:cubicBezTo>
                    <a:pt x="437" y="319"/>
                    <a:pt x="437" y="321"/>
                    <a:pt x="437" y="322"/>
                  </a:cubicBezTo>
                  <a:cubicBezTo>
                    <a:pt x="434" y="359"/>
                    <a:pt x="433" y="365"/>
                    <a:pt x="433" y="367"/>
                  </a:cubicBezTo>
                  <a:cubicBezTo>
                    <a:pt x="434" y="366"/>
                    <a:pt x="435" y="365"/>
                    <a:pt x="436" y="365"/>
                  </a:cubicBezTo>
                  <a:cubicBezTo>
                    <a:pt x="436" y="365"/>
                    <a:pt x="436" y="365"/>
                    <a:pt x="436" y="365"/>
                  </a:cubicBezTo>
                  <a:cubicBezTo>
                    <a:pt x="438" y="348"/>
                    <a:pt x="439" y="333"/>
                    <a:pt x="440" y="320"/>
                  </a:cubicBezTo>
                  <a:cubicBezTo>
                    <a:pt x="440" y="319"/>
                    <a:pt x="440" y="317"/>
                    <a:pt x="440" y="316"/>
                  </a:cubicBezTo>
                  <a:cubicBezTo>
                    <a:pt x="448" y="227"/>
                    <a:pt x="448" y="224"/>
                    <a:pt x="448" y="224"/>
                  </a:cubicBezTo>
                  <a:cubicBezTo>
                    <a:pt x="448" y="224"/>
                    <a:pt x="447" y="224"/>
                    <a:pt x="446" y="224"/>
                  </a:cubicBezTo>
                  <a:cubicBezTo>
                    <a:pt x="446" y="224"/>
                    <a:pt x="446" y="224"/>
                    <a:pt x="446" y="224"/>
                  </a:cubicBezTo>
                  <a:cubicBezTo>
                    <a:pt x="446" y="224"/>
                    <a:pt x="445" y="224"/>
                    <a:pt x="445" y="224"/>
                  </a:cubicBezTo>
                  <a:moveTo>
                    <a:pt x="398" y="187"/>
                  </a:moveTo>
                  <a:cubicBezTo>
                    <a:pt x="396" y="189"/>
                    <a:pt x="396" y="189"/>
                    <a:pt x="396" y="189"/>
                  </a:cubicBezTo>
                  <a:cubicBezTo>
                    <a:pt x="396" y="189"/>
                    <a:pt x="396" y="189"/>
                    <a:pt x="396" y="189"/>
                  </a:cubicBezTo>
                  <a:cubicBezTo>
                    <a:pt x="396" y="189"/>
                    <a:pt x="396" y="189"/>
                    <a:pt x="396" y="189"/>
                  </a:cubicBezTo>
                  <a:cubicBezTo>
                    <a:pt x="396" y="189"/>
                    <a:pt x="396" y="189"/>
                    <a:pt x="396" y="189"/>
                  </a:cubicBezTo>
                  <a:cubicBezTo>
                    <a:pt x="396" y="189"/>
                    <a:pt x="396" y="189"/>
                    <a:pt x="396" y="189"/>
                  </a:cubicBezTo>
                  <a:cubicBezTo>
                    <a:pt x="441" y="218"/>
                    <a:pt x="441" y="218"/>
                    <a:pt x="441" y="218"/>
                  </a:cubicBezTo>
                  <a:cubicBezTo>
                    <a:pt x="440" y="216"/>
                    <a:pt x="440" y="215"/>
                    <a:pt x="440" y="214"/>
                  </a:cubicBezTo>
                  <a:cubicBezTo>
                    <a:pt x="407" y="193"/>
                    <a:pt x="400" y="188"/>
                    <a:pt x="398" y="187"/>
                  </a:cubicBezTo>
                  <a:moveTo>
                    <a:pt x="382" y="178"/>
                  </a:moveTo>
                  <a:cubicBezTo>
                    <a:pt x="382" y="178"/>
                    <a:pt x="381" y="179"/>
                    <a:pt x="381" y="180"/>
                  </a:cubicBezTo>
                  <a:cubicBezTo>
                    <a:pt x="381" y="180"/>
                    <a:pt x="381" y="180"/>
                    <a:pt x="380" y="180"/>
                  </a:cubicBezTo>
                  <a:cubicBezTo>
                    <a:pt x="393" y="187"/>
                    <a:pt x="393" y="187"/>
                    <a:pt x="393" y="187"/>
                  </a:cubicBezTo>
                  <a:cubicBezTo>
                    <a:pt x="395" y="185"/>
                    <a:pt x="395" y="185"/>
                    <a:pt x="395" y="185"/>
                  </a:cubicBezTo>
                  <a:cubicBezTo>
                    <a:pt x="385" y="179"/>
                    <a:pt x="383" y="178"/>
                    <a:pt x="382" y="178"/>
                  </a:cubicBezTo>
                  <a:moveTo>
                    <a:pt x="390" y="0"/>
                  </a:moveTo>
                  <a:cubicBezTo>
                    <a:pt x="387" y="1"/>
                    <a:pt x="387" y="1"/>
                    <a:pt x="387" y="1"/>
                  </a:cubicBezTo>
                  <a:cubicBezTo>
                    <a:pt x="379" y="141"/>
                    <a:pt x="378" y="163"/>
                    <a:pt x="378" y="166"/>
                  </a:cubicBezTo>
                  <a:cubicBezTo>
                    <a:pt x="378" y="166"/>
                    <a:pt x="378" y="166"/>
                    <a:pt x="378" y="166"/>
                  </a:cubicBezTo>
                  <a:cubicBezTo>
                    <a:pt x="379" y="166"/>
                    <a:pt x="380" y="167"/>
                    <a:pt x="381" y="168"/>
                  </a:cubicBezTo>
                  <a:cubicBezTo>
                    <a:pt x="390" y="0"/>
                    <a:pt x="390" y="0"/>
                    <a:pt x="39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29" name="Freeform 65"/>
            <p:cNvSpPr>
              <a:spLocks/>
            </p:cNvSpPr>
            <p:nvPr/>
          </p:nvSpPr>
          <p:spPr bwMode="auto">
            <a:xfrm>
              <a:off x="2930525" y="10717213"/>
              <a:ext cx="130175" cy="1238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6" y="5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1" y="21"/>
                </a:cxn>
                <a:cxn ang="0">
                  <a:pos x="1" y="21"/>
                </a:cxn>
                <a:cxn ang="0">
                  <a:pos x="4" y="28"/>
                </a:cxn>
                <a:cxn ang="0">
                  <a:pos x="16" y="33"/>
                </a:cxn>
                <a:cxn ang="0">
                  <a:pos x="27" y="29"/>
                </a:cxn>
                <a:cxn ang="0">
                  <a:pos x="29" y="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7" y="3"/>
                </a:cxn>
                <a:cxn ang="0">
                  <a:pos x="27" y="3"/>
                </a:cxn>
                <a:cxn ang="0">
                  <a:pos x="17" y="0"/>
                </a:cxn>
              </a:cxnLst>
              <a:rect l="0" t="0" r="r" b="b"/>
              <a:pathLst>
                <a:path w="35" h="33">
                  <a:moveTo>
                    <a:pt x="17" y="0"/>
                  </a:moveTo>
                  <a:cubicBezTo>
                    <a:pt x="13" y="0"/>
                    <a:pt x="9" y="2"/>
                    <a:pt x="6" y="5"/>
                  </a:cubicBezTo>
                  <a:cubicBezTo>
                    <a:pt x="2" y="8"/>
                    <a:pt x="0" y="13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0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3"/>
                    <a:pt x="2" y="25"/>
                    <a:pt x="4" y="28"/>
                  </a:cubicBezTo>
                  <a:cubicBezTo>
                    <a:pt x="7" y="31"/>
                    <a:pt x="11" y="33"/>
                    <a:pt x="16" y="33"/>
                  </a:cubicBezTo>
                  <a:cubicBezTo>
                    <a:pt x="20" y="33"/>
                    <a:pt x="24" y="31"/>
                    <a:pt x="27" y="29"/>
                  </a:cubicBezTo>
                  <a:cubicBezTo>
                    <a:pt x="34" y="22"/>
                    <a:pt x="35" y="12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4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0" name="Freeform 66"/>
            <p:cNvSpPr>
              <a:spLocks/>
            </p:cNvSpPr>
            <p:nvPr/>
          </p:nvSpPr>
          <p:spPr bwMode="auto">
            <a:xfrm>
              <a:off x="1257300" y="10593388"/>
              <a:ext cx="127000" cy="1206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8" y="4"/>
                </a:cxn>
                <a:cxn ang="0">
                  <a:pos x="6" y="27"/>
                </a:cxn>
                <a:cxn ang="0">
                  <a:pos x="8" y="29"/>
                </a:cxn>
                <a:cxn ang="0">
                  <a:pos x="11" y="30"/>
                </a:cxn>
                <a:cxn ang="0">
                  <a:pos x="18" y="32"/>
                </a:cxn>
                <a:cxn ang="0">
                  <a:pos x="28" y="28"/>
                </a:cxn>
                <a:cxn ang="0">
                  <a:pos x="34" y="16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13"/>
                </a:cxn>
                <a:cxn ang="0">
                  <a:pos x="30" y="6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cubicBezTo>
                    <a:pt x="15" y="0"/>
                    <a:pt x="11" y="2"/>
                    <a:pt x="8" y="4"/>
                  </a:cubicBezTo>
                  <a:cubicBezTo>
                    <a:pt x="1" y="10"/>
                    <a:pt x="0" y="20"/>
                    <a:pt x="6" y="27"/>
                  </a:cubicBezTo>
                  <a:cubicBezTo>
                    <a:pt x="6" y="27"/>
                    <a:pt x="7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3" y="31"/>
                    <a:pt x="16" y="32"/>
                    <a:pt x="18" y="32"/>
                  </a:cubicBezTo>
                  <a:cubicBezTo>
                    <a:pt x="22" y="32"/>
                    <a:pt x="25" y="31"/>
                    <a:pt x="28" y="28"/>
                  </a:cubicBezTo>
                  <a:cubicBezTo>
                    <a:pt x="32" y="25"/>
                    <a:pt x="34" y="20"/>
                    <a:pt x="34" y="16"/>
                  </a:cubicBezTo>
                  <a:cubicBezTo>
                    <a:pt x="34" y="15"/>
                    <a:pt x="34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3" y="13"/>
                    <a:pt x="33" y="13"/>
                  </a:cubicBezTo>
                  <a:cubicBezTo>
                    <a:pt x="33" y="10"/>
                    <a:pt x="32" y="7"/>
                    <a:pt x="30" y="6"/>
                  </a:cubicBezTo>
                  <a:cubicBezTo>
                    <a:pt x="27" y="2"/>
                    <a:pt x="23" y="0"/>
                    <a:pt x="18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1" name="Freeform 67"/>
            <p:cNvSpPr>
              <a:spLocks/>
            </p:cNvSpPr>
            <p:nvPr/>
          </p:nvSpPr>
          <p:spPr bwMode="auto">
            <a:xfrm>
              <a:off x="885825" y="11644313"/>
              <a:ext cx="139700" cy="1238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8" y="4"/>
                </a:cxn>
                <a:cxn ang="0">
                  <a:pos x="6" y="27"/>
                </a:cxn>
                <a:cxn ang="0">
                  <a:pos x="18" y="33"/>
                </a:cxn>
                <a:cxn ang="0">
                  <a:pos x="29" y="29"/>
                </a:cxn>
                <a:cxn ang="0">
                  <a:pos x="31" y="6"/>
                </a:cxn>
                <a:cxn ang="0">
                  <a:pos x="24" y="1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20" y="0"/>
                </a:cxn>
              </a:cxnLst>
              <a:rect l="0" t="0" r="r" b="b"/>
              <a:pathLst>
                <a:path w="37" h="33">
                  <a:moveTo>
                    <a:pt x="20" y="0"/>
                  </a:moveTo>
                  <a:cubicBezTo>
                    <a:pt x="16" y="0"/>
                    <a:pt x="12" y="1"/>
                    <a:pt x="8" y="4"/>
                  </a:cubicBezTo>
                  <a:cubicBezTo>
                    <a:pt x="1" y="10"/>
                    <a:pt x="0" y="20"/>
                    <a:pt x="6" y="27"/>
                  </a:cubicBezTo>
                  <a:cubicBezTo>
                    <a:pt x="9" y="31"/>
                    <a:pt x="14" y="33"/>
                    <a:pt x="18" y="33"/>
                  </a:cubicBezTo>
                  <a:cubicBezTo>
                    <a:pt x="22" y="33"/>
                    <a:pt x="26" y="31"/>
                    <a:pt x="29" y="29"/>
                  </a:cubicBezTo>
                  <a:cubicBezTo>
                    <a:pt x="36" y="23"/>
                    <a:pt x="37" y="12"/>
                    <a:pt x="31" y="6"/>
                  </a:cubicBezTo>
                  <a:cubicBezTo>
                    <a:pt x="29" y="3"/>
                    <a:pt x="26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2" name="Freeform 68"/>
            <p:cNvSpPr>
              <a:spLocks/>
            </p:cNvSpPr>
            <p:nvPr/>
          </p:nvSpPr>
          <p:spPr bwMode="auto">
            <a:xfrm>
              <a:off x="3478213" y="9090026"/>
              <a:ext cx="127000" cy="11747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8" y="4"/>
                </a:cxn>
                <a:cxn ang="0">
                  <a:pos x="6" y="26"/>
                </a:cxn>
                <a:cxn ang="0">
                  <a:pos x="12" y="30"/>
                </a:cxn>
                <a:cxn ang="0">
                  <a:pos x="14" y="31"/>
                </a:cxn>
                <a:cxn ang="0">
                  <a:pos x="17" y="31"/>
                </a:cxn>
                <a:cxn ang="0">
                  <a:pos x="28" y="27"/>
                </a:cxn>
                <a:cxn ang="0">
                  <a:pos x="34" y="13"/>
                </a:cxn>
                <a:cxn ang="0">
                  <a:pos x="33" y="10"/>
                </a:cxn>
                <a:cxn ang="0">
                  <a:pos x="31" y="5"/>
                </a:cxn>
                <a:cxn ang="0">
                  <a:pos x="19" y="0"/>
                </a:cxn>
              </a:cxnLst>
              <a:rect l="0" t="0" r="r" b="b"/>
              <a:pathLst>
                <a:path w="34" h="31">
                  <a:moveTo>
                    <a:pt x="19" y="0"/>
                  </a:moveTo>
                  <a:cubicBezTo>
                    <a:pt x="15" y="0"/>
                    <a:pt x="11" y="1"/>
                    <a:pt x="8" y="4"/>
                  </a:cubicBezTo>
                  <a:cubicBezTo>
                    <a:pt x="1" y="10"/>
                    <a:pt x="0" y="19"/>
                    <a:pt x="6" y="26"/>
                  </a:cubicBezTo>
                  <a:cubicBezTo>
                    <a:pt x="8" y="28"/>
                    <a:pt x="10" y="29"/>
                    <a:pt x="12" y="30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5" y="31"/>
                    <a:pt x="16" y="31"/>
                    <a:pt x="17" y="31"/>
                  </a:cubicBezTo>
                  <a:cubicBezTo>
                    <a:pt x="21" y="31"/>
                    <a:pt x="25" y="30"/>
                    <a:pt x="28" y="27"/>
                  </a:cubicBezTo>
                  <a:cubicBezTo>
                    <a:pt x="32" y="23"/>
                    <a:pt x="34" y="19"/>
                    <a:pt x="34" y="13"/>
                  </a:cubicBezTo>
                  <a:cubicBezTo>
                    <a:pt x="34" y="12"/>
                    <a:pt x="33" y="11"/>
                    <a:pt x="33" y="10"/>
                  </a:cubicBezTo>
                  <a:cubicBezTo>
                    <a:pt x="32" y="8"/>
                    <a:pt x="32" y="7"/>
                    <a:pt x="31" y="5"/>
                  </a:cubicBezTo>
                  <a:cubicBezTo>
                    <a:pt x="27" y="1"/>
                    <a:pt x="23" y="0"/>
                    <a:pt x="1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3" name="Freeform 69"/>
            <p:cNvSpPr>
              <a:spLocks/>
            </p:cNvSpPr>
            <p:nvPr/>
          </p:nvSpPr>
          <p:spPr bwMode="auto">
            <a:xfrm>
              <a:off x="4695825" y="8816976"/>
              <a:ext cx="131763" cy="1190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7" y="4"/>
                </a:cxn>
                <a:cxn ang="0">
                  <a:pos x="2" y="18"/>
                </a:cxn>
                <a:cxn ang="0">
                  <a:pos x="2" y="21"/>
                </a:cxn>
                <a:cxn ang="0">
                  <a:pos x="5" y="27"/>
                </a:cxn>
                <a:cxn ang="0">
                  <a:pos x="16" y="32"/>
                </a:cxn>
                <a:cxn ang="0">
                  <a:pos x="27" y="2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5" y="2"/>
                </a:cxn>
                <a:cxn ang="0">
                  <a:pos x="18" y="0"/>
                </a:cxn>
              </a:cxnLst>
              <a:rect l="0" t="0" r="r" b="b"/>
              <a:pathLst>
                <a:path w="35" h="32">
                  <a:moveTo>
                    <a:pt x="18" y="0"/>
                  </a:moveTo>
                  <a:cubicBezTo>
                    <a:pt x="14" y="0"/>
                    <a:pt x="10" y="1"/>
                    <a:pt x="7" y="4"/>
                  </a:cubicBezTo>
                  <a:cubicBezTo>
                    <a:pt x="3" y="8"/>
                    <a:pt x="0" y="13"/>
                    <a:pt x="2" y="18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3" y="23"/>
                    <a:pt x="4" y="25"/>
                    <a:pt x="5" y="27"/>
                  </a:cubicBezTo>
                  <a:cubicBezTo>
                    <a:pt x="8" y="30"/>
                    <a:pt x="12" y="32"/>
                    <a:pt x="16" y="32"/>
                  </a:cubicBezTo>
                  <a:cubicBezTo>
                    <a:pt x="20" y="32"/>
                    <a:pt x="24" y="30"/>
                    <a:pt x="27" y="27"/>
                  </a:cubicBezTo>
                  <a:cubicBezTo>
                    <a:pt x="34" y="22"/>
                    <a:pt x="35" y="12"/>
                    <a:pt x="30" y="5"/>
                  </a:cubicBezTo>
                  <a:cubicBezTo>
                    <a:pt x="29" y="5"/>
                    <a:pt x="29" y="4"/>
                    <a:pt x="28" y="4"/>
                  </a:cubicBezTo>
                  <a:cubicBezTo>
                    <a:pt x="27" y="4"/>
                    <a:pt x="27" y="3"/>
                    <a:pt x="26" y="3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1"/>
                    <a:pt x="21" y="0"/>
                    <a:pt x="18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4" name="Freeform 70"/>
            <p:cNvSpPr>
              <a:spLocks/>
            </p:cNvSpPr>
            <p:nvPr/>
          </p:nvSpPr>
          <p:spPr bwMode="auto">
            <a:xfrm>
              <a:off x="5640388" y="7564438"/>
              <a:ext cx="139700" cy="12065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8" y="4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6" y="27"/>
                </a:cxn>
                <a:cxn ang="0">
                  <a:pos x="6" y="27"/>
                </a:cxn>
                <a:cxn ang="0">
                  <a:pos x="7" y="27"/>
                </a:cxn>
                <a:cxn ang="0">
                  <a:pos x="18" y="32"/>
                </a:cxn>
                <a:cxn ang="0">
                  <a:pos x="29" y="28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19" y="0"/>
                </a:cxn>
              </a:cxnLst>
              <a:rect l="0" t="0" r="r" b="b"/>
              <a:pathLst>
                <a:path w="37" h="32">
                  <a:moveTo>
                    <a:pt x="19" y="0"/>
                  </a:moveTo>
                  <a:cubicBezTo>
                    <a:pt x="15" y="0"/>
                    <a:pt x="11" y="1"/>
                    <a:pt x="8" y="4"/>
                  </a:cubicBezTo>
                  <a:cubicBezTo>
                    <a:pt x="2" y="10"/>
                    <a:pt x="0" y="19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6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0" y="30"/>
                    <a:pt x="14" y="32"/>
                    <a:pt x="18" y="32"/>
                  </a:cubicBezTo>
                  <a:cubicBezTo>
                    <a:pt x="22" y="32"/>
                    <a:pt x="26" y="31"/>
                    <a:pt x="29" y="28"/>
                  </a:cubicBezTo>
                  <a:cubicBezTo>
                    <a:pt x="36" y="22"/>
                    <a:pt x="37" y="11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4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6" y="1"/>
                    <a:pt x="23" y="0"/>
                    <a:pt x="1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5" name="Freeform 71"/>
            <p:cNvSpPr>
              <a:spLocks/>
            </p:cNvSpPr>
            <p:nvPr/>
          </p:nvSpPr>
          <p:spPr bwMode="auto">
            <a:xfrm>
              <a:off x="5929313" y="5595938"/>
              <a:ext cx="134938" cy="1206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7" y="3"/>
                </a:cxn>
                <a:cxn ang="0">
                  <a:pos x="6" y="26"/>
                </a:cxn>
                <a:cxn ang="0">
                  <a:pos x="19" y="32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4" y="31"/>
                </a:cxn>
                <a:cxn ang="0">
                  <a:pos x="25" y="30"/>
                </a:cxn>
                <a:cxn ang="0">
                  <a:pos x="29" y="28"/>
                </a:cxn>
                <a:cxn ang="0">
                  <a:pos x="30" y="5"/>
                </a:cxn>
                <a:cxn ang="0">
                  <a:pos x="18" y="0"/>
                </a:cxn>
              </a:cxnLst>
              <a:rect l="0" t="0" r="r" b="b"/>
              <a:pathLst>
                <a:path w="36" h="32">
                  <a:moveTo>
                    <a:pt x="18" y="0"/>
                  </a:moveTo>
                  <a:cubicBezTo>
                    <a:pt x="14" y="0"/>
                    <a:pt x="10" y="1"/>
                    <a:pt x="7" y="3"/>
                  </a:cubicBezTo>
                  <a:cubicBezTo>
                    <a:pt x="0" y="10"/>
                    <a:pt x="0" y="20"/>
                    <a:pt x="6" y="26"/>
                  </a:cubicBezTo>
                  <a:cubicBezTo>
                    <a:pt x="9" y="30"/>
                    <a:pt x="14" y="32"/>
                    <a:pt x="19" y="32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29"/>
                    <a:pt x="29" y="28"/>
                  </a:cubicBezTo>
                  <a:cubicBezTo>
                    <a:pt x="36" y="22"/>
                    <a:pt x="36" y="12"/>
                    <a:pt x="30" y="5"/>
                  </a:cubicBezTo>
                  <a:cubicBezTo>
                    <a:pt x="27" y="1"/>
                    <a:pt x="22" y="0"/>
                    <a:pt x="18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6" name="Freeform 72"/>
            <p:cNvSpPr>
              <a:spLocks/>
            </p:cNvSpPr>
            <p:nvPr/>
          </p:nvSpPr>
          <p:spPr bwMode="auto">
            <a:xfrm>
              <a:off x="5116513" y="7373938"/>
              <a:ext cx="71438" cy="635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3"/>
                </a:cxn>
                <a:cxn ang="0">
                  <a:pos x="3" y="14"/>
                </a:cxn>
                <a:cxn ang="0">
                  <a:pos x="9" y="17"/>
                </a:cxn>
                <a:cxn ang="0">
                  <a:pos x="15" y="15"/>
                </a:cxn>
                <a:cxn ang="0">
                  <a:pos x="16" y="3"/>
                </a:cxn>
                <a:cxn ang="0">
                  <a:pos x="10" y="0"/>
                </a:cxn>
              </a:cxnLst>
              <a:rect l="0" t="0" r="r" b="b"/>
              <a:pathLst>
                <a:path w="19" h="17">
                  <a:moveTo>
                    <a:pt x="10" y="0"/>
                  </a:moveTo>
                  <a:cubicBezTo>
                    <a:pt x="8" y="0"/>
                    <a:pt x="6" y="1"/>
                    <a:pt x="4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4" y="16"/>
                    <a:pt x="7" y="17"/>
                    <a:pt x="9" y="17"/>
                  </a:cubicBezTo>
                  <a:cubicBezTo>
                    <a:pt x="11" y="17"/>
                    <a:pt x="13" y="16"/>
                    <a:pt x="15" y="15"/>
                  </a:cubicBezTo>
                  <a:cubicBezTo>
                    <a:pt x="18" y="12"/>
                    <a:pt x="19" y="6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7" name="Freeform 73"/>
            <p:cNvSpPr>
              <a:spLocks/>
            </p:cNvSpPr>
            <p:nvPr/>
          </p:nvSpPr>
          <p:spPr bwMode="auto">
            <a:xfrm>
              <a:off x="4572000" y="8704263"/>
              <a:ext cx="74613" cy="635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2"/>
                </a:cxn>
                <a:cxn ang="0">
                  <a:pos x="3" y="14"/>
                </a:cxn>
                <a:cxn ang="0">
                  <a:pos x="10" y="17"/>
                </a:cxn>
                <a:cxn ang="0">
                  <a:pos x="15" y="15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10"/>
                    <a:pt x="3" y="14"/>
                  </a:cubicBezTo>
                  <a:cubicBezTo>
                    <a:pt x="5" y="16"/>
                    <a:pt x="7" y="17"/>
                    <a:pt x="10" y="17"/>
                  </a:cubicBezTo>
                  <a:cubicBezTo>
                    <a:pt x="12" y="17"/>
                    <a:pt x="14" y="16"/>
                    <a:pt x="15" y="15"/>
                  </a:cubicBezTo>
                  <a:cubicBezTo>
                    <a:pt x="19" y="11"/>
                    <a:pt x="20" y="6"/>
                    <a:pt x="16" y="2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8" name="Freeform 74"/>
            <p:cNvSpPr>
              <a:spLocks/>
            </p:cNvSpPr>
            <p:nvPr/>
          </p:nvSpPr>
          <p:spPr bwMode="auto">
            <a:xfrm>
              <a:off x="3905250" y="9923463"/>
              <a:ext cx="66675" cy="6350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2"/>
                </a:cxn>
                <a:cxn ang="0">
                  <a:pos x="3" y="14"/>
                </a:cxn>
                <a:cxn ang="0">
                  <a:pos x="9" y="17"/>
                </a:cxn>
                <a:cxn ang="0">
                  <a:pos x="15" y="15"/>
                </a:cxn>
                <a:cxn ang="0">
                  <a:pos x="15" y="3"/>
                </a:cxn>
                <a:cxn ang="0">
                  <a:pos x="9" y="0"/>
                </a:cxn>
              </a:cxnLst>
              <a:rect l="0" t="0" r="r" b="b"/>
              <a:pathLst>
                <a:path w="18" h="17">
                  <a:moveTo>
                    <a:pt x="9" y="0"/>
                  </a:moveTo>
                  <a:cubicBezTo>
                    <a:pt x="7" y="0"/>
                    <a:pt x="5" y="0"/>
                    <a:pt x="3" y="2"/>
                  </a:cubicBezTo>
                  <a:cubicBezTo>
                    <a:pt x="0" y="5"/>
                    <a:pt x="0" y="10"/>
                    <a:pt x="3" y="14"/>
                  </a:cubicBezTo>
                  <a:cubicBezTo>
                    <a:pt x="4" y="15"/>
                    <a:pt x="7" y="17"/>
                    <a:pt x="9" y="17"/>
                  </a:cubicBezTo>
                  <a:cubicBezTo>
                    <a:pt x="11" y="17"/>
                    <a:pt x="13" y="16"/>
                    <a:pt x="15" y="15"/>
                  </a:cubicBezTo>
                  <a:cubicBezTo>
                    <a:pt x="18" y="12"/>
                    <a:pt x="18" y="6"/>
                    <a:pt x="15" y="3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39" name="Freeform 75"/>
            <p:cNvSpPr>
              <a:spLocks/>
            </p:cNvSpPr>
            <p:nvPr/>
          </p:nvSpPr>
          <p:spPr bwMode="auto">
            <a:xfrm>
              <a:off x="3814763" y="9640888"/>
              <a:ext cx="68263" cy="603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7" y="16"/>
                </a:cxn>
                <a:cxn ang="0">
                  <a:pos x="14" y="14"/>
                </a:cxn>
                <a:cxn ang="0">
                  <a:pos x="15" y="2"/>
                </a:cxn>
                <a:cxn ang="0">
                  <a:pos x="9" y="0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1" y="4"/>
                    <a:pt x="0" y="7"/>
                    <a:pt x="0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4" y="15"/>
                    <a:pt x="5" y="16"/>
                    <a:pt x="7" y="16"/>
                  </a:cubicBezTo>
                  <a:cubicBezTo>
                    <a:pt x="10" y="16"/>
                    <a:pt x="12" y="15"/>
                    <a:pt x="14" y="14"/>
                  </a:cubicBezTo>
                  <a:cubicBezTo>
                    <a:pt x="17" y="11"/>
                    <a:pt x="18" y="6"/>
                    <a:pt x="15" y="2"/>
                  </a:cubicBezTo>
                  <a:cubicBezTo>
                    <a:pt x="14" y="0"/>
                    <a:pt x="11" y="0"/>
                    <a:pt x="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0" name="Freeform 76"/>
            <p:cNvSpPr>
              <a:spLocks/>
            </p:cNvSpPr>
            <p:nvPr/>
          </p:nvSpPr>
          <p:spPr bwMode="auto">
            <a:xfrm>
              <a:off x="3751263" y="10347326"/>
              <a:ext cx="71438" cy="635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2" y="13"/>
                </a:cxn>
                <a:cxn ang="0">
                  <a:pos x="3" y="14"/>
                </a:cxn>
                <a:cxn ang="0">
                  <a:pos x="4" y="15"/>
                </a:cxn>
                <a:cxn ang="0">
                  <a:pos x="9" y="17"/>
                </a:cxn>
                <a:cxn ang="0">
                  <a:pos x="15" y="14"/>
                </a:cxn>
                <a:cxn ang="0">
                  <a:pos x="16" y="3"/>
                </a:cxn>
                <a:cxn ang="0">
                  <a:pos x="10" y="0"/>
                </a:cxn>
              </a:cxnLst>
              <a:rect l="0" t="0" r="r" b="b"/>
              <a:pathLst>
                <a:path w="19" h="17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1" y="4"/>
                    <a:pt x="0" y="9"/>
                    <a:pt x="2" y="13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6" y="16"/>
                    <a:pt x="7" y="17"/>
                    <a:pt x="9" y="17"/>
                  </a:cubicBezTo>
                  <a:cubicBezTo>
                    <a:pt x="11" y="17"/>
                    <a:pt x="13" y="16"/>
                    <a:pt x="15" y="14"/>
                  </a:cubicBezTo>
                  <a:cubicBezTo>
                    <a:pt x="18" y="11"/>
                    <a:pt x="19" y="6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1" name="Freeform 77"/>
            <p:cNvSpPr>
              <a:spLocks/>
            </p:cNvSpPr>
            <p:nvPr/>
          </p:nvSpPr>
          <p:spPr bwMode="auto">
            <a:xfrm>
              <a:off x="3371850" y="10675938"/>
              <a:ext cx="71438" cy="6508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14"/>
                </a:cxn>
                <a:cxn ang="0">
                  <a:pos x="8" y="17"/>
                </a:cxn>
                <a:cxn ang="0">
                  <a:pos x="14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0" y="0"/>
                </a:cxn>
              </a:cxnLst>
              <a:rect l="0" t="0" r="r" b="b"/>
              <a:pathLst>
                <a:path w="19" h="17">
                  <a:moveTo>
                    <a:pt x="10" y="0"/>
                  </a:moveTo>
                  <a:cubicBezTo>
                    <a:pt x="8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0" y="17"/>
                    <a:pt x="13" y="16"/>
                    <a:pt x="14" y="14"/>
                  </a:cubicBezTo>
                  <a:cubicBezTo>
                    <a:pt x="17" y="12"/>
                    <a:pt x="19" y="8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0"/>
                    <a:pt x="12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2" name="Freeform 78"/>
            <p:cNvSpPr>
              <a:spLocks/>
            </p:cNvSpPr>
            <p:nvPr/>
          </p:nvSpPr>
          <p:spPr bwMode="auto">
            <a:xfrm>
              <a:off x="2611438" y="9799638"/>
              <a:ext cx="66675" cy="635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2" y="15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8" y="17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4" y="15"/>
                </a:cxn>
                <a:cxn ang="0">
                  <a:pos x="15" y="13"/>
                </a:cxn>
                <a:cxn ang="0">
                  <a:pos x="16" y="3"/>
                </a:cxn>
                <a:cxn ang="0">
                  <a:pos x="10" y="0"/>
                </a:cxn>
              </a:cxnLst>
              <a:rect l="0" t="0" r="r" b="b"/>
              <a:pathLst>
                <a:path w="18" h="17">
                  <a:moveTo>
                    <a:pt x="10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5"/>
                    <a:pt x="0" y="10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5" y="17"/>
                    <a:pt x="6" y="17"/>
                    <a:pt x="8" y="17"/>
                  </a:cubicBezTo>
                  <a:cubicBezTo>
                    <a:pt x="10" y="17"/>
                    <a:pt x="11" y="17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8" y="11"/>
                    <a:pt x="18" y="6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3" name="Freeform 79"/>
            <p:cNvSpPr>
              <a:spLocks/>
            </p:cNvSpPr>
            <p:nvPr/>
          </p:nvSpPr>
          <p:spPr bwMode="auto">
            <a:xfrm>
              <a:off x="2228850" y="10523538"/>
              <a:ext cx="71438" cy="635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2"/>
                </a:cxn>
                <a:cxn ang="0">
                  <a:pos x="3" y="14"/>
                </a:cxn>
                <a:cxn ang="0">
                  <a:pos x="9" y="17"/>
                </a:cxn>
                <a:cxn ang="0">
                  <a:pos x="15" y="15"/>
                </a:cxn>
                <a:cxn ang="0">
                  <a:pos x="16" y="3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9" h="17">
                  <a:moveTo>
                    <a:pt x="10" y="0"/>
                  </a:moveTo>
                  <a:cubicBezTo>
                    <a:pt x="8" y="0"/>
                    <a:pt x="6" y="1"/>
                    <a:pt x="4" y="2"/>
                  </a:cubicBezTo>
                  <a:cubicBezTo>
                    <a:pt x="1" y="5"/>
                    <a:pt x="0" y="11"/>
                    <a:pt x="3" y="14"/>
                  </a:cubicBezTo>
                  <a:cubicBezTo>
                    <a:pt x="5" y="16"/>
                    <a:pt x="7" y="17"/>
                    <a:pt x="9" y="17"/>
                  </a:cubicBezTo>
                  <a:cubicBezTo>
                    <a:pt x="11" y="17"/>
                    <a:pt x="13" y="16"/>
                    <a:pt x="15" y="15"/>
                  </a:cubicBezTo>
                  <a:cubicBezTo>
                    <a:pt x="19" y="11"/>
                    <a:pt x="19" y="7"/>
                    <a:pt x="16" y="3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4" name="Freeform 80"/>
            <p:cNvSpPr>
              <a:spLocks/>
            </p:cNvSpPr>
            <p:nvPr/>
          </p:nvSpPr>
          <p:spPr bwMode="auto">
            <a:xfrm>
              <a:off x="1643063" y="10653713"/>
              <a:ext cx="68263" cy="6350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2" y="14"/>
                </a:cxn>
                <a:cxn ang="0">
                  <a:pos x="9" y="17"/>
                </a:cxn>
                <a:cxn ang="0">
                  <a:pos x="14" y="15"/>
                </a:cxn>
                <a:cxn ang="0">
                  <a:pos x="18" y="8"/>
                </a:cxn>
                <a:cxn ang="0">
                  <a:pos x="17" y="5"/>
                </a:cxn>
                <a:cxn ang="0">
                  <a:pos x="15" y="3"/>
                </a:cxn>
                <a:cxn ang="0">
                  <a:pos x="9" y="0"/>
                </a:cxn>
              </a:cxnLst>
              <a:rect l="0" t="0" r="r" b="b"/>
              <a:pathLst>
                <a:path w="18" h="17">
                  <a:moveTo>
                    <a:pt x="9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2"/>
                    <a:pt x="2" y="14"/>
                  </a:cubicBezTo>
                  <a:cubicBezTo>
                    <a:pt x="4" y="16"/>
                    <a:pt x="6" y="17"/>
                    <a:pt x="9" y="17"/>
                  </a:cubicBezTo>
                  <a:cubicBezTo>
                    <a:pt x="11" y="17"/>
                    <a:pt x="13" y="17"/>
                    <a:pt x="14" y="15"/>
                  </a:cubicBezTo>
                  <a:cubicBezTo>
                    <a:pt x="17" y="13"/>
                    <a:pt x="18" y="10"/>
                    <a:pt x="18" y="8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6" y="4"/>
                    <a:pt x="16" y="4"/>
                    <a:pt x="15" y="3"/>
                  </a:cubicBezTo>
                  <a:cubicBezTo>
                    <a:pt x="14" y="1"/>
                    <a:pt x="11" y="0"/>
                    <a:pt x="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5" name="Freeform 81"/>
            <p:cNvSpPr>
              <a:spLocks/>
            </p:cNvSpPr>
            <p:nvPr/>
          </p:nvSpPr>
          <p:spPr bwMode="auto">
            <a:xfrm>
              <a:off x="3597275" y="8415338"/>
              <a:ext cx="74613" cy="6350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2"/>
                </a:cxn>
                <a:cxn ang="0">
                  <a:pos x="3" y="15"/>
                </a:cxn>
                <a:cxn ang="0">
                  <a:pos x="7" y="17"/>
                </a:cxn>
                <a:cxn ang="0">
                  <a:pos x="9" y="17"/>
                </a:cxn>
                <a:cxn ang="0">
                  <a:pos x="10" y="17"/>
                </a:cxn>
                <a:cxn ang="0">
                  <a:pos x="12" y="17"/>
                </a:cxn>
                <a:cxn ang="0">
                  <a:pos x="16" y="15"/>
                </a:cxn>
                <a:cxn ang="0">
                  <a:pos x="17" y="3"/>
                </a:cxn>
                <a:cxn ang="0">
                  <a:pos x="15" y="2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1" y="0"/>
                </a:cxn>
              </a:cxnLst>
              <a:rect l="0" t="0" r="r" b="b"/>
              <a:pathLst>
                <a:path w="20" h="17">
                  <a:moveTo>
                    <a:pt x="11" y="0"/>
                  </a:moveTo>
                  <a:cubicBezTo>
                    <a:pt x="9" y="0"/>
                    <a:pt x="6" y="1"/>
                    <a:pt x="4" y="2"/>
                  </a:cubicBezTo>
                  <a:cubicBezTo>
                    <a:pt x="1" y="6"/>
                    <a:pt x="0" y="11"/>
                    <a:pt x="3" y="15"/>
                  </a:cubicBezTo>
                  <a:cubicBezTo>
                    <a:pt x="4" y="16"/>
                    <a:pt x="6" y="16"/>
                    <a:pt x="7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3" y="17"/>
                    <a:pt x="15" y="16"/>
                    <a:pt x="16" y="15"/>
                  </a:cubicBezTo>
                  <a:cubicBezTo>
                    <a:pt x="19" y="12"/>
                    <a:pt x="20" y="7"/>
                    <a:pt x="17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6" name="Freeform 82"/>
            <p:cNvSpPr>
              <a:spLocks noEditPoints="1"/>
            </p:cNvSpPr>
            <p:nvPr/>
          </p:nvSpPr>
          <p:spPr bwMode="auto">
            <a:xfrm>
              <a:off x="3886200" y="8247063"/>
              <a:ext cx="71438" cy="63500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1" y="12"/>
                </a:cxn>
                <a:cxn ang="0">
                  <a:pos x="1" y="12"/>
                </a:cxn>
                <a:cxn ang="0">
                  <a:pos x="1" y="12"/>
                </a:cxn>
                <a:cxn ang="0">
                  <a:pos x="2" y="14"/>
                </a:cxn>
                <a:cxn ang="0">
                  <a:pos x="9" y="17"/>
                </a:cxn>
                <a:cxn ang="0">
                  <a:pos x="15" y="15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19" h="17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0" y="0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4" y="16"/>
                    <a:pt x="6" y="17"/>
                    <a:pt x="9" y="17"/>
                  </a:cubicBezTo>
                  <a:cubicBezTo>
                    <a:pt x="11" y="17"/>
                    <a:pt x="13" y="16"/>
                    <a:pt x="15" y="15"/>
                  </a:cubicBezTo>
                  <a:cubicBezTo>
                    <a:pt x="18" y="11"/>
                    <a:pt x="19" y="6"/>
                    <a:pt x="16" y="2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7" name="Freeform 83"/>
            <p:cNvSpPr>
              <a:spLocks/>
            </p:cNvSpPr>
            <p:nvPr/>
          </p:nvSpPr>
          <p:spPr bwMode="auto">
            <a:xfrm>
              <a:off x="3924300" y="7654926"/>
              <a:ext cx="69850" cy="6350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2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3" y="14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8" y="17"/>
                </a:cxn>
                <a:cxn ang="0">
                  <a:pos x="9" y="17"/>
                </a:cxn>
                <a:cxn ang="0">
                  <a:pos x="10" y="17"/>
                </a:cxn>
                <a:cxn ang="0">
                  <a:pos x="15" y="15"/>
                </a:cxn>
                <a:cxn ang="0">
                  <a:pos x="16" y="3"/>
                </a:cxn>
                <a:cxn ang="0">
                  <a:pos x="9" y="0"/>
                </a:cxn>
              </a:cxnLst>
              <a:rect l="0" t="0" r="r" b="b"/>
              <a:pathLst>
                <a:path w="19" h="17">
                  <a:moveTo>
                    <a:pt x="9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1" y="12"/>
                    <a:pt x="1" y="13"/>
                    <a:pt x="3" y="14"/>
                  </a:cubicBezTo>
                  <a:cubicBezTo>
                    <a:pt x="4" y="16"/>
                    <a:pt x="5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2" y="17"/>
                    <a:pt x="13" y="17"/>
                    <a:pt x="15" y="15"/>
                  </a:cubicBezTo>
                  <a:cubicBezTo>
                    <a:pt x="18" y="12"/>
                    <a:pt x="19" y="6"/>
                    <a:pt x="16" y="3"/>
                  </a:cubicBezTo>
                  <a:cubicBezTo>
                    <a:pt x="14" y="1"/>
                    <a:pt x="12" y="0"/>
                    <a:pt x="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8" name="Freeform 84"/>
            <p:cNvSpPr>
              <a:spLocks/>
            </p:cNvSpPr>
            <p:nvPr/>
          </p:nvSpPr>
          <p:spPr bwMode="auto">
            <a:xfrm>
              <a:off x="3641725" y="7496176"/>
              <a:ext cx="71438" cy="682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3"/>
                </a:cxn>
                <a:cxn ang="0">
                  <a:pos x="3" y="15"/>
                </a:cxn>
                <a:cxn ang="0">
                  <a:pos x="9" y="18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6" y="15"/>
                </a:cxn>
                <a:cxn ang="0">
                  <a:pos x="17" y="13"/>
                </a:cxn>
                <a:cxn ang="0">
                  <a:pos x="18" y="12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0" y="0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8" y="0"/>
                    <a:pt x="6" y="1"/>
                    <a:pt x="4" y="3"/>
                  </a:cubicBezTo>
                  <a:cubicBezTo>
                    <a:pt x="0" y="6"/>
                    <a:pt x="0" y="11"/>
                    <a:pt x="3" y="15"/>
                  </a:cubicBezTo>
                  <a:cubicBezTo>
                    <a:pt x="5" y="17"/>
                    <a:pt x="7" y="18"/>
                    <a:pt x="9" y="18"/>
                  </a:cubicBezTo>
                  <a:cubicBezTo>
                    <a:pt x="11" y="18"/>
                    <a:pt x="14" y="17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9" y="9"/>
                    <a:pt x="18" y="6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49" name="Freeform 85"/>
            <p:cNvSpPr>
              <a:spLocks noEditPoints="1"/>
            </p:cNvSpPr>
            <p:nvPr/>
          </p:nvSpPr>
          <p:spPr bwMode="auto">
            <a:xfrm>
              <a:off x="687388" y="6184901"/>
              <a:ext cx="5830888" cy="4135438"/>
            </a:xfrm>
            <a:custGeom>
              <a:avLst/>
              <a:gdLst/>
              <a:ahLst/>
              <a:cxnLst>
                <a:cxn ang="0">
                  <a:pos x="455" y="819"/>
                </a:cxn>
                <a:cxn ang="0">
                  <a:pos x="317" y="1099"/>
                </a:cxn>
                <a:cxn ang="0">
                  <a:pos x="320" y="1101"/>
                </a:cxn>
                <a:cxn ang="0">
                  <a:pos x="458" y="821"/>
                </a:cxn>
                <a:cxn ang="0">
                  <a:pos x="455" y="819"/>
                </a:cxn>
                <a:cxn ang="0">
                  <a:pos x="2" y="754"/>
                </a:cxn>
                <a:cxn ang="0">
                  <a:pos x="0" y="756"/>
                </a:cxn>
                <a:cxn ang="0">
                  <a:pos x="303" y="1103"/>
                </a:cxn>
                <a:cxn ang="0">
                  <a:pos x="304" y="1102"/>
                </a:cxn>
                <a:cxn ang="0">
                  <a:pos x="305" y="1101"/>
                </a:cxn>
                <a:cxn ang="0">
                  <a:pos x="2" y="754"/>
                </a:cxn>
                <a:cxn ang="0">
                  <a:pos x="677" y="735"/>
                </a:cxn>
                <a:cxn ang="0">
                  <a:pos x="467" y="809"/>
                </a:cxn>
                <a:cxn ang="0">
                  <a:pos x="468" y="812"/>
                </a:cxn>
                <a:cxn ang="0">
                  <a:pos x="678" y="737"/>
                </a:cxn>
                <a:cxn ang="0">
                  <a:pos x="677" y="735"/>
                </a:cxn>
                <a:cxn ang="0">
                  <a:pos x="637" y="546"/>
                </a:cxn>
                <a:cxn ang="0">
                  <a:pos x="634" y="547"/>
                </a:cxn>
                <a:cxn ang="0">
                  <a:pos x="685" y="720"/>
                </a:cxn>
                <a:cxn ang="0">
                  <a:pos x="688" y="719"/>
                </a:cxn>
                <a:cxn ang="0">
                  <a:pos x="663" y="635"/>
                </a:cxn>
                <a:cxn ang="0">
                  <a:pos x="656" y="612"/>
                </a:cxn>
                <a:cxn ang="0">
                  <a:pos x="637" y="546"/>
                </a:cxn>
                <a:cxn ang="0">
                  <a:pos x="816" y="372"/>
                </a:cxn>
                <a:cxn ang="0">
                  <a:pos x="640" y="526"/>
                </a:cxn>
                <a:cxn ang="0">
                  <a:pos x="641" y="527"/>
                </a:cxn>
                <a:cxn ang="0">
                  <a:pos x="642" y="528"/>
                </a:cxn>
                <a:cxn ang="0">
                  <a:pos x="819" y="374"/>
                </a:cxn>
                <a:cxn ang="0">
                  <a:pos x="819" y="374"/>
                </a:cxn>
                <a:cxn ang="0">
                  <a:pos x="816" y="372"/>
                </a:cxn>
                <a:cxn ang="0">
                  <a:pos x="878" y="318"/>
                </a:cxn>
                <a:cxn ang="0">
                  <a:pos x="819" y="370"/>
                </a:cxn>
                <a:cxn ang="0">
                  <a:pos x="822" y="372"/>
                </a:cxn>
                <a:cxn ang="0">
                  <a:pos x="880" y="321"/>
                </a:cxn>
                <a:cxn ang="0">
                  <a:pos x="879" y="320"/>
                </a:cxn>
                <a:cxn ang="0">
                  <a:pos x="878" y="318"/>
                </a:cxn>
                <a:cxn ang="0">
                  <a:pos x="1237" y="229"/>
                </a:cxn>
                <a:cxn ang="0">
                  <a:pos x="893" y="311"/>
                </a:cxn>
                <a:cxn ang="0">
                  <a:pos x="893" y="314"/>
                </a:cxn>
                <a:cxn ang="0">
                  <a:pos x="1238" y="232"/>
                </a:cxn>
                <a:cxn ang="0">
                  <a:pos x="1237" y="229"/>
                </a:cxn>
                <a:cxn ang="0">
                  <a:pos x="1315" y="18"/>
                </a:cxn>
                <a:cxn ang="0">
                  <a:pos x="1252" y="216"/>
                </a:cxn>
                <a:cxn ang="0">
                  <a:pos x="1255" y="217"/>
                </a:cxn>
                <a:cxn ang="0">
                  <a:pos x="1317" y="19"/>
                </a:cxn>
                <a:cxn ang="0">
                  <a:pos x="1315" y="18"/>
                </a:cxn>
                <a:cxn ang="0">
                  <a:pos x="1477" y="5"/>
                </a:cxn>
                <a:cxn ang="0">
                  <a:pos x="1477" y="8"/>
                </a:cxn>
                <a:cxn ang="0">
                  <a:pos x="1554" y="11"/>
                </a:cxn>
                <a:cxn ang="0">
                  <a:pos x="1555" y="8"/>
                </a:cxn>
                <a:cxn ang="0">
                  <a:pos x="1477" y="5"/>
                </a:cxn>
                <a:cxn ang="0">
                  <a:pos x="1332" y="0"/>
                </a:cxn>
                <a:cxn ang="0">
                  <a:pos x="1333" y="3"/>
                </a:cxn>
                <a:cxn ang="0">
                  <a:pos x="1475" y="8"/>
                </a:cxn>
                <a:cxn ang="0">
                  <a:pos x="1475" y="8"/>
                </a:cxn>
                <a:cxn ang="0">
                  <a:pos x="1474" y="5"/>
                </a:cxn>
                <a:cxn ang="0">
                  <a:pos x="1474" y="4"/>
                </a:cxn>
                <a:cxn ang="0">
                  <a:pos x="1474" y="4"/>
                </a:cxn>
                <a:cxn ang="0">
                  <a:pos x="1332" y="0"/>
                </a:cxn>
              </a:cxnLst>
              <a:rect l="0" t="0" r="r" b="b"/>
              <a:pathLst>
                <a:path w="1555" h="1103">
                  <a:moveTo>
                    <a:pt x="455" y="819"/>
                  </a:moveTo>
                  <a:cubicBezTo>
                    <a:pt x="317" y="1099"/>
                    <a:pt x="317" y="1099"/>
                    <a:pt x="317" y="1099"/>
                  </a:cubicBezTo>
                  <a:cubicBezTo>
                    <a:pt x="318" y="1100"/>
                    <a:pt x="319" y="1100"/>
                    <a:pt x="320" y="1101"/>
                  </a:cubicBezTo>
                  <a:cubicBezTo>
                    <a:pt x="458" y="821"/>
                    <a:pt x="458" y="821"/>
                    <a:pt x="458" y="821"/>
                  </a:cubicBezTo>
                  <a:cubicBezTo>
                    <a:pt x="457" y="820"/>
                    <a:pt x="456" y="820"/>
                    <a:pt x="455" y="819"/>
                  </a:cubicBezTo>
                  <a:moveTo>
                    <a:pt x="2" y="754"/>
                  </a:moveTo>
                  <a:cubicBezTo>
                    <a:pt x="0" y="756"/>
                    <a:pt x="0" y="756"/>
                    <a:pt x="0" y="756"/>
                  </a:cubicBezTo>
                  <a:cubicBezTo>
                    <a:pt x="303" y="1103"/>
                    <a:pt x="303" y="1103"/>
                    <a:pt x="303" y="1103"/>
                  </a:cubicBezTo>
                  <a:cubicBezTo>
                    <a:pt x="303" y="1103"/>
                    <a:pt x="304" y="1102"/>
                    <a:pt x="304" y="1102"/>
                  </a:cubicBezTo>
                  <a:cubicBezTo>
                    <a:pt x="305" y="1102"/>
                    <a:pt x="305" y="1102"/>
                    <a:pt x="305" y="1101"/>
                  </a:cubicBezTo>
                  <a:cubicBezTo>
                    <a:pt x="2" y="754"/>
                    <a:pt x="2" y="754"/>
                    <a:pt x="2" y="754"/>
                  </a:cubicBezTo>
                  <a:moveTo>
                    <a:pt x="677" y="735"/>
                  </a:moveTo>
                  <a:cubicBezTo>
                    <a:pt x="467" y="809"/>
                    <a:pt x="467" y="809"/>
                    <a:pt x="467" y="809"/>
                  </a:cubicBezTo>
                  <a:cubicBezTo>
                    <a:pt x="468" y="810"/>
                    <a:pt x="468" y="811"/>
                    <a:pt x="468" y="812"/>
                  </a:cubicBezTo>
                  <a:cubicBezTo>
                    <a:pt x="678" y="737"/>
                    <a:pt x="678" y="737"/>
                    <a:pt x="678" y="737"/>
                  </a:cubicBezTo>
                  <a:cubicBezTo>
                    <a:pt x="678" y="737"/>
                    <a:pt x="677" y="736"/>
                    <a:pt x="677" y="735"/>
                  </a:cubicBezTo>
                  <a:moveTo>
                    <a:pt x="637" y="546"/>
                  </a:moveTo>
                  <a:cubicBezTo>
                    <a:pt x="636" y="547"/>
                    <a:pt x="635" y="547"/>
                    <a:pt x="634" y="547"/>
                  </a:cubicBezTo>
                  <a:cubicBezTo>
                    <a:pt x="685" y="720"/>
                    <a:pt x="685" y="720"/>
                    <a:pt x="685" y="720"/>
                  </a:cubicBezTo>
                  <a:cubicBezTo>
                    <a:pt x="686" y="720"/>
                    <a:pt x="687" y="719"/>
                    <a:pt x="688" y="719"/>
                  </a:cubicBezTo>
                  <a:cubicBezTo>
                    <a:pt x="663" y="635"/>
                    <a:pt x="663" y="635"/>
                    <a:pt x="663" y="635"/>
                  </a:cubicBezTo>
                  <a:cubicBezTo>
                    <a:pt x="656" y="612"/>
                    <a:pt x="656" y="612"/>
                    <a:pt x="656" y="612"/>
                  </a:cubicBezTo>
                  <a:cubicBezTo>
                    <a:pt x="637" y="546"/>
                    <a:pt x="637" y="546"/>
                    <a:pt x="637" y="546"/>
                  </a:cubicBezTo>
                  <a:moveTo>
                    <a:pt x="816" y="372"/>
                  </a:moveTo>
                  <a:cubicBezTo>
                    <a:pt x="640" y="526"/>
                    <a:pt x="640" y="526"/>
                    <a:pt x="640" y="526"/>
                  </a:cubicBezTo>
                  <a:cubicBezTo>
                    <a:pt x="640" y="526"/>
                    <a:pt x="641" y="526"/>
                    <a:pt x="641" y="527"/>
                  </a:cubicBezTo>
                  <a:cubicBezTo>
                    <a:pt x="642" y="527"/>
                    <a:pt x="642" y="528"/>
                    <a:pt x="642" y="528"/>
                  </a:cubicBezTo>
                  <a:cubicBezTo>
                    <a:pt x="819" y="374"/>
                    <a:pt x="819" y="374"/>
                    <a:pt x="819" y="374"/>
                  </a:cubicBezTo>
                  <a:cubicBezTo>
                    <a:pt x="819" y="374"/>
                    <a:pt x="819" y="374"/>
                    <a:pt x="819" y="374"/>
                  </a:cubicBezTo>
                  <a:cubicBezTo>
                    <a:pt x="816" y="372"/>
                    <a:pt x="816" y="372"/>
                    <a:pt x="816" y="372"/>
                  </a:cubicBezTo>
                  <a:moveTo>
                    <a:pt x="878" y="318"/>
                  </a:moveTo>
                  <a:cubicBezTo>
                    <a:pt x="819" y="370"/>
                    <a:pt x="819" y="370"/>
                    <a:pt x="819" y="370"/>
                  </a:cubicBezTo>
                  <a:cubicBezTo>
                    <a:pt x="822" y="372"/>
                    <a:pt x="822" y="372"/>
                    <a:pt x="822" y="372"/>
                  </a:cubicBezTo>
                  <a:cubicBezTo>
                    <a:pt x="880" y="321"/>
                    <a:pt x="880" y="321"/>
                    <a:pt x="880" y="321"/>
                  </a:cubicBezTo>
                  <a:cubicBezTo>
                    <a:pt x="880" y="320"/>
                    <a:pt x="880" y="320"/>
                    <a:pt x="879" y="320"/>
                  </a:cubicBezTo>
                  <a:cubicBezTo>
                    <a:pt x="879" y="319"/>
                    <a:pt x="878" y="319"/>
                    <a:pt x="878" y="318"/>
                  </a:cubicBezTo>
                  <a:moveTo>
                    <a:pt x="1237" y="229"/>
                  </a:moveTo>
                  <a:cubicBezTo>
                    <a:pt x="893" y="311"/>
                    <a:pt x="893" y="311"/>
                    <a:pt x="893" y="311"/>
                  </a:cubicBezTo>
                  <a:cubicBezTo>
                    <a:pt x="893" y="312"/>
                    <a:pt x="894" y="313"/>
                    <a:pt x="893" y="314"/>
                  </a:cubicBezTo>
                  <a:cubicBezTo>
                    <a:pt x="1238" y="232"/>
                    <a:pt x="1238" y="232"/>
                    <a:pt x="1238" y="232"/>
                  </a:cubicBezTo>
                  <a:cubicBezTo>
                    <a:pt x="1238" y="231"/>
                    <a:pt x="1237" y="230"/>
                    <a:pt x="1237" y="229"/>
                  </a:cubicBezTo>
                  <a:moveTo>
                    <a:pt x="1315" y="18"/>
                  </a:moveTo>
                  <a:cubicBezTo>
                    <a:pt x="1252" y="216"/>
                    <a:pt x="1252" y="216"/>
                    <a:pt x="1252" y="216"/>
                  </a:cubicBezTo>
                  <a:cubicBezTo>
                    <a:pt x="1253" y="216"/>
                    <a:pt x="1254" y="216"/>
                    <a:pt x="1255" y="217"/>
                  </a:cubicBezTo>
                  <a:cubicBezTo>
                    <a:pt x="1317" y="19"/>
                    <a:pt x="1317" y="19"/>
                    <a:pt x="1317" y="19"/>
                  </a:cubicBezTo>
                  <a:cubicBezTo>
                    <a:pt x="1316" y="19"/>
                    <a:pt x="1315" y="19"/>
                    <a:pt x="1315" y="18"/>
                  </a:cubicBezTo>
                  <a:moveTo>
                    <a:pt x="1477" y="5"/>
                  </a:moveTo>
                  <a:cubicBezTo>
                    <a:pt x="1477" y="8"/>
                    <a:pt x="1477" y="8"/>
                    <a:pt x="1477" y="8"/>
                  </a:cubicBezTo>
                  <a:cubicBezTo>
                    <a:pt x="1554" y="11"/>
                    <a:pt x="1554" y="11"/>
                    <a:pt x="1554" y="11"/>
                  </a:cubicBezTo>
                  <a:cubicBezTo>
                    <a:pt x="1554" y="10"/>
                    <a:pt x="1554" y="9"/>
                    <a:pt x="1555" y="8"/>
                  </a:cubicBezTo>
                  <a:cubicBezTo>
                    <a:pt x="1477" y="5"/>
                    <a:pt x="1477" y="5"/>
                    <a:pt x="1477" y="5"/>
                  </a:cubicBezTo>
                  <a:moveTo>
                    <a:pt x="1332" y="0"/>
                  </a:moveTo>
                  <a:cubicBezTo>
                    <a:pt x="1332" y="1"/>
                    <a:pt x="1333" y="2"/>
                    <a:pt x="1333" y="3"/>
                  </a:cubicBezTo>
                  <a:cubicBezTo>
                    <a:pt x="1475" y="8"/>
                    <a:pt x="1475" y="8"/>
                    <a:pt x="1475" y="8"/>
                  </a:cubicBezTo>
                  <a:cubicBezTo>
                    <a:pt x="1475" y="8"/>
                    <a:pt x="1475" y="8"/>
                    <a:pt x="1475" y="8"/>
                  </a:cubicBezTo>
                  <a:cubicBezTo>
                    <a:pt x="1474" y="5"/>
                    <a:pt x="1474" y="5"/>
                    <a:pt x="1474" y="5"/>
                  </a:cubicBezTo>
                  <a:cubicBezTo>
                    <a:pt x="1474" y="4"/>
                    <a:pt x="1474" y="4"/>
                    <a:pt x="1474" y="4"/>
                  </a:cubicBezTo>
                  <a:cubicBezTo>
                    <a:pt x="1474" y="4"/>
                    <a:pt x="1474" y="4"/>
                    <a:pt x="1474" y="4"/>
                  </a:cubicBezTo>
                  <a:cubicBezTo>
                    <a:pt x="1332" y="0"/>
                    <a:pt x="1332" y="0"/>
                    <a:pt x="1332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0" name="Freeform 86"/>
            <p:cNvSpPr>
              <a:spLocks/>
            </p:cNvSpPr>
            <p:nvPr/>
          </p:nvSpPr>
          <p:spPr bwMode="auto">
            <a:xfrm>
              <a:off x="6215063" y="6199188"/>
              <a:ext cx="1111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1" name="Freeform 87"/>
            <p:cNvSpPr>
              <a:spLocks/>
            </p:cNvSpPr>
            <p:nvPr/>
          </p:nvSpPr>
          <p:spPr bwMode="auto">
            <a:xfrm>
              <a:off x="6215063" y="6199188"/>
              <a:ext cx="1111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2" name="Freeform 88"/>
            <p:cNvSpPr>
              <a:spLocks/>
            </p:cNvSpPr>
            <p:nvPr/>
          </p:nvSpPr>
          <p:spPr bwMode="auto">
            <a:xfrm>
              <a:off x="3748088" y="7572376"/>
              <a:ext cx="22225" cy="142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4"/>
                </a:cxn>
                <a:cxn ang="0">
                  <a:pos x="7" y="9"/>
                </a:cxn>
                <a:cxn ang="0">
                  <a:pos x="14" y="4"/>
                </a:cxn>
                <a:cxn ang="0">
                  <a:pos x="7" y="0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lnTo>
                    <a:pt x="0" y="4"/>
                  </a:lnTo>
                  <a:lnTo>
                    <a:pt x="7" y="9"/>
                  </a:lnTo>
                  <a:lnTo>
                    <a:pt x="1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3" name="Freeform 89"/>
            <p:cNvSpPr>
              <a:spLocks/>
            </p:cNvSpPr>
            <p:nvPr/>
          </p:nvSpPr>
          <p:spPr bwMode="auto">
            <a:xfrm>
              <a:off x="3748088" y="7572376"/>
              <a:ext cx="22225" cy="142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4"/>
                </a:cxn>
                <a:cxn ang="0">
                  <a:pos x="7" y="9"/>
                </a:cxn>
                <a:cxn ang="0">
                  <a:pos x="14" y="4"/>
                </a:cxn>
                <a:cxn ang="0">
                  <a:pos x="7" y="0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lnTo>
                    <a:pt x="0" y="4"/>
                  </a:lnTo>
                  <a:lnTo>
                    <a:pt x="7" y="9"/>
                  </a:lnTo>
                  <a:lnTo>
                    <a:pt x="14" y="4"/>
                  </a:lnTo>
                  <a:lnTo>
                    <a:pt x="7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4" name="Freeform 90"/>
            <p:cNvSpPr>
              <a:spLocks/>
            </p:cNvSpPr>
            <p:nvPr/>
          </p:nvSpPr>
          <p:spPr bwMode="auto">
            <a:xfrm>
              <a:off x="1808163" y="10306051"/>
              <a:ext cx="106363" cy="936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20"/>
                </a:cxn>
                <a:cxn ang="0">
                  <a:pos x="13" y="25"/>
                </a:cxn>
                <a:cxn ang="0">
                  <a:pos x="22" y="21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8" y="0"/>
                </a:cxn>
                <a:cxn ang="0">
                  <a:pos x="14" y="0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9"/>
                    <a:pt x="0" y="16"/>
                    <a:pt x="4" y="20"/>
                  </a:cubicBezTo>
                  <a:cubicBezTo>
                    <a:pt x="6" y="23"/>
                    <a:pt x="10" y="25"/>
                    <a:pt x="13" y="25"/>
                  </a:cubicBezTo>
                  <a:cubicBezTo>
                    <a:pt x="16" y="25"/>
                    <a:pt x="19" y="24"/>
                    <a:pt x="22" y="21"/>
                  </a:cubicBezTo>
                  <a:cubicBezTo>
                    <a:pt x="27" y="17"/>
                    <a:pt x="28" y="9"/>
                    <a:pt x="23" y="4"/>
                  </a:cubicBezTo>
                  <a:cubicBezTo>
                    <a:pt x="22" y="3"/>
                    <a:pt x="22" y="2"/>
                    <a:pt x="21" y="2"/>
                  </a:cubicBezTo>
                  <a:cubicBezTo>
                    <a:pt x="20" y="1"/>
                    <a:pt x="19" y="1"/>
                    <a:pt x="18" y="0"/>
                  </a:cubicBezTo>
                  <a:cubicBezTo>
                    <a:pt x="17" y="0"/>
                    <a:pt x="15" y="0"/>
                    <a:pt x="14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5" name="Freeform 91"/>
            <p:cNvSpPr>
              <a:spLocks/>
            </p:cNvSpPr>
            <p:nvPr/>
          </p:nvSpPr>
          <p:spPr bwMode="auto">
            <a:xfrm>
              <a:off x="3222625" y="8880476"/>
              <a:ext cx="104775" cy="96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5" y="3"/>
                </a:cxn>
                <a:cxn ang="0">
                  <a:pos x="1" y="16"/>
                </a:cxn>
                <a:cxn ang="0">
                  <a:pos x="2" y="18"/>
                </a:cxn>
                <a:cxn ang="0">
                  <a:pos x="4" y="21"/>
                </a:cxn>
                <a:cxn ang="0">
                  <a:pos x="14" y="26"/>
                </a:cxn>
                <a:cxn ang="0">
                  <a:pos x="22" y="22"/>
                </a:cxn>
                <a:cxn ang="0">
                  <a:pos x="24" y="4"/>
                </a:cxn>
                <a:cxn ang="0">
                  <a:pos x="14" y="0"/>
                </a:cxn>
              </a:cxnLst>
              <a:rect l="0" t="0" r="r" b="b"/>
              <a:pathLst>
                <a:path w="28" h="26">
                  <a:moveTo>
                    <a:pt x="14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2" y="6"/>
                    <a:pt x="0" y="11"/>
                    <a:pt x="1" y="16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7" y="24"/>
                    <a:pt x="10" y="26"/>
                    <a:pt x="14" y="26"/>
                  </a:cubicBezTo>
                  <a:cubicBezTo>
                    <a:pt x="17" y="26"/>
                    <a:pt x="20" y="25"/>
                    <a:pt x="22" y="22"/>
                  </a:cubicBezTo>
                  <a:cubicBezTo>
                    <a:pt x="28" y="18"/>
                    <a:pt x="28" y="10"/>
                    <a:pt x="24" y="4"/>
                  </a:cubicBezTo>
                  <a:cubicBezTo>
                    <a:pt x="21" y="1"/>
                    <a:pt x="18" y="0"/>
                    <a:pt x="14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6" name="Freeform 92"/>
            <p:cNvSpPr>
              <a:spLocks/>
            </p:cNvSpPr>
            <p:nvPr/>
          </p:nvSpPr>
          <p:spPr bwMode="auto">
            <a:xfrm>
              <a:off x="3001963" y="8142288"/>
              <a:ext cx="104775" cy="9366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6" y="4"/>
                </a:cxn>
                <a:cxn ang="0">
                  <a:pos x="5" y="21"/>
                </a:cxn>
                <a:cxn ang="0">
                  <a:pos x="14" y="25"/>
                </a:cxn>
                <a:cxn ang="0">
                  <a:pos x="17" y="25"/>
                </a:cxn>
                <a:cxn ang="0">
                  <a:pos x="20" y="24"/>
                </a:cxn>
                <a:cxn ang="0">
                  <a:pos x="23" y="22"/>
                </a:cxn>
                <a:cxn ang="0">
                  <a:pos x="25" y="6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15" y="0"/>
                </a:cxn>
              </a:cxnLst>
              <a:rect l="0" t="0" r="r" b="b"/>
              <a:pathLst>
                <a:path w="28" h="25">
                  <a:moveTo>
                    <a:pt x="15" y="0"/>
                  </a:moveTo>
                  <a:cubicBezTo>
                    <a:pt x="12" y="0"/>
                    <a:pt x="9" y="1"/>
                    <a:pt x="6" y="4"/>
                  </a:cubicBezTo>
                  <a:cubicBezTo>
                    <a:pt x="1" y="8"/>
                    <a:pt x="0" y="16"/>
                    <a:pt x="5" y="21"/>
                  </a:cubicBezTo>
                  <a:cubicBezTo>
                    <a:pt x="7" y="24"/>
                    <a:pt x="11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18" y="25"/>
                    <a:pt x="19" y="25"/>
                    <a:pt x="20" y="24"/>
                  </a:cubicBezTo>
                  <a:cubicBezTo>
                    <a:pt x="21" y="24"/>
                    <a:pt x="22" y="23"/>
                    <a:pt x="23" y="22"/>
                  </a:cubicBezTo>
                  <a:cubicBezTo>
                    <a:pt x="27" y="18"/>
                    <a:pt x="28" y="11"/>
                    <a:pt x="25" y="6"/>
                  </a:cubicBezTo>
                  <a:cubicBezTo>
                    <a:pt x="25" y="6"/>
                    <a:pt x="25" y="5"/>
                    <a:pt x="24" y="5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1" y="2"/>
                    <a:pt x="18" y="0"/>
                    <a:pt x="15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7" name="Freeform 93"/>
            <p:cNvSpPr>
              <a:spLocks/>
            </p:cNvSpPr>
            <p:nvPr/>
          </p:nvSpPr>
          <p:spPr bwMode="auto">
            <a:xfrm>
              <a:off x="5326063" y="6994526"/>
              <a:ext cx="101600" cy="9366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5" y="3"/>
                </a:cxn>
                <a:cxn ang="0">
                  <a:pos x="0" y="13"/>
                </a:cxn>
                <a:cxn ang="0">
                  <a:pos x="1" y="16"/>
                </a:cxn>
                <a:cxn ang="0">
                  <a:pos x="3" y="21"/>
                </a:cxn>
                <a:cxn ang="0">
                  <a:pos x="13" y="25"/>
                </a:cxn>
                <a:cxn ang="0">
                  <a:pos x="21" y="22"/>
                </a:cxn>
                <a:cxn ang="0">
                  <a:pos x="23" y="4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3" y="0"/>
                </a:cxn>
              </a:cxnLst>
              <a:rect l="0" t="0" r="r" b="b"/>
              <a:pathLst>
                <a:path w="27" h="25">
                  <a:moveTo>
                    <a:pt x="13" y="0"/>
                  </a:moveTo>
                  <a:cubicBezTo>
                    <a:pt x="10" y="0"/>
                    <a:pt x="7" y="1"/>
                    <a:pt x="5" y="3"/>
                  </a:cubicBezTo>
                  <a:cubicBezTo>
                    <a:pt x="2" y="6"/>
                    <a:pt x="0" y="10"/>
                    <a:pt x="0" y="13"/>
                  </a:cubicBezTo>
                  <a:cubicBezTo>
                    <a:pt x="0" y="14"/>
                    <a:pt x="1" y="15"/>
                    <a:pt x="1" y="16"/>
                  </a:cubicBezTo>
                  <a:cubicBezTo>
                    <a:pt x="1" y="18"/>
                    <a:pt x="2" y="19"/>
                    <a:pt x="3" y="21"/>
                  </a:cubicBezTo>
                  <a:cubicBezTo>
                    <a:pt x="6" y="24"/>
                    <a:pt x="9" y="25"/>
                    <a:pt x="13" y="25"/>
                  </a:cubicBezTo>
                  <a:cubicBezTo>
                    <a:pt x="16" y="25"/>
                    <a:pt x="19" y="24"/>
                    <a:pt x="21" y="22"/>
                  </a:cubicBezTo>
                  <a:cubicBezTo>
                    <a:pt x="26" y="17"/>
                    <a:pt x="27" y="9"/>
                    <a:pt x="23" y="4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8" name="Freeform 94"/>
            <p:cNvSpPr>
              <a:spLocks/>
            </p:cNvSpPr>
            <p:nvPr/>
          </p:nvSpPr>
          <p:spPr bwMode="auto">
            <a:xfrm>
              <a:off x="3976688" y="7332663"/>
              <a:ext cx="63500" cy="587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2"/>
                </a:cxn>
                <a:cxn ang="0">
                  <a:pos x="1" y="12"/>
                </a:cxn>
                <a:cxn ang="0">
                  <a:pos x="2" y="14"/>
                </a:cxn>
                <a:cxn ang="0">
                  <a:pos x="3" y="15"/>
                </a:cxn>
                <a:cxn ang="0">
                  <a:pos x="8" y="16"/>
                </a:cxn>
                <a:cxn ang="0">
                  <a:pos x="14" y="14"/>
                </a:cxn>
                <a:cxn ang="0">
                  <a:pos x="16" y="8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9" y="0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0" y="5"/>
                    <a:pt x="0" y="9"/>
                    <a:pt x="1" y="12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10" y="16"/>
                    <a:pt x="12" y="15"/>
                    <a:pt x="14" y="14"/>
                  </a:cubicBezTo>
                  <a:cubicBezTo>
                    <a:pt x="15" y="12"/>
                    <a:pt x="16" y="10"/>
                    <a:pt x="16" y="8"/>
                  </a:cubicBezTo>
                  <a:cubicBezTo>
                    <a:pt x="17" y="7"/>
                    <a:pt x="16" y="6"/>
                    <a:pt x="16" y="5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59" name="Freeform 95"/>
            <p:cNvSpPr>
              <a:spLocks noEditPoints="1"/>
            </p:cNvSpPr>
            <p:nvPr/>
          </p:nvSpPr>
          <p:spPr bwMode="auto">
            <a:xfrm>
              <a:off x="2382838" y="9202738"/>
              <a:ext cx="63500" cy="603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14"/>
                </a:cxn>
                <a:cxn ang="0">
                  <a:pos x="16" y="7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8" y="0"/>
                </a:cxn>
                <a:cxn ang="0">
                  <a:pos x="3" y="2"/>
                </a:cxn>
                <a:cxn ang="0">
                  <a:pos x="3" y="13"/>
                </a:cxn>
                <a:cxn ang="0">
                  <a:pos x="3" y="14"/>
                </a:cxn>
                <a:cxn ang="0">
                  <a:pos x="6" y="16"/>
                </a:cxn>
                <a:cxn ang="0">
                  <a:pos x="9" y="16"/>
                </a:cxn>
                <a:cxn ang="0">
                  <a:pos x="11" y="16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3"/>
                </a:cxn>
                <a:cxn ang="0">
                  <a:pos x="11" y="1"/>
                </a:cxn>
                <a:cxn ang="0">
                  <a:pos x="8" y="0"/>
                </a:cxn>
              </a:cxnLst>
              <a:rect l="0" t="0" r="r" b="b"/>
              <a:pathLst>
                <a:path w="17" h="16">
                  <a:moveTo>
                    <a:pt x="14" y="3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6" y="12"/>
                    <a:pt x="17" y="9"/>
                    <a:pt x="16" y="7"/>
                  </a:cubicBezTo>
                  <a:cubicBezTo>
                    <a:pt x="16" y="6"/>
                    <a:pt x="16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8" y="0"/>
                  </a:moveTo>
                  <a:cubicBezTo>
                    <a:pt x="6" y="0"/>
                    <a:pt x="5" y="1"/>
                    <a:pt x="3" y="2"/>
                  </a:cubicBezTo>
                  <a:cubicBezTo>
                    <a:pt x="0" y="5"/>
                    <a:pt x="0" y="10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5"/>
                    <a:pt x="5" y="15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2" y="16"/>
                    <a:pt x="13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60" name="Freeform 96"/>
            <p:cNvSpPr>
              <a:spLocks/>
            </p:cNvSpPr>
            <p:nvPr/>
          </p:nvSpPr>
          <p:spPr bwMode="auto">
            <a:xfrm>
              <a:off x="5584825" y="6162676"/>
              <a:ext cx="104775" cy="9683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7" y="4"/>
                </a:cxn>
                <a:cxn ang="0">
                  <a:pos x="5" y="21"/>
                </a:cxn>
                <a:cxn ang="0">
                  <a:pos x="9" y="24"/>
                </a:cxn>
                <a:cxn ang="0">
                  <a:pos x="11" y="25"/>
                </a:cxn>
                <a:cxn ang="0">
                  <a:pos x="14" y="26"/>
                </a:cxn>
                <a:cxn ang="0">
                  <a:pos x="23" y="22"/>
                </a:cxn>
                <a:cxn ang="0">
                  <a:pos x="27" y="9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15" y="0"/>
                </a:cxn>
              </a:cxnLst>
              <a:rect l="0" t="0" r="r" b="b"/>
              <a:pathLst>
                <a:path w="28" h="26">
                  <a:moveTo>
                    <a:pt x="15" y="0"/>
                  </a:moveTo>
                  <a:cubicBezTo>
                    <a:pt x="12" y="0"/>
                    <a:pt x="9" y="1"/>
                    <a:pt x="7" y="4"/>
                  </a:cubicBezTo>
                  <a:cubicBezTo>
                    <a:pt x="1" y="8"/>
                    <a:pt x="0" y="16"/>
                    <a:pt x="5" y="21"/>
                  </a:cubicBezTo>
                  <a:cubicBezTo>
                    <a:pt x="6" y="23"/>
                    <a:pt x="7" y="24"/>
                    <a:pt x="9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2" y="26"/>
                    <a:pt x="13" y="26"/>
                    <a:pt x="14" y="26"/>
                  </a:cubicBezTo>
                  <a:cubicBezTo>
                    <a:pt x="17" y="26"/>
                    <a:pt x="20" y="24"/>
                    <a:pt x="23" y="22"/>
                  </a:cubicBezTo>
                  <a:cubicBezTo>
                    <a:pt x="27" y="19"/>
                    <a:pt x="28" y="13"/>
                    <a:pt x="27" y="9"/>
                  </a:cubicBezTo>
                  <a:cubicBezTo>
                    <a:pt x="27" y="8"/>
                    <a:pt x="26" y="7"/>
                    <a:pt x="26" y="6"/>
                  </a:cubicBezTo>
                  <a:cubicBezTo>
                    <a:pt x="26" y="6"/>
                    <a:pt x="25" y="5"/>
                    <a:pt x="25" y="4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61" name="Freeform 97"/>
            <p:cNvSpPr>
              <a:spLocks/>
            </p:cNvSpPr>
            <p:nvPr/>
          </p:nvSpPr>
          <p:spPr bwMode="auto">
            <a:xfrm>
              <a:off x="6507163" y="6192838"/>
              <a:ext cx="104775" cy="96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5" y="4"/>
                </a:cxn>
                <a:cxn ang="0">
                  <a:pos x="3" y="6"/>
                </a:cxn>
                <a:cxn ang="0">
                  <a:pos x="2" y="9"/>
                </a:cxn>
                <a:cxn ang="0">
                  <a:pos x="4" y="22"/>
                </a:cxn>
                <a:cxn ang="0">
                  <a:pos x="13" y="26"/>
                </a:cxn>
                <a:cxn ang="0">
                  <a:pos x="22" y="23"/>
                </a:cxn>
                <a:cxn ang="0">
                  <a:pos x="23" y="5"/>
                </a:cxn>
                <a:cxn ang="0">
                  <a:pos x="14" y="0"/>
                </a:cxn>
              </a:cxnLst>
              <a:rect l="0" t="0" r="r" b="b"/>
              <a:pathLst>
                <a:path w="28" h="26">
                  <a:moveTo>
                    <a:pt x="14" y="0"/>
                  </a:moveTo>
                  <a:cubicBezTo>
                    <a:pt x="11" y="0"/>
                    <a:pt x="8" y="1"/>
                    <a:pt x="5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0" y="13"/>
                    <a:pt x="0" y="18"/>
                    <a:pt x="4" y="22"/>
                  </a:cubicBezTo>
                  <a:cubicBezTo>
                    <a:pt x="6" y="25"/>
                    <a:pt x="10" y="26"/>
                    <a:pt x="13" y="26"/>
                  </a:cubicBezTo>
                  <a:cubicBezTo>
                    <a:pt x="16" y="26"/>
                    <a:pt x="19" y="25"/>
                    <a:pt x="22" y="23"/>
                  </a:cubicBezTo>
                  <a:cubicBezTo>
                    <a:pt x="27" y="18"/>
                    <a:pt x="28" y="10"/>
                    <a:pt x="23" y="5"/>
                  </a:cubicBezTo>
                  <a:cubicBezTo>
                    <a:pt x="21" y="2"/>
                    <a:pt x="17" y="0"/>
                    <a:pt x="14" y="0"/>
                  </a:cubicBezTo>
                </a:path>
              </a:pathLst>
            </a:custGeom>
            <a:solidFill>
              <a:srgbClr val="CFE5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633" name="Freeform 138"/>
          <p:cNvSpPr>
            <a:spLocks/>
          </p:cNvSpPr>
          <p:nvPr/>
        </p:nvSpPr>
        <p:spPr bwMode="auto">
          <a:xfrm>
            <a:off x="4496839" y="3523618"/>
            <a:ext cx="141175" cy="142832"/>
          </a:xfrm>
          <a:custGeom>
            <a:avLst/>
            <a:gdLst/>
            <a:ahLst/>
            <a:cxnLst>
              <a:cxn ang="0">
                <a:pos x="161" y="0"/>
              </a:cxn>
              <a:cxn ang="0">
                <a:pos x="80" y="173"/>
              </a:cxn>
              <a:cxn ang="0">
                <a:pos x="0" y="0"/>
              </a:cxn>
              <a:cxn ang="0">
                <a:pos x="161" y="0"/>
              </a:cxn>
              <a:cxn ang="0">
                <a:pos x="161" y="0"/>
              </a:cxn>
            </a:cxnLst>
            <a:rect l="0" t="0" r="r" b="b"/>
            <a:pathLst>
              <a:path w="161" h="173">
                <a:moveTo>
                  <a:pt x="161" y="0"/>
                </a:moveTo>
                <a:lnTo>
                  <a:pt x="80" y="173"/>
                </a:lnTo>
                <a:lnTo>
                  <a:pt x="0" y="0"/>
                </a:lnTo>
                <a:lnTo>
                  <a:pt x="161" y="0"/>
                </a:lnTo>
                <a:lnTo>
                  <a:pt x="161" y="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8" name="TextBox 367"/>
          <p:cNvSpPr txBox="1"/>
          <p:nvPr/>
        </p:nvSpPr>
        <p:spPr>
          <a:xfrm>
            <a:off x="3139792" y="3290908"/>
            <a:ext cx="2855269" cy="1896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260771">
              <a:lnSpc>
                <a:spcPts val="597"/>
              </a:lnSpc>
              <a:spcBef>
                <a:spcPts val="440"/>
              </a:spcBef>
              <a:defRPr/>
            </a:pPr>
            <a:r>
              <a:rPr lang="ru-RU" b="1" u="sng" kern="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ОНЛАЙН МОНИТОРИНГ ВЫБРОСОВ</a:t>
            </a:r>
            <a:endParaRPr lang="ru-RU" b="1" u="sng" kern="0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ea typeface="Roboto LIGHT" pitchFamily="2" charset="0"/>
              <a:cs typeface="Arial" panose="020B0604020202020204" pitchFamily="34" charset="0"/>
            </a:endParaRPr>
          </a:p>
        </p:txBody>
      </p:sp>
      <p:grpSp>
        <p:nvGrpSpPr>
          <p:cNvPr id="134" name="Группа 133"/>
          <p:cNvGrpSpPr/>
          <p:nvPr/>
        </p:nvGrpSpPr>
        <p:grpSpPr>
          <a:xfrm>
            <a:off x="267887" y="4177383"/>
            <a:ext cx="2096235" cy="592652"/>
            <a:chOff x="336682" y="790025"/>
            <a:chExt cx="2096235" cy="592652"/>
          </a:xfrm>
        </p:grpSpPr>
        <p:sp>
          <p:nvSpPr>
            <p:cNvPr id="635" name="TextBox 634"/>
            <p:cNvSpPr txBox="1"/>
            <p:nvPr/>
          </p:nvSpPr>
          <p:spPr>
            <a:xfrm>
              <a:off x="425636" y="1059512"/>
              <a:ext cx="200728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ru-RU" sz="1600" b="1" u="sng" kern="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Arial Narrow" pitchFamily="34" charset="0"/>
                  <a:ea typeface="Roboto LIGHT" pitchFamily="2" charset="0"/>
                  <a:cs typeface="Arial" panose="020B0604020202020204" pitchFamily="34" charset="0"/>
                </a:rPr>
                <a:t>до 01 марта 2018 года</a:t>
              </a: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11985" y="790025"/>
              <a:ext cx="830677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ru-RU" sz="1600" b="1" kern="0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ea typeface="Roboto LIGHT" pitchFamily="2" charset="0"/>
                  <a:cs typeface="Arial" panose="020B0604020202020204" pitchFamily="34" charset="0"/>
                </a:rPr>
                <a:t>СРОКИ:</a:t>
              </a:r>
              <a:endParaRPr lang="ru-RU" sz="1600" dirty="0">
                <a:solidFill>
                  <a:schemeClr val="accent5">
                    <a:lumMod val="75000"/>
                  </a:schemeClr>
                </a:solidFill>
              </a:endParaRPr>
            </a:p>
          </p:txBody>
        </p:sp>
        <p:grpSp>
          <p:nvGrpSpPr>
            <p:cNvPr id="13" name="Группа 336"/>
            <p:cNvGrpSpPr/>
            <p:nvPr/>
          </p:nvGrpSpPr>
          <p:grpSpPr>
            <a:xfrm>
              <a:off x="336682" y="862575"/>
              <a:ext cx="28224" cy="468000"/>
              <a:chOff x="2979399" y="1937856"/>
              <a:chExt cx="28224" cy="1519700"/>
            </a:xfrm>
          </p:grpSpPr>
          <p:sp>
            <p:nvSpPr>
              <p:cNvPr id="332" name="Прямоугольник 331"/>
              <p:cNvSpPr/>
              <p:nvPr/>
            </p:nvSpPr>
            <p:spPr>
              <a:xfrm>
                <a:off x="2979399" y="2557556"/>
                <a:ext cx="28224" cy="900000"/>
              </a:xfrm>
              <a:prstGeom prst="rect">
                <a:avLst/>
              </a:prstGeom>
              <a:solidFill>
                <a:srgbClr val="4A79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972" tIns="32985" rIns="65972" bIns="32985"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6" name="Прямоугольник 335"/>
              <p:cNvSpPr/>
              <p:nvPr/>
            </p:nvSpPr>
            <p:spPr>
              <a:xfrm>
                <a:off x="2979399" y="1937856"/>
                <a:ext cx="28224" cy="720000"/>
              </a:xfrm>
              <a:prstGeom prst="rect">
                <a:avLst/>
              </a:prstGeom>
              <a:solidFill>
                <a:srgbClr val="2E9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972" tIns="32985" rIns="65972" bIns="32985" rtlCol="0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64" name="Прямоугольник 163"/>
          <p:cNvSpPr/>
          <p:nvPr/>
        </p:nvSpPr>
        <p:spPr>
          <a:xfrm>
            <a:off x="343462" y="548519"/>
            <a:ext cx="127791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600" b="1" kern="0" dirty="0" smtClean="0">
                <a:solidFill>
                  <a:srgbClr val="3B9389"/>
                </a:solidFill>
                <a:latin typeface="Arial Narrow" pitchFamily="34" charset="0"/>
                <a:ea typeface="Roboto LIGHT" pitchFamily="2" charset="0"/>
                <a:cs typeface="Arial" panose="020B0604020202020204" pitchFamily="34" charset="0"/>
              </a:rPr>
              <a:t>УЧАСТНИКИ:</a:t>
            </a:r>
            <a:endParaRPr lang="ru-RU" sz="1600" dirty="0">
              <a:solidFill>
                <a:srgbClr val="3B9389"/>
              </a:solidFill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268159" y="611021"/>
            <a:ext cx="28224" cy="221728"/>
          </a:xfrm>
          <a:prstGeom prst="rect">
            <a:avLst/>
          </a:prstGeom>
          <a:solidFill>
            <a:srgbClr val="2E92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972" tIns="32985" rIns="65972" bIns="32985"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pSp>
        <p:nvGrpSpPr>
          <p:cNvPr id="227" name="Группа 226"/>
          <p:cNvGrpSpPr/>
          <p:nvPr/>
        </p:nvGrpSpPr>
        <p:grpSpPr>
          <a:xfrm>
            <a:off x="1520253" y="565215"/>
            <a:ext cx="5990447" cy="2185728"/>
            <a:chOff x="1520253" y="597616"/>
            <a:chExt cx="5990447" cy="2185728"/>
          </a:xfrm>
        </p:grpSpPr>
        <p:sp>
          <p:nvSpPr>
            <p:cNvPr id="267" name="Прямоугольник 266"/>
            <p:cNvSpPr/>
            <p:nvPr/>
          </p:nvSpPr>
          <p:spPr>
            <a:xfrm>
              <a:off x="1520253" y="2501530"/>
              <a:ext cx="2298922" cy="208645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pPr algn="r">
                <a:lnSpc>
                  <a:spcPts val="900"/>
                </a:lnSpc>
                <a:spcBef>
                  <a:spcPts val="43"/>
                </a:spcBef>
                <a:defRPr/>
              </a:pPr>
              <a:r>
                <a:rPr lang="ru-RU" sz="1050" b="1" kern="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itchFamily="34" charset="0"/>
                  <a:ea typeface="Roboto LIGHT" pitchFamily="2" charset="0"/>
                  <a:cs typeface="Arial" panose="020B0604020202020204" pitchFamily="34" charset="0"/>
                </a:rPr>
                <a:t>Минпромторг России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5294766" y="2503461"/>
              <a:ext cx="2215934" cy="207747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pPr>
                <a:lnSpc>
                  <a:spcPts val="900"/>
                </a:lnSpc>
                <a:spcBef>
                  <a:spcPts val="43"/>
                </a:spcBef>
                <a:defRPr/>
              </a:pPr>
              <a:r>
                <a:rPr lang="ru-RU" sz="1050" b="1" kern="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itchFamily="34" charset="0"/>
                  <a:ea typeface="Roboto LIGHT" pitchFamily="2" charset="0"/>
                  <a:cs typeface="Arial" panose="020B0604020202020204" pitchFamily="34" charset="0"/>
                </a:rPr>
                <a:t>Минприроды России</a:t>
              </a: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2334593" y="1540978"/>
              <a:ext cx="1268755" cy="208645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pPr algn="ctr">
                <a:lnSpc>
                  <a:spcPts val="900"/>
                </a:lnSpc>
                <a:spcBef>
                  <a:spcPts val="43"/>
                </a:spcBef>
                <a:defRPr/>
              </a:pPr>
              <a:r>
                <a:rPr lang="ru-RU" sz="1050" b="1" kern="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itchFamily="34" charset="0"/>
                  <a:ea typeface="Roboto LIGHT" pitchFamily="2" charset="0"/>
                  <a:cs typeface="Arial" panose="020B0604020202020204" pitchFamily="34" charset="0"/>
                </a:rPr>
                <a:t>Росприроднадзор</a:t>
              </a:r>
            </a:p>
          </p:txBody>
        </p:sp>
        <p:sp>
          <p:nvSpPr>
            <p:cNvPr id="153" name="Прямоугольник 152"/>
            <p:cNvSpPr/>
            <p:nvPr/>
          </p:nvSpPr>
          <p:spPr>
            <a:xfrm>
              <a:off x="3779805" y="597616"/>
              <a:ext cx="1562822" cy="207747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pPr algn="ctr">
                <a:lnSpc>
                  <a:spcPts val="900"/>
                </a:lnSpc>
              </a:pPr>
              <a:r>
                <a:rPr lang="ru-RU" sz="1050" b="1" kern="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itchFamily="34" charset="0"/>
                  <a:ea typeface="Roboto LIGHT" pitchFamily="2" charset="0"/>
                  <a:cs typeface="Arial" panose="020B0604020202020204" pitchFamily="34" charset="0"/>
                </a:rPr>
                <a:t>Минкомсвязь России</a:t>
              </a:r>
            </a:p>
          </p:txBody>
        </p:sp>
        <p:sp>
          <p:nvSpPr>
            <p:cNvPr id="155" name="Прямоугольник 154"/>
            <p:cNvSpPr/>
            <p:nvPr/>
          </p:nvSpPr>
          <p:spPr>
            <a:xfrm>
              <a:off x="5573641" y="1540978"/>
              <a:ext cx="1341782" cy="208645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pPr algn="ctr">
                <a:lnSpc>
                  <a:spcPts val="900"/>
                </a:lnSpc>
                <a:spcBef>
                  <a:spcPts val="43"/>
                </a:spcBef>
                <a:defRPr/>
              </a:pPr>
              <a:r>
                <a:rPr lang="ru-RU" sz="1050" b="1" kern="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 Narrow" pitchFamily="34" charset="0"/>
                  <a:ea typeface="Roboto LIGHT" pitchFamily="2" charset="0"/>
                  <a:cs typeface="Arial" panose="020B0604020202020204" pitchFamily="34" charset="0"/>
                </a:rPr>
                <a:t>Предприятия России</a:t>
              </a:r>
            </a:p>
          </p:txBody>
        </p:sp>
        <p:grpSp>
          <p:nvGrpSpPr>
            <p:cNvPr id="187" name="Группа 186"/>
            <p:cNvGrpSpPr/>
            <p:nvPr/>
          </p:nvGrpSpPr>
          <p:grpSpPr>
            <a:xfrm>
              <a:off x="3688584" y="993858"/>
              <a:ext cx="1745264" cy="1713248"/>
              <a:chOff x="3688584" y="993858"/>
              <a:chExt cx="1745264" cy="1713248"/>
            </a:xfrm>
          </p:grpSpPr>
          <p:sp>
            <p:nvSpPr>
              <p:cNvPr id="37905" name="Freeform 17"/>
              <p:cNvSpPr>
                <a:spLocks/>
              </p:cNvSpPr>
              <p:nvPr/>
            </p:nvSpPr>
            <p:spPr bwMode="auto">
              <a:xfrm>
                <a:off x="4257000" y="2674838"/>
                <a:ext cx="630000" cy="322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4" y="6"/>
                  </a:cxn>
                </a:cxnLst>
                <a:rect l="0" t="0" r="r" b="b"/>
                <a:pathLst>
                  <a:path w="544" h="26">
                    <a:moveTo>
                      <a:pt x="0" y="0"/>
                    </a:moveTo>
                    <a:cubicBezTo>
                      <a:pt x="130" y="14"/>
                      <a:pt x="340" y="26"/>
                      <a:pt x="544" y="6"/>
                    </a:cubicBezTo>
                  </a:path>
                </a:pathLst>
              </a:custGeom>
              <a:noFill/>
              <a:ln w="4763" cap="flat">
                <a:solidFill>
                  <a:srgbClr val="598AC9"/>
                </a:solidFill>
                <a:prstDash val="solid"/>
                <a:miter lim="800000"/>
                <a:headEnd type="arrow" w="med" len="med"/>
                <a:tailEnd type="arrow" w="med" len="med"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06" name="Freeform 18"/>
              <p:cNvSpPr>
                <a:spLocks/>
              </p:cNvSpPr>
              <p:nvPr/>
            </p:nvSpPr>
            <p:spPr bwMode="auto">
              <a:xfrm>
                <a:off x="3808336" y="993858"/>
                <a:ext cx="535925" cy="397034"/>
              </a:xfrm>
              <a:custGeom>
                <a:avLst/>
                <a:gdLst/>
                <a:ahLst/>
                <a:cxnLst>
                  <a:cxn ang="0">
                    <a:pos x="437" y="0"/>
                  </a:cxn>
                  <a:cxn ang="0">
                    <a:pos x="0" y="323"/>
                  </a:cxn>
                </a:cxnLst>
                <a:rect l="0" t="0" r="r" b="b"/>
                <a:pathLst>
                  <a:path w="437" h="323">
                    <a:moveTo>
                      <a:pt x="437" y="0"/>
                    </a:moveTo>
                    <a:cubicBezTo>
                      <a:pt x="325" y="68"/>
                      <a:pt x="162" y="176"/>
                      <a:pt x="0" y="323"/>
                    </a:cubicBezTo>
                  </a:path>
                </a:pathLst>
              </a:custGeom>
              <a:noFill/>
              <a:ln w="4763" cap="flat">
                <a:solidFill>
                  <a:srgbClr val="598AC9"/>
                </a:solidFill>
                <a:prstDash val="solid"/>
                <a:miter lim="800000"/>
                <a:headEnd type="arrow" w="med" len="med"/>
                <a:tailEnd type="arrow" w="med" len="med"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08" name="Freeform 20"/>
              <p:cNvSpPr>
                <a:spLocks/>
              </p:cNvSpPr>
              <p:nvPr/>
            </p:nvSpPr>
            <p:spPr bwMode="auto">
              <a:xfrm>
                <a:off x="4790797" y="993858"/>
                <a:ext cx="537329" cy="3970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7" y="323"/>
                  </a:cxn>
                </a:cxnLst>
                <a:rect l="0" t="0" r="r" b="b"/>
                <a:pathLst>
                  <a:path w="437" h="323">
                    <a:moveTo>
                      <a:pt x="0" y="0"/>
                    </a:moveTo>
                    <a:cubicBezTo>
                      <a:pt x="113" y="68"/>
                      <a:pt x="275" y="176"/>
                      <a:pt x="437" y="323"/>
                    </a:cubicBezTo>
                  </a:path>
                </a:pathLst>
              </a:custGeom>
              <a:noFill/>
              <a:ln w="4763" cap="flat">
                <a:solidFill>
                  <a:srgbClr val="598AC9"/>
                </a:solidFill>
                <a:prstDash val="solid"/>
                <a:miter lim="800000"/>
                <a:headEnd type="arrow" w="med" len="med"/>
                <a:tailEnd type="arrow" w="med" len="med"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07" name="Freeform 19"/>
              <p:cNvSpPr>
                <a:spLocks/>
              </p:cNvSpPr>
              <p:nvPr/>
            </p:nvSpPr>
            <p:spPr bwMode="auto">
              <a:xfrm>
                <a:off x="3688584" y="1814581"/>
                <a:ext cx="210442" cy="60300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1" y="516"/>
                  </a:cxn>
                </a:cxnLst>
                <a:rect l="0" t="0" r="r" b="b"/>
                <a:pathLst>
                  <a:path w="171" h="516">
                    <a:moveTo>
                      <a:pt x="0" y="0"/>
                    </a:moveTo>
                    <a:cubicBezTo>
                      <a:pt x="29" y="128"/>
                      <a:pt x="81" y="316"/>
                      <a:pt x="171" y="516"/>
                    </a:cubicBezTo>
                  </a:path>
                </a:pathLst>
              </a:custGeom>
              <a:noFill/>
              <a:ln w="4763" cap="flat">
                <a:solidFill>
                  <a:srgbClr val="598AC9"/>
                </a:solidFill>
                <a:prstDash val="solid"/>
                <a:miter lim="800000"/>
                <a:headEnd type="arrow" w="med" len="med"/>
                <a:tailEnd type="arrow" w="med" len="med"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09" name="Freeform 21"/>
              <p:cNvSpPr>
                <a:spLocks/>
              </p:cNvSpPr>
              <p:nvPr/>
            </p:nvSpPr>
            <p:spPr bwMode="auto">
              <a:xfrm>
                <a:off x="5224809" y="1814581"/>
                <a:ext cx="209039" cy="603003"/>
              </a:xfrm>
              <a:custGeom>
                <a:avLst/>
                <a:gdLst/>
                <a:ahLst/>
                <a:cxnLst>
                  <a:cxn ang="0">
                    <a:pos x="170" y="0"/>
                  </a:cxn>
                  <a:cxn ang="0">
                    <a:pos x="0" y="516"/>
                  </a:cxn>
                </a:cxnLst>
                <a:rect l="0" t="0" r="r" b="b"/>
                <a:pathLst>
                  <a:path w="170" h="516">
                    <a:moveTo>
                      <a:pt x="170" y="0"/>
                    </a:moveTo>
                    <a:cubicBezTo>
                      <a:pt x="141" y="128"/>
                      <a:pt x="89" y="316"/>
                      <a:pt x="0" y="516"/>
                    </a:cubicBezTo>
                  </a:path>
                </a:pathLst>
              </a:custGeom>
              <a:noFill/>
              <a:ln w="4763" cap="flat">
                <a:solidFill>
                  <a:srgbClr val="598AC9"/>
                </a:solidFill>
                <a:prstDash val="solid"/>
                <a:miter lim="800000"/>
                <a:headEnd type="arrow" w="med" len="med"/>
                <a:tailEnd type="arrow" w="med" len="med"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60" name="Группа 159"/>
            <p:cNvGrpSpPr/>
            <p:nvPr/>
          </p:nvGrpSpPr>
          <p:grpSpPr>
            <a:xfrm>
              <a:off x="3825108" y="1551008"/>
              <a:ext cx="1472216" cy="891250"/>
              <a:chOff x="2694670" y="1329984"/>
              <a:chExt cx="4537076" cy="2798762"/>
            </a:xfrm>
            <a:solidFill>
              <a:srgbClr val="DAE7F6"/>
            </a:solidFill>
          </p:grpSpPr>
          <p:sp>
            <p:nvSpPr>
              <p:cNvPr id="37914" name="Freeform 26"/>
              <p:cNvSpPr>
                <a:spLocks/>
              </p:cNvSpPr>
              <p:nvPr/>
            </p:nvSpPr>
            <p:spPr bwMode="auto">
              <a:xfrm>
                <a:off x="2694670" y="1329984"/>
                <a:ext cx="4537076" cy="896937"/>
              </a:xfrm>
              <a:custGeom>
                <a:avLst/>
                <a:gdLst/>
                <a:ahLst/>
                <a:cxnLst>
                  <a:cxn ang="0">
                    <a:pos x="2858" y="0"/>
                  </a:cxn>
                  <a:cxn ang="0">
                    <a:pos x="1429" y="146"/>
                  </a:cxn>
                  <a:cxn ang="0">
                    <a:pos x="0" y="0"/>
                  </a:cxn>
                  <a:cxn ang="0">
                    <a:pos x="1429" y="565"/>
                  </a:cxn>
                  <a:cxn ang="0">
                    <a:pos x="2858" y="0"/>
                  </a:cxn>
                </a:cxnLst>
                <a:rect l="0" t="0" r="r" b="b"/>
                <a:pathLst>
                  <a:path w="2858" h="565">
                    <a:moveTo>
                      <a:pt x="2858" y="0"/>
                    </a:moveTo>
                    <a:lnTo>
                      <a:pt x="1429" y="146"/>
                    </a:lnTo>
                    <a:lnTo>
                      <a:pt x="0" y="0"/>
                    </a:lnTo>
                    <a:lnTo>
                      <a:pt x="1429" y="565"/>
                    </a:lnTo>
                    <a:lnTo>
                      <a:pt x="285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15" name="Freeform 27"/>
              <p:cNvSpPr>
                <a:spLocks/>
              </p:cNvSpPr>
              <p:nvPr/>
            </p:nvSpPr>
            <p:spPr bwMode="auto">
              <a:xfrm>
                <a:off x="3493183" y="2372971"/>
                <a:ext cx="2940051" cy="1755775"/>
              </a:xfrm>
              <a:custGeom>
                <a:avLst/>
                <a:gdLst/>
                <a:ahLst/>
                <a:cxnLst>
                  <a:cxn ang="0">
                    <a:pos x="1852" y="1106"/>
                  </a:cxn>
                  <a:cxn ang="0">
                    <a:pos x="926" y="0"/>
                  </a:cxn>
                  <a:cxn ang="0">
                    <a:pos x="0" y="1106"/>
                  </a:cxn>
                  <a:cxn ang="0">
                    <a:pos x="926" y="494"/>
                  </a:cxn>
                  <a:cxn ang="0">
                    <a:pos x="1852" y="1106"/>
                  </a:cxn>
                </a:cxnLst>
                <a:rect l="0" t="0" r="r" b="b"/>
                <a:pathLst>
                  <a:path w="1852" h="1106">
                    <a:moveTo>
                      <a:pt x="1852" y="1106"/>
                    </a:moveTo>
                    <a:lnTo>
                      <a:pt x="926" y="0"/>
                    </a:lnTo>
                    <a:lnTo>
                      <a:pt x="0" y="1106"/>
                    </a:lnTo>
                    <a:lnTo>
                      <a:pt x="926" y="494"/>
                    </a:lnTo>
                    <a:lnTo>
                      <a:pt x="1852" y="11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1" name="Группа 838"/>
            <p:cNvGrpSpPr/>
            <p:nvPr/>
          </p:nvGrpSpPr>
          <p:grpSpPr>
            <a:xfrm>
              <a:off x="4078301" y="1440683"/>
              <a:ext cx="987398" cy="713036"/>
              <a:chOff x="4204889" y="2633870"/>
              <a:chExt cx="1211294" cy="874721"/>
            </a:xfrm>
            <a:solidFill>
              <a:schemeClr val="tx2">
                <a:lumMod val="60000"/>
                <a:lumOff val="40000"/>
              </a:schemeClr>
            </a:solidFill>
          </p:grpSpPr>
          <p:sp>
            <p:nvSpPr>
              <p:cNvPr id="157" name="Freeform 503"/>
              <p:cNvSpPr>
                <a:spLocks noEditPoints="1"/>
              </p:cNvSpPr>
              <p:nvPr/>
            </p:nvSpPr>
            <p:spPr bwMode="auto">
              <a:xfrm>
                <a:off x="4204889" y="2633870"/>
                <a:ext cx="1211294" cy="874721"/>
              </a:xfrm>
              <a:custGeom>
                <a:avLst/>
                <a:gdLst>
                  <a:gd name="T0" fmla="*/ 1670 w 1744"/>
                  <a:gd name="T1" fmla="*/ 360 h 1400"/>
                  <a:gd name="T2" fmla="*/ 1544 w 1744"/>
                  <a:gd name="T3" fmla="*/ 491 h 1400"/>
                  <a:gd name="T4" fmla="*/ 1511 w 1744"/>
                  <a:gd name="T5" fmla="*/ 537 h 1400"/>
                  <a:gd name="T6" fmla="*/ 1494 w 1744"/>
                  <a:gd name="T7" fmla="*/ 483 h 1400"/>
                  <a:gd name="T8" fmla="*/ 706 w 1744"/>
                  <a:gd name="T9" fmla="*/ 22 h 1400"/>
                  <a:gd name="T10" fmla="*/ 303 w 1744"/>
                  <a:gd name="T11" fmla="*/ 392 h 1400"/>
                  <a:gd name="T12" fmla="*/ 415 w 1744"/>
                  <a:gd name="T13" fmla="*/ 462 h 1400"/>
                  <a:gd name="T14" fmla="*/ 751 w 1744"/>
                  <a:gd name="T15" fmla="*/ 212 h 1400"/>
                  <a:gd name="T16" fmla="*/ 1068 w 1744"/>
                  <a:gd name="T17" fmla="*/ 239 h 1400"/>
                  <a:gd name="T18" fmla="*/ 1343 w 1744"/>
                  <a:gd name="T19" fmla="*/ 708 h 1400"/>
                  <a:gd name="T20" fmla="*/ 1432 w 1744"/>
                  <a:gd name="T21" fmla="*/ 811 h 1400"/>
                  <a:gd name="T22" fmla="*/ 1722 w 1744"/>
                  <a:gd name="T23" fmla="*/ 471 h 1400"/>
                  <a:gd name="T24" fmla="*/ 749 w 1744"/>
                  <a:gd name="T25" fmla="*/ 142 h 1400"/>
                  <a:gd name="T26" fmla="*/ 422 w 1744"/>
                  <a:gd name="T27" fmla="*/ 367 h 1400"/>
                  <a:gd name="T28" fmla="*/ 385 w 1744"/>
                  <a:gd name="T29" fmla="*/ 374 h 1400"/>
                  <a:gd name="T30" fmla="*/ 737 w 1744"/>
                  <a:gd name="T31" fmla="*/ 90 h 1400"/>
                  <a:gd name="T32" fmla="*/ 770 w 1744"/>
                  <a:gd name="T33" fmla="*/ 110 h 1400"/>
                  <a:gd name="T34" fmla="*/ 1352 w 1744"/>
                  <a:gd name="T35" fmla="*/ 938 h 1400"/>
                  <a:gd name="T36" fmla="*/ 1330 w 1744"/>
                  <a:gd name="T37" fmla="*/ 941 h 1400"/>
                  <a:gd name="T38" fmla="*/ 991 w 1744"/>
                  <a:gd name="T39" fmla="*/ 1189 h 1400"/>
                  <a:gd name="T40" fmla="*/ 675 w 1744"/>
                  <a:gd name="T41" fmla="*/ 1159 h 1400"/>
                  <a:gd name="T42" fmla="*/ 403 w 1744"/>
                  <a:gd name="T43" fmla="*/ 689 h 1400"/>
                  <a:gd name="T44" fmla="*/ 314 w 1744"/>
                  <a:gd name="T45" fmla="*/ 585 h 1400"/>
                  <a:gd name="T46" fmla="*/ 22 w 1744"/>
                  <a:gd name="T47" fmla="*/ 923 h 1400"/>
                  <a:gd name="T48" fmla="*/ 74 w 1744"/>
                  <a:gd name="T49" fmla="*/ 1035 h 1400"/>
                  <a:gd name="T50" fmla="*/ 201 w 1744"/>
                  <a:gd name="T51" fmla="*/ 905 h 1400"/>
                  <a:gd name="T52" fmla="*/ 234 w 1744"/>
                  <a:gd name="T53" fmla="*/ 859 h 1400"/>
                  <a:gd name="T54" fmla="*/ 250 w 1744"/>
                  <a:gd name="T55" fmla="*/ 913 h 1400"/>
                  <a:gd name="T56" fmla="*/ 1036 w 1744"/>
                  <a:gd name="T57" fmla="*/ 1378 h 1400"/>
                  <a:gd name="T58" fmla="*/ 1441 w 1744"/>
                  <a:gd name="T59" fmla="*/ 1012 h 1400"/>
                  <a:gd name="T60" fmla="*/ 1373 w 1744"/>
                  <a:gd name="T61" fmla="*/ 1059 h 1400"/>
                  <a:gd name="T62" fmla="*/ 1012 w 1744"/>
                  <a:gd name="T63" fmla="*/ 1304 h 1400"/>
                  <a:gd name="T64" fmla="*/ 980 w 1744"/>
                  <a:gd name="T65" fmla="*/ 1283 h 1400"/>
                  <a:gd name="T66" fmla="*/ 1000 w 1744"/>
                  <a:gd name="T67" fmla="*/ 1251 h 1400"/>
                  <a:gd name="T68" fmla="*/ 1351 w 1744"/>
                  <a:gd name="T69" fmla="*/ 1017 h 1400"/>
                  <a:gd name="T70" fmla="*/ 1373 w 1744"/>
                  <a:gd name="T71" fmla="*/ 1059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44" h="1400">
                    <a:moveTo>
                      <a:pt x="1708" y="373"/>
                    </a:moveTo>
                    <a:cubicBezTo>
                      <a:pt x="1697" y="365"/>
                      <a:pt x="1684" y="360"/>
                      <a:pt x="1670" y="360"/>
                    </a:cubicBezTo>
                    <a:cubicBezTo>
                      <a:pt x="1649" y="360"/>
                      <a:pt x="1629" y="370"/>
                      <a:pt x="1617" y="388"/>
                    </a:cubicBezTo>
                    <a:lnTo>
                      <a:pt x="1544" y="491"/>
                    </a:lnTo>
                    <a:lnTo>
                      <a:pt x="1520" y="524"/>
                    </a:lnTo>
                    <a:lnTo>
                      <a:pt x="1511" y="537"/>
                    </a:lnTo>
                    <a:lnTo>
                      <a:pt x="1506" y="521"/>
                    </a:lnTo>
                    <a:lnTo>
                      <a:pt x="1494" y="483"/>
                    </a:lnTo>
                    <a:cubicBezTo>
                      <a:pt x="1407" y="194"/>
                      <a:pt x="1158" y="0"/>
                      <a:pt x="875" y="0"/>
                    </a:cubicBezTo>
                    <a:cubicBezTo>
                      <a:pt x="818" y="0"/>
                      <a:pt x="762" y="8"/>
                      <a:pt x="706" y="22"/>
                    </a:cubicBezTo>
                    <a:cubicBezTo>
                      <a:pt x="543" y="66"/>
                      <a:pt x="403" y="171"/>
                      <a:pt x="312" y="318"/>
                    </a:cubicBezTo>
                    <a:cubicBezTo>
                      <a:pt x="300" y="341"/>
                      <a:pt x="297" y="367"/>
                      <a:pt x="303" y="392"/>
                    </a:cubicBezTo>
                    <a:cubicBezTo>
                      <a:pt x="313" y="435"/>
                      <a:pt x="350" y="465"/>
                      <a:pt x="392" y="465"/>
                    </a:cubicBezTo>
                    <a:cubicBezTo>
                      <a:pt x="400" y="465"/>
                      <a:pt x="407" y="464"/>
                      <a:pt x="415" y="462"/>
                    </a:cubicBezTo>
                    <a:cubicBezTo>
                      <a:pt x="439" y="456"/>
                      <a:pt x="459" y="440"/>
                      <a:pt x="473" y="416"/>
                    </a:cubicBezTo>
                    <a:cubicBezTo>
                      <a:pt x="539" y="315"/>
                      <a:pt x="638" y="242"/>
                      <a:pt x="751" y="212"/>
                    </a:cubicBezTo>
                    <a:cubicBezTo>
                      <a:pt x="789" y="202"/>
                      <a:pt x="829" y="196"/>
                      <a:pt x="868" y="196"/>
                    </a:cubicBezTo>
                    <a:cubicBezTo>
                      <a:pt x="936" y="196"/>
                      <a:pt x="1003" y="211"/>
                      <a:pt x="1068" y="239"/>
                    </a:cubicBezTo>
                    <a:cubicBezTo>
                      <a:pt x="1138" y="270"/>
                      <a:pt x="1199" y="317"/>
                      <a:pt x="1243" y="376"/>
                    </a:cubicBezTo>
                    <a:cubicBezTo>
                      <a:pt x="1316" y="473"/>
                      <a:pt x="1350" y="588"/>
                      <a:pt x="1343" y="708"/>
                    </a:cubicBezTo>
                    <a:cubicBezTo>
                      <a:pt x="1339" y="734"/>
                      <a:pt x="1346" y="758"/>
                      <a:pt x="1362" y="778"/>
                    </a:cubicBezTo>
                    <a:cubicBezTo>
                      <a:pt x="1378" y="798"/>
                      <a:pt x="1405" y="811"/>
                      <a:pt x="1432" y="811"/>
                    </a:cubicBezTo>
                    <a:cubicBezTo>
                      <a:pt x="1454" y="811"/>
                      <a:pt x="1485" y="803"/>
                      <a:pt x="1513" y="766"/>
                    </a:cubicBezTo>
                    <a:lnTo>
                      <a:pt x="1722" y="471"/>
                    </a:lnTo>
                    <a:cubicBezTo>
                      <a:pt x="1744" y="440"/>
                      <a:pt x="1738" y="396"/>
                      <a:pt x="1708" y="373"/>
                    </a:cubicBezTo>
                    <a:close/>
                    <a:moveTo>
                      <a:pt x="749" y="142"/>
                    </a:moveTo>
                    <a:lnTo>
                      <a:pt x="749" y="142"/>
                    </a:lnTo>
                    <a:cubicBezTo>
                      <a:pt x="618" y="173"/>
                      <a:pt x="501" y="253"/>
                      <a:pt x="422" y="367"/>
                    </a:cubicBezTo>
                    <a:cubicBezTo>
                      <a:pt x="418" y="375"/>
                      <a:pt x="409" y="379"/>
                      <a:pt x="400" y="379"/>
                    </a:cubicBezTo>
                    <a:cubicBezTo>
                      <a:pt x="395" y="379"/>
                      <a:pt x="390" y="377"/>
                      <a:pt x="385" y="374"/>
                    </a:cubicBezTo>
                    <a:cubicBezTo>
                      <a:pt x="373" y="366"/>
                      <a:pt x="370" y="349"/>
                      <a:pt x="378" y="337"/>
                    </a:cubicBezTo>
                    <a:cubicBezTo>
                      <a:pt x="465" y="211"/>
                      <a:pt x="593" y="123"/>
                      <a:pt x="737" y="90"/>
                    </a:cubicBezTo>
                    <a:cubicBezTo>
                      <a:pt x="739" y="89"/>
                      <a:pt x="741" y="89"/>
                      <a:pt x="743" y="89"/>
                    </a:cubicBezTo>
                    <a:cubicBezTo>
                      <a:pt x="756" y="89"/>
                      <a:pt x="767" y="98"/>
                      <a:pt x="770" y="110"/>
                    </a:cubicBezTo>
                    <a:cubicBezTo>
                      <a:pt x="773" y="124"/>
                      <a:pt x="764" y="138"/>
                      <a:pt x="749" y="142"/>
                    </a:cubicBezTo>
                    <a:close/>
                    <a:moveTo>
                      <a:pt x="1352" y="938"/>
                    </a:moveTo>
                    <a:lnTo>
                      <a:pt x="1352" y="938"/>
                    </a:lnTo>
                    <a:cubicBezTo>
                      <a:pt x="1345" y="938"/>
                      <a:pt x="1337" y="939"/>
                      <a:pt x="1330" y="941"/>
                    </a:cubicBezTo>
                    <a:cubicBezTo>
                      <a:pt x="1305" y="947"/>
                      <a:pt x="1285" y="963"/>
                      <a:pt x="1272" y="987"/>
                    </a:cubicBezTo>
                    <a:cubicBezTo>
                      <a:pt x="1205" y="1088"/>
                      <a:pt x="1105" y="1159"/>
                      <a:pt x="991" y="1189"/>
                    </a:cubicBezTo>
                    <a:cubicBezTo>
                      <a:pt x="955" y="1199"/>
                      <a:pt x="917" y="1203"/>
                      <a:pt x="878" y="1203"/>
                    </a:cubicBezTo>
                    <a:cubicBezTo>
                      <a:pt x="809" y="1203"/>
                      <a:pt x="741" y="1189"/>
                      <a:pt x="675" y="1159"/>
                    </a:cubicBezTo>
                    <a:cubicBezTo>
                      <a:pt x="626" y="1138"/>
                      <a:pt x="556" y="1096"/>
                      <a:pt x="501" y="1022"/>
                    </a:cubicBezTo>
                    <a:cubicBezTo>
                      <a:pt x="429" y="925"/>
                      <a:pt x="395" y="809"/>
                      <a:pt x="403" y="689"/>
                    </a:cubicBezTo>
                    <a:cubicBezTo>
                      <a:pt x="407" y="663"/>
                      <a:pt x="400" y="639"/>
                      <a:pt x="385" y="619"/>
                    </a:cubicBezTo>
                    <a:cubicBezTo>
                      <a:pt x="369" y="598"/>
                      <a:pt x="341" y="585"/>
                      <a:pt x="314" y="585"/>
                    </a:cubicBezTo>
                    <a:cubicBezTo>
                      <a:pt x="293" y="585"/>
                      <a:pt x="261" y="593"/>
                      <a:pt x="234" y="630"/>
                    </a:cubicBezTo>
                    <a:lnTo>
                      <a:pt x="22" y="923"/>
                    </a:lnTo>
                    <a:cubicBezTo>
                      <a:pt x="0" y="954"/>
                      <a:pt x="6" y="998"/>
                      <a:pt x="36" y="1021"/>
                    </a:cubicBezTo>
                    <a:cubicBezTo>
                      <a:pt x="47" y="1030"/>
                      <a:pt x="61" y="1035"/>
                      <a:pt x="74" y="1035"/>
                    </a:cubicBezTo>
                    <a:cubicBezTo>
                      <a:pt x="95" y="1035"/>
                      <a:pt x="114" y="1025"/>
                      <a:pt x="127" y="1007"/>
                    </a:cubicBezTo>
                    <a:lnTo>
                      <a:pt x="201" y="905"/>
                    </a:lnTo>
                    <a:lnTo>
                      <a:pt x="224" y="872"/>
                    </a:lnTo>
                    <a:lnTo>
                      <a:pt x="234" y="859"/>
                    </a:lnTo>
                    <a:lnTo>
                      <a:pt x="239" y="874"/>
                    </a:lnTo>
                    <a:lnTo>
                      <a:pt x="250" y="913"/>
                    </a:lnTo>
                    <a:cubicBezTo>
                      <a:pt x="336" y="1204"/>
                      <a:pt x="585" y="1400"/>
                      <a:pt x="871" y="1400"/>
                    </a:cubicBezTo>
                    <a:cubicBezTo>
                      <a:pt x="926" y="1400"/>
                      <a:pt x="982" y="1393"/>
                      <a:pt x="1036" y="1378"/>
                    </a:cubicBezTo>
                    <a:cubicBezTo>
                      <a:pt x="1199" y="1336"/>
                      <a:pt x="1339" y="1232"/>
                      <a:pt x="1431" y="1085"/>
                    </a:cubicBezTo>
                    <a:cubicBezTo>
                      <a:pt x="1444" y="1063"/>
                      <a:pt x="1447" y="1037"/>
                      <a:pt x="1441" y="1012"/>
                    </a:cubicBezTo>
                    <a:cubicBezTo>
                      <a:pt x="1431" y="968"/>
                      <a:pt x="1394" y="938"/>
                      <a:pt x="1352" y="938"/>
                    </a:cubicBezTo>
                    <a:close/>
                    <a:moveTo>
                      <a:pt x="1373" y="1059"/>
                    </a:moveTo>
                    <a:lnTo>
                      <a:pt x="1373" y="1059"/>
                    </a:lnTo>
                    <a:cubicBezTo>
                      <a:pt x="1285" y="1184"/>
                      <a:pt x="1157" y="1271"/>
                      <a:pt x="1012" y="1304"/>
                    </a:cubicBezTo>
                    <a:cubicBezTo>
                      <a:pt x="1010" y="1304"/>
                      <a:pt x="1008" y="1304"/>
                      <a:pt x="1006" y="1304"/>
                    </a:cubicBezTo>
                    <a:cubicBezTo>
                      <a:pt x="993" y="1304"/>
                      <a:pt x="983" y="1296"/>
                      <a:pt x="980" y="1283"/>
                    </a:cubicBezTo>
                    <a:cubicBezTo>
                      <a:pt x="978" y="1277"/>
                      <a:pt x="980" y="1269"/>
                      <a:pt x="983" y="1263"/>
                    </a:cubicBezTo>
                    <a:cubicBezTo>
                      <a:pt x="987" y="1257"/>
                      <a:pt x="993" y="1253"/>
                      <a:pt x="1000" y="1251"/>
                    </a:cubicBezTo>
                    <a:cubicBezTo>
                      <a:pt x="1132" y="1221"/>
                      <a:pt x="1249" y="1142"/>
                      <a:pt x="1329" y="1028"/>
                    </a:cubicBezTo>
                    <a:cubicBezTo>
                      <a:pt x="1334" y="1021"/>
                      <a:pt x="1342" y="1017"/>
                      <a:pt x="1351" y="1017"/>
                    </a:cubicBezTo>
                    <a:cubicBezTo>
                      <a:pt x="1356" y="1017"/>
                      <a:pt x="1362" y="1018"/>
                      <a:pt x="1366" y="1021"/>
                    </a:cubicBezTo>
                    <a:cubicBezTo>
                      <a:pt x="1378" y="1030"/>
                      <a:pt x="1381" y="1047"/>
                      <a:pt x="1373" y="10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6"/>
              <p:cNvSpPr>
                <a:spLocks/>
              </p:cNvSpPr>
              <p:nvPr/>
            </p:nvSpPr>
            <p:spPr bwMode="auto">
              <a:xfrm>
                <a:off x="4707703" y="3033255"/>
                <a:ext cx="175199" cy="282573"/>
              </a:xfrm>
              <a:custGeom>
                <a:avLst/>
                <a:gdLst>
                  <a:gd name="T0" fmla="*/ 220 w 220"/>
                  <a:gd name="T1" fmla="*/ 290 h 396"/>
                  <a:gd name="T2" fmla="*/ 115 w 220"/>
                  <a:gd name="T3" fmla="*/ 396 h 396"/>
                  <a:gd name="T4" fmla="*/ 105 w 220"/>
                  <a:gd name="T5" fmla="*/ 396 h 396"/>
                  <a:gd name="T6" fmla="*/ 0 w 220"/>
                  <a:gd name="T7" fmla="*/ 290 h 396"/>
                  <a:gd name="T8" fmla="*/ 0 w 220"/>
                  <a:gd name="T9" fmla="*/ 106 h 396"/>
                  <a:gd name="T10" fmla="*/ 105 w 220"/>
                  <a:gd name="T11" fmla="*/ 0 h 396"/>
                  <a:gd name="T12" fmla="*/ 115 w 220"/>
                  <a:gd name="T13" fmla="*/ 0 h 396"/>
                  <a:gd name="T14" fmla="*/ 220 w 220"/>
                  <a:gd name="T15" fmla="*/ 106 h 396"/>
                  <a:gd name="T16" fmla="*/ 220 w 220"/>
                  <a:gd name="T17" fmla="*/ 29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0" h="396">
                    <a:moveTo>
                      <a:pt x="220" y="290"/>
                    </a:moveTo>
                    <a:cubicBezTo>
                      <a:pt x="220" y="349"/>
                      <a:pt x="173" y="396"/>
                      <a:pt x="115" y="396"/>
                    </a:cubicBezTo>
                    <a:cubicBezTo>
                      <a:pt x="105" y="396"/>
                      <a:pt x="105" y="396"/>
                      <a:pt x="105" y="396"/>
                    </a:cubicBezTo>
                    <a:cubicBezTo>
                      <a:pt x="47" y="396"/>
                      <a:pt x="0" y="349"/>
                      <a:pt x="0" y="29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48"/>
                      <a:pt x="47" y="0"/>
                      <a:pt x="10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73" y="0"/>
                      <a:pt x="220" y="48"/>
                      <a:pt x="220" y="106"/>
                    </a:cubicBezTo>
                    <a:lnTo>
                      <a:pt x="220" y="2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Oval 7"/>
              <p:cNvSpPr>
                <a:spLocks noChangeArrowheads="1"/>
              </p:cNvSpPr>
              <p:nvPr/>
            </p:nvSpPr>
            <p:spPr bwMode="auto">
              <a:xfrm>
                <a:off x="4706355" y="2837721"/>
                <a:ext cx="177221" cy="1610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71" name="Группа 170"/>
            <p:cNvGrpSpPr/>
            <p:nvPr/>
          </p:nvGrpSpPr>
          <p:grpSpPr>
            <a:xfrm>
              <a:off x="4359856" y="793869"/>
              <a:ext cx="407662" cy="407662"/>
              <a:chOff x="4342015" y="-655789"/>
              <a:chExt cx="428304" cy="428304"/>
            </a:xfrm>
          </p:grpSpPr>
          <p:sp>
            <p:nvSpPr>
              <p:cNvPr id="169" name="Овал 168"/>
              <p:cNvSpPr/>
              <p:nvPr/>
            </p:nvSpPr>
            <p:spPr>
              <a:xfrm>
                <a:off x="4342015" y="-655789"/>
                <a:ext cx="428304" cy="428304"/>
              </a:xfrm>
              <a:prstGeom prst="ellipse">
                <a:avLst/>
              </a:prstGeom>
              <a:solidFill>
                <a:srgbClr val="317B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9" name="Группа 371"/>
              <p:cNvGrpSpPr/>
              <p:nvPr/>
            </p:nvGrpSpPr>
            <p:grpSpPr>
              <a:xfrm>
                <a:off x="4400555" y="-606625"/>
                <a:ext cx="311225" cy="340284"/>
                <a:chOff x="10113963" y="2960688"/>
                <a:chExt cx="1173162" cy="1282700"/>
              </a:xfrm>
              <a:solidFill>
                <a:schemeClr val="bg1"/>
              </a:solidFill>
            </p:grpSpPr>
            <p:sp>
              <p:nvSpPr>
                <p:cNvPr id="298" name="Freeform 11"/>
                <p:cNvSpPr>
                  <a:spLocks noEditPoints="1"/>
                </p:cNvSpPr>
                <p:nvPr/>
              </p:nvSpPr>
              <p:spPr bwMode="auto">
                <a:xfrm>
                  <a:off x="10563225" y="3549651"/>
                  <a:ext cx="269875" cy="258763"/>
                </a:xfrm>
                <a:custGeom>
                  <a:avLst/>
                  <a:gdLst/>
                  <a:ahLst/>
                  <a:cxnLst>
                    <a:cxn ang="0">
                      <a:pos x="60" y="9"/>
                    </a:cxn>
                    <a:cxn ang="0">
                      <a:pos x="52" y="29"/>
                    </a:cxn>
                    <a:cxn ang="0">
                      <a:pos x="52" y="26"/>
                    </a:cxn>
                    <a:cxn ang="0">
                      <a:pos x="46" y="20"/>
                    </a:cxn>
                    <a:cxn ang="0">
                      <a:pos x="49" y="16"/>
                    </a:cxn>
                    <a:cxn ang="0">
                      <a:pos x="47" y="15"/>
                    </a:cxn>
                    <a:cxn ang="0">
                      <a:pos x="50" y="9"/>
                    </a:cxn>
                    <a:cxn ang="0">
                      <a:pos x="52" y="11"/>
                    </a:cxn>
                    <a:cxn ang="0">
                      <a:pos x="58" y="1"/>
                    </a:cxn>
                    <a:cxn ang="0">
                      <a:pos x="46" y="2"/>
                    </a:cxn>
                    <a:cxn ang="0">
                      <a:pos x="48" y="5"/>
                    </a:cxn>
                    <a:cxn ang="0">
                      <a:pos x="26" y="4"/>
                    </a:cxn>
                    <a:cxn ang="0">
                      <a:pos x="15" y="0"/>
                    </a:cxn>
                    <a:cxn ang="0">
                      <a:pos x="14" y="2"/>
                    </a:cxn>
                    <a:cxn ang="0">
                      <a:pos x="20" y="11"/>
                    </a:cxn>
                    <a:cxn ang="0">
                      <a:pos x="32" y="16"/>
                    </a:cxn>
                    <a:cxn ang="0">
                      <a:pos x="24" y="14"/>
                    </a:cxn>
                    <a:cxn ang="0">
                      <a:pos x="22" y="17"/>
                    </a:cxn>
                    <a:cxn ang="0">
                      <a:pos x="19" y="25"/>
                    </a:cxn>
                    <a:cxn ang="0">
                      <a:pos x="23" y="28"/>
                    </a:cxn>
                    <a:cxn ang="0">
                      <a:pos x="12" y="23"/>
                    </a:cxn>
                    <a:cxn ang="0">
                      <a:pos x="6" y="7"/>
                    </a:cxn>
                    <a:cxn ang="0">
                      <a:pos x="6" y="30"/>
                    </a:cxn>
                    <a:cxn ang="0">
                      <a:pos x="26" y="31"/>
                    </a:cxn>
                    <a:cxn ang="0">
                      <a:pos x="19" y="44"/>
                    </a:cxn>
                    <a:cxn ang="0">
                      <a:pos x="21" y="60"/>
                    </a:cxn>
                    <a:cxn ang="0">
                      <a:pos x="20" y="58"/>
                    </a:cxn>
                    <a:cxn ang="0">
                      <a:pos x="14" y="68"/>
                    </a:cxn>
                    <a:cxn ang="0">
                      <a:pos x="25" y="67"/>
                    </a:cxn>
                    <a:cxn ang="0">
                      <a:pos x="24" y="64"/>
                    </a:cxn>
                    <a:cxn ang="0">
                      <a:pos x="46" y="66"/>
                    </a:cxn>
                    <a:cxn ang="0">
                      <a:pos x="57" y="69"/>
                    </a:cxn>
                    <a:cxn ang="0">
                      <a:pos x="58" y="67"/>
                    </a:cxn>
                    <a:cxn ang="0">
                      <a:pos x="52" y="58"/>
                    </a:cxn>
                    <a:cxn ang="0">
                      <a:pos x="40" y="53"/>
                    </a:cxn>
                    <a:cxn ang="0">
                      <a:pos x="52" y="43"/>
                    </a:cxn>
                    <a:cxn ang="0">
                      <a:pos x="55" y="33"/>
                    </a:cxn>
                    <a:cxn ang="0">
                      <a:pos x="71" y="10"/>
                    </a:cxn>
                    <a:cxn ang="0">
                      <a:pos x="38" y="21"/>
                    </a:cxn>
                    <a:cxn ang="0">
                      <a:pos x="36" y="19"/>
                    </a:cxn>
                    <a:cxn ang="0">
                      <a:pos x="32" y="24"/>
                    </a:cxn>
                    <a:cxn ang="0">
                      <a:pos x="45" y="44"/>
                    </a:cxn>
                    <a:cxn ang="0">
                      <a:pos x="36" y="37"/>
                    </a:cxn>
                    <a:cxn ang="0">
                      <a:pos x="31" y="29"/>
                    </a:cxn>
                    <a:cxn ang="0">
                      <a:pos x="36" y="32"/>
                    </a:cxn>
                    <a:cxn ang="0">
                      <a:pos x="42" y="23"/>
                    </a:cxn>
                  </a:cxnLst>
                  <a:rect l="0" t="0" r="r" b="b"/>
                  <a:pathLst>
                    <a:path w="72" h="69">
                      <a:moveTo>
                        <a:pt x="71" y="9"/>
                      </a:moveTo>
                      <a:cubicBezTo>
                        <a:pt x="70" y="9"/>
                        <a:pt x="69" y="7"/>
                        <a:pt x="65" y="7"/>
                      </a:cubicBezTo>
                      <a:cubicBezTo>
                        <a:pt x="63" y="7"/>
                        <a:pt x="62" y="8"/>
                        <a:pt x="60" y="9"/>
                      </a:cubicBezTo>
                      <a:cubicBezTo>
                        <a:pt x="60" y="9"/>
                        <a:pt x="59" y="9"/>
                        <a:pt x="59" y="10"/>
                      </a:cubicBezTo>
                      <a:cubicBezTo>
                        <a:pt x="59" y="10"/>
                        <a:pt x="61" y="19"/>
                        <a:pt x="60" y="23"/>
                      </a:cubicBezTo>
                      <a:cubicBezTo>
                        <a:pt x="59" y="26"/>
                        <a:pt x="57" y="29"/>
                        <a:pt x="52" y="29"/>
                      </a:cubicBezTo>
                      <a:cubicBezTo>
                        <a:pt x="51" y="29"/>
                        <a:pt x="50" y="29"/>
                        <a:pt x="49" y="28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3" y="26"/>
                        <a:pt x="53" y="26"/>
                        <a:pt x="53" y="25"/>
                      </a:cubicBezTo>
                      <a:cubicBezTo>
                        <a:pt x="53" y="25"/>
                        <a:pt x="53" y="25"/>
                        <a:pt x="52" y="25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8" y="19"/>
                        <a:pt x="49" y="17"/>
                        <a:pt x="49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5"/>
                        <a:pt x="47" y="15"/>
                      </a:cubicBezTo>
                      <a:cubicBezTo>
                        <a:pt x="47" y="15"/>
                        <a:pt x="45" y="16"/>
                        <a:pt x="43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3" y="11"/>
                        <a:pt x="53" y="11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8" y="2"/>
                        <a:pt x="58" y="1"/>
                        <a:pt x="58" y="1"/>
                      </a:cubicBezTo>
                      <a:cubicBezTo>
                        <a:pt x="58" y="1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3"/>
                      </a:cubicBezTo>
                      <a:cubicBezTo>
                        <a:pt x="46" y="3"/>
                        <a:pt x="46" y="3"/>
                        <a:pt x="46" y="4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6" y="16"/>
                        <a:pt x="25" y="15"/>
                        <a:pt x="25" y="15"/>
                      </a:cubicBezTo>
                      <a:cubicBezTo>
                        <a:pt x="24" y="15"/>
                        <a:pt x="24" y="14"/>
                        <a:pt x="24" y="14"/>
                      </a:cubicBezTo>
                      <a:cubicBezTo>
                        <a:pt x="24" y="14"/>
                        <a:pt x="24" y="15"/>
                        <a:pt x="23" y="15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4" y="19"/>
                        <a:pt x="26" y="20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2" y="28"/>
                      </a:cubicBezTo>
                      <a:cubicBezTo>
                        <a:pt x="21" y="29"/>
                        <a:pt x="20" y="29"/>
                        <a:pt x="20" y="29"/>
                      </a:cubicBezTo>
                      <a:cubicBezTo>
                        <a:pt x="15" y="29"/>
                        <a:pt x="13" y="26"/>
                        <a:pt x="12" y="23"/>
                      </a:cubicBezTo>
                      <a:cubicBezTo>
                        <a:pt x="11" y="19"/>
                        <a:pt x="12" y="10"/>
                        <a:pt x="12" y="10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8"/>
                        <a:pt x="8" y="7"/>
                        <a:pt x="6" y="7"/>
                      </a:cubicBezTo>
                      <a:cubicBezTo>
                        <a:pt x="3" y="7"/>
                        <a:pt x="1" y="9"/>
                        <a:pt x="1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0" y="23"/>
                        <a:pt x="6" y="30"/>
                      </a:cubicBezTo>
                      <a:cubicBezTo>
                        <a:pt x="8" y="32"/>
                        <a:pt x="11" y="34"/>
                        <a:pt x="14" y="34"/>
                      </a:cubicBezTo>
                      <a:cubicBezTo>
                        <a:pt x="15" y="34"/>
                        <a:pt x="16" y="33"/>
                        <a:pt x="16" y="33"/>
                      </a:cubicBezTo>
                      <a:cubicBezTo>
                        <a:pt x="20" y="33"/>
                        <a:pt x="23" y="32"/>
                        <a:pt x="26" y="31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4"/>
                      </a:cubicBezTo>
                      <a:cubicBezTo>
                        <a:pt x="19" y="44"/>
                        <a:pt x="19" y="44"/>
                        <a:pt x="19" y="45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21" y="60"/>
                        <a:pt x="21" y="60"/>
                        <a:pt x="21" y="60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9"/>
                        <a:pt x="14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6" y="67"/>
                        <a:pt x="26" y="67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8" y="69"/>
                        <a:pt x="58" y="68"/>
                      </a:cubicBezTo>
                      <a:cubicBezTo>
                        <a:pt x="58" y="68"/>
                        <a:pt x="58" y="68"/>
                        <a:pt x="58" y="67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2" y="58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2" y="58"/>
                        <a:pt x="51" y="58"/>
                        <a:pt x="51" y="58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4"/>
                        <a:pt x="53" y="44"/>
                        <a:pt x="53" y="44"/>
                      </a:cubicBezTo>
                      <a:cubicBezTo>
                        <a:pt x="53" y="43"/>
                        <a:pt x="52" y="43"/>
                        <a:pt x="52" y="43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9" y="32"/>
                        <a:pt x="52" y="33"/>
                        <a:pt x="55" y="33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61" y="34"/>
                        <a:pt x="64" y="32"/>
                        <a:pt x="66" y="30"/>
                      </a:cubicBezTo>
                      <a:cubicBezTo>
                        <a:pt x="72" y="23"/>
                        <a:pt x="71" y="10"/>
                        <a:pt x="71" y="10"/>
                      </a:cubicBezTo>
                      <a:cubicBezTo>
                        <a:pt x="71" y="10"/>
                        <a:pt x="71" y="9"/>
                        <a:pt x="71" y="9"/>
                      </a:cubicBezTo>
                      <a:close/>
                      <a:moveTo>
                        <a:pt x="36" y="19"/>
                      </a:move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1"/>
                        <a:pt x="37" y="22"/>
                        <a:pt x="36" y="22"/>
                      </a:cubicBezTo>
                      <a:cubicBezTo>
                        <a:pt x="35" y="22"/>
                        <a:pt x="34" y="21"/>
                        <a:pt x="33" y="21"/>
                      </a:cubicBezTo>
                      <a:lnTo>
                        <a:pt x="36" y="19"/>
                      </a:lnTo>
                      <a:close/>
                      <a:moveTo>
                        <a:pt x="26" y="25"/>
                      </a:move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4"/>
                        <a:pt x="32" y="24"/>
                      </a:cubicBezTo>
                      <a:cubicBezTo>
                        <a:pt x="31" y="25"/>
                        <a:pt x="29" y="26"/>
                        <a:pt x="28" y="26"/>
                      </a:cubicBezTo>
                      <a:lnTo>
                        <a:pt x="26" y="25"/>
                      </a:lnTo>
                      <a:close/>
                      <a:moveTo>
                        <a:pt x="45" y="44"/>
                      </a:move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lnTo>
                        <a:pt x="45" y="44"/>
                      </a:lnTo>
                      <a:close/>
                      <a:moveTo>
                        <a:pt x="36" y="32"/>
                      </a:move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3" y="28"/>
                        <a:pt x="34" y="27"/>
                        <a:pt x="36" y="27"/>
                      </a:cubicBezTo>
                      <a:cubicBezTo>
                        <a:pt x="37" y="27"/>
                        <a:pt x="39" y="28"/>
                        <a:pt x="40" y="29"/>
                      </a:cubicBezTo>
                      <a:lnTo>
                        <a:pt x="36" y="32"/>
                      </a:lnTo>
                      <a:close/>
                      <a:moveTo>
                        <a:pt x="44" y="26"/>
                      </a:moveTo>
                      <a:cubicBezTo>
                        <a:pt x="42" y="26"/>
                        <a:pt x="41" y="25"/>
                        <a:pt x="39" y="24"/>
                      </a:cubicBezTo>
                      <a:cubicBezTo>
                        <a:pt x="40" y="24"/>
                        <a:pt x="41" y="23"/>
                        <a:pt x="42" y="23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lnTo>
                        <a:pt x="44" y="2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99" name="Freeform 12"/>
                <p:cNvSpPr>
                  <a:spLocks/>
                </p:cNvSpPr>
                <p:nvPr/>
              </p:nvSpPr>
              <p:spPr bwMode="auto">
                <a:xfrm>
                  <a:off x="10841038" y="3605213"/>
                  <a:ext cx="1587" cy="7938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00" name="Freeform 13"/>
                <p:cNvSpPr>
                  <a:spLocks noEditPoints="1"/>
                </p:cNvSpPr>
                <p:nvPr/>
              </p:nvSpPr>
              <p:spPr bwMode="auto">
                <a:xfrm>
                  <a:off x="10113963" y="2960688"/>
                  <a:ext cx="1173162" cy="1282700"/>
                </a:xfrm>
                <a:custGeom>
                  <a:avLst/>
                  <a:gdLst/>
                  <a:ahLst/>
                  <a:cxnLst>
                    <a:cxn ang="0">
                      <a:pos x="288" y="48"/>
                    </a:cxn>
                    <a:cxn ang="0">
                      <a:pos x="206" y="144"/>
                    </a:cxn>
                    <a:cxn ang="0">
                      <a:pos x="199" y="103"/>
                    </a:cxn>
                    <a:cxn ang="0">
                      <a:pos x="212" y="95"/>
                    </a:cxn>
                    <a:cxn ang="0">
                      <a:pos x="249" y="51"/>
                    </a:cxn>
                    <a:cxn ang="0">
                      <a:pos x="259" y="63"/>
                    </a:cxn>
                    <a:cxn ang="0">
                      <a:pos x="217" y="71"/>
                    </a:cxn>
                    <a:cxn ang="0">
                      <a:pos x="209" y="46"/>
                    </a:cxn>
                    <a:cxn ang="0">
                      <a:pos x="209" y="37"/>
                    </a:cxn>
                    <a:cxn ang="0">
                      <a:pos x="203" y="38"/>
                    </a:cxn>
                    <a:cxn ang="0">
                      <a:pos x="203" y="44"/>
                    </a:cxn>
                    <a:cxn ang="0">
                      <a:pos x="194" y="69"/>
                    </a:cxn>
                    <a:cxn ang="0">
                      <a:pos x="160" y="21"/>
                    </a:cxn>
                    <a:cxn ang="0">
                      <a:pos x="161" y="0"/>
                    </a:cxn>
                    <a:cxn ang="0">
                      <a:pos x="153" y="19"/>
                    </a:cxn>
                    <a:cxn ang="0">
                      <a:pos x="119" y="69"/>
                    </a:cxn>
                    <a:cxn ang="0">
                      <a:pos x="110" y="44"/>
                    </a:cxn>
                    <a:cxn ang="0">
                      <a:pos x="110" y="38"/>
                    </a:cxn>
                    <a:cxn ang="0">
                      <a:pos x="104" y="37"/>
                    </a:cxn>
                    <a:cxn ang="0">
                      <a:pos x="104" y="46"/>
                    </a:cxn>
                    <a:cxn ang="0">
                      <a:pos x="96" y="71"/>
                    </a:cxn>
                    <a:cxn ang="0">
                      <a:pos x="54" y="63"/>
                    </a:cxn>
                    <a:cxn ang="0">
                      <a:pos x="63" y="51"/>
                    </a:cxn>
                    <a:cxn ang="0">
                      <a:pos x="101" y="95"/>
                    </a:cxn>
                    <a:cxn ang="0">
                      <a:pos x="113" y="103"/>
                    </a:cxn>
                    <a:cxn ang="0">
                      <a:pos x="107" y="144"/>
                    </a:cxn>
                    <a:cxn ang="0">
                      <a:pos x="25" y="48"/>
                    </a:cxn>
                    <a:cxn ang="0">
                      <a:pos x="19" y="156"/>
                    </a:cxn>
                    <a:cxn ang="0">
                      <a:pos x="11" y="184"/>
                    </a:cxn>
                    <a:cxn ang="0">
                      <a:pos x="45" y="253"/>
                    </a:cxn>
                    <a:cxn ang="0">
                      <a:pos x="62" y="300"/>
                    </a:cxn>
                    <a:cxn ang="0">
                      <a:pos x="104" y="282"/>
                    </a:cxn>
                    <a:cxn ang="0">
                      <a:pos x="139" y="270"/>
                    </a:cxn>
                    <a:cxn ang="0">
                      <a:pos x="105" y="321"/>
                    </a:cxn>
                    <a:cxn ang="0">
                      <a:pos x="199" y="328"/>
                    </a:cxn>
                    <a:cxn ang="0">
                      <a:pos x="172" y="277"/>
                    </a:cxn>
                    <a:cxn ang="0">
                      <a:pos x="206" y="283"/>
                    </a:cxn>
                    <a:cxn ang="0">
                      <a:pos x="275" y="285"/>
                    </a:cxn>
                    <a:cxn ang="0">
                      <a:pos x="268" y="248"/>
                    </a:cxn>
                    <a:cxn ang="0">
                      <a:pos x="257" y="247"/>
                    </a:cxn>
                    <a:cxn ang="0">
                      <a:pos x="243" y="275"/>
                    </a:cxn>
                    <a:cxn ang="0">
                      <a:pos x="220" y="262"/>
                    </a:cxn>
                    <a:cxn ang="0">
                      <a:pos x="212" y="205"/>
                    </a:cxn>
                    <a:cxn ang="0">
                      <a:pos x="252" y="219"/>
                    </a:cxn>
                    <a:cxn ang="0">
                      <a:pos x="279" y="183"/>
                    </a:cxn>
                    <a:cxn ang="0">
                      <a:pos x="15" y="186"/>
                    </a:cxn>
                    <a:cxn ang="0">
                      <a:pos x="24" y="185"/>
                    </a:cxn>
                    <a:cxn ang="0">
                      <a:pos x="125" y="72"/>
                    </a:cxn>
                    <a:cxn ang="0">
                      <a:pos x="156" y="127"/>
                    </a:cxn>
                    <a:cxn ang="0">
                      <a:pos x="33" y="183"/>
                    </a:cxn>
                    <a:cxn ang="0">
                      <a:pos x="91" y="271"/>
                    </a:cxn>
                    <a:cxn ang="0">
                      <a:pos x="60" y="269"/>
                    </a:cxn>
                    <a:cxn ang="0">
                      <a:pos x="31" y="200"/>
                    </a:cxn>
                    <a:cxn ang="0">
                      <a:pos x="73" y="196"/>
                    </a:cxn>
                    <a:cxn ang="0">
                      <a:pos x="107" y="200"/>
                    </a:cxn>
                    <a:cxn ang="0">
                      <a:pos x="149" y="299"/>
                    </a:cxn>
                    <a:cxn ang="0">
                      <a:pos x="185" y="297"/>
                    </a:cxn>
                    <a:cxn ang="0">
                      <a:pos x="137" y="146"/>
                    </a:cxn>
                  </a:cxnLst>
                  <a:rect l="0" t="0" r="r" b="b"/>
                  <a:pathLst>
                    <a:path w="313" h="342">
                      <a:moveTo>
                        <a:pt x="312" y="142"/>
                      </a:moveTo>
                      <a:cubicBezTo>
                        <a:pt x="308" y="140"/>
                        <a:pt x="302" y="139"/>
                        <a:pt x="295" y="139"/>
                      </a:cubicBezTo>
                      <a:cubicBezTo>
                        <a:pt x="305" y="136"/>
                        <a:pt x="312" y="128"/>
                        <a:pt x="313" y="122"/>
                      </a:cubicBezTo>
                      <a:cubicBezTo>
                        <a:pt x="307" y="120"/>
                        <a:pt x="302" y="121"/>
                        <a:pt x="297" y="122"/>
                      </a:cubicBezTo>
                      <a:cubicBezTo>
                        <a:pt x="302" y="118"/>
                        <a:pt x="310" y="112"/>
                        <a:pt x="309" y="102"/>
                      </a:cubicBezTo>
                      <a:cubicBezTo>
                        <a:pt x="304" y="101"/>
                        <a:pt x="296" y="104"/>
                        <a:pt x="292" y="105"/>
                      </a:cubicBezTo>
                      <a:cubicBezTo>
                        <a:pt x="304" y="99"/>
                        <a:pt x="308" y="83"/>
                        <a:pt x="302" y="75"/>
                      </a:cubicBezTo>
                      <a:cubicBezTo>
                        <a:pt x="298" y="77"/>
                        <a:pt x="281" y="94"/>
                        <a:pt x="279" y="96"/>
                      </a:cubicBezTo>
                      <a:cubicBezTo>
                        <a:pt x="287" y="86"/>
                        <a:pt x="291" y="79"/>
                        <a:pt x="294" y="72"/>
                      </a:cubicBezTo>
                      <a:cubicBezTo>
                        <a:pt x="296" y="65"/>
                        <a:pt x="297" y="52"/>
                        <a:pt x="288" y="48"/>
                      </a:cubicBezTo>
                      <a:cubicBezTo>
                        <a:pt x="283" y="58"/>
                        <a:pt x="269" y="83"/>
                        <a:pt x="260" y="93"/>
                      </a:cubicBezTo>
                      <a:cubicBezTo>
                        <a:pt x="259" y="92"/>
                        <a:pt x="259" y="91"/>
                        <a:pt x="258" y="91"/>
                      </a:cubicBezTo>
                      <a:cubicBezTo>
                        <a:pt x="256" y="97"/>
                        <a:pt x="250" y="105"/>
                        <a:pt x="244" y="109"/>
                      </a:cubicBezTo>
                      <a:cubicBezTo>
                        <a:pt x="244" y="109"/>
                        <a:pt x="244" y="108"/>
                        <a:pt x="243" y="106"/>
                      </a:cubicBezTo>
                      <a:cubicBezTo>
                        <a:pt x="237" y="114"/>
                        <a:pt x="223" y="126"/>
                        <a:pt x="218" y="133"/>
                      </a:cubicBezTo>
                      <a:cubicBezTo>
                        <a:pt x="214" y="138"/>
                        <a:pt x="214" y="143"/>
                        <a:pt x="219" y="148"/>
                      </a:cubicBezTo>
                      <a:cubicBezTo>
                        <a:pt x="221" y="150"/>
                        <a:pt x="225" y="154"/>
                        <a:pt x="222" y="159"/>
                      </a:cubicBezTo>
                      <a:cubicBezTo>
                        <a:pt x="217" y="166"/>
                        <a:pt x="208" y="166"/>
                        <a:pt x="203" y="162"/>
                      </a:cubicBezTo>
                      <a:cubicBezTo>
                        <a:pt x="203" y="161"/>
                        <a:pt x="203" y="160"/>
                        <a:pt x="203" y="159"/>
                      </a:cubicBezTo>
                      <a:cubicBezTo>
                        <a:pt x="209" y="157"/>
                        <a:pt x="210" y="149"/>
                        <a:pt x="206" y="144"/>
                      </a:cubicBezTo>
                      <a:cubicBezTo>
                        <a:pt x="205" y="145"/>
                        <a:pt x="203" y="147"/>
                        <a:pt x="201" y="147"/>
                      </a:cubicBezTo>
                      <a:cubicBezTo>
                        <a:pt x="201" y="145"/>
                        <a:pt x="200" y="144"/>
                        <a:pt x="200" y="144"/>
                      </a:cubicBezTo>
                      <a:cubicBezTo>
                        <a:pt x="200" y="144"/>
                        <a:pt x="200" y="144"/>
                        <a:pt x="200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9" y="144"/>
                        <a:pt x="197" y="144"/>
                        <a:pt x="194" y="143"/>
                      </a:cubicBezTo>
                      <a:cubicBezTo>
                        <a:pt x="198" y="142"/>
                        <a:pt x="200" y="139"/>
                        <a:pt x="199" y="135"/>
                      </a:cubicBezTo>
                      <a:cubicBezTo>
                        <a:pt x="194" y="139"/>
                        <a:pt x="189" y="135"/>
                        <a:pt x="188" y="134"/>
                      </a:cubicBezTo>
                      <a:cubicBezTo>
                        <a:pt x="185" y="130"/>
                        <a:pt x="184" y="126"/>
                        <a:pt x="185" y="120"/>
                      </a:cubicBezTo>
                      <a:cubicBezTo>
                        <a:pt x="186" y="114"/>
                        <a:pt x="192" y="105"/>
                        <a:pt x="196" y="102"/>
                      </a:cubicBezTo>
                      <a:cubicBezTo>
                        <a:pt x="197" y="103"/>
                        <a:pt x="197" y="104"/>
                        <a:pt x="199" y="103"/>
                      </a:cubicBezTo>
                      <a:cubicBezTo>
                        <a:pt x="200" y="103"/>
                        <a:pt x="202" y="102"/>
                        <a:pt x="203" y="102"/>
                      </a:cubicBezTo>
                      <a:cubicBezTo>
                        <a:pt x="207" y="101"/>
                        <a:pt x="211" y="101"/>
                        <a:pt x="214" y="103"/>
                      </a:cubicBezTo>
                      <a:cubicBezTo>
                        <a:pt x="218" y="106"/>
                        <a:pt x="218" y="109"/>
                        <a:pt x="217" y="111"/>
                      </a:cubicBezTo>
                      <a:cubicBezTo>
                        <a:pt x="224" y="107"/>
                        <a:pt x="222" y="101"/>
                        <a:pt x="213" y="98"/>
                      </a:cubicBezTo>
                      <a:cubicBezTo>
                        <a:pt x="219" y="98"/>
                        <a:pt x="224" y="104"/>
                        <a:pt x="225" y="105"/>
                      </a:cubicBezTo>
                      <a:cubicBezTo>
                        <a:pt x="229" y="107"/>
                        <a:pt x="233" y="106"/>
                        <a:pt x="236" y="105"/>
                      </a:cubicBezTo>
                      <a:cubicBezTo>
                        <a:pt x="241" y="103"/>
                        <a:pt x="242" y="96"/>
                        <a:pt x="241" y="95"/>
                      </a:cubicBezTo>
                      <a:cubicBezTo>
                        <a:pt x="240" y="97"/>
                        <a:pt x="239" y="99"/>
                        <a:pt x="236" y="100"/>
                      </a:cubicBezTo>
                      <a:cubicBezTo>
                        <a:pt x="231" y="100"/>
                        <a:pt x="227" y="98"/>
                        <a:pt x="223" y="97"/>
                      </a:cubicBezTo>
                      <a:cubicBezTo>
                        <a:pt x="220" y="95"/>
                        <a:pt x="215" y="94"/>
                        <a:pt x="212" y="95"/>
                      </a:cubicBezTo>
                      <a:cubicBezTo>
                        <a:pt x="218" y="91"/>
                        <a:pt x="228" y="92"/>
                        <a:pt x="231" y="97"/>
                      </a:cubicBezTo>
                      <a:cubicBezTo>
                        <a:pt x="233" y="95"/>
                        <a:pt x="234" y="94"/>
                        <a:pt x="235" y="90"/>
                      </a:cubicBezTo>
                      <a:cubicBezTo>
                        <a:pt x="236" y="82"/>
                        <a:pt x="229" y="77"/>
                        <a:pt x="222" y="77"/>
                      </a:cubicBezTo>
                      <a:cubicBezTo>
                        <a:pt x="222" y="75"/>
                        <a:pt x="221" y="74"/>
                        <a:pt x="219" y="74"/>
                      </a:cubicBezTo>
                      <a:cubicBezTo>
                        <a:pt x="219" y="73"/>
                        <a:pt x="218" y="73"/>
                        <a:pt x="218" y="72"/>
                      </a:cubicBezTo>
                      <a:cubicBezTo>
                        <a:pt x="218" y="72"/>
                        <a:pt x="218" y="72"/>
                        <a:pt x="218" y="72"/>
                      </a:cubicBezTo>
                      <a:cubicBezTo>
                        <a:pt x="226" y="72"/>
                        <a:pt x="233" y="69"/>
                        <a:pt x="237" y="65"/>
                      </a:cubicBezTo>
                      <a:cubicBezTo>
                        <a:pt x="244" y="58"/>
                        <a:pt x="233" y="49"/>
                        <a:pt x="237" y="42"/>
                      </a:cubicBezTo>
                      <a:cubicBezTo>
                        <a:pt x="240" y="44"/>
                        <a:pt x="243" y="46"/>
                        <a:pt x="248" y="46"/>
                      </a:cubicBezTo>
                      <a:cubicBezTo>
                        <a:pt x="249" y="48"/>
                        <a:pt x="249" y="50"/>
                        <a:pt x="249" y="51"/>
                      </a:cubicBezTo>
                      <a:cubicBezTo>
                        <a:pt x="251" y="59"/>
                        <a:pt x="243" y="60"/>
                        <a:pt x="245" y="69"/>
                      </a:cubicBezTo>
                      <a:cubicBezTo>
                        <a:pt x="246" y="73"/>
                        <a:pt x="249" y="74"/>
                        <a:pt x="250" y="78"/>
                      </a:cubicBezTo>
                      <a:cubicBezTo>
                        <a:pt x="250" y="78"/>
                        <a:pt x="250" y="82"/>
                        <a:pt x="248" y="84"/>
                      </a:cubicBezTo>
                      <a:cubicBezTo>
                        <a:pt x="254" y="85"/>
                        <a:pt x="257" y="79"/>
                        <a:pt x="255" y="74"/>
                      </a:cubicBezTo>
                      <a:cubicBezTo>
                        <a:pt x="255" y="72"/>
                        <a:pt x="252" y="70"/>
                        <a:pt x="252" y="68"/>
                      </a:cubicBezTo>
                      <a:cubicBezTo>
                        <a:pt x="256" y="72"/>
                        <a:pt x="259" y="72"/>
                        <a:pt x="264" y="70"/>
                      </a:cubicBezTo>
                      <a:cubicBezTo>
                        <a:pt x="266" y="69"/>
                        <a:pt x="266" y="73"/>
                        <a:pt x="265" y="75"/>
                      </a:cubicBezTo>
                      <a:cubicBezTo>
                        <a:pt x="268" y="73"/>
                        <a:pt x="269" y="70"/>
                        <a:pt x="269" y="68"/>
                      </a:cubicBezTo>
                      <a:cubicBezTo>
                        <a:pt x="269" y="65"/>
                        <a:pt x="266" y="63"/>
                        <a:pt x="264" y="64"/>
                      </a:cubicBezTo>
                      <a:cubicBezTo>
                        <a:pt x="262" y="64"/>
                        <a:pt x="259" y="66"/>
                        <a:pt x="259" y="63"/>
                      </a:cubicBezTo>
                      <a:cubicBezTo>
                        <a:pt x="258" y="58"/>
                        <a:pt x="266" y="58"/>
                        <a:pt x="265" y="50"/>
                      </a:cubicBezTo>
                      <a:cubicBezTo>
                        <a:pt x="264" y="46"/>
                        <a:pt x="259" y="43"/>
                        <a:pt x="252" y="43"/>
                      </a:cubicBezTo>
                      <a:cubicBezTo>
                        <a:pt x="251" y="42"/>
                        <a:pt x="250" y="40"/>
                        <a:pt x="249" y="39"/>
                      </a:cubicBezTo>
                      <a:cubicBezTo>
                        <a:pt x="245" y="32"/>
                        <a:pt x="241" y="30"/>
                        <a:pt x="238" y="32"/>
                      </a:cubicBezTo>
                      <a:cubicBezTo>
                        <a:pt x="235" y="33"/>
                        <a:pt x="234" y="34"/>
                        <a:pt x="231" y="36"/>
                      </a:cubicBezTo>
                      <a:cubicBezTo>
                        <a:pt x="230" y="37"/>
                        <a:pt x="228" y="37"/>
                        <a:pt x="226" y="39"/>
                      </a:cubicBezTo>
                      <a:cubicBezTo>
                        <a:pt x="223" y="43"/>
                        <a:pt x="226" y="49"/>
                        <a:pt x="228" y="52"/>
                      </a:cubicBezTo>
                      <a:cubicBezTo>
                        <a:pt x="229" y="54"/>
                        <a:pt x="231" y="59"/>
                        <a:pt x="230" y="63"/>
                      </a:cubicBezTo>
                      <a:cubicBezTo>
                        <a:pt x="229" y="67"/>
                        <a:pt x="222" y="70"/>
                        <a:pt x="217" y="71"/>
                      </a:cubicBezTo>
                      <a:cubicBezTo>
                        <a:pt x="217" y="71"/>
                        <a:pt x="217" y="71"/>
                        <a:pt x="217" y="71"/>
                      </a:cubicBezTo>
                      <a:cubicBezTo>
                        <a:pt x="217" y="69"/>
                        <a:pt x="217" y="69"/>
                        <a:pt x="217" y="69"/>
                      </a:cubicBezTo>
                      <a:cubicBezTo>
                        <a:pt x="218" y="67"/>
                        <a:pt x="219" y="65"/>
                        <a:pt x="220" y="62"/>
                      </a:cubicBezTo>
                      <a:cubicBezTo>
                        <a:pt x="223" y="54"/>
                        <a:pt x="218" y="51"/>
                        <a:pt x="212" y="49"/>
                      </a:cubicBezTo>
                      <a:cubicBezTo>
                        <a:pt x="211" y="49"/>
                        <a:pt x="210" y="49"/>
                        <a:pt x="209" y="49"/>
                      </a:cubicBezTo>
                      <a:cubicBezTo>
                        <a:pt x="209" y="49"/>
                        <a:pt x="209" y="49"/>
                        <a:pt x="209" y="49"/>
                      </a:cubicBezTo>
                      <a:cubicBezTo>
                        <a:pt x="209" y="50"/>
                        <a:pt x="209" y="50"/>
                        <a:pt x="209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8"/>
                        <a:pt x="209" y="47"/>
                        <a:pt x="209" y="46"/>
                      </a:cubicBezTo>
                      <a:cubicBezTo>
                        <a:pt x="209" y="45"/>
                        <a:pt x="208" y="45"/>
                        <a:pt x="208" y="44"/>
                      </a:cubicBezTo>
                      <a:cubicBezTo>
                        <a:pt x="209" y="44"/>
                        <a:pt x="209" y="44"/>
                        <a:pt x="209" y="44"/>
                      </a:cubicBezTo>
                      <a:cubicBezTo>
                        <a:pt x="209" y="44"/>
                        <a:pt x="209" y="44"/>
                        <a:pt x="209" y="44"/>
                      </a:cubicBezTo>
                      <a:cubicBezTo>
                        <a:pt x="208" y="43"/>
                        <a:pt x="208" y="43"/>
                        <a:pt x="208" y="42"/>
                      </a:cubicBezTo>
                      <a:cubicBezTo>
                        <a:pt x="207" y="42"/>
                        <a:pt x="207" y="42"/>
                        <a:pt x="207" y="42"/>
                      </a:cubicBezTo>
                      <a:cubicBezTo>
                        <a:pt x="207" y="42"/>
                        <a:pt x="208" y="42"/>
                        <a:pt x="208" y="42"/>
                      </a:cubicBezTo>
                      <a:cubicBezTo>
                        <a:pt x="208" y="43"/>
                        <a:pt x="209" y="43"/>
                        <a:pt x="209" y="43"/>
                      </a:cubicBezTo>
                      <a:cubicBezTo>
                        <a:pt x="209" y="44"/>
                        <a:pt x="209" y="44"/>
                        <a:pt x="209" y="44"/>
                      </a:cubicBezTo>
                      <a:cubicBezTo>
                        <a:pt x="209" y="36"/>
                        <a:pt x="209" y="36"/>
                        <a:pt x="209" y="36"/>
                      </a:cubicBezTo>
                      <a:cubicBezTo>
                        <a:pt x="209" y="37"/>
                        <a:pt x="209" y="37"/>
                        <a:pt x="209" y="37"/>
                      </a:cubicBezTo>
                      <a:cubicBezTo>
                        <a:pt x="209" y="37"/>
                        <a:pt x="208" y="37"/>
                        <a:pt x="208" y="38"/>
                      </a:cubicBezTo>
                      <a:cubicBezTo>
                        <a:pt x="208" y="38"/>
                        <a:pt x="207" y="38"/>
                        <a:pt x="207" y="38"/>
                      </a:cubicBezTo>
                      <a:cubicBezTo>
                        <a:pt x="207" y="38"/>
                        <a:pt x="207" y="38"/>
                        <a:pt x="208" y="37"/>
                      </a:cubicBezTo>
                      <a:cubicBezTo>
                        <a:pt x="208" y="37"/>
                        <a:pt x="208" y="37"/>
                        <a:pt x="209" y="36"/>
                      </a:cubicBezTo>
                      <a:cubicBezTo>
                        <a:pt x="209" y="36"/>
                        <a:pt x="209" y="36"/>
                        <a:pt x="209" y="36"/>
                      </a:cubicBezTo>
                      <a:cubicBezTo>
                        <a:pt x="202" y="36"/>
                        <a:pt x="202" y="36"/>
                        <a:pt x="202" y="36"/>
                      </a:cubicBezTo>
                      <a:cubicBezTo>
                        <a:pt x="202" y="36"/>
                        <a:pt x="202" y="36"/>
                        <a:pt x="202" y="36"/>
                      </a:cubicBezTo>
                      <a:cubicBezTo>
                        <a:pt x="202" y="37"/>
                        <a:pt x="203" y="37"/>
                        <a:pt x="203" y="37"/>
                      </a:cubicBezTo>
                      <a:cubicBezTo>
                        <a:pt x="203" y="38"/>
                        <a:pt x="203" y="38"/>
                        <a:pt x="204" y="38"/>
                      </a:cubicBezTo>
                      <a:cubicBezTo>
                        <a:pt x="203" y="38"/>
                        <a:pt x="203" y="38"/>
                        <a:pt x="203" y="38"/>
                      </a:cubicBezTo>
                      <a:cubicBezTo>
                        <a:pt x="202" y="37"/>
                        <a:pt x="202" y="37"/>
                        <a:pt x="202" y="37"/>
                      </a:cubicBezTo>
                      <a:cubicBezTo>
                        <a:pt x="201" y="36"/>
                        <a:pt x="201" y="36"/>
                        <a:pt x="201" y="36"/>
                      </a:cubicBezTo>
                      <a:cubicBezTo>
                        <a:pt x="201" y="44"/>
                        <a:pt x="201" y="44"/>
                        <a:pt x="201" y="44"/>
                      </a:cubicBezTo>
                      <a:cubicBezTo>
                        <a:pt x="202" y="43"/>
                        <a:pt x="202" y="43"/>
                        <a:pt x="202" y="43"/>
                      </a:cubicBezTo>
                      <a:cubicBezTo>
                        <a:pt x="202" y="43"/>
                        <a:pt x="202" y="43"/>
                        <a:pt x="203" y="42"/>
                      </a:cubicBezTo>
                      <a:cubicBezTo>
                        <a:pt x="203" y="42"/>
                        <a:pt x="203" y="42"/>
                        <a:pt x="204" y="42"/>
                      </a:cubicBezTo>
                      <a:cubicBezTo>
                        <a:pt x="203" y="42"/>
                        <a:pt x="203" y="42"/>
                        <a:pt x="203" y="42"/>
                      </a:cubicBezTo>
                      <a:cubicBezTo>
                        <a:pt x="203" y="43"/>
                        <a:pt x="202" y="43"/>
                        <a:pt x="202" y="44"/>
                      </a:cubicBezTo>
                      <a:cubicBezTo>
                        <a:pt x="202" y="44"/>
                        <a:pt x="202" y="44"/>
                        <a:pt x="202" y="44"/>
                      </a:cubicBezTo>
                      <a:cubicBezTo>
                        <a:pt x="203" y="44"/>
                        <a:pt x="203" y="44"/>
                        <a:pt x="203" y="44"/>
                      </a:cubicBezTo>
                      <a:cubicBezTo>
                        <a:pt x="202" y="45"/>
                        <a:pt x="202" y="45"/>
                        <a:pt x="202" y="46"/>
                      </a:cubicBezTo>
                      <a:cubicBezTo>
                        <a:pt x="202" y="47"/>
                        <a:pt x="202" y="48"/>
                        <a:pt x="203" y="49"/>
                      </a:cubicBezTo>
                      <a:cubicBezTo>
                        <a:pt x="203" y="49"/>
                        <a:pt x="203" y="49"/>
                        <a:pt x="203" y="49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2" y="50"/>
                        <a:pt x="202" y="50"/>
                        <a:pt x="202" y="50"/>
                      </a:cubicBezTo>
                      <a:cubicBezTo>
                        <a:pt x="202" y="49"/>
                        <a:pt x="202" y="49"/>
                        <a:pt x="202" y="49"/>
                      </a:cubicBezTo>
                      <a:cubicBezTo>
                        <a:pt x="202" y="49"/>
                        <a:pt x="202" y="49"/>
                        <a:pt x="202" y="49"/>
                      </a:cubicBezTo>
                      <a:cubicBezTo>
                        <a:pt x="201" y="49"/>
                        <a:pt x="200" y="49"/>
                        <a:pt x="199" y="49"/>
                      </a:cubicBezTo>
                      <a:cubicBezTo>
                        <a:pt x="192" y="51"/>
                        <a:pt x="188" y="54"/>
                        <a:pt x="191" y="62"/>
                      </a:cubicBezTo>
                      <a:cubicBezTo>
                        <a:pt x="192" y="65"/>
                        <a:pt x="193" y="67"/>
                        <a:pt x="194" y="69"/>
                      </a:cubicBezTo>
                      <a:cubicBezTo>
                        <a:pt x="194" y="71"/>
                        <a:pt x="194" y="71"/>
                        <a:pt x="194" y="71"/>
                      </a:cubicBezTo>
                      <a:cubicBezTo>
                        <a:pt x="188" y="68"/>
                        <a:pt x="176" y="61"/>
                        <a:pt x="172" y="57"/>
                      </a:cubicBezTo>
                      <a:cubicBezTo>
                        <a:pt x="172" y="56"/>
                        <a:pt x="172" y="56"/>
                        <a:pt x="172" y="56"/>
                      </a:cubicBezTo>
                      <a:cubicBezTo>
                        <a:pt x="172" y="56"/>
                        <a:pt x="172" y="56"/>
                        <a:pt x="172" y="56"/>
                      </a:cubicBezTo>
                      <a:cubicBezTo>
                        <a:pt x="172" y="51"/>
                        <a:pt x="172" y="51"/>
                        <a:pt x="172" y="51"/>
                      </a:cubicBezTo>
                      <a:cubicBezTo>
                        <a:pt x="174" y="47"/>
                        <a:pt x="176" y="42"/>
                        <a:pt x="178" y="38"/>
                      </a:cubicBezTo>
                      <a:cubicBezTo>
                        <a:pt x="182" y="27"/>
                        <a:pt x="176" y="22"/>
                        <a:pt x="166" y="20"/>
                      </a:cubicBezTo>
                      <a:cubicBezTo>
                        <a:pt x="165" y="19"/>
                        <a:pt x="164" y="19"/>
                        <a:pt x="162" y="19"/>
                      </a:cubicBezTo>
                      <a:cubicBezTo>
                        <a:pt x="162" y="21"/>
                        <a:pt x="162" y="21"/>
                        <a:pt x="162" y="21"/>
                      </a:cubicBezTo>
                      <a:cubicBezTo>
                        <a:pt x="160" y="21"/>
                        <a:pt x="160" y="21"/>
                        <a:pt x="160" y="21"/>
                      </a:cubicBezTo>
                      <a:cubicBezTo>
                        <a:pt x="160" y="19"/>
                        <a:pt x="160" y="19"/>
                        <a:pt x="160" y="19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0" y="18"/>
                        <a:pt x="161" y="16"/>
                        <a:pt x="161" y="15"/>
                      </a:cubicBezTo>
                      <a:cubicBezTo>
                        <a:pt x="161" y="13"/>
                        <a:pt x="160" y="12"/>
                        <a:pt x="159" y="11"/>
                      </a:cubicBezTo>
                      <a:cubicBezTo>
                        <a:pt x="161" y="11"/>
                        <a:pt x="161" y="11"/>
                        <a:pt x="161" y="11"/>
                      </a:cubicBezTo>
                      <a:cubicBezTo>
                        <a:pt x="160" y="10"/>
                        <a:pt x="158" y="8"/>
                        <a:pt x="158" y="7"/>
                      </a:cubicBezTo>
                      <a:cubicBezTo>
                        <a:pt x="159" y="7"/>
                        <a:pt x="161" y="9"/>
                        <a:pt x="162" y="10"/>
                      </a:cubicBezTo>
                      <a:cubicBezTo>
                        <a:pt x="162" y="1"/>
                        <a:pt x="162" y="1"/>
                        <a:pt x="162" y="1"/>
                      </a:cubicBezTo>
                      <a:cubicBezTo>
                        <a:pt x="161" y="1"/>
                        <a:pt x="159" y="3"/>
                        <a:pt x="158" y="3"/>
                      </a:cubicBezTo>
                      <a:cubicBezTo>
                        <a:pt x="158" y="2"/>
                        <a:pt x="160" y="0"/>
                        <a:pt x="161" y="0"/>
                      </a:cubicBez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2" y="0"/>
                        <a:pt x="154" y="2"/>
                        <a:pt x="154" y="3"/>
                      </a:cubicBezTo>
                      <a:cubicBezTo>
                        <a:pt x="153" y="3"/>
                        <a:pt x="152" y="1"/>
                        <a:pt x="151" y="1"/>
                      </a:cubicBezTo>
                      <a:cubicBezTo>
                        <a:pt x="151" y="10"/>
                        <a:pt x="151" y="10"/>
                        <a:pt x="151" y="10"/>
                      </a:cubicBezTo>
                      <a:cubicBezTo>
                        <a:pt x="152" y="9"/>
                        <a:pt x="153" y="7"/>
                        <a:pt x="154" y="7"/>
                      </a:cubicBezTo>
                      <a:cubicBezTo>
                        <a:pt x="154" y="8"/>
                        <a:pt x="152" y="10"/>
                        <a:pt x="152" y="11"/>
                      </a:cubicBezTo>
                      <a:cubicBezTo>
                        <a:pt x="153" y="11"/>
                        <a:pt x="153" y="11"/>
                        <a:pt x="153" y="11"/>
                      </a:cubicBezTo>
                      <a:cubicBezTo>
                        <a:pt x="152" y="12"/>
                        <a:pt x="152" y="13"/>
                        <a:pt x="152" y="15"/>
                      </a:cubicBezTo>
                      <a:cubicBezTo>
                        <a:pt x="152" y="16"/>
                        <a:pt x="153" y="18"/>
                        <a:pt x="154" y="19"/>
                      </a:cubicBezTo>
                      <a:cubicBezTo>
                        <a:pt x="154" y="19"/>
                        <a:pt x="153" y="19"/>
                        <a:pt x="153" y="19"/>
                      </a:cubicBezTo>
                      <a:cubicBezTo>
                        <a:pt x="153" y="21"/>
                        <a:pt x="153" y="21"/>
                        <a:pt x="153" y="21"/>
                      </a:cubicBezTo>
                      <a:cubicBezTo>
                        <a:pt x="151" y="21"/>
                        <a:pt x="151" y="21"/>
                        <a:pt x="151" y="21"/>
                      </a:cubicBezTo>
                      <a:cubicBezTo>
                        <a:pt x="151" y="19"/>
                        <a:pt x="151" y="19"/>
                        <a:pt x="151" y="19"/>
                      </a:cubicBezTo>
                      <a:cubicBezTo>
                        <a:pt x="149" y="19"/>
                        <a:pt x="148" y="19"/>
                        <a:pt x="147" y="20"/>
                      </a:cubicBezTo>
                      <a:cubicBezTo>
                        <a:pt x="137" y="22"/>
                        <a:pt x="131" y="27"/>
                        <a:pt x="135" y="38"/>
                      </a:cubicBezTo>
                      <a:cubicBezTo>
                        <a:pt x="136" y="42"/>
                        <a:pt x="139" y="47"/>
                        <a:pt x="141" y="51"/>
                      </a:cubicBezTo>
                      <a:cubicBezTo>
                        <a:pt x="141" y="56"/>
                        <a:pt x="141" y="56"/>
                        <a:pt x="141" y="56"/>
                      </a:cubicBezTo>
                      <a:cubicBezTo>
                        <a:pt x="141" y="56"/>
                        <a:pt x="141" y="56"/>
                        <a:pt x="140" y="57"/>
                      </a:cubicBezTo>
                      <a:cubicBezTo>
                        <a:pt x="137" y="61"/>
                        <a:pt x="125" y="68"/>
                        <a:pt x="119" y="71"/>
                      </a:cubicBezTo>
                      <a:cubicBezTo>
                        <a:pt x="119" y="69"/>
                        <a:pt x="119" y="69"/>
                        <a:pt x="119" y="69"/>
                      </a:cubicBezTo>
                      <a:cubicBezTo>
                        <a:pt x="120" y="67"/>
                        <a:pt x="121" y="65"/>
                        <a:pt x="122" y="62"/>
                      </a:cubicBezTo>
                      <a:cubicBezTo>
                        <a:pt x="125" y="54"/>
                        <a:pt x="120" y="51"/>
                        <a:pt x="114" y="49"/>
                      </a:cubicBezTo>
                      <a:cubicBezTo>
                        <a:pt x="113" y="49"/>
                        <a:pt x="112" y="49"/>
                        <a:pt x="111" y="49"/>
                      </a:cubicBezTo>
                      <a:cubicBezTo>
                        <a:pt x="111" y="49"/>
                        <a:pt x="111" y="49"/>
                        <a:pt x="111" y="49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0" y="50"/>
                        <a:pt x="110" y="50"/>
                        <a:pt x="110" y="50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8"/>
                        <a:pt x="111" y="47"/>
                        <a:pt x="111" y="46"/>
                      </a:cubicBezTo>
                      <a:cubicBezTo>
                        <a:pt x="111" y="45"/>
                        <a:pt x="111" y="45"/>
                        <a:pt x="110" y="44"/>
                      </a:cubicBezTo>
                      <a:cubicBezTo>
                        <a:pt x="111" y="44"/>
                        <a:pt x="111" y="44"/>
                        <a:pt x="111" y="44"/>
                      </a:cubicBezTo>
                      <a:cubicBezTo>
                        <a:pt x="111" y="44"/>
                        <a:pt x="111" y="44"/>
                        <a:pt x="111" y="44"/>
                      </a:cubicBezTo>
                      <a:cubicBezTo>
                        <a:pt x="110" y="43"/>
                        <a:pt x="110" y="43"/>
                        <a:pt x="110" y="42"/>
                      </a:cubicBezTo>
                      <a:cubicBezTo>
                        <a:pt x="109" y="42"/>
                        <a:pt x="109" y="42"/>
                        <a:pt x="109" y="42"/>
                      </a:cubicBezTo>
                      <a:cubicBezTo>
                        <a:pt x="109" y="42"/>
                        <a:pt x="110" y="42"/>
                        <a:pt x="110" y="42"/>
                      </a:cubicBezTo>
                      <a:cubicBezTo>
                        <a:pt x="110" y="43"/>
                        <a:pt x="111" y="43"/>
                        <a:pt x="111" y="43"/>
                      </a:cubicBezTo>
                      <a:cubicBezTo>
                        <a:pt x="111" y="44"/>
                        <a:pt x="111" y="44"/>
                        <a:pt x="111" y="44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1" y="37"/>
                        <a:pt x="111" y="37"/>
                        <a:pt x="111" y="37"/>
                      </a:cubicBezTo>
                      <a:cubicBezTo>
                        <a:pt x="111" y="37"/>
                        <a:pt x="110" y="37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9" y="38"/>
                        <a:pt x="109" y="38"/>
                        <a:pt x="110" y="37"/>
                      </a:cubicBezTo>
                      <a:cubicBezTo>
                        <a:pt x="110" y="37"/>
                        <a:pt x="110" y="37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04" y="36"/>
                        <a:pt x="104" y="36"/>
                        <a:pt x="104" y="36"/>
                      </a:cubicBezTo>
                      <a:cubicBezTo>
                        <a:pt x="104" y="36"/>
                        <a:pt x="104" y="36"/>
                        <a:pt x="104" y="36"/>
                      </a:cubicBezTo>
                      <a:cubicBezTo>
                        <a:pt x="104" y="37"/>
                        <a:pt x="105" y="37"/>
                        <a:pt x="105" y="37"/>
                      </a:cubicBezTo>
                      <a:cubicBezTo>
                        <a:pt x="105" y="38"/>
                        <a:pt x="106" y="38"/>
                        <a:pt x="106" y="38"/>
                      </a:cubicBezTo>
                      <a:cubicBezTo>
                        <a:pt x="105" y="38"/>
                        <a:pt x="105" y="38"/>
                        <a:pt x="105" y="38"/>
                      </a:cubicBezTo>
                      <a:cubicBezTo>
                        <a:pt x="104" y="37"/>
                        <a:pt x="104" y="37"/>
                        <a:pt x="104" y="37"/>
                      </a:cubicBezTo>
                      <a:cubicBezTo>
                        <a:pt x="103" y="36"/>
                        <a:pt x="103" y="36"/>
                        <a:pt x="103" y="36"/>
                      </a:cubicBezTo>
                      <a:cubicBezTo>
                        <a:pt x="103" y="44"/>
                        <a:pt x="103" y="44"/>
                        <a:pt x="103" y="44"/>
                      </a:cubicBezTo>
                      <a:cubicBezTo>
                        <a:pt x="104" y="43"/>
                        <a:pt x="104" y="43"/>
                        <a:pt x="104" y="43"/>
                      </a:cubicBezTo>
                      <a:cubicBezTo>
                        <a:pt x="104" y="43"/>
                        <a:pt x="104" y="43"/>
                        <a:pt x="105" y="42"/>
                      </a:cubicBezTo>
                      <a:cubicBezTo>
                        <a:pt x="105" y="42"/>
                        <a:pt x="105" y="42"/>
                        <a:pt x="106" y="42"/>
                      </a:cubicBezTo>
                      <a:cubicBezTo>
                        <a:pt x="106" y="42"/>
                        <a:pt x="105" y="42"/>
                        <a:pt x="105" y="42"/>
                      </a:cubicBezTo>
                      <a:cubicBezTo>
                        <a:pt x="105" y="43"/>
                        <a:pt x="104" y="43"/>
                        <a:pt x="104" y="44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4" y="45"/>
                        <a:pt x="104" y="45"/>
                        <a:pt x="104" y="46"/>
                      </a:cubicBezTo>
                      <a:cubicBezTo>
                        <a:pt x="104" y="47"/>
                        <a:pt x="104" y="48"/>
                        <a:pt x="105" y="49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4" y="50"/>
                        <a:pt x="104" y="50"/>
                        <a:pt x="104" y="50"/>
                      </a:cubicBezTo>
                      <a:cubicBezTo>
                        <a:pt x="104" y="49"/>
                        <a:pt x="104" y="49"/>
                        <a:pt x="104" y="49"/>
                      </a:cubicBezTo>
                      <a:cubicBezTo>
                        <a:pt x="104" y="49"/>
                        <a:pt x="104" y="49"/>
                        <a:pt x="104" y="49"/>
                      </a:cubicBezTo>
                      <a:cubicBezTo>
                        <a:pt x="102" y="49"/>
                        <a:pt x="102" y="49"/>
                        <a:pt x="101" y="49"/>
                      </a:cubicBezTo>
                      <a:cubicBezTo>
                        <a:pt x="94" y="51"/>
                        <a:pt x="90" y="54"/>
                        <a:pt x="93" y="62"/>
                      </a:cubicBezTo>
                      <a:cubicBezTo>
                        <a:pt x="94" y="65"/>
                        <a:pt x="95" y="67"/>
                        <a:pt x="96" y="69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96" y="71"/>
                        <a:pt x="96" y="71"/>
                        <a:pt x="95" y="71"/>
                      </a:cubicBezTo>
                      <a:cubicBezTo>
                        <a:pt x="91" y="70"/>
                        <a:pt x="84" y="67"/>
                        <a:pt x="82" y="63"/>
                      </a:cubicBezTo>
                      <a:cubicBezTo>
                        <a:pt x="81" y="59"/>
                        <a:pt x="84" y="54"/>
                        <a:pt x="85" y="52"/>
                      </a:cubicBezTo>
                      <a:cubicBezTo>
                        <a:pt x="87" y="49"/>
                        <a:pt x="89" y="43"/>
                        <a:pt x="86" y="39"/>
                      </a:cubicBezTo>
                      <a:cubicBezTo>
                        <a:pt x="85" y="37"/>
                        <a:pt x="83" y="37"/>
                        <a:pt x="81" y="36"/>
                      </a:cubicBezTo>
                      <a:cubicBezTo>
                        <a:pt x="79" y="34"/>
                        <a:pt x="77" y="33"/>
                        <a:pt x="75" y="32"/>
                      </a:cubicBezTo>
                      <a:cubicBezTo>
                        <a:pt x="72" y="30"/>
                        <a:pt x="68" y="32"/>
                        <a:pt x="64" y="39"/>
                      </a:cubicBezTo>
                      <a:cubicBezTo>
                        <a:pt x="63" y="40"/>
                        <a:pt x="61" y="42"/>
                        <a:pt x="61" y="43"/>
                      </a:cubicBezTo>
                      <a:cubicBezTo>
                        <a:pt x="54" y="43"/>
                        <a:pt x="49" y="46"/>
                        <a:pt x="48" y="50"/>
                      </a:cubicBezTo>
                      <a:cubicBezTo>
                        <a:pt x="46" y="58"/>
                        <a:pt x="54" y="58"/>
                        <a:pt x="54" y="63"/>
                      </a:cubicBezTo>
                      <a:cubicBezTo>
                        <a:pt x="54" y="66"/>
                        <a:pt x="51" y="64"/>
                        <a:pt x="49" y="64"/>
                      </a:cubicBezTo>
                      <a:cubicBezTo>
                        <a:pt x="46" y="63"/>
                        <a:pt x="44" y="65"/>
                        <a:pt x="44" y="68"/>
                      </a:cubicBezTo>
                      <a:cubicBezTo>
                        <a:pt x="44" y="70"/>
                        <a:pt x="45" y="73"/>
                        <a:pt x="48" y="75"/>
                      </a:cubicBezTo>
                      <a:cubicBezTo>
                        <a:pt x="47" y="73"/>
                        <a:pt x="47" y="69"/>
                        <a:pt x="49" y="70"/>
                      </a:cubicBezTo>
                      <a:cubicBezTo>
                        <a:pt x="54" y="72"/>
                        <a:pt x="57" y="72"/>
                        <a:pt x="60" y="68"/>
                      </a:cubicBezTo>
                      <a:cubicBezTo>
                        <a:pt x="60" y="70"/>
                        <a:pt x="58" y="72"/>
                        <a:pt x="57" y="74"/>
                      </a:cubicBezTo>
                      <a:cubicBezTo>
                        <a:pt x="55" y="79"/>
                        <a:pt x="59" y="85"/>
                        <a:pt x="65" y="84"/>
                      </a:cubicBezTo>
                      <a:cubicBezTo>
                        <a:pt x="62" y="82"/>
                        <a:pt x="63" y="78"/>
                        <a:pt x="63" y="78"/>
                      </a:cubicBezTo>
                      <a:cubicBezTo>
                        <a:pt x="64" y="74"/>
                        <a:pt x="67" y="73"/>
                        <a:pt x="68" y="69"/>
                      </a:cubicBezTo>
                      <a:cubicBezTo>
                        <a:pt x="70" y="60"/>
                        <a:pt x="62" y="59"/>
                        <a:pt x="63" y="51"/>
                      </a:cubicBezTo>
                      <a:cubicBezTo>
                        <a:pt x="64" y="50"/>
                        <a:pt x="64" y="48"/>
                        <a:pt x="64" y="46"/>
                      </a:cubicBezTo>
                      <a:cubicBezTo>
                        <a:pt x="70" y="46"/>
                        <a:pt x="72" y="44"/>
                        <a:pt x="76" y="42"/>
                      </a:cubicBezTo>
                      <a:cubicBezTo>
                        <a:pt x="80" y="49"/>
                        <a:pt x="69" y="58"/>
                        <a:pt x="76" y="65"/>
                      </a:cubicBezTo>
                      <a:cubicBezTo>
                        <a:pt x="80" y="69"/>
                        <a:pt x="87" y="72"/>
                        <a:pt x="94" y="72"/>
                      </a:cubicBezTo>
                      <a:cubicBezTo>
                        <a:pt x="94" y="72"/>
                        <a:pt x="95" y="72"/>
                        <a:pt x="95" y="72"/>
                      </a:cubicBezTo>
                      <a:cubicBezTo>
                        <a:pt x="94" y="73"/>
                        <a:pt x="94" y="73"/>
                        <a:pt x="94" y="74"/>
                      </a:cubicBezTo>
                      <a:cubicBezTo>
                        <a:pt x="92" y="74"/>
                        <a:pt x="91" y="75"/>
                        <a:pt x="91" y="77"/>
                      </a:cubicBezTo>
                      <a:cubicBezTo>
                        <a:pt x="83" y="77"/>
                        <a:pt x="76" y="82"/>
                        <a:pt x="78" y="90"/>
                      </a:cubicBezTo>
                      <a:cubicBezTo>
                        <a:pt x="79" y="94"/>
                        <a:pt x="80" y="95"/>
                        <a:pt x="82" y="97"/>
                      </a:cubicBezTo>
                      <a:cubicBezTo>
                        <a:pt x="85" y="92"/>
                        <a:pt x="94" y="91"/>
                        <a:pt x="101" y="95"/>
                      </a:cubicBezTo>
                      <a:cubicBezTo>
                        <a:pt x="97" y="94"/>
                        <a:pt x="92" y="95"/>
                        <a:pt x="89" y="97"/>
                      </a:cubicBezTo>
                      <a:cubicBezTo>
                        <a:pt x="86" y="98"/>
                        <a:pt x="82" y="100"/>
                        <a:pt x="77" y="100"/>
                      </a:cubicBezTo>
                      <a:cubicBezTo>
                        <a:pt x="74" y="99"/>
                        <a:pt x="72" y="97"/>
                        <a:pt x="72" y="95"/>
                      </a:cubicBezTo>
                      <a:cubicBezTo>
                        <a:pt x="70" y="96"/>
                        <a:pt x="71" y="103"/>
                        <a:pt x="77" y="105"/>
                      </a:cubicBezTo>
                      <a:cubicBezTo>
                        <a:pt x="79" y="106"/>
                        <a:pt x="84" y="107"/>
                        <a:pt x="88" y="105"/>
                      </a:cubicBezTo>
                      <a:cubicBezTo>
                        <a:pt x="89" y="104"/>
                        <a:pt x="94" y="98"/>
                        <a:pt x="100" y="98"/>
                      </a:cubicBezTo>
                      <a:cubicBezTo>
                        <a:pt x="91" y="101"/>
                        <a:pt x="89" y="107"/>
                        <a:pt x="95" y="111"/>
                      </a:cubicBezTo>
                      <a:cubicBezTo>
                        <a:pt x="95" y="109"/>
                        <a:pt x="95" y="106"/>
                        <a:pt x="99" y="103"/>
                      </a:cubicBezTo>
                      <a:cubicBezTo>
                        <a:pt x="102" y="101"/>
                        <a:pt x="105" y="101"/>
                        <a:pt x="109" y="102"/>
                      </a:cubicBezTo>
                      <a:cubicBezTo>
                        <a:pt x="111" y="102"/>
                        <a:pt x="112" y="103"/>
                        <a:pt x="113" y="103"/>
                      </a:cubicBezTo>
                      <a:cubicBezTo>
                        <a:pt x="115" y="104"/>
                        <a:pt x="116" y="103"/>
                        <a:pt x="117" y="102"/>
                      </a:cubicBezTo>
                      <a:cubicBezTo>
                        <a:pt x="121" y="105"/>
                        <a:pt x="126" y="114"/>
                        <a:pt x="128" y="120"/>
                      </a:cubicBezTo>
                      <a:cubicBezTo>
                        <a:pt x="129" y="126"/>
                        <a:pt x="128" y="130"/>
                        <a:pt x="125" y="134"/>
                      </a:cubicBezTo>
                      <a:cubicBezTo>
                        <a:pt x="124" y="135"/>
                        <a:pt x="118" y="139"/>
                        <a:pt x="113" y="135"/>
                      </a:cubicBezTo>
                      <a:cubicBezTo>
                        <a:pt x="113" y="139"/>
                        <a:pt x="115" y="142"/>
                        <a:pt x="118" y="143"/>
                      </a:cubicBezTo>
                      <a:cubicBezTo>
                        <a:pt x="115" y="144"/>
                        <a:pt x="113" y="144"/>
                        <a:pt x="113" y="144"/>
                      </a:cubicBezTo>
                      <a:cubicBezTo>
                        <a:pt x="113" y="144"/>
                        <a:pt x="113" y="144"/>
                        <a:pt x="113" y="144"/>
                      </a:cubicBezTo>
                      <a:cubicBezTo>
                        <a:pt x="112" y="144"/>
                        <a:pt x="112" y="144"/>
                        <a:pt x="112" y="144"/>
                      </a:cubicBezTo>
                      <a:cubicBezTo>
                        <a:pt x="112" y="144"/>
                        <a:pt x="112" y="145"/>
                        <a:pt x="111" y="147"/>
                      </a:cubicBezTo>
                      <a:cubicBezTo>
                        <a:pt x="110" y="147"/>
                        <a:pt x="108" y="145"/>
                        <a:pt x="107" y="144"/>
                      </a:cubicBezTo>
                      <a:cubicBezTo>
                        <a:pt x="103" y="149"/>
                        <a:pt x="104" y="157"/>
                        <a:pt x="110" y="159"/>
                      </a:cubicBezTo>
                      <a:cubicBezTo>
                        <a:pt x="110" y="160"/>
                        <a:pt x="110" y="161"/>
                        <a:pt x="110" y="163"/>
                      </a:cubicBezTo>
                      <a:cubicBezTo>
                        <a:pt x="105" y="166"/>
                        <a:pt x="96" y="166"/>
                        <a:pt x="91" y="159"/>
                      </a:cubicBezTo>
                      <a:cubicBezTo>
                        <a:pt x="88" y="154"/>
                        <a:pt x="92" y="150"/>
                        <a:pt x="94" y="148"/>
                      </a:cubicBezTo>
                      <a:cubicBezTo>
                        <a:pt x="99" y="143"/>
                        <a:pt x="99" y="138"/>
                        <a:pt x="95" y="133"/>
                      </a:cubicBezTo>
                      <a:cubicBezTo>
                        <a:pt x="90" y="126"/>
                        <a:pt x="76" y="114"/>
                        <a:pt x="70" y="106"/>
                      </a:cubicBezTo>
                      <a:cubicBezTo>
                        <a:pt x="69" y="108"/>
                        <a:pt x="68" y="109"/>
                        <a:pt x="68" y="109"/>
                      </a:cubicBezTo>
                      <a:cubicBezTo>
                        <a:pt x="63" y="105"/>
                        <a:pt x="57" y="97"/>
                        <a:pt x="55" y="91"/>
                      </a:cubicBezTo>
                      <a:cubicBezTo>
                        <a:pt x="54" y="91"/>
                        <a:pt x="53" y="92"/>
                        <a:pt x="52" y="93"/>
                      </a:cubicBezTo>
                      <a:cubicBezTo>
                        <a:pt x="44" y="83"/>
                        <a:pt x="29" y="58"/>
                        <a:pt x="25" y="48"/>
                      </a:cubicBezTo>
                      <a:cubicBezTo>
                        <a:pt x="16" y="52"/>
                        <a:pt x="16" y="65"/>
                        <a:pt x="19" y="72"/>
                      </a:cubicBezTo>
                      <a:cubicBezTo>
                        <a:pt x="21" y="79"/>
                        <a:pt x="26" y="86"/>
                        <a:pt x="34" y="96"/>
                      </a:cubicBezTo>
                      <a:cubicBezTo>
                        <a:pt x="31" y="94"/>
                        <a:pt x="15" y="77"/>
                        <a:pt x="11" y="75"/>
                      </a:cubicBezTo>
                      <a:cubicBezTo>
                        <a:pt x="5" y="83"/>
                        <a:pt x="9" y="99"/>
                        <a:pt x="21" y="105"/>
                      </a:cubicBezTo>
                      <a:cubicBezTo>
                        <a:pt x="17" y="104"/>
                        <a:pt x="8" y="101"/>
                        <a:pt x="4" y="102"/>
                      </a:cubicBezTo>
                      <a:cubicBezTo>
                        <a:pt x="3" y="112"/>
                        <a:pt x="11" y="118"/>
                        <a:pt x="16" y="122"/>
                      </a:cubicBezTo>
                      <a:cubicBezTo>
                        <a:pt x="11" y="121"/>
                        <a:pt x="5" y="120"/>
                        <a:pt x="0" y="122"/>
                      </a:cubicBezTo>
                      <a:cubicBezTo>
                        <a:pt x="0" y="128"/>
                        <a:pt x="7" y="136"/>
                        <a:pt x="17" y="139"/>
                      </a:cubicBezTo>
                      <a:cubicBezTo>
                        <a:pt x="11" y="139"/>
                        <a:pt x="5" y="140"/>
                        <a:pt x="1" y="142"/>
                      </a:cubicBezTo>
                      <a:cubicBezTo>
                        <a:pt x="1" y="149"/>
                        <a:pt x="9" y="155"/>
                        <a:pt x="19" y="156"/>
                      </a:cubicBezTo>
                      <a:cubicBezTo>
                        <a:pt x="13" y="157"/>
                        <a:pt x="7" y="160"/>
                        <a:pt x="4" y="164"/>
                      </a:cubicBezTo>
                      <a:cubicBezTo>
                        <a:pt x="7" y="168"/>
                        <a:pt x="13" y="172"/>
                        <a:pt x="20" y="172"/>
                      </a:cubicBezTo>
                      <a:cubicBezTo>
                        <a:pt x="19" y="172"/>
                        <a:pt x="16" y="173"/>
                        <a:pt x="15" y="175"/>
                      </a:cubicBezTo>
                      <a:cubicBezTo>
                        <a:pt x="14" y="175"/>
                        <a:pt x="14" y="175"/>
                        <a:pt x="14" y="175"/>
                      </a:cubicBezTo>
                      <a:cubicBezTo>
                        <a:pt x="13" y="175"/>
                        <a:pt x="13" y="176"/>
                        <a:pt x="13" y="176"/>
                      </a:cubicBezTo>
                      <a:cubicBezTo>
                        <a:pt x="13" y="176"/>
                        <a:pt x="13" y="176"/>
                        <a:pt x="13" y="176"/>
                      </a:cubicBezTo>
                      <a:cubicBezTo>
                        <a:pt x="13" y="177"/>
                        <a:pt x="12" y="177"/>
                        <a:pt x="12" y="178"/>
                      </a:cubicBezTo>
                      <a:cubicBezTo>
                        <a:pt x="11" y="179"/>
                        <a:pt x="11" y="180"/>
                        <a:pt x="10" y="181"/>
                      </a:cubicBezTo>
                      <a:cubicBezTo>
                        <a:pt x="10" y="181"/>
                        <a:pt x="11" y="182"/>
                        <a:pt x="11" y="182"/>
                      </a:cubicBezTo>
                      <a:cubicBezTo>
                        <a:pt x="11" y="182"/>
                        <a:pt x="11" y="183"/>
                        <a:pt x="11" y="184"/>
                      </a:cubicBezTo>
                      <a:cubicBezTo>
                        <a:pt x="11" y="184"/>
                        <a:pt x="11" y="184"/>
                        <a:pt x="11" y="185"/>
                      </a:cubicBezTo>
                      <a:cubicBezTo>
                        <a:pt x="6" y="183"/>
                        <a:pt x="6" y="183"/>
                        <a:pt x="6" y="183"/>
                      </a:cubicBezTo>
                      <a:cubicBezTo>
                        <a:pt x="6" y="187"/>
                        <a:pt x="7" y="191"/>
                        <a:pt x="9" y="193"/>
                      </a:cubicBezTo>
                      <a:cubicBezTo>
                        <a:pt x="10" y="195"/>
                        <a:pt x="12" y="195"/>
                        <a:pt x="12" y="195"/>
                      </a:cubicBezTo>
                      <a:cubicBezTo>
                        <a:pt x="17" y="198"/>
                        <a:pt x="17" y="198"/>
                        <a:pt x="17" y="198"/>
                      </a:cubicBezTo>
                      <a:cubicBezTo>
                        <a:pt x="18" y="200"/>
                        <a:pt x="19" y="200"/>
                        <a:pt x="21" y="200"/>
                      </a:cubicBezTo>
                      <a:cubicBezTo>
                        <a:pt x="21" y="200"/>
                        <a:pt x="21" y="200"/>
                        <a:pt x="21" y="200"/>
                      </a:cubicBezTo>
                      <a:cubicBezTo>
                        <a:pt x="21" y="202"/>
                        <a:pt x="22" y="203"/>
                        <a:pt x="24" y="204"/>
                      </a:cubicBezTo>
                      <a:cubicBezTo>
                        <a:pt x="23" y="206"/>
                        <a:pt x="24" y="207"/>
                        <a:pt x="26" y="208"/>
                      </a:cubicBezTo>
                      <a:cubicBezTo>
                        <a:pt x="45" y="253"/>
                        <a:pt x="45" y="253"/>
                        <a:pt x="45" y="253"/>
                      </a:cubicBezTo>
                      <a:cubicBezTo>
                        <a:pt x="44" y="255"/>
                        <a:pt x="45" y="257"/>
                        <a:pt x="47" y="257"/>
                      </a:cubicBezTo>
                      <a:cubicBezTo>
                        <a:pt x="46" y="258"/>
                        <a:pt x="46" y="259"/>
                        <a:pt x="46" y="260"/>
                      </a:cubicBezTo>
                      <a:cubicBezTo>
                        <a:pt x="47" y="259"/>
                        <a:pt x="48" y="259"/>
                        <a:pt x="48" y="260"/>
                      </a:cubicBezTo>
                      <a:cubicBezTo>
                        <a:pt x="49" y="262"/>
                        <a:pt x="47" y="265"/>
                        <a:pt x="50" y="267"/>
                      </a:cubicBezTo>
                      <a:cubicBezTo>
                        <a:pt x="49" y="269"/>
                        <a:pt x="50" y="272"/>
                        <a:pt x="53" y="272"/>
                      </a:cubicBezTo>
                      <a:cubicBezTo>
                        <a:pt x="53" y="274"/>
                        <a:pt x="54" y="277"/>
                        <a:pt x="54" y="278"/>
                      </a:cubicBezTo>
                      <a:cubicBezTo>
                        <a:pt x="52" y="280"/>
                        <a:pt x="49" y="283"/>
                        <a:pt x="50" y="286"/>
                      </a:cubicBezTo>
                      <a:cubicBezTo>
                        <a:pt x="50" y="288"/>
                        <a:pt x="51" y="289"/>
                        <a:pt x="53" y="290"/>
                      </a:cubicBezTo>
                      <a:cubicBezTo>
                        <a:pt x="52" y="294"/>
                        <a:pt x="54" y="296"/>
                        <a:pt x="58" y="296"/>
                      </a:cubicBezTo>
                      <a:cubicBezTo>
                        <a:pt x="58" y="299"/>
                        <a:pt x="60" y="300"/>
                        <a:pt x="62" y="300"/>
                      </a:cubicBezTo>
                      <a:cubicBezTo>
                        <a:pt x="64" y="301"/>
                        <a:pt x="65" y="302"/>
                        <a:pt x="67" y="303"/>
                      </a:cubicBezTo>
                      <a:cubicBezTo>
                        <a:pt x="65" y="305"/>
                        <a:pt x="66" y="308"/>
                        <a:pt x="69" y="309"/>
                      </a:cubicBezTo>
                      <a:cubicBezTo>
                        <a:pt x="70" y="310"/>
                        <a:pt x="71" y="311"/>
                        <a:pt x="73" y="311"/>
                      </a:cubicBezTo>
                      <a:cubicBezTo>
                        <a:pt x="74" y="313"/>
                        <a:pt x="76" y="313"/>
                        <a:pt x="77" y="313"/>
                      </a:cubicBezTo>
                      <a:cubicBezTo>
                        <a:pt x="77" y="312"/>
                        <a:pt x="79" y="310"/>
                        <a:pt x="78" y="308"/>
                      </a:cubicBezTo>
                      <a:cubicBezTo>
                        <a:pt x="78" y="307"/>
                        <a:pt x="78" y="306"/>
                        <a:pt x="77" y="305"/>
                      </a:cubicBezTo>
                      <a:cubicBezTo>
                        <a:pt x="79" y="303"/>
                        <a:pt x="78" y="300"/>
                        <a:pt x="76" y="300"/>
                      </a:cubicBezTo>
                      <a:cubicBezTo>
                        <a:pt x="76" y="298"/>
                        <a:pt x="76" y="297"/>
                        <a:pt x="75" y="296"/>
                      </a:cubicBezTo>
                      <a:cubicBezTo>
                        <a:pt x="78" y="294"/>
                        <a:pt x="81" y="292"/>
                        <a:pt x="82" y="291"/>
                      </a:cubicBezTo>
                      <a:cubicBezTo>
                        <a:pt x="89" y="287"/>
                        <a:pt x="96" y="283"/>
                        <a:pt x="104" y="282"/>
                      </a:cubicBezTo>
                      <a:cubicBezTo>
                        <a:pt x="106" y="282"/>
                        <a:pt x="110" y="282"/>
                        <a:pt x="112" y="282"/>
                      </a:cubicBezTo>
                      <a:cubicBezTo>
                        <a:pt x="116" y="282"/>
                        <a:pt x="120" y="283"/>
                        <a:pt x="123" y="281"/>
                      </a:cubicBezTo>
                      <a:cubicBezTo>
                        <a:pt x="124" y="281"/>
                        <a:pt x="124" y="280"/>
                        <a:pt x="124" y="279"/>
                      </a:cubicBezTo>
                      <a:cubicBezTo>
                        <a:pt x="124" y="277"/>
                        <a:pt x="121" y="275"/>
                        <a:pt x="121" y="273"/>
                      </a:cubicBezTo>
                      <a:cubicBezTo>
                        <a:pt x="120" y="273"/>
                        <a:pt x="120" y="272"/>
                        <a:pt x="120" y="271"/>
                      </a:cubicBezTo>
                      <a:cubicBezTo>
                        <a:pt x="122" y="271"/>
                        <a:pt x="124" y="271"/>
                        <a:pt x="126" y="270"/>
                      </a:cubicBezTo>
                      <a:cubicBezTo>
                        <a:pt x="127" y="270"/>
                        <a:pt x="130" y="267"/>
                        <a:pt x="130" y="264"/>
                      </a:cubicBezTo>
                      <a:cubicBezTo>
                        <a:pt x="128" y="265"/>
                        <a:pt x="121" y="267"/>
                        <a:pt x="120" y="260"/>
                      </a:cubicBezTo>
                      <a:cubicBezTo>
                        <a:pt x="119" y="254"/>
                        <a:pt x="125" y="249"/>
                        <a:pt x="133" y="251"/>
                      </a:cubicBezTo>
                      <a:cubicBezTo>
                        <a:pt x="139" y="252"/>
                        <a:pt x="147" y="264"/>
                        <a:pt x="139" y="270"/>
                      </a:cubicBezTo>
                      <a:cubicBezTo>
                        <a:pt x="136" y="272"/>
                        <a:pt x="130" y="275"/>
                        <a:pt x="131" y="281"/>
                      </a:cubicBezTo>
                      <a:cubicBezTo>
                        <a:pt x="133" y="278"/>
                        <a:pt x="136" y="277"/>
                        <a:pt x="141" y="277"/>
                      </a:cubicBezTo>
                      <a:cubicBezTo>
                        <a:pt x="134" y="282"/>
                        <a:pt x="130" y="282"/>
                        <a:pt x="123" y="286"/>
                      </a:cubicBezTo>
                      <a:cubicBezTo>
                        <a:pt x="117" y="289"/>
                        <a:pt x="113" y="294"/>
                        <a:pt x="109" y="295"/>
                      </a:cubicBezTo>
                      <a:cubicBezTo>
                        <a:pt x="105" y="295"/>
                        <a:pt x="104" y="291"/>
                        <a:pt x="107" y="288"/>
                      </a:cubicBezTo>
                      <a:cubicBezTo>
                        <a:pt x="104" y="287"/>
                        <a:pt x="99" y="290"/>
                        <a:pt x="98" y="293"/>
                      </a:cubicBezTo>
                      <a:cubicBezTo>
                        <a:pt x="96" y="298"/>
                        <a:pt x="98" y="301"/>
                        <a:pt x="101" y="303"/>
                      </a:cubicBezTo>
                      <a:cubicBezTo>
                        <a:pt x="96" y="305"/>
                        <a:pt x="94" y="309"/>
                        <a:pt x="95" y="315"/>
                      </a:cubicBezTo>
                      <a:cubicBezTo>
                        <a:pt x="96" y="320"/>
                        <a:pt x="101" y="320"/>
                        <a:pt x="99" y="327"/>
                      </a:cubicBezTo>
                      <a:cubicBezTo>
                        <a:pt x="102" y="326"/>
                        <a:pt x="104" y="324"/>
                        <a:pt x="105" y="321"/>
                      </a:cubicBezTo>
                      <a:cubicBezTo>
                        <a:pt x="105" y="319"/>
                        <a:pt x="105" y="317"/>
                        <a:pt x="106" y="317"/>
                      </a:cubicBezTo>
                      <a:cubicBezTo>
                        <a:pt x="106" y="320"/>
                        <a:pt x="108" y="326"/>
                        <a:pt x="113" y="328"/>
                      </a:cubicBezTo>
                      <a:cubicBezTo>
                        <a:pt x="117" y="330"/>
                        <a:pt x="122" y="331"/>
                        <a:pt x="126" y="326"/>
                      </a:cubicBezTo>
                      <a:cubicBezTo>
                        <a:pt x="128" y="331"/>
                        <a:pt x="134" y="336"/>
                        <a:pt x="140" y="335"/>
                      </a:cubicBezTo>
                      <a:cubicBezTo>
                        <a:pt x="143" y="335"/>
                        <a:pt x="145" y="334"/>
                        <a:pt x="148" y="333"/>
                      </a:cubicBezTo>
                      <a:cubicBezTo>
                        <a:pt x="149" y="337"/>
                        <a:pt x="153" y="340"/>
                        <a:pt x="156" y="342"/>
                      </a:cubicBezTo>
                      <a:cubicBezTo>
                        <a:pt x="160" y="340"/>
                        <a:pt x="164" y="337"/>
                        <a:pt x="165" y="333"/>
                      </a:cubicBezTo>
                      <a:cubicBezTo>
                        <a:pt x="167" y="334"/>
                        <a:pt x="170" y="335"/>
                        <a:pt x="173" y="335"/>
                      </a:cubicBezTo>
                      <a:cubicBezTo>
                        <a:pt x="179" y="336"/>
                        <a:pt x="185" y="331"/>
                        <a:pt x="186" y="326"/>
                      </a:cubicBezTo>
                      <a:cubicBezTo>
                        <a:pt x="190" y="331"/>
                        <a:pt x="196" y="330"/>
                        <a:pt x="199" y="328"/>
                      </a:cubicBezTo>
                      <a:cubicBezTo>
                        <a:pt x="205" y="326"/>
                        <a:pt x="207" y="320"/>
                        <a:pt x="206" y="317"/>
                      </a:cubicBezTo>
                      <a:cubicBezTo>
                        <a:pt x="207" y="317"/>
                        <a:pt x="208" y="319"/>
                        <a:pt x="208" y="321"/>
                      </a:cubicBezTo>
                      <a:cubicBezTo>
                        <a:pt x="209" y="324"/>
                        <a:pt x="211" y="326"/>
                        <a:pt x="213" y="327"/>
                      </a:cubicBezTo>
                      <a:cubicBezTo>
                        <a:pt x="211" y="320"/>
                        <a:pt x="217" y="320"/>
                        <a:pt x="218" y="315"/>
                      </a:cubicBezTo>
                      <a:cubicBezTo>
                        <a:pt x="219" y="309"/>
                        <a:pt x="216" y="305"/>
                        <a:pt x="212" y="303"/>
                      </a:cubicBezTo>
                      <a:cubicBezTo>
                        <a:pt x="215" y="301"/>
                        <a:pt x="217" y="298"/>
                        <a:pt x="215" y="293"/>
                      </a:cubicBezTo>
                      <a:cubicBezTo>
                        <a:pt x="214" y="290"/>
                        <a:pt x="209" y="287"/>
                        <a:pt x="206" y="288"/>
                      </a:cubicBezTo>
                      <a:cubicBezTo>
                        <a:pt x="209" y="291"/>
                        <a:pt x="207" y="295"/>
                        <a:pt x="204" y="295"/>
                      </a:cubicBezTo>
                      <a:cubicBezTo>
                        <a:pt x="199" y="294"/>
                        <a:pt x="195" y="289"/>
                        <a:pt x="190" y="286"/>
                      </a:cubicBezTo>
                      <a:cubicBezTo>
                        <a:pt x="183" y="282"/>
                        <a:pt x="178" y="282"/>
                        <a:pt x="172" y="277"/>
                      </a:cubicBezTo>
                      <a:cubicBezTo>
                        <a:pt x="176" y="277"/>
                        <a:pt x="180" y="278"/>
                        <a:pt x="182" y="281"/>
                      </a:cubicBezTo>
                      <a:cubicBezTo>
                        <a:pt x="183" y="275"/>
                        <a:pt x="177" y="272"/>
                        <a:pt x="173" y="270"/>
                      </a:cubicBezTo>
                      <a:cubicBezTo>
                        <a:pt x="166" y="264"/>
                        <a:pt x="174" y="252"/>
                        <a:pt x="180" y="251"/>
                      </a:cubicBezTo>
                      <a:cubicBezTo>
                        <a:pt x="188" y="249"/>
                        <a:pt x="193" y="254"/>
                        <a:pt x="193" y="260"/>
                      </a:cubicBezTo>
                      <a:cubicBezTo>
                        <a:pt x="192" y="267"/>
                        <a:pt x="185" y="265"/>
                        <a:pt x="182" y="264"/>
                      </a:cubicBezTo>
                      <a:cubicBezTo>
                        <a:pt x="182" y="267"/>
                        <a:pt x="186" y="270"/>
                        <a:pt x="187" y="270"/>
                      </a:cubicBezTo>
                      <a:cubicBezTo>
                        <a:pt x="189" y="271"/>
                        <a:pt x="192" y="272"/>
                        <a:pt x="195" y="271"/>
                      </a:cubicBezTo>
                      <a:cubicBezTo>
                        <a:pt x="195" y="271"/>
                        <a:pt x="195" y="272"/>
                        <a:pt x="195" y="272"/>
                      </a:cubicBezTo>
                      <a:cubicBezTo>
                        <a:pt x="194" y="278"/>
                        <a:pt x="191" y="278"/>
                        <a:pt x="192" y="281"/>
                      </a:cubicBezTo>
                      <a:cubicBezTo>
                        <a:pt x="193" y="283"/>
                        <a:pt x="203" y="282"/>
                        <a:pt x="206" y="283"/>
                      </a:cubicBezTo>
                      <a:cubicBezTo>
                        <a:pt x="211" y="284"/>
                        <a:pt x="215" y="285"/>
                        <a:pt x="220" y="286"/>
                      </a:cubicBezTo>
                      <a:cubicBezTo>
                        <a:pt x="225" y="287"/>
                        <a:pt x="230" y="287"/>
                        <a:pt x="235" y="289"/>
                      </a:cubicBezTo>
                      <a:cubicBezTo>
                        <a:pt x="238" y="290"/>
                        <a:pt x="241" y="293"/>
                        <a:pt x="244" y="294"/>
                      </a:cubicBezTo>
                      <a:cubicBezTo>
                        <a:pt x="248" y="295"/>
                        <a:pt x="248" y="297"/>
                        <a:pt x="250" y="297"/>
                      </a:cubicBezTo>
                      <a:cubicBezTo>
                        <a:pt x="253" y="297"/>
                        <a:pt x="254" y="295"/>
                        <a:pt x="257" y="294"/>
                      </a:cubicBezTo>
                      <a:cubicBezTo>
                        <a:pt x="259" y="293"/>
                        <a:pt x="262" y="294"/>
                        <a:pt x="264" y="293"/>
                      </a:cubicBezTo>
                      <a:cubicBezTo>
                        <a:pt x="266" y="293"/>
                        <a:pt x="266" y="291"/>
                        <a:pt x="268" y="290"/>
                      </a:cubicBezTo>
                      <a:cubicBezTo>
                        <a:pt x="270" y="289"/>
                        <a:pt x="272" y="289"/>
                        <a:pt x="274" y="288"/>
                      </a:cubicBezTo>
                      <a:cubicBezTo>
                        <a:pt x="275" y="287"/>
                        <a:pt x="275" y="285"/>
                        <a:pt x="275" y="284"/>
                      </a:cubicBezTo>
                      <a:cubicBezTo>
                        <a:pt x="275" y="285"/>
                        <a:pt x="275" y="285"/>
                        <a:pt x="275" y="285"/>
                      </a:cubicBezTo>
                      <a:cubicBezTo>
                        <a:pt x="278" y="282"/>
                        <a:pt x="281" y="279"/>
                        <a:pt x="282" y="275"/>
                      </a:cubicBezTo>
                      <a:cubicBezTo>
                        <a:pt x="283" y="275"/>
                        <a:pt x="284" y="274"/>
                        <a:pt x="284" y="273"/>
                      </a:cubicBezTo>
                      <a:cubicBezTo>
                        <a:pt x="284" y="273"/>
                        <a:pt x="284" y="272"/>
                        <a:pt x="284" y="272"/>
                      </a:cubicBezTo>
                      <a:cubicBezTo>
                        <a:pt x="285" y="272"/>
                        <a:pt x="285" y="271"/>
                        <a:pt x="285" y="270"/>
                      </a:cubicBezTo>
                      <a:cubicBezTo>
                        <a:pt x="285" y="268"/>
                        <a:pt x="285" y="267"/>
                        <a:pt x="284" y="266"/>
                      </a:cubicBezTo>
                      <a:cubicBezTo>
                        <a:pt x="284" y="266"/>
                        <a:pt x="284" y="266"/>
                        <a:pt x="284" y="266"/>
                      </a:cubicBezTo>
                      <a:cubicBezTo>
                        <a:pt x="284" y="265"/>
                        <a:pt x="284" y="265"/>
                        <a:pt x="283" y="264"/>
                      </a:cubicBezTo>
                      <a:cubicBezTo>
                        <a:pt x="282" y="256"/>
                        <a:pt x="276" y="250"/>
                        <a:pt x="268" y="248"/>
                      </a:cubicBezTo>
                      <a:cubicBezTo>
                        <a:pt x="268" y="248"/>
                        <a:pt x="268" y="248"/>
                        <a:pt x="268" y="248"/>
                      </a:cubicBezTo>
                      <a:cubicBezTo>
                        <a:pt x="268" y="248"/>
                        <a:pt x="268" y="248"/>
                        <a:pt x="268" y="248"/>
                      </a:cubicBezTo>
                      <a:cubicBezTo>
                        <a:pt x="268" y="247"/>
                        <a:pt x="268" y="247"/>
                        <a:pt x="268" y="247"/>
                      </a:cubicBezTo>
                      <a:cubicBezTo>
                        <a:pt x="267" y="246"/>
                        <a:pt x="265" y="244"/>
                        <a:pt x="265" y="243"/>
                      </a:cubicBezTo>
                      <a:cubicBezTo>
                        <a:pt x="266" y="244"/>
                        <a:pt x="268" y="246"/>
                        <a:pt x="270" y="247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68" y="237"/>
                        <a:pt x="266" y="239"/>
                        <a:pt x="265" y="239"/>
                      </a:cubicBezTo>
                      <a:cubicBezTo>
                        <a:pt x="265" y="238"/>
                        <a:pt x="267" y="236"/>
                        <a:pt x="268" y="235"/>
                      </a:cubicBezTo>
                      <a:cubicBezTo>
                        <a:pt x="258" y="235"/>
                        <a:pt x="258" y="235"/>
                        <a:pt x="258" y="235"/>
                      </a:cubicBezTo>
                      <a:cubicBezTo>
                        <a:pt x="259" y="236"/>
                        <a:pt x="261" y="238"/>
                        <a:pt x="261" y="239"/>
                      </a:cubicBezTo>
                      <a:cubicBezTo>
                        <a:pt x="260" y="239"/>
                        <a:pt x="258" y="237"/>
                        <a:pt x="257" y="236"/>
                      </a:cubicBezTo>
                      <a:cubicBezTo>
                        <a:pt x="257" y="247"/>
                        <a:pt x="257" y="247"/>
                        <a:pt x="257" y="247"/>
                      </a:cubicBezTo>
                      <a:cubicBezTo>
                        <a:pt x="258" y="246"/>
                        <a:pt x="260" y="244"/>
                        <a:pt x="261" y="243"/>
                      </a:cubicBezTo>
                      <a:cubicBezTo>
                        <a:pt x="261" y="245"/>
                        <a:pt x="259" y="247"/>
                        <a:pt x="258" y="248"/>
                      </a:cubicBezTo>
                      <a:cubicBezTo>
                        <a:pt x="258" y="248"/>
                        <a:pt x="258" y="248"/>
                        <a:pt x="258" y="248"/>
                      </a:cubicBezTo>
                      <a:cubicBezTo>
                        <a:pt x="250" y="250"/>
                        <a:pt x="244" y="256"/>
                        <a:pt x="243" y="264"/>
                      </a:cubicBezTo>
                      <a:cubicBezTo>
                        <a:pt x="242" y="265"/>
                        <a:pt x="242" y="265"/>
                        <a:pt x="242" y="266"/>
                      </a:cubicBezTo>
                      <a:cubicBezTo>
                        <a:pt x="242" y="266"/>
                        <a:pt x="242" y="266"/>
                        <a:pt x="242" y="266"/>
                      </a:cubicBezTo>
                      <a:cubicBezTo>
                        <a:pt x="241" y="267"/>
                        <a:pt x="240" y="268"/>
                        <a:pt x="240" y="270"/>
                      </a:cubicBezTo>
                      <a:cubicBezTo>
                        <a:pt x="240" y="271"/>
                        <a:pt x="241" y="272"/>
                        <a:pt x="242" y="272"/>
                      </a:cubicBezTo>
                      <a:cubicBezTo>
                        <a:pt x="242" y="272"/>
                        <a:pt x="242" y="273"/>
                        <a:pt x="242" y="273"/>
                      </a:cubicBezTo>
                      <a:cubicBezTo>
                        <a:pt x="242" y="274"/>
                        <a:pt x="242" y="275"/>
                        <a:pt x="243" y="275"/>
                      </a:cubicBezTo>
                      <a:cubicBezTo>
                        <a:pt x="244" y="276"/>
                        <a:pt x="244" y="277"/>
                        <a:pt x="245" y="278"/>
                      </a:cubicBezTo>
                      <a:cubicBezTo>
                        <a:pt x="245" y="277"/>
                        <a:pt x="245" y="277"/>
                        <a:pt x="245" y="277"/>
                      </a:cubicBezTo>
                      <a:cubicBezTo>
                        <a:pt x="244" y="280"/>
                        <a:pt x="240" y="282"/>
                        <a:pt x="240" y="282"/>
                      </a:cubicBezTo>
                      <a:cubicBezTo>
                        <a:pt x="233" y="283"/>
                        <a:pt x="226" y="280"/>
                        <a:pt x="220" y="278"/>
                      </a:cubicBezTo>
                      <a:cubicBezTo>
                        <a:pt x="217" y="277"/>
                        <a:pt x="213" y="276"/>
                        <a:pt x="211" y="273"/>
                      </a:cubicBezTo>
                      <a:cubicBezTo>
                        <a:pt x="210" y="271"/>
                        <a:pt x="209" y="270"/>
                        <a:pt x="210" y="268"/>
                      </a:cubicBezTo>
                      <a:cubicBezTo>
                        <a:pt x="211" y="269"/>
                        <a:pt x="212" y="270"/>
                        <a:pt x="214" y="270"/>
                      </a:cubicBezTo>
                      <a:cubicBezTo>
                        <a:pt x="214" y="270"/>
                        <a:pt x="214" y="269"/>
                        <a:pt x="214" y="268"/>
                      </a:cubicBezTo>
                      <a:cubicBezTo>
                        <a:pt x="216" y="270"/>
                        <a:pt x="218" y="272"/>
                        <a:pt x="221" y="271"/>
                      </a:cubicBezTo>
                      <a:cubicBezTo>
                        <a:pt x="220" y="270"/>
                        <a:pt x="219" y="266"/>
                        <a:pt x="220" y="262"/>
                      </a:cubicBezTo>
                      <a:cubicBezTo>
                        <a:pt x="222" y="266"/>
                        <a:pt x="232" y="267"/>
                        <a:pt x="234" y="259"/>
                      </a:cubicBezTo>
                      <a:cubicBezTo>
                        <a:pt x="230" y="261"/>
                        <a:pt x="228" y="259"/>
                        <a:pt x="227" y="257"/>
                      </a:cubicBezTo>
                      <a:cubicBezTo>
                        <a:pt x="226" y="254"/>
                        <a:pt x="230" y="246"/>
                        <a:pt x="226" y="240"/>
                      </a:cubicBezTo>
                      <a:cubicBezTo>
                        <a:pt x="224" y="236"/>
                        <a:pt x="221" y="233"/>
                        <a:pt x="214" y="232"/>
                      </a:cubicBezTo>
                      <a:cubicBezTo>
                        <a:pt x="214" y="231"/>
                        <a:pt x="215" y="231"/>
                        <a:pt x="215" y="229"/>
                      </a:cubicBezTo>
                      <a:cubicBezTo>
                        <a:pt x="208" y="232"/>
                        <a:pt x="203" y="230"/>
                        <a:pt x="200" y="225"/>
                      </a:cubicBezTo>
                      <a:cubicBezTo>
                        <a:pt x="202" y="225"/>
                        <a:pt x="203" y="226"/>
                        <a:pt x="205" y="226"/>
                      </a:cubicBezTo>
                      <a:cubicBezTo>
                        <a:pt x="200" y="221"/>
                        <a:pt x="200" y="208"/>
                        <a:pt x="204" y="201"/>
                      </a:cubicBezTo>
                      <a:cubicBezTo>
                        <a:pt x="205" y="201"/>
                        <a:pt x="205" y="201"/>
                        <a:pt x="205" y="200"/>
                      </a:cubicBezTo>
                      <a:cubicBezTo>
                        <a:pt x="207" y="203"/>
                        <a:pt x="210" y="203"/>
                        <a:pt x="212" y="205"/>
                      </a:cubicBezTo>
                      <a:cubicBezTo>
                        <a:pt x="213" y="204"/>
                        <a:pt x="213" y="204"/>
                        <a:pt x="214" y="203"/>
                      </a:cubicBezTo>
                      <a:cubicBezTo>
                        <a:pt x="214" y="203"/>
                        <a:pt x="214" y="214"/>
                        <a:pt x="215" y="219"/>
                      </a:cubicBezTo>
                      <a:cubicBezTo>
                        <a:pt x="215" y="223"/>
                        <a:pt x="220" y="223"/>
                        <a:pt x="223" y="225"/>
                      </a:cubicBezTo>
                      <a:cubicBezTo>
                        <a:pt x="226" y="222"/>
                        <a:pt x="231" y="222"/>
                        <a:pt x="230" y="217"/>
                      </a:cubicBezTo>
                      <a:cubicBezTo>
                        <a:pt x="229" y="211"/>
                        <a:pt x="228" y="206"/>
                        <a:pt x="228" y="203"/>
                      </a:cubicBezTo>
                      <a:cubicBezTo>
                        <a:pt x="230" y="206"/>
                        <a:pt x="233" y="218"/>
                        <a:pt x="234" y="222"/>
                      </a:cubicBezTo>
                      <a:cubicBezTo>
                        <a:pt x="236" y="227"/>
                        <a:pt x="241" y="226"/>
                        <a:pt x="244" y="228"/>
                      </a:cubicBezTo>
                      <a:cubicBezTo>
                        <a:pt x="246" y="224"/>
                        <a:pt x="251" y="223"/>
                        <a:pt x="249" y="217"/>
                      </a:cubicBezTo>
                      <a:cubicBezTo>
                        <a:pt x="248" y="216"/>
                        <a:pt x="240" y="200"/>
                        <a:pt x="239" y="196"/>
                      </a:cubicBezTo>
                      <a:cubicBezTo>
                        <a:pt x="242" y="200"/>
                        <a:pt x="250" y="215"/>
                        <a:pt x="252" y="219"/>
                      </a:cubicBezTo>
                      <a:cubicBezTo>
                        <a:pt x="255" y="223"/>
                        <a:pt x="259" y="221"/>
                        <a:pt x="263" y="222"/>
                      </a:cubicBezTo>
                      <a:cubicBezTo>
                        <a:pt x="263" y="219"/>
                        <a:pt x="268" y="216"/>
                        <a:pt x="265" y="210"/>
                      </a:cubicBezTo>
                      <a:cubicBezTo>
                        <a:pt x="260" y="203"/>
                        <a:pt x="251" y="191"/>
                        <a:pt x="250" y="189"/>
                      </a:cubicBezTo>
                      <a:cubicBezTo>
                        <a:pt x="252" y="191"/>
                        <a:pt x="267" y="210"/>
                        <a:pt x="268" y="211"/>
                      </a:cubicBezTo>
                      <a:cubicBezTo>
                        <a:pt x="272" y="215"/>
                        <a:pt x="277" y="212"/>
                        <a:pt x="280" y="212"/>
                      </a:cubicBezTo>
                      <a:cubicBezTo>
                        <a:pt x="280" y="209"/>
                        <a:pt x="283" y="205"/>
                        <a:pt x="279" y="201"/>
                      </a:cubicBezTo>
                      <a:cubicBezTo>
                        <a:pt x="275" y="197"/>
                        <a:pt x="267" y="191"/>
                        <a:pt x="265" y="189"/>
                      </a:cubicBezTo>
                      <a:cubicBezTo>
                        <a:pt x="271" y="193"/>
                        <a:pt x="277" y="199"/>
                        <a:pt x="281" y="200"/>
                      </a:cubicBezTo>
                      <a:cubicBezTo>
                        <a:pt x="288" y="202"/>
                        <a:pt x="291" y="199"/>
                        <a:pt x="293" y="198"/>
                      </a:cubicBezTo>
                      <a:cubicBezTo>
                        <a:pt x="291" y="192"/>
                        <a:pt x="294" y="189"/>
                        <a:pt x="279" y="183"/>
                      </a:cubicBezTo>
                      <a:cubicBezTo>
                        <a:pt x="292" y="187"/>
                        <a:pt x="298" y="185"/>
                        <a:pt x="302" y="181"/>
                      </a:cubicBezTo>
                      <a:cubicBezTo>
                        <a:pt x="301" y="177"/>
                        <a:pt x="296" y="173"/>
                        <a:pt x="292" y="172"/>
                      </a:cubicBezTo>
                      <a:cubicBezTo>
                        <a:pt x="300" y="172"/>
                        <a:pt x="305" y="168"/>
                        <a:pt x="309" y="164"/>
                      </a:cubicBezTo>
                      <a:cubicBezTo>
                        <a:pt x="306" y="160"/>
                        <a:pt x="300" y="157"/>
                        <a:pt x="294" y="156"/>
                      </a:cubicBezTo>
                      <a:cubicBezTo>
                        <a:pt x="303" y="155"/>
                        <a:pt x="311" y="149"/>
                        <a:pt x="312" y="142"/>
                      </a:cubicBezTo>
                      <a:close/>
                      <a:moveTo>
                        <a:pt x="15" y="189"/>
                      </a:moveTo>
                      <a:cubicBezTo>
                        <a:pt x="15" y="189"/>
                        <a:pt x="15" y="189"/>
                        <a:pt x="15" y="189"/>
                      </a:cubicBezTo>
                      <a:cubicBezTo>
                        <a:pt x="14" y="189"/>
                        <a:pt x="14" y="188"/>
                        <a:pt x="14" y="187"/>
                      </a:cubicBezTo>
                      <a:cubicBezTo>
                        <a:pt x="14" y="187"/>
                        <a:pt x="15" y="187"/>
                        <a:pt x="15" y="186"/>
                      </a:cubicBezTo>
                      <a:cubicBezTo>
                        <a:pt x="15" y="186"/>
                        <a:pt x="15" y="186"/>
                        <a:pt x="15" y="186"/>
                      </a:cubicBezTo>
                      <a:cubicBezTo>
                        <a:pt x="15" y="187"/>
                        <a:pt x="15" y="187"/>
                        <a:pt x="15" y="187"/>
                      </a:cubicBezTo>
                      <a:cubicBezTo>
                        <a:pt x="15" y="187"/>
                        <a:pt x="15" y="188"/>
                        <a:pt x="15" y="189"/>
                      </a:cubicBezTo>
                      <a:close/>
                      <a:moveTo>
                        <a:pt x="19" y="196"/>
                      </a:moveTo>
                      <a:cubicBezTo>
                        <a:pt x="17" y="195"/>
                        <a:pt x="17" y="195"/>
                        <a:pt x="17" y="195"/>
                      </a:cubicBezTo>
                      <a:cubicBezTo>
                        <a:pt x="17" y="195"/>
                        <a:pt x="18" y="195"/>
                        <a:pt x="19" y="195"/>
                      </a:cubicBezTo>
                      <a:cubicBezTo>
                        <a:pt x="19" y="196"/>
                        <a:pt x="19" y="196"/>
                        <a:pt x="19" y="196"/>
                      </a:cubicBezTo>
                      <a:close/>
                      <a:moveTo>
                        <a:pt x="24" y="185"/>
                      </a:moveTo>
                      <a:cubicBezTo>
                        <a:pt x="24" y="185"/>
                        <a:pt x="23" y="185"/>
                        <a:pt x="23" y="185"/>
                      </a:cubicBezTo>
                      <a:cubicBezTo>
                        <a:pt x="23" y="185"/>
                        <a:pt x="23" y="185"/>
                        <a:pt x="23" y="185"/>
                      </a:cubicBezTo>
                      <a:cubicBezTo>
                        <a:pt x="23" y="185"/>
                        <a:pt x="24" y="185"/>
                        <a:pt x="24" y="185"/>
                      </a:cubicBezTo>
                      <a:cubicBezTo>
                        <a:pt x="24" y="185"/>
                        <a:pt x="24" y="185"/>
                        <a:pt x="24" y="185"/>
                      </a:cubicBezTo>
                      <a:close/>
                      <a:moveTo>
                        <a:pt x="126" y="316"/>
                      </a:moveTo>
                      <a:cubicBezTo>
                        <a:pt x="121" y="316"/>
                        <a:pt x="118" y="313"/>
                        <a:pt x="120" y="310"/>
                      </a:cubicBezTo>
                      <a:cubicBezTo>
                        <a:pt x="121" y="311"/>
                        <a:pt x="124" y="312"/>
                        <a:pt x="126" y="312"/>
                      </a:cubicBezTo>
                      <a:cubicBezTo>
                        <a:pt x="126" y="314"/>
                        <a:pt x="126" y="315"/>
                        <a:pt x="126" y="316"/>
                      </a:cubicBezTo>
                      <a:close/>
                      <a:moveTo>
                        <a:pt x="192" y="310"/>
                      </a:moveTo>
                      <a:cubicBezTo>
                        <a:pt x="195" y="313"/>
                        <a:pt x="192" y="316"/>
                        <a:pt x="187" y="316"/>
                      </a:cubicBezTo>
                      <a:cubicBezTo>
                        <a:pt x="187" y="315"/>
                        <a:pt x="187" y="314"/>
                        <a:pt x="187" y="312"/>
                      </a:cubicBezTo>
                      <a:cubicBezTo>
                        <a:pt x="189" y="312"/>
                        <a:pt x="191" y="311"/>
                        <a:pt x="192" y="310"/>
                      </a:cubicBezTo>
                      <a:close/>
                      <a:moveTo>
                        <a:pt x="125" y="72"/>
                      </a:moveTo>
                      <a:cubicBezTo>
                        <a:pt x="135" y="70"/>
                        <a:pt x="146" y="64"/>
                        <a:pt x="150" y="60"/>
                      </a:cubicBezTo>
                      <a:cubicBezTo>
                        <a:pt x="154" y="60"/>
                        <a:pt x="159" y="60"/>
                        <a:pt x="163" y="60"/>
                      </a:cubicBezTo>
                      <a:cubicBezTo>
                        <a:pt x="167" y="64"/>
                        <a:pt x="177" y="70"/>
                        <a:pt x="187" y="72"/>
                      </a:cubicBezTo>
                      <a:cubicBezTo>
                        <a:pt x="182" y="72"/>
                        <a:pt x="171" y="72"/>
                        <a:pt x="170" y="70"/>
                      </a:cubicBezTo>
                      <a:cubicBezTo>
                        <a:pt x="170" y="74"/>
                        <a:pt x="178" y="78"/>
                        <a:pt x="183" y="79"/>
                      </a:cubicBezTo>
                      <a:cubicBezTo>
                        <a:pt x="179" y="80"/>
                        <a:pt x="175" y="79"/>
                        <a:pt x="172" y="78"/>
                      </a:cubicBezTo>
                      <a:cubicBezTo>
                        <a:pt x="174" y="80"/>
                        <a:pt x="176" y="82"/>
                        <a:pt x="179" y="83"/>
                      </a:cubicBezTo>
                      <a:cubicBezTo>
                        <a:pt x="176" y="88"/>
                        <a:pt x="168" y="91"/>
                        <a:pt x="161" y="90"/>
                      </a:cubicBezTo>
                      <a:cubicBezTo>
                        <a:pt x="163" y="92"/>
                        <a:pt x="166" y="93"/>
                        <a:pt x="169" y="93"/>
                      </a:cubicBezTo>
                      <a:cubicBezTo>
                        <a:pt x="162" y="104"/>
                        <a:pt x="157" y="114"/>
                        <a:pt x="156" y="127"/>
                      </a:cubicBezTo>
                      <a:cubicBezTo>
                        <a:pt x="156" y="127"/>
                        <a:pt x="156" y="127"/>
                        <a:pt x="156" y="127"/>
                      </a:cubicBezTo>
                      <a:cubicBezTo>
                        <a:pt x="156" y="127"/>
                        <a:pt x="156" y="127"/>
                        <a:pt x="156" y="127"/>
                      </a:cubicBezTo>
                      <a:cubicBezTo>
                        <a:pt x="155" y="114"/>
                        <a:pt x="150" y="104"/>
                        <a:pt x="144" y="93"/>
                      </a:cubicBezTo>
                      <a:cubicBezTo>
                        <a:pt x="147" y="93"/>
                        <a:pt x="150" y="92"/>
                        <a:pt x="152" y="90"/>
                      </a:cubicBezTo>
                      <a:cubicBezTo>
                        <a:pt x="144" y="91"/>
                        <a:pt x="137" y="88"/>
                        <a:pt x="134" y="83"/>
                      </a:cubicBezTo>
                      <a:cubicBezTo>
                        <a:pt x="137" y="82"/>
                        <a:pt x="139" y="80"/>
                        <a:pt x="141" y="78"/>
                      </a:cubicBezTo>
                      <a:cubicBezTo>
                        <a:pt x="138" y="79"/>
                        <a:pt x="134" y="80"/>
                        <a:pt x="129" y="79"/>
                      </a:cubicBezTo>
                      <a:cubicBezTo>
                        <a:pt x="135" y="78"/>
                        <a:pt x="142" y="74"/>
                        <a:pt x="143" y="70"/>
                      </a:cubicBezTo>
                      <a:cubicBezTo>
                        <a:pt x="141" y="72"/>
                        <a:pt x="131" y="72"/>
                        <a:pt x="125" y="72"/>
                      </a:cubicBezTo>
                      <a:close/>
                      <a:moveTo>
                        <a:pt x="33" y="183"/>
                      </a:moveTo>
                      <a:cubicBezTo>
                        <a:pt x="32" y="183"/>
                        <a:pt x="31" y="183"/>
                        <a:pt x="30" y="184"/>
                      </a:cubicBezTo>
                      <a:cubicBezTo>
                        <a:pt x="30" y="184"/>
                        <a:pt x="30" y="184"/>
                        <a:pt x="30" y="183"/>
                      </a:cubicBezTo>
                      <a:cubicBezTo>
                        <a:pt x="31" y="183"/>
                        <a:pt x="32" y="183"/>
                        <a:pt x="33" y="183"/>
                      </a:cubicBezTo>
                      <a:close/>
                      <a:moveTo>
                        <a:pt x="98" y="229"/>
                      </a:moveTo>
                      <a:cubicBezTo>
                        <a:pt x="98" y="231"/>
                        <a:pt x="98" y="231"/>
                        <a:pt x="99" y="232"/>
                      </a:cubicBezTo>
                      <a:cubicBezTo>
                        <a:pt x="92" y="233"/>
                        <a:pt x="89" y="236"/>
                        <a:pt x="86" y="240"/>
                      </a:cubicBezTo>
                      <a:cubicBezTo>
                        <a:pt x="83" y="246"/>
                        <a:pt x="87" y="254"/>
                        <a:pt x="86" y="257"/>
                      </a:cubicBezTo>
                      <a:cubicBezTo>
                        <a:pt x="85" y="259"/>
                        <a:pt x="83" y="261"/>
                        <a:pt x="79" y="259"/>
                      </a:cubicBezTo>
                      <a:cubicBezTo>
                        <a:pt x="81" y="267"/>
                        <a:pt x="91" y="266"/>
                        <a:pt x="93" y="262"/>
                      </a:cubicBezTo>
                      <a:cubicBezTo>
                        <a:pt x="94" y="266"/>
                        <a:pt x="93" y="270"/>
                        <a:pt x="91" y="271"/>
                      </a:cubicBezTo>
                      <a:cubicBezTo>
                        <a:pt x="94" y="272"/>
                        <a:pt x="97" y="270"/>
                        <a:pt x="99" y="268"/>
                      </a:cubicBezTo>
                      <a:cubicBezTo>
                        <a:pt x="99" y="269"/>
                        <a:pt x="99" y="270"/>
                        <a:pt x="99" y="270"/>
                      </a:cubicBezTo>
                      <a:cubicBezTo>
                        <a:pt x="101" y="270"/>
                        <a:pt x="102" y="269"/>
                        <a:pt x="103" y="268"/>
                      </a:cubicBezTo>
                      <a:cubicBezTo>
                        <a:pt x="103" y="269"/>
                        <a:pt x="103" y="271"/>
                        <a:pt x="103" y="272"/>
                      </a:cubicBezTo>
                      <a:cubicBezTo>
                        <a:pt x="102" y="273"/>
                        <a:pt x="100" y="274"/>
                        <a:pt x="98" y="275"/>
                      </a:cubicBezTo>
                      <a:cubicBezTo>
                        <a:pt x="94" y="277"/>
                        <a:pt x="87" y="280"/>
                        <a:pt x="83" y="280"/>
                      </a:cubicBezTo>
                      <a:cubicBezTo>
                        <a:pt x="80" y="281"/>
                        <a:pt x="75" y="279"/>
                        <a:pt x="73" y="275"/>
                      </a:cubicBezTo>
                      <a:cubicBezTo>
                        <a:pt x="72" y="270"/>
                        <a:pt x="69" y="269"/>
                        <a:pt x="66" y="272"/>
                      </a:cubicBezTo>
                      <a:cubicBezTo>
                        <a:pt x="65" y="271"/>
                        <a:pt x="63" y="271"/>
                        <a:pt x="62" y="272"/>
                      </a:cubicBezTo>
                      <a:cubicBezTo>
                        <a:pt x="62" y="272"/>
                        <a:pt x="62" y="270"/>
                        <a:pt x="60" y="269"/>
                      </a:cubicBezTo>
                      <a:cubicBezTo>
                        <a:pt x="61" y="267"/>
                        <a:pt x="61" y="264"/>
                        <a:pt x="59" y="263"/>
                      </a:cubicBezTo>
                      <a:cubicBezTo>
                        <a:pt x="58" y="259"/>
                        <a:pt x="56" y="259"/>
                        <a:pt x="55" y="258"/>
                      </a:cubicBezTo>
                      <a:cubicBezTo>
                        <a:pt x="54" y="257"/>
                        <a:pt x="54" y="256"/>
                        <a:pt x="56" y="256"/>
                      </a:cubicBezTo>
                      <a:cubicBezTo>
                        <a:pt x="55" y="255"/>
                        <a:pt x="54" y="255"/>
                        <a:pt x="54" y="255"/>
                      </a:cubicBezTo>
                      <a:cubicBezTo>
                        <a:pt x="54" y="253"/>
                        <a:pt x="54" y="250"/>
                        <a:pt x="51" y="250"/>
                      </a:cubicBezTo>
                      <a:cubicBezTo>
                        <a:pt x="30" y="206"/>
                        <a:pt x="30" y="206"/>
                        <a:pt x="30" y="206"/>
                      </a:cubicBezTo>
                      <a:cubicBezTo>
                        <a:pt x="31" y="204"/>
                        <a:pt x="31" y="202"/>
                        <a:pt x="29" y="202"/>
                      </a:cubicBezTo>
                      <a:cubicBezTo>
                        <a:pt x="29" y="202"/>
                        <a:pt x="29" y="202"/>
                        <a:pt x="29" y="201"/>
                      </a:cubicBezTo>
                      <a:cubicBezTo>
                        <a:pt x="29" y="201"/>
                        <a:pt x="29" y="201"/>
                        <a:pt x="29" y="200"/>
                      </a:cubicBezTo>
                      <a:cubicBezTo>
                        <a:pt x="30" y="200"/>
                        <a:pt x="31" y="200"/>
                        <a:pt x="31" y="200"/>
                      </a:cubicBezTo>
                      <a:cubicBezTo>
                        <a:pt x="35" y="199"/>
                        <a:pt x="42" y="193"/>
                        <a:pt x="48" y="189"/>
                      </a:cubicBezTo>
                      <a:cubicBezTo>
                        <a:pt x="46" y="191"/>
                        <a:pt x="37" y="197"/>
                        <a:pt x="34" y="201"/>
                      </a:cubicBezTo>
                      <a:cubicBezTo>
                        <a:pt x="30" y="204"/>
                        <a:pt x="32" y="207"/>
                        <a:pt x="32" y="210"/>
                      </a:cubicBezTo>
                      <a:cubicBezTo>
                        <a:pt x="33" y="212"/>
                        <a:pt x="33" y="212"/>
                        <a:pt x="33" y="212"/>
                      </a:cubicBezTo>
                      <a:cubicBezTo>
                        <a:pt x="36" y="212"/>
                        <a:pt x="41" y="214"/>
                        <a:pt x="44" y="211"/>
                      </a:cubicBezTo>
                      <a:cubicBezTo>
                        <a:pt x="45" y="210"/>
                        <a:pt x="61" y="191"/>
                        <a:pt x="63" y="189"/>
                      </a:cubicBezTo>
                      <a:cubicBezTo>
                        <a:pt x="62" y="191"/>
                        <a:pt x="52" y="203"/>
                        <a:pt x="48" y="210"/>
                      </a:cubicBezTo>
                      <a:cubicBezTo>
                        <a:pt x="45" y="216"/>
                        <a:pt x="49" y="219"/>
                        <a:pt x="50" y="222"/>
                      </a:cubicBezTo>
                      <a:cubicBezTo>
                        <a:pt x="54" y="221"/>
                        <a:pt x="58" y="223"/>
                        <a:pt x="61" y="219"/>
                      </a:cubicBezTo>
                      <a:cubicBezTo>
                        <a:pt x="63" y="215"/>
                        <a:pt x="71" y="200"/>
                        <a:pt x="73" y="196"/>
                      </a:cubicBezTo>
                      <a:cubicBezTo>
                        <a:pt x="72" y="200"/>
                        <a:pt x="64" y="216"/>
                        <a:pt x="64" y="217"/>
                      </a:cubicBezTo>
                      <a:cubicBezTo>
                        <a:pt x="62" y="223"/>
                        <a:pt x="67" y="224"/>
                        <a:pt x="69" y="228"/>
                      </a:cubicBezTo>
                      <a:cubicBezTo>
                        <a:pt x="72" y="226"/>
                        <a:pt x="77" y="227"/>
                        <a:pt x="79" y="222"/>
                      </a:cubicBezTo>
                      <a:cubicBezTo>
                        <a:pt x="80" y="218"/>
                        <a:pt x="83" y="206"/>
                        <a:pt x="85" y="203"/>
                      </a:cubicBezTo>
                      <a:cubicBezTo>
                        <a:pt x="85" y="206"/>
                        <a:pt x="83" y="211"/>
                        <a:pt x="83" y="217"/>
                      </a:cubicBezTo>
                      <a:cubicBezTo>
                        <a:pt x="82" y="222"/>
                        <a:pt x="87" y="222"/>
                        <a:pt x="90" y="225"/>
                      </a:cubicBezTo>
                      <a:cubicBezTo>
                        <a:pt x="92" y="223"/>
                        <a:pt x="97" y="223"/>
                        <a:pt x="98" y="219"/>
                      </a:cubicBezTo>
                      <a:cubicBezTo>
                        <a:pt x="99" y="214"/>
                        <a:pt x="99" y="203"/>
                        <a:pt x="99" y="203"/>
                      </a:cubicBezTo>
                      <a:cubicBezTo>
                        <a:pt x="100" y="204"/>
                        <a:pt x="100" y="204"/>
                        <a:pt x="101" y="205"/>
                      </a:cubicBezTo>
                      <a:cubicBezTo>
                        <a:pt x="102" y="203"/>
                        <a:pt x="106" y="203"/>
                        <a:pt x="107" y="200"/>
                      </a:cubicBezTo>
                      <a:cubicBezTo>
                        <a:pt x="108" y="201"/>
                        <a:pt x="108" y="201"/>
                        <a:pt x="109" y="201"/>
                      </a:cubicBezTo>
                      <a:cubicBezTo>
                        <a:pt x="113" y="208"/>
                        <a:pt x="113" y="221"/>
                        <a:pt x="107" y="226"/>
                      </a:cubicBezTo>
                      <a:cubicBezTo>
                        <a:pt x="109" y="226"/>
                        <a:pt x="111" y="225"/>
                        <a:pt x="112" y="225"/>
                      </a:cubicBezTo>
                      <a:cubicBezTo>
                        <a:pt x="110" y="230"/>
                        <a:pt x="104" y="232"/>
                        <a:pt x="98" y="229"/>
                      </a:cubicBezTo>
                      <a:close/>
                      <a:moveTo>
                        <a:pt x="138" y="291"/>
                      </a:moveTo>
                      <a:cubicBezTo>
                        <a:pt x="134" y="296"/>
                        <a:pt x="132" y="299"/>
                        <a:pt x="130" y="304"/>
                      </a:cubicBezTo>
                      <a:cubicBezTo>
                        <a:pt x="126" y="304"/>
                        <a:pt x="126" y="299"/>
                        <a:pt x="128" y="297"/>
                      </a:cubicBezTo>
                      <a:cubicBezTo>
                        <a:pt x="130" y="292"/>
                        <a:pt x="141" y="286"/>
                        <a:pt x="146" y="280"/>
                      </a:cubicBezTo>
                      <a:cubicBezTo>
                        <a:pt x="144" y="284"/>
                        <a:pt x="141" y="287"/>
                        <a:pt x="138" y="291"/>
                      </a:cubicBezTo>
                      <a:close/>
                      <a:moveTo>
                        <a:pt x="149" y="299"/>
                      </a:moveTo>
                      <a:cubicBezTo>
                        <a:pt x="147" y="308"/>
                        <a:pt x="145" y="320"/>
                        <a:pt x="146" y="326"/>
                      </a:cubicBezTo>
                      <a:cubicBezTo>
                        <a:pt x="139" y="322"/>
                        <a:pt x="143" y="307"/>
                        <a:pt x="146" y="300"/>
                      </a:cubicBezTo>
                      <a:cubicBezTo>
                        <a:pt x="150" y="291"/>
                        <a:pt x="153" y="281"/>
                        <a:pt x="154" y="274"/>
                      </a:cubicBezTo>
                      <a:cubicBezTo>
                        <a:pt x="156" y="279"/>
                        <a:pt x="151" y="294"/>
                        <a:pt x="149" y="299"/>
                      </a:cubicBezTo>
                      <a:close/>
                      <a:moveTo>
                        <a:pt x="167" y="326"/>
                      </a:moveTo>
                      <a:cubicBezTo>
                        <a:pt x="167" y="320"/>
                        <a:pt x="166" y="308"/>
                        <a:pt x="164" y="299"/>
                      </a:cubicBezTo>
                      <a:cubicBezTo>
                        <a:pt x="162" y="294"/>
                        <a:pt x="157" y="279"/>
                        <a:pt x="159" y="274"/>
                      </a:cubicBezTo>
                      <a:cubicBezTo>
                        <a:pt x="160" y="281"/>
                        <a:pt x="163" y="291"/>
                        <a:pt x="167" y="300"/>
                      </a:cubicBezTo>
                      <a:cubicBezTo>
                        <a:pt x="170" y="307"/>
                        <a:pt x="174" y="322"/>
                        <a:pt x="167" y="326"/>
                      </a:cubicBezTo>
                      <a:close/>
                      <a:moveTo>
                        <a:pt x="185" y="297"/>
                      </a:moveTo>
                      <a:cubicBezTo>
                        <a:pt x="186" y="299"/>
                        <a:pt x="187" y="304"/>
                        <a:pt x="183" y="304"/>
                      </a:cubicBezTo>
                      <a:cubicBezTo>
                        <a:pt x="181" y="299"/>
                        <a:pt x="178" y="296"/>
                        <a:pt x="175" y="291"/>
                      </a:cubicBezTo>
                      <a:cubicBezTo>
                        <a:pt x="172" y="287"/>
                        <a:pt x="169" y="284"/>
                        <a:pt x="167" y="280"/>
                      </a:cubicBezTo>
                      <a:cubicBezTo>
                        <a:pt x="172" y="286"/>
                        <a:pt x="182" y="292"/>
                        <a:pt x="185" y="297"/>
                      </a:cubicBezTo>
                      <a:close/>
                      <a:moveTo>
                        <a:pt x="184" y="233"/>
                      </a:moveTo>
                      <a:cubicBezTo>
                        <a:pt x="174" y="252"/>
                        <a:pt x="157" y="267"/>
                        <a:pt x="156" y="267"/>
                      </a:cubicBezTo>
                      <a:cubicBezTo>
                        <a:pt x="156" y="267"/>
                        <a:pt x="138" y="252"/>
                        <a:pt x="129" y="233"/>
                      </a:cubicBezTo>
                      <a:cubicBezTo>
                        <a:pt x="119" y="214"/>
                        <a:pt x="113" y="184"/>
                        <a:pt x="112" y="170"/>
                      </a:cubicBezTo>
                      <a:cubicBezTo>
                        <a:pt x="112" y="156"/>
                        <a:pt x="115" y="150"/>
                        <a:pt x="115" y="150"/>
                      </a:cubicBezTo>
                      <a:cubicBezTo>
                        <a:pt x="115" y="150"/>
                        <a:pt x="127" y="149"/>
                        <a:pt x="137" y="146"/>
                      </a:cubicBezTo>
                      <a:cubicBezTo>
                        <a:pt x="145" y="143"/>
                        <a:pt x="154" y="136"/>
                        <a:pt x="156" y="134"/>
                      </a:cubicBezTo>
                      <a:cubicBezTo>
                        <a:pt x="159" y="136"/>
                        <a:pt x="168" y="143"/>
                        <a:pt x="176" y="146"/>
                      </a:cubicBezTo>
                      <a:cubicBezTo>
                        <a:pt x="186" y="149"/>
                        <a:pt x="198" y="150"/>
                        <a:pt x="198" y="150"/>
                      </a:cubicBezTo>
                      <a:cubicBezTo>
                        <a:pt x="198" y="150"/>
                        <a:pt x="201" y="156"/>
                        <a:pt x="200" y="170"/>
                      </a:cubicBezTo>
                      <a:cubicBezTo>
                        <a:pt x="200" y="184"/>
                        <a:pt x="194" y="214"/>
                        <a:pt x="184" y="233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172" name="Группа 171"/>
            <p:cNvGrpSpPr/>
            <p:nvPr/>
          </p:nvGrpSpPr>
          <p:grpSpPr>
            <a:xfrm>
              <a:off x="3548786" y="1415635"/>
              <a:ext cx="407662" cy="407662"/>
              <a:chOff x="3022453" y="964111"/>
              <a:chExt cx="428304" cy="428304"/>
            </a:xfrm>
          </p:grpSpPr>
          <p:sp>
            <p:nvSpPr>
              <p:cNvPr id="170" name="Овал 169"/>
              <p:cNvSpPr/>
              <p:nvPr/>
            </p:nvSpPr>
            <p:spPr>
              <a:xfrm>
                <a:off x="3022453" y="964111"/>
                <a:ext cx="428304" cy="428304"/>
              </a:xfrm>
              <a:prstGeom prst="ellipse">
                <a:avLst/>
              </a:prstGeom>
              <a:solidFill>
                <a:srgbClr val="317B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0" name="Группа 67"/>
              <p:cNvGrpSpPr>
                <a:grpSpLocks noChangeAspect="1"/>
              </p:cNvGrpSpPr>
              <p:nvPr/>
            </p:nvGrpSpPr>
            <p:grpSpPr>
              <a:xfrm>
                <a:off x="3060369" y="1014173"/>
                <a:ext cx="352472" cy="351551"/>
                <a:chOff x="9888538" y="2994026"/>
                <a:chExt cx="1216025" cy="1212850"/>
              </a:xfrm>
              <a:solidFill>
                <a:schemeClr val="bg1"/>
              </a:solidFill>
            </p:grpSpPr>
            <p:sp>
              <p:nvSpPr>
                <p:cNvPr id="69" name="Freeform 6"/>
                <p:cNvSpPr>
                  <a:spLocks/>
                </p:cNvSpPr>
                <p:nvPr/>
              </p:nvSpPr>
              <p:spPr bwMode="auto">
                <a:xfrm>
                  <a:off x="10836275" y="3211513"/>
                  <a:ext cx="23813" cy="44450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1" y="6"/>
                    </a:cxn>
                    <a:cxn ang="0">
                      <a:pos x="8" y="27"/>
                    </a:cxn>
                    <a:cxn ang="0">
                      <a:pos x="9" y="29"/>
                    </a:cxn>
                    <a:cxn ang="0">
                      <a:pos x="9" y="25"/>
                    </a:cxn>
                    <a:cxn ang="0">
                      <a:pos x="9" y="24"/>
                    </a:cxn>
                    <a:cxn ang="0">
                      <a:pos x="12" y="12"/>
                    </a:cxn>
                    <a:cxn ang="0">
                      <a:pos x="14" y="1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16" h="29">
                      <a:moveTo>
                        <a:pt x="14" y="0"/>
                      </a:moveTo>
                      <a:cubicBezTo>
                        <a:pt x="13" y="0"/>
                        <a:pt x="13" y="0"/>
                        <a:pt x="11" y="6"/>
                      </a:cubicBezTo>
                      <a:cubicBezTo>
                        <a:pt x="0" y="17"/>
                        <a:pt x="8" y="27"/>
                        <a:pt x="8" y="27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8" y="19"/>
                        <a:pt x="10" y="15"/>
                        <a:pt x="12" y="12"/>
                      </a:cubicBezTo>
                      <a:cubicBezTo>
                        <a:pt x="14" y="8"/>
                        <a:pt x="16" y="5"/>
                        <a:pt x="14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 w="63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70" name="Freeform 7"/>
                <p:cNvSpPr>
                  <a:spLocks noEditPoints="1"/>
                </p:cNvSpPr>
                <p:nvPr/>
              </p:nvSpPr>
              <p:spPr bwMode="auto">
                <a:xfrm>
                  <a:off x="9888538" y="2994026"/>
                  <a:ext cx="1216025" cy="1212850"/>
                </a:xfrm>
                <a:custGeom>
                  <a:avLst/>
                  <a:gdLst/>
                  <a:ahLst/>
                  <a:cxnLst>
                    <a:cxn ang="0">
                      <a:pos x="461" y="291"/>
                    </a:cxn>
                    <a:cxn ang="0">
                      <a:pos x="621" y="163"/>
                    </a:cxn>
                    <a:cxn ang="0">
                      <a:pos x="486" y="113"/>
                    </a:cxn>
                    <a:cxn ang="0">
                      <a:pos x="374" y="51"/>
                    </a:cxn>
                    <a:cxn ang="0">
                      <a:pos x="125" y="146"/>
                    </a:cxn>
                    <a:cxn ang="0">
                      <a:pos x="237" y="230"/>
                    </a:cxn>
                    <a:cxn ang="0">
                      <a:pos x="1" y="268"/>
                    </a:cxn>
                    <a:cxn ang="0">
                      <a:pos x="255" y="557"/>
                    </a:cxn>
                    <a:cxn ang="0">
                      <a:pos x="552" y="667"/>
                    </a:cxn>
                    <a:cxn ang="0">
                      <a:pos x="696" y="398"/>
                    </a:cxn>
                    <a:cxn ang="0">
                      <a:pos x="142" y="124"/>
                    </a:cxn>
                    <a:cxn ang="0">
                      <a:pos x="203" y="149"/>
                    </a:cxn>
                    <a:cxn ang="0">
                      <a:pos x="567" y="93"/>
                    </a:cxn>
                    <a:cxn ang="0">
                      <a:pos x="629" y="124"/>
                    </a:cxn>
                    <a:cxn ang="0">
                      <a:pos x="235" y="137"/>
                    </a:cxn>
                    <a:cxn ang="0">
                      <a:pos x="249" y="135"/>
                    </a:cxn>
                    <a:cxn ang="0">
                      <a:pos x="522" y="129"/>
                    </a:cxn>
                    <a:cxn ang="0">
                      <a:pos x="562" y="441"/>
                    </a:cxn>
                    <a:cxn ang="0">
                      <a:pos x="502" y="524"/>
                    </a:cxn>
                    <a:cxn ang="0">
                      <a:pos x="452" y="629"/>
                    </a:cxn>
                    <a:cxn ang="0">
                      <a:pos x="481" y="606"/>
                    </a:cxn>
                    <a:cxn ang="0">
                      <a:pos x="228" y="533"/>
                    </a:cxn>
                    <a:cxn ang="0">
                      <a:pos x="220" y="310"/>
                    </a:cxn>
                    <a:cxn ang="0">
                      <a:pos x="360" y="205"/>
                    </a:cxn>
                    <a:cxn ang="0">
                      <a:pos x="576" y="264"/>
                    </a:cxn>
                    <a:cxn ang="0">
                      <a:pos x="692" y="173"/>
                    </a:cxn>
                    <a:cxn ang="0">
                      <a:pos x="610" y="330"/>
                    </a:cxn>
                    <a:cxn ang="0">
                      <a:pos x="586" y="414"/>
                    </a:cxn>
                    <a:cxn ang="0">
                      <a:pos x="763" y="314"/>
                    </a:cxn>
                    <a:cxn ang="0">
                      <a:pos x="662" y="235"/>
                    </a:cxn>
                    <a:cxn ang="0">
                      <a:pos x="524" y="379"/>
                    </a:cxn>
                    <a:cxn ang="0">
                      <a:pos x="324" y="280"/>
                    </a:cxn>
                    <a:cxn ang="0">
                      <a:pos x="335" y="258"/>
                    </a:cxn>
                    <a:cxn ang="0">
                      <a:pos x="347" y="262"/>
                    </a:cxn>
                    <a:cxn ang="0">
                      <a:pos x="272" y="186"/>
                    </a:cxn>
                    <a:cxn ang="0">
                      <a:pos x="418" y="304"/>
                    </a:cxn>
                    <a:cxn ang="0">
                      <a:pos x="405" y="276"/>
                    </a:cxn>
                    <a:cxn ang="0">
                      <a:pos x="457" y="214"/>
                    </a:cxn>
                    <a:cxn ang="0">
                      <a:pos x="505" y="200"/>
                    </a:cxn>
                    <a:cxn ang="0">
                      <a:pos x="504" y="215"/>
                    </a:cxn>
                    <a:cxn ang="0">
                      <a:pos x="304" y="311"/>
                    </a:cxn>
                    <a:cxn ang="0">
                      <a:pos x="118" y="325"/>
                    </a:cxn>
                    <a:cxn ang="0">
                      <a:pos x="174" y="378"/>
                    </a:cxn>
                    <a:cxn ang="0">
                      <a:pos x="116" y="262"/>
                    </a:cxn>
                    <a:cxn ang="0">
                      <a:pos x="119" y="345"/>
                    </a:cxn>
                    <a:cxn ang="0">
                      <a:pos x="85" y="400"/>
                    </a:cxn>
                    <a:cxn ang="0">
                      <a:pos x="212" y="439"/>
                    </a:cxn>
                    <a:cxn ang="0">
                      <a:pos x="268" y="547"/>
                    </a:cxn>
                    <a:cxn ang="0">
                      <a:pos x="590" y="431"/>
                    </a:cxn>
                    <a:cxn ang="0">
                      <a:pos x="670" y="414"/>
                    </a:cxn>
                    <a:cxn ang="0">
                      <a:pos x="481" y="130"/>
                    </a:cxn>
                    <a:cxn ang="0">
                      <a:pos x="504" y="93"/>
                    </a:cxn>
                    <a:cxn ang="0">
                      <a:pos x="387" y="44"/>
                    </a:cxn>
                    <a:cxn ang="0">
                      <a:pos x="406" y="72"/>
                    </a:cxn>
                    <a:cxn ang="0">
                      <a:pos x="430" y="83"/>
                    </a:cxn>
                    <a:cxn ang="0">
                      <a:pos x="357" y="86"/>
                    </a:cxn>
                    <a:cxn ang="0">
                      <a:pos x="425" y="69"/>
                    </a:cxn>
                    <a:cxn ang="0">
                      <a:pos x="433" y="80"/>
                    </a:cxn>
                    <a:cxn ang="0">
                      <a:pos x="294" y="135"/>
                    </a:cxn>
                    <a:cxn ang="0">
                      <a:pos x="267" y="93"/>
                    </a:cxn>
                    <a:cxn ang="0">
                      <a:pos x="227" y="664"/>
                    </a:cxn>
                    <a:cxn ang="0">
                      <a:pos x="314" y="601"/>
                    </a:cxn>
                    <a:cxn ang="0">
                      <a:pos x="310" y="732"/>
                    </a:cxn>
                  </a:cxnLst>
                  <a:rect l="0" t="0" r="r" b="b"/>
                  <a:pathLst>
                    <a:path w="773" h="771">
                      <a:moveTo>
                        <a:pt x="727" y="304"/>
                      </a:moveTo>
                      <a:cubicBezTo>
                        <a:pt x="744" y="298"/>
                        <a:pt x="759" y="286"/>
                        <a:pt x="773" y="268"/>
                      </a:cubicBezTo>
                      <a:cubicBezTo>
                        <a:pt x="773" y="268"/>
                        <a:pt x="773" y="268"/>
                        <a:pt x="773" y="268"/>
                      </a:cubicBezTo>
                      <a:cubicBezTo>
                        <a:pt x="769" y="267"/>
                        <a:pt x="769" y="267"/>
                        <a:pt x="769" y="267"/>
                      </a:cubicBezTo>
                      <a:cubicBezTo>
                        <a:pt x="759" y="265"/>
                        <a:pt x="750" y="264"/>
                        <a:pt x="741" y="264"/>
                      </a:cubicBezTo>
                      <a:cubicBezTo>
                        <a:pt x="738" y="264"/>
                        <a:pt x="735" y="264"/>
                        <a:pt x="731" y="265"/>
                      </a:cubicBezTo>
                      <a:cubicBezTo>
                        <a:pt x="732" y="264"/>
                        <a:pt x="732" y="264"/>
                        <a:pt x="733" y="264"/>
                      </a:cubicBezTo>
                      <a:cubicBezTo>
                        <a:pt x="743" y="257"/>
                        <a:pt x="755" y="248"/>
                        <a:pt x="762" y="227"/>
                      </a:cubicBezTo>
                      <a:cubicBezTo>
                        <a:pt x="762" y="227"/>
                        <a:pt x="762" y="227"/>
                        <a:pt x="762" y="227"/>
                      </a:cubicBezTo>
                      <a:cubicBezTo>
                        <a:pt x="762" y="226"/>
                        <a:pt x="762" y="226"/>
                        <a:pt x="762" y="226"/>
                      </a:cubicBezTo>
                      <a:cubicBezTo>
                        <a:pt x="756" y="225"/>
                        <a:pt x="750" y="225"/>
                        <a:pt x="744" y="225"/>
                      </a:cubicBezTo>
                      <a:cubicBezTo>
                        <a:pt x="736" y="225"/>
                        <a:pt x="729" y="226"/>
                        <a:pt x="724" y="228"/>
                      </a:cubicBezTo>
                      <a:cubicBezTo>
                        <a:pt x="747" y="208"/>
                        <a:pt x="751" y="197"/>
                        <a:pt x="741" y="165"/>
                      </a:cubicBezTo>
                      <a:cubicBezTo>
                        <a:pt x="741" y="164"/>
                        <a:pt x="741" y="164"/>
                        <a:pt x="741" y="164"/>
                      </a:cubicBezTo>
                      <a:cubicBezTo>
                        <a:pt x="740" y="164"/>
                        <a:pt x="740" y="164"/>
                        <a:pt x="740" y="164"/>
                      </a:cubicBezTo>
                      <a:cubicBezTo>
                        <a:pt x="740" y="165"/>
                        <a:pt x="740" y="165"/>
                        <a:pt x="740" y="165"/>
                      </a:cubicBezTo>
                      <a:cubicBezTo>
                        <a:pt x="732" y="171"/>
                        <a:pt x="724" y="178"/>
                        <a:pt x="717" y="184"/>
                      </a:cubicBezTo>
                      <a:cubicBezTo>
                        <a:pt x="710" y="190"/>
                        <a:pt x="703" y="196"/>
                        <a:pt x="697" y="201"/>
                      </a:cubicBezTo>
                      <a:cubicBezTo>
                        <a:pt x="707" y="188"/>
                        <a:pt x="717" y="169"/>
                        <a:pt x="719" y="157"/>
                      </a:cubicBezTo>
                      <a:cubicBezTo>
                        <a:pt x="722" y="137"/>
                        <a:pt x="711" y="121"/>
                        <a:pt x="705" y="113"/>
                      </a:cubicBezTo>
                      <a:cubicBezTo>
                        <a:pt x="705" y="113"/>
                        <a:pt x="705" y="113"/>
                        <a:pt x="705" y="113"/>
                      </a:cubicBezTo>
                      <a:cubicBezTo>
                        <a:pt x="705" y="113"/>
                        <a:pt x="705" y="113"/>
                        <a:pt x="705" y="113"/>
                      </a:cubicBezTo>
                      <a:cubicBezTo>
                        <a:pt x="704" y="113"/>
                        <a:pt x="703" y="113"/>
                        <a:pt x="703" y="112"/>
                      </a:cubicBezTo>
                      <a:cubicBezTo>
                        <a:pt x="703" y="112"/>
                        <a:pt x="703" y="112"/>
                        <a:pt x="702" y="112"/>
                      </a:cubicBezTo>
                      <a:cubicBezTo>
                        <a:pt x="702" y="112"/>
                        <a:pt x="702" y="112"/>
                        <a:pt x="702" y="114"/>
                      </a:cubicBezTo>
                      <a:cubicBezTo>
                        <a:pt x="700" y="118"/>
                        <a:pt x="698" y="122"/>
                        <a:pt x="696" y="126"/>
                      </a:cubicBezTo>
                      <a:cubicBezTo>
                        <a:pt x="683" y="153"/>
                        <a:pt x="672" y="177"/>
                        <a:pt x="635" y="208"/>
                      </a:cubicBezTo>
                      <a:cubicBezTo>
                        <a:pt x="635" y="207"/>
                        <a:pt x="635" y="206"/>
                        <a:pt x="634" y="205"/>
                      </a:cubicBezTo>
                      <a:cubicBezTo>
                        <a:pt x="633" y="204"/>
                        <a:pt x="633" y="202"/>
                        <a:pt x="633" y="201"/>
                      </a:cubicBezTo>
                      <a:cubicBezTo>
                        <a:pt x="633" y="201"/>
                        <a:pt x="633" y="201"/>
                        <a:pt x="633" y="201"/>
                      </a:cubicBezTo>
                      <a:cubicBezTo>
                        <a:pt x="629" y="201"/>
                        <a:pt x="629" y="201"/>
                        <a:pt x="629" y="201"/>
                      </a:cubicBezTo>
                      <a:cubicBezTo>
                        <a:pt x="629" y="201"/>
                        <a:pt x="629" y="201"/>
                        <a:pt x="629" y="201"/>
                      </a:cubicBezTo>
                      <a:cubicBezTo>
                        <a:pt x="627" y="215"/>
                        <a:pt x="613" y="232"/>
                        <a:pt x="584" y="257"/>
                      </a:cubicBezTo>
                      <a:cubicBezTo>
                        <a:pt x="581" y="251"/>
                        <a:pt x="579" y="249"/>
                        <a:pt x="578" y="249"/>
                      </a:cubicBezTo>
                      <a:cubicBezTo>
                        <a:pt x="576" y="249"/>
                        <a:pt x="574" y="251"/>
                        <a:pt x="571" y="256"/>
                      </a:cubicBezTo>
                      <a:cubicBezTo>
                        <a:pt x="568" y="259"/>
                        <a:pt x="565" y="264"/>
                        <a:pt x="559" y="270"/>
                      </a:cubicBezTo>
                      <a:cubicBezTo>
                        <a:pt x="557" y="274"/>
                        <a:pt x="550" y="276"/>
                        <a:pt x="542" y="279"/>
                      </a:cubicBezTo>
                      <a:cubicBezTo>
                        <a:pt x="533" y="282"/>
                        <a:pt x="524" y="285"/>
                        <a:pt x="521" y="291"/>
                      </a:cubicBezTo>
                      <a:cubicBezTo>
                        <a:pt x="514" y="300"/>
                        <a:pt x="518" y="305"/>
                        <a:pt x="522" y="310"/>
                      </a:cubicBezTo>
                      <a:cubicBezTo>
                        <a:pt x="524" y="312"/>
                        <a:pt x="526" y="314"/>
                        <a:pt x="526" y="317"/>
                      </a:cubicBezTo>
                      <a:cubicBezTo>
                        <a:pt x="526" y="329"/>
                        <a:pt x="519" y="329"/>
                        <a:pt x="503" y="329"/>
                      </a:cubicBezTo>
                      <a:cubicBezTo>
                        <a:pt x="503" y="328"/>
                        <a:pt x="503" y="326"/>
                        <a:pt x="503" y="324"/>
                      </a:cubicBezTo>
                      <a:cubicBezTo>
                        <a:pt x="503" y="320"/>
                        <a:pt x="502" y="319"/>
                        <a:pt x="501" y="319"/>
                      </a:cubicBezTo>
                      <a:cubicBezTo>
                        <a:pt x="500" y="319"/>
                        <a:pt x="500" y="319"/>
                        <a:pt x="500" y="319"/>
                      </a:cubicBezTo>
                      <a:cubicBezTo>
                        <a:pt x="496" y="320"/>
                        <a:pt x="493" y="321"/>
                        <a:pt x="489" y="321"/>
                      </a:cubicBezTo>
                      <a:cubicBezTo>
                        <a:pt x="483" y="321"/>
                        <a:pt x="478" y="319"/>
                        <a:pt x="474" y="317"/>
                      </a:cubicBezTo>
                      <a:cubicBezTo>
                        <a:pt x="485" y="313"/>
                        <a:pt x="488" y="307"/>
                        <a:pt x="488" y="305"/>
                      </a:cubicBezTo>
                      <a:cubicBezTo>
                        <a:pt x="488" y="304"/>
                        <a:pt x="487" y="304"/>
                        <a:pt x="487" y="304"/>
                      </a:cubicBezTo>
                      <a:cubicBezTo>
                        <a:pt x="487" y="304"/>
                        <a:pt x="487" y="304"/>
                        <a:pt x="487" y="304"/>
                      </a:cubicBezTo>
                      <a:cubicBezTo>
                        <a:pt x="474" y="302"/>
                        <a:pt x="466" y="298"/>
                        <a:pt x="461" y="291"/>
                      </a:cubicBezTo>
                      <a:cubicBezTo>
                        <a:pt x="456" y="284"/>
                        <a:pt x="456" y="274"/>
                        <a:pt x="459" y="263"/>
                      </a:cubicBezTo>
                      <a:cubicBezTo>
                        <a:pt x="459" y="263"/>
                        <a:pt x="459" y="263"/>
                        <a:pt x="459" y="263"/>
                      </a:cubicBezTo>
                      <a:cubicBezTo>
                        <a:pt x="460" y="263"/>
                        <a:pt x="460" y="263"/>
                        <a:pt x="460" y="263"/>
                      </a:cubicBezTo>
                      <a:cubicBezTo>
                        <a:pt x="460" y="263"/>
                        <a:pt x="460" y="263"/>
                        <a:pt x="460" y="263"/>
                      </a:cubicBezTo>
                      <a:cubicBezTo>
                        <a:pt x="461" y="263"/>
                        <a:pt x="462" y="261"/>
                        <a:pt x="464" y="256"/>
                      </a:cubicBezTo>
                      <a:cubicBezTo>
                        <a:pt x="468" y="247"/>
                        <a:pt x="475" y="232"/>
                        <a:pt x="483" y="232"/>
                      </a:cubicBezTo>
                      <a:cubicBezTo>
                        <a:pt x="483" y="232"/>
                        <a:pt x="483" y="232"/>
                        <a:pt x="484" y="233"/>
                      </a:cubicBezTo>
                      <a:cubicBezTo>
                        <a:pt x="485" y="233"/>
                        <a:pt x="487" y="233"/>
                        <a:pt x="488" y="233"/>
                      </a:cubicBezTo>
                      <a:cubicBezTo>
                        <a:pt x="490" y="233"/>
                        <a:pt x="491" y="232"/>
                        <a:pt x="493" y="232"/>
                      </a:cubicBezTo>
                      <a:cubicBezTo>
                        <a:pt x="494" y="231"/>
                        <a:pt x="495" y="230"/>
                        <a:pt x="497" y="230"/>
                      </a:cubicBezTo>
                      <a:cubicBezTo>
                        <a:pt x="500" y="230"/>
                        <a:pt x="500" y="230"/>
                        <a:pt x="500" y="230"/>
                      </a:cubicBezTo>
                      <a:cubicBezTo>
                        <a:pt x="511" y="230"/>
                        <a:pt x="527" y="230"/>
                        <a:pt x="529" y="250"/>
                      </a:cubicBezTo>
                      <a:cubicBezTo>
                        <a:pt x="529" y="251"/>
                        <a:pt x="529" y="251"/>
                        <a:pt x="529" y="251"/>
                      </a:cubicBezTo>
                      <a:cubicBezTo>
                        <a:pt x="530" y="251"/>
                        <a:pt x="530" y="252"/>
                        <a:pt x="530" y="252"/>
                      </a:cubicBezTo>
                      <a:cubicBezTo>
                        <a:pt x="531" y="252"/>
                        <a:pt x="533" y="250"/>
                        <a:pt x="534" y="248"/>
                      </a:cubicBezTo>
                      <a:cubicBezTo>
                        <a:pt x="536" y="243"/>
                        <a:pt x="537" y="236"/>
                        <a:pt x="534" y="230"/>
                      </a:cubicBezTo>
                      <a:cubicBezTo>
                        <a:pt x="544" y="233"/>
                        <a:pt x="554" y="235"/>
                        <a:pt x="565" y="235"/>
                      </a:cubicBezTo>
                      <a:cubicBezTo>
                        <a:pt x="583" y="235"/>
                        <a:pt x="594" y="219"/>
                        <a:pt x="594" y="215"/>
                      </a:cubicBezTo>
                      <a:cubicBezTo>
                        <a:pt x="594" y="214"/>
                        <a:pt x="593" y="213"/>
                        <a:pt x="592" y="213"/>
                      </a:cubicBezTo>
                      <a:cubicBezTo>
                        <a:pt x="592" y="213"/>
                        <a:pt x="592" y="213"/>
                        <a:pt x="591" y="214"/>
                      </a:cubicBezTo>
                      <a:cubicBezTo>
                        <a:pt x="578" y="220"/>
                        <a:pt x="570" y="223"/>
                        <a:pt x="564" y="223"/>
                      </a:cubicBezTo>
                      <a:cubicBezTo>
                        <a:pt x="560" y="223"/>
                        <a:pt x="557" y="221"/>
                        <a:pt x="553" y="220"/>
                      </a:cubicBezTo>
                      <a:cubicBezTo>
                        <a:pt x="547" y="217"/>
                        <a:pt x="538" y="214"/>
                        <a:pt x="520" y="214"/>
                      </a:cubicBezTo>
                      <a:cubicBezTo>
                        <a:pt x="525" y="209"/>
                        <a:pt x="532" y="207"/>
                        <a:pt x="538" y="207"/>
                      </a:cubicBezTo>
                      <a:cubicBezTo>
                        <a:pt x="542" y="207"/>
                        <a:pt x="546" y="208"/>
                        <a:pt x="548" y="209"/>
                      </a:cubicBezTo>
                      <a:cubicBezTo>
                        <a:pt x="548" y="209"/>
                        <a:pt x="548" y="209"/>
                        <a:pt x="548" y="209"/>
                      </a:cubicBezTo>
                      <a:cubicBezTo>
                        <a:pt x="549" y="209"/>
                        <a:pt x="549" y="209"/>
                        <a:pt x="549" y="209"/>
                      </a:cubicBezTo>
                      <a:cubicBezTo>
                        <a:pt x="549" y="209"/>
                        <a:pt x="550" y="209"/>
                        <a:pt x="551" y="209"/>
                      </a:cubicBezTo>
                      <a:cubicBezTo>
                        <a:pt x="554" y="208"/>
                        <a:pt x="557" y="206"/>
                        <a:pt x="561" y="206"/>
                      </a:cubicBezTo>
                      <a:cubicBezTo>
                        <a:pt x="567" y="206"/>
                        <a:pt x="572" y="210"/>
                        <a:pt x="575" y="217"/>
                      </a:cubicBezTo>
                      <a:cubicBezTo>
                        <a:pt x="576" y="218"/>
                        <a:pt x="576" y="218"/>
                        <a:pt x="576" y="218"/>
                      </a:cubicBezTo>
                      <a:cubicBezTo>
                        <a:pt x="576" y="217"/>
                        <a:pt x="576" y="217"/>
                        <a:pt x="576" y="217"/>
                      </a:cubicBezTo>
                      <a:cubicBezTo>
                        <a:pt x="577" y="207"/>
                        <a:pt x="578" y="196"/>
                        <a:pt x="572" y="189"/>
                      </a:cubicBezTo>
                      <a:cubicBezTo>
                        <a:pt x="568" y="184"/>
                        <a:pt x="562" y="181"/>
                        <a:pt x="551" y="180"/>
                      </a:cubicBezTo>
                      <a:cubicBezTo>
                        <a:pt x="551" y="179"/>
                        <a:pt x="550" y="179"/>
                        <a:pt x="550" y="178"/>
                      </a:cubicBezTo>
                      <a:cubicBezTo>
                        <a:pt x="548" y="175"/>
                        <a:pt x="547" y="172"/>
                        <a:pt x="541" y="172"/>
                      </a:cubicBezTo>
                      <a:cubicBezTo>
                        <a:pt x="539" y="168"/>
                        <a:pt x="539" y="168"/>
                        <a:pt x="539" y="168"/>
                      </a:cubicBezTo>
                      <a:cubicBezTo>
                        <a:pt x="559" y="165"/>
                        <a:pt x="574" y="160"/>
                        <a:pt x="581" y="153"/>
                      </a:cubicBezTo>
                      <a:cubicBezTo>
                        <a:pt x="590" y="144"/>
                        <a:pt x="586" y="133"/>
                        <a:pt x="582" y="123"/>
                      </a:cubicBezTo>
                      <a:cubicBezTo>
                        <a:pt x="578" y="115"/>
                        <a:pt x="575" y="108"/>
                        <a:pt x="578" y="101"/>
                      </a:cubicBezTo>
                      <a:cubicBezTo>
                        <a:pt x="583" y="102"/>
                        <a:pt x="586" y="104"/>
                        <a:pt x="589" y="105"/>
                      </a:cubicBezTo>
                      <a:cubicBezTo>
                        <a:pt x="594" y="107"/>
                        <a:pt x="598" y="109"/>
                        <a:pt x="605" y="109"/>
                      </a:cubicBezTo>
                      <a:cubicBezTo>
                        <a:pt x="610" y="124"/>
                        <a:pt x="606" y="131"/>
                        <a:pt x="602" y="138"/>
                      </a:cubicBezTo>
                      <a:cubicBezTo>
                        <a:pt x="598" y="143"/>
                        <a:pt x="594" y="149"/>
                        <a:pt x="597" y="160"/>
                      </a:cubicBezTo>
                      <a:cubicBezTo>
                        <a:pt x="598" y="164"/>
                        <a:pt x="600" y="167"/>
                        <a:pt x="603" y="170"/>
                      </a:cubicBezTo>
                      <a:cubicBezTo>
                        <a:pt x="608" y="177"/>
                        <a:pt x="614" y="185"/>
                        <a:pt x="605" y="193"/>
                      </a:cubicBezTo>
                      <a:cubicBezTo>
                        <a:pt x="604" y="193"/>
                        <a:pt x="603" y="194"/>
                        <a:pt x="604" y="195"/>
                      </a:cubicBezTo>
                      <a:cubicBezTo>
                        <a:pt x="604" y="195"/>
                        <a:pt x="604" y="195"/>
                        <a:pt x="606" y="195"/>
                      </a:cubicBezTo>
                      <a:cubicBezTo>
                        <a:pt x="611" y="195"/>
                        <a:pt x="619" y="194"/>
                        <a:pt x="624" y="189"/>
                      </a:cubicBezTo>
                      <a:cubicBezTo>
                        <a:pt x="631" y="178"/>
                        <a:pt x="625" y="169"/>
                        <a:pt x="621" y="163"/>
                      </a:cubicBezTo>
                      <a:cubicBezTo>
                        <a:pt x="624" y="165"/>
                        <a:pt x="627" y="166"/>
                        <a:pt x="631" y="166"/>
                      </a:cubicBezTo>
                      <a:cubicBezTo>
                        <a:pt x="634" y="166"/>
                        <a:pt x="636" y="166"/>
                        <a:pt x="639" y="165"/>
                      </a:cubicBezTo>
                      <a:cubicBezTo>
                        <a:pt x="641" y="165"/>
                        <a:pt x="642" y="164"/>
                        <a:pt x="643" y="164"/>
                      </a:cubicBezTo>
                      <a:cubicBezTo>
                        <a:pt x="644" y="164"/>
                        <a:pt x="645" y="165"/>
                        <a:pt x="645" y="165"/>
                      </a:cubicBezTo>
                      <a:cubicBezTo>
                        <a:pt x="645" y="166"/>
                        <a:pt x="645" y="166"/>
                        <a:pt x="645" y="166"/>
                      </a:cubicBezTo>
                      <a:cubicBezTo>
                        <a:pt x="647" y="167"/>
                        <a:pt x="646" y="169"/>
                        <a:pt x="645" y="172"/>
                      </a:cubicBezTo>
                      <a:cubicBezTo>
                        <a:pt x="645" y="173"/>
                        <a:pt x="644" y="175"/>
                        <a:pt x="645" y="175"/>
                      </a:cubicBezTo>
                      <a:cubicBezTo>
                        <a:pt x="645" y="176"/>
                        <a:pt x="645" y="176"/>
                        <a:pt x="646" y="176"/>
                      </a:cubicBezTo>
                      <a:cubicBezTo>
                        <a:pt x="646" y="176"/>
                        <a:pt x="646" y="176"/>
                        <a:pt x="646" y="176"/>
                      </a:cubicBezTo>
                      <a:cubicBezTo>
                        <a:pt x="656" y="171"/>
                        <a:pt x="659" y="162"/>
                        <a:pt x="658" y="155"/>
                      </a:cubicBezTo>
                      <a:cubicBezTo>
                        <a:pt x="657" y="150"/>
                        <a:pt x="652" y="147"/>
                        <a:pt x="646" y="147"/>
                      </a:cubicBezTo>
                      <a:cubicBezTo>
                        <a:pt x="645" y="147"/>
                        <a:pt x="643" y="147"/>
                        <a:pt x="642" y="148"/>
                      </a:cubicBezTo>
                      <a:cubicBezTo>
                        <a:pt x="640" y="148"/>
                        <a:pt x="637" y="149"/>
                        <a:pt x="635" y="149"/>
                      </a:cubicBezTo>
                      <a:cubicBezTo>
                        <a:pt x="633" y="149"/>
                        <a:pt x="633" y="148"/>
                        <a:pt x="633" y="147"/>
                      </a:cubicBezTo>
                      <a:cubicBezTo>
                        <a:pt x="633" y="142"/>
                        <a:pt x="636" y="139"/>
                        <a:pt x="639" y="137"/>
                      </a:cubicBezTo>
                      <a:cubicBezTo>
                        <a:pt x="644" y="133"/>
                        <a:pt x="649" y="128"/>
                        <a:pt x="646" y="116"/>
                      </a:cubicBezTo>
                      <a:cubicBezTo>
                        <a:pt x="646" y="106"/>
                        <a:pt x="637" y="101"/>
                        <a:pt x="616" y="98"/>
                      </a:cubicBezTo>
                      <a:cubicBezTo>
                        <a:pt x="614" y="97"/>
                        <a:pt x="612" y="94"/>
                        <a:pt x="609" y="90"/>
                      </a:cubicBezTo>
                      <a:cubicBezTo>
                        <a:pt x="603" y="82"/>
                        <a:pt x="596" y="72"/>
                        <a:pt x="586" y="72"/>
                      </a:cubicBezTo>
                      <a:cubicBezTo>
                        <a:pt x="583" y="72"/>
                        <a:pt x="575" y="77"/>
                        <a:pt x="569" y="80"/>
                      </a:cubicBezTo>
                      <a:cubicBezTo>
                        <a:pt x="566" y="82"/>
                        <a:pt x="564" y="84"/>
                        <a:pt x="562" y="85"/>
                      </a:cubicBezTo>
                      <a:cubicBezTo>
                        <a:pt x="555" y="88"/>
                        <a:pt x="551" y="91"/>
                        <a:pt x="549" y="96"/>
                      </a:cubicBezTo>
                      <a:cubicBezTo>
                        <a:pt x="546" y="104"/>
                        <a:pt x="551" y="114"/>
                        <a:pt x="556" y="123"/>
                      </a:cubicBezTo>
                      <a:cubicBezTo>
                        <a:pt x="560" y="131"/>
                        <a:pt x="563" y="139"/>
                        <a:pt x="562" y="144"/>
                      </a:cubicBezTo>
                      <a:cubicBezTo>
                        <a:pt x="559" y="154"/>
                        <a:pt x="541" y="162"/>
                        <a:pt x="533" y="162"/>
                      </a:cubicBezTo>
                      <a:cubicBezTo>
                        <a:pt x="533" y="160"/>
                        <a:pt x="533" y="160"/>
                        <a:pt x="533" y="160"/>
                      </a:cubicBezTo>
                      <a:cubicBezTo>
                        <a:pt x="533" y="159"/>
                        <a:pt x="534" y="158"/>
                        <a:pt x="535" y="156"/>
                      </a:cubicBezTo>
                      <a:cubicBezTo>
                        <a:pt x="538" y="149"/>
                        <a:pt x="545" y="136"/>
                        <a:pt x="541" y="126"/>
                      </a:cubicBezTo>
                      <a:cubicBezTo>
                        <a:pt x="541" y="126"/>
                        <a:pt x="541" y="126"/>
                        <a:pt x="541" y="126"/>
                      </a:cubicBezTo>
                      <a:cubicBezTo>
                        <a:pt x="535" y="121"/>
                        <a:pt x="530" y="116"/>
                        <a:pt x="519" y="113"/>
                      </a:cubicBezTo>
                      <a:cubicBezTo>
                        <a:pt x="512" y="113"/>
                        <a:pt x="512" y="113"/>
                        <a:pt x="512" y="113"/>
                      </a:cubicBezTo>
                      <a:cubicBezTo>
                        <a:pt x="512" y="113"/>
                        <a:pt x="512" y="112"/>
                        <a:pt x="512" y="112"/>
                      </a:cubicBezTo>
                      <a:cubicBezTo>
                        <a:pt x="512" y="109"/>
                        <a:pt x="513" y="107"/>
                        <a:pt x="512" y="104"/>
                      </a:cubicBezTo>
                      <a:cubicBezTo>
                        <a:pt x="514" y="104"/>
                        <a:pt x="514" y="104"/>
                        <a:pt x="514" y="104"/>
                      </a:cubicBezTo>
                      <a:cubicBezTo>
                        <a:pt x="514" y="103"/>
                        <a:pt x="514" y="103"/>
                        <a:pt x="514" y="103"/>
                      </a:cubicBezTo>
                      <a:cubicBezTo>
                        <a:pt x="514" y="101"/>
                        <a:pt x="514" y="98"/>
                        <a:pt x="514" y="96"/>
                      </a:cubicBezTo>
                      <a:cubicBezTo>
                        <a:pt x="515" y="90"/>
                        <a:pt x="515" y="86"/>
                        <a:pt x="511" y="82"/>
                      </a:cubicBezTo>
                      <a:cubicBezTo>
                        <a:pt x="511" y="82"/>
                        <a:pt x="511" y="82"/>
                        <a:pt x="511" y="82"/>
                      </a:cubicBezTo>
                      <a:cubicBezTo>
                        <a:pt x="511" y="82"/>
                        <a:pt x="511" y="82"/>
                        <a:pt x="511" y="82"/>
                      </a:cubicBezTo>
                      <a:cubicBezTo>
                        <a:pt x="497" y="82"/>
                        <a:pt x="495" y="84"/>
                        <a:pt x="494" y="85"/>
                      </a:cubicBezTo>
                      <a:cubicBezTo>
                        <a:pt x="491" y="85"/>
                        <a:pt x="491" y="85"/>
                        <a:pt x="491" y="85"/>
                      </a:cubicBezTo>
                      <a:cubicBezTo>
                        <a:pt x="491" y="85"/>
                        <a:pt x="491" y="85"/>
                        <a:pt x="491" y="85"/>
                      </a:cubicBezTo>
                      <a:cubicBezTo>
                        <a:pt x="491" y="88"/>
                        <a:pt x="491" y="91"/>
                        <a:pt x="491" y="93"/>
                      </a:cubicBezTo>
                      <a:cubicBezTo>
                        <a:pt x="491" y="98"/>
                        <a:pt x="490" y="102"/>
                        <a:pt x="494" y="104"/>
                      </a:cubicBezTo>
                      <a:cubicBezTo>
                        <a:pt x="492" y="108"/>
                        <a:pt x="493" y="110"/>
                        <a:pt x="495" y="114"/>
                      </a:cubicBezTo>
                      <a:cubicBezTo>
                        <a:pt x="496" y="115"/>
                        <a:pt x="496" y="115"/>
                        <a:pt x="496" y="116"/>
                      </a:cubicBezTo>
                      <a:cubicBezTo>
                        <a:pt x="495" y="116"/>
                        <a:pt x="495" y="116"/>
                        <a:pt x="495" y="116"/>
                      </a:cubicBezTo>
                      <a:cubicBezTo>
                        <a:pt x="495" y="113"/>
                        <a:pt x="494" y="113"/>
                        <a:pt x="493" y="113"/>
                      </a:cubicBezTo>
                      <a:cubicBezTo>
                        <a:pt x="492" y="113"/>
                        <a:pt x="491" y="113"/>
                        <a:pt x="490" y="113"/>
                      </a:cubicBezTo>
                      <a:cubicBezTo>
                        <a:pt x="489" y="113"/>
                        <a:pt x="488" y="113"/>
                        <a:pt x="486" y="113"/>
                      </a:cubicBezTo>
                      <a:cubicBezTo>
                        <a:pt x="477" y="115"/>
                        <a:pt x="471" y="120"/>
                        <a:pt x="467" y="126"/>
                      </a:cubicBezTo>
                      <a:cubicBezTo>
                        <a:pt x="461" y="136"/>
                        <a:pt x="468" y="147"/>
                        <a:pt x="472" y="155"/>
                      </a:cubicBezTo>
                      <a:cubicBezTo>
                        <a:pt x="473" y="158"/>
                        <a:pt x="475" y="160"/>
                        <a:pt x="475" y="162"/>
                      </a:cubicBezTo>
                      <a:cubicBezTo>
                        <a:pt x="459" y="157"/>
                        <a:pt x="433" y="142"/>
                        <a:pt x="425" y="132"/>
                      </a:cubicBezTo>
                      <a:cubicBezTo>
                        <a:pt x="425" y="130"/>
                        <a:pt x="424" y="129"/>
                        <a:pt x="422" y="129"/>
                      </a:cubicBezTo>
                      <a:cubicBezTo>
                        <a:pt x="422" y="119"/>
                        <a:pt x="422" y="119"/>
                        <a:pt x="422" y="119"/>
                      </a:cubicBezTo>
                      <a:cubicBezTo>
                        <a:pt x="428" y="111"/>
                        <a:pt x="433" y="104"/>
                        <a:pt x="438" y="91"/>
                      </a:cubicBezTo>
                      <a:cubicBezTo>
                        <a:pt x="441" y="80"/>
                        <a:pt x="441" y="70"/>
                        <a:pt x="438" y="64"/>
                      </a:cubicBezTo>
                      <a:cubicBezTo>
                        <a:pt x="433" y="56"/>
                        <a:pt x="424" y="51"/>
                        <a:pt x="408" y="46"/>
                      </a:cubicBezTo>
                      <a:cubicBezTo>
                        <a:pt x="397" y="46"/>
                        <a:pt x="397" y="46"/>
                        <a:pt x="397" y="46"/>
                      </a:cubicBezTo>
                      <a:cubicBezTo>
                        <a:pt x="397" y="51"/>
                        <a:pt x="397" y="51"/>
                        <a:pt x="397" y="51"/>
                      </a:cubicBezTo>
                      <a:cubicBezTo>
                        <a:pt x="395" y="49"/>
                        <a:pt x="395" y="49"/>
                        <a:pt x="395" y="49"/>
                      </a:cubicBezTo>
                      <a:cubicBezTo>
                        <a:pt x="396" y="48"/>
                        <a:pt x="397" y="46"/>
                        <a:pt x="396" y="44"/>
                      </a:cubicBezTo>
                      <a:cubicBezTo>
                        <a:pt x="396" y="44"/>
                        <a:pt x="396" y="44"/>
                        <a:pt x="396" y="44"/>
                      </a:cubicBezTo>
                      <a:cubicBezTo>
                        <a:pt x="397" y="42"/>
                        <a:pt x="398" y="39"/>
                        <a:pt x="398" y="36"/>
                      </a:cubicBezTo>
                      <a:cubicBezTo>
                        <a:pt x="398" y="33"/>
                        <a:pt x="398" y="31"/>
                        <a:pt x="396" y="29"/>
                      </a:cubicBezTo>
                      <a:cubicBezTo>
                        <a:pt x="397" y="29"/>
                        <a:pt x="397" y="29"/>
                        <a:pt x="398" y="28"/>
                      </a:cubicBezTo>
                      <a:cubicBezTo>
                        <a:pt x="398" y="28"/>
                        <a:pt x="397" y="27"/>
                        <a:pt x="397" y="26"/>
                      </a:cubicBezTo>
                      <a:cubicBezTo>
                        <a:pt x="396" y="26"/>
                        <a:pt x="396" y="25"/>
                        <a:pt x="395" y="24"/>
                      </a:cubicBezTo>
                      <a:cubicBezTo>
                        <a:pt x="396" y="25"/>
                        <a:pt x="397" y="25"/>
                        <a:pt x="398" y="26"/>
                      </a:cubicBezTo>
                      <a:cubicBezTo>
                        <a:pt x="399" y="27"/>
                        <a:pt x="399" y="27"/>
                        <a:pt x="400" y="27"/>
                      </a:cubicBezTo>
                      <a:cubicBezTo>
                        <a:pt x="400" y="27"/>
                        <a:pt x="401" y="27"/>
                        <a:pt x="401" y="26"/>
                      </a:cubicBezTo>
                      <a:cubicBezTo>
                        <a:pt x="401" y="18"/>
                        <a:pt x="401" y="14"/>
                        <a:pt x="401" y="10"/>
                      </a:cubicBezTo>
                      <a:cubicBezTo>
                        <a:pt x="401" y="6"/>
                        <a:pt x="401" y="5"/>
                        <a:pt x="401" y="5"/>
                      </a:cubicBezTo>
                      <a:cubicBezTo>
                        <a:pt x="401" y="5"/>
                        <a:pt x="400" y="5"/>
                        <a:pt x="400" y="5"/>
                      </a:cubicBezTo>
                      <a:cubicBezTo>
                        <a:pt x="400" y="5"/>
                        <a:pt x="399" y="5"/>
                        <a:pt x="399" y="5"/>
                      </a:cubicBezTo>
                      <a:cubicBezTo>
                        <a:pt x="398" y="6"/>
                        <a:pt x="397" y="7"/>
                        <a:pt x="395" y="7"/>
                      </a:cubicBezTo>
                      <a:cubicBezTo>
                        <a:pt x="396" y="6"/>
                        <a:pt x="396" y="5"/>
                        <a:pt x="397" y="4"/>
                      </a:cubicBezTo>
                      <a:cubicBezTo>
                        <a:pt x="398" y="3"/>
                        <a:pt x="399" y="1"/>
                        <a:pt x="399" y="0"/>
                      </a:cubicBezTo>
                      <a:cubicBezTo>
                        <a:pt x="398" y="0"/>
                        <a:pt x="398" y="0"/>
                        <a:pt x="397" y="0"/>
                      </a:cubicBezTo>
                      <a:cubicBezTo>
                        <a:pt x="391" y="0"/>
                        <a:pt x="386" y="0"/>
                        <a:pt x="382" y="0"/>
                      </a:cubicBezTo>
                      <a:cubicBezTo>
                        <a:pt x="375" y="0"/>
                        <a:pt x="373" y="0"/>
                        <a:pt x="373" y="1"/>
                      </a:cubicBezTo>
                      <a:cubicBezTo>
                        <a:pt x="372" y="1"/>
                        <a:pt x="373" y="2"/>
                        <a:pt x="373" y="3"/>
                      </a:cubicBezTo>
                      <a:cubicBezTo>
                        <a:pt x="374" y="4"/>
                        <a:pt x="375" y="6"/>
                        <a:pt x="375" y="8"/>
                      </a:cubicBezTo>
                      <a:cubicBezTo>
                        <a:pt x="374" y="7"/>
                        <a:pt x="373" y="6"/>
                        <a:pt x="372" y="6"/>
                      </a:cubicBezTo>
                      <a:cubicBezTo>
                        <a:pt x="372" y="5"/>
                        <a:pt x="371" y="4"/>
                        <a:pt x="371" y="4"/>
                      </a:cubicBezTo>
                      <a:cubicBezTo>
                        <a:pt x="370" y="4"/>
                        <a:pt x="370" y="5"/>
                        <a:pt x="370" y="6"/>
                      </a:cubicBezTo>
                      <a:cubicBezTo>
                        <a:pt x="370" y="13"/>
                        <a:pt x="370" y="18"/>
                        <a:pt x="370" y="22"/>
                      </a:cubicBezTo>
                      <a:cubicBezTo>
                        <a:pt x="369" y="25"/>
                        <a:pt x="369" y="26"/>
                        <a:pt x="370" y="27"/>
                      </a:cubicBezTo>
                      <a:cubicBezTo>
                        <a:pt x="370" y="27"/>
                        <a:pt x="370" y="27"/>
                        <a:pt x="370" y="27"/>
                      </a:cubicBezTo>
                      <a:cubicBezTo>
                        <a:pt x="371" y="27"/>
                        <a:pt x="371" y="27"/>
                        <a:pt x="372" y="26"/>
                      </a:cubicBezTo>
                      <a:cubicBezTo>
                        <a:pt x="373" y="26"/>
                        <a:pt x="374" y="25"/>
                        <a:pt x="375" y="24"/>
                      </a:cubicBezTo>
                      <a:cubicBezTo>
                        <a:pt x="375" y="25"/>
                        <a:pt x="374" y="26"/>
                        <a:pt x="374" y="26"/>
                      </a:cubicBezTo>
                      <a:cubicBezTo>
                        <a:pt x="373" y="27"/>
                        <a:pt x="373" y="28"/>
                        <a:pt x="373" y="28"/>
                      </a:cubicBezTo>
                      <a:cubicBezTo>
                        <a:pt x="373" y="29"/>
                        <a:pt x="374" y="29"/>
                        <a:pt x="375" y="29"/>
                      </a:cubicBezTo>
                      <a:cubicBezTo>
                        <a:pt x="373" y="31"/>
                        <a:pt x="372" y="33"/>
                        <a:pt x="372" y="36"/>
                      </a:cubicBezTo>
                      <a:cubicBezTo>
                        <a:pt x="372" y="39"/>
                        <a:pt x="374" y="42"/>
                        <a:pt x="375" y="44"/>
                      </a:cubicBezTo>
                      <a:cubicBezTo>
                        <a:pt x="375" y="44"/>
                        <a:pt x="375" y="44"/>
                        <a:pt x="374" y="44"/>
                      </a:cubicBezTo>
                      <a:cubicBezTo>
                        <a:pt x="374" y="46"/>
                        <a:pt x="375" y="48"/>
                        <a:pt x="375" y="49"/>
                      </a:cubicBezTo>
                      <a:cubicBezTo>
                        <a:pt x="374" y="51"/>
                        <a:pt x="374" y="51"/>
                        <a:pt x="374" y="51"/>
                      </a:cubicBezTo>
                      <a:cubicBezTo>
                        <a:pt x="374" y="46"/>
                        <a:pt x="374" y="46"/>
                        <a:pt x="374" y="46"/>
                      </a:cubicBezTo>
                      <a:cubicBezTo>
                        <a:pt x="362" y="46"/>
                        <a:pt x="362" y="46"/>
                        <a:pt x="362" y="46"/>
                      </a:cubicBezTo>
                      <a:cubicBezTo>
                        <a:pt x="362" y="46"/>
                        <a:pt x="362" y="46"/>
                        <a:pt x="362" y="46"/>
                      </a:cubicBezTo>
                      <a:cubicBezTo>
                        <a:pt x="346" y="51"/>
                        <a:pt x="338" y="56"/>
                        <a:pt x="332" y="64"/>
                      </a:cubicBezTo>
                      <a:cubicBezTo>
                        <a:pt x="327" y="70"/>
                        <a:pt x="330" y="80"/>
                        <a:pt x="332" y="91"/>
                      </a:cubicBezTo>
                      <a:cubicBezTo>
                        <a:pt x="338" y="104"/>
                        <a:pt x="343" y="111"/>
                        <a:pt x="348" y="119"/>
                      </a:cubicBezTo>
                      <a:cubicBezTo>
                        <a:pt x="348" y="129"/>
                        <a:pt x="348" y="129"/>
                        <a:pt x="348" y="129"/>
                      </a:cubicBezTo>
                      <a:cubicBezTo>
                        <a:pt x="346" y="129"/>
                        <a:pt x="346" y="130"/>
                        <a:pt x="346" y="132"/>
                      </a:cubicBezTo>
                      <a:cubicBezTo>
                        <a:pt x="338" y="142"/>
                        <a:pt x="311" y="157"/>
                        <a:pt x="296" y="162"/>
                      </a:cubicBezTo>
                      <a:cubicBezTo>
                        <a:pt x="296" y="160"/>
                        <a:pt x="297" y="158"/>
                        <a:pt x="299" y="155"/>
                      </a:cubicBezTo>
                      <a:cubicBezTo>
                        <a:pt x="303" y="147"/>
                        <a:pt x="309" y="136"/>
                        <a:pt x="303" y="126"/>
                      </a:cubicBezTo>
                      <a:cubicBezTo>
                        <a:pt x="300" y="120"/>
                        <a:pt x="294" y="115"/>
                        <a:pt x="284" y="113"/>
                      </a:cubicBezTo>
                      <a:cubicBezTo>
                        <a:pt x="276" y="113"/>
                        <a:pt x="276" y="113"/>
                        <a:pt x="276" y="113"/>
                      </a:cubicBezTo>
                      <a:cubicBezTo>
                        <a:pt x="277" y="110"/>
                        <a:pt x="279" y="108"/>
                        <a:pt x="277" y="104"/>
                      </a:cubicBezTo>
                      <a:cubicBezTo>
                        <a:pt x="279" y="104"/>
                        <a:pt x="279" y="104"/>
                        <a:pt x="279" y="104"/>
                      </a:cubicBezTo>
                      <a:cubicBezTo>
                        <a:pt x="279" y="103"/>
                        <a:pt x="279" y="103"/>
                        <a:pt x="279" y="103"/>
                      </a:cubicBezTo>
                      <a:cubicBezTo>
                        <a:pt x="279" y="91"/>
                        <a:pt x="278" y="86"/>
                        <a:pt x="277" y="85"/>
                      </a:cubicBezTo>
                      <a:cubicBezTo>
                        <a:pt x="277" y="82"/>
                        <a:pt x="277" y="82"/>
                        <a:pt x="277" y="82"/>
                      </a:cubicBezTo>
                      <a:cubicBezTo>
                        <a:pt x="276" y="82"/>
                        <a:pt x="276" y="82"/>
                        <a:pt x="276" y="82"/>
                      </a:cubicBezTo>
                      <a:cubicBezTo>
                        <a:pt x="257" y="82"/>
                        <a:pt x="257" y="85"/>
                        <a:pt x="257" y="85"/>
                      </a:cubicBezTo>
                      <a:cubicBezTo>
                        <a:pt x="257" y="88"/>
                        <a:pt x="256" y="91"/>
                        <a:pt x="256" y="93"/>
                      </a:cubicBezTo>
                      <a:cubicBezTo>
                        <a:pt x="256" y="98"/>
                        <a:pt x="255" y="102"/>
                        <a:pt x="259" y="104"/>
                      </a:cubicBezTo>
                      <a:cubicBezTo>
                        <a:pt x="258" y="107"/>
                        <a:pt x="258" y="109"/>
                        <a:pt x="259" y="112"/>
                      </a:cubicBezTo>
                      <a:cubicBezTo>
                        <a:pt x="259" y="112"/>
                        <a:pt x="259" y="112"/>
                        <a:pt x="259" y="113"/>
                      </a:cubicBezTo>
                      <a:cubicBezTo>
                        <a:pt x="258" y="112"/>
                        <a:pt x="257" y="113"/>
                        <a:pt x="256" y="113"/>
                      </a:cubicBezTo>
                      <a:cubicBezTo>
                        <a:pt x="255" y="113"/>
                        <a:pt x="253" y="113"/>
                        <a:pt x="252" y="113"/>
                      </a:cubicBezTo>
                      <a:cubicBezTo>
                        <a:pt x="241" y="116"/>
                        <a:pt x="235" y="121"/>
                        <a:pt x="230" y="126"/>
                      </a:cubicBezTo>
                      <a:cubicBezTo>
                        <a:pt x="230" y="126"/>
                        <a:pt x="230" y="126"/>
                        <a:pt x="230" y="126"/>
                      </a:cubicBezTo>
                      <a:cubicBezTo>
                        <a:pt x="226" y="136"/>
                        <a:pt x="232" y="149"/>
                        <a:pt x="236" y="156"/>
                      </a:cubicBezTo>
                      <a:cubicBezTo>
                        <a:pt x="237" y="158"/>
                        <a:pt x="238" y="159"/>
                        <a:pt x="238" y="160"/>
                      </a:cubicBezTo>
                      <a:cubicBezTo>
                        <a:pt x="238" y="162"/>
                        <a:pt x="238" y="162"/>
                        <a:pt x="238" y="162"/>
                      </a:cubicBezTo>
                      <a:cubicBezTo>
                        <a:pt x="229" y="162"/>
                        <a:pt x="212" y="154"/>
                        <a:pt x="209" y="144"/>
                      </a:cubicBezTo>
                      <a:cubicBezTo>
                        <a:pt x="207" y="138"/>
                        <a:pt x="210" y="130"/>
                        <a:pt x="214" y="121"/>
                      </a:cubicBezTo>
                      <a:cubicBezTo>
                        <a:pt x="220" y="110"/>
                        <a:pt x="225" y="99"/>
                        <a:pt x="217" y="90"/>
                      </a:cubicBezTo>
                      <a:cubicBezTo>
                        <a:pt x="217" y="89"/>
                        <a:pt x="215" y="88"/>
                        <a:pt x="213" y="87"/>
                      </a:cubicBezTo>
                      <a:cubicBezTo>
                        <a:pt x="212" y="87"/>
                        <a:pt x="210" y="86"/>
                        <a:pt x="209" y="85"/>
                      </a:cubicBezTo>
                      <a:cubicBezTo>
                        <a:pt x="209" y="85"/>
                        <a:pt x="209" y="85"/>
                        <a:pt x="209" y="85"/>
                      </a:cubicBezTo>
                      <a:cubicBezTo>
                        <a:pt x="205" y="84"/>
                        <a:pt x="202" y="82"/>
                        <a:pt x="199" y="80"/>
                      </a:cubicBezTo>
                      <a:cubicBezTo>
                        <a:pt x="197" y="78"/>
                        <a:pt x="194" y="76"/>
                        <a:pt x="190" y="75"/>
                      </a:cubicBezTo>
                      <a:cubicBezTo>
                        <a:pt x="188" y="74"/>
                        <a:pt x="186" y="73"/>
                        <a:pt x="184" y="73"/>
                      </a:cubicBezTo>
                      <a:cubicBezTo>
                        <a:pt x="174" y="73"/>
                        <a:pt x="166" y="84"/>
                        <a:pt x="161" y="91"/>
                      </a:cubicBezTo>
                      <a:cubicBezTo>
                        <a:pt x="158" y="94"/>
                        <a:pt x="156" y="97"/>
                        <a:pt x="154" y="98"/>
                      </a:cubicBezTo>
                      <a:cubicBezTo>
                        <a:pt x="134" y="101"/>
                        <a:pt x="124" y="106"/>
                        <a:pt x="124" y="116"/>
                      </a:cubicBezTo>
                      <a:cubicBezTo>
                        <a:pt x="121" y="128"/>
                        <a:pt x="127" y="133"/>
                        <a:pt x="131" y="137"/>
                      </a:cubicBezTo>
                      <a:cubicBezTo>
                        <a:pt x="135" y="139"/>
                        <a:pt x="138" y="142"/>
                        <a:pt x="138" y="147"/>
                      </a:cubicBezTo>
                      <a:cubicBezTo>
                        <a:pt x="138" y="148"/>
                        <a:pt x="137" y="149"/>
                        <a:pt x="135" y="149"/>
                      </a:cubicBezTo>
                      <a:cubicBezTo>
                        <a:pt x="134" y="149"/>
                        <a:pt x="132" y="148"/>
                        <a:pt x="131" y="147"/>
                      </a:cubicBezTo>
                      <a:cubicBezTo>
                        <a:pt x="131" y="147"/>
                        <a:pt x="131" y="147"/>
                        <a:pt x="131" y="147"/>
                      </a:cubicBezTo>
                      <a:cubicBezTo>
                        <a:pt x="130" y="147"/>
                        <a:pt x="130" y="147"/>
                        <a:pt x="130" y="147"/>
                      </a:cubicBezTo>
                      <a:cubicBezTo>
                        <a:pt x="129" y="146"/>
                        <a:pt x="127" y="146"/>
                        <a:pt x="125" y="146"/>
                      </a:cubicBezTo>
                      <a:cubicBezTo>
                        <a:pt x="119" y="146"/>
                        <a:pt x="115" y="149"/>
                        <a:pt x="113" y="155"/>
                      </a:cubicBezTo>
                      <a:cubicBezTo>
                        <a:pt x="111" y="161"/>
                        <a:pt x="114" y="170"/>
                        <a:pt x="125" y="176"/>
                      </a:cubicBezTo>
                      <a:cubicBezTo>
                        <a:pt x="125" y="176"/>
                        <a:pt x="125" y="176"/>
                        <a:pt x="125" y="176"/>
                      </a:cubicBezTo>
                      <a:cubicBezTo>
                        <a:pt x="125" y="176"/>
                        <a:pt x="125" y="176"/>
                        <a:pt x="125" y="176"/>
                      </a:cubicBezTo>
                      <a:cubicBezTo>
                        <a:pt x="125" y="176"/>
                        <a:pt x="126" y="176"/>
                        <a:pt x="126" y="175"/>
                      </a:cubicBezTo>
                      <a:cubicBezTo>
                        <a:pt x="127" y="175"/>
                        <a:pt x="126" y="173"/>
                        <a:pt x="126" y="172"/>
                      </a:cubicBezTo>
                      <a:cubicBezTo>
                        <a:pt x="125" y="169"/>
                        <a:pt x="124" y="167"/>
                        <a:pt x="125" y="166"/>
                      </a:cubicBezTo>
                      <a:cubicBezTo>
                        <a:pt x="125" y="165"/>
                        <a:pt x="125" y="165"/>
                        <a:pt x="125" y="165"/>
                      </a:cubicBezTo>
                      <a:cubicBezTo>
                        <a:pt x="126" y="165"/>
                        <a:pt x="126" y="164"/>
                        <a:pt x="127" y="164"/>
                      </a:cubicBezTo>
                      <a:cubicBezTo>
                        <a:pt x="129" y="164"/>
                        <a:pt x="130" y="165"/>
                        <a:pt x="132" y="165"/>
                      </a:cubicBezTo>
                      <a:cubicBezTo>
                        <a:pt x="134" y="166"/>
                        <a:pt x="137" y="166"/>
                        <a:pt x="140" y="166"/>
                      </a:cubicBezTo>
                      <a:cubicBezTo>
                        <a:pt x="144" y="166"/>
                        <a:pt x="148" y="165"/>
                        <a:pt x="151" y="161"/>
                      </a:cubicBezTo>
                      <a:cubicBezTo>
                        <a:pt x="151" y="163"/>
                        <a:pt x="151" y="163"/>
                        <a:pt x="149" y="165"/>
                      </a:cubicBezTo>
                      <a:cubicBezTo>
                        <a:pt x="144" y="173"/>
                        <a:pt x="143" y="180"/>
                        <a:pt x="146" y="186"/>
                      </a:cubicBezTo>
                      <a:cubicBezTo>
                        <a:pt x="150" y="194"/>
                        <a:pt x="161" y="197"/>
                        <a:pt x="166" y="197"/>
                      </a:cubicBezTo>
                      <a:cubicBezTo>
                        <a:pt x="167" y="197"/>
                        <a:pt x="168" y="197"/>
                        <a:pt x="168" y="196"/>
                      </a:cubicBezTo>
                      <a:cubicBezTo>
                        <a:pt x="169" y="196"/>
                        <a:pt x="169" y="196"/>
                        <a:pt x="169" y="196"/>
                      </a:cubicBezTo>
                      <a:cubicBezTo>
                        <a:pt x="169" y="196"/>
                        <a:pt x="169" y="196"/>
                        <a:pt x="169" y="196"/>
                      </a:cubicBezTo>
                      <a:cubicBezTo>
                        <a:pt x="169" y="195"/>
                        <a:pt x="167" y="193"/>
                        <a:pt x="165" y="190"/>
                      </a:cubicBezTo>
                      <a:cubicBezTo>
                        <a:pt x="163" y="187"/>
                        <a:pt x="161" y="184"/>
                        <a:pt x="161" y="181"/>
                      </a:cubicBezTo>
                      <a:cubicBezTo>
                        <a:pt x="163" y="176"/>
                        <a:pt x="166" y="173"/>
                        <a:pt x="168" y="170"/>
                      </a:cubicBezTo>
                      <a:cubicBezTo>
                        <a:pt x="170" y="167"/>
                        <a:pt x="173" y="164"/>
                        <a:pt x="174" y="160"/>
                      </a:cubicBezTo>
                      <a:cubicBezTo>
                        <a:pt x="176" y="149"/>
                        <a:pt x="173" y="143"/>
                        <a:pt x="169" y="138"/>
                      </a:cubicBezTo>
                      <a:cubicBezTo>
                        <a:pt x="165" y="131"/>
                        <a:pt x="160" y="124"/>
                        <a:pt x="166" y="109"/>
                      </a:cubicBezTo>
                      <a:cubicBezTo>
                        <a:pt x="172" y="109"/>
                        <a:pt x="177" y="107"/>
                        <a:pt x="182" y="105"/>
                      </a:cubicBezTo>
                      <a:cubicBezTo>
                        <a:pt x="185" y="104"/>
                        <a:pt x="188" y="102"/>
                        <a:pt x="192" y="101"/>
                      </a:cubicBezTo>
                      <a:cubicBezTo>
                        <a:pt x="195" y="108"/>
                        <a:pt x="192" y="115"/>
                        <a:pt x="189" y="123"/>
                      </a:cubicBezTo>
                      <a:cubicBezTo>
                        <a:pt x="185" y="133"/>
                        <a:pt x="180" y="144"/>
                        <a:pt x="189" y="153"/>
                      </a:cubicBezTo>
                      <a:cubicBezTo>
                        <a:pt x="201" y="161"/>
                        <a:pt x="214" y="166"/>
                        <a:pt x="232" y="168"/>
                      </a:cubicBezTo>
                      <a:cubicBezTo>
                        <a:pt x="230" y="172"/>
                        <a:pt x="230" y="172"/>
                        <a:pt x="230" y="172"/>
                      </a:cubicBezTo>
                      <a:cubicBezTo>
                        <a:pt x="222" y="172"/>
                        <a:pt x="222" y="177"/>
                        <a:pt x="222" y="180"/>
                      </a:cubicBezTo>
                      <a:cubicBezTo>
                        <a:pt x="210" y="180"/>
                        <a:pt x="203" y="183"/>
                        <a:pt x="200" y="188"/>
                      </a:cubicBezTo>
                      <a:cubicBezTo>
                        <a:pt x="193" y="195"/>
                        <a:pt x="192" y="211"/>
                        <a:pt x="194" y="216"/>
                      </a:cubicBezTo>
                      <a:cubicBezTo>
                        <a:pt x="194" y="217"/>
                        <a:pt x="195" y="217"/>
                        <a:pt x="195" y="217"/>
                      </a:cubicBezTo>
                      <a:cubicBezTo>
                        <a:pt x="196" y="217"/>
                        <a:pt x="197" y="216"/>
                        <a:pt x="198" y="214"/>
                      </a:cubicBezTo>
                      <a:cubicBezTo>
                        <a:pt x="200" y="211"/>
                        <a:pt x="203" y="206"/>
                        <a:pt x="210" y="206"/>
                      </a:cubicBezTo>
                      <a:cubicBezTo>
                        <a:pt x="214" y="206"/>
                        <a:pt x="217" y="207"/>
                        <a:pt x="222" y="209"/>
                      </a:cubicBezTo>
                      <a:cubicBezTo>
                        <a:pt x="222" y="209"/>
                        <a:pt x="222" y="209"/>
                        <a:pt x="222" y="209"/>
                      </a:cubicBezTo>
                      <a:cubicBezTo>
                        <a:pt x="223" y="209"/>
                        <a:pt x="223" y="209"/>
                        <a:pt x="224" y="209"/>
                      </a:cubicBezTo>
                      <a:cubicBezTo>
                        <a:pt x="226" y="208"/>
                        <a:pt x="230" y="207"/>
                        <a:pt x="234" y="207"/>
                      </a:cubicBezTo>
                      <a:cubicBezTo>
                        <a:pt x="240" y="207"/>
                        <a:pt x="246" y="209"/>
                        <a:pt x="253" y="214"/>
                      </a:cubicBezTo>
                      <a:cubicBezTo>
                        <a:pt x="233" y="214"/>
                        <a:pt x="224" y="218"/>
                        <a:pt x="217" y="221"/>
                      </a:cubicBezTo>
                      <a:cubicBezTo>
                        <a:pt x="213" y="222"/>
                        <a:pt x="210" y="224"/>
                        <a:pt x="206" y="224"/>
                      </a:cubicBezTo>
                      <a:cubicBezTo>
                        <a:pt x="200" y="224"/>
                        <a:pt x="191" y="219"/>
                        <a:pt x="185" y="216"/>
                      </a:cubicBezTo>
                      <a:cubicBezTo>
                        <a:pt x="182" y="214"/>
                        <a:pt x="180" y="212"/>
                        <a:pt x="179" y="212"/>
                      </a:cubicBezTo>
                      <a:cubicBezTo>
                        <a:pt x="179" y="212"/>
                        <a:pt x="178" y="213"/>
                        <a:pt x="178" y="213"/>
                      </a:cubicBezTo>
                      <a:cubicBezTo>
                        <a:pt x="178" y="213"/>
                        <a:pt x="178" y="214"/>
                        <a:pt x="178" y="214"/>
                      </a:cubicBezTo>
                      <a:cubicBezTo>
                        <a:pt x="185" y="229"/>
                        <a:pt x="194" y="236"/>
                        <a:pt x="207" y="236"/>
                      </a:cubicBezTo>
                      <a:cubicBezTo>
                        <a:pt x="214" y="236"/>
                        <a:pt x="221" y="234"/>
                        <a:pt x="229" y="232"/>
                      </a:cubicBezTo>
                      <a:cubicBezTo>
                        <a:pt x="232" y="231"/>
                        <a:pt x="234" y="231"/>
                        <a:pt x="237" y="230"/>
                      </a:cubicBezTo>
                      <a:cubicBezTo>
                        <a:pt x="233" y="236"/>
                        <a:pt x="235" y="243"/>
                        <a:pt x="237" y="248"/>
                      </a:cubicBezTo>
                      <a:cubicBezTo>
                        <a:pt x="238" y="250"/>
                        <a:pt x="239" y="252"/>
                        <a:pt x="240" y="252"/>
                      </a:cubicBezTo>
                      <a:cubicBezTo>
                        <a:pt x="241" y="252"/>
                        <a:pt x="241" y="251"/>
                        <a:pt x="241" y="250"/>
                      </a:cubicBezTo>
                      <a:cubicBezTo>
                        <a:pt x="244" y="230"/>
                        <a:pt x="260" y="230"/>
                        <a:pt x="271" y="230"/>
                      </a:cubicBezTo>
                      <a:cubicBezTo>
                        <a:pt x="276" y="230"/>
                        <a:pt x="276" y="230"/>
                        <a:pt x="276" y="230"/>
                      </a:cubicBezTo>
                      <a:cubicBezTo>
                        <a:pt x="277" y="230"/>
                        <a:pt x="277" y="230"/>
                        <a:pt x="278" y="231"/>
                      </a:cubicBezTo>
                      <a:cubicBezTo>
                        <a:pt x="279" y="232"/>
                        <a:pt x="280" y="233"/>
                        <a:pt x="283" y="233"/>
                      </a:cubicBezTo>
                      <a:cubicBezTo>
                        <a:pt x="284" y="233"/>
                        <a:pt x="285" y="233"/>
                        <a:pt x="287" y="233"/>
                      </a:cubicBezTo>
                      <a:cubicBezTo>
                        <a:pt x="287" y="232"/>
                        <a:pt x="288" y="232"/>
                        <a:pt x="288" y="232"/>
                      </a:cubicBezTo>
                      <a:cubicBezTo>
                        <a:pt x="295" y="232"/>
                        <a:pt x="302" y="247"/>
                        <a:pt x="306" y="256"/>
                      </a:cubicBezTo>
                      <a:cubicBezTo>
                        <a:pt x="309" y="261"/>
                        <a:pt x="310" y="263"/>
                        <a:pt x="311" y="263"/>
                      </a:cubicBezTo>
                      <a:cubicBezTo>
                        <a:pt x="311" y="263"/>
                        <a:pt x="311" y="263"/>
                        <a:pt x="311" y="263"/>
                      </a:cubicBezTo>
                      <a:cubicBezTo>
                        <a:pt x="315" y="273"/>
                        <a:pt x="314" y="282"/>
                        <a:pt x="310" y="290"/>
                      </a:cubicBezTo>
                      <a:cubicBezTo>
                        <a:pt x="305" y="298"/>
                        <a:pt x="296" y="302"/>
                        <a:pt x="284" y="304"/>
                      </a:cubicBezTo>
                      <a:cubicBezTo>
                        <a:pt x="284" y="304"/>
                        <a:pt x="283" y="304"/>
                        <a:pt x="283" y="304"/>
                      </a:cubicBezTo>
                      <a:cubicBezTo>
                        <a:pt x="282" y="307"/>
                        <a:pt x="288" y="313"/>
                        <a:pt x="297" y="317"/>
                      </a:cubicBezTo>
                      <a:cubicBezTo>
                        <a:pt x="292" y="319"/>
                        <a:pt x="287" y="321"/>
                        <a:pt x="282" y="321"/>
                      </a:cubicBezTo>
                      <a:cubicBezTo>
                        <a:pt x="278" y="321"/>
                        <a:pt x="274" y="320"/>
                        <a:pt x="271" y="319"/>
                      </a:cubicBezTo>
                      <a:cubicBezTo>
                        <a:pt x="271" y="319"/>
                        <a:pt x="270" y="319"/>
                        <a:pt x="270" y="319"/>
                      </a:cubicBezTo>
                      <a:cubicBezTo>
                        <a:pt x="268" y="319"/>
                        <a:pt x="267" y="322"/>
                        <a:pt x="267" y="329"/>
                      </a:cubicBezTo>
                      <a:cubicBezTo>
                        <a:pt x="254" y="329"/>
                        <a:pt x="247" y="329"/>
                        <a:pt x="247" y="320"/>
                      </a:cubicBezTo>
                      <a:cubicBezTo>
                        <a:pt x="247" y="316"/>
                        <a:pt x="249" y="313"/>
                        <a:pt x="251" y="310"/>
                      </a:cubicBezTo>
                      <a:cubicBezTo>
                        <a:pt x="255" y="306"/>
                        <a:pt x="259" y="301"/>
                        <a:pt x="252" y="291"/>
                      </a:cubicBezTo>
                      <a:cubicBezTo>
                        <a:pt x="249" y="285"/>
                        <a:pt x="240" y="282"/>
                        <a:pt x="231" y="279"/>
                      </a:cubicBezTo>
                      <a:cubicBezTo>
                        <a:pt x="224" y="276"/>
                        <a:pt x="217" y="274"/>
                        <a:pt x="214" y="270"/>
                      </a:cubicBezTo>
                      <a:cubicBezTo>
                        <a:pt x="208" y="264"/>
                        <a:pt x="204" y="259"/>
                        <a:pt x="201" y="255"/>
                      </a:cubicBezTo>
                      <a:cubicBezTo>
                        <a:pt x="199" y="252"/>
                        <a:pt x="197" y="250"/>
                        <a:pt x="195" y="250"/>
                      </a:cubicBezTo>
                      <a:cubicBezTo>
                        <a:pt x="194" y="250"/>
                        <a:pt x="192" y="252"/>
                        <a:pt x="190" y="257"/>
                      </a:cubicBezTo>
                      <a:cubicBezTo>
                        <a:pt x="160" y="232"/>
                        <a:pt x="147" y="215"/>
                        <a:pt x="144" y="201"/>
                      </a:cubicBezTo>
                      <a:cubicBezTo>
                        <a:pt x="144" y="200"/>
                        <a:pt x="144" y="200"/>
                        <a:pt x="144" y="200"/>
                      </a:cubicBezTo>
                      <a:cubicBezTo>
                        <a:pt x="142" y="200"/>
                        <a:pt x="139" y="207"/>
                        <a:pt x="138" y="211"/>
                      </a:cubicBezTo>
                      <a:cubicBezTo>
                        <a:pt x="104" y="180"/>
                        <a:pt x="94" y="159"/>
                        <a:pt x="83" y="137"/>
                      </a:cubicBezTo>
                      <a:cubicBezTo>
                        <a:pt x="80" y="129"/>
                        <a:pt x="76" y="122"/>
                        <a:pt x="71" y="113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0" y="113"/>
                        <a:pt x="52" y="132"/>
                        <a:pt x="54" y="158"/>
                      </a:cubicBezTo>
                      <a:cubicBezTo>
                        <a:pt x="57" y="170"/>
                        <a:pt x="67" y="189"/>
                        <a:pt x="76" y="203"/>
                      </a:cubicBezTo>
                      <a:cubicBezTo>
                        <a:pt x="72" y="199"/>
                        <a:pt x="68" y="196"/>
                        <a:pt x="64" y="192"/>
                      </a:cubicBezTo>
                      <a:cubicBezTo>
                        <a:pt x="58" y="187"/>
                        <a:pt x="51" y="182"/>
                        <a:pt x="44" y="175"/>
                      </a:cubicBezTo>
                      <a:cubicBezTo>
                        <a:pt x="44" y="174"/>
                        <a:pt x="42" y="173"/>
                        <a:pt x="41" y="171"/>
                      </a:cubicBezTo>
                      <a:cubicBezTo>
                        <a:pt x="36" y="166"/>
                        <a:pt x="34" y="164"/>
                        <a:pt x="33" y="164"/>
                      </a:cubicBezTo>
                      <a:cubicBezTo>
                        <a:pt x="33" y="164"/>
                        <a:pt x="33" y="164"/>
                        <a:pt x="33" y="165"/>
                      </a:cubicBezTo>
                      <a:cubicBezTo>
                        <a:pt x="22" y="198"/>
                        <a:pt x="24" y="206"/>
                        <a:pt x="50" y="229"/>
                      </a:cubicBezTo>
                      <a:cubicBezTo>
                        <a:pt x="43" y="227"/>
                        <a:pt x="34" y="225"/>
                        <a:pt x="24" y="225"/>
                      </a:cubicBezTo>
                      <a:cubicBezTo>
                        <a:pt x="19" y="225"/>
                        <a:pt x="15" y="226"/>
                        <a:pt x="12" y="226"/>
                      </a:cubicBezTo>
                      <a:cubicBezTo>
                        <a:pt x="11" y="227"/>
                        <a:pt x="11" y="227"/>
                        <a:pt x="11" y="227"/>
                      </a:cubicBezTo>
                      <a:cubicBezTo>
                        <a:pt x="11" y="227"/>
                        <a:pt x="11" y="227"/>
                        <a:pt x="11" y="227"/>
                      </a:cubicBezTo>
                      <a:cubicBezTo>
                        <a:pt x="19" y="248"/>
                        <a:pt x="30" y="257"/>
                        <a:pt x="41" y="264"/>
                      </a:cubicBezTo>
                      <a:cubicBezTo>
                        <a:pt x="41" y="264"/>
                        <a:pt x="42" y="265"/>
                        <a:pt x="42" y="265"/>
                      </a:cubicBezTo>
                      <a:cubicBezTo>
                        <a:pt x="30" y="265"/>
                        <a:pt x="16" y="265"/>
                        <a:pt x="1" y="268"/>
                      </a:cubicBezTo>
                      <a:cubicBezTo>
                        <a:pt x="0" y="268"/>
                        <a:pt x="0" y="268"/>
                        <a:pt x="0" y="268"/>
                      </a:cubicBezTo>
                      <a:cubicBezTo>
                        <a:pt x="0" y="268"/>
                        <a:pt x="0" y="268"/>
                        <a:pt x="0" y="268"/>
                      </a:cubicBezTo>
                      <a:cubicBezTo>
                        <a:pt x="14" y="286"/>
                        <a:pt x="29" y="298"/>
                        <a:pt x="46" y="304"/>
                      </a:cubicBezTo>
                      <a:cubicBezTo>
                        <a:pt x="33" y="304"/>
                        <a:pt x="13" y="304"/>
                        <a:pt x="1" y="311"/>
                      </a:cubicBezTo>
                      <a:cubicBezTo>
                        <a:pt x="0" y="312"/>
                        <a:pt x="0" y="312"/>
                        <a:pt x="0" y="312"/>
                      </a:cubicBezTo>
                      <a:cubicBezTo>
                        <a:pt x="0" y="315"/>
                        <a:pt x="0" y="315"/>
                        <a:pt x="0" y="315"/>
                      </a:cubicBezTo>
                      <a:cubicBezTo>
                        <a:pt x="0" y="315"/>
                        <a:pt x="0" y="315"/>
                        <a:pt x="0" y="315"/>
                      </a:cubicBezTo>
                      <a:cubicBezTo>
                        <a:pt x="12" y="326"/>
                        <a:pt x="32" y="334"/>
                        <a:pt x="47" y="338"/>
                      </a:cubicBezTo>
                      <a:cubicBezTo>
                        <a:pt x="38" y="340"/>
                        <a:pt x="23" y="344"/>
                        <a:pt x="14" y="353"/>
                      </a:cubicBezTo>
                      <a:cubicBezTo>
                        <a:pt x="14" y="353"/>
                        <a:pt x="13" y="353"/>
                        <a:pt x="14" y="354"/>
                      </a:cubicBezTo>
                      <a:cubicBezTo>
                        <a:pt x="15" y="358"/>
                        <a:pt x="37" y="368"/>
                        <a:pt x="60" y="369"/>
                      </a:cubicBezTo>
                      <a:cubicBezTo>
                        <a:pt x="48" y="374"/>
                        <a:pt x="33" y="384"/>
                        <a:pt x="32" y="388"/>
                      </a:cubicBezTo>
                      <a:cubicBezTo>
                        <a:pt x="32" y="389"/>
                        <a:pt x="33" y="389"/>
                        <a:pt x="33" y="389"/>
                      </a:cubicBezTo>
                      <a:cubicBezTo>
                        <a:pt x="33" y="389"/>
                        <a:pt x="33" y="389"/>
                        <a:pt x="33" y="389"/>
                      </a:cubicBezTo>
                      <a:cubicBezTo>
                        <a:pt x="46" y="396"/>
                        <a:pt x="56" y="398"/>
                        <a:pt x="67" y="398"/>
                      </a:cubicBezTo>
                      <a:cubicBezTo>
                        <a:pt x="71" y="398"/>
                        <a:pt x="74" y="398"/>
                        <a:pt x="77" y="398"/>
                      </a:cubicBezTo>
                      <a:cubicBezTo>
                        <a:pt x="67" y="406"/>
                        <a:pt x="57" y="418"/>
                        <a:pt x="58" y="422"/>
                      </a:cubicBezTo>
                      <a:cubicBezTo>
                        <a:pt x="59" y="422"/>
                        <a:pt x="59" y="423"/>
                        <a:pt x="60" y="423"/>
                      </a:cubicBezTo>
                      <a:cubicBezTo>
                        <a:pt x="60" y="423"/>
                        <a:pt x="60" y="423"/>
                        <a:pt x="60" y="423"/>
                      </a:cubicBezTo>
                      <a:cubicBezTo>
                        <a:pt x="66" y="424"/>
                        <a:pt x="71" y="425"/>
                        <a:pt x="76" y="425"/>
                      </a:cubicBezTo>
                      <a:cubicBezTo>
                        <a:pt x="82" y="425"/>
                        <a:pt x="89" y="424"/>
                        <a:pt x="95" y="421"/>
                      </a:cubicBezTo>
                      <a:cubicBezTo>
                        <a:pt x="87" y="429"/>
                        <a:pt x="87" y="438"/>
                        <a:pt x="87" y="446"/>
                      </a:cubicBezTo>
                      <a:cubicBezTo>
                        <a:pt x="86" y="446"/>
                        <a:pt x="85" y="449"/>
                        <a:pt x="86" y="451"/>
                      </a:cubicBezTo>
                      <a:cubicBezTo>
                        <a:pt x="86" y="451"/>
                        <a:pt x="86" y="451"/>
                        <a:pt x="87" y="451"/>
                      </a:cubicBezTo>
                      <a:cubicBezTo>
                        <a:pt x="106" y="451"/>
                        <a:pt x="117" y="446"/>
                        <a:pt x="129" y="439"/>
                      </a:cubicBezTo>
                      <a:cubicBezTo>
                        <a:pt x="127" y="444"/>
                        <a:pt x="126" y="457"/>
                        <a:pt x="128" y="461"/>
                      </a:cubicBezTo>
                      <a:cubicBezTo>
                        <a:pt x="128" y="462"/>
                        <a:pt x="129" y="462"/>
                        <a:pt x="129" y="462"/>
                      </a:cubicBezTo>
                      <a:cubicBezTo>
                        <a:pt x="130" y="462"/>
                        <a:pt x="130" y="462"/>
                        <a:pt x="130" y="462"/>
                      </a:cubicBezTo>
                      <a:cubicBezTo>
                        <a:pt x="145" y="462"/>
                        <a:pt x="155" y="458"/>
                        <a:pt x="173" y="442"/>
                      </a:cubicBezTo>
                      <a:cubicBezTo>
                        <a:pt x="172" y="443"/>
                        <a:pt x="172" y="443"/>
                        <a:pt x="172" y="443"/>
                      </a:cubicBezTo>
                      <a:cubicBezTo>
                        <a:pt x="170" y="455"/>
                        <a:pt x="168" y="464"/>
                        <a:pt x="173" y="469"/>
                      </a:cubicBezTo>
                      <a:cubicBezTo>
                        <a:pt x="173" y="472"/>
                        <a:pt x="173" y="472"/>
                        <a:pt x="173" y="472"/>
                      </a:cubicBezTo>
                      <a:cubicBezTo>
                        <a:pt x="174" y="472"/>
                        <a:pt x="174" y="472"/>
                        <a:pt x="174" y="472"/>
                      </a:cubicBezTo>
                      <a:cubicBezTo>
                        <a:pt x="185" y="469"/>
                        <a:pt x="196" y="458"/>
                        <a:pt x="202" y="450"/>
                      </a:cubicBezTo>
                      <a:cubicBezTo>
                        <a:pt x="201" y="459"/>
                        <a:pt x="203" y="469"/>
                        <a:pt x="207" y="473"/>
                      </a:cubicBezTo>
                      <a:cubicBezTo>
                        <a:pt x="208" y="475"/>
                        <a:pt x="210" y="475"/>
                        <a:pt x="211" y="474"/>
                      </a:cubicBezTo>
                      <a:cubicBezTo>
                        <a:pt x="224" y="472"/>
                        <a:pt x="232" y="463"/>
                        <a:pt x="236" y="455"/>
                      </a:cubicBezTo>
                      <a:cubicBezTo>
                        <a:pt x="239" y="464"/>
                        <a:pt x="240" y="473"/>
                        <a:pt x="240" y="479"/>
                      </a:cubicBezTo>
                      <a:cubicBezTo>
                        <a:pt x="236" y="487"/>
                        <a:pt x="229" y="490"/>
                        <a:pt x="220" y="494"/>
                      </a:cubicBezTo>
                      <a:cubicBezTo>
                        <a:pt x="218" y="495"/>
                        <a:pt x="216" y="496"/>
                        <a:pt x="214" y="497"/>
                      </a:cubicBezTo>
                      <a:cubicBezTo>
                        <a:pt x="214" y="497"/>
                        <a:pt x="213" y="497"/>
                        <a:pt x="213" y="497"/>
                      </a:cubicBezTo>
                      <a:cubicBezTo>
                        <a:pt x="212" y="498"/>
                        <a:pt x="212" y="503"/>
                        <a:pt x="213" y="509"/>
                      </a:cubicBezTo>
                      <a:cubicBezTo>
                        <a:pt x="213" y="511"/>
                        <a:pt x="213" y="512"/>
                        <a:pt x="213" y="513"/>
                      </a:cubicBezTo>
                      <a:cubicBezTo>
                        <a:pt x="213" y="513"/>
                        <a:pt x="213" y="513"/>
                        <a:pt x="213" y="513"/>
                      </a:cubicBezTo>
                      <a:cubicBezTo>
                        <a:pt x="219" y="515"/>
                        <a:pt x="219" y="515"/>
                        <a:pt x="219" y="515"/>
                      </a:cubicBezTo>
                      <a:cubicBezTo>
                        <a:pt x="213" y="520"/>
                        <a:pt x="212" y="527"/>
                        <a:pt x="214" y="533"/>
                      </a:cubicBezTo>
                      <a:cubicBezTo>
                        <a:pt x="216" y="538"/>
                        <a:pt x="221" y="541"/>
                        <a:pt x="227" y="541"/>
                      </a:cubicBezTo>
                      <a:cubicBezTo>
                        <a:pt x="226" y="546"/>
                        <a:pt x="227" y="550"/>
                        <a:pt x="230" y="553"/>
                      </a:cubicBezTo>
                      <a:cubicBezTo>
                        <a:pt x="233" y="556"/>
                        <a:pt x="238" y="558"/>
                        <a:pt x="245" y="558"/>
                      </a:cubicBezTo>
                      <a:cubicBezTo>
                        <a:pt x="249" y="558"/>
                        <a:pt x="253" y="557"/>
                        <a:pt x="255" y="557"/>
                      </a:cubicBezTo>
                      <a:cubicBezTo>
                        <a:pt x="256" y="557"/>
                        <a:pt x="257" y="557"/>
                        <a:pt x="257" y="557"/>
                      </a:cubicBezTo>
                      <a:cubicBezTo>
                        <a:pt x="258" y="557"/>
                        <a:pt x="259" y="557"/>
                        <a:pt x="260" y="557"/>
                      </a:cubicBezTo>
                      <a:cubicBezTo>
                        <a:pt x="261" y="558"/>
                        <a:pt x="263" y="558"/>
                        <a:pt x="266" y="558"/>
                      </a:cubicBezTo>
                      <a:cubicBezTo>
                        <a:pt x="269" y="558"/>
                        <a:pt x="271" y="557"/>
                        <a:pt x="273" y="555"/>
                      </a:cubicBezTo>
                      <a:cubicBezTo>
                        <a:pt x="297" y="585"/>
                        <a:pt x="297" y="585"/>
                        <a:pt x="297" y="585"/>
                      </a:cubicBezTo>
                      <a:cubicBezTo>
                        <a:pt x="289" y="591"/>
                        <a:pt x="283" y="593"/>
                        <a:pt x="276" y="593"/>
                      </a:cubicBezTo>
                      <a:cubicBezTo>
                        <a:pt x="270" y="593"/>
                        <a:pt x="264" y="592"/>
                        <a:pt x="256" y="590"/>
                      </a:cubicBezTo>
                      <a:cubicBezTo>
                        <a:pt x="255" y="589"/>
                        <a:pt x="255" y="589"/>
                        <a:pt x="255" y="589"/>
                      </a:cubicBezTo>
                      <a:cubicBezTo>
                        <a:pt x="254" y="589"/>
                        <a:pt x="253" y="589"/>
                        <a:pt x="253" y="590"/>
                      </a:cubicBezTo>
                      <a:cubicBezTo>
                        <a:pt x="253" y="593"/>
                        <a:pt x="265" y="609"/>
                        <a:pt x="274" y="613"/>
                      </a:cubicBezTo>
                      <a:cubicBezTo>
                        <a:pt x="262" y="616"/>
                        <a:pt x="253" y="622"/>
                        <a:pt x="246" y="626"/>
                      </a:cubicBezTo>
                      <a:cubicBezTo>
                        <a:pt x="241" y="629"/>
                        <a:pt x="238" y="631"/>
                        <a:pt x="235" y="631"/>
                      </a:cubicBezTo>
                      <a:cubicBezTo>
                        <a:pt x="234" y="631"/>
                        <a:pt x="234" y="631"/>
                        <a:pt x="233" y="631"/>
                      </a:cubicBezTo>
                      <a:cubicBezTo>
                        <a:pt x="225" y="626"/>
                        <a:pt x="228" y="611"/>
                        <a:pt x="228" y="610"/>
                      </a:cubicBezTo>
                      <a:cubicBezTo>
                        <a:pt x="228" y="610"/>
                        <a:pt x="228" y="610"/>
                        <a:pt x="228" y="610"/>
                      </a:cubicBezTo>
                      <a:cubicBezTo>
                        <a:pt x="228" y="610"/>
                        <a:pt x="228" y="610"/>
                        <a:pt x="228" y="610"/>
                      </a:cubicBezTo>
                      <a:cubicBezTo>
                        <a:pt x="228" y="610"/>
                        <a:pt x="227" y="610"/>
                        <a:pt x="227" y="610"/>
                      </a:cubicBezTo>
                      <a:cubicBezTo>
                        <a:pt x="223" y="610"/>
                        <a:pt x="209" y="621"/>
                        <a:pt x="205" y="634"/>
                      </a:cubicBezTo>
                      <a:cubicBezTo>
                        <a:pt x="203" y="643"/>
                        <a:pt x="204" y="656"/>
                        <a:pt x="221" y="667"/>
                      </a:cubicBezTo>
                      <a:cubicBezTo>
                        <a:pt x="200" y="680"/>
                        <a:pt x="211" y="698"/>
                        <a:pt x="224" y="721"/>
                      </a:cubicBezTo>
                      <a:cubicBezTo>
                        <a:pt x="224" y="721"/>
                        <a:pt x="224" y="721"/>
                        <a:pt x="224" y="721"/>
                      </a:cubicBezTo>
                      <a:cubicBezTo>
                        <a:pt x="227" y="729"/>
                        <a:pt x="224" y="734"/>
                        <a:pt x="224" y="734"/>
                      </a:cubicBezTo>
                      <a:cubicBezTo>
                        <a:pt x="224" y="735"/>
                        <a:pt x="224" y="735"/>
                        <a:pt x="224" y="736"/>
                      </a:cubicBezTo>
                      <a:cubicBezTo>
                        <a:pt x="224" y="736"/>
                        <a:pt x="224" y="736"/>
                        <a:pt x="225" y="736"/>
                      </a:cubicBezTo>
                      <a:cubicBezTo>
                        <a:pt x="227" y="736"/>
                        <a:pt x="235" y="728"/>
                        <a:pt x="239" y="719"/>
                      </a:cubicBezTo>
                      <a:cubicBezTo>
                        <a:pt x="240" y="717"/>
                        <a:pt x="240" y="715"/>
                        <a:pt x="240" y="713"/>
                      </a:cubicBezTo>
                      <a:cubicBezTo>
                        <a:pt x="239" y="710"/>
                        <a:pt x="239" y="707"/>
                        <a:pt x="243" y="704"/>
                      </a:cubicBezTo>
                      <a:cubicBezTo>
                        <a:pt x="242" y="714"/>
                        <a:pt x="245" y="723"/>
                        <a:pt x="251" y="730"/>
                      </a:cubicBezTo>
                      <a:cubicBezTo>
                        <a:pt x="256" y="736"/>
                        <a:pt x="263" y="739"/>
                        <a:pt x="272" y="739"/>
                      </a:cubicBezTo>
                      <a:cubicBezTo>
                        <a:pt x="279" y="739"/>
                        <a:pt x="287" y="736"/>
                        <a:pt x="295" y="732"/>
                      </a:cubicBezTo>
                      <a:cubicBezTo>
                        <a:pt x="299" y="740"/>
                        <a:pt x="313" y="747"/>
                        <a:pt x="328" y="747"/>
                      </a:cubicBezTo>
                      <a:cubicBezTo>
                        <a:pt x="335" y="747"/>
                        <a:pt x="346" y="745"/>
                        <a:pt x="354" y="737"/>
                      </a:cubicBezTo>
                      <a:cubicBezTo>
                        <a:pt x="355" y="738"/>
                        <a:pt x="355" y="739"/>
                        <a:pt x="356" y="739"/>
                      </a:cubicBezTo>
                      <a:cubicBezTo>
                        <a:pt x="361" y="747"/>
                        <a:pt x="369" y="758"/>
                        <a:pt x="381" y="768"/>
                      </a:cubicBezTo>
                      <a:cubicBezTo>
                        <a:pt x="387" y="771"/>
                        <a:pt x="387" y="771"/>
                        <a:pt x="387" y="771"/>
                      </a:cubicBezTo>
                      <a:cubicBezTo>
                        <a:pt x="390" y="768"/>
                        <a:pt x="390" y="768"/>
                        <a:pt x="390" y="768"/>
                      </a:cubicBezTo>
                      <a:cubicBezTo>
                        <a:pt x="402" y="758"/>
                        <a:pt x="413" y="746"/>
                        <a:pt x="417" y="737"/>
                      </a:cubicBezTo>
                      <a:cubicBezTo>
                        <a:pt x="426" y="745"/>
                        <a:pt x="437" y="747"/>
                        <a:pt x="445" y="747"/>
                      </a:cubicBezTo>
                      <a:cubicBezTo>
                        <a:pt x="460" y="747"/>
                        <a:pt x="475" y="740"/>
                        <a:pt x="479" y="732"/>
                      </a:cubicBezTo>
                      <a:cubicBezTo>
                        <a:pt x="486" y="736"/>
                        <a:pt x="493" y="739"/>
                        <a:pt x="500" y="739"/>
                      </a:cubicBezTo>
                      <a:cubicBezTo>
                        <a:pt x="517" y="739"/>
                        <a:pt x="530" y="724"/>
                        <a:pt x="530" y="704"/>
                      </a:cubicBezTo>
                      <a:cubicBezTo>
                        <a:pt x="535" y="709"/>
                        <a:pt x="535" y="711"/>
                        <a:pt x="535" y="718"/>
                      </a:cubicBezTo>
                      <a:cubicBezTo>
                        <a:pt x="534" y="720"/>
                        <a:pt x="534" y="722"/>
                        <a:pt x="536" y="725"/>
                      </a:cubicBezTo>
                      <a:cubicBezTo>
                        <a:pt x="539" y="730"/>
                        <a:pt x="545" y="735"/>
                        <a:pt x="548" y="735"/>
                      </a:cubicBezTo>
                      <a:cubicBezTo>
                        <a:pt x="548" y="735"/>
                        <a:pt x="549" y="735"/>
                        <a:pt x="549" y="734"/>
                      </a:cubicBezTo>
                      <a:cubicBezTo>
                        <a:pt x="549" y="734"/>
                        <a:pt x="549" y="734"/>
                        <a:pt x="549" y="734"/>
                      </a:cubicBezTo>
                      <a:cubicBezTo>
                        <a:pt x="549" y="734"/>
                        <a:pt x="549" y="734"/>
                        <a:pt x="549" y="734"/>
                      </a:cubicBezTo>
                      <a:cubicBezTo>
                        <a:pt x="549" y="734"/>
                        <a:pt x="546" y="726"/>
                        <a:pt x="546" y="721"/>
                      </a:cubicBezTo>
                      <a:cubicBezTo>
                        <a:pt x="556" y="707"/>
                        <a:pt x="564" y="693"/>
                        <a:pt x="562" y="681"/>
                      </a:cubicBezTo>
                      <a:cubicBezTo>
                        <a:pt x="561" y="676"/>
                        <a:pt x="558" y="671"/>
                        <a:pt x="552" y="667"/>
                      </a:cubicBezTo>
                      <a:cubicBezTo>
                        <a:pt x="562" y="659"/>
                        <a:pt x="567" y="651"/>
                        <a:pt x="568" y="642"/>
                      </a:cubicBezTo>
                      <a:cubicBezTo>
                        <a:pt x="568" y="632"/>
                        <a:pt x="561" y="621"/>
                        <a:pt x="549" y="610"/>
                      </a:cubicBezTo>
                      <a:cubicBezTo>
                        <a:pt x="548" y="609"/>
                        <a:pt x="547" y="609"/>
                        <a:pt x="547" y="609"/>
                      </a:cubicBezTo>
                      <a:cubicBezTo>
                        <a:pt x="545" y="609"/>
                        <a:pt x="545" y="611"/>
                        <a:pt x="545" y="614"/>
                      </a:cubicBezTo>
                      <a:cubicBezTo>
                        <a:pt x="545" y="619"/>
                        <a:pt x="544" y="625"/>
                        <a:pt x="540" y="631"/>
                      </a:cubicBezTo>
                      <a:cubicBezTo>
                        <a:pt x="540" y="631"/>
                        <a:pt x="539" y="631"/>
                        <a:pt x="538" y="631"/>
                      </a:cubicBezTo>
                      <a:cubicBezTo>
                        <a:pt x="535" y="631"/>
                        <a:pt x="531" y="629"/>
                        <a:pt x="525" y="625"/>
                      </a:cubicBezTo>
                      <a:cubicBezTo>
                        <a:pt x="518" y="621"/>
                        <a:pt x="509" y="616"/>
                        <a:pt x="499" y="613"/>
                      </a:cubicBezTo>
                      <a:cubicBezTo>
                        <a:pt x="509" y="609"/>
                        <a:pt x="521" y="593"/>
                        <a:pt x="520" y="590"/>
                      </a:cubicBezTo>
                      <a:cubicBezTo>
                        <a:pt x="520" y="589"/>
                        <a:pt x="520" y="589"/>
                        <a:pt x="519" y="589"/>
                      </a:cubicBezTo>
                      <a:cubicBezTo>
                        <a:pt x="509" y="592"/>
                        <a:pt x="503" y="593"/>
                        <a:pt x="497" y="593"/>
                      </a:cubicBezTo>
                      <a:cubicBezTo>
                        <a:pt x="489" y="593"/>
                        <a:pt x="483" y="591"/>
                        <a:pt x="476" y="585"/>
                      </a:cubicBezTo>
                      <a:cubicBezTo>
                        <a:pt x="484" y="575"/>
                        <a:pt x="492" y="565"/>
                        <a:pt x="500" y="554"/>
                      </a:cubicBezTo>
                      <a:cubicBezTo>
                        <a:pt x="502" y="557"/>
                        <a:pt x="504" y="557"/>
                        <a:pt x="507" y="557"/>
                      </a:cubicBezTo>
                      <a:cubicBezTo>
                        <a:pt x="508" y="557"/>
                        <a:pt x="509" y="557"/>
                        <a:pt x="510" y="557"/>
                      </a:cubicBezTo>
                      <a:cubicBezTo>
                        <a:pt x="511" y="557"/>
                        <a:pt x="512" y="557"/>
                        <a:pt x="513" y="557"/>
                      </a:cubicBezTo>
                      <a:cubicBezTo>
                        <a:pt x="522" y="557"/>
                        <a:pt x="522" y="557"/>
                        <a:pt x="522" y="557"/>
                      </a:cubicBezTo>
                      <a:cubicBezTo>
                        <a:pt x="543" y="557"/>
                        <a:pt x="543" y="552"/>
                        <a:pt x="543" y="546"/>
                      </a:cubicBezTo>
                      <a:cubicBezTo>
                        <a:pt x="543" y="545"/>
                        <a:pt x="543" y="543"/>
                        <a:pt x="544" y="541"/>
                      </a:cubicBezTo>
                      <a:cubicBezTo>
                        <a:pt x="549" y="541"/>
                        <a:pt x="552" y="541"/>
                        <a:pt x="554" y="536"/>
                      </a:cubicBezTo>
                      <a:cubicBezTo>
                        <a:pt x="555" y="534"/>
                        <a:pt x="556" y="533"/>
                        <a:pt x="557" y="531"/>
                      </a:cubicBezTo>
                      <a:cubicBezTo>
                        <a:pt x="559" y="527"/>
                        <a:pt x="561" y="523"/>
                        <a:pt x="555" y="515"/>
                      </a:cubicBezTo>
                      <a:cubicBezTo>
                        <a:pt x="557" y="514"/>
                        <a:pt x="558" y="510"/>
                        <a:pt x="559" y="508"/>
                      </a:cubicBezTo>
                      <a:cubicBezTo>
                        <a:pt x="559" y="503"/>
                        <a:pt x="559" y="498"/>
                        <a:pt x="557" y="497"/>
                      </a:cubicBezTo>
                      <a:cubicBezTo>
                        <a:pt x="557" y="497"/>
                        <a:pt x="557" y="497"/>
                        <a:pt x="557" y="497"/>
                      </a:cubicBezTo>
                      <a:cubicBezTo>
                        <a:pt x="546" y="492"/>
                        <a:pt x="538" y="486"/>
                        <a:pt x="530" y="481"/>
                      </a:cubicBezTo>
                      <a:cubicBezTo>
                        <a:pt x="533" y="472"/>
                        <a:pt x="535" y="462"/>
                        <a:pt x="538" y="455"/>
                      </a:cubicBezTo>
                      <a:cubicBezTo>
                        <a:pt x="541" y="463"/>
                        <a:pt x="550" y="470"/>
                        <a:pt x="562" y="474"/>
                      </a:cubicBezTo>
                      <a:cubicBezTo>
                        <a:pt x="562" y="474"/>
                        <a:pt x="562" y="474"/>
                        <a:pt x="562" y="474"/>
                      </a:cubicBezTo>
                      <a:cubicBezTo>
                        <a:pt x="563" y="474"/>
                        <a:pt x="565" y="474"/>
                        <a:pt x="566" y="472"/>
                      </a:cubicBezTo>
                      <a:cubicBezTo>
                        <a:pt x="570" y="467"/>
                        <a:pt x="572" y="457"/>
                        <a:pt x="571" y="450"/>
                      </a:cubicBezTo>
                      <a:cubicBezTo>
                        <a:pt x="572" y="451"/>
                        <a:pt x="573" y="452"/>
                        <a:pt x="574" y="453"/>
                      </a:cubicBezTo>
                      <a:cubicBezTo>
                        <a:pt x="581" y="460"/>
                        <a:pt x="591" y="469"/>
                        <a:pt x="600" y="469"/>
                      </a:cubicBezTo>
                      <a:cubicBezTo>
                        <a:pt x="600" y="469"/>
                        <a:pt x="600" y="469"/>
                        <a:pt x="600" y="469"/>
                      </a:cubicBezTo>
                      <a:cubicBezTo>
                        <a:pt x="600" y="469"/>
                        <a:pt x="600" y="469"/>
                        <a:pt x="600" y="469"/>
                      </a:cubicBezTo>
                      <a:cubicBezTo>
                        <a:pt x="605" y="464"/>
                        <a:pt x="603" y="453"/>
                        <a:pt x="601" y="442"/>
                      </a:cubicBezTo>
                      <a:cubicBezTo>
                        <a:pt x="617" y="457"/>
                        <a:pt x="627" y="459"/>
                        <a:pt x="638" y="461"/>
                      </a:cubicBezTo>
                      <a:cubicBezTo>
                        <a:pt x="640" y="461"/>
                        <a:pt x="641" y="461"/>
                        <a:pt x="643" y="462"/>
                      </a:cubicBezTo>
                      <a:cubicBezTo>
                        <a:pt x="644" y="462"/>
                        <a:pt x="645" y="461"/>
                        <a:pt x="645" y="460"/>
                      </a:cubicBezTo>
                      <a:cubicBezTo>
                        <a:pt x="648" y="456"/>
                        <a:pt x="646" y="444"/>
                        <a:pt x="644" y="439"/>
                      </a:cubicBezTo>
                      <a:cubicBezTo>
                        <a:pt x="646" y="440"/>
                        <a:pt x="647" y="441"/>
                        <a:pt x="649" y="442"/>
                      </a:cubicBezTo>
                      <a:cubicBezTo>
                        <a:pt x="659" y="446"/>
                        <a:pt x="665" y="449"/>
                        <a:pt x="678" y="449"/>
                      </a:cubicBezTo>
                      <a:cubicBezTo>
                        <a:pt x="681" y="449"/>
                        <a:pt x="685" y="449"/>
                        <a:pt x="689" y="449"/>
                      </a:cubicBezTo>
                      <a:cubicBezTo>
                        <a:pt x="689" y="449"/>
                        <a:pt x="689" y="449"/>
                        <a:pt x="689" y="449"/>
                      </a:cubicBezTo>
                      <a:cubicBezTo>
                        <a:pt x="689" y="448"/>
                        <a:pt x="689" y="448"/>
                        <a:pt x="689" y="448"/>
                      </a:cubicBezTo>
                      <a:cubicBezTo>
                        <a:pt x="689" y="448"/>
                        <a:pt x="687" y="432"/>
                        <a:pt x="677" y="421"/>
                      </a:cubicBezTo>
                      <a:cubicBezTo>
                        <a:pt x="684" y="424"/>
                        <a:pt x="691" y="425"/>
                        <a:pt x="697" y="425"/>
                      </a:cubicBezTo>
                      <a:cubicBezTo>
                        <a:pt x="702" y="425"/>
                        <a:pt x="707" y="424"/>
                        <a:pt x="713" y="423"/>
                      </a:cubicBezTo>
                      <a:cubicBezTo>
                        <a:pt x="714" y="423"/>
                        <a:pt x="715" y="422"/>
                        <a:pt x="715" y="422"/>
                      </a:cubicBezTo>
                      <a:cubicBezTo>
                        <a:pt x="716" y="418"/>
                        <a:pt x="707" y="406"/>
                        <a:pt x="696" y="398"/>
                      </a:cubicBezTo>
                      <a:cubicBezTo>
                        <a:pt x="699" y="398"/>
                        <a:pt x="703" y="398"/>
                        <a:pt x="706" y="398"/>
                      </a:cubicBezTo>
                      <a:cubicBezTo>
                        <a:pt x="717" y="398"/>
                        <a:pt x="728" y="396"/>
                        <a:pt x="740" y="389"/>
                      </a:cubicBezTo>
                      <a:cubicBezTo>
                        <a:pt x="740" y="389"/>
                        <a:pt x="740" y="389"/>
                        <a:pt x="740" y="389"/>
                      </a:cubicBezTo>
                      <a:cubicBezTo>
                        <a:pt x="741" y="389"/>
                        <a:pt x="741" y="389"/>
                        <a:pt x="741" y="388"/>
                      </a:cubicBezTo>
                      <a:cubicBezTo>
                        <a:pt x="740" y="384"/>
                        <a:pt x="725" y="374"/>
                        <a:pt x="713" y="369"/>
                      </a:cubicBezTo>
                      <a:cubicBezTo>
                        <a:pt x="736" y="368"/>
                        <a:pt x="758" y="358"/>
                        <a:pt x="760" y="354"/>
                      </a:cubicBezTo>
                      <a:cubicBezTo>
                        <a:pt x="760" y="353"/>
                        <a:pt x="760" y="353"/>
                        <a:pt x="759" y="353"/>
                      </a:cubicBezTo>
                      <a:cubicBezTo>
                        <a:pt x="750" y="344"/>
                        <a:pt x="735" y="339"/>
                        <a:pt x="726" y="337"/>
                      </a:cubicBezTo>
                      <a:cubicBezTo>
                        <a:pt x="728" y="337"/>
                        <a:pt x="731" y="336"/>
                        <a:pt x="733" y="335"/>
                      </a:cubicBezTo>
                      <a:cubicBezTo>
                        <a:pt x="746" y="330"/>
                        <a:pt x="762" y="325"/>
                        <a:pt x="773" y="315"/>
                      </a:cubicBezTo>
                      <a:cubicBezTo>
                        <a:pt x="773" y="315"/>
                        <a:pt x="773" y="315"/>
                        <a:pt x="773" y="315"/>
                      </a:cubicBezTo>
                      <a:cubicBezTo>
                        <a:pt x="773" y="312"/>
                        <a:pt x="773" y="312"/>
                        <a:pt x="773" y="312"/>
                      </a:cubicBezTo>
                      <a:cubicBezTo>
                        <a:pt x="773" y="311"/>
                        <a:pt x="773" y="311"/>
                        <a:pt x="773" y="311"/>
                      </a:cubicBezTo>
                      <a:cubicBezTo>
                        <a:pt x="760" y="304"/>
                        <a:pt x="741" y="304"/>
                        <a:pt x="727" y="304"/>
                      </a:cubicBezTo>
                      <a:close/>
                      <a:moveTo>
                        <a:pt x="276" y="116"/>
                      </a:moveTo>
                      <a:cubicBezTo>
                        <a:pt x="274" y="116"/>
                        <a:pt x="274" y="116"/>
                        <a:pt x="274" y="116"/>
                      </a:cubicBezTo>
                      <a:cubicBezTo>
                        <a:pt x="275" y="115"/>
                        <a:pt x="275" y="115"/>
                        <a:pt x="275" y="114"/>
                      </a:cubicBezTo>
                      <a:cubicBezTo>
                        <a:pt x="275" y="114"/>
                        <a:pt x="275" y="114"/>
                        <a:pt x="276" y="113"/>
                      </a:cubicBezTo>
                      <a:lnTo>
                        <a:pt x="276" y="116"/>
                      </a:lnTo>
                      <a:close/>
                      <a:moveTo>
                        <a:pt x="161" y="171"/>
                      </a:moveTo>
                      <a:cubicBezTo>
                        <a:pt x="160" y="172"/>
                        <a:pt x="159" y="173"/>
                        <a:pt x="158" y="174"/>
                      </a:cubicBezTo>
                      <a:cubicBezTo>
                        <a:pt x="158" y="174"/>
                        <a:pt x="158" y="174"/>
                        <a:pt x="158" y="174"/>
                      </a:cubicBezTo>
                      <a:cubicBezTo>
                        <a:pt x="158" y="174"/>
                        <a:pt x="158" y="174"/>
                        <a:pt x="157" y="175"/>
                      </a:cubicBezTo>
                      <a:cubicBezTo>
                        <a:pt x="152" y="176"/>
                        <a:pt x="151" y="179"/>
                        <a:pt x="151" y="180"/>
                      </a:cubicBezTo>
                      <a:cubicBezTo>
                        <a:pt x="151" y="182"/>
                        <a:pt x="153" y="184"/>
                        <a:pt x="154" y="184"/>
                      </a:cubicBezTo>
                      <a:cubicBezTo>
                        <a:pt x="154" y="185"/>
                        <a:pt x="154" y="185"/>
                        <a:pt x="154" y="186"/>
                      </a:cubicBezTo>
                      <a:cubicBezTo>
                        <a:pt x="152" y="184"/>
                        <a:pt x="151" y="181"/>
                        <a:pt x="151" y="179"/>
                      </a:cubicBezTo>
                      <a:cubicBezTo>
                        <a:pt x="150" y="174"/>
                        <a:pt x="152" y="168"/>
                        <a:pt x="155" y="165"/>
                      </a:cubicBezTo>
                      <a:cubicBezTo>
                        <a:pt x="158" y="161"/>
                        <a:pt x="159" y="156"/>
                        <a:pt x="158" y="153"/>
                      </a:cubicBezTo>
                      <a:cubicBezTo>
                        <a:pt x="160" y="157"/>
                        <a:pt x="159" y="161"/>
                        <a:pt x="159" y="163"/>
                      </a:cubicBezTo>
                      <a:cubicBezTo>
                        <a:pt x="159" y="164"/>
                        <a:pt x="159" y="165"/>
                        <a:pt x="159" y="165"/>
                      </a:cubicBezTo>
                      <a:cubicBezTo>
                        <a:pt x="159" y="166"/>
                        <a:pt x="160" y="166"/>
                        <a:pt x="160" y="166"/>
                      </a:cubicBezTo>
                      <a:cubicBezTo>
                        <a:pt x="160" y="166"/>
                        <a:pt x="160" y="166"/>
                        <a:pt x="160" y="166"/>
                      </a:cubicBezTo>
                      <a:cubicBezTo>
                        <a:pt x="160" y="165"/>
                        <a:pt x="160" y="165"/>
                        <a:pt x="160" y="165"/>
                      </a:cubicBezTo>
                      <a:cubicBezTo>
                        <a:pt x="166" y="154"/>
                        <a:pt x="162" y="150"/>
                        <a:pt x="159" y="145"/>
                      </a:cubicBezTo>
                      <a:cubicBezTo>
                        <a:pt x="157" y="143"/>
                        <a:pt x="156" y="141"/>
                        <a:pt x="155" y="139"/>
                      </a:cubicBezTo>
                      <a:cubicBezTo>
                        <a:pt x="155" y="138"/>
                        <a:pt x="155" y="138"/>
                        <a:pt x="154" y="138"/>
                      </a:cubicBezTo>
                      <a:cubicBezTo>
                        <a:pt x="154" y="138"/>
                        <a:pt x="154" y="138"/>
                        <a:pt x="154" y="139"/>
                      </a:cubicBezTo>
                      <a:cubicBezTo>
                        <a:pt x="153" y="140"/>
                        <a:pt x="153" y="143"/>
                        <a:pt x="155" y="147"/>
                      </a:cubicBezTo>
                      <a:cubicBezTo>
                        <a:pt x="155" y="147"/>
                        <a:pt x="155" y="147"/>
                        <a:pt x="155" y="147"/>
                      </a:cubicBezTo>
                      <a:cubicBezTo>
                        <a:pt x="153" y="147"/>
                        <a:pt x="153" y="148"/>
                        <a:pt x="152" y="150"/>
                      </a:cubicBezTo>
                      <a:cubicBezTo>
                        <a:pt x="150" y="154"/>
                        <a:pt x="148" y="160"/>
                        <a:pt x="141" y="160"/>
                      </a:cubicBezTo>
                      <a:cubicBezTo>
                        <a:pt x="140" y="160"/>
                        <a:pt x="138" y="159"/>
                        <a:pt x="136" y="159"/>
                      </a:cubicBezTo>
                      <a:cubicBezTo>
                        <a:pt x="143" y="159"/>
                        <a:pt x="149" y="155"/>
                        <a:pt x="150" y="148"/>
                      </a:cubicBezTo>
                      <a:cubicBezTo>
                        <a:pt x="151" y="142"/>
                        <a:pt x="149" y="136"/>
                        <a:pt x="144" y="134"/>
                      </a:cubicBezTo>
                      <a:cubicBezTo>
                        <a:pt x="143" y="133"/>
                        <a:pt x="142" y="131"/>
                        <a:pt x="141" y="129"/>
                      </a:cubicBezTo>
                      <a:cubicBezTo>
                        <a:pt x="140" y="128"/>
                        <a:pt x="139" y="127"/>
                        <a:pt x="138" y="125"/>
                      </a:cubicBezTo>
                      <a:cubicBezTo>
                        <a:pt x="139" y="126"/>
                        <a:pt x="140" y="127"/>
                        <a:pt x="141" y="127"/>
                      </a:cubicBezTo>
                      <a:cubicBezTo>
                        <a:pt x="142" y="127"/>
                        <a:pt x="142" y="127"/>
                        <a:pt x="142" y="127"/>
                      </a:cubicBezTo>
                      <a:cubicBezTo>
                        <a:pt x="142" y="124"/>
                        <a:pt x="142" y="124"/>
                        <a:pt x="142" y="124"/>
                      </a:cubicBezTo>
                      <a:cubicBezTo>
                        <a:pt x="142" y="125"/>
                        <a:pt x="142" y="125"/>
                        <a:pt x="142" y="125"/>
                      </a:cubicBezTo>
                      <a:cubicBezTo>
                        <a:pt x="142" y="127"/>
                        <a:pt x="143" y="127"/>
                        <a:pt x="144" y="127"/>
                      </a:cubicBezTo>
                      <a:cubicBezTo>
                        <a:pt x="146" y="127"/>
                        <a:pt x="146" y="124"/>
                        <a:pt x="146" y="121"/>
                      </a:cubicBezTo>
                      <a:cubicBezTo>
                        <a:pt x="146" y="119"/>
                        <a:pt x="146" y="116"/>
                        <a:pt x="146" y="114"/>
                      </a:cubicBezTo>
                      <a:cubicBezTo>
                        <a:pt x="146" y="127"/>
                        <a:pt x="148" y="127"/>
                        <a:pt x="149" y="127"/>
                      </a:cubicBezTo>
                      <a:cubicBezTo>
                        <a:pt x="151" y="127"/>
                        <a:pt x="151" y="125"/>
                        <a:pt x="151" y="123"/>
                      </a:cubicBezTo>
                      <a:cubicBezTo>
                        <a:pt x="151" y="124"/>
                        <a:pt x="152" y="125"/>
                        <a:pt x="152" y="126"/>
                      </a:cubicBezTo>
                      <a:cubicBezTo>
                        <a:pt x="153" y="127"/>
                        <a:pt x="154" y="127"/>
                        <a:pt x="155" y="127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55" y="126"/>
                        <a:pt x="155" y="117"/>
                        <a:pt x="158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4" y="125"/>
                        <a:pt x="157" y="135"/>
                        <a:pt x="162" y="140"/>
                      </a:cubicBezTo>
                      <a:cubicBezTo>
                        <a:pt x="173" y="152"/>
                        <a:pt x="167" y="161"/>
                        <a:pt x="161" y="171"/>
                      </a:cubicBezTo>
                      <a:close/>
                      <a:moveTo>
                        <a:pt x="127" y="157"/>
                      </a:moveTo>
                      <a:cubicBezTo>
                        <a:pt x="126" y="157"/>
                        <a:pt x="125" y="158"/>
                        <a:pt x="124" y="158"/>
                      </a:cubicBezTo>
                      <a:cubicBezTo>
                        <a:pt x="125" y="157"/>
                        <a:pt x="126" y="157"/>
                        <a:pt x="126" y="157"/>
                      </a:cubicBezTo>
                      <a:cubicBezTo>
                        <a:pt x="126" y="157"/>
                        <a:pt x="127" y="157"/>
                        <a:pt x="127" y="157"/>
                      </a:cubicBezTo>
                      <a:close/>
                      <a:moveTo>
                        <a:pt x="142" y="150"/>
                      </a:moveTo>
                      <a:cubicBezTo>
                        <a:pt x="146" y="141"/>
                        <a:pt x="141" y="137"/>
                        <a:pt x="136" y="133"/>
                      </a:cubicBezTo>
                      <a:cubicBezTo>
                        <a:pt x="133" y="130"/>
                        <a:pt x="129" y="127"/>
                        <a:pt x="128" y="123"/>
                      </a:cubicBezTo>
                      <a:cubicBezTo>
                        <a:pt x="130" y="127"/>
                        <a:pt x="133" y="130"/>
                        <a:pt x="136" y="132"/>
                      </a:cubicBezTo>
                      <a:cubicBezTo>
                        <a:pt x="142" y="138"/>
                        <a:pt x="147" y="142"/>
                        <a:pt x="143" y="149"/>
                      </a:cubicBezTo>
                      <a:cubicBezTo>
                        <a:pt x="142" y="151"/>
                        <a:pt x="141" y="153"/>
                        <a:pt x="140" y="153"/>
                      </a:cubicBezTo>
                      <a:cubicBezTo>
                        <a:pt x="140" y="153"/>
                        <a:pt x="141" y="151"/>
                        <a:pt x="142" y="150"/>
                      </a:cubicBezTo>
                      <a:close/>
                      <a:moveTo>
                        <a:pt x="142" y="117"/>
                      </a:moveTo>
                      <a:cubicBezTo>
                        <a:pt x="142" y="114"/>
                        <a:pt x="142" y="114"/>
                        <a:pt x="142" y="114"/>
                      </a:cubicBezTo>
                      <a:cubicBezTo>
                        <a:pt x="143" y="114"/>
                        <a:pt x="143" y="114"/>
                        <a:pt x="143" y="114"/>
                      </a:cubicBezTo>
                      <a:cubicBezTo>
                        <a:pt x="142" y="115"/>
                        <a:pt x="142" y="116"/>
                        <a:pt x="142" y="117"/>
                      </a:cubicBezTo>
                      <a:close/>
                      <a:moveTo>
                        <a:pt x="136" y="120"/>
                      </a:moveTo>
                      <a:cubicBezTo>
                        <a:pt x="136" y="121"/>
                        <a:pt x="136" y="123"/>
                        <a:pt x="137" y="124"/>
                      </a:cubicBezTo>
                      <a:cubicBezTo>
                        <a:pt x="136" y="123"/>
                        <a:pt x="136" y="121"/>
                        <a:pt x="136" y="120"/>
                      </a:cubicBezTo>
                      <a:close/>
                      <a:moveTo>
                        <a:pt x="183" y="96"/>
                      </a:moveTo>
                      <a:cubicBezTo>
                        <a:pt x="190" y="93"/>
                        <a:pt x="197" y="90"/>
                        <a:pt x="203" y="90"/>
                      </a:cubicBezTo>
                      <a:cubicBezTo>
                        <a:pt x="205" y="90"/>
                        <a:pt x="207" y="90"/>
                        <a:pt x="208" y="91"/>
                      </a:cubicBezTo>
                      <a:cubicBezTo>
                        <a:pt x="213" y="94"/>
                        <a:pt x="215" y="97"/>
                        <a:pt x="214" y="102"/>
                      </a:cubicBezTo>
                      <a:cubicBezTo>
                        <a:pt x="214" y="100"/>
                        <a:pt x="214" y="98"/>
                        <a:pt x="213" y="97"/>
                      </a:cubicBezTo>
                      <a:cubicBezTo>
                        <a:pt x="212" y="94"/>
                        <a:pt x="208" y="93"/>
                        <a:pt x="203" y="93"/>
                      </a:cubicBezTo>
                      <a:cubicBezTo>
                        <a:pt x="198" y="93"/>
                        <a:pt x="191" y="95"/>
                        <a:pt x="185" y="98"/>
                      </a:cubicBezTo>
                      <a:cubicBezTo>
                        <a:pt x="180" y="100"/>
                        <a:pt x="173" y="103"/>
                        <a:pt x="168" y="103"/>
                      </a:cubicBezTo>
                      <a:cubicBezTo>
                        <a:pt x="165" y="104"/>
                        <a:pt x="161" y="104"/>
                        <a:pt x="158" y="104"/>
                      </a:cubicBezTo>
                      <a:cubicBezTo>
                        <a:pt x="154" y="105"/>
                        <a:pt x="150" y="106"/>
                        <a:pt x="146" y="106"/>
                      </a:cubicBezTo>
                      <a:cubicBezTo>
                        <a:pt x="149" y="106"/>
                        <a:pt x="153" y="105"/>
                        <a:pt x="156" y="104"/>
                      </a:cubicBezTo>
                      <a:cubicBezTo>
                        <a:pt x="161" y="104"/>
                        <a:pt x="166" y="103"/>
                        <a:pt x="171" y="101"/>
                      </a:cubicBezTo>
                      <a:cubicBezTo>
                        <a:pt x="175" y="100"/>
                        <a:pt x="179" y="98"/>
                        <a:pt x="183" y="96"/>
                      </a:cubicBezTo>
                      <a:close/>
                      <a:moveTo>
                        <a:pt x="201" y="137"/>
                      </a:moveTo>
                      <a:cubicBezTo>
                        <a:pt x="202" y="133"/>
                        <a:pt x="204" y="129"/>
                        <a:pt x="207" y="123"/>
                      </a:cubicBezTo>
                      <a:cubicBezTo>
                        <a:pt x="207" y="122"/>
                        <a:pt x="208" y="120"/>
                        <a:pt x="209" y="119"/>
                      </a:cubicBezTo>
                      <a:cubicBezTo>
                        <a:pt x="209" y="119"/>
                        <a:pt x="209" y="119"/>
                        <a:pt x="209" y="119"/>
                      </a:cubicBezTo>
                      <a:cubicBezTo>
                        <a:pt x="205" y="129"/>
                        <a:pt x="200" y="140"/>
                        <a:pt x="203" y="149"/>
                      </a:cubicBezTo>
                      <a:cubicBezTo>
                        <a:pt x="204" y="152"/>
                        <a:pt x="206" y="154"/>
                        <a:pt x="207" y="156"/>
                      </a:cubicBezTo>
                      <a:cubicBezTo>
                        <a:pt x="201" y="151"/>
                        <a:pt x="199" y="145"/>
                        <a:pt x="201" y="137"/>
                      </a:cubicBezTo>
                      <a:close/>
                      <a:moveTo>
                        <a:pt x="194" y="122"/>
                      </a:moveTo>
                      <a:cubicBezTo>
                        <a:pt x="197" y="114"/>
                        <a:pt x="200" y="106"/>
                        <a:pt x="196" y="99"/>
                      </a:cubicBezTo>
                      <a:cubicBezTo>
                        <a:pt x="197" y="99"/>
                        <a:pt x="197" y="99"/>
                        <a:pt x="197" y="99"/>
                      </a:cubicBezTo>
                      <a:cubicBezTo>
                        <a:pt x="199" y="101"/>
                        <a:pt x="199" y="104"/>
                        <a:pt x="199" y="107"/>
                      </a:cubicBezTo>
                      <a:cubicBezTo>
                        <a:pt x="199" y="109"/>
                        <a:pt x="199" y="112"/>
                        <a:pt x="200" y="112"/>
                      </a:cubicBezTo>
                      <a:cubicBezTo>
                        <a:pt x="201" y="112"/>
                        <a:pt x="202" y="111"/>
                        <a:pt x="202" y="111"/>
                      </a:cubicBezTo>
                      <a:cubicBezTo>
                        <a:pt x="202" y="110"/>
                        <a:pt x="203" y="109"/>
                        <a:pt x="203" y="109"/>
                      </a:cubicBezTo>
                      <a:cubicBezTo>
                        <a:pt x="203" y="109"/>
                        <a:pt x="203" y="109"/>
                        <a:pt x="203" y="109"/>
                      </a:cubicBezTo>
                      <a:cubicBezTo>
                        <a:pt x="203" y="109"/>
                        <a:pt x="204" y="109"/>
                        <a:pt x="204" y="109"/>
                      </a:cubicBezTo>
                      <a:cubicBezTo>
                        <a:pt x="206" y="109"/>
                        <a:pt x="206" y="103"/>
                        <a:pt x="206" y="99"/>
                      </a:cubicBezTo>
                      <a:cubicBezTo>
                        <a:pt x="209" y="102"/>
                        <a:pt x="205" y="111"/>
                        <a:pt x="202" y="118"/>
                      </a:cubicBezTo>
                      <a:cubicBezTo>
                        <a:pt x="201" y="120"/>
                        <a:pt x="201" y="122"/>
                        <a:pt x="200" y="124"/>
                      </a:cubicBezTo>
                      <a:cubicBezTo>
                        <a:pt x="198" y="128"/>
                        <a:pt x="193" y="137"/>
                        <a:pt x="196" y="148"/>
                      </a:cubicBezTo>
                      <a:cubicBezTo>
                        <a:pt x="195" y="147"/>
                        <a:pt x="194" y="146"/>
                        <a:pt x="194" y="145"/>
                      </a:cubicBezTo>
                      <a:cubicBezTo>
                        <a:pt x="192" y="143"/>
                        <a:pt x="190" y="141"/>
                        <a:pt x="190" y="139"/>
                      </a:cubicBezTo>
                      <a:cubicBezTo>
                        <a:pt x="190" y="133"/>
                        <a:pt x="192" y="128"/>
                        <a:pt x="194" y="122"/>
                      </a:cubicBezTo>
                      <a:close/>
                      <a:moveTo>
                        <a:pt x="176" y="85"/>
                      </a:moveTo>
                      <a:cubicBezTo>
                        <a:pt x="175" y="85"/>
                        <a:pt x="175" y="85"/>
                        <a:pt x="175" y="85"/>
                      </a:cubicBezTo>
                      <a:cubicBezTo>
                        <a:pt x="176" y="86"/>
                        <a:pt x="176" y="86"/>
                        <a:pt x="176" y="86"/>
                      </a:cubicBezTo>
                      <a:cubicBezTo>
                        <a:pt x="177" y="87"/>
                        <a:pt x="179" y="87"/>
                        <a:pt x="181" y="86"/>
                      </a:cubicBezTo>
                      <a:cubicBezTo>
                        <a:pt x="181" y="86"/>
                        <a:pt x="181" y="87"/>
                        <a:pt x="181" y="87"/>
                      </a:cubicBezTo>
                      <a:cubicBezTo>
                        <a:pt x="181" y="87"/>
                        <a:pt x="181" y="88"/>
                        <a:pt x="181" y="88"/>
                      </a:cubicBezTo>
                      <a:cubicBezTo>
                        <a:pt x="181" y="89"/>
                        <a:pt x="181" y="89"/>
                        <a:pt x="181" y="89"/>
                      </a:cubicBezTo>
                      <a:cubicBezTo>
                        <a:pt x="182" y="88"/>
                        <a:pt x="182" y="88"/>
                        <a:pt x="182" y="88"/>
                      </a:cubicBezTo>
                      <a:cubicBezTo>
                        <a:pt x="182" y="88"/>
                        <a:pt x="190" y="85"/>
                        <a:pt x="196" y="85"/>
                      </a:cubicBezTo>
                      <a:cubicBezTo>
                        <a:pt x="197" y="85"/>
                        <a:pt x="198" y="85"/>
                        <a:pt x="198" y="85"/>
                      </a:cubicBezTo>
                      <a:cubicBezTo>
                        <a:pt x="193" y="86"/>
                        <a:pt x="190" y="88"/>
                        <a:pt x="185" y="90"/>
                      </a:cubicBezTo>
                      <a:cubicBezTo>
                        <a:pt x="180" y="93"/>
                        <a:pt x="174" y="96"/>
                        <a:pt x="164" y="98"/>
                      </a:cubicBezTo>
                      <a:cubicBezTo>
                        <a:pt x="165" y="96"/>
                        <a:pt x="167" y="94"/>
                        <a:pt x="169" y="92"/>
                      </a:cubicBezTo>
                      <a:cubicBezTo>
                        <a:pt x="173" y="86"/>
                        <a:pt x="179" y="78"/>
                        <a:pt x="184" y="78"/>
                      </a:cubicBezTo>
                      <a:cubicBezTo>
                        <a:pt x="186" y="78"/>
                        <a:pt x="186" y="78"/>
                        <a:pt x="186" y="78"/>
                      </a:cubicBezTo>
                      <a:cubicBezTo>
                        <a:pt x="182" y="81"/>
                        <a:pt x="176" y="85"/>
                        <a:pt x="176" y="85"/>
                      </a:cubicBezTo>
                      <a:close/>
                      <a:moveTo>
                        <a:pt x="192" y="83"/>
                      </a:moveTo>
                      <a:cubicBezTo>
                        <a:pt x="192" y="83"/>
                        <a:pt x="192" y="83"/>
                        <a:pt x="192" y="83"/>
                      </a:cubicBezTo>
                      <a:cubicBezTo>
                        <a:pt x="192" y="83"/>
                        <a:pt x="192" y="83"/>
                        <a:pt x="192" y="83"/>
                      </a:cubicBezTo>
                      <a:cubicBezTo>
                        <a:pt x="192" y="83"/>
                        <a:pt x="192" y="83"/>
                        <a:pt x="192" y="83"/>
                      </a:cubicBezTo>
                      <a:close/>
                      <a:moveTo>
                        <a:pt x="568" y="145"/>
                      </a:moveTo>
                      <a:cubicBezTo>
                        <a:pt x="569" y="137"/>
                        <a:pt x="565" y="129"/>
                        <a:pt x="562" y="120"/>
                      </a:cubicBezTo>
                      <a:cubicBezTo>
                        <a:pt x="556" y="108"/>
                        <a:pt x="551" y="97"/>
                        <a:pt x="562" y="91"/>
                      </a:cubicBezTo>
                      <a:cubicBezTo>
                        <a:pt x="567" y="91"/>
                        <a:pt x="567" y="91"/>
                        <a:pt x="567" y="91"/>
                      </a:cubicBezTo>
                      <a:cubicBezTo>
                        <a:pt x="573" y="91"/>
                        <a:pt x="578" y="94"/>
                        <a:pt x="583" y="96"/>
                      </a:cubicBezTo>
                      <a:cubicBezTo>
                        <a:pt x="589" y="99"/>
                        <a:pt x="594" y="101"/>
                        <a:pt x="600" y="101"/>
                      </a:cubicBezTo>
                      <a:cubicBezTo>
                        <a:pt x="604" y="103"/>
                        <a:pt x="609" y="104"/>
                        <a:pt x="614" y="104"/>
                      </a:cubicBezTo>
                      <a:cubicBezTo>
                        <a:pt x="619" y="105"/>
                        <a:pt x="624" y="106"/>
                        <a:pt x="628" y="107"/>
                      </a:cubicBezTo>
                      <a:cubicBezTo>
                        <a:pt x="622" y="106"/>
                        <a:pt x="616" y="105"/>
                        <a:pt x="611" y="105"/>
                      </a:cubicBezTo>
                      <a:cubicBezTo>
                        <a:pt x="611" y="105"/>
                        <a:pt x="611" y="105"/>
                        <a:pt x="611" y="105"/>
                      </a:cubicBezTo>
                      <a:cubicBezTo>
                        <a:pt x="599" y="103"/>
                        <a:pt x="592" y="100"/>
                        <a:pt x="586" y="97"/>
                      </a:cubicBezTo>
                      <a:cubicBezTo>
                        <a:pt x="579" y="95"/>
                        <a:pt x="574" y="93"/>
                        <a:pt x="567" y="93"/>
                      </a:cubicBezTo>
                      <a:cubicBezTo>
                        <a:pt x="562" y="93"/>
                        <a:pt x="559" y="94"/>
                        <a:pt x="557" y="97"/>
                      </a:cubicBezTo>
                      <a:cubicBezTo>
                        <a:pt x="554" y="102"/>
                        <a:pt x="559" y="113"/>
                        <a:pt x="564" y="123"/>
                      </a:cubicBezTo>
                      <a:cubicBezTo>
                        <a:pt x="566" y="129"/>
                        <a:pt x="569" y="133"/>
                        <a:pt x="570" y="137"/>
                      </a:cubicBezTo>
                      <a:cubicBezTo>
                        <a:pt x="572" y="147"/>
                        <a:pt x="568" y="154"/>
                        <a:pt x="557" y="160"/>
                      </a:cubicBezTo>
                      <a:cubicBezTo>
                        <a:pt x="563" y="156"/>
                        <a:pt x="568" y="151"/>
                        <a:pt x="568" y="145"/>
                      </a:cubicBezTo>
                      <a:close/>
                      <a:moveTo>
                        <a:pt x="641" y="118"/>
                      </a:moveTo>
                      <a:cubicBezTo>
                        <a:pt x="642" y="119"/>
                        <a:pt x="642" y="120"/>
                        <a:pt x="642" y="121"/>
                      </a:cubicBezTo>
                      <a:cubicBezTo>
                        <a:pt x="642" y="126"/>
                        <a:pt x="640" y="128"/>
                        <a:pt x="637" y="131"/>
                      </a:cubicBezTo>
                      <a:cubicBezTo>
                        <a:pt x="639" y="129"/>
                        <a:pt x="641" y="126"/>
                        <a:pt x="641" y="124"/>
                      </a:cubicBezTo>
                      <a:cubicBezTo>
                        <a:pt x="642" y="122"/>
                        <a:pt x="642" y="120"/>
                        <a:pt x="641" y="118"/>
                      </a:cubicBezTo>
                      <a:close/>
                      <a:moveTo>
                        <a:pt x="634" y="154"/>
                      </a:moveTo>
                      <a:cubicBezTo>
                        <a:pt x="635" y="154"/>
                        <a:pt x="635" y="154"/>
                        <a:pt x="635" y="154"/>
                      </a:cubicBezTo>
                      <a:cubicBezTo>
                        <a:pt x="635" y="154"/>
                        <a:pt x="635" y="154"/>
                        <a:pt x="635" y="154"/>
                      </a:cubicBezTo>
                      <a:cubicBezTo>
                        <a:pt x="634" y="155"/>
                        <a:pt x="633" y="155"/>
                        <a:pt x="633" y="155"/>
                      </a:cubicBezTo>
                      <a:cubicBezTo>
                        <a:pt x="630" y="155"/>
                        <a:pt x="629" y="153"/>
                        <a:pt x="628" y="152"/>
                      </a:cubicBezTo>
                      <a:cubicBezTo>
                        <a:pt x="627" y="150"/>
                        <a:pt x="627" y="147"/>
                        <a:pt x="627" y="145"/>
                      </a:cubicBezTo>
                      <a:cubicBezTo>
                        <a:pt x="627" y="146"/>
                        <a:pt x="628" y="148"/>
                        <a:pt x="629" y="150"/>
                      </a:cubicBezTo>
                      <a:cubicBezTo>
                        <a:pt x="630" y="153"/>
                        <a:pt x="632" y="154"/>
                        <a:pt x="634" y="154"/>
                      </a:cubicBezTo>
                      <a:close/>
                      <a:moveTo>
                        <a:pt x="619" y="150"/>
                      </a:moveTo>
                      <a:cubicBezTo>
                        <a:pt x="619" y="148"/>
                        <a:pt x="618" y="148"/>
                        <a:pt x="618" y="148"/>
                      </a:cubicBezTo>
                      <a:cubicBezTo>
                        <a:pt x="617" y="148"/>
                        <a:pt x="615" y="149"/>
                        <a:pt x="614" y="152"/>
                      </a:cubicBezTo>
                      <a:cubicBezTo>
                        <a:pt x="613" y="154"/>
                        <a:pt x="611" y="159"/>
                        <a:pt x="616" y="166"/>
                      </a:cubicBezTo>
                      <a:cubicBezTo>
                        <a:pt x="618" y="168"/>
                        <a:pt x="621" y="174"/>
                        <a:pt x="620" y="179"/>
                      </a:cubicBezTo>
                      <a:cubicBezTo>
                        <a:pt x="620" y="181"/>
                        <a:pt x="619" y="184"/>
                        <a:pt x="616" y="186"/>
                      </a:cubicBezTo>
                      <a:cubicBezTo>
                        <a:pt x="616" y="185"/>
                        <a:pt x="616" y="185"/>
                        <a:pt x="616" y="184"/>
                      </a:cubicBezTo>
                      <a:cubicBezTo>
                        <a:pt x="618" y="184"/>
                        <a:pt x="619" y="182"/>
                        <a:pt x="619" y="180"/>
                      </a:cubicBezTo>
                      <a:cubicBezTo>
                        <a:pt x="620" y="179"/>
                        <a:pt x="619" y="176"/>
                        <a:pt x="614" y="175"/>
                      </a:cubicBezTo>
                      <a:cubicBezTo>
                        <a:pt x="613" y="175"/>
                        <a:pt x="613" y="174"/>
                        <a:pt x="613" y="174"/>
                      </a:cubicBezTo>
                      <a:cubicBezTo>
                        <a:pt x="612" y="174"/>
                        <a:pt x="612" y="173"/>
                        <a:pt x="612" y="173"/>
                      </a:cubicBezTo>
                      <a:cubicBezTo>
                        <a:pt x="610" y="171"/>
                        <a:pt x="609" y="169"/>
                        <a:pt x="608" y="167"/>
                      </a:cubicBezTo>
                      <a:cubicBezTo>
                        <a:pt x="599" y="153"/>
                        <a:pt x="603" y="147"/>
                        <a:pt x="608" y="140"/>
                      </a:cubicBezTo>
                      <a:cubicBezTo>
                        <a:pt x="612" y="134"/>
                        <a:pt x="618" y="126"/>
                        <a:pt x="611" y="112"/>
                      </a:cubicBezTo>
                      <a:cubicBezTo>
                        <a:pt x="613" y="112"/>
                        <a:pt x="613" y="112"/>
                        <a:pt x="613" y="112"/>
                      </a:cubicBezTo>
                      <a:cubicBezTo>
                        <a:pt x="615" y="117"/>
                        <a:pt x="615" y="126"/>
                        <a:pt x="615" y="127"/>
                      </a:cubicBezTo>
                      <a:cubicBezTo>
                        <a:pt x="615" y="127"/>
                        <a:pt x="615" y="127"/>
                        <a:pt x="615" y="127"/>
                      </a:cubicBezTo>
                      <a:cubicBezTo>
                        <a:pt x="616" y="127"/>
                        <a:pt x="616" y="127"/>
                        <a:pt x="616" y="127"/>
                      </a:cubicBezTo>
                      <a:cubicBezTo>
                        <a:pt x="617" y="127"/>
                        <a:pt x="618" y="127"/>
                        <a:pt x="618" y="126"/>
                      </a:cubicBezTo>
                      <a:cubicBezTo>
                        <a:pt x="619" y="125"/>
                        <a:pt x="619" y="124"/>
                        <a:pt x="620" y="123"/>
                      </a:cubicBezTo>
                      <a:cubicBezTo>
                        <a:pt x="620" y="125"/>
                        <a:pt x="620" y="127"/>
                        <a:pt x="621" y="127"/>
                      </a:cubicBezTo>
                      <a:cubicBezTo>
                        <a:pt x="622" y="127"/>
                        <a:pt x="624" y="127"/>
                        <a:pt x="624" y="117"/>
                      </a:cubicBezTo>
                      <a:cubicBezTo>
                        <a:pt x="625" y="118"/>
                        <a:pt x="625" y="119"/>
                        <a:pt x="625" y="120"/>
                      </a:cubicBezTo>
                      <a:cubicBezTo>
                        <a:pt x="626" y="121"/>
                        <a:pt x="626" y="123"/>
                        <a:pt x="626" y="124"/>
                      </a:cubicBezTo>
                      <a:cubicBezTo>
                        <a:pt x="626" y="125"/>
                        <a:pt x="626" y="126"/>
                        <a:pt x="626" y="126"/>
                      </a:cubicBezTo>
                      <a:cubicBezTo>
                        <a:pt x="626" y="126"/>
                        <a:pt x="626" y="126"/>
                        <a:pt x="626" y="126"/>
                      </a:cubicBezTo>
                      <a:cubicBezTo>
                        <a:pt x="627" y="126"/>
                        <a:pt x="628" y="126"/>
                        <a:pt x="628" y="125"/>
                      </a:cubicBezTo>
                      <a:cubicBezTo>
                        <a:pt x="629" y="123"/>
                        <a:pt x="630" y="119"/>
                        <a:pt x="628" y="114"/>
                      </a:cubicBezTo>
                      <a:cubicBezTo>
                        <a:pt x="629" y="114"/>
                        <a:pt x="629" y="114"/>
                        <a:pt x="629" y="114"/>
                      </a:cubicBezTo>
                      <a:cubicBezTo>
                        <a:pt x="630" y="116"/>
                        <a:pt x="631" y="122"/>
                        <a:pt x="629" y="124"/>
                      </a:cubicBezTo>
                      <a:cubicBezTo>
                        <a:pt x="629" y="124"/>
                        <a:pt x="629" y="124"/>
                        <a:pt x="629" y="124"/>
                      </a:cubicBezTo>
                      <a:cubicBezTo>
                        <a:pt x="629" y="124"/>
                        <a:pt x="629" y="124"/>
                        <a:pt x="629" y="124"/>
                      </a:cubicBezTo>
                      <a:cubicBezTo>
                        <a:pt x="629" y="125"/>
                        <a:pt x="629" y="125"/>
                        <a:pt x="629" y="126"/>
                      </a:cubicBezTo>
                      <a:cubicBezTo>
                        <a:pt x="630" y="126"/>
                        <a:pt x="630" y="127"/>
                        <a:pt x="630" y="127"/>
                      </a:cubicBezTo>
                      <a:cubicBezTo>
                        <a:pt x="631" y="127"/>
                        <a:pt x="632" y="126"/>
                        <a:pt x="632" y="125"/>
                      </a:cubicBezTo>
                      <a:cubicBezTo>
                        <a:pt x="633" y="124"/>
                        <a:pt x="634" y="121"/>
                        <a:pt x="633" y="118"/>
                      </a:cubicBezTo>
                      <a:cubicBezTo>
                        <a:pt x="634" y="118"/>
                        <a:pt x="634" y="119"/>
                        <a:pt x="635" y="120"/>
                      </a:cubicBezTo>
                      <a:cubicBezTo>
                        <a:pt x="635" y="123"/>
                        <a:pt x="632" y="126"/>
                        <a:pt x="630" y="129"/>
                      </a:cubicBezTo>
                      <a:cubicBezTo>
                        <a:pt x="628" y="131"/>
                        <a:pt x="627" y="133"/>
                        <a:pt x="626" y="134"/>
                      </a:cubicBezTo>
                      <a:cubicBezTo>
                        <a:pt x="621" y="137"/>
                        <a:pt x="618" y="145"/>
                        <a:pt x="621" y="152"/>
                      </a:cubicBezTo>
                      <a:cubicBezTo>
                        <a:pt x="622" y="155"/>
                        <a:pt x="623" y="157"/>
                        <a:pt x="626" y="159"/>
                      </a:cubicBezTo>
                      <a:cubicBezTo>
                        <a:pt x="622" y="157"/>
                        <a:pt x="619" y="153"/>
                        <a:pt x="619" y="150"/>
                      </a:cubicBezTo>
                      <a:close/>
                      <a:moveTo>
                        <a:pt x="573" y="126"/>
                      </a:moveTo>
                      <a:cubicBezTo>
                        <a:pt x="573" y="124"/>
                        <a:pt x="571" y="121"/>
                        <a:pt x="569" y="118"/>
                      </a:cubicBezTo>
                      <a:cubicBezTo>
                        <a:pt x="566" y="112"/>
                        <a:pt x="562" y="104"/>
                        <a:pt x="563" y="100"/>
                      </a:cubicBezTo>
                      <a:cubicBezTo>
                        <a:pt x="563" y="100"/>
                        <a:pt x="564" y="99"/>
                        <a:pt x="564" y="99"/>
                      </a:cubicBezTo>
                      <a:cubicBezTo>
                        <a:pt x="564" y="100"/>
                        <a:pt x="564" y="102"/>
                        <a:pt x="564" y="104"/>
                      </a:cubicBezTo>
                      <a:cubicBezTo>
                        <a:pt x="565" y="108"/>
                        <a:pt x="566" y="109"/>
                        <a:pt x="567" y="109"/>
                      </a:cubicBezTo>
                      <a:cubicBezTo>
                        <a:pt x="567" y="109"/>
                        <a:pt x="567" y="109"/>
                        <a:pt x="568" y="109"/>
                      </a:cubicBezTo>
                      <a:cubicBezTo>
                        <a:pt x="568" y="109"/>
                        <a:pt x="568" y="109"/>
                        <a:pt x="568" y="109"/>
                      </a:cubicBezTo>
                      <a:cubicBezTo>
                        <a:pt x="568" y="109"/>
                        <a:pt x="568" y="109"/>
                        <a:pt x="568" y="109"/>
                      </a:cubicBezTo>
                      <a:cubicBezTo>
                        <a:pt x="568" y="109"/>
                        <a:pt x="568" y="108"/>
                        <a:pt x="568" y="108"/>
                      </a:cubicBezTo>
                      <a:cubicBezTo>
                        <a:pt x="568" y="110"/>
                        <a:pt x="568" y="110"/>
                        <a:pt x="569" y="111"/>
                      </a:cubicBezTo>
                      <a:cubicBezTo>
                        <a:pt x="569" y="112"/>
                        <a:pt x="570" y="112"/>
                        <a:pt x="570" y="112"/>
                      </a:cubicBezTo>
                      <a:cubicBezTo>
                        <a:pt x="572" y="112"/>
                        <a:pt x="572" y="109"/>
                        <a:pt x="572" y="107"/>
                      </a:cubicBezTo>
                      <a:cubicBezTo>
                        <a:pt x="572" y="104"/>
                        <a:pt x="572" y="101"/>
                        <a:pt x="573" y="99"/>
                      </a:cubicBezTo>
                      <a:cubicBezTo>
                        <a:pt x="575" y="99"/>
                        <a:pt x="575" y="99"/>
                        <a:pt x="575" y="99"/>
                      </a:cubicBezTo>
                      <a:cubicBezTo>
                        <a:pt x="570" y="107"/>
                        <a:pt x="573" y="115"/>
                        <a:pt x="576" y="123"/>
                      </a:cubicBezTo>
                      <a:cubicBezTo>
                        <a:pt x="579" y="132"/>
                        <a:pt x="582" y="141"/>
                        <a:pt x="575" y="150"/>
                      </a:cubicBezTo>
                      <a:cubicBezTo>
                        <a:pt x="578" y="141"/>
                        <a:pt x="576" y="132"/>
                        <a:pt x="573" y="126"/>
                      </a:cubicBezTo>
                      <a:close/>
                      <a:moveTo>
                        <a:pt x="640" y="153"/>
                      </a:moveTo>
                      <a:cubicBezTo>
                        <a:pt x="641" y="153"/>
                        <a:pt x="641" y="153"/>
                        <a:pt x="641" y="153"/>
                      </a:cubicBezTo>
                      <a:cubicBezTo>
                        <a:pt x="643" y="152"/>
                        <a:pt x="646" y="152"/>
                        <a:pt x="647" y="152"/>
                      </a:cubicBezTo>
                      <a:cubicBezTo>
                        <a:pt x="648" y="152"/>
                        <a:pt x="649" y="152"/>
                        <a:pt x="649" y="152"/>
                      </a:cubicBezTo>
                      <a:cubicBezTo>
                        <a:pt x="648" y="152"/>
                        <a:pt x="645" y="152"/>
                        <a:pt x="640" y="153"/>
                      </a:cubicBezTo>
                      <a:close/>
                      <a:moveTo>
                        <a:pt x="585" y="90"/>
                      </a:moveTo>
                      <a:cubicBezTo>
                        <a:pt x="582" y="89"/>
                        <a:pt x="578" y="87"/>
                        <a:pt x="574" y="86"/>
                      </a:cubicBezTo>
                      <a:cubicBezTo>
                        <a:pt x="579" y="86"/>
                        <a:pt x="585" y="86"/>
                        <a:pt x="589" y="88"/>
                      </a:cubicBezTo>
                      <a:cubicBezTo>
                        <a:pt x="590" y="89"/>
                        <a:pt x="590" y="89"/>
                        <a:pt x="590" y="89"/>
                      </a:cubicBezTo>
                      <a:cubicBezTo>
                        <a:pt x="591" y="88"/>
                        <a:pt x="590" y="87"/>
                        <a:pt x="590" y="86"/>
                      </a:cubicBezTo>
                      <a:cubicBezTo>
                        <a:pt x="592" y="87"/>
                        <a:pt x="594" y="87"/>
                        <a:pt x="595" y="86"/>
                      </a:cubicBezTo>
                      <a:cubicBezTo>
                        <a:pt x="595" y="85"/>
                        <a:pt x="595" y="85"/>
                        <a:pt x="595" y="85"/>
                      </a:cubicBezTo>
                      <a:cubicBezTo>
                        <a:pt x="595" y="85"/>
                        <a:pt x="595" y="85"/>
                        <a:pt x="595" y="85"/>
                      </a:cubicBezTo>
                      <a:cubicBezTo>
                        <a:pt x="595" y="85"/>
                        <a:pt x="588" y="81"/>
                        <a:pt x="585" y="78"/>
                      </a:cubicBezTo>
                      <a:cubicBezTo>
                        <a:pt x="585" y="78"/>
                        <a:pt x="585" y="78"/>
                        <a:pt x="585" y="78"/>
                      </a:cubicBezTo>
                      <a:cubicBezTo>
                        <a:pt x="591" y="78"/>
                        <a:pt x="597" y="86"/>
                        <a:pt x="602" y="92"/>
                      </a:cubicBezTo>
                      <a:cubicBezTo>
                        <a:pt x="604" y="94"/>
                        <a:pt x="605" y="96"/>
                        <a:pt x="607" y="98"/>
                      </a:cubicBezTo>
                      <a:cubicBezTo>
                        <a:pt x="597" y="96"/>
                        <a:pt x="591" y="93"/>
                        <a:pt x="585" y="90"/>
                      </a:cubicBezTo>
                      <a:close/>
                      <a:moveTo>
                        <a:pt x="235" y="137"/>
                      </a:moveTo>
                      <a:cubicBezTo>
                        <a:pt x="235" y="138"/>
                        <a:pt x="235" y="138"/>
                        <a:pt x="235" y="138"/>
                      </a:cubicBezTo>
                      <a:cubicBezTo>
                        <a:pt x="234" y="137"/>
                        <a:pt x="233" y="137"/>
                        <a:pt x="233" y="135"/>
                      </a:cubicBezTo>
                      <a:lnTo>
                        <a:pt x="235" y="137"/>
                      </a:lnTo>
                      <a:close/>
                      <a:moveTo>
                        <a:pt x="238" y="140"/>
                      </a:moveTo>
                      <a:cubicBezTo>
                        <a:pt x="238" y="141"/>
                        <a:pt x="238" y="141"/>
                        <a:pt x="238" y="141"/>
                      </a:cubicBezTo>
                      <a:cubicBezTo>
                        <a:pt x="236" y="141"/>
                        <a:pt x="236" y="141"/>
                        <a:pt x="236" y="141"/>
                      </a:cubicBezTo>
                      <a:cubicBezTo>
                        <a:pt x="236" y="140"/>
                        <a:pt x="237" y="140"/>
                        <a:pt x="238" y="140"/>
                      </a:cubicBezTo>
                      <a:close/>
                      <a:moveTo>
                        <a:pt x="244" y="122"/>
                      </a:moveTo>
                      <a:cubicBezTo>
                        <a:pt x="246" y="122"/>
                        <a:pt x="246" y="122"/>
                        <a:pt x="246" y="122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4" y="123"/>
                        <a:pt x="244" y="123"/>
                        <a:pt x="244" y="122"/>
                      </a:cubicBezTo>
                      <a:close/>
                      <a:moveTo>
                        <a:pt x="251" y="127"/>
                      </a:moveTo>
                      <a:cubicBezTo>
                        <a:pt x="249" y="128"/>
                        <a:pt x="249" y="128"/>
                        <a:pt x="249" y="128"/>
                      </a:cubicBezTo>
                      <a:cubicBezTo>
                        <a:pt x="247" y="127"/>
                        <a:pt x="247" y="127"/>
                        <a:pt x="247" y="127"/>
                      </a:cubicBezTo>
                      <a:cubicBezTo>
                        <a:pt x="248" y="127"/>
                        <a:pt x="248" y="126"/>
                        <a:pt x="249" y="126"/>
                      </a:cubicBezTo>
                      <a:cubicBezTo>
                        <a:pt x="249" y="127"/>
                        <a:pt x="249" y="127"/>
                        <a:pt x="251" y="127"/>
                      </a:cubicBezTo>
                      <a:close/>
                      <a:moveTo>
                        <a:pt x="252" y="132"/>
                      </a:moveTo>
                      <a:cubicBezTo>
                        <a:pt x="252" y="132"/>
                        <a:pt x="252" y="132"/>
                        <a:pt x="251" y="131"/>
                      </a:cubicBezTo>
                      <a:cubicBezTo>
                        <a:pt x="252" y="131"/>
                        <a:pt x="252" y="131"/>
                        <a:pt x="252" y="130"/>
                      </a:cubicBezTo>
                      <a:cubicBezTo>
                        <a:pt x="253" y="131"/>
                        <a:pt x="253" y="131"/>
                        <a:pt x="253" y="131"/>
                      </a:cubicBezTo>
                      <a:cubicBezTo>
                        <a:pt x="253" y="132"/>
                        <a:pt x="252" y="132"/>
                        <a:pt x="252" y="132"/>
                      </a:cubicBezTo>
                      <a:close/>
                      <a:moveTo>
                        <a:pt x="246" y="132"/>
                      </a:moveTo>
                      <a:cubicBezTo>
                        <a:pt x="246" y="132"/>
                        <a:pt x="245" y="133"/>
                        <a:pt x="244" y="134"/>
                      </a:cubicBezTo>
                      <a:cubicBezTo>
                        <a:pt x="244" y="130"/>
                        <a:pt x="244" y="130"/>
                        <a:pt x="244" y="130"/>
                      </a:cubicBezTo>
                      <a:lnTo>
                        <a:pt x="246" y="132"/>
                      </a:lnTo>
                      <a:close/>
                      <a:moveTo>
                        <a:pt x="243" y="145"/>
                      </a:moveTo>
                      <a:cubicBezTo>
                        <a:pt x="241" y="146"/>
                        <a:pt x="241" y="146"/>
                        <a:pt x="241" y="146"/>
                      </a:cubicBezTo>
                      <a:cubicBezTo>
                        <a:pt x="241" y="143"/>
                        <a:pt x="241" y="143"/>
                        <a:pt x="241" y="143"/>
                      </a:cubicBezTo>
                      <a:lnTo>
                        <a:pt x="243" y="145"/>
                      </a:lnTo>
                      <a:close/>
                      <a:moveTo>
                        <a:pt x="244" y="141"/>
                      </a:move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6" y="139"/>
                        <a:pt x="246" y="139"/>
                        <a:pt x="246" y="139"/>
                      </a:cubicBezTo>
                      <a:lnTo>
                        <a:pt x="244" y="141"/>
                      </a:lnTo>
                      <a:close/>
                      <a:moveTo>
                        <a:pt x="241" y="137"/>
                      </a:moveTo>
                      <a:cubicBezTo>
                        <a:pt x="240" y="137"/>
                        <a:pt x="240" y="137"/>
                        <a:pt x="240" y="137"/>
                      </a:cubicBezTo>
                      <a:cubicBezTo>
                        <a:pt x="241" y="136"/>
                        <a:pt x="241" y="136"/>
                        <a:pt x="241" y="135"/>
                      </a:cubicBezTo>
                      <a:cubicBezTo>
                        <a:pt x="242" y="136"/>
                        <a:pt x="242" y="136"/>
                        <a:pt x="242" y="136"/>
                      </a:cubicBezTo>
                      <a:cubicBezTo>
                        <a:pt x="241" y="136"/>
                        <a:pt x="241" y="137"/>
                        <a:pt x="241" y="137"/>
                      </a:cubicBezTo>
                      <a:close/>
                      <a:moveTo>
                        <a:pt x="241" y="129"/>
                      </a:moveTo>
                      <a:cubicBezTo>
                        <a:pt x="239" y="127"/>
                        <a:pt x="239" y="127"/>
                        <a:pt x="239" y="127"/>
                      </a:cubicBezTo>
                      <a:cubicBezTo>
                        <a:pt x="241" y="127"/>
                        <a:pt x="241" y="127"/>
                        <a:pt x="241" y="125"/>
                      </a:cubicBezTo>
                      <a:cubicBezTo>
                        <a:pt x="243" y="127"/>
                        <a:pt x="243" y="127"/>
                        <a:pt x="243" y="127"/>
                      </a:cubicBezTo>
                      <a:cubicBezTo>
                        <a:pt x="243" y="128"/>
                        <a:pt x="242" y="129"/>
                        <a:pt x="241" y="129"/>
                      </a:cubicBezTo>
                      <a:close/>
                      <a:moveTo>
                        <a:pt x="236" y="132"/>
                      </a:moveTo>
                      <a:cubicBezTo>
                        <a:pt x="236" y="132"/>
                        <a:pt x="236" y="130"/>
                        <a:pt x="238" y="130"/>
                      </a:cubicBezTo>
                      <a:cubicBezTo>
                        <a:pt x="238" y="134"/>
                        <a:pt x="238" y="134"/>
                        <a:pt x="238" y="134"/>
                      </a:cubicBezTo>
                      <a:cubicBezTo>
                        <a:pt x="236" y="134"/>
                        <a:pt x="236" y="134"/>
                        <a:pt x="236" y="132"/>
                      </a:cubicBezTo>
                      <a:close/>
                      <a:moveTo>
                        <a:pt x="243" y="152"/>
                      </a:moveTo>
                      <a:cubicBezTo>
                        <a:pt x="243" y="154"/>
                        <a:pt x="243" y="154"/>
                        <a:pt x="243" y="154"/>
                      </a:cubicBezTo>
                      <a:cubicBezTo>
                        <a:pt x="241" y="152"/>
                        <a:pt x="241" y="152"/>
                        <a:pt x="241" y="152"/>
                      </a:cubicBezTo>
                      <a:cubicBezTo>
                        <a:pt x="241" y="151"/>
                        <a:pt x="241" y="151"/>
                        <a:pt x="241" y="151"/>
                      </a:cubicBezTo>
                      <a:lnTo>
                        <a:pt x="243" y="152"/>
                      </a:lnTo>
                      <a:close/>
                      <a:moveTo>
                        <a:pt x="249" y="135"/>
                      </a:moveTo>
                      <a:cubicBezTo>
                        <a:pt x="249" y="136"/>
                        <a:pt x="249" y="136"/>
                        <a:pt x="249" y="136"/>
                      </a:cubicBezTo>
                      <a:cubicBezTo>
                        <a:pt x="247" y="136"/>
                        <a:pt x="247" y="136"/>
                        <a:pt x="247" y="136"/>
                      </a:cubicBezTo>
                      <a:cubicBezTo>
                        <a:pt x="247" y="135"/>
                        <a:pt x="248" y="135"/>
                        <a:pt x="249" y="135"/>
                      </a:cubicBezTo>
                      <a:close/>
                      <a:moveTo>
                        <a:pt x="251" y="139"/>
                      </a:moveTo>
                      <a:cubicBezTo>
                        <a:pt x="252" y="139"/>
                        <a:pt x="252" y="138"/>
                        <a:pt x="252" y="138"/>
                      </a:cubicBezTo>
                      <a:cubicBezTo>
                        <a:pt x="253" y="139"/>
                        <a:pt x="253" y="139"/>
                        <a:pt x="253" y="139"/>
                      </a:cubicBezTo>
                      <a:cubicBezTo>
                        <a:pt x="253" y="139"/>
                        <a:pt x="252" y="139"/>
                        <a:pt x="252" y="140"/>
                      </a:cubicBezTo>
                      <a:cubicBezTo>
                        <a:pt x="252" y="139"/>
                        <a:pt x="252" y="139"/>
                        <a:pt x="251" y="139"/>
                      </a:cubicBezTo>
                      <a:close/>
                      <a:moveTo>
                        <a:pt x="281" y="119"/>
                      </a:moveTo>
                      <a:cubicBezTo>
                        <a:pt x="278" y="128"/>
                        <a:pt x="278" y="128"/>
                        <a:pt x="278" y="128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lnTo>
                        <a:pt x="281" y="119"/>
                      </a:lnTo>
                      <a:close/>
                      <a:moveTo>
                        <a:pt x="293" y="127"/>
                      </a:moveTo>
                      <a:cubicBezTo>
                        <a:pt x="294" y="125"/>
                        <a:pt x="294" y="125"/>
                        <a:pt x="294" y="125"/>
                      </a:cubicBezTo>
                      <a:cubicBezTo>
                        <a:pt x="294" y="129"/>
                        <a:pt x="294" y="129"/>
                        <a:pt x="294" y="129"/>
                      </a:cubicBezTo>
                      <a:cubicBezTo>
                        <a:pt x="293" y="129"/>
                        <a:pt x="293" y="128"/>
                        <a:pt x="293" y="127"/>
                      </a:cubicBezTo>
                      <a:close/>
                      <a:moveTo>
                        <a:pt x="357" y="56"/>
                      </a:moveTo>
                      <a:cubicBezTo>
                        <a:pt x="357" y="55"/>
                        <a:pt x="357" y="55"/>
                        <a:pt x="357" y="55"/>
                      </a:cubicBezTo>
                      <a:cubicBezTo>
                        <a:pt x="358" y="55"/>
                        <a:pt x="359" y="55"/>
                        <a:pt x="359" y="54"/>
                      </a:cubicBezTo>
                      <a:lnTo>
                        <a:pt x="357" y="56"/>
                      </a:lnTo>
                      <a:close/>
                      <a:moveTo>
                        <a:pt x="405" y="52"/>
                      </a:moveTo>
                      <a:cubicBezTo>
                        <a:pt x="400" y="73"/>
                        <a:pt x="400" y="73"/>
                        <a:pt x="400" y="73"/>
                      </a:cubicBezTo>
                      <a:cubicBezTo>
                        <a:pt x="403" y="52"/>
                        <a:pt x="403" y="52"/>
                        <a:pt x="403" y="52"/>
                      </a:cubicBezTo>
                      <a:lnTo>
                        <a:pt x="405" y="52"/>
                      </a:lnTo>
                      <a:close/>
                      <a:moveTo>
                        <a:pt x="411" y="54"/>
                      </a:moveTo>
                      <a:cubicBezTo>
                        <a:pt x="412" y="55"/>
                        <a:pt x="413" y="55"/>
                        <a:pt x="413" y="55"/>
                      </a:cubicBezTo>
                      <a:cubicBezTo>
                        <a:pt x="413" y="56"/>
                        <a:pt x="413" y="56"/>
                        <a:pt x="413" y="56"/>
                      </a:cubicBezTo>
                      <a:cubicBezTo>
                        <a:pt x="411" y="54"/>
                        <a:pt x="411" y="54"/>
                        <a:pt x="411" y="54"/>
                      </a:cubicBezTo>
                      <a:close/>
                      <a:moveTo>
                        <a:pt x="476" y="129"/>
                      </a:moveTo>
                      <a:cubicBezTo>
                        <a:pt x="476" y="125"/>
                        <a:pt x="476" y="125"/>
                        <a:pt x="476" y="125"/>
                      </a:cubicBezTo>
                      <a:cubicBezTo>
                        <a:pt x="478" y="127"/>
                        <a:pt x="478" y="127"/>
                        <a:pt x="478" y="127"/>
                      </a:cubicBezTo>
                      <a:cubicBezTo>
                        <a:pt x="478" y="128"/>
                        <a:pt x="478" y="129"/>
                        <a:pt x="476" y="129"/>
                      </a:cubicBezTo>
                      <a:close/>
                      <a:moveTo>
                        <a:pt x="490" y="119"/>
                      </a:moveTo>
                      <a:cubicBezTo>
                        <a:pt x="491" y="119"/>
                        <a:pt x="491" y="119"/>
                        <a:pt x="491" y="119"/>
                      </a:cubicBezTo>
                      <a:cubicBezTo>
                        <a:pt x="493" y="128"/>
                        <a:pt x="493" y="128"/>
                        <a:pt x="493" y="128"/>
                      </a:cubicBezTo>
                      <a:lnTo>
                        <a:pt x="490" y="119"/>
                      </a:lnTo>
                      <a:close/>
                      <a:moveTo>
                        <a:pt x="525" y="123"/>
                      </a:moveTo>
                      <a:cubicBezTo>
                        <a:pt x="525" y="122"/>
                        <a:pt x="525" y="122"/>
                        <a:pt x="525" y="122"/>
                      </a:cubicBezTo>
                      <a:cubicBezTo>
                        <a:pt x="526" y="122"/>
                        <a:pt x="526" y="122"/>
                        <a:pt x="526" y="122"/>
                      </a:cubicBezTo>
                      <a:cubicBezTo>
                        <a:pt x="526" y="123"/>
                        <a:pt x="526" y="123"/>
                        <a:pt x="526" y="123"/>
                      </a:cubicBezTo>
                      <a:lnTo>
                        <a:pt x="525" y="123"/>
                      </a:lnTo>
                      <a:close/>
                      <a:moveTo>
                        <a:pt x="533" y="134"/>
                      </a:moveTo>
                      <a:cubicBezTo>
                        <a:pt x="533" y="130"/>
                        <a:pt x="533" y="130"/>
                        <a:pt x="533" y="130"/>
                      </a:cubicBezTo>
                      <a:cubicBezTo>
                        <a:pt x="535" y="132"/>
                        <a:pt x="535" y="132"/>
                        <a:pt x="535" y="132"/>
                      </a:cubicBezTo>
                      <a:cubicBezTo>
                        <a:pt x="535" y="134"/>
                        <a:pt x="534" y="134"/>
                        <a:pt x="533" y="134"/>
                      </a:cubicBezTo>
                      <a:close/>
                      <a:moveTo>
                        <a:pt x="522" y="129"/>
                      </a:moveTo>
                      <a:cubicBezTo>
                        <a:pt x="520" y="127"/>
                        <a:pt x="520" y="127"/>
                        <a:pt x="520" y="127"/>
                      </a:cubicBezTo>
                      <a:cubicBezTo>
                        <a:pt x="521" y="127"/>
                        <a:pt x="522" y="127"/>
                        <a:pt x="522" y="126"/>
                      </a:cubicBezTo>
                      <a:cubicBezTo>
                        <a:pt x="522" y="127"/>
                        <a:pt x="523" y="127"/>
                        <a:pt x="524" y="127"/>
                      </a:cubicBezTo>
                      <a:cubicBezTo>
                        <a:pt x="524" y="129"/>
                        <a:pt x="524" y="129"/>
                        <a:pt x="522" y="129"/>
                      </a:cubicBezTo>
                      <a:close/>
                      <a:moveTo>
                        <a:pt x="525" y="139"/>
                      </a:moveTo>
                      <a:cubicBezTo>
                        <a:pt x="526" y="138"/>
                        <a:pt x="526" y="138"/>
                        <a:pt x="526" y="138"/>
                      </a:cubicBezTo>
                      <a:cubicBezTo>
                        <a:pt x="526" y="141"/>
                        <a:pt x="526" y="141"/>
                        <a:pt x="526" y="141"/>
                      </a:cubicBezTo>
                      <a:lnTo>
                        <a:pt x="525" y="139"/>
                      </a:lnTo>
                      <a:close/>
                      <a:moveTo>
                        <a:pt x="530" y="135"/>
                      </a:moveTo>
                      <a:cubicBezTo>
                        <a:pt x="532" y="137"/>
                        <a:pt x="532" y="137"/>
                        <a:pt x="532" y="137"/>
                      </a:cubicBezTo>
                      <a:cubicBezTo>
                        <a:pt x="530" y="138"/>
                        <a:pt x="530" y="138"/>
                        <a:pt x="530" y="138"/>
                      </a:cubicBezTo>
                      <a:cubicBezTo>
                        <a:pt x="530" y="137"/>
                        <a:pt x="530" y="136"/>
                        <a:pt x="528" y="136"/>
                      </a:cubicBezTo>
                      <a:lnTo>
                        <a:pt x="530" y="135"/>
                      </a:lnTo>
                      <a:close/>
                      <a:moveTo>
                        <a:pt x="529" y="129"/>
                      </a:moveTo>
                      <a:cubicBezTo>
                        <a:pt x="529" y="129"/>
                        <a:pt x="528" y="128"/>
                        <a:pt x="527" y="127"/>
                      </a:cubicBezTo>
                      <a:cubicBezTo>
                        <a:pt x="528" y="127"/>
                        <a:pt x="530" y="126"/>
                        <a:pt x="530" y="125"/>
                      </a:cubicBezTo>
                      <a:cubicBezTo>
                        <a:pt x="532" y="127"/>
                        <a:pt x="532" y="127"/>
                        <a:pt x="532" y="127"/>
                      </a:cubicBezTo>
                      <a:lnTo>
                        <a:pt x="529" y="129"/>
                      </a:lnTo>
                      <a:close/>
                      <a:moveTo>
                        <a:pt x="525" y="132"/>
                      </a:moveTo>
                      <a:cubicBezTo>
                        <a:pt x="525" y="132"/>
                        <a:pt x="525" y="130"/>
                        <a:pt x="526" y="130"/>
                      </a:cubicBezTo>
                      <a:cubicBezTo>
                        <a:pt x="526" y="134"/>
                        <a:pt x="526" y="134"/>
                        <a:pt x="526" y="134"/>
                      </a:cubicBezTo>
                      <a:cubicBezTo>
                        <a:pt x="525" y="133"/>
                        <a:pt x="525" y="132"/>
                        <a:pt x="525" y="132"/>
                      </a:cubicBezTo>
                      <a:close/>
                      <a:moveTo>
                        <a:pt x="519" y="133"/>
                      </a:moveTo>
                      <a:cubicBezTo>
                        <a:pt x="519" y="132"/>
                        <a:pt x="518" y="132"/>
                        <a:pt x="517" y="131"/>
                      </a:cubicBezTo>
                      <a:cubicBezTo>
                        <a:pt x="519" y="130"/>
                        <a:pt x="519" y="130"/>
                        <a:pt x="519" y="130"/>
                      </a:cubicBezTo>
                      <a:cubicBezTo>
                        <a:pt x="519" y="131"/>
                        <a:pt x="519" y="132"/>
                        <a:pt x="520" y="132"/>
                      </a:cubicBezTo>
                      <a:lnTo>
                        <a:pt x="519" y="133"/>
                      </a:lnTo>
                      <a:close/>
                      <a:moveTo>
                        <a:pt x="517" y="139"/>
                      </a:moveTo>
                      <a:cubicBezTo>
                        <a:pt x="519" y="138"/>
                        <a:pt x="519" y="138"/>
                        <a:pt x="519" y="138"/>
                      </a:cubicBezTo>
                      <a:cubicBezTo>
                        <a:pt x="520" y="139"/>
                        <a:pt x="520" y="139"/>
                        <a:pt x="520" y="139"/>
                      </a:cubicBezTo>
                      <a:cubicBezTo>
                        <a:pt x="519" y="139"/>
                        <a:pt x="519" y="139"/>
                        <a:pt x="519" y="140"/>
                      </a:cubicBezTo>
                      <a:cubicBezTo>
                        <a:pt x="518" y="139"/>
                        <a:pt x="518" y="139"/>
                        <a:pt x="517" y="139"/>
                      </a:cubicBezTo>
                      <a:close/>
                      <a:moveTo>
                        <a:pt x="522" y="207"/>
                      </a:moveTo>
                      <a:cubicBezTo>
                        <a:pt x="522" y="206"/>
                        <a:pt x="523" y="206"/>
                        <a:pt x="523" y="205"/>
                      </a:cubicBezTo>
                      <a:cubicBezTo>
                        <a:pt x="531" y="198"/>
                        <a:pt x="540" y="188"/>
                        <a:pt x="551" y="186"/>
                      </a:cubicBezTo>
                      <a:cubicBezTo>
                        <a:pt x="558" y="186"/>
                        <a:pt x="572" y="190"/>
                        <a:pt x="572" y="203"/>
                      </a:cubicBezTo>
                      <a:cubicBezTo>
                        <a:pt x="569" y="202"/>
                        <a:pt x="566" y="201"/>
                        <a:pt x="563" y="201"/>
                      </a:cubicBezTo>
                      <a:cubicBezTo>
                        <a:pt x="559" y="201"/>
                        <a:pt x="556" y="202"/>
                        <a:pt x="554" y="202"/>
                      </a:cubicBezTo>
                      <a:cubicBezTo>
                        <a:pt x="552" y="203"/>
                        <a:pt x="550" y="203"/>
                        <a:pt x="549" y="203"/>
                      </a:cubicBezTo>
                      <a:cubicBezTo>
                        <a:pt x="547" y="203"/>
                        <a:pt x="545" y="203"/>
                        <a:pt x="543" y="203"/>
                      </a:cubicBezTo>
                      <a:cubicBezTo>
                        <a:pt x="542" y="202"/>
                        <a:pt x="540" y="202"/>
                        <a:pt x="538" y="202"/>
                      </a:cubicBezTo>
                      <a:cubicBezTo>
                        <a:pt x="533" y="202"/>
                        <a:pt x="528" y="203"/>
                        <a:pt x="522" y="207"/>
                      </a:cubicBezTo>
                      <a:close/>
                      <a:moveTo>
                        <a:pt x="538" y="443"/>
                      </a:moveTo>
                      <a:cubicBezTo>
                        <a:pt x="541" y="436"/>
                        <a:pt x="541" y="428"/>
                        <a:pt x="541" y="421"/>
                      </a:cubicBezTo>
                      <a:cubicBezTo>
                        <a:pt x="541" y="422"/>
                        <a:pt x="542" y="423"/>
                        <a:pt x="542" y="423"/>
                      </a:cubicBezTo>
                      <a:cubicBezTo>
                        <a:pt x="544" y="425"/>
                        <a:pt x="544" y="425"/>
                        <a:pt x="544" y="427"/>
                      </a:cubicBezTo>
                      <a:cubicBezTo>
                        <a:pt x="544" y="428"/>
                        <a:pt x="545" y="430"/>
                        <a:pt x="545" y="433"/>
                      </a:cubicBezTo>
                      <a:cubicBezTo>
                        <a:pt x="545" y="438"/>
                        <a:pt x="549" y="446"/>
                        <a:pt x="551" y="452"/>
                      </a:cubicBezTo>
                      <a:cubicBezTo>
                        <a:pt x="552" y="455"/>
                        <a:pt x="553" y="458"/>
                        <a:pt x="553" y="459"/>
                      </a:cubicBezTo>
                      <a:cubicBezTo>
                        <a:pt x="553" y="459"/>
                        <a:pt x="553" y="459"/>
                        <a:pt x="553" y="459"/>
                      </a:cubicBezTo>
                      <a:cubicBezTo>
                        <a:pt x="557" y="459"/>
                        <a:pt x="557" y="459"/>
                        <a:pt x="557" y="459"/>
                      </a:cubicBezTo>
                      <a:cubicBezTo>
                        <a:pt x="554" y="433"/>
                        <a:pt x="554" y="433"/>
                        <a:pt x="554" y="433"/>
                      </a:cubicBezTo>
                      <a:cubicBezTo>
                        <a:pt x="557" y="429"/>
                        <a:pt x="557" y="429"/>
                        <a:pt x="557" y="429"/>
                      </a:cubicBezTo>
                      <a:cubicBezTo>
                        <a:pt x="559" y="434"/>
                        <a:pt x="562" y="441"/>
                        <a:pt x="562" y="441"/>
                      </a:cubicBezTo>
                      <a:cubicBezTo>
                        <a:pt x="567" y="451"/>
                        <a:pt x="564" y="465"/>
                        <a:pt x="562" y="468"/>
                      </a:cubicBezTo>
                      <a:cubicBezTo>
                        <a:pt x="556" y="468"/>
                        <a:pt x="541" y="455"/>
                        <a:pt x="541" y="443"/>
                      </a:cubicBezTo>
                      <a:cubicBezTo>
                        <a:pt x="541" y="443"/>
                        <a:pt x="541" y="443"/>
                        <a:pt x="541" y="443"/>
                      </a:cubicBezTo>
                      <a:lnTo>
                        <a:pt x="538" y="443"/>
                      </a:lnTo>
                      <a:close/>
                      <a:moveTo>
                        <a:pt x="552" y="528"/>
                      </a:moveTo>
                      <a:cubicBezTo>
                        <a:pt x="551" y="527"/>
                        <a:pt x="551" y="527"/>
                        <a:pt x="550" y="527"/>
                      </a:cubicBezTo>
                      <a:cubicBezTo>
                        <a:pt x="547" y="527"/>
                        <a:pt x="543" y="532"/>
                        <a:pt x="543" y="535"/>
                      </a:cubicBezTo>
                      <a:cubicBezTo>
                        <a:pt x="540" y="534"/>
                        <a:pt x="537" y="533"/>
                        <a:pt x="534" y="533"/>
                      </a:cubicBezTo>
                      <a:cubicBezTo>
                        <a:pt x="531" y="533"/>
                        <a:pt x="528" y="534"/>
                        <a:pt x="527" y="535"/>
                      </a:cubicBezTo>
                      <a:cubicBezTo>
                        <a:pt x="526" y="536"/>
                        <a:pt x="525" y="536"/>
                        <a:pt x="523" y="536"/>
                      </a:cubicBezTo>
                      <a:cubicBezTo>
                        <a:pt x="519" y="536"/>
                        <a:pt x="515" y="533"/>
                        <a:pt x="514" y="533"/>
                      </a:cubicBezTo>
                      <a:cubicBezTo>
                        <a:pt x="514" y="531"/>
                        <a:pt x="514" y="531"/>
                        <a:pt x="514" y="531"/>
                      </a:cubicBezTo>
                      <a:cubicBezTo>
                        <a:pt x="517" y="531"/>
                        <a:pt x="521" y="530"/>
                        <a:pt x="522" y="528"/>
                      </a:cubicBezTo>
                      <a:cubicBezTo>
                        <a:pt x="523" y="527"/>
                        <a:pt x="523" y="526"/>
                        <a:pt x="522" y="524"/>
                      </a:cubicBezTo>
                      <a:cubicBezTo>
                        <a:pt x="524" y="524"/>
                        <a:pt x="525" y="524"/>
                        <a:pt x="526" y="524"/>
                      </a:cubicBezTo>
                      <a:cubicBezTo>
                        <a:pt x="529" y="524"/>
                        <a:pt x="531" y="523"/>
                        <a:pt x="533" y="521"/>
                      </a:cubicBezTo>
                      <a:cubicBezTo>
                        <a:pt x="538" y="518"/>
                        <a:pt x="538" y="521"/>
                        <a:pt x="548" y="518"/>
                      </a:cubicBezTo>
                      <a:cubicBezTo>
                        <a:pt x="549" y="519"/>
                        <a:pt x="550" y="519"/>
                        <a:pt x="550" y="520"/>
                      </a:cubicBezTo>
                      <a:cubicBezTo>
                        <a:pt x="552" y="521"/>
                        <a:pt x="553" y="522"/>
                        <a:pt x="553" y="525"/>
                      </a:cubicBezTo>
                      <a:cubicBezTo>
                        <a:pt x="553" y="526"/>
                        <a:pt x="553" y="527"/>
                        <a:pt x="552" y="528"/>
                      </a:cubicBezTo>
                      <a:cubicBezTo>
                        <a:pt x="552" y="528"/>
                        <a:pt x="552" y="528"/>
                        <a:pt x="552" y="528"/>
                      </a:cubicBezTo>
                      <a:cubicBezTo>
                        <a:pt x="552" y="528"/>
                        <a:pt x="552" y="528"/>
                        <a:pt x="552" y="528"/>
                      </a:cubicBezTo>
                      <a:close/>
                      <a:moveTo>
                        <a:pt x="521" y="546"/>
                      </a:moveTo>
                      <a:cubicBezTo>
                        <a:pt x="521" y="545"/>
                        <a:pt x="520" y="545"/>
                        <a:pt x="519" y="545"/>
                      </a:cubicBezTo>
                      <a:cubicBezTo>
                        <a:pt x="518" y="545"/>
                        <a:pt x="517" y="545"/>
                        <a:pt x="516" y="546"/>
                      </a:cubicBezTo>
                      <a:cubicBezTo>
                        <a:pt x="516" y="546"/>
                        <a:pt x="516" y="546"/>
                        <a:pt x="516" y="546"/>
                      </a:cubicBezTo>
                      <a:cubicBezTo>
                        <a:pt x="516" y="546"/>
                        <a:pt x="516" y="546"/>
                        <a:pt x="516" y="546"/>
                      </a:cubicBezTo>
                      <a:cubicBezTo>
                        <a:pt x="516" y="548"/>
                        <a:pt x="514" y="549"/>
                        <a:pt x="513" y="550"/>
                      </a:cubicBezTo>
                      <a:cubicBezTo>
                        <a:pt x="511" y="552"/>
                        <a:pt x="506" y="552"/>
                        <a:pt x="503" y="551"/>
                      </a:cubicBezTo>
                      <a:cubicBezTo>
                        <a:pt x="503" y="549"/>
                        <a:pt x="503" y="549"/>
                        <a:pt x="505" y="547"/>
                      </a:cubicBezTo>
                      <a:cubicBezTo>
                        <a:pt x="508" y="548"/>
                        <a:pt x="510" y="547"/>
                        <a:pt x="512" y="545"/>
                      </a:cubicBezTo>
                      <a:cubicBezTo>
                        <a:pt x="513" y="543"/>
                        <a:pt x="513" y="541"/>
                        <a:pt x="511" y="538"/>
                      </a:cubicBezTo>
                      <a:cubicBezTo>
                        <a:pt x="511" y="537"/>
                        <a:pt x="511" y="537"/>
                        <a:pt x="511" y="537"/>
                      </a:cubicBezTo>
                      <a:cubicBezTo>
                        <a:pt x="514" y="539"/>
                        <a:pt x="519" y="541"/>
                        <a:pt x="522" y="541"/>
                      </a:cubicBezTo>
                      <a:cubicBezTo>
                        <a:pt x="525" y="541"/>
                        <a:pt x="527" y="540"/>
                        <a:pt x="529" y="539"/>
                      </a:cubicBezTo>
                      <a:cubicBezTo>
                        <a:pt x="531" y="539"/>
                        <a:pt x="532" y="538"/>
                        <a:pt x="534" y="538"/>
                      </a:cubicBezTo>
                      <a:cubicBezTo>
                        <a:pt x="535" y="538"/>
                        <a:pt x="536" y="538"/>
                        <a:pt x="537" y="539"/>
                      </a:cubicBezTo>
                      <a:cubicBezTo>
                        <a:pt x="537" y="540"/>
                        <a:pt x="537" y="541"/>
                        <a:pt x="538" y="542"/>
                      </a:cubicBezTo>
                      <a:cubicBezTo>
                        <a:pt x="538" y="546"/>
                        <a:pt x="538" y="549"/>
                        <a:pt x="536" y="550"/>
                      </a:cubicBezTo>
                      <a:cubicBezTo>
                        <a:pt x="536" y="546"/>
                        <a:pt x="536" y="546"/>
                        <a:pt x="536" y="546"/>
                      </a:cubicBezTo>
                      <a:cubicBezTo>
                        <a:pt x="536" y="545"/>
                        <a:pt x="535" y="545"/>
                        <a:pt x="535" y="545"/>
                      </a:cubicBezTo>
                      <a:cubicBezTo>
                        <a:pt x="534" y="545"/>
                        <a:pt x="533" y="546"/>
                        <a:pt x="532" y="547"/>
                      </a:cubicBezTo>
                      <a:cubicBezTo>
                        <a:pt x="531" y="548"/>
                        <a:pt x="530" y="549"/>
                        <a:pt x="528" y="550"/>
                      </a:cubicBezTo>
                      <a:cubicBezTo>
                        <a:pt x="530" y="548"/>
                        <a:pt x="530" y="546"/>
                        <a:pt x="529" y="545"/>
                      </a:cubicBezTo>
                      <a:cubicBezTo>
                        <a:pt x="529" y="544"/>
                        <a:pt x="528" y="543"/>
                        <a:pt x="527" y="543"/>
                      </a:cubicBezTo>
                      <a:cubicBezTo>
                        <a:pt x="526" y="543"/>
                        <a:pt x="525" y="544"/>
                        <a:pt x="525" y="545"/>
                      </a:cubicBezTo>
                      <a:cubicBezTo>
                        <a:pt x="524" y="547"/>
                        <a:pt x="524" y="548"/>
                        <a:pt x="521" y="550"/>
                      </a:cubicBezTo>
                      <a:cubicBezTo>
                        <a:pt x="522" y="548"/>
                        <a:pt x="522" y="547"/>
                        <a:pt x="521" y="546"/>
                      </a:cubicBezTo>
                      <a:close/>
                      <a:moveTo>
                        <a:pt x="500" y="528"/>
                      </a:moveTo>
                      <a:cubicBezTo>
                        <a:pt x="501" y="527"/>
                        <a:pt x="501" y="525"/>
                        <a:pt x="502" y="524"/>
                      </a:cubicBezTo>
                      <a:cubicBezTo>
                        <a:pt x="503" y="526"/>
                        <a:pt x="505" y="528"/>
                        <a:pt x="508" y="528"/>
                      </a:cubicBezTo>
                      <a:cubicBezTo>
                        <a:pt x="507" y="529"/>
                        <a:pt x="507" y="531"/>
                        <a:pt x="506" y="532"/>
                      </a:cubicBezTo>
                      <a:cubicBezTo>
                        <a:pt x="506" y="533"/>
                        <a:pt x="505" y="534"/>
                        <a:pt x="505" y="535"/>
                      </a:cubicBezTo>
                      <a:cubicBezTo>
                        <a:pt x="498" y="533"/>
                        <a:pt x="498" y="533"/>
                        <a:pt x="498" y="533"/>
                      </a:cubicBezTo>
                      <a:cubicBezTo>
                        <a:pt x="499" y="532"/>
                        <a:pt x="500" y="530"/>
                        <a:pt x="500" y="528"/>
                      </a:cubicBezTo>
                      <a:close/>
                      <a:moveTo>
                        <a:pt x="543" y="664"/>
                      </a:moveTo>
                      <a:cubicBezTo>
                        <a:pt x="541" y="666"/>
                        <a:pt x="541" y="667"/>
                        <a:pt x="542" y="668"/>
                      </a:cubicBezTo>
                      <a:cubicBezTo>
                        <a:pt x="542" y="669"/>
                        <a:pt x="544" y="670"/>
                        <a:pt x="546" y="670"/>
                      </a:cubicBezTo>
                      <a:cubicBezTo>
                        <a:pt x="550" y="673"/>
                        <a:pt x="555" y="677"/>
                        <a:pt x="556" y="683"/>
                      </a:cubicBezTo>
                      <a:cubicBezTo>
                        <a:pt x="558" y="692"/>
                        <a:pt x="553" y="704"/>
                        <a:pt x="543" y="718"/>
                      </a:cubicBezTo>
                      <a:cubicBezTo>
                        <a:pt x="540" y="720"/>
                        <a:pt x="540" y="720"/>
                        <a:pt x="540" y="720"/>
                      </a:cubicBezTo>
                      <a:cubicBezTo>
                        <a:pt x="539" y="719"/>
                        <a:pt x="539" y="716"/>
                        <a:pt x="539" y="712"/>
                      </a:cubicBezTo>
                      <a:cubicBezTo>
                        <a:pt x="538" y="707"/>
                        <a:pt x="538" y="699"/>
                        <a:pt x="527" y="697"/>
                      </a:cubicBezTo>
                      <a:cubicBezTo>
                        <a:pt x="524" y="697"/>
                        <a:pt x="524" y="697"/>
                        <a:pt x="524" y="697"/>
                      </a:cubicBezTo>
                      <a:cubicBezTo>
                        <a:pt x="524" y="698"/>
                        <a:pt x="524" y="698"/>
                        <a:pt x="524" y="698"/>
                      </a:cubicBezTo>
                      <a:cubicBezTo>
                        <a:pt x="524" y="719"/>
                        <a:pt x="514" y="733"/>
                        <a:pt x="499" y="733"/>
                      </a:cubicBezTo>
                      <a:cubicBezTo>
                        <a:pt x="492" y="733"/>
                        <a:pt x="485" y="731"/>
                        <a:pt x="479" y="726"/>
                      </a:cubicBezTo>
                      <a:cubicBezTo>
                        <a:pt x="473" y="723"/>
                        <a:pt x="473" y="723"/>
                        <a:pt x="470" y="723"/>
                      </a:cubicBezTo>
                      <a:cubicBezTo>
                        <a:pt x="470" y="723"/>
                        <a:pt x="470" y="723"/>
                        <a:pt x="470" y="723"/>
                      </a:cubicBezTo>
                      <a:cubicBezTo>
                        <a:pt x="457" y="726"/>
                        <a:pt x="457" y="726"/>
                        <a:pt x="457" y="726"/>
                      </a:cubicBezTo>
                      <a:cubicBezTo>
                        <a:pt x="457" y="724"/>
                        <a:pt x="457" y="723"/>
                        <a:pt x="458" y="723"/>
                      </a:cubicBezTo>
                      <a:cubicBezTo>
                        <a:pt x="461" y="718"/>
                        <a:pt x="471" y="717"/>
                        <a:pt x="480" y="716"/>
                      </a:cubicBezTo>
                      <a:cubicBezTo>
                        <a:pt x="484" y="715"/>
                        <a:pt x="487" y="714"/>
                        <a:pt x="489" y="714"/>
                      </a:cubicBezTo>
                      <a:cubicBezTo>
                        <a:pt x="505" y="709"/>
                        <a:pt x="511" y="688"/>
                        <a:pt x="508" y="677"/>
                      </a:cubicBezTo>
                      <a:cubicBezTo>
                        <a:pt x="508" y="676"/>
                        <a:pt x="508" y="676"/>
                        <a:pt x="507" y="676"/>
                      </a:cubicBezTo>
                      <a:cubicBezTo>
                        <a:pt x="506" y="676"/>
                        <a:pt x="504" y="677"/>
                        <a:pt x="501" y="679"/>
                      </a:cubicBezTo>
                      <a:cubicBezTo>
                        <a:pt x="497" y="681"/>
                        <a:pt x="492" y="684"/>
                        <a:pt x="486" y="684"/>
                      </a:cubicBezTo>
                      <a:cubicBezTo>
                        <a:pt x="481" y="684"/>
                        <a:pt x="476" y="681"/>
                        <a:pt x="471" y="675"/>
                      </a:cubicBezTo>
                      <a:cubicBezTo>
                        <a:pt x="478" y="676"/>
                        <a:pt x="484" y="674"/>
                        <a:pt x="488" y="669"/>
                      </a:cubicBezTo>
                      <a:cubicBezTo>
                        <a:pt x="492" y="665"/>
                        <a:pt x="494" y="657"/>
                        <a:pt x="492" y="649"/>
                      </a:cubicBezTo>
                      <a:cubicBezTo>
                        <a:pt x="490" y="631"/>
                        <a:pt x="476" y="625"/>
                        <a:pt x="462" y="620"/>
                      </a:cubicBezTo>
                      <a:cubicBezTo>
                        <a:pt x="457" y="618"/>
                        <a:pt x="452" y="616"/>
                        <a:pt x="448" y="615"/>
                      </a:cubicBezTo>
                      <a:cubicBezTo>
                        <a:pt x="482" y="624"/>
                        <a:pt x="506" y="642"/>
                        <a:pt x="513" y="664"/>
                      </a:cubicBezTo>
                      <a:cubicBezTo>
                        <a:pt x="518" y="682"/>
                        <a:pt x="511" y="701"/>
                        <a:pt x="494" y="718"/>
                      </a:cubicBezTo>
                      <a:cubicBezTo>
                        <a:pt x="493" y="719"/>
                        <a:pt x="493" y="719"/>
                        <a:pt x="493" y="719"/>
                      </a:cubicBezTo>
                      <a:cubicBezTo>
                        <a:pt x="497" y="719"/>
                        <a:pt x="497" y="719"/>
                        <a:pt x="497" y="719"/>
                      </a:cubicBezTo>
                      <a:cubicBezTo>
                        <a:pt x="498" y="719"/>
                        <a:pt x="498" y="719"/>
                        <a:pt x="498" y="719"/>
                      </a:cubicBezTo>
                      <a:cubicBezTo>
                        <a:pt x="519" y="700"/>
                        <a:pt x="529" y="682"/>
                        <a:pt x="526" y="666"/>
                      </a:cubicBezTo>
                      <a:cubicBezTo>
                        <a:pt x="523" y="647"/>
                        <a:pt x="503" y="629"/>
                        <a:pt x="466" y="614"/>
                      </a:cubicBezTo>
                      <a:cubicBezTo>
                        <a:pt x="473" y="615"/>
                        <a:pt x="480" y="616"/>
                        <a:pt x="484" y="616"/>
                      </a:cubicBezTo>
                      <a:cubicBezTo>
                        <a:pt x="486" y="616"/>
                        <a:pt x="486" y="616"/>
                        <a:pt x="486" y="616"/>
                      </a:cubicBezTo>
                      <a:cubicBezTo>
                        <a:pt x="506" y="622"/>
                        <a:pt x="516" y="627"/>
                        <a:pt x="521" y="630"/>
                      </a:cubicBezTo>
                      <a:cubicBezTo>
                        <a:pt x="522" y="630"/>
                        <a:pt x="523" y="631"/>
                        <a:pt x="524" y="631"/>
                      </a:cubicBezTo>
                      <a:cubicBezTo>
                        <a:pt x="529" y="635"/>
                        <a:pt x="534" y="637"/>
                        <a:pt x="538" y="637"/>
                      </a:cubicBezTo>
                      <a:cubicBezTo>
                        <a:pt x="543" y="637"/>
                        <a:pt x="549" y="635"/>
                        <a:pt x="552" y="622"/>
                      </a:cubicBezTo>
                      <a:cubicBezTo>
                        <a:pt x="559" y="629"/>
                        <a:pt x="562" y="636"/>
                        <a:pt x="561" y="643"/>
                      </a:cubicBezTo>
                      <a:cubicBezTo>
                        <a:pt x="560" y="651"/>
                        <a:pt x="554" y="658"/>
                        <a:pt x="543" y="664"/>
                      </a:cubicBezTo>
                      <a:close/>
                      <a:moveTo>
                        <a:pt x="486" y="664"/>
                      </a:moveTo>
                      <a:cubicBezTo>
                        <a:pt x="484" y="666"/>
                        <a:pt x="484" y="666"/>
                        <a:pt x="481" y="666"/>
                      </a:cubicBezTo>
                      <a:cubicBezTo>
                        <a:pt x="476" y="649"/>
                        <a:pt x="464" y="639"/>
                        <a:pt x="452" y="629"/>
                      </a:cubicBezTo>
                      <a:cubicBezTo>
                        <a:pt x="448" y="625"/>
                        <a:pt x="444" y="622"/>
                        <a:pt x="441" y="618"/>
                      </a:cubicBezTo>
                      <a:cubicBezTo>
                        <a:pt x="444" y="620"/>
                        <a:pt x="449" y="622"/>
                        <a:pt x="454" y="623"/>
                      </a:cubicBezTo>
                      <a:cubicBezTo>
                        <a:pt x="472" y="630"/>
                        <a:pt x="494" y="638"/>
                        <a:pt x="486" y="664"/>
                      </a:cubicBezTo>
                      <a:close/>
                      <a:moveTo>
                        <a:pt x="465" y="669"/>
                      </a:moveTo>
                      <a:cubicBezTo>
                        <a:pt x="465" y="669"/>
                        <a:pt x="464" y="669"/>
                        <a:pt x="464" y="670"/>
                      </a:cubicBezTo>
                      <a:cubicBezTo>
                        <a:pt x="464" y="674"/>
                        <a:pt x="471" y="688"/>
                        <a:pt x="483" y="691"/>
                      </a:cubicBezTo>
                      <a:cubicBezTo>
                        <a:pt x="483" y="708"/>
                        <a:pt x="483" y="708"/>
                        <a:pt x="483" y="708"/>
                      </a:cubicBezTo>
                      <a:cubicBezTo>
                        <a:pt x="463" y="713"/>
                        <a:pt x="463" y="713"/>
                        <a:pt x="463" y="713"/>
                      </a:cubicBezTo>
                      <a:cubicBezTo>
                        <a:pt x="471" y="680"/>
                        <a:pt x="462" y="656"/>
                        <a:pt x="431" y="623"/>
                      </a:cubicBezTo>
                      <a:cubicBezTo>
                        <a:pt x="433" y="621"/>
                        <a:pt x="433" y="621"/>
                        <a:pt x="433" y="621"/>
                      </a:cubicBezTo>
                      <a:cubicBezTo>
                        <a:pt x="452" y="636"/>
                        <a:pt x="470" y="653"/>
                        <a:pt x="475" y="669"/>
                      </a:cubicBezTo>
                      <a:lnTo>
                        <a:pt x="465" y="669"/>
                      </a:lnTo>
                      <a:close/>
                      <a:moveTo>
                        <a:pt x="490" y="707"/>
                      </a:moveTo>
                      <a:cubicBezTo>
                        <a:pt x="490" y="691"/>
                        <a:pt x="490" y="691"/>
                        <a:pt x="490" y="691"/>
                      </a:cubicBezTo>
                      <a:cubicBezTo>
                        <a:pt x="495" y="690"/>
                        <a:pt x="499" y="688"/>
                        <a:pt x="502" y="686"/>
                      </a:cubicBezTo>
                      <a:cubicBezTo>
                        <a:pt x="502" y="696"/>
                        <a:pt x="497" y="705"/>
                        <a:pt x="490" y="707"/>
                      </a:cubicBezTo>
                      <a:close/>
                      <a:moveTo>
                        <a:pt x="449" y="659"/>
                      </a:moveTo>
                      <a:cubicBezTo>
                        <a:pt x="457" y="670"/>
                        <a:pt x="463" y="691"/>
                        <a:pt x="458" y="708"/>
                      </a:cubicBezTo>
                      <a:cubicBezTo>
                        <a:pt x="461" y="692"/>
                        <a:pt x="455" y="673"/>
                        <a:pt x="449" y="659"/>
                      </a:cubicBezTo>
                      <a:close/>
                      <a:moveTo>
                        <a:pt x="444" y="719"/>
                      </a:moveTo>
                      <a:cubicBezTo>
                        <a:pt x="453" y="693"/>
                        <a:pt x="439" y="659"/>
                        <a:pt x="430" y="639"/>
                      </a:cubicBezTo>
                      <a:cubicBezTo>
                        <a:pt x="430" y="640"/>
                        <a:pt x="431" y="641"/>
                        <a:pt x="432" y="642"/>
                      </a:cubicBezTo>
                      <a:cubicBezTo>
                        <a:pt x="446" y="666"/>
                        <a:pt x="449" y="669"/>
                        <a:pt x="451" y="680"/>
                      </a:cubicBezTo>
                      <a:cubicBezTo>
                        <a:pt x="454" y="697"/>
                        <a:pt x="452" y="711"/>
                        <a:pt x="445" y="720"/>
                      </a:cubicBezTo>
                      <a:cubicBezTo>
                        <a:pt x="442" y="725"/>
                        <a:pt x="438" y="728"/>
                        <a:pt x="433" y="729"/>
                      </a:cubicBezTo>
                      <a:cubicBezTo>
                        <a:pt x="437" y="727"/>
                        <a:pt x="441" y="724"/>
                        <a:pt x="444" y="719"/>
                      </a:cubicBezTo>
                      <a:close/>
                      <a:moveTo>
                        <a:pt x="419" y="634"/>
                      </a:moveTo>
                      <a:cubicBezTo>
                        <a:pt x="419" y="634"/>
                        <a:pt x="419" y="634"/>
                        <a:pt x="419" y="634"/>
                      </a:cubicBezTo>
                      <a:cubicBezTo>
                        <a:pt x="424" y="644"/>
                        <a:pt x="437" y="670"/>
                        <a:pt x="440" y="698"/>
                      </a:cubicBezTo>
                      <a:cubicBezTo>
                        <a:pt x="440" y="715"/>
                        <a:pt x="438" y="720"/>
                        <a:pt x="425" y="725"/>
                      </a:cubicBezTo>
                      <a:cubicBezTo>
                        <a:pt x="436" y="695"/>
                        <a:pt x="428" y="669"/>
                        <a:pt x="421" y="643"/>
                      </a:cubicBezTo>
                      <a:cubicBezTo>
                        <a:pt x="420" y="639"/>
                        <a:pt x="419" y="635"/>
                        <a:pt x="418" y="632"/>
                      </a:cubicBezTo>
                      <a:cubicBezTo>
                        <a:pt x="418" y="632"/>
                        <a:pt x="419" y="633"/>
                        <a:pt x="419" y="634"/>
                      </a:cubicBezTo>
                      <a:close/>
                      <a:moveTo>
                        <a:pt x="424" y="732"/>
                      </a:moveTo>
                      <a:cubicBezTo>
                        <a:pt x="425" y="732"/>
                        <a:pt x="426" y="732"/>
                        <a:pt x="427" y="732"/>
                      </a:cubicBezTo>
                      <a:cubicBezTo>
                        <a:pt x="427" y="734"/>
                        <a:pt x="427" y="734"/>
                        <a:pt x="427" y="734"/>
                      </a:cubicBezTo>
                      <a:cubicBezTo>
                        <a:pt x="427" y="734"/>
                        <a:pt x="427" y="735"/>
                        <a:pt x="428" y="735"/>
                      </a:cubicBezTo>
                      <a:cubicBezTo>
                        <a:pt x="429" y="735"/>
                        <a:pt x="429" y="735"/>
                        <a:pt x="431" y="735"/>
                      </a:cubicBezTo>
                      <a:cubicBezTo>
                        <a:pt x="436" y="735"/>
                        <a:pt x="447" y="733"/>
                        <a:pt x="451" y="730"/>
                      </a:cubicBezTo>
                      <a:cubicBezTo>
                        <a:pt x="452" y="733"/>
                        <a:pt x="453" y="734"/>
                        <a:pt x="456" y="734"/>
                      </a:cubicBezTo>
                      <a:cubicBezTo>
                        <a:pt x="458" y="734"/>
                        <a:pt x="460" y="733"/>
                        <a:pt x="462" y="732"/>
                      </a:cubicBezTo>
                      <a:cubicBezTo>
                        <a:pt x="465" y="731"/>
                        <a:pt x="467" y="730"/>
                        <a:pt x="469" y="730"/>
                      </a:cubicBezTo>
                      <a:cubicBezTo>
                        <a:pt x="471" y="730"/>
                        <a:pt x="472" y="730"/>
                        <a:pt x="472" y="731"/>
                      </a:cubicBezTo>
                      <a:cubicBezTo>
                        <a:pt x="467" y="738"/>
                        <a:pt x="456" y="742"/>
                        <a:pt x="445" y="742"/>
                      </a:cubicBezTo>
                      <a:cubicBezTo>
                        <a:pt x="435" y="742"/>
                        <a:pt x="427" y="739"/>
                        <a:pt x="420" y="734"/>
                      </a:cubicBezTo>
                      <a:cubicBezTo>
                        <a:pt x="421" y="733"/>
                        <a:pt x="422" y="733"/>
                        <a:pt x="424" y="732"/>
                      </a:cubicBezTo>
                      <a:close/>
                      <a:moveTo>
                        <a:pt x="482" y="611"/>
                      </a:moveTo>
                      <a:cubicBezTo>
                        <a:pt x="472" y="611"/>
                        <a:pt x="462" y="608"/>
                        <a:pt x="455" y="605"/>
                      </a:cubicBezTo>
                      <a:cubicBezTo>
                        <a:pt x="460" y="601"/>
                        <a:pt x="460" y="601"/>
                        <a:pt x="460" y="601"/>
                      </a:cubicBezTo>
                      <a:cubicBezTo>
                        <a:pt x="463" y="602"/>
                        <a:pt x="472" y="606"/>
                        <a:pt x="481" y="606"/>
                      </a:cubicBezTo>
                      <a:cubicBezTo>
                        <a:pt x="488" y="606"/>
                        <a:pt x="492" y="605"/>
                        <a:pt x="495" y="604"/>
                      </a:cubicBezTo>
                      <a:cubicBezTo>
                        <a:pt x="497" y="603"/>
                        <a:pt x="499" y="602"/>
                        <a:pt x="499" y="601"/>
                      </a:cubicBezTo>
                      <a:cubicBezTo>
                        <a:pt x="499" y="600"/>
                        <a:pt x="498" y="600"/>
                        <a:pt x="497" y="600"/>
                      </a:cubicBezTo>
                      <a:cubicBezTo>
                        <a:pt x="487" y="600"/>
                        <a:pt x="471" y="600"/>
                        <a:pt x="466" y="592"/>
                      </a:cubicBezTo>
                      <a:cubicBezTo>
                        <a:pt x="470" y="588"/>
                        <a:pt x="470" y="588"/>
                        <a:pt x="470" y="588"/>
                      </a:cubicBezTo>
                      <a:cubicBezTo>
                        <a:pt x="483" y="596"/>
                        <a:pt x="491" y="599"/>
                        <a:pt x="499" y="599"/>
                      </a:cubicBezTo>
                      <a:cubicBezTo>
                        <a:pt x="502" y="599"/>
                        <a:pt x="504" y="599"/>
                        <a:pt x="507" y="598"/>
                      </a:cubicBezTo>
                      <a:cubicBezTo>
                        <a:pt x="501" y="607"/>
                        <a:pt x="493" y="611"/>
                        <a:pt x="482" y="611"/>
                      </a:cubicBezTo>
                      <a:close/>
                      <a:moveTo>
                        <a:pt x="270" y="524"/>
                      </a:moveTo>
                      <a:cubicBezTo>
                        <a:pt x="271" y="527"/>
                        <a:pt x="273" y="530"/>
                        <a:pt x="275" y="533"/>
                      </a:cubicBezTo>
                      <a:cubicBezTo>
                        <a:pt x="268" y="535"/>
                        <a:pt x="268" y="535"/>
                        <a:pt x="268" y="535"/>
                      </a:cubicBezTo>
                      <a:cubicBezTo>
                        <a:pt x="268" y="534"/>
                        <a:pt x="268" y="533"/>
                        <a:pt x="267" y="532"/>
                      </a:cubicBezTo>
                      <a:cubicBezTo>
                        <a:pt x="266" y="530"/>
                        <a:pt x="266" y="529"/>
                        <a:pt x="266" y="528"/>
                      </a:cubicBezTo>
                      <a:cubicBezTo>
                        <a:pt x="268" y="526"/>
                        <a:pt x="268" y="526"/>
                        <a:pt x="270" y="524"/>
                      </a:cubicBezTo>
                      <a:close/>
                      <a:moveTo>
                        <a:pt x="249" y="544"/>
                      </a:moveTo>
                      <a:cubicBezTo>
                        <a:pt x="248" y="545"/>
                        <a:pt x="249" y="547"/>
                        <a:pt x="250" y="548"/>
                      </a:cubicBezTo>
                      <a:cubicBezTo>
                        <a:pt x="251" y="549"/>
                        <a:pt x="251" y="550"/>
                        <a:pt x="251" y="551"/>
                      </a:cubicBezTo>
                      <a:cubicBezTo>
                        <a:pt x="250" y="550"/>
                        <a:pt x="250" y="550"/>
                        <a:pt x="249" y="549"/>
                      </a:cubicBezTo>
                      <a:cubicBezTo>
                        <a:pt x="248" y="548"/>
                        <a:pt x="248" y="547"/>
                        <a:pt x="247" y="546"/>
                      </a:cubicBezTo>
                      <a:cubicBezTo>
                        <a:pt x="246" y="544"/>
                        <a:pt x="245" y="543"/>
                        <a:pt x="244" y="543"/>
                      </a:cubicBezTo>
                      <a:cubicBezTo>
                        <a:pt x="244" y="543"/>
                        <a:pt x="243" y="544"/>
                        <a:pt x="243" y="544"/>
                      </a:cubicBezTo>
                      <a:cubicBezTo>
                        <a:pt x="242" y="546"/>
                        <a:pt x="242" y="548"/>
                        <a:pt x="243" y="551"/>
                      </a:cubicBezTo>
                      <a:cubicBezTo>
                        <a:pt x="242" y="550"/>
                        <a:pt x="242" y="550"/>
                        <a:pt x="241" y="549"/>
                      </a:cubicBezTo>
                      <a:cubicBezTo>
                        <a:pt x="240" y="548"/>
                        <a:pt x="240" y="547"/>
                        <a:pt x="239" y="546"/>
                      </a:cubicBezTo>
                      <a:cubicBezTo>
                        <a:pt x="239" y="545"/>
                        <a:pt x="239" y="543"/>
                        <a:pt x="238" y="543"/>
                      </a:cubicBezTo>
                      <a:cubicBezTo>
                        <a:pt x="236" y="543"/>
                        <a:pt x="235" y="547"/>
                        <a:pt x="235" y="550"/>
                      </a:cubicBezTo>
                      <a:cubicBezTo>
                        <a:pt x="233" y="547"/>
                        <a:pt x="233" y="543"/>
                        <a:pt x="233" y="539"/>
                      </a:cubicBezTo>
                      <a:cubicBezTo>
                        <a:pt x="241" y="539"/>
                        <a:pt x="241" y="539"/>
                        <a:pt x="241" y="539"/>
                      </a:cubicBezTo>
                      <a:cubicBezTo>
                        <a:pt x="244" y="542"/>
                        <a:pt x="247" y="543"/>
                        <a:pt x="250" y="543"/>
                      </a:cubicBezTo>
                      <a:cubicBezTo>
                        <a:pt x="249" y="544"/>
                        <a:pt x="249" y="544"/>
                        <a:pt x="249" y="544"/>
                      </a:cubicBezTo>
                      <a:close/>
                      <a:moveTo>
                        <a:pt x="222" y="530"/>
                      </a:moveTo>
                      <a:cubicBezTo>
                        <a:pt x="222" y="531"/>
                        <a:pt x="221" y="532"/>
                        <a:pt x="221" y="532"/>
                      </a:cubicBezTo>
                      <a:cubicBezTo>
                        <a:pt x="221" y="532"/>
                        <a:pt x="221" y="532"/>
                        <a:pt x="220" y="530"/>
                      </a:cubicBezTo>
                      <a:cubicBezTo>
                        <a:pt x="217" y="525"/>
                        <a:pt x="217" y="523"/>
                        <a:pt x="222" y="518"/>
                      </a:cubicBezTo>
                      <a:cubicBezTo>
                        <a:pt x="223" y="518"/>
                        <a:pt x="224" y="519"/>
                        <a:pt x="225" y="519"/>
                      </a:cubicBezTo>
                      <a:cubicBezTo>
                        <a:pt x="227" y="520"/>
                        <a:pt x="230" y="522"/>
                        <a:pt x="234" y="522"/>
                      </a:cubicBezTo>
                      <a:cubicBezTo>
                        <a:pt x="235" y="522"/>
                        <a:pt x="237" y="521"/>
                        <a:pt x="238" y="521"/>
                      </a:cubicBezTo>
                      <a:cubicBezTo>
                        <a:pt x="240" y="523"/>
                        <a:pt x="242" y="524"/>
                        <a:pt x="245" y="524"/>
                      </a:cubicBezTo>
                      <a:cubicBezTo>
                        <a:pt x="246" y="524"/>
                        <a:pt x="247" y="524"/>
                        <a:pt x="248" y="524"/>
                      </a:cubicBezTo>
                      <a:cubicBezTo>
                        <a:pt x="248" y="526"/>
                        <a:pt x="248" y="528"/>
                        <a:pt x="249" y="529"/>
                      </a:cubicBezTo>
                      <a:cubicBezTo>
                        <a:pt x="250" y="531"/>
                        <a:pt x="253" y="532"/>
                        <a:pt x="255" y="532"/>
                      </a:cubicBezTo>
                      <a:cubicBezTo>
                        <a:pt x="256" y="532"/>
                        <a:pt x="257" y="532"/>
                        <a:pt x="258" y="532"/>
                      </a:cubicBezTo>
                      <a:cubicBezTo>
                        <a:pt x="254" y="535"/>
                        <a:pt x="251" y="537"/>
                        <a:pt x="249" y="537"/>
                      </a:cubicBezTo>
                      <a:cubicBezTo>
                        <a:pt x="248" y="537"/>
                        <a:pt x="247" y="535"/>
                        <a:pt x="246" y="534"/>
                      </a:cubicBezTo>
                      <a:cubicBezTo>
                        <a:pt x="245" y="533"/>
                        <a:pt x="245" y="533"/>
                        <a:pt x="244" y="533"/>
                      </a:cubicBezTo>
                      <a:cubicBezTo>
                        <a:pt x="244" y="533"/>
                        <a:pt x="244" y="533"/>
                        <a:pt x="244" y="533"/>
                      </a:cubicBezTo>
                      <a:cubicBezTo>
                        <a:pt x="243" y="533"/>
                        <a:pt x="243" y="533"/>
                        <a:pt x="243" y="533"/>
                      </a:cubicBezTo>
                      <a:cubicBezTo>
                        <a:pt x="241" y="533"/>
                        <a:pt x="239" y="534"/>
                        <a:pt x="237" y="534"/>
                      </a:cubicBezTo>
                      <a:cubicBezTo>
                        <a:pt x="235" y="534"/>
                        <a:pt x="234" y="534"/>
                        <a:pt x="232" y="533"/>
                      </a:cubicBezTo>
                      <a:cubicBezTo>
                        <a:pt x="231" y="533"/>
                        <a:pt x="230" y="533"/>
                        <a:pt x="228" y="533"/>
                      </a:cubicBezTo>
                      <a:cubicBezTo>
                        <a:pt x="228" y="530"/>
                        <a:pt x="225" y="528"/>
                        <a:pt x="225" y="528"/>
                      </a:cubicBezTo>
                      <a:cubicBezTo>
                        <a:pt x="225" y="528"/>
                        <a:pt x="225" y="528"/>
                        <a:pt x="225" y="528"/>
                      </a:cubicBezTo>
                      <a:cubicBezTo>
                        <a:pt x="225" y="528"/>
                        <a:pt x="225" y="528"/>
                        <a:pt x="225" y="528"/>
                      </a:cubicBezTo>
                      <a:cubicBezTo>
                        <a:pt x="223" y="528"/>
                        <a:pt x="223" y="529"/>
                        <a:pt x="222" y="530"/>
                      </a:cubicBezTo>
                      <a:close/>
                      <a:moveTo>
                        <a:pt x="135" y="223"/>
                      </a:moveTo>
                      <a:cubicBezTo>
                        <a:pt x="111" y="205"/>
                        <a:pt x="95" y="193"/>
                        <a:pt x="85" y="173"/>
                      </a:cubicBezTo>
                      <a:cubicBezTo>
                        <a:pt x="85" y="172"/>
                        <a:pt x="85" y="172"/>
                        <a:pt x="85" y="172"/>
                      </a:cubicBezTo>
                      <a:cubicBezTo>
                        <a:pt x="81" y="172"/>
                        <a:pt x="81" y="172"/>
                        <a:pt x="81" y="172"/>
                      </a:cubicBezTo>
                      <a:cubicBezTo>
                        <a:pt x="81" y="173"/>
                        <a:pt x="81" y="173"/>
                        <a:pt x="81" y="173"/>
                      </a:cubicBezTo>
                      <a:cubicBezTo>
                        <a:pt x="91" y="202"/>
                        <a:pt x="122" y="225"/>
                        <a:pt x="133" y="233"/>
                      </a:cubicBezTo>
                      <a:cubicBezTo>
                        <a:pt x="134" y="234"/>
                        <a:pt x="135" y="235"/>
                        <a:pt x="135" y="235"/>
                      </a:cubicBezTo>
                      <a:cubicBezTo>
                        <a:pt x="138" y="242"/>
                        <a:pt x="140" y="247"/>
                        <a:pt x="142" y="251"/>
                      </a:cubicBezTo>
                      <a:cubicBezTo>
                        <a:pt x="103" y="225"/>
                        <a:pt x="97" y="217"/>
                        <a:pt x="93" y="212"/>
                      </a:cubicBezTo>
                      <a:cubicBezTo>
                        <a:pt x="92" y="211"/>
                        <a:pt x="91" y="210"/>
                        <a:pt x="90" y="209"/>
                      </a:cubicBezTo>
                      <a:cubicBezTo>
                        <a:pt x="74" y="193"/>
                        <a:pt x="63" y="175"/>
                        <a:pt x="61" y="157"/>
                      </a:cubicBezTo>
                      <a:cubicBezTo>
                        <a:pt x="58" y="143"/>
                        <a:pt x="63" y="133"/>
                        <a:pt x="71" y="122"/>
                      </a:cubicBezTo>
                      <a:cubicBezTo>
                        <a:pt x="87" y="164"/>
                        <a:pt x="101" y="184"/>
                        <a:pt x="135" y="217"/>
                      </a:cubicBezTo>
                      <a:lnTo>
                        <a:pt x="135" y="223"/>
                      </a:lnTo>
                      <a:close/>
                      <a:moveTo>
                        <a:pt x="245" y="306"/>
                      </a:moveTo>
                      <a:cubicBezTo>
                        <a:pt x="240" y="313"/>
                        <a:pt x="233" y="320"/>
                        <a:pt x="243" y="330"/>
                      </a:cubicBezTo>
                      <a:cubicBezTo>
                        <a:pt x="251" y="337"/>
                        <a:pt x="259" y="337"/>
                        <a:pt x="265" y="337"/>
                      </a:cubicBezTo>
                      <a:cubicBezTo>
                        <a:pt x="265" y="337"/>
                        <a:pt x="265" y="337"/>
                        <a:pt x="265" y="337"/>
                      </a:cubicBezTo>
                      <a:cubicBezTo>
                        <a:pt x="267" y="337"/>
                        <a:pt x="270" y="337"/>
                        <a:pt x="270" y="338"/>
                      </a:cubicBezTo>
                      <a:cubicBezTo>
                        <a:pt x="275" y="341"/>
                        <a:pt x="279" y="341"/>
                        <a:pt x="282" y="342"/>
                      </a:cubicBezTo>
                      <a:cubicBezTo>
                        <a:pt x="283" y="342"/>
                        <a:pt x="284" y="342"/>
                        <a:pt x="285" y="342"/>
                      </a:cubicBezTo>
                      <a:cubicBezTo>
                        <a:pt x="284" y="343"/>
                        <a:pt x="283" y="343"/>
                        <a:pt x="283" y="344"/>
                      </a:cubicBezTo>
                      <a:cubicBezTo>
                        <a:pt x="282" y="346"/>
                        <a:pt x="284" y="347"/>
                        <a:pt x="288" y="348"/>
                      </a:cubicBezTo>
                      <a:cubicBezTo>
                        <a:pt x="283" y="350"/>
                        <a:pt x="278" y="352"/>
                        <a:pt x="275" y="354"/>
                      </a:cubicBezTo>
                      <a:cubicBezTo>
                        <a:pt x="261" y="360"/>
                        <a:pt x="254" y="363"/>
                        <a:pt x="236" y="365"/>
                      </a:cubicBezTo>
                      <a:cubicBezTo>
                        <a:pt x="235" y="365"/>
                        <a:pt x="235" y="365"/>
                        <a:pt x="235" y="365"/>
                      </a:cubicBezTo>
                      <a:cubicBezTo>
                        <a:pt x="235" y="366"/>
                        <a:pt x="235" y="366"/>
                        <a:pt x="235" y="366"/>
                      </a:cubicBezTo>
                      <a:cubicBezTo>
                        <a:pt x="232" y="368"/>
                        <a:pt x="232" y="368"/>
                        <a:pt x="232" y="373"/>
                      </a:cubicBezTo>
                      <a:cubicBezTo>
                        <a:pt x="229" y="374"/>
                        <a:pt x="227" y="376"/>
                        <a:pt x="225" y="379"/>
                      </a:cubicBezTo>
                      <a:cubicBezTo>
                        <a:pt x="221" y="382"/>
                        <a:pt x="217" y="386"/>
                        <a:pt x="209" y="386"/>
                      </a:cubicBezTo>
                      <a:cubicBezTo>
                        <a:pt x="209" y="381"/>
                        <a:pt x="209" y="371"/>
                        <a:pt x="212" y="364"/>
                      </a:cubicBezTo>
                      <a:cubicBezTo>
                        <a:pt x="212" y="363"/>
                        <a:pt x="212" y="363"/>
                        <a:pt x="212" y="362"/>
                      </a:cubicBezTo>
                      <a:cubicBezTo>
                        <a:pt x="212" y="362"/>
                        <a:pt x="212" y="362"/>
                        <a:pt x="212" y="362"/>
                      </a:cubicBezTo>
                      <a:cubicBezTo>
                        <a:pt x="211" y="362"/>
                        <a:pt x="211" y="362"/>
                        <a:pt x="210" y="363"/>
                      </a:cubicBezTo>
                      <a:cubicBezTo>
                        <a:pt x="207" y="364"/>
                        <a:pt x="201" y="365"/>
                        <a:pt x="195" y="365"/>
                      </a:cubicBezTo>
                      <a:cubicBezTo>
                        <a:pt x="182" y="363"/>
                        <a:pt x="182" y="363"/>
                        <a:pt x="182" y="363"/>
                      </a:cubicBezTo>
                      <a:cubicBezTo>
                        <a:pt x="183" y="358"/>
                        <a:pt x="195" y="348"/>
                        <a:pt x="209" y="346"/>
                      </a:cubicBezTo>
                      <a:cubicBezTo>
                        <a:pt x="209" y="346"/>
                        <a:pt x="210" y="345"/>
                        <a:pt x="210" y="344"/>
                      </a:cubicBezTo>
                      <a:cubicBezTo>
                        <a:pt x="210" y="343"/>
                        <a:pt x="207" y="342"/>
                        <a:pt x="198" y="339"/>
                      </a:cubicBezTo>
                      <a:cubicBezTo>
                        <a:pt x="189" y="337"/>
                        <a:pt x="178" y="334"/>
                        <a:pt x="174" y="330"/>
                      </a:cubicBezTo>
                      <a:cubicBezTo>
                        <a:pt x="179" y="327"/>
                        <a:pt x="188" y="326"/>
                        <a:pt x="195" y="325"/>
                      </a:cubicBezTo>
                      <a:cubicBezTo>
                        <a:pt x="203" y="324"/>
                        <a:pt x="206" y="324"/>
                        <a:pt x="206" y="322"/>
                      </a:cubicBezTo>
                      <a:cubicBezTo>
                        <a:pt x="206" y="321"/>
                        <a:pt x="205" y="320"/>
                        <a:pt x="200" y="319"/>
                      </a:cubicBezTo>
                      <a:cubicBezTo>
                        <a:pt x="192" y="315"/>
                        <a:pt x="176" y="309"/>
                        <a:pt x="174" y="297"/>
                      </a:cubicBezTo>
                      <a:cubicBezTo>
                        <a:pt x="185" y="297"/>
                        <a:pt x="205" y="304"/>
                        <a:pt x="216" y="310"/>
                      </a:cubicBezTo>
                      <a:cubicBezTo>
                        <a:pt x="220" y="310"/>
                        <a:pt x="220" y="310"/>
                        <a:pt x="220" y="310"/>
                      </a:cubicBezTo>
                      <a:cubicBezTo>
                        <a:pt x="220" y="309"/>
                        <a:pt x="220" y="309"/>
                        <a:pt x="220" y="309"/>
                      </a:cubicBezTo>
                      <a:cubicBezTo>
                        <a:pt x="218" y="307"/>
                        <a:pt x="216" y="305"/>
                        <a:pt x="214" y="302"/>
                      </a:cubicBezTo>
                      <a:cubicBezTo>
                        <a:pt x="204" y="292"/>
                        <a:pt x="190" y="276"/>
                        <a:pt x="198" y="264"/>
                      </a:cubicBezTo>
                      <a:cubicBezTo>
                        <a:pt x="200" y="267"/>
                        <a:pt x="202" y="270"/>
                        <a:pt x="204" y="272"/>
                      </a:cubicBezTo>
                      <a:cubicBezTo>
                        <a:pt x="206" y="275"/>
                        <a:pt x="208" y="277"/>
                        <a:pt x="211" y="281"/>
                      </a:cubicBezTo>
                      <a:cubicBezTo>
                        <a:pt x="213" y="284"/>
                        <a:pt x="220" y="285"/>
                        <a:pt x="227" y="287"/>
                      </a:cubicBezTo>
                      <a:cubicBezTo>
                        <a:pt x="236" y="290"/>
                        <a:pt x="246" y="292"/>
                        <a:pt x="249" y="297"/>
                      </a:cubicBezTo>
                      <a:cubicBezTo>
                        <a:pt x="251" y="299"/>
                        <a:pt x="248" y="303"/>
                        <a:pt x="245" y="306"/>
                      </a:cubicBezTo>
                      <a:close/>
                      <a:moveTo>
                        <a:pt x="274" y="325"/>
                      </a:moveTo>
                      <a:cubicBezTo>
                        <a:pt x="279" y="328"/>
                        <a:pt x="279" y="328"/>
                        <a:pt x="279" y="328"/>
                      </a:cubicBezTo>
                      <a:cubicBezTo>
                        <a:pt x="281" y="329"/>
                        <a:pt x="283" y="330"/>
                        <a:pt x="285" y="332"/>
                      </a:cubicBezTo>
                      <a:cubicBezTo>
                        <a:pt x="288" y="334"/>
                        <a:pt x="290" y="335"/>
                        <a:pt x="292" y="335"/>
                      </a:cubicBezTo>
                      <a:cubicBezTo>
                        <a:pt x="292" y="337"/>
                        <a:pt x="292" y="337"/>
                        <a:pt x="292" y="337"/>
                      </a:cubicBezTo>
                      <a:cubicBezTo>
                        <a:pt x="289" y="334"/>
                        <a:pt x="284" y="334"/>
                        <a:pt x="281" y="334"/>
                      </a:cubicBezTo>
                      <a:cubicBezTo>
                        <a:pt x="278" y="334"/>
                        <a:pt x="275" y="333"/>
                        <a:pt x="274" y="331"/>
                      </a:cubicBezTo>
                      <a:cubicBezTo>
                        <a:pt x="273" y="330"/>
                        <a:pt x="273" y="328"/>
                        <a:pt x="274" y="325"/>
                      </a:cubicBezTo>
                      <a:close/>
                      <a:moveTo>
                        <a:pt x="307" y="244"/>
                      </a:moveTo>
                      <a:cubicBezTo>
                        <a:pt x="307" y="243"/>
                        <a:pt x="306" y="242"/>
                        <a:pt x="305" y="241"/>
                      </a:cubicBezTo>
                      <a:cubicBezTo>
                        <a:pt x="306" y="240"/>
                        <a:pt x="306" y="240"/>
                        <a:pt x="306" y="238"/>
                      </a:cubicBezTo>
                      <a:lnTo>
                        <a:pt x="307" y="244"/>
                      </a:lnTo>
                      <a:close/>
                      <a:moveTo>
                        <a:pt x="400" y="140"/>
                      </a:moveTo>
                      <a:cubicBezTo>
                        <a:pt x="411" y="150"/>
                        <a:pt x="434" y="163"/>
                        <a:pt x="459" y="168"/>
                      </a:cubicBezTo>
                      <a:cubicBezTo>
                        <a:pt x="470" y="170"/>
                        <a:pt x="470" y="170"/>
                        <a:pt x="470" y="170"/>
                      </a:cubicBezTo>
                      <a:cubicBezTo>
                        <a:pt x="468" y="170"/>
                        <a:pt x="465" y="170"/>
                        <a:pt x="463" y="170"/>
                      </a:cubicBezTo>
                      <a:cubicBezTo>
                        <a:pt x="459" y="170"/>
                        <a:pt x="455" y="170"/>
                        <a:pt x="450" y="170"/>
                      </a:cubicBezTo>
                      <a:cubicBezTo>
                        <a:pt x="440" y="170"/>
                        <a:pt x="433" y="169"/>
                        <a:pt x="427" y="167"/>
                      </a:cubicBezTo>
                      <a:cubicBezTo>
                        <a:pt x="427" y="167"/>
                        <a:pt x="427" y="167"/>
                        <a:pt x="427" y="167"/>
                      </a:cubicBezTo>
                      <a:cubicBezTo>
                        <a:pt x="426" y="167"/>
                        <a:pt x="425" y="168"/>
                        <a:pt x="425" y="169"/>
                      </a:cubicBezTo>
                      <a:cubicBezTo>
                        <a:pt x="424" y="171"/>
                        <a:pt x="430" y="178"/>
                        <a:pt x="438" y="183"/>
                      </a:cubicBezTo>
                      <a:cubicBezTo>
                        <a:pt x="436" y="183"/>
                        <a:pt x="432" y="182"/>
                        <a:pt x="430" y="180"/>
                      </a:cubicBezTo>
                      <a:cubicBezTo>
                        <a:pt x="430" y="180"/>
                        <a:pt x="430" y="180"/>
                        <a:pt x="430" y="180"/>
                      </a:cubicBezTo>
                      <a:cubicBezTo>
                        <a:pt x="430" y="180"/>
                        <a:pt x="430" y="180"/>
                        <a:pt x="430" y="180"/>
                      </a:cubicBezTo>
                      <a:cubicBezTo>
                        <a:pt x="429" y="180"/>
                        <a:pt x="429" y="180"/>
                        <a:pt x="429" y="181"/>
                      </a:cubicBezTo>
                      <a:cubicBezTo>
                        <a:pt x="428" y="184"/>
                        <a:pt x="434" y="192"/>
                        <a:pt x="442" y="196"/>
                      </a:cubicBezTo>
                      <a:cubicBezTo>
                        <a:pt x="434" y="200"/>
                        <a:pt x="423" y="204"/>
                        <a:pt x="411" y="204"/>
                      </a:cubicBezTo>
                      <a:cubicBezTo>
                        <a:pt x="409" y="204"/>
                        <a:pt x="406" y="204"/>
                        <a:pt x="403" y="203"/>
                      </a:cubicBezTo>
                      <a:cubicBezTo>
                        <a:pt x="401" y="203"/>
                        <a:pt x="400" y="204"/>
                        <a:pt x="400" y="206"/>
                      </a:cubicBezTo>
                      <a:cubicBezTo>
                        <a:pt x="400" y="210"/>
                        <a:pt x="405" y="217"/>
                        <a:pt x="412" y="219"/>
                      </a:cubicBezTo>
                      <a:cubicBezTo>
                        <a:pt x="400" y="225"/>
                        <a:pt x="395" y="240"/>
                        <a:pt x="392" y="248"/>
                      </a:cubicBezTo>
                      <a:cubicBezTo>
                        <a:pt x="392" y="250"/>
                        <a:pt x="392" y="250"/>
                        <a:pt x="392" y="250"/>
                      </a:cubicBezTo>
                      <a:cubicBezTo>
                        <a:pt x="389" y="252"/>
                        <a:pt x="387" y="258"/>
                        <a:pt x="386" y="265"/>
                      </a:cubicBezTo>
                      <a:cubicBezTo>
                        <a:pt x="384" y="258"/>
                        <a:pt x="381" y="252"/>
                        <a:pt x="379" y="250"/>
                      </a:cubicBezTo>
                      <a:cubicBezTo>
                        <a:pt x="378" y="248"/>
                        <a:pt x="378" y="248"/>
                        <a:pt x="378" y="248"/>
                      </a:cubicBezTo>
                      <a:cubicBezTo>
                        <a:pt x="376" y="240"/>
                        <a:pt x="370" y="225"/>
                        <a:pt x="359" y="219"/>
                      </a:cubicBezTo>
                      <a:cubicBezTo>
                        <a:pt x="366" y="217"/>
                        <a:pt x="368" y="213"/>
                        <a:pt x="370" y="209"/>
                      </a:cubicBezTo>
                      <a:cubicBezTo>
                        <a:pt x="370" y="208"/>
                        <a:pt x="370" y="207"/>
                        <a:pt x="371" y="207"/>
                      </a:cubicBezTo>
                      <a:cubicBezTo>
                        <a:pt x="371" y="206"/>
                        <a:pt x="371" y="206"/>
                        <a:pt x="371" y="206"/>
                      </a:cubicBezTo>
                      <a:cubicBezTo>
                        <a:pt x="371" y="204"/>
                        <a:pt x="369" y="204"/>
                        <a:pt x="368" y="204"/>
                      </a:cubicBezTo>
                      <a:cubicBezTo>
                        <a:pt x="367" y="204"/>
                        <a:pt x="366" y="204"/>
                        <a:pt x="365" y="204"/>
                      </a:cubicBezTo>
                      <a:cubicBezTo>
                        <a:pt x="364" y="204"/>
                        <a:pt x="362" y="205"/>
                        <a:pt x="360" y="205"/>
                      </a:cubicBezTo>
                      <a:cubicBezTo>
                        <a:pt x="350" y="205"/>
                        <a:pt x="340" y="202"/>
                        <a:pt x="328" y="196"/>
                      </a:cubicBezTo>
                      <a:cubicBezTo>
                        <a:pt x="336" y="191"/>
                        <a:pt x="341" y="186"/>
                        <a:pt x="341" y="183"/>
                      </a:cubicBezTo>
                      <a:cubicBezTo>
                        <a:pt x="342" y="183"/>
                        <a:pt x="342" y="183"/>
                        <a:pt x="342" y="182"/>
                      </a:cubicBezTo>
                      <a:cubicBezTo>
                        <a:pt x="342" y="182"/>
                        <a:pt x="341" y="182"/>
                        <a:pt x="340" y="182"/>
                      </a:cubicBezTo>
                      <a:cubicBezTo>
                        <a:pt x="339" y="182"/>
                        <a:pt x="338" y="182"/>
                        <a:pt x="337" y="182"/>
                      </a:cubicBezTo>
                      <a:cubicBezTo>
                        <a:pt x="335" y="182"/>
                        <a:pt x="334" y="182"/>
                        <a:pt x="332" y="183"/>
                      </a:cubicBezTo>
                      <a:cubicBezTo>
                        <a:pt x="341" y="178"/>
                        <a:pt x="348" y="170"/>
                        <a:pt x="347" y="168"/>
                      </a:cubicBezTo>
                      <a:cubicBezTo>
                        <a:pt x="347" y="167"/>
                        <a:pt x="347" y="167"/>
                        <a:pt x="346" y="167"/>
                      </a:cubicBezTo>
                      <a:cubicBezTo>
                        <a:pt x="346" y="167"/>
                        <a:pt x="346" y="167"/>
                        <a:pt x="346" y="167"/>
                      </a:cubicBezTo>
                      <a:cubicBezTo>
                        <a:pt x="340" y="169"/>
                        <a:pt x="333" y="170"/>
                        <a:pt x="325" y="170"/>
                      </a:cubicBezTo>
                      <a:cubicBezTo>
                        <a:pt x="317" y="170"/>
                        <a:pt x="309" y="169"/>
                        <a:pt x="301" y="168"/>
                      </a:cubicBezTo>
                      <a:cubicBezTo>
                        <a:pt x="311" y="168"/>
                        <a:pt x="311" y="168"/>
                        <a:pt x="311" y="168"/>
                      </a:cubicBezTo>
                      <a:cubicBezTo>
                        <a:pt x="336" y="163"/>
                        <a:pt x="360" y="150"/>
                        <a:pt x="371" y="140"/>
                      </a:cubicBezTo>
                      <a:lnTo>
                        <a:pt x="400" y="140"/>
                      </a:lnTo>
                      <a:close/>
                      <a:moveTo>
                        <a:pt x="534" y="175"/>
                      </a:moveTo>
                      <a:cubicBezTo>
                        <a:pt x="532" y="177"/>
                        <a:pt x="530" y="179"/>
                        <a:pt x="528" y="180"/>
                      </a:cubicBezTo>
                      <a:cubicBezTo>
                        <a:pt x="528" y="180"/>
                        <a:pt x="528" y="179"/>
                        <a:pt x="528" y="179"/>
                      </a:cubicBezTo>
                      <a:cubicBezTo>
                        <a:pt x="527" y="178"/>
                        <a:pt x="526" y="177"/>
                        <a:pt x="524" y="177"/>
                      </a:cubicBezTo>
                      <a:cubicBezTo>
                        <a:pt x="523" y="177"/>
                        <a:pt x="521" y="178"/>
                        <a:pt x="521" y="180"/>
                      </a:cubicBezTo>
                      <a:cubicBezTo>
                        <a:pt x="500" y="180"/>
                        <a:pt x="500" y="180"/>
                        <a:pt x="500" y="180"/>
                      </a:cubicBezTo>
                      <a:cubicBezTo>
                        <a:pt x="500" y="179"/>
                        <a:pt x="498" y="179"/>
                        <a:pt x="497" y="179"/>
                      </a:cubicBezTo>
                      <a:cubicBezTo>
                        <a:pt x="495" y="179"/>
                        <a:pt x="492" y="179"/>
                        <a:pt x="489" y="179"/>
                      </a:cubicBezTo>
                      <a:cubicBezTo>
                        <a:pt x="484" y="180"/>
                        <a:pt x="477" y="181"/>
                        <a:pt x="469" y="181"/>
                      </a:cubicBezTo>
                      <a:cubicBezTo>
                        <a:pt x="458" y="181"/>
                        <a:pt x="449" y="179"/>
                        <a:pt x="440" y="176"/>
                      </a:cubicBezTo>
                      <a:cubicBezTo>
                        <a:pt x="456" y="176"/>
                        <a:pt x="476" y="175"/>
                        <a:pt x="487" y="174"/>
                      </a:cubicBezTo>
                      <a:cubicBezTo>
                        <a:pt x="491" y="174"/>
                        <a:pt x="494" y="173"/>
                        <a:pt x="495" y="173"/>
                      </a:cubicBezTo>
                      <a:cubicBezTo>
                        <a:pt x="495" y="173"/>
                        <a:pt x="495" y="173"/>
                        <a:pt x="495" y="173"/>
                      </a:cubicBezTo>
                      <a:cubicBezTo>
                        <a:pt x="499" y="172"/>
                        <a:pt x="509" y="171"/>
                        <a:pt x="516" y="171"/>
                      </a:cubicBezTo>
                      <a:cubicBezTo>
                        <a:pt x="527" y="171"/>
                        <a:pt x="531" y="172"/>
                        <a:pt x="532" y="173"/>
                      </a:cubicBezTo>
                      <a:cubicBezTo>
                        <a:pt x="532" y="173"/>
                        <a:pt x="532" y="173"/>
                        <a:pt x="532" y="173"/>
                      </a:cubicBezTo>
                      <a:lnTo>
                        <a:pt x="534" y="175"/>
                      </a:lnTo>
                      <a:close/>
                      <a:moveTo>
                        <a:pt x="470" y="236"/>
                      </a:moveTo>
                      <a:cubicBezTo>
                        <a:pt x="470" y="237"/>
                        <a:pt x="469" y="238"/>
                        <a:pt x="468" y="240"/>
                      </a:cubicBezTo>
                      <a:cubicBezTo>
                        <a:pt x="469" y="239"/>
                        <a:pt x="469" y="237"/>
                        <a:pt x="470" y="236"/>
                      </a:cubicBezTo>
                      <a:close/>
                      <a:moveTo>
                        <a:pt x="452" y="269"/>
                      </a:moveTo>
                      <a:cubicBezTo>
                        <a:pt x="452" y="265"/>
                        <a:pt x="452" y="261"/>
                        <a:pt x="455" y="256"/>
                      </a:cubicBezTo>
                      <a:cubicBezTo>
                        <a:pt x="455" y="258"/>
                        <a:pt x="454" y="260"/>
                        <a:pt x="454" y="262"/>
                      </a:cubicBezTo>
                      <a:cubicBezTo>
                        <a:pt x="453" y="265"/>
                        <a:pt x="453" y="267"/>
                        <a:pt x="452" y="269"/>
                      </a:cubicBezTo>
                      <a:close/>
                      <a:moveTo>
                        <a:pt x="489" y="343"/>
                      </a:moveTo>
                      <a:cubicBezTo>
                        <a:pt x="489" y="343"/>
                        <a:pt x="489" y="343"/>
                        <a:pt x="488" y="343"/>
                      </a:cubicBezTo>
                      <a:cubicBezTo>
                        <a:pt x="494" y="342"/>
                        <a:pt x="496" y="341"/>
                        <a:pt x="499" y="339"/>
                      </a:cubicBezTo>
                      <a:cubicBezTo>
                        <a:pt x="501" y="338"/>
                        <a:pt x="503" y="336"/>
                        <a:pt x="505" y="335"/>
                      </a:cubicBezTo>
                      <a:cubicBezTo>
                        <a:pt x="506" y="336"/>
                        <a:pt x="507" y="336"/>
                        <a:pt x="509" y="336"/>
                      </a:cubicBezTo>
                      <a:cubicBezTo>
                        <a:pt x="510" y="336"/>
                        <a:pt x="512" y="336"/>
                        <a:pt x="514" y="336"/>
                      </a:cubicBezTo>
                      <a:cubicBezTo>
                        <a:pt x="518" y="336"/>
                        <a:pt x="525" y="335"/>
                        <a:pt x="530" y="330"/>
                      </a:cubicBezTo>
                      <a:cubicBezTo>
                        <a:pt x="540" y="321"/>
                        <a:pt x="534" y="313"/>
                        <a:pt x="529" y="306"/>
                      </a:cubicBezTo>
                      <a:cubicBezTo>
                        <a:pt x="526" y="302"/>
                        <a:pt x="523" y="298"/>
                        <a:pt x="525" y="294"/>
                      </a:cubicBezTo>
                      <a:cubicBezTo>
                        <a:pt x="527" y="292"/>
                        <a:pt x="533" y="290"/>
                        <a:pt x="540" y="288"/>
                      </a:cubicBezTo>
                      <a:cubicBezTo>
                        <a:pt x="550" y="286"/>
                        <a:pt x="559" y="283"/>
                        <a:pt x="562" y="279"/>
                      </a:cubicBezTo>
                      <a:cubicBezTo>
                        <a:pt x="568" y="274"/>
                        <a:pt x="570" y="271"/>
                        <a:pt x="576" y="264"/>
                      </a:cubicBezTo>
                      <a:cubicBezTo>
                        <a:pt x="583" y="274"/>
                        <a:pt x="568" y="292"/>
                        <a:pt x="559" y="303"/>
                      </a:cubicBezTo>
                      <a:cubicBezTo>
                        <a:pt x="557" y="305"/>
                        <a:pt x="555" y="307"/>
                        <a:pt x="554" y="309"/>
                      </a:cubicBezTo>
                      <a:cubicBezTo>
                        <a:pt x="553" y="310"/>
                        <a:pt x="553" y="310"/>
                        <a:pt x="553" y="310"/>
                      </a:cubicBezTo>
                      <a:cubicBezTo>
                        <a:pt x="557" y="310"/>
                        <a:pt x="557" y="310"/>
                        <a:pt x="557" y="310"/>
                      </a:cubicBezTo>
                      <a:cubicBezTo>
                        <a:pt x="557" y="310"/>
                        <a:pt x="557" y="310"/>
                        <a:pt x="557" y="310"/>
                      </a:cubicBezTo>
                      <a:cubicBezTo>
                        <a:pt x="568" y="304"/>
                        <a:pt x="588" y="297"/>
                        <a:pt x="599" y="297"/>
                      </a:cubicBezTo>
                      <a:cubicBezTo>
                        <a:pt x="596" y="308"/>
                        <a:pt x="585" y="313"/>
                        <a:pt x="576" y="318"/>
                      </a:cubicBezTo>
                      <a:cubicBezTo>
                        <a:pt x="575" y="318"/>
                        <a:pt x="574" y="319"/>
                        <a:pt x="573" y="319"/>
                      </a:cubicBezTo>
                      <a:cubicBezTo>
                        <a:pt x="567" y="321"/>
                        <a:pt x="566" y="321"/>
                        <a:pt x="567" y="322"/>
                      </a:cubicBezTo>
                      <a:cubicBezTo>
                        <a:pt x="567" y="323"/>
                        <a:pt x="568" y="323"/>
                        <a:pt x="572" y="323"/>
                      </a:cubicBezTo>
                      <a:cubicBezTo>
                        <a:pt x="580" y="324"/>
                        <a:pt x="592" y="325"/>
                        <a:pt x="599" y="330"/>
                      </a:cubicBezTo>
                      <a:cubicBezTo>
                        <a:pt x="595" y="335"/>
                        <a:pt x="582" y="338"/>
                        <a:pt x="573" y="340"/>
                      </a:cubicBezTo>
                      <a:cubicBezTo>
                        <a:pt x="570" y="341"/>
                        <a:pt x="567" y="342"/>
                        <a:pt x="565" y="342"/>
                      </a:cubicBezTo>
                      <a:cubicBezTo>
                        <a:pt x="564" y="342"/>
                        <a:pt x="563" y="342"/>
                        <a:pt x="563" y="343"/>
                      </a:cubicBezTo>
                      <a:cubicBezTo>
                        <a:pt x="563" y="344"/>
                        <a:pt x="564" y="345"/>
                        <a:pt x="564" y="346"/>
                      </a:cubicBezTo>
                      <a:cubicBezTo>
                        <a:pt x="564" y="346"/>
                        <a:pt x="564" y="346"/>
                        <a:pt x="564" y="346"/>
                      </a:cubicBezTo>
                      <a:cubicBezTo>
                        <a:pt x="565" y="346"/>
                        <a:pt x="565" y="346"/>
                        <a:pt x="565" y="346"/>
                      </a:cubicBezTo>
                      <a:cubicBezTo>
                        <a:pt x="578" y="348"/>
                        <a:pt x="591" y="358"/>
                        <a:pt x="591" y="363"/>
                      </a:cubicBezTo>
                      <a:cubicBezTo>
                        <a:pt x="587" y="364"/>
                        <a:pt x="582" y="365"/>
                        <a:pt x="577" y="365"/>
                      </a:cubicBezTo>
                      <a:cubicBezTo>
                        <a:pt x="571" y="365"/>
                        <a:pt x="566" y="364"/>
                        <a:pt x="562" y="363"/>
                      </a:cubicBezTo>
                      <a:cubicBezTo>
                        <a:pt x="561" y="362"/>
                        <a:pt x="560" y="363"/>
                        <a:pt x="560" y="363"/>
                      </a:cubicBezTo>
                      <a:cubicBezTo>
                        <a:pt x="560" y="364"/>
                        <a:pt x="560" y="365"/>
                        <a:pt x="561" y="368"/>
                      </a:cubicBezTo>
                      <a:cubicBezTo>
                        <a:pt x="563" y="372"/>
                        <a:pt x="566" y="379"/>
                        <a:pt x="564" y="386"/>
                      </a:cubicBezTo>
                      <a:cubicBezTo>
                        <a:pt x="562" y="386"/>
                        <a:pt x="559" y="386"/>
                        <a:pt x="557" y="384"/>
                      </a:cubicBezTo>
                      <a:cubicBezTo>
                        <a:pt x="557" y="383"/>
                        <a:pt x="557" y="383"/>
                        <a:pt x="557" y="383"/>
                      </a:cubicBezTo>
                      <a:cubicBezTo>
                        <a:pt x="557" y="383"/>
                        <a:pt x="549" y="381"/>
                        <a:pt x="546" y="376"/>
                      </a:cubicBezTo>
                      <a:cubicBezTo>
                        <a:pt x="546" y="376"/>
                        <a:pt x="546" y="376"/>
                        <a:pt x="546" y="376"/>
                      </a:cubicBezTo>
                      <a:cubicBezTo>
                        <a:pt x="541" y="373"/>
                        <a:pt x="541" y="373"/>
                        <a:pt x="541" y="373"/>
                      </a:cubicBezTo>
                      <a:cubicBezTo>
                        <a:pt x="541" y="368"/>
                        <a:pt x="541" y="368"/>
                        <a:pt x="541" y="368"/>
                      </a:cubicBezTo>
                      <a:cubicBezTo>
                        <a:pt x="541" y="366"/>
                        <a:pt x="537" y="366"/>
                        <a:pt x="531" y="365"/>
                      </a:cubicBezTo>
                      <a:cubicBezTo>
                        <a:pt x="527" y="364"/>
                        <a:pt x="523" y="364"/>
                        <a:pt x="519" y="363"/>
                      </a:cubicBezTo>
                      <a:cubicBezTo>
                        <a:pt x="485" y="345"/>
                        <a:pt x="485" y="345"/>
                        <a:pt x="485" y="345"/>
                      </a:cubicBezTo>
                      <a:cubicBezTo>
                        <a:pt x="488" y="344"/>
                        <a:pt x="489" y="344"/>
                        <a:pt x="489" y="343"/>
                      </a:cubicBezTo>
                      <a:close/>
                      <a:moveTo>
                        <a:pt x="594" y="270"/>
                      </a:moveTo>
                      <a:cubicBezTo>
                        <a:pt x="603" y="263"/>
                        <a:pt x="612" y="255"/>
                        <a:pt x="614" y="248"/>
                      </a:cubicBezTo>
                      <a:cubicBezTo>
                        <a:pt x="614" y="247"/>
                        <a:pt x="614" y="247"/>
                        <a:pt x="614" y="247"/>
                      </a:cubicBezTo>
                      <a:cubicBezTo>
                        <a:pt x="611" y="244"/>
                        <a:pt x="611" y="244"/>
                        <a:pt x="611" y="244"/>
                      </a:cubicBezTo>
                      <a:cubicBezTo>
                        <a:pt x="610" y="245"/>
                        <a:pt x="610" y="245"/>
                        <a:pt x="610" y="245"/>
                      </a:cubicBezTo>
                      <a:cubicBezTo>
                        <a:pt x="605" y="252"/>
                        <a:pt x="597" y="260"/>
                        <a:pt x="587" y="267"/>
                      </a:cubicBezTo>
                      <a:cubicBezTo>
                        <a:pt x="586" y="265"/>
                        <a:pt x="585" y="264"/>
                        <a:pt x="584" y="263"/>
                      </a:cubicBezTo>
                      <a:cubicBezTo>
                        <a:pt x="610" y="244"/>
                        <a:pt x="621" y="231"/>
                        <a:pt x="632" y="215"/>
                      </a:cubicBezTo>
                      <a:cubicBezTo>
                        <a:pt x="633" y="220"/>
                        <a:pt x="633" y="223"/>
                        <a:pt x="632" y="227"/>
                      </a:cubicBezTo>
                      <a:cubicBezTo>
                        <a:pt x="632" y="230"/>
                        <a:pt x="632" y="232"/>
                        <a:pt x="632" y="235"/>
                      </a:cubicBezTo>
                      <a:cubicBezTo>
                        <a:pt x="630" y="240"/>
                        <a:pt x="625" y="248"/>
                        <a:pt x="622" y="254"/>
                      </a:cubicBezTo>
                      <a:cubicBezTo>
                        <a:pt x="620" y="257"/>
                        <a:pt x="619" y="259"/>
                        <a:pt x="618" y="260"/>
                      </a:cubicBezTo>
                      <a:cubicBezTo>
                        <a:pt x="581" y="286"/>
                        <a:pt x="581" y="286"/>
                        <a:pt x="581" y="286"/>
                      </a:cubicBezTo>
                      <a:cubicBezTo>
                        <a:pt x="583" y="284"/>
                        <a:pt x="584" y="281"/>
                        <a:pt x="584" y="279"/>
                      </a:cubicBezTo>
                      <a:cubicBezTo>
                        <a:pt x="587" y="276"/>
                        <a:pt x="591" y="273"/>
                        <a:pt x="594" y="270"/>
                      </a:cubicBezTo>
                      <a:close/>
                      <a:moveTo>
                        <a:pt x="692" y="173"/>
                      </a:moveTo>
                      <a:cubicBezTo>
                        <a:pt x="692" y="173"/>
                        <a:pt x="692" y="173"/>
                        <a:pt x="692" y="173"/>
                      </a:cubicBezTo>
                      <a:cubicBezTo>
                        <a:pt x="689" y="169"/>
                        <a:pt x="689" y="169"/>
                        <a:pt x="689" y="169"/>
                      </a:cubicBezTo>
                      <a:cubicBezTo>
                        <a:pt x="688" y="170"/>
                        <a:pt x="688" y="170"/>
                        <a:pt x="688" y="170"/>
                      </a:cubicBezTo>
                      <a:cubicBezTo>
                        <a:pt x="678" y="193"/>
                        <a:pt x="662" y="205"/>
                        <a:pt x="638" y="223"/>
                      </a:cubicBezTo>
                      <a:cubicBezTo>
                        <a:pt x="638" y="214"/>
                        <a:pt x="638" y="214"/>
                        <a:pt x="638" y="214"/>
                      </a:cubicBezTo>
                      <a:cubicBezTo>
                        <a:pt x="672" y="185"/>
                        <a:pt x="686" y="165"/>
                        <a:pt x="703" y="122"/>
                      </a:cubicBezTo>
                      <a:cubicBezTo>
                        <a:pt x="711" y="131"/>
                        <a:pt x="715" y="144"/>
                        <a:pt x="713" y="157"/>
                      </a:cubicBezTo>
                      <a:cubicBezTo>
                        <a:pt x="710" y="175"/>
                        <a:pt x="699" y="193"/>
                        <a:pt x="683" y="206"/>
                      </a:cubicBezTo>
                      <a:cubicBezTo>
                        <a:pt x="683" y="206"/>
                        <a:pt x="683" y="206"/>
                        <a:pt x="683" y="206"/>
                      </a:cubicBezTo>
                      <a:cubicBezTo>
                        <a:pt x="682" y="207"/>
                        <a:pt x="682" y="208"/>
                        <a:pt x="681" y="209"/>
                      </a:cubicBezTo>
                      <a:cubicBezTo>
                        <a:pt x="677" y="215"/>
                        <a:pt x="672" y="222"/>
                        <a:pt x="631" y="251"/>
                      </a:cubicBezTo>
                      <a:cubicBezTo>
                        <a:pt x="632" y="249"/>
                        <a:pt x="633" y="246"/>
                        <a:pt x="634" y="244"/>
                      </a:cubicBezTo>
                      <a:cubicBezTo>
                        <a:pt x="635" y="241"/>
                        <a:pt x="637" y="237"/>
                        <a:pt x="638" y="235"/>
                      </a:cubicBezTo>
                      <a:cubicBezTo>
                        <a:pt x="658" y="218"/>
                        <a:pt x="684" y="197"/>
                        <a:pt x="692" y="173"/>
                      </a:cubicBezTo>
                      <a:close/>
                      <a:moveTo>
                        <a:pt x="629" y="270"/>
                      </a:moveTo>
                      <a:cubicBezTo>
                        <a:pt x="627" y="270"/>
                        <a:pt x="619" y="274"/>
                        <a:pt x="610" y="279"/>
                      </a:cubicBezTo>
                      <a:cubicBezTo>
                        <a:pt x="601" y="284"/>
                        <a:pt x="591" y="289"/>
                        <a:pt x="586" y="290"/>
                      </a:cubicBezTo>
                      <a:cubicBezTo>
                        <a:pt x="593" y="285"/>
                        <a:pt x="603" y="278"/>
                        <a:pt x="608" y="274"/>
                      </a:cubicBezTo>
                      <a:cubicBezTo>
                        <a:pt x="612" y="271"/>
                        <a:pt x="614" y="269"/>
                        <a:pt x="616" y="268"/>
                      </a:cubicBezTo>
                      <a:cubicBezTo>
                        <a:pt x="622" y="263"/>
                        <a:pt x="622" y="264"/>
                        <a:pt x="624" y="264"/>
                      </a:cubicBezTo>
                      <a:cubicBezTo>
                        <a:pt x="625" y="264"/>
                        <a:pt x="626" y="264"/>
                        <a:pt x="628" y="264"/>
                      </a:cubicBezTo>
                      <a:cubicBezTo>
                        <a:pt x="630" y="264"/>
                        <a:pt x="632" y="264"/>
                        <a:pt x="635" y="263"/>
                      </a:cubicBezTo>
                      <a:cubicBezTo>
                        <a:pt x="635" y="263"/>
                        <a:pt x="635" y="263"/>
                        <a:pt x="635" y="263"/>
                      </a:cubicBezTo>
                      <a:cubicBezTo>
                        <a:pt x="639" y="262"/>
                        <a:pt x="643" y="260"/>
                        <a:pt x="646" y="260"/>
                      </a:cubicBezTo>
                      <a:cubicBezTo>
                        <a:pt x="648" y="260"/>
                        <a:pt x="649" y="260"/>
                        <a:pt x="650" y="261"/>
                      </a:cubicBezTo>
                      <a:cubicBezTo>
                        <a:pt x="644" y="272"/>
                        <a:pt x="636" y="279"/>
                        <a:pt x="629" y="283"/>
                      </a:cubicBezTo>
                      <a:cubicBezTo>
                        <a:pt x="629" y="283"/>
                        <a:pt x="614" y="290"/>
                        <a:pt x="606" y="293"/>
                      </a:cubicBezTo>
                      <a:cubicBezTo>
                        <a:pt x="605" y="291"/>
                        <a:pt x="602" y="291"/>
                        <a:pt x="600" y="291"/>
                      </a:cubicBezTo>
                      <a:cubicBezTo>
                        <a:pt x="611" y="286"/>
                        <a:pt x="621" y="280"/>
                        <a:pt x="630" y="271"/>
                      </a:cubicBezTo>
                      <a:cubicBezTo>
                        <a:pt x="631" y="270"/>
                        <a:pt x="631" y="270"/>
                        <a:pt x="631" y="270"/>
                      </a:cubicBezTo>
                      <a:lnTo>
                        <a:pt x="629" y="270"/>
                      </a:lnTo>
                      <a:close/>
                      <a:moveTo>
                        <a:pt x="646" y="297"/>
                      </a:moveTo>
                      <a:cubicBezTo>
                        <a:pt x="648" y="296"/>
                        <a:pt x="648" y="296"/>
                        <a:pt x="648" y="296"/>
                      </a:cubicBezTo>
                      <a:cubicBezTo>
                        <a:pt x="643" y="296"/>
                        <a:pt x="643" y="296"/>
                        <a:pt x="643" y="296"/>
                      </a:cubicBezTo>
                      <a:cubicBezTo>
                        <a:pt x="643" y="296"/>
                        <a:pt x="643" y="296"/>
                        <a:pt x="643" y="296"/>
                      </a:cubicBezTo>
                      <a:cubicBezTo>
                        <a:pt x="637" y="298"/>
                        <a:pt x="627" y="299"/>
                        <a:pt x="617" y="301"/>
                      </a:cubicBezTo>
                      <a:cubicBezTo>
                        <a:pt x="612" y="302"/>
                        <a:pt x="607" y="303"/>
                        <a:pt x="603" y="303"/>
                      </a:cubicBezTo>
                      <a:cubicBezTo>
                        <a:pt x="603" y="303"/>
                        <a:pt x="604" y="302"/>
                        <a:pt x="604" y="302"/>
                      </a:cubicBezTo>
                      <a:cubicBezTo>
                        <a:pt x="605" y="301"/>
                        <a:pt x="606" y="301"/>
                        <a:pt x="606" y="299"/>
                      </a:cubicBezTo>
                      <a:cubicBezTo>
                        <a:pt x="624" y="294"/>
                        <a:pt x="632" y="289"/>
                        <a:pt x="633" y="289"/>
                      </a:cubicBezTo>
                      <a:cubicBezTo>
                        <a:pt x="633" y="288"/>
                        <a:pt x="637" y="287"/>
                        <a:pt x="644" y="287"/>
                      </a:cubicBezTo>
                      <a:cubicBezTo>
                        <a:pt x="651" y="287"/>
                        <a:pt x="659" y="289"/>
                        <a:pt x="661" y="291"/>
                      </a:cubicBezTo>
                      <a:cubicBezTo>
                        <a:pt x="656" y="296"/>
                        <a:pt x="643" y="306"/>
                        <a:pt x="635" y="309"/>
                      </a:cubicBezTo>
                      <a:cubicBezTo>
                        <a:pt x="634" y="309"/>
                        <a:pt x="634" y="309"/>
                        <a:pt x="634" y="309"/>
                      </a:cubicBezTo>
                      <a:cubicBezTo>
                        <a:pt x="634" y="309"/>
                        <a:pt x="634" y="309"/>
                        <a:pt x="634" y="309"/>
                      </a:cubicBezTo>
                      <a:cubicBezTo>
                        <a:pt x="634" y="311"/>
                        <a:pt x="614" y="316"/>
                        <a:pt x="593" y="316"/>
                      </a:cubicBezTo>
                      <a:cubicBezTo>
                        <a:pt x="594" y="316"/>
                        <a:pt x="596" y="315"/>
                        <a:pt x="597" y="314"/>
                      </a:cubicBezTo>
                      <a:cubicBezTo>
                        <a:pt x="599" y="312"/>
                        <a:pt x="601" y="311"/>
                        <a:pt x="603" y="310"/>
                      </a:cubicBezTo>
                      <a:cubicBezTo>
                        <a:pt x="619" y="307"/>
                        <a:pt x="632" y="305"/>
                        <a:pt x="646" y="297"/>
                      </a:cubicBezTo>
                      <a:close/>
                      <a:moveTo>
                        <a:pt x="606" y="335"/>
                      </a:moveTo>
                      <a:cubicBezTo>
                        <a:pt x="609" y="332"/>
                        <a:pt x="610" y="331"/>
                        <a:pt x="610" y="330"/>
                      </a:cubicBezTo>
                      <a:cubicBezTo>
                        <a:pt x="610" y="329"/>
                        <a:pt x="610" y="328"/>
                        <a:pt x="609" y="328"/>
                      </a:cubicBezTo>
                      <a:cubicBezTo>
                        <a:pt x="646" y="325"/>
                        <a:pt x="646" y="325"/>
                        <a:pt x="646" y="325"/>
                      </a:cubicBezTo>
                      <a:cubicBezTo>
                        <a:pt x="646" y="325"/>
                        <a:pt x="646" y="325"/>
                        <a:pt x="646" y="325"/>
                      </a:cubicBezTo>
                      <a:cubicBezTo>
                        <a:pt x="646" y="323"/>
                        <a:pt x="642" y="323"/>
                        <a:pt x="625" y="323"/>
                      </a:cubicBezTo>
                      <a:cubicBezTo>
                        <a:pt x="616" y="323"/>
                        <a:pt x="605" y="323"/>
                        <a:pt x="603" y="322"/>
                      </a:cubicBezTo>
                      <a:cubicBezTo>
                        <a:pt x="622" y="319"/>
                        <a:pt x="632" y="317"/>
                        <a:pt x="635" y="315"/>
                      </a:cubicBezTo>
                      <a:cubicBezTo>
                        <a:pt x="640" y="315"/>
                        <a:pt x="653" y="320"/>
                        <a:pt x="656" y="325"/>
                      </a:cubicBezTo>
                      <a:cubicBezTo>
                        <a:pt x="654" y="326"/>
                        <a:pt x="650" y="328"/>
                        <a:pt x="646" y="330"/>
                      </a:cubicBezTo>
                      <a:cubicBezTo>
                        <a:pt x="641" y="332"/>
                        <a:pt x="636" y="335"/>
                        <a:pt x="632" y="337"/>
                      </a:cubicBezTo>
                      <a:cubicBezTo>
                        <a:pt x="622" y="337"/>
                        <a:pt x="613" y="336"/>
                        <a:pt x="606" y="335"/>
                      </a:cubicBezTo>
                      <a:close/>
                      <a:moveTo>
                        <a:pt x="586" y="345"/>
                      </a:moveTo>
                      <a:cubicBezTo>
                        <a:pt x="588" y="345"/>
                        <a:pt x="589" y="344"/>
                        <a:pt x="589" y="344"/>
                      </a:cubicBezTo>
                      <a:cubicBezTo>
                        <a:pt x="591" y="344"/>
                        <a:pt x="591" y="344"/>
                        <a:pt x="593" y="344"/>
                      </a:cubicBezTo>
                      <a:cubicBezTo>
                        <a:pt x="594" y="345"/>
                        <a:pt x="596" y="345"/>
                        <a:pt x="600" y="346"/>
                      </a:cubicBezTo>
                      <a:cubicBezTo>
                        <a:pt x="608" y="348"/>
                        <a:pt x="631" y="348"/>
                        <a:pt x="632" y="348"/>
                      </a:cubicBezTo>
                      <a:cubicBezTo>
                        <a:pt x="634" y="348"/>
                        <a:pt x="634" y="348"/>
                        <a:pt x="634" y="348"/>
                      </a:cubicBezTo>
                      <a:cubicBezTo>
                        <a:pt x="632" y="347"/>
                        <a:pt x="632" y="347"/>
                        <a:pt x="632" y="347"/>
                      </a:cubicBezTo>
                      <a:cubicBezTo>
                        <a:pt x="629" y="346"/>
                        <a:pt x="621" y="344"/>
                        <a:pt x="612" y="343"/>
                      </a:cubicBezTo>
                      <a:cubicBezTo>
                        <a:pt x="607" y="342"/>
                        <a:pt x="603" y="341"/>
                        <a:pt x="599" y="340"/>
                      </a:cubicBezTo>
                      <a:cubicBezTo>
                        <a:pt x="600" y="340"/>
                        <a:pt x="600" y="339"/>
                        <a:pt x="600" y="338"/>
                      </a:cubicBezTo>
                      <a:cubicBezTo>
                        <a:pt x="603" y="339"/>
                        <a:pt x="605" y="339"/>
                        <a:pt x="608" y="340"/>
                      </a:cubicBezTo>
                      <a:cubicBezTo>
                        <a:pt x="615" y="342"/>
                        <a:pt x="620" y="343"/>
                        <a:pt x="624" y="343"/>
                      </a:cubicBezTo>
                      <a:cubicBezTo>
                        <a:pt x="632" y="341"/>
                        <a:pt x="632" y="341"/>
                        <a:pt x="632" y="341"/>
                      </a:cubicBezTo>
                      <a:cubicBezTo>
                        <a:pt x="633" y="341"/>
                        <a:pt x="634" y="342"/>
                        <a:pt x="635" y="342"/>
                      </a:cubicBezTo>
                      <a:cubicBezTo>
                        <a:pt x="640" y="344"/>
                        <a:pt x="645" y="346"/>
                        <a:pt x="648" y="350"/>
                      </a:cubicBezTo>
                      <a:cubicBezTo>
                        <a:pt x="640" y="354"/>
                        <a:pt x="632" y="357"/>
                        <a:pt x="622" y="357"/>
                      </a:cubicBezTo>
                      <a:cubicBezTo>
                        <a:pt x="614" y="357"/>
                        <a:pt x="604" y="355"/>
                        <a:pt x="592" y="350"/>
                      </a:cubicBezTo>
                      <a:cubicBezTo>
                        <a:pt x="590" y="348"/>
                        <a:pt x="588" y="346"/>
                        <a:pt x="586" y="345"/>
                      </a:cubicBezTo>
                      <a:close/>
                      <a:moveTo>
                        <a:pt x="600" y="364"/>
                      </a:moveTo>
                      <a:cubicBezTo>
                        <a:pt x="627" y="374"/>
                        <a:pt x="627" y="374"/>
                        <a:pt x="627" y="374"/>
                      </a:cubicBezTo>
                      <a:cubicBezTo>
                        <a:pt x="627" y="374"/>
                        <a:pt x="627" y="374"/>
                        <a:pt x="627" y="374"/>
                      </a:cubicBezTo>
                      <a:cubicBezTo>
                        <a:pt x="630" y="371"/>
                        <a:pt x="630" y="371"/>
                        <a:pt x="630" y="371"/>
                      </a:cubicBezTo>
                      <a:cubicBezTo>
                        <a:pt x="602" y="360"/>
                        <a:pt x="602" y="360"/>
                        <a:pt x="602" y="360"/>
                      </a:cubicBezTo>
                      <a:cubicBezTo>
                        <a:pt x="614" y="362"/>
                        <a:pt x="624" y="364"/>
                        <a:pt x="627" y="364"/>
                      </a:cubicBezTo>
                      <a:cubicBezTo>
                        <a:pt x="627" y="364"/>
                        <a:pt x="628" y="365"/>
                        <a:pt x="629" y="366"/>
                      </a:cubicBezTo>
                      <a:cubicBezTo>
                        <a:pt x="632" y="368"/>
                        <a:pt x="637" y="372"/>
                        <a:pt x="637" y="376"/>
                      </a:cubicBezTo>
                      <a:cubicBezTo>
                        <a:pt x="636" y="376"/>
                        <a:pt x="635" y="376"/>
                        <a:pt x="633" y="376"/>
                      </a:cubicBezTo>
                      <a:cubicBezTo>
                        <a:pt x="627" y="376"/>
                        <a:pt x="619" y="375"/>
                        <a:pt x="614" y="374"/>
                      </a:cubicBezTo>
                      <a:cubicBezTo>
                        <a:pt x="611" y="373"/>
                        <a:pt x="609" y="373"/>
                        <a:pt x="608" y="373"/>
                      </a:cubicBezTo>
                      <a:cubicBezTo>
                        <a:pt x="604" y="373"/>
                        <a:pt x="602" y="372"/>
                        <a:pt x="599" y="370"/>
                      </a:cubicBezTo>
                      <a:cubicBezTo>
                        <a:pt x="598" y="370"/>
                        <a:pt x="597" y="369"/>
                        <a:pt x="596" y="369"/>
                      </a:cubicBezTo>
                      <a:cubicBezTo>
                        <a:pt x="598" y="368"/>
                        <a:pt x="600" y="366"/>
                        <a:pt x="600" y="364"/>
                      </a:cubicBezTo>
                      <a:close/>
                      <a:moveTo>
                        <a:pt x="564" y="392"/>
                      </a:moveTo>
                      <a:cubicBezTo>
                        <a:pt x="567" y="397"/>
                        <a:pt x="577" y="411"/>
                        <a:pt x="580" y="411"/>
                      </a:cubicBezTo>
                      <a:cubicBezTo>
                        <a:pt x="581" y="411"/>
                        <a:pt x="581" y="411"/>
                        <a:pt x="581" y="410"/>
                      </a:cubicBezTo>
                      <a:cubicBezTo>
                        <a:pt x="581" y="408"/>
                        <a:pt x="579" y="404"/>
                        <a:pt x="576" y="398"/>
                      </a:cubicBezTo>
                      <a:cubicBezTo>
                        <a:pt x="573" y="393"/>
                        <a:pt x="571" y="388"/>
                        <a:pt x="571" y="386"/>
                      </a:cubicBezTo>
                      <a:cubicBezTo>
                        <a:pt x="571" y="383"/>
                        <a:pt x="571" y="383"/>
                        <a:pt x="571" y="383"/>
                      </a:cubicBezTo>
                      <a:cubicBezTo>
                        <a:pt x="580" y="394"/>
                        <a:pt x="580" y="394"/>
                        <a:pt x="580" y="394"/>
                      </a:cubicBezTo>
                      <a:cubicBezTo>
                        <a:pt x="584" y="401"/>
                        <a:pt x="586" y="408"/>
                        <a:pt x="586" y="414"/>
                      </a:cubicBezTo>
                      <a:cubicBezTo>
                        <a:pt x="576" y="412"/>
                        <a:pt x="568" y="407"/>
                        <a:pt x="560" y="399"/>
                      </a:cubicBezTo>
                      <a:cubicBezTo>
                        <a:pt x="559" y="398"/>
                        <a:pt x="557" y="394"/>
                        <a:pt x="557" y="390"/>
                      </a:cubicBezTo>
                      <a:cubicBezTo>
                        <a:pt x="560" y="392"/>
                        <a:pt x="562" y="392"/>
                        <a:pt x="564" y="392"/>
                      </a:cubicBezTo>
                      <a:close/>
                      <a:moveTo>
                        <a:pt x="571" y="372"/>
                      </a:moveTo>
                      <a:cubicBezTo>
                        <a:pt x="572" y="372"/>
                        <a:pt x="573" y="372"/>
                        <a:pt x="574" y="373"/>
                      </a:cubicBezTo>
                      <a:cubicBezTo>
                        <a:pt x="575" y="373"/>
                        <a:pt x="577" y="374"/>
                        <a:pt x="578" y="374"/>
                      </a:cubicBezTo>
                      <a:cubicBezTo>
                        <a:pt x="581" y="377"/>
                        <a:pt x="587" y="382"/>
                        <a:pt x="592" y="386"/>
                      </a:cubicBezTo>
                      <a:cubicBezTo>
                        <a:pt x="595" y="389"/>
                        <a:pt x="598" y="391"/>
                        <a:pt x="599" y="392"/>
                      </a:cubicBezTo>
                      <a:cubicBezTo>
                        <a:pt x="600" y="392"/>
                        <a:pt x="600" y="392"/>
                        <a:pt x="600" y="392"/>
                      </a:cubicBezTo>
                      <a:cubicBezTo>
                        <a:pt x="603" y="389"/>
                        <a:pt x="603" y="389"/>
                        <a:pt x="603" y="389"/>
                      </a:cubicBezTo>
                      <a:cubicBezTo>
                        <a:pt x="587" y="372"/>
                        <a:pt x="587" y="372"/>
                        <a:pt x="587" y="372"/>
                      </a:cubicBezTo>
                      <a:cubicBezTo>
                        <a:pt x="589" y="372"/>
                        <a:pt x="589" y="372"/>
                        <a:pt x="589" y="372"/>
                      </a:cubicBezTo>
                      <a:cubicBezTo>
                        <a:pt x="589" y="372"/>
                        <a:pt x="589" y="372"/>
                        <a:pt x="589" y="372"/>
                      </a:cubicBezTo>
                      <a:cubicBezTo>
                        <a:pt x="593" y="374"/>
                        <a:pt x="605" y="379"/>
                        <a:pt x="605" y="381"/>
                      </a:cubicBezTo>
                      <a:cubicBezTo>
                        <a:pt x="605" y="382"/>
                        <a:pt x="605" y="382"/>
                        <a:pt x="605" y="382"/>
                      </a:cubicBezTo>
                      <a:cubicBezTo>
                        <a:pt x="605" y="382"/>
                        <a:pt x="605" y="382"/>
                        <a:pt x="605" y="382"/>
                      </a:cubicBezTo>
                      <a:cubicBezTo>
                        <a:pt x="607" y="384"/>
                        <a:pt x="610" y="391"/>
                        <a:pt x="610" y="399"/>
                      </a:cubicBezTo>
                      <a:cubicBezTo>
                        <a:pt x="602" y="397"/>
                        <a:pt x="595" y="393"/>
                        <a:pt x="590" y="391"/>
                      </a:cubicBezTo>
                      <a:cubicBezTo>
                        <a:pt x="587" y="390"/>
                        <a:pt x="585" y="389"/>
                        <a:pt x="584" y="389"/>
                      </a:cubicBezTo>
                      <a:cubicBezTo>
                        <a:pt x="584" y="387"/>
                        <a:pt x="582" y="386"/>
                        <a:pt x="581" y="384"/>
                      </a:cubicBezTo>
                      <a:cubicBezTo>
                        <a:pt x="578" y="381"/>
                        <a:pt x="575" y="378"/>
                        <a:pt x="573" y="373"/>
                      </a:cubicBezTo>
                      <a:cubicBezTo>
                        <a:pt x="573" y="373"/>
                        <a:pt x="573" y="373"/>
                        <a:pt x="573" y="373"/>
                      </a:cubicBezTo>
                      <a:cubicBezTo>
                        <a:pt x="573" y="373"/>
                        <a:pt x="573" y="373"/>
                        <a:pt x="573" y="373"/>
                      </a:cubicBezTo>
                      <a:cubicBezTo>
                        <a:pt x="571" y="373"/>
                        <a:pt x="571" y="372"/>
                        <a:pt x="571" y="372"/>
                      </a:cubicBezTo>
                      <a:close/>
                      <a:moveTo>
                        <a:pt x="541" y="410"/>
                      </a:moveTo>
                      <a:cubicBezTo>
                        <a:pt x="543" y="405"/>
                        <a:pt x="543" y="401"/>
                        <a:pt x="543" y="397"/>
                      </a:cubicBezTo>
                      <a:cubicBezTo>
                        <a:pt x="551" y="413"/>
                        <a:pt x="551" y="413"/>
                        <a:pt x="551" y="413"/>
                      </a:cubicBezTo>
                      <a:cubicBezTo>
                        <a:pt x="555" y="410"/>
                        <a:pt x="555" y="410"/>
                        <a:pt x="555" y="410"/>
                      </a:cubicBezTo>
                      <a:cubicBezTo>
                        <a:pt x="554" y="409"/>
                        <a:pt x="554" y="409"/>
                        <a:pt x="554" y="409"/>
                      </a:cubicBezTo>
                      <a:cubicBezTo>
                        <a:pt x="552" y="405"/>
                        <a:pt x="550" y="397"/>
                        <a:pt x="549" y="389"/>
                      </a:cubicBezTo>
                      <a:cubicBezTo>
                        <a:pt x="550" y="390"/>
                        <a:pt x="550" y="390"/>
                        <a:pt x="551" y="390"/>
                      </a:cubicBezTo>
                      <a:cubicBezTo>
                        <a:pt x="551" y="394"/>
                        <a:pt x="555" y="401"/>
                        <a:pt x="556" y="402"/>
                      </a:cubicBezTo>
                      <a:cubicBezTo>
                        <a:pt x="556" y="404"/>
                        <a:pt x="556" y="406"/>
                        <a:pt x="556" y="408"/>
                      </a:cubicBezTo>
                      <a:cubicBezTo>
                        <a:pt x="557" y="413"/>
                        <a:pt x="557" y="419"/>
                        <a:pt x="554" y="424"/>
                      </a:cubicBezTo>
                      <a:cubicBezTo>
                        <a:pt x="546" y="419"/>
                        <a:pt x="544" y="415"/>
                        <a:pt x="541" y="410"/>
                      </a:cubicBezTo>
                      <a:close/>
                      <a:moveTo>
                        <a:pt x="715" y="335"/>
                      </a:moveTo>
                      <a:cubicBezTo>
                        <a:pt x="713" y="337"/>
                        <a:pt x="667" y="337"/>
                        <a:pt x="646" y="337"/>
                      </a:cubicBezTo>
                      <a:cubicBezTo>
                        <a:pt x="653" y="334"/>
                        <a:pt x="660" y="330"/>
                        <a:pt x="665" y="325"/>
                      </a:cubicBezTo>
                      <a:cubicBezTo>
                        <a:pt x="692" y="325"/>
                        <a:pt x="692" y="325"/>
                        <a:pt x="692" y="325"/>
                      </a:cubicBezTo>
                      <a:cubicBezTo>
                        <a:pt x="702" y="325"/>
                        <a:pt x="726" y="320"/>
                        <a:pt x="727" y="320"/>
                      </a:cubicBezTo>
                      <a:cubicBezTo>
                        <a:pt x="727" y="320"/>
                        <a:pt x="727" y="320"/>
                        <a:pt x="727" y="320"/>
                      </a:cubicBezTo>
                      <a:cubicBezTo>
                        <a:pt x="727" y="316"/>
                        <a:pt x="727" y="316"/>
                        <a:pt x="727" y="316"/>
                      </a:cubicBezTo>
                      <a:cubicBezTo>
                        <a:pt x="671" y="319"/>
                        <a:pt x="671" y="319"/>
                        <a:pt x="671" y="319"/>
                      </a:cubicBezTo>
                      <a:cubicBezTo>
                        <a:pt x="684" y="317"/>
                        <a:pt x="694" y="314"/>
                        <a:pt x="701" y="313"/>
                      </a:cubicBezTo>
                      <a:cubicBezTo>
                        <a:pt x="708" y="311"/>
                        <a:pt x="713" y="310"/>
                        <a:pt x="716" y="310"/>
                      </a:cubicBezTo>
                      <a:cubicBezTo>
                        <a:pt x="716" y="310"/>
                        <a:pt x="716" y="310"/>
                        <a:pt x="716" y="310"/>
                      </a:cubicBezTo>
                      <a:cubicBezTo>
                        <a:pt x="716" y="310"/>
                        <a:pt x="716" y="310"/>
                        <a:pt x="716" y="310"/>
                      </a:cubicBezTo>
                      <a:cubicBezTo>
                        <a:pt x="719" y="307"/>
                        <a:pt x="721" y="307"/>
                        <a:pt x="724" y="307"/>
                      </a:cubicBezTo>
                      <a:cubicBezTo>
                        <a:pt x="728" y="308"/>
                        <a:pt x="733" y="309"/>
                        <a:pt x="738" y="309"/>
                      </a:cubicBezTo>
                      <a:cubicBezTo>
                        <a:pt x="747" y="310"/>
                        <a:pt x="756" y="311"/>
                        <a:pt x="763" y="314"/>
                      </a:cubicBezTo>
                      <a:cubicBezTo>
                        <a:pt x="750" y="322"/>
                        <a:pt x="739" y="327"/>
                        <a:pt x="716" y="335"/>
                      </a:cubicBezTo>
                      <a:lnTo>
                        <a:pt x="715" y="335"/>
                      </a:lnTo>
                      <a:close/>
                      <a:moveTo>
                        <a:pt x="648" y="311"/>
                      </a:moveTo>
                      <a:cubicBezTo>
                        <a:pt x="644" y="311"/>
                        <a:pt x="644" y="311"/>
                        <a:pt x="644" y="311"/>
                      </a:cubicBezTo>
                      <a:cubicBezTo>
                        <a:pt x="645" y="311"/>
                        <a:pt x="646" y="310"/>
                        <a:pt x="647" y="310"/>
                      </a:cubicBezTo>
                      <a:cubicBezTo>
                        <a:pt x="649" y="309"/>
                        <a:pt x="650" y="308"/>
                        <a:pt x="651" y="307"/>
                      </a:cubicBezTo>
                      <a:cubicBezTo>
                        <a:pt x="660" y="307"/>
                        <a:pt x="674" y="304"/>
                        <a:pt x="686" y="299"/>
                      </a:cubicBezTo>
                      <a:cubicBezTo>
                        <a:pt x="699" y="298"/>
                        <a:pt x="716" y="290"/>
                        <a:pt x="726" y="285"/>
                      </a:cubicBezTo>
                      <a:cubicBezTo>
                        <a:pt x="730" y="283"/>
                        <a:pt x="734" y="281"/>
                        <a:pt x="735" y="281"/>
                      </a:cubicBezTo>
                      <a:cubicBezTo>
                        <a:pt x="735" y="280"/>
                        <a:pt x="735" y="280"/>
                        <a:pt x="735" y="280"/>
                      </a:cubicBezTo>
                      <a:cubicBezTo>
                        <a:pt x="732" y="280"/>
                        <a:pt x="732" y="280"/>
                        <a:pt x="732" y="280"/>
                      </a:cubicBezTo>
                      <a:cubicBezTo>
                        <a:pt x="732" y="280"/>
                        <a:pt x="732" y="280"/>
                        <a:pt x="732" y="280"/>
                      </a:cubicBezTo>
                      <a:cubicBezTo>
                        <a:pt x="718" y="285"/>
                        <a:pt x="698" y="289"/>
                        <a:pt x="667" y="295"/>
                      </a:cubicBezTo>
                      <a:cubicBezTo>
                        <a:pt x="668" y="295"/>
                        <a:pt x="668" y="295"/>
                        <a:pt x="668" y="294"/>
                      </a:cubicBezTo>
                      <a:cubicBezTo>
                        <a:pt x="698" y="286"/>
                        <a:pt x="717" y="278"/>
                        <a:pt x="724" y="271"/>
                      </a:cubicBezTo>
                      <a:cubicBezTo>
                        <a:pt x="726" y="270"/>
                        <a:pt x="730" y="270"/>
                        <a:pt x="736" y="270"/>
                      </a:cubicBezTo>
                      <a:cubicBezTo>
                        <a:pt x="742" y="270"/>
                        <a:pt x="751" y="270"/>
                        <a:pt x="757" y="271"/>
                      </a:cubicBezTo>
                      <a:cubicBezTo>
                        <a:pt x="760" y="271"/>
                        <a:pt x="762" y="271"/>
                        <a:pt x="763" y="271"/>
                      </a:cubicBezTo>
                      <a:cubicBezTo>
                        <a:pt x="748" y="291"/>
                        <a:pt x="732" y="295"/>
                        <a:pt x="722" y="298"/>
                      </a:cubicBezTo>
                      <a:cubicBezTo>
                        <a:pt x="718" y="299"/>
                        <a:pt x="715" y="300"/>
                        <a:pt x="713" y="301"/>
                      </a:cubicBezTo>
                      <a:cubicBezTo>
                        <a:pt x="703" y="306"/>
                        <a:pt x="674" y="311"/>
                        <a:pt x="648" y="311"/>
                      </a:cubicBezTo>
                      <a:close/>
                      <a:moveTo>
                        <a:pt x="721" y="265"/>
                      </a:moveTo>
                      <a:cubicBezTo>
                        <a:pt x="720" y="265"/>
                        <a:pt x="720" y="265"/>
                        <a:pt x="719" y="266"/>
                      </a:cubicBezTo>
                      <a:cubicBezTo>
                        <a:pt x="717" y="269"/>
                        <a:pt x="710" y="276"/>
                        <a:pt x="667" y="288"/>
                      </a:cubicBezTo>
                      <a:cubicBezTo>
                        <a:pt x="664" y="285"/>
                        <a:pt x="659" y="283"/>
                        <a:pt x="652" y="283"/>
                      </a:cubicBezTo>
                      <a:cubicBezTo>
                        <a:pt x="685" y="273"/>
                        <a:pt x="704" y="262"/>
                        <a:pt x="724" y="248"/>
                      </a:cubicBezTo>
                      <a:cubicBezTo>
                        <a:pt x="724" y="248"/>
                        <a:pt x="724" y="248"/>
                        <a:pt x="724" y="248"/>
                      </a:cubicBezTo>
                      <a:cubicBezTo>
                        <a:pt x="724" y="244"/>
                        <a:pt x="724" y="244"/>
                        <a:pt x="724" y="244"/>
                      </a:cubicBezTo>
                      <a:cubicBezTo>
                        <a:pt x="724" y="244"/>
                        <a:pt x="724" y="244"/>
                        <a:pt x="724" y="244"/>
                      </a:cubicBezTo>
                      <a:cubicBezTo>
                        <a:pt x="696" y="259"/>
                        <a:pt x="682" y="265"/>
                        <a:pt x="649" y="274"/>
                      </a:cubicBezTo>
                      <a:cubicBezTo>
                        <a:pt x="649" y="274"/>
                        <a:pt x="649" y="274"/>
                        <a:pt x="649" y="274"/>
                      </a:cubicBezTo>
                      <a:cubicBezTo>
                        <a:pt x="651" y="272"/>
                        <a:pt x="654" y="270"/>
                        <a:pt x="657" y="268"/>
                      </a:cubicBezTo>
                      <a:cubicBezTo>
                        <a:pt x="659" y="267"/>
                        <a:pt x="662" y="265"/>
                        <a:pt x="665" y="263"/>
                      </a:cubicBezTo>
                      <a:cubicBezTo>
                        <a:pt x="668" y="261"/>
                        <a:pt x="672" y="260"/>
                        <a:pt x="675" y="258"/>
                      </a:cubicBezTo>
                      <a:cubicBezTo>
                        <a:pt x="690" y="250"/>
                        <a:pt x="703" y="242"/>
                        <a:pt x="719" y="238"/>
                      </a:cubicBezTo>
                      <a:cubicBezTo>
                        <a:pt x="719" y="238"/>
                        <a:pt x="719" y="238"/>
                        <a:pt x="719" y="238"/>
                      </a:cubicBezTo>
                      <a:cubicBezTo>
                        <a:pt x="727" y="234"/>
                        <a:pt x="736" y="229"/>
                        <a:pt x="748" y="229"/>
                      </a:cubicBezTo>
                      <a:cubicBezTo>
                        <a:pt x="750" y="229"/>
                        <a:pt x="753" y="229"/>
                        <a:pt x="756" y="230"/>
                      </a:cubicBezTo>
                      <a:cubicBezTo>
                        <a:pt x="750" y="243"/>
                        <a:pt x="734" y="258"/>
                        <a:pt x="721" y="265"/>
                      </a:cubicBezTo>
                      <a:close/>
                      <a:moveTo>
                        <a:pt x="657" y="262"/>
                      </a:moveTo>
                      <a:cubicBezTo>
                        <a:pt x="657" y="258"/>
                        <a:pt x="657" y="258"/>
                        <a:pt x="657" y="258"/>
                      </a:cubicBezTo>
                      <a:cubicBezTo>
                        <a:pt x="684" y="240"/>
                        <a:pt x="695" y="232"/>
                        <a:pt x="713" y="212"/>
                      </a:cubicBezTo>
                      <a:cubicBezTo>
                        <a:pt x="714" y="212"/>
                        <a:pt x="714" y="212"/>
                        <a:pt x="714" y="212"/>
                      </a:cubicBezTo>
                      <a:cubicBezTo>
                        <a:pt x="714" y="208"/>
                        <a:pt x="714" y="208"/>
                        <a:pt x="714" y="208"/>
                      </a:cubicBezTo>
                      <a:cubicBezTo>
                        <a:pt x="713" y="209"/>
                        <a:pt x="713" y="209"/>
                        <a:pt x="713" y="209"/>
                      </a:cubicBezTo>
                      <a:cubicBezTo>
                        <a:pt x="713" y="209"/>
                        <a:pt x="702" y="219"/>
                        <a:pt x="691" y="227"/>
                      </a:cubicBezTo>
                      <a:cubicBezTo>
                        <a:pt x="689" y="229"/>
                        <a:pt x="679" y="235"/>
                        <a:pt x="670" y="241"/>
                      </a:cubicBezTo>
                      <a:cubicBezTo>
                        <a:pt x="660" y="247"/>
                        <a:pt x="651" y="252"/>
                        <a:pt x="648" y="255"/>
                      </a:cubicBezTo>
                      <a:cubicBezTo>
                        <a:pt x="636" y="255"/>
                        <a:pt x="636" y="255"/>
                        <a:pt x="636" y="255"/>
                      </a:cubicBezTo>
                      <a:cubicBezTo>
                        <a:pt x="646" y="247"/>
                        <a:pt x="655" y="241"/>
                        <a:pt x="662" y="235"/>
                      </a:cubicBezTo>
                      <a:cubicBezTo>
                        <a:pt x="675" y="226"/>
                        <a:pt x="684" y="219"/>
                        <a:pt x="689" y="214"/>
                      </a:cubicBezTo>
                      <a:cubicBezTo>
                        <a:pt x="702" y="207"/>
                        <a:pt x="724" y="186"/>
                        <a:pt x="737" y="174"/>
                      </a:cubicBezTo>
                      <a:cubicBezTo>
                        <a:pt x="746" y="197"/>
                        <a:pt x="736" y="208"/>
                        <a:pt x="720" y="224"/>
                      </a:cubicBezTo>
                      <a:cubicBezTo>
                        <a:pt x="718" y="226"/>
                        <a:pt x="715" y="229"/>
                        <a:pt x="713" y="232"/>
                      </a:cubicBezTo>
                      <a:lnTo>
                        <a:pt x="657" y="262"/>
                      </a:lnTo>
                      <a:close/>
                      <a:moveTo>
                        <a:pt x="551" y="507"/>
                      </a:moveTo>
                      <a:cubicBezTo>
                        <a:pt x="550" y="507"/>
                        <a:pt x="548" y="507"/>
                        <a:pt x="548" y="508"/>
                      </a:cubicBezTo>
                      <a:cubicBezTo>
                        <a:pt x="547" y="510"/>
                        <a:pt x="548" y="512"/>
                        <a:pt x="548" y="512"/>
                      </a:cubicBezTo>
                      <a:cubicBezTo>
                        <a:pt x="547" y="513"/>
                        <a:pt x="546" y="513"/>
                        <a:pt x="546" y="513"/>
                      </a:cubicBezTo>
                      <a:cubicBezTo>
                        <a:pt x="545" y="513"/>
                        <a:pt x="544" y="513"/>
                        <a:pt x="543" y="515"/>
                      </a:cubicBezTo>
                      <a:cubicBezTo>
                        <a:pt x="542" y="515"/>
                        <a:pt x="541" y="514"/>
                        <a:pt x="540" y="514"/>
                      </a:cubicBezTo>
                      <a:cubicBezTo>
                        <a:pt x="539" y="514"/>
                        <a:pt x="537" y="513"/>
                        <a:pt x="536" y="513"/>
                      </a:cubicBezTo>
                      <a:cubicBezTo>
                        <a:pt x="534" y="513"/>
                        <a:pt x="533" y="514"/>
                        <a:pt x="532" y="515"/>
                      </a:cubicBezTo>
                      <a:cubicBezTo>
                        <a:pt x="532" y="515"/>
                        <a:pt x="531" y="515"/>
                        <a:pt x="531" y="516"/>
                      </a:cubicBezTo>
                      <a:cubicBezTo>
                        <a:pt x="530" y="517"/>
                        <a:pt x="528" y="519"/>
                        <a:pt x="526" y="519"/>
                      </a:cubicBezTo>
                      <a:cubicBezTo>
                        <a:pt x="526" y="519"/>
                        <a:pt x="526" y="519"/>
                        <a:pt x="526" y="519"/>
                      </a:cubicBezTo>
                      <a:cubicBezTo>
                        <a:pt x="524" y="519"/>
                        <a:pt x="522" y="518"/>
                        <a:pt x="520" y="515"/>
                      </a:cubicBezTo>
                      <a:cubicBezTo>
                        <a:pt x="521" y="515"/>
                        <a:pt x="522" y="514"/>
                        <a:pt x="522" y="513"/>
                      </a:cubicBezTo>
                      <a:cubicBezTo>
                        <a:pt x="526" y="512"/>
                        <a:pt x="528" y="510"/>
                        <a:pt x="528" y="508"/>
                      </a:cubicBezTo>
                      <a:cubicBezTo>
                        <a:pt x="529" y="505"/>
                        <a:pt x="528" y="502"/>
                        <a:pt x="525" y="499"/>
                      </a:cubicBezTo>
                      <a:cubicBezTo>
                        <a:pt x="525" y="498"/>
                        <a:pt x="525" y="498"/>
                        <a:pt x="525" y="498"/>
                      </a:cubicBezTo>
                      <a:cubicBezTo>
                        <a:pt x="530" y="498"/>
                        <a:pt x="532" y="498"/>
                        <a:pt x="537" y="505"/>
                      </a:cubicBezTo>
                      <a:cubicBezTo>
                        <a:pt x="537" y="505"/>
                        <a:pt x="537" y="505"/>
                        <a:pt x="537" y="505"/>
                      </a:cubicBezTo>
                      <a:cubicBezTo>
                        <a:pt x="541" y="505"/>
                        <a:pt x="541" y="505"/>
                        <a:pt x="541" y="505"/>
                      </a:cubicBezTo>
                      <a:cubicBezTo>
                        <a:pt x="541" y="505"/>
                        <a:pt x="541" y="505"/>
                        <a:pt x="541" y="505"/>
                      </a:cubicBezTo>
                      <a:cubicBezTo>
                        <a:pt x="542" y="504"/>
                        <a:pt x="541" y="502"/>
                        <a:pt x="540" y="500"/>
                      </a:cubicBezTo>
                      <a:cubicBezTo>
                        <a:pt x="538" y="496"/>
                        <a:pt x="532" y="492"/>
                        <a:pt x="527" y="492"/>
                      </a:cubicBezTo>
                      <a:cubicBezTo>
                        <a:pt x="528" y="491"/>
                        <a:pt x="528" y="490"/>
                        <a:pt x="529" y="490"/>
                      </a:cubicBezTo>
                      <a:cubicBezTo>
                        <a:pt x="529" y="489"/>
                        <a:pt x="530" y="489"/>
                        <a:pt x="530" y="488"/>
                      </a:cubicBezTo>
                      <a:cubicBezTo>
                        <a:pt x="538" y="493"/>
                        <a:pt x="546" y="497"/>
                        <a:pt x="553" y="500"/>
                      </a:cubicBezTo>
                      <a:cubicBezTo>
                        <a:pt x="553" y="502"/>
                        <a:pt x="553" y="506"/>
                        <a:pt x="552" y="509"/>
                      </a:cubicBezTo>
                      <a:cubicBezTo>
                        <a:pt x="552" y="507"/>
                        <a:pt x="552" y="507"/>
                        <a:pt x="552" y="507"/>
                      </a:cubicBezTo>
                      <a:lnTo>
                        <a:pt x="551" y="507"/>
                      </a:lnTo>
                      <a:close/>
                      <a:moveTo>
                        <a:pt x="515" y="510"/>
                      </a:moveTo>
                      <a:cubicBezTo>
                        <a:pt x="513" y="513"/>
                        <a:pt x="513" y="517"/>
                        <a:pt x="513" y="520"/>
                      </a:cubicBezTo>
                      <a:cubicBezTo>
                        <a:pt x="511" y="520"/>
                        <a:pt x="508" y="520"/>
                        <a:pt x="506" y="518"/>
                      </a:cubicBezTo>
                      <a:cubicBezTo>
                        <a:pt x="506" y="516"/>
                        <a:pt x="507" y="514"/>
                        <a:pt x="507" y="513"/>
                      </a:cubicBezTo>
                      <a:cubicBezTo>
                        <a:pt x="508" y="511"/>
                        <a:pt x="508" y="509"/>
                        <a:pt x="509" y="508"/>
                      </a:cubicBezTo>
                      <a:cubicBezTo>
                        <a:pt x="510" y="508"/>
                        <a:pt x="511" y="509"/>
                        <a:pt x="512" y="509"/>
                      </a:cubicBezTo>
                      <a:cubicBezTo>
                        <a:pt x="513" y="510"/>
                        <a:pt x="514" y="510"/>
                        <a:pt x="515" y="510"/>
                      </a:cubicBezTo>
                      <a:close/>
                      <a:moveTo>
                        <a:pt x="491" y="530"/>
                      </a:moveTo>
                      <a:cubicBezTo>
                        <a:pt x="491" y="533"/>
                        <a:pt x="491" y="533"/>
                        <a:pt x="491" y="533"/>
                      </a:cubicBezTo>
                      <a:cubicBezTo>
                        <a:pt x="470" y="573"/>
                        <a:pt x="436" y="604"/>
                        <a:pt x="387" y="628"/>
                      </a:cubicBezTo>
                      <a:cubicBezTo>
                        <a:pt x="337" y="604"/>
                        <a:pt x="303" y="573"/>
                        <a:pt x="282" y="533"/>
                      </a:cubicBezTo>
                      <a:cubicBezTo>
                        <a:pt x="282" y="532"/>
                        <a:pt x="281" y="530"/>
                        <a:pt x="279" y="530"/>
                      </a:cubicBezTo>
                      <a:cubicBezTo>
                        <a:pt x="276" y="524"/>
                        <a:pt x="266" y="499"/>
                        <a:pt x="266" y="497"/>
                      </a:cubicBezTo>
                      <a:cubicBezTo>
                        <a:pt x="266" y="497"/>
                        <a:pt x="266" y="497"/>
                        <a:pt x="266" y="497"/>
                      </a:cubicBezTo>
                      <a:cubicBezTo>
                        <a:pt x="255" y="466"/>
                        <a:pt x="250" y="427"/>
                        <a:pt x="250" y="379"/>
                      </a:cubicBezTo>
                      <a:cubicBezTo>
                        <a:pt x="319" y="366"/>
                        <a:pt x="357" y="336"/>
                        <a:pt x="387" y="305"/>
                      </a:cubicBezTo>
                      <a:cubicBezTo>
                        <a:pt x="426" y="347"/>
                        <a:pt x="465" y="369"/>
                        <a:pt x="524" y="379"/>
                      </a:cubicBezTo>
                      <a:cubicBezTo>
                        <a:pt x="521" y="445"/>
                        <a:pt x="511" y="491"/>
                        <a:pt x="491" y="530"/>
                      </a:cubicBezTo>
                      <a:close/>
                      <a:moveTo>
                        <a:pt x="518" y="497"/>
                      </a:moveTo>
                      <a:cubicBezTo>
                        <a:pt x="518" y="499"/>
                        <a:pt x="518" y="499"/>
                        <a:pt x="518" y="499"/>
                      </a:cubicBezTo>
                      <a:cubicBezTo>
                        <a:pt x="511" y="499"/>
                        <a:pt x="511" y="499"/>
                        <a:pt x="511" y="499"/>
                      </a:cubicBezTo>
                      <a:cubicBezTo>
                        <a:pt x="522" y="470"/>
                        <a:pt x="527" y="433"/>
                        <a:pt x="530" y="376"/>
                      </a:cubicBezTo>
                      <a:cubicBezTo>
                        <a:pt x="530" y="376"/>
                        <a:pt x="530" y="376"/>
                        <a:pt x="530" y="376"/>
                      </a:cubicBezTo>
                      <a:cubicBezTo>
                        <a:pt x="530" y="376"/>
                        <a:pt x="530" y="376"/>
                        <a:pt x="530" y="376"/>
                      </a:cubicBezTo>
                      <a:cubicBezTo>
                        <a:pt x="473" y="366"/>
                        <a:pt x="431" y="343"/>
                        <a:pt x="387" y="299"/>
                      </a:cubicBezTo>
                      <a:cubicBezTo>
                        <a:pt x="387" y="298"/>
                        <a:pt x="387" y="298"/>
                        <a:pt x="387" y="298"/>
                      </a:cubicBezTo>
                      <a:cubicBezTo>
                        <a:pt x="386" y="299"/>
                        <a:pt x="386" y="299"/>
                        <a:pt x="386" y="299"/>
                      </a:cubicBezTo>
                      <a:cubicBezTo>
                        <a:pt x="357" y="330"/>
                        <a:pt x="316" y="363"/>
                        <a:pt x="244" y="376"/>
                      </a:cubicBezTo>
                      <a:cubicBezTo>
                        <a:pt x="240" y="376"/>
                        <a:pt x="240" y="376"/>
                        <a:pt x="240" y="376"/>
                      </a:cubicBezTo>
                      <a:cubicBezTo>
                        <a:pt x="240" y="376"/>
                        <a:pt x="240" y="376"/>
                        <a:pt x="240" y="376"/>
                      </a:cubicBezTo>
                      <a:cubicBezTo>
                        <a:pt x="240" y="419"/>
                        <a:pt x="247" y="460"/>
                        <a:pt x="259" y="499"/>
                      </a:cubicBezTo>
                      <a:cubicBezTo>
                        <a:pt x="255" y="499"/>
                        <a:pt x="255" y="499"/>
                        <a:pt x="255" y="499"/>
                      </a:cubicBezTo>
                      <a:cubicBezTo>
                        <a:pt x="255" y="497"/>
                        <a:pt x="255" y="497"/>
                        <a:pt x="255" y="497"/>
                      </a:cubicBezTo>
                      <a:cubicBezTo>
                        <a:pt x="255" y="497"/>
                        <a:pt x="255" y="497"/>
                        <a:pt x="255" y="497"/>
                      </a:cubicBezTo>
                      <a:cubicBezTo>
                        <a:pt x="234" y="441"/>
                        <a:pt x="237" y="392"/>
                        <a:pt x="238" y="376"/>
                      </a:cubicBezTo>
                      <a:cubicBezTo>
                        <a:pt x="239" y="374"/>
                        <a:pt x="239" y="373"/>
                        <a:pt x="239" y="372"/>
                      </a:cubicBezTo>
                      <a:cubicBezTo>
                        <a:pt x="246" y="371"/>
                        <a:pt x="281" y="365"/>
                        <a:pt x="314" y="348"/>
                      </a:cubicBezTo>
                      <a:cubicBezTo>
                        <a:pt x="343" y="335"/>
                        <a:pt x="374" y="306"/>
                        <a:pt x="387" y="295"/>
                      </a:cubicBezTo>
                      <a:cubicBezTo>
                        <a:pt x="399" y="306"/>
                        <a:pt x="430" y="335"/>
                        <a:pt x="459" y="348"/>
                      </a:cubicBezTo>
                      <a:cubicBezTo>
                        <a:pt x="492" y="365"/>
                        <a:pt x="527" y="371"/>
                        <a:pt x="535" y="372"/>
                      </a:cubicBezTo>
                      <a:cubicBezTo>
                        <a:pt x="535" y="373"/>
                        <a:pt x="535" y="374"/>
                        <a:pt x="535" y="376"/>
                      </a:cubicBezTo>
                      <a:cubicBezTo>
                        <a:pt x="536" y="392"/>
                        <a:pt x="540" y="441"/>
                        <a:pt x="518" y="497"/>
                      </a:cubicBezTo>
                      <a:close/>
                      <a:moveTo>
                        <a:pt x="444" y="263"/>
                      </a:moveTo>
                      <a:cubicBezTo>
                        <a:pt x="444" y="255"/>
                        <a:pt x="444" y="255"/>
                        <a:pt x="444" y="255"/>
                      </a:cubicBezTo>
                      <a:cubicBezTo>
                        <a:pt x="444" y="254"/>
                        <a:pt x="445" y="253"/>
                        <a:pt x="445" y="253"/>
                      </a:cubicBezTo>
                      <a:cubicBezTo>
                        <a:pt x="444" y="260"/>
                        <a:pt x="446" y="271"/>
                        <a:pt x="447" y="277"/>
                      </a:cubicBezTo>
                      <a:cubicBezTo>
                        <a:pt x="445" y="273"/>
                        <a:pt x="444" y="268"/>
                        <a:pt x="444" y="263"/>
                      </a:cubicBezTo>
                      <a:close/>
                      <a:moveTo>
                        <a:pt x="313" y="335"/>
                      </a:moveTo>
                      <a:cubicBezTo>
                        <a:pt x="313" y="336"/>
                        <a:pt x="314" y="336"/>
                        <a:pt x="314" y="336"/>
                      </a:cubicBezTo>
                      <a:cubicBezTo>
                        <a:pt x="315" y="336"/>
                        <a:pt x="315" y="336"/>
                        <a:pt x="316" y="336"/>
                      </a:cubicBezTo>
                      <a:cubicBezTo>
                        <a:pt x="322" y="336"/>
                        <a:pt x="336" y="331"/>
                        <a:pt x="338" y="316"/>
                      </a:cubicBezTo>
                      <a:cubicBezTo>
                        <a:pt x="340" y="320"/>
                        <a:pt x="340" y="323"/>
                        <a:pt x="340" y="327"/>
                      </a:cubicBezTo>
                      <a:cubicBezTo>
                        <a:pt x="336" y="329"/>
                        <a:pt x="331" y="332"/>
                        <a:pt x="327" y="334"/>
                      </a:cubicBezTo>
                      <a:cubicBezTo>
                        <a:pt x="321" y="338"/>
                        <a:pt x="316" y="341"/>
                        <a:pt x="311" y="342"/>
                      </a:cubicBezTo>
                      <a:cubicBezTo>
                        <a:pt x="309" y="343"/>
                        <a:pt x="307" y="343"/>
                        <a:pt x="305" y="343"/>
                      </a:cubicBezTo>
                      <a:cubicBezTo>
                        <a:pt x="305" y="343"/>
                        <a:pt x="305" y="343"/>
                        <a:pt x="305" y="343"/>
                      </a:cubicBezTo>
                      <a:cubicBezTo>
                        <a:pt x="303" y="343"/>
                        <a:pt x="300" y="343"/>
                        <a:pt x="298" y="343"/>
                      </a:cubicBezTo>
                      <a:cubicBezTo>
                        <a:pt x="297" y="343"/>
                        <a:pt x="296" y="342"/>
                        <a:pt x="295" y="342"/>
                      </a:cubicBezTo>
                      <a:cubicBezTo>
                        <a:pt x="300" y="341"/>
                        <a:pt x="307" y="339"/>
                        <a:pt x="313" y="333"/>
                      </a:cubicBezTo>
                      <a:cubicBezTo>
                        <a:pt x="313" y="333"/>
                        <a:pt x="313" y="334"/>
                        <a:pt x="313" y="334"/>
                      </a:cubicBezTo>
                      <a:cubicBezTo>
                        <a:pt x="313" y="335"/>
                        <a:pt x="313" y="335"/>
                        <a:pt x="313" y="335"/>
                      </a:cubicBezTo>
                      <a:close/>
                      <a:moveTo>
                        <a:pt x="325" y="257"/>
                      </a:moveTo>
                      <a:cubicBezTo>
                        <a:pt x="325" y="255"/>
                        <a:pt x="325" y="254"/>
                        <a:pt x="325" y="253"/>
                      </a:cubicBezTo>
                      <a:cubicBezTo>
                        <a:pt x="326" y="253"/>
                        <a:pt x="327" y="254"/>
                        <a:pt x="327" y="255"/>
                      </a:cubicBezTo>
                      <a:cubicBezTo>
                        <a:pt x="327" y="263"/>
                        <a:pt x="327" y="263"/>
                        <a:pt x="327" y="263"/>
                      </a:cubicBezTo>
                      <a:cubicBezTo>
                        <a:pt x="327" y="267"/>
                        <a:pt x="326" y="271"/>
                        <a:pt x="325" y="274"/>
                      </a:cubicBezTo>
                      <a:cubicBezTo>
                        <a:pt x="325" y="276"/>
                        <a:pt x="324" y="278"/>
                        <a:pt x="324" y="280"/>
                      </a:cubicBezTo>
                      <a:cubicBezTo>
                        <a:pt x="323" y="280"/>
                        <a:pt x="323" y="280"/>
                        <a:pt x="323" y="280"/>
                      </a:cubicBezTo>
                      <a:cubicBezTo>
                        <a:pt x="327" y="270"/>
                        <a:pt x="326" y="262"/>
                        <a:pt x="325" y="257"/>
                      </a:cubicBezTo>
                      <a:close/>
                      <a:moveTo>
                        <a:pt x="327" y="285"/>
                      </a:moveTo>
                      <a:cubicBezTo>
                        <a:pt x="327" y="294"/>
                        <a:pt x="325" y="297"/>
                        <a:pt x="322" y="302"/>
                      </a:cubicBezTo>
                      <a:cubicBezTo>
                        <a:pt x="324" y="298"/>
                        <a:pt x="325" y="292"/>
                        <a:pt x="325" y="289"/>
                      </a:cubicBezTo>
                      <a:cubicBezTo>
                        <a:pt x="325" y="289"/>
                        <a:pt x="325" y="287"/>
                        <a:pt x="327" y="285"/>
                      </a:cubicBezTo>
                      <a:close/>
                      <a:moveTo>
                        <a:pt x="307" y="208"/>
                      </a:moveTo>
                      <a:cubicBezTo>
                        <a:pt x="303" y="207"/>
                        <a:pt x="299" y="205"/>
                        <a:pt x="295" y="202"/>
                      </a:cubicBezTo>
                      <a:cubicBezTo>
                        <a:pt x="295" y="202"/>
                        <a:pt x="295" y="202"/>
                        <a:pt x="296" y="202"/>
                      </a:cubicBezTo>
                      <a:cubicBezTo>
                        <a:pt x="299" y="203"/>
                        <a:pt x="299" y="203"/>
                        <a:pt x="300" y="204"/>
                      </a:cubicBezTo>
                      <a:cubicBezTo>
                        <a:pt x="301" y="205"/>
                        <a:pt x="303" y="206"/>
                        <a:pt x="307" y="208"/>
                      </a:cubicBezTo>
                      <a:close/>
                      <a:moveTo>
                        <a:pt x="375" y="294"/>
                      </a:moveTo>
                      <a:cubicBezTo>
                        <a:pt x="375" y="292"/>
                        <a:pt x="376" y="289"/>
                        <a:pt x="376" y="286"/>
                      </a:cubicBezTo>
                      <a:cubicBezTo>
                        <a:pt x="377" y="286"/>
                        <a:pt x="377" y="287"/>
                        <a:pt x="378" y="287"/>
                      </a:cubicBezTo>
                      <a:cubicBezTo>
                        <a:pt x="379" y="287"/>
                        <a:pt x="380" y="288"/>
                        <a:pt x="381" y="289"/>
                      </a:cubicBezTo>
                      <a:cubicBezTo>
                        <a:pt x="381" y="291"/>
                        <a:pt x="381" y="291"/>
                        <a:pt x="381" y="291"/>
                      </a:cubicBezTo>
                      <a:cubicBezTo>
                        <a:pt x="378" y="293"/>
                        <a:pt x="376" y="295"/>
                        <a:pt x="374" y="299"/>
                      </a:cubicBezTo>
                      <a:cubicBezTo>
                        <a:pt x="374" y="298"/>
                        <a:pt x="374" y="296"/>
                        <a:pt x="375" y="294"/>
                      </a:cubicBezTo>
                      <a:close/>
                      <a:moveTo>
                        <a:pt x="343" y="309"/>
                      </a:moveTo>
                      <a:cubicBezTo>
                        <a:pt x="343" y="309"/>
                        <a:pt x="343" y="309"/>
                        <a:pt x="343" y="309"/>
                      </a:cubicBezTo>
                      <a:cubicBezTo>
                        <a:pt x="342" y="308"/>
                        <a:pt x="341" y="307"/>
                        <a:pt x="341" y="304"/>
                      </a:cubicBezTo>
                      <a:cubicBezTo>
                        <a:pt x="341" y="292"/>
                        <a:pt x="341" y="292"/>
                        <a:pt x="341" y="292"/>
                      </a:cubicBezTo>
                      <a:cubicBezTo>
                        <a:pt x="343" y="294"/>
                        <a:pt x="343" y="294"/>
                        <a:pt x="343" y="294"/>
                      </a:cubicBezTo>
                      <a:lnTo>
                        <a:pt x="343" y="309"/>
                      </a:lnTo>
                      <a:close/>
                      <a:moveTo>
                        <a:pt x="331" y="321"/>
                      </a:moveTo>
                      <a:cubicBezTo>
                        <a:pt x="332" y="318"/>
                        <a:pt x="333" y="314"/>
                        <a:pt x="333" y="310"/>
                      </a:cubicBezTo>
                      <a:cubicBezTo>
                        <a:pt x="335" y="310"/>
                        <a:pt x="335" y="310"/>
                        <a:pt x="335" y="310"/>
                      </a:cubicBezTo>
                      <a:cubicBezTo>
                        <a:pt x="334" y="314"/>
                        <a:pt x="332" y="318"/>
                        <a:pt x="331" y="321"/>
                      </a:cubicBezTo>
                      <a:close/>
                      <a:moveTo>
                        <a:pt x="319" y="314"/>
                      </a:moveTo>
                      <a:cubicBezTo>
                        <a:pt x="319" y="314"/>
                        <a:pt x="318" y="314"/>
                        <a:pt x="318" y="314"/>
                      </a:cubicBezTo>
                      <a:cubicBezTo>
                        <a:pt x="330" y="307"/>
                        <a:pt x="335" y="298"/>
                        <a:pt x="337" y="291"/>
                      </a:cubicBezTo>
                      <a:cubicBezTo>
                        <a:pt x="334" y="307"/>
                        <a:pt x="324" y="312"/>
                        <a:pt x="319" y="314"/>
                      </a:cubicBezTo>
                      <a:close/>
                      <a:moveTo>
                        <a:pt x="327" y="232"/>
                      </a:moveTo>
                      <a:cubicBezTo>
                        <a:pt x="327" y="233"/>
                        <a:pt x="327" y="233"/>
                        <a:pt x="327" y="233"/>
                      </a:cubicBezTo>
                      <a:cubicBezTo>
                        <a:pt x="329" y="237"/>
                        <a:pt x="332" y="245"/>
                        <a:pt x="332" y="250"/>
                      </a:cubicBezTo>
                      <a:cubicBezTo>
                        <a:pt x="331" y="250"/>
                        <a:pt x="331" y="250"/>
                        <a:pt x="331" y="250"/>
                      </a:cubicBezTo>
                      <a:cubicBezTo>
                        <a:pt x="332" y="247"/>
                        <a:pt x="328" y="237"/>
                        <a:pt x="327" y="232"/>
                      </a:cubicBezTo>
                      <a:close/>
                      <a:moveTo>
                        <a:pt x="357" y="237"/>
                      </a:moveTo>
                      <a:cubicBezTo>
                        <a:pt x="357" y="237"/>
                        <a:pt x="357" y="237"/>
                        <a:pt x="357" y="237"/>
                      </a:cubicBezTo>
                      <a:cubicBezTo>
                        <a:pt x="357" y="237"/>
                        <a:pt x="357" y="237"/>
                        <a:pt x="357" y="237"/>
                      </a:cubicBezTo>
                      <a:close/>
                      <a:moveTo>
                        <a:pt x="365" y="252"/>
                      </a:moveTo>
                      <a:cubicBezTo>
                        <a:pt x="364" y="251"/>
                        <a:pt x="363" y="250"/>
                        <a:pt x="363" y="250"/>
                      </a:cubicBezTo>
                      <a:cubicBezTo>
                        <a:pt x="363" y="247"/>
                        <a:pt x="363" y="247"/>
                        <a:pt x="363" y="247"/>
                      </a:cubicBezTo>
                      <a:lnTo>
                        <a:pt x="365" y="252"/>
                      </a:lnTo>
                      <a:close/>
                      <a:moveTo>
                        <a:pt x="335" y="258"/>
                      </a:moveTo>
                      <a:cubicBezTo>
                        <a:pt x="336" y="263"/>
                        <a:pt x="338" y="267"/>
                        <a:pt x="339" y="271"/>
                      </a:cubicBezTo>
                      <a:cubicBezTo>
                        <a:pt x="341" y="276"/>
                        <a:pt x="343" y="281"/>
                        <a:pt x="343" y="284"/>
                      </a:cubicBezTo>
                      <a:cubicBezTo>
                        <a:pt x="343" y="284"/>
                        <a:pt x="343" y="284"/>
                        <a:pt x="343" y="284"/>
                      </a:cubicBezTo>
                      <a:cubicBezTo>
                        <a:pt x="337" y="274"/>
                        <a:pt x="333" y="266"/>
                        <a:pt x="333" y="258"/>
                      </a:cubicBezTo>
                      <a:lnTo>
                        <a:pt x="335" y="258"/>
                      </a:lnTo>
                      <a:close/>
                      <a:moveTo>
                        <a:pt x="342" y="240"/>
                      </a:moveTo>
                      <a:cubicBezTo>
                        <a:pt x="344" y="241"/>
                        <a:pt x="345" y="243"/>
                        <a:pt x="346" y="246"/>
                      </a:cubicBezTo>
                      <a:cubicBezTo>
                        <a:pt x="345" y="245"/>
                        <a:pt x="344" y="244"/>
                        <a:pt x="343" y="242"/>
                      </a:cubicBezTo>
                      <a:cubicBezTo>
                        <a:pt x="343" y="241"/>
                        <a:pt x="343" y="240"/>
                        <a:pt x="342" y="240"/>
                      </a:cubicBezTo>
                      <a:close/>
                      <a:moveTo>
                        <a:pt x="357" y="261"/>
                      </a:moveTo>
                      <a:cubicBezTo>
                        <a:pt x="358" y="261"/>
                        <a:pt x="358" y="260"/>
                        <a:pt x="358" y="260"/>
                      </a:cubicBezTo>
                      <a:cubicBezTo>
                        <a:pt x="360" y="258"/>
                        <a:pt x="357" y="252"/>
                        <a:pt x="353" y="244"/>
                      </a:cubicBezTo>
                      <a:cubicBezTo>
                        <a:pt x="352" y="243"/>
                        <a:pt x="351" y="242"/>
                        <a:pt x="351" y="240"/>
                      </a:cubicBezTo>
                      <a:cubicBezTo>
                        <a:pt x="351" y="241"/>
                        <a:pt x="351" y="241"/>
                        <a:pt x="351" y="241"/>
                      </a:cubicBezTo>
                      <a:cubicBezTo>
                        <a:pt x="352" y="241"/>
                        <a:pt x="353" y="242"/>
                        <a:pt x="354" y="243"/>
                      </a:cubicBezTo>
                      <a:cubicBezTo>
                        <a:pt x="359" y="250"/>
                        <a:pt x="359" y="257"/>
                        <a:pt x="359" y="265"/>
                      </a:cubicBezTo>
                      <a:cubicBezTo>
                        <a:pt x="351" y="260"/>
                        <a:pt x="344" y="252"/>
                        <a:pt x="339" y="245"/>
                      </a:cubicBezTo>
                      <a:cubicBezTo>
                        <a:pt x="339" y="245"/>
                        <a:pt x="339" y="244"/>
                        <a:pt x="338" y="244"/>
                      </a:cubicBezTo>
                      <a:cubicBezTo>
                        <a:pt x="339" y="244"/>
                        <a:pt x="339" y="244"/>
                        <a:pt x="339" y="244"/>
                      </a:cubicBezTo>
                      <a:cubicBezTo>
                        <a:pt x="346" y="253"/>
                        <a:pt x="353" y="261"/>
                        <a:pt x="357" y="261"/>
                      </a:cubicBezTo>
                      <a:close/>
                      <a:moveTo>
                        <a:pt x="339" y="254"/>
                      </a:moveTo>
                      <a:cubicBezTo>
                        <a:pt x="340" y="255"/>
                        <a:pt x="340" y="256"/>
                        <a:pt x="340" y="256"/>
                      </a:cubicBezTo>
                      <a:cubicBezTo>
                        <a:pt x="340" y="256"/>
                        <a:pt x="339" y="255"/>
                        <a:pt x="339" y="254"/>
                      </a:cubicBezTo>
                      <a:close/>
                      <a:moveTo>
                        <a:pt x="354" y="296"/>
                      </a:moveTo>
                      <a:cubicBezTo>
                        <a:pt x="355" y="297"/>
                        <a:pt x="355" y="298"/>
                        <a:pt x="356" y="299"/>
                      </a:cubicBezTo>
                      <a:cubicBezTo>
                        <a:pt x="355" y="300"/>
                        <a:pt x="354" y="301"/>
                        <a:pt x="354" y="303"/>
                      </a:cubicBezTo>
                      <a:cubicBezTo>
                        <a:pt x="353" y="304"/>
                        <a:pt x="353" y="305"/>
                        <a:pt x="351" y="306"/>
                      </a:cubicBezTo>
                      <a:cubicBezTo>
                        <a:pt x="350" y="306"/>
                        <a:pt x="350" y="306"/>
                        <a:pt x="350" y="306"/>
                      </a:cubicBezTo>
                      <a:cubicBezTo>
                        <a:pt x="352" y="303"/>
                        <a:pt x="353" y="299"/>
                        <a:pt x="354" y="296"/>
                      </a:cubicBezTo>
                      <a:close/>
                      <a:moveTo>
                        <a:pt x="353" y="223"/>
                      </a:moveTo>
                      <a:cubicBezTo>
                        <a:pt x="356" y="224"/>
                        <a:pt x="361" y="228"/>
                        <a:pt x="364" y="231"/>
                      </a:cubicBezTo>
                      <a:cubicBezTo>
                        <a:pt x="362" y="230"/>
                        <a:pt x="360" y="228"/>
                        <a:pt x="358" y="227"/>
                      </a:cubicBezTo>
                      <a:cubicBezTo>
                        <a:pt x="356" y="225"/>
                        <a:pt x="355" y="224"/>
                        <a:pt x="353" y="223"/>
                      </a:cubicBezTo>
                      <a:close/>
                      <a:moveTo>
                        <a:pt x="368" y="241"/>
                      </a:moveTo>
                      <a:cubicBezTo>
                        <a:pt x="368" y="241"/>
                        <a:pt x="368" y="241"/>
                        <a:pt x="369" y="241"/>
                      </a:cubicBezTo>
                      <a:cubicBezTo>
                        <a:pt x="369" y="241"/>
                        <a:pt x="369" y="240"/>
                        <a:pt x="369" y="240"/>
                      </a:cubicBezTo>
                      <a:cubicBezTo>
                        <a:pt x="369" y="241"/>
                        <a:pt x="370" y="241"/>
                        <a:pt x="370" y="242"/>
                      </a:cubicBezTo>
                      <a:lnTo>
                        <a:pt x="368" y="241"/>
                      </a:lnTo>
                      <a:close/>
                      <a:moveTo>
                        <a:pt x="333" y="216"/>
                      </a:moveTo>
                      <a:cubicBezTo>
                        <a:pt x="333" y="215"/>
                        <a:pt x="333" y="215"/>
                        <a:pt x="333" y="215"/>
                      </a:cubicBezTo>
                      <a:cubicBezTo>
                        <a:pt x="335" y="215"/>
                        <a:pt x="339" y="216"/>
                        <a:pt x="342" y="216"/>
                      </a:cubicBezTo>
                      <a:cubicBezTo>
                        <a:pt x="346" y="216"/>
                        <a:pt x="354" y="215"/>
                        <a:pt x="358" y="214"/>
                      </a:cubicBezTo>
                      <a:cubicBezTo>
                        <a:pt x="353" y="217"/>
                        <a:pt x="346" y="218"/>
                        <a:pt x="343" y="218"/>
                      </a:cubicBezTo>
                      <a:cubicBezTo>
                        <a:pt x="340" y="218"/>
                        <a:pt x="336" y="217"/>
                        <a:pt x="333" y="216"/>
                      </a:cubicBezTo>
                      <a:close/>
                      <a:moveTo>
                        <a:pt x="331" y="228"/>
                      </a:moveTo>
                      <a:cubicBezTo>
                        <a:pt x="331" y="224"/>
                        <a:pt x="325" y="215"/>
                        <a:pt x="320" y="208"/>
                      </a:cubicBezTo>
                      <a:cubicBezTo>
                        <a:pt x="319" y="207"/>
                        <a:pt x="318" y="206"/>
                        <a:pt x="317" y="205"/>
                      </a:cubicBezTo>
                      <a:cubicBezTo>
                        <a:pt x="323" y="211"/>
                        <a:pt x="332" y="221"/>
                        <a:pt x="335" y="229"/>
                      </a:cubicBezTo>
                      <a:cubicBezTo>
                        <a:pt x="331" y="229"/>
                        <a:pt x="331" y="229"/>
                        <a:pt x="331" y="229"/>
                      </a:cubicBezTo>
                      <a:cubicBezTo>
                        <a:pt x="331" y="229"/>
                        <a:pt x="331" y="229"/>
                        <a:pt x="331" y="228"/>
                      </a:cubicBezTo>
                      <a:cubicBezTo>
                        <a:pt x="331" y="228"/>
                        <a:pt x="331" y="228"/>
                        <a:pt x="331" y="228"/>
                      </a:cubicBezTo>
                      <a:cubicBezTo>
                        <a:pt x="332" y="228"/>
                        <a:pt x="332" y="228"/>
                        <a:pt x="332" y="228"/>
                      </a:cubicBezTo>
                      <a:lnTo>
                        <a:pt x="331" y="228"/>
                      </a:lnTo>
                      <a:close/>
                      <a:moveTo>
                        <a:pt x="347" y="265"/>
                      </a:moveTo>
                      <a:cubicBezTo>
                        <a:pt x="347" y="264"/>
                        <a:pt x="347" y="263"/>
                        <a:pt x="347" y="262"/>
                      </a:cubicBezTo>
                      <a:cubicBezTo>
                        <a:pt x="349" y="263"/>
                        <a:pt x="349" y="264"/>
                        <a:pt x="351" y="266"/>
                      </a:cubicBezTo>
                      <a:cubicBezTo>
                        <a:pt x="351" y="274"/>
                        <a:pt x="349" y="281"/>
                        <a:pt x="346" y="288"/>
                      </a:cubicBezTo>
                      <a:cubicBezTo>
                        <a:pt x="346" y="287"/>
                        <a:pt x="345" y="287"/>
                        <a:pt x="345" y="286"/>
                      </a:cubicBezTo>
                      <a:cubicBezTo>
                        <a:pt x="348" y="284"/>
                        <a:pt x="348" y="275"/>
                        <a:pt x="347" y="265"/>
                      </a:cubicBezTo>
                      <a:close/>
                      <a:moveTo>
                        <a:pt x="355" y="276"/>
                      </a:moveTo>
                      <a:cubicBezTo>
                        <a:pt x="358" y="284"/>
                        <a:pt x="362" y="294"/>
                        <a:pt x="362" y="294"/>
                      </a:cubicBezTo>
                      <a:cubicBezTo>
                        <a:pt x="363" y="296"/>
                        <a:pt x="364" y="296"/>
                        <a:pt x="365" y="295"/>
                      </a:cubicBezTo>
                      <a:cubicBezTo>
                        <a:pt x="367" y="292"/>
                        <a:pt x="367" y="284"/>
                        <a:pt x="366" y="276"/>
                      </a:cubicBezTo>
                      <a:cubicBezTo>
                        <a:pt x="366" y="277"/>
                        <a:pt x="367" y="277"/>
                        <a:pt x="367" y="278"/>
                      </a:cubicBezTo>
                      <a:cubicBezTo>
                        <a:pt x="367" y="279"/>
                        <a:pt x="367" y="279"/>
                        <a:pt x="367" y="279"/>
                      </a:cubicBezTo>
                      <a:cubicBezTo>
                        <a:pt x="370" y="290"/>
                        <a:pt x="370" y="296"/>
                        <a:pt x="365" y="301"/>
                      </a:cubicBezTo>
                      <a:cubicBezTo>
                        <a:pt x="360" y="294"/>
                        <a:pt x="357" y="289"/>
                        <a:pt x="355" y="278"/>
                      </a:cubicBezTo>
                      <a:lnTo>
                        <a:pt x="355" y="276"/>
                      </a:lnTo>
                      <a:close/>
                      <a:moveTo>
                        <a:pt x="366" y="262"/>
                      </a:moveTo>
                      <a:cubicBezTo>
                        <a:pt x="379" y="277"/>
                        <a:pt x="379" y="277"/>
                        <a:pt x="379" y="277"/>
                      </a:cubicBezTo>
                      <a:cubicBezTo>
                        <a:pt x="379" y="276"/>
                        <a:pt x="379" y="276"/>
                        <a:pt x="379" y="276"/>
                      </a:cubicBezTo>
                      <a:cubicBezTo>
                        <a:pt x="379" y="269"/>
                        <a:pt x="378" y="263"/>
                        <a:pt x="375" y="257"/>
                      </a:cubicBezTo>
                      <a:cubicBezTo>
                        <a:pt x="378" y="261"/>
                        <a:pt x="381" y="269"/>
                        <a:pt x="381" y="282"/>
                      </a:cubicBezTo>
                      <a:cubicBezTo>
                        <a:pt x="376" y="278"/>
                        <a:pt x="371" y="272"/>
                        <a:pt x="366" y="263"/>
                      </a:cubicBezTo>
                      <a:lnTo>
                        <a:pt x="366" y="262"/>
                      </a:lnTo>
                      <a:close/>
                      <a:moveTo>
                        <a:pt x="323" y="190"/>
                      </a:moveTo>
                      <a:cubicBezTo>
                        <a:pt x="323" y="190"/>
                        <a:pt x="322" y="190"/>
                        <a:pt x="322" y="190"/>
                      </a:cubicBezTo>
                      <a:cubicBezTo>
                        <a:pt x="319" y="189"/>
                        <a:pt x="316" y="188"/>
                        <a:pt x="313" y="188"/>
                      </a:cubicBezTo>
                      <a:cubicBezTo>
                        <a:pt x="310" y="187"/>
                        <a:pt x="308" y="187"/>
                        <a:pt x="306" y="186"/>
                      </a:cubicBezTo>
                      <a:cubicBezTo>
                        <a:pt x="316" y="186"/>
                        <a:pt x="316" y="186"/>
                        <a:pt x="316" y="186"/>
                      </a:cubicBezTo>
                      <a:cubicBezTo>
                        <a:pt x="318" y="186"/>
                        <a:pt x="319" y="187"/>
                        <a:pt x="321" y="187"/>
                      </a:cubicBezTo>
                      <a:cubicBezTo>
                        <a:pt x="323" y="188"/>
                        <a:pt x="325" y="188"/>
                        <a:pt x="328" y="189"/>
                      </a:cubicBezTo>
                      <a:cubicBezTo>
                        <a:pt x="323" y="191"/>
                        <a:pt x="323" y="191"/>
                        <a:pt x="323" y="191"/>
                      </a:cubicBezTo>
                      <a:cubicBezTo>
                        <a:pt x="323" y="191"/>
                        <a:pt x="323" y="191"/>
                        <a:pt x="323" y="190"/>
                      </a:cubicBezTo>
                      <a:close/>
                      <a:moveTo>
                        <a:pt x="282" y="188"/>
                      </a:moveTo>
                      <a:cubicBezTo>
                        <a:pt x="281" y="187"/>
                        <a:pt x="281" y="187"/>
                        <a:pt x="281" y="187"/>
                      </a:cubicBezTo>
                      <a:cubicBezTo>
                        <a:pt x="284" y="188"/>
                        <a:pt x="287" y="188"/>
                        <a:pt x="291" y="189"/>
                      </a:cubicBezTo>
                      <a:cubicBezTo>
                        <a:pt x="294" y="189"/>
                        <a:pt x="296" y="190"/>
                        <a:pt x="299" y="190"/>
                      </a:cubicBezTo>
                      <a:cubicBezTo>
                        <a:pt x="293" y="190"/>
                        <a:pt x="286" y="190"/>
                        <a:pt x="282" y="188"/>
                      </a:cubicBezTo>
                      <a:close/>
                      <a:moveTo>
                        <a:pt x="301" y="196"/>
                      </a:moveTo>
                      <a:cubicBezTo>
                        <a:pt x="307" y="196"/>
                        <a:pt x="313" y="195"/>
                        <a:pt x="317" y="194"/>
                      </a:cubicBezTo>
                      <a:cubicBezTo>
                        <a:pt x="314" y="196"/>
                        <a:pt x="308" y="197"/>
                        <a:pt x="303" y="197"/>
                      </a:cubicBezTo>
                      <a:cubicBezTo>
                        <a:pt x="298" y="197"/>
                        <a:pt x="293" y="196"/>
                        <a:pt x="289" y="195"/>
                      </a:cubicBezTo>
                      <a:cubicBezTo>
                        <a:pt x="293" y="195"/>
                        <a:pt x="297" y="196"/>
                        <a:pt x="301" y="196"/>
                      </a:cubicBezTo>
                      <a:close/>
                      <a:moveTo>
                        <a:pt x="328" y="226"/>
                      </a:moveTo>
                      <a:cubicBezTo>
                        <a:pt x="321" y="223"/>
                        <a:pt x="317" y="219"/>
                        <a:pt x="312" y="214"/>
                      </a:cubicBezTo>
                      <a:cubicBezTo>
                        <a:pt x="313" y="214"/>
                        <a:pt x="313" y="214"/>
                        <a:pt x="313" y="214"/>
                      </a:cubicBezTo>
                      <a:cubicBezTo>
                        <a:pt x="315" y="215"/>
                        <a:pt x="316" y="216"/>
                        <a:pt x="317" y="216"/>
                      </a:cubicBezTo>
                      <a:cubicBezTo>
                        <a:pt x="320" y="219"/>
                        <a:pt x="324" y="222"/>
                        <a:pt x="328" y="226"/>
                      </a:cubicBezTo>
                      <a:close/>
                      <a:moveTo>
                        <a:pt x="360" y="305"/>
                      </a:moveTo>
                      <a:cubicBezTo>
                        <a:pt x="361" y="305"/>
                        <a:pt x="361" y="305"/>
                        <a:pt x="362" y="306"/>
                      </a:cubicBezTo>
                      <a:cubicBezTo>
                        <a:pt x="362" y="306"/>
                        <a:pt x="363" y="307"/>
                        <a:pt x="364" y="307"/>
                      </a:cubicBezTo>
                      <a:cubicBezTo>
                        <a:pt x="360" y="310"/>
                        <a:pt x="356" y="312"/>
                        <a:pt x="353" y="315"/>
                      </a:cubicBezTo>
                      <a:cubicBezTo>
                        <a:pt x="356" y="311"/>
                        <a:pt x="358" y="308"/>
                        <a:pt x="360" y="305"/>
                      </a:cubicBezTo>
                      <a:close/>
                      <a:moveTo>
                        <a:pt x="272" y="186"/>
                      </a:moveTo>
                      <a:cubicBezTo>
                        <a:pt x="272" y="187"/>
                        <a:pt x="273" y="187"/>
                        <a:pt x="273" y="188"/>
                      </a:cubicBezTo>
                      <a:cubicBezTo>
                        <a:pt x="273" y="188"/>
                        <a:pt x="273" y="188"/>
                        <a:pt x="273" y="189"/>
                      </a:cubicBezTo>
                      <a:lnTo>
                        <a:pt x="272" y="186"/>
                      </a:lnTo>
                      <a:close/>
                      <a:moveTo>
                        <a:pt x="267" y="194"/>
                      </a:moveTo>
                      <a:cubicBezTo>
                        <a:pt x="266" y="194"/>
                        <a:pt x="264" y="194"/>
                        <a:pt x="263" y="193"/>
                      </a:cubicBezTo>
                      <a:cubicBezTo>
                        <a:pt x="265" y="194"/>
                        <a:pt x="266" y="194"/>
                        <a:pt x="267" y="194"/>
                      </a:cubicBezTo>
                      <a:close/>
                      <a:moveTo>
                        <a:pt x="314" y="213"/>
                      </a:moveTo>
                      <a:cubicBezTo>
                        <a:pt x="314" y="213"/>
                        <a:pt x="314" y="213"/>
                        <a:pt x="314" y="213"/>
                      </a:cubicBezTo>
                      <a:cubicBezTo>
                        <a:pt x="313" y="212"/>
                        <a:pt x="313" y="212"/>
                        <a:pt x="312" y="212"/>
                      </a:cubicBezTo>
                      <a:cubicBezTo>
                        <a:pt x="313" y="212"/>
                        <a:pt x="314" y="212"/>
                        <a:pt x="314" y="213"/>
                      </a:cubicBezTo>
                      <a:close/>
                      <a:moveTo>
                        <a:pt x="312" y="315"/>
                      </a:moveTo>
                      <a:cubicBezTo>
                        <a:pt x="312" y="315"/>
                        <a:pt x="313" y="314"/>
                        <a:pt x="314" y="314"/>
                      </a:cubicBezTo>
                      <a:cubicBezTo>
                        <a:pt x="314" y="314"/>
                        <a:pt x="315" y="315"/>
                        <a:pt x="316" y="315"/>
                      </a:cubicBezTo>
                      <a:cubicBezTo>
                        <a:pt x="316" y="315"/>
                        <a:pt x="316" y="315"/>
                        <a:pt x="315" y="315"/>
                      </a:cubicBezTo>
                      <a:cubicBezTo>
                        <a:pt x="314" y="316"/>
                        <a:pt x="312" y="316"/>
                        <a:pt x="310" y="316"/>
                      </a:cubicBezTo>
                      <a:cubicBezTo>
                        <a:pt x="310" y="316"/>
                        <a:pt x="311" y="316"/>
                        <a:pt x="312" y="315"/>
                      </a:cubicBezTo>
                      <a:close/>
                      <a:moveTo>
                        <a:pt x="325" y="317"/>
                      </a:moveTo>
                      <a:cubicBezTo>
                        <a:pt x="325" y="317"/>
                        <a:pt x="325" y="317"/>
                        <a:pt x="326" y="317"/>
                      </a:cubicBezTo>
                      <a:cubicBezTo>
                        <a:pt x="324" y="320"/>
                        <a:pt x="322" y="323"/>
                        <a:pt x="320" y="325"/>
                      </a:cubicBezTo>
                      <a:cubicBezTo>
                        <a:pt x="322" y="323"/>
                        <a:pt x="323" y="320"/>
                        <a:pt x="325" y="317"/>
                      </a:cubicBezTo>
                      <a:close/>
                      <a:moveTo>
                        <a:pt x="479" y="202"/>
                      </a:moveTo>
                      <a:cubicBezTo>
                        <a:pt x="474" y="205"/>
                        <a:pt x="469" y="207"/>
                        <a:pt x="465" y="208"/>
                      </a:cubicBezTo>
                      <a:cubicBezTo>
                        <a:pt x="468" y="206"/>
                        <a:pt x="470" y="204"/>
                        <a:pt x="473" y="202"/>
                      </a:cubicBezTo>
                      <a:lnTo>
                        <a:pt x="479" y="202"/>
                      </a:lnTo>
                      <a:close/>
                      <a:moveTo>
                        <a:pt x="438" y="250"/>
                      </a:moveTo>
                      <a:cubicBezTo>
                        <a:pt x="439" y="245"/>
                        <a:pt x="441" y="237"/>
                        <a:pt x="444" y="233"/>
                      </a:cubicBezTo>
                      <a:cubicBezTo>
                        <a:pt x="444" y="233"/>
                        <a:pt x="445" y="233"/>
                        <a:pt x="445" y="233"/>
                      </a:cubicBezTo>
                      <a:cubicBezTo>
                        <a:pt x="444" y="235"/>
                        <a:pt x="443" y="238"/>
                        <a:pt x="442" y="240"/>
                      </a:cubicBezTo>
                      <a:cubicBezTo>
                        <a:pt x="440" y="245"/>
                        <a:pt x="439" y="248"/>
                        <a:pt x="440" y="250"/>
                      </a:cubicBezTo>
                      <a:lnTo>
                        <a:pt x="438" y="250"/>
                      </a:lnTo>
                      <a:close/>
                      <a:moveTo>
                        <a:pt x="438" y="278"/>
                      </a:moveTo>
                      <a:cubicBezTo>
                        <a:pt x="438" y="278"/>
                        <a:pt x="438" y="278"/>
                        <a:pt x="438" y="278"/>
                      </a:cubicBezTo>
                      <a:cubicBezTo>
                        <a:pt x="438" y="278"/>
                        <a:pt x="438" y="277"/>
                        <a:pt x="439" y="277"/>
                      </a:cubicBezTo>
                      <a:cubicBezTo>
                        <a:pt x="439" y="277"/>
                        <a:pt x="439" y="278"/>
                        <a:pt x="438" y="278"/>
                      </a:cubicBezTo>
                      <a:close/>
                      <a:moveTo>
                        <a:pt x="439" y="228"/>
                      </a:moveTo>
                      <a:cubicBezTo>
                        <a:pt x="439" y="228"/>
                        <a:pt x="439" y="229"/>
                        <a:pt x="440" y="229"/>
                      </a:cubicBezTo>
                      <a:cubicBezTo>
                        <a:pt x="436" y="229"/>
                        <a:pt x="436" y="229"/>
                        <a:pt x="436" y="229"/>
                      </a:cubicBezTo>
                      <a:cubicBezTo>
                        <a:pt x="439" y="219"/>
                        <a:pt x="452" y="207"/>
                        <a:pt x="457" y="202"/>
                      </a:cubicBezTo>
                      <a:cubicBezTo>
                        <a:pt x="458" y="202"/>
                        <a:pt x="458" y="202"/>
                        <a:pt x="458" y="202"/>
                      </a:cubicBezTo>
                      <a:cubicBezTo>
                        <a:pt x="452" y="206"/>
                        <a:pt x="440" y="219"/>
                        <a:pt x="439" y="226"/>
                      </a:cubicBezTo>
                      <a:cubicBezTo>
                        <a:pt x="439" y="227"/>
                        <a:pt x="439" y="227"/>
                        <a:pt x="439" y="228"/>
                      </a:cubicBezTo>
                      <a:cubicBezTo>
                        <a:pt x="439" y="228"/>
                        <a:pt x="439" y="228"/>
                        <a:pt x="439" y="228"/>
                      </a:cubicBezTo>
                      <a:close/>
                      <a:moveTo>
                        <a:pt x="437" y="258"/>
                      </a:moveTo>
                      <a:cubicBezTo>
                        <a:pt x="437" y="266"/>
                        <a:pt x="434" y="274"/>
                        <a:pt x="428" y="284"/>
                      </a:cubicBezTo>
                      <a:cubicBezTo>
                        <a:pt x="428" y="281"/>
                        <a:pt x="429" y="276"/>
                        <a:pt x="431" y="271"/>
                      </a:cubicBezTo>
                      <a:cubicBezTo>
                        <a:pt x="433" y="267"/>
                        <a:pt x="434" y="263"/>
                        <a:pt x="436" y="258"/>
                      </a:cubicBezTo>
                      <a:lnTo>
                        <a:pt x="437" y="258"/>
                      </a:lnTo>
                      <a:close/>
                      <a:moveTo>
                        <a:pt x="419" y="293"/>
                      </a:moveTo>
                      <a:cubicBezTo>
                        <a:pt x="419" y="297"/>
                        <a:pt x="419" y="302"/>
                        <a:pt x="420" y="307"/>
                      </a:cubicBezTo>
                      <a:cubicBezTo>
                        <a:pt x="419" y="306"/>
                        <a:pt x="419" y="305"/>
                        <a:pt x="418" y="304"/>
                      </a:cubicBezTo>
                      <a:cubicBezTo>
                        <a:pt x="417" y="302"/>
                        <a:pt x="416" y="300"/>
                        <a:pt x="414" y="299"/>
                      </a:cubicBezTo>
                      <a:lnTo>
                        <a:pt x="419" y="293"/>
                      </a:lnTo>
                      <a:close/>
                      <a:moveTo>
                        <a:pt x="390" y="282"/>
                      </a:moveTo>
                      <a:cubicBezTo>
                        <a:pt x="390" y="265"/>
                        <a:pt x="393" y="260"/>
                        <a:pt x="396" y="256"/>
                      </a:cubicBezTo>
                      <a:cubicBezTo>
                        <a:pt x="397" y="255"/>
                        <a:pt x="398" y="253"/>
                        <a:pt x="398" y="251"/>
                      </a:cubicBezTo>
                      <a:cubicBezTo>
                        <a:pt x="398" y="251"/>
                        <a:pt x="399" y="250"/>
                        <a:pt x="399" y="250"/>
                      </a:cubicBezTo>
                      <a:cubicBezTo>
                        <a:pt x="398" y="253"/>
                        <a:pt x="397" y="255"/>
                        <a:pt x="396" y="258"/>
                      </a:cubicBezTo>
                      <a:cubicBezTo>
                        <a:pt x="394" y="264"/>
                        <a:pt x="392" y="269"/>
                        <a:pt x="392" y="276"/>
                      </a:cubicBezTo>
                      <a:cubicBezTo>
                        <a:pt x="392" y="276"/>
                        <a:pt x="392" y="276"/>
                        <a:pt x="392" y="276"/>
                      </a:cubicBezTo>
                      <a:cubicBezTo>
                        <a:pt x="395" y="276"/>
                        <a:pt x="395" y="276"/>
                        <a:pt x="395" y="276"/>
                      </a:cubicBezTo>
                      <a:cubicBezTo>
                        <a:pt x="405" y="262"/>
                        <a:pt x="405" y="262"/>
                        <a:pt x="405" y="262"/>
                      </a:cubicBezTo>
                      <a:cubicBezTo>
                        <a:pt x="405" y="263"/>
                        <a:pt x="405" y="263"/>
                        <a:pt x="405" y="263"/>
                      </a:cubicBezTo>
                      <a:cubicBezTo>
                        <a:pt x="400" y="272"/>
                        <a:pt x="395" y="278"/>
                        <a:pt x="390" y="282"/>
                      </a:cubicBezTo>
                      <a:close/>
                      <a:moveTo>
                        <a:pt x="410" y="211"/>
                      </a:moveTo>
                      <a:cubicBezTo>
                        <a:pt x="410" y="211"/>
                        <a:pt x="410" y="210"/>
                        <a:pt x="409" y="210"/>
                      </a:cubicBezTo>
                      <a:cubicBezTo>
                        <a:pt x="410" y="210"/>
                        <a:pt x="410" y="210"/>
                        <a:pt x="410" y="211"/>
                      </a:cubicBezTo>
                      <a:close/>
                      <a:moveTo>
                        <a:pt x="441" y="202"/>
                      </a:moveTo>
                      <a:cubicBezTo>
                        <a:pt x="443" y="202"/>
                        <a:pt x="445" y="201"/>
                        <a:pt x="446" y="200"/>
                      </a:cubicBezTo>
                      <a:cubicBezTo>
                        <a:pt x="444" y="202"/>
                        <a:pt x="438" y="206"/>
                        <a:pt x="429" y="207"/>
                      </a:cubicBezTo>
                      <a:cubicBezTo>
                        <a:pt x="433" y="206"/>
                        <a:pt x="437" y="204"/>
                        <a:pt x="441" y="202"/>
                      </a:cubicBezTo>
                      <a:close/>
                      <a:moveTo>
                        <a:pt x="420" y="222"/>
                      </a:moveTo>
                      <a:cubicBezTo>
                        <a:pt x="417" y="224"/>
                        <a:pt x="414" y="226"/>
                        <a:pt x="411" y="228"/>
                      </a:cubicBezTo>
                      <a:cubicBezTo>
                        <a:pt x="413" y="226"/>
                        <a:pt x="416" y="224"/>
                        <a:pt x="419" y="222"/>
                      </a:cubicBezTo>
                      <a:lnTo>
                        <a:pt x="420" y="222"/>
                      </a:lnTo>
                      <a:close/>
                      <a:moveTo>
                        <a:pt x="417" y="243"/>
                      </a:moveTo>
                      <a:cubicBezTo>
                        <a:pt x="418" y="241"/>
                        <a:pt x="419" y="241"/>
                        <a:pt x="421" y="240"/>
                      </a:cubicBezTo>
                      <a:cubicBezTo>
                        <a:pt x="421" y="240"/>
                        <a:pt x="422" y="240"/>
                        <a:pt x="422" y="240"/>
                      </a:cubicBezTo>
                      <a:cubicBezTo>
                        <a:pt x="418" y="245"/>
                        <a:pt x="413" y="255"/>
                        <a:pt x="413" y="259"/>
                      </a:cubicBezTo>
                      <a:cubicBezTo>
                        <a:pt x="413" y="260"/>
                        <a:pt x="413" y="260"/>
                        <a:pt x="413" y="261"/>
                      </a:cubicBezTo>
                      <a:cubicBezTo>
                        <a:pt x="414" y="261"/>
                        <a:pt x="414" y="261"/>
                        <a:pt x="414" y="261"/>
                      </a:cubicBezTo>
                      <a:cubicBezTo>
                        <a:pt x="417" y="261"/>
                        <a:pt x="425" y="253"/>
                        <a:pt x="432" y="244"/>
                      </a:cubicBezTo>
                      <a:cubicBezTo>
                        <a:pt x="433" y="243"/>
                        <a:pt x="434" y="242"/>
                        <a:pt x="435" y="241"/>
                      </a:cubicBezTo>
                      <a:cubicBezTo>
                        <a:pt x="435" y="245"/>
                        <a:pt x="435" y="245"/>
                        <a:pt x="435" y="245"/>
                      </a:cubicBezTo>
                      <a:cubicBezTo>
                        <a:pt x="427" y="252"/>
                        <a:pt x="419" y="259"/>
                        <a:pt x="411" y="265"/>
                      </a:cubicBezTo>
                      <a:cubicBezTo>
                        <a:pt x="412" y="257"/>
                        <a:pt x="414" y="250"/>
                        <a:pt x="417" y="243"/>
                      </a:cubicBezTo>
                      <a:close/>
                      <a:moveTo>
                        <a:pt x="426" y="245"/>
                      </a:moveTo>
                      <a:cubicBezTo>
                        <a:pt x="427" y="244"/>
                        <a:pt x="427" y="243"/>
                        <a:pt x="427" y="243"/>
                      </a:cubicBezTo>
                      <a:cubicBezTo>
                        <a:pt x="428" y="241"/>
                        <a:pt x="428" y="240"/>
                        <a:pt x="429" y="239"/>
                      </a:cubicBezTo>
                      <a:cubicBezTo>
                        <a:pt x="429" y="241"/>
                        <a:pt x="428" y="243"/>
                        <a:pt x="426" y="245"/>
                      </a:cubicBezTo>
                      <a:close/>
                      <a:moveTo>
                        <a:pt x="419" y="216"/>
                      </a:moveTo>
                      <a:cubicBezTo>
                        <a:pt x="419" y="216"/>
                        <a:pt x="418" y="215"/>
                        <a:pt x="417" y="215"/>
                      </a:cubicBezTo>
                      <a:cubicBezTo>
                        <a:pt x="420" y="215"/>
                        <a:pt x="425" y="216"/>
                        <a:pt x="429" y="216"/>
                      </a:cubicBezTo>
                      <a:cubicBezTo>
                        <a:pt x="432" y="216"/>
                        <a:pt x="435" y="215"/>
                        <a:pt x="437" y="215"/>
                      </a:cubicBezTo>
                      <a:cubicBezTo>
                        <a:pt x="437" y="216"/>
                        <a:pt x="437" y="216"/>
                        <a:pt x="437" y="216"/>
                      </a:cubicBezTo>
                      <a:cubicBezTo>
                        <a:pt x="436" y="216"/>
                        <a:pt x="434" y="216"/>
                        <a:pt x="433" y="217"/>
                      </a:cubicBezTo>
                      <a:cubicBezTo>
                        <a:pt x="431" y="217"/>
                        <a:pt x="429" y="217"/>
                        <a:pt x="426" y="217"/>
                      </a:cubicBezTo>
                      <a:cubicBezTo>
                        <a:pt x="424" y="217"/>
                        <a:pt x="422" y="217"/>
                        <a:pt x="419" y="216"/>
                      </a:cubicBezTo>
                      <a:close/>
                      <a:moveTo>
                        <a:pt x="403" y="279"/>
                      </a:moveTo>
                      <a:cubicBezTo>
                        <a:pt x="403" y="278"/>
                        <a:pt x="403" y="278"/>
                        <a:pt x="403" y="278"/>
                      </a:cubicBezTo>
                      <a:cubicBezTo>
                        <a:pt x="403" y="277"/>
                        <a:pt x="404" y="277"/>
                        <a:pt x="405" y="276"/>
                      </a:cubicBezTo>
                      <a:cubicBezTo>
                        <a:pt x="402" y="282"/>
                        <a:pt x="402" y="289"/>
                        <a:pt x="405" y="294"/>
                      </a:cubicBezTo>
                      <a:cubicBezTo>
                        <a:pt x="406" y="295"/>
                        <a:pt x="406" y="295"/>
                        <a:pt x="407" y="295"/>
                      </a:cubicBezTo>
                      <a:cubicBezTo>
                        <a:pt x="410" y="295"/>
                        <a:pt x="414" y="283"/>
                        <a:pt x="416" y="277"/>
                      </a:cubicBezTo>
                      <a:cubicBezTo>
                        <a:pt x="416" y="278"/>
                        <a:pt x="416" y="278"/>
                        <a:pt x="416" y="278"/>
                      </a:cubicBezTo>
                      <a:cubicBezTo>
                        <a:pt x="416" y="287"/>
                        <a:pt x="412" y="292"/>
                        <a:pt x="408" y="297"/>
                      </a:cubicBezTo>
                      <a:cubicBezTo>
                        <a:pt x="407" y="298"/>
                        <a:pt x="406" y="300"/>
                        <a:pt x="406" y="301"/>
                      </a:cubicBezTo>
                      <a:cubicBezTo>
                        <a:pt x="401" y="293"/>
                        <a:pt x="401" y="288"/>
                        <a:pt x="403" y="279"/>
                      </a:cubicBezTo>
                      <a:close/>
                      <a:moveTo>
                        <a:pt x="422" y="264"/>
                      </a:moveTo>
                      <a:cubicBezTo>
                        <a:pt x="423" y="264"/>
                        <a:pt x="423" y="263"/>
                        <a:pt x="423" y="263"/>
                      </a:cubicBezTo>
                      <a:cubicBezTo>
                        <a:pt x="422" y="269"/>
                        <a:pt x="423" y="274"/>
                        <a:pt x="423" y="279"/>
                      </a:cubicBezTo>
                      <a:cubicBezTo>
                        <a:pt x="424" y="281"/>
                        <a:pt x="424" y="284"/>
                        <a:pt x="424" y="286"/>
                      </a:cubicBezTo>
                      <a:cubicBezTo>
                        <a:pt x="424" y="286"/>
                        <a:pt x="424" y="286"/>
                        <a:pt x="424" y="286"/>
                      </a:cubicBezTo>
                      <a:cubicBezTo>
                        <a:pt x="423" y="284"/>
                        <a:pt x="423" y="281"/>
                        <a:pt x="422" y="277"/>
                      </a:cubicBezTo>
                      <a:cubicBezTo>
                        <a:pt x="421" y="274"/>
                        <a:pt x="421" y="270"/>
                        <a:pt x="420" y="266"/>
                      </a:cubicBezTo>
                      <a:cubicBezTo>
                        <a:pt x="421" y="265"/>
                        <a:pt x="421" y="264"/>
                        <a:pt x="422" y="264"/>
                      </a:cubicBezTo>
                      <a:close/>
                      <a:moveTo>
                        <a:pt x="427" y="284"/>
                      </a:moveTo>
                      <a:cubicBezTo>
                        <a:pt x="426" y="285"/>
                        <a:pt x="425" y="287"/>
                        <a:pt x="425" y="288"/>
                      </a:cubicBezTo>
                      <a:cubicBezTo>
                        <a:pt x="424" y="287"/>
                        <a:pt x="424" y="287"/>
                        <a:pt x="424" y="287"/>
                      </a:cubicBezTo>
                      <a:lnTo>
                        <a:pt x="427" y="284"/>
                      </a:lnTo>
                      <a:close/>
                      <a:moveTo>
                        <a:pt x="470" y="196"/>
                      </a:moveTo>
                      <a:cubicBezTo>
                        <a:pt x="473" y="196"/>
                        <a:pt x="476" y="196"/>
                        <a:pt x="479" y="195"/>
                      </a:cubicBezTo>
                      <a:cubicBezTo>
                        <a:pt x="476" y="196"/>
                        <a:pt x="472" y="196"/>
                        <a:pt x="469" y="196"/>
                      </a:cubicBezTo>
                      <a:cubicBezTo>
                        <a:pt x="464" y="196"/>
                        <a:pt x="459" y="195"/>
                        <a:pt x="456" y="194"/>
                      </a:cubicBezTo>
                      <a:cubicBezTo>
                        <a:pt x="460" y="195"/>
                        <a:pt x="464" y="196"/>
                        <a:pt x="470" y="196"/>
                      </a:cubicBezTo>
                      <a:close/>
                      <a:moveTo>
                        <a:pt x="458" y="188"/>
                      </a:moveTo>
                      <a:cubicBezTo>
                        <a:pt x="455" y="189"/>
                        <a:pt x="452" y="189"/>
                        <a:pt x="449" y="190"/>
                      </a:cubicBezTo>
                      <a:cubicBezTo>
                        <a:pt x="448" y="190"/>
                        <a:pt x="448" y="191"/>
                        <a:pt x="447" y="191"/>
                      </a:cubicBezTo>
                      <a:cubicBezTo>
                        <a:pt x="447" y="191"/>
                        <a:pt x="447" y="191"/>
                        <a:pt x="447" y="191"/>
                      </a:cubicBezTo>
                      <a:cubicBezTo>
                        <a:pt x="443" y="189"/>
                        <a:pt x="443" y="189"/>
                        <a:pt x="443" y="189"/>
                      </a:cubicBezTo>
                      <a:cubicBezTo>
                        <a:pt x="445" y="188"/>
                        <a:pt x="448" y="188"/>
                        <a:pt x="450" y="187"/>
                      </a:cubicBezTo>
                      <a:cubicBezTo>
                        <a:pt x="451" y="187"/>
                        <a:pt x="453" y="186"/>
                        <a:pt x="454" y="186"/>
                      </a:cubicBezTo>
                      <a:cubicBezTo>
                        <a:pt x="465" y="186"/>
                        <a:pt x="465" y="186"/>
                        <a:pt x="465" y="186"/>
                      </a:cubicBezTo>
                      <a:cubicBezTo>
                        <a:pt x="463" y="187"/>
                        <a:pt x="461" y="188"/>
                        <a:pt x="458" y="188"/>
                      </a:cubicBezTo>
                      <a:close/>
                      <a:moveTo>
                        <a:pt x="481" y="189"/>
                      </a:moveTo>
                      <a:cubicBezTo>
                        <a:pt x="484" y="188"/>
                        <a:pt x="487" y="188"/>
                        <a:pt x="490" y="187"/>
                      </a:cubicBezTo>
                      <a:cubicBezTo>
                        <a:pt x="489" y="188"/>
                        <a:pt x="489" y="188"/>
                        <a:pt x="489" y="188"/>
                      </a:cubicBezTo>
                      <a:lnTo>
                        <a:pt x="481" y="189"/>
                      </a:lnTo>
                      <a:close/>
                      <a:moveTo>
                        <a:pt x="396" y="294"/>
                      </a:moveTo>
                      <a:cubicBezTo>
                        <a:pt x="397" y="294"/>
                        <a:pt x="397" y="295"/>
                        <a:pt x="397" y="295"/>
                      </a:cubicBezTo>
                      <a:cubicBezTo>
                        <a:pt x="390" y="289"/>
                        <a:pt x="390" y="289"/>
                        <a:pt x="390" y="289"/>
                      </a:cubicBezTo>
                      <a:cubicBezTo>
                        <a:pt x="391" y="288"/>
                        <a:pt x="392" y="287"/>
                        <a:pt x="394" y="287"/>
                      </a:cubicBezTo>
                      <a:cubicBezTo>
                        <a:pt x="394" y="286"/>
                        <a:pt x="395" y="286"/>
                        <a:pt x="396" y="285"/>
                      </a:cubicBezTo>
                      <a:cubicBezTo>
                        <a:pt x="395" y="288"/>
                        <a:pt x="396" y="291"/>
                        <a:pt x="396" y="294"/>
                      </a:cubicBezTo>
                      <a:close/>
                      <a:moveTo>
                        <a:pt x="414" y="310"/>
                      </a:moveTo>
                      <a:cubicBezTo>
                        <a:pt x="412" y="309"/>
                        <a:pt x="410" y="308"/>
                        <a:pt x="409" y="306"/>
                      </a:cubicBezTo>
                      <a:cubicBezTo>
                        <a:pt x="409" y="305"/>
                        <a:pt x="410" y="305"/>
                        <a:pt x="411" y="305"/>
                      </a:cubicBezTo>
                      <a:cubicBezTo>
                        <a:pt x="412" y="306"/>
                        <a:pt x="413" y="308"/>
                        <a:pt x="415" y="310"/>
                      </a:cubicBezTo>
                      <a:cubicBezTo>
                        <a:pt x="415" y="310"/>
                        <a:pt x="415" y="311"/>
                        <a:pt x="416" y="311"/>
                      </a:cubicBezTo>
                      <a:cubicBezTo>
                        <a:pt x="415" y="311"/>
                        <a:pt x="415" y="311"/>
                        <a:pt x="414" y="310"/>
                      </a:cubicBezTo>
                      <a:close/>
                      <a:moveTo>
                        <a:pt x="457" y="214"/>
                      </a:moveTo>
                      <a:cubicBezTo>
                        <a:pt x="457" y="214"/>
                        <a:pt x="458" y="214"/>
                        <a:pt x="458" y="214"/>
                      </a:cubicBezTo>
                      <a:cubicBezTo>
                        <a:pt x="454" y="219"/>
                        <a:pt x="449" y="223"/>
                        <a:pt x="442" y="226"/>
                      </a:cubicBezTo>
                      <a:cubicBezTo>
                        <a:pt x="447" y="220"/>
                        <a:pt x="452" y="217"/>
                        <a:pt x="457" y="214"/>
                      </a:cubicBezTo>
                      <a:close/>
                      <a:moveTo>
                        <a:pt x="499" y="190"/>
                      </a:moveTo>
                      <a:cubicBezTo>
                        <a:pt x="500" y="191"/>
                        <a:pt x="502" y="191"/>
                        <a:pt x="505" y="191"/>
                      </a:cubicBezTo>
                      <a:cubicBezTo>
                        <a:pt x="506" y="192"/>
                        <a:pt x="507" y="192"/>
                        <a:pt x="507" y="192"/>
                      </a:cubicBezTo>
                      <a:cubicBezTo>
                        <a:pt x="509" y="192"/>
                        <a:pt x="510" y="191"/>
                        <a:pt x="511" y="189"/>
                      </a:cubicBezTo>
                      <a:cubicBezTo>
                        <a:pt x="513" y="188"/>
                        <a:pt x="514" y="187"/>
                        <a:pt x="515" y="186"/>
                      </a:cubicBezTo>
                      <a:cubicBezTo>
                        <a:pt x="513" y="191"/>
                        <a:pt x="509" y="194"/>
                        <a:pt x="505" y="194"/>
                      </a:cubicBezTo>
                      <a:cubicBezTo>
                        <a:pt x="503" y="194"/>
                        <a:pt x="500" y="193"/>
                        <a:pt x="498" y="191"/>
                      </a:cubicBezTo>
                      <a:cubicBezTo>
                        <a:pt x="500" y="186"/>
                        <a:pt x="500" y="186"/>
                        <a:pt x="500" y="186"/>
                      </a:cubicBezTo>
                      <a:cubicBezTo>
                        <a:pt x="501" y="186"/>
                        <a:pt x="501" y="186"/>
                        <a:pt x="501" y="186"/>
                      </a:cubicBezTo>
                      <a:cubicBezTo>
                        <a:pt x="500" y="188"/>
                        <a:pt x="499" y="189"/>
                        <a:pt x="499" y="190"/>
                      </a:cubicBezTo>
                      <a:close/>
                      <a:moveTo>
                        <a:pt x="445" y="317"/>
                      </a:moveTo>
                      <a:cubicBezTo>
                        <a:pt x="445" y="317"/>
                        <a:pt x="445" y="317"/>
                        <a:pt x="446" y="317"/>
                      </a:cubicBezTo>
                      <a:cubicBezTo>
                        <a:pt x="447" y="320"/>
                        <a:pt x="448" y="322"/>
                        <a:pt x="450" y="324"/>
                      </a:cubicBezTo>
                      <a:cubicBezTo>
                        <a:pt x="448" y="322"/>
                        <a:pt x="446" y="320"/>
                        <a:pt x="445" y="317"/>
                      </a:cubicBezTo>
                      <a:close/>
                      <a:moveTo>
                        <a:pt x="428" y="294"/>
                      </a:moveTo>
                      <a:cubicBezTo>
                        <a:pt x="430" y="292"/>
                        <a:pt x="430" y="292"/>
                        <a:pt x="430" y="292"/>
                      </a:cubicBezTo>
                      <a:cubicBezTo>
                        <a:pt x="430" y="293"/>
                        <a:pt x="430" y="294"/>
                        <a:pt x="430" y="295"/>
                      </a:cubicBezTo>
                      <a:cubicBezTo>
                        <a:pt x="431" y="301"/>
                        <a:pt x="431" y="301"/>
                        <a:pt x="429" y="305"/>
                      </a:cubicBezTo>
                      <a:cubicBezTo>
                        <a:pt x="429" y="306"/>
                        <a:pt x="428" y="308"/>
                        <a:pt x="428" y="309"/>
                      </a:cubicBezTo>
                      <a:lnTo>
                        <a:pt x="428" y="294"/>
                      </a:lnTo>
                      <a:close/>
                      <a:moveTo>
                        <a:pt x="432" y="315"/>
                      </a:moveTo>
                      <a:cubicBezTo>
                        <a:pt x="437" y="331"/>
                        <a:pt x="449" y="336"/>
                        <a:pt x="456" y="336"/>
                      </a:cubicBezTo>
                      <a:cubicBezTo>
                        <a:pt x="458" y="336"/>
                        <a:pt x="459" y="336"/>
                        <a:pt x="460" y="335"/>
                      </a:cubicBezTo>
                      <a:cubicBezTo>
                        <a:pt x="460" y="335"/>
                        <a:pt x="460" y="335"/>
                        <a:pt x="460" y="335"/>
                      </a:cubicBezTo>
                      <a:cubicBezTo>
                        <a:pt x="460" y="335"/>
                        <a:pt x="460" y="335"/>
                        <a:pt x="460" y="335"/>
                      </a:cubicBezTo>
                      <a:cubicBezTo>
                        <a:pt x="465" y="339"/>
                        <a:pt x="471" y="341"/>
                        <a:pt x="475" y="342"/>
                      </a:cubicBezTo>
                      <a:cubicBezTo>
                        <a:pt x="462" y="342"/>
                        <a:pt x="462" y="342"/>
                        <a:pt x="462" y="342"/>
                      </a:cubicBezTo>
                      <a:cubicBezTo>
                        <a:pt x="457" y="340"/>
                        <a:pt x="450" y="336"/>
                        <a:pt x="442" y="331"/>
                      </a:cubicBezTo>
                      <a:cubicBezTo>
                        <a:pt x="438" y="329"/>
                        <a:pt x="435" y="327"/>
                        <a:pt x="430" y="324"/>
                      </a:cubicBezTo>
                      <a:cubicBezTo>
                        <a:pt x="430" y="322"/>
                        <a:pt x="430" y="318"/>
                        <a:pt x="432" y="315"/>
                      </a:cubicBezTo>
                      <a:close/>
                      <a:moveTo>
                        <a:pt x="433" y="289"/>
                      </a:moveTo>
                      <a:cubicBezTo>
                        <a:pt x="433" y="287"/>
                        <a:pt x="433" y="287"/>
                        <a:pt x="435" y="287"/>
                      </a:cubicBezTo>
                      <a:cubicBezTo>
                        <a:pt x="435" y="299"/>
                        <a:pt x="442" y="308"/>
                        <a:pt x="457" y="315"/>
                      </a:cubicBezTo>
                      <a:cubicBezTo>
                        <a:pt x="457" y="315"/>
                        <a:pt x="457" y="315"/>
                        <a:pt x="457" y="315"/>
                      </a:cubicBezTo>
                      <a:cubicBezTo>
                        <a:pt x="457" y="313"/>
                        <a:pt x="457" y="313"/>
                        <a:pt x="457" y="313"/>
                      </a:cubicBezTo>
                      <a:cubicBezTo>
                        <a:pt x="461" y="316"/>
                        <a:pt x="461" y="316"/>
                        <a:pt x="461" y="316"/>
                      </a:cubicBezTo>
                      <a:cubicBezTo>
                        <a:pt x="459" y="316"/>
                        <a:pt x="457" y="316"/>
                        <a:pt x="454" y="314"/>
                      </a:cubicBezTo>
                      <a:cubicBezTo>
                        <a:pt x="453" y="313"/>
                        <a:pt x="451" y="312"/>
                        <a:pt x="449" y="311"/>
                      </a:cubicBezTo>
                      <a:cubicBezTo>
                        <a:pt x="442" y="308"/>
                        <a:pt x="435" y="305"/>
                        <a:pt x="433" y="289"/>
                      </a:cubicBezTo>
                      <a:close/>
                      <a:moveTo>
                        <a:pt x="444" y="285"/>
                      </a:moveTo>
                      <a:cubicBezTo>
                        <a:pt x="445" y="287"/>
                        <a:pt x="445" y="289"/>
                        <a:pt x="445" y="289"/>
                      </a:cubicBezTo>
                      <a:cubicBezTo>
                        <a:pt x="445" y="293"/>
                        <a:pt x="447" y="298"/>
                        <a:pt x="449" y="302"/>
                      </a:cubicBezTo>
                      <a:cubicBezTo>
                        <a:pt x="446" y="297"/>
                        <a:pt x="444" y="294"/>
                        <a:pt x="444" y="285"/>
                      </a:cubicBezTo>
                      <a:close/>
                      <a:moveTo>
                        <a:pt x="481" y="214"/>
                      </a:moveTo>
                      <a:cubicBezTo>
                        <a:pt x="479" y="214"/>
                        <a:pt x="474" y="214"/>
                        <a:pt x="471" y="212"/>
                      </a:cubicBezTo>
                      <a:cubicBezTo>
                        <a:pt x="480" y="209"/>
                        <a:pt x="487" y="203"/>
                        <a:pt x="492" y="194"/>
                      </a:cubicBezTo>
                      <a:cubicBezTo>
                        <a:pt x="496" y="198"/>
                        <a:pt x="501" y="200"/>
                        <a:pt x="505" y="200"/>
                      </a:cubicBezTo>
                      <a:cubicBezTo>
                        <a:pt x="509" y="200"/>
                        <a:pt x="512" y="199"/>
                        <a:pt x="514" y="197"/>
                      </a:cubicBezTo>
                      <a:cubicBezTo>
                        <a:pt x="512" y="201"/>
                        <a:pt x="510" y="204"/>
                        <a:pt x="508" y="208"/>
                      </a:cubicBezTo>
                      <a:cubicBezTo>
                        <a:pt x="498" y="212"/>
                        <a:pt x="488" y="214"/>
                        <a:pt x="481" y="214"/>
                      </a:cubicBezTo>
                      <a:close/>
                      <a:moveTo>
                        <a:pt x="522" y="186"/>
                      </a:moveTo>
                      <a:cubicBezTo>
                        <a:pt x="522" y="186"/>
                        <a:pt x="523" y="186"/>
                        <a:pt x="523" y="186"/>
                      </a:cubicBezTo>
                      <a:cubicBezTo>
                        <a:pt x="522" y="186"/>
                        <a:pt x="522" y="187"/>
                        <a:pt x="521" y="187"/>
                      </a:cubicBezTo>
                      <a:cubicBezTo>
                        <a:pt x="522" y="187"/>
                        <a:pt x="522" y="187"/>
                        <a:pt x="522" y="186"/>
                      </a:cubicBezTo>
                      <a:close/>
                      <a:moveTo>
                        <a:pt x="316" y="228"/>
                      </a:moveTo>
                      <a:cubicBezTo>
                        <a:pt x="310" y="223"/>
                        <a:pt x="310" y="223"/>
                        <a:pt x="310" y="223"/>
                      </a:cubicBezTo>
                      <a:cubicBezTo>
                        <a:pt x="313" y="224"/>
                        <a:pt x="314" y="226"/>
                        <a:pt x="316" y="228"/>
                      </a:cubicBezTo>
                      <a:close/>
                      <a:moveTo>
                        <a:pt x="313" y="235"/>
                      </a:moveTo>
                      <a:cubicBezTo>
                        <a:pt x="314" y="235"/>
                        <a:pt x="315" y="236"/>
                        <a:pt x="316" y="237"/>
                      </a:cubicBezTo>
                      <a:cubicBezTo>
                        <a:pt x="321" y="241"/>
                        <a:pt x="325" y="244"/>
                        <a:pt x="328" y="248"/>
                      </a:cubicBezTo>
                      <a:cubicBezTo>
                        <a:pt x="322" y="244"/>
                        <a:pt x="316" y="239"/>
                        <a:pt x="313" y="235"/>
                      </a:cubicBezTo>
                      <a:close/>
                      <a:moveTo>
                        <a:pt x="497" y="332"/>
                      </a:moveTo>
                      <a:cubicBezTo>
                        <a:pt x="497" y="332"/>
                        <a:pt x="497" y="332"/>
                        <a:pt x="497" y="332"/>
                      </a:cubicBezTo>
                      <a:cubicBezTo>
                        <a:pt x="495" y="335"/>
                        <a:pt x="491" y="335"/>
                        <a:pt x="487" y="336"/>
                      </a:cubicBezTo>
                      <a:cubicBezTo>
                        <a:pt x="484" y="336"/>
                        <a:pt x="481" y="336"/>
                        <a:pt x="479" y="337"/>
                      </a:cubicBezTo>
                      <a:cubicBezTo>
                        <a:pt x="479" y="335"/>
                        <a:pt x="479" y="335"/>
                        <a:pt x="479" y="335"/>
                      </a:cubicBezTo>
                      <a:cubicBezTo>
                        <a:pt x="483" y="335"/>
                        <a:pt x="485" y="334"/>
                        <a:pt x="488" y="332"/>
                      </a:cubicBezTo>
                      <a:cubicBezTo>
                        <a:pt x="489" y="332"/>
                        <a:pt x="491" y="331"/>
                        <a:pt x="492" y="330"/>
                      </a:cubicBezTo>
                      <a:cubicBezTo>
                        <a:pt x="497" y="326"/>
                        <a:pt x="497" y="326"/>
                        <a:pt x="497" y="326"/>
                      </a:cubicBezTo>
                      <a:cubicBezTo>
                        <a:pt x="497" y="326"/>
                        <a:pt x="497" y="327"/>
                        <a:pt x="497" y="327"/>
                      </a:cubicBezTo>
                      <a:cubicBezTo>
                        <a:pt x="498" y="329"/>
                        <a:pt x="498" y="331"/>
                        <a:pt x="497" y="332"/>
                      </a:cubicBezTo>
                      <a:close/>
                      <a:moveTo>
                        <a:pt x="471" y="313"/>
                      </a:moveTo>
                      <a:cubicBezTo>
                        <a:pt x="470" y="313"/>
                        <a:pt x="469" y="313"/>
                        <a:pt x="468" y="314"/>
                      </a:cubicBezTo>
                      <a:cubicBezTo>
                        <a:pt x="466" y="313"/>
                        <a:pt x="465" y="312"/>
                        <a:pt x="464" y="311"/>
                      </a:cubicBezTo>
                      <a:cubicBezTo>
                        <a:pt x="463" y="311"/>
                        <a:pt x="462" y="310"/>
                        <a:pt x="461" y="310"/>
                      </a:cubicBezTo>
                      <a:cubicBezTo>
                        <a:pt x="473" y="310"/>
                        <a:pt x="473" y="310"/>
                        <a:pt x="473" y="310"/>
                      </a:cubicBezTo>
                      <a:cubicBezTo>
                        <a:pt x="473" y="310"/>
                        <a:pt x="473" y="310"/>
                        <a:pt x="473" y="310"/>
                      </a:cubicBezTo>
                      <a:cubicBezTo>
                        <a:pt x="474" y="309"/>
                        <a:pt x="474" y="309"/>
                        <a:pt x="474" y="308"/>
                      </a:cubicBezTo>
                      <a:cubicBezTo>
                        <a:pt x="474" y="307"/>
                        <a:pt x="473" y="307"/>
                        <a:pt x="471" y="306"/>
                      </a:cubicBezTo>
                      <a:cubicBezTo>
                        <a:pt x="474" y="306"/>
                        <a:pt x="476" y="307"/>
                        <a:pt x="478" y="307"/>
                      </a:cubicBezTo>
                      <a:cubicBezTo>
                        <a:pt x="476" y="310"/>
                        <a:pt x="474" y="311"/>
                        <a:pt x="471" y="313"/>
                      </a:cubicBezTo>
                      <a:close/>
                      <a:moveTo>
                        <a:pt x="461" y="222"/>
                      </a:moveTo>
                      <a:cubicBezTo>
                        <a:pt x="455" y="228"/>
                        <a:pt x="455" y="228"/>
                        <a:pt x="455" y="228"/>
                      </a:cubicBezTo>
                      <a:cubicBezTo>
                        <a:pt x="455" y="227"/>
                        <a:pt x="456" y="226"/>
                        <a:pt x="457" y="225"/>
                      </a:cubicBezTo>
                      <a:cubicBezTo>
                        <a:pt x="458" y="224"/>
                        <a:pt x="460" y="223"/>
                        <a:pt x="461" y="222"/>
                      </a:cubicBezTo>
                      <a:close/>
                      <a:moveTo>
                        <a:pt x="465" y="240"/>
                      </a:moveTo>
                      <a:cubicBezTo>
                        <a:pt x="468" y="240"/>
                        <a:pt x="468" y="240"/>
                        <a:pt x="468" y="240"/>
                      </a:cubicBezTo>
                      <a:cubicBezTo>
                        <a:pt x="467" y="242"/>
                        <a:pt x="466" y="243"/>
                        <a:pt x="465" y="245"/>
                      </a:cubicBezTo>
                      <a:lnTo>
                        <a:pt x="465" y="240"/>
                      </a:lnTo>
                      <a:close/>
                      <a:moveTo>
                        <a:pt x="504" y="215"/>
                      </a:moveTo>
                      <a:cubicBezTo>
                        <a:pt x="503" y="215"/>
                        <a:pt x="503" y="216"/>
                        <a:pt x="503" y="216"/>
                      </a:cubicBezTo>
                      <a:cubicBezTo>
                        <a:pt x="501" y="219"/>
                        <a:pt x="498" y="222"/>
                        <a:pt x="492" y="224"/>
                      </a:cubicBezTo>
                      <a:cubicBezTo>
                        <a:pt x="487" y="226"/>
                        <a:pt x="483" y="227"/>
                        <a:pt x="481" y="227"/>
                      </a:cubicBezTo>
                      <a:cubicBezTo>
                        <a:pt x="480" y="227"/>
                        <a:pt x="479" y="227"/>
                        <a:pt x="479" y="227"/>
                      </a:cubicBezTo>
                      <a:cubicBezTo>
                        <a:pt x="482" y="225"/>
                        <a:pt x="485" y="222"/>
                        <a:pt x="489" y="220"/>
                      </a:cubicBezTo>
                      <a:cubicBezTo>
                        <a:pt x="493" y="220"/>
                        <a:pt x="495" y="219"/>
                        <a:pt x="498" y="217"/>
                      </a:cubicBezTo>
                      <a:cubicBezTo>
                        <a:pt x="500" y="217"/>
                        <a:pt x="501" y="216"/>
                        <a:pt x="504" y="215"/>
                      </a:cubicBezTo>
                      <a:close/>
                      <a:moveTo>
                        <a:pt x="301" y="181"/>
                      </a:moveTo>
                      <a:cubicBezTo>
                        <a:pt x="294" y="181"/>
                        <a:pt x="287" y="180"/>
                        <a:pt x="282" y="179"/>
                      </a:cubicBezTo>
                      <a:cubicBezTo>
                        <a:pt x="279" y="179"/>
                        <a:pt x="277" y="179"/>
                        <a:pt x="275" y="179"/>
                      </a:cubicBezTo>
                      <a:cubicBezTo>
                        <a:pt x="274" y="179"/>
                        <a:pt x="273" y="179"/>
                        <a:pt x="273" y="180"/>
                      </a:cubicBezTo>
                      <a:cubicBezTo>
                        <a:pt x="273" y="180"/>
                        <a:pt x="273" y="180"/>
                        <a:pt x="273" y="180"/>
                      </a:cubicBezTo>
                      <a:cubicBezTo>
                        <a:pt x="252" y="180"/>
                        <a:pt x="252" y="180"/>
                        <a:pt x="252" y="180"/>
                      </a:cubicBezTo>
                      <a:cubicBezTo>
                        <a:pt x="251" y="178"/>
                        <a:pt x="250" y="177"/>
                        <a:pt x="247" y="177"/>
                      </a:cubicBezTo>
                      <a:cubicBezTo>
                        <a:pt x="245" y="177"/>
                        <a:pt x="244" y="178"/>
                        <a:pt x="243" y="180"/>
                      </a:cubicBezTo>
                      <a:cubicBezTo>
                        <a:pt x="243" y="180"/>
                        <a:pt x="243" y="180"/>
                        <a:pt x="243" y="180"/>
                      </a:cubicBezTo>
                      <a:cubicBezTo>
                        <a:pt x="242" y="178"/>
                        <a:pt x="240" y="177"/>
                        <a:pt x="239" y="175"/>
                      </a:cubicBezTo>
                      <a:cubicBezTo>
                        <a:pt x="239" y="173"/>
                        <a:pt x="239" y="173"/>
                        <a:pt x="239" y="173"/>
                      </a:cubicBezTo>
                      <a:cubicBezTo>
                        <a:pt x="241" y="173"/>
                        <a:pt x="253" y="171"/>
                        <a:pt x="263" y="171"/>
                      </a:cubicBezTo>
                      <a:cubicBezTo>
                        <a:pt x="270" y="171"/>
                        <a:pt x="277" y="172"/>
                        <a:pt x="285" y="173"/>
                      </a:cubicBezTo>
                      <a:cubicBezTo>
                        <a:pt x="295" y="175"/>
                        <a:pt x="306" y="176"/>
                        <a:pt x="320" y="176"/>
                      </a:cubicBezTo>
                      <a:cubicBezTo>
                        <a:pt x="323" y="176"/>
                        <a:pt x="326" y="176"/>
                        <a:pt x="330" y="176"/>
                      </a:cubicBezTo>
                      <a:cubicBezTo>
                        <a:pt x="321" y="179"/>
                        <a:pt x="312" y="181"/>
                        <a:pt x="301" y="181"/>
                      </a:cubicBezTo>
                      <a:close/>
                      <a:moveTo>
                        <a:pt x="251" y="186"/>
                      </a:moveTo>
                      <a:cubicBezTo>
                        <a:pt x="251" y="188"/>
                        <a:pt x="252" y="191"/>
                        <a:pt x="254" y="193"/>
                      </a:cubicBezTo>
                      <a:cubicBezTo>
                        <a:pt x="252" y="190"/>
                        <a:pt x="249" y="187"/>
                        <a:pt x="247" y="184"/>
                      </a:cubicBezTo>
                      <a:cubicBezTo>
                        <a:pt x="248" y="185"/>
                        <a:pt x="250" y="186"/>
                        <a:pt x="251" y="186"/>
                      </a:cubicBezTo>
                      <a:close/>
                      <a:moveTo>
                        <a:pt x="260" y="199"/>
                      </a:moveTo>
                      <a:cubicBezTo>
                        <a:pt x="261" y="200"/>
                        <a:pt x="262" y="200"/>
                        <a:pt x="263" y="200"/>
                      </a:cubicBezTo>
                      <a:cubicBezTo>
                        <a:pt x="267" y="200"/>
                        <a:pt x="272" y="197"/>
                        <a:pt x="276" y="195"/>
                      </a:cubicBezTo>
                      <a:cubicBezTo>
                        <a:pt x="277" y="195"/>
                        <a:pt x="278" y="194"/>
                        <a:pt x="279" y="194"/>
                      </a:cubicBezTo>
                      <a:cubicBezTo>
                        <a:pt x="283" y="202"/>
                        <a:pt x="290" y="208"/>
                        <a:pt x="298" y="211"/>
                      </a:cubicBezTo>
                      <a:cubicBezTo>
                        <a:pt x="295" y="212"/>
                        <a:pt x="292" y="212"/>
                        <a:pt x="289" y="212"/>
                      </a:cubicBezTo>
                      <a:cubicBezTo>
                        <a:pt x="279" y="212"/>
                        <a:pt x="270" y="210"/>
                        <a:pt x="263" y="208"/>
                      </a:cubicBezTo>
                      <a:cubicBezTo>
                        <a:pt x="260" y="204"/>
                        <a:pt x="258" y="199"/>
                        <a:pt x="255" y="195"/>
                      </a:cubicBezTo>
                      <a:cubicBezTo>
                        <a:pt x="256" y="197"/>
                        <a:pt x="258" y="198"/>
                        <a:pt x="260" y="199"/>
                      </a:cubicBezTo>
                      <a:close/>
                      <a:moveTo>
                        <a:pt x="273" y="217"/>
                      </a:moveTo>
                      <a:cubicBezTo>
                        <a:pt x="277" y="219"/>
                        <a:pt x="280" y="220"/>
                        <a:pt x="281" y="220"/>
                      </a:cubicBezTo>
                      <a:cubicBezTo>
                        <a:pt x="285" y="222"/>
                        <a:pt x="288" y="224"/>
                        <a:pt x="291" y="226"/>
                      </a:cubicBezTo>
                      <a:cubicBezTo>
                        <a:pt x="284" y="226"/>
                        <a:pt x="284" y="226"/>
                        <a:pt x="279" y="224"/>
                      </a:cubicBezTo>
                      <a:cubicBezTo>
                        <a:pt x="271" y="221"/>
                        <a:pt x="269" y="219"/>
                        <a:pt x="266" y="215"/>
                      </a:cubicBezTo>
                      <a:cubicBezTo>
                        <a:pt x="269" y="216"/>
                        <a:pt x="271" y="217"/>
                        <a:pt x="273" y="217"/>
                      </a:cubicBezTo>
                      <a:close/>
                      <a:moveTo>
                        <a:pt x="312" y="241"/>
                      </a:moveTo>
                      <a:cubicBezTo>
                        <a:pt x="313" y="243"/>
                        <a:pt x="314" y="244"/>
                        <a:pt x="315" y="245"/>
                      </a:cubicBezTo>
                      <a:cubicBezTo>
                        <a:pt x="315" y="245"/>
                        <a:pt x="315" y="246"/>
                        <a:pt x="315" y="246"/>
                      </a:cubicBezTo>
                      <a:cubicBezTo>
                        <a:pt x="314" y="244"/>
                        <a:pt x="313" y="243"/>
                        <a:pt x="312" y="242"/>
                      </a:cubicBezTo>
                      <a:lnTo>
                        <a:pt x="312" y="241"/>
                      </a:lnTo>
                      <a:close/>
                      <a:moveTo>
                        <a:pt x="320" y="270"/>
                      </a:moveTo>
                      <a:cubicBezTo>
                        <a:pt x="320" y="266"/>
                        <a:pt x="318" y="263"/>
                        <a:pt x="316" y="258"/>
                      </a:cubicBezTo>
                      <a:cubicBezTo>
                        <a:pt x="316" y="258"/>
                        <a:pt x="316" y="258"/>
                        <a:pt x="316" y="257"/>
                      </a:cubicBezTo>
                      <a:cubicBezTo>
                        <a:pt x="318" y="260"/>
                        <a:pt x="318" y="263"/>
                        <a:pt x="319" y="265"/>
                      </a:cubicBezTo>
                      <a:cubicBezTo>
                        <a:pt x="320" y="267"/>
                        <a:pt x="320" y="268"/>
                        <a:pt x="321" y="270"/>
                      </a:cubicBezTo>
                      <a:lnTo>
                        <a:pt x="320" y="270"/>
                      </a:lnTo>
                      <a:close/>
                      <a:moveTo>
                        <a:pt x="297" y="306"/>
                      </a:moveTo>
                      <a:cubicBezTo>
                        <a:pt x="297" y="306"/>
                        <a:pt x="297" y="306"/>
                        <a:pt x="297" y="306"/>
                      </a:cubicBezTo>
                      <a:cubicBezTo>
                        <a:pt x="296" y="307"/>
                        <a:pt x="297" y="308"/>
                        <a:pt x="297" y="308"/>
                      </a:cubicBezTo>
                      <a:cubicBezTo>
                        <a:pt x="297" y="310"/>
                        <a:pt x="300" y="311"/>
                        <a:pt x="304" y="311"/>
                      </a:cubicBezTo>
                      <a:cubicBezTo>
                        <a:pt x="306" y="311"/>
                        <a:pt x="307" y="311"/>
                        <a:pt x="309" y="310"/>
                      </a:cubicBezTo>
                      <a:cubicBezTo>
                        <a:pt x="308" y="311"/>
                        <a:pt x="308" y="311"/>
                        <a:pt x="307" y="311"/>
                      </a:cubicBezTo>
                      <a:cubicBezTo>
                        <a:pt x="306" y="312"/>
                        <a:pt x="304" y="313"/>
                        <a:pt x="303" y="314"/>
                      </a:cubicBezTo>
                      <a:cubicBezTo>
                        <a:pt x="302" y="313"/>
                        <a:pt x="301" y="313"/>
                        <a:pt x="300" y="313"/>
                      </a:cubicBezTo>
                      <a:cubicBezTo>
                        <a:pt x="297" y="311"/>
                        <a:pt x="295" y="310"/>
                        <a:pt x="293" y="307"/>
                      </a:cubicBezTo>
                      <a:cubicBezTo>
                        <a:pt x="294" y="307"/>
                        <a:pt x="296" y="307"/>
                        <a:pt x="298" y="306"/>
                      </a:cubicBezTo>
                      <a:cubicBezTo>
                        <a:pt x="298" y="306"/>
                        <a:pt x="298" y="306"/>
                        <a:pt x="297" y="306"/>
                      </a:cubicBezTo>
                      <a:close/>
                      <a:moveTo>
                        <a:pt x="219" y="427"/>
                      </a:moveTo>
                      <a:cubicBezTo>
                        <a:pt x="216" y="421"/>
                        <a:pt x="216" y="414"/>
                        <a:pt x="217" y="409"/>
                      </a:cubicBezTo>
                      <a:cubicBezTo>
                        <a:pt x="217" y="407"/>
                        <a:pt x="217" y="406"/>
                        <a:pt x="217" y="404"/>
                      </a:cubicBezTo>
                      <a:cubicBezTo>
                        <a:pt x="217" y="404"/>
                        <a:pt x="218" y="402"/>
                        <a:pt x="219" y="399"/>
                      </a:cubicBezTo>
                      <a:cubicBezTo>
                        <a:pt x="221" y="396"/>
                        <a:pt x="222" y="393"/>
                        <a:pt x="223" y="390"/>
                      </a:cubicBezTo>
                      <a:cubicBezTo>
                        <a:pt x="224" y="390"/>
                        <a:pt x="224" y="390"/>
                        <a:pt x="224" y="390"/>
                      </a:cubicBezTo>
                      <a:cubicBezTo>
                        <a:pt x="224" y="399"/>
                        <a:pt x="224" y="399"/>
                        <a:pt x="224" y="399"/>
                      </a:cubicBezTo>
                      <a:cubicBezTo>
                        <a:pt x="222" y="404"/>
                        <a:pt x="219" y="412"/>
                        <a:pt x="219" y="412"/>
                      </a:cubicBezTo>
                      <a:cubicBezTo>
                        <a:pt x="219" y="413"/>
                        <a:pt x="219" y="413"/>
                        <a:pt x="219" y="413"/>
                      </a:cubicBezTo>
                      <a:cubicBezTo>
                        <a:pt x="219" y="413"/>
                        <a:pt x="219" y="413"/>
                        <a:pt x="219" y="413"/>
                      </a:cubicBezTo>
                      <a:cubicBezTo>
                        <a:pt x="221" y="413"/>
                        <a:pt x="225" y="408"/>
                        <a:pt x="231" y="397"/>
                      </a:cubicBezTo>
                      <a:cubicBezTo>
                        <a:pt x="230" y="401"/>
                        <a:pt x="230" y="406"/>
                        <a:pt x="232" y="410"/>
                      </a:cubicBezTo>
                      <a:cubicBezTo>
                        <a:pt x="230" y="414"/>
                        <a:pt x="227" y="420"/>
                        <a:pt x="219" y="427"/>
                      </a:cubicBezTo>
                      <a:close/>
                      <a:moveTo>
                        <a:pt x="173" y="338"/>
                      </a:moveTo>
                      <a:cubicBezTo>
                        <a:pt x="173" y="339"/>
                        <a:pt x="173" y="340"/>
                        <a:pt x="174" y="340"/>
                      </a:cubicBezTo>
                      <a:cubicBezTo>
                        <a:pt x="172" y="341"/>
                        <a:pt x="170" y="341"/>
                        <a:pt x="168" y="342"/>
                      </a:cubicBezTo>
                      <a:cubicBezTo>
                        <a:pt x="158" y="344"/>
                        <a:pt x="145" y="347"/>
                        <a:pt x="141" y="347"/>
                      </a:cubicBezTo>
                      <a:cubicBezTo>
                        <a:pt x="141" y="347"/>
                        <a:pt x="141" y="347"/>
                        <a:pt x="141" y="347"/>
                      </a:cubicBezTo>
                      <a:cubicBezTo>
                        <a:pt x="141" y="351"/>
                        <a:pt x="141" y="351"/>
                        <a:pt x="141" y="351"/>
                      </a:cubicBezTo>
                      <a:cubicBezTo>
                        <a:pt x="141" y="351"/>
                        <a:pt x="141" y="351"/>
                        <a:pt x="141" y="351"/>
                      </a:cubicBezTo>
                      <a:cubicBezTo>
                        <a:pt x="142" y="351"/>
                        <a:pt x="165" y="348"/>
                        <a:pt x="174" y="346"/>
                      </a:cubicBezTo>
                      <a:cubicBezTo>
                        <a:pt x="180" y="346"/>
                        <a:pt x="182" y="345"/>
                        <a:pt x="183" y="345"/>
                      </a:cubicBezTo>
                      <a:cubicBezTo>
                        <a:pt x="184" y="345"/>
                        <a:pt x="184" y="344"/>
                        <a:pt x="187" y="345"/>
                      </a:cubicBezTo>
                      <a:cubicBezTo>
                        <a:pt x="185" y="346"/>
                        <a:pt x="183" y="348"/>
                        <a:pt x="181" y="350"/>
                      </a:cubicBezTo>
                      <a:cubicBezTo>
                        <a:pt x="173" y="354"/>
                        <a:pt x="160" y="358"/>
                        <a:pt x="149" y="358"/>
                      </a:cubicBezTo>
                      <a:cubicBezTo>
                        <a:pt x="139" y="358"/>
                        <a:pt x="133" y="354"/>
                        <a:pt x="129" y="352"/>
                      </a:cubicBezTo>
                      <a:cubicBezTo>
                        <a:pt x="128" y="351"/>
                        <a:pt x="127" y="351"/>
                        <a:pt x="125" y="350"/>
                      </a:cubicBezTo>
                      <a:cubicBezTo>
                        <a:pt x="126" y="348"/>
                        <a:pt x="138" y="341"/>
                        <a:pt x="141" y="341"/>
                      </a:cubicBezTo>
                      <a:cubicBezTo>
                        <a:pt x="144" y="342"/>
                        <a:pt x="147" y="342"/>
                        <a:pt x="150" y="342"/>
                      </a:cubicBezTo>
                      <a:cubicBezTo>
                        <a:pt x="157" y="342"/>
                        <a:pt x="165" y="340"/>
                        <a:pt x="169" y="339"/>
                      </a:cubicBezTo>
                      <a:cubicBezTo>
                        <a:pt x="171" y="339"/>
                        <a:pt x="172" y="338"/>
                        <a:pt x="173" y="338"/>
                      </a:cubicBezTo>
                      <a:close/>
                      <a:moveTo>
                        <a:pt x="171" y="324"/>
                      </a:moveTo>
                      <a:cubicBezTo>
                        <a:pt x="170" y="324"/>
                        <a:pt x="167" y="324"/>
                        <a:pt x="164" y="323"/>
                      </a:cubicBezTo>
                      <a:cubicBezTo>
                        <a:pt x="159" y="323"/>
                        <a:pt x="152" y="322"/>
                        <a:pt x="147" y="322"/>
                      </a:cubicBezTo>
                      <a:cubicBezTo>
                        <a:pt x="138" y="322"/>
                        <a:pt x="128" y="324"/>
                        <a:pt x="128" y="324"/>
                      </a:cubicBezTo>
                      <a:cubicBezTo>
                        <a:pt x="127" y="324"/>
                        <a:pt x="127" y="324"/>
                        <a:pt x="127" y="324"/>
                      </a:cubicBezTo>
                      <a:cubicBezTo>
                        <a:pt x="127" y="328"/>
                        <a:pt x="127" y="328"/>
                        <a:pt x="127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9"/>
                        <a:pt x="163" y="330"/>
                        <a:pt x="163" y="331"/>
                      </a:cubicBezTo>
                      <a:cubicBezTo>
                        <a:pt x="163" y="332"/>
                        <a:pt x="165" y="334"/>
                        <a:pt x="167" y="335"/>
                      </a:cubicBezTo>
                      <a:cubicBezTo>
                        <a:pt x="160" y="336"/>
                        <a:pt x="151" y="337"/>
                        <a:pt x="141" y="337"/>
                      </a:cubicBezTo>
                      <a:cubicBezTo>
                        <a:pt x="138" y="336"/>
                        <a:pt x="136" y="335"/>
                        <a:pt x="133" y="333"/>
                      </a:cubicBezTo>
                      <a:cubicBezTo>
                        <a:pt x="127" y="331"/>
                        <a:pt x="121" y="328"/>
                        <a:pt x="118" y="325"/>
                      </a:cubicBezTo>
                      <a:cubicBezTo>
                        <a:pt x="121" y="322"/>
                        <a:pt x="133" y="315"/>
                        <a:pt x="138" y="315"/>
                      </a:cubicBezTo>
                      <a:cubicBezTo>
                        <a:pt x="141" y="317"/>
                        <a:pt x="153" y="322"/>
                        <a:pt x="172" y="323"/>
                      </a:cubicBezTo>
                      <a:cubicBezTo>
                        <a:pt x="172" y="323"/>
                        <a:pt x="171" y="323"/>
                        <a:pt x="171" y="324"/>
                      </a:cubicBezTo>
                      <a:close/>
                      <a:moveTo>
                        <a:pt x="143" y="376"/>
                      </a:moveTo>
                      <a:cubicBezTo>
                        <a:pt x="141" y="376"/>
                        <a:pt x="139" y="376"/>
                        <a:pt x="136" y="376"/>
                      </a:cubicBezTo>
                      <a:cubicBezTo>
                        <a:pt x="137" y="372"/>
                        <a:pt x="141" y="368"/>
                        <a:pt x="144" y="366"/>
                      </a:cubicBezTo>
                      <a:cubicBezTo>
                        <a:pt x="145" y="365"/>
                        <a:pt x="146" y="364"/>
                        <a:pt x="147" y="364"/>
                      </a:cubicBezTo>
                      <a:cubicBezTo>
                        <a:pt x="148" y="364"/>
                        <a:pt x="159" y="364"/>
                        <a:pt x="170" y="361"/>
                      </a:cubicBezTo>
                      <a:cubicBezTo>
                        <a:pt x="142" y="374"/>
                        <a:pt x="142" y="374"/>
                        <a:pt x="142" y="374"/>
                      </a:cubicBezTo>
                      <a:cubicBezTo>
                        <a:pt x="147" y="374"/>
                        <a:pt x="147" y="374"/>
                        <a:pt x="147" y="374"/>
                      </a:cubicBezTo>
                      <a:cubicBezTo>
                        <a:pt x="173" y="367"/>
                        <a:pt x="173" y="367"/>
                        <a:pt x="173" y="367"/>
                      </a:cubicBezTo>
                      <a:cubicBezTo>
                        <a:pt x="173" y="368"/>
                        <a:pt x="175" y="369"/>
                        <a:pt x="177" y="369"/>
                      </a:cubicBezTo>
                      <a:cubicBezTo>
                        <a:pt x="176" y="370"/>
                        <a:pt x="174" y="370"/>
                        <a:pt x="173" y="371"/>
                      </a:cubicBezTo>
                      <a:cubicBezTo>
                        <a:pt x="171" y="372"/>
                        <a:pt x="170" y="373"/>
                        <a:pt x="168" y="373"/>
                      </a:cubicBezTo>
                      <a:cubicBezTo>
                        <a:pt x="164" y="373"/>
                        <a:pt x="160" y="374"/>
                        <a:pt x="156" y="375"/>
                      </a:cubicBezTo>
                      <a:cubicBezTo>
                        <a:pt x="152" y="376"/>
                        <a:pt x="148" y="376"/>
                        <a:pt x="143" y="376"/>
                      </a:cubicBezTo>
                      <a:cubicBezTo>
                        <a:pt x="143" y="376"/>
                        <a:pt x="143" y="376"/>
                        <a:pt x="143" y="376"/>
                      </a:cubicBezTo>
                      <a:close/>
                      <a:moveTo>
                        <a:pt x="141" y="289"/>
                      </a:moveTo>
                      <a:cubicBezTo>
                        <a:pt x="142" y="290"/>
                        <a:pt x="148" y="295"/>
                        <a:pt x="168" y="299"/>
                      </a:cubicBezTo>
                      <a:cubicBezTo>
                        <a:pt x="168" y="301"/>
                        <a:pt x="168" y="301"/>
                        <a:pt x="169" y="302"/>
                      </a:cubicBezTo>
                      <a:cubicBezTo>
                        <a:pt x="170" y="302"/>
                        <a:pt x="170" y="303"/>
                        <a:pt x="170" y="303"/>
                      </a:cubicBezTo>
                      <a:cubicBezTo>
                        <a:pt x="166" y="303"/>
                        <a:pt x="161" y="302"/>
                        <a:pt x="156" y="301"/>
                      </a:cubicBezTo>
                      <a:cubicBezTo>
                        <a:pt x="146" y="299"/>
                        <a:pt x="136" y="298"/>
                        <a:pt x="130" y="296"/>
                      </a:cubicBezTo>
                      <a:cubicBezTo>
                        <a:pt x="130" y="296"/>
                        <a:pt x="130" y="296"/>
                        <a:pt x="130" y="296"/>
                      </a:cubicBezTo>
                      <a:cubicBezTo>
                        <a:pt x="127" y="299"/>
                        <a:pt x="127" y="299"/>
                        <a:pt x="127" y="299"/>
                      </a:cubicBezTo>
                      <a:cubicBezTo>
                        <a:pt x="127" y="299"/>
                        <a:pt x="127" y="299"/>
                        <a:pt x="127" y="299"/>
                      </a:cubicBezTo>
                      <a:cubicBezTo>
                        <a:pt x="141" y="305"/>
                        <a:pt x="157" y="307"/>
                        <a:pt x="173" y="310"/>
                      </a:cubicBezTo>
                      <a:cubicBezTo>
                        <a:pt x="173" y="313"/>
                        <a:pt x="175" y="315"/>
                        <a:pt x="178" y="316"/>
                      </a:cubicBezTo>
                      <a:cubicBezTo>
                        <a:pt x="158" y="316"/>
                        <a:pt x="140" y="312"/>
                        <a:pt x="139" y="311"/>
                      </a:cubicBezTo>
                      <a:cubicBezTo>
                        <a:pt x="138" y="311"/>
                        <a:pt x="136" y="310"/>
                        <a:pt x="135" y="309"/>
                      </a:cubicBezTo>
                      <a:cubicBezTo>
                        <a:pt x="127" y="304"/>
                        <a:pt x="117" y="298"/>
                        <a:pt x="112" y="291"/>
                      </a:cubicBezTo>
                      <a:cubicBezTo>
                        <a:pt x="115" y="289"/>
                        <a:pt x="121" y="289"/>
                        <a:pt x="141" y="289"/>
                      </a:cubicBezTo>
                      <a:close/>
                      <a:moveTo>
                        <a:pt x="150" y="273"/>
                      </a:moveTo>
                      <a:cubicBezTo>
                        <a:pt x="147" y="272"/>
                        <a:pt x="145" y="271"/>
                        <a:pt x="144" y="270"/>
                      </a:cubicBezTo>
                      <a:cubicBezTo>
                        <a:pt x="141" y="269"/>
                        <a:pt x="141" y="269"/>
                        <a:pt x="141" y="269"/>
                      </a:cubicBezTo>
                      <a:cubicBezTo>
                        <a:pt x="143" y="271"/>
                        <a:pt x="143" y="271"/>
                        <a:pt x="143" y="271"/>
                      </a:cubicBezTo>
                      <a:cubicBezTo>
                        <a:pt x="152" y="280"/>
                        <a:pt x="163" y="286"/>
                        <a:pt x="174" y="291"/>
                      </a:cubicBezTo>
                      <a:cubicBezTo>
                        <a:pt x="171" y="291"/>
                        <a:pt x="168" y="291"/>
                        <a:pt x="168" y="293"/>
                      </a:cubicBezTo>
                      <a:cubicBezTo>
                        <a:pt x="159" y="293"/>
                        <a:pt x="144" y="285"/>
                        <a:pt x="144" y="284"/>
                      </a:cubicBezTo>
                      <a:cubicBezTo>
                        <a:pt x="144" y="283"/>
                        <a:pt x="144" y="283"/>
                        <a:pt x="144" y="283"/>
                      </a:cubicBezTo>
                      <a:cubicBezTo>
                        <a:pt x="144" y="283"/>
                        <a:pt x="144" y="283"/>
                        <a:pt x="144" y="283"/>
                      </a:cubicBezTo>
                      <a:cubicBezTo>
                        <a:pt x="138" y="279"/>
                        <a:pt x="129" y="272"/>
                        <a:pt x="123" y="261"/>
                      </a:cubicBezTo>
                      <a:cubicBezTo>
                        <a:pt x="124" y="260"/>
                        <a:pt x="126" y="260"/>
                        <a:pt x="127" y="260"/>
                      </a:cubicBezTo>
                      <a:cubicBezTo>
                        <a:pt x="131" y="260"/>
                        <a:pt x="135" y="261"/>
                        <a:pt x="139" y="262"/>
                      </a:cubicBezTo>
                      <a:cubicBezTo>
                        <a:pt x="142" y="263"/>
                        <a:pt x="146" y="263"/>
                        <a:pt x="149" y="263"/>
                      </a:cubicBezTo>
                      <a:cubicBezTo>
                        <a:pt x="188" y="291"/>
                        <a:pt x="188" y="291"/>
                        <a:pt x="188" y="291"/>
                      </a:cubicBezTo>
                      <a:cubicBezTo>
                        <a:pt x="180" y="289"/>
                        <a:pt x="160" y="279"/>
                        <a:pt x="150" y="273"/>
                      </a:cubicBezTo>
                      <a:close/>
                      <a:moveTo>
                        <a:pt x="169" y="382"/>
                      </a:moveTo>
                      <a:cubicBezTo>
                        <a:pt x="169" y="381"/>
                        <a:pt x="169" y="381"/>
                        <a:pt x="169" y="381"/>
                      </a:cubicBezTo>
                      <a:cubicBezTo>
                        <a:pt x="169" y="380"/>
                        <a:pt x="172" y="379"/>
                        <a:pt x="174" y="378"/>
                      </a:cubicBezTo>
                      <a:cubicBezTo>
                        <a:pt x="178" y="376"/>
                        <a:pt x="182" y="374"/>
                        <a:pt x="184" y="372"/>
                      </a:cubicBezTo>
                      <a:cubicBezTo>
                        <a:pt x="186" y="372"/>
                        <a:pt x="186" y="372"/>
                        <a:pt x="186" y="372"/>
                      </a:cubicBezTo>
                      <a:cubicBezTo>
                        <a:pt x="170" y="391"/>
                        <a:pt x="170" y="391"/>
                        <a:pt x="170" y="391"/>
                      </a:cubicBezTo>
                      <a:cubicBezTo>
                        <a:pt x="170" y="392"/>
                        <a:pt x="170" y="392"/>
                        <a:pt x="170" y="392"/>
                      </a:cubicBezTo>
                      <a:cubicBezTo>
                        <a:pt x="170" y="392"/>
                        <a:pt x="170" y="392"/>
                        <a:pt x="170" y="392"/>
                      </a:cubicBezTo>
                      <a:cubicBezTo>
                        <a:pt x="171" y="392"/>
                        <a:pt x="171" y="392"/>
                        <a:pt x="172" y="392"/>
                      </a:cubicBezTo>
                      <a:cubicBezTo>
                        <a:pt x="176" y="392"/>
                        <a:pt x="186" y="383"/>
                        <a:pt x="195" y="374"/>
                      </a:cubicBezTo>
                      <a:cubicBezTo>
                        <a:pt x="197" y="374"/>
                        <a:pt x="198" y="374"/>
                        <a:pt x="200" y="374"/>
                      </a:cubicBezTo>
                      <a:cubicBezTo>
                        <a:pt x="197" y="381"/>
                        <a:pt x="190" y="388"/>
                        <a:pt x="189" y="389"/>
                      </a:cubicBezTo>
                      <a:cubicBezTo>
                        <a:pt x="188" y="389"/>
                        <a:pt x="187" y="390"/>
                        <a:pt x="185" y="391"/>
                      </a:cubicBezTo>
                      <a:cubicBezTo>
                        <a:pt x="180" y="394"/>
                        <a:pt x="173" y="399"/>
                        <a:pt x="163" y="399"/>
                      </a:cubicBezTo>
                      <a:cubicBezTo>
                        <a:pt x="163" y="392"/>
                        <a:pt x="166" y="386"/>
                        <a:pt x="169" y="382"/>
                      </a:cubicBezTo>
                      <a:close/>
                      <a:moveTo>
                        <a:pt x="189" y="407"/>
                      </a:moveTo>
                      <a:cubicBezTo>
                        <a:pt x="189" y="405"/>
                        <a:pt x="190" y="402"/>
                        <a:pt x="190" y="399"/>
                      </a:cubicBezTo>
                      <a:cubicBezTo>
                        <a:pt x="192" y="394"/>
                        <a:pt x="192" y="394"/>
                        <a:pt x="194" y="393"/>
                      </a:cubicBezTo>
                      <a:cubicBezTo>
                        <a:pt x="196" y="392"/>
                        <a:pt x="198" y="390"/>
                        <a:pt x="203" y="385"/>
                      </a:cubicBezTo>
                      <a:cubicBezTo>
                        <a:pt x="203" y="386"/>
                        <a:pt x="203" y="386"/>
                        <a:pt x="203" y="386"/>
                      </a:cubicBezTo>
                      <a:cubicBezTo>
                        <a:pt x="200" y="394"/>
                        <a:pt x="195" y="404"/>
                        <a:pt x="195" y="404"/>
                      </a:cubicBezTo>
                      <a:cubicBezTo>
                        <a:pt x="192" y="407"/>
                        <a:pt x="190" y="408"/>
                        <a:pt x="191" y="409"/>
                      </a:cubicBezTo>
                      <a:cubicBezTo>
                        <a:pt x="191" y="410"/>
                        <a:pt x="192" y="410"/>
                        <a:pt x="192" y="410"/>
                      </a:cubicBezTo>
                      <a:cubicBezTo>
                        <a:pt x="195" y="410"/>
                        <a:pt x="206" y="397"/>
                        <a:pt x="209" y="392"/>
                      </a:cubicBezTo>
                      <a:cubicBezTo>
                        <a:pt x="216" y="392"/>
                        <a:pt x="216" y="392"/>
                        <a:pt x="216" y="392"/>
                      </a:cubicBezTo>
                      <a:cubicBezTo>
                        <a:pt x="216" y="394"/>
                        <a:pt x="214" y="398"/>
                        <a:pt x="214" y="399"/>
                      </a:cubicBezTo>
                      <a:cubicBezTo>
                        <a:pt x="205" y="407"/>
                        <a:pt x="197" y="412"/>
                        <a:pt x="188" y="414"/>
                      </a:cubicBezTo>
                      <a:cubicBezTo>
                        <a:pt x="188" y="412"/>
                        <a:pt x="188" y="409"/>
                        <a:pt x="189" y="407"/>
                      </a:cubicBezTo>
                      <a:close/>
                      <a:moveTo>
                        <a:pt x="47" y="316"/>
                      </a:moveTo>
                      <a:cubicBezTo>
                        <a:pt x="45" y="316"/>
                        <a:pt x="44" y="317"/>
                        <a:pt x="44" y="318"/>
                      </a:cubicBezTo>
                      <a:cubicBezTo>
                        <a:pt x="44" y="319"/>
                        <a:pt x="45" y="320"/>
                        <a:pt x="47" y="320"/>
                      </a:cubicBezTo>
                      <a:cubicBezTo>
                        <a:pt x="47" y="320"/>
                        <a:pt x="47" y="320"/>
                        <a:pt x="47" y="320"/>
                      </a:cubicBezTo>
                      <a:cubicBezTo>
                        <a:pt x="47" y="320"/>
                        <a:pt x="71" y="325"/>
                        <a:pt x="82" y="325"/>
                      </a:cubicBezTo>
                      <a:cubicBezTo>
                        <a:pt x="87" y="325"/>
                        <a:pt x="98" y="325"/>
                        <a:pt x="109" y="328"/>
                      </a:cubicBezTo>
                      <a:cubicBezTo>
                        <a:pt x="110" y="328"/>
                        <a:pt x="112" y="330"/>
                        <a:pt x="114" y="331"/>
                      </a:cubicBezTo>
                      <a:cubicBezTo>
                        <a:pt x="118" y="333"/>
                        <a:pt x="123" y="335"/>
                        <a:pt x="127" y="337"/>
                      </a:cubicBezTo>
                      <a:cubicBezTo>
                        <a:pt x="103" y="337"/>
                        <a:pt x="103" y="337"/>
                        <a:pt x="103" y="337"/>
                      </a:cubicBezTo>
                      <a:cubicBezTo>
                        <a:pt x="69" y="337"/>
                        <a:pt x="62" y="335"/>
                        <a:pt x="59" y="335"/>
                      </a:cubicBezTo>
                      <a:cubicBezTo>
                        <a:pt x="59" y="335"/>
                        <a:pt x="58" y="335"/>
                        <a:pt x="58" y="334"/>
                      </a:cubicBezTo>
                      <a:cubicBezTo>
                        <a:pt x="55" y="334"/>
                        <a:pt x="52" y="333"/>
                        <a:pt x="49" y="332"/>
                      </a:cubicBezTo>
                      <a:cubicBezTo>
                        <a:pt x="31" y="326"/>
                        <a:pt x="21" y="323"/>
                        <a:pt x="10" y="315"/>
                      </a:cubicBezTo>
                      <a:cubicBezTo>
                        <a:pt x="21" y="310"/>
                        <a:pt x="42" y="310"/>
                        <a:pt x="55" y="310"/>
                      </a:cubicBezTo>
                      <a:cubicBezTo>
                        <a:pt x="55" y="310"/>
                        <a:pt x="58" y="310"/>
                        <a:pt x="61" y="311"/>
                      </a:cubicBezTo>
                      <a:cubicBezTo>
                        <a:pt x="69" y="313"/>
                        <a:pt x="83" y="316"/>
                        <a:pt x="100" y="319"/>
                      </a:cubicBezTo>
                      <a:lnTo>
                        <a:pt x="47" y="316"/>
                      </a:lnTo>
                      <a:close/>
                      <a:moveTo>
                        <a:pt x="125" y="255"/>
                      </a:moveTo>
                      <a:cubicBezTo>
                        <a:pt x="122" y="252"/>
                        <a:pt x="113" y="247"/>
                        <a:pt x="104" y="241"/>
                      </a:cubicBezTo>
                      <a:cubicBezTo>
                        <a:pt x="94" y="235"/>
                        <a:pt x="85" y="229"/>
                        <a:pt x="82" y="227"/>
                      </a:cubicBezTo>
                      <a:cubicBezTo>
                        <a:pt x="74" y="219"/>
                        <a:pt x="61" y="211"/>
                        <a:pt x="60" y="211"/>
                      </a:cubicBezTo>
                      <a:cubicBezTo>
                        <a:pt x="58" y="209"/>
                        <a:pt x="58" y="209"/>
                        <a:pt x="58" y="209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78" y="232"/>
                        <a:pt x="89" y="243"/>
                        <a:pt x="116" y="258"/>
                      </a:cubicBezTo>
                      <a:cubicBezTo>
                        <a:pt x="116" y="262"/>
                        <a:pt x="116" y="262"/>
                        <a:pt x="116" y="262"/>
                      </a:cubicBezTo>
                      <a:cubicBezTo>
                        <a:pt x="60" y="232"/>
                        <a:pt x="60" y="232"/>
                        <a:pt x="60" y="232"/>
                      </a:cubicBezTo>
                      <a:cubicBezTo>
                        <a:pt x="57" y="228"/>
                        <a:pt x="54" y="225"/>
                        <a:pt x="51" y="222"/>
                      </a:cubicBezTo>
                      <a:cubicBezTo>
                        <a:pt x="37" y="208"/>
                        <a:pt x="28" y="199"/>
                        <a:pt x="36" y="174"/>
                      </a:cubicBezTo>
                      <a:cubicBezTo>
                        <a:pt x="38" y="176"/>
                        <a:pt x="41" y="179"/>
                        <a:pt x="44" y="181"/>
                      </a:cubicBezTo>
                      <a:cubicBezTo>
                        <a:pt x="57" y="194"/>
                        <a:pt x="73" y="210"/>
                        <a:pt x="84" y="214"/>
                      </a:cubicBezTo>
                      <a:cubicBezTo>
                        <a:pt x="92" y="222"/>
                        <a:pt x="111" y="237"/>
                        <a:pt x="137" y="255"/>
                      </a:cubicBezTo>
                      <a:lnTo>
                        <a:pt x="125" y="255"/>
                      </a:lnTo>
                      <a:close/>
                      <a:moveTo>
                        <a:pt x="55" y="238"/>
                      </a:moveTo>
                      <a:cubicBezTo>
                        <a:pt x="70" y="242"/>
                        <a:pt x="84" y="250"/>
                        <a:pt x="98" y="258"/>
                      </a:cubicBezTo>
                      <a:cubicBezTo>
                        <a:pt x="102" y="260"/>
                        <a:pt x="105" y="261"/>
                        <a:pt x="108" y="263"/>
                      </a:cubicBezTo>
                      <a:cubicBezTo>
                        <a:pt x="114" y="268"/>
                        <a:pt x="119" y="271"/>
                        <a:pt x="124" y="274"/>
                      </a:cubicBezTo>
                      <a:cubicBezTo>
                        <a:pt x="124" y="275"/>
                        <a:pt x="125" y="276"/>
                        <a:pt x="126" y="277"/>
                      </a:cubicBezTo>
                      <a:cubicBezTo>
                        <a:pt x="100" y="270"/>
                        <a:pt x="87" y="264"/>
                        <a:pt x="70" y="256"/>
                      </a:cubicBezTo>
                      <a:cubicBezTo>
                        <a:pt x="64" y="253"/>
                        <a:pt x="58" y="250"/>
                        <a:pt x="50" y="247"/>
                      </a:cubicBezTo>
                      <a:cubicBezTo>
                        <a:pt x="45" y="245"/>
                        <a:pt x="45" y="245"/>
                        <a:pt x="45" y="245"/>
                      </a:cubicBezTo>
                      <a:cubicBezTo>
                        <a:pt x="49" y="248"/>
                        <a:pt x="49" y="248"/>
                        <a:pt x="49" y="248"/>
                      </a:cubicBezTo>
                      <a:cubicBezTo>
                        <a:pt x="69" y="262"/>
                        <a:pt x="88" y="273"/>
                        <a:pt x="122" y="283"/>
                      </a:cubicBezTo>
                      <a:cubicBezTo>
                        <a:pt x="114" y="283"/>
                        <a:pt x="109" y="285"/>
                        <a:pt x="106" y="288"/>
                      </a:cubicBezTo>
                      <a:cubicBezTo>
                        <a:pt x="76" y="281"/>
                        <a:pt x="58" y="273"/>
                        <a:pt x="53" y="265"/>
                      </a:cubicBezTo>
                      <a:cubicBezTo>
                        <a:pt x="52" y="264"/>
                        <a:pt x="51" y="263"/>
                        <a:pt x="47" y="261"/>
                      </a:cubicBezTo>
                      <a:cubicBezTo>
                        <a:pt x="39" y="256"/>
                        <a:pt x="25" y="246"/>
                        <a:pt x="18" y="232"/>
                      </a:cubicBezTo>
                      <a:cubicBezTo>
                        <a:pt x="22" y="232"/>
                        <a:pt x="25" y="232"/>
                        <a:pt x="29" y="232"/>
                      </a:cubicBezTo>
                      <a:cubicBezTo>
                        <a:pt x="38" y="232"/>
                        <a:pt x="46" y="233"/>
                        <a:pt x="55" y="238"/>
                      </a:cubicBezTo>
                      <a:close/>
                      <a:moveTo>
                        <a:pt x="14" y="271"/>
                      </a:moveTo>
                      <a:cubicBezTo>
                        <a:pt x="18" y="271"/>
                        <a:pt x="24" y="271"/>
                        <a:pt x="29" y="271"/>
                      </a:cubicBezTo>
                      <a:cubicBezTo>
                        <a:pt x="40" y="271"/>
                        <a:pt x="47" y="272"/>
                        <a:pt x="49" y="274"/>
                      </a:cubicBezTo>
                      <a:cubicBezTo>
                        <a:pt x="49" y="274"/>
                        <a:pt x="49" y="274"/>
                        <a:pt x="49" y="274"/>
                      </a:cubicBezTo>
                      <a:cubicBezTo>
                        <a:pt x="50" y="274"/>
                        <a:pt x="51" y="275"/>
                        <a:pt x="52" y="275"/>
                      </a:cubicBezTo>
                      <a:cubicBezTo>
                        <a:pt x="59" y="279"/>
                        <a:pt x="74" y="288"/>
                        <a:pt x="106" y="294"/>
                      </a:cubicBezTo>
                      <a:cubicBezTo>
                        <a:pt x="106" y="295"/>
                        <a:pt x="106" y="295"/>
                        <a:pt x="106" y="295"/>
                      </a:cubicBezTo>
                      <a:cubicBezTo>
                        <a:pt x="102" y="294"/>
                        <a:pt x="98" y="294"/>
                        <a:pt x="94" y="293"/>
                      </a:cubicBezTo>
                      <a:cubicBezTo>
                        <a:pt x="75" y="289"/>
                        <a:pt x="54" y="285"/>
                        <a:pt x="41" y="280"/>
                      </a:cubicBezTo>
                      <a:cubicBezTo>
                        <a:pt x="41" y="280"/>
                        <a:pt x="41" y="280"/>
                        <a:pt x="41" y="280"/>
                      </a:cubicBezTo>
                      <a:cubicBezTo>
                        <a:pt x="37" y="284"/>
                        <a:pt x="37" y="284"/>
                        <a:pt x="37" y="284"/>
                      </a:cubicBezTo>
                      <a:cubicBezTo>
                        <a:pt x="39" y="284"/>
                        <a:pt x="39" y="284"/>
                        <a:pt x="39" y="284"/>
                      </a:cubicBezTo>
                      <a:cubicBezTo>
                        <a:pt x="40" y="284"/>
                        <a:pt x="45" y="286"/>
                        <a:pt x="51" y="289"/>
                      </a:cubicBezTo>
                      <a:cubicBezTo>
                        <a:pt x="61" y="293"/>
                        <a:pt x="76" y="299"/>
                        <a:pt x="87" y="302"/>
                      </a:cubicBezTo>
                      <a:cubicBezTo>
                        <a:pt x="100" y="305"/>
                        <a:pt x="114" y="307"/>
                        <a:pt x="122" y="307"/>
                      </a:cubicBezTo>
                      <a:cubicBezTo>
                        <a:pt x="124" y="309"/>
                        <a:pt x="126" y="311"/>
                        <a:pt x="128" y="312"/>
                      </a:cubicBezTo>
                      <a:cubicBezTo>
                        <a:pt x="127" y="312"/>
                        <a:pt x="126" y="313"/>
                        <a:pt x="125" y="314"/>
                      </a:cubicBezTo>
                      <a:cubicBezTo>
                        <a:pt x="120" y="313"/>
                        <a:pt x="120" y="313"/>
                        <a:pt x="120" y="313"/>
                      </a:cubicBezTo>
                      <a:cubicBezTo>
                        <a:pt x="97" y="311"/>
                        <a:pt x="70" y="308"/>
                        <a:pt x="60" y="301"/>
                      </a:cubicBezTo>
                      <a:cubicBezTo>
                        <a:pt x="60" y="301"/>
                        <a:pt x="60" y="301"/>
                        <a:pt x="60" y="301"/>
                      </a:cubicBezTo>
                      <a:cubicBezTo>
                        <a:pt x="59" y="301"/>
                        <a:pt x="57" y="300"/>
                        <a:pt x="55" y="300"/>
                      </a:cubicBezTo>
                      <a:cubicBezTo>
                        <a:pt x="46" y="298"/>
                        <a:pt x="28" y="294"/>
                        <a:pt x="10" y="271"/>
                      </a:cubicBezTo>
                      <a:cubicBezTo>
                        <a:pt x="11" y="271"/>
                        <a:pt x="12" y="271"/>
                        <a:pt x="14" y="271"/>
                      </a:cubicBezTo>
                      <a:close/>
                      <a:moveTo>
                        <a:pt x="53" y="343"/>
                      </a:moveTo>
                      <a:cubicBezTo>
                        <a:pt x="55" y="343"/>
                        <a:pt x="56" y="343"/>
                        <a:pt x="57" y="343"/>
                      </a:cubicBezTo>
                      <a:cubicBezTo>
                        <a:pt x="123" y="343"/>
                        <a:pt x="123" y="343"/>
                        <a:pt x="123" y="343"/>
                      </a:cubicBezTo>
                      <a:cubicBezTo>
                        <a:pt x="119" y="345"/>
                        <a:pt x="119" y="345"/>
                        <a:pt x="119" y="345"/>
                      </a:cubicBezTo>
                      <a:cubicBezTo>
                        <a:pt x="118" y="345"/>
                        <a:pt x="114" y="345"/>
                        <a:pt x="108" y="346"/>
                      </a:cubicBezTo>
                      <a:cubicBezTo>
                        <a:pt x="98" y="348"/>
                        <a:pt x="84" y="350"/>
                        <a:pt x="79" y="350"/>
                      </a:cubicBezTo>
                      <a:cubicBezTo>
                        <a:pt x="52" y="350"/>
                        <a:pt x="52" y="350"/>
                        <a:pt x="52" y="350"/>
                      </a:cubicBezTo>
                      <a:cubicBezTo>
                        <a:pt x="52" y="353"/>
                        <a:pt x="52" y="353"/>
                        <a:pt x="52" y="353"/>
                      </a:cubicBezTo>
                      <a:cubicBezTo>
                        <a:pt x="52" y="354"/>
                        <a:pt x="52" y="354"/>
                        <a:pt x="52" y="354"/>
                      </a:cubicBezTo>
                      <a:cubicBezTo>
                        <a:pt x="52" y="354"/>
                        <a:pt x="68" y="356"/>
                        <a:pt x="87" y="356"/>
                      </a:cubicBezTo>
                      <a:cubicBezTo>
                        <a:pt x="101" y="356"/>
                        <a:pt x="114" y="356"/>
                        <a:pt x="119" y="354"/>
                      </a:cubicBezTo>
                      <a:cubicBezTo>
                        <a:pt x="122" y="356"/>
                        <a:pt x="126" y="358"/>
                        <a:pt x="131" y="360"/>
                      </a:cubicBezTo>
                      <a:cubicBezTo>
                        <a:pt x="128" y="361"/>
                        <a:pt x="128" y="361"/>
                        <a:pt x="128" y="361"/>
                      </a:cubicBezTo>
                      <a:cubicBezTo>
                        <a:pt x="111" y="362"/>
                        <a:pt x="95" y="364"/>
                        <a:pt x="85" y="364"/>
                      </a:cubicBezTo>
                      <a:cubicBezTo>
                        <a:pt x="80" y="364"/>
                        <a:pt x="76" y="364"/>
                        <a:pt x="74" y="363"/>
                      </a:cubicBezTo>
                      <a:cubicBezTo>
                        <a:pt x="73" y="363"/>
                        <a:pt x="72" y="362"/>
                        <a:pt x="70" y="362"/>
                      </a:cubicBezTo>
                      <a:cubicBezTo>
                        <a:pt x="69" y="362"/>
                        <a:pt x="67" y="363"/>
                        <a:pt x="64" y="363"/>
                      </a:cubicBezTo>
                      <a:cubicBezTo>
                        <a:pt x="62" y="363"/>
                        <a:pt x="58" y="363"/>
                        <a:pt x="55" y="363"/>
                      </a:cubicBezTo>
                      <a:cubicBezTo>
                        <a:pt x="43" y="363"/>
                        <a:pt x="33" y="360"/>
                        <a:pt x="21" y="353"/>
                      </a:cubicBezTo>
                      <a:cubicBezTo>
                        <a:pt x="26" y="349"/>
                        <a:pt x="43" y="343"/>
                        <a:pt x="53" y="343"/>
                      </a:cubicBezTo>
                      <a:close/>
                      <a:moveTo>
                        <a:pt x="71" y="372"/>
                      </a:moveTo>
                      <a:cubicBezTo>
                        <a:pt x="76" y="372"/>
                        <a:pt x="113" y="369"/>
                        <a:pt x="137" y="364"/>
                      </a:cubicBezTo>
                      <a:cubicBezTo>
                        <a:pt x="133" y="368"/>
                        <a:pt x="133" y="368"/>
                        <a:pt x="133" y="368"/>
                      </a:cubicBezTo>
                      <a:cubicBezTo>
                        <a:pt x="68" y="381"/>
                        <a:pt x="68" y="381"/>
                        <a:pt x="68" y="381"/>
                      </a:cubicBezTo>
                      <a:cubicBezTo>
                        <a:pt x="68" y="381"/>
                        <a:pt x="68" y="381"/>
                        <a:pt x="68" y="381"/>
                      </a:cubicBezTo>
                      <a:cubicBezTo>
                        <a:pt x="68" y="384"/>
                        <a:pt x="68" y="384"/>
                        <a:pt x="68" y="384"/>
                      </a:cubicBezTo>
                      <a:cubicBezTo>
                        <a:pt x="68" y="384"/>
                        <a:pt x="68" y="384"/>
                        <a:pt x="68" y="384"/>
                      </a:cubicBezTo>
                      <a:cubicBezTo>
                        <a:pt x="75" y="384"/>
                        <a:pt x="81" y="383"/>
                        <a:pt x="87" y="382"/>
                      </a:cubicBezTo>
                      <a:cubicBezTo>
                        <a:pt x="99" y="381"/>
                        <a:pt x="112" y="380"/>
                        <a:pt x="127" y="377"/>
                      </a:cubicBezTo>
                      <a:cubicBezTo>
                        <a:pt x="127" y="378"/>
                        <a:pt x="127" y="378"/>
                        <a:pt x="127" y="378"/>
                      </a:cubicBezTo>
                      <a:cubicBezTo>
                        <a:pt x="106" y="387"/>
                        <a:pt x="94" y="392"/>
                        <a:pt x="88" y="392"/>
                      </a:cubicBezTo>
                      <a:cubicBezTo>
                        <a:pt x="87" y="392"/>
                        <a:pt x="86" y="392"/>
                        <a:pt x="85" y="391"/>
                      </a:cubicBezTo>
                      <a:cubicBezTo>
                        <a:pt x="84" y="391"/>
                        <a:pt x="83" y="391"/>
                        <a:pt x="81" y="391"/>
                      </a:cubicBezTo>
                      <a:cubicBezTo>
                        <a:pt x="80" y="391"/>
                        <a:pt x="78" y="391"/>
                        <a:pt x="76" y="391"/>
                      </a:cubicBezTo>
                      <a:cubicBezTo>
                        <a:pt x="74" y="391"/>
                        <a:pt x="71" y="392"/>
                        <a:pt x="67" y="392"/>
                      </a:cubicBezTo>
                      <a:cubicBezTo>
                        <a:pt x="67" y="392"/>
                        <a:pt x="67" y="392"/>
                        <a:pt x="67" y="392"/>
                      </a:cubicBezTo>
                      <a:cubicBezTo>
                        <a:pt x="59" y="392"/>
                        <a:pt x="51" y="390"/>
                        <a:pt x="42" y="386"/>
                      </a:cubicBezTo>
                      <a:cubicBezTo>
                        <a:pt x="50" y="379"/>
                        <a:pt x="62" y="374"/>
                        <a:pt x="71" y="372"/>
                      </a:cubicBezTo>
                      <a:close/>
                      <a:moveTo>
                        <a:pt x="85" y="400"/>
                      </a:moveTo>
                      <a:cubicBezTo>
                        <a:pt x="87" y="397"/>
                        <a:pt x="87" y="397"/>
                        <a:pt x="87" y="397"/>
                      </a:cubicBezTo>
                      <a:cubicBezTo>
                        <a:pt x="91" y="397"/>
                        <a:pt x="105" y="394"/>
                        <a:pt x="133" y="382"/>
                      </a:cubicBezTo>
                      <a:cubicBezTo>
                        <a:pt x="134" y="382"/>
                        <a:pt x="134" y="382"/>
                        <a:pt x="134" y="382"/>
                      </a:cubicBezTo>
                      <a:cubicBezTo>
                        <a:pt x="131" y="384"/>
                        <a:pt x="123" y="389"/>
                        <a:pt x="103" y="399"/>
                      </a:cubicBezTo>
                      <a:cubicBezTo>
                        <a:pt x="87" y="406"/>
                        <a:pt x="88" y="408"/>
                        <a:pt x="88" y="409"/>
                      </a:cubicBezTo>
                      <a:cubicBezTo>
                        <a:pt x="88" y="410"/>
                        <a:pt x="90" y="410"/>
                        <a:pt x="90" y="410"/>
                      </a:cubicBezTo>
                      <a:cubicBezTo>
                        <a:pt x="90" y="410"/>
                        <a:pt x="90" y="410"/>
                        <a:pt x="90" y="410"/>
                      </a:cubicBezTo>
                      <a:cubicBezTo>
                        <a:pt x="90" y="410"/>
                        <a:pt x="125" y="395"/>
                        <a:pt x="133" y="392"/>
                      </a:cubicBezTo>
                      <a:cubicBezTo>
                        <a:pt x="139" y="389"/>
                        <a:pt x="147" y="384"/>
                        <a:pt x="149" y="382"/>
                      </a:cubicBezTo>
                      <a:cubicBezTo>
                        <a:pt x="151" y="382"/>
                        <a:pt x="154" y="382"/>
                        <a:pt x="156" y="381"/>
                      </a:cubicBezTo>
                      <a:cubicBezTo>
                        <a:pt x="129" y="402"/>
                        <a:pt x="111" y="412"/>
                        <a:pt x="103" y="414"/>
                      </a:cubicBezTo>
                      <a:cubicBezTo>
                        <a:pt x="101" y="414"/>
                        <a:pt x="101" y="414"/>
                        <a:pt x="101" y="414"/>
                      </a:cubicBezTo>
                      <a:cubicBezTo>
                        <a:pt x="100" y="414"/>
                        <a:pt x="100" y="414"/>
                        <a:pt x="100" y="414"/>
                      </a:cubicBezTo>
                      <a:cubicBezTo>
                        <a:pt x="90" y="419"/>
                        <a:pt x="77" y="419"/>
                        <a:pt x="66" y="419"/>
                      </a:cubicBezTo>
                      <a:cubicBezTo>
                        <a:pt x="69" y="410"/>
                        <a:pt x="77" y="405"/>
                        <a:pt x="85" y="400"/>
                      </a:cubicBezTo>
                      <a:close/>
                      <a:moveTo>
                        <a:pt x="117" y="415"/>
                      </a:moveTo>
                      <a:cubicBezTo>
                        <a:pt x="131" y="406"/>
                        <a:pt x="148" y="395"/>
                        <a:pt x="157" y="388"/>
                      </a:cubicBezTo>
                      <a:cubicBezTo>
                        <a:pt x="157" y="389"/>
                        <a:pt x="157" y="389"/>
                        <a:pt x="157" y="389"/>
                      </a:cubicBezTo>
                      <a:cubicBezTo>
                        <a:pt x="130" y="409"/>
                        <a:pt x="130" y="409"/>
                        <a:pt x="130" y="409"/>
                      </a:cubicBezTo>
                      <a:cubicBezTo>
                        <a:pt x="122" y="417"/>
                        <a:pt x="111" y="425"/>
                        <a:pt x="111" y="425"/>
                      </a:cubicBezTo>
                      <a:cubicBezTo>
                        <a:pt x="111" y="425"/>
                        <a:pt x="111" y="425"/>
                        <a:pt x="111" y="425"/>
                      </a:cubicBezTo>
                      <a:cubicBezTo>
                        <a:pt x="114" y="428"/>
                        <a:pt x="114" y="428"/>
                        <a:pt x="114" y="428"/>
                      </a:cubicBezTo>
                      <a:cubicBezTo>
                        <a:pt x="115" y="428"/>
                        <a:pt x="115" y="428"/>
                        <a:pt x="115" y="428"/>
                      </a:cubicBezTo>
                      <a:cubicBezTo>
                        <a:pt x="128" y="421"/>
                        <a:pt x="141" y="413"/>
                        <a:pt x="157" y="400"/>
                      </a:cubicBezTo>
                      <a:cubicBezTo>
                        <a:pt x="157" y="404"/>
                        <a:pt x="157" y="405"/>
                        <a:pt x="159" y="405"/>
                      </a:cubicBezTo>
                      <a:cubicBezTo>
                        <a:pt x="148" y="422"/>
                        <a:pt x="138" y="426"/>
                        <a:pt x="132" y="429"/>
                      </a:cubicBezTo>
                      <a:cubicBezTo>
                        <a:pt x="131" y="429"/>
                        <a:pt x="131" y="429"/>
                        <a:pt x="130" y="430"/>
                      </a:cubicBezTo>
                      <a:cubicBezTo>
                        <a:pt x="130" y="430"/>
                        <a:pt x="130" y="430"/>
                        <a:pt x="130" y="430"/>
                      </a:cubicBezTo>
                      <a:cubicBezTo>
                        <a:pt x="115" y="444"/>
                        <a:pt x="98" y="445"/>
                        <a:pt x="93" y="445"/>
                      </a:cubicBezTo>
                      <a:cubicBezTo>
                        <a:pt x="92" y="445"/>
                        <a:pt x="92" y="444"/>
                        <a:pt x="92" y="442"/>
                      </a:cubicBezTo>
                      <a:cubicBezTo>
                        <a:pt x="93" y="437"/>
                        <a:pt x="97" y="427"/>
                        <a:pt x="104" y="423"/>
                      </a:cubicBezTo>
                      <a:cubicBezTo>
                        <a:pt x="107" y="420"/>
                        <a:pt x="112" y="418"/>
                        <a:pt x="117" y="415"/>
                      </a:cubicBezTo>
                      <a:close/>
                      <a:moveTo>
                        <a:pt x="170" y="435"/>
                      </a:moveTo>
                      <a:cubicBezTo>
                        <a:pt x="156" y="452"/>
                        <a:pt x="142" y="455"/>
                        <a:pt x="134" y="455"/>
                      </a:cubicBezTo>
                      <a:cubicBezTo>
                        <a:pt x="134" y="448"/>
                        <a:pt x="134" y="443"/>
                        <a:pt x="136" y="438"/>
                      </a:cubicBezTo>
                      <a:cubicBezTo>
                        <a:pt x="137" y="436"/>
                        <a:pt x="141" y="433"/>
                        <a:pt x="146" y="429"/>
                      </a:cubicBezTo>
                      <a:cubicBezTo>
                        <a:pt x="154" y="422"/>
                        <a:pt x="166" y="412"/>
                        <a:pt x="171" y="402"/>
                      </a:cubicBezTo>
                      <a:cubicBezTo>
                        <a:pt x="173" y="402"/>
                        <a:pt x="175" y="402"/>
                        <a:pt x="177" y="401"/>
                      </a:cubicBezTo>
                      <a:cubicBezTo>
                        <a:pt x="174" y="406"/>
                        <a:pt x="170" y="412"/>
                        <a:pt x="165" y="417"/>
                      </a:cubicBezTo>
                      <a:cubicBezTo>
                        <a:pt x="159" y="425"/>
                        <a:pt x="153" y="433"/>
                        <a:pt x="151" y="438"/>
                      </a:cubicBezTo>
                      <a:cubicBezTo>
                        <a:pt x="151" y="442"/>
                        <a:pt x="151" y="442"/>
                        <a:pt x="151" y="442"/>
                      </a:cubicBezTo>
                      <a:cubicBezTo>
                        <a:pt x="181" y="408"/>
                        <a:pt x="181" y="408"/>
                        <a:pt x="181" y="408"/>
                      </a:cubicBezTo>
                      <a:cubicBezTo>
                        <a:pt x="181" y="411"/>
                        <a:pt x="181" y="415"/>
                        <a:pt x="184" y="417"/>
                      </a:cubicBezTo>
                      <a:cubicBezTo>
                        <a:pt x="176" y="430"/>
                        <a:pt x="173" y="433"/>
                        <a:pt x="170" y="435"/>
                      </a:cubicBezTo>
                      <a:close/>
                      <a:moveTo>
                        <a:pt x="178" y="443"/>
                      </a:moveTo>
                      <a:cubicBezTo>
                        <a:pt x="179" y="442"/>
                        <a:pt x="179" y="442"/>
                        <a:pt x="179" y="441"/>
                      </a:cubicBezTo>
                      <a:cubicBezTo>
                        <a:pt x="179" y="441"/>
                        <a:pt x="179" y="441"/>
                        <a:pt x="179" y="441"/>
                      </a:cubicBezTo>
                      <a:cubicBezTo>
                        <a:pt x="179" y="439"/>
                        <a:pt x="181" y="435"/>
                        <a:pt x="183" y="431"/>
                      </a:cubicBezTo>
                      <a:cubicBezTo>
                        <a:pt x="184" y="428"/>
                        <a:pt x="186" y="424"/>
                        <a:pt x="187" y="420"/>
                      </a:cubicBezTo>
                      <a:cubicBezTo>
                        <a:pt x="189" y="420"/>
                        <a:pt x="191" y="420"/>
                        <a:pt x="193" y="419"/>
                      </a:cubicBezTo>
                      <a:cubicBezTo>
                        <a:pt x="194" y="419"/>
                        <a:pt x="196" y="418"/>
                        <a:pt x="197" y="418"/>
                      </a:cubicBezTo>
                      <a:cubicBezTo>
                        <a:pt x="196" y="420"/>
                        <a:pt x="194" y="424"/>
                        <a:pt x="193" y="427"/>
                      </a:cubicBezTo>
                      <a:cubicBezTo>
                        <a:pt x="192" y="431"/>
                        <a:pt x="191" y="435"/>
                        <a:pt x="189" y="438"/>
                      </a:cubicBezTo>
                      <a:cubicBezTo>
                        <a:pt x="184" y="443"/>
                        <a:pt x="184" y="446"/>
                        <a:pt x="184" y="446"/>
                      </a:cubicBezTo>
                      <a:cubicBezTo>
                        <a:pt x="184" y="446"/>
                        <a:pt x="184" y="446"/>
                        <a:pt x="184" y="446"/>
                      </a:cubicBezTo>
                      <a:cubicBezTo>
                        <a:pt x="187" y="446"/>
                        <a:pt x="187" y="446"/>
                        <a:pt x="187" y="446"/>
                      </a:cubicBezTo>
                      <a:cubicBezTo>
                        <a:pt x="187" y="446"/>
                        <a:pt x="187" y="446"/>
                        <a:pt x="187" y="446"/>
                      </a:cubicBezTo>
                      <a:cubicBezTo>
                        <a:pt x="188" y="445"/>
                        <a:pt x="203" y="423"/>
                        <a:pt x="206" y="418"/>
                      </a:cubicBezTo>
                      <a:cubicBezTo>
                        <a:pt x="209" y="415"/>
                        <a:pt x="209" y="413"/>
                        <a:pt x="209" y="410"/>
                      </a:cubicBezTo>
                      <a:cubicBezTo>
                        <a:pt x="210" y="410"/>
                        <a:pt x="210" y="410"/>
                        <a:pt x="210" y="410"/>
                      </a:cubicBezTo>
                      <a:cubicBezTo>
                        <a:pt x="209" y="412"/>
                        <a:pt x="210" y="415"/>
                        <a:pt x="210" y="417"/>
                      </a:cubicBezTo>
                      <a:cubicBezTo>
                        <a:pt x="211" y="418"/>
                        <a:pt x="211" y="419"/>
                        <a:pt x="211" y="420"/>
                      </a:cubicBezTo>
                      <a:cubicBezTo>
                        <a:pt x="211" y="430"/>
                        <a:pt x="187" y="462"/>
                        <a:pt x="177" y="463"/>
                      </a:cubicBezTo>
                      <a:cubicBezTo>
                        <a:pt x="174" y="454"/>
                        <a:pt x="176" y="449"/>
                        <a:pt x="178" y="443"/>
                      </a:cubicBezTo>
                      <a:close/>
                      <a:moveTo>
                        <a:pt x="212" y="439"/>
                      </a:moveTo>
                      <a:cubicBezTo>
                        <a:pt x="214" y="436"/>
                        <a:pt x="215" y="433"/>
                        <a:pt x="217" y="429"/>
                      </a:cubicBezTo>
                      <a:cubicBezTo>
                        <a:pt x="219" y="433"/>
                        <a:pt x="219" y="433"/>
                        <a:pt x="219" y="433"/>
                      </a:cubicBezTo>
                      <a:cubicBezTo>
                        <a:pt x="219" y="438"/>
                        <a:pt x="219" y="451"/>
                        <a:pt x="216" y="453"/>
                      </a:cubicBezTo>
                      <a:cubicBezTo>
                        <a:pt x="216" y="453"/>
                        <a:pt x="216" y="453"/>
                        <a:pt x="216" y="453"/>
                      </a:cubicBezTo>
                      <a:cubicBezTo>
                        <a:pt x="216" y="453"/>
                        <a:pt x="216" y="453"/>
                        <a:pt x="216" y="453"/>
                      </a:cubicBezTo>
                      <a:cubicBezTo>
                        <a:pt x="216" y="456"/>
                        <a:pt x="216" y="459"/>
                        <a:pt x="219" y="459"/>
                      </a:cubicBezTo>
                      <a:cubicBezTo>
                        <a:pt x="220" y="459"/>
                        <a:pt x="220" y="459"/>
                        <a:pt x="220" y="459"/>
                      </a:cubicBezTo>
                      <a:cubicBezTo>
                        <a:pt x="220" y="459"/>
                        <a:pt x="220" y="459"/>
                        <a:pt x="220" y="459"/>
                      </a:cubicBezTo>
                      <a:cubicBezTo>
                        <a:pt x="220" y="458"/>
                        <a:pt x="228" y="441"/>
                        <a:pt x="228" y="433"/>
                      </a:cubicBezTo>
                      <a:cubicBezTo>
                        <a:pt x="229" y="430"/>
                        <a:pt x="229" y="429"/>
                        <a:pt x="229" y="428"/>
                      </a:cubicBezTo>
                      <a:cubicBezTo>
                        <a:pt x="230" y="426"/>
                        <a:pt x="230" y="425"/>
                        <a:pt x="232" y="422"/>
                      </a:cubicBezTo>
                      <a:cubicBezTo>
                        <a:pt x="232" y="429"/>
                        <a:pt x="233" y="436"/>
                        <a:pt x="235" y="443"/>
                      </a:cubicBezTo>
                      <a:cubicBezTo>
                        <a:pt x="232" y="445"/>
                        <a:pt x="232" y="445"/>
                        <a:pt x="232" y="445"/>
                      </a:cubicBezTo>
                      <a:cubicBezTo>
                        <a:pt x="232" y="446"/>
                        <a:pt x="232" y="446"/>
                        <a:pt x="232" y="446"/>
                      </a:cubicBezTo>
                      <a:cubicBezTo>
                        <a:pt x="232" y="456"/>
                        <a:pt x="217" y="468"/>
                        <a:pt x="211" y="468"/>
                      </a:cubicBezTo>
                      <a:cubicBezTo>
                        <a:pt x="211" y="468"/>
                        <a:pt x="209" y="466"/>
                        <a:pt x="209" y="464"/>
                      </a:cubicBezTo>
                      <a:cubicBezTo>
                        <a:pt x="209" y="463"/>
                        <a:pt x="209" y="463"/>
                        <a:pt x="209" y="463"/>
                      </a:cubicBezTo>
                      <a:cubicBezTo>
                        <a:pt x="205" y="454"/>
                        <a:pt x="208" y="448"/>
                        <a:pt x="212" y="439"/>
                      </a:cubicBezTo>
                      <a:close/>
                      <a:moveTo>
                        <a:pt x="260" y="520"/>
                      </a:moveTo>
                      <a:cubicBezTo>
                        <a:pt x="260" y="515"/>
                        <a:pt x="260" y="513"/>
                        <a:pt x="258" y="510"/>
                      </a:cubicBezTo>
                      <a:cubicBezTo>
                        <a:pt x="260" y="510"/>
                        <a:pt x="262" y="509"/>
                        <a:pt x="263" y="508"/>
                      </a:cubicBezTo>
                      <a:cubicBezTo>
                        <a:pt x="264" y="509"/>
                        <a:pt x="264" y="511"/>
                        <a:pt x="265" y="513"/>
                      </a:cubicBezTo>
                      <a:cubicBezTo>
                        <a:pt x="265" y="514"/>
                        <a:pt x="266" y="516"/>
                        <a:pt x="267" y="517"/>
                      </a:cubicBezTo>
                      <a:lnTo>
                        <a:pt x="260" y="520"/>
                      </a:lnTo>
                      <a:close/>
                      <a:moveTo>
                        <a:pt x="246" y="491"/>
                      </a:moveTo>
                      <a:cubicBezTo>
                        <a:pt x="237" y="492"/>
                        <a:pt x="231" y="496"/>
                        <a:pt x="230" y="500"/>
                      </a:cubicBezTo>
                      <a:cubicBezTo>
                        <a:pt x="230" y="503"/>
                        <a:pt x="231" y="504"/>
                        <a:pt x="233" y="505"/>
                      </a:cubicBezTo>
                      <a:cubicBezTo>
                        <a:pt x="233" y="505"/>
                        <a:pt x="233" y="505"/>
                        <a:pt x="233" y="505"/>
                      </a:cubicBezTo>
                      <a:cubicBezTo>
                        <a:pt x="234" y="505"/>
                        <a:pt x="235" y="504"/>
                        <a:pt x="236" y="503"/>
                      </a:cubicBezTo>
                      <a:cubicBezTo>
                        <a:pt x="238" y="501"/>
                        <a:pt x="242" y="498"/>
                        <a:pt x="249" y="498"/>
                      </a:cubicBezTo>
                      <a:cubicBezTo>
                        <a:pt x="249" y="499"/>
                        <a:pt x="249" y="499"/>
                        <a:pt x="249" y="499"/>
                      </a:cubicBezTo>
                      <a:cubicBezTo>
                        <a:pt x="244" y="501"/>
                        <a:pt x="242" y="504"/>
                        <a:pt x="243" y="507"/>
                      </a:cubicBezTo>
                      <a:cubicBezTo>
                        <a:pt x="243" y="510"/>
                        <a:pt x="246" y="513"/>
                        <a:pt x="252" y="513"/>
                      </a:cubicBezTo>
                      <a:cubicBezTo>
                        <a:pt x="254" y="515"/>
                        <a:pt x="254" y="515"/>
                        <a:pt x="254" y="515"/>
                      </a:cubicBezTo>
                      <a:cubicBezTo>
                        <a:pt x="252" y="518"/>
                        <a:pt x="250" y="519"/>
                        <a:pt x="248" y="519"/>
                      </a:cubicBezTo>
                      <a:cubicBezTo>
                        <a:pt x="246" y="519"/>
                        <a:pt x="245" y="518"/>
                        <a:pt x="244" y="517"/>
                      </a:cubicBezTo>
                      <a:cubicBezTo>
                        <a:pt x="243" y="516"/>
                        <a:pt x="242" y="515"/>
                        <a:pt x="241" y="515"/>
                      </a:cubicBezTo>
                      <a:cubicBezTo>
                        <a:pt x="239" y="515"/>
                        <a:pt x="237" y="515"/>
                        <a:pt x="236" y="515"/>
                      </a:cubicBezTo>
                      <a:cubicBezTo>
                        <a:pt x="236" y="516"/>
                        <a:pt x="235" y="516"/>
                        <a:pt x="234" y="516"/>
                      </a:cubicBezTo>
                      <a:cubicBezTo>
                        <a:pt x="233" y="516"/>
                        <a:pt x="232" y="515"/>
                        <a:pt x="230" y="515"/>
                      </a:cubicBezTo>
                      <a:cubicBezTo>
                        <a:pt x="228" y="512"/>
                        <a:pt x="225" y="512"/>
                        <a:pt x="225" y="512"/>
                      </a:cubicBezTo>
                      <a:cubicBezTo>
                        <a:pt x="221" y="511"/>
                        <a:pt x="219" y="510"/>
                        <a:pt x="218" y="508"/>
                      </a:cubicBezTo>
                      <a:cubicBezTo>
                        <a:pt x="218" y="507"/>
                        <a:pt x="219" y="505"/>
                        <a:pt x="220" y="503"/>
                      </a:cubicBezTo>
                      <a:cubicBezTo>
                        <a:pt x="220" y="500"/>
                        <a:pt x="220" y="500"/>
                        <a:pt x="220" y="500"/>
                      </a:cubicBezTo>
                      <a:cubicBezTo>
                        <a:pt x="228" y="498"/>
                        <a:pt x="236" y="493"/>
                        <a:pt x="243" y="485"/>
                      </a:cubicBezTo>
                      <a:cubicBezTo>
                        <a:pt x="244" y="486"/>
                        <a:pt x="244" y="487"/>
                        <a:pt x="245" y="488"/>
                      </a:cubicBezTo>
                      <a:cubicBezTo>
                        <a:pt x="245" y="489"/>
                        <a:pt x="246" y="490"/>
                        <a:pt x="246" y="491"/>
                      </a:cubicBezTo>
                      <a:close/>
                      <a:moveTo>
                        <a:pt x="260" y="539"/>
                      </a:moveTo>
                      <a:cubicBezTo>
                        <a:pt x="259" y="541"/>
                        <a:pt x="259" y="542"/>
                        <a:pt x="260" y="544"/>
                      </a:cubicBezTo>
                      <a:cubicBezTo>
                        <a:pt x="261" y="547"/>
                        <a:pt x="264" y="548"/>
                        <a:pt x="268" y="547"/>
                      </a:cubicBezTo>
                      <a:cubicBezTo>
                        <a:pt x="270" y="549"/>
                        <a:pt x="270" y="549"/>
                        <a:pt x="270" y="549"/>
                      </a:cubicBezTo>
                      <a:cubicBezTo>
                        <a:pt x="269" y="551"/>
                        <a:pt x="267" y="553"/>
                        <a:pt x="265" y="553"/>
                      </a:cubicBezTo>
                      <a:cubicBezTo>
                        <a:pt x="262" y="553"/>
                        <a:pt x="259" y="549"/>
                        <a:pt x="256" y="546"/>
                      </a:cubicBezTo>
                      <a:cubicBezTo>
                        <a:pt x="254" y="545"/>
                        <a:pt x="253" y="544"/>
                        <a:pt x="252" y="543"/>
                      </a:cubicBezTo>
                      <a:cubicBezTo>
                        <a:pt x="255" y="543"/>
                        <a:pt x="257" y="541"/>
                        <a:pt x="260" y="539"/>
                      </a:cubicBezTo>
                      <a:close/>
                      <a:moveTo>
                        <a:pt x="279" y="542"/>
                      </a:moveTo>
                      <a:cubicBezTo>
                        <a:pt x="304" y="581"/>
                        <a:pt x="339" y="611"/>
                        <a:pt x="386" y="634"/>
                      </a:cubicBezTo>
                      <a:cubicBezTo>
                        <a:pt x="387" y="634"/>
                        <a:pt x="387" y="634"/>
                        <a:pt x="387" y="634"/>
                      </a:cubicBezTo>
                      <a:cubicBezTo>
                        <a:pt x="387" y="634"/>
                        <a:pt x="387" y="634"/>
                        <a:pt x="387" y="634"/>
                      </a:cubicBezTo>
                      <a:cubicBezTo>
                        <a:pt x="434" y="615"/>
                        <a:pt x="468" y="586"/>
                        <a:pt x="494" y="542"/>
                      </a:cubicBezTo>
                      <a:cubicBezTo>
                        <a:pt x="495" y="543"/>
                        <a:pt x="495" y="543"/>
                        <a:pt x="496" y="544"/>
                      </a:cubicBezTo>
                      <a:cubicBezTo>
                        <a:pt x="496" y="544"/>
                        <a:pt x="497" y="545"/>
                        <a:pt x="497" y="546"/>
                      </a:cubicBezTo>
                      <a:cubicBezTo>
                        <a:pt x="464" y="596"/>
                        <a:pt x="410" y="625"/>
                        <a:pt x="388" y="635"/>
                      </a:cubicBezTo>
                      <a:cubicBezTo>
                        <a:pt x="387" y="635"/>
                        <a:pt x="387" y="635"/>
                        <a:pt x="387" y="636"/>
                      </a:cubicBezTo>
                      <a:cubicBezTo>
                        <a:pt x="386" y="635"/>
                        <a:pt x="386" y="635"/>
                        <a:pt x="386" y="635"/>
                      </a:cubicBezTo>
                      <a:cubicBezTo>
                        <a:pt x="364" y="625"/>
                        <a:pt x="309" y="596"/>
                        <a:pt x="274" y="544"/>
                      </a:cubicBezTo>
                      <a:cubicBezTo>
                        <a:pt x="276" y="544"/>
                        <a:pt x="278" y="542"/>
                        <a:pt x="279" y="542"/>
                      </a:cubicBezTo>
                      <a:close/>
                      <a:moveTo>
                        <a:pt x="384" y="646"/>
                      </a:moveTo>
                      <a:cubicBezTo>
                        <a:pt x="385" y="646"/>
                        <a:pt x="386" y="647"/>
                        <a:pt x="387" y="647"/>
                      </a:cubicBezTo>
                      <a:cubicBezTo>
                        <a:pt x="387" y="647"/>
                        <a:pt x="387" y="647"/>
                        <a:pt x="387" y="647"/>
                      </a:cubicBezTo>
                      <a:cubicBezTo>
                        <a:pt x="389" y="645"/>
                        <a:pt x="389" y="645"/>
                        <a:pt x="389" y="645"/>
                      </a:cubicBezTo>
                      <a:cubicBezTo>
                        <a:pt x="391" y="673"/>
                        <a:pt x="389" y="699"/>
                        <a:pt x="386" y="723"/>
                      </a:cubicBezTo>
                      <a:cubicBezTo>
                        <a:pt x="382" y="703"/>
                        <a:pt x="382" y="678"/>
                        <a:pt x="384" y="646"/>
                      </a:cubicBezTo>
                      <a:close/>
                      <a:moveTo>
                        <a:pt x="363" y="634"/>
                      </a:moveTo>
                      <a:cubicBezTo>
                        <a:pt x="378" y="642"/>
                        <a:pt x="378" y="642"/>
                        <a:pt x="378" y="642"/>
                      </a:cubicBezTo>
                      <a:cubicBezTo>
                        <a:pt x="376" y="667"/>
                        <a:pt x="372" y="702"/>
                        <a:pt x="383" y="742"/>
                      </a:cubicBezTo>
                      <a:cubicBezTo>
                        <a:pt x="384" y="742"/>
                        <a:pt x="384" y="742"/>
                        <a:pt x="384" y="742"/>
                      </a:cubicBezTo>
                      <a:cubicBezTo>
                        <a:pt x="387" y="742"/>
                        <a:pt x="387" y="742"/>
                        <a:pt x="387" y="742"/>
                      </a:cubicBezTo>
                      <a:cubicBezTo>
                        <a:pt x="387" y="742"/>
                        <a:pt x="387" y="742"/>
                        <a:pt x="387" y="742"/>
                      </a:cubicBezTo>
                      <a:cubicBezTo>
                        <a:pt x="396" y="709"/>
                        <a:pt x="396" y="681"/>
                        <a:pt x="395" y="655"/>
                      </a:cubicBezTo>
                      <a:cubicBezTo>
                        <a:pt x="395" y="651"/>
                        <a:pt x="395" y="646"/>
                        <a:pt x="395" y="642"/>
                      </a:cubicBezTo>
                      <a:cubicBezTo>
                        <a:pt x="411" y="634"/>
                        <a:pt x="411" y="634"/>
                        <a:pt x="411" y="634"/>
                      </a:cubicBezTo>
                      <a:cubicBezTo>
                        <a:pt x="428" y="678"/>
                        <a:pt x="428" y="705"/>
                        <a:pt x="413" y="734"/>
                      </a:cubicBezTo>
                      <a:cubicBezTo>
                        <a:pt x="403" y="749"/>
                        <a:pt x="397" y="757"/>
                        <a:pt x="387" y="762"/>
                      </a:cubicBezTo>
                      <a:cubicBezTo>
                        <a:pt x="376" y="757"/>
                        <a:pt x="368" y="749"/>
                        <a:pt x="357" y="734"/>
                      </a:cubicBezTo>
                      <a:cubicBezTo>
                        <a:pt x="341" y="703"/>
                        <a:pt x="347" y="675"/>
                        <a:pt x="363" y="634"/>
                      </a:cubicBezTo>
                      <a:close/>
                      <a:moveTo>
                        <a:pt x="563" y="415"/>
                      </a:moveTo>
                      <a:cubicBezTo>
                        <a:pt x="564" y="413"/>
                        <a:pt x="564" y="412"/>
                        <a:pt x="563" y="410"/>
                      </a:cubicBezTo>
                      <a:cubicBezTo>
                        <a:pt x="564" y="410"/>
                        <a:pt x="564" y="410"/>
                        <a:pt x="564" y="410"/>
                      </a:cubicBezTo>
                      <a:cubicBezTo>
                        <a:pt x="564" y="413"/>
                        <a:pt x="564" y="415"/>
                        <a:pt x="567" y="418"/>
                      </a:cubicBezTo>
                      <a:cubicBezTo>
                        <a:pt x="570" y="423"/>
                        <a:pt x="585" y="445"/>
                        <a:pt x="586" y="446"/>
                      </a:cubicBezTo>
                      <a:cubicBezTo>
                        <a:pt x="586" y="446"/>
                        <a:pt x="586" y="446"/>
                        <a:pt x="586" y="446"/>
                      </a:cubicBezTo>
                      <a:cubicBezTo>
                        <a:pt x="590" y="446"/>
                        <a:pt x="590" y="446"/>
                        <a:pt x="590" y="446"/>
                      </a:cubicBezTo>
                      <a:cubicBezTo>
                        <a:pt x="590" y="446"/>
                        <a:pt x="590" y="446"/>
                        <a:pt x="590" y="446"/>
                      </a:cubicBezTo>
                      <a:cubicBezTo>
                        <a:pt x="590" y="446"/>
                        <a:pt x="589" y="443"/>
                        <a:pt x="584" y="438"/>
                      </a:cubicBezTo>
                      <a:cubicBezTo>
                        <a:pt x="583" y="435"/>
                        <a:pt x="581" y="431"/>
                        <a:pt x="580" y="427"/>
                      </a:cubicBezTo>
                      <a:cubicBezTo>
                        <a:pt x="579" y="424"/>
                        <a:pt x="578" y="420"/>
                        <a:pt x="576" y="418"/>
                      </a:cubicBezTo>
                      <a:cubicBezTo>
                        <a:pt x="578" y="418"/>
                        <a:pt x="579" y="419"/>
                        <a:pt x="581" y="419"/>
                      </a:cubicBezTo>
                      <a:cubicBezTo>
                        <a:pt x="583" y="420"/>
                        <a:pt x="585" y="420"/>
                        <a:pt x="586" y="420"/>
                      </a:cubicBezTo>
                      <a:cubicBezTo>
                        <a:pt x="587" y="424"/>
                        <a:pt x="589" y="428"/>
                        <a:pt x="590" y="431"/>
                      </a:cubicBezTo>
                      <a:cubicBezTo>
                        <a:pt x="592" y="435"/>
                        <a:pt x="594" y="439"/>
                        <a:pt x="594" y="441"/>
                      </a:cubicBezTo>
                      <a:cubicBezTo>
                        <a:pt x="594" y="441"/>
                        <a:pt x="594" y="441"/>
                        <a:pt x="594" y="441"/>
                      </a:cubicBezTo>
                      <a:cubicBezTo>
                        <a:pt x="596" y="445"/>
                        <a:pt x="599" y="455"/>
                        <a:pt x="597" y="463"/>
                      </a:cubicBezTo>
                      <a:cubicBezTo>
                        <a:pt x="586" y="463"/>
                        <a:pt x="565" y="435"/>
                        <a:pt x="563" y="420"/>
                      </a:cubicBezTo>
                      <a:cubicBezTo>
                        <a:pt x="563" y="418"/>
                        <a:pt x="563" y="416"/>
                        <a:pt x="563" y="415"/>
                      </a:cubicBezTo>
                      <a:close/>
                      <a:moveTo>
                        <a:pt x="592" y="406"/>
                      </a:moveTo>
                      <a:cubicBezTo>
                        <a:pt x="621" y="438"/>
                        <a:pt x="621" y="438"/>
                        <a:pt x="621" y="438"/>
                      </a:cubicBezTo>
                      <a:cubicBezTo>
                        <a:pt x="621" y="438"/>
                        <a:pt x="621" y="438"/>
                        <a:pt x="621" y="438"/>
                      </a:cubicBezTo>
                      <a:cubicBezTo>
                        <a:pt x="621" y="438"/>
                        <a:pt x="621" y="438"/>
                        <a:pt x="621" y="438"/>
                      </a:cubicBezTo>
                      <a:cubicBezTo>
                        <a:pt x="622" y="438"/>
                        <a:pt x="622" y="438"/>
                        <a:pt x="622" y="438"/>
                      </a:cubicBezTo>
                      <a:cubicBezTo>
                        <a:pt x="623" y="435"/>
                        <a:pt x="602" y="407"/>
                        <a:pt x="596" y="400"/>
                      </a:cubicBezTo>
                      <a:cubicBezTo>
                        <a:pt x="597" y="400"/>
                        <a:pt x="597" y="401"/>
                        <a:pt x="598" y="401"/>
                      </a:cubicBezTo>
                      <a:cubicBezTo>
                        <a:pt x="600" y="402"/>
                        <a:pt x="601" y="402"/>
                        <a:pt x="602" y="402"/>
                      </a:cubicBezTo>
                      <a:cubicBezTo>
                        <a:pt x="608" y="413"/>
                        <a:pt x="624" y="428"/>
                        <a:pt x="632" y="436"/>
                      </a:cubicBezTo>
                      <a:cubicBezTo>
                        <a:pt x="640" y="441"/>
                        <a:pt x="640" y="443"/>
                        <a:pt x="640" y="455"/>
                      </a:cubicBezTo>
                      <a:cubicBezTo>
                        <a:pt x="619" y="453"/>
                        <a:pt x="603" y="441"/>
                        <a:pt x="590" y="417"/>
                      </a:cubicBezTo>
                      <a:cubicBezTo>
                        <a:pt x="592" y="413"/>
                        <a:pt x="592" y="410"/>
                        <a:pt x="592" y="406"/>
                      </a:cubicBezTo>
                      <a:close/>
                      <a:moveTo>
                        <a:pt x="615" y="404"/>
                      </a:moveTo>
                      <a:cubicBezTo>
                        <a:pt x="616" y="404"/>
                        <a:pt x="616" y="403"/>
                        <a:pt x="616" y="400"/>
                      </a:cubicBezTo>
                      <a:cubicBezTo>
                        <a:pt x="632" y="413"/>
                        <a:pt x="646" y="421"/>
                        <a:pt x="659" y="428"/>
                      </a:cubicBezTo>
                      <a:cubicBezTo>
                        <a:pt x="659" y="428"/>
                        <a:pt x="659" y="428"/>
                        <a:pt x="659" y="428"/>
                      </a:cubicBezTo>
                      <a:cubicBezTo>
                        <a:pt x="662" y="425"/>
                        <a:pt x="662" y="425"/>
                        <a:pt x="662" y="425"/>
                      </a:cubicBezTo>
                      <a:cubicBezTo>
                        <a:pt x="662" y="425"/>
                        <a:pt x="662" y="425"/>
                        <a:pt x="662" y="425"/>
                      </a:cubicBezTo>
                      <a:cubicBezTo>
                        <a:pt x="662" y="424"/>
                        <a:pt x="657" y="419"/>
                        <a:pt x="639" y="407"/>
                      </a:cubicBezTo>
                      <a:cubicBezTo>
                        <a:pt x="629" y="399"/>
                        <a:pt x="617" y="390"/>
                        <a:pt x="616" y="389"/>
                      </a:cubicBezTo>
                      <a:cubicBezTo>
                        <a:pt x="616" y="388"/>
                        <a:pt x="616" y="388"/>
                        <a:pt x="616" y="388"/>
                      </a:cubicBezTo>
                      <a:cubicBezTo>
                        <a:pt x="625" y="395"/>
                        <a:pt x="642" y="406"/>
                        <a:pt x="657" y="415"/>
                      </a:cubicBezTo>
                      <a:cubicBezTo>
                        <a:pt x="661" y="418"/>
                        <a:pt x="666" y="421"/>
                        <a:pt x="670" y="423"/>
                      </a:cubicBezTo>
                      <a:cubicBezTo>
                        <a:pt x="676" y="427"/>
                        <a:pt x="680" y="437"/>
                        <a:pt x="681" y="442"/>
                      </a:cubicBezTo>
                      <a:cubicBezTo>
                        <a:pt x="681" y="444"/>
                        <a:pt x="681" y="445"/>
                        <a:pt x="681" y="445"/>
                      </a:cubicBezTo>
                      <a:cubicBezTo>
                        <a:pt x="672" y="445"/>
                        <a:pt x="656" y="440"/>
                        <a:pt x="643" y="430"/>
                      </a:cubicBezTo>
                      <a:cubicBezTo>
                        <a:pt x="643" y="429"/>
                        <a:pt x="642" y="429"/>
                        <a:pt x="641" y="429"/>
                      </a:cubicBezTo>
                      <a:cubicBezTo>
                        <a:pt x="636" y="427"/>
                        <a:pt x="626" y="423"/>
                        <a:pt x="615" y="404"/>
                      </a:cubicBezTo>
                      <a:cubicBezTo>
                        <a:pt x="615" y="404"/>
                        <a:pt x="615" y="404"/>
                        <a:pt x="615" y="404"/>
                      </a:cubicBezTo>
                      <a:close/>
                      <a:moveTo>
                        <a:pt x="624" y="382"/>
                      </a:moveTo>
                      <a:cubicBezTo>
                        <a:pt x="625" y="382"/>
                        <a:pt x="629" y="384"/>
                        <a:pt x="632" y="386"/>
                      </a:cubicBezTo>
                      <a:cubicBezTo>
                        <a:pt x="635" y="389"/>
                        <a:pt x="638" y="391"/>
                        <a:pt x="640" y="392"/>
                      </a:cubicBezTo>
                      <a:cubicBezTo>
                        <a:pt x="683" y="410"/>
                        <a:pt x="683" y="410"/>
                        <a:pt x="683" y="410"/>
                      </a:cubicBezTo>
                      <a:cubicBezTo>
                        <a:pt x="683" y="410"/>
                        <a:pt x="683" y="410"/>
                        <a:pt x="683" y="410"/>
                      </a:cubicBezTo>
                      <a:cubicBezTo>
                        <a:pt x="684" y="410"/>
                        <a:pt x="684" y="410"/>
                        <a:pt x="684" y="410"/>
                      </a:cubicBezTo>
                      <a:cubicBezTo>
                        <a:pt x="685" y="410"/>
                        <a:pt x="685" y="409"/>
                        <a:pt x="685" y="409"/>
                      </a:cubicBezTo>
                      <a:cubicBezTo>
                        <a:pt x="686" y="403"/>
                        <a:pt x="650" y="386"/>
                        <a:pt x="640" y="382"/>
                      </a:cubicBezTo>
                      <a:cubicBezTo>
                        <a:pt x="640" y="382"/>
                        <a:pt x="640" y="382"/>
                        <a:pt x="640" y="382"/>
                      </a:cubicBezTo>
                      <a:cubicBezTo>
                        <a:pt x="669" y="394"/>
                        <a:pt x="683" y="397"/>
                        <a:pt x="686" y="397"/>
                      </a:cubicBezTo>
                      <a:cubicBezTo>
                        <a:pt x="689" y="397"/>
                        <a:pt x="689" y="397"/>
                        <a:pt x="689" y="397"/>
                      </a:cubicBezTo>
                      <a:cubicBezTo>
                        <a:pt x="690" y="399"/>
                        <a:pt x="692" y="400"/>
                        <a:pt x="693" y="402"/>
                      </a:cubicBezTo>
                      <a:cubicBezTo>
                        <a:pt x="700" y="407"/>
                        <a:pt x="705" y="412"/>
                        <a:pt x="707" y="419"/>
                      </a:cubicBezTo>
                      <a:cubicBezTo>
                        <a:pt x="705" y="420"/>
                        <a:pt x="702" y="420"/>
                        <a:pt x="700" y="420"/>
                      </a:cubicBezTo>
                      <a:cubicBezTo>
                        <a:pt x="693" y="420"/>
                        <a:pt x="687" y="418"/>
                        <a:pt x="682" y="417"/>
                      </a:cubicBezTo>
                      <a:cubicBezTo>
                        <a:pt x="678" y="415"/>
                        <a:pt x="674" y="414"/>
                        <a:pt x="670" y="414"/>
                      </a:cubicBezTo>
                      <a:cubicBezTo>
                        <a:pt x="662" y="412"/>
                        <a:pt x="644" y="402"/>
                        <a:pt x="617" y="381"/>
                      </a:cubicBezTo>
                      <a:cubicBezTo>
                        <a:pt x="620" y="382"/>
                        <a:pt x="622" y="382"/>
                        <a:pt x="624" y="382"/>
                      </a:cubicBezTo>
                      <a:close/>
                      <a:moveTo>
                        <a:pt x="646" y="377"/>
                      </a:moveTo>
                      <a:cubicBezTo>
                        <a:pt x="646" y="377"/>
                        <a:pt x="646" y="377"/>
                        <a:pt x="646" y="377"/>
                      </a:cubicBezTo>
                      <a:cubicBezTo>
                        <a:pt x="663" y="379"/>
                        <a:pt x="694" y="384"/>
                        <a:pt x="705" y="384"/>
                      </a:cubicBezTo>
                      <a:cubicBezTo>
                        <a:pt x="707" y="384"/>
                        <a:pt x="708" y="383"/>
                        <a:pt x="708" y="383"/>
                      </a:cubicBezTo>
                      <a:cubicBezTo>
                        <a:pt x="708" y="382"/>
                        <a:pt x="707" y="381"/>
                        <a:pt x="705" y="381"/>
                      </a:cubicBezTo>
                      <a:cubicBezTo>
                        <a:pt x="705" y="381"/>
                        <a:pt x="705" y="381"/>
                        <a:pt x="705" y="381"/>
                      </a:cubicBezTo>
                      <a:cubicBezTo>
                        <a:pt x="641" y="368"/>
                        <a:pt x="641" y="368"/>
                        <a:pt x="641" y="368"/>
                      </a:cubicBezTo>
                      <a:cubicBezTo>
                        <a:pt x="640" y="367"/>
                        <a:pt x="639" y="366"/>
                        <a:pt x="638" y="365"/>
                      </a:cubicBezTo>
                      <a:cubicBezTo>
                        <a:pt x="638" y="365"/>
                        <a:pt x="638" y="365"/>
                        <a:pt x="638" y="364"/>
                      </a:cubicBezTo>
                      <a:cubicBezTo>
                        <a:pt x="662" y="369"/>
                        <a:pt x="697" y="372"/>
                        <a:pt x="702" y="372"/>
                      </a:cubicBezTo>
                      <a:cubicBezTo>
                        <a:pt x="710" y="372"/>
                        <a:pt x="723" y="379"/>
                        <a:pt x="731" y="386"/>
                      </a:cubicBezTo>
                      <a:cubicBezTo>
                        <a:pt x="719" y="392"/>
                        <a:pt x="711" y="392"/>
                        <a:pt x="700" y="391"/>
                      </a:cubicBezTo>
                      <a:cubicBezTo>
                        <a:pt x="697" y="391"/>
                        <a:pt x="693" y="391"/>
                        <a:pt x="689" y="391"/>
                      </a:cubicBezTo>
                      <a:cubicBezTo>
                        <a:pt x="682" y="391"/>
                        <a:pt x="669" y="387"/>
                        <a:pt x="646" y="378"/>
                      </a:cubicBezTo>
                      <a:lnTo>
                        <a:pt x="646" y="377"/>
                      </a:lnTo>
                      <a:close/>
                      <a:moveTo>
                        <a:pt x="699" y="363"/>
                      </a:moveTo>
                      <a:cubicBezTo>
                        <a:pt x="698" y="363"/>
                        <a:pt x="696" y="364"/>
                        <a:pt x="691" y="364"/>
                      </a:cubicBezTo>
                      <a:cubicBezTo>
                        <a:pt x="680" y="364"/>
                        <a:pt x="662" y="362"/>
                        <a:pt x="644" y="358"/>
                      </a:cubicBezTo>
                      <a:cubicBezTo>
                        <a:pt x="648" y="358"/>
                        <a:pt x="652" y="355"/>
                        <a:pt x="654" y="354"/>
                      </a:cubicBezTo>
                      <a:cubicBezTo>
                        <a:pt x="656" y="354"/>
                        <a:pt x="659" y="354"/>
                        <a:pt x="663" y="354"/>
                      </a:cubicBezTo>
                      <a:cubicBezTo>
                        <a:pt x="670" y="355"/>
                        <a:pt x="678" y="356"/>
                        <a:pt x="686" y="356"/>
                      </a:cubicBezTo>
                      <a:cubicBezTo>
                        <a:pt x="705" y="356"/>
                        <a:pt x="721" y="351"/>
                        <a:pt x="721" y="351"/>
                      </a:cubicBezTo>
                      <a:cubicBezTo>
                        <a:pt x="724" y="350"/>
                        <a:pt x="724" y="350"/>
                        <a:pt x="724" y="350"/>
                      </a:cubicBezTo>
                      <a:cubicBezTo>
                        <a:pt x="694" y="350"/>
                        <a:pt x="694" y="350"/>
                        <a:pt x="694" y="350"/>
                      </a:cubicBezTo>
                      <a:cubicBezTo>
                        <a:pt x="689" y="350"/>
                        <a:pt x="675" y="348"/>
                        <a:pt x="665" y="346"/>
                      </a:cubicBezTo>
                      <a:cubicBezTo>
                        <a:pt x="659" y="345"/>
                        <a:pt x="655" y="345"/>
                        <a:pt x="654" y="345"/>
                      </a:cubicBezTo>
                      <a:cubicBezTo>
                        <a:pt x="651" y="343"/>
                        <a:pt x="651" y="343"/>
                        <a:pt x="651" y="343"/>
                      </a:cubicBezTo>
                      <a:cubicBezTo>
                        <a:pt x="672" y="343"/>
                        <a:pt x="703" y="343"/>
                        <a:pt x="716" y="341"/>
                      </a:cubicBezTo>
                      <a:cubicBezTo>
                        <a:pt x="724" y="341"/>
                        <a:pt x="747" y="348"/>
                        <a:pt x="753" y="353"/>
                      </a:cubicBezTo>
                      <a:cubicBezTo>
                        <a:pt x="736" y="362"/>
                        <a:pt x="723" y="363"/>
                        <a:pt x="716" y="363"/>
                      </a:cubicBezTo>
                      <a:cubicBezTo>
                        <a:pt x="713" y="363"/>
                        <a:pt x="711" y="362"/>
                        <a:pt x="709" y="362"/>
                      </a:cubicBezTo>
                      <a:cubicBezTo>
                        <a:pt x="707" y="362"/>
                        <a:pt x="706" y="362"/>
                        <a:pt x="705" y="362"/>
                      </a:cubicBezTo>
                      <a:cubicBezTo>
                        <a:pt x="702" y="362"/>
                        <a:pt x="701" y="362"/>
                        <a:pt x="699" y="363"/>
                      </a:cubicBezTo>
                      <a:close/>
                      <a:moveTo>
                        <a:pt x="447" y="245"/>
                      </a:moveTo>
                      <a:cubicBezTo>
                        <a:pt x="451" y="241"/>
                        <a:pt x="454" y="238"/>
                        <a:pt x="459" y="233"/>
                      </a:cubicBezTo>
                      <a:cubicBezTo>
                        <a:pt x="456" y="237"/>
                        <a:pt x="451" y="242"/>
                        <a:pt x="447" y="245"/>
                      </a:cubicBezTo>
                      <a:close/>
                      <a:moveTo>
                        <a:pt x="528" y="191"/>
                      </a:moveTo>
                      <a:cubicBezTo>
                        <a:pt x="532" y="187"/>
                        <a:pt x="537" y="182"/>
                        <a:pt x="540" y="179"/>
                      </a:cubicBezTo>
                      <a:cubicBezTo>
                        <a:pt x="541" y="179"/>
                        <a:pt x="542" y="180"/>
                        <a:pt x="542" y="180"/>
                      </a:cubicBezTo>
                      <a:cubicBezTo>
                        <a:pt x="543" y="181"/>
                        <a:pt x="544" y="181"/>
                        <a:pt x="544" y="181"/>
                      </a:cubicBezTo>
                      <a:cubicBezTo>
                        <a:pt x="544" y="182"/>
                        <a:pt x="544" y="182"/>
                        <a:pt x="543" y="183"/>
                      </a:cubicBezTo>
                      <a:cubicBezTo>
                        <a:pt x="539" y="184"/>
                        <a:pt x="533" y="187"/>
                        <a:pt x="528" y="191"/>
                      </a:cubicBezTo>
                      <a:close/>
                      <a:moveTo>
                        <a:pt x="476" y="138"/>
                      </a:moveTo>
                      <a:cubicBezTo>
                        <a:pt x="476" y="135"/>
                        <a:pt x="476" y="135"/>
                        <a:pt x="476" y="135"/>
                      </a:cubicBezTo>
                      <a:cubicBezTo>
                        <a:pt x="478" y="137"/>
                        <a:pt x="478" y="137"/>
                        <a:pt x="478" y="137"/>
                      </a:cubicBezTo>
                      <a:lnTo>
                        <a:pt x="476" y="138"/>
                      </a:lnTo>
                      <a:close/>
                      <a:moveTo>
                        <a:pt x="479" y="132"/>
                      </a:moveTo>
                      <a:cubicBezTo>
                        <a:pt x="481" y="130"/>
                        <a:pt x="481" y="130"/>
                        <a:pt x="481" y="130"/>
                      </a:cubicBezTo>
                      <a:cubicBezTo>
                        <a:pt x="481" y="133"/>
                        <a:pt x="481" y="133"/>
                        <a:pt x="481" y="133"/>
                      </a:cubicBezTo>
                      <a:lnTo>
                        <a:pt x="479" y="132"/>
                      </a:lnTo>
                      <a:close/>
                      <a:moveTo>
                        <a:pt x="489" y="132"/>
                      </a:moveTo>
                      <a:cubicBezTo>
                        <a:pt x="489" y="132"/>
                        <a:pt x="489" y="133"/>
                        <a:pt x="487" y="134"/>
                      </a:cubicBezTo>
                      <a:cubicBezTo>
                        <a:pt x="487" y="132"/>
                        <a:pt x="487" y="132"/>
                        <a:pt x="487" y="132"/>
                      </a:cubicBezTo>
                      <a:cubicBezTo>
                        <a:pt x="487" y="132"/>
                        <a:pt x="487" y="130"/>
                        <a:pt x="489" y="130"/>
                      </a:cubicBezTo>
                      <a:lnTo>
                        <a:pt x="489" y="132"/>
                      </a:lnTo>
                      <a:close/>
                      <a:moveTo>
                        <a:pt x="476" y="145"/>
                      </a:moveTo>
                      <a:cubicBezTo>
                        <a:pt x="476" y="143"/>
                        <a:pt x="476" y="143"/>
                        <a:pt x="476" y="143"/>
                      </a:cubicBezTo>
                      <a:cubicBezTo>
                        <a:pt x="478" y="145"/>
                        <a:pt x="478" y="145"/>
                        <a:pt x="478" y="145"/>
                      </a:cubicBezTo>
                      <a:cubicBezTo>
                        <a:pt x="478" y="147"/>
                        <a:pt x="478" y="147"/>
                        <a:pt x="478" y="147"/>
                      </a:cubicBezTo>
                      <a:cubicBezTo>
                        <a:pt x="476" y="146"/>
                        <a:pt x="476" y="145"/>
                        <a:pt x="476" y="145"/>
                      </a:cubicBezTo>
                      <a:close/>
                      <a:moveTo>
                        <a:pt x="478" y="152"/>
                      </a:moveTo>
                      <a:cubicBezTo>
                        <a:pt x="479" y="152"/>
                        <a:pt x="479" y="153"/>
                        <a:pt x="479" y="153"/>
                      </a:cubicBezTo>
                      <a:cubicBezTo>
                        <a:pt x="478" y="153"/>
                        <a:pt x="478" y="153"/>
                        <a:pt x="478" y="154"/>
                      </a:cubicBezTo>
                      <a:cubicBezTo>
                        <a:pt x="477" y="153"/>
                        <a:pt x="477" y="153"/>
                        <a:pt x="477" y="153"/>
                      </a:cubicBezTo>
                      <a:cubicBezTo>
                        <a:pt x="478" y="153"/>
                        <a:pt x="478" y="153"/>
                        <a:pt x="478" y="152"/>
                      </a:cubicBezTo>
                      <a:close/>
                      <a:moveTo>
                        <a:pt x="484" y="136"/>
                      </a:moveTo>
                      <a:cubicBezTo>
                        <a:pt x="482" y="136"/>
                        <a:pt x="482" y="136"/>
                        <a:pt x="482" y="136"/>
                      </a:cubicBezTo>
                      <a:cubicBezTo>
                        <a:pt x="484" y="135"/>
                        <a:pt x="484" y="135"/>
                        <a:pt x="484" y="135"/>
                      </a:cubicBezTo>
                      <a:cubicBezTo>
                        <a:pt x="486" y="135"/>
                        <a:pt x="486" y="135"/>
                        <a:pt x="486" y="135"/>
                      </a:cubicBezTo>
                      <a:cubicBezTo>
                        <a:pt x="486" y="136"/>
                        <a:pt x="484" y="136"/>
                        <a:pt x="484" y="136"/>
                      </a:cubicBezTo>
                      <a:close/>
                      <a:moveTo>
                        <a:pt x="489" y="137"/>
                      </a:moveTo>
                      <a:cubicBezTo>
                        <a:pt x="489" y="141"/>
                        <a:pt x="489" y="141"/>
                        <a:pt x="489" y="141"/>
                      </a:cubicBezTo>
                      <a:cubicBezTo>
                        <a:pt x="487" y="139"/>
                        <a:pt x="487" y="139"/>
                        <a:pt x="487" y="139"/>
                      </a:cubicBezTo>
                      <a:cubicBezTo>
                        <a:pt x="487" y="139"/>
                        <a:pt x="487" y="138"/>
                        <a:pt x="489" y="137"/>
                      </a:cubicBezTo>
                      <a:close/>
                      <a:moveTo>
                        <a:pt x="484" y="129"/>
                      </a:moveTo>
                      <a:cubicBezTo>
                        <a:pt x="482" y="127"/>
                        <a:pt x="482" y="127"/>
                        <a:pt x="482" y="127"/>
                      </a:cubicBezTo>
                      <a:cubicBezTo>
                        <a:pt x="483" y="127"/>
                        <a:pt x="484" y="127"/>
                        <a:pt x="484" y="126"/>
                      </a:cubicBezTo>
                      <a:cubicBezTo>
                        <a:pt x="485" y="127"/>
                        <a:pt x="485" y="127"/>
                        <a:pt x="486" y="127"/>
                      </a:cubicBezTo>
                      <a:cubicBezTo>
                        <a:pt x="486" y="128"/>
                        <a:pt x="484" y="129"/>
                        <a:pt x="484" y="129"/>
                      </a:cubicBezTo>
                      <a:close/>
                      <a:moveTo>
                        <a:pt x="481" y="123"/>
                      </a:moveTo>
                      <a:cubicBezTo>
                        <a:pt x="481" y="123"/>
                        <a:pt x="479" y="123"/>
                        <a:pt x="479" y="122"/>
                      </a:cubicBezTo>
                      <a:cubicBezTo>
                        <a:pt x="481" y="122"/>
                        <a:pt x="481" y="122"/>
                        <a:pt x="481" y="122"/>
                      </a:cubicBezTo>
                      <a:cubicBezTo>
                        <a:pt x="483" y="123"/>
                        <a:pt x="483" y="123"/>
                        <a:pt x="483" y="123"/>
                      </a:cubicBezTo>
                      <a:lnTo>
                        <a:pt x="481" y="123"/>
                      </a:lnTo>
                      <a:close/>
                      <a:moveTo>
                        <a:pt x="499" y="94"/>
                      </a:moveTo>
                      <a:cubicBezTo>
                        <a:pt x="499" y="94"/>
                        <a:pt x="498" y="95"/>
                        <a:pt x="498" y="95"/>
                      </a:cubicBezTo>
                      <a:cubicBezTo>
                        <a:pt x="498" y="94"/>
                        <a:pt x="498" y="94"/>
                        <a:pt x="498" y="94"/>
                      </a:cubicBezTo>
                      <a:cubicBezTo>
                        <a:pt x="498" y="94"/>
                        <a:pt x="499" y="94"/>
                        <a:pt x="499" y="94"/>
                      </a:cubicBezTo>
                      <a:close/>
                      <a:moveTo>
                        <a:pt x="509" y="94"/>
                      </a:moveTo>
                      <a:cubicBezTo>
                        <a:pt x="509" y="94"/>
                        <a:pt x="510" y="94"/>
                        <a:pt x="510" y="94"/>
                      </a:cubicBezTo>
                      <a:cubicBezTo>
                        <a:pt x="510" y="95"/>
                        <a:pt x="510" y="95"/>
                        <a:pt x="510" y="95"/>
                      </a:cubicBezTo>
                      <a:cubicBezTo>
                        <a:pt x="510" y="95"/>
                        <a:pt x="509" y="94"/>
                        <a:pt x="509" y="94"/>
                      </a:cubicBezTo>
                      <a:close/>
                      <a:moveTo>
                        <a:pt x="505" y="100"/>
                      </a:moveTo>
                      <a:cubicBezTo>
                        <a:pt x="503" y="100"/>
                        <a:pt x="503" y="100"/>
                        <a:pt x="503" y="100"/>
                      </a:cubicBezTo>
                      <a:cubicBezTo>
                        <a:pt x="504" y="100"/>
                        <a:pt x="504" y="99"/>
                        <a:pt x="504" y="99"/>
                      </a:cubicBezTo>
                      <a:cubicBezTo>
                        <a:pt x="504" y="99"/>
                        <a:pt x="504" y="100"/>
                        <a:pt x="505" y="100"/>
                      </a:cubicBezTo>
                      <a:close/>
                      <a:moveTo>
                        <a:pt x="504" y="93"/>
                      </a:moveTo>
                      <a:cubicBezTo>
                        <a:pt x="504" y="93"/>
                        <a:pt x="504" y="93"/>
                        <a:pt x="504" y="93"/>
                      </a:cubicBezTo>
                      <a:cubicBezTo>
                        <a:pt x="504" y="93"/>
                        <a:pt x="504" y="93"/>
                        <a:pt x="504" y="93"/>
                      </a:cubicBezTo>
                      <a:cubicBezTo>
                        <a:pt x="504" y="94"/>
                        <a:pt x="505" y="94"/>
                        <a:pt x="506" y="94"/>
                      </a:cubicBezTo>
                      <a:cubicBezTo>
                        <a:pt x="505" y="95"/>
                        <a:pt x="504" y="95"/>
                        <a:pt x="504" y="96"/>
                      </a:cubicBezTo>
                      <a:cubicBezTo>
                        <a:pt x="504" y="96"/>
                        <a:pt x="504" y="96"/>
                        <a:pt x="504" y="96"/>
                      </a:cubicBezTo>
                      <a:cubicBezTo>
                        <a:pt x="504" y="96"/>
                        <a:pt x="504" y="96"/>
                        <a:pt x="504" y="96"/>
                      </a:cubicBezTo>
                      <a:cubicBezTo>
                        <a:pt x="504" y="95"/>
                        <a:pt x="503" y="95"/>
                        <a:pt x="502" y="94"/>
                      </a:cubicBezTo>
                      <a:cubicBezTo>
                        <a:pt x="503" y="94"/>
                        <a:pt x="504" y="94"/>
                        <a:pt x="504" y="93"/>
                      </a:cubicBezTo>
                      <a:close/>
                      <a:moveTo>
                        <a:pt x="503" y="104"/>
                      </a:moveTo>
                      <a:cubicBezTo>
                        <a:pt x="505" y="104"/>
                        <a:pt x="506" y="106"/>
                        <a:pt x="506" y="109"/>
                      </a:cubicBezTo>
                      <a:cubicBezTo>
                        <a:pt x="506" y="111"/>
                        <a:pt x="505" y="113"/>
                        <a:pt x="503" y="113"/>
                      </a:cubicBezTo>
                      <a:cubicBezTo>
                        <a:pt x="500" y="113"/>
                        <a:pt x="499" y="111"/>
                        <a:pt x="499" y="109"/>
                      </a:cubicBezTo>
                      <a:cubicBezTo>
                        <a:pt x="499" y="106"/>
                        <a:pt x="500" y="104"/>
                        <a:pt x="503" y="104"/>
                      </a:cubicBezTo>
                      <a:close/>
                      <a:moveTo>
                        <a:pt x="503" y="153"/>
                      </a:moveTo>
                      <a:cubicBezTo>
                        <a:pt x="503" y="144"/>
                        <a:pt x="503" y="144"/>
                        <a:pt x="503" y="144"/>
                      </a:cubicBezTo>
                      <a:cubicBezTo>
                        <a:pt x="505" y="147"/>
                        <a:pt x="505" y="150"/>
                        <a:pt x="503" y="153"/>
                      </a:cubicBezTo>
                      <a:close/>
                      <a:moveTo>
                        <a:pt x="505" y="117"/>
                      </a:moveTo>
                      <a:cubicBezTo>
                        <a:pt x="505" y="139"/>
                        <a:pt x="505" y="139"/>
                        <a:pt x="505" y="139"/>
                      </a:cubicBezTo>
                      <a:cubicBezTo>
                        <a:pt x="503" y="139"/>
                        <a:pt x="503" y="139"/>
                        <a:pt x="503" y="139"/>
                      </a:cubicBezTo>
                      <a:cubicBezTo>
                        <a:pt x="501" y="117"/>
                        <a:pt x="501" y="117"/>
                        <a:pt x="501" y="117"/>
                      </a:cubicBezTo>
                      <a:lnTo>
                        <a:pt x="505" y="117"/>
                      </a:lnTo>
                      <a:close/>
                      <a:moveTo>
                        <a:pt x="509" y="154"/>
                      </a:moveTo>
                      <a:cubicBezTo>
                        <a:pt x="509" y="153"/>
                        <a:pt x="510" y="153"/>
                        <a:pt x="511" y="152"/>
                      </a:cubicBezTo>
                      <a:cubicBezTo>
                        <a:pt x="511" y="152"/>
                        <a:pt x="512" y="152"/>
                        <a:pt x="513" y="151"/>
                      </a:cubicBezTo>
                      <a:cubicBezTo>
                        <a:pt x="512" y="153"/>
                        <a:pt x="510" y="154"/>
                        <a:pt x="509" y="154"/>
                      </a:cubicBezTo>
                      <a:close/>
                      <a:moveTo>
                        <a:pt x="509" y="149"/>
                      </a:moveTo>
                      <a:cubicBezTo>
                        <a:pt x="509" y="147"/>
                        <a:pt x="509" y="147"/>
                        <a:pt x="509" y="147"/>
                      </a:cubicBezTo>
                      <a:cubicBezTo>
                        <a:pt x="509" y="147"/>
                        <a:pt x="509" y="145"/>
                        <a:pt x="510" y="145"/>
                      </a:cubicBezTo>
                      <a:cubicBezTo>
                        <a:pt x="510" y="146"/>
                        <a:pt x="510" y="147"/>
                        <a:pt x="509" y="148"/>
                      </a:cubicBezTo>
                      <a:cubicBezTo>
                        <a:pt x="509" y="148"/>
                        <a:pt x="509" y="149"/>
                        <a:pt x="509" y="149"/>
                      </a:cubicBezTo>
                      <a:close/>
                      <a:moveTo>
                        <a:pt x="498" y="149"/>
                      </a:moveTo>
                      <a:cubicBezTo>
                        <a:pt x="498" y="146"/>
                        <a:pt x="498" y="146"/>
                        <a:pt x="498" y="146"/>
                      </a:cubicBezTo>
                      <a:cubicBezTo>
                        <a:pt x="499" y="147"/>
                        <a:pt x="499" y="148"/>
                        <a:pt x="499" y="150"/>
                      </a:cubicBezTo>
                      <a:cubicBezTo>
                        <a:pt x="499" y="150"/>
                        <a:pt x="498" y="149"/>
                        <a:pt x="498" y="149"/>
                      </a:cubicBezTo>
                      <a:close/>
                      <a:moveTo>
                        <a:pt x="484" y="121"/>
                      </a:moveTo>
                      <a:cubicBezTo>
                        <a:pt x="484" y="119"/>
                        <a:pt x="484" y="119"/>
                        <a:pt x="484" y="119"/>
                      </a:cubicBezTo>
                      <a:cubicBezTo>
                        <a:pt x="486" y="119"/>
                        <a:pt x="486" y="119"/>
                        <a:pt x="486" y="119"/>
                      </a:cubicBezTo>
                      <a:cubicBezTo>
                        <a:pt x="486" y="120"/>
                        <a:pt x="485" y="121"/>
                        <a:pt x="484" y="121"/>
                      </a:cubicBezTo>
                      <a:close/>
                      <a:moveTo>
                        <a:pt x="473" y="134"/>
                      </a:moveTo>
                      <a:cubicBezTo>
                        <a:pt x="471" y="132"/>
                        <a:pt x="471" y="132"/>
                        <a:pt x="471" y="132"/>
                      </a:cubicBezTo>
                      <a:cubicBezTo>
                        <a:pt x="472" y="132"/>
                        <a:pt x="473" y="131"/>
                        <a:pt x="473" y="130"/>
                      </a:cubicBezTo>
                      <a:cubicBezTo>
                        <a:pt x="475" y="132"/>
                        <a:pt x="475" y="132"/>
                        <a:pt x="475" y="132"/>
                      </a:cubicBezTo>
                      <a:lnTo>
                        <a:pt x="473" y="134"/>
                      </a:lnTo>
                      <a:close/>
                      <a:moveTo>
                        <a:pt x="366" y="52"/>
                      </a:moveTo>
                      <a:cubicBezTo>
                        <a:pt x="367" y="52"/>
                        <a:pt x="367" y="52"/>
                        <a:pt x="367" y="52"/>
                      </a:cubicBezTo>
                      <a:cubicBezTo>
                        <a:pt x="371" y="73"/>
                        <a:pt x="371" y="73"/>
                        <a:pt x="371" y="73"/>
                      </a:cubicBezTo>
                      <a:lnTo>
                        <a:pt x="366" y="52"/>
                      </a:lnTo>
                      <a:close/>
                      <a:moveTo>
                        <a:pt x="387" y="32"/>
                      </a:moveTo>
                      <a:cubicBezTo>
                        <a:pt x="390" y="32"/>
                        <a:pt x="392" y="35"/>
                        <a:pt x="392" y="38"/>
                      </a:cubicBezTo>
                      <a:cubicBezTo>
                        <a:pt x="392" y="39"/>
                        <a:pt x="392" y="41"/>
                        <a:pt x="391" y="42"/>
                      </a:cubicBezTo>
                      <a:cubicBezTo>
                        <a:pt x="390" y="43"/>
                        <a:pt x="388" y="44"/>
                        <a:pt x="387" y="44"/>
                      </a:cubicBezTo>
                      <a:cubicBezTo>
                        <a:pt x="381" y="44"/>
                        <a:pt x="379" y="41"/>
                        <a:pt x="379" y="38"/>
                      </a:cubicBezTo>
                      <a:cubicBezTo>
                        <a:pt x="379" y="35"/>
                        <a:pt x="381" y="32"/>
                        <a:pt x="387" y="32"/>
                      </a:cubicBezTo>
                      <a:close/>
                      <a:moveTo>
                        <a:pt x="382" y="6"/>
                      </a:moveTo>
                      <a:cubicBezTo>
                        <a:pt x="388" y="6"/>
                        <a:pt x="388" y="6"/>
                        <a:pt x="388" y="6"/>
                      </a:cubicBezTo>
                      <a:cubicBezTo>
                        <a:pt x="386" y="9"/>
                        <a:pt x="385" y="13"/>
                        <a:pt x="386" y="14"/>
                      </a:cubicBezTo>
                      <a:cubicBezTo>
                        <a:pt x="387" y="16"/>
                        <a:pt x="390" y="16"/>
                        <a:pt x="394" y="14"/>
                      </a:cubicBezTo>
                      <a:cubicBezTo>
                        <a:pt x="394" y="18"/>
                        <a:pt x="394" y="18"/>
                        <a:pt x="394" y="18"/>
                      </a:cubicBezTo>
                      <a:cubicBezTo>
                        <a:pt x="391" y="15"/>
                        <a:pt x="387" y="15"/>
                        <a:pt x="386" y="17"/>
                      </a:cubicBezTo>
                      <a:cubicBezTo>
                        <a:pt x="385" y="19"/>
                        <a:pt x="386" y="22"/>
                        <a:pt x="388" y="26"/>
                      </a:cubicBezTo>
                      <a:cubicBezTo>
                        <a:pt x="382" y="26"/>
                        <a:pt x="382" y="26"/>
                        <a:pt x="382" y="26"/>
                      </a:cubicBezTo>
                      <a:cubicBezTo>
                        <a:pt x="385" y="23"/>
                        <a:pt x="386" y="21"/>
                        <a:pt x="385" y="19"/>
                      </a:cubicBezTo>
                      <a:cubicBezTo>
                        <a:pt x="384" y="17"/>
                        <a:pt x="383" y="16"/>
                        <a:pt x="381" y="16"/>
                      </a:cubicBezTo>
                      <a:cubicBezTo>
                        <a:pt x="379" y="16"/>
                        <a:pt x="378" y="16"/>
                        <a:pt x="376" y="17"/>
                      </a:cubicBezTo>
                      <a:cubicBezTo>
                        <a:pt x="376" y="14"/>
                        <a:pt x="376" y="14"/>
                        <a:pt x="376" y="14"/>
                      </a:cubicBezTo>
                      <a:cubicBezTo>
                        <a:pt x="380" y="16"/>
                        <a:pt x="383" y="16"/>
                        <a:pt x="384" y="14"/>
                      </a:cubicBezTo>
                      <a:cubicBezTo>
                        <a:pt x="385" y="13"/>
                        <a:pt x="384" y="9"/>
                        <a:pt x="382" y="6"/>
                      </a:cubicBezTo>
                      <a:close/>
                      <a:moveTo>
                        <a:pt x="405" y="88"/>
                      </a:moveTo>
                      <a:cubicBezTo>
                        <a:pt x="403" y="89"/>
                        <a:pt x="403" y="89"/>
                        <a:pt x="403" y="89"/>
                      </a:cubicBezTo>
                      <a:cubicBezTo>
                        <a:pt x="403" y="87"/>
                        <a:pt x="403" y="87"/>
                        <a:pt x="403" y="87"/>
                      </a:cubicBezTo>
                      <a:lnTo>
                        <a:pt x="405" y="88"/>
                      </a:lnTo>
                      <a:close/>
                      <a:moveTo>
                        <a:pt x="429" y="94"/>
                      </a:moveTo>
                      <a:cubicBezTo>
                        <a:pt x="429" y="96"/>
                        <a:pt x="429" y="96"/>
                        <a:pt x="429" y="96"/>
                      </a:cubicBezTo>
                      <a:cubicBezTo>
                        <a:pt x="429" y="97"/>
                        <a:pt x="429" y="97"/>
                        <a:pt x="428" y="98"/>
                      </a:cubicBezTo>
                      <a:cubicBezTo>
                        <a:pt x="428" y="98"/>
                        <a:pt x="427" y="99"/>
                        <a:pt x="427" y="99"/>
                      </a:cubicBezTo>
                      <a:cubicBezTo>
                        <a:pt x="427" y="99"/>
                        <a:pt x="426" y="98"/>
                        <a:pt x="426" y="98"/>
                      </a:cubicBezTo>
                      <a:lnTo>
                        <a:pt x="429" y="94"/>
                      </a:lnTo>
                      <a:close/>
                      <a:moveTo>
                        <a:pt x="412" y="130"/>
                      </a:moveTo>
                      <a:cubicBezTo>
                        <a:pt x="418" y="131"/>
                        <a:pt x="419" y="132"/>
                        <a:pt x="420" y="134"/>
                      </a:cubicBezTo>
                      <a:cubicBezTo>
                        <a:pt x="422" y="136"/>
                        <a:pt x="423" y="139"/>
                        <a:pt x="429" y="142"/>
                      </a:cubicBezTo>
                      <a:cubicBezTo>
                        <a:pt x="435" y="148"/>
                        <a:pt x="443" y="152"/>
                        <a:pt x="449" y="156"/>
                      </a:cubicBezTo>
                      <a:cubicBezTo>
                        <a:pt x="450" y="156"/>
                        <a:pt x="450" y="156"/>
                        <a:pt x="450" y="157"/>
                      </a:cubicBezTo>
                      <a:cubicBezTo>
                        <a:pt x="434" y="149"/>
                        <a:pt x="417" y="139"/>
                        <a:pt x="412" y="130"/>
                      </a:cubicBezTo>
                      <a:close/>
                      <a:moveTo>
                        <a:pt x="341" y="83"/>
                      </a:moveTo>
                      <a:cubicBezTo>
                        <a:pt x="343" y="86"/>
                        <a:pt x="343" y="86"/>
                        <a:pt x="343" y="86"/>
                      </a:cubicBezTo>
                      <a:cubicBezTo>
                        <a:pt x="343" y="87"/>
                        <a:pt x="341" y="87"/>
                        <a:pt x="341" y="87"/>
                      </a:cubicBezTo>
                      <a:cubicBezTo>
                        <a:pt x="341" y="87"/>
                        <a:pt x="339" y="87"/>
                        <a:pt x="339" y="86"/>
                      </a:cubicBezTo>
                      <a:lnTo>
                        <a:pt x="341" y="83"/>
                      </a:lnTo>
                      <a:close/>
                      <a:moveTo>
                        <a:pt x="362" y="74"/>
                      </a:moveTo>
                      <a:cubicBezTo>
                        <a:pt x="360" y="72"/>
                        <a:pt x="360" y="72"/>
                        <a:pt x="360" y="72"/>
                      </a:cubicBezTo>
                      <a:cubicBezTo>
                        <a:pt x="360" y="71"/>
                        <a:pt x="361" y="71"/>
                        <a:pt x="361" y="70"/>
                      </a:cubicBezTo>
                      <a:cubicBezTo>
                        <a:pt x="362" y="70"/>
                        <a:pt x="362" y="69"/>
                        <a:pt x="363" y="69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lnTo>
                        <a:pt x="362" y="74"/>
                      </a:lnTo>
                      <a:close/>
                      <a:moveTo>
                        <a:pt x="367" y="87"/>
                      </a:moveTo>
                      <a:cubicBezTo>
                        <a:pt x="367" y="89"/>
                        <a:pt x="367" y="89"/>
                        <a:pt x="367" y="89"/>
                      </a:cubicBezTo>
                      <a:cubicBezTo>
                        <a:pt x="366" y="88"/>
                        <a:pt x="366" y="88"/>
                        <a:pt x="366" y="88"/>
                      </a:cubicBezTo>
                      <a:lnTo>
                        <a:pt x="367" y="87"/>
                      </a:lnTo>
                      <a:close/>
                      <a:moveTo>
                        <a:pt x="410" y="72"/>
                      </a:moveTo>
                      <a:cubicBezTo>
                        <a:pt x="408" y="74"/>
                        <a:pt x="408" y="74"/>
                        <a:pt x="408" y="74"/>
                      </a:cubicBezTo>
                      <a:cubicBezTo>
                        <a:pt x="406" y="72"/>
                        <a:pt x="406" y="72"/>
                        <a:pt x="406" y="72"/>
                      </a:cubicBezTo>
                      <a:cubicBezTo>
                        <a:pt x="408" y="69"/>
                        <a:pt x="408" y="69"/>
                        <a:pt x="408" y="69"/>
                      </a:cubicBezTo>
                      <a:cubicBezTo>
                        <a:pt x="408" y="69"/>
                        <a:pt x="409" y="70"/>
                        <a:pt x="409" y="70"/>
                      </a:cubicBezTo>
                      <a:cubicBezTo>
                        <a:pt x="410" y="71"/>
                        <a:pt x="410" y="71"/>
                        <a:pt x="410" y="72"/>
                      </a:cubicBezTo>
                      <a:close/>
                      <a:moveTo>
                        <a:pt x="416" y="104"/>
                      </a:moveTo>
                      <a:cubicBezTo>
                        <a:pt x="416" y="105"/>
                        <a:pt x="417" y="106"/>
                        <a:pt x="418" y="106"/>
                      </a:cubicBezTo>
                      <a:cubicBezTo>
                        <a:pt x="417" y="108"/>
                        <a:pt x="417" y="108"/>
                        <a:pt x="417" y="108"/>
                      </a:cubicBezTo>
                      <a:cubicBezTo>
                        <a:pt x="416" y="107"/>
                        <a:pt x="416" y="106"/>
                        <a:pt x="415" y="106"/>
                      </a:cubicBezTo>
                      <a:lnTo>
                        <a:pt x="416" y="104"/>
                      </a:lnTo>
                      <a:close/>
                      <a:moveTo>
                        <a:pt x="414" y="80"/>
                      </a:moveTo>
                      <a:cubicBezTo>
                        <a:pt x="412" y="78"/>
                        <a:pt x="412" y="78"/>
                        <a:pt x="412" y="78"/>
                      </a:cubicBezTo>
                      <a:cubicBezTo>
                        <a:pt x="414" y="76"/>
                        <a:pt x="414" y="76"/>
                        <a:pt x="414" y="76"/>
                      </a:cubicBezTo>
                      <a:cubicBezTo>
                        <a:pt x="416" y="78"/>
                        <a:pt x="416" y="78"/>
                        <a:pt x="416" y="78"/>
                      </a:cubicBezTo>
                      <a:cubicBezTo>
                        <a:pt x="416" y="79"/>
                        <a:pt x="414" y="80"/>
                        <a:pt x="414" y="80"/>
                      </a:cubicBezTo>
                      <a:close/>
                      <a:moveTo>
                        <a:pt x="419" y="95"/>
                      </a:moveTo>
                      <a:cubicBezTo>
                        <a:pt x="420" y="96"/>
                        <a:pt x="420" y="96"/>
                        <a:pt x="421" y="96"/>
                      </a:cubicBezTo>
                      <a:cubicBezTo>
                        <a:pt x="421" y="98"/>
                        <a:pt x="421" y="98"/>
                        <a:pt x="419" y="98"/>
                      </a:cubicBezTo>
                      <a:cubicBezTo>
                        <a:pt x="417" y="96"/>
                        <a:pt x="417" y="96"/>
                        <a:pt x="417" y="96"/>
                      </a:cubicBezTo>
                      <a:cubicBezTo>
                        <a:pt x="418" y="96"/>
                        <a:pt x="419" y="95"/>
                        <a:pt x="419" y="95"/>
                      </a:cubicBezTo>
                      <a:close/>
                      <a:moveTo>
                        <a:pt x="417" y="83"/>
                      </a:moveTo>
                      <a:cubicBezTo>
                        <a:pt x="419" y="81"/>
                        <a:pt x="419" y="81"/>
                        <a:pt x="419" y="81"/>
                      </a:cubicBezTo>
                      <a:cubicBezTo>
                        <a:pt x="421" y="83"/>
                        <a:pt x="421" y="83"/>
                        <a:pt x="421" y="85"/>
                      </a:cubicBezTo>
                      <a:cubicBezTo>
                        <a:pt x="421" y="87"/>
                        <a:pt x="421" y="87"/>
                        <a:pt x="421" y="87"/>
                      </a:cubicBezTo>
                      <a:cubicBezTo>
                        <a:pt x="419" y="87"/>
                        <a:pt x="419" y="87"/>
                        <a:pt x="419" y="87"/>
                      </a:cubicBezTo>
                      <a:cubicBezTo>
                        <a:pt x="417" y="85"/>
                        <a:pt x="417" y="85"/>
                        <a:pt x="417" y="83"/>
                      </a:cubicBezTo>
                      <a:close/>
                      <a:moveTo>
                        <a:pt x="411" y="88"/>
                      </a:moveTo>
                      <a:cubicBezTo>
                        <a:pt x="413" y="86"/>
                        <a:pt x="413" y="86"/>
                        <a:pt x="413" y="86"/>
                      </a:cubicBezTo>
                      <a:cubicBezTo>
                        <a:pt x="413" y="87"/>
                        <a:pt x="414" y="87"/>
                        <a:pt x="414" y="88"/>
                      </a:cubicBezTo>
                      <a:cubicBezTo>
                        <a:pt x="413" y="88"/>
                        <a:pt x="412" y="88"/>
                        <a:pt x="411" y="88"/>
                      </a:cubicBezTo>
                      <a:close/>
                      <a:moveTo>
                        <a:pt x="424" y="89"/>
                      </a:moveTo>
                      <a:cubicBezTo>
                        <a:pt x="427" y="91"/>
                        <a:pt x="427" y="91"/>
                        <a:pt x="427" y="91"/>
                      </a:cubicBezTo>
                      <a:cubicBezTo>
                        <a:pt x="427" y="92"/>
                        <a:pt x="426" y="92"/>
                        <a:pt x="425" y="93"/>
                      </a:cubicBezTo>
                      <a:cubicBezTo>
                        <a:pt x="425" y="93"/>
                        <a:pt x="424" y="94"/>
                        <a:pt x="424" y="95"/>
                      </a:cubicBezTo>
                      <a:cubicBezTo>
                        <a:pt x="422" y="93"/>
                        <a:pt x="422" y="93"/>
                        <a:pt x="422" y="91"/>
                      </a:cubicBezTo>
                      <a:lnTo>
                        <a:pt x="424" y="89"/>
                      </a:lnTo>
                      <a:close/>
                      <a:moveTo>
                        <a:pt x="425" y="82"/>
                      </a:moveTo>
                      <a:cubicBezTo>
                        <a:pt x="425" y="81"/>
                        <a:pt x="424" y="80"/>
                        <a:pt x="423" y="80"/>
                      </a:cubicBezTo>
                      <a:cubicBezTo>
                        <a:pt x="423" y="79"/>
                        <a:pt x="422" y="79"/>
                        <a:pt x="422" y="78"/>
                      </a:cubicBezTo>
                      <a:cubicBezTo>
                        <a:pt x="424" y="76"/>
                        <a:pt x="424" y="76"/>
                        <a:pt x="424" y="76"/>
                      </a:cubicBezTo>
                      <a:cubicBezTo>
                        <a:pt x="427" y="80"/>
                        <a:pt x="427" y="80"/>
                        <a:pt x="427" y="80"/>
                      </a:cubicBezTo>
                      <a:cubicBezTo>
                        <a:pt x="427" y="81"/>
                        <a:pt x="426" y="82"/>
                        <a:pt x="425" y="82"/>
                      </a:cubicBezTo>
                      <a:close/>
                      <a:moveTo>
                        <a:pt x="421" y="105"/>
                      </a:moveTo>
                      <a:cubicBezTo>
                        <a:pt x="420" y="103"/>
                        <a:pt x="420" y="103"/>
                        <a:pt x="420" y="103"/>
                      </a:cubicBezTo>
                      <a:cubicBezTo>
                        <a:pt x="422" y="101"/>
                        <a:pt x="422" y="101"/>
                        <a:pt x="422" y="99"/>
                      </a:cubicBezTo>
                      <a:cubicBezTo>
                        <a:pt x="424" y="101"/>
                        <a:pt x="424" y="101"/>
                        <a:pt x="424" y="103"/>
                      </a:cubicBezTo>
                      <a:cubicBezTo>
                        <a:pt x="423" y="103"/>
                        <a:pt x="422" y="104"/>
                        <a:pt x="421" y="105"/>
                      </a:cubicBezTo>
                      <a:close/>
                      <a:moveTo>
                        <a:pt x="430" y="83"/>
                      </a:moveTo>
                      <a:cubicBezTo>
                        <a:pt x="432" y="86"/>
                        <a:pt x="432" y="86"/>
                        <a:pt x="432" y="86"/>
                      </a:cubicBezTo>
                      <a:cubicBezTo>
                        <a:pt x="432" y="87"/>
                        <a:pt x="430" y="87"/>
                        <a:pt x="430" y="87"/>
                      </a:cubicBezTo>
                      <a:cubicBezTo>
                        <a:pt x="430" y="87"/>
                        <a:pt x="428" y="87"/>
                        <a:pt x="428" y="86"/>
                      </a:cubicBezTo>
                      <a:lnTo>
                        <a:pt x="430" y="83"/>
                      </a:lnTo>
                      <a:close/>
                      <a:moveTo>
                        <a:pt x="419" y="69"/>
                      </a:moveTo>
                      <a:cubicBezTo>
                        <a:pt x="421" y="73"/>
                        <a:pt x="421" y="73"/>
                        <a:pt x="421" y="73"/>
                      </a:cubicBezTo>
                      <a:cubicBezTo>
                        <a:pt x="421" y="73"/>
                        <a:pt x="421" y="74"/>
                        <a:pt x="419" y="75"/>
                      </a:cubicBezTo>
                      <a:cubicBezTo>
                        <a:pt x="417" y="72"/>
                        <a:pt x="417" y="72"/>
                        <a:pt x="417" y="72"/>
                      </a:cubicBezTo>
                      <a:cubicBezTo>
                        <a:pt x="417" y="71"/>
                        <a:pt x="417" y="71"/>
                        <a:pt x="418" y="70"/>
                      </a:cubicBezTo>
                      <a:cubicBezTo>
                        <a:pt x="418" y="70"/>
                        <a:pt x="419" y="69"/>
                        <a:pt x="419" y="69"/>
                      </a:cubicBezTo>
                      <a:close/>
                      <a:moveTo>
                        <a:pt x="408" y="85"/>
                      </a:moveTo>
                      <a:cubicBezTo>
                        <a:pt x="406" y="83"/>
                        <a:pt x="406" y="83"/>
                        <a:pt x="406" y="83"/>
                      </a:cubicBezTo>
                      <a:cubicBezTo>
                        <a:pt x="408" y="81"/>
                        <a:pt x="408" y="81"/>
                        <a:pt x="408" y="81"/>
                      </a:cubicBezTo>
                      <a:cubicBezTo>
                        <a:pt x="410" y="83"/>
                        <a:pt x="410" y="83"/>
                        <a:pt x="410" y="83"/>
                      </a:cubicBezTo>
                      <a:cubicBezTo>
                        <a:pt x="410" y="85"/>
                        <a:pt x="409" y="85"/>
                        <a:pt x="408" y="85"/>
                      </a:cubicBezTo>
                      <a:close/>
                      <a:moveTo>
                        <a:pt x="403" y="130"/>
                      </a:moveTo>
                      <a:cubicBezTo>
                        <a:pt x="407" y="135"/>
                        <a:pt x="418" y="147"/>
                        <a:pt x="440" y="156"/>
                      </a:cubicBezTo>
                      <a:cubicBezTo>
                        <a:pt x="421" y="150"/>
                        <a:pt x="403" y="139"/>
                        <a:pt x="396" y="130"/>
                      </a:cubicBezTo>
                      <a:lnTo>
                        <a:pt x="403" y="130"/>
                      </a:lnTo>
                      <a:close/>
                      <a:moveTo>
                        <a:pt x="402" y="110"/>
                      </a:moveTo>
                      <a:cubicBezTo>
                        <a:pt x="401" y="110"/>
                        <a:pt x="399" y="109"/>
                        <a:pt x="397" y="109"/>
                      </a:cubicBezTo>
                      <a:cubicBezTo>
                        <a:pt x="399" y="109"/>
                        <a:pt x="401" y="108"/>
                        <a:pt x="403" y="108"/>
                      </a:cubicBezTo>
                      <a:cubicBezTo>
                        <a:pt x="405" y="107"/>
                        <a:pt x="407" y="107"/>
                        <a:pt x="409" y="107"/>
                      </a:cubicBezTo>
                      <a:cubicBezTo>
                        <a:pt x="406" y="109"/>
                        <a:pt x="404" y="110"/>
                        <a:pt x="402" y="110"/>
                      </a:cubicBezTo>
                      <a:close/>
                      <a:moveTo>
                        <a:pt x="348" y="91"/>
                      </a:moveTo>
                      <a:cubicBezTo>
                        <a:pt x="348" y="93"/>
                        <a:pt x="348" y="93"/>
                        <a:pt x="347" y="95"/>
                      </a:cubicBezTo>
                      <a:cubicBezTo>
                        <a:pt x="346" y="94"/>
                        <a:pt x="346" y="93"/>
                        <a:pt x="345" y="93"/>
                      </a:cubicBezTo>
                      <a:cubicBezTo>
                        <a:pt x="345" y="92"/>
                        <a:pt x="344" y="92"/>
                        <a:pt x="344" y="91"/>
                      </a:cubicBezTo>
                      <a:cubicBezTo>
                        <a:pt x="346" y="89"/>
                        <a:pt x="346" y="89"/>
                        <a:pt x="346" y="89"/>
                      </a:cubicBezTo>
                      <a:lnTo>
                        <a:pt x="348" y="91"/>
                      </a:lnTo>
                      <a:close/>
                      <a:moveTo>
                        <a:pt x="352" y="81"/>
                      </a:move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4" y="85"/>
                        <a:pt x="352" y="87"/>
                        <a:pt x="349" y="87"/>
                      </a:cubicBezTo>
                      <a:cubicBezTo>
                        <a:pt x="349" y="85"/>
                        <a:pt x="349" y="85"/>
                        <a:pt x="349" y="85"/>
                      </a:cubicBezTo>
                      <a:cubicBezTo>
                        <a:pt x="349" y="83"/>
                        <a:pt x="349" y="83"/>
                        <a:pt x="352" y="81"/>
                      </a:cubicBezTo>
                      <a:close/>
                      <a:moveTo>
                        <a:pt x="349" y="96"/>
                      </a:moveTo>
                      <a:cubicBezTo>
                        <a:pt x="350" y="96"/>
                        <a:pt x="352" y="95"/>
                        <a:pt x="352" y="94"/>
                      </a:cubicBezTo>
                      <a:cubicBezTo>
                        <a:pt x="354" y="96"/>
                        <a:pt x="354" y="96"/>
                        <a:pt x="354" y="96"/>
                      </a:cubicBezTo>
                      <a:cubicBezTo>
                        <a:pt x="351" y="98"/>
                        <a:pt x="351" y="98"/>
                        <a:pt x="351" y="98"/>
                      </a:cubicBezTo>
                      <a:cubicBezTo>
                        <a:pt x="350" y="98"/>
                        <a:pt x="349" y="98"/>
                        <a:pt x="349" y="96"/>
                      </a:cubicBezTo>
                      <a:close/>
                      <a:moveTo>
                        <a:pt x="357" y="80"/>
                      </a:moveTo>
                      <a:cubicBezTo>
                        <a:pt x="356" y="80"/>
                        <a:pt x="355" y="79"/>
                        <a:pt x="355" y="78"/>
                      </a:cubicBezTo>
                      <a:cubicBezTo>
                        <a:pt x="357" y="76"/>
                        <a:pt x="357" y="76"/>
                        <a:pt x="357" y="76"/>
                      </a:cubicBezTo>
                      <a:cubicBezTo>
                        <a:pt x="359" y="78"/>
                        <a:pt x="359" y="78"/>
                        <a:pt x="359" y="78"/>
                      </a:cubicBezTo>
                      <a:lnTo>
                        <a:pt x="357" y="80"/>
                      </a:lnTo>
                      <a:close/>
                      <a:moveTo>
                        <a:pt x="360" y="83"/>
                      </a:moveTo>
                      <a:cubicBezTo>
                        <a:pt x="362" y="81"/>
                        <a:pt x="362" y="81"/>
                        <a:pt x="362" y="81"/>
                      </a:cubicBezTo>
                      <a:cubicBezTo>
                        <a:pt x="364" y="83"/>
                        <a:pt x="364" y="83"/>
                        <a:pt x="364" y="83"/>
                      </a:cubicBezTo>
                      <a:cubicBezTo>
                        <a:pt x="362" y="85"/>
                        <a:pt x="362" y="85"/>
                        <a:pt x="362" y="85"/>
                      </a:cubicBezTo>
                      <a:cubicBezTo>
                        <a:pt x="362" y="85"/>
                        <a:pt x="360" y="85"/>
                        <a:pt x="360" y="83"/>
                      </a:cubicBezTo>
                      <a:close/>
                      <a:moveTo>
                        <a:pt x="359" y="88"/>
                      </a:moveTo>
                      <a:cubicBezTo>
                        <a:pt x="359" y="88"/>
                        <a:pt x="359" y="88"/>
                        <a:pt x="359" y="88"/>
                      </a:cubicBezTo>
                      <a:cubicBezTo>
                        <a:pt x="359" y="88"/>
                        <a:pt x="358" y="88"/>
                        <a:pt x="357" y="88"/>
                      </a:cubicBezTo>
                      <a:cubicBezTo>
                        <a:pt x="357" y="87"/>
                        <a:pt x="357" y="87"/>
                        <a:pt x="357" y="86"/>
                      </a:cubicBezTo>
                      <a:lnTo>
                        <a:pt x="359" y="88"/>
                      </a:lnTo>
                      <a:close/>
                      <a:moveTo>
                        <a:pt x="362" y="107"/>
                      </a:moveTo>
                      <a:cubicBezTo>
                        <a:pt x="364" y="107"/>
                        <a:pt x="366" y="107"/>
                        <a:pt x="368" y="108"/>
                      </a:cubicBezTo>
                      <a:cubicBezTo>
                        <a:pt x="369" y="108"/>
                        <a:pt x="371" y="109"/>
                        <a:pt x="373" y="109"/>
                      </a:cubicBezTo>
                      <a:cubicBezTo>
                        <a:pt x="371" y="109"/>
                        <a:pt x="370" y="110"/>
                        <a:pt x="369" y="110"/>
                      </a:cubicBezTo>
                      <a:cubicBezTo>
                        <a:pt x="367" y="110"/>
                        <a:pt x="365" y="109"/>
                        <a:pt x="362" y="107"/>
                      </a:cubicBezTo>
                      <a:close/>
                      <a:moveTo>
                        <a:pt x="368" y="130"/>
                      </a:moveTo>
                      <a:cubicBezTo>
                        <a:pt x="375" y="130"/>
                        <a:pt x="375" y="130"/>
                        <a:pt x="375" y="130"/>
                      </a:cubicBezTo>
                      <a:cubicBezTo>
                        <a:pt x="367" y="139"/>
                        <a:pt x="349" y="150"/>
                        <a:pt x="331" y="156"/>
                      </a:cubicBezTo>
                      <a:cubicBezTo>
                        <a:pt x="352" y="147"/>
                        <a:pt x="364" y="135"/>
                        <a:pt x="368" y="130"/>
                      </a:cubicBezTo>
                      <a:close/>
                      <a:moveTo>
                        <a:pt x="382" y="131"/>
                      </a:moveTo>
                      <a:cubicBezTo>
                        <a:pt x="382" y="130"/>
                        <a:pt x="382" y="130"/>
                        <a:pt x="382" y="130"/>
                      </a:cubicBezTo>
                      <a:cubicBezTo>
                        <a:pt x="386" y="130"/>
                        <a:pt x="386" y="130"/>
                        <a:pt x="388" y="131"/>
                      </a:cubicBezTo>
                      <a:lnTo>
                        <a:pt x="382" y="131"/>
                      </a:lnTo>
                      <a:close/>
                      <a:moveTo>
                        <a:pt x="369" y="99"/>
                      </a:moveTo>
                      <a:cubicBezTo>
                        <a:pt x="373" y="102"/>
                        <a:pt x="378" y="104"/>
                        <a:pt x="380" y="108"/>
                      </a:cubicBezTo>
                      <a:cubicBezTo>
                        <a:pt x="376" y="108"/>
                        <a:pt x="372" y="104"/>
                        <a:pt x="369" y="99"/>
                      </a:cubicBezTo>
                      <a:close/>
                      <a:moveTo>
                        <a:pt x="351" y="75"/>
                      </a:moveTo>
                      <a:cubicBezTo>
                        <a:pt x="349" y="74"/>
                        <a:pt x="349" y="73"/>
                        <a:pt x="349" y="73"/>
                      </a:cubicBezTo>
                      <a:cubicBezTo>
                        <a:pt x="349" y="71"/>
                        <a:pt x="350" y="71"/>
                        <a:pt x="351" y="70"/>
                      </a:cubicBezTo>
                      <a:cubicBezTo>
                        <a:pt x="351" y="70"/>
                        <a:pt x="351" y="69"/>
                        <a:pt x="352" y="69"/>
                      </a:cubicBezTo>
                      <a:cubicBezTo>
                        <a:pt x="354" y="72"/>
                        <a:pt x="354" y="72"/>
                        <a:pt x="354" y="72"/>
                      </a:cubicBezTo>
                      <a:lnTo>
                        <a:pt x="351" y="75"/>
                      </a:lnTo>
                      <a:close/>
                      <a:moveTo>
                        <a:pt x="346" y="76"/>
                      </a:moveTo>
                      <a:cubicBezTo>
                        <a:pt x="348" y="78"/>
                        <a:pt x="348" y="78"/>
                        <a:pt x="348" y="78"/>
                      </a:cubicBezTo>
                      <a:cubicBezTo>
                        <a:pt x="348" y="79"/>
                        <a:pt x="348" y="79"/>
                        <a:pt x="347" y="80"/>
                      </a:cubicBezTo>
                      <a:cubicBezTo>
                        <a:pt x="347" y="80"/>
                        <a:pt x="346" y="81"/>
                        <a:pt x="346" y="82"/>
                      </a:cubicBezTo>
                      <a:cubicBezTo>
                        <a:pt x="344" y="82"/>
                        <a:pt x="344" y="80"/>
                        <a:pt x="344" y="80"/>
                      </a:cubicBezTo>
                      <a:cubicBezTo>
                        <a:pt x="344" y="77"/>
                        <a:pt x="344" y="76"/>
                        <a:pt x="346" y="76"/>
                      </a:cubicBezTo>
                      <a:close/>
                      <a:moveTo>
                        <a:pt x="348" y="99"/>
                      </a:moveTo>
                      <a:cubicBezTo>
                        <a:pt x="348" y="101"/>
                        <a:pt x="349" y="101"/>
                        <a:pt x="351" y="103"/>
                      </a:cubicBezTo>
                      <a:cubicBezTo>
                        <a:pt x="349" y="105"/>
                        <a:pt x="349" y="105"/>
                        <a:pt x="349" y="105"/>
                      </a:cubicBezTo>
                      <a:cubicBezTo>
                        <a:pt x="347" y="103"/>
                        <a:pt x="347" y="103"/>
                        <a:pt x="347" y="103"/>
                      </a:cubicBezTo>
                      <a:cubicBezTo>
                        <a:pt x="347" y="101"/>
                        <a:pt x="347" y="101"/>
                        <a:pt x="348" y="99"/>
                      </a:cubicBezTo>
                      <a:close/>
                      <a:moveTo>
                        <a:pt x="356" y="105"/>
                      </a:moveTo>
                      <a:cubicBezTo>
                        <a:pt x="354" y="105"/>
                        <a:pt x="354" y="105"/>
                        <a:pt x="354" y="105"/>
                      </a:cubicBezTo>
                      <a:cubicBezTo>
                        <a:pt x="354" y="105"/>
                        <a:pt x="354" y="105"/>
                        <a:pt x="355" y="104"/>
                      </a:cubicBezTo>
                      <a:lnTo>
                        <a:pt x="356" y="105"/>
                      </a:lnTo>
                      <a:close/>
                      <a:moveTo>
                        <a:pt x="430" y="77"/>
                      </a:moveTo>
                      <a:cubicBezTo>
                        <a:pt x="430" y="75"/>
                        <a:pt x="428" y="73"/>
                        <a:pt x="428" y="72"/>
                      </a:cubicBezTo>
                      <a:cubicBezTo>
                        <a:pt x="428" y="71"/>
                        <a:pt x="428" y="71"/>
                        <a:pt x="429" y="70"/>
                      </a:cubicBezTo>
                      <a:cubicBezTo>
                        <a:pt x="429" y="70"/>
                        <a:pt x="430" y="69"/>
                        <a:pt x="430" y="69"/>
                      </a:cubicBezTo>
                      <a:cubicBezTo>
                        <a:pt x="432" y="73"/>
                        <a:pt x="432" y="73"/>
                        <a:pt x="432" y="73"/>
                      </a:cubicBezTo>
                      <a:cubicBezTo>
                        <a:pt x="432" y="75"/>
                        <a:pt x="432" y="75"/>
                        <a:pt x="430" y="77"/>
                      </a:cubicBezTo>
                      <a:close/>
                      <a:moveTo>
                        <a:pt x="425" y="69"/>
                      </a:moveTo>
                      <a:cubicBezTo>
                        <a:pt x="425" y="68"/>
                        <a:pt x="424" y="67"/>
                        <a:pt x="423" y="67"/>
                      </a:cubicBezTo>
                      <a:cubicBezTo>
                        <a:pt x="423" y="66"/>
                        <a:pt x="422" y="66"/>
                        <a:pt x="422" y="65"/>
                      </a:cubicBezTo>
                      <a:cubicBezTo>
                        <a:pt x="423" y="64"/>
                        <a:pt x="424" y="63"/>
                        <a:pt x="425" y="61"/>
                      </a:cubicBezTo>
                      <a:cubicBezTo>
                        <a:pt x="427" y="65"/>
                        <a:pt x="427" y="65"/>
                        <a:pt x="427" y="65"/>
                      </a:cubicBezTo>
                      <a:cubicBezTo>
                        <a:pt x="427" y="67"/>
                        <a:pt x="427" y="67"/>
                        <a:pt x="425" y="69"/>
                      </a:cubicBezTo>
                      <a:close/>
                      <a:moveTo>
                        <a:pt x="415" y="67"/>
                      </a:moveTo>
                      <a:cubicBezTo>
                        <a:pt x="414" y="67"/>
                        <a:pt x="414" y="68"/>
                        <a:pt x="413" y="68"/>
                      </a:cubicBezTo>
                      <a:cubicBezTo>
                        <a:pt x="411" y="65"/>
                        <a:pt x="411" y="65"/>
                        <a:pt x="411" y="65"/>
                      </a:cubicBezTo>
                      <a:cubicBezTo>
                        <a:pt x="411" y="64"/>
                        <a:pt x="412" y="63"/>
                        <a:pt x="413" y="63"/>
                      </a:cubicBezTo>
                      <a:cubicBezTo>
                        <a:pt x="416" y="65"/>
                        <a:pt x="416" y="65"/>
                        <a:pt x="416" y="65"/>
                      </a:cubicBezTo>
                      <a:cubicBezTo>
                        <a:pt x="416" y="66"/>
                        <a:pt x="415" y="66"/>
                        <a:pt x="415" y="67"/>
                      </a:cubicBezTo>
                      <a:close/>
                      <a:moveTo>
                        <a:pt x="390" y="108"/>
                      </a:moveTo>
                      <a:cubicBezTo>
                        <a:pt x="393" y="104"/>
                        <a:pt x="397" y="102"/>
                        <a:pt x="402" y="99"/>
                      </a:cubicBezTo>
                      <a:cubicBezTo>
                        <a:pt x="399" y="104"/>
                        <a:pt x="395" y="108"/>
                        <a:pt x="390" y="108"/>
                      </a:cubicBezTo>
                      <a:close/>
                      <a:moveTo>
                        <a:pt x="386" y="90"/>
                      </a:moveTo>
                      <a:cubicBezTo>
                        <a:pt x="386" y="104"/>
                        <a:pt x="386" y="104"/>
                        <a:pt x="386" y="104"/>
                      </a:cubicBezTo>
                      <a:cubicBezTo>
                        <a:pt x="385" y="99"/>
                        <a:pt x="385" y="94"/>
                        <a:pt x="386" y="90"/>
                      </a:cubicBezTo>
                      <a:close/>
                      <a:moveTo>
                        <a:pt x="376" y="92"/>
                      </a:moveTo>
                      <a:cubicBezTo>
                        <a:pt x="379" y="94"/>
                        <a:pt x="379" y="95"/>
                        <a:pt x="379" y="97"/>
                      </a:cubicBezTo>
                      <a:cubicBezTo>
                        <a:pt x="379" y="98"/>
                        <a:pt x="380" y="100"/>
                        <a:pt x="380" y="102"/>
                      </a:cubicBezTo>
                      <a:cubicBezTo>
                        <a:pt x="379" y="100"/>
                        <a:pt x="379" y="100"/>
                        <a:pt x="379" y="100"/>
                      </a:cubicBezTo>
                      <a:cubicBezTo>
                        <a:pt x="377" y="98"/>
                        <a:pt x="376" y="94"/>
                        <a:pt x="376" y="92"/>
                      </a:cubicBezTo>
                      <a:close/>
                      <a:moveTo>
                        <a:pt x="359" y="65"/>
                      </a:moveTo>
                      <a:cubicBezTo>
                        <a:pt x="359" y="66"/>
                        <a:pt x="359" y="66"/>
                        <a:pt x="358" y="67"/>
                      </a:cubicBezTo>
                      <a:cubicBezTo>
                        <a:pt x="358" y="67"/>
                        <a:pt x="357" y="68"/>
                        <a:pt x="357" y="68"/>
                      </a:cubicBezTo>
                      <a:cubicBezTo>
                        <a:pt x="355" y="65"/>
                        <a:pt x="355" y="65"/>
                        <a:pt x="355" y="65"/>
                      </a:cubicBezTo>
                      <a:cubicBezTo>
                        <a:pt x="357" y="63"/>
                        <a:pt x="357" y="63"/>
                        <a:pt x="357" y="63"/>
                      </a:cubicBezTo>
                      <a:cubicBezTo>
                        <a:pt x="359" y="63"/>
                        <a:pt x="359" y="65"/>
                        <a:pt x="359" y="65"/>
                      </a:cubicBezTo>
                      <a:close/>
                      <a:moveTo>
                        <a:pt x="347" y="67"/>
                      </a:moveTo>
                      <a:cubicBezTo>
                        <a:pt x="347" y="67"/>
                        <a:pt x="346" y="68"/>
                        <a:pt x="346" y="68"/>
                      </a:cubicBezTo>
                      <a:cubicBezTo>
                        <a:pt x="346" y="68"/>
                        <a:pt x="346" y="67"/>
                        <a:pt x="345" y="67"/>
                      </a:cubicBezTo>
                      <a:cubicBezTo>
                        <a:pt x="345" y="66"/>
                        <a:pt x="344" y="66"/>
                        <a:pt x="344" y="65"/>
                      </a:cubicBezTo>
                      <a:cubicBezTo>
                        <a:pt x="344" y="64"/>
                        <a:pt x="345" y="63"/>
                        <a:pt x="345" y="63"/>
                      </a:cubicBezTo>
                      <a:cubicBezTo>
                        <a:pt x="346" y="62"/>
                        <a:pt x="346" y="62"/>
                        <a:pt x="346" y="61"/>
                      </a:cubicBezTo>
                      <a:cubicBezTo>
                        <a:pt x="348" y="65"/>
                        <a:pt x="348" y="65"/>
                        <a:pt x="348" y="65"/>
                      </a:cubicBezTo>
                      <a:cubicBezTo>
                        <a:pt x="348" y="66"/>
                        <a:pt x="348" y="66"/>
                        <a:pt x="347" y="67"/>
                      </a:cubicBezTo>
                      <a:close/>
                      <a:moveTo>
                        <a:pt x="340" y="77"/>
                      </a:moveTo>
                      <a:cubicBezTo>
                        <a:pt x="339" y="75"/>
                        <a:pt x="339" y="75"/>
                        <a:pt x="339" y="73"/>
                      </a:cubicBezTo>
                      <a:cubicBezTo>
                        <a:pt x="339" y="71"/>
                        <a:pt x="339" y="71"/>
                        <a:pt x="340" y="70"/>
                      </a:cubicBezTo>
                      <a:cubicBezTo>
                        <a:pt x="340" y="70"/>
                        <a:pt x="341" y="69"/>
                        <a:pt x="341" y="69"/>
                      </a:cubicBezTo>
                      <a:cubicBezTo>
                        <a:pt x="343" y="72"/>
                        <a:pt x="343" y="72"/>
                        <a:pt x="343" y="72"/>
                      </a:cubicBezTo>
                      <a:cubicBezTo>
                        <a:pt x="342" y="73"/>
                        <a:pt x="341" y="75"/>
                        <a:pt x="340" y="77"/>
                      </a:cubicBezTo>
                      <a:close/>
                      <a:moveTo>
                        <a:pt x="345" y="98"/>
                      </a:moveTo>
                      <a:cubicBezTo>
                        <a:pt x="344" y="98"/>
                        <a:pt x="344" y="99"/>
                        <a:pt x="344" y="99"/>
                      </a:cubicBezTo>
                      <a:cubicBezTo>
                        <a:pt x="343" y="99"/>
                        <a:pt x="343" y="98"/>
                        <a:pt x="342" y="98"/>
                      </a:cubicBezTo>
                      <a:cubicBezTo>
                        <a:pt x="342" y="97"/>
                        <a:pt x="341" y="97"/>
                        <a:pt x="341" y="96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lnTo>
                        <a:pt x="345" y="98"/>
                      </a:lnTo>
                      <a:close/>
                      <a:moveTo>
                        <a:pt x="357" y="132"/>
                      </a:moveTo>
                      <a:cubicBezTo>
                        <a:pt x="351" y="141"/>
                        <a:pt x="334" y="151"/>
                        <a:pt x="319" y="157"/>
                      </a:cubicBezTo>
                      <a:cubicBezTo>
                        <a:pt x="321" y="156"/>
                        <a:pt x="323" y="155"/>
                        <a:pt x="325" y="154"/>
                      </a:cubicBezTo>
                      <a:cubicBezTo>
                        <a:pt x="335" y="148"/>
                        <a:pt x="346" y="141"/>
                        <a:pt x="352" y="132"/>
                      </a:cubicBezTo>
                      <a:cubicBezTo>
                        <a:pt x="353" y="132"/>
                        <a:pt x="356" y="132"/>
                        <a:pt x="357" y="132"/>
                      </a:cubicBezTo>
                      <a:close/>
                      <a:moveTo>
                        <a:pt x="435" y="82"/>
                      </a:moveTo>
                      <a:cubicBezTo>
                        <a:pt x="433" y="82"/>
                        <a:pt x="433" y="80"/>
                        <a:pt x="433" y="80"/>
                      </a:cubicBezTo>
                      <a:cubicBezTo>
                        <a:pt x="433" y="79"/>
                        <a:pt x="434" y="79"/>
                        <a:pt x="434" y="78"/>
                      </a:cubicBezTo>
                      <a:cubicBezTo>
                        <a:pt x="434" y="78"/>
                        <a:pt x="435" y="78"/>
                        <a:pt x="435" y="78"/>
                      </a:cubicBezTo>
                      <a:lnTo>
                        <a:pt x="435" y="82"/>
                      </a:lnTo>
                      <a:close/>
                      <a:moveTo>
                        <a:pt x="417" y="59"/>
                      </a:moveTo>
                      <a:cubicBezTo>
                        <a:pt x="417" y="57"/>
                        <a:pt x="417" y="57"/>
                        <a:pt x="419" y="55"/>
                      </a:cubicBezTo>
                      <a:cubicBezTo>
                        <a:pt x="421" y="57"/>
                        <a:pt x="421" y="57"/>
                        <a:pt x="421" y="57"/>
                      </a:cubicBezTo>
                      <a:cubicBezTo>
                        <a:pt x="421" y="59"/>
                        <a:pt x="420" y="61"/>
                        <a:pt x="419" y="62"/>
                      </a:cubicBezTo>
                      <a:lnTo>
                        <a:pt x="417" y="59"/>
                      </a:lnTo>
                      <a:close/>
                      <a:moveTo>
                        <a:pt x="409" y="61"/>
                      </a:moveTo>
                      <a:cubicBezTo>
                        <a:pt x="409" y="58"/>
                        <a:pt x="409" y="58"/>
                        <a:pt x="409" y="58"/>
                      </a:cubicBezTo>
                      <a:cubicBezTo>
                        <a:pt x="410" y="58"/>
                        <a:pt x="410" y="59"/>
                        <a:pt x="410" y="59"/>
                      </a:cubicBezTo>
                      <a:lnTo>
                        <a:pt x="409" y="61"/>
                      </a:lnTo>
                      <a:close/>
                      <a:moveTo>
                        <a:pt x="390" y="102"/>
                      </a:moveTo>
                      <a:cubicBezTo>
                        <a:pt x="393" y="96"/>
                        <a:pt x="393" y="96"/>
                        <a:pt x="393" y="96"/>
                      </a:cubicBezTo>
                      <a:cubicBezTo>
                        <a:pt x="393" y="96"/>
                        <a:pt x="393" y="96"/>
                        <a:pt x="393" y="96"/>
                      </a:cubicBezTo>
                      <a:cubicBezTo>
                        <a:pt x="393" y="94"/>
                        <a:pt x="393" y="93"/>
                        <a:pt x="394" y="92"/>
                      </a:cubicBezTo>
                      <a:cubicBezTo>
                        <a:pt x="394" y="94"/>
                        <a:pt x="394" y="98"/>
                        <a:pt x="392" y="100"/>
                      </a:cubicBezTo>
                      <a:lnTo>
                        <a:pt x="390" y="102"/>
                      </a:lnTo>
                      <a:close/>
                      <a:moveTo>
                        <a:pt x="360" y="59"/>
                      </a:moveTo>
                      <a:cubicBezTo>
                        <a:pt x="360" y="59"/>
                        <a:pt x="361" y="58"/>
                        <a:pt x="362" y="58"/>
                      </a:cubicBezTo>
                      <a:cubicBezTo>
                        <a:pt x="362" y="61"/>
                        <a:pt x="362" y="61"/>
                        <a:pt x="362" y="61"/>
                      </a:cubicBezTo>
                      <a:lnTo>
                        <a:pt x="360" y="59"/>
                      </a:lnTo>
                      <a:close/>
                      <a:moveTo>
                        <a:pt x="352" y="62"/>
                      </a:moveTo>
                      <a:cubicBezTo>
                        <a:pt x="351" y="61"/>
                        <a:pt x="349" y="59"/>
                        <a:pt x="349" y="57"/>
                      </a:cubicBezTo>
                      <a:cubicBezTo>
                        <a:pt x="352" y="55"/>
                        <a:pt x="352" y="55"/>
                        <a:pt x="352" y="55"/>
                      </a:cubicBezTo>
                      <a:cubicBezTo>
                        <a:pt x="354" y="57"/>
                        <a:pt x="354" y="57"/>
                        <a:pt x="354" y="59"/>
                      </a:cubicBezTo>
                      <a:lnTo>
                        <a:pt x="352" y="62"/>
                      </a:lnTo>
                      <a:close/>
                      <a:moveTo>
                        <a:pt x="336" y="78"/>
                      </a:moveTo>
                      <a:cubicBezTo>
                        <a:pt x="336" y="78"/>
                        <a:pt x="336" y="78"/>
                        <a:pt x="336" y="78"/>
                      </a:cubicBezTo>
                      <a:cubicBezTo>
                        <a:pt x="337" y="79"/>
                        <a:pt x="338" y="79"/>
                        <a:pt x="338" y="80"/>
                      </a:cubicBezTo>
                      <a:cubicBezTo>
                        <a:pt x="338" y="80"/>
                        <a:pt x="338" y="82"/>
                        <a:pt x="336" y="82"/>
                      </a:cubicBezTo>
                      <a:lnTo>
                        <a:pt x="336" y="78"/>
                      </a:lnTo>
                      <a:close/>
                      <a:moveTo>
                        <a:pt x="297" y="148"/>
                      </a:moveTo>
                      <a:cubicBezTo>
                        <a:pt x="297" y="149"/>
                        <a:pt x="297" y="149"/>
                        <a:pt x="295" y="149"/>
                      </a:cubicBezTo>
                      <a:cubicBezTo>
                        <a:pt x="295" y="148"/>
                        <a:pt x="296" y="148"/>
                        <a:pt x="297" y="148"/>
                      </a:cubicBezTo>
                      <a:close/>
                      <a:moveTo>
                        <a:pt x="284" y="137"/>
                      </a:moveTo>
                      <a:cubicBezTo>
                        <a:pt x="284" y="141"/>
                        <a:pt x="284" y="141"/>
                        <a:pt x="284" y="141"/>
                      </a:cubicBezTo>
                      <a:cubicBezTo>
                        <a:pt x="282" y="139"/>
                        <a:pt x="282" y="139"/>
                        <a:pt x="282" y="139"/>
                      </a:cubicBezTo>
                      <a:cubicBezTo>
                        <a:pt x="282" y="139"/>
                        <a:pt x="282" y="138"/>
                        <a:pt x="284" y="137"/>
                      </a:cubicBezTo>
                      <a:close/>
                      <a:moveTo>
                        <a:pt x="284" y="134"/>
                      </a:moveTo>
                      <a:cubicBezTo>
                        <a:pt x="282" y="133"/>
                        <a:pt x="282" y="132"/>
                        <a:pt x="282" y="132"/>
                      </a:cubicBezTo>
                      <a:cubicBezTo>
                        <a:pt x="282" y="130"/>
                        <a:pt x="282" y="130"/>
                        <a:pt x="282" y="130"/>
                      </a:cubicBezTo>
                      <a:cubicBezTo>
                        <a:pt x="284" y="130"/>
                        <a:pt x="284" y="132"/>
                        <a:pt x="284" y="132"/>
                      </a:cubicBezTo>
                      <a:lnTo>
                        <a:pt x="284" y="134"/>
                      </a:lnTo>
                      <a:close/>
                      <a:moveTo>
                        <a:pt x="290" y="134"/>
                      </a:moveTo>
                      <a:cubicBezTo>
                        <a:pt x="290" y="130"/>
                        <a:pt x="290" y="130"/>
                        <a:pt x="290" y="130"/>
                      </a:cubicBezTo>
                      <a:cubicBezTo>
                        <a:pt x="292" y="132"/>
                        <a:pt x="292" y="132"/>
                        <a:pt x="292" y="132"/>
                      </a:cubicBezTo>
                      <a:cubicBezTo>
                        <a:pt x="292" y="132"/>
                        <a:pt x="291" y="133"/>
                        <a:pt x="290" y="134"/>
                      </a:cubicBezTo>
                      <a:close/>
                      <a:moveTo>
                        <a:pt x="293" y="136"/>
                      </a:moveTo>
                      <a:cubicBezTo>
                        <a:pt x="293" y="135"/>
                        <a:pt x="293" y="135"/>
                        <a:pt x="294" y="135"/>
                      </a:cubicBezTo>
                      <a:cubicBezTo>
                        <a:pt x="294" y="137"/>
                        <a:pt x="294" y="137"/>
                        <a:pt x="294" y="137"/>
                      </a:cubicBezTo>
                      <a:cubicBezTo>
                        <a:pt x="294" y="137"/>
                        <a:pt x="293" y="136"/>
                        <a:pt x="293" y="136"/>
                      </a:cubicBezTo>
                      <a:close/>
                      <a:moveTo>
                        <a:pt x="293" y="147"/>
                      </a:moveTo>
                      <a:cubicBezTo>
                        <a:pt x="293" y="145"/>
                        <a:pt x="293" y="145"/>
                        <a:pt x="293" y="145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4" y="145"/>
                        <a:pt x="294" y="145"/>
                        <a:pt x="294" y="145"/>
                      </a:cubicBezTo>
                      <a:cubicBezTo>
                        <a:pt x="294" y="145"/>
                        <a:pt x="294" y="146"/>
                        <a:pt x="293" y="147"/>
                      </a:cubicBezTo>
                      <a:close/>
                      <a:moveTo>
                        <a:pt x="290" y="138"/>
                      </a:moveTo>
                      <a:cubicBezTo>
                        <a:pt x="292" y="140"/>
                        <a:pt x="292" y="140"/>
                        <a:pt x="292" y="141"/>
                      </a:cubicBezTo>
                      <a:cubicBezTo>
                        <a:pt x="290" y="141"/>
                        <a:pt x="290" y="141"/>
                        <a:pt x="290" y="141"/>
                      </a:cubicBezTo>
                      <a:lnTo>
                        <a:pt x="290" y="138"/>
                      </a:lnTo>
                      <a:close/>
                      <a:moveTo>
                        <a:pt x="287" y="136"/>
                      </a:moveTo>
                      <a:cubicBezTo>
                        <a:pt x="287" y="136"/>
                        <a:pt x="285" y="136"/>
                        <a:pt x="285" y="135"/>
                      </a:cubicBezTo>
                      <a:cubicBezTo>
                        <a:pt x="287" y="135"/>
                        <a:pt x="287" y="135"/>
                        <a:pt x="287" y="135"/>
                      </a:cubicBezTo>
                      <a:cubicBezTo>
                        <a:pt x="288" y="136"/>
                        <a:pt x="288" y="136"/>
                        <a:pt x="288" y="136"/>
                      </a:cubicBezTo>
                      <a:lnTo>
                        <a:pt x="287" y="136"/>
                      </a:lnTo>
                      <a:close/>
                      <a:moveTo>
                        <a:pt x="290" y="149"/>
                      </a:moveTo>
                      <a:cubicBezTo>
                        <a:pt x="290" y="148"/>
                        <a:pt x="290" y="148"/>
                        <a:pt x="290" y="148"/>
                      </a:cubicBezTo>
                      <a:cubicBezTo>
                        <a:pt x="292" y="148"/>
                        <a:pt x="292" y="148"/>
                        <a:pt x="292" y="148"/>
                      </a:cubicBezTo>
                      <a:cubicBezTo>
                        <a:pt x="292" y="148"/>
                        <a:pt x="291" y="149"/>
                        <a:pt x="290" y="149"/>
                      </a:cubicBezTo>
                      <a:close/>
                      <a:moveTo>
                        <a:pt x="292" y="152"/>
                      </a:moveTo>
                      <a:cubicBezTo>
                        <a:pt x="292" y="153"/>
                        <a:pt x="292" y="153"/>
                        <a:pt x="292" y="154"/>
                      </a:cubicBezTo>
                      <a:cubicBezTo>
                        <a:pt x="291" y="153"/>
                        <a:pt x="291" y="153"/>
                        <a:pt x="291" y="153"/>
                      </a:cubicBezTo>
                      <a:cubicBezTo>
                        <a:pt x="291" y="153"/>
                        <a:pt x="292" y="153"/>
                        <a:pt x="292" y="152"/>
                      </a:cubicBezTo>
                      <a:close/>
                      <a:moveTo>
                        <a:pt x="298" y="133"/>
                      </a:moveTo>
                      <a:cubicBezTo>
                        <a:pt x="298" y="133"/>
                        <a:pt x="297" y="132"/>
                        <a:pt x="297" y="132"/>
                      </a:cubicBezTo>
                      <a:cubicBezTo>
                        <a:pt x="297" y="131"/>
                        <a:pt x="298" y="131"/>
                        <a:pt x="298" y="130"/>
                      </a:cubicBezTo>
                      <a:cubicBezTo>
                        <a:pt x="300" y="132"/>
                        <a:pt x="300" y="132"/>
                        <a:pt x="300" y="132"/>
                      </a:cubicBezTo>
                      <a:lnTo>
                        <a:pt x="298" y="133"/>
                      </a:lnTo>
                      <a:close/>
                      <a:moveTo>
                        <a:pt x="290" y="123"/>
                      </a:moveTo>
                      <a:cubicBezTo>
                        <a:pt x="288" y="123"/>
                        <a:pt x="288" y="123"/>
                        <a:pt x="288" y="123"/>
                      </a:cubicBezTo>
                      <a:cubicBezTo>
                        <a:pt x="290" y="122"/>
                        <a:pt x="290" y="122"/>
                        <a:pt x="290" y="122"/>
                      </a:cubicBezTo>
                      <a:cubicBezTo>
                        <a:pt x="292" y="122"/>
                        <a:pt x="292" y="122"/>
                        <a:pt x="292" y="122"/>
                      </a:cubicBezTo>
                      <a:cubicBezTo>
                        <a:pt x="291" y="123"/>
                        <a:pt x="290" y="123"/>
                        <a:pt x="290" y="123"/>
                      </a:cubicBezTo>
                      <a:close/>
                      <a:moveTo>
                        <a:pt x="288" y="127"/>
                      </a:moveTo>
                      <a:cubicBezTo>
                        <a:pt x="287" y="128"/>
                        <a:pt x="287" y="128"/>
                        <a:pt x="287" y="128"/>
                      </a:cubicBezTo>
                      <a:cubicBezTo>
                        <a:pt x="285" y="127"/>
                        <a:pt x="285" y="127"/>
                        <a:pt x="285" y="127"/>
                      </a:cubicBezTo>
                      <a:cubicBezTo>
                        <a:pt x="286" y="127"/>
                        <a:pt x="286" y="126"/>
                        <a:pt x="287" y="126"/>
                      </a:cubicBezTo>
                      <a:cubicBezTo>
                        <a:pt x="287" y="127"/>
                        <a:pt x="287" y="127"/>
                        <a:pt x="288" y="127"/>
                      </a:cubicBezTo>
                      <a:close/>
                      <a:moveTo>
                        <a:pt x="262" y="94"/>
                      </a:moveTo>
                      <a:cubicBezTo>
                        <a:pt x="261" y="95"/>
                        <a:pt x="261" y="95"/>
                        <a:pt x="260" y="95"/>
                      </a:cubicBezTo>
                      <a:cubicBezTo>
                        <a:pt x="260" y="94"/>
                        <a:pt x="260" y="94"/>
                        <a:pt x="260" y="94"/>
                      </a:cubicBezTo>
                      <a:cubicBezTo>
                        <a:pt x="261" y="94"/>
                        <a:pt x="261" y="94"/>
                        <a:pt x="262" y="94"/>
                      </a:cubicBezTo>
                      <a:close/>
                      <a:moveTo>
                        <a:pt x="273" y="94"/>
                      </a:moveTo>
                      <a:cubicBezTo>
                        <a:pt x="273" y="95"/>
                        <a:pt x="273" y="95"/>
                        <a:pt x="273" y="95"/>
                      </a:cubicBezTo>
                      <a:cubicBezTo>
                        <a:pt x="272" y="95"/>
                        <a:pt x="272" y="94"/>
                        <a:pt x="271" y="94"/>
                      </a:cubicBezTo>
                      <a:cubicBezTo>
                        <a:pt x="272" y="94"/>
                        <a:pt x="272" y="94"/>
                        <a:pt x="273" y="94"/>
                      </a:cubicBezTo>
                      <a:close/>
                      <a:moveTo>
                        <a:pt x="266" y="93"/>
                      </a:moveTo>
                      <a:cubicBezTo>
                        <a:pt x="266" y="93"/>
                        <a:pt x="267" y="93"/>
                        <a:pt x="267" y="93"/>
                      </a:cubicBezTo>
                      <a:cubicBezTo>
                        <a:pt x="267" y="93"/>
                        <a:pt x="267" y="93"/>
                        <a:pt x="267" y="93"/>
                      </a:cubicBezTo>
                      <a:cubicBezTo>
                        <a:pt x="267" y="94"/>
                        <a:pt x="267" y="94"/>
                        <a:pt x="268" y="94"/>
                      </a:cubicBezTo>
                      <a:cubicBezTo>
                        <a:pt x="268" y="95"/>
                        <a:pt x="267" y="95"/>
                        <a:pt x="267" y="95"/>
                      </a:cubicBezTo>
                      <a:cubicBezTo>
                        <a:pt x="267" y="95"/>
                        <a:pt x="266" y="94"/>
                        <a:pt x="265" y="94"/>
                      </a:cubicBezTo>
                      <a:cubicBezTo>
                        <a:pt x="266" y="94"/>
                        <a:pt x="266" y="94"/>
                        <a:pt x="266" y="93"/>
                      </a:cubicBezTo>
                      <a:close/>
                      <a:moveTo>
                        <a:pt x="270" y="117"/>
                      </a:moveTo>
                      <a:cubicBezTo>
                        <a:pt x="267" y="139"/>
                        <a:pt x="267" y="139"/>
                        <a:pt x="267" y="139"/>
                      </a:cubicBezTo>
                      <a:cubicBezTo>
                        <a:pt x="266" y="139"/>
                        <a:pt x="266" y="139"/>
                        <a:pt x="266" y="139"/>
                      </a:cubicBezTo>
                      <a:cubicBezTo>
                        <a:pt x="266" y="117"/>
                        <a:pt x="266" y="117"/>
                        <a:pt x="266" y="117"/>
                      </a:cubicBezTo>
                      <a:lnTo>
                        <a:pt x="270" y="117"/>
                      </a:lnTo>
                      <a:close/>
                      <a:moveTo>
                        <a:pt x="268" y="113"/>
                      </a:moveTo>
                      <a:cubicBezTo>
                        <a:pt x="265" y="113"/>
                        <a:pt x="264" y="111"/>
                        <a:pt x="264" y="109"/>
                      </a:cubicBezTo>
                      <a:cubicBezTo>
                        <a:pt x="264" y="106"/>
                        <a:pt x="265" y="104"/>
                        <a:pt x="268" y="104"/>
                      </a:cubicBezTo>
                      <a:cubicBezTo>
                        <a:pt x="270" y="104"/>
                        <a:pt x="271" y="106"/>
                        <a:pt x="271" y="109"/>
                      </a:cubicBezTo>
                      <a:cubicBezTo>
                        <a:pt x="271" y="111"/>
                        <a:pt x="270" y="113"/>
                        <a:pt x="268" y="113"/>
                      </a:cubicBezTo>
                      <a:close/>
                      <a:moveTo>
                        <a:pt x="267" y="144"/>
                      </a:moveTo>
                      <a:cubicBezTo>
                        <a:pt x="267" y="153"/>
                        <a:pt x="267" y="153"/>
                        <a:pt x="267" y="153"/>
                      </a:cubicBezTo>
                      <a:cubicBezTo>
                        <a:pt x="266" y="150"/>
                        <a:pt x="266" y="147"/>
                        <a:pt x="267" y="144"/>
                      </a:cubicBezTo>
                      <a:close/>
                      <a:moveTo>
                        <a:pt x="271" y="151"/>
                      </a:moveTo>
                      <a:cubicBezTo>
                        <a:pt x="271" y="148"/>
                        <a:pt x="271" y="148"/>
                        <a:pt x="271" y="148"/>
                      </a:cubicBezTo>
                      <a:cubicBezTo>
                        <a:pt x="272" y="148"/>
                        <a:pt x="272" y="147"/>
                        <a:pt x="273" y="147"/>
                      </a:cubicBezTo>
                      <a:cubicBezTo>
                        <a:pt x="273" y="148"/>
                        <a:pt x="272" y="150"/>
                        <a:pt x="271" y="151"/>
                      </a:cubicBezTo>
                      <a:close/>
                      <a:moveTo>
                        <a:pt x="258" y="151"/>
                      </a:moveTo>
                      <a:cubicBezTo>
                        <a:pt x="259" y="152"/>
                        <a:pt x="259" y="152"/>
                        <a:pt x="260" y="152"/>
                      </a:cubicBezTo>
                      <a:cubicBezTo>
                        <a:pt x="261" y="153"/>
                        <a:pt x="262" y="153"/>
                        <a:pt x="262" y="154"/>
                      </a:cubicBezTo>
                      <a:cubicBezTo>
                        <a:pt x="260" y="154"/>
                        <a:pt x="258" y="153"/>
                        <a:pt x="258" y="151"/>
                      </a:cubicBezTo>
                      <a:close/>
                      <a:moveTo>
                        <a:pt x="261" y="146"/>
                      </a:moveTo>
                      <a:cubicBezTo>
                        <a:pt x="261" y="147"/>
                        <a:pt x="262" y="147"/>
                        <a:pt x="262" y="148"/>
                      </a:cubicBezTo>
                      <a:cubicBezTo>
                        <a:pt x="261" y="148"/>
                        <a:pt x="261" y="147"/>
                        <a:pt x="261" y="146"/>
                      </a:cubicBezTo>
                      <a:close/>
                      <a:moveTo>
                        <a:pt x="187" y="268"/>
                      </a:moveTo>
                      <a:cubicBezTo>
                        <a:pt x="186" y="267"/>
                        <a:pt x="184" y="266"/>
                        <a:pt x="183" y="265"/>
                      </a:cubicBezTo>
                      <a:cubicBezTo>
                        <a:pt x="181" y="263"/>
                        <a:pt x="179" y="261"/>
                        <a:pt x="176" y="260"/>
                      </a:cubicBezTo>
                      <a:cubicBezTo>
                        <a:pt x="175" y="258"/>
                        <a:pt x="173" y="256"/>
                        <a:pt x="171" y="254"/>
                      </a:cubicBezTo>
                      <a:cubicBezTo>
                        <a:pt x="165" y="248"/>
                        <a:pt x="162" y="244"/>
                        <a:pt x="160" y="244"/>
                      </a:cubicBezTo>
                      <a:cubicBezTo>
                        <a:pt x="160" y="244"/>
                        <a:pt x="160" y="244"/>
                        <a:pt x="160" y="244"/>
                      </a:cubicBezTo>
                      <a:cubicBezTo>
                        <a:pt x="160" y="245"/>
                        <a:pt x="160" y="245"/>
                        <a:pt x="160" y="245"/>
                      </a:cubicBezTo>
                      <a:cubicBezTo>
                        <a:pt x="160" y="247"/>
                        <a:pt x="162" y="255"/>
                        <a:pt x="173" y="263"/>
                      </a:cubicBezTo>
                      <a:cubicBezTo>
                        <a:pt x="187" y="277"/>
                        <a:pt x="188" y="277"/>
                        <a:pt x="188" y="279"/>
                      </a:cubicBezTo>
                      <a:cubicBezTo>
                        <a:pt x="189" y="280"/>
                        <a:pt x="189" y="281"/>
                        <a:pt x="193" y="287"/>
                      </a:cubicBezTo>
                      <a:cubicBezTo>
                        <a:pt x="155" y="260"/>
                        <a:pt x="155" y="260"/>
                        <a:pt x="155" y="260"/>
                      </a:cubicBezTo>
                      <a:cubicBezTo>
                        <a:pt x="148" y="249"/>
                        <a:pt x="137" y="231"/>
                        <a:pt x="141" y="215"/>
                      </a:cubicBezTo>
                      <a:cubicBezTo>
                        <a:pt x="153" y="231"/>
                        <a:pt x="164" y="244"/>
                        <a:pt x="189" y="263"/>
                      </a:cubicBezTo>
                      <a:cubicBezTo>
                        <a:pt x="189" y="265"/>
                        <a:pt x="187" y="267"/>
                        <a:pt x="187" y="268"/>
                      </a:cubicBezTo>
                      <a:close/>
                      <a:moveTo>
                        <a:pt x="231" y="718"/>
                      </a:moveTo>
                      <a:cubicBezTo>
                        <a:pt x="231" y="718"/>
                        <a:pt x="231" y="718"/>
                        <a:pt x="231" y="718"/>
                      </a:cubicBezTo>
                      <a:cubicBezTo>
                        <a:pt x="231" y="718"/>
                        <a:pt x="231" y="718"/>
                        <a:pt x="231" y="718"/>
                      </a:cubicBezTo>
                      <a:cubicBezTo>
                        <a:pt x="220" y="704"/>
                        <a:pt x="216" y="692"/>
                        <a:pt x="217" y="683"/>
                      </a:cubicBezTo>
                      <a:cubicBezTo>
                        <a:pt x="218" y="677"/>
                        <a:pt x="223" y="673"/>
                        <a:pt x="228" y="670"/>
                      </a:cubicBezTo>
                      <a:cubicBezTo>
                        <a:pt x="231" y="667"/>
                        <a:pt x="231" y="667"/>
                        <a:pt x="231" y="667"/>
                      </a:cubicBezTo>
                      <a:cubicBezTo>
                        <a:pt x="231" y="667"/>
                        <a:pt x="231" y="667"/>
                        <a:pt x="231" y="667"/>
                      </a:cubicBezTo>
                      <a:cubicBezTo>
                        <a:pt x="231" y="666"/>
                        <a:pt x="230" y="666"/>
                        <a:pt x="227" y="664"/>
                      </a:cubicBezTo>
                      <a:cubicBezTo>
                        <a:pt x="222" y="660"/>
                        <a:pt x="212" y="653"/>
                        <a:pt x="211" y="643"/>
                      </a:cubicBezTo>
                      <a:cubicBezTo>
                        <a:pt x="211" y="636"/>
                        <a:pt x="214" y="629"/>
                        <a:pt x="222" y="622"/>
                      </a:cubicBezTo>
                      <a:cubicBezTo>
                        <a:pt x="224" y="635"/>
                        <a:pt x="230" y="637"/>
                        <a:pt x="235" y="637"/>
                      </a:cubicBezTo>
                      <a:cubicBezTo>
                        <a:pt x="239" y="637"/>
                        <a:pt x="244" y="635"/>
                        <a:pt x="249" y="631"/>
                      </a:cubicBezTo>
                      <a:cubicBezTo>
                        <a:pt x="250" y="631"/>
                        <a:pt x="251" y="630"/>
                        <a:pt x="252" y="630"/>
                      </a:cubicBezTo>
                      <a:cubicBezTo>
                        <a:pt x="258" y="627"/>
                        <a:pt x="267" y="622"/>
                        <a:pt x="287" y="616"/>
                      </a:cubicBezTo>
                      <a:cubicBezTo>
                        <a:pt x="290" y="616"/>
                        <a:pt x="290" y="616"/>
                        <a:pt x="290" y="616"/>
                      </a:cubicBezTo>
                      <a:cubicBezTo>
                        <a:pt x="294" y="616"/>
                        <a:pt x="301" y="615"/>
                        <a:pt x="308" y="614"/>
                      </a:cubicBezTo>
                      <a:cubicBezTo>
                        <a:pt x="271" y="629"/>
                        <a:pt x="251" y="646"/>
                        <a:pt x="247" y="665"/>
                      </a:cubicBezTo>
                      <a:cubicBezTo>
                        <a:pt x="244" y="682"/>
                        <a:pt x="254" y="700"/>
                        <a:pt x="276" y="719"/>
                      </a:cubicBezTo>
                      <a:cubicBezTo>
                        <a:pt x="276" y="719"/>
                        <a:pt x="276" y="719"/>
                        <a:pt x="276" y="719"/>
                      </a:cubicBezTo>
                      <a:cubicBezTo>
                        <a:pt x="279" y="719"/>
                        <a:pt x="279" y="719"/>
                        <a:pt x="279" y="719"/>
                      </a:cubicBezTo>
                      <a:cubicBezTo>
                        <a:pt x="279" y="718"/>
                        <a:pt x="279" y="718"/>
                        <a:pt x="279" y="718"/>
                      </a:cubicBezTo>
                      <a:cubicBezTo>
                        <a:pt x="279" y="718"/>
                        <a:pt x="278" y="717"/>
                        <a:pt x="276" y="715"/>
                      </a:cubicBezTo>
                      <a:cubicBezTo>
                        <a:pt x="269" y="707"/>
                        <a:pt x="252" y="689"/>
                        <a:pt x="260" y="665"/>
                      </a:cubicBezTo>
                      <a:cubicBezTo>
                        <a:pt x="263" y="651"/>
                        <a:pt x="274" y="639"/>
                        <a:pt x="291" y="629"/>
                      </a:cubicBezTo>
                      <a:cubicBezTo>
                        <a:pt x="286" y="633"/>
                        <a:pt x="282" y="639"/>
                        <a:pt x="281" y="649"/>
                      </a:cubicBezTo>
                      <a:cubicBezTo>
                        <a:pt x="279" y="658"/>
                        <a:pt x="281" y="666"/>
                        <a:pt x="285" y="671"/>
                      </a:cubicBezTo>
                      <a:cubicBezTo>
                        <a:pt x="288" y="674"/>
                        <a:pt x="293" y="676"/>
                        <a:pt x="299" y="675"/>
                      </a:cubicBezTo>
                      <a:cubicBezTo>
                        <a:pt x="295" y="682"/>
                        <a:pt x="291" y="684"/>
                        <a:pt x="286" y="684"/>
                      </a:cubicBezTo>
                      <a:cubicBezTo>
                        <a:pt x="282" y="684"/>
                        <a:pt x="277" y="682"/>
                        <a:pt x="273" y="680"/>
                      </a:cubicBezTo>
                      <a:cubicBezTo>
                        <a:pt x="270" y="679"/>
                        <a:pt x="268" y="678"/>
                        <a:pt x="265" y="677"/>
                      </a:cubicBezTo>
                      <a:cubicBezTo>
                        <a:pt x="265" y="677"/>
                        <a:pt x="265" y="677"/>
                        <a:pt x="265" y="677"/>
                      </a:cubicBezTo>
                      <a:cubicBezTo>
                        <a:pt x="264" y="677"/>
                        <a:pt x="264" y="678"/>
                        <a:pt x="263" y="680"/>
                      </a:cubicBezTo>
                      <a:cubicBezTo>
                        <a:pt x="262" y="688"/>
                        <a:pt x="264" y="708"/>
                        <a:pt x="281" y="714"/>
                      </a:cubicBezTo>
                      <a:cubicBezTo>
                        <a:pt x="284" y="714"/>
                        <a:pt x="288" y="715"/>
                        <a:pt x="291" y="715"/>
                      </a:cubicBezTo>
                      <a:cubicBezTo>
                        <a:pt x="300" y="717"/>
                        <a:pt x="312" y="718"/>
                        <a:pt x="314" y="722"/>
                      </a:cubicBezTo>
                      <a:cubicBezTo>
                        <a:pt x="314" y="723"/>
                        <a:pt x="314" y="724"/>
                        <a:pt x="314" y="726"/>
                      </a:cubicBezTo>
                      <a:cubicBezTo>
                        <a:pt x="312" y="725"/>
                        <a:pt x="311" y="725"/>
                        <a:pt x="310" y="724"/>
                      </a:cubicBezTo>
                      <a:cubicBezTo>
                        <a:pt x="308" y="723"/>
                        <a:pt x="305" y="723"/>
                        <a:pt x="303" y="723"/>
                      </a:cubicBezTo>
                      <a:cubicBezTo>
                        <a:pt x="301" y="723"/>
                        <a:pt x="298" y="724"/>
                        <a:pt x="295" y="726"/>
                      </a:cubicBezTo>
                      <a:cubicBezTo>
                        <a:pt x="287" y="731"/>
                        <a:pt x="279" y="733"/>
                        <a:pt x="273" y="733"/>
                      </a:cubicBezTo>
                      <a:cubicBezTo>
                        <a:pt x="267" y="733"/>
                        <a:pt x="261" y="731"/>
                        <a:pt x="258" y="726"/>
                      </a:cubicBezTo>
                      <a:cubicBezTo>
                        <a:pt x="257" y="726"/>
                        <a:pt x="257" y="726"/>
                        <a:pt x="257" y="726"/>
                      </a:cubicBezTo>
                      <a:cubicBezTo>
                        <a:pt x="248" y="719"/>
                        <a:pt x="248" y="708"/>
                        <a:pt x="248" y="702"/>
                      </a:cubicBezTo>
                      <a:cubicBezTo>
                        <a:pt x="248" y="699"/>
                        <a:pt x="248" y="697"/>
                        <a:pt x="246" y="697"/>
                      </a:cubicBezTo>
                      <a:cubicBezTo>
                        <a:pt x="246" y="697"/>
                        <a:pt x="246" y="697"/>
                        <a:pt x="246" y="697"/>
                      </a:cubicBezTo>
                      <a:cubicBezTo>
                        <a:pt x="246" y="697"/>
                        <a:pt x="246" y="697"/>
                        <a:pt x="246" y="697"/>
                      </a:cubicBezTo>
                      <a:cubicBezTo>
                        <a:pt x="234" y="699"/>
                        <a:pt x="234" y="707"/>
                        <a:pt x="233" y="714"/>
                      </a:cubicBezTo>
                      <a:cubicBezTo>
                        <a:pt x="233" y="716"/>
                        <a:pt x="233" y="719"/>
                        <a:pt x="232" y="721"/>
                      </a:cubicBezTo>
                      <a:cubicBezTo>
                        <a:pt x="231" y="721"/>
                        <a:pt x="231" y="720"/>
                        <a:pt x="231" y="718"/>
                      </a:cubicBezTo>
                      <a:close/>
                      <a:moveTo>
                        <a:pt x="308" y="592"/>
                      </a:moveTo>
                      <a:cubicBezTo>
                        <a:pt x="303" y="597"/>
                        <a:pt x="295" y="600"/>
                        <a:pt x="282" y="600"/>
                      </a:cubicBezTo>
                      <a:cubicBezTo>
                        <a:pt x="279" y="600"/>
                        <a:pt x="276" y="600"/>
                        <a:pt x="275" y="600"/>
                      </a:cubicBezTo>
                      <a:cubicBezTo>
                        <a:pt x="274" y="600"/>
                        <a:pt x="274" y="600"/>
                        <a:pt x="273" y="600"/>
                      </a:cubicBezTo>
                      <a:cubicBezTo>
                        <a:pt x="273" y="600"/>
                        <a:pt x="273" y="600"/>
                        <a:pt x="273" y="600"/>
                      </a:cubicBezTo>
                      <a:cubicBezTo>
                        <a:pt x="273" y="600"/>
                        <a:pt x="273" y="600"/>
                        <a:pt x="273" y="600"/>
                      </a:cubicBezTo>
                      <a:cubicBezTo>
                        <a:pt x="273" y="601"/>
                        <a:pt x="275" y="602"/>
                        <a:pt x="280" y="603"/>
                      </a:cubicBezTo>
                      <a:cubicBezTo>
                        <a:pt x="284" y="604"/>
                        <a:pt x="289" y="605"/>
                        <a:pt x="294" y="605"/>
                      </a:cubicBezTo>
                      <a:cubicBezTo>
                        <a:pt x="300" y="605"/>
                        <a:pt x="308" y="604"/>
                        <a:pt x="314" y="601"/>
                      </a:cubicBezTo>
                      <a:cubicBezTo>
                        <a:pt x="318" y="605"/>
                        <a:pt x="318" y="605"/>
                        <a:pt x="318" y="605"/>
                      </a:cubicBezTo>
                      <a:cubicBezTo>
                        <a:pt x="309" y="608"/>
                        <a:pt x="299" y="611"/>
                        <a:pt x="290" y="611"/>
                      </a:cubicBezTo>
                      <a:cubicBezTo>
                        <a:pt x="280" y="611"/>
                        <a:pt x="271" y="607"/>
                        <a:pt x="264" y="598"/>
                      </a:cubicBezTo>
                      <a:cubicBezTo>
                        <a:pt x="267" y="599"/>
                        <a:pt x="270" y="599"/>
                        <a:pt x="273" y="599"/>
                      </a:cubicBezTo>
                      <a:cubicBezTo>
                        <a:pt x="282" y="599"/>
                        <a:pt x="290" y="596"/>
                        <a:pt x="300" y="588"/>
                      </a:cubicBezTo>
                      <a:lnTo>
                        <a:pt x="308" y="592"/>
                      </a:lnTo>
                      <a:close/>
                      <a:moveTo>
                        <a:pt x="308" y="713"/>
                      </a:moveTo>
                      <a:cubicBezTo>
                        <a:pt x="290" y="708"/>
                        <a:pt x="290" y="708"/>
                        <a:pt x="290" y="708"/>
                      </a:cubicBezTo>
                      <a:cubicBezTo>
                        <a:pt x="290" y="706"/>
                        <a:pt x="290" y="704"/>
                        <a:pt x="289" y="703"/>
                      </a:cubicBezTo>
                      <a:cubicBezTo>
                        <a:pt x="289" y="699"/>
                        <a:pt x="288" y="694"/>
                        <a:pt x="290" y="691"/>
                      </a:cubicBezTo>
                      <a:cubicBezTo>
                        <a:pt x="301" y="688"/>
                        <a:pt x="309" y="678"/>
                        <a:pt x="309" y="672"/>
                      </a:cubicBezTo>
                      <a:cubicBezTo>
                        <a:pt x="309" y="669"/>
                        <a:pt x="303" y="669"/>
                        <a:pt x="296" y="669"/>
                      </a:cubicBezTo>
                      <a:cubicBezTo>
                        <a:pt x="303" y="654"/>
                        <a:pt x="319" y="639"/>
                        <a:pt x="332" y="627"/>
                      </a:cubicBezTo>
                      <a:cubicBezTo>
                        <a:pt x="334" y="625"/>
                        <a:pt x="336" y="623"/>
                        <a:pt x="338" y="621"/>
                      </a:cubicBezTo>
                      <a:cubicBezTo>
                        <a:pt x="343" y="623"/>
                        <a:pt x="343" y="623"/>
                        <a:pt x="343" y="623"/>
                      </a:cubicBezTo>
                      <a:cubicBezTo>
                        <a:pt x="311" y="656"/>
                        <a:pt x="302" y="679"/>
                        <a:pt x="308" y="713"/>
                      </a:cubicBezTo>
                      <a:close/>
                      <a:moveTo>
                        <a:pt x="323" y="626"/>
                      </a:moveTo>
                      <a:cubicBezTo>
                        <a:pt x="310" y="636"/>
                        <a:pt x="297" y="647"/>
                        <a:pt x="289" y="666"/>
                      </a:cubicBezTo>
                      <a:cubicBezTo>
                        <a:pt x="289" y="666"/>
                        <a:pt x="287" y="666"/>
                        <a:pt x="287" y="664"/>
                      </a:cubicBezTo>
                      <a:cubicBezTo>
                        <a:pt x="287" y="664"/>
                        <a:pt x="287" y="664"/>
                        <a:pt x="287" y="664"/>
                      </a:cubicBezTo>
                      <a:cubicBezTo>
                        <a:pt x="280" y="638"/>
                        <a:pt x="302" y="630"/>
                        <a:pt x="320" y="623"/>
                      </a:cubicBezTo>
                      <a:cubicBezTo>
                        <a:pt x="324" y="622"/>
                        <a:pt x="328" y="620"/>
                        <a:pt x="331" y="618"/>
                      </a:cubicBezTo>
                      <a:cubicBezTo>
                        <a:pt x="328" y="621"/>
                        <a:pt x="326" y="624"/>
                        <a:pt x="323" y="626"/>
                      </a:cubicBezTo>
                      <a:close/>
                      <a:moveTo>
                        <a:pt x="283" y="707"/>
                      </a:moveTo>
                      <a:cubicBezTo>
                        <a:pt x="274" y="705"/>
                        <a:pt x="271" y="696"/>
                        <a:pt x="269" y="686"/>
                      </a:cubicBezTo>
                      <a:cubicBezTo>
                        <a:pt x="274" y="688"/>
                        <a:pt x="279" y="690"/>
                        <a:pt x="284" y="691"/>
                      </a:cubicBezTo>
                      <a:cubicBezTo>
                        <a:pt x="284" y="692"/>
                        <a:pt x="283" y="693"/>
                        <a:pt x="283" y="695"/>
                      </a:cubicBezTo>
                      <a:cubicBezTo>
                        <a:pt x="282" y="699"/>
                        <a:pt x="282" y="702"/>
                        <a:pt x="283" y="707"/>
                      </a:cubicBezTo>
                      <a:close/>
                      <a:moveTo>
                        <a:pt x="314" y="704"/>
                      </a:moveTo>
                      <a:cubicBezTo>
                        <a:pt x="311" y="685"/>
                        <a:pt x="319" y="662"/>
                        <a:pt x="325" y="654"/>
                      </a:cubicBezTo>
                      <a:cubicBezTo>
                        <a:pt x="325" y="654"/>
                        <a:pt x="325" y="654"/>
                        <a:pt x="325" y="654"/>
                      </a:cubicBezTo>
                      <a:cubicBezTo>
                        <a:pt x="319" y="667"/>
                        <a:pt x="312" y="686"/>
                        <a:pt x="314" y="704"/>
                      </a:cubicBezTo>
                      <a:close/>
                      <a:moveTo>
                        <a:pt x="326" y="719"/>
                      </a:moveTo>
                      <a:cubicBezTo>
                        <a:pt x="319" y="709"/>
                        <a:pt x="318" y="696"/>
                        <a:pt x="322" y="680"/>
                      </a:cubicBezTo>
                      <a:cubicBezTo>
                        <a:pt x="324" y="670"/>
                        <a:pt x="327" y="666"/>
                        <a:pt x="338" y="646"/>
                      </a:cubicBezTo>
                      <a:cubicBezTo>
                        <a:pt x="341" y="641"/>
                        <a:pt x="345" y="634"/>
                        <a:pt x="349" y="626"/>
                      </a:cubicBezTo>
                      <a:cubicBezTo>
                        <a:pt x="351" y="626"/>
                        <a:pt x="351" y="626"/>
                        <a:pt x="351" y="626"/>
                      </a:cubicBezTo>
                      <a:cubicBezTo>
                        <a:pt x="344" y="637"/>
                        <a:pt x="318" y="685"/>
                        <a:pt x="330" y="719"/>
                      </a:cubicBezTo>
                      <a:cubicBezTo>
                        <a:pt x="332" y="725"/>
                        <a:pt x="337" y="728"/>
                        <a:pt x="341" y="730"/>
                      </a:cubicBezTo>
                      <a:cubicBezTo>
                        <a:pt x="335" y="729"/>
                        <a:pt x="330" y="725"/>
                        <a:pt x="326" y="719"/>
                      </a:cubicBezTo>
                      <a:close/>
                      <a:moveTo>
                        <a:pt x="330" y="698"/>
                      </a:moveTo>
                      <a:cubicBezTo>
                        <a:pt x="336" y="669"/>
                        <a:pt x="347" y="644"/>
                        <a:pt x="355" y="634"/>
                      </a:cubicBezTo>
                      <a:cubicBezTo>
                        <a:pt x="355" y="634"/>
                        <a:pt x="355" y="634"/>
                        <a:pt x="355" y="634"/>
                      </a:cubicBezTo>
                      <a:cubicBezTo>
                        <a:pt x="355" y="629"/>
                        <a:pt x="355" y="629"/>
                        <a:pt x="355" y="629"/>
                      </a:cubicBezTo>
                      <a:cubicBezTo>
                        <a:pt x="356" y="629"/>
                        <a:pt x="356" y="629"/>
                        <a:pt x="356" y="629"/>
                      </a:cubicBezTo>
                      <a:cubicBezTo>
                        <a:pt x="355" y="635"/>
                        <a:pt x="353" y="640"/>
                        <a:pt x="351" y="646"/>
                      </a:cubicBezTo>
                      <a:cubicBezTo>
                        <a:pt x="343" y="671"/>
                        <a:pt x="335" y="696"/>
                        <a:pt x="348" y="725"/>
                      </a:cubicBezTo>
                      <a:cubicBezTo>
                        <a:pt x="335" y="720"/>
                        <a:pt x="333" y="715"/>
                        <a:pt x="330" y="698"/>
                      </a:cubicBezTo>
                      <a:close/>
                      <a:moveTo>
                        <a:pt x="304" y="730"/>
                      </a:moveTo>
                      <a:cubicBezTo>
                        <a:pt x="306" y="730"/>
                        <a:pt x="308" y="731"/>
                        <a:pt x="310" y="732"/>
                      </a:cubicBezTo>
                      <a:cubicBezTo>
                        <a:pt x="312" y="733"/>
                        <a:pt x="314" y="734"/>
                        <a:pt x="315" y="734"/>
                      </a:cubicBezTo>
                      <a:cubicBezTo>
                        <a:pt x="317" y="734"/>
                        <a:pt x="319" y="733"/>
                        <a:pt x="320" y="729"/>
                      </a:cubicBezTo>
                      <a:cubicBezTo>
                        <a:pt x="327" y="733"/>
                        <a:pt x="335" y="734"/>
                        <a:pt x="343" y="734"/>
                      </a:cubicBezTo>
                      <a:cubicBezTo>
                        <a:pt x="344" y="734"/>
                        <a:pt x="344" y="734"/>
                        <a:pt x="344" y="734"/>
                      </a:cubicBezTo>
                      <a:cubicBezTo>
                        <a:pt x="344" y="734"/>
                        <a:pt x="344" y="734"/>
                        <a:pt x="344" y="734"/>
                      </a:cubicBezTo>
                      <a:cubicBezTo>
                        <a:pt x="344" y="734"/>
                        <a:pt x="345" y="733"/>
                        <a:pt x="345" y="732"/>
                      </a:cubicBezTo>
                      <a:cubicBezTo>
                        <a:pt x="346" y="732"/>
                        <a:pt x="346" y="732"/>
                        <a:pt x="347" y="732"/>
                      </a:cubicBezTo>
                      <a:cubicBezTo>
                        <a:pt x="349" y="733"/>
                        <a:pt x="350" y="733"/>
                        <a:pt x="351" y="734"/>
                      </a:cubicBezTo>
                      <a:cubicBezTo>
                        <a:pt x="346" y="739"/>
                        <a:pt x="338" y="741"/>
                        <a:pt x="329" y="741"/>
                      </a:cubicBezTo>
                      <a:cubicBezTo>
                        <a:pt x="317" y="741"/>
                        <a:pt x="306" y="737"/>
                        <a:pt x="301" y="731"/>
                      </a:cubicBezTo>
                      <a:cubicBezTo>
                        <a:pt x="302" y="730"/>
                        <a:pt x="303" y="730"/>
                        <a:pt x="304" y="730"/>
                      </a:cubicBezTo>
                      <a:close/>
                      <a:moveTo>
                        <a:pt x="522" y="220"/>
                      </a:moveTo>
                      <a:cubicBezTo>
                        <a:pt x="537" y="222"/>
                        <a:pt x="545" y="225"/>
                        <a:pt x="551" y="227"/>
                      </a:cubicBezTo>
                      <a:cubicBezTo>
                        <a:pt x="554" y="228"/>
                        <a:pt x="556" y="228"/>
                        <a:pt x="558" y="229"/>
                      </a:cubicBezTo>
                      <a:cubicBezTo>
                        <a:pt x="557" y="229"/>
                        <a:pt x="557" y="229"/>
                        <a:pt x="557" y="229"/>
                      </a:cubicBezTo>
                      <a:lnTo>
                        <a:pt x="522" y="220"/>
                      </a:lnTo>
                      <a:close/>
                      <a:moveTo>
                        <a:pt x="219" y="186"/>
                      </a:moveTo>
                      <a:cubicBezTo>
                        <a:pt x="230" y="188"/>
                        <a:pt x="240" y="198"/>
                        <a:pt x="247" y="205"/>
                      </a:cubicBezTo>
                      <a:cubicBezTo>
                        <a:pt x="248" y="206"/>
                        <a:pt x="248" y="206"/>
                        <a:pt x="248" y="206"/>
                      </a:cubicBezTo>
                      <a:cubicBezTo>
                        <a:pt x="242" y="203"/>
                        <a:pt x="238" y="201"/>
                        <a:pt x="233" y="201"/>
                      </a:cubicBezTo>
                      <a:cubicBezTo>
                        <a:pt x="230" y="201"/>
                        <a:pt x="227" y="201"/>
                        <a:pt x="222" y="203"/>
                      </a:cubicBezTo>
                      <a:cubicBezTo>
                        <a:pt x="220" y="203"/>
                        <a:pt x="219" y="203"/>
                        <a:pt x="217" y="202"/>
                      </a:cubicBezTo>
                      <a:cubicBezTo>
                        <a:pt x="214" y="202"/>
                        <a:pt x="211" y="201"/>
                        <a:pt x="208" y="201"/>
                      </a:cubicBezTo>
                      <a:cubicBezTo>
                        <a:pt x="204" y="201"/>
                        <a:pt x="201" y="202"/>
                        <a:pt x="198" y="203"/>
                      </a:cubicBezTo>
                      <a:cubicBezTo>
                        <a:pt x="201" y="191"/>
                        <a:pt x="211" y="186"/>
                        <a:pt x="219" y="186"/>
                      </a:cubicBezTo>
                      <a:close/>
                      <a:moveTo>
                        <a:pt x="227" y="181"/>
                      </a:moveTo>
                      <a:cubicBezTo>
                        <a:pt x="227" y="181"/>
                        <a:pt x="227" y="181"/>
                        <a:pt x="228" y="180"/>
                      </a:cubicBezTo>
                      <a:cubicBezTo>
                        <a:pt x="229" y="180"/>
                        <a:pt x="229" y="179"/>
                        <a:pt x="230" y="179"/>
                      </a:cubicBezTo>
                      <a:cubicBezTo>
                        <a:pt x="236" y="182"/>
                        <a:pt x="240" y="187"/>
                        <a:pt x="244" y="193"/>
                      </a:cubicBezTo>
                      <a:cubicBezTo>
                        <a:pt x="239" y="188"/>
                        <a:pt x="232" y="185"/>
                        <a:pt x="228" y="183"/>
                      </a:cubicBezTo>
                      <a:cubicBezTo>
                        <a:pt x="227" y="182"/>
                        <a:pt x="227" y="182"/>
                        <a:pt x="227" y="181"/>
                      </a:cubicBezTo>
                      <a:close/>
                      <a:moveTo>
                        <a:pt x="249" y="220"/>
                      </a:moveTo>
                      <a:cubicBezTo>
                        <a:pt x="214" y="229"/>
                        <a:pt x="214" y="229"/>
                        <a:pt x="214" y="229"/>
                      </a:cubicBezTo>
                      <a:cubicBezTo>
                        <a:pt x="212" y="230"/>
                        <a:pt x="211" y="230"/>
                        <a:pt x="209" y="230"/>
                      </a:cubicBezTo>
                      <a:cubicBezTo>
                        <a:pt x="208" y="230"/>
                        <a:pt x="207" y="230"/>
                        <a:pt x="206" y="230"/>
                      </a:cubicBezTo>
                      <a:cubicBezTo>
                        <a:pt x="211" y="230"/>
                        <a:pt x="214" y="229"/>
                        <a:pt x="219" y="227"/>
                      </a:cubicBezTo>
                      <a:cubicBezTo>
                        <a:pt x="225" y="225"/>
                        <a:pt x="234" y="222"/>
                        <a:pt x="249" y="220"/>
                      </a:cubicBezTo>
                      <a:close/>
                      <a:moveTo>
                        <a:pt x="260" y="116"/>
                      </a:moveTo>
                      <a:cubicBezTo>
                        <a:pt x="260" y="116"/>
                        <a:pt x="260" y="116"/>
                        <a:pt x="260" y="116"/>
                      </a:cubicBezTo>
                      <a:cubicBezTo>
                        <a:pt x="260" y="116"/>
                        <a:pt x="260" y="116"/>
                        <a:pt x="260" y="116"/>
                      </a:cubicBezTo>
                      <a:cubicBezTo>
                        <a:pt x="260" y="116"/>
                        <a:pt x="260" y="116"/>
                        <a:pt x="260" y="116"/>
                      </a:cubicBezTo>
                      <a:close/>
                    </a:path>
                  </a:pathLst>
                </a:custGeom>
                <a:grpFill/>
                <a:ln w="63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71" name="Oval 8"/>
                <p:cNvSpPr>
                  <a:spLocks noChangeArrowheads="1"/>
                </p:cNvSpPr>
                <p:nvPr/>
              </p:nvSpPr>
              <p:spPr bwMode="auto">
                <a:xfrm>
                  <a:off x="10507663" y="3656013"/>
                  <a:ext cx="14288" cy="20638"/>
                </a:xfrm>
                <a:prstGeom prst="ellipse">
                  <a:avLst/>
                </a:prstGeom>
                <a:grpFill/>
                <a:ln w="63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72" name="Freeform 9"/>
                <p:cNvSpPr>
                  <a:spLocks noEditPoints="1"/>
                </p:cNvSpPr>
                <p:nvPr/>
              </p:nvSpPr>
              <p:spPr bwMode="auto">
                <a:xfrm>
                  <a:off x="10293350" y="3487738"/>
                  <a:ext cx="411163" cy="487363"/>
                </a:xfrm>
                <a:custGeom>
                  <a:avLst/>
                  <a:gdLst/>
                  <a:ahLst/>
                  <a:cxnLst>
                    <a:cxn ang="0">
                      <a:pos x="259" y="69"/>
                    </a:cxn>
                    <a:cxn ang="0">
                      <a:pos x="259" y="69"/>
                    </a:cxn>
                    <a:cxn ang="0">
                      <a:pos x="133" y="0"/>
                    </a:cxn>
                    <a:cxn ang="0">
                      <a:pos x="133" y="0"/>
                    </a:cxn>
                    <a:cxn ang="0">
                      <a:pos x="129" y="0"/>
                    </a:cxn>
                    <a:cxn ang="0">
                      <a:pos x="129" y="0"/>
                    </a:cxn>
                    <a:cxn ang="0">
                      <a:pos x="0" y="69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129" y="310"/>
                    </a:cxn>
                    <a:cxn ang="0">
                      <a:pos x="132" y="310"/>
                    </a:cxn>
                    <a:cxn ang="0">
                      <a:pos x="133" y="310"/>
                    </a:cxn>
                    <a:cxn ang="0">
                      <a:pos x="262" y="73"/>
                    </a:cxn>
                    <a:cxn ang="0">
                      <a:pos x="262" y="72"/>
                    </a:cxn>
                    <a:cxn ang="0">
                      <a:pos x="259" y="69"/>
                    </a:cxn>
                    <a:cxn ang="0">
                      <a:pos x="256" y="75"/>
                    </a:cxn>
                    <a:cxn ang="0">
                      <a:pos x="130" y="301"/>
                    </a:cxn>
                    <a:cxn ang="0">
                      <a:pos x="6" y="75"/>
                    </a:cxn>
                    <a:cxn ang="0">
                      <a:pos x="130" y="6"/>
                    </a:cxn>
                    <a:cxn ang="0">
                      <a:pos x="256" y="75"/>
                    </a:cxn>
                  </a:cxnLst>
                  <a:rect l="0" t="0" r="r" b="b"/>
                  <a:pathLst>
                    <a:path w="262" h="310">
                      <a:moveTo>
                        <a:pt x="259" y="69"/>
                      </a:moveTo>
                      <a:cubicBezTo>
                        <a:pt x="259" y="69"/>
                        <a:pt x="259" y="69"/>
                        <a:pt x="259" y="69"/>
                      </a:cubicBezTo>
                      <a:cubicBezTo>
                        <a:pt x="208" y="62"/>
                        <a:pt x="170" y="41"/>
                        <a:pt x="133" y="0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29" y="0"/>
                        <a:pt x="129" y="0"/>
                        <a:pt x="129" y="0"/>
                      </a:cubicBezTo>
                      <a:cubicBezTo>
                        <a:pt x="129" y="0"/>
                        <a:pt x="129" y="0"/>
                        <a:pt x="129" y="0"/>
                      </a:cubicBezTo>
                      <a:cubicBezTo>
                        <a:pt x="96" y="34"/>
                        <a:pt x="61" y="59"/>
                        <a:pt x="0" y="69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0" y="154"/>
                        <a:pt x="14" y="255"/>
                        <a:pt x="129" y="310"/>
                      </a:cubicBezTo>
                      <a:cubicBezTo>
                        <a:pt x="132" y="310"/>
                        <a:pt x="132" y="310"/>
                        <a:pt x="132" y="310"/>
                      </a:cubicBezTo>
                      <a:cubicBezTo>
                        <a:pt x="133" y="310"/>
                        <a:pt x="133" y="310"/>
                        <a:pt x="133" y="310"/>
                      </a:cubicBezTo>
                      <a:cubicBezTo>
                        <a:pt x="231" y="263"/>
                        <a:pt x="254" y="187"/>
                        <a:pt x="262" y="73"/>
                      </a:cubicBezTo>
                      <a:cubicBezTo>
                        <a:pt x="262" y="72"/>
                        <a:pt x="262" y="72"/>
                        <a:pt x="262" y="72"/>
                      </a:cubicBezTo>
                      <a:lnTo>
                        <a:pt x="259" y="69"/>
                      </a:lnTo>
                      <a:close/>
                      <a:moveTo>
                        <a:pt x="256" y="75"/>
                      </a:moveTo>
                      <a:cubicBezTo>
                        <a:pt x="248" y="188"/>
                        <a:pt x="225" y="258"/>
                        <a:pt x="130" y="301"/>
                      </a:cubicBezTo>
                      <a:cubicBezTo>
                        <a:pt x="43" y="260"/>
                        <a:pt x="6" y="192"/>
                        <a:pt x="6" y="75"/>
                      </a:cubicBezTo>
                      <a:cubicBezTo>
                        <a:pt x="63" y="66"/>
                        <a:pt x="95" y="42"/>
                        <a:pt x="130" y="6"/>
                      </a:cubicBezTo>
                      <a:cubicBezTo>
                        <a:pt x="169" y="46"/>
                        <a:pt x="203" y="65"/>
                        <a:pt x="256" y="75"/>
                      </a:cubicBezTo>
                      <a:close/>
                    </a:path>
                  </a:pathLst>
                </a:custGeom>
                <a:grpFill/>
                <a:ln w="63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73" name="Freeform 10"/>
                <p:cNvSpPr>
                  <a:spLocks noEditPoints="1"/>
                </p:cNvSpPr>
                <p:nvPr/>
              </p:nvSpPr>
              <p:spPr bwMode="auto">
                <a:xfrm>
                  <a:off x="10321925" y="3519488"/>
                  <a:ext cx="350838" cy="428625"/>
                </a:xfrm>
                <a:custGeom>
                  <a:avLst/>
                  <a:gdLst/>
                  <a:ahLst/>
                  <a:cxnLst>
                    <a:cxn ang="0">
                      <a:pos x="79" y="52"/>
                    </a:cxn>
                    <a:cxn ang="0">
                      <a:pos x="87" y="80"/>
                    </a:cxn>
                    <a:cxn ang="0">
                      <a:pos x="70" y="148"/>
                    </a:cxn>
                    <a:cxn ang="0">
                      <a:pos x="47" y="119"/>
                    </a:cxn>
                    <a:cxn ang="0">
                      <a:pos x="16" y="122"/>
                    </a:cxn>
                    <a:cxn ang="0">
                      <a:pos x="38" y="202"/>
                    </a:cxn>
                    <a:cxn ang="0">
                      <a:pos x="103" y="250"/>
                    </a:cxn>
                    <a:cxn ang="0">
                      <a:pos x="128" y="269"/>
                    </a:cxn>
                    <a:cxn ang="0">
                      <a:pos x="161" y="237"/>
                    </a:cxn>
                    <a:cxn ang="0">
                      <a:pos x="209" y="163"/>
                    </a:cxn>
                    <a:cxn ang="0">
                      <a:pos x="204" y="124"/>
                    </a:cxn>
                    <a:cxn ang="0">
                      <a:pos x="174" y="116"/>
                    </a:cxn>
                    <a:cxn ang="0">
                      <a:pos x="146" y="185"/>
                    </a:cxn>
                    <a:cxn ang="0">
                      <a:pos x="138" y="76"/>
                    </a:cxn>
                    <a:cxn ang="0">
                      <a:pos x="134" y="52"/>
                    </a:cxn>
                    <a:cxn ang="0">
                      <a:pos x="120" y="17"/>
                    </a:cxn>
                    <a:cxn ang="0">
                      <a:pos x="81" y="203"/>
                    </a:cxn>
                    <a:cxn ang="0">
                      <a:pos x="43" y="120"/>
                    </a:cxn>
                    <a:cxn ang="0">
                      <a:pos x="38" y="144"/>
                    </a:cxn>
                    <a:cxn ang="0">
                      <a:pos x="65" y="127"/>
                    </a:cxn>
                    <a:cxn ang="0">
                      <a:pos x="45" y="150"/>
                    </a:cxn>
                    <a:cxn ang="0">
                      <a:pos x="73" y="154"/>
                    </a:cxn>
                    <a:cxn ang="0">
                      <a:pos x="69" y="202"/>
                    </a:cxn>
                    <a:cxn ang="0">
                      <a:pos x="51" y="183"/>
                    </a:cxn>
                    <a:cxn ang="0">
                      <a:pos x="8" y="136"/>
                    </a:cxn>
                    <a:cxn ang="0">
                      <a:pos x="48" y="199"/>
                    </a:cxn>
                    <a:cxn ang="0">
                      <a:pos x="76" y="222"/>
                    </a:cxn>
                    <a:cxn ang="0">
                      <a:pos x="128" y="39"/>
                    </a:cxn>
                    <a:cxn ang="0">
                      <a:pos x="128" y="49"/>
                    </a:cxn>
                    <a:cxn ang="0">
                      <a:pos x="132" y="259"/>
                    </a:cxn>
                    <a:cxn ang="0">
                      <a:pos x="104" y="267"/>
                    </a:cxn>
                    <a:cxn ang="0">
                      <a:pos x="88" y="217"/>
                    </a:cxn>
                    <a:cxn ang="0">
                      <a:pos x="96" y="49"/>
                    </a:cxn>
                    <a:cxn ang="0">
                      <a:pos x="95" y="40"/>
                    </a:cxn>
                    <a:cxn ang="0">
                      <a:pos x="92" y="97"/>
                    </a:cxn>
                    <a:cxn ang="0">
                      <a:pos x="80" y="88"/>
                    </a:cxn>
                    <a:cxn ang="0">
                      <a:pos x="80" y="88"/>
                    </a:cxn>
                    <a:cxn ang="0">
                      <a:pos x="87" y="96"/>
                    </a:cxn>
                    <a:cxn ang="0">
                      <a:pos x="114" y="17"/>
                    </a:cxn>
                    <a:cxn ang="0">
                      <a:pos x="114" y="88"/>
                    </a:cxn>
                    <a:cxn ang="0">
                      <a:pos x="114" y="88"/>
                    </a:cxn>
                    <a:cxn ang="0">
                      <a:pos x="104" y="101"/>
                    </a:cxn>
                    <a:cxn ang="0">
                      <a:pos x="109" y="260"/>
                    </a:cxn>
                    <a:cxn ang="0">
                      <a:pos x="108" y="246"/>
                    </a:cxn>
                    <a:cxn ang="0">
                      <a:pos x="124" y="101"/>
                    </a:cxn>
                    <a:cxn ang="0">
                      <a:pos x="165" y="184"/>
                    </a:cxn>
                    <a:cxn ang="0">
                      <a:pos x="153" y="186"/>
                    </a:cxn>
                    <a:cxn ang="0">
                      <a:pos x="176" y="158"/>
                    </a:cxn>
                    <a:cxn ang="0">
                      <a:pos x="200" y="116"/>
                    </a:cxn>
                    <a:cxn ang="0">
                      <a:pos x="196" y="104"/>
                    </a:cxn>
                    <a:cxn ang="0">
                      <a:pos x="179" y="122"/>
                    </a:cxn>
                    <a:cxn ang="0">
                      <a:pos x="147" y="230"/>
                    </a:cxn>
                    <a:cxn ang="0">
                      <a:pos x="149" y="227"/>
                    </a:cxn>
                    <a:cxn ang="0">
                      <a:pos x="201" y="164"/>
                    </a:cxn>
                    <a:cxn ang="0">
                      <a:pos x="200" y="164"/>
                    </a:cxn>
                    <a:cxn ang="0">
                      <a:pos x="144" y="191"/>
                    </a:cxn>
                    <a:cxn ang="0">
                      <a:pos x="139" y="187"/>
                    </a:cxn>
                    <a:cxn ang="0">
                      <a:pos x="142" y="101"/>
                    </a:cxn>
                    <a:cxn ang="0">
                      <a:pos x="135" y="92"/>
                    </a:cxn>
                  </a:cxnLst>
                  <a:rect l="0" t="0" r="r" b="b"/>
                  <a:pathLst>
                    <a:path w="223" h="273">
                      <a:moveTo>
                        <a:pt x="103" y="17"/>
                      </a:move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6" y="19"/>
                        <a:pt x="106" y="19"/>
                        <a:pt x="106" y="19"/>
                      </a:cubicBezTo>
                      <a:cubicBezTo>
                        <a:pt x="99" y="19"/>
                        <a:pt x="84" y="20"/>
                        <a:pt x="84" y="32"/>
                      </a:cubicBezTo>
                      <a:cubicBezTo>
                        <a:pt x="84" y="40"/>
                        <a:pt x="86" y="43"/>
                        <a:pt x="89" y="46"/>
                      </a:cubicBezTo>
                      <a:cubicBezTo>
                        <a:pt x="90" y="48"/>
                        <a:pt x="91" y="50"/>
                        <a:pt x="92" y="52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63"/>
                        <a:pt x="79" y="63"/>
                        <a:pt x="79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6"/>
                        <a:pt x="82" y="68"/>
                        <a:pt x="84" y="68"/>
                      </a:cubicBezTo>
                      <a:cubicBezTo>
                        <a:pt x="84" y="69"/>
                        <a:pt x="85" y="70"/>
                        <a:pt x="86" y="71"/>
                      </a:cubicBezTo>
                      <a:cubicBezTo>
                        <a:pt x="83" y="72"/>
                        <a:pt x="83" y="74"/>
                        <a:pt x="83" y="76"/>
                      </a:cubicBezTo>
                      <a:cubicBezTo>
                        <a:pt x="83" y="78"/>
                        <a:pt x="85" y="79"/>
                        <a:pt x="87" y="79"/>
                      </a:cubicBezTo>
                      <a:cubicBezTo>
                        <a:pt x="87" y="80"/>
                        <a:pt x="87" y="80"/>
                        <a:pt x="87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107"/>
                        <a:pt x="71" y="107"/>
                        <a:pt x="71" y="107"/>
                      </a:cubicBezTo>
                      <a:cubicBezTo>
                        <a:pt x="87" y="107"/>
                        <a:pt x="87" y="107"/>
                        <a:pt x="87" y="107"/>
                      </a:cubicBezTo>
                      <a:cubicBezTo>
                        <a:pt x="81" y="181"/>
                        <a:pt x="81" y="181"/>
                        <a:pt x="81" y="181"/>
                      </a:cubicBezTo>
                      <a:cubicBezTo>
                        <a:pt x="77" y="185"/>
                        <a:pt x="77" y="185"/>
                        <a:pt x="77" y="185"/>
                      </a:cubicBezTo>
                      <a:cubicBezTo>
                        <a:pt x="83" y="163"/>
                        <a:pt x="83" y="152"/>
                        <a:pt x="77" y="150"/>
                      </a:cubicBezTo>
                      <a:cubicBezTo>
                        <a:pt x="74" y="148"/>
                        <a:pt x="72" y="148"/>
                        <a:pt x="70" y="148"/>
                      </a:cubicBezTo>
                      <a:cubicBezTo>
                        <a:pt x="68" y="148"/>
                        <a:pt x="66" y="148"/>
                        <a:pt x="64" y="149"/>
                      </a:cubicBezTo>
                      <a:cubicBezTo>
                        <a:pt x="72" y="127"/>
                        <a:pt x="72" y="127"/>
                        <a:pt x="72" y="127"/>
                      </a:cubicBezTo>
                      <a:cubicBezTo>
                        <a:pt x="73" y="124"/>
                        <a:pt x="72" y="121"/>
                        <a:pt x="70" y="118"/>
                      </a:cubicBezTo>
                      <a:cubicBezTo>
                        <a:pt x="67" y="114"/>
                        <a:pt x="62" y="111"/>
                        <a:pt x="58" y="111"/>
                      </a:cubicBezTo>
                      <a:cubicBezTo>
                        <a:pt x="57" y="111"/>
                        <a:pt x="56" y="111"/>
                        <a:pt x="55" y="111"/>
                      </a:cubicBezTo>
                      <a:cubicBezTo>
                        <a:pt x="52" y="111"/>
                        <a:pt x="51" y="113"/>
                        <a:pt x="50" y="115"/>
                      </a:cubicBezTo>
                      <a:cubicBezTo>
                        <a:pt x="50" y="116"/>
                        <a:pt x="49" y="117"/>
                        <a:pt x="47" y="11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9" y="103"/>
                        <a:pt x="48" y="97"/>
                        <a:pt x="45" y="93"/>
                      </a:cubicBezTo>
                      <a:cubicBezTo>
                        <a:pt x="42" y="89"/>
                        <a:pt x="36" y="87"/>
                        <a:pt x="31" y="87"/>
                      </a:cubicBezTo>
                      <a:cubicBezTo>
                        <a:pt x="23" y="87"/>
                        <a:pt x="16" y="91"/>
                        <a:pt x="14" y="96"/>
                      </a:cubicBezTo>
                      <a:cubicBezTo>
                        <a:pt x="12" y="104"/>
                        <a:pt x="15" y="110"/>
                        <a:pt x="18" y="115"/>
                      </a:cubicBezTo>
                      <a:cubicBezTo>
                        <a:pt x="19" y="119"/>
                        <a:pt x="20" y="122"/>
                        <a:pt x="20" y="124"/>
                      </a:cubicBezTo>
                      <a:cubicBezTo>
                        <a:pt x="19" y="124"/>
                        <a:pt x="17" y="123"/>
                        <a:pt x="16" y="122"/>
                      </a:cubicBezTo>
                      <a:cubicBezTo>
                        <a:pt x="15" y="120"/>
                        <a:pt x="13" y="119"/>
                        <a:pt x="12" y="119"/>
                      </a:cubicBezTo>
                      <a:cubicBezTo>
                        <a:pt x="7" y="119"/>
                        <a:pt x="3" y="123"/>
                        <a:pt x="2" y="128"/>
                      </a:cubicBezTo>
                      <a:cubicBezTo>
                        <a:pt x="0" y="136"/>
                        <a:pt x="4" y="148"/>
                        <a:pt x="21" y="158"/>
                      </a:cubicBezTo>
                      <a:cubicBezTo>
                        <a:pt x="19" y="158"/>
                        <a:pt x="16" y="161"/>
                        <a:pt x="14" y="163"/>
                      </a:cubicBezTo>
                      <a:cubicBezTo>
                        <a:pt x="14" y="163"/>
                        <a:pt x="14" y="163"/>
                        <a:pt x="14" y="163"/>
                      </a:cubicBezTo>
                      <a:cubicBezTo>
                        <a:pt x="9" y="173"/>
                        <a:pt x="29" y="188"/>
                        <a:pt x="41" y="197"/>
                      </a:cubicBezTo>
                      <a:cubicBezTo>
                        <a:pt x="38" y="199"/>
                        <a:pt x="38" y="199"/>
                        <a:pt x="38" y="202"/>
                      </a:cubicBezTo>
                      <a:cubicBezTo>
                        <a:pt x="34" y="214"/>
                        <a:pt x="50" y="222"/>
                        <a:pt x="61" y="227"/>
                      </a:cubicBezTo>
                      <a:cubicBezTo>
                        <a:pt x="64" y="228"/>
                        <a:pt x="66" y="229"/>
                        <a:pt x="68" y="230"/>
                      </a:cubicBezTo>
                      <a:cubicBezTo>
                        <a:pt x="68" y="237"/>
                        <a:pt x="68" y="237"/>
                        <a:pt x="68" y="237"/>
                      </a:cubicBezTo>
                      <a:cubicBezTo>
                        <a:pt x="60" y="237"/>
                        <a:pt x="60" y="237"/>
                        <a:pt x="60" y="237"/>
                      </a:cubicBezTo>
                      <a:cubicBezTo>
                        <a:pt x="60" y="246"/>
                        <a:pt x="60" y="246"/>
                        <a:pt x="60" y="246"/>
                      </a:cubicBezTo>
                      <a:cubicBezTo>
                        <a:pt x="95" y="246"/>
                        <a:pt x="95" y="246"/>
                        <a:pt x="95" y="246"/>
                      </a:cubicBezTo>
                      <a:cubicBezTo>
                        <a:pt x="98" y="246"/>
                        <a:pt x="100" y="248"/>
                        <a:pt x="103" y="250"/>
                      </a:cubicBezTo>
                      <a:cubicBezTo>
                        <a:pt x="100" y="251"/>
                        <a:pt x="96" y="252"/>
                        <a:pt x="94" y="252"/>
                      </a:cubicBezTo>
                      <a:cubicBezTo>
                        <a:pt x="89" y="253"/>
                        <a:pt x="86" y="254"/>
                        <a:pt x="84" y="255"/>
                      </a:cubicBezTo>
                      <a:cubicBezTo>
                        <a:pt x="84" y="256"/>
                        <a:pt x="84" y="257"/>
                        <a:pt x="84" y="258"/>
                      </a:cubicBezTo>
                      <a:cubicBezTo>
                        <a:pt x="86" y="262"/>
                        <a:pt x="97" y="273"/>
                        <a:pt x="105" y="273"/>
                      </a:cubicBezTo>
                      <a:cubicBezTo>
                        <a:pt x="107" y="273"/>
                        <a:pt x="110" y="272"/>
                        <a:pt x="112" y="267"/>
                      </a:cubicBezTo>
                      <a:cubicBezTo>
                        <a:pt x="113" y="269"/>
                        <a:pt x="115" y="272"/>
                        <a:pt x="120" y="272"/>
                      </a:cubicBezTo>
                      <a:cubicBezTo>
                        <a:pt x="128" y="269"/>
                        <a:pt x="128" y="269"/>
                        <a:pt x="128" y="269"/>
                      </a:cubicBezTo>
                      <a:cubicBezTo>
                        <a:pt x="128" y="269"/>
                        <a:pt x="128" y="269"/>
                        <a:pt x="128" y="269"/>
                      </a:cubicBezTo>
                      <a:cubicBezTo>
                        <a:pt x="137" y="260"/>
                        <a:pt x="140" y="257"/>
                        <a:pt x="140" y="255"/>
                      </a:cubicBezTo>
                      <a:cubicBezTo>
                        <a:pt x="139" y="253"/>
                        <a:pt x="137" y="253"/>
                        <a:pt x="133" y="252"/>
                      </a:cubicBezTo>
                      <a:cubicBezTo>
                        <a:pt x="130" y="252"/>
                        <a:pt x="127" y="252"/>
                        <a:pt x="123" y="250"/>
                      </a:cubicBezTo>
                      <a:cubicBezTo>
                        <a:pt x="123" y="248"/>
                        <a:pt x="126" y="246"/>
                        <a:pt x="128" y="246"/>
                      </a:cubicBezTo>
                      <a:cubicBezTo>
                        <a:pt x="161" y="246"/>
                        <a:pt x="161" y="246"/>
                        <a:pt x="161" y="246"/>
                      </a:cubicBezTo>
                      <a:cubicBezTo>
                        <a:pt x="161" y="237"/>
                        <a:pt x="161" y="237"/>
                        <a:pt x="161" y="237"/>
                      </a:cubicBezTo>
                      <a:cubicBezTo>
                        <a:pt x="156" y="237"/>
                        <a:pt x="156" y="237"/>
                        <a:pt x="156" y="237"/>
                      </a:cubicBezTo>
                      <a:cubicBezTo>
                        <a:pt x="158" y="235"/>
                        <a:pt x="158" y="233"/>
                        <a:pt x="158" y="230"/>
                      </a:cubicBezTo>
                      <a:cubicBezTo>
                        <a:pt x="161" y="228"/>
                        <a:pt x="164" y="227"/>
                        <a:pt x="167" y="226"/>
                      </a:cubicBezTo>
                      <a:cubicBezTo>
                        <a:pt x="171" y="224"/>
                        <a:pt x="176" y="222"/>
                        <a:pt x="182" y="218"/>
                      </a:cubicBezTo>
                      <a:cubicBezTo>
                        <a:pt x="186" y="214"/>
                        <a:pt x="188" y="209"/>
                        <a:pt x="187" y="205"/>
                      </a:cubicBezTo>
                      <a:cubicBezTo>
                        <a:pt x="187" y="201"/>
                        <a:pt x="185" y="199"/>
                        <a:pt x="183" y="197"/>
                      </a:cubicBezTo>
                      <a:cubicBezTo>
                        <a:pt x="194" y="188"/>
                        <a:pt x="215" y="173"/>
                        <a:pt x="209" y="163"/>
                      </a:cubicBezTo>
                      <a:cubicBezTo>
                        <a:pt x="209" y="161"/>
                        <a:pt x="207" y="158"/>
                        <a:pt x="202" y="158"/>
                      </a:cubicBezTo>
                      <a:cubicBezTo>
                        <a:pt x="203" y="156"/>
                        <a:pt x="205" y="155"/>
                        <a:pt x="207" y="154"/>
                      </a:cubicBezTo>
                      <a:cubicBezTo>
                        <a:pt x="213" y="150"/>
                        <a:pt x="221" y="145"/>
                        <a:pt x="223" y="135"/>
                      </a:cubicBezTo>
                      <a:cubicBezTo>
                        <a:pt x="223" y="132"/>
                        <a:pt x="223" y="127"/>
                        <a:pt x="220" y="124"/>
                      </a:cubicBezTo>
                      <a:cubicBezTo>
                        <a:pt x="218" y="122"/>
                        <a:pt x="216" y="121"/>
                        <a:pt x="214" y="121"/>
                      </a:cubicBezTo>
                      <a:cubicBezTo>
                        <a:pt x="212" y="121"/>
                        <a:pt x="210" y="121"/>
                        <a:pt x="209" y="122"/>
                      </a:cubicBezTo>
                      <a:cubicBezTo>
                        <a:pt x="207" y="123"/>
                        <a:pt x="205" y="124"/>
                        <a:pt x="204" y="124"/>
                      </a:cubicBezTo>
                      <a:cubicBezTo>
                        <a:pt x="204" y="123"/>
                        <a:pt x="205" y="121"/>
                        <a:pt x="207" y="117"/>
                      </a:cubicBezTo>
                      <a:cubicBezTo>
                        <a:pt x="213" y="106"/>
                        <a:pt x="211" y="99"/>
                        <a:pt x="209" y="95"/>
                      </a:cubicBezTo>
                      <a:cubicBezTo>
                        <a:pt x="206" y="90"/>
                        <a:pt x="199" y="86"/>
                        <a:pt x="192" y="86"/>
                      </a:cubicBezTo>
                      <a:cubicBezTo>
                        <a:pt x="186" y="86"/>
                        <a:pt x="182" y="88"/>
                        <a:pt x="179" y="91"/>
                      </a:cubicBezTo>
                      <a:cubicBezTo>
                        <a:pt x="173" y="98"/>
                        <a:pt x="175" y="107"/>
                        <a:pt x="176" y="112"/>
                      </a:cubicBezTo>
                      <a:cubicBezTo>
                        <a:pt x="176" y="114"/>
                        <a:pt x="176" y="116"/>
                        <a:pt x="176" y="117"/>
                      </a:cubicBezTo>
                      <a:cubicBezTo>
                        <a:pt x="176" y="116"/>
                        <a:pt x="175" y="116"/>
                        <a:pt x="174" y="116"/>
                      </a:cubicBezTo>
                      <a:cubicBezTo>
                        <a:pt x="171" y="112"/>
                        <a:pt x="167" y="111"/>
                        <a:pt x="165" y="111"/>
                      </a:cubicBezTo>
                      <a:cubicBezTo>
                        <a:pt x="161" y="111"/>
                        <a:pt x="157" y="113"/>
                        <a:pt x="154" y="117"/>
                      </a:cubicBezTo>
                      <a:cubicBezTo>
                        <a:pt x="152" y="120"/>
                        <a:pt x="151" y="124"/>
                        <a:pt x="152" y="127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8" y="147"/>
                        <a:pt x="156" y="147"/>
                        <a:pt x="155" y="147"/>
                      </a:cubicBezTo>
                      <a:cubicBezTo>
                        <a:pt x="151" y="147"/>
                        <a:pt x="148" y="148"/>
                        <a:pt x="147" y="151"/>
                      </a:cubicBezTo>
                      <a:cubicBezTo>
                        <a:pt x="141" y="158"/>
                        <a:pt x="144" y="175"/>
                        <a:pt x="146" y="185"/>
                      </a:cubicBezTo>
                      <a:cubicBezTo>
                        <a:pt x="139" y="181"/>
                        <a:pt x="139" y="181"/>
                        <a:pt x="139" y="181"/>
                      </a:cubicBezTo>
                      <a:cubicBezTo>
                        <a:pt x="134" y="107"/>
                        <a:pt x="134" y="107"/>
                        <a:pt x="134" y="107"/>
                      </a:cubicBezTo>
                      <a:cubicBezTo>
                        <a:pt x="150" y="107"/>
                        <a:pt x="150" y="107"/>
                        <a:pt x="150" y="107"/>
                      </a:cubicBezTo>
                      <a:cubicBezTo>
                        <a:pt x="150" y="80"/>
                        <a:pt x="150" y="80"/>
                        <a:pt x="150" y="80"/>
                      </a:cubicBezTo>
                      <a:cubicBezTo>
                        <a:pt x="134" y="80"/>
                        <a:pt x="134" y="80"/>
                        <a:pt x="134" y="80"/>
                      </a:cubicBezTo>
                      <a:cubicBezTo>
                        <a:pt x="134" y="79"/>
                        <a:pt x="134" y="79"/>
                        <a:pt x="134" y="79"/>
                      </a:cubicBezTo>
                      <a:cubicBezTo>
                        <a:pt x="136" y="79"/>
                        <a:pt x="137" y="78"/>
                        <a:pt x="138" y="76"/>
                      </a:cubicBezTo>
                      <a:cubicBezTo>
                        <a:pt x="138" y="74"/>
                        <a:pt x="137" y="72"/>
                        <a:pt x="134" y="70"/>
                      </a:cubicBezTo>
                      <a:cubicBezTo>
                        <a:pt x="134" y="70"/>
                        <a:pt x="135" y="69"/>
                        <a:pt x="136" y="69"/>
                      </a:cubicBezTo>
                      <a:cubicBezTo>
                        <a:pt x="137" y="68"/>
                        <a:pt x="139" y="67"/>
                        <a:pt x="140" y="66"/>
                      </a:cubicBezTo>
                      <a:cubicBezTo>
                        <a:pt x="140" y="65"/>
                        <a:pt x="140" y="64"/>
                        <a:pt x="139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2" y="52"/>
                        <a:pt x="142" y="52"/>
                        <a:pt x="142" y="52"/>
                      </a:cubicBezTo>
                      <a:cubicBezTo>
                        <a:pt x="134" y="52"/>
                        <a:pt x="134" y="52"/>
                        <a:pt x="134" y="52"/>
                      </a:cubicBezTo>
                      <a:cubicBezTo>
                        <a:pt x="134" y="51"/>
                        <a:pt x="134" y="49"/>
                        <a:pt x="136" y="45"/>
                      </a:cubicBezTo>
                      <a:cubicBezTo>
                        <a:pt x="142" y="37"/>
                        <a:pt x="141" y="32"/>
                        <a:pt x="139" y="28"/>
                      </a:cubicBezTo>
                      <a:cubicBezTo>
                        <a:pt x="136" y="23"/>
                        <a:pt x="129" y="19"/>
                        <a:pt x="121" y="19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18" y="19"/>
                        <a:pt x="118" y="19"/>
                        <a:pt x="118" y="19"/>
                      </a:cubicBezTo>
                      <a:cubicBezTo>
                        <a:pt x="118" y="17"/>
                        <a:pt x="118" y="17"/>
                        <a:pt x="118" y="17"/>
                      </a:cubicBezTo>
                      <a:cubicBezTo>
                        <a:pt x="120" y="17"/>
                        <a:pt x="120" y="17"/>
                        <a:pt x="120" y="17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lnTo>
                        <a:pt x="103" y="17"/>
                      </a:lnTo>
                      <a:close/>
                      <a:moveTo>
                        <a:pt x="81" y="203"/>
                      </a:moveTo>
                      <a:cubicBezTo>
                        <a:pt x="81" y="217"/>
                        <a:pt x="81" y="217"/>
                        <a:pt x="81" y="217"/>
                      </a:cubicBezTo>
                      <a:cubicBezTo>
                        <a:pt x="80" y="217"/>
                        <a:pt x="80" y="217"/>
                        <a:pt x="80" y="217"/>
                      </a:cubicBezTo>
                      <a:cubicBezTo>
                        <a:pt x="80" y="214"/>
                        <a:pt x="80" y="209"/>
                        <a:pt x="81" y="203"/>
                      </a:cubicBezTo>
                      <a:close/>
                      <a:moveTo>
                        <a:pt x="26" y="127"/>
                      </a:moveTo>
                      <a:cubicBezTo>
                        <a:pt x="29" y="122"/>
                        <a:pt x="26" y="117"/>
                        <a:pt x="24" y="112"/>
                      </a:cubicBezTo>
                      <a:cubicBezTo>
                        <a:pt x="21" y="108"/>
                        <a:pt x="19" y="104"/>
                        <a:pt x="20" y="99"/>
                      </a:cubicBezTo>
                      <a:cubicBezTo>
                        <a:pt x="23" y="96"/>
                        <a:pt x="28" y="93"/>
                        <a:pt x="33" y="93"/>
                      </a:cubicBezTo>
                      <a:cubicBezTo>
                        <a:pt x="35" y="93"/>
                        <a:pt x="38" y="94"/>
                        <a:pt x="40" y="96"/>
                      </a:cubicBezTo>
                      <a:cubicBezTo>
                        <a:pt x="42" y="99"/>
                        <a:pt x="43" y="104"/>
                        <a:pt x="41" y="112"/>
                      </a:cubicBezTo>
                      <a:cubicBezTo>
                        <a:pt x="41" y="115"/>
                        <a:pt x="42" y="118"/>
                        <a:pt x="43" y="120"/>
                      </a:cubicBezTo>
                      <a:cubicBezTo>
                        <a:pt x="44" y="123"/>
                        <a:pt x="46" y="124"/>
                        <a:pt x="48" y="124"/>
                      </a:cubicBezTo>
                      <a:cubicBezTo>
                        <a:pt x="50" y="124"/>
                        <a:pt x="52" y="123"/>
                        <a:pt x="53" y="122"/>
                      </a:cubicBezTo>
                      <a:cubicBezTo>
                        <a:pt x="51" y="129"/>
                        <a:pt x="49" y="132"/>
                        <a:pt x="45" y="139"/>
                      </a:cubicBezTo>
                      <a:cubicBezTo>
                        <a:pt x="44" y="141"/>
                        <a:pt x="43" y="142"/>
                        <a:pt x="42" y="144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38" y="144"/>
                        <a:pt x="38" y="144"/>
                        <a:pt x="38" y="144"/>
                      </a:cubicBezTo>
                      <a:cubicBezTo>
                        <a:pt x="10" y="127"/>
                        <a:pt x="10" y="127"/>
                        <a:pt x="10" y="127"/>
                      </a:cubicBezTo>
                      <a:cubicBezTo>
                        <a:pt x="10" y="127"/>
                        <a:pt x="11" y="127"/>
                        <a:pt x="12" y="127"/>
                      </a:cubicBezTo>
                      <a:cubicBezTo>
                        <a:pt x="13" y="127"/>
                        <a:pt x="15" y="128"/>
                        <a:pt x="16" y="129"/>
                      </a:cubicBezTo>
                      <a:cubicBezTo>
                        <a:pt x="18" y="130"/>
                        <a:pt x="19" y="131"/>
                        <a:pt x="21" y="131"/>
                      </a:cubicBezTo>
                      <a:cubicBezTo>
                        <a:pt x="23" y="131"/>
                        <a:pt x="24" y="130"/>
                        <a:pt x="26" y="127"/>
                      </a:cubicBezTo>
                      <a:close/>
                      <a:moveTo>
                        <a:pt x="65" y="127"/>
                      </a:moveTo>
                      <a:cubicBezTo>
                        <a:pt x="65" y="127"/>
                        <a:pt x="65" y="127"/>
                        <a:pt x="65" y="127"/>
                      </a:cubicBezTo>
                      <a:cubicBezTo>
                        <a:pt x="65" y="129"/>
                        <a:pt x="63" y="134"/>
                        <a:pt x="61" y="139"/>
                      </a:cubicBezTo>
                      <a:cubicBezTo>
                        <a:pt x="58" y="147"/>
                        <a:pt x="56" y="151"/>
                        <a:pt x="57" y="153"/>
                      </a:cubicBezTo>
                      <a:cubicBezTo>
                        <a:pt x="58" y="155"/>
                        <a:pt x="59" y="156"/>
                        <a:pt x="61" y="156"/>
                      </a:cubicBezTo>
                      <a:cubicBezTo>
                        <a:pt x="63" y="156"/>
                        <a:pt x="64" y="155"/>
                        <a:pt x="66" y="155"/>
                      </a:cubicBezTo>
                      <a:cubicBezTo>
                        <a:pt x="66" y="154"/>
                        <a:pt x="67" y="154"/>
                        <a:pt x="67" y="154"/>
                      </a:cubicBezTo>
                      <a:cubicBezTo>
                        <a:pt x="57" y="178"/>
                        <a:pt x="57" y="178"/>
                        <a:pt x="57" y="178"/>
                      </a:cubicBezTo>
                      <a:cubicBezTo>
                        <a:pt x="55" y="177"/>
                        <a:pt x="48" y="161"/>
                        <a:pt x="45" y="150"/>
                      </a:cubicBezTo>
                      <a:cubicBezTo>
                        <a:pt x="55" y="139"/>
                        <a:pt x="58" y="133"/>
                        <a:pt x="56" y="119"/>
                      </a:cubicBezTo>
                      <a:cubicBezTo>
                        <a:pt x="57" y="117"/>
                        <a:pt x="58" y="116"/>
                        <a:pt x="60" y="116"/>
                      </a:cubicBezTo>
                      <a:cubicBezTo>
                        <a:pt x="61" y="116"/>
                        <a:pt x="63" y="117"/>
                        <a:pt x="64" y="119"/>
                      </a:cubicBezTo>
                      <a:cubicBezTo>
                        <a:pt x="66" y="122"/>
                        <a:pt x="66" y="125"/>
                        <a:pt x="65" y="127"/>
                      </a:cubicBezTo>
                      <a:close/>
                      <a:moveTo>
                        <a:pt x="69" y="154"/>
                      </a:moveTo>
                      <a:cubicBezTo>
                        <a:pt x="70" y="153"/>
                        <a:pt x="71" y="153"/>
                        <a:pt x="71" y="153"/>
                      </a:cubicBezTo>
                      <a:cubicBezTo>
                        <a:pt x="72" y="153"/>
                        <a:pt x="73" y="154"/>
                        <a:pt x="73" y="154"/>
                      </a:cubicBezTo>
                      <a:cubicBezTo>
                        <a:pt x="76" y="158"/>
                        <a:pt x="75" y="169"/>
                        <a:pt x="71" y="186"/>
                      </a:cubicBezTo>
                      <a:cubicBezTo>
                        <a:pt x="71" y="186"/>
                        <a:pt x="71" y="186"/>
                        <a:pt x="71" y="186"/>
                      </a:cubicBezTo>
                      <a:cubicBezTo>
                        <a:pt x="71" y="188"/>
                        <a:pt x="71" y="189"/>
                        <a:pt x="72" y="190"/>
                      </a:cubicBezTo>
                      <a:cubicBezTo>
                        <a:pt x="73" y="191"/>
                        <a:pt x="74" y="191"/>
                        <a:pt x="75" y="191"/>
                      </a:cubicBezTo>
                      <a:cubicBezTo>
                        <a:pt x="76" y="191"/>
                        <a:pt x="77" y="191"/>
                        <a:pt x="78" y="19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3" y="207"/>
                        <a:pt x="71" y="205"/>
                        <a:pt x="69" y="202"/>
                      </a:cubicBezTo>
                      <a:cubicBezTo>
                        <a:pt x="67" y="198"/>
                        <a:pt x="65" y="195"/>
                        <a:pt x="64" y="191"/>
                      </a:cubicBezTo>
                      <a:cubicBezTo>
                        <a:pt x="61" y="186"/>
                        <a:pt x="61" y="186"/>
                        <a:pt x="61" y="184"/>
                      </a:cubicBezTo>
                      <a:cubicBezTo>
                        <a:pt x="62" y="182"/>
                        <a:pt x="62" y="180"/>
                        <a:pt x="64" y="178"/>
                      </a:cubicBezTo>
                      <a:cubicBezTo>
                        <a:pt x="67" y="170"/>
                        <a:pt x="71" y="161"/>
                        <a:pt x="69" y="154"/>
                      </a:cubicBezTo>
                      <a:close/>
                      <a:moveTo>
                        <a:pt x="9" y="130"/>
                      </a:moveTo>
                      <a:cubicBezTo>
                        <a:pt x="18" y="138"/>
                        <a:pt x="28" y="146"/>
                        <a:pt x="38" y="151"/>
                      </a:cubicBezTo>
                      <a:cubicBezTo>
                        <a:pt x="41" y="158"/>
                        <a:pt x="46" y="173"/>
                        <a:pt x="51" y="183"/>
                      </a:cubicBezTo>
                      <a:cubicBezTo>
                        <a:pt x="44" y="180"/>
                        <a:pt x="30" y="169"/>
                        <a:pt x="24" y="164"/>
                      </a:cubicBezTo>
                      <a:cubicBezTo>
                        <a:pt x="24" y="164"/>
                        <a:pt x="25" y="164"/>
                        <a:pt x="25" y="164"/>
                      </a:cubicBezTo>
                      <a:cubicBezTo>
                        <a:pt x="26" y="164"/>
                        <a:pt x="26" y="164"/>
                        <a:pt x="26" y="164"/>
                      </a:cubicBezTo>
                      <a:cubicBezTo>
                        <a:pt x="28" y="162"/>
                        <a:pt x="31" y="161"/>
                        <a:pt x="31" y="158"/>
                      </a:cubicBezTo>
                      <a:cubicBezTo>
                        <a:pt x="32" y="157"/>
                        <a:pt x="31" y="155"/>
                        <a:pt x="28" y="152"/>
                      </a:cubicBezTo>
                      <a:cubicBezTo>
                        <a:pt x="28" y="152"/>
                        <a:pt x="28" y="152"/>
                        <a:pt x="28" y="152"/>
                      </a:cubicBezTo>
                      <a:cubicBezTo>
                        <a:pt x="16" y="147"/>
                        <a:pt x="10" y="141"/>
                        <a:pt x="8" y="136"/>
                      </a:cubicBezTo>
                      <a:cubicBezTo>
                        <a:pt x="8" y="134"/>
                        <a:pt x="8" y="132"/>
                        <a:pt x="9" y="130"/>
                      </a:cubicBezTo>
                      <a:close/>
                      <a:moveTo>
                        <a:pt x="23" y="164"/>
                      </a:moveTo>
                      <a:cubicBezTo>
                        <a:pt x="25" y="168"/>
                        <a:pt x="25" y="168"/>
                        <a:pt x="25" y="168"/>
                      </a:cubicBezTo>
                      <a:cubicBezTo>
                        <a:pt x="28" y="176"/>
                        <a:pt x="46" y="189"/>
                        <a:pt x="55" y="189"/>
                      </a:cubicBezTo>
                      <a:cubicBezTo>
                        <a:pt x="57" y="194"/>
                        <a:pt x="64" y="207"/>
                        <a:pt x="69" y="213"/>
                      </a:cubicBezTo>
                      <a:cubicBezTo>
                        <a:pt x="62" y="211"/>
                        <a:pt x="49" y="205"/>
                        <a:pt x="45" y="202"/>
                      </a:cubicBezTo>
                      <a:cubicBezTo>
                        <a:pt x="46" y="202"/>
                        <a:pt x="47" y="200"/>
                        <a:pt x="48" y="199"/>
                      </a:cubicBezTo>
                      <a:cubicBezTo>
                        <a:pt x="49" y="197"/>
                        <a:pt x="49" y="195"/>
                        <a:pt x="47" y="194"/>
                      </a:cubicBezTo>
                      <a:cubicBezTo>
                        <a:pt x="33" y="185"/>
                        <a:pt x="18" y="173"/>
                        <a:pt x="19" y="167"/>
                      </a:cubicBezTo>
                      <a:cubicBezTo>
                        <a:pt x="19" y="166"/>
                        <a:pt x="20" y="165"/>
                        <a:pt x="23" y="164"/>
                      </a:cubicBezTo>
                      <a:close/>
                      <a:moveTo>
                        <a:pt x="44" y="203"/>
                      </a:moveTo>
                      <a:cubicBezTo>
                        <a:pt x="48" y="215"/>
                        <a:pt x="73" y="220"/>
                        <a:pt x="76" y="220"/>
                      </a:cubicBezTo>
                      <a:cubicBezTo>
                        <a:pt x="78" y="222"/>
                        <a:pt x="78" y="222"/>
                        <a:pt x="78" y="222"/>
                      </a:cubicBezTo>
                      <a:cubicBezTo>
                        <a:pt x="76" y="222"/>
                        <a:pt x="76" y="222"/>
                        <a:pt x="76" y="222"/>
                      </a:cubicBezTo>
                      <a:cubicBezTo>
                        <a:pt x="74" y="227"/>
                        <a:pt x="74" y="227"/>
                        <a:pt x="74" y="227"/>
                      </a:cubicBezTo>
                      <a:cubicBezTo>
                        <a:pt x="74" y="227"/>
                        <a:pt x="74" y="227"/>
                        <a:pt x="74" y="227"/>
                      </a:cubicBezTo>
                      <a:cubicBezTo>
                        <a:pt x="73" y="227"/>
                        <a:pt x="72" y="226"/>
                        <a:pt x="70" y="225"/>
                      </a:cubicBezTo>
                      <a:cubicBezTo>
                        <a:pt x="63" y="222"/>
                        <a:pt x="46" y="216"/>
                        <a:pt x="44" y="208"/>
                      </a:cubicBezTo>
                      <a:cubicBezTo>
                        <a:pt x="43" y="206"/>
                        <a:pt x="43" y="205"/>
                        <a:pt x="44" y="203"/>
                      </a:cubicBezTo>
                      <a:close/>
                      <a:moveTo>
                        <a:pt x="128" y="40"/>
                      </a:moveTo>
                      <a:cubicBezTo>
                        <a:pt x="128" y="39"/>
                        <a:pt x="128" y="39"/>
                        <a:pt x="128" y="39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8" y="25"/>
                        <a:pt x="128" y="25"/>
                        <a:pt x="128" y="25"/>
                      </a:cubicBezTo>
                      <a:cubicBezTo>
                        <a:pt x="131" y="25"/>
                        <a:pt x="133" y="27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30"/>
                        <a:pt x="133" y="30"/>
                        <a:pt x="133" y="30"/>
                      </a:cubicBezTo>
                      <a:cubicBezTo>
                        <a:pt x="137" y="36"/>
                        <a:pt x="134" y="41"/>
                        <a:pt x="130" y="47"/>
                      </a:cubicBezTo>
                      <a:cubicBezTo>
                        <a:pt x="129" y="48"/>
                        <a:pt x="128" y="48"/>
                        <a:pt x="128" y="49"/>
                      </a:cubicBezTo>
                      <a:cubicBezTo>
                        <a:pt x="127" y="49"/>
                        <a:pt x="125" y="49"/>
                        <a:pt x="123" y="47"/>
                      </a:cubicBezTo>
                      <a:cubicBezTo>
                        <a:pt x="128" y="45"/>
                        <a:pt x="128" y="42"/>
                        <a:pt x="128" y="40"/>
                      </a:cubicBezTo>
                      <a:close/>
                      <a:moveTo>
                        <a:pt x="118" y="257"/>
                      </a:moveTo>
                      <a:cubicBezTo>
                        <a:pt x="118" y="256"/>
                        <a:pt x="118" y="256"/>
                        <a:pt x="120" y="254"/>
                      </a:cubicBezTo>
                      <a:cubicBezTo>
                        <a:pt x="121" y="255"/>
                        <a:pt x="121" y="255"/>
                        <a:pt x="121" y="255"/>
                      </a:cubicBezTo>
                      <a:cubicBezTo>
                        <a:pt x="120" y="256"/>
                        <a:pt x="118" y="257"/>
                        <a:pt x="118" y="257"/>
                      </a:cubicBezTo>
                      <a:close/>
                      <a:moveTo>
                        <a:pt x="132" y="259"/>
                      </a:moveTo>
                      <a:cubicBezTo>
                        <a:pt x="125" y="266"/>
                        <a:pt x="125" y="266"/>
                        <a:pt x="125" y="266"/>
                      </a:cubicBezTo>
                      <a:cubicBezTo>
                        <a:pt x="123" y="267"/>
                        <a:pt x="122" y="268"/>
                        <a:pt x="121" y="268"/>
                      </a:cubicBezTo>
                      <a:cubicBezTo>
                        <a:pt x="119" y="268"/>
                        <a:pt x="118" y="267"/>
                        <a:pt x="118" y="265"/>
                      </a:cubicBezTo>
                      <a:cubicBezTo>
                        <a:pt x="118" y="263"/>
                        <a:pt x="121" y="259"/>
                        <a:pt x="132" y="259"/>
                      </a:cubicBezTo>
                      <a:close/>
                      <a:moveTo>
                        <a:pt x="106" y="266"/>
                      </a:moveTo>
                      <a:cubicBezTo>
                        <a:pt x="106" y="266"/>
                        <a:pt x="106" y="266"/>
                        <a:pt x="106" y="266"/>
                      </a:cubicBezTo>
                      <a:cubicBezTo>
                        <a:pt x="105" y="267"/>
                        <a:pt x="105" y="267"/>
                        <a:pt x="104" y="267"/>
                      </a:cubicBezTo>
                      <a:cubicBezTo>
                        <a:pt x="101" y="267"/>
                        <a:pt x="97" y="264"/>
                        <a:pt x="91" y="259"/>
                      </a:cubicBezTo>
                      <a:cubicBezTo>
                        <a:pt x="101" y="259"/>
                        <a:pt x="105" y="262"/>
                        <a:pt x="106" y="264"/>
                      </a:cubicBezTo>
                      <a:cubicBezTo>
                        <a:pt x="107" y="265"/>
                        <a:pt x="106" y="265"/>
                        <a:pt x="106" y="266"/>
                      </a:cubicBezTo>
                      <a:close/>
                      <a:moveTo>
                        <a:pt x="98" y="107"/>
                      </a:moveTo>
                      <a:cubicBezTo>
                        <a:pt x="95" y="215"/>
                        <a:pt x="95" y="215"/>
                        <a:pt x="95" y="215"/>
                      </a:cubicBezTo>
                      <a:cubicBezTo>
                        <a:pt x="95" y="217"/>
                        <a:pt x="95" y="217"/>
                        <a:pt x="95" y="217"/>
                      </a:cubicBezTo>
                      <a:cubicBezTo>
                        <a:pt x="88" y="217"/>
                        <a:pt x="88" y="217"/>
                        <a:pt x="88" y="217"/>
                      </a:cubicBezTo>
                      <a:cubicBezTo>
                        <a:pt x="93" y="107"/>
                        <a:pt x="93" y="107"/>
                        <a:pt x="93" y="107"/>
                      </a:cubicBezTo>
                      <a:lnTo>
                        <a:pt x="98" y="107"/>
                      </a:lnTo>
                      <a:close/>
                      <a:moveTo>
                        <a:pt x="95" y="40"/>
                      </a:moveTo>
                      <a:cubicBezTo>
                        <a:pt x="96" y="41"/>
                        <a:pt x="97" y="42"/>
                        <a:pt x="98" y="44"/>
                      </a:cubicBezTo>
                      <a:cubicBezTo>
                        <a:pt x="98" y="45"/>
                        <a:pt x="99" y="46"/>
                        <a:pt x="100" y="47"/>
                      </a:cubicBezTo>
                      <a:cubicBezTo>
                        <a:pt x="99" y="47"/>
                        <a:pt x="98" y="48"/>
                        <a:pt x="98" y="48"/>
                      </a:cubicBezTo>
                      <a:cubicBezTo>
                        <a:pt x="97" y="49"/>
                        <a:pt x="97" y="49"/>
                        <a:pt x="96" y="49"/>
                      </a:cubicBezTo>
                      <a:cubicBezTo>
                        <a:pt x="93" y="45"/>
                        <a:pt x="93" y="45"/>
                        <a:pt x="93" y="45"/>
                      </a:cubicBezTo>
                      <a:cubicBezTo>
                        <a:pt x="92" y="42"/>
                        <a:pt x="90" y="37"/>
                        <a:pt x="91" y="32"/>
                      </a:cubicBezTo>
                      <a:cubicBezTo>
                        <a:pt x="92" y="29"/>
                        <a:pt x="95" y="27"/>
                        <a:pt x="98" y="25"/>
                      </a:cubicBezTo>
                      <a:cubicBezTo>
                        <a:pt x="103" y="41"/>
                        <a:pt x="103" y="41"/>
                        <a:pt x="103" y="41"/>
                      </a:cubicBezTo>
                      <a:cubicBezTo>
                        <a:pt x="98" y="39"/>
                        <a:pt x="98" y="39"/>
                        <a:pt x="95" y="39"/>
                      </a:cubicBezTo>
                      <a:cubicBezTo>
                        <a:pt x="94" y="39"/>
                        <a:pt x="94" y="39"/>
                        <a:pt x="94" y="39"/>
                      </a:cubicBezTo>
                      <a:lnTo>
                        <a:pt x="95" y="40"/>
                      </a:lnTo>
                      <a:close/>
                      <a:moveTo>
                        <a:pt x="93" y="98"/>
                      </a:moveTo>
                      <a:cubicBezTo>
                        <a:pt x="90" y="101"/>
                        <a:pt x="90" y="101"/>
                        <a:pt x="90" y="101"/>
                      </a:cubicBezTo>
                      <a:cubicBezTo>
                        <a:pt x="88" y="101"/>
                        <a:pt x="88" y="101"/>
                        <a:pt x="88" y="101"/>
                      </a:cubicBezTo>
                      <a:cubicBezTo>
                        <a:pt x="93" y="86"/>
                        <a:pt x="93" y="86"/>
                        <a:pt x="93" y="86"/>
                      </a:cubicBezTo>
                      <a:cubicBezTo>
                        <a:pt x="95" y="86"/>
                        <a:pt x="95" y="86"/>
                        <a:pt x="95" y="86"/>
                      </a:cubicBezTo>
                      <a:cubicBezTo>
                        <a:pt x="95" y="87"/>
                        <a:pt x="95" y="87"/>
                        <a:pt x="95" y="87"/>
                      </a:cubicBezTo>
                      <a:cubicBezTo>
                        <a:pt x="92" y="97"/>
                        <a:pt x="92" y="97"/>
                        <a:pt x="92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89"/>
                        <a:pt x="96" y="89"/>
                        <a:pt x="96" y="89"/>
                      </a:cubicBezTo>
                      <a:cubicBezTo>
                        <a:pt x="100" y="101"/>
                        <a:pt x="100" y="101"/>
                        <a:pt x="100" y="101"/>
                      </a:cubicBezTo>
                      <a:cubicBezTo>
                        <a:pt x="99" y="101"/>
                        <a:pt x="99" y="101"/>
                        <a:pt x="99" y="101"/>
                      </a:cubicBezTo>
                      <a:cubicBezTo>
                        <a:pt x="99" y="98"/>
                        <a:pt x="99" y="98"/>
                        <a:pt x="99" y="98"/>
                      </a:cubicBezTo>
                      <a:lnTo>
                        <a:pt x="93" y="98"/>
                      </a:lnTo>
                      <a:close/>
                      <a:moveTo>
                        <a:pt x="80" y="88"/>
                      </a:moveTo>
                      <a:cubicBezTo>
                        <a:pt x="79" y="88"/>
                        <a:pt x="77" y="88"/>
                        <a:pt x="76" y="90"/>
                      </a:cubicBezTo>
                      <a:cubicBezTo>
                        <a:pt x="74" y="88"/>
                        <a:pt x="74" y="88"/>
                        <a:pt x="74" y="88"/>
                      </a:cubicBezTo>
                      <a:cubicBezTo>
                        <a:pt x="75" y="86"/>
                        <a:pt x="78" y="86"/>
                        <a:pt x="79" y="86"/>
                      </a:cubicBezTo>
                      <a:cubicBezTo>
                        <a:pt x="82" y="86"/>
                        <a:pt x="85" y="87"/>
                        <a:pt x="85" y="89"/>
                      </a:cubicBezTo>
                      <a:cubicBezTo>
                        <a:pt x="85" y="90"/>
                        <a:pt x="85" y="91"/>
                        <a:pt x="83" y="92"/>
                      </a:cubicBezTo>
                      <a:cubicBezTo>
                        <a:pt x="83" y="92"/>
                        <a:pt x="83" y="92"/>
                        <a:pt x="83" y="91"/>
                      </a:cubicBezTo>
                      <a:cubicBezTo>
                        <a:pt x="83" y="90"/>
                        <a:pt x="81" y="88"/>
                        <a:pt x="80" y="88"/>
                      </a:cubicBezTo>
                      <a:close/>
                      <a:moveTo>
                        <a:pt x="80" y="100"/>
                      </a:moveTo>
                      <a:cubicBezTo>
                        <a:pt x="82" y="100"/>
                        <a:pt x="83" y="99"/>
                        <a:pt x="83" y="98"/>
                      </a:cubicBezTo>
                      <a:cubicBezTo>
                        <a:pt x="83" y="97"/>
                        <a:pt x="83" y="97"/>
                        <a:pt x="82" y="96"/>
                      </a:cubicBezTo>
                      <a:cubicBezTo>
                        <a:pt x="82" y="96"/>
                        <a:pt x="81" y="96"/>
                        <a:pt x="80" y="96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2" y="94"/>
                        <a:pt x="82" y="94"/>
                        <a:pt x="82" y="94"/>
                      </a:cubicBezTo>
                      <a:cubicBezTo>
                        <a:pt x="84" y="94"/>
                        <a:pt x="86" y="96"/>
                        <a:pt x="87" y="96"/>
                      </a:cubicBezTo>
                      <a:cubicBezTo>
                        <a:pt x="87" y="100"/>
                        <a:pt x="83" y="102"/>
                        <a:pt x="81" y="102"/>
                      </a:cubicBezTo>
                      <a:cubicBezTo>
                        <a:pt x="78" y="102"/>
                        <a:pt x="76" y="101"/>
                        <a:pt x="74" y="99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8" y="100"/>
                        <a:pt x="79" y="100"/>
                        <a:pt x="80" y="100"/>
                      </a:cubicBezTo>
                      <a:close/>
                      <a:moveTo>
                        <a:pt x="112" y="18"/>
                      </a:moveTo>
                      <a:cubicBezTo>
                        <a:pt x="112" y="17"/>
                        <a:pt x="112" y="17"/>
                        <a:pt x="112" y="17"/>
                      </a:cubicBezTo>
                      <a:cubicBezTo>
                        <a:pt x="114" y="17"/>
                        <a:pt x="114" y="17"/>
                        <a:pt x="114" y="17"/>
                      </a:cubicBezTo>
                      <a:cubicBezTo>
                        <a:pt x="114" y="18"/>
                        <a:pt x="113" y="18"/>
                        <a:pt x="112" y="18"/>
                      </a:cubicBezTo>
                      <a:close/>
                      <a:moveTo>
                        <a:pt x="114" y="101"/>
                      </a:moveTo>
                      <a:cubicBezTo>
                        <a:pt x="112" y="101"/>
                        <a:pt x="112" y="101"/>
                        <a:pt x="112" y="101"/>
                      </a:cubicBezTo>
                      <a:cubicBezTo>
                        <a:pt x="112" y="99"/>
                        <a:pt x="110" y="96"/>
                        <a:pt x="109" y="94"/>
                      </a:cubicBezTo>
                      <a:cubicBezTo>
                        <a:pt x="109" y="94"/>
                        <a:pt x="109" y="94"/>
                        <a:pt x="109" y="94"/>
                      </a:cubicBezTo>
                      <a:cubicBezTo>
                        <a:pt x="111" y="94"/>
                        <a:pt x="113" y="98"/>
                        <a:pt x="114" y="101"/>
                      </a:cubicBezTo>
                      <a:close/>
                      <a:moveTo>
                        <a:pt x="114" y="88"/>
                      </a:moveTo>
                      <a:cubicBezTo>
                        <a:pt x="112" y="88"/>
                        <a:pt x="112" y="89"/>
                        <a:pt x="111" y="91"/>
                      </a:cubicBezTo>
                      <a:cubicBezTo>
                        <a:pt x="110" y="91"/>
                        <a:pt x="110" y="92"/>
                        <a:pt x="109" y="93"/>
                      </a:cubicBezTo>
                      <a:cubicBezTo>
                        <a:pt x="108" y="94"/>
                        <a:pt x="108" y="94"/>
                        <a:pt x="108" y="94"/>
                      </a:cubicBezTo>
                      <a:cubicBezTo>
                        <a:pt x="108" y="94"/>
                        <a:pt x="108" y="94"/>
                        <a:pt x="108" y="93"/>
                      </a:cubicBezTo>
                      <a:cubicBezTo>
                        <a:pt x="109" y="92"/>
                        <a:pt x="109" y="91"/>
                        <a:pt x="110" y="90"/>
                      </a:cubicBezTo>
                      <a:cubicBezTo>
                        <a:pt x="110" y="88"/>
                        <a:pt x="110" y="87"/>
                        <a:pt x="114" y="86"/>
                      </a:cubicBezTo>
                      <a:lnTo>
                        <a:pt x="114" y="88"/>
                      </a:lnTo>
                      <a:close/>
                      <a:moveTo>
                        <a:pt x="114" y="107"/>
                      </a:moveTo>
                      <a:cubicBezTo>
                        <a:pt x="117" y="215"/>
                        <a:pt x="117" y="215"/>
                        <a:pt x="117" y="215"/>
                      </a:cubicBezTo>
                      <a:cubicBezTo>
                        <a:pt x="117" y="217"/>
                        <a:pt x="117" y="217"/>
                        <a:pt x="117" y="217"/>
                      </a:cubicBezTo>
                      <a:cubicBezTo>
                        <a:pt x="104" y="217"/>
                        <a:pt x="104" y="217"/>
                        <a:pt x="104" y="217"/>
                      </a:cubicBezTo>
                      <a:cubicBezTo>
                        <a:pt x="107" y="107"/>
                        <a:pt x="107" y="107"/>
                        <a:pt x="107" y="107"/>
                      </a:cubicBezTo>
                      <a:lnTo>
                        <a:pt x="114" y="107"/>
                      </a:lnTo>
                      <a:close/>
                      <a:moveTo>
                        <a:pt x="104" y="101"/>
                      </a:move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6" y="86"/>
                        <a:pt x="106" y="86"/>
                        <a:pt x="106" y="86"/>
                      </a:cubicBezTo>
                      <a:cubicBezTo>
                        <a:pt x="106" y="101"/>
                        <a:pt x="106" y="101"/>
                        <a:pt x="106" y="101"/>
                      </a:cubicBezTo>
                      <a:lnTo>
                        <a:pt x="104" y="101"/>
                      </a:lnTo>
                      <a:close/>
                      <a:moveTo>
                        <a:pt x="119" y="246"/>
                      </a:moveTo>
                      <a:cubicBezTo>
                        <a:pt x="116" y="249"/>
                        <a:pt x="114" y="252"/>
                        <a:pt x="112" y="255"/>
                      </a:cubicBezTo>
                      <a:cubicBezTo>
                        <a:pt x="111" y="257"/>
                        <a:pt x="110" y="259"/>
                        <a:pt x="109" y="260"/>
                      </a:cubicBezTo>
                      <a:cubicBezTo>
                        <a:pt x="108" y="259"/>
                        <a:pt x="106" y="256"/>
                        <a:pt x="103" y="255"/>
                      </a:cubicBezTo>
                      <a:cubicBezTo>
                        <a:pt x="112" y="251"/>
                        <a:pt x="115" y="248"/>
                        <a:pt x="117" y="246"/>
                      </a:cubicBezTo>
                      <a:lnTo>
                        <a:pt x="119" y="246"/>
                      </a:lnTo>
                      <a:close/>
                      <a:moveTo>
                        <a:pt x="108" y="246"/>
                      </a:moveTo>
                      <a:cubicBezTo>
                        <a:pt x="108" y="247"/>
                        <a:pt x="108" y="247"/>
                        <a:pt x="107" y="248"/>
                      </a:cubicBezTo>
                      <a:cubicBezTo>
                        <a:pt x="107" y="246"/>
                        <a:pt x="107" y="246"/>
                        <a:pt x="107" y="246"/>
                      </a:cubicBezTo>
                      <a:lnTo>
                        <a:pt x="108" y="246"/>
                      </a:lnTo>
                      <a:close/>
                      <a:moveTo>
                        <a:pt x="125" y="107"/>
                      </a:move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3" y="217"/>
                        <a:pt x="133" y="217"/>
                        <a:pt x="133" y="217"/>
                      </a:cubicBezTo>
                      <a:cubicBezTo>
                        <a:pt x="123" y="217"/>
                        <a:pt x="123" y="217"/>
                        <a:pt x="123" y="217"/>
                      </a:cubicBezTo>
                      <a:cubicBezTo>
                        <a:pt x="120" y="107"/>
                        <a:pt x="120" y="107"/>
                        <a:pt x="120" y="107"/>
                      </a:cubicBezTo>
                      <a:lnTo>
                        <a:pt x="125" y="107"/>
                      </a:lnTo>
                      <a:close/>
                      <a:moveTo>
                        <a:pt x="124" y="101"/>
                      </a:moveTo>
                      <a:cubicBezTo>
                        <a:pt x="121" y="101"/>
                        <a:pt x="118" y="99"/>
                        <a:pt x="118" y="94"/>
                      </a:cubicBezTo>
                      <a:cubicBezTo>
                        <a:pt x="118" y="89"/>
                        <a:pt x="121" y="86"/>
                        <a:pt x="124" y="86"/>
                      </a:cubicBezTo>
                      <a:cubicBezTo>
                        <a:pt x="127" y="86"/>
                        <a:pt x="130" y="89"/>
                        <a:pt x="130" y="94"/>
                      </a:cubicBezTo>
                      <a:cubicBezTo>
                        <a:pt x="130" y="99"/>
                        <a:pt x="127" y="101"/>
                        <a:pt x="124" y="101"/>
                      </a:cubicBezTo>
                      <a:close/>
                      <a:moveTo>
                        <a:pt x="151" y="154"/>
                      </a:moveTo>
                      <a:cubicBezTo>
                        <a:pt x="152" y="154"/>
                        <a:pt x="153" y="153"/>
                        <a:pt x="154" y="154"/>
                      </a:cubicBezTo>
                      <a:cubicBezTo>
                        <a:pt x="155" y="164"/>
                        <a:pt x="160" y="177"/>
                        <a:pt x="165" y="184"/>
                      </a:cubicBezTo>
                      <a:cubicBezTo>
                        <a:pt x="165" y="185"/>
                        <a:pt x="165" y="185"/>
                        <a:pt x="164" y="186"/>
                      </a:cubicBezTo>
                      <a:cubicBezTo>
                        <a:pt x="163" y="187"/>
                        <a:pt x="161" y="189"/>
                        <a:pt x="160" y="191"/>
                      </a:cubicBezTo>
                      <a:cubicBezTo>
                        <a:pt x="158" y="197"/>
                        <a:pt x="155" y="202"/>
                        <a:pt x="152" y="206"/>
                      </a:cubicBezTo>
                      <a:cubicBezTo>
                        <a:pt x="151" y="208"/>
                        <a:pt x="150" y="209"/>
                        <a:pt x="150" y="211"/>
                      </a:cubicBezTo>
                      <a:cubicBezTo>
                        <a:pt x="145" y="190"/>
                        <a:pt x="145" y="190"/>
                        <a:pt x="145" y="190"/>
                      </a:cubicBezTo>
                      <a:cubicBezTo>
                        <a:pt x="146" y="191"/>
                        <a:pt x="147" y="191"/>
                        <a:pt x="148" y="191"/>
                      </a:cubicBezTo>
                      <a:cubicBezTo>
                        <a:pt x="150" y="191"/>
                        <a:pt x="153" y="190"/>
                        <a:pt x="153" y="186"/>
                      </a:cubicBezTo>
                      <a:cubicBezTo>
                        <a:pt x="149" y="167"/>
                        <a:pt x="149" y="157"/>
                        <a:pt x="151" y="154"/>
                      </a:cubicBezTo>
                      <a:close/>
                      <a:moveTo>
                        <a:pt x="162" y="139"/>
                      </a:moveTo>
                      <a:cubicBezTo>
                        <a:pt x="160" y="135"/>
                        <a:pt x="158" y="130"/>
                        <a:pt x="158" y="127"/>
                      </a:cubicBezTo>
                      <a:cubicBezTo>
                        <a:pt x="158" y="122"/>
                        <a:pt x="160" y="117"/>
                        <a:pt x="166" y="117"/>
                      </a:cubicBezTo>
                      <a:cubicBezTo>
                        <a:pt x="166" y="117"/>
                        <a:pt x="167" y="117"/>
                        <a:pt x="168" y="118"/>
                      </a:cubicBezTo>
                      <a:cubicBezTo>
                        <a:pt x="165" y="133"/>
                        <a:pt x="168" y="138"/>
                        <a:pt x="179" y="150"/>
                      </a:cubicBezTo>
                      <a:cubicBezTo>
                        <a:pt x="178" y="152"/>
                        <a:pt x="177" y="155"/>
                        <a:pt x="176" y="158"/>
                      </a:cubicBezTo>
                      <a:cubicBezTo>
                        <a:pt x="174" y="165"/>
                        <a:pt x="170" y="177"/>
                        <a:pt x="169" y="178"/>
                      </a:cubicBezTo>
                      <a:cubicBezTo>
                        <a:pt x="156" y="154"/>
                        <a:pt x="156" y="154"/>
                        <a:pt x="156" y="154"/>
                      </a:cubicBezTo>
                      <a:cubicBezTo>
                        <a:pt x="156" y="154"/>
                        <a:pt x="157" y="154"/>
                        <a:pt x="158" y="155"/>
                      </a:cubicBezTo>
                      <a:cubicBezTo>
                        <a:pt x="159" y="155"/>
                        <a:pt x="161" y="156"/>
                        <a:pt x="163" y="156"/>
                      </a:cubicBezTo>
                      <a:cubicBezTo>
                        <a:pt x="165" y="156"/>
                        <a:pt x="166" y="155"/>
                        <a:pt x="167" y="154"/>
                      </a:cubicBezTo>
                      <a:cubicBezTo>
                        <a:pt x="168" y="151"/>
                        <a:pt x="165" y="145"/>
                        <a:pt x="162" y="139"/>
                      </a:cubicBezTo>
                      <a:close/>
                      <a:moveTo>
                        <a:pt x="200" y="116"/>
                      </a:moveTo>
                      <a:cubicBezTo>
                        <a:pt x="198" y="118"/>
                        <a:pt x="198" y="124"/>
                        <a:pt x="199" y="127"/>
                      </a:cubicBezTo>
                      <a:cubicBezTo>
                        <a:pt x="200" y="129"/>
                        <a:pt x="201" y="130"/>
                        <a:pt x="203" y="130"/>
                      </a:cubicBezTo>
                      <a:cubicBezTo>
                        <a:pt x="204" y="131"/>
                        <a:pt x="205" y="131"/>
                        <a:pt x="206" y="131"/>
                      </a:cubicBezTo>
                      <a:cubicBezTo>
                        <a:pt x="208" y="131"/>
                        <a:pt x="209" y="129"/>
                        <a:pt x="211" y="128"/>
                      </a:cubicBezTo>
                      <a:cubicBezTo>
                        <a:pt x="212" y="128"/>
                        <a:pt x="213" y="127"/>
                        <a:pt x="213" y="127"/>
                      </a:cubicBezTo>
                      <a:cubicBezTo>
                        <a:pt x="188" y="144"/>
                        <a:pt x="188" y="144"/>
                        <a:pt x="188" y="144"/>
                      </a:cubicBezTo>
                      <a:cubicBezTo>
                        <a:pt x="196" y="104"/>
                        <a:pt x="196" y="104"/>
                        <a:pt x="196" y="104"/>
                      </a:cubicBezTo>
                      <a:cubicBezTo>
                        <a:pt x="192" y="100"/>
                        <a:pt x="192" y="100"/>
                        <a:pt x="192" y="100"/>
                      </a:cubicBezTo>
                      <a:cubicBezTo>
                        <a:pt x="182" y="144"/>
                        <a:pt x="182" y="144"/>
                        <a:pt x="182" y="144"/>
                      </a:cubicBezTo>
                      <a:cubicBezTo>
                        <a:pt x="179" y="138"/>
                        <a:pt x="177" y="134"/>
                        <a:pt x="175" y="131"/>
                      </a:cubicBezTo>
                      <a:cubicBezTo>
                        <a:pt x="174" y="128"/>
                        <a:pt x="172" y="124"/>
                        <a:pt x="170" y="120"/>
                      </a:cubicBezTo>
                      <a:cubicBezTo>
                        <a:pt x="170" y="120"/>
                        <a:pt x="171" y="120"/>
                        <a:pt x="171" y="121"/>
                      </a:cubicBezTo>
                      <a:cubicBezTo>
                        <a:pt x="173" y="122"/>
                        <a:pt x="174" y="124"/>
                        <a:pt x="176" y="124"/>
                      </a:cubicBezTo>
                      <a:cubicBezTo>
                        <a:pt x="177" y="124"/>
                        <a:pt x="178" y="123"/>
                        <a:pt x="179" y="122"/>
                      </a:cubicBezTo>
                      <a:cubicBezTo>
                        <a:pt x="182" y="120"/>
                        <a:pt x="182" y="115"/>
                        <a:pt x="182" y="110"/>
                      </a:cubicBezTo>
                      <a:cubicBezTo>
                        <a:pt x="182" y="105"/>
                        <a:pt x="182" y="100"/>
                        <a:pt x="185" y="96"/>
                      </a:cubicBezTo>
                      <a:cubicBezTo>
                        <a:pt x="186" y="94"/>
                        <a:pt x="190" y="93"/>
                        <a:pt x="193" y="93"/>
                      </a:cubicBezTo>
                      <a:cubicBezTo>
                        <a:pt x="197" y="93"/>
                        <a:pt x="201" y="95"/>
                        <a:pt x="203" y="98"/>
                      </a:cubicBezTo>
                      <a:cubicBezTo>
                        <a:pt x="205" y="101"/>
                        <a:pt x="206" y="106"/>
                        <a:pt x="200" y="116"/>
                      </a:cubicBezTo>
                      <a:close/>
                      <a:moveTo>
                        <a:pt x="151" y="230"/>
                      </a:moveTo>
                      <a:cubicBezTo>
                        <a:pt x="147" y="230"/>
                        <a:pt x="147" y="230"/>
                        <a:pt x="147" y="230"/>
                      </a:cubicBezTo>
                      <a:cubicBezTo>
                        <a:pt x="145" y="225"/>
                        <a:pt x="145" y="225"/>
                        <a:pt x="145" y="225"/>
                      </a:cubicBezTo>
                      <a:cubicBezTo>
                        <a:pt x="150" y="220"/>
                        <a:pt x="150" y="220"/>
                        <a:pt x="150" y="220"/>
                      </a:cubicBezTo>
                      <a:cubicBezTo>
                        <a:pt x="152" y="220"/>
                        <a:pt x="179" y="215"/>
                        <a:pt x="180" y="202"/>
                      </a:cubicBezTo>
                      <a:cubicBezTo>
                        <a:pt x="180" y="202"/>
                        <a:pt x="181" y="202"/>
                        <a:pt x="181" y="202"/>
                      </a:cubicBezTo>
                      <a:cubicBezTo>
                        <a:pt x="182" y="204"/>
                        <a:pt x="182" y="206"/>
                        <a:pt x="181" y="207"/>
                      </a:cubicBezTo>
                      <a:cubicBezTo>
                        <a:pt x="178" y="216"/>
                        <a:pt x="161" y="222"/>
                        <a:pt x="153" y="225"/>
                      </a:cubicBezTo>
                      <a:cubicBezTo>
                        <a:pt x="151" y="226"/>
                        <a:pt x="150" y="227"/>
                        <a:pt x="149" y="227"/>
                      </a:cubicBezTo>
                      <a:cubicBezTo>
                        <a:pt x="149" y="227"/>
                        <a:pt x="149" y="227"/>
                        <a:pt x="149" y="227"/>
                      </a:cubicBezTo>
                      <a:lnTo>
                        <a:pt x="151" y="230"/>
                      </a:lnTo>
                      <a:close/>
                      <a:moveTo>
                        <a:pt x="175" y="198"/>
                      </a:moveTo>
                      <a:cubicBezTo>
                        <a:pt x="176" y="199"/>
                        <a:pt x="177" y="201"/>
                        <a:pt x="179" y="202"/>
                      </a:cubicBezTo>
                      <a:cubicBezTo>
                        <a:pt x="176" y="204"/>
                        <a:pt x="162" y="211"/>
                        <a:pt x="154" y="213"/>
                      </a:cubicBezTo>
                      <a:cubicBezTo>
                        <a:pt x="159" y="207"/>
                        <a:pt x="166" y="194"/>
                        <a:pt x="169" y="189"/>
                      </a:cubicBezTo>
                      <a:cubicBezTo>
                        <a:pt x="182" y="187"/>
                        <a:pt x="198" y="176"/>
                        <a:pt x="201" y="164"/>
                      </a:cubicBezTo>
                      <a:cubicBezTo>
                        <a:pt x="203" y="164"/>
                        <a:pt x="204" y="165"/>
                        <a:pt x="204" y="166"/>
                      </a:cubicBezTo>
                      <a:cubicBezTo>
                        <a:pt x="206" y="172"/>
                        <a:pt x="185" y="188"/>
                        <a:pt x="176" y="194"/>
                      </a:cubicBezTo>
                      <a:cubicBezTo>
                        <a:pt x="175" y="195"/>
                        <a:pt x="175" y="197"/>
                        <a:pt x="175" y="198"/>
                      </a:cubicBezTo>
                      <a:close/>
                      <a:moveTo>
                        <a:pt x="192" y="159"/>
                      </a:moveTo>
                      <a:cubicBezTo>
                        <a:pt x="193" y="161"/>
                        <a:pt x="195" y="162"/>
                        <a:pt x="198" y="164"/>
                      </a:cubicBezTo>
                      <a:cubicBezTo>
                        <a:pt x="198" y="164"/>
                        <a:pt x="198" y="164"/>
                        <a:pt x="198" y="164"/>
                      </a:cubicBezTo>
                      <a:cubicBezTo>
                        <a:pt x="199" y="164"/>
                        <a:pt x="199" y="164"/>
                        <a:pt x="200" y="164"/>
                      </a:cubicBezTo>
                      <a:cubicBezTo>
                        <a:pt x="196" y="169"/>
                        <a:pt x="182" y="180"/>
                        <a:pt x="172" y="183"/>
                      </a:cubicBezTo>
                      <a:cubicBezTo>
                        <a:pt x="177" y="173"/>
                        <a:pt x="182" y="158"/>
                        <a:pt x="185" y="151"/>
                      </a:cubicBezTo>
                      <a:cubicBezTo>
                        <a:pt x="198" y="146"/>
                        <a:pt x="208" y="138"/>
                        <a:pt x="214" y="131"/>
                      </a:cubicBezTo>
                      <a:cubicBezTo>
                        <a:pt x="215" y="132"/>
                        <a:pt x="216" y="134"/>
                        <a:pt x="215" y="136"/>
                      </a:cubicBezTo>
                      <a:cubicBezTo>
                        <a:pt x="214" y="141"/>
                        <a:pt x="208" y="146"/>
                        <a:pt x="198" y="152"/>
                      </a:cubicBezTo>
                      <a:cubicBezTo>
                        <a:pt x="194" y="155"/>
                        <a:pt x="192" y="157"/>
                        <a:pt x="192" y="159"/>
                      </a:cubicBezTo>
                      <a:close/>
                      <a:moveTo>
                        <a:pt x="144" y="191"/>
                      </a:moveTo>
                      <a:cubicBezTo>
                        <a:pt x="143" y="191"/>
                        <a:pt x="143" y="191"/>
                        <a:pt x="143" y="191"/>
                      </a:cubicBezTo>
                      <a:cubicBezTo>
                        <a:pt x="142" y="192"/>
                        <a:pt x="143" y="196"/>
                        <a:pt x="143" y="203"/>
                      </a:cubicBezTo>
                      <a:cubicBezTo>
                        <a:pt x="144" y="208"/>
                        <a:pt x="145" y="216"/>
                        <a:pt x="144" y="217"/>
                      </a:cubicBezTo>
                      <a:cubicBezTo>
                        <a:pt x="142" y="219"/>
                        <a:pt x="142" y="219"/>
                        <a:pt x="142" y="219"/>
                      </a:cubicBezTo>
                      <a:cubicBezTo>
                        <a:pt x="142" y="217"/>
                        <a:pt x="142" y="217"/>
                        <a:pt x="142" y="217"/>
                      </a:cubicBezTo>
                      <a:cubicBezTo>
                        <a:pt x="139" y="214"/>
                        <a:pt x="139" y="214"/>
                        <a:pt x="139" y="214"/>
                      </a:cubicBezTo>
                      <a:cubicBezTo>
                        <a:pt x="139" y="187"/>
                        <a:pt x="139" y="187"/>
                        <a:pt x="139" y="187"/>
                      </a:cubicBezTo>
                      <a:cubicBezTo>
                        <a:pt x="140" y="188"/>
                        <a:pt x="142" y="189"/>
                        <a:pt x="144" y="189"/>
                      </a:cubicBezTo>
                      <a:lnTo>
                        <a:pt x="144" y="191"/>
                      </a:lnTo>
                      <a:close/>
                      <a:moveTo>
                        <a:pt x="142" y="92"/>
                      </a:moveTo>
                      <a:cubicBezTo>
                        <a:pt x="142" y="86"/>
                        <a:pt x="142" y="86"/>
                        <a:pt x="142" y="86"/>
                      </a:cubicBezTo>
                      <a:cubicBezTo>
                        <a:pt x="144" y="86"/>
                        <a:pt x="144" y="86"/>
                        <a:pt x="144" y="86"/>
                      </a:cubicBezTo>
                      <a:cubicBezTo>
                        <a:pt x="144" y="101"/>
                        <a:pt x="144" y="101"/>
                        <a:pt x="144" y="101"/>
                      </a:cubicBezTo>
                      <a:cubicBezTo>
                        <a:pt x="142" y="101"/>
                        <a:pt x="142" y="101"/>
                        <a:pt x="142" y="101"/>
                      </a:cubicBezTo>
                      <a:cubicBezTo>
                        <a:pt x="142" y="93"/>
                        <a:pt x="142" y="93"/>
                        <a:pt x="142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5" y="86"/>
                        <a:pt x="135" y="86"/>
                        <a:pt x="135" y="86"/>
                      </a:cubicBezTo>
                      <a:cubicBezTo>
                        <a:pt x="135" y="92"/>
                        <a:pt x="135" y="92"/>
                        <a:pt x="135" y="92"/>
                      </a:cubicBezTo>
                      <a:lnTo>
                        <a:pt x="142" y="92"/>
                      </a:lnTo>
                      <a:close/>
                    </a:path>
                  </a:pathLst>
                </a:custGeom>
                <a:grpFill/>
                <a:ln w="63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183" name="Группа 182"/>
            <p:cNvGrpSpPr/>
            <p:nvPr/>
          </p:nvGrpSpPr>
          <p:grpSpPr>
            <a:xfrm>
              <a:off x="5183089" y="1415635"/>
              <a:ext cx="407662" cy="407662"/>
              <a:chOff x="4740484" y="-516030"/>
              <a:chExt cx="407662" cy="407662"/>
            </a:xfrm>
          </p:grpSpPr>
          <p:sp>
            <p:nvSpPr>
              <p:cNvPr id="174" name="Овал 173"/>
              <p:cNvSpPr/>
              <p:nvPr/>
            </p:nvSpPr>
            <p:spPr>
              <a:xfrm>
                <a:off x="4740484" y="-516030"/>
                <a:ext cx="407662" cy="407662"/>
              </a:xfrm>
              <a:prstGeom prst="ellipse">
                <a:avLst/>
              </a:prstGeom>
              <a:solidFill>
                <a:srgbClr val="317B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7" name="Группа 47"/>
              <p:cNvGrpSpPr/>
              <p:nvPr/>
            </p:nvGrpSpPr>
            <p:grpSpPr>
              <a:xfrm>
                <a:off x="4842752" y="-480771"/>
                <a:ext cx="237743" cy="303090"/>
                <a:chOff x="1044589" y="-728680"/>
                <a:chExt cx="392117" cy="503250"/>
              </a:xfrm>
              <a:solidFill>
                <a:schemeClr val="bg1"/>
              </a:solidFill>
            </p:grpSpPr>
            <p:sp>
              <p:nvSpPr>
                <p:cNvPr id="333" name="Freeform 847"/>
                <p:cNvSpPr>
                  <a:spLocks/>
                </p:cNvSpPr>
                <p:nvPr/>
              </p:nvSpPr>
              <p:spPr bwMode="auto">
                <a:xfrm>
                  <a:off x="1331930" y="-587389"/>
                  <a:ext cx="104776" cy="69852"/>
                </a:xfrm>
                <a:custGeom>
                  <a:avLst/>
                  <a:gdLst>
                    <a:gd name="T0" fmla="*/ 52 w 292"/>
                    <a:gd name="T1" fmla="*/ 191 h 191"/>
                    <a:gd name="T2" fmla="*/ 0 w 292"/>
                    <a:gd name="T3" fmla="*/ 144 h 191"/>
                    <a:gd name="T4" fmla="*/ 47 w 292"/>
                    <a:gd name="T5" fmla="*/ 97 h 191"/>
                    <a:gd name="T6" fmla="*/ 119 w 292"/>
                    <a:gd name="T7" fmla="*/ 55 h 191"/>
                    <a:gd name="T8" fmla="*/ 122 w 292"/>
                    <a:gd name="T9" fmla="*/ 54 h 191"/>
                    <a:gd name="T10" fmla="*/ 137 w 292"/>
                    <a:gd name="T11" fmla="*/ 27 h 191"/>
                    <a:gd name="T12" fmla="*/ 204 w 292"/>
                    <a:gd name="T13" fmla="*/ 0 h 191"/>
                    <a:gd name="T14" fmla="*/ 207 w 292"/>
                    <a:gd name="T15" fmla="*/ 0 h 191"/>
                    <a:gd name="T16" fmla="*/ 292 w 292"/>
                    <a:gd name="T17" fmla="*/ 62 h 191"/>
                    <a:gd name="T18" fmla="*/ 276 w 292"/>
                    <a:gd name="T19" fmla="*/ 101 h 191"/>
                    <a:gd name="T20" fmla="*/ 212 w 292"/>
                    <a:gd name="T21" fmla="*/ 128 h 191"/>
                    <a:gd name="T22" fmla="*/ 138 w 292"/>
                    <a:gd name="T23" fmla="*/ 173 h 191"/>
                    <a:gd name="T24" fmla="*/ 94 w 292"/>
                    <a:gd name="T25" fmla="*/ 171 h 191"/>
                    <a:gd name="T26" fmla="*/ 52 w 292"/>
                    <a:gd name="T27" fmla="*/ 191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2" h="191">
                      <a:moveTo>
                        <a:pt x="52" y="191"/>
                      </a:moveTo>
                      <a:cubicBezTo>
                        <a:pt x="23" y="191"/>
                        <a:pt x="0" y="170"/>
                        <a:pt x="0" y="144"/>
                      </a:cubicBezTo>
                      <a:cubicBezTo>
                        <a:pt x="0" y="119"/>
                        <a:pt x="21" y="99"/>
                        <a:pt x="47" y="97"/>
                      </a:cubicBezTo>
                      <a:cubicBezTo>
                        <a:pt x="59" y="75"/>
                        <a:pt x="86" y="59"/>
                        <a:pt x="119" y="55"/>
                      </a:cubicBezTo>
                      <a:cubicBezTo>
                        <a:pt x="120" y="55"/>
                        <a:pt x="121" y="55"/>
                        <a:pt x="122" y="54"/>
                      </a:cubicBezTo>
                      <a:cubicBezTo>
                        <a:pt x="124" y="45"/>
                        <a:pt x="129" y="35"/>
                        <a:pt x="137" y="27"/>
                      </a:cubicBezTo>
                      <a:cubicBezTo>
                        <a:pt x="152" y="10"/>
                        <a:pt x="177" y="1"/>
                        <a:pt x="204" y="0"/>
                      </a:cubicBezTo>
                      <a:lnTo>
                        <a:pt x="207" y="0"/>
                      </a:lnTo>
                      <a:cubicBezTo>
                        <a:pt x="253" y="0"/>
                        <a:pt x="291" y="27"/>
                        <a:pt x="292" y="62"/>
                      </a:cubicBezTo>
                      <a:cubicBezTo>
                        <a:pt x="292" y="76"/>
                        <a:pt x="286" y="90"/>
                        <a:pt x="276" y="101"/>
                      </a:cubicBezTo>
                      <a:cubicBezTo>
                        <a:pt x="261" y="117"/>
                        <a:pt x="238" y="127"/>
                        <a:pt x="212" y="128"/>
                      </a:cubicBezTo>
                      <a:cubicBezTo>
                        <a:pt x="201" y="151"/>
                        <a:pt x="173" y="168"/>
                        <a:pt x="138" y="173"/>
                      </a:cubicBezTo>
                      <a:cubicBezTo>
                        <a:pt x="123" y="175"/>
                        <a:pt x="108" y="174"/>
                        <a:pt x="94" y="171"/>
                      </a:cubicBezTo>
                      <a:cubicBezTo>
                        <a:pt x="85" y="183"/>
                        <a:pt x="69" y="191"/>
                        <a:pt x="52" y="1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34" name="Freeform 848"/>
                <p:cNvSpPr>
                  <a:spLocks noEditPoints="1"/>
                </p:cNvSpPr>
                <p:nvPr/>
              </p:nvSpPr>
              <p:spPr bwMode="auto">
                <a:xfrm>
                  <a:off x="1066814" y="-728680"/>
                  <a:ext cx="288929" cy="242894"/>
                </a:xfrm>
                <a:custGeom>
                  <a:avLst/>
                  <a:gdLst>
                    <a:gd name="T0" fmla="*/ 0 w 804"/>
                    <a:gd name="T1" fmla="*/ 546 h 675"/>
                    <a:gd name="T2" fmla="*/ 10 w 804"/>
                    <a:gd name="T3" fmla="*/ 444 h 675"/>
                    <a:gd name="T4" fmla="*/ 39 w 804"/>
                    <a:gd name="T5" fmla="*/ 282 h 675"/>
                    <a:gd name="T6" fmla="*/ 226 w 804"/>
                    <a:gd name="T7" fmla="*/ 137 h 675"/>
                    <a:gd name="T8" fmla="*/ 488 w 804"/>
                    <a:gd name="T9" fmla="*/ 0 h 675"/>
                    <a:gd name="T10" fmla="*/ 671 w 804"/>
                    <a:gd name="T11" fmla="*/ 82 h 675"/>
                    <a:gd name="T12" fmla="*/ 671 w 804"/>
                    <a:gd name="T13" fmla="*/ 342 h 675"/>
                    <a:gd name="T14" fmla="*/ 591 w 804"/>
                    <a:gd name="T15" fmla="*/ 398 h 675"/>
                    <a:gd name="T16" fmla="*/ 436 w 804"/>
                    <a:gd name="T17" fmla="*/ 573 h 675"/>
                    <a:gd name="T18" fmla="*/ 265 w 804"/>
                    <a:gd name="T19" fmla="*/ 674 h 675"/>
                    <a:gd name="T20" fmla="*/ 134 w 804"/>
                    <a:gd name="T21" fmla="*/ 675 h 675"/>
                    <a:gd name="T22" fmla="*/ 181 w 804"/>
                    <a:gd name="T23" fmla="*/ 169 h 675"/>
                    <a:gd name="T24" fmla="*/ 90 w 804"/>
                    <a:gd name="T25" fmla="*/ 335 h 675"/>
                    <a:gd name="T26" fmla="*/ 86 w 804"/>
                    <a:gd name="T27" fmla="*/ 357 h 675"/>
                    <a:gd name="T28" fmla="*/ 55 w 804"/>
                    <a:gd name="T29" fmla="*/ 482 h 675"/>
                    <a:gd name="T30" fmla="*/ 53 w 804"/>
                    <a:gd name="T31" fmla="*/ 499 h 675"/>
                    <a:gd name="T32" fmla="*/ 134 w 804"/>
                    <a:gd name="T33" fmla="*/ 636 h 675"/>
                    <a:gd name="T34" fmla="*/ 200 w 804"/>
                    <a:gd name="T35" fmla="*/ 611 h 675"/>
                    <a:gd name="T36" fmla="*/ 265 w 804"/>
                    <a:gd name="T37" fmla="*/ 634 h 675"/>
                    <a:gd name="T38" fmla="*/ 359 w 804"/>
                    <a:gd name="T39" fmla="*/ 513 h 675"/>
                    <a:gd name="T40" fmla="*/ 436 w 804"/>
                    <a:gd name="T41" fmla="*/ 534 h 675"/>
                    <a:gd name="T42" fmla="*/ 550 w 804"/>
                    <a:gd name="T43" fmla="*/ 393 h 675"/>
                    <a:gd name="T44" fmla="*/ 560 w 804"/>
                    <a:gd name="T45" fmla="*/ 371 h 675"/>
                    <a:gd name="T46" fmla="*/ 611 w 804"/>
                    <a:gd name="T47" fmla="*/ 285 h 675"/>
                    <a:gd name="T48" fmla="*/ 671 w 804"/>
                    <a:gd name="T49" fmla="*/ 302 h 675"/>
                    <a:gd name="T50" fmla="*/ 671 w 804"/>
                    <a:gd name="T51" fmla="*/ 122 h 675"/>
                    <a:gd name="T52" fmla="*/ 608 w 804"/>
                    <a:gd name="T53" fmla="*/ 142 h 675"/>
                    <a:gd name="T54" fmla="*/ 488 w 804"/>
                    <a:gd name="T55" fmla="*/ 40 h 675"/>
                    <a:gd name="T56" fmla="*/ 379 w 804"/>
                    <a:gd name="T57" fmla="*/ 108 h 675"/>
                    <a:gd name="T58" fmla="*/ 346 w 804"/>
                    <a:gd name="T59" fmla="*/ 104 h 675"/>
                    <a:gd name="T60" fmla="*/ 249 w 804"/>
                    <a:gd name="T61" fmla="*/ 193 h 675"/>
                    <a:gd name="T62" fmla="*/ 181 w 804"/>
                    <a:gd name="T63" fmla="*/ 169 h 6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04" h="675">
                      <a:moveTo>
                        <a:pt x="134" y="675"/>
                      </a:moveTo>
                      <a:cubicBezTo>
                        <a:pt x="60" y="675"/>
                        <a:pt x="0" y="617"/>
                        <a:pt x="0" y="546"/>
                      </a:cubicBezTo>
                      <a:cubicBezTo>
                        <a:pt x="0" y="525"/>
                        <a:pt x="5" y="504"/>
                        <a:pt x="15" y="486"/>
                      </a:cubicBezTo>
                      <a:cubicBezTo>
                        <a:pt x="12" y="472"/>
                        <a:pt x="10" y="458"/>
                        <a:pt x="10" y="444"/>
                      </a:cubicBezTo>
                      <a:cubicBezTo>
                        <a:pt x="10" y="405"/>
                        <a:pt x="24" y="367"/>
                        <a:pt x="49" y="339"/>
                      </a:cubicBezTo>
                      <a:cubicBezTo>
                        <a:pt x="43" y="321"/>
                        <a:pt x="39" y="302"/>
                        <a:pt x="39" y="282"/>
                      </a:cubicBezTo>
                      <a:cubicBezTo>
                        <a:pt x="39" y="198"/>
                        <a:pt x="103" y="129"/>
                        <a:pt x="181" y="129"/>
                      </a:cubicBezTo>
                      <a:cubicBezTo>
                        <a:pt x="196" y="129"/>
                        <a:pt x="212" y="132"/>
                        <a:pt x="226" y="137"/>
                      </a:cubicBezTo>
                      <a:cubicBezTo>
                        <a:pt x="250" y="90"/>
                        <a:pt x="304" y="59"/>
                        <a:pt x="360" y="65"/>
                      </a:cubicBezTo>
                      <a:cubicBezTo>
                        <a:pt x="389" y="25"/>
                        <a:pt x="437" y="0"/>
                        <a:pt x="488" y="0"/>
                      </a:cubicBezTo>
                      <a:cubicBezTo>
                        <a:pt x="550" y="0"/>
                        <a:pt x="605" y="35"/>
                        <a:pt x="631" y="88"/>
                      </a:cubicBezTo>
                      <a:cubicBezTo>
                        <a:pt x="644" y="84"/>
                        <a:pt x="657" y="82"/>
                        <a:pt x="671" y="82"/>
                      </a:cubicBezTo>
                      <a:cubicBezTo>
                        <a:pt x="744" y="82"/>
                        <a:pt x="804" y="141"/>
                        <a:pt x="804" y="212"/>
                      </a:cubicBezTo>
                      <a:cubicBezTo>
                        <a:pt x="804" y="284"/>
                        <a:pt x="744" y="342"/>
                        <a:pt x="671" y="342"/>
                      </a:cubicBezTo>
                      <a:cubicBezTo>
                        <a:pt x="660" y="342"/>
                        <a:pt x="649" y="341"/>
                        <a:pt x="638" y="338"/>
                      </a:cubicBezTo>
                      <a:cubicBezTo>
                        <a:pt x="629" y="362"/>
                        <a:pt x="613" y="383"/>
                        <a:pt x="591" y="398"/>
                      </a:cubicBezTo>
                      <a:cubicBezTo>
                        <a:pt x="592" y="405"/>
                        <a:pt x="593" y="413"/>
                        <a:pt x="593" y="421"/>
                      </a:cubicBezTo>
                      <a:cubicBezTo>
                        <a:pt x="593" y="505"/>
                        <a:pt x="522" y="573"/>
                        <a:pt x="436" y="573"/>
                      </a:cubicBezTo>
                      <a:cubicBezTo>
                        <a:pt x="422" y="573"/>
                        <a:pt x="409" y="572"/>
                        <a:pt x="396" y="568"/>
                      </a:cubicBezTo>
                      <a:cubicBezTo>
                        <a:pt x="384" y="628"/>
                        <a:pt x="330" y="674"/>
                        <a:pt x="265" y="674"/>
                      </a:cubicBezTo>
                      <a:cubicBezTo>
                        <a:pt x="242" y="674"/>
                        <a:pt x="220" y="668"/>
                        <a:pt x="201" y="658"/>
                      </a:cubicBezTo>
                      <a:cubicBezTo>
                        <a:pt x="180" y="669"/>
                        <a:pt x="157" y="675"/>
                        <a:pt x="134" y="675"/>
                      </a:cubicBezTo>
                      <a:close/>
                      <a:moveTo>
                        <a:pt x="181" y="169"/>
                      </a:moveTo>
                      <a:lnTo>
                        <a:pt x="181" y="169"/>
                      </a:lnTo>
                      <a:cubicBezTo>
                        <a:pt x="125" y="169"/>
                        <a:pt x="79" y="220"/>
                        <a:pt x="79" y="282"/>
                      </a:cubicBezTo>
                      <a:cubicBezTo>
                        <a:pt x="79" y="301"/>
                        <a:pt x="83" y="318"/>
                        <a:pt x="90" y="335"/>
                      </a:cubicBezTo>
                      <a:lnTo>
                        <a:pt x="97" y="348"/>
                      </a:lnTo>
                      <a:lnTo>
                        <a:pt x="86" y="357"/>
                      </a:lnTo>
                      <a:cubicBezTo>
                        <a:pt x="63" y="379"/>
                        <a:pt x="49" y="411"/>
                        <a:pt x="49" y="444"/>
                      </a:cubicBezTo>
                      <a:cubicBezTo>
                        <a:pt x="49" y="457"/>
                        <a:pt x="51" y="470"/>
                        <a:pt x="55" y="482"/>
                      </a:cubicBezTo>
                      <a:lnTo>
                        <a:pt x="58" y="491"/>
                      </a:lnTo>
                      <a:lnTo>
                        <a:pt x="53" y="499"/>
                      </a:lnTo>
                      <a:cubicBezTo>
                        <a:pt x="44" y="513"/>
                        <a:pt x="39" y="529"/>
                        <a:pt x="39" y="546"/>
                      </a:cubicBezTo>
                      <a:cubicBezTo>
                        <a:pt x="39" y="595"/>
                        <a:pt x="82" y="636"/>
                        <a:pt x="134" y="636"/>
                      </a:cubicBezTo>
                      <a:cubicBezTo>
                        <a:pt x="154" y="636"/>
                        <a:pt x="173" y="630"/>
                        <a:pt x="189" y="618"/>
                      </a:cubicBezTo>
                      <a:lnTo>
                        <a:pt x="200" y="611"/>
                      </a:lnTo>
                      <a:lnTo>
                        <a:pt x="211" y="618"/>
                      </a:lnTo>
                      <a:cubicBezTo>
                        <a:pt x="227" y="629"/>
                        <a:pt x="245" y="634"/>
                        <a:pt x="265" y="634"/>
                      </a:cubicBezTo>
                      <a:cubicBezTo>
                        <a:pt x="316" y="634"/>
                        <a:pt x="359" y="594"/>
                        <a:pt x="359" y="544"/>
                      </a:cubicBezTo>
                      <a:lnTo>
                        <a:pt x="359" y="513"/>
                      </a:lnTo>
                      <a:lnTo>
                        <a:pt x="386" y="523"/>
                      </a:lnTo>
                      <a:cubicBezTo>
                        <a:pt x="402" y="530"/>
                        <a:pt x="419" y="534"/>
                        <a:pt x="436" y="534"/>
                      </a:cubicBezTo>
                      <a:cubicBezTo>
                        <a:pt x="501" y="534"/>
                        <a:pt x="553" y="483"/>
                        <a:pt x="553" y="421"/>
                      </a:cubicBezTo>
                      <a:cubicBezTo>
                        <a:pt x="553" y="411"/>
                        <a:pt x="552" y="402"/>
                        <a:pt x="550" y="393"/>
                      </a:cubicBezTo>
                      <a:lnTo>
                        <a:pt x="546" y="378"/>
                      </a:lnTo>
                      <a:lnTo>
                        <a:pt x="560" y="371"/>
                      </a:lnTo>
                      <a:cubicBezTo>
                        <a:pt x="584" y="358"/>
                        <a:pt x="601" y="335"/>
                        <a:pt x="606" y="309"/>
                      </a:cubicBezTo>
                      <a:lnTo>
                        <a:pt x="611" y="285"/>
                      </a:lnTo>
                      <a:lnTo>
                        <a:pt x="633" y="295"/>
                      </a:lnTo>
                      <a:cubicBezTo>
                        <a:pt x="645" y="300"/>
                        <a:pt x="658" y="302"/>
                        <a:pt x="671" y="302"/>
                      </a:cubicBezTo>
                      <a:cubicBezTo>
                        <a:pt x="723" y="302"/>
                        <a:pt x="765" y="262"/>
                        <a:pt x="765" y="212"/>
                      </a:cubicBezTo>
                      <a:cubicBezTo>
                        <a:pt x="765" y="162"/>
                        <a:pt x="723" y="122"/>
                        <a:pt x="671" y="122"/>
                      </a:cubicBezTo>
                      <a:cubicBezTo>
                        <a:pt x="656" y="122"/>
                        <a:pt x="642" y="125"/>
                        <a:pt x="628" y="132"/>
                      </a:cubicBezTo>
                      <a:lnTo>
                        <a:pt x="608" y="142"/>
                      </a:lnTo>
                      <a:lnTo>
                        <a:pt x="601" y="120"/>
                      </a:lnTo>
                      <a:cubicBezTo>
                        <a:pt x="586" y="72"/>
                        <a:pt x="540" y="40"/>
                        <a:pt x="488" y="40"/>
                      </a:cubicBezTo>
                      <a:cubicBezTo>
                        <a:pt x="446" y="40"/>
                        <a:pt x="407" y="61"/>
                        <a:pt x="386" y="96"/>
                      </a:cubicBezTo>
                      <a:lnTo>
                        <a:pt x="379" y="108"/>
                      </a:lnTo>
                      <a:lnTo>
                        <a:pt x="365" y="105"/>
                      </a:lnTo>
                      <a:cubicBezTo>
                        <a:pt x="359" y="104"/>
                        <a:pt x="353" y="104"/>
                        <a:pt x="346" y="104"/>
                      </a:cubicBezTo>
                      <a:cubicBezTo>
                        <a:pt x="304" y="104"/>
                        <a:pt x="267" y="131"/>
                        <a:pt x="256" y="169"/>
                      </a:cubicBezTo>
                      <a:lnTo>
                        <a:pt x="249" y="193"/>
                      </a:lnTo>
                      <a:lnTo>
                        <a:pt x="227" y="181"/>
                      </a:lnTo>
                      <a:cubicBezTo>
                        <a:pt x="213" y="173"/>
                        <a:pt x="197" y="169"/>
                        <a:pt x="181" y="1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35" name="Freeform 849"/>
                <p:cNvSpPr>
                  <a:spLocks noEditPoints="1"/>
                </p:cNvSpPr>
                <p:nvPr/>
              </p:nvSpPr>
              <p:spPr bwMode="auto">
                <a:xfrm>
                  <a:off x="1044589" y="-500074"/>
                  <a:ext cx="331792" cy="274644"/>
                </a:xfrm>
                <a:custGeom>
                  <a:avLst/>
                  <a:gdLst>
                    <a:gd name="T0" fmla="*/ 919 w 919"/>
                    <a:gd name="T1" fmla="*/ 27 h 765"/>
                    <a:gd name="T2" fmla="*/ 842 w 919"/>
                    <a:gd name="T3" fmla="*/ 0 h 765"/>
                    <a:gd name="T4" fmla="*/ 765 w 919"/>
                    <a:gd name="T5" fmla="*/ 27 h 765"/>
                    <a:gd name="T6" fmla="*/ 766 w 919"/>
                    <a:gd name="T7" fmla="*/ 28 h 765"/>
                    <a:gd name="T8" fmla="*/ 765 w 919"/>
                    <a:gd name="T9" fmla="*/ 28 h 765"/>
                    <a:gd name="T10" fmla="*/ 765 w 919"/>
                    <a:gd name="T11" fmla="*/ 482 h 765"/>
                    <a:gd name="T12" fmla="*/ 748 w 919"/>
                    <a:gd name="T13" fmla="*/ 482 h 765"/>
                    <a:gd name="T14" fmla="*/ 748 w 919"/>
                    <a:gd name="T15" fmla="*/ 476 h 765"/>
                    <a:gd name="T16" fmla="*/ 666 w 919"/>
                    <a:gd name="T17" fmla="*/ 414 h 765"/>
                    <a:gd name="T18" fmla="*/ 666 w 919"/>
                    <a:gd name="T19" fmla="*/ 482 h 765"/>
                    <a:gd name="T20" fmla="*/ 648 w 919"/>
                    <a:gd name="T21" fmla="*/ 482 h 765"/>
                    <a:gd name="T22" fmla="*/ 648 w 919"/>
                    <a:gd name="T23" fmla="*/ 476 h 765"/>
                    <a:gd name="T24" fmla="*/ 566 w 919"/>
                    <a:gd name="T25" fmla="*/ 414 h 765"/>
                    <a:gd name="T26" fmla="*/ 566 w 919"/>
                    <a:gd name="T27" fmla="*/ 482 h 765"/>
                    <a:gd name="T28" fmla="*/ 548 w 919"/>
                    <a:gd name="T29" fmla="*/ 482 h 765"/>
                    <a:gd name="T30" fmla="*/ 548 w 919"/>
                    <a:gd name="T31" fmla="*/ 476 h 765"/>
                    <a:gd name="T32" fmla="*/ 466 w 919"/>
                    <a:gd name="T33" fmla="*/ 414 h 765"/>
                    <a:gd name="T34" fmla="*/ 466 w 919"/>
                    <a:gd name="T35" fmla="*/ 482 h 765"/>
                    <a:gd name="T36" fmla="*/ 457 w 919"/>
                    <a:gd name="T37" fmla="*/ 482 h 765"/>
                    <a:gd name="T38" fmla="*/ 432 w 919"/>
                    <a:gd name="T39" fmla="*/ 136 h 765"/>
                    <a:gd name="T40" fmla="*/ 431 w 919"/>
                    <a:gd name="T41" fmla="*/ 137 h 765"/>
                    <a:gd name="T42" fmla="*/ 431 w 919"/>
                    <a:gd name="T43" fmla="*/ 132 h 765"/>
                    <a:gd name="T44" fmla="*/ 259 w 919"/>
                    <a:gd name="T45" fmla="*/ 100 h 765"/>
                    <a:gd name="T46" fmla="*/ 87 w 919"/>
                    <a:gd name="T47" fmla="*/ 132 h 765"/>
                    <a:gd name="T48" fmla="*/ 87 w 919"/>
                    <a:gd name="T49" fmla="*/ 136 h 765"/>
                    <a:gd name="T50" fmla="*/ 87 w 919"/>
                    <a:gd name="T51" fmla="*/ 136 h 765"/>
                    <a:gd name="T52" fmla="*/ 48 w 919"/>
                    <a:gd name="T53" fmla="*/ 528 h 765"/>
                    <a:gd name="T54" fmla="*/ 33 w 919"/>
                    <a:gd name="T55" fmla="*/ 765 h 765"/>
                    <a:gd name="T56" fmla="*/ 765 w 919"/>
                    <a:gd name="T57" fmla="*/ 765 h 765"/>
                    <a:gd name="T58" fmla="*/ 837 w 919"/>
                    <a:gd name="T59" fmla="*/ 765 h 765"/>
                    <a:gd name="T60" fmla="*/ 919 w 919"/>
                    <a:gd name="T61" fmla="*/ 765 h 765"/>
                    <a:gd name="T62" fmla="*/ 919 w 919"/>
                    <a:gd name="T63" fmla="*/ 28 h 765"/>
                    <a:gd name="T64" fmla="*/ 919 w 919"/>
                    <a:gd name="T65" fmla="*/ 28 h 765"/>
                    <a:gd name="T66" fmla="*/ 919 w 919"/>
                    <a:gd name="T67" fmla="*/ 27 h 765"/>
                    <a:gd name="T68" fmla="*/ 259 w 919"/>
                    <a:gd name="T69" fmla="*/ 139 h 765"/>
                    <a:gd name="T70" fmla="*/ 259 w 919"/>
                    <a:gd name="T71" fmla="*/ 139 h 765"/>
                    <a:gd name="T72" fmla="*/ 134 w 919"/>
                    <a:gd name="T73" fmla="*/ 132 h 765"/>
                    <a:gd name="T74" fmla="*/ 259 w 919"/>
                    <a:gd name="T75" fmla="*/ 125 h 765"/>
                    <a:gd name="T76" fmla="*/ 384 w 919"/>
                    <a:gd name="T77" fmla="*/ 132 h 765"/>
                    <a:gd name="T78" fmla="*/ 259 w 919"/>
                    <a:gd name="T79" fmla="*/ 139 h 7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19" h="765">
                      <a:moveTo>
                        <a:pt x="919" y="27"/>
                      </a:moveTo>
                      <a:cubicBezTo>
                        <a:pt x="919" y="12"/>
                        <a:pt x="885" y="0"/>
                        <a:pt x="842" y="0"/>
                      </a:cubicBezTo>
                      <a:cubicBezTo>
                        <a:pt x="800" y="0"/>
                        <a:pt x="765" y="12"/>
                        <a:pt x="765" y="27"/>
                      </a:cubicBezTo>
                      <a:cubicBezTo>
                        <a:pt x="765" y="27"/>
                        <a:pt x="766" y="28"/>
                        <a:pt x="766" y="28"/>
                      </a:cubicBezTo>
                      <a:lnTo>
                        <a:pt x="765" y="28"/>
                      </a:lnTo>
                      <a:lnTo>
                        <a:pt x="765" y="482"/>
                      </a:lnTo>
                      <a:lnTo>
                        <a:pt x="748" y="482"/>
                      </a:lnTo>
                      <a:lnTo>
                        <a:pt x="748" y="476"/>
                      </a:lnTo>
                      <a:lnTo>
                        <a:pt x="666" y="414"/>
                      </a:lnTo>
                      <a:lnTo>
                        <a:pt x="666" y="482"/>
                      </a:lnTo>
                      <a:lnTo>
                        <a:pt x="648" y="482"/>
                      </a:lnTo>
                      <a:lnTo>
                        <a:pt x="648" y="476"/>
                      </a:lnTo>
                      <a:lnTo>
                        <a:pt x="566" y="414"/>
                      </a:lnTo>
                      <a:lnTo>
                        <a:pt x="566" y="482"/>
                      </a:lnTo>
                      <a:lnTo>
                        <a:pt x="548" y="482"/>
                      </a:lnTo>
                      <a:lnTo>
                        <a:pt x="548" y="476"/>
                      </a:lnTo>
                      <a:lnTo>
                        <a:pt x="466" y="414"/>
                      </a:lnTo>
                      <a:lnTo>
                        <a:pt x="466" y="482"/>
                      </a:lnTo>
                      <a:lnTo>
                        <a:pt x="457" y="482"/>
                      </a:lnTo>
                      <a:cubicBezTo>
                        <a:pt x="396" y="261"/>
                        <a:pt x="432" y="136"/>
                        <a:pt x="432" y="136"/>
                      </a:cubicBezTo>
                      <a:cubicBezTo>
                        <a:pt x="432" y="136"/>
                        <a:pt x="431" y="137"/>
                        <a:pt x="431" y="137"/>
                      </a:cubicBezTo>
                      <a:cubicBezTo>
                        <a:pt x="431" y="135"/>
                        <a:pt x="431" y="134"/>
                        <a:pt x="431" y="132"/>
                      </a:cubicBezTo>
                      <a:cubicBezTo>
                        <a:pt x="431" y="123"/>
                        <a:pt x="431" y="100"/>
                        <a:pt x="259" y="100"/>
                      </a:cubicBezTo>
                      <a:cubicBezTo>
                        <a:pt x="87" y="100"/>
                        <a:pt x="87" y="123"/>
                        <a:pt x="87" y="132"/>
                      </a:cubicBezTo>
                      <a:cubicBezTo>
                        <a:pt x="87" y="133"/>
                        <a:pt x="87" y="135"/>
                        <a:pt x="87" y="136"/>
                      </a:cubicBezTo>
                      <a:lnTo>
                        <a:pt x="87" y="136"/>
                      </a:lnTo>
                      <a:cubicBezTo>
                        <a:pt x="87" y="136"/>
                        <a:pt x="128" y="279"/>
                        <a:pt x="48" y="528"/>
                      </a:cubicBezTo>
                      <a:cubicBezTo>
                        <a:pt x="0" y="684"/>
                        <a:pt x="24" y="748"/>
                        <a:pt x="33" y="765"/>
                      </a:cubicBezTo>
                      <a:lnTo>
                        <a:pt x="765" y="765"/>
                      </a:lnTo>
                      <a:lnTo>
                        <a:pt x="837" y="765"/>
                      </a:lnTo>
                      <a:lnTo>
                        <a:pt x="919" y="765"/>
                      </a:lnTo>
                      <a:lnTo>
                        <a:pt x="919" y="28"/>
                      </a:lnTo>
                      <a:lnTo>
                        <a:pt x="919" y="28"/>
                      </a:lnTo>
                      <a:cubicBezTo>
                        <a:pt x="919" y="28"/>
                        <a:pt x="919" y="27"/>
                        <a:pt x="919" y="27"/>
                      </a:cubicBezTo>
                      <a:close/>
                      <a:moveTo>
                        <a:pt x="259" y="139"/>
                      </a:moveTo>
                      <a:lnTo>
                        <a:pt x="259" y="139"/>
                      </a:lnTo>
                      <a:cubicBezTo>
                        <a:pt x="204" y="139"/>
                        <a:pt x="161" y="136"/>
                        <a:pt x="134" y="132"/>
                      </a:cubicBezTo>
                      <a:cubicBezTo>
                        <a:pt x="161" y="128"/>
                        <a:pt x="204" y="125"/>
                        <a:pt x="259" y="125"/>
                      </a:cubicBezTo>
                      <a:cubicBezTo>
                        <a:pt x="314" y="125"/>
                        <a:pt x="357" y="128"/>
                        <a:pt x="384" y="132"/>
                      </a:cubicBezTo>
                      <a:cubicBezTo>
                        <a:pt x="357" y="136"/>
                        <a:pt x="314" y="139"/>
                        <a:pt x="259" y="1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186" name="Группа 185"/>
            <p:cNvGrpSpPr/>
            <p:nvPr/>
          </p:nvGrpSpPr>
          <p:grpSpPr>
            <a:xfrm>
              <a:off x="4885064" y="2375682"/>
              <a:ext cx="407662" cy="407662"/>
              <a:chOff x="7043048" y="-558218"/>
              <a:chExt cx="407662" cy="407662"/>
            </a:xfrm>
          </p:grpSpPr>
          <p:sp>
            <p:nvSpPr>
              <p:cNvPr id="182" name="Овал 181"/>
              <p:cNvSpPr/>
              <p:nvPr/>
            </p:nvSpPr>
            <p:spPr>
              <a:xfrm>
                <a:off x="7043048" y="-558218"/>
                <a:ext cx="407662" cy="407662"/>
              </a:xfrm>
              <a:prstGeom prst="ellipse">
                <a:avLst/>
              </a:prstGeom>
              <a:solidFill>
                <a:srgbClr val="317B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6" name="Группа 313"/>
              <p:cNvGrpSpPr/>
              <p:nvPr/>
            </p:nvGrpSpPr>
            <p:grpSpPr>
              <a:xfrm>
                <a:off x="7088096" y="-523234"/>
                <a:ext cx="317567" cy="311094"/>
                <a:chOff x="8864600" y="2116138"/>
                <a:chExt cx="5872163" cy="5021262"/>
              </a:xfrm>
              <a:solidFill>
                <a:schemeClr val="bg1"/>
              </a:solidFill>
            </p:grpSpPr>
            <p:sp>
              <p:nvSpPr>
                <p:cNvPr id="1030" name="Freeform 6"/>
                <p:cNvSpPr>
                  <a:spLocks noEditPoints="1"/>
                </p:cNvSpPr>
                <p:nvPr/>
              </p:nvSpPr>
              <p:spPr bwMode="auto">
                <a:xfrm>
                  <a:off x="8864600" y="2116138"/>
                  <a:ext cx="5872163" cy="5021262"/>
                </a:xfrm>
                <a:custGeom>
                  <a:avLst/>
                  <a:gdLst/>
                  <a:ahLst/>
                  <a:cxnLst>
                    <a:cxn ang="0">
                      <a:pos x="886" y="68"/>
                    </a:cxn>
                    <a:cxn ang="0">
                      <a:pos x="784" y="0"/>
                    </a:cxn>
                    <a:cxn ang="0">
                      <a:pos x="783" y="0"/>
                    </a:cxn>
                    <a:cxn ang="0">
                      <a:pos x="687" y="56"/>
                    </a:cxn>
                    <a:cxn ang="0">
                      <a:pos x="232" y="442"/>
                    </a:cxn>
                    <a:cxn ang="0">
                      <a:pos x="783" y="1339"/>
                    </a:cxn>
                    <a:cxn ang="0">
                      <a:pos x="1334" y="442"/>
                    </a:cxn>
                    <a:cxn ang="0">
                      <a:pos x="911" y="331"/>
                    </a:cxn>
                    <a:cxn ang="0">
                      <a:pos x="906" y="610"/>
                    </a:cxn>
                    <a:cxn ang="0">
                      <a:pos x="903" y="586"/>
                    </a:cxn>
                    <a:cxn ang="0">
                      <a:pos x="903" y="586"/>
                    </a:cxn>
                    <a:cxn ang="0">
                      <a:pos x="874" y="283"/>
                    </a:cxn>
                    <a:cxn ang="0">
                      <a:pos x="855" y="79"/>
                    </a:cxn>
                    <a:cxn ang="0">
                      <a:pos x="799" y="45"/>
                    </a:cxn>
                    <a:cxn ang="0">
                      <a:pos x="873" y="262"/>
                    </a:cxn>
                    <a:cxn ang="0">
                      <a:pos x="799" y="241"/>
                    </a:cxn>
                    <a:cxn ang="0">
                      <a:pos x="799" y="291"/>
                    </a:cxn>
                    <a:cxn ang="0">
                      <a:pos x="824" y="324"/>
                    </a:cxn>
                    <a:cxn ang="0">
                      <a:pos x="812" y="503"/>
                    </a:cxn>
                    <a:cxn ang="0">
                      <a:pos x="799" y="535"/>
                    </a:cxn>
                    <a:cxn ang="0">
                      <a:pos x="799" y="610"/>
                    </a:cxn>
                    <a:cxn ang="0">
                      <a:pos x="767" y="44"/>
                    </a:cxn>
                    <a:cxn ang="0">
                      <a:pos x="711" y="79"/>
                    </a:cxn>
                    <a:cxn ang="0">
                      <a:pos x="752" y="158"/>
                    </a:cxn>
                    <a:cxn ang="0">
                      <a:pos x="706" y="158"/>
                    </a:cxn>
                    <a:cxn ang="0">
                      <a:pos x="767" y="291"/>
                    </a:cxn>
                    <a:cxn ang="0">
                      <a:pos x="687" y="327"/>
                    </a:cxn>
                    <a:cxn ang="0">
                      <a:pos x="680" y="399"/>
                    </a:cxn>
                    <a:cxn ang="0">
                      <a:pos x="767" y="462"/>
                    </a:cxn>
                    <a:cxn ang="0">
                      <a:pos x="678" y="425"/>
                    </a:cxn>
                    <a:cxn ang="0">
                      <a:pos x="678" y="425"/>
                    </a:cxn>
                    <a:cxn ang="0">
                      <a:pos x="767" y="610"/>
                    </a:cxn>
                    <a:cxn ang="0">
                      <a:pos x="655" y="331"/>
                    </a:cxn>
                    <a:cxn ang="0">
                      <a:pos x="655" y="331"/>
                    </a:cxn>
                    <a:cxn ang="0">
                      <a:pos x="783" y="1127"/>
                    </a:cxn>
                    <a:cxn ang="0">
                      <a:pos x="1241" y="1197"/>
                    </a:cxn>
                    <a:cxn ang="0">
                      <a:pos x="421" y="1149"/>
                    </a:cxn>
                    <a:cxn ang="0">
                      <a:pos x="325" y="433"/>
                    </a:cxn>
                    <a:cxn ang="0">
                      <a:pos x="609" y="809"/>
                    </a:cxn>
                    <a:cxn ang="0">
                      <a:pos x="641" y="813"/>
                    </a:cxn>
                    <a:cxn ang="0">
                      <a:pos x="767" y="678"/>
                    </a:cxn>
                    <a:cxn ang="0">
                      <a:pos x="799" y="642"/>
                    </a:cxn>
                    <a:cxn ang="0">
                      <a:pos x="941" y="827"/>
                    </a:cxn>
                    <a:cxn ang="0">
                      <a:pos x="930" y="527"/>
                    </a:cxn>
                    <a:cxn ang="0">
                      <a:pos x="1511" y="815"/>
                    </a:cxn>
                  </a:cxnLst>
                  <a:rect l="0" t="0" r="r" b="b"/>
                  <a:pathLst>
                    <a:path w="1566" h="1339">
                      <a:moveTo>
                        <a:pt x="1334" y="442"/>
                      </a:moveTo>
                      <a:cubicBezTo>
                        <a:pt x="1217" y="365"/>
                        <a:pt x="1068" y="315"/>
                        <a:pt x="908" y="298"/>
                      </a:cubicBezTo>
                      <a:cubicBezTo>
                        <a:pt x="886" y="68"/>
                        <a:pt x="886" y="68"/>
                        <a:pt x="886" y="68"/>
                      </a:cubicBezTo>
                      <a:cubicBezTo>
                        <a:pt x="886" y="63"/>
                        <a:pt x="883" y="59"/>
                        <a:pt x="879" y="56"/>
                      </a:cubicBezTo>
                      <a:cubicBezTo>
                        <a:pt x="792" y="3"/>
                        <a:pt x="792" y="3"/>
                        <a:pt x="792" y="3"/>
                      </a:cubicBezTo>
                      <a:cubicBezTo>
                        <a:pt x="789" y="1"/>
                        <a:pt x="787" y="0"/>
                        <a:pt x="784" y="0"/>
                      </a:cubicBezTo>
                      <a:cubicBezTo>
                        <a:pt x="784" y="0"/>
                        <a:pt x="783" y="0"/>
                        <a:pt x="783" y="0"/>
                      </a:cubicBezTo>
                      <a:cubicBezTo>
                        <a:pt x="783" y="0"/>
                        <a:pt x="783" y="0"/>
                        <a:pt x="783" y="0"/>
                      </a:cubicBezTo>
                      <a:cubicBezTo>
                        <a:pt x="783" y="0"/>
                        <a:pt x="783" y="0"/>
                        <a:pt x="783" y="0"/>
                      </a:cubicBezTo>
                      <a:cubicBezTo>
                        <a:pt x="783" y="0"/>
                        <a:pt x="783" y="0"/>
                        <a:pt x="783" y="0"/>
                      </a:cubicBezTo>
                      <a:cubicBezTo>
                        <a:pt x="780" y="0"/>
                        <a:pt x="777" y="1"/>
                        <a:pt x="774" y="3"/>
                      </a:cubicBezTo>
                      <a:cubicBezTo>
                        <a:pt x="687" y="56"/>
                        <a:pt x="687" y="56"/>
                        <a:pt x="687" y="56"/>
                      </a:cubicBezTo>
                      <a:cubicBezTo>
                        <a:pt x="683" y="59"/>
                        <a:pt x="680" y="63"/>
                        <a:pt x="680" y="68"/>
                      </a:cubicBezTo>
                      <a:cubicBezTo>
                        <a:pt x="658" y="298"/>
                        <a:pt x="658" y="298"/>
                        <a:pt x="658" y="298"/>
                      </a:cubicBezTo>
                      <a:cubicBezTo>
                        <a:pt x="497" y="315"/>
                        <a:pt x="349" y="365"/>
                        <a:pt x="232" y="442"/>
                      </a:cubicBezTo>
                      <a:cubicBezTo>
                        <a:pt x="83" y="541"/>
                        <a:pt x="0" y="674"/>
                        <a:pt x="0" y="815"/>
                      </a:cubicBezTo>
                      <a:cubicBezTo>
                        <a:pt x="0" y="956"/>
                        <a:pt x="83" y="1089"/>
                        <a:pt x="232" y="1188"/>
                      </a:cubicBezTo>
                      <a:cubicBezTo>
                        <a:pt x="379" y="1285"/>
                        <a:pt x="575" y="1339"/>
                        <a:pt x="783" y="1339"/>
                      </a:cubicBezTo>
                      <a:cubicBezTo>
                        <a:pt x="991" y="1339"/>
                        <a:pt x="1186" y="1285"/>
                        <a:pt x="1334" y="1188"/>
                      </a:cubicBezTo>
                      <a:cubicBezTo>
                        <a:pt x="1483" y="1089"/>
                        <a:pt x="1566" y="956"/>
                        <a:pt x="1566" y="815"/>
                      </a:cubicBezTo>
                      <a:cubicBezTo>
                        <a:pt x="1566" y="674"/>
                        <a:pt x="1483" y="541"/>
                        <a:pt x="1334" y="442"/>
                      </a:cubicBezTo>
                      <a:close/>
                      <a:moveTo>
                        <a:pt x="1208" y="416"/>
                      </a:moveTo>
                      <a:cubicBezTo>
                        <a:pt x="1149" y="452"/>
                        <a:pt x="1052" y="482"/>
                        <a:pt x="927" y="496"/>
                      </a:cubicBezTo>
                      <a:cubicBezTo>
                        <a:pt x="911" y="331"/>
                        <a:pt x="911" y="331"/>
                        <a:pt x="911" y="331"/>
                      </a:cubicBezTo>
                      <a:cubicBezTo>
                        <a:pt x="1021" y="344"/>
                        <a:pt x="1122" y="374"/>
                        <a:pt x="1208" y="416"/>
                      </a:cubicBezTo>
                      <a:close/>
                      <a:moveTo>
                        <a:pt x="906" y="608"/>
                      </a:moveTo>
                      <a:cubicBezTo>
                        <a:pt x="906" y="610"/>
                        <a:pt x="906" y="610"/>
                        <a:pt x="906" y="610"/>
                      </a:cubicBezTo>
                      <a:cubicBezTo>
                        <a:pt x="904" y="610"/>
                        <a:pt x="904" y="610"/>
                        <a:pt x="904" y="610"/>
                      </a:cubicBezTo>
                      <a:lnTo>
                        <a:pt x="906" y="608"/>
                      </a:lnTo>
                      <a:close/>
                      <a:moveTo>
                        <a:pt x="903" y="586"/>
                      </a:moveTo>
                      <a:cubicBezTo>
                        <a:pt x="846" y="534"/>
                        <a:pt x="846" y="534"/>
                        <a:pt x="846" y="534"/>
                      </a:cubicBezTo>
                      <a:cubicBezTo>
                        <a:pt x="863" y="533"/>
                        <a:pt x="881" y="532"/>
                        <a:pt x="898" y="530"/>
                      </a:cubicBezTo>
                      <a:lnTo>
                        <a:pt x="903" y="586"/>
                      </a:lnTo>
                      <a:close/>
                      <a:moveTo>
                        <a:pt x="876" y="295"/>
                      </a:moveTo>
                      <a:cubicBezTo>
                        <a:pt x="871" y="294"/>
                        <a:pt x="866" y="294"/>
                        <a:pt x="861" y="294"/>
                      </a:cubicBezTo>
                      <a:cubicBezTo>
                        <a:pt x="874" y="283"/>
                        <a:pt x="874" y="283"/>
                        <a:pt x="874" y="283"/>
                      </a:cubicBezTo>
                      <a:lnTo>
                        <a:pt x="876" y="295"/>
                      </a:lnTo>
                      <a:close/>
                      <a:moveTo>
                        <a:pt x="799" y="45"/>
                      </a:moveTo>
                      <a:cubicBezTo>
                        <a:pt x="855" y="79"/>
                        <a:pt x="855" y="79"/>
                        <a:pt x="855" y="79"/>
                      </a:cubicBezTo>
                      <a:cubicBezTo>
                        <a:pt x="860" y="126"/>
                        <a:pt x="860" y="126"/>
                        <a:pt x="860" y="126"/>
                      </a:cubicBezTo>
                      <a:cubicBezTo>
                        <a:pt x="799" y="126"/>
                        <a:pt x="799" y="126"/>
                        <a:pt x="799" y="126"/>
                      </a:cubicBezTo>
                      <a:lnTo>
                        <a:pt x="799" y="45"/>
                      </a:lnTo>
                      <a:close/>
                      <a:moveTo>
                        <a:pt x="799" y="158"/>
                      </a:moveTo>
                      <a:cubicBezTo>
                        <a:pt x="863" y="158"/>
                        <a:pt x="863" y="158"/>
                        <a:pt x="863" y="158"/>
                      </a:cubicBezTo>
                      <a:cubicBezTo>
                        <a:pt x="873" y="262"/>
                        <a:pt x="873" y="262"/>
                        <a:pt x="873" y="262"/>
                      </a:cubicBezTo>
                      <a:cubicBezTo>
                        <a:pt x="799" y="199"/>
                        <a:pt x="799" y="199"/>
                        <a:pt x="799" y="199"/>
                      </a:cubicBezTo>
                      <a:lnTo>
                        <a:pt x="799" y="158"/>
                      </a:lnTo>
                      <a:close/>
                      <a:moveTo>
                        <a:pt x="799" y="241"/>
                      </a:moveTo>
                      <a:cubicBezTo>
                        <a:pt x="836" y="273"/>
                        <a:pt x="836" y="273"/>
                        <a:pt x="836" y="273"/>
                      </a:cubicBezTo>
                      <a:cubicBezTo>
                        <a:pt x="813" y="291"/>
                        <a:pt x="813" y="291"/>
                        <a:pt x="813" y="291"/>
                      </a:cubicBezTo>
                      <a:cubicBezTo>
                        <a:pt x="808" y="291"/>
                        <a:pt x="804" y="291"/>
                        <a:pt x="799" y="291"/>
                      </a:cubicBezTo>
                      <a:lnTo>
                        <a:pt x="799" y="241"/>
                      </a:lnTo>
                      <a:close/>
                      <a:moveTo>
                        <a:pt x="799" y="344"/>
                      </a:moveTo>
                      <a:cubicBezTo>
                        <a:pt x="824" y="324"/>
                        <a:pt x="824" y="324"/>
                        <a:pt x="824" y="324"/>
                      </a:cubicBezTo>
                      <a:cubicBezTo>
                        <a:pt x="842" y="324"/>
                        <a:pt x="861" y="326"/>
                        <a:pt x="879" y="327"/>
                      </a:cubicBezTo>
                      <a:cubicBezTo>
                        <a:pt x="895" y="499"/>
                        <a:pt x="895" y="499"/>
                        <a:pt x="895" y="499"/>
                      </a:cubicBezTo>
                      <a:cubicBezTo>
                        <a:pt x="868" y="501"/>
                        <a:pt x="840" y="502"/>
                        <a:pt x="812" y="503"/>
                      </a:cubicBezTo>
                      <a:cubicBezTo>
                        <a:pt x="799" y="492"/>
                        <a:pt x="799" y="492"/>
                        <a:pt x="799" y="492"/>
                      </a:cubicBezTo>
                      <a:lnTo>
                        <a:pt x="799" y="344"/>
                      </a:lnTo>
                      <a:close/>
                      <a:moveTo>
                        <a:pt x="799" y="535"/>
                      </a:moveTo>
                      <a:cubicBezTo>
                        <a:pt x="799" y="535"/>
                        <a:pt x="799" y="535"/>
                        <a:pt x="799" y="535"/>
                      </a:cubicBezTo>
                      <a:cubicBezTo>
                        <a:pt x="882" y="610"/>
                        <a:pt x="882" y="610"/>
                        <a:pt x="882" y="610"/>
                      </a:cubicBezTo>
                      <a:cubicBezTo>
                        <a:pt x="799" y="610"/>
                        <a:pt x="799" y="610"/>
                        <a:pt x="799" y="610"/>
                      </a:cubicBezTo>
                      <a:lnTo>
                        <a:pt x="799" y="535"/>
                      </a:lnTo>
                      <a:close/>
                      <a:moveTo>
                        <a:pt x="711" y="79"/>
                      </a:moveTo>
                      <a:cubicBezTo>
                        <a:pt x="767" y="44"/>
                        <a:pt x="767" y="44"/>
                        <a:pt x="767" y="44"/>
                      </a:cubicBezTo>
                      <a:cubicBezTo>
                        <a:pt x="767" y="126"/>
                        <a:pt x="767" y="126"/>
                        <a:pt x="767" y="126"/>
                      </a:cubicBezTo>
                      <a:cubicBezTo>
                        <a:pt x="706" y="126"/>
                        <a:pt x="706" y="126"/>
                        <a:pt x="706" y="126"/>
                      </a:cubicBezTo>
                      <a:lnTo>
                        <a:pt x="711" y="79"/>
                      </a:lnTo>
                      <a:close/>
                      <a:moveTo>
                        <a:pt x="767" y="158"/>
                      </a:moveTo>
                      <a:cubicBezTo>
                        <a:pt x="767" y="171"/>
                        <a:pt x="767" y="171"/>
                        <a:pt x="767" y="171"/>
                      </a:cubicBezTo>
                      <a:cubicBezTo>
                        <a:pt x="752" y="158"/>
                        <a:pt x="752" y="158"/>
                        <a:pt x="752" y="158"/>
                      </a:cubicBezTo>
                      <a:lnTo>
                        <a:pt x="767" y="158"/>
                      </a:lnTo>
                      <a:close/>
                      <a:moveTo>
                        <a:pt x="703" y="158"/>
                      </a:moveTo>
                      <a:cubicBezTo>
                        <a:pt x="706" y="158"/>
                        <a:pt x="706" y="158"/>
                        <a:pt x="706" y="158"/>
                      </a:cubicBezTo>
                      <a:cubicBezTo>
                        <a:pt x="704" y="159"/>
                        <a:pt x="704" y="159"/>
                        <a:pt x="704" y="159"/>
                      </a:cubicBezTo>
                      <a:cubicBezTo>
                        <a:pt x="767" y="213"/>
                        <a:pt x="767" y="213"/>
                        <a:pt x="767" y="213"/>
                      </a:cubicBezTo>
                      <a:cubicBezTo>
                        <a:pt x="767" y="291"/>
                        <a:pt x="767" y="291"/>
                        <a:pt x="767" y="291"/>
                      </a:cubicBezTo>
                      <a:cubicBezTo>
                        <a:pt x="741" y="291"/>
                        <a:pt x="716" y="293"/>
                        <a:pt x="690" y="295"/>
                      </a:cubicBezTo>
                      <a:lnTo>
                        <a:pt x="703" y="158"/>
                      </a:lnTo>
                      <a:close/>
                      <a:moveTo>
                        <a:pt x="687" y="327"/>
                      </a:moveTo>
                      <a:cubicBezTo>
                        <a:pt x="713" y="325"/>
                        <a:pt x="740" y="324"/>
                        <a:pt x="767" y="323"/>
                      </a:cubicBezTo>
                      <a:cubicBezTo>
                        <a:pt x="767" y="329"/>
                        <a:pt x="767" y="329"/>
                        <a:pt x="767" y="329"/>
                      </a:cubicBezTo>
                      <a:cubicBezTo>
                        <a:pt x="680" y="399"/>
                        <a:pt x="680" y="399"/>
                        <a:pt x="680" y="399"/>
                      </a:cubicBezTo>
                      <a:lnTo>
                        <a:pt x="687" y="327"/>
                      </a:lnTo>
                      <a:close/>
                      <a:moveTo>
                        <a:pt x="767" y="370"/>
                      </a:moveTo>
                      <a:cubicBezTo>
                        <a:pt x="767" y="462"/>
                        <a:pt x="767" y="462"/>
                        <a:pt x="767" y="462"/>
                      </a:cubicBezTo>
                      <a:cubicBezTo>
                        <a:pt x="713" y="414"/>
                        <a:pt x="713" y="414"/>
                        <a:pt x="713" y="414"/>
                      </a:cubicBezTo>
                      <a:lnTo>
                        <a:pt x="767" y="370"/>
                      </a:lnTo>
                      <a:close/>
                      <a:moveTo>
                        <a:pt x="678" y="425"/>
                      </a:moveTo>
                      <a:cubicBezTo>
                        <a:pt x="764" y="503"/>
                        <a:pt x="764" y="503"/>
                        <a:pt x="764" y="503"/>
                      </a:cubicBezTo>
                      <a:cubicBezTo>
                        <a:pt x="732" y="502"/>
                        <a:pt x="701" y="501"/>
                        <a:pt x="671" y="499"/>
                      </a:cubicBezTo>
                      <a:lnTo>
                        <a:pt x="678" y="425"/>
                      </a:lnTo>
                      <a:close/>
                      <a:moveTo>
                        <a:pt x="668" y="530"/>
                      </a:moveTo>
                      <a:cubicBezTo>
                        <a:pt x="700" y="533"/>
                        <a:pt x="733" y="534"/>
                        <a:pt x="767" y="535"/>
                      </a:cubicBezTo>
                      <a:cubicBezTo>
                        <a:pt x="767" y="610"/>
                        <a:pt x="767" y="610"/>
                        <a:pt x="767" y="610"/>
                      </a:cubicBezTo>
                      <a:cubicBezTo>
                        <a:pt x="660" y="610"/>
                        <a:pt x="660" y="610"/>
                        <a:pt x="660" y="610"/>
                      </a:cubicBezTo>
                      <a:lnTo>
                        <a:pt x="668" y="530"/>
                      </a:lnTo>
                      <a:close/>
                      <a:moveTo>
                        <a:pt x="655" y="331"/>
                      </a:moveTo>
                      <a:cubicBezTo>
                        <a:pt x="639" y="496"/>
                        <a:pt x="639" y="496"/>
                        <a:pt x="639" y="496"/>
                      </a:cubicBezTo>
                      <a:cubicBezTo>
                        <a:pt x="514" y="482"/>
                        <a:pt x="416" y="452"/>
                        <a:pt x="358" y="416"/>
                      </a:cubicBezTo>
                      <a:cubicBezTo>
                        <a:pt x="444" y="374"/>
                        <a:pt x="545" y="344"/>
                        <a:pt x="655" y="331"/>
                      </a:cubicBezTo>
                      <a:close/>
                      <a:moveTo>
                        <a:pt x="783" y="1307"/>
                      </a:moveTo>
                      <a:cubicBezTo>
                        <a:pt x="624" y="1307"/>
                        <a:pt x="477" y="1273"/>
                        <a:pt x="358" y="1214"/>
                      </a:cubicBezTo>
                      <a:cubicBezTo>
                        <a:pt x="438" y="1165"/>
                        <a:pt x="589" y="1127"/>
                        <a:pt x="783" y="1127"/>
                      </a:cubicBezTo>
                      <a:cubicBezTo>
                        <a:pt x="977" y="1127"/>
                        <a:pt x="1128" y="1165"/>
                        <a:pt x="1208" y="1214"/>
                      </a:cubicBezTo>
                      <a:cubicBezTo>
                        <a:pt x="1089" y="1273"/>
                        <a:pt x="942" y="1307"/>
                        <a:pt x="783" y="1307"/>
                      </a:cubicBezTo>
                      <a:close/>
                      <a:moveTo>
                        <a:pt x="1241" y="1197"/>
                      </a:moveTo>
                      <a:cubicBezTo>
                        <a:pt x="1216" y="1180"/>
                        <a:pt x="1184" y="1164"/>
                        <a:pt x="1145" y="1149"/>
                      </a:cubicBezTo>
                      <a:cubicBezTo>
                        <a:pt x="1048" y="1114"/>
                        <a:pt x="919" y="1095"/>
                        <a:pt x="783" y="1095"/>
                      </a:cubicBezTo>
                      <a:cubicBezTo>
                        <a:pt x="646" y="1095"/>
                        <a:pt x="518" y="1114"/>
                        <a:pt x="421" y="1149"/>
                      </a:cubicBezTo>
                      <a:cubicBezTo>
                        <a:pt x="382" y="1164"/>
                        <a:pt x="350" y="1180"/>
                        <a:pt x="325" y="1197"/>
                      </a:cubicBezTo>
                      <a:cubicBezTo>
                        <a:pt x="160" y="1107"/>
                        <a:pt x="55" y="969"/>
                        <a:pt x="55" y="815"/>
                      </a:cubicBezTo>
                      <a:cubicBezTo>
                        <a:pt x="55" y="661"/>
                        <a:pt x="160" y="523"/>
                        <a:pt x="325" y="433"/>
                      </a:cubicBezTo>
                      <a:cubicBezTo>
                        <a:pt x="350" y="450"/>
                        <a:pt x="382" y="466"/>
                        <a:pt x="421" y="481"/>
                      </a:cubicBezTo>
                      <a:cubicBezTo>
                        <a:pt x="482" y="503"/>
                        <a:pt x="556" y="519"/>
                        <a:pt x="636" y="527"/>
                      </a:cubicBezTo>
                      <a:cubicBezTo>
                        <a:pt x="609" y="809"/>
                        <a:pt x="609" y="809"/>
                        <a:pt x="609" y="809"/>
                      </a:cubicBezTo>
                      <a:cubicBezTo>
                        <a:pt x="608" y="818"/>
                        <a:pt x="615" y="826"/>
                        <a:pt x="623" y="827"/>
                      </a:cubicBezTo>
                      <a:cubicBezTo>
                        <a:pt x="624" y="827"/>
                        <a:pt x="624" y="827"/>
                        <a:pt x="625" y="827"/>
                      </a:cubicBezTo>
                      <a:cubicBezTo>
                        <a:pt x="633" y="827"/>
                        <a:pt x="640" y="821"/>
                        <a:pt x="641" y="813"/>
                      </a:cubicBezTo>
                      <a:cubicBezTo>
                        <a:pt x="657" y="642"/>
                        <a:pt x="657" y="642"/>
                        <a:pt x="657" y="642"/>
                      </a:cubicBezTo>
                      <a:cubicBezTo>
                        <a:pt x="767" y="642"/>
                        <a:pt x="767" y="642"/>
                        <a:pt x="767" y="642"/>
                      </a:cubicBezTo>
                      <a:cubicBezTo>
                        <a:pt x="767" y="678"/>
                        <a:pt x="767" y="678"/>
                        <a:pt x="767" y="678"/>
                      </a:cubicBezTo>
                      <a:cubicBezTo>
                        <a:pt x="767" y="687"/>
                        <a:pt x="774" y="694"/>
                        <a:pt x="783" y="694"/>
                      </a:cubicBezTo>
                      <a:cubicBezTo>
                        <a:pt x="792" y="694"/>
                        <a:pt x="799" y="687"/>
                        <a:pt x="799" y="678"/>
                      </a:cubicBezTo>
                      <a:cubicBezTo>
                        <a:pt x="799" y="642"/>
                        <a:pt x="799" y="642"/>
                        <a:pt x="799" y="642"/>
                      </a:cubicBezTo>
                      <a:cubicBezTo>
                        <a:pt x="909" y="642"/>
                        <a:pt x="909" y="642"/>
                        <a:pt x="909" y="642"/>
                      </a:cubicBezTo>
                      <a:cubicBezTo>
                        <a:pt x="925" y="813"/>
                        <a:pt x="925" y="813"/>
                        <a:pt x="925" y="813"/>
                      </a:cubicBezTo>
                      <a:cubicBezTo>
                        <a:pt x="926" y="821"/>
                        <a:pt x="933" y="827"/>
                        <a:pt x="941" y="827"/>
                      </a:cubicBezTo>
                      <a:cubicBezTo>
                        <a:pt x="941" y="827"/>
                        <a:pt x="942" y="827"/>
                        <a:pt x="942" y="827"/>
                      </a:cubicBezTo>
                      <a:cubicBezTo>
                        <a:pt x="951" y="826"/>
                        <a:pt x="958" y="818"/>
                        <a:pt x="957" y="809"/>
                      </a:cubicBezTo>
                      <a:cubicBezTo>
                        <a:pt x="930" y="527"/>
                        <a:pt x="930" y="527"/>
                        <a:pt x="930" y="527"/>
                      </a:cubicBezTo>
                      <a:cubicBezTo>
                        <a:pt x="1010" y="519"/>
                        <a:pt x="1084" y="503"/>
                        <a:pt x="1145" y="481"/>
                      </a:cubicBezTo>
                      <a:cubicBezTo>
                        <a:pt x="1184" y="466"/>
                        <a:pt x="1216" y="450"/>
                        <a:pt x="1241" y="433"/>
                      </a:cubicBezTo>
                      <a:cubicBezTo>
                        <a:pt x="1406" y="523"/>
                        <a:pt x="1511" y="661"/>
                        <a:pt x="1511" y="815"/>
                      </a:cubicBezTo>
                      <a:cubicBezTo>
                        <a:pt x="1511" y="969"/>
                        <a:pt x="1406" y="1107"/>
                        <a:pt x="1241" y="1197"/>
                      </a:cubicBezTo>
                      <a:close/>
                    </a:path>
                  </a:pathLst>
                </a:custGeom>
                <a:grpFill/>
                <a:ln w="190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1" name="Freeform 7"/>
                <p:cNvSpPr>
                  <a:spLocks/>
                </p:cNvSpPr>
                <p:nvPr/>
              </p:nvSpPr>
              <p:spPr bwMode="auto">
                <a:xfrm>
                  <a:off x="9434513" y="4895850"/>
                  <a:ext cx="4732338" cy="1158875"/>
                </a:xfrm>
                <a:custGeom>
                  <a:avLst/>
                  <a:gdLst/>
                  <a:ahLst/>
                  <a:cxnLst>
                    <a:cxn ang="0">
                      <a:pos x="1251" y="213"/>
                    </a:cxn>
                    <a:cxn ang="0">
                      <a:pos x="1145" y="147"/>
                    </a:cxn>
                    <a:cxn ang="0">
                      <a:pos x="1123" y="150"/>
                    </a:cxn>
                    <a:cxn ang="0">
                      <a:pos x="1080" y="192"/>
                    </a:cxn>
                    <a:cxn ang="0">
                      <a:pos x="1012" y="127"/>
                    </a:cxn>
                    <a:cxn ang="0">
                      <a:pos x="997" y="122"/>
                    </a:cxn>
                    <a:cxn ang="0">
                      <a:pos x="984" y="131"/>
                    </a:cxn>
                    <a:cxn ang="0">
                      <a:pos x="931" y="226"/>
                    </a:cxn>
                    <a:cxn ang="0">
                      <a:pos x="847" y="167"/>
                    </a:cxn>
                    <a:cxn ang="0">
                      <a:pos x="832" y="165"/>
                    </a:cxn>
                    <a:cxn ang="0">
                      <a:pos x="820" y="174"/>
                    </a:cxn>
                    <a:cxn ang="0">
                      <a:pos x="781" y="252"/>
                    </a:cxn>
                    <a:cxn ang="0">
                      <a:pos x="656" y="10"/>
                    </a:cxn>
                    <a:cxn ang="0">
                      <a:pos x="639" y="0"/>
                    </a:cxn>
                    <a:cxn ang="0">
                      <a:pos x="623" y="11"/>
                    </a:cxn>
                    <a:cxn ang="0">
                      <a:pos x="541" y="219"/>
                    </a:cxn>
                    <a:cxn ang="0">
                      <a:pos x="451" y="129"/>
                    </a:cxn>
                    <a:cxn ang="0">
                      <a:pos x="436" y="124"/>
                    </a:cxn>
                    <a:cxn ang="0">
                      <a:pos x="423" y="132"/>
                    </a:cxn>
                    <a:cxn ang="0">
                      <a:pos x="366" y="220"/>
                    </a:cxn>
                    <a:cxn ang="0">
                      <a:pos x="296" y="151"/>
                    </a:cxn>
                    <a:cxn ang="0">
                      <a:pos x="282" y="146"/>
                    </a:cxn>
                    <a:cxn ang="0">
                      <a:pos x="269" y="153"/>
                    </a:cxn>
                    <a:cxn ang="0">
                      <a:pos x="229" y="204"/>
                    </a:cxn>
                    <a:cxn ang="0">
                      <a:pos x="121" y="132"/>
                    </a:cxn>
                    <a:cxn ang="0">
                      <a:pos x="100" y="133"/>
                    </a:cxn>
                    <a:cxn ang="0">
                      <a:pos x="9" y="203"/>
                    </a:cxn>
                    <a:cxn ang="0">
                      <a:pos x="6" y="228"/>
                    </a:cxn>
                    <a:cxn ang="0">
                      <a:pos x="31" y="231"/>
                    </a:cxn>
                    <a:cxn ang="0">
                      <a:pos x="112" y="169"/>
                    </a:cxn>
                    <a:cxn ang="0">
                      <a:pos x="223" y="243"/>
                    </a:cxn>
                    <a:cxn ang="0">
                      <a:pos x="247" y="239"/>
                    </a:cxn>
                    <a:cxn ang="0">
                      <a:pos x="285" y="191"/>
                    </a:cxn>
                    <a:cxn ang="0">
                      <a:pos x="357" y="262"/>
                    </a:cxn>
                    <a:cxn ang="0">
                      <a:pos x="372" y="267"/>
                    </a:cxn>
                    <a:cxn ang="0">
                      <a:pos x="385" y="259"/>
                    </a:cxn>
                    <a:cxn ang="0">
                      <a:pos x="441" y="170"/>
                    </a:cxn>
                    <a:cxn ang="0">
                      <a:pos x="535" y="264"/>
                    </a:cxn>
                    <a:cxn ang="0">
                      <a:pos x="552" y="269"/>
                    </a:cxn>
                    <a:cxn ang="0">
                      <a:pos x="565" y="258"/>
                    </a:cxn>
                    <a:cxn ang="0">
                      <a:pos x="642" y="61"/>
                    </a:cxn>
                    <a:cxn ang="0">
                      <a:pos x="765" y="300"/>
                    </a:cxn>
                    <a:cxn ang="0">
                      <a:pos x="781" y="309"/>
                    </a:cxn>
                    <a:cxn ang="0">
                      <a:pos x="781" y="309"/>
                    </a:cxn>
                    <a:cxn ang="0">
                      <a:pos x="797" y="299"/>
                    </a:cxn>
                    <a:cxn ang="0">
                      <a:pos x="843" y="209"/>
                    </a:cxn>
                    <a:cxn ang="0">
                      <a:pos x="927" y="267"/>
                    </a:cxn>
                    <a:cxn ang="0">
                      <a:pos x="941" y="270"/>
                    </a:cxn>
                    <a:cxn ang="0">
                      <a:pos x="953" y="261"/>
                    </a:cxn>
                    <a:cxn ang="0">
                      <a:pos x="1004" y="169"/>
                    </a:cxn>
                    <a:cxn ang="0">
                      <a:pos x="1067" y="230"/>
                    </a:cxn>
                    <a:cxn ang="0">
                      <a:pos x="1092" y="230"/>
                    </a:cxn>
                    <a:cxn ang="0">
                      <a:pos x="1138" y="185"/>
                    </a:cxn>
                    <a:cxn ang="0">
                      <a:pos x="1232" y="243"/>
                    </a:cxn>
                    <a:cxn ang="0">
                      <a:pos x="1257" y="238"/>
                    </a:cxn>
                    <a:cxn ang="0">
                      <a:pos x="1251" y="213"/>
                    </a:cxn>
                  </a:cxnLst>
                  <a:rect l="0" t="0" r="r" b="b"/>
                  <a:pathLst>
                    <a:path w="1262" h="309">
                      <a:moveTo>
                        <a:pt x="1251" y="213"/>
                      </a:moveTo>
                      <a:cubicBezTo>
                        <a:pt x="1145" y="147"/>
                        <a:pt x="1145" y="147"/>
                        <a:pt x="1145" y="147"/>
                      </a:cubicBezTo>
                      <a:cubicBezTo>
                        <a:pt x="1138" y="143"/>
                        <a:pt x="1129" y="144"/>
                        <a:pt x="1123" y="150"/>
                      </a:cubicBezTo>
                      <a:cubicBezTo>
                        <a:pt x="1080" y="192"/>
                        <a:pt x="1080" y="192"/>
                        <a:pt x="1080" y="192"/>
                      </a:cubicBezTo>
                      <a:cubicBezTo>
                        <a:pt x="1012" y="127"/>
                        <a:pt x="1012" y="127"/>
                        <a:pt x="1012" y="127"/>
                      </a:cubicBezTo>
                      <a:cubicBezTo>
                        <a:pt x="1008" y="123"/>
                        <a:pt x="1002" y="121"/>
                        <a:pt x="997" y="122"/>
                      </a:cubicBezTo>
                      <a:cubicBezTo>
                        <a:pt x="991" y="123"/>
                        <a:pt x="986" y="126"/>
                        <a:pt x="984" y="131"/>
                      </a:cubicBezTo>
                      <a:cubicBezTo>
                        <a:pt x="931" y="226"/>
                        <a:pt x="931" y="226"/>
                        <a:pt x="931" y="226"/>
                      </a:cubicBezTo>
                      <a:cubicBezTo>
                        <a:pt x="847" y="167"/>
                        <a:pt x="847" y="167"/>
                        <a:pt x="847" y="167"/>
                      </a:cubicBezTo>
                      <a:cubicBezTo>
                        <a:pt x="842" y="164"/>
                        <a:pt x="837" y="163"/>
                        <a:pt x="832" y="165"/>
                      </a:cubicBezTo>
                      <a:cubicBezTo>
                        <a:pt x="827" y="166"/>
                        <a:pt x="822" y="169"/>
                        <a:pt x="820" y="174"/>
                      </a:cubicBezTo>
                      <a:cubicBezTo>
                        <a:pt x="781" y="252"/>
                        <a:pt x="781" y="252"/>
                        <a:pt x="781" y="252"/>
                      </a:cubicBezTo>
                      <a:cubicBezTo>
                        <a:pt x="656" y="10"/>
                        <a:pt x="656" y="10"/>
                        <a:pt x="656" y="10"/>
                      </a:cubicBezTo>
                      <a:cubicBezTo>
                        <a:pt x="653" y="3"/>
                        <a:pt x="646" y="0"/>
                        <a:pt x="639" y="0"/>
                      </a:cubicBezTo>
                      <a:cubicBezTo>
                        <a:pt x="632" y="0"/>
                        <a:pt x="626" y="5"/>
                        <a:pt x="623" y="11"/>
                      </a:cubicBezTo>
                      <a:cubicBezTo>
                        <a:pt x="541" y="219"/>
                        <a:pt x="541" y="219"/>
                        <a:pt x="541" y="219"/>
                      </a:cubicBezTo>
                      <a:cubicBezTo>
                        <a:pt x="451" y="129"/>
                        <a:pt x="451" y="129"/>
                        <a:pt x="451" y="129"/>
                      </a:cubicBezTo>
                      <a:cubicBezTo>
                        <a:pt x="447" y="125"/>
                        <a:pt x="442" y="123"/>
                        <a:pt x="436" y="124"/>
                      </a:cubicBezTo>
                      <a:cubicBezTo>
                        <a:pt x="431" y="125"/>
                        <a:pt x="426" y="128"/>
                        <a:pt x="423" y="132"/>
                      </a:cubicBezTo>
                      <a:cubicBezTo>
                        <a:pt x="366" y="220"/>
                        <a:pt x="366" y="220"/>
                        <a:pt x="366" y="220"/>
                      </a:cubicBezTo>
                      <a:cubicBezTo>
                        <a:pt x="296" y="151"/>
                        <a:pt x="296" y="151"/>
                        <a:pt x="296" y="151"/>
                      </a:cubicBezTo>
                      <a:cubicBezTo>
                        <a:pt x="292" y="147"/>
                        <a:pt x="287" y="145"/>
                        <a:pt x="282" y="146"/>
                      </a:cubicBezTo>
                      <a:cubicBezTo>
                        <a:pt x="277" y="146"/>
                        <a:pt x="272" y="149"/>
                        <a:pt x="269" y="153"/>
                      </a:cubicBezTo>
                      <a:cubicBezTo>
                        <a:pt x="229" y="204"/>
                        <a:pt x="229" y="204"/>
                        <a:pt x="229" y="204"/>
                      </a:cubicBezTo>
                      <a:cubicBezTo>
                        <a:pt x="121" y="132"/>
                        <a:pt x="121" y="132"/>
                        <a:pt x="121" y="132"/>
                      </a:cubicBezTo>
                      <a:cubicBezTo>
                        <a:pt x="114" y="127"/>
                        <a:pt x="106" y="128"/>
                        <a:pt x="100" y="133"/>
                      </a:cubicBezTo>
                      <a:cubicBezTo>
                        <a:pt x="9" y="203"/>
                        <a:pt x="9" y="203"/>
                        <a:pt x="9" y="203"/>
                      </a:cubicBezTo>
                      <a:cubicBezTo>
                        <a:pt x="1" y="209"/>
                        <a:pt x="0" y="220"/>
                        <a:pt x="6" y="228"/>
                      </a:cubicBezTo>
                      <a:cubicBezTo>
                        <a:pt x="12" y="236"/>
                        <a:pt x="23" y="238"/>
                        <a:pt x="31" y="231"/>
                      </a:cubicBezTo>
                      <a:cubicBezTo>
                        <a:pt x="112" y="169"/>
                        <a:pt x="112" y="169"/>
                        <a:pt x="112" y="169"/>
                      </a:cubicBezTo>
                      <a:cubicBezTo>
                        <a:pt x="223" y="243"/>
                        <a:pt x="223" y="243"/>
                        <a:pt x="223" y="243"/>
                      </a:cubicBezTo>
                      <a:cubicBezTo>
                        <a:pt x="231" y="248"/>
                        <a:pt x="242" y="247"/>
                        <a:pt x="247" y="239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357" y="262"/>
                        <a:pt x="357" y="262"/>
                        <a:pt x="357" y="262"/>
                      </a:cubicBezTo>
                      <a:cubicBezTo>
                        <a:pt x="361" y="265"/>
                        <a:pt x="366" y="267"/>
                        <a:pt x="372" y="267"/>
                      </a:cubicBezTo>
                      <a:cubicBezTo>
                        <a:pt x="377" y="266"/>
                        <a:pt x="382" y="263"/>
                        <a:pt x="385" y="259"/>
                      </a:cubicBezTo>
                      <a:cubicBezTo>
                        <a:pt x="441" y="170"/>
                        <a:pt x="441" y="170"/>
                        <a:pt x="441" y="170"/>
                      </a:cubicBezTo>
                      <a:cubicBezTo>
                        <a:pt x="535" y="264"/>
                        <a:pt x="535" y="264"/>
                        <a:pt x="535" y="264"/>
                      </a:cubicBezTo>
                      <a:cubicBezTo>
                        <a:pt x="540" y="268"/>
                        <a:pt x="546" y="270"/>
                        <a:pt x="552" y="269"/>
                      </a:cubicBezTo>
                      <a:cubicBezTo>
                        <a:pt x="558" y="268"/>
                        <a:pt x="563" y="263"/>
                        <a:pt x="565" y="258"/>
                      </a:cubicBezTo>
                      <a:cubicBezTo>
                        <a:pt x="642" y="61"/>
                        <a:pt x="642" y="61"/>
                        <a:pt x="642" y="61"/>
                      </a:cubicBezTo>
                      <a:cubicBezTo>
                        <a:pt x="765" y="300"/>
                        <a:pt x="765" y="300"/>
                        <a:pt x="765" y="300"/>
                      </a:cubicBezTo>
                      <a:cubicBezTo>
                        <a:pt x="768" y="306"/>
                        <a:pt x="775" y="309"/>
                        <a:pt x="781" y="309"/>
                      </a:cubicBezTo>
                      <a:cubicBezTo>
                        <a:pt x="781" y="309"/>
                        <a:pt x="781" y="309"/>
                        <a:pt x="781" y="309"/>
                      </a:cubicBezTo>
                      <a:cubicBezTo>
                        <a:pt x="788" y="309"/>
                        <a:pt x="794" y="305"/>
                        <a:pt x="797" y="299"/>
                      </a:cubicBezTo>
                      <a:cubicBezTo>
                        <a:pt x="843" y="209"/>
                        <a:pt x="843" y="209"/>
                        <a:pt x="843" y="209"/>
                      </a:cubicBezTo>
                      <a:cubicBezTo>
                        <a:pt x="927" y="267"/>
                        <a:pt x="927" y="267"/>
                        <a:pt x="927" y="267"/>
                      </a:cubicBezTo>
                      <a:cubicBezTo>
                        <a:pt x="931" y="270"/>
                        <a:pt x="936" y="271"/>
                        <a:pt x="941" y="270"/>
                      </a:cubicBezTo>
                      <a:cubicBezTo>
                        <a:pt x="946" y="269"/>
                        <a:pt x="950" y="266"/>
                        <a:pt x="953" y="261"/>
                      </a:cubicBezTo>
                      <a:cubicBezTo>
                        <a:pt x="1004" y="169"/>
                        <a:pt x="1004" y="169"/>
                        <a:pt x="1004" y="169"/>
                      </a:cubicBezTo>
                      <a:cubicBezTo>
                        <a:pt x="1067" y="230"/>
                        <a:pt x="1067" y="230"/>
                        <a:pt x="1067" y="230"/>
                      </a:cubicBezTo>
                      <a:cubicBezTo>
                        <a:pt x="1074" y="237"/>
                        <a:pt x="1085" y="237"/>
                        <a:pt x="1092" y="230"/>
                      </a:cubicBezTo>
                      <a:cubicBezTo>
                        <a:pt x="1138" y="185"/>
                        <a:pt x="1138" y="185"/>
                        <a:pt x="1138" y="185"/>
                      </a:cubicBezTo>
                      <a:cubicBezTo>
                        <a:pt x="1232" y="243"/>
                        <a:pt x="1232" y="243"/>
                        <a:pt x="1232" y="243"/>
                      </a:cubicBezTo>
                      <a:cubicBezTo>
                        <a:pt x="1241" y="249"/>
                        <a:pt x="1252" y="246"/>
                        <a:pt x="1257" y="238"/>
                      </a:cubicBezTo>
                      <a:cubicBezTo>
                        <a:pt x="1262" y="229"/>
                        <a:pt x="1260" y="218"/>
                        <a:pt x="1251" y="213"/>
                      </a:cubicBezTo>
                      <a:close/>
                    </a:path>
                  </a:pathLst>
                </a:custGeom>
                <a:grpFill/>
                <a:ln w="190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184" name="Группа 183"/>
            <p:cNvGrpSpPr/>
            <p:nvPr/>
          </p:nvGrpSpPr>
          <p:grpSpPr>
            <a:xfrm>
              <a:off x="3835749" y="2375682"/>
              <a:ext cx="407662" cy="407662"/>
              <a:chOff x="5735916" y="-407662"/>
              <a:chExt cx="407662" cy="407662"/>
            </a:xfrm>
          </p:grpSpPr>
          <p:sp>
            <p:nvSpPr>
              <p:cNvPr id="181" name="Овал 180"/>
              <p:cNvSpPr/>
              <p:nvPr/>
            </p:nvSpPr>
            <p:spPr>
              <a:xfrm>
                <a:off x="5735916" y="-407662"/>
                <a:ext cx="407662" cy="407662"/>
              </a:xfrm>
              <a:prstGeom prst="ellipse">
                <a:avLst/>
              </a:prstGeom>
              <a:solidFill>
                <a:srgbClr val="317B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8" name="Группа 379"/>
              <p:cNvGrpSpPr/>
              <p:nvPr/>
            </p:nvGrpSpPr>
            <p:grpSpPr>
              <a:xfrm>
                <a:off x="5796536" y="-356837"/>
                <a:ext cx="286422" cy="248566"/>
                <a:chOff x="3213100" y="1393825"/>
                <a:chExt cx="2714626" cy="2355851"/>
              </a:xfrm>
              <a:solidFill>
                <a:schemeClr val="bg1"/>
              </a:solidFill>
            </p:grpSpPr>
            <p:sp>
              <p:nvSpPr>
                <p:cNvPr id="302" name="Freeform 20"/>
                <p:cNvSpPr>
                  <a:spLocks/>
                </p:cNvSpPr>
                <p:nvPr/>
              </p:nvSpPr>
              <p:spPr bwMode="auto">
                <a:xfrm>
                  <a:off x="4254500" y="1393825"/>
                  <a:ext cx="1282700" cy="1679575"/>
                </a:xfrm>
                <a:custGeom>
                  <a:avLst/>
                  <a:gdLst/>
                  <a:ahLst/>
                  <a:cxnLst>
                    <a:cxn ang="0">
                      <a:pos x="342" y="448"/>
                    </a:cxn>
                    <a:cxn ang="0">
                      <a:pos x="265" y="314"/>
                    </a:cxn>
                    <a:cxn ang="0">
                      <a:pos x="84" y="0"/>
                    </a:cxn>
                    <a:cxn ang="0">
                      <a:pos x="0" y="146"/>
                    </a:cxn>
                    <a:cxn ang="0">
                      <a:pos x="140" y="388"/>
                    </a:cxn>
                    <a:cxn ang="0">
                      <a:pos x="165" y="431"/>
                    </a:cxn>
                    <a:cxn ang="0">
                      <a:pos x="165" y="432"/>
                    </a:cxn>
                    <a:cxn ang="0">
                      <a:pos x="189" y="448"/>
                    </a:cxn>
                    <a:cxn ang="0">
                      <a:pos x="193" y="448"/>
                    </a:cxn>
                    <a:cxn ang="0">
                      <a:pos x="342" y="448"/>
                    </a:cxn>
                  </a:cxnLst>
                  <a:rect l="0" t="0" r="r" b="b"/>
                  <a:pathLst>
                    <a:path w="342" h="448">
                      <a:moveTo>
                        <a:pt x="342" y="448"/>
                      </a:moveTo>
                      <a:cubicBezTo>
                        <a:pt x="265" y="314"/>
                        <a:pt x="265" y="314"/>
                        <a:pt x="265" y="314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0" y="146"/>
                        <a:pt x="0" y="146"/>
                        <a:pt x="0" y="146"/>
                      </a:cubicBezTo>
                      <a:cubicBezTo>
                        <a:pt x="140" y="388"/>
                        <a:pt x="140" y="388"/>
                        <a:pt x="140" y="388"/>
                      </a:cubicBezTo>
                      <a:cubicBezTo>
                        <a:pt x="165" y="431"/>
                        <a:pt x="165" y="431"/>
                        <a:pt x="165" y="431"/>
                      </a:cubicBezTo>
                      <a:cubicBezTo>
                        <a:pt x="165" y="432"/>
                        <a:pt x="165" y="432"/>
                        <a:pt x="165" y="432"/>
                      </a:cubicBezTo>
                      <a:cubicBezTo>
                        <a:pt x="172" y="442"/>
                        <a:pt x="177" y="448"/>
                        <a:pt x="189" y="448"/>
                      </a:cubicBezTo>
                      <a:cubicBezTo>
                        <a:pt x="190" y="448"/>
                        <a:pt x="193" y="448"/>
                        <a:pt x="193" y="448"/>
                      </a:cubicBezTo>
                      <a:lnTo>
                        <a:pt x="342" y="44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03" name="Freeform 21"/>
                <p:cNvSpPr>
                  <a:spLocks/>
                </p:cNvSpPr>
                <p:nvPr/>
              </p:nvSpPr>
              <p:spPr bwMode="auto">
                <a:xfrm>
                  <a:off x="3213100" y="2070100"/>
                  <a:ext cx="1277938" cy="1679575"/>
                </a:xfrm>
                <a:custGeom>
                  <a:avLst/>
                  <a:gdLst/>
                  <a:ahLst/>
                  <a:cxnLst>
                    <a:cxn ang="0">
                      <a:pos x="258" y="0"/>
                    </a:cxn>
                    <a:cxn ang="0">
                      <a:pos x="181" y="134"/>
                    </a:cxn>
                    <a:cxn ang="0">
                      <a:pos x="0" y="448"/>
                    </a:cxn>
                    <a:cxn ang="0">
                      <a:pos x="167" y="448"/>
                    </a:cxn>
                    <a:cxn ang="0">
                      <a:pos x="307" y="205"/>
                    </a:cxn>
                    <a:cxn ang="0">
                      <a:pos x="332" y="163"/>
                    </a:cxn>
                    <a:cxn ang="0">
                      <a:pos x="333" y="161"/>
                    </a:cxn>
                    <a:cxn ang="0">
                      <a:pos x="335" y="133"/>
                    </a:cxn>
                    <a:cxn ang="0">
                      <a:pos x="333" y="130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341" h="448">
                      <a:moveTo>
                        <a:pt x="258" y="0"/>
                      </a:move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0" y="448"/>
                        <a:pt x="0" y="448"/>
                        <a:pt x="0" y="448"/>
                      </a:cubicBezTo>
                      <a:cubicBezTo>
                        <a:pt x="167" y="448"/>
                        <a:pt x="167" y="448"/>
                        <a:pt x="167" y="448"/>
                      </a:cubicBezTo>
                      <a:cubicBezTo>
                        <a:pt x="307" y="205"/>
                        <a:pt x="307" y="205"/>
                        <a:pt x="307" y="205"/>
                      </a:cubicBezTo>
                      <a:cubicBezTo>
                        <a:pt x="332" y="163"/>
                        <a:pt x="332" y="163"/>
                        <a:pt x="332" y="163"/>
                      </a:cubicBezTo>
                      <a:cubicBezTo>
                        <a:pt x="333" y="161"/>
                        <a:pt x="333" y="161"/>
                        <a:pt x="333" y="161"/>
                      </a:cubicBezTo>
                      <a:cubicBezTo>
                        <a:pt x="338" y="151"/>
                        <a:pt x="341" y="143"/>
                        <a:pt x="335" y="133"/>
                      </a:cubicBezTo>
                      <a:cubicBezTo>
                        <a:pt x="334" y="132"/>
                        <a:pt x="333" y="130"/>
                        <a:pt x="333" y="130"/>
                      </a:cubicBezTo>
                      <a:lnTo>
                        <a:pt x="258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04" name="Freeform 22"/>
                <p:cNvSpPr>
                  <a:spLocks/>
                </p:cNvSpPr>
                <p:nvPr/>
              </p:nvSpPr>
              <p:spPr bwMode="auto">
                <a:xfrm>
                  <a:off x="3989388" y="3201988"/>
                  <a:ext cx="1938338" cy="547688"/>
                </a:xfrm>
                <a:custGeom>
                  <a:avLst/>
                  <a:gdLst/>
                  <a:ahLst/>
                  <a:cxnLst>
                    <a:cxn ang="0">
                      <a:pos x="0" y="145"/>
                    </a:cxn>
                    <a:cxn ang="0">
                      <a:pos x="155" y="146"/>
                    </a:cxn>
                    <a:cxn ang="0">
                      <a:pos x="517" y="146"/>
                    </a:cxn>
                    <a:cxn ang="0">
                      <a:pos x="433" y="0"/>
                    </a:cxn>
                    <a:cxn ang="0">
                      <a:pos x="153" y="0"/>
                    </a:cxn>
                    <a:cxn ang="0">
                      <a:pos x="104" y="0"/>
                    </a:cxn>
                    <a:cxn ang="0">
                      <a:pos x="102" y="0"/>
                    </a:cxn>
                    <a:cxn ang="0">
                      <a:pos x="77" y="13"/>
                    </a:cxn>
                    <a:cxn ang="0">
                      <a:pos x="75" y="16"/>
                    </a:cxn>
                    <a:cxn ang="0">
                      <a:pos x="0" y="145"/>
                    </a:cxn>
                  </a:cxnLst>
                  <a:rect l="0" t="0" r="r" b="b"/>
                  <a:pathLst>
                    <a:path w="517" h="146">
                      <a:moveTo>
                        <a:pt x="0" y="145"/>
                      </a:moveTo>
                      <a:cubicBezTo>
                        <a:pt x="155" y="146"/>
                        <a:pt x="155" y="146"/>
                        <a:pt x="155" y="146"/>
                      </a:cubicBezTo>
                      <a:cubicBezTo>
                        <a:pt x="517" y="146"/>
                        <a:pt x="517" y="146"/>
                        <a:pt x="517" y="146"/>
                      </a:cubicBezTo>
                      <a:cubicBezTo>
                        <a:pt x="433" y="0"/>
                        <a:pt x="433" y="0"/>
                        <a:pt x="433" y="0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02" y="0"/>
                        <a:pt x="102" y="0"/>
                        <a:pt x="102" y="0"/>
                      </a:cubicBezTo>
                      <a:cubicBezTo>
                        <a:pt x="91" y="1"/>
                        <a:pt x="83" y="3"/>
                        <a:pt x="77" y="13"/>
                      </a:cubicBezTo>
                      <a:cubicBezTo>
                        <a:pt x="76" y="14"/>
                        <a:pt x="75" y="16"/>
                        <a:pt x="75" y="16"/>
                      </a:cubicBezTo>
                      <a:lnTo>
                        <a:pt x="0" y="14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30" name="Группа 229"/>
          <p:cNvGrpSpPr/>
          <p:nvPr/>
        </p:nvGrpSpPr>
        <p:grpSpPr>
          <a:xfrm>
            <a:off x="268159" y="3552398"/>
            <a:ext cx="9585813" cy="1507838"/>
            <a:chOff x="268159" y="3709328"/>
            <a:chExt cx="9585813" cy="1507838"/>
          </a:xfrm>
        </p:grpSpPr>
        <p:sp>
          <p:nvSpPr>
            <p:cNvPr id="200" name="Прямоугольник 199"/>
            <p:cNvSpPr/>
            <p:nvPr/>
          </p:nvSpPr>
          <p:spPr>
            <a:xfrm>
              <a:off x="343462" y="3709328"/>
              <a:ext cx="71686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ru-RU" sz="1600" b="1" kern="0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  <a:ea typeface="Roboto LIGHT" pitchFamily="2" charset="0"/>
                  <a:cs typeface="Arial" panose="020B0604020202020204" pitchFamily="34" charset="0"/>
                </a:rPr>
                <a:t>ЦЕЛЬ:</a:t>
              </a:r>
              <a:endParaRPr lang="ru-RU" sz="1600" dirty="0">
                <a:solidFill>
                  <a:schemeClr val="accent5">
                    <a:lumMod val="75000"/>
                  </a:schemeClr>
                </a:solidFill>
              </a:endParaRPr>
            </a:p>
          </p:txBody>
        </p:sp>
        <p:sp>
          <p:nvSpPr>
            <p:cNvPr id="203" name="Прямоугольник 202"/>
            <p:cNvSpPr/>
            <p:nvPr/>
          </p:nvSpPr>
          <p:spPr>
            <a:xfrm>
              <a:off x="268159" y="3762000"/>
              <a:ext cx="28224" cy="221728"/>
            </a:xfrm>
            <a:prstGeom prst="rect">
              <a:avLst/>
            </a:prstGeom>
            <a:solidFill>
              <a:srgbClr val="2E9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972" tIns="32985" rIns="65972" bIns="32985"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grpSp>
          <p:nvGrpSpPr>
            <p:cNvPr id="228" name="Группа 227"/>
            <p:cNvGrpSpPr/>
            <p:nvPr/>
          </p:nvGrpSpPr>
          <p:grpSpPr>
            <a:xfrm>
              <a:off x="2678276" y="3765487"/>
              <a:ext cx="7175696" cy="1451679"/>
              <a:chOff x="2678276" y="3765487"/>
              <a:chExt cx="7175696" cy="1451679"/>
            </a:xfrm>
          </p:grpSpPr>
          <p:sp>
            <p:nvSpPr>
              <p:cNvPr id="637" name="TextBox 636"/>
              <p:cNvSpPr txBox="1"/>
              <p:nvPr/>
            </p:nvSpPr>
            <p:spPr>
              <a:xfrm>
                <a:off x="2878943" y="3765487"/>
                <a:ext cx="6975029" cy="14516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 indent="108000" defTabSz="354039">
                  <a:lnSpc>
                    <a:spcPts val="1800"/>
                  </a:lnSpc>
                  <a:spcBef>
                    <a:spcPts val="440"/>
                  </a:spcBef>
                  <a:buClr>
                    <a:schemeClr val="tx2">
                      <a:lumMod val="60000"/>
                      <a:lumOff val="40000"/>
                    </a:schemeClr>
                  </a:buClr>
                  <a:defRPr/>
                </a:pPr>
                <a:r>
                  <a:rPr lang="ru-RU" sz="1500" b="1" kern="0" dirty="0" smtClean="0">
                    <a:solidFill>
                      <a:schemeClr val="accent5">
                        <a:lumMod val="50000"/>
                      </a:schemeClr>
                    </a:solidFill>
                    <a:latin typeface="Arial Narrow" pitchFamily="34" charset="0"/>
                    <a:ea typeface="Roboto LIGHT" pitchFamily="2" charset="0"/>
                    <a:cs typeface="Arial" panose="020B0604020202020204" pitchFamily="34" charset="0"/>
                  </a:rPr>
                  <a:t>Прозрачность промышленной деятельности</a:t>
                </a:r>
              </a:p>
              <a:p>
                <a:pPr lvl="0" indent="108000" defTabSz="354039">
                  <a:lnSpc>
                    <a:spcPts val="1800"/>
                  </a:lnSpc>
                  <a:spcBef>
                    <a:spcPts val="440"/>
                  </a:spcBef>
                  <a:buClr>
                    <a:schemeClr val="tx2">
                      <a:lumMod val="60000"/>
                      <a:lumOff val="40000"/>
                    </a:schemeClr>
                  </a:buClr>
                  <a:defRPr/>
                </a:pPr>
                <a:r>
                  <a:rPr lang="ru-RU" sz="1500" b="1" kern="0" dirty="0" smtClean="0">
                    <a:solidFill>
                      <a:schemeClr val="accent5">
                        <a:lumMod val="50000"/>
                      </a:schemeClr>
                    </a:solidFill>
                    <a:latin typeface="Arial Narrow" pitchFamily="34" charset="0"/>
                    <a:ea typeface="Roboto LIGHT" pitchFamily="2" charset="0"/>
                    <a:cs typeface="Arial" panose="020B0604020202020204" pitchFamily="34" charset="0"/>
                  </a:rPr>
                  <a:t>Эффективность надзора</a:t>
                </a:r>
              </a:p>
              <a:p>
                <a:pPr indent="108000" defTabSz="354039">
                  <a:lnSpc>
                    <a:spcPts val="1800"/>
                  </a:lnSpc>
                  <a:spcBef>
                    <a:spcPts val="440"/>
                  </a:spcBef>
                  <a:buClr>
                    <a:schemeClr val="tx2">
                      <a:lumMod val="60000"/>
                      <a:lumOff val="40000"/>
                    </a:schemeClr>
                  </a:buClr>
                  <a:defRPr/>
                </a:pPr>
                <a:r>
                  <a:rPr lang="ru-RU" sz="1500" b="1" kern="0" dirty="0" smtClean="0">
                    <a:solidFill>
                      <a:schemeClr val="accent5">
                        <a:lumMod val="50000"/>
                      </a:schemeClr>
                    </a:solidFill>
                    <a:latin typeface="Arial Narrow" pitchFamily="34" charset="0"/>
                    <a:ea typeface="Roboto LIGHT" pitchFamily="2" charset="0"/>
                    <a:cs typeface="Arial" panose="020B0604020202020204" pitchFamily="34" charset="0"/>
                  </a:rPr>
                  <a:t>Разработка нормативно-правовой базы</a:t>
                </a:r>
              </a:p>
              <a:p>
                <a:pPr indent="108000" defTabSz="354039">
                  <a:lnSpc>
                    <a:spcPts val="1800"/>
                  </a:lnSpc>
                  <a:spcBef>
                    <a:spcPts val="440"/>
                  </a:spcBef>
                  <a:buClr>
                    <a:schemeClr val="tx2">
                      <a:lumMod val="60000"/>
                      <a:lumOff val="40000"/>
                    </a:schemeClr>
                  </a:buClr>
                  <a:defRPr/>
                </a:pPr>
                <a:r>
                  <a:rPr lang="ru-RU" sz="1500" b="1" kern="0" dirty="0" smtClean="0">
                    <a:solidFill>
                      <a:schemeClr val="accent5">
                        <a:lumMod val="50000"/>
                      </a:schemeClr>
                    </a:solidFill>
                    <a:latin typeface="Arial Narrow" pitchFamily="34" charset="0"/>
                    <a:ea typeface="Roboto LIGHT" pitchFamily="2" charset="0"/>
                    <a:cs typeface="Arial" panose="020B0604020202020204" pitchFamily="34" charset="0"/>
                  </a:rPr>
                  <a:t>Публичность. Общественный контроль</a:t>
                </a:r>
              </a:p>
              <a:p>
                <a:pPr indent="108000" defTabSz="354039">
                  <a:lnSpc>
                    <a:spcPts val="1800"/>
                  </a:lnSpc>
                  <a:spcBef>
                    <a:spcPts val="440"/>
                  </a:spcBef>
                  <a:buClr>
                    <a:schemeClr val="tx2">
                      <a:lumMod val="60000"/>
                      <a:lumOff val="40000"/>
                    </a:schemeClr>
                  </a:buClr>
                  <a:defRPr/>
                </a:pPr>
                <a:r>
                  <a:rPr lang="ru-RU" sz="1500" b="1" kern="0" dirty="0" smtClean="0">
                    <a:solidFill>
                      <a:schemeClr val="accent5">
                        <a:lumMod val="50000"/>
                      </a:schemeClr>
                    </a:solidFill>
                    <a:latin typeface="Arial Narrow" pitchFamily="34" charset="0"/>
                    <a:ea typeface="Roboto LIGHT" pitchFamily="2" charset="0"/>
                    <a:cs typeface="Arial" panose="020B0604020202020204" pitchFamily="34" charset="0"/>
                  </a:rPr>
                  <a:t>Снижение рисков и нагрузки на окружающую среду</a:t>
                </a:r>
              </a:p>
            </p:txBody>
          </p:sp>
          <p:grpSp>
            <p:nvGrpSpPr>
              <p:cNvPr id="223" name="Группа 222"/>
              <p:cNvGrpSpPr/>
              <p:nvPr/>
            </p:nvGrpSpPr>
            <p:grpSpPr>
              <a:xfrm>
                <a:off x="2678276" y="3838005"/>
                <a:ext cx="207755" cy="207755"/>
                <a:chOff x="3001016" y="3687543"/>
                <a:chExt cx="207755" cy="207755"/>
              </a:xfrm>
            </p:grpSpPr>
            <p:sp>
              <p:nvSpPr>
                <p:cNvPr id="189" name="Oval 6"/>
                <p:cNvSpPr>
                  <a:spLocks noChangeArrowheads="1"/>
                </p:cNvSpPr>
                <p:nvPr/>
              </p:nvSpPr>
              <p:spPr bwMode="auto">
                <a:xfrm>
                  <a:off x="3001016" y="3687543"/>
                  <a:ext cx="207755" cy="207755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ts val="1800"/>
                    </a:lnSpc>
                  </a:pPr>
                  <a:endParaRPr lang="ru-RU"/>
                </a:p>
              </p:txBody>
            </p:sp>
            <p:sp>
              <p:nvSpPr>
                <p:cNvPr id="190" name="Freeform 129"/>
                <p:cNvSpPr>
                  <a:spLocks noEditPoints="1"/>
                </p:cNvSpPr>
                <p:nvPr/>
              </p:nvSpPr>
              <p:spPr bwMode="auto">
                <a:xfrm rot="21376746">
                  <a:off x="3042349" y="3727561"/>
                  <a:ext cx="125088" cy="123529"/>
                </a:xfrm>
                <a:custGeom>
                  <a:avLst/>
                  <a:gdLst/>
                  <a:ahLst/>
                  <a:cxnLst>
                    <a:cxn ang="0">
                      <a:pos x="143" y="1"/>
                    </a:cxn>
                    <a:cxn ang="0">
                      <a:pos x="129" y="0"/>
                    </a:cxn>
                    <a:cxn ang="0">
                      <a:pos x="72" y="50"/>
                    </a:cxn>
                    <a:cxn ang="0">
                      <a:pos x="72" y="64"/>
                    </a:cxn>
                    <a:cxn ang="0">
                      <a:pos x="76" y="85"/>
                    </a:cxn>
                    <a:cxn ang="0">
                      <a:pos x="6" y="154"/>
                    </a:cxn>
                    <a:cxn ang="0">
                      <a:pos x="1" y="165"/>
                    </a:cxn>
                    <a:cxn ang="0">
                      <a:pos x="1" y="165"/>
                    </a:cxn>
                    <a:cxn ang="0">
                      <a:pos x="6" y="183"/>
                    </a:cxn>
                    <a:cxn ang="0">
                      <a:pos x="9" y="186"/>
                    </a:cxn>
                    <a:cxn ang="0">
                      <a:pos x="20" y="191"/>
                    </a:cxn>
                    <a:cxn ang="0">
                      <a:pos x="37" y="186"/>
                    </a:cxn>
                    <a:cxn ang="0">
                      <a:pos x="107" y="116"/>
                    </a:cxn>
                    <a:cxn ang="0">
                      <a:pos x="122" y="121"/>
                    </a:cxn>
                    <a:cxn ang="0">
                      <a:pos x="136" y="122"/>
                    </a:cxn>
                    <a:cxn ang="0">
                      <a:pos x="193" y="72"/>
                    </a:cxn>
                    <a:cxn ang="0">
                      <a:pos x="194" y="58"/>
                    </a:cxn>
                    <a:cxn ang="0">
                      <a:pos x="143" y="1"/>
                    </a:cxn>
                    <a:cxn ang="0">
                      <a:pos x="59" y="131"/>
                    </a:cxn>
                    <a:cxn ang="0">
                      <a:pos x="59" y="145"/>
                    </a:cxn>
                    <a:cxn ang="0">
                      <a:pos x="33" y="173"/>
                    </a:cxn>
                    <a:cxn ang="0">
                      <a:pos x="18" y="173"/>
                    </a:cxn>
                    <a:cxn ang="0">
                      <a:pos x="18" y="159"/>
                    </a:cxn>
                    <a:cxn ang="0">
                      <a:pos x="44" y="131"/>
                    </a:cxn>
                    <a:cxn ang="0">
                      <a:pos x="59" y="131"/>
                    </a:cxn>
                    <a:cxn ang="0">
                      <a:pos x="141" y="23"/>
                    </a:cxn>
                    <a:cxn ang="0">
                      <a:pos x="171" y="67"/>
                    </a:cxn>
                    <a:cxn ang="0">
                      <a:pos x="128" y="97"/>
                    </a:cxn>
                    <a:cxn ang="0">
                      <a:pos x="97" y="54"/>
                    </a:cxn>
                    <a:cxn ang="0">
                      <a:pos x="141" y="23"/>
                    </a:cxn>
                  </a:cxnLst>
                  <a:rect l="0" t="0" r="r" b="b"/>
                  <a:pathLst>
                    <a:path w="194" h="192">
                      <a:moveTo>
                        <a:pt x="143" y="1"/>
                      </a:moveTo>
                      <a:cubicBezTo>
                        <a:pt x="139" y="0"/>
                        <a:pt x="134" y="0"/>
                        <a:pt x="129" y="0"/>
                      </a:cubicBezTo>
                      <a:cubicBezTo>
                        <a:pt x="100" y="2"/>
                        <a:pt x="77" y="23"/>
                        <a:pt x="72" y="50"/>
                      </a:cubicBezTo>
                      <a:cubicBezTo>
                        <a:pt x="72" y="55"/>
                        <a:pt x="71" y="60"/>
                        <a:pt x="72" y="64"/>
                      </a:cubicBezTo>
                      <a:cubicBezTo>
                        <a:pt x="72" y="72"/>
                        <a:pt x="74" y="79"/>
                        <a:pt x="76" y="85"/>
                      </a:cubicBezTo>
                      <a:cubicBezTo>
                        <a:pt x="6" y="154"/>
                        <a:pt x="6" y="154"/>
                        <a:pt x="6" y="154"/>
                      </a:cubicBezTo>
                      <a:cubicBezTo>
                        <a:pt x="3" y="157"/>
                        <a:pt x="1" y="161"/>
                        <a:pt x="1" y="165"/>
                      </a:cubicBezTo>
                      <a:cubicBezTo>
                        <a:pt x="1" y="165"/>
                        <a:pt x="1" y="165"/>
                        <a:pt x="1" y="165"/>
                      </a:cubicBezTo>
                      <a:cubicBezTo>
                        <a:pt x="0" y="172"/>
                        <a:pt x="2" y="178"/>
                        <a:pt x="6" y="183"/>
                      </a:cubicBezTo>
                      <a:cubicBezTo>
                        <a:pt x="9" y="186"/>
                        <a:pt x="9" y="186"/>
                        <a:pt x="9" y="186"/>
                      </a:cubicBezTo>
                      <a:cubicBezTo>
                        <a:pt x="12" y="189"/>
                        <a:pt x="16" y="190"/>
                        <a:pt x="20" y="191"/>
                      </a:cubicBezTo>
                      <a:cubicBezTo>
                        <a:pt x="26" y="192"/>
                        <a:pt x="33" y="190"/>
                        <a:pt x="37" y="186"/>
                      </a:cubicBezTo>
                      <a:cubicBezTo>
                        <a:pt x="107" y="116"/>
                        <a:pt x="107" y="116"/>
                        <a:pt x="107" y="116"/>
                      </a:cubicBezTo>
                      <a:cubicBezTo>
                        <a:pt x="112" y="119"/>
                        <a:pt x="117" y="120"/>
                        <a:pt x="122" y="121"/>
                      </a:cubicBezTo>
                      <a:cubicBezTo>
                        <a:pt x="127" y="122"/>
                        <a:pt x="131" y="122"/>
                        <a:pt x="136" y="122"/>
                      </a:cubicBezTo>
                      <a:cubicBezTo>
                        <a:pt x="165" y="120"/>
                        <a:pt x="188" y="99"/>
                        <a:pt x="193" y="72"/>
                      </a:cubicBezTo>
                      <a:cubicBezTo>
                        <a:pt x="194" y="67"/>
                        <a:pt x="194" y="62"/>
                        <a:pt x="194" y="58"/>
                      </a:cubicBezTo>
                      <a:cubicBezTo>
                        <a:pt x="192" y="29"/>
                        <a:pt x="171" y="6"/>
                        <a:pt x="143" y="1"/>
                      </a:cubicBezTo>
                      <a:close/>
                      <a:moveTo>
                        <a:pt x="59" y="131"/>
                      </a:moveTo>
                      <a:cubicBezTo>
                        <a:pt x="63" y="135"/>
                        <a:pt x="63" y="141"/>
                        <a:pt x="59" y="145"/>
                      </a:cubicBezTo>
                      <a:cubicBezTo>
                        <a:pt x="33" y="173"/>
                        <a:pt x="33" y="173"/>
                        <a:pt x="33" y="173"/>
                      </a:cubicBezTo>
                      <a:cubicBezTo>
                        <a:pt x="29" y="177"/>
                        <a:pt x="22" y="177"/>
                        <a:pt x="18" y="173"/>
                      </a:cubicBezTo>
                      <a:cubicBezTo>
                        <a:pt x="14" y="169"/>
                        <a:pt x="14" y="163"/>
                        <a:pt x="18" y="159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ubicBezTo>
                        <a:pt x="48" y="127"/>
                        <a:pt x="55" y="127"/>
                        <a:pt x="59" y="131"/>
                      </a:cubicBezTo>
                      <a:close/>
                      <a:moveTo>
                        <a:pt x="141" y="23"/>
                      </a:moveTo>
                      <a:cubicBezTo>
                        <a:pt x="161" y="27"/>
                        <a:pt x="175" y="46"/>
                        <a:pt x="171" y="67"/>
                      </a:cubicBezTo>
                      <a:cubicBezTo>
                        <a:pt x="168" y="87"/>
                        <a:pt x="148" y="101"/>
                        <a:pt x="128" y="97"/>
                      </a:cubicBezTo>
                      <a:cubicBezTo>
                        <a:pt x="107" y="94"/>
                        <a:pt x="93" y="74"/>
                        <a:pt x="97" y="54"/>
                      </a:cubicBezTo>
                      <a:cubicBezTo>
                        <a:pt x="101" y="33"/>
                        <a:pt x="120" y="20"/>
                        <a:pt x="141" y="23"/>
                      </a:cubicBezTo>
                      <a:close/>
                    </a:path>
                  </a:pathLst>
                </a:custGeom>
                <a:no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ts val="1800"/>
                    </a:lnSpc>
                  </a:pPr>
                  <a:endParaRPr lang="ru-RU"/>
                </a:p>
              </p:txBody>
            </p:sp>
          </p:grpSp>
          <p:grpSp>
            <p:nvGrpSpPr>
              <p:cNvPr id="225" name="Группа 224"/>
              <p:cNvGrpSpPr/>
              <p:nvPr/>
            </p:nvGrpSpPr>
            <p:grpSpPr>
              <a:xfrm>
                <a:off x="2678276" y="4388257"/>
                <a:ext cx="207755" cy="207755"/>
                <a:chOff x="3001016" y="4144353"/>
                <a:chExt cx="207755" cy="207755"/>
              </a:xfrm>
            </p:grpSpPr>
            <p:sp>
              <p:nvSpPr>
                <p:cNvPr id="192" name="Oval 6"/>
                <p:cNvSpPr>
                  <a:spLocks noChangeArrowheads="1"/>
                </p:cNvSpPr>
                <p:nvPr/>
              </p:nvSpPr>
              <p:spPr bwMode="auto">
                <a:xfrm>
                  <a:off x="3001016" y="4144353"/>
                  <a:ext cx="207755" cy="207755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ts val="1800"/>
                    </a:lnSpc>
                  </a:pPr>
                  <a:endParaRPr lang="ru-RU"/>
                </a:p>
              </p:txBody>
            </p:sp>
            <p:sp>
              <p:nvSpPr>
                <p:cNvPr id="193" name="Freeform 1258"/>
                <p:cNvSpPr>
                  <a:spLocks noEditPoints="1"/>
                </p:cNvSpPr>
                <p:nvPr/>
              </p:nvSpPr>
              <p:spPr bwMode="auto">
                <a:xfrm>
                  <a:off x="3033342" y="4173099"/>
                  <a:ext cx="143103" cy="153938"/>
                </a:xfrm>
                <a:custGeom>
                  <a:avLst/>
                  <a:gdLst>
                    <a:gd name="T0" fmla="*/ 526 w 1398"/>
                    <a:gd name="T1" fmla="*/ 1453 h 1505"/>
                    <a:gd name="T2" fmla="*/ 811 w 1398"/>
                    <a:gd name="T3" fmla="*/ 1485 h 1505"/>
                    <a:gd name="T4" fmla="*/ 972 w 1398"/>
                    <a:gd name="T5" fmla="*/ 1439 h 1505"/>
                    <a:gd name="T6" fmla="*/ 1043 w 1398"/>
                    <a:gd name="T7" fmla="*/ 1290 h 1505"/>
                    <a:gd name="T8" fmla="*/ 919 w 1398"/>
                    <a:gd name="T9" fmla="*/ 1213 h 1505"/>
                    <a:gd name="T10" fmla="*/ 875 w 1398"/>
                    <a:gd name="T11" fmla="*/ 1155 h 1505"/>
                    <a:gd name="T12" fmla="*/ 957 w 1398"/>
                    <a:gd name="T13" fmla="*/ 1098 h 1505"/>
                    <a:gd name="T14" fmla="*/ 974 w 1398"/>
                    <a:gd name="T15" fmla="*/ 1081 h 1505"/>
                    <a:gd name="T16" fmla="*/ 984 w 1398"/>
                    <a:gd name="T17" fmla="*/ 1076 h 1505"/>
                    <a:gd name="T18" fmla="*/ 1015 w 1398"/>
                    <a:gd name="T19" fmla="*/ 1031 h 1505"/>
                    <a:gd name="T20" fmla="*/ 994 w 1398"/>
                    <a:gd name="T21" fmla="*/ 974 h 1505"/>
                    <a:gd name="T22" fmla="*/ 1171 w 1398"/>
                    <a:gd name="T23" fmla="*/ 962 h 1505"/>
                    <a:gd name="T24" fmla="*/ 1280 w 1398"/>
                    <a:gd name="T25" fmla="*/ 808 h 1505"/>
                    <a:gd name="T26" fmla="*/ 1323 w 1398"/>
                    <a:gd name="T27" fmla="*/ 610 h 1505"/>
                    <a:gd name="T28" fmla="*/ 1320 w 1398"/>
                    <a:gd name="T29" fmla="*/ 457 h 1505"/>
                    <a:gd name="T30" fmla="*/ 1157 w 1398"/>
                    <a:gd name="T31" fmla="*/ 412 h 1505"/>
                    <a:gd name="T32" fmla="*/ 943 w 1398"/>
                    <a:gd name="T33" fmla="*/ 664 h 1505"/>
                    <a:gd name="T34" fmla="*/ 888 w 1398"/>
                    <a:gd name="T35" fmla="*/ 593 h 1505"/>
                    <a:gd name="T36" fmla="*/ 961 w 1398"/>
                    <a:gd name="T37" fmla="*/ 463 h 1505"/>
                    <a:gd name="T38" fmla="*/ 1003 w 1398"/>
                    <a:gd name="T39" fmla="*/ 436 h 1505"/>
                    <a:gd name="T40" fmla="*/ 977 w 1398"/>
                    <a:gd name="T41" fmla="*/ 328 h 1505"/>
                    <a:gd name="T42" fmla="*/ 1103 w 1398"/>
                    <a:gd name="T43" fmla="*/ 332 h 1505"/>
                    <a:gd name="T44" fmla="*/ 1192 w 1398"/>
                    <a:gd name="T45" fmla="*/ 335 h 1505"/>
                    <a:gd name="T46" fmla="*/ 1011 w 1398"/>
                    <a:gd name="T47" fmla="*/ 189 h 1505"/>
                    <a:gd name="T48" fmla="*/ 938 w 1398"/>
                    <a:gd name="T49" fmla="*/ 238 h 1505"/>
                    <a:gd name="T50" fmla="*/ 912 w 1398"/>
                    <a:gd name="T51" fmla="*/ 165 h 1505"/>
                    <a:gd name="T52" fmla="*/ 905 w 1398"/>
                    <a:gd name="T53" fmla="*/ 226 h 1505"/>
                    <a:gd name="T54" fmla="*/ 805 w 1398"/>
                    <a:gd name="T55" fmla="*/ 123 h 1505"/>
                    <a:gd name="T56" fmla="*/ 722 w 1398"/>
                    <a:gd name="T57" fmla="*/ 19 h 1505"/>
                    <a:gd name="T58" fmla="*/ 665 w 1398"/>
                    <a:gd name="T59" fmla="*/ 54 h 1505"/>
                    <a:gd name="T60" fmla="*/ 620 w 1398"/>
                    <a:gd name="T61" fmla="*/ 254 h 1505"/>
                    <a:gd name="T62" fmla="*/ 483 w 1398"/>
                    <a:gd name="T63" fmla="*/ 217 h 1505"/>
                    <a:gd name="T64" fmla="*/ 465 w 1398"/>
                    <a:gd name="T65" fmla="*/ 174 h 1505"/>
                    <a:gd name="T66" fmla="*/ 456 w 1398"/>
                    <a:gd name="T67" fmla="*/ 236 h 1505"/>
                    <a:gd name="T68" fmla="*/ 321 w 1398"/>
                    <a:gd name="T69" fmla="*/ 152 h 1505"/>
                    <a:gd name="T70" fmla="*/ 226 w 1398"/>
                    <a:gd name="T71" fmla="*/ 325 h 1505"/>
                    <a:gd name="T72" fmla="*/ 284 w 1398"/>
                    <a:gd name="T73" fmla="*/ 229 h 1505"/>
                    <a:gd name="T74" fmla="*/ 402 w 1398"/>
                    <a:gd name="T75" fmla="*/ 343 h 1505"/>
                    <a:gd name="T76" fmla="*/ 320 w 1398"/>
                    <a:gd name="T77" fmla="*/ 428 h 1505"/>
                    <a:gd name="T78" fmla="*/ 530 w 1398"/>
                    <a:gd name="T79" fmla="*/ 458 h 1505"/>
                    <a:gd name="T80" fmla="*/ 510 w 1398"/>
                    <a:gd name="T81" fmla="*/ 592 h 1505"/>
                    <a:gd name="T82" fmla="*/ 455 w 1398"/>
                    <a:gd name="T83" fmla="*/ 663 h 1505"/>
                    <a:gd name="T84" fmla="*/ 241 w 1398"/>
                    <a:gd name="T85" fmla="*/ 412 h 1505"/>
                    <a:gd name="T86" fmla="*/ 78 w 1398"/>
                    <a:gd name="T87" fmla="*/ 457 h 1505"/>
                    <a:gd name="T88" fmla="*/ 75 w 1398"/>
                    <a:gd name="T89" fmla="*/ 609 h 1505"/>
                    <a:gd name="T90" fmla="*/ 118 w 1398"/>
                    <a:gd name="T91" fmla="*/ 808 h 1505"/>
                    <a:gd name="T92" fmla="*/ 227 w 1398"/>
                    <a:gd name="T93" fmla="*/ 962 h 1505"/>
                    <a:gd name="T94" fmla="*/ 405 w 1398"/>
                    <a:gd name="T95" fmla="*/ 974 h 1505"/>
                    <a:gd name="T96" fmla="*/ 383 w 1398"/>
                    <a:gd name="T97" fmla="*/ 1031 h 1505"/>
                    <a:gd name="T98" fmla="*/ 414 w 1398"/>
                    <a:gd name="T99" fmla="*/ 1076 h 1505"/>
                    <a:gd name="T100" fmla="*/ 424 w 1398"/>
                    <a:gd name="T101" fmla="*/ 1081 h 1505"/>
                    <a:gd name="T102" fmla="*/ 441 w 1398"/>
                    <a:gd name="T103" fmla="*/ 1098 h 1505"/>
                    <a:gd name="T104" fmla="*/ 523 w 1398"/>
                    <a:gd name="T105" fmla="*/ 1155 h 1505"/>
                    <a:gd name="T106" fmla="*/ 480 w 1398"/>
                    <a:gd name="T107" fmla="*/ 1213 h 1505"/>
                    <a:gd name="T108" fmla="*/ 355 w 1398"/>
                    <a:gd name="T109" fmla="*/ 1290 h 1505"/>
                    <a:gd name="T110" fmla="*/ 979 w 1398"/>
                    <a:gd name="T111" fmla="*/ 1066 h 1505"/>
                    <a:gd name="T112" fmla="*/ 922 w 1398"/>
                    <a:gd name="T113" fmla="*/ 1070 h 1505"/>
                    <a:gd name="T114" fmla="*/ 674 w 1398"/>
                    <a:gd name="T115" fmla="*/ 268 h 1505"/>
                    <a:gd name="T116" fmla="*/ 771 w 1398"/>
                    <a:gd name="T117" fmla="*/ 342 h 1505"/>
                    <a:gd name="T118" fmla="*/ 655 w 1398"/>
                    <a:gd name="T119" fmla="*/ 412 h 1505"/>
                    <a:gd name="T120" fmla="*/ 638 w 1398"/>
                    <a:gd name="T121" fmla="*/ 308 h 1505"/>
                    <a:gd name="T122" fmla="*/ 419 w 1398"/>
                    <a:gd name="T123" fmla="*/ 1066 h 1505"/>
                    <a:gd name="T124" fmla="*/ 477 w 1398"/>
                    <a:gd name="T125" fmla="*/ 1071 h 1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98" h="1505">
                      <a:moveTo>
                        <a:pt x="402" y="1438"/>
                      </a:moveTo>
                      <a:cubicBezTo>
                        <a:pt x="405" y="1422"/>
                        <a:pt x="410" y="1411"/>
                        <a:pt x="415" y="1404"/>
                      </a:cubicBezTo>
                      <a:cubicBezTo>
                        <a:pt x="416" y="1414"/>
                        <a:pt x="419" y="1426"/>
                        <a:pt x="426" y="1439"/>
                      </a:cubicBezTo>
                      <a:lnTo>
                        <a:pt x="427" y="1440"/>
                      </a:lnTo>
                      <a:cubicBezTo>
                        <a:pt x="443" y="1461"/>
                        <a:pt x="460" y="1471"/>
                        <a:pt x="478" y="1471"/>
                      </a:cubicBezTo>
                      <a:cubicBezTo>
                        <a:pt x="495" y="1471"/>
                        <a:pt x="510" y="1462"/>
                        <a:pt x="524" y="1454"/>
                      </a:cubicBezTo>
                      <a:cubicBezTo>
                        <a:pt x="525" y="1454"/>
                        <a:pt x="526" y="1453"/>
                        <a:pt x="526" y="1453"/>
                      </a:cubicBezTo>
                      <a:cubicBezTo>
                        <a:pt x="526" y="1453"/>
                        <a:pt x="527" y="1454"/>
                        <a:pt x="527" y="1454"/>
                      </a:cubicBezTo>
                      <a:cubicBezTo>
                        <a:pt x="543" y="1474"/>
                        <a:pt x="564" y="1485"/>
                        <a:pt x="587" y="1485"/>
                      </a:cubicBezTo>
                      <a:cubicBezTo>
                        <a:pt x="605" y="1485"/>
                        <a:pt x="621" y="1479"/>
                        <a:pt x="635" y="1470"/>
                      </a:cubicBezTo>
                      <a:cubicBezTo>
                        <a:pt x="643" y="1484"/>
                        <a:pt x="657" y="1496"/>
                        <a:pt x="677" y="1502"/>
                      </a:cubicBezTo>
                      <a:cubicBezTo>
                        <a:pt x="686" y="1505"/>
                        <a:pt x="712" y="1505"/>
                        <a:pt x="721" y="1502"/>
                      </a:cubicBezTo>
                      <a:cubicBezTo>
                        <a:pt x="741" y="1496"/>
                        <a:pt x="755" y="1484"/>
                        <a:pt x="763" y="1470"/>
                      </a:cubicBezTo>
                      <a:cubicBezTo>
                        <a:pt x="777" y="1479"/>
                        <a:pt x="793" y="1485"/>
                        <a:pt x="811" y="1485"/>
                      </a:cubicBezTo>
                      <a:lnTo>
                        <a:pt x="811" y="1485"/>
                      </a:lnTo>
                      <a:cubicBezTo>
                        <a:pt x="834" y="1485"/>
                        <a:pt x="855" y="1474"/>
                        <a:pt x="871" y="1454"/>
                      </a:cubicBezTo>
                      <a:cubicBezTo>
                        <a:pt x="871" y="1454"/>
                        <a:pt x="872" y="1453"/>
                        <a:pt x="872" y="1453"/>
                      </a:cubicBezTo>
                      <a:cubicBezTo>
                        <a:pt x="873" y="1453"/>
                        <a:pt x="873" y="1454"/>
                        <a:pt x="874" y="1454"/>
                      </a:cubicBezTo>
                      <a:cubicBezTo>
                        <a:pt x="888" y="1462"/>
                        <a:pt x="903" y="1471"/>
                        <a:pt x="920" y="1471"/>
                      </a:cubicBezTo>
                      <a:cubicBezTo>
                        <a:pt x="938" y="1471"/>
                        <a:pt x="955" y="1461"/>
                        <a:pt x="971" y="1440"/>
                      </a:cubicBezTo>
                      <a:lnTo>
                        <a:pt x="972" y="1439"/>
                      </a:lnTo>
                      <a:cubicBezTo>
                        <a:pt x="979" y="1426"/>
                        <a:pt x="982" y="1414"/>
                        <a:pt x="984" y="1404"/>
                      </a:cubicBezTo>
                      <a:cubicBezTo>
                        <a:pt x="988" y="1411"/>
                        <a:pt x="993" y="1422"/>
                        <a:pt x="996" y="1438"/>
                      </a:cubicBezTo>
                      <a:lnTo>
                        <a:pt x="1000" y="1453"/>
                      </a:lnTo>
                      <a:lnTo>
                        <a:pt x="1013" y="1446"/>
                      </a:lnTo>
                      <a:cubicBezTo>
                        <a:pt x="1038" y="1430"/>
                        <a:pt x="1053" y="1404"/>
                        <a:pt x="1053" y="1377"/>
                      </a:cubicBezTo>
                      <a:cubicBezTo>
                        <a:pt x="1052" y="1347"/>
                        <a:pt x="1044" y="1331"/>
                        <a:pt x="1022" y="1319"/>
                      </a:cubicBezTo>
                      <a:cubicBezTo>
                        <a:pt x="1030" y="1314"/>
                        <a:pt x="1037" y="1305"/>
                        <a:pt x="1043" y="1290"/>
                      </a:cubicBezTo>
                      <a:cubicBezTo>
                        <a:pt x="1050" y="1269"/>
                        <a:pt x="1039" y="1230"/>
                        <a:pt x="1015" y="1217"/>
                      </a:cubicBezTo>
                      <a:lnTo>
                        <a:pt x="998" y="1206"/>
                      </a:lnTo>
                      <a:lnTo>
                        <a:pt x="999" y="1226"/>
                      </a:lnTo>
                      <a:cubicBezTo>
                        <a:pt x="1000" y="1241"/>
                        <a:pt x="994" y="1251"/>
                        <a:pt x="985" y="1254"/>
                      </a:cubicBezTo>
                      <a:cubicBezTo>
                        <a:pt x="983" y="1254"/>
                        <a:pt x="982" y="1254"/>
                        <a:pt x="980" y="1254"/>
                      </a:cubicBezTo>
                      <a:cubicBezTo>
                        <a:pt x="967" y="1254"/>
                        <a:pt x="949" y="1239"/>
                        <a:pt x="929" y="1222"/>
                      </a:cubicBezTo>
                      <a:cubicBezTo>
                        <a:pt x="926" y="1219"/>
                        <a:pt x="922" y="1216"/>
                        <a:pt x="919" y="1213"/>
                      </a:cubicBezTo>
                      <a:cubicBezTo>
                        <a:pt x="940" y="1202"/>
                        <a:pt x="953" y="1185"/>
                        <a:pt x="959" y="1175"/>
                      </a:cubicBezTo>
                      <a:lnTo>
                        <a:pt x="970" y="1154"/>
                      </a:lnTo>
                      <a:lnTo>
                        <a:pt x="947" y="1159"/>
                      </a:lnTo>
                      <a:cubicBezTo>
                        <a:pt x="936" y="1161"/>
                        <a:pt x="920" y="1164"/>
                        <a:pt x="905" y="1164"/>
                      </a:cubicBezTo>
                      <a:cubicBezTo>
                        <a:pt x="892" y="1164"/>
                        <a:pt x="883" y="1162"/>
                        <a:pt x="877" y="1157"/>
                      </a:cubicBezTo>
                      <a:lnTo>
                        <a:pt x="876" y="1156"/>
                      </a:lnTo>
                      <a:lnTo>
                        <a:pt x="875" y="1155"/>
                      </a:lnTo>
                      <a:cubicBezTo>
                        <a:pt x="871" y="1153"/>
                        <a:pt x="868" y="1151"/>
                        <a:pt x="865" y="1148"/>
                      </a:cubicBezTo>
                      <a:cubicBezTo>
                        <a:pt x="882" y="1128"/>
                        <a:pt x="896" y="1107"/>
                        <a:pt x="909" y="1086"/>
                      </a:cubicBezTo>
                      <a:lnTo>
                        <a:pt x="912" y="1088"/>
                      </a:lnTo>
                      <a:cubicBezTo>
                        <a:pt x="918" y="1094"/>
                        <a:pt x="925" y="1097"/>
                        <a:pt x="933" y="1097"/>
                      </a:cubicBezTo>
                      <a:cubicBezTo>
                        <a:pt x="936" y="1097"/>
                        <a:pt x="939" y="1096"/>
                        <a:pt x="942" y="1095"/>
                      </a:cubicBezTo>
                      <a:cubicBezTo>
                        <a:pt x="946" y="1098"/>
                        <a:pt x="951" y="1099"/>
                        <a:pt x="955" y="1098"/>
                      </a:cubicBezTo>
                      <a:cubicBezTo>
                        <a:pt x="956" y="1098"/>
                        <a:pt x="956" y="1098"/>
                        <a:pt x="957" y="1098"/>
                      </a:cubicBezTo>
                      <a:cubicBezTo>
                        <a:pt x="958" y="1097"/>
                        <a:pt x="959" y="1097"/>
                        <a:pt x="961" y="1096"/>
                      </a:cubicBezTo>
                      <a:lnTo>
                        <a:pt x="961" y="1096"/>
                      </a:lnTo>
                      <a:cubicBezTo>
                        <a:pt x="965" y="1094"/>
                        <a:pt x="969" y="1091"/>
                        <a:pt x="972" y="1086"/>
                      </a:cubicBezTo>
                      <a:lnTo>
                        <a:pt x="973" y="1085"/>
                      </a:lnTo>
                      <a:lnTo>
                        <a:pt x="973" y="1083"/>
                      </a:lnTo>
                      <a:cubicBezTo>
                        <a:pt x="974" y="1083"/>
                        <a:pt x="974" y="1082"/>
                        <a:pt x="974" y="1082"/>
                      </a:cubicBezTo>
                      <a:lnTo>
                        <a:pt x="974" y="1081"/>
                      </a:lnTo>
                      <a:lnTo>
                        <a:pt x="975" y="1080"/>
                      </a:lnTo>
                      <a:cubicBezTo>
                        <a:pt x="976" y="1080"/>
                        <a:pt x="976" y="1079"/>
                        <a:pt x="977" y="1079"/>
                      </a:cubicBezTo>
                      <a:lnTo>
                        <a:pt x="978" y="1078"/>
                      </a:lnTo>
                      <a:cubicBezTo>
                        <a:pt x="978" y="1078"/>
                        <a:pt x="978" y="1078"/>
                        <a:pt x="978" y="1078"/>
                      </a:cubicBezTo>
                      <a:cubicBezTo>
                        <a:pt x="978" y="1077"/>
                        <a:pt x="978" y="1077"/>
                        <a:pt x="979" y="1077"/>
                      </a:cubicBezTo>
                      <a:cubicBezTo>
                        <a:pt x="979" y="1077"/>
                        <a:pt x="979" y="1077"/>
                        <a:pt x="979" y="1077"/>
                      </a:cubicBezTo>
                      <a:lnTo>
                        <a:pt x="984" y="1076"/>
                      </a:lnTo>
                      <a:lnTo>
                        <a:pt x="985" y="1071"/>
                      </a:lnTo>
                      <a:cubicBezTo>
                        <a:pt x="986" y="1070"/>
                        <a:pt x="986" y="1070"/>
                        <a:pt x="986" y="1069"/>
                      </a:cubicBezTo>
                      <a:lnTo>
                        <a:pt x="988" y="1070"/>
                      </a:lnTo>
                      <a:cubicBezTo>
                        <a:pt x="988" y="1069"/>
                        <a:pt x="988" y="1069"/>
                        <a:pt x="989" y="1068"/>
                      </a:cubicBezTo>
                      <a:cubicBezTo>
                        <a:pt x="989" y="1068"/>
                        <a:pt x="989" y="1068"/>
                        <a:pt x="989" y="1067"/>
                      </a:cubicBezTo>
                      <a:cubicBezTo>
                        <a:pt x="995" y="1065"/>
                        <a:pt x="1007" y="1058"/>
                        <a:pt x="1011" y="1054"/>
                      </a:cubicBezTo>
                      <a:cubicBezTo>
                        <a:pt x="1018" y="1048"/>
                        <a:pt x="1020" y="1038"/>
                        <a:pt x="1015" y="1031"/>
                      </a:cubicBezTo>
                      <a:cubicBezTo>
                        <a:pt x="1014" y="1029"/>
                        <a:pt x="1012" y="1028"/>
                        <a:pt x="1011" y="1027"/>
                      </a:cubicBezTo>
                      <a:cubicBezTo>
                        <a:pt x="1014" y="1023"/>
                        <a:pt x="1015" y="1019"/>
                        <a:pt x="1013" y="1013"/>
                      </a:cubicBezTo>
                      <a:cubicBezTo>
                        <a:pt x="1012" y="1008"/>
                        <a:pt x="1010" y="1005"/>
                        <a:pt x="1008" y="1004"/>
                      </a:cubicBezTo>
                      <a:cubicBezTo>
                        <a:pt x="1009" y="1003"/>
                        <a:pt x="1009" y="1002"/>
                        <a:pt x="1010" y="1000"/>
                      </a:cubicBezTo>
                      <a:cubicBezTo>
                        <a:pt x="1012" y="995"/>
                        <a:pt x="1011" y="989"/>
                        <a:pt x="1007" y="983"/>
                      </a:cubicBezTo>
                      <a:lnTo>
                        <a:pt x="1007" y="982"/>
                      </a:lnTo>
                      <a:cubicBezTo>
                        <a:pt x="1002" y="978"/>
                        <a:pt x="998" y="975"/>
                        <a:pt x="994" y="974"/>
                      </a:cubicBezTo>
                      <a:cubicBezTo>
                        <a:pt x="997" y="974"/>
                        <a:pt x="1000" y="973"/>
                        <a:pt x="1002" y="970"/>
                      </a:cubicBezTo>
                      <a:cubicBezTo>
                        <a:pt x="1032" y="953"/>
                        <a:pt x="1023" y="917"/>
                        <a:pt x="1019" y="890"/>
                      </a:cubicBezTo>
                      <a:cubicBezTo>
                        <a:pt x="1025" y="916"/>
                        <a:pt x="1030" y="944"/>
                        <a:pt x="1046" y="965"/>
                      </a:cubicBezTo>
                      <a:cubicBezTo>
                        <a:pt x="1054" y="978"/>
                        <a:pt x="1072" y="986"/>
                        <a:pt x="1086" y="989"/>
                      </a:cubicBezTo>
                      <a:cubicBezTo>
                        <a:pt x="1107" y="971"/>
                        <a:pt x="1103" y="929"/>
                        <a:pt x="1091" y="899"/>
                      </a:cubicBezTo>
                      <a:cubicBezTo>
                        <a:pt x="1100" y="916"/>
                        <a:pt x="1110" y="931"/>
                        <a:pt x="1121" y="944"/>
                      </a:cubicBezTo>
                      <a:cubicBezTo>
                        <a:pt x="1133" y="958"/>
                        <a:pt x="1155" y="964"/>
                        <a:pt x="1171" y="962"/>
                      </a:cubicBezTo>
                      <a:cubicBezTo>
                        <a:pt x="1192" y="926"/>
                        <a:pt x="1177" y="905"/>
                        <a:pt x="1163" y="885"/>
                      </a:cubicBezTo>
                      <a:cubicBezTo>
                        <a:pt x="1165" y="887"/>
                        <a:pt x="1167" y="889"/>
                        <a:pt x="1169" y="891"/>
                      </a:cubicBezTo>
                      <a:cubicBezTo>
                        <a:pt x="1197" y="923"/>
                        <a:pt x="1213" y="922"/>
                        <a:pt x="1230" y="919"/>
                      </a:cubicBezTo>
                      <a:cubicBezTo>
                        <a:pt x="1242" y="882"/>
                        <a:pt x="1223" y="865"/>
                        <a:pt x="1214" y="848"/>
                      </a:cubicBezTo>
                      <a:lnTo>
                        <a:pt x="1236" y="862"/>
                      </a:lnTo>
                      <a:cubicBezTo>
                        <a:pt x="1260" y="868"/>
                        <a:pt x="1282" y="867"/>
                        <a:pt x="1293" y="855"/>
                      </a:cubicBezTo>
                      <a:cubicBezTo>
                        <a:pt x="1302" y="836"/>
                        <a:pt x="1286" y="817"/>
                        <a:pt x="1280" y="808"/>
                      </a:cubicBezTo>
                      <a:cubicBezTo>
                        <a:pt x="1291" y="810"/>
                        <a:pt x="1323" y="800"/>
                        <a:pt x="1340" y="791"/>
                      </a:cubicBezTo>
                      <a:cubicBezTo>
                        <a:pt x="1341" y="772"/>
                        <a:pt x="1316" y="749"/>
                        <a:pt x="1307" y="743"/>
                      </a:cubicBezTo>
                      <a:cubicBezTo>
                        <a:pt x="1331" y="742"/>
                        <a:pt x="1374" y="727"/>
                        <a:pt x="1374" y="706"/>
                      </a:cubicBezTo>
                      <a:cubicBezTo>
                        <a:pt x="1364" y="693"/>
                        <a:pt x="1337" y="687"/>
                        <a:pt x="1321" y="678"/>
                      </a:cubicBezTo>
                      <a:cubicBezTo>
                        <a:pt x="1332" y="674"/>
                        <a:pt x="1380" y="648"/>
                        <a:pt x="1384" y="634"/>
                      </a:cubicBezTo>
                      <a:cubicBezTo>
                        <a:pt x="1385" y="632"/>
                        <a:pt x="1387" y="628"/>
                        <a:pt x="1385" y="626"/>
                      </a:cubicBezTo>
                      <a:cubicBezTo>
                        <a:pt x="1374" y="615"/>
                        <a:pt x="1332" y="609"/>
                        <a:pt x="1323" y="610"/>
                      </a:cubicBezTo>
                      <a:cubicBezTo>
                        <a:pt x="1362" y="597"/>
                        <a:pt x="1377" y="583"/>
                        <a:pt x="1396" y="551"/>
                      </a:cubicBezTo>
                      <a:cubicBezTo>
                        <a:pt x="1398" y="549"/>
                        <a:pt x="1396" y="546"/>
                        <a:pt x="1397" y="543"/>
                      </a:cubicBezTo>
                      <a:cubicBezTo>
                        <a:pt x="1379" y="533"/>
                        <a:pt x="1336" y="541"/>
                        <a:pt x="1314" y="543"/>
                      </a:cubicBezTo>
                      <a:cubicBezTo>
                        <a:pt x="1342" y="520"/>
                        <a:pt x="1379" y="497"/>
                        <a:pt x="1382" y="454"/>
                      </a:cubicBezTo>
                      <a:cubicBezTo>
                        <a:pt x="1381" y="453"/>
                        <a:pt x="1382" y="449"/>
                        <a:pt x="1379" y="448"/>
                      </a:cubicBezTo>
                      <a:cubicBezTo>
                        <a:pt x="1360" y="449"/>
                        <a:pt x="1341" y="454"/>
                        <a:pt x="1322" y="459"/>
                      </a:cubicBezTo>
                      <a:lnTo>
                        <a:pt x="1320" y="457"/>
                      </a:lnTo>
                      <a:cubicBezTo>
                        <a:pt x="1338" y="427"/>
                        <a:pt x="1353" y="397"/>
                        <a:pt x="1358" y="363"/>
                      </a:cubicBezTo>
                      <a:cubicBezTo>
                        <a:pt x="1357" y="359"/>
                        <a:pt x="1361" y="344"/>
                        <a:pt x="1355" y="342"/>
                      </a:cubicBezTo>
                      <a:cubicBezTo>
                        <a:pt x="1345" y="338"/>
                        <a:pt x="1336" y="344"/>
                        <a:pt x="1328" y="351"/>
                      </a:cubicBezTo>
                      <a:lnTo>
                        <a:pt x="1271" y="395"/>
                      </a:lnTo>
                      <a:cubicBezTo>
                        <a:pt x="1290" y="371"/>
                        <a:pt x="1304" y="323"/>
                        <a:pt x="1308" y="303"/>
                      </a:cubicBezTo>
                      <a:cubicBezTo>
                        <a:pt x="1310" y="286"/>
                        <a:pt x="1311" y="232"/>
                        <a:pt x="1283" y="234"/>
                      </a:cubicBezTo>
                      <a:cubicBezTo>
                        <a:pt x="1248" y="289"/>
                        <a:pt x="1206" y="365"/>
                        <a:pt x="1157" y="412"/>
                      </a:cubicBezTo>
                      <a:cubicBezTo>
                        <a:pt x="1154" y="412"/>
                        <a:pt x="1154" y="409"/>
                        <a:pt x="1151" y="409"/>
                      </a:cubicBezTo>
                      <a:cubicBezTo>
                        <a:pt x="1144" y="420"/>
                        <a:pt x="1102" y="480"/>
                        <a:pt x="1088" y="483"/>
                      </a:cubicBezTo>
                      <a:lnTo>
                        <a:pt x="1081" y="470"/>
                      </a:lnTo>
                      <a:cubicBezTo>
                        <a:pt x="1074" y="481"/>
                        <a:pt x="1065" y="493"/>
                        <a:pt x="1051" y="503"/>
                      </a:cubicBezTo>
                      <a:lnTo>
                        <a:pt x="989" y="558"/>
                      </a:lnTo>
                      <a:cubicBezTo>
                        <a:pt x="974" y="576"/>
                        <a:pt x="960" y="592"/>
                        <a:pt x="960" y="614"/>
                      </a:cubicBezTo>
                      <a:cubicBezTo>
                        <a:pt x="961" y="614"/>
                        <a:pt x="964" y="653"/>
                        <a:pt x="943" y="664"/>
                      </a:cubicBezTo>
                      <a:cubicBezTo>
                        <a:pt x="929" y="671"/>
                        <a:pt x="922" y="663"/>
                        <a:pt x="920" y="661"/>
                      </a:cubicBezTo>
                      <a:cubicBezTo>
                        <a:pt x="920" y="661"/>
                        <a:pt x="920" y="661"/>
                        <a:pt x="920" y="660"/>
                      </a:cubicBezTo>
                      <a:cubicBezTo>
                        <a:pt x="920" y="649"/>
                        <a:pt x="921" y="638"/>
                        <a:pt x="914" y="628"/>
                      </a:cubicBezTo>
                      <a:lnTo>
                        <a:pt x="913" y="628"/>
                      </a:lnTo>
                      <a:lnTo>
                        <a:pt x="900" y="643"/>
                      </a:lnTo>
                      <a:cubicBezTo>
                        <a:pt x="890" y="650"/>
                        <a:pt x="854" y="647"/>
                        <a:pt x="856" y="630"/>
                      </a:cubicBezTo>
                      <a:cubicBezTo>
                        <a:pt x="877" y="630"/>
                        <a:pt x="888" y="613"/>
                        <a:pt x="888" y="593"/>
                      </a:cubicBezTo>
                      <a:cubicBezTo>
                        <a:pt x="888" y="593"/>
                        <a:pt x="887" y="589"/>
                        <a:pt x="885" y="589"/>
                      </a:cubicBezTo>
                      <a:cubicBezTo>
                        <a:pt x="880" y="598"/>
                        <a:pt x="869" y="598"/>
                        <a:pt x="857" y="597"/>
                      </a:cubicBezTo>
                      <a:cubicBezTo>
                        <a:pt x="848" y="595"/>
                        <a:pt x="843" y="586"/>
                        <a:pt x="838" y="579"/>
                      </a:cubicBezTo>
                      <a:cubicBezTo>
                        <a:pt x="827" y="554"/>
                        <a:pt x="825" y="527"/>
                        <a:pt x="837" y="502"/>
                      </a:cubicBezTo>
                      <a:lnTo>
                        <a:pt x="869" y="459"/>
                      </a:lnTo>
                      <a:cubicBezTo>
                        <a:pt x="878" y="452"/>
                        <a:pt x="890" y="458"/>
                        <a:pt x="902" y="454"/>
                      </a:cubicBezTo>
                      <a:cubicBezTo>
                        <a:pt x="922" y="448"/>
                        <a:pt x="947" y="448"/>
                        <a:pt x="961" y="463"/>
                      </a:cubicBezTo>
                      <a:cubicBezTo>
                        <a:pt x="966" y="469"/>
                        <a:pt x="971" y="476"/>
                        <a:pt x="969" y="486"/>
                      </a:cubicBezTo>
                      <a:cubicBezTo>
                        <a:pt x="983" y="488"/>
                        <a:pt x="984" y="465"/>
                        <a:pt x="987" y="457"/>
                      </a:cubicBezTo>
                      <a:cubicBezTo>
                        <a:pt x="997" y="459"/>
                        <a:pt x="1006" y="466"/>
                        <a:pt x="1016" y="467"/>
                      </a:cubicBezTo>
                      <a:cubicBezTo>
                        <a:pt x="1040" y="473"/>
                        <a:pt x="1080" y="459"/>
                        <a:pt x="1080" y="430"/>
                      </a:cubicBezTo>
                      <a:lnTo>
                        <a:pt x="1078" y="429"/>
                      </a:lnTo>
                      <a:cubicBezTo>
                        <a:pt x="1069" y="443"/>
                        <a:pt x="1048" y="446"/>
                        <a:pt x="1030" y="445"/>
                      </a:cubicBezTo>
                      <a:lnTo>
                        <a:pt x="1003" y="436"/>
                      </a:lnTo>
                      <a:cubicBezTo>
                        <a:pt x="996" y="433"/>
                        <a:pt x="974" y="426"/>
                        <a:pt x="970" y="420"/>
                      </a:cubicBezTo>
                      <a:lnTo>
                        <a:pt x="971" y="418"/>
                      </a:lnTo>
                      <a:cubicBezTo>
                        <a:pt x="988" y="407"/>
                        <a:pt x="1020" y="415"/>
                        <a:pt x="1031" y="433"/>
                      </a:cubicBezTo>
                      <a:cubicBezTo>
                        <a:pt x="1056" y="420"/>
                        <a:pt x="1055" y="375"/>
                        <a:pt x="1035" y="358"/>
                      </a:cubicBezTo>
                      <a:cubicBezTo>
                        <a:pt x="1027" y="352"/>
                        <a:pt x="1008" y="343"/>
                        <a:pt x="997" y="344"/>
                      </a:cubicBezTo>
                      <a:cubicBezTo>
                        <a:pt x="995" y="341"/>
                        <a:pt x="990" y="337"/>
                        <a:pt x="986" y="333"/>
                      </a:cubicBezTo>
                      <a:cubicBezTo>
                        <a:pt x="982" y="331"/>
                        <a:pt x="980" y="333"/>
                        <a:pt x="977" y="328"/>
                      </a:cubicBezTo>
                      <a:lnTo>
                        <a:pt x="977" y="327"/>
                      </a:lnTo>
                      <a:cubicBezTo>
                        <a:pt x="994" y="321"/>
                        <a:pt x="1015" y="324"/>
                        <a:pt x="1030" y="314"/>
                      </a:cubicBezTo>
                      <a:cubicBezTo>
                        <a:pt x="1061" y="292"/>
                        <a:pt x="1066" y="242"/>
                        <a:pt x="1053" y="210"/>
                      </a:cubicBezTo>
                      <a:cubicBezTo>
                        <a:pt x="1053" y="207"/>
                        <a:pt x="1053" y="205"/>
                        <a:pt x="1055" y="202"/>
                      </a:cubicBezTo>
                      <a:cubicBezTo>
                        <a:pt x="1074" y="204"/>
                        <a:pt x="1098" y="219"/>
                        <a:pt x="1114" y="231"/>
                      </a:cubicBezTo>
                      <a:cubicBezTo>
                        <a:pt x="1126" y="263"/>
                        <a:pt x="1079" y="285"/>
                        <a:pt x="1091" y="312"/>
                      </a:cubicBezTo>
                      <a:cubicBezTo>
                        <a:pt x="1089" y="317"/>
                        <a:pt x="1100" y="328"/>
                        <a:pt x="1103" y="332"/>
                      </a:cubicBezTo>
                      <a:cubicBezTo>
                        <a:pt x="1118" y="350"/>
                        <a:pt x="1111" y="358"/>
                        <a:pt x="1104" y="376"/>
                      </a:cubicBezTo>
                      <a:cubicBezTo>
                        <a:pt x="1109" y="380"/>
                        <a:pt x="1117" y="375"/>
                        <a:pt x="1123" y="374"/>
                      </a:cubicBezTo>
                      <a:cubicBezTo>
                        <a:pt x="1131" y="369"/>
                        <a:pt x="1138" y="362"/>
                        <a:pt x="1142" y="350"/>
                      </a:cubicBezTo>
                      <a:cubicBezTo>
                        <a:pt x="1147" y="340"/>
                        <a:pt x="1134" y="330"/>
                        <a:pt x="1135" y="321"/>
                      </a:cubicBezTo>
                      <a:cubicBezTo>
                        <a:pt x="1147" y="328"/>
                        <a:pt x="1160" y="326"/>
                        <a:pt x="1173" y="327"/>
                      </a:cubicBezTo>
                      <a:cubicBezTo>
                        <a:pt x="1178" y="328"/>
                        <a:pt x="1175" y="336"/>
                        <a:pt x="1176" y="341"/>
                      </a:cubicBezTo>
                      <a:cubicBezTo>
                        <a:pt x="1181" y="345"/>
                        <a:pt x="1189" y="337"/>
                        <a:pt x="1192" y="335"/>
                      </a:cubicBezTo>
                      <a:cubicBezTo>
                        <a:pt x="1209" y="319"/>
                        <a:pt x="1202" y="296"/>
                        <a:pt x="1180" y="290"/>
                      </a:cubicBezTo>
                      <a:cubicBezTo>
                        <a:pt x="1176" y="291"/>
                        <a:pt x="1149" y="303"/>
                        <a:pt x="1153" y="289"/>
                      </a:cubicBezTo>
                      <a:cubicBezTo>
                        <a:pt x="1160" y="269"/>
                        <a:pt x="1192" y="263"/>
                        <a:pt x="1182" y="234"/>
                      </a:cubicBezTo>
                      <a:cubicBezTo>
                        <a:pt x="1180" y="232"/>
                        <a:pt x="1180" y="230"/>
                        <a:pt x="1178" y="227"/>
                      </a:cubicBezTo>
                      <a:cubicBezTo>
                        <a:pt x="1140" y="208"/>
                        <a:pt x="1108" y="183"/>
                        <a:pt x="1077" y="154"/>
                      </a:cubicBezTo>
                      <a:cubicBezTo>
                        <a:pt x="1067" y="150"/>
                        <a:pt x="1056" y="158"/>
                        <a:pt x="1045" y="160"/>
                      </a:cubicBezTo>
                      <a:cubicBezTo>
                        <a:pt x="1030" y="167"/>
                        <a:pt x="1016" y="172"/>
                        <a:pt x="1011" y="189"/>
                      </a:cubicBezTo>
                      <a:cubicBezTo>
                        <a:pt x="1001" y="226"/>
                        <a:pt x="1030" y="256"/>
                        <a:pt x="1022" y="292"/>
                      </a:cubicBezTo>
                      <a:cubicBezTo>
                        <a:pt x="1010" y="307"/>
                        <a:pt x="992" y="313"/>
                        <a:pt x="972" y="319"/>
                      </a:cubicBezTo>
                      <a:cubicBezTo>
                        <a:pt x="971" y="318"/>
                        <a:pt x="971" y="318"/>
                        <a:pt x="969" y="316"/>
                      </a:cubicBezTo>
                      <a:cubicBezTo>
                        <a:pt x="974" y="294"/>
                        <a:pt x="993" y="268"/>
                        <a:pt x="980" y="245"/>
                      </a:cubicBezTo>
                      <a:cubicBezTo>
                        <a:pt x="976" y="234"/>
                        <a:pt x="942" y="215"/>
                        <a:pt x="942" y="238"/>
                      </a:cubicBezTo>
                      <a:lnTo>
                        <a:pt x="941" y="239"/>
                      </a:lnTo>
                      <a:lnTo>
                        <a:pt x="938" y="238"/>
                      </a:lnTo>
                      <a:cubicBezTo>
                        <a:pt x="940" y="226"/>
                        <a:pt x="934" y="218"/>
                        <a:pt x="935" y="207"/>
                      </a:cubicBezTo>
                      <a:cubicBezTo>
                        <a:pt x="935" y="203"/>
                        <a:pt x="936" y="198"/>
                        <a:pt x="933" y="193"/>
                      </a:cubicBezTo>
                      <a:cubicBezTo>
                        <a:pt x="937" y="191"/>
                        <a:pt x="939" y="195"/>
                        <a:pt x="942" y="196"/>
                      </a:cubicBezTo>
                      <a:cubicBezTo>
                        <a:pt x="946" y="190"/>
                        <a:pt x="943" y="181"/>
                        <a:pt x="944" y="173"/>
                      </a:cubicBezTo>
                      <a:cubicBezTo>
                        <a:pt x="940" y="172"/>
                        <a:pt x="938" y="175"/>
                        <a:pt x="934" y="176"/>
                      </a:cubicBezTo>
                      <a:cubicBezTo>
                        <a:pt x="930" y="171"/>
                        <a:pt x="937" y="168"/>
                        <a:pt x="936" y="163"/>
                      </a:cubicBezTo>
                      <a:lnTo>
                        <a:pt x="912" y="165"/>
                      </a:lnTo>
                      <a:cubicBezTo>
                        <a:pt x="913" y="168"/>
                        <a:pt x="917" y="172"/>
                        <a:pt x="914" y="176"/>
                      </a:cubicBezTo>
                      <a:cubicBezTo>
                        <a:pt x="913" y="175"/>
                        <a:pt x="909" y="174"/>
                        <a:pt x="905" y="172"/>
                      </a:cubicBezTo>
                      <a:cubicBezTo>
                        <a:pt x="903" y="178"/>
                        <a:pt x="905" y="187"/>
                        <a:pt x="904" y="194"/>
                      </a:cubicBezTo>
                      <a:cubicBezTo>
                        <a:pt x="906" y="199"/>
                        <a:pt x="913" y="191"/>
                        <a:pt x="915" y="195"/>
                      </a:cubicBezTo>
                      <a:cubicBezTo>
                        <a:pt x="913" y="198"/>
                        <a:pt x="915" y="213"/>
                        <a:pt x="915" y="219"/>
                      </a:cubicBezTo>
                      <a:cubicBezTo>
                        <a:pt x="905" y="226"/>
                        <a:pt x="915" y="230"/>
                        <a:pt x="910" y="238"/>
                      </a:cubicBezTo>
                      <a:cubicBezTo>
                        <a:pt x="901" y="238"/>
                        <a:pt x="908" y="231"/>
                        <a:pt x="905" y="226"/>
                      </a:cubicBezTo>
                      <a:cubicBezTo>
                        <a:pt x="900" y="220"/>
                        <a:pt x="893" y="223"/>
                        <a:pt x="886" y="224"/>
                      </a:cubicBezTo>
                      <a:cubicBezTo>
                        <a:pt x="851" y="231"/>
                        <a:pt x="863" y="276"/>
                        <a:pt x="870" y="306"/>
                      </a:cubicBezTo>
                      <a:cubicBezTo>
                        <a:pt x="871" y="312"/>
                        <a:pt x="868" y="315"/>
                        <a:pt x="869" y="319"/>
                      </a:cubicBezTo>
                      <a:cubicBezTo>
                        <a:pt x="868" y="317"/>
                        <a:pt x="865" y="318"/>
                        <a:pt x="862" y="316"/>
                      </a:cubicBezTo>
                      <a:cubicBezTo>
                        <a:pt x="855" y="299"/>
                        <a:pt x="815" y="279"/>
                        <a:pt x="779" y="255"/>
                      </a:cubicBezTo>
                      <a:cubicBezTo>
                        <a:pt x="771" y="241"/>
                        <a:pt x="784" y="223"/>
                        <a:pt x="791" y="208"/>
                      </a:cubicBezTo>
                      <a:cubicBezTo>
                        <a:pt x="808" y="183"/>
                        <a:pt x="826" y="152"/>
                        <a:pt x="805" y="123"/>
                      </a:cubicBezTo>
                      <a:cubicBezTo>
                        <a:pt x="791" y="108"/>
                        <a:pt x="758" y="94"/>
                        <a:pt x="733" y="97"/>
                      </a:cubicBezTo>
                      <a:cubicBezTo>
                        <a:pt x="731" y="106"/>
                        <a:pt x="729" y="108"/>
                        <a:pt x="720" y="103"/>
                      </a:cubicBezTo>
                      <a:cubicBezTo>
                        <a:pt x="717" y="93"/>
                        <a:pt x="733" y="86"/>
                        <a:pt x="727" y="74"/>
                      </a:cubicBezTo>
                      <a:cubicBezTo>
                        <a:pt x="723" y="66"/>
                        <a:pt x="714" y="59"/>
                        <a:pt x="719" y="51"/>
                      </a:cubicBezTo>
                      <a:lnTo>
                        <a:pt x="734" y="56"/>
                      </a:lnTo>
                      <a:cubicBezTo>
                        <a:pt x="737" y="43"/>
                        <a:pt x="737" y="29"/>
                        <a:pt x="735" y="15"/>
                      </a:cubicBezTo>
                      <a:cubicBezTo>
                        <a:pt x="731" y="15"/>
                        <a:pt x="725" y="17"/>
                        <a:pt x="722" y="19"/>
                      </a:cubicBezTo>
                      <a:lnTo>
                        <a:pt x="719" y="17"/>
                      </a:lnTo>
                      <a:cubicBezTo>
                        <a:pt x="721" y="14"/>
                        <a:pt x="722" y="9"/>
                        <a:pt x="725" y="4"/>
                      </a:cubicBezTo>
                      <a:cubicBezTo>
                        <a:pt x="707" y="0"/>
                        <a:pt x="693" y="0"/>
                        <a:pt x="674" y="4"/>
                      </a:cubicBezTo>
                      <a:cubicBezTo>
                        <a:pt x="676" y="9"/>
                        <a:pt x="678" y="12"/>
                        <a:pt x="679" y="15"/>
                      </a:cubicBezTo>
                      <a:lnTo>
                        <a:pt x="677" y="17"/>
                      </a:lnTo>
                      <a:cubicBezTo>
                        <a:pt x="674" y="15"/>
                        <a:pt x="667" y="14"/>
                        <a:pt x="663" y="13"/>
                      </a:cubicBezTo>
                      <a:cubicBezTo>
                        <a:pt x="662" y="27"/>
                        <a:pt x="662" y="40"/>
                        <a:pt x="665" y="54"/>
                      </a:cubicBezTo>
                      <a:lnTo>
                        <a:pt x="679" y="50"/>
                      </a:lnTo>
                      <a:cubicBezTo>
                        <a:pt x="684" y="58"/>
                        <a:pt x="675" y="64"/>
                        <a:pt x="672" y="73"/>
                      </a:cubicBezTo>
                      <a:cubicBezTo>
                        <a:pt x="665" y="85"/>
                        <a:pt x="681" y="92"/>
                        <a:pt x="679" y="101"/>
                      </a:cubicBezTo>
                      <a:cubicBezTo>
                        <a:pt x="669" y="106"/>
                        <a:pt x="667" y="105"/>
                        <a:pt x="665" y="96"/>
                      </a:cubicBezTo>
                      <a:cubicBezTo>
                        <a:pt x="640" y="92"/>
                        <a:pt x="607" y="107"/>
                        <a:pt x="594" y="122"/>
                      </a:cubicBezTo>
                      <a:cubicBezTo>
                        <a:pt x="573" y="150"/>
                        <a:pt x="591" y="182"/>
                        <a:pt x="607" y="206"/>
                      </a:cubicBezTo>
                      <a:cubicBezTo>
                        <a:pt x="614" y="222"/>
                        <a:pt x="627" y="240"/>
                        <a:pt x="620" y="254"/>
                      </a:cubicBezTo>
                      <a:cubicBezTo>
                        <a:pt x="584" y="277"/>
                        <a:pt x="544" y="297"/>
                        <a:pt x="537" y="314"/>
                      </a:cubicBezTo>
                      <a:cubicBezTo>
                        <a:pt x="534" y="316"/>
                        <a:pt x="531" y="315"/>
                        <a:pt x="529" y="317"/>
                      </a:cubicBezTo>
                      <a:cubicBezTo>
                        <a:pt x="530" y="313"/>
                        <a:pt x="528" y="311"/>
                        <a:pt x="530" y="306"/>
                      </a:cubicBezTo>
                      <a:cubicBezTo>
                        <a:pt x="536" y="276"/>
                        <a:pt x="548" y="230"/>
                        <a:pt x="513" y="222"/>
                      </a:cubicBezTo>
                      <a:cubicBezTo>
                        <a:pt x="506" y="221"/>
                        <a:pt x="498" y="218"/>
                        <a:pt x="494" y="225"/>
                      </a:cubicBezTo>
                      <a:cubicBezTo>
                        <a:pt x="490" y="230"/>
                        <a:pt x="498" y="236"/>
                        <a:pt x="488" y="236"/>
                      </a:cubicBezTo>
                      <a:cubicBezTo>
                        <a:pt x="483" y="228"/>
                        <a:pt x="493" y="224"/>
                        <a:pt x="483" y="217"/>
                      </a:cubicBezTo>
                      <a:cubicBezTo>
                        <a:pt x="483" y="212"/>
                        <a:pt x="486" y="196"/>
                        <a:pt x="483" y="194"/>
                      </a:cubicBezTo>
                      <a:cubicBezTo>
                        <a:pt x="486" y="189"/>
                        <a:pt x="492" y="197"/>
                        <a:pt x="494" y="192"/>
                      </a:cubicBezTo>
                      <a:cubicBezTo>
                        <a:pt x="493" y="185"/>
                        <a:pt x="495" y="177"/>
                        <a:pt x="493" y="171"/>
                      </a:cubicBezTo>
                      <a:cubicBezTo>
                        <a:pt x="490" y="173"/>
                        <a:pt x="486" y="173"/>
                        <a:pt x="484" y="174"/>
                      </a:cubicBezTo>
                      <a:cubicBezTo>
                        <a:pt x="481" y="171"/>
                        <a:pt x="486" y="167"/>
                        <a:pt x="487" y="163"/>
                      </a:cubicBezTo>
                      <a:lnTo>
                        <a:pt x="463" y="162"/>
                      </a:lnTo>
                      <a:cubicBezTo>
                        <a:pt x="462" y="167"/>
                        <a:pt x="468" y="170"/>
                        <a:pt x="465" y="174"/>
                      </a:cubicBezTo>
                      <a:cubicBezTo>
                        <a:pt x="461" y="174"/>
                        <a:pt x="458" y="170"/>
                        <a:pt x="454" y="171"/>
                      </a:cubicBezTo>
                      <a:cubicBezTo>
                        <a:pt x="455" y="179"/>
                        <a:pt x="452" y="188"/>
                        <a:pt x="456" y="195"/>
                      </a:cubicBezTo>
                      <a:cubicBezTo>
                        <a:pt x="459" y="194"/>
                        <a:pt x="462" y="190"/>
                        <a:pt x="465" y="191"/>
                      </a:cubicBezTo>
                      <a:cubicBezTo>
                        <a:pt x="463" y="197"/>
                        <a:pt x="464" y="202"/>
                        <a:pt x="464" y="206"/>
                      </a:cubicBezTo>
                      <a:cubicBezTo>
                        <a:pt x="465" y="216"/>
                        <a:pt x="458" y="225"/>
                        <a:pt x="461" y="236"/>
                      </a:cubicBezTo>
                      <a:lnTo>
                        <a:pt x="458" y="237"/>
                      </a:lnTo>
                      <a:lnTo>
                        <a:pt x="456" y="236"/>
                      </a:lnTo>
                      <a:cubicBezTo>
                        <a:pt x="456" y="213"/>
                        <a:pt x="423" y="232"/>
                        <a:pt x="418" y="243"/>
                      </a:cubicBezTo>
                      <a:cubicBezTo>
                        <a:pt x="406" y="266"/>
                        <a:pt x="425" y="292"/>
                        <a:pt x="429" y="314"/>
                      </a:cubicBezTo>
                      <a:cubicBezTo>
                        <a:pt x="428" y="316"/>
                        <a:pt x="427" y="317"/>
                        <a:pt x="426" y="317"/>
                      </a:cubicBezTo>
                      <a:cubicBezTo>
                        <a:pt x="406" y="311"/>
                        <a:pt x="388" y="305"/>
                        <a:pt x="377" y="291"/>
                      </a:cubicBezTo>
                      <a:cubicBezTo>
                        <a:pt x="369" y="255"/>
                        <a:pt x="397" y="224"/>
                        <a:pt x="387" y="188"/>
                      </a:cubicBezTo>
                      <a:cubicBezTo>
                        <a:pt x="383" y="170"/>
                        <a:pt x="369" y="165"/>
                        <a:pt x="353" y="159"/>
                      </a:cubicBezTo>
                      <a:cubicBezTo>
                        <a:pt x="343" y="157"/>
                        <a:pt x="331" y="148"/>
                        <a:pt x="321" y="152"/>
                      </a:cubicBezTo>
                      <a:cubicBezTo>
                        <a:pt x="290" y="181"/>
                        <a:pt x="259" y="206"/>
                        <a:pt x="221" y="225"/>
                      </a:cubicBezTo>
                      <a:cubicBezTo>
                        <a:pt x="218" y="228"/>
                        <a:pt x="218" y="231"/>
                        <a:pt x="217" y="233"/>
                      </a:cubicBezTo>
                      <a:cubicBezTo>
                        <a:pt x="207" y="262"/>
                        <a:pt x="238" y="267"/>
                        <a:pt x="245" y="288"/>
                      </a:cubicBezTo>
                      <a:cubicBezTo>
                        <a:pt x="250" y="301"/>
                        <a:pt x="222" y="290"/>
                        <a:pt x="218" y="289"/>
                      </a:cubicBezTo>
                      <a:cubicBezTo>
                        <a:pt x="197" y="295"/>
                        <a:pt x="189" y="317"/>
                        <a:pt x="206" y="334"/>
                      </a:cubicBezTo>
                      <a:cubicBezTo>
                        <a:pt x="210" y="336"/>
                        <a:pt x="217" y="343"/>
                        <a:pt x="223" y="339"/>
                      </a:cubicBezTo>
                      <a:cubicBezTo>
                        <a:pt x="224" y="334"/>
                        <a:pt x="221" y="327"/>
                        <a:pt x="226" y="325"/>
                      </a:cubicBezTo>
                      <a:cubicBezTo>
                        <a:pt x="239" y="324"/>
                        <a:pt x="251" y="326"/>
                        <a:pt x="263" y="319"/>
                      </a:cubicBezTo>
                      <a:cubicBezTo>
                        <a:pt x="264" y="328"/>
                        <a:pt x="252" y="338"/>
                        <a:pt x="256" y="349"/>
                      </a:cubicBezTo>
                      <a:cubicBezTo>
                        <a:pt x="260" y="360"/>
                        <a:pt x="267" y="367"/>
                        <a:pt x="276" y="372"/>
                      </a:cubicBezTo>
                      <a:cubicBezTo>
                        <a:pt x="282" y="373"/>
                        <a:pt x="289" y="379"/>
                        <a:pt x="294" y="374"/>
                      </a:cubicBezTo>
                      <a:cubicBezTo>
                        <a:pt x="287" y="356"/>
                        <a:pt x="281" y="348"/>
                        <a:pt x="296" y="330"/>
                      </a:cubicBezTo>
                      <a:cubicBezTo>
                        <a:pt x="298" y="327"/>
                        <a:pt x="309" y="315"/>
                        <a:pt x="307" y="311"/>
                      </a:cubicBezTo>
                      <a:cubicBezTo>
                        <a:pt x="320" y="284"/>
                        <a:pt x="273" y="261"/>
                        <a:pt x="284" y="229"/>
                      </a:cubicBezTo>
                      <a:cubicBezTo>
                        <a:pt x="300" y="218"/>
                        <a:pt x="325" y="203"/>
                        <a:pt x="343" y="200"/>
                      </a:cubicBezTo>
                      <a:cubicBezTo>
                        <a:pt x="345" y="203"/>
                        <a:pt x="345" y="205"/>
                        <a:pt x="345" y="208"/>
                      </a:cubicBezTo>
                      <a:cubicBezTo>
                        <a:pt x="332" y="241"/>
                        <a:pt x="338" y="290"/>
                        <a:pt x="369" y="312"/>
                      </a:cubicBezTo>
                      <a:cubicBezTo>
                        <a:pt x="383" y="323"/>
                        <a:pt x="404" y="320"/>
                        <a:pt x="421" y="325"/>
                      </a:cubicBezTo>
                      <a:lnTo>
                        <a:pt x="422" y="327"/>
                      </a:lnTo>
                      <a:cubicBezTo>
                        <a:pt x="419" y="332"/>
                        <a:pt x="416" y="329"/>
                        <a:pt x="412" y="332"/>
                      </a:cubicBezTo>
                      <a:cubicBezTo>
                        <a:pt x="408" y="335"/>
                        <a:pt x="404" y="340"/>
                        <a:pt x="402" y="343"/>
                      </a:cubicBezTo>
                      <a:cubicBezTo>
                        <a:pt x="391" y="341"/>
                        <a:pt x="372" y="350"/>
                        <a:pt x="364" y="356"/>
                      </a:cubicBezTo>
                      <a:cubicBezTo>
                        <a:pt x="344" y="373"/>
                        <a:pt x="342" y="418"/>
                        <a:pt x="368" y="431"/>
                      </a:cubicBezTo>
                      <a:cubicBezTo>
                        <a:pt x="379" y="414"/>
                        <a:pt x="410" y="405"/>
                        <a:pt x="428" y="416"/>
                      </a:cubicBezTo>
                      <a:lnTo>
                        <a:pt x="428" y="418"/>
                      </a:lnTo>
                      <a:cubicBezTo>
                        <a:pt x="424" y="425"/>
                        <a:pt x="403" y="431"/>
                        <a:pt x="395" y="434"/>
                      </a:cubicBezTo>
                      <a:lnTo>
                        <a:pt x="368" y="443"/>
                      </a:lnTo>
                      <a:cubicBezTo>
                        <a:pt x="351" y="444"/>
                        <a:pt x="330" y="441"/>
                        <a:pt x="320" y="428"/>
                      </a:cubicBezTo>
                      <a:lnTo>
                        <a:pt x="318" y="428"/>
                      </a:lnTo>
                      <a:cubicBezTo>
                        <a:pt x="318" y="458"/>
                        <a:pt x="359" y="471"/>
                        <a:pt x="382" y="466"/>
                      </a:cubicBezTo>
                      <a:cubicBezTo>
                        <a:pt x="392" y="465"/>
                        <a:pt x="402" y="458"/>
                        <a:pt x="411" y="456"/>
                      </a:cubicBezTo>
                      <a:cubicBezTo>
                        <a:pt x="414" y="464"/>
                        <a:pt x="415" y="486"/>
                        <a:pt x="430" y="484"/>
                      </a:cubicBezTo>
                      <a:cubicBezTo>
                        <a:pt x="428" y="475"/>
                        <a:pt x="432" y="467"/>
                        <a:pt x="437" y="461"/>
                      </a:cubicBezTo>
                      <a:cubicBezTo>
                        <a:pt x="452" y="446"/>
                        <a:pt x="476" y="447"/>
                        <a:pt x="496" y="453"/>
                      </a:cubicBezTo>
                      <a:cubicBezTo>
                        <a:pt x="508" y="457"/>
                        <a:pt x="520" y="450"/>
                        <a:pt x="530" y="458"/>
                      </a:cubicBezTo>
                      <a:lnTo>
                        <a:pt x="561" y="501"/>
                      </a:lnTo>
                      <a:cubicBezTo>
                        <a:pt x="573" y="525"/>
                        <a:pt x="572" y="553"/>
                        <a:pt x="561" y="577"/>
                      </a:cubicBezTo>
                      <a:cubicBezTo>
                        <a:pt x="555" y="585"/>
                        <a:pt x="551" y="593"/>
                        <a:pt x="541" y="596"/>
                      </a:cubicBezTo>
                      <a:cubicBezTo>
                        <a:pt x="529" y="596"/>
                        <a:pt x="519" y="596"/>
                        <a:pt x="513" y="587"/>
                      </a:cubicBezTo>
                      <a:cubicBezTo>
                        <a:pt x="512" y="588"/>
                        <a:pt x="511" y="591"/>
                        <a:pt x="510" y="591"/>
                      </a:cubicBezTo>
                      <a:cubicBezTo>
                        <a:pt x="510" y="592"/>
                        <a:pt x="510" y="592"/>
                        <a:pt x="510" y="592"/>
                      </a:cubicBezTo>
                      <a:cubicBezTo>
                        <a:pt x="510" y="592"/>
                        <a:pt x="510" y="592"/>
                        <a:pt x="510" y="592"/>
                      </a:cubicBezTo>
                      <a:cubicBezTo>
                        <a:pt x="510" y="612"/>
                        <a:pt x="521" y="630"/>
                        <a:pt x="542" y="630"/>
                      </a:cubicBezTo>
                      <a:cubicBezTo>
                        <a:pt x="544" y="646"/>
                        <a:pt x="508" y="649"/>
                        <a:pt x="498" y="643"/>
                      </a:cubicBezTo>
                      <a:lnTo>
                        <a:pt x="486" y="628"/>
                      </a:lnTo>
                      <a:lnTo>
                        <a:pt x="484" y="628"/>
                      </a:lnTo>
                      <a:cubicBezTo>
                        <a:pt x="477" y="637"/>
                        <a:pt x="478" y="649"/>
                        <a:pt x="478" y="660"/>
                      </a:cubicBezTo>
                      <a:cubicBezTo>
                        <a:pt x="478" y="660"/>
                        <a:pt x="478" y="661"/>
                        <a:pt x="478" y="661"/>
                      </a:cubicBezTo>
                      <a:cubicBezTo>
                        <a:pt x="476" y="663"/>
                        <a:pt x="469" y="670"/>
                        <a:pt x="455" y="663"/>
                      </a:cubicBezTo>
                      <a:cubicBezTo>
                        <a:pt x="434" y="653"/>
                        <a:pt x="438" y="614"/>
                        <a:pt x="438" y="613"/>
                      </a:cubicBezTo>
                      <a:cubicBezTo>
                        <a:pt x="438" y="592"/>
                        <a:pt x="425" y="575"/>
                        <a:pt x="409" y="558"/>
                      </a:cubicBezTo>
                      <a:lnTo>
                        <a:pt x="347" y="503"/>
                      </a:lnTo>
                      <a:cubicBezTo>
                        <a:pt x="333" y="493"/>
                        <a:pt x="324" y="481"/>
                        <a:pt x="317" y="470"/>
                      </a:cubicBezTo>
                      <a:lnTo>
                        <a:pt x="310" y="483"/>
                      </a:lnTo>
                      <a:cubicBezTo>
                        <a:pt x="296" y="479"/>
                        <a:pt x="254" y="420"/>
                        <a:pt x="248" y="408"/>
                      </a:cubicBezTo>
                      <a:cubicBezTo>
                        <a:pt x="244" y="409"/>
                        <a:pt x="244" y="412"/>
                        <a:pt x="241" y="412"/>
                      </a:cubicBezTo>
                      <a:cubicBezTo>
                        <a:pt x="192" y="364"/>
                        <a:pt x="150" y="289"/>
                        <a:pt x="115" y="234"/>
                      </a:cubicBezTo>
                      <a:cubicBezTo>
                        <a:pt x="87" y="232"/>
                        <a:pt x="88" y="286"/>
                        <a:pt x="90" y="302"/>
                      </a:cubicBezTo>
                      <a:cubicBezTo>
                        <a:pt x="94" y="323"/>
                        <a:pt x="108" y="371"/>
                        <a:pt x="127" y="395"/>
                      </a:cubicBezTo>
                      <a:lnTo>
                        <a:pt x="70" y="350"/>
                      </a:lnTo>
                      <a:cubicBezTo>
                        <a:pt x="62" y="344"/>
                        <a:pt x="53" y="338"/>
                        <a:pt x="43" y="341"/>
                      </a:cubicBezTo>
                      <a:cubicBezTo>
                        <a:pt x="37" y="343"/>
                        <a:pt x="41" y="358"/>
                        <a:pt x="40" y="363"/>
                      </a:cubicBezTo>
                      <a:cubicBezTo>
                        <a:pt x="45" y="397"/>
                        <a:pt x="60" y="426"/>
                        <a:pt x="78" y="457"/>
                      </a:cubicBezTo>
                      <a:lnTo>
                        <a:pt x="77" y="459"/>
                      </a:lnTo>
                      <a:cubicBezTo>
                        <a:pt x="58" y="454"/>
                        <a:pt x="38" y="449"/>
                        <a:pt x="19" y="448"/>
                      </a:cubicBezTo>
                      <a:cubicBezTo>
                        <a:pt x="17" y="449"/>
                        <a:pt x="17" y="453"/>
                        <a:pt x="16" y="454"/>
                      </a:cubicBezTo>
                      <a:cubicBezTo>
                        <a:pt x="19" y="497"/>
                        <a:pt x="56" y="519"/>
                        <a:pt x="84" y="543"/>
                      </a:cubicBezTo>
                      <a:cubicBezTo>
                        <a:pt x="62" y="541"/>
                        <a:pt x="19" y="532"/>
                        <a:pt x="1" y="543"/>
                      </a:cubicBezTo>
                      <a:cubicBezTo>
                        <a:pt x="2" y="546"/>
                        <a:pt x="0" y="548"/>
                        <a:pt x="2" y="551"/>
                      </a:cubicBezTo>
                      <a:cubicBezTo>
                        <a:pt x="21" y="583"/>
                        <a:pt x="36" y="597"/>
                        <a:pt x="75" y="609"/>
                      </a:cubicBezTo>
                      <a:cubicBezTo>
                        <a:pt x="66" y="609"/>
                        <a:pt x="24" y="614"/>
                        <a:pt x="14" y="626"/>
                      </a:cubicBezTo>
                      <a:cubicBezTo>
                        <a:pt x="11" y="628"/>
                        <a:pt x="13" y="632"/>
                        <a:pt x="15" y="634"/>
                      </a:cubicBezTo>
                      <a:cubicBezTo>
                        <a:pt x="18" y="647"/>
                        <a:pt x="66" y="674"/>
                        <a:pt x="77" y="677"/>
                      </a:cubicBezTo>
                      <a:cubicBezTo>
                        <a:pt x="61" y="687"/>
                        <a:pt x="34" y="693"/>
                        <a:pt x="24" y="706"/>
                      </a:cubicBezTo>
                      <a:cubicBezTo>
                        <a:pt x="24" y="727"/>
                        <a:pt x="67" y="742"/>
                        <a:pt x="91" y="743"/>
                      </a:cubicBezTo>
                      <a:cubicBezTo>
                        <a:pt x="82" y="749"/>
                        <a:pt x="57" y="772"/>
                        <a:pt x="58" y="790"/>
                      </a:cubicBezTo>
                      <a:cubicBezTo>
                        <a:pt x="75" y="800"/>
                        <a:pt x="107" y="810"/>
                        <a:pt x="118" y="808"/>
                      </a:cubicBezTo>
                      <a:cubicBezTo>
                        <a:pt x="112" y="816"/>
                        <a:pt x="96" y="836"/>
                        <a:pt x="105" y="855"/>
                      </a:cubicBezTo>
                      <a:cubicBezTo>
                        <a:pt x="116" y="866"/>
                        <a:pt x="138" y="868"/>
                        <a:pt x="162" y="862"/>
                      </a:cubicBezTo>
                      <a:lnTo>
                        <a:pt x="184" y="847"/>
                      </a:lnTo>
                      <a:cubicBezTo>
                        <a:pt x="175" y="865"/>
                        <a:pt x="156" y="882"/>
                        <a:pt x="168" y="919"/>
                      </a:cubicBezTo>
                      <a:cubicBezTo>
                        <a:pt x="186" y="922"/>
                        <a:pt x="201" y="923"/>
                        <a:pt x="229" y="891"/>
                      </a:cubicBezTo>
                      <a:cubicBezTo>
                        <a:pt x="231" y="889"/>
                        <a:pt x="233" y="887"/>
                        <a:pt x="235" y="885"/>
                      </a:cubicBezTo>
                      <a:cubicBezTo>
                        <a:pt x="221" y="905"/>
                        <a:pt x="206" y="926"/>
                        <a:pt x="227" y="962"/>
                      </a:cubicBezTo>
                      <a:cubicBezTo>
                        <a:pt x="243" y="964"/>
                        <a:pt x="265" y="958"/>
                        <a:pt x="277" y="944"/>
                      </a:cubicBezTo>
                      <a:cubicBezTo>
                        <a:pt x="288" y="931"/>
                        <a:pt x="298" y="916"/>
                        <a:pt x="307" y="899"/>
                      </a:cubicBezTo>
                      <a:cubicBezTo>
                        <a:pt x="295" y="929"/>
                        <a:pt x="291" y="971"/>
                        <a:pt x="312" y="989"/>
                      </a:cubicBezTo>
                      <a:cubicBezTo>
                        <a:pt x="326" y="986"/>
                        <a:pt x="344" y="978"/>
                        <a:pt x="352" y="965"/>
                      </a:cubicBezTo>
                      <a:cubicBezTo>
                        <a:pt x="368" y="944"/>
                        <a:pt x="373" y="916"/>
                        <a:pt x="379" y="890"/>
                      </a:cubicBezTo>
                      <a:cubicBezTo>
                        <a:pt x="375" y="917"/>
                        <a:pt x="366" y="953"/>
                        <a:pt x="396" y="970"/>
                      </a:cubicBezTo>
                      <a:cubicBezTo>
                        <a:pt x="399" y="973"/>
                        <a:pt x="402" y="973"/>
                        <a:pt x="405" y="974"/>
                      </a:cubicBezTo>
                      <a:cubicBezTo>
                        <a:pt x="400" y="975"/>
                        <a:pt x="396" y="978"/>
                        <a:pt x="392" y="982"/>
                      </a:cubicBezTo>
                      <a:lnTo>
                        <a:pt x="391" y="983"/>
                      </a:lnTo>
                      <a:cubicBezTo>
                        <a:pt x="387" y="989"/>
                        <a:pt x="386" y="995"/>
                        <a:pt x="388" y="1000"/>
                      </a:cubicBezTo>
                      <a:cubicBezTo>
                        <a:pt x="389" y="1002"/>
                        <a:pt x="390" y="1003"/>
                        <a:pt x="391" y="1004"/>
                      </a:cubicBezTo>
                      <a:cubicBezTo>
                        <a:pt x="388" y="1005"/>
                        <a:pt x="386" y="1008"/>
                        <a:pt x="385" y="1013"/>
                      </a:cubicBezTo>
                      <a:cubicBezTo>
                        <a:pt x="383" y="1019"/>
                        <a:pt x="384" y="1023"/>
                        <a:pt x="387" y="1027"/>
                      </a:cubicBezTo>
                      <a:cubicBezTo>
                        <a:pt x="386" y="1028"/>
                        <a:pt x="384" y="1029"/>
                        <a:pt x="383" y="1031"/>
                      </a:cubicBezTo>
                      <a:cubicBezTo>
                        <a:pt x="378" y="1038"/>
                        <a:pt x="380" y="1048"/>
                        <a:pt x="387" y="1054"/>
                      </a:cubicBezTo>
                      <a:cubicBezTo>
                        <a:pt x="391" y="1058"/>
                        <a:pt x="403" y="1065"/>
                        <a:pt x="409" y="1067"/>
                      </a:cubicBezTo>
                      <a:cubicBezTo>
                        <a:pt x="409" y="1068"/>
                        <a:pt x="409" y="1068"/>
                        <a:pt x="410" y="1068"/>
                      </a:cubicBezTo>
                      <a:cubicBezTo>
                        <a:pt x="410" y="1069"/>
                        <a:pt x="410" y="1069"/>
                        <a:pt x="410" y="1070"/>
                      </a:cubicBezTo>
                      <a:lnTo>
                        <a:pt x="412" y="1069"/>
                      </a:lnTo>
                      <a:cubicBezTo>
                        <a:pt x="412" y="1070"/>
                        <a:pt x="412" y="1070"/>
                        <a:pt x="413" y="1071"/>
                      </a:cubicBezTo>
                      <a:lnTo>
                        <a:pt x="414" y="1076"/>
                      </a:lnTo>
                      <a:lnTo>
                        <a:pt x="419" y="1077"/>
                      </a:lnTo>
                      <a:cubicBezTo>
                        <a:pt x="419" y="1077"/>
                        <a:pt x="419" y="1077"/>
                        <a:pt x="419" y="1077"/>
                      </a:cubicBezTo>
                      <a:cubicBezTo>
                        <a:pt x="420" y="1077"/>
                        <a:pt x="420" y="1077"/>
                        <a:pt x="420" y="1078"/>
                      </a:cubicBezTo>
                      <a:cubicBezTo>
                        <a:pt x="420" y="1078"/>
                        <a:pt x="420" y="1078"/>
                        <a:pt x="420" y="1078"/>
                      </a:cubicBezTo>
                      <a:lnTo>
                        <a:pt x="421" y="1079"/>
                      </a:lnTo>
                      <a:cubicBezTo>
                        <a:pt x="422" y="1079"/>
                        <a:pt x="422" y="1080"/>
                        <a:pt x="423" y="1080"/>
                      </a:cubicBezTo>
                      <a:lnTo>
                        <a:pt x="424" y="1081"/>
                      </a:lnTo>
                      <a:lnTo>
                        <a:pt x="424" y="1082"/>
                      </a:lnTo>
                      <a:cubicBezTo>
                        <a:pt x="424" y="1082"/>
                        <a:pt x="425" y="1083"/>
                        <a:pt x="425" y="1083"/>
                      </a:cubicBezTo>
                      <a:lnTo>
                        <a:pt x="425" y="1085"/>
                      </a:lnTo>
                      <a:lnTo>
                        <a:pt x="426" y="1086"/>
                      </a:lnTo>
                      <a:cubicBezTo>
                        <a:pt x="429" y="1091"/>
                        <a:pt x="433" y="1094"/>
                        <a:pt x="437" y="1096"/>
                      </a:cubicBezTo>
                      <a:lnTo>
                        <a:pt x="437" y="1096"/>
                      </a:lnTo>
                      <a:cubicBezTo>
                        <a:pt x="439" y="1097"/>
                        <a:pt x="440" y="1097"/>
                        <a:pt x="441" y="1098"/>
                      </a:cubicBezTo>
                      <a:cubicBezTo>
                        <a:pt x="442" y="1098"/>
                        <a:pt x="442" y="1098"/>
                        <a:pt x="443" y="1098"/>
                      </a:cubicBezTo>
                      <a:cubicBezTo>
                        <a:pt x="447" y="1099"/>
                        <a:pt x="452" y="1098"/>
                        <a:pt x="456" y="1095"/>
                      </a:cubicBezTo>
                      <a:cubicBezTo>
                        <a:pt x="459" y="1096"/>
                        <a:pt x="462" y="1097"/>
                        <a:pt x="465" y="1097"/>
                      </a:cubicBezTo>
                      <a:cubicBezTo>
                        <a:pt x="473" y="1097"/>
                        <a:pt x="480" y="1094"/>
                        <a:pt x="486" y="1088"/>
                      </a:cubicBezTo>
                      <a:lnTo>
                        <a:pt x="489" y="1086"/>
                      </a:lnTo>
                      <a:cubicBezTo>
                        <a:pt x="502" y="1107"/>
                        <a:pt x="516" y="1128"/>
                        <a:pt x="533" y="1148"/>
                      </a:cubicBezTo>
                      <a:cubicBezTo>
                        <a:pt x="530" y="1151"/>
                        <a:pt x="527" y="1153"/>
                        <a:pt x="523" y="1155"/>
                      </a:cubicBezTo>
                      <a:lnTo>
                        <a:pt x="522" y="1156"/>
                      </a:lnTo>
                      <a:lnTo>
                        <a:pt x="521" y="1157"/>
                      </a:lnTo>
                      <a:cubicBezTo>
                        <a:pt x="515" y="1162"/>
                        <a:pt x="506" y="1164"/>
                        <a:pt x="493" y="1164"/>
                      </a:cubicBezTo>
                      <a:cubicBezTo>
                        <a:pt x="478" y="1164"/>
                        <a:pt x="462" y="1161"/>
                        <a:pt x="451" y="1159"/>
                      </a:cubicBezTo>
                      <a:lnTo>
                        <a:pt x="429" y="1154"/>
                      </a:lnTo>
                      <a:lnTo>
                        <a:pt x="439" y="1175"/>
                      </a:lnTo>
                      <a:cubicBezTo>
                        <a:pt x="445" y="1185"/>
                        <a:pt x="459" y="1202"/>
                        <a:pt x="480" y="1213"/>
                      </a:cubicBezTo>
                      <a:cubicBezTo>
                        <a:pt x="476" y="1216"/>
                        <a:pt x="472" y="1219"/>
                        <a:pt x="469" y="1222"/>
                      </a:cubicBezTo>
                      <a:cubicBezTo>
                        <a:pt x="449" y="1239"/>
                        <a:pt x="431" y="1254"/>
                        <a:pt x="418" y="1254"/>
                      </a:cubicBezTo>
                      <a:cubicBezTo>
                        <a:pt x="416" y="1254"/>
                        <a:pt x="415" y="1254"/>
                        <a:pt x="413" y="1254"/>
                      </a:cubicBezTo>
                      <a:cubicBezTo>
                        <a:pt x="404" y="1251"/>
                        <a:pt x="398" y="1241"/>
                        <a:pt x="399" y="1226"/>
                      </a:cubicBezTo>
                      <a:lnTo>
                        <a:pt x="400" y="1206"/>
                      </a:lnTo>
                      <a:lnTo>
                        <a:pt x="383" y="1217"/>
                      </a:lnTo>
                      <a:cubicBezTo>
                        <a:pt x="359" y="1230"/>
                        <a:pt x="348" y="1269"/>
                        <a:pt x="355" y="1290"/>
                      </a:cubicBezTo>
                      <a:cubicBezTo>
                        <a:pt x="361" y="1305"/>
                        <a:pt x="369" y="1314"/>
                        <a:pt x="376" y="1319"/>
                      </a:cubicBezTo>
                      <a:cubicBezTo>
                        <a:pt x="354" y="1331"/>
                        <a:pt x="346" y="1347"/>
                        <a:pt x="345" y="1377"/>
                      </a:cubicBezTo>
                      <a:cubicBezTo>
                        <a:pt x="345" y="1404"/>
                        <a:pt x="360" y="1430"/>
                        <a:pt x="385" y="1446"/>
                      </a:cubicBezTo>
                      <a:lnTo>
                        <a:pt x="399" y="1453"/>
                      </a:lnTo>
                      <a:lnTo>
                        <a:pt x="402" y="1438"/>
                      </a:lnTo>
                      <a:close/>
                      <a:moveTo>
                        <a:pt x="979" y="1066"/>
                      </a:moveTo>
                      <a:lnTo>
                        <a:pt x="979" y="1066"/>
                      </a:lnTo>
                      <a:lnTo>
                        <a:pt x="979" y="1067"/>
                      </a:lnTo>
                      <a:lnTo>
                        <a:pt x="980" y="1069"/>
                      </a:lnTo>
                      <a:cubicBezTo>
                        <a:pt x="979" y="1069"/>
                        <a:pt x="979" y="1069"/>
                        <a:pt x="979" y="1069"/>
                      </a:cubicBezTo>
                      <a:cubicBezTo>
                        <a:pt x="979" y="1068"/>
                        <a:pt x="979" y="1067"/>
                        <a:pt x="979" y="1066"/>
                      </a:cubicBezTo>
                      <a:close/>
                      <a:moveTo>
                        <a:pt x="923" y="1061"/>
                      </a:moveTo>
                      <a:lnTo>
                        <a:pt x="923" y="1061"/>
                      </a:lnTo>
                      <a:cubicBezTo>
                        <a:pt x="922" y="1064"/>
                        <a:pt x="922" y="1067"/>
                        <a:pt x="922" y="1070"/>
                      </a:cubicBezTo>
                      <a:lnTo>
                        <a:pt x="921" y="1071"/>
                      </a:lnTo>
                      <a:cubicBezTo>
                        <a:pt x="920" y="1073"/>
                        <a:pt x="919" y="1073"/>
                        <a:pt x="918" y="1074"/>
                      </a:cubicBezTo>
                      <a:lnTo>
                        <a:pt x="917" y="1074"/>
                      </a:lnTo>
                      <a:cubicBezTo>
                        <a:pt x="917" y="1074"/>
                        <a:pt x="917" y="1074"/>
                        <a:pt x="916" y="1074"/>
                      </a:cubicBezTo>
                      <a:lnTo>
                        <a:pt x="916" y="1074"/>
                      </a:lnTo>
                      <a:cubicBezTo>
                        <a:pt x="919" y="1070"/>
                        <a:pt x="921" y="1066"/>
                        <a:pt x="923" y="1061"/>
                      </a:cubicBezTo>
                      <a:close/>
                      <a:moveTo>
                        <a:pt x="674" y="268"/>
                      </a:moveTo>
                      <a:lnTo>
                        <a:pt x="674" y="268"/>
                      </a:lnTo>
                      <a:cubicBezTo>
                        <a:pt x="692" y="263"/>
                        <a:pt x="704" y="263"/>
                        <a:pt x="727" y="269"/>
                      </a:cubicBezTo>
                      <a:cubicBezTo>
                        <a:pt x="742" y="279"/>
                        <a:pt x="771" y="300"/>
                        <a:pt x="789" y="312"/>
                      </a:cubicBezTo>
                      <a:lnTo>
                        <a:pt x="754" y="305"/>
                      </a:lnTo>
                      <a:cubicBezTo>
                        <a:pt x="752" y="310"/>
                        <a:pt x="756" y="314"/>
                        <a:pt x="759" y="318"/>
                      </a:cubicBezTo>
                      <a:cubicBezTo>
                        <a:pt x="770" y="332"/>
                        <a:pt x="784" y="341"/>
                        <a:pt x="801" y="346"/>
                      </a:cubicBezTo>
                      <a:cubicBezTo>
                        <a:pt x="793" y="350"/>
                        <a:pt x="779" y="344"/>
                        <a:pt x="771" y="342"/>
                      </a:cubicBezTo>
                      <a:cubicBezTo>
                        <a:pt x="768" y="344"/>
                        <a:pt x="771" y="344"/>
                        <a:pt x="770" y="347"/>
                      </a:cubicBezTo>
                      <a:cubicBezTo>
                        <a:pt x="776" y="359"/>
                        <a:pt x="785" y="369"/>
                        <a:pt x="798" y="374"/>
                      </a:cubicBezTo>
                      <a:cubicBezTo>
                        <a:pt x="778" y="390"/>
                        <a:pt x="742" y="387"/>
                        <a:pt x="720" y="392"/>
                      </a:cubicBezTo>
                      <a:cubicBezTo>
                        <a:pt x="726" y="410"/>
                        <a:pt x="738" y="412"/>
                        <a:pt x="750" y="415"/>
                      </a:cubicBezTo>
                      <a:cubicBezTo>
                        <a:pt x="733" y="436"/>
                        <a:pt x="721" y="467"/>
                        <a:pt x="710" y="498"/>
                      </a:cubicBezTo>
                      <a:lnTo>
                        <a:pt x="700" y="541"/>
                      </a:lnTo>
                      <a:cubicBezTo>
                        <a:pt x="690" y="497"/>
                        <a:pt x="680" y="450"/>
                        <a:pt x="655" y="412"/>
                      </a:cubicBezTo>
                      <a:cubicBezTo>
                        <a:pt x="661" y="411"/>
                        <a:pt x="682" y="401"/>
                        <a:pt x="678" y="393"/>
                      </a:cubicBezTo>
                      <a:cubicBezTo>
                        <a:pt x="641" y="390"/>
                        <a:pt x="632" y="392"/>
                        <a:pt x="603" y="370"/>
                      </a:cubicBezTo>
                      <a:lnTo>
                        <a:pt x="603" y="367"/>
                      </a:lnTo>
                      <a:cubicBezTo>
                        <a:pt x="608" y="366"/>
                        <a:pt x="632" y="348"/>
                        <a:pt x="625" y="341"/>
                      </a:cubicBezTo>
                      <a:lnTo>
                        <a:pt x="600" y="344"/>
                      </a:lnTo>
                      <a:cubicBezTo>
                        <a:pt x="615" y="336"/>
                        <a:pt x="636" y="329"/>
                        <a:pt x="640" y="311"/>
                      </a:cubicBezTo>
                      <a:cubicBezTo>
                        <a:pt x="640" y="309"/>
                        <a:pt x="639" y="309"/>
                        <a:pt x="638" y="308"/>
                      </a:cubicBezTo>
                      <a:lnTo>
                        <a:pt x="614" y="315"/>
                      </a:lnTo>
                      <a:lnTo>
                        <a:pt x="580" y="323"/>
                      </a:lnTo>
                      <a:cubicBezTo>
                        <a:pt x="614" y="310"/>
                        <a:pt x="642" y="284"/>
                        <a:pt x="674" y="268"/>
                      </a:cubicBezTo>
                      <a:close/>
                      <a:moveTo>
                        <a:pt x="419" y="1069"/>
                      </a:moveTo>
                      <a:lnTo>
                        <a:pt x="419" y="1069"/>
                      </a:lnTo>
                      <a:lnTo>
                        <a:pt x="419" y="1067"/>
                      </a:lnTo>
                      <a:lnTo>
                        <a:pt x="419" y="1066"/>
                      </a:lnTo>
                      <a:cubicBezTo>
                        <a:pt x="419" y="1067"/>
                        <a:pt x="419" y="1068"/>
                        <a:pt x="420" y="1069"/>
                      </a:cubicBezTo>
                      <a:cubicBezTo>
                        <a:pt x="419" y="1069"/>
                        <a:pt x="419" y="1069"/>
                        <a:pt x="419" y="1069"/>
                      </a:cubicBezTo>
                      <a:close/>
                      <a:moveTo>
                        <a:pt x="482" y="1074"/>
                      </a:moveTo>
                      <a:lnTo>
                        <a:pt x="482" y="1074"/>
                      </a:lnTo>
                      <a:cubicBezTo>
                        <a:pt x="482" y="1074"/>
                        <a:pt x="481" y="1074"/>
                        <a:pt x="481" y="1074"/>
                      </a:cubicBezTo>
                      <a:lnTo>
                        <a:pt x="480" y="1074"/>
                      </a:lnTo>
                      <a:cubicBezTo>
                        <a:pt x="479" y="1073"/>
                        <a:pt x="478" y="1073"/>
                        <a:pt x="477" y="1071"/>
                      </a:cubicBezTo>
                      <a:lnTo>
                        <a:pt x="476" y="1070"/>
                      </a:lnTo>
                      <a:cubicBezTo>
                        <a:pt x="476" y="1067"/>
                        <a:pt x="476" y="1064"/>
                        <a:pt x="475" y="1061"/>
                      </a:cubicBezTo>
                      <a:cubicBezTo>
                        <a:pt x="477" y="1066"/>
                        <a:pt x="480" y="1070"/>
                        <a:pt x="482" y="1074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bg1"/>
                  </a:solidFill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ts val="1800"/>
                    </a:lnSpc>
                  </a:pPr>
                  <a:endParaRPr lang="ru-RU">
                    <a:noFill/>
                  </a:endParaRPr>
                </a:p>
              </p:txBody>
            </p:sp>
          </p:grpSp>
          <p:grpSp>
            <p:nvGrpSpPr>
              <p:cNvPr id="194" name="Группа 193"/>
              <p:cNvGrpSpPr/>
              <p:nvPr/>
            </p:nvGrpSpPr>
            <p:grpSpPr>
              <a:xfrm>
                <a:off x="2678276" y="4113131"/>
                <a:ext cx="207755" cy="207755"/>
                <a:chOff x="5410187" y="1700700"/>
                <a:chExt cx="309530" cy="309530"/>
              </a:xfrm>
            </p:grpSpPr>
            <p:sp>
              <p:nvSpPr>
                <p:cNvPr id="195" name="Oval 6"/>
                <p:cNvSpPr>
                  <a:spLocks noChangeArrowheads="1"/>
                </p:cNvSpPr>
                <p:nvPr/>
              </p:nvSpPr>
              <p:spPr bwMode="auto">
                <a:xfrm>
                  <a:off x="5410187" y="1700700"/>
                  <a:ext cx="309530" cy="30953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ts val="1800"/>
                    </a:lnSpc>
                  </a:pPr>
                  <a:endParaRPr lang="ru-RU"/>
                </a:p>
              </p:txBody>
            </p:sp>
            <p:sp>
              <p:nvSpPr>
                <p:cNvPr id="196" name="Freeform 157"/>
                <p:cNvSpPr>
                  <a:spLocks/>
                </p:cNvSpPr>
                <p:nvPr/>
              </p:nvSpPr>
              <p:spPr bwMode="auto">
                <a:xfrm>
                  <a:off x="5455765" y="1790942"/>
                  <a:ext cx="199602" cy="136591"/>
                </a:xfrm>
                <a:custGeom>
                  <a:avLst/>
                  <a:gdLst/>
                  <a:ahLst/>
                  <a:cxnLst>
                    <a:cxn ang="0">
                      <a:pos x="127" y="203"/>
                    </a:cxn>
                    <a:cxn ang="0">
                      <a:pos x="127" y="203"/>
                    </a:cxn>
                    <a:cxn ang="0">
                      <a:pos x="106" y="193"/>
                    </a:cxn>
                    <a:cxn ang="0">
                      <a:pos x="11" y="89"/>
                    </a:cxn>
                    <a:cxn ang="0">
                      <a:pos x="13" y="48"/>
                    </a:cxn>
                    <a:cxn ang="0">
                      <a:pos x="54" y="50"/>
                    </a:cxn>
                    <a:cxn ang="0">
                      <a:pos x="128" y="131"/>
                    </a:cxn>
                    <a:cxn ang="0">
                      <a:pos x="244" y="12"/>
                    </a:cxn>
                    <a:cxn ang="0">
                      <a:pos x="286" y="11"/>
                    </a:cxn>
                    <a:cxn ang="0">
                      <a:pos x="286" y="53"/>
                    </a:cxn>
                    <a:cxn ang="0">
                      <a:pos x="148" y="194"/>
                    </a:cxn>
                    <a:cxn ang="0">
                      <a:pos x="127" y="203"/>
                    </a:cxn>
                  </a:cxnLst>
                  <a:rect l="0" t="0" r="r" b="b"/>
                  <a:pathLst>
                    <a:path w="297" h="203">
                      <a:moveTo>
                        <a:pt x="127" y="203"/>
                      </a:moveTo>
                      <a:cubicBezTo>
                        <a:pt x="127" y="203"/>
                        <a:pt x="127" y="203"/>
                        <a:pt x="127" y="203"/>
                      </a:cubicBezTo>
                      <a:cubicBezTo>
                        <a:pt x="119" y="203"/>
                        <a:pt x="111" y="199"/>
                        <a:pt x="106" y="193"/>
                      </a:cubicBezTo>
                      <a:cubicBezTo>
                        <a:pt x="11" y="89"/>
                        <a:pt x="11" y="89"/>
                        <a:pt x="11" y="89"/>
                      </a:cubicBezTo>
                      <a:cubicBezTo>
                        <a:pt x="0" y="77"/>
                        <a:pt x="1" y="59"/>
                        <a:pt x="13" y="48"/>
                      </a:cubicBezTo>
                      <a:cubicBezTo>
                        <a:pt x="25" y="37"/>
                        <a:pt x="43" y="38"/>
                        <a:pt x="54" y="50"/>
                      </a:cubicBezTo>
                      <a:cubicBezTo>
                        <a:pt x="128" y="131"/>
                        <a:pt x="128" y="131"/>
                        <a:pt x="128" y="131"/>
                      </a:cubicBezTo>
                      <a:cubicBezTo>
                        <a:pt x="244" y="12"/>
                        <a:pt x="244" y="12"/>
                        <a:pt x="244" y="12"/>
                      </a:cubicBezTo>
                      <a:cubicBezTo>
                        <a:pt x="256" y="0"/>
                        <a:pt x="274" y="0"/>
                        <a:pt x="286" y="11"/>
                      </a:cubicBezTo>
                      <a:cubicBezTo>
                        <a:pt x="297" y="23"/>
                        <a:pt x="297" y="41"/>
                        <a:pt x="286" y="53"/>
                      </a:cubicBezTo>
                      <a:cubicBezTo>
                        <a:pt x="148" y="194"/>
                        <a:pt x="148" y="194"/>
                        <a:pt x="148" y="194"/>
                      </a:cubicBezTo>
                      <a:cubicBezTo>
                        <a:pt x="143" y="200"/>
                        <a:pt x="135" y="203"/>
                        <a:pt x="127" y="203"/>
                      </a:cubicBezTo>
                      <a:close/>
                    </a:path>
                  </a:pathLst>
                </a:custGeom>
                <a:no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ts val="1800"/>
                    </a:lnSpc>
                  </a:pPr>
                  <a:endParaRPr lang="ru-RU"/>
                </a:p>
              </p:txBody>
            </p:sp>
          </p:grpSp>
          <p:grpSp>
            <p:nvGrpSpPr>
              <p:cNvPr id="224" name="Группа 223"/>
              <p:cNvGrpSpPr/>
              <p:nvPr/>
            </p:nvGrpSpPr>
            <p:grpSpPr>
              <a:xfrm>
                <a:off x="2678276" y="4663383"/>
                <a:ext cx="207755" cy="207755"/>
                <a:chOff x="3001016" y="4406223"/>
                <a:chExt cx="207755" cy="207755"/>
              </a:xfrm>
            </p:grpSpPr>
            <p:sp>
              <p:nvSpPr>
                <p:cNvPr id="207" name="Oval 6"/>
                <p:cNvSpPr>
                  <a:spLocks noChangeArrowheads="1"/>
                </p:cNvSpPr>
                <p:nvPr/>
              </p:nvSpPr>
              <p:spPr bwMode="auto">
                <a:xfrm>
                  <a:off x="3001016" y="4406223"/>
                  <a:ext cx="207755" cy="207755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ts val="1800"/>
                    </a:lnSpc>
                  </a:pPr>
                  <a:endParaRPr lang="ru-RU"/>
                </a:p>
              </p:txBody>
            </p:sp>
            <p:grpSp>
              <p:nvGrpSpPr>
                <p:cNvPr id="222" name="Группа 221"/>
                <p:cNvGrpSpPr/>
                <p:nvPr/>
              </p:nvGrpSpPr>
              <p:grpSpPr>
                <a:xfrm>
                  <a:off x="3074468" y="4426414"/>
                  <a:ext cx="60850" cy="164296"/>
                  <a:chOff x="-575872" y="2637758"/>
                  <a:chExt cx="60850" cy="164296"/>
                </a:xfrm>
                <a:noFill/>
              </p:grpSpPr>
              <p:sp>
                <p:nvSpPr>
                  <p:cNvPr id="209" name="Freeform 1267"/>
                  <p:cNvSpPr>
                    <a:spLocks/>
                  </p:cNvSpPr>
                  <p:nvPr/>
                </p:nvSpPr>
                <p:spPr bwMode="auto">
                  <a:xfrm>
                    <a:off x="-549793" y="2671660"/>
                    <a:ext cx="7824" cy="4347"/>
                  </a:xfrm>
                  <a:custGeom>
                    <a:avLst/>
                    <a:gdLst>
                      <a:gd name="T0" fmla="*/ 0 w 39"/>
                      <a:gd name="T1" fmla="*/ 4 h 23"/>
                      <a:gd name="T2" fmla="*/ 17 w 39"/>
                      <a:gd name="T3" fmla="*/ 23 h 23"/>
                      <a:gd name="T4" fmla="*/ 21 w 39"/>
                      <a:gd name="T5" fmla="*/ 23 h 23"/>
                      <a:gd name="T6" fmla="*/ 39 w 39"/>
                      <a:gd name="T7" fmla="*/ 4 h 23"/>
                      <a:gd name="T8" fmla="*/ 39 w 39"/>
                      <a:gd name="T9" fmla="*/ 0 h 23"/>
                      <a:gd name="T10" fmla="*/ 39 w 39"/>
                      <a:gd name="T11" fmla="*/ 0 h 23"/>
                      <a:gd name="T12" fmla="*/ 0 w 39"/>
                      <a:gd name="T13" fmla="*/ 0 h 23"/>
                      <a:gd name="T14" fmla="*/ 0 w 39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9" h="23">
                        <a:moveTo>
                          <a:pt x="0" y="4"/>
                        </a:moveTo>
                        <a:cubicBezTo>
                          <a:pt x="0" y="14"/>
                          <a:pt x="7" y="23"/>
                          <a:pt x="17" y="23"/>
                        </a:cubicBezTo>
                        <a:lnTo>
                          <a:pt x="21" y="23"/>
                        </a:lnTo>
                        <a:cubicBezTo>
                          <a:pt x="31" y="23"/>
                          <a:pt x="39" y="14"/>
                          <a:pt x="39" y="4"/>
                        </a:cubicBezTo>
                        <a:lnTo>
                          <a:pt x="39" y="0"/>
                        </a:lnTo>
                        <a:cubicBezTo>
                          <a:pt x="39" y="0"/>
                          <a:pt x="39" y="0"/>
                          <a:pt x="39" y="0"/>
                        </a:cubicBez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ts val="1800"/>
                      </a:lnSpc>
                    </a:pPr>
                    <a:endParaRPr lang="ru-RU"/>
                  </a:p>
                </p:txBody>
              </p:sp>
              <p:sp>
                <p:nvSpPr>
                  <p:cNvPr id="216" name="Oval 1274"/>
                  <p:cNvSpPr>
                    <a:spLocks noChangeArrowheads="1"/>
                  </p:cNvSpPr>
                  <p:nvPr/>
                </p:nvSpPr>
                <p:spPr bwMode="auto">
                  <a:xfrm>
                    <a:off x="-559355" y="2637758"/>
                    <a:ext cx="27817" cy="28687"/>
                  </a:xfrm>
                  <a:prstGeom prst="ellipse">
                    <a:avLst/>
                  </a:prstGeom>
                  <a:grpFill/>
                  <a:ln w="9525">
                    <a:solidFill>
                      <a:schemeClr val="bg1"/>
                    </a:solidFill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ts val="1800"/>
                      </a:lnSpc>
                    </a:pPr>
                    <a:endParaRPr lang="ru-RU"/>
                  </a:p>
                </p:txBody>
              </p:sp>
              <p:sp>
                <p:nvSpPr>
                  <p:cNvPr id="217" name="Freeform 1275"/>
                  <p:cNvSpPr>
                    <a:spLocks/>
                  </p:cNvSpPr>
                  <p:nvPr/>
                </p:nvSpPr>
                <p:spPr bwMode="auto">
                  <a:xfrm>
                    <a:off x="-575872" y="2670791"/>
                    <a:ext cx="60850" cy="131263"/>
                  </a:xfrm>
                  <a:custGeom>
                    <a:avLst/>
                    <a:gdLst>
                      <a:gd name="T0" fmla="*/ 242 w 310"/>
                      <a:gd name="T1" fmla="*/ 0 h 663"/>
                      <a:gd name="T2" fmla="*/ 241 w 310"/>
                      <a:gd name="T3" fmla="*/ 0 h 663"/>
                      <a:gd name="T4" fmla="*/ 241 w 310"/>
                      <a:gd name="T5" fmla="*/ 0 h 663"/>
                      <a:gd name="T6" fmla="*/ 217 w 310"/>
                      <a:gd name="T7" fmla="*/ 0 h 663"/>
                      <a:gd name="T8" fmla="*/ 172 w 310"/>
                      <a:gd name="T9" fmla="*/ 95 h 663"/>
                      <a:gd name="T10" fmla="*/ 172 w 310"/>
                      <a:gd name="T11" fmla="*/ 48 h 663"/>
                      <a:gd name="T12" fmla="*/ 157 w 310"/>
                      <a:gd name="T13" fmla="*/ 33 h 663"/>
                      <a:gd name="T14" fmla="*/ 153 w 310"/>
                      <a:gd name="T15" fmla="*/ 33 h 663"/>
                      <a:gd name="T16" fmla="*/ 138 w 310"/>
                      <a:gd name="T17" fmla="*/ 48 h 663"/>
                      <a:gd name="T18" fmla="*/ 138 w 310"/>
                      <a:gd name="T19" fmla="*/ 95 h 663"/>
                      <a:gd name="T20" fmla="*/ 93 w 310"/>
                      <a:gd name="T21" fmla="*/ 0 h 663"/>
                      <a:gd name="T22" fmla="*/ 69 w 310"/>
                      <a:gd name="T23" fmla="*/ 0 h 663"/>
                      <a:gd name="T24" fmla="*/ 69 w 310"/>
                      <a:gd name="T25" fmla="*/ 0 h 663"/>
                      <a:gd name="T26" fmla="*/ 68 w 310"/>
                      <a:gd name="T27" fmla="*/ 0 h 663"/>
                      <a:gd name="T28" fmla="*/ 0 w 310"/>
                      <a:gd name="T29" fmla="*/ 71 h 663"/>
                      <a:gd name="T30" fmla="*/ 0 w 310"/>
                      <a:gd name="T31" fmla="*/ 72 h 663"/>
                      <a:gd name="T32" fmla="*/ 0 w 310"/>
                      <a:gd name="T33" fmla="*/ 72 h 663"/>
                      <a:gd name="T34" fmla="*/ 0 w 310"/>
                      <a:gd name="T35" fmla="*/ 319 h 663"/>
                      <a:gd name="T36" fmla="*/ 15 w 310"/>
                      <a:gd name="T37" fmla="*/ 335 h 663"/>
                      <a:gd name="T38" fmla="*/ 39 w 310"/>
                      <a:gd name="T39" fmla="*/ 335 h 663"/>
                      <a:gd name="T40" fmla="*/ 54 w 310"/>
                      <a:gd name="T41" fmla="*/ 319 h 663"/>
                      <a:gd name="T42" fmla="*/ 54 w 310"/>
                      <a:gd name="T43" fmla="*/ 119 h 663"/>
                      <a:gd name="T44" fmla="*/ 71 w 310"/>
                      <a:gd name="T45" fmla="*/ 119 h 663"/>
                      <a:gd name="T46" fmla="*/ 71 w 310"/>
                      <a:gd name="T47" fmla="*/ 647 h 663"/>
                      <a:gd name="T48" fmla="*/ 86 w 310"/>
                      <a:gd name="T49" fmla="*/ 663 h 663"/>
                      <a:gd name="T50" fmla="*/ 132 w 310"/>
                      <a:gd name="T51" fmla="*/ 663 h 663"/>
                      <a:gd name="T52" fmla="*/ 147 w 310"/>
                      <a:gd name="T53" fmla="*/ 647 h 663"/>
                      <a:gd name="T54" fmla="*/ 147 w 310"/>
                      <a:gd name="T55" fmla="*/ 335 h 663"/>
                      <a:gd name="T56" fmla="*/ 163 w 310"/>
                      <a:gd name="T57" fmla="*/ 335 h 663"/>
                      <a:gd name="T58" fmla="*/ 163 w 310"/>
                      <a:gd name="T59" fmla="*/ 647 h 663"/>
                      <a:gd name="T60" fmla="*/ 179 w 310"/>
                      <a:gd name="T61" fmla="*/ 663 h 663"/>
                      <a:gd name="T62" fmla="*/ 224 w 310"/>
                      <a:gd name="T63" fmla="*/ 663 h 663"/>
                      <a:gd name="T64" fmla="*/ 240 w 310"/>
                      <a:gd name="T65" fmla="*/ 647 h 663"/>
                      <a:gd name="T66" fmla="*/ 240 w 310"/>
                      <a:gd name="T67" fmla="*/ 119 h 663"/>
                      <a:gd name="T68" fmla="*/ 256 w 310"/>
                      <a:gd name="T69" fmla="*/ 119 h 663"/>
                      <a:gd name="T70" fmla="*/ 256 w 310"/>
                      <a:gd name="T71" fmla="*/ 319 h 663"/>
                      <a:gd name="T72" fmla="*/ 271 w 310"/>
                      <a:gd name="T73" fmla="*/ 335 h 663"/>
                      <a:gd name="T74" fmla="*/ 295 w 310"/>
                      <a:gd name="T75" fmla="*/ 335 h 663"/>
                      <a:gd name="T76" fmla="*/ 310 w 310"/>
                      <a:gd name="T77" fmla="*/ 319 h 663"/>
                      <a:gd name="T78" fmla="*/ 310 w 310"/>
                      <a:gd name="T79" fmla="*/ 72 h 663"/>
                      <a:gd name="T80" fmla="*/ 310 w 310"/>
                      <a:gd name="T81" fmla="*/ 72 h 663"/>
                      <a:gd name="T82" fmla="*/ 310 w 310"/>
                      <a:gd name="T83" fmla="*/ 71 h 663"/>
                      <a:gd name="T84" fmla="*/ 242 w 310"/>
                      <a:gd name="T85" fmla="*/ 0 h 6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10" h="663">
                        <a:moveTo>
                          <a:pt x="242" y="0"/>
                        </a:moveTo>
                        <a:cubicBezTo>
                          <a:pt x="242" y="0"/>
                          <a:pt x="242" y="0"/>
                          <a:pt x="241" y="0"/>
                        </a:cubicBezTo>
                        <a:cubicBezTo>
                          <a:pt x="241" y="0"/>
                          <a:pt x="241" y="0"/>
                          <a:pt x="241" y="0"/>
                        </a:cubicBezTo>
                        <a:lnTo>
                          <a:pt x="217" y="0"/>
                        </a:lnTo>
                        <a:lnTo>
                          <a:pt x="172" y="95"/>
                        </a:lnTo>
                        <a:lnTo>
                          <a:pt x="172" y="48"/>
                        </a:lnTo>
                        <a:cubicBezTo>
                          <a:pt x="172" y="40"/>
                          <a:pt x="165" y="33"/>
                          <a:pt x="157" y="33"/>
                        </a:cubicBezTo>
                        <a:lnTo>
                          <a:pt x="153" y="33"/>
                        </a:lnTo>
                        <a:cubicBezTo>
                          <a:pt x="145" y="33"/>
                          <a:pt x="138" y="40"/>
                          <a:pt x="138" y="48"/>
                        </a:cubicBezTo>
                        <a:lnTo>
                          <a:pt x="138" y="95"/>
                        </a:lnTo>
                        <a:lnTo>
                          <a:pt x="93" y="0"/>
                        </a:lnTo>
                        <a:lnTo>
                          <a:pt x="69" y="0"/>
                        </a:lnTo>
                        <a:cubicBezTo>
                          <a:pt x="69" y="0"/>
                          <a:pt x="69" y="0"/>
                          <a:pt x="69" y="0"/>
                        </a:cubicBezTo>
                        <a:cubicBezTo>
                          <a:pt x="69" y="0"/>
                          <a:pt x="68" y="0"/>
                          <a:pt x="68" y="0"/>
                        </a:cubicBezTo>
                        <a:cubicBezTo>
                          <a:pt x="31" y="0"/>
                          <a:pt x="0" y="32"/>
                          <a:pt x="0" y="71"/>
                        </a:cubicBezTo>
                        <a:cubicBezTo>
                          <a:pt x="0" y="71"/>
                          <a:pt x="0" y="72"/>
                          <a:pt x="0" y="72"/>
                        </a:cubicBezTo>
                        <a:cubicBezTo>
                          <a:pt x="0" y="72"/>
                          <a:pt x="0" y="72"/>
                          <a:pt x="0" y="72"/>
                        </a:cubicBezTo>
                        <a:lnTo>
                          <a:pt x="0" y="319"/>
                        </a:lnTo>
                        <a:cubicBezTo>
                          <a:pt x="0" y="328"/>
                          <a:pt x="7" y="335"/>
                          <a:pt x="15" y="335"/>
                        </a:cubicBezTo>
                        <a:lnTo>
                          <a:pt x="39" y="335"/>
                        </a:lnTo>
                        <a:cubicBezTo>
                          <a:pt x="47" y="335"/>
                          <a:pt x="54" y="328"/>
                          <a:pt x="54" y="319"/>
                        </a:cubicBezTo>
                        <a:lnTo>
                          <a:pt x="54" y="119"/>
                        </a:lnTo>
                        <a:lnTo>
                          <a:pt x="71" y="119"/>
                        </a:lnTo>
                        <a:lnTo>
                          <a:pt x="71" y="647"/>
                        </a:lnTo>
                        <a:cubicBezTo>
                          <a:pt x="71" y="656"/>
                          <a:pt x="78" y="663"/>
                          <a:pt x="86" y="663"/>
                        </a:cubicBezTo>
                        <a:lnTo>
                          <a:pt x="132" y="663"/>
                        </a:lnTo>
                        <a:cubicBezTo>
                          <a:pt x="140" y="663"/>
                          <a:pt x="147" y="656"/>
                          <a:pt x="147" y="647"/>
                        </a:cubicBezTo>
                        <a:lnTo>
                          <a:pt x="147" y="335"/>
                        </a:lnTo>
                        <a:lnTo>
                          <a:pt x="163" y="335"/>
                        </a:lnTo>
                        <a:lnTo>
                          <a:pt x="163" y="647"/>
                        </a:lnTo>
                        <a:cubicBezTo>
                          <a:pt x="163" y="656"/>
                          <a:pt x="170" y="663"/>
                          <a:pt x="179" y="663"/>
                        </a:cubicBezTo>
                        <a:lnTo>
                          <a:pt x="224" y="663"/>
                        </a:lnTo>
                        <a:cubicBezTo>
                          <a:pt x="233" y="663"/>
                          <a:pt x="240" y="656"/>
                          <a:pt x="240" y="647"/>
                        </a:cubicBezTo>
                        <a:lnTo>
                          <a:pt x="240" y="119"/>
                        </a:lnTo>
                        <a:lnTo>
                          <a:pt x="256" y="119"/>
                        </a:lnTo>
                        <a:lnTo>
                          <a:pt x="256" y="319"/>
                        </a:lnTo>
                        <a:cubicBezTo>
                          <a:pt x="256" y="328"/>
                          <a:pt x="263" y="335"/>
                          <a:pt x="271" y="335"/>
                        </a:cubicBezTo>
                        <a:lnTo>
                          <a:pt x="295" y="335"/>
                        </a:lnTo>
                        <a:cubicBezTo>
                          <a:pt x="303" y="335"/>
                          <a:pt x="310" y="328"/>
                          <a:pt x="310" y="319"/>
                        </a:cubicBezTo>
                        <a:lnTo>
                          <a:pt x="310" y="72"/>
                        </a:lnTo>
                        <a:cubicBezTo>
                          <a:pt x="310" y="72"/>
                          <a:pt x="310" y="72"/>
                          <a:pt x="310" y="72"/>
                        </a:cubicBezTo>
                        <a:cubicBezTo>
                          <a:pt x="310" y="72"/>
                          <a:pt x="310" y="71"/>
                          <a:pt x="310" y="71"/>
                        </a:cubicBezTo>
                        <a:cubicBezTo>
                          <a:pt x="310" y="32"/>
                          <a:pt x="280" y="0"/>
                          <a:pt x="242" y="0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ts val="1800"/>
                      </a:lnSpc>
                    </a:pPr>
                    <a:endParaRPr lang="ru-RU"/>
                  </a:p>
                </p:txBody>
              </p:sp>
            </p:grpSp>
          </p:grpSp>
        </p:grpSp>
      </p:grpSp>
      <p:grpSp>
        <p:nvGrpSpPr>
          <p:cNvPr id="371" name="Группа 370"/>
          <p:cNvGrpSpPr/>
          <p:nvPr/>
        </p:nvGrpSpPr>
        <p:grpSpPr>
          <a:xfrm>
            <a:off x="4514633" y="2917272"/>
            <a:ext cx="105587" cy="317096"/>
            <a:chOff x="4514633" y="2948008"/>
            <a:chExt cx="105587" cy="317096"/>
          </a:xfrm>
        </p:grpSpPr>
        <p:grpSp>
          <p:nvGrpSpPr>
            <p:cNvPr id="12" name="Группа 627"/>
            <p:cNvGrpSpPr/>
            <p:nvPr/>
          </p:nvGrpSpPr>
          <p:grpSpPr>
            <a:xfrm>
              <a:off x="4514633" y="3050237"/>
              <a:ext cx="105587" cy="214867"/>
              <a:chOff x="4485637" y="1973451"/>
              <a:chExt cx="136021" cy="276800"/>
            </a:xfrm>
            <a:solidFill>
              <a:schemeClr val="tx2">
                <a:lumMod val="60000"/>
                <a:lumOff val="40000"/>
              </a:schemeClr>
            </a:solidFill>
          </p:grpSpPr>
          <p:sp>
            <p:nvSpPr>
              <p:cNvPr id="609" name="Freeform 138"/>
              <p:cNvSpPr>
                <a:spLocks/>
              </p:cNvSpPr>
              <p:nvPr/>
            </p:nvSpPr>
            <p:spPr bwMode="auto">
              <a:xfrm>
                <a:off x="4502232" y="1973451"/>
                <a:ext cx="102831" cy="104038"/>
              </a:xfrm>
              <a:custGeom>
                <a:avLst/>
                <a:gdLst/>
                <a:ahLst/>
                <a:cxnLst>
                  <a:cxn ang="0">
                    <a:pos x="161" y="0"/>
                  </a:cxn>
                  <a:cxn ang="0">
                    <a:pos x="80" y="173"/>
                  </a:cxn>
                  <a:cxn ang="0">
                    <a:pos x="0" y="0"/>
                  </a:cxn>
                  <a:cxn ang="0">
                    <a:pos x="161" y="0"/>
                  </a:cxn>
                  <a:cxn ang="0">
                    <a:pos x="161" y="0"/>
                  </a:cxn>
                </a:cxnLst>
                <a:rect l="0" t="0" r="r" b="b"/>
                <a:pathLst>
                  <a:path w="161" h="173">
                    <a:moveTo>
                      <a:pt x="161" y="0"/>
                    </a:moveTo>
                    <a:lnTo>
                      <a:pt x="80" y="173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7" name="Freeform 138"/>
              <p:cNvSpPr>
                <a:spLocks/>
              </p:cNvSpPr>
              <p:nvPr/>
            </p:nvSpPr>
            <p:spPr bwMode="auto">
              <a:xfrm>
                <a:off x="4485637" y="2112633"/>
                <a:ext cx="136021" cy="137618"/>
              </a:xfrm>
              <a:custGeom>
                <a:avLst/>
                <a:gdLst/>
                <a:ahLst/>
                <a:cxnLst>
                  <a:cxn ang="0">
                    <a:pos x="161" y="0"/>
                  </a:cxn>
                  <a:cxn ang="0">
                    <a:pos x="80" y="173"/>
                  </a:cxn>
                  <a:cxn ang="0">
                    <a:pos x="0" y="0"/>
                  </a:cxn>
                  <a:cxn ang="0">
                    <a:pos x="161" y="0"/>
                  </a:cxn>
                  <a:cxn ang="0">
                    <a:pos x="161" y="0"/>
                  </a:cxn>
                </a:cxnLst>
                <a:rect l="0" t="0" r="r" b="b"/>
                <a:pathLst>
                  <a:path w="161" h="173">
                    <a:moveTo>
                      <a:pt x="161" y="0"/>
                    </a:moveTo>
                    <a:lnTo>
                      <a:pt x="80" y="173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31" name="Freeform 138"/>
            <p:cNvSpPr>
              <a:spLocks/>
            </p:cNvSpPr>
            <p:nvPr/>
          </p:nvSpPr>
          <p:spPr bwMode="auto">
            <a:xfrm>
              <a:off x="4537534" y="2948008"/>
              <a:ext cx="59784" cy="60486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80" y="173"/>
                </a:cxn>
                <a:cxn ang="0">
                  <a:pos x="0" y="0"/>
                </a:cxn>
                <a:cxn ang="0">
                  <a:pos x="161" y="0"/>
                </a:cxn>
                <a:cxn ang="0">
                  <a:pos x="161" y="0"/>
                </a:cxn>
              </a:cxnLst>
              <a:rect l="0" t="0" r="r" b="b"/>
              <a:pathLst>
                <a:path w="161" h="173">
                  <a:moveTo>
                    <a:pt x="161" y="0"/>
                  </a:moveTo>
                  <a:lnTo>
                    <a:pt x="80" y="173"/>
                  </a:lnTo>
                  <a:lnTo>
                    <a:pt x="0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32" name="Группа 1312"/>
          <p:cNvGrpSpPr/>
          <p:nvPr/>
        </p:nvGrpSpPr>
        <p:grpSpPr>
          <a:xfrm>
            <a:off x="3188061" y="2950630"/>
            <a:ext cx="202916" cy="167170"/>
            <a:chOff x="2084388" y="-100013"/>
            <a:chExt cx="612775" cy="504826"/>
          </a:xfrm>
          <a:solidFill>
            <a:srgbClr val="9EC2A6"/>
          </a:solidFill>
        </p:grpSpPr>
        <p:sp>
          <p:nvSpPr>
            <p:cNvPr id="233" name="Freeform 331"/>
            <p:cNvSpPr>
              <a:spLocks/>
            </p:cNvSpPr>
            <p:nvPr/>
          </p:nvSpPr>
          <p:spPr bwMode="auto">
            <a:xfrm>
              <a:off x="2084388" y="90488"/>
              <a:ext cx="147638" cy="314325"/>
            </a:xfrm>
            <a:custGeom>
              <a:avLst/>
              <a:gdLst>
                <a:gd name="T0" fmla="*/ 65 w 407"/>
                <a:gd name="T1" fmla="*/ 0 h 874"/>
                <a:gd name="T2" fmla="*/ 0 w 407"/>
                <a:gd name="T3" fmla="*/ 874 h 874"/>
                <a:gd name="T4" fmla="*/ 407 w 407"/>
                <a:gd name="T5" fmla="*/ 873 h 874"/>
                <a:gd name="T6" fmla="*/ 340 w 407"/>
                <a:gd name="T7" fmla="*/ 0 h 874"/>
                <a:gd name="T8" fmla="*/ 65 w 407"/>
                <a:gd name="T9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74">
                  <a:moveTo>
                    <a:pt x="65" y="0"/>
                  </a:moveTo>
                  <a:lnTo>
                    <a:pt x="0" y="874"/>
                  </a:lnTo>
                  <a:lnTo>
                    <a:pt x="407" y="873"/>
                  </a:lnTo>
                  <a:lnTo>
                    <a:pt x="340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" name="Freeform 332"/>
            <p:cNvSpPr>
              <a:spLocks/>
            </p:cNvSpPr>
            <p:nvPr/>
          </p:nvSpPr>
          <p:spPr bwMode="auto">
            <a:xfrm>
              <a:off x="2109788" y="41275"/>
              <a:ext cx="96838" cy="36513"/>
            </a:xfrm>
            <a:custGeom>
              <a:avLst/>
              <a:gdLst>
                <a:gd name="T0" fmla="*/ 269 w 269"/>
                <a:gd name="T1" fmla="*/ 101 h 101"/>
                <a:gd name="T2" fmla="*/ 261 w 269"/>
                <a:gd name="T3" fmla="*/ 0 h 101"/>
                <a:gd name="T4" fmla="*/ 7 w 269"/>
                <a:gd name="T5" fmla="*/ 0 h 101"/>
                <a:gd name="T6" fmla="*/ 0 w 269"/>
                <a:gd name="T7" fmla="*/ 101 h 101"/>
                <a:gd name="T8" fmla="*/ 269 w 26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01">
                  <a:moveTo>
                    <a:pt x="269" y="101"/>
                  </a:moveTo>
                  <a:lnTo>
                    <a:pt x="261" y="0"/>
                  </a:lnTo>
                  <a:lnTo>
                    <a:pt x="7" y="0"/>
                  </a:lnTo>
                  <a:lnTo>
                    <a:pt x="0" y="101"/>
                  </a:lnTo>
                  <a:lnTo>
                    <a:pt x="2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" name="Rectangle 333"/>
            <p:cNvSpPr>
              <a:spLocks noChangeArrowheads="1"/>
            </p:cNvSpPr>
            <p:nvPr/>
          </p:nvSpPr>
          <p:spPr bwMode="auto">
            <a:xfrm>
              <a:off x="2112963" y="-1588"/>
              <a:ext cx="920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" name="Freeform 334"/>
            <p:cNvSpPr>
              <a:spLocks noEditPoints="1"/>
            </p:cNvSpPr>
            <p:nvPr/>
          </p:nvSpPr>
          <p:spPr bwMode="auto">
            <a:xfrm>
              <a:off x="2238375" y="158750"/>
              <a:ext cx="336550" cy="246063"/>
            </a:xfrm>
            <a:custGeom>
              <a:avLst/>
              <a:gdLst>
                <a:gd name="T0" fmla="*/ 678 w 931"/>
                <a:gd name="T1" fmla="*/ 173 h 684"/>
                <a:gd name="T2" fmla="*/ 678 w 931"/>
                <a:gd name="T3" fmla="*/ 0 h 684"/>
                <a:gd name="T4" fmla="*/ 455 w 931"/>
                <a:gd name="T5" fmla="*/ 157 h 684"/>
                <a:gd name="T6" fmla="*/ 455 w 931"/>
                <a:gd name="T7" fmla="*/ 0 h 684"/>
                <a:gd name="T8" fmla="*/ 231 w 931"/>
                <a:gd name="T9" fmla="*/ 157 h 684"/>
                <a:gd name="T10" fmla="*/ 231 w 931"/>
                <a:gd name="T11" fmla="*/ 0 h 684"/>
                <a:gd name="T12" fmla="*/ 0 w 931"/>
                <a:gd name="T13" fmla="*/ 163 h 684"/>
                <a:gd name="T14" fmla="*/ 0 w 931"/>
                <a:gd name="T15" fmla="*/ 173 h 684"/>
                <a:gd name="T16" fmla="*/ 0 w 931"/>
                <a:gd name="T17" fmla="*/ 668 h 684"/>
                <a:gd name="T18" fmla="*/ 0 w 931"/>
                <a:gd name="T19" fmla="*/ 684 h 684"/>
                <a:gd name="T20" fmla="*/ 931 w 931"/>
                <a:gd name="T21" fmla="*/ 684 h 684"/>
                <a:gd name="T22" fmla="*/ 931 w 931"/>
                <a:gd name="T23" fmla="*/ 173 h 684"/>
                <a:gd name="T24" fmla="*/ 678 w 931"/>
                <a:gd name="T25" fmla="*/ 173 h 684"/>
                <a:gd name="T26" fmla="*/ 178 w 931"/>
                <a:gd name="T27" fmla="*/ 402 h 684"/>
                <a:gd name="T28" fmla="*/ 178 w 931"/>
                <a:gd name="T29" fmla="*/ 402 h 684"/>
                <a:gd name="T30" fmla="*/ 100 w 931"/>
                <a:gd name="T31" fmla="*/ 402 h 684"/>
                <a:gd name="T32" fmla="*/ 100 w 931"/>
                <a:gd name="T33" fmla="*/ 282 h 684"/>
                <a:gd name="T34" fmla="*/ 178 w 931"/>
                <a:gd name="T35" fmla="*/ 282 h 684"/>
                <a:gd name="T36" fmla="*/ 178 w 931"/>
                <a:gd name="T37" fmla="*/ 402 h 684"/>
                <a:gd name="T38" fmla="*/ 396 w 931"/>
                <a:gd name="T39" fmla="*/ 402 h 684"/>
                <a:gd name="T40" fmla="*/ 396 w 931"/>
                <a:gd name="T41" fmla="*/ 402 h 684"/>
                <a:gd name="T42" fmla="*/ 318 w 931"/>
                <a:gd name="T43" fmla="*/ 402 h 684"/>
                <a:gd name="T44" fmla="*/ 318 w 931"/>
                <a:gd name="T45" fmla="*/ 282 h 684"/>
                <a:gd name="T46" fmla="*/ 396 w 931"/>
                <a:gd name="T47" fmla="*/ 282 h 684"/>
                <a:gd name="T48" fmla="*/ 396 w 931"/>
                <a:gd name="T49" fmla="*/ 402 h 684"/>
                <a:gd name="T50" fmla="*/ 613 w 931"/>
                <a:gd name="T51" fmla="*/ 402 h 684"/>
                <a:gd name="T52" fmla="*/ 613 w 931"/>
                <a:gd name="T53" fmla="*/ 402 h 684"/>
                <a:gd name="T54" fmla="*/ 536 w 931"/>
                <a:gd name="T55" fmla="*/ 402 h 684"/>
                <a:gd name="T56" fmla="*/ 536 w 931"/>
                <a:gd name="T57" fmla="*/ 282 h 684"/>
                <a:gd name="T58" fmla="*/ 613 w 931"/>
                <a:gd name="T59" fmla="*/ 282 h 684"/>
                <a:gd name="T60" fmla="*/ 613 w 931"/>
                <a:gd name="T61" fmla="*/ 402 h 684"/>
                <a:gd name="T62" fmla="*/ 831 w 931"/>
                <a:gd name="T63" fmla="*/ 402 h 684"/>
                <a:gd name="T64" fmla="*/ 831 w 931"/>
                <a:gd name="T65" fmla="*/ 402 h 684"/>
                <a:gd name="T66" fmla="*/ 754 w 931"/>
                <a:gd name="T67" fmla="*/ 402 h 684"/>
                <a:gd name="T68" fmla="*/ 754 w 931"/>
                <a:gd name="T69" fmla="*/ 282 h 684"/>
                <a:gd name="T70" fmla="*/ 831 w 931"/>
                <a:gd name="T71" fmla="*/ 282 h 684"/>
                <a:gd name="T72" fmla="*/ 831 w 931"/>
                <a:gd name="T73" fmla="*/ 40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1" h="684">
                  <a:moveTo>
                    <a:pt x="678" y="173"/>
                  </a:moveTo>
                  <a:lnTo>
                    <a:pt x="678" y="0"/>
                  </a:lnTo>
                  <a:lnTo>
                    <a:pt x="455" y="157"/>
                  </a:lnTo>
                  <a:lnTo>
                    <a:pt x="455" y="0"/>
                  </a:lnTo>
                  <a:lnTo>
                    <a:pt x="231" y="157"/>
                  </a:lnTo>
                  <a:lnTo>
                    <a:pt x="231" y="0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931" y="684"/>
                  </a:lnTo>
                  <a:lnTo>
                    <a:pt x="931" y="173"/>
                  </a:lnTo>
                  <a:lnTo>
                    <a:pt x="678" y="173"/>
                  </a:lnTo>
                  <a:close/>
                  <a:moveTo>
                    <a:pt x="178" y="402"/>
                  </a:moveTo>
                  <a:lnTo>
                    <a:pt x="178" y="402"/>
                  </a:lnTo>
                  <a:lnTo>
                    <a:pt x="100" y="402"/>
                  </a:lnTo>
                  <a:lnTo>
                    <a:pt x="100" y="282"/>
                  </a:lnTo>
                  <a:lnTo>
                    <a:pt x="178" y="282"/>
                  </a:lnTo>
                  <a:lnTo>
                    <a:pt x="178" y="402"/>
                  </a:lnTo>
                  <a:close/>
                  <a:moveTo>
                    <a:pt x="396" y="402"/>
                  </a:moveTo>
                  <a:lnTo>
                    <a:pt x="396" y="402"/>
                  </a:lnTo>
                  <a:lnTo>
                    <a:pt x="318" y="402"/>
                  </a:lnTo>
                  <a:lnTo>
                    <a:pt x="318" y="282"/>
                  </a:lnTo>
                  <a:lnTo>
                    <a:pt x="396" y="282"/>
                  </a:lnTo>
                  <a:lnTo>
                    <a:pt x="396" y="402"/>
                  </a:lnTo>
                  <a:close/>
                  <a:moveTo>
                    <a:pt x="613" y="402"/>
                  </a:moveTo>
                  <a:lnTo>
                    <a:pt x="613" y="402"/>
                  </a:lnTo>
                  <a:lnTo>
                    <a:pt x="536" y="402"/>
                  </a:lnTo>
                  <a:lnTo>
                    <a:pt x="536" y="282"/>
                  </a:lnTo>
                  <a:lnTo>
                    <a:pt x="613" y="282"/>
                  </a:lnTo>
                  <a:lnTo>
                    <a:pt x="613" y="402"/>
                  </a:lnTo>
                  <a:close/>
                  <a:moveTo>
                    <a:pt x="831" y="402"/>
                  </a:moveTo>
                  <a:lnTo>
                    <a:pt x="831" y="402"/>
                  </a:lnTo>
                  <a:lnTo>
                    <a:pt x="754" y="402"/>
                  </a:lnTo>
                  <a:lnTo>
                    <a:pt x="754" y="282"/>
                  </a:lnTo>
                  <a:lnTo>
                    <a:pt x="831" y="282"/>
                  </a:lnTo>
                  <a:lnTo>
                    <a:pt x="831" y="4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" name="Freeform 335"/>
            <p:cNvSpPr>
              <a:spLocks noEditPoints="1"/>
            </p:cNvSpPr>
            <p:nvPr/>
          </p:nvSpPr>
          <p:spPr bwMode="auto">
            <a:xfrm>
              <a:off x="2589213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1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4" y="14"/>
                    <a:pt x="89" y="0"/>
                    <a:pt x="59" y="0"/>
                  </a:cubicBezTo>
                  <a:cubicBezTo>
                    <a:pt x="30" y="0"/>
                    <a:pt x="5" y="14"/>
                    <a:pt x="1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9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5" y="67"/>
                    <a:pt x="14" y="55"/>
                    <a:pt x="14" y="40"/>
                  </a:cubicBezTo>
                  <a:cubicBezTo>
                    <a:pt x="14" y="24"/>
                    <a:pt x="35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" name="Freeform 336"/>
            <p:cNvSpPr>
              <a:spLocks noEditPoints="1"/>
            </p:cNvSpPr>
            <p:nvPr/>
          </p:nvSpPr>
          <p:spPr bwMode="auto">
            <a:xfrm>
              <a:off x="2654300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0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3" y="14"/>
                    <a:pt x="89" y="0"/>
                    <a:pt x="59" y="0"/>
                  </a:cubicBezTo>
                  <a:cubicBezTo>
                    <a:pt x="29" y="0"/>
                    <a:pt x="5" y="14"/>
                    <a:pt x="0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8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4" y="67"/>
                    <a:pt x="14" y="55"/>
                    <a:pt x="14" y="40"/>
                  </a:cubicBezTo>
                  <a:cubicBezTo>
                    <a:pt x="14" y="24"/>
                    <a:pt x="34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" name="Rectangle 337"/>
            <p:cNvSpPr>
              <a:spLocks noChangeArrowheads="1"/>
            </p:cNvSpPr>
            <p:nvPr/>
          </p:nvSpPr>
          <p:spPr bwMode="auto">
            <a:xfrm>
              <a:off x="2540000" y="333375"/>
              <a:ext cx="139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" name="Freeform 338"/>
            <p:cNvSpPr>
              <a:spLocks/>
            </p:cNvSpPr>
            <p:nvPr/>
          </p:nvSpPr>
          <p:spPr bwMode="auto">
            <a:xfrm>
              <a:off x="2484438" y="55563"/>
              <a:ext cx="130175" cy="109538"/>
            </a:xfrm>
            <a:custGeom>
              <a:avLst/>
              <a:gdLst>
                <a:gd name="T0" fmla="*/ 257 w 362"/>
                <a:gd name="T1" fmla="*/ 0 h 307"/>
                <a:gd name="T2" fmla="*/ 0 w 362"/>
                <a:gd name="T3" fmla="*/ 0 h 307"/>
                <a:gd name="T4" fmla="*/ 6 w 362"/>
                <a:gd name="T5" fmla="*/ 23 h 307"/>
                <a:gd name="T6" fmla="*/ 257 w 362"/>
                <a:gd name="T7" fmla="*/ 23 h 307"/>
                <a:gd name="T8" fmla="*/ 339 w 362"/>
                <a:gd name="T9" fmla="*/ 104 h 307"/>
                <a:gd name="T10" fmla="*/ 339 w 362"/>
                <a:gd name="T11" fmla="*/ 307 h 307"/>
                <a:gd name="T12" fmla="*/ 362 w 362"/>
                <a:gd name="T13" fmla="*/ 307 h 307"/>
                <a:gd name="T14" fmla="*/ 362 w 362"/>
                <a:gd name="T15" fmla="*/ 104 h 307"/>
                <a:gd name="T16" fmla="*/ 257 w 362"/>
                <a:gd name="T1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07">
                  <a:moveTo>
                    <a:pt x="257" y="0"/>
                  </a:moveTo>
                  <a:lnTo>
                    <a:pt x="0" y="0"/>
                  </a:lnTo>
                  <a:cubicBezTo>
                    <a:pt x="2" y="7"/>
                    <a:pt x="4" y="15"/>
                    <a:pt x="6" y="23"/>
                  </a:cubicBezTo>
                  <a:lnTo>
                    <a:pt x="257" y="23"/>
                  </a:lnTo>
                  <a:cubicBezTo>
                    <a:pt x="302" y="23"/>
                    <a:pt x="339" y="59"/>
                    <a:pt x="339" y="104"/>
                  </a:cubicBezTo>
                  <a:lnTo>
                    <a:pt x="339" y="307"/>
                  </a:lnTo>
                  <a:lnTo>
                    <a:pt x="362" y="307"/>
                  </a:lnTo>
                  <a:lnTo>
                    <a:pt x="362" y="104"/>
                  </a:lnTo>
                  <a:cubicBezTo>
                    <a:pt x="362" y="47"/>
                    <a:pt x="315" y="0"/>
                    <a:pt x="2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" name="Freeform 339"/>
            <p:cNvSpPr>
              <a:spLocks/>
            </p:cNvSpPr>
            <p:nvPr/>
          </p:nvSpPr>
          <p:spPr bwMode="auto">
            <a:xfrm>
              <a:off x="2190750" y="55563"/>
              <a:ext cx="144463" cy="7938"/>
            </a:xfrm>
            <a:custGeom>
              <a:avLst/>
              <a:gdLst>
                <a:gd name="T0" fmla="*/ 399 w 399"/>
                <a:gd name="T1" fmla="*/ 0 h 23"/>
                <a:gd name="T2" fmla="*/ 1 w 399"/>
                <a:gd name="T3" fmla="*/ 0 h 23"/>
                <a:gd name="T4" fmla="*/ 0 w 399"/>
                <a:gd name="T5" fmla="*/ 0 h 23"/>
                <a:gd name="T6" fmla="*/ 0 w 399"/>
                <a:gd name="T7" fmla="*/ 23 h 23"/>
                <a:gd name="T8" fmla="*/ 1 w 399"/>
                <a:gd name="T9" fmla="*/ 23 h 23"/>
                <a:gd name="T10" fmla="*/ 392 w 399"/>
                <a:gd name="T11" fmla="*/ 23 h 23"/>
                <a:gd name="T12" fmla="*/ 399 w 39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9" h="23">
                  <a:moveTo>
                    <a:pt x="399" y="0"/>
                  </a:move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lnTo>
                    <a:pt x="0" y="23"/>
                  </a:lnTo>
                  <a:cubicBezTo>
                    <a:pt x="0" y="23"/>
                    <a:pt x="1" y="23"/>
                    <a:pt x="1" y="23"/>
                  </a:cubicBezTo>
                  <a:lnTo>
                    <a:pt x="392" y="23"/>
                  </a:lnTo>
                  <a:cubicBezTo>
                    <a:pt x="394" y="15"/>
                    <a:pt x="396" y="7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" name="Freeform 340"/>
            <p:cNvSpPr>
              <a:spLocks noEditPoints="1"/>
            </p:cNvSpPr>
            <p:nvPr/>
          </p:nvSpPr>
          <p:spPr bwMode="auto">
            <a:xfrm>
              <a:off x="2322513" y="-7938"/>
              <a:ext cx="174625" cy="134938"/>
            </a:xfrm>
            <a:custGeom>
              <a:avLst/>
              <a:gdLst>
                <a:gd name="T0" fmla="*/ 444 w 484"/>
                <a:gd name="T1" fmla="*/ 376 h 376"/>
                <a:gd name="T2" fmla="*/ 40 w 484"/>
                <a:gd name="T3" fmla="*/ 376 h 376"/>
                <a:gd name="T4" fmla="*/ 33 w 484"/>
                <a:gd name="T5" fmla="*/ 364 h 376"/>
                <a:gd name="T6" fmla="*/ 0 w 484"/>
                <a:gd name="T7" fmla="*/ 242 h 376"/>
                <a:gd name="T8" fmla="*/ 242 w 484"/>
                <a:gd name="T9" fmla="*/ 0 h 376"/>
                <a:gd name="T10" fmla="*/ 484 w 484"/>
                <a:gd name="T11" fmla="*/ 242 h 376"/>
                <a:gd name="T12" fmla="*/ 451 w 484"/>
                <a:gd name="T13" fmla="*/ 364 h 376"/>
                <a:gd name="T14" fmla="*/ 444 w 484"/>
                <a:gd name="T15" fmla="*/ 376 h 376"/>
                <a:gd name="T16" fmla="*/ 67 w 484"/>
                <a:gd name="T17" fmla="*/ 329 h 376"/>
                <a:gd name="T18" fmla="*/ 67 w 484"/>
                <a:gd name="T19" fmla="*/ 329 h 376"/>
                <a:gd name="T20" fmla="*/ 417 w 484"/>
                <a:gd name="T21" fmla="*/ 329 h 376"/>
                <a:gd name="T22" fmla="*/ 437 w 484"/>
                <a:gd name="T23" fmla="*/ 242 h 376"/>
                <a:gd name="T24" fmla="*/ 242 w 484"/>
                <a:gd name="T25" fmla="*/ 46 h 376"/>
                <a:gd name="T26" fmla="*/ 46 w 484"/>
                <a:gd name="T27" fmla="*/ 242 h 376"/>
                <a:gd name="T28" fmla="*/ 67 w 484"/>
                <a:gd name="T29" fmla="*/ 32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376">
                  <a:moveTo>
                    <a:pt x="444" y="376"/>
                  </a:moveTo>
                  <a:lnTo>
                    <a:pt x="40" y="376"/>
                  </a:lnTo>
                  <a:lnTo>
                    <a:pt x="33" y="364"/>
                  </a:lnTo>
                  <a:cubicBezTo>
                    <a:pt x="11" y="327"/>
                    <a:pt x="0" y="285"/>
                    <a:pt x="0" y="242"/>
                  </a:cubicBezTo>
                  <a:cubicBezTo>
                    <a:pt x="0" y="108"/>
                    <a:pt x="108" y="0"/>
                    <a:pt x="242" y="0"/>
                  </a:cubicBezTo>
                  <a:cubicBezTo>
                    <a:pt x="375" y="0"/>
                    <a:pt x="484" y="108"/>
                    <a:pt x="484" y="242"/>
                  </a:cubicBezTo>
                  <a:cubicBezTo>
                    <a:pt x="484" y="285"/>
                    <a:pt x="472" y="327"/>
                    <a:pt x="451" y="364"/>
                  </a:cubicBezTo>
                  <a:lnTo>
                    <a:pt x="444" y="376"/>
                  </a:lnTo>
                  <a:close/>
                  <a:moveTo>
                    <a:pt x="67" y="329"/>
                  </a:moveTo>
                  <a:lnTo>
                    <a:pt x="67" y="329"/>
                  </a:lnTo>
                  <a:lnTo>
                    <a:pt x="417" y="329"/>
                  </a:lnTo>
                  <a:cubicBezTo>
                    <a:pt x="430" y="302"/>
                    <a:pt x="437" y="272"/>
                    <a:pt x="437" y="242"/>
                  </a:cubicBezTo>
                  <a:cubicBezTo>
                    <a:pt x="437" y="134"/>
                    <a:pt x="350" y="46"/>
                    <a:pt x="242" y="46"/>
                  </a:cubicBezTo>
                  <a:cubicBezTo>
                    <a:pt x="134" y="46"/>
                    <a:pt x="46" y="134"/>
                    <a:pt x="46" y="242"/>
                  </a:cubicBezTo>
                  <a:cubicBezTo>
                    <a:pt x="46" y="272"/>
                    <a:pt x="53" y="302"/>
                    <a:pt x="67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" name="Oval 341"/>
            <p:cNvSpPr>
              <a:spLocks noChangeArrowheads="1"/>
            </p:cNvSpPr>
            <p:nvPr/>
          </p:nvSpPr>
          <p:spPr bwMode="auto">
            <a:xfrm>
              <a:off x="2384425" y="112713"/>
              <a:ext cx="50800" cy="33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" name="Freeform 342"/>
            <p:cNvSpPr>
              <a:spLocks/>
            </p:cNvSpPr>
            <p:nvPr/>
          </p:nvSpPr>
          <p:spPr bwMode="auto">
            <a:xfrm>
              <a:off x="2405063" y="28575"/>
              <a:ext cx="38100" cy="73025"/>
            </a:xfrm>
            <a:custGeom>
              <a:avLst/>
              <a:gdLst>
                <a:gd name="T0" fmla="*/ 20 w 108"/>
                <a:gd name="T1" fmla="*/ 201 h 201"/>
                <a:gd name="T2" fmla="*/ 12 w 108"/>
                <a:gd name="T3" fmla="*/ 199 h 201"/>
                <a:gd name="T4" fmla="*/ 4 w 108"/>
                <a:gd name="T5" fmla="*/ 173 h 201"/>
                <a:gd name="T6" fmla="*/ 74 w 108"/>
                <a:gd name="T7" fmla="*/ 13 h 201"/>
                <a:gd name="T8" fmla="*/ 97 w 108"/>
                <a:gd name="T9" fmla="*/ 5 h 201"/>
                <a:gd name="T10" fmla="*/ 104 w 108"/>
                <a:gd name="T11" fmla="*/ 31 h 201"/>
                <a:gd name="T12" fmla="*/ 35 w 108"/>
                <a:gd name="T13" fmla="*/ 190 h 201"/>
                <a:gd name="T14" fmla="*/ 20 w 108"/>
                <a:gd name="T1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1">
                  <a:moveTo>
                    <a:pt x="20" y="201"/>
                  </a:moveTo>
                  <a:cubicBezTo>
                    <a:pt x="17" y="201"/>
                    <a:pt x="14" y="200"/>
                    <a:pt x="12" y="199"/>
                  </a:cubicBezTo>
                  <a:cubicBezTo>
                    <a:pt x="4" y="194"/>
                    <a:pt x="0" y="183"/>
                    <a:pt x="4" y="173"/>
                  </a:cubicBezTo>
                  <a:lnTo>
                    <a:pt x="74" y="13"/>
                  </a:lnTo>
                  <a:cubicBezTo>
                    <a:pt x="78" y="4"/>
                    <a:pt x="88" y="0"/>
                    <a:pt x="97" y="5"/>
                  </a:cubicBezTo>
                  <a:cubicBezTo>
                    <a:pt x="105" y="9"/>
                    <a:pt x="108" y="21"/>
                    <a:pt x="104" y="31"/>
                  </a:cubicBezTo>
                  <a:lnTo>
                    <a:pt x="35" y="190"/>
                  </a:lnTo>
                  <a:cubicBezTo>
                    <a:pt x="32" y="197"/>
                    <a:pt x="26" y="201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" name="Rectangle 343"/>
            <p:cNvSpPr>
              <a:spLocks noChangeArrowheads="1"/>
            </p:cNvSpPr>
            <p:nvPr/>
          </p:nvSpPr>
          <p:spPr bwMode="auto">
            <a:xfrm>
              <a:off x="2401888" y="10477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Freeform 344"/>
            <p:cNvSpPr>
              <a:spLocks noEditPoints="1"/>
            </p:cNvSpPr>
            <p:nvPr/>
          </p:nvSpPr>
          <p:spPr bwMode="auto">
            <a:xfrm>
              <a:off x="2330450" y="-3175"/>
              <a:ext cx="158750" cy="112713"/>
            </a:xfrm>
            <a:custGeom>
              <a:avLst/>
              <a:gdLst>
                <a:gd name="T0" fmla="*/ 387 w 443"/>
                <a:gd name="T1" fmla="*/ 279 h 311"/>
                <a:gd name="T2" fmla="*/ 19 w 443"/>
                <a:gd name="T3" fmla="*/ 310 h 311"/>
                <a:gd name="T4" fmla="*/ 56 w 443"/>
                <a:gd name="T5" fmla="*/ 279 h 311"/>
                <a:gd name="T6" fmla="*/ 436 w 443"/>
                <a:gd name="T7" fmla="*/ 278 h 311"/>
                <a:gd name="T8" fmla="*/ 394 w 443"/>
                <a:gd name="T9" fmla="*/ 253 h 311"/>
                <a:gd name="T10" fmla="*/ 7 w 443"/>
                <a:gd name="T11" fmla="*/ 278 h 311"/>
                <a:gd name="T12" fmla="*/ 49 w 443"/>
                <a:gd name="T13" fmla="*/ 253 h 311"/>
                <a:gd name="T14" fmla="*/ 442 w 443"/>
                <a:gd name="T15" fmla="*/ 244 h 311"/>
                <a:gd name="T16" fmla="*/ 397 w 443"/>
                <a:gd name="T17" fmla="*/ 226 h 311"/>
                <a:gd name="T18" fmla="*/ 1 w 443"/>
                <a:gd name="T19" fmla="*/ 244 h 311"/>
                <a:gd name="T20" fmla="*/ 47 w 443"/>
                <a:gd name="T21" fmla="*/ 225 h 311"/>
                <a:gd name="T22" fmla="*/ 397 w 443"/>
                <a:gd name="T23" fmla="*/ 212 h 311"/>
                <a:gd name="T24" fmla="*/ 441 w 443"/>
                <a:gd name="T25" fmla="*/ 193 h 311"/>
                <a:gd name="T26" fmla="*/ 47 w 443"/>
                <a:gd name="T27" fmla="*/ 212 h 311"/>
                <a:gd name="T28" fmla="*/ 2 w 443"/>
                <a:gd name="T29" fmla="*/ 192 h 311"/>
                <a:gd name="T30" fmla="*/ 393 w 443"/>
                <a:gd name="T31" fmla="*/ 185 h 311"/>
                <a:gd name="T32" fmla="*/ 434 w 443"/>
                <a:gd name="T33" fmla="*/ 159 h 311"/>
                <a:gd name="T34" fmla="*/ 51 w 443"/>
                <a:gd name="T35" fmla="*/ 185 h 311"/>
                <a:gd name="T36" fmla="*/ 9 w 443"/>
                <a:gd name="T37" fmla="*/ 158 h 311"/>
                <a:gd name="T38" fmla="*/ 385 w 443"/>
                <a:gd name="T39" fmla="*/ 159 h 311"/>
                <a:gd name="T40" fmla="*/ 422 w 443"/>
                <a:gd name="T41" fmla="*/ 127 h 311"/>
                <a:gd name="T42" fmla="*/ 58 w 443"/>
                <a:gd name="T43" fmla="*/ 159 h 311"/>
                <a:gd name="T44" fmla="*/ 22 w 443"/>
                <a:gd name="T45" fmla="*/ 126 h 311"/>
                <a:gd name="T46" fmla="*/ 374 w 443"/>
                <a:gd name="T47" fmla="*/ 135 h 311"/>
                <a:gd name="T48" fmla="*/ 405 w 443"/>
                <a:gd name="T49" fmla="*/ 97 h 311"/>
                <a:gd name="T50" fmla="*/ 70 w 443"/>
                <a:gd name="T51" fmla="*/ 134 h 311"/>
                <a:gd name="T52" fmla="*/ 39 w 443"/>
                <a:gd name="T53" fmla="*/ 97 h 311"/>
                <a:gd name="T54" fmla="*/ 358 w 443"/>
                <a:gd name="T55" fmla="*/ 112 h 311"/>
                <a:gd name="T56" fmla="*/ 383 w 443"/>
                <a:gd name="T57" fmla="*/ 70 h 311"/>
                <a:gd name="T58" fmla="*/ 85 w 443"/>
                <a:gd name="T59" fmla="*/ 112 h 311"/>
                <a:gd name="T60" fmla="*/ 60 w 443"/>
                <a:gd name="T61" fmla="*/ 70 h 311"/>
                <a:gd name="T62" fmla="*/ 340 w 443"/>
                <a:gd name="T63" fmla="*/ 92 h 311"/>
                <a:gd name="T64" fmla="*/ 358 w 443"/>
                <a:gd name="T65" fmla="*/ 47 h 311"/>
                <a:gd name="T66" fmla="*/ 104 w 443"/>
                <a:gd name="T67" fmla="*/ 92 h 311"/>
                <a:gd name="T68" fmla="*/ 86 w 443"/>
                <a:gd name="T69" fmla="*/ 47 h 311"/>
                <a:gd name="T70" fmla="*/ 318 w 443"/>
                <a:gd name="T71" fmla="*/ 76 h 311"/>
                <a:gd name="T72" fmla="*/ 329 w 443"/>
                <a:gd name="T73" fmla="*/ 28 h 311"/>
                <a:gd name="T74" fmla="*/ 126 w 443"/>
                <a:gd name="T75" fmla="*/ 75 h 311"/>
                <a:gd name="T76" fmla="*/ 115 w 443"/>
                <a:gd name="T77" fmla="*/ 28 h 311"/>
                <a:gd name="T78" fmla="*/ 295 w 443"/>
                <a:gd name="T79" fmla="*/ 62 h 311"/>
                <a:gd name="T80" fmla="*/ 298 w 443"/>
                <a:gd name="T81" fmla="*/ 14 h 311"/>
                <a:gd name="T82" fmla="*/ 149 w 443"/>
                <a:gd name="T83" fmla="*/ 62 h 311"/>
                <a:gd name="T84" fmla="*/ 146 w 443"/>
                <a:gd name="T85" fmla="*/ 13 h 311"/>
                <a:gd name="T86" fmla="*/ 269 w 443"/>
                <a:gd name="T87" fmla="*/ 53 h 311"/>
                <a:gd name="T88" fmla="*/ 265 w 443"/>
                <a:gd name="T89" fmla="*/ 4 h 311"/>
                <a:gd name="T90" fmla="*/ 175 w 443"/>
                <a:gd name="T91" fmla="*/ 53 h 311"/>
                <a:gd name="T92" fmla="*/ 179 w 443"/>
                <a:gd name="T93" fmla="*/ 4 h 311"/>
                <a:gd name="T94" fmla="*/ 242 w 443"/>
                <a:gd name="T95" fmla="*/ 48 h 311"/>
                <a:gd name="T96" fmla="*/ 231 w 443"/>
                <a:gd name="T97" fmla="*/ 0 h 311"/>
                <a:gd name="T98" fmla="*/ 202 w 443"/>
                <a:gd name="T99" fmla="*/ 48 h 311"/>
                <a:gd name="T100" fmla="*/ 213 w 443"/>
                <a:gd name="T10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3" h="311">
                  <a:moveTo>
                    <a:pt x="425" y="311"/>
                  </a:moveTo>
                  <a:lnTo>
                    <a:pt x="382" y="292"/>
                  </a:lnTo>
                  <a:cubicBezTo>
                    <a:pt x="384" y="288"/>
                    <a:pt x="386" y="284"/>
                    <a:pt x="387" y="279"/>
                  </a:cubicBezTo>
                  <a:lnTo>
                    <a:pt x="431" y="295"/>
                  </a:lnTo>
                  <a:cubicBezTo>
                    <a:pt x="429" y="300"/>
                    <a:pt x="427" y="305"/>
                    <a:pt x="425" y="311"/>
                  </a:cubicBezTo>
                  <a:close/>
                  <a:moveTo>
                    <a:pt x="19" y="310"/>
                  </a:moveTo>
                  <a:lnTo>
                    <a:pt x="19" y="310"/>
                  </a:lnTo>
                  <a:cubicBezTo>
                    <a:pt x="16" y="305"/>
                    <a:pt x="14" y="299"/>
                    <a:pt x="12" y="294"/>
                  </a:cubicBezTo>
                  <a:lnTo>
                    <a:pt x="56" y="279"/>
                  </a:lnTo>
                  <a:cubicBezTo>
                    <a:pt x="58" y="283"/>
                    <a:pt x="59" y="287"/>
                    <a:pt x="61" y="292"/>
                  </a:cubicBezTo>
                  <a:lnTo>
                    <a:pt x="19" y="310"/>
                  </a:lnTo>
                  <a:close/>
                  <a:moveTo>
                    <a:pt x="436" y="278"/>
                  </a:moveTo>
                  <a:lnTo>
                    <a:pt x="436" y="278"/>
                  </a:lnTo>
                  <a:lnTo>
                    <a:pt x="391" y="266"/>
                  </a:lnTo>
                  <a:cubicBezTo>
                    <a:pt x="392" y="262"/>
                    <a:pt x="393" y="257"/>
                    <a:pt x="394" y="253"/>
                  </a:cubicBezTo>
                  <a:lnTo>
                    <a:pt x="440" y="261"/>
                  </a:lnTo>
                  <a:cubicBezTo>
                    <a:pt x="439" y="267"/>
                    <a:pt x="438" y="273"/>
                    <a:pt x="436" y="278"/>
                  </a:cubicBezTo>
                  <a:close/>
                  <a:moveTo>
                    <a:pt x="7" y="278"/>
                  </a:moveTo>
                  <a:lnTo>
                    <a:pt x="7" y="278"/>
                  </a:lnTo>
                  <a:cubicBezTo>
                    <a:pt x="6" y="272"/>
                    <a:pt x="5" y="266"/>
                    <a:pt x="4" y="261"/>
                  </a:cubicBezTo>
                  <a:lnTo>
                    <a:pt x="49" y="253"/>
                  </a:lnTo>
                  <a:cubicBezTo>
                    <a:pt x="50" y="257"/>
                    <a:pt x="51" y="261"/>
                    <a:pt x="52" y="266"/>
                  </a:cubicBezTo>
                  <a:lnTo>
                    <a:pt x="7" y="278"/>
                  </a:lnTo>
                  <a:close/>
                  <a:moveTo>
                    <a:pt x="442" y="244"/>
                  </a:moveTo>
                  <a:lnTo>
                    <a:pt x="442" y="244"/>
                  </a:lnTo>
                  <a:lnTo>
                    <a:pt x="396" y="240"/>
                  </a:lnTo>
                  <a:cubicBezTo>
                    <a:pt x="396" y="235"/>
                    <a:pt x="397" y="230"/>
                    <a:pt x="397" y="226"/>
                  </a:cubicBezTo>
                  <a:lnTo>
                    <a:pt x="443" y="227"/>
                  </a:lnTo>
                  <a:cubicBezTo>
                    <a:pt x="443" y="233"/>
                    <a:pt x="443" y="239"/>
                    <a:pt x="442" y="244"/>
                  </a:cubicBezTo>
                  <a:close/>
                  <a:moveTo>
                    <a:pt x="1" y="244"/>
                  </a:moveTo>
                  <a:lnTo>
                    <a:pt x="1" y="244"/>
                  </a:lnTo>
                  <a:cubicBezTo>
                    <a:pt x="1" y="238"/>
                    <a:pt x="0" y="232"/>
                    <a:pt x="0" y="226"/>
                  </a:cubicBezTo>
                  <a:lnTo>
                    <a:pt x="47" y="225"/>
                  </a:lnTo>
                  <a:cubicBezTo>
                    <a:pt x="47" y="230"/>
                    <a:pt x="47" y="235"/>
                    <a:pt x="48" y="239"/>
                  </a:cubicBezTo>
                  <a:lnTo>
                    <a:pt x="1" y="244"/>
                  </a:lnTo>
                  <a:close/>
                  <a:moveTo>
                    <a:pt x="397" y="212"/>
                  </a:moveTo>
                  <a:lnTo>
                    <a:pt x="397" y="212"/>
                  </a:lnTo>
                  <a:cubicBezTo>
                    <a:pt x="396" y="208"/>
                    <a:pt x="396" y="203"/>
                    <a:pt x="395" y="199"/>
                  </a:cubicBezTo>
                  <a:lnTo>
                    <a:pt x="441" y="193"/>
                  </a:lnTo>
                  <a:cubicBezTo>
                    <a:pt x="442" y="198"/>
                    <a:pt x="443" y="204"/>
                    <a:pt x="443" y="210"/>
                  </a:cubicBezTo>
                  <a:lnTo>
                    <a:pt x="397" y="21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1" y="209"/>
                  </a:lnTo>
                  <a:cubicBezTo>
                    <a:pt x="1" y="204"/>
                    <a:pt x="1" y="198"/>
                    <a:pt x="2" y="192"/>
                  </a:cubicBezTo>
                  <a:lnTo>
                    <a:pt x="48" y="198"/>
                  </a:lnTo>
                  <a:cubicBezTo>
                    <a:pt x="48" y="203"/>
                    <a:pt x="47" y="207"/>
                    <a:pt x="47" y="212"/>
                  </a:cubicBezTo>
                  <a:close/>
                  <a:moveTo>
                    <a:pt x="393" y="185"/>
                  </a:moveTo>
                  <a:lnTo>
                    <a:pt x="393" y="185"/>
                  </a:lnTo>
                  <a:cubicBezTo>
                    <a:pt x="392" y="181"/>
                    <a:pt x="391" y="176"/>
                    <a:pt x="390" y="172"/>
                  </a:cubicBezTo>
                  <a:lnTo>
                    <a:pt x="434" y="159"/>
                  </a:lnTo>
                  <a:cubicBezTo>
                    <a:pt x="436" y="164"/>
                    <a:pt x="437" y="170"/>
                    <a:pt x="439" y="176"/>
                  </a:cubicBezTo>
                  <a:lnTo>
                    <a:pt x="393" y="185"/>
                  </a:lnTo>
                  <a:close/>
                  <a:moveTo>
                    <a:pt x="51" y="185"/>
                  </a:moveTo>
                  <a:lnTo>
                    <a:pt x="51" y="185"/>
                  </a:lnTo>
                  <a:lnTo>
                    <a:pt x="5" y="175"/>
                  </a:lnTo>
                  <a:cubicBezTo>
                    <a:pt x="6" y="170"/>
                    <a:pt x="8" y="164"/>
                    <a:pt x="9" y="158"/>
                  </a:cubicBezTo>
                  <a:lnTo>
                    <a:pt x="54" y="172"/>
                  </a:lnTo>
                  <a:cubicBezTo>
                    <a:pt x="53" y="176"/>
                    <a:pt x="52" y="180"/>
                    <a:pt x="51" y="185"/>
                  </a:cubicBezTo>
                  <a:close/>
                  <a:moveTo>
                    <a:pt x="385" y="159"/>
                  </a:moveTo>
                  <a:lnTo>
                    <a:pt x="385" y="159"/>
                  </a:lnTo>
                  <a:cubicBezTo>
                    <a:pt x="384" y="155"/>
                    <a:pt x="382" y="151"/>
                    <a:pt x="380" y="147"/>
                  </a:cubicBezTo>
                  <a:lnTo>
                    <a:pt x="422" y="127"/>
                  </a:lnTo>
                  <a:cubicBezTo>
                    <a:pt x="425" y="132"/>
                    <a:pt x="427" y="137"/>
                    <a:pt x="429" y="143"/>
                  </a:cubicBezTo>
                  <a:lnTo>
                    <a:pt x="385" y="159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15" y="142"/>
                  </a:lnTo>
                  <a:cubicBezTo>
                    <a:pt x="17" y="137"/>
                    <a:pt x="19" y="131"/>
                    <a:pt x="22" y="126"/>
                  </a:cubicBezTo>
                  <a:lnTo>
                    <a:pt x="64" y="146"/>
                  </a:lnTo>
                  <a:cubicBezTo>
                    <a:pt x="62" y="150"/>
                    <a:pt x="60" y="155"/>
                    <a:pt x="58" y="159"/>
                  </a:cubicBezTo>
                  <a:close/>
                  <a:moveTo>
                    <a:pt x="374" y="135"/>
                  </a:moveTo>
                  <a:lnTo>
                    <a:pt x="374" y="135"/>
                  </a:lnTo>
                  <a:cubicBezTo>
                    <a:pt x="371" y="131"/>
                    <a:pt x="369" y="127"/>
                    <a:pt x="366" y="123"/>
                  </a:cubicBezTo>
                  <a:lnTo>
                    <a:pt x="405" y="97"/>
                  </a:lnTo>
                  <a:cubicBezTo>
                    <a:pt x="408" y="102"/>
                    <a:pt x="411" y="107"/>
                    <a:pt x="414" y="112"/>
                  </a:cubicBezTo>
                  <a:lnTo>
                    <a:pt x="374" y="135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30" y="111"/>
                  </a:lnTo>
                  <a:cubicBezTo>
                    <a:pt x="33" y="106"/>
                    <a:pt x="36" y="101"/>
                    <a:pt x="39" y="97"/>
                  </a:cubicBezTo>
                  <a:lnTo>
                    <a:pt x="77" y="123"/>
                  </a:lnTo>
                  <a:cubicBezTo>
                    <a:pt x="75" y="127"/>
                    <a:pt x="72" y="130"/>
                    <a:pt x="70" y="134"/>
                  </a:cubicBezTo>
                  <a:close/>
                  <a:moveTo>
                    <a:pt x="358" y="112"/>
                  </a:moveTo>
                  <a:lnTo>
                    <a:pt x="358" y="112"/>
                  </a:lnTo>
                  <a:cubicBezTo>
                    <a:pt x="356" y="109"/>
                    <a:pt x="353" y="105"/>
                    <a:pt x="349" y="102"/>
                  </a:cubicBezTo>
                  <a:lnTo>
                    <a:pt x="383" y="70"/>
                  </a:lnTo>
                  <a:cubicBezTo>
                    <a:pt x="387" y="74"/>
                    <a:pt x="391" y="79"/>
                    <a:pt x="395" y="83"/>
                  </a:cubicBezTo>
                  <a:lnTo>
                    <a:pt x="358" y="112"/>
                  </a:lnTo>
                  <a:close/>
                  <a:moveTo>
                    <a:pt x="85" y="112"/>
                  </a:moveTo>
                  <a:lnTo>
                    <a:pt x="85" y="112"/>
                  </a:lnTo>
                  <a:lnTo>
                    <a:pt x="49" y="83"/>
                  </a:lnTo>
                  <a:cubicBezTo>
                    <a:pt x="53" y="78"/>
                    <a:pt x="57" y="74"/>
                    <a:pt x="60" y="70"/>
                  </a:cubicBezTo>
                  <a:lnTo>
                    <a:pt x="94" y="102"/>
                  </a:lnTo>
                  <a:cubicBezTo>
                    <a:pt x="91" y="105"/>
                    <a:pt x="88" y="108"/>
                    <a:pt x="85" y="112"/>
                  </a:cubicBezTo>
                  <a:close/>
                  <a:moveTo>
                    <a:pt x="340" y="92"/>
                  </a:moveTo>
                  <a:lnTo>
                    <a:pt x="340" y="92"/>
                  </a:lnTo>
                  <a:cubicBezTo>
                    <a:pt x="336" y="89"/>
                    <a:pt x="333" y="86"/>
                    <a:pt x="329" y="84"/>
                  </a:cubicBezTo>
                  <a:lnTo>
                    <a:pt x="358" y="47"/>
                  </a:lnTo>
                  <a:cubicBezTo>
                    <a:pt x="363" y="50"/>
                    <a:pt x="367" y="54"/>
                    <a:pt x="371" y="58"/>
                  </a:cubicBezTo>
                  <a:lnTo>
                    <a:pt x="340" y="92"/>
                  </a:lnTo>
                  <a:close/>
                  <a:moveTo>
                    <a:pt x="104" y="92"/>
                  </a:moveTo>
                  <a:lnTo>
                    <a:pt x="104" y="92"/>
                  </a:lnTo>
                  <a:lnTo>
                    <a:pt x="73" y="58"/>
                  </a:lnTo>
                  <a:cubicBezTo>
                    <a:pt x="77" y="54"/>
                    <a:pt x="81" y="50"/>
                    <a:pt x="86" y="47"/>
                  </a:cubicBezTo>
                  <a:lnTo>
                    <a:pt x="115" y="83"/>
                  </a:lnTo>
                  <a:cubicBezTo>
                    <a:pt x="111" y="86"/>
                    <a:pt x="107" y="89"/>
                    <a:pt x="104" y="92"/>
                  </a:cubicBezTo>
                  <a:close/>
                  <a:moveTo>
                    <a:pt x="318" y="76"/>
                  </a:moveTo>
                  <a:lnTo>
                    <a:pt x="318" y="76"/>
                  </a:lnTo>
                  <a:cubicBezTo>
                    <a:pt x="315" y="73"/>
                    <a:pt x="311" y="71"/>
                    <a:pt x="307" y="69"/>
                  </a:cubicBezTo>
                  <a:lnTo>
                    <a:pt x="329" y="28"/>
                  </a:lnTo>
                  <a:cubicBezTo>
                    <a:pt x="334" y="31"/>
                    <a:pt x="339" y="34"/>
                    <a:pt x="344" y="37"/>
                  </a:cubicBezTo>
                  <a:lnTo>
                    <a:pt x="318" y="76"/>
                  </a:lnTo>
                  <a:close/>
                  <a:moveTo>
                    <a:pt x="126" y="75"/>
                  </a:moveTo>
                  <a:lnTo>
                    <a:pt x="126" y="75"/>
                  </a:lnTo>
                  <a:lnTo>
                    <a:pt x="100" y="37"/>
                  </a:lnTo>
                  <a:cubicBezTo>
                    <a:pt x="105" y="33"/>
                    <a:pt x="110" y="30"/>
                    <a:pt x="115" y="28"/>
                  </a:cubicBezTo>
                  <a:lnTo>
                    <a:pt x="137" y="68"/>
                  </a:lnTo>
                  <a:cubicBezTo>
                    <a:pt x="133" y="71"/>
                    <a:pt x="129" y="73"/>
                    <a:pt x="126" y="75"/>
                  </a:cubicBezTo>
                  <a:close/>
                  <a:moveTo>
                    <a:pt x="295" y="62"/>
                  </a:moveTo>
                  <a:lnTo>
                    <a:pt x="295" y="62"/>
                  </a:lnTo>
                  <a:cubicBezTo>
                    <a:pt x="290" y="61"/>
                    <a:pt x="286" y="59"/>
                    <a:pt x="282" y="57"/>
                  </a:cubicBezTo>
                  <a:lnTo>
                    <a:pt x="298" y="14"/>
                  </a:lnTo>
                  <a:cubicBezTo>
                    <a:pt x="303" y="16"/>
                    <a:pt x="309" y="18"/>
                    <a:pt x="314" y="20"/>
                  </a:cubicBezTo>
                  <a:lnTo>
                    <a:pt x="295" y="62"/>
                  </a:lnTo>
                  <a:close/>
                  <a:moveTo>
                    <a:pt x="149" y="62"/>
                  </a:moveTo>
                  <a:lnTo>
                    <a:pt x="149" y="62"/>
                  </a:lnTo>
                  <a:lnTo>
                    <a:pt x="130" y="20"/>
                  </a:lnTo>
                  <a:cubicBezTo>
                    <a:pt x="135" y="18"/>
                    <a:pt x="141" y="15"/>
                    <a:pt x="146" y="13"/>
                  </a:cubicBezTo>
                  <a:lnTo>
                    <a:pt x="162" y="57"/>
                  </a:lnTo>
                  <a:cubicBezTo>
                    <a:pt x="158" y="59"/>
                    <a:pt x="154" y="60"/>
                    <a:pt x="149" y="62"/>
                  </a:cubicBezTo>
                  <a:close/>
                  <a:moveTo>
                    <a:pt x="269" y="53"/>
                  </a:moveTo>
                  <a:lnTo>
                    <a:pt x="269" y="53"/>
                  </a:lnTo>
                  <a:cubicBezTo>
                    <a:pt x="265" y="52"/>
                    <a:pt x="260" y="51"/>
                    <a:pt x="256" y="50"/>
                  </a:cubicBezTo>
                  <a:lnTo>
                    <a:pt x="265" y="4"/>
                  </a:lnTo>
                  <a:cubicBezTo>
                    <a:pt x="270" y="5"/>
                    <a:pt x="276" y="7"/>
                    <a:pt x="282" y="8"/>
                  </a:cubicBezTo>
                  <a:lnTo>
                    <a:pt x="269" y="5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63" y="8"/>
                  </a:lnTo>
                  <a:cubicBezTo>
                    <a:pt x="168" y="7"/>
                    <a:pt x="174" y="5"/>
                    <a:pt x="179" y="4"/>
                  </a:cubicBezTo>
                  <a:lnTo>
                    <a:pt x="188" y="50"/>
                  </a:lnTo>
                  <a:cubicBezTo>
                    <a:pt x="184" y="51"/>
                    <a:pt x="179" y="52"/>
                    <a:pt x="175" y="53"/>
                  </a:cubicBezTo>
                  <a:close/>
                  <a:moveTo>
                    <a:pt x="242" y="48"/>
                  </a:moveTo>
                  <a:lnTo>
                    <a:pt x="242" y="48"/>
                  </a:lnTo>
                  <a:cubicBezTo>
                    <a:pt x="238" y="47"/>
                    <a:pt x="233" y="47"/>
                    <a:pt x="229" y="47"/>
                  </a:cubicBezTo>
                  <a:lnTo>
                    <a:pt x="231" y="0"/>
                  </a:lnTo>
                  <a:cubicBezTo>
                    <a:pt x="236" y="1"/>
                    <a:pt x="242" y="1"/>
                    <a:pt x="248" y="2"/>
                  </a:cubicBezTo>
                  <a:lnTo>
                    <a:pt x="242" y="48"/>
                  </a:lnTo>
                  <a:close/>
                  <a:moveTo>
                    <a:pt x="202" y="48"/>
                  </a:moveTo>
                  <a:lnTo>
                    <a:pt x="202" y="48"/>
                  </a:lnTo>
                  <a:lnTo>
                    <a:pt x="196" y="2"/>
                  </a:lnTo>
                  <a:cubicBezTo>
                    <a:pt x="202" y="1"/>
                    <a:pt x="208" y="0"/>
                    <a:pt x="213" y="0"/>
                  </a:cubicBezTo>
                  <a:lnTo>
                    <a:pt x="215" y="47"/>
                  </a:lnTo>
                  <a:cubicBezTo>
                    <a:pt x="211" y="47"/>
                    <a:pt x="206" y="47"/>
                    <a:pt x="2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" name="Freeform 345"/>
            <p:cNvSpPr>
              <a:spLocks noEditPoints="1"/>
            </p:cNvSpPr>
            <p:nvPr/>
          </p:nvSpPr>
          <p:spPr bwMode="auto">
            <a:xfrm>
              <a:off x="2357438" y="104775"/>
              <a:ext cx="106363" cy="17463"/>
            </a:xfrm>
            <a:custGeom>
              <a:avLst/>
              <a:gdLst>
                <a:gd name="T0" fmla="*/ 296 w 296"/>
                <a:gd name="T1" fmla="*/ 46 h 46"/>
                <a:gd name="T2" fmla="*/ 280 w 296"/>
                <a:gd name="T3" fmla="*/ 46 h 46"/>
                <a:gd name="T4" fmla="*/ 280 w 296"/>
                <a:gd name="T5" fmla="*/ 0 h 46"/>
                <a:gd name="T6" fmla="*/ 296 w 296"/>
                <a:gd name="T7" fmla="*/ 0 h 46"/>
                <a:gd name="T8" fmla="*/ 296 w 296"/>
                <a:gd name="T9" fmla="*/ 46 h 46"/>
                <a:gd name="T10" fmla="*/ 264 w 296"/>
                <a:gd name="T11" fmla="*/ 46 h 46"/>
                <a:gd name="T12" fmla="*/ 264 w 296"/>
                <a:gd name="T13" fmla="*/ 46 h 46"/>
                <a:gd name="T14" fmla="*/ 249 w 296"/>
                <a:gd name="T15" fmla="*/ 46 h 46"/>
                <a:gd name="T16" fmla="*/ 249 w 296"/>
                <a:gd name="T17" fmla="*/ 0 h 46"/>
                <a:gd name="T18" fmla="*/ 264 w 296"/>
                <a:gd name="T19" fmla="*/ 0 h 46"/>
                <a:gd name="T20" fmla="*/ 264 w 296"/>
                <a:gd name="T21" fmla="*/ 46 h 46"/>
                <a:gd name="T22" fmla="*/ 233 w 296"/>
                <a:gd name="T23" fmla="*/ 46 h 46"/>
                <a:gd name="T24" fmla="*/ 233 w 296"/>
                <a:gd name="T25" fmla="*/ 46 h 46"/>
                <a:gd name="T26" fmla="*/ 218 w 296"/>
                <a:gd name="T27" fmla="*/ 46 h 46"/>
                <a:gd name="T28" fmla="*/ 218 w 296"/>
                <a:gd name="T29" fmla="*/ 0 h 46"/>
                <a:gd name="T30" fmla="*/ 233 w 296"/>
                <a:gd name="T31" fmla="*/ 0 h 46"/>
                <a:gd name="T32" fmla="*/ 233 w 296"/>
                <a:gd name="T33" fmla="*/ 46 h 46"/>
                <a:gd name="T34" fmla="*/ 202 w 296"/>
                <a:gd name="T35" fmla="*/ 46 h 46"/>
                <a:gd name="T36" fmla="*/ 202 w 296"/>
                <a:gd name="T37" fmla="*/ 46 h 46"/>
                <a:gd name="T38" fmla="*/ 187 w 296"/>
                <a:gd name="T39" fmla="*/ 46 h 46"/>
                <a:gd name="T40" fmla="*/ 187 w 296"/>
                <a:gd name="T41" fmla="*/ 0 h 46"/>
                <a:gd name="T42" fmla="*/ 202 w 296"/>
                <a:gd name="T43" fmla="*/ 0 h 46"/>
                <a:gd name="T44" fmla="*/ 202 w 296"/>
                <a:gd name="T45" fmla="*/ 46 h 46"/>
                <a:gd name="T46" fmla="*/ 171 w 296"/>
                <a:gd name="T47" fmla="*/ 46 h 46"/>
                <a:gd name="T48" fmla="*/ 171 w 296"/>
                <a:gd name="T49" fmla="*/ 46 h 46"/>
                <a:gd name="T50" fmla="*/ 156 w 296"/>
                <a:gd name="T51" fmla="*/ 46 h 46"/>
                <a:gd name="T52" fmla="*/ 156 w 296"/>
                <a:gd name="T53" fmla="*/ 0 h 46"/>
                <a:gd name="T54" fmla="*/ 171 w 296"/>
                <a:gd name="T55" fmla="*/ 0 h 46"/>
                <a:gd name="T56" fmla="*/ 171 w 296"/>
                <a:gd name="T57" fmla="*/ 46 h 46"/>
                <a:gd name="T58" fmla="*/ 140 w 296"/>
                <a:gd name="T59" fmla="*/ 46 h 46"/>
                <a:gd name="T60" fmla="*/ 140 w 296"/>
                <a:gd name="T61" fmla="*/ 46 h 46"/>
                <a:gd name="T62" fmla="*/ 124 w 296"/>
                <a:gd name="T63" fmla="*/ 46 h 46"/>
                <a:gd name="T64" fmla="*/ 124 w 296"/>
                <a:gd name="T65" fmla="*/ 0 h 46"/>
                <a:gd name="T66" fmla="*/ 140 w 296"/>
                <a:gd name="T67" fmla="*/ 0 h 46"/>
                <a:gd name="T68" fmla="*/ 140 w 296"/>
                <a:gd name="T69" fmla="*/ 46 h 46"/>
                <a:gd name="T70" fmla="*/ 109 w 296"/>
                <a:gd name="T71" fmla="*/ 46 h 46"/>
                <a:gd name="T72" fmla="*/ 109 w 296"/>
                <a:gd name="T73" fmla="*/ 46 h 46"/>
                <a:gd name="T74" fmla="*/ 93 w 296"/>
                <a:gd name="T75" fmla="*/ 46 h 46"/>
                <a:gd name="T76" fmla="*/ 93 w 296"/>
                <a:gd name="T77" fmla="*/ 0 h 46"/>
                <a:gd name="T78" fmla="*/ 109 w 296"/>
                <a:gd name="T79" fmla="*/ 0 h 46"/>
                <a:gd name="T80" fmla="*/ 109 w 296"/>
                <a:gd name="T81" fmla="*/ 46 h 46"/>
                <a:gd name="T82" fmla="*/ 78 w 296"/>
                <a:gd name="T83" fmla="*/ 46 h 46"/>
                <a:gd name="T84" fmla="*/ 78 w 296"/>
                <a:gd name="T85" fmla="*/ 46 h 46"/>
                <a:gd name="T86" fmla="*/ 62 w 296"/>
                <a:gd name="T87" fmla="*/ 46 h 46"/>
                <a:gd name="T88" fmla="*/ 62 w 296"/>
                <a:gd name="T89" fmla="*/ 0 h 46"/>
                <a:gd name="T90" fmla="*/ 78 w 296"/>
                <a:gd name="T91" fmla="*/ 0 h 46"/>
                <a:gd name="T92" fmla="*/ 78 w 296"/>
                <a:gd name="T93" fmla="*/ 46 h 46"/>
                <a:gd name="T94" fmla="*/ 47 w 296"/>
                <a:gd name="T95" fmla="*/ 46 h 46"/>
                <a:gd name="T96" fmla="*/ 47 w 296"/>
                <a:gd name="T97" fmla="*/ 46 h 46"/>
                <a:gd name="T98" fmla="*/ 31 w 296"/>
                <a:gd name="T99" fmla="*/ 46 h 46"/>
                <a:gd name="T100" fmla="*/ 31 w 296"/>
                <a:gd name="T101" fmla="*/ 0 h 46"/>
                <a:gd name="T102" fmla="*/ 47 w 296"/>
                <a:gd name="T103" fmla="*/ 0 h 46"/>
                <a:gd name="T104" fmla="*/ 47 w 296"/>
                <a:gd name="T105" fmla="*/ 46 h 46"/>
                <a:gd name="T106" fmla="*/ 16 w 296"/>
                <a:gd name="T107" fmla="*/ 46 h 46"/>
                <a:gd name="T108" fmla="*/ 16 w 296"/>
                <a:gd name="T109" fmla="*/ 46 h 46"/>
                <a:gd name="T110" fmla="*/ 0 w 296"/>
                <a:gd name="T111" fmla="*/ 46 h 46"/>
                <a:gd name="T112" fmla="*/ 0 w 296"/>
                <a:gd name="T113" fmla="*/ 0 h 46"/>
                <a:gd name="T114" fmla="*/ 16 w 296"/>
                <a:gd name="T115" fmla="*/ 0 h 46"/>
                <a:gd name="T116" fmla="*/ 16 w 296"/>
                <a:gd name="T1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46">
                  <a:moveTo>
                    <a:pt x="296" y="46"/>
                  </a:moveTo>
                  <a:lnTo>
                    <a:pt x="280" y="46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296" y="46"/>
                  </a:lnTo>
                  <a:close/>
                  <a:moveTo>
                    <a:pt x="264" y="46"/>
                  </a:moveTo>
                  <a:lnTo>
                    <a:pt x="264" y="46"/>
                  </a:lnTo>
                  <a:lnTo>
                    <a:pt x="249" y="46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64" y="46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18" y="46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33" y="46"/>
                  </a:lnTo>
                  <a:close/>
                  <a:moveTo>
                    <a:pt x="202" y="46"/>
                  </a:moveTo>
                  <a:lnTo>
                    <a:pt x="202" y="46"/>
                  </a:lnTo>
                  <a:lnTo>
                    <a:pt x="187" y="46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02" y="46"/>
                  </a:lnTo>
                  <a:close/>
                  <a:moveTo>
                    <a:pt x="171" y="46"/>
                  </a:moveTo>
                  <a:lnTo>
                    <a:pt x="171" y="46"/>
                  </a:lnTo>
                  <a:lnTo>
                    <a:pt x="156" y="46"/>
                  </a:lnTo>
                  <a:lnTo>
                    <a:pt x="156" y="0"/>
                  </a:lnTo>
                  <a:lnTo>
                    <a:pt x="171" y="0"/>
                  </a:lnTo>
                  <a:lnTo>
                    <a:pt x="171" y="46"/>
                  </a:lnTo>
                  <a:close/>
                  <a:moveTo>
                    <a:pt x="140" y="46"/>
                  </a:moveTo>
                  <a:lnTo>
                    <a:pt x="140" y="46"/>
                  </a:lnTo>
                  <a:lnTo>
                    <a:pt x="124" y="46"/>
                  </a:lnTo>
                  <a:lnTo>
                    <a:pt x="124" y="0"/>
                  </a:lnTo>
                  <a:lnTo>
                    <a:pt x="140" y="0"/>
                  </a:lnTo>
                  <a:lnTo>
                    <a:pt x="140" y="46"/>
                  </a:lnTo>
                  <a:close/>
                  <a:moveTo>
                    <a:pt x="109" y="46"/>
                  </a:moveTo>
                  <a:lnTo>
                    <a:pt x="109" y="46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109" y="0"/>
                  </a:lnTo>
                  <a:lnTo>
                    <a:pt x="109" y="46"/>
                  </a:lnTo>
                  <a:close/>
                  <a:moveTo>
                    <a:pt x="78" y="46"/>
                  </a:moveTo>
                  <a:lnTo>
                    <a:pt x="78" y="46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78" y="46"/>
                  </a:lnTo>
                  <a:close/>
                  <a:moveTo>
                    <a:pt x="47" y="46"/>
                  </a:moveTo>
                  <a:lnTo>
                    <a:pt x="47" y="46"/>
                  </a:lnTo>
                  <a:lnTo>
                    <a:pt x="31" y="46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46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" name="Freeform 346"/>
            <p:cNvSpPr>
              <a:spLocks/>
            </p:cNvSpPr>
            <p:nvPr/>
          </p:nvSpPr>
          <p:spPr bwMode="auto">
            <a:xfrm>
              <a:off x="2195513" y="100013"/>
              <a:ext cx="136525" cy="7938"/>
            </a:xfrm>
            <a:custGeom>
              <a:avLst/>
              <a:gdLst>
                <a:gd name="T0" fmla="*/ 378 w 378"/>
                <a:gd name="T1" fmla="*/ 0 h 24"/>
                <a:gd name="T2" fmla="*/ 5 w 378"/>
                <a:gd name="T3" fmla="*/ 0 h 24"/>
                <a:gd name="T4" fmla="*/ 0 w 378"/>
                <a:gd name="T5" fmla="*/ 0 h 24"/>
                <a:gd name="T6" fmla="*/ 0 w 378"/>
                <a:gd name="T7" fmla="*/ 24 h 24"/>
                <a:gd name="T8" fmla="*/ 5 w 378"/>
                <a:gd name="T9" fmla="*/ 23 h 24"/>
                <a:gd name="T10" fmla="*/ 378 w 378"/>
                <a:gd name="T11" fmla="*/ 23 h 24"/>
                <a:gd name="T12" fmla="*/ 378 w 37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4">
                  <a:moveTo>
                    <a:pt x="378" y="0"/>
                  </a:moveTo>
                  <a:lnTo>
                    <a:pt x="5" y="0"/>
                  </a:lnTo>
                  <a:cubicBezTo>
                    <a:pt x="4" y="0"/>
                    <a:pt x="2" y="0"/>
                    <a:pt x="0" y="0"/>
                  </a:cubicBezTo>
                  <a:lnTo>
                    <a:pt x="0" y="24"/>
                  </a:lnTo>
                  <a:cubicBezTo>
                    <a:pt x="2" y="24"/>
                    <a:pt x="4" y="23"/>
                    <a:pt x="5" y="23"/>
                  </a:cubicBezTo>
                  <a:lnTo>
                    <a:pt x="378" y="2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" name="Freeform 347"/>
            <p:cNvSpPr>
              <a:spLocks/>
            </p:cNvSpPr>
            <p:nvPr/>
          </p:nvSpPr>
          <p:spPr bwMode="auto">
            <a:xfrm>
              <a:off x="2489200" y="100013"/>
              <a:ext cx="192088" cy="111125"/>
            </a:xfrm>
            <a:custGeom>
              <a:avLst/>
              <a:gdLst>
                <a:gd name="T0" fmla="*/ 428 w 532"/>
                <a:gd name="T1" fmla="*/ 0 h 308"/>
                <a:gd name="T2" fmla="*/ 53 w 532"/>
                <a:gd name="T3" fmla="*/ 0 h 308"/>
                <a:gd name="T4" fmla="*/ 0 w 532"/>
                <a:gd name="T5" fmla="*/ 0 h 308"/>
                <a:gd name="T6" fmla="*/ 0 w 532"/>
                <a:gd name="T7" fmla="*/ 23 h 308"/>
                <a:gd name="T8" fmla="*/ 53 w 532"/>
                <a:gd name="T9" fmla="*/ 23 h 308"/>
                <a:gd name="T10" fmla="*/ 428 w 532"/>
                <a:gd name="T11" fmla="*/ 23 h 308"/>
                <a:gd name="T12" fmla="*/ 509 w 532"/>
                <a:gd name="T13" fmla="*/ 105 h 308"/>
                <a:gd name="T14" fmla="*/ 509 w 532"/>
                <a:gd name="T15" fmla="*/ 308 h 308"/>
                <a:gd name="T16" fmla="*/ 532 w 532"/>
                <a:gd name="T17" fmla="*/ 308 h 308"/>
                <a:gd name="T18" fmla="*/ 532 w 532"/>
                <a:gd name="T19" fmla="*/ 105 h 308"/>
                <a:gd name="T20" fmla="*/ 428 w 532"/>
                <a:gd name="T2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308">
                  <a:moveTo>
                    <a:pt x="428" y="0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428" y="23"/>
                  </a:lnTo>
                  <a:cubicBezTo>
                    <a:pt x="473" y="23"/>
                    <a:pt x="509" y="60"/>
                    <a:pt x="509" y="105"/>
                  </a:cubicBezTo>
                  <a:lnTo>
                    <a:pt x="509" y="308"/>
                  </a:lnTo>
                  <a:lnTo>
                    <a:pt x="532" y="308"/>
                  </a:lnTo>
                  <a:lnTo>
                    <a:pt x="532" y="105"/>
                  </a:lnTo>
                  <a:cubicBezTo>
                    <a:pt x="532" y="47"/>
                    <a:pt x="485" y="0"/>
                    <a:pt x="4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" name="Freeform 348"/>
            <p:cNvSpPr>
              <a:spLocks/>
            </p:cNvSpPr>
            <p:nvPr/>
          </p:nvSpPr>
          <p:spPr bwMode="auto">
            <a:xfrm>
              <a:off x="2163763" y="-100013"/>
              <a:ext cx="150813" cy="74613"/>
            </a:xfrm>
            <a:custGeom>
              <a:avLst/>
              <a:gdLst>
                <a:gd name="T0" fmla="*/ 416 w 416"/>
                <a:gd name="T1" fmla="*/ 0 h 203"/>
                <a:gd name="T2" fmla="*/ 244 w 416"/>
                <a:gd name="T3" fmla="*/ 48 h 203"/>
                <a:gd name="T4" fmla="*/ 48 w 416"/>
                <a:gd name="T5" fmla="*/ 110 h 203"/>
                <a:gd name="T6" fmla="*/ 0 w 416"/>
                <a:gd name="T7" fmla="*/ 203 h 203"/>
                <a:gd name="T8" fmla="*/ 266 w 416"/>
                <a:gd name="T9" fmla="*/ 144 h 203"/>
                <a:gd name="T10" fmla="*/ 416 w 416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6" h="203">
                  <a:moveTo>
                    <a:pt x="416" y="0"/>
                  </a:moveTo>
                  <a:cubicBezTo>
                    <a:pt x="416" y="0"/>
                    <a:pt x="310" y="55"/>
                    <a:pt x="244" y="48"/>
                  </a:cubicBezTo>
                  <a:cubicBezTo>
                    <a:pt x="178" y="40"/>
                    <a:pt x="96" y="40"/>
                    <a:pt x="48" y="110"/>
                  </a:cubicBezTo>
                  <a:cubicBezTo>
                    <a:pt x="0" y="181"/>
                    <a:pt x="0" y="203"/>
                    <a:pt x="0" y="203"/>
                  </a:cubicBezTo>
                  <a:cubicBezTo>
                    <a:pt x="0" y="203"/>
                    <a:pt x="118" y="177"/>
                    <a:pt x="266" y="144"/>
                  </a:cubicBezTo>
                  <a:cubicBezTo>
                    <a:pt x="414" y="110"/>
                    <a:pt x="416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51" name="Группа 1312"/>
          <p:cNvGrpSpPr/>
          <p:nvPr/>
        </p:nvGrpSpPr>
        <p:grpSpPr>
          <a:xfrm>
            <a:off x="6366049" y="3015622"/>
            <a:ext cx="202916" cy="167170"/>
            <a:chOff x="2084388" y="-100013"/>
            <a:chExt cx="612775" cy="504826"/>
          </a:xfrm>
          <a:solidFill>
            <a:schemeClr val="bg1">
              <a:lumMod val="75000"/>
            </a:schemeClr>
          </a:solidFill>
        </p:grpSpPr>
        <p:sp>
          <p:nvSpPr>
            <p:cNvPr id="252" name="Freeform 331"/>
            <p:cNvSpPr>
              <a:spLocks/>
            </p:cNvSpPr>
            <p:nvPr/>
          </p:nvSpPr>
          <p:spPr bwMode="auto">
            <a:xfrm>
              <a:off x="2084388" y="90488"/>
              <a:ext cx="147638" cy="314325"/>
            </a:xfrm>
            <a:custGeom>
              <a:avLst/>
              <a:gdLst>
                <a:gd name="T0" fmla="*/ 65 w 407"/>
                <a:gd name="T1" fmla="*/ 0 h 874"/>
                <a:gd name="T2" fmla="*/ 0 w 407"/>
                <a:gd name="T3" fmla="*/ 874 h 874"/>
                <a:gd name="T4" fmla="*/ 407 w 407"/>
                <a:gd name="T5" fmla="*/ 873 h 874"/>
                <a:gd name="T6" fmla="*/ 340 w 407"/>
                <a:gd name="T7" fmla="*/ 0 h 874"/>
                <a:gd name="T8" fmla="*/ 65 w 407"/>
                <a:gd name="T9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74">
                  <a:moveTo>
                    <a:pt x="65" y="0"/>
                  </a:moveTo>
                  <a:lnTo>
                    <a:pt x="0" y="874"/>
                  </a:lnTo>
                  <a:lnTo>
                    <a:pt x="407" y="873"/>
                  </a:lnTo>
                  <a:lnTo>
                    <a:pt x="340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" name="Freeform 332"/>
            <p:cNvSpPr>
              <a:spLocks/>
            </p:cNvSpPr>
            <p:nvPr/>
          </p:nvSpPr>
          <p:spPr bwMode="auto">
            <a:xfrm>
              <a:off x="2109788" y="41275"/>
              <a:ext cx="96838" cy="36513"/>
            </a:xfrm>
            <a:custGeom>
              <a:avLst/>
              <a:gdLst>
                <a:gd name="T0" fmla="*/ 269 w 269"/>
                <a:gd name="T1" fmla="*/ 101 h 101"/>
                <a:gd name="T2" fmla="*/ 261 w 269"/>
                <a:gd name="T3" fmla="*/ 0 h 101"/>
                <a:gd name="T4" fmla="*/ 7 w 269"/>
                <a:gd name="T5" fmla="*/ 0 h 101"/>
                <a:gd name="T6" fmla="*/ 0 w 269"/>
                <a:gd name="T7" fmla="*/ 101 h 101"/>
                <a:gd name="T8" fmla="*/ 269 w 26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01">
                  <a:moveTo>
                    <a:pt x="269" y="101"/>
                  </a:moveTo>
                  <a:lnTo>
                    <a:pt x="261" y="0"/>
                  </a:lnTo>
                  <a:lnTo>
                    <a:pt x="7" y="0"/>
                  </a:lnTo>
                  <a:lnTo>
                    <a:pt x="0" y="101"/>
                  </a:lnTo>
                  <a:lnTo>
                    <a:pt x="2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" name="Rectangle 333"/>
            <p:cNvSpPr>
              <a:spLocks noChangeArrowheads="1"/>
            </p:cNvSpPr>
            <p:nvPr/>
          </p:nvSpPr>
          <p:spPr bwMode="auto">
            <a:xfrm>
              <a:off x="2112963" y="-1588"/>
              <a:ext cx="920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" name="Freeform 334"/>
            <p:cNvSpPr>
              <a:spLocks noEditPoints="1"/>
            </p:cNvSpPr>
            <p:nvPr/>
          </p:nvSpPr>
          <p:spPr bwMode="auto">
            <a:xfrm>
              <a:off x="2238375" y="158750"/>
              <a:ext cx="336550" cy="246063"/>
            </a:xfrm>
            <a:custGeom>
              <a:avLst/>
              <a:gdLst>
                <a:gd name="T0" fmla="*/ 678 w 931"/>
                <a:gd name="T1" fmla="*/ 173 h 684"/>
                <a:gd name="T2" fmla="*/ 678 w 931"/>
                <a:gd name="T3" fmla="*/ 0 h 684"/>
                <a:gd name="T4" fmla="*/ 455 w 931"/>
                <a:gd name="T5" fmla="*/ 157 h 684"/>
                <a:gd name="T6" fmla="*/ 455 w 931"/>
                <a:gd name="T7" fmla="*/ 0 h 684"/>
                <a:gd name="T8" fmla="*/ 231 w 931"/>
                <a:gd name="T9" fmla="*/ 157 h 684"/>
                <a:gd name="T10" fmla="*/ 231 w 931"/>
                <a:gd name="T11" fmla="*/ 0 h 684"/>
                <a:gd name="T12" fmla="*/ 0 w 931"/>
                <a:gd name="T13" fmla="*/ 163 h 684"/>
                <a:gd name="T14" fmla="*/ 0 w 931"/>
                <a:gd name="T15" fmla="*/ 173 h 684"/>
                <a:gd name="T16" fmla="*/ 0 w 931"/>
                <a:gd name="T17" fmla="*/ 668 h 684"/>
                <a:gd name="T18" fmla="*/ 0 w 931"/>
                <a:gd name="T19" fmla="*/ 684 h 684"/>
                <a:gd name="T20" fmla="*/ 931 w 931"/>
                <a:gd name="T21" fmla="*/ 684 h 684"/>
                <a:gd name="T22" fmla="*/ 931 w 931"/>
                <a:gd name="T23" fmla="*/ 173 h 684"/>
                <a:gd name="T24" fmla="*/ 678 w 931"/>
                <a:gd name="T25" fmla="*/ 173 h 684"/>
                <a:gd name="T26" fmla="*/ 178 w 931"/>
                <a:gd name="T27" fmla="*/ 402 h 684"/>
                <a:gd name="T28" fmla="*/ 178 w 931"/>
                <a:gd name="T29" fmla="*/ 402 h 684"/>
                <a:gd name="T30" fmla="*/ 100 w 931"/>
                <a:gd name="T31" fmla="*/ 402 h 684"/>
                <a:gd name="T32" fmla="*/ 100 w 931"/>
                <a:gd name="T33" fmla="*/ 282 h 684"/>
                <a:gd name="T34" fmla="*/ 178 w 931"/>
                <a:gd name="T35" fmla="*/ 282 h 684"/>
                <a:gd name="T36" fmla="*/ 178 w 931"/>
                <a:gd name="T37" fmla="*/ 402 h 684"/>
                <a:gd name="T38" fmla="*/ 396 w 931"/>
                <a:gd name="T39" fmla="*/ 402 h 684"/>
                <a:gd name="T40" fmla="*/ 396 w 931"/>
                <a:gd name="T41" fmla="*/ 402 h 684"/>
                <a:gd name="T42" fmla="*/ 318 w 931"/>
                <a:gd name="T43" fmla="*/ 402 h 684"/>
                <a:gd name="T44" fmla="*/ 318 w 931"/>
                <a:gd name="T45" fmla="*/ 282 h 684"/>
                <a:gd name="T46" fmla="*/ 396 w 931"/>
                <a:gd name="T47" fmla="*/ 282 h 684"/>
                <a:gd name="T48" fmla="*/ 396 w 931"/>
                <a:gd name="T49" fmla="*/ 402 h 684"/>
                <a:gd name="T50" fmla="*/ 613 w 931"/>
                <a:gd name="T51" fmla="*/ 402 h 684"/>
                <a:gd name="T52" fmla="*/ 613 w 931"/>
                <a:gd name="T53" fmla="*/ 402 h 684"/>
                <a:gd name="T54" fmla="*/ 536 w 931"/>
                <a:gd name="T55" fmla="*/ 402 h 684"/>
                <a:gd name="T56" fmla="*/ 536 w 931"/>
                <a:gd name="T57" fmla="*/ 282 h 684"/>
                <a:gd name="T58" fmla="*/ 613 w 931"/>
                <a:gd name="T59" fmla="*/ 282 h 684"/>
                <a:gd name="T60" fmla="*/ 613 w 931"/>
                <a:gd name="T61" fmla="*/ 402 h 684"/>
                <a:gd name="T62" fmla="*/ 831 w 931"/>
                <a:gd name="T63" fmla="*/ 402 h 684"/>
                <a:gd name="T64" fmla="*/ 831 w 931"/>
                <a:gd name="T65" fmla="*/ 402 h 684"/>
                <a:gd name="T66" fmla="*/ 754 w 931"/>
                <a:gd name="T67" fmla="*/ 402 h 684"/>
                <a:gd name="T68" fmla="*/ 754 w 931"/>
                <a:gd name="T69" fmla="*/ 282 h 684"/>
                <a:gd name="T70" fmla="*/ 831 w 931"/>
                <a:gd name="T71" fmla="*/ 282 h 684"/>
                <a:gd name="T72" fmla="*/ 831 w 931"/>
                <a:gd name="T73" fmla="*/ 40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1" h="684">
                  <a:moveTo>
                    <a:pt x="678" y="173"/>
                  </a:moveTo>
                  <a:lnTo>
                    <a:pt x="678" y="0"/>
                  </a:lnTo>
                  <a:lnTo>
                    <a:pt x="455" y="157"/>
                  </a:lnTo>
                  <a:lnTo>
                    <a:pt x="455" y="0"/>
                  </a:lnTo>
                  <a:lnTo>
                    <a:pt x="231" y="157"/>
                  </a:lnTo>
                  <a:lnTo>
                    <a:pt x="231" y="0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931" y="684"/>
                  </a:lnTo>
                  <a:lnTo>
                    <a:pt x="931" y="173"/>
                  </a:lnTo>
                  <a:lnTo>
                    <a:pt x="678" y="173"/>
                  </a:lnTo>
                  <a:close/>
                  <a:moveTo>
                    <a:pt x="178" y="402"/>
                  </a:moveTo>
                  <a:lnTo>
                    <a:pt x="178" y="402"/>
                  </a:lnTo>
                  <a:lnTo>
                    <a:pt x="100" y="402"/>
                  </a:lnTo>
                  <a:lnTo>
                    <a:pt x="100" y="282"/>
                  </a:lnTo>
                  <a:lnTo>
                    <a:pt x="178" y="282"/>
                  </a:lnTo>
                  <a:lnTo>
                    <a:pt x="178" y="402"/>
                  </a:lnTo>
                  <a:close/>
                  <a:moveTo>
                    <a:pt x="396" y="402"/>
                  </a:moveTo>
                  <a:lnTo>
                    <a:pt x="396" y="402"/>
                  </a:lnTo>
                  <a:lnTo>
                    <a:pt x="318" y="402"/>
                  </a:lnTo>
                  <a:lnTo>
                    <a:pt x="318" y="282"/>
                  </a:lnTo>
                  <a:lnTo>
                    <a:pt x="396" y="282"/>
                  </a:lnTo>
                  <a:lnTo>
                    <a:pt x="396" y="402"/>
                  </a:lnTo>
                  <a:close/>
                  <a:moveTo>
                    <a:pt x="613" y="402"/>
                  </a:moveTo>
                  <a:lnTo>
                    <a:pt x="613" y="402"/>
                  </a:lnTo>
                  <a:lnTo>
                    <a:pt x="536" y="402"/>
                  </a:lnTo>
                  <a:lnTo>
                    <a:pt x="536" y="282"/>
                  </a:lnTo>
                  <a:lnTo>
                    <a:pt x="613" y="282"/>
                  </a:lnTo>
                  <a:lnTo>
                    <a:pt x="613" y="402"/>
                  </a:lnTo>
                  <a:close/>
                  <a:moveTo>
                    <a:pt x="831" y="402"/>
                  </a:moveTo>
                  <a:lnTo>
                    <a:pt x="831" y="402"/>
                  </a:lnTo>
                  <a:lnTo>
                    <a:pt x="754" y="402"/>
                  </a:lnTo>
                  <a:lnTo>
                    <a:pt x="754" y="282"/>
                  </a:lnTo>
                  <a:lnTo>
                    <a:pt x="831" y="282"/>
                  </a:lnTo>
                  <a:lnTo>
                    <a:pt x="831" y="4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" name="Freeform 335"/>
            <p:cNvSpPr>
              <a:spLocks noEditPoints="1"/>
            </p:cNvSpPr>
            <p:nvPr/>
          </p:nvSpPr>
          <p:spPr bwMode="auto">
            <a:xfrm>
              <a:off x="2589213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1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4" y="14"/>
                    <a:pt x="89" y="0"/>
                    <a:pt x="59" y="0"/>
                  </a:cubicBezTo>
                  <a:cubicBezTo>
                    <a:pt x="30" y="0"/>
                    <a:pt x="5" y="14"/>
                    <a:pt x="1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9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5" y="67"/>
                    <a:pt x="14" y="55"/>
                    <a:pt x="14" y="40"/>
                  </a:cubicBezTo>
                  <a:cubicBezTo>
                    <a:pt x="14" y="24"/>
                    <a:pt x="35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" name="Freeform 336"/>
            <p:cNvSpPr>
              <a:spLocks noEditPoints="1"/>
            </p:cNvSpPr>
            <p:nvPr/>
          </p:nvSpPr>
          <p:spPr bwMode="auto">
            <a:xfrm>
              <a:off x="2654300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0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3" y="14"/>
                    <a:pt x="89" y="0"/>
                    <a:pt x="59" y="0"/>
                  </a:cubicBezTo>
                  <a:cubicBezTo>
                    <a:pt x="29" y="0"/>
                    <a:pt x="5" y="14"/>
                    <a:pt x="0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8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4" y="67"/>
                    <a:pt x="14" y="55"/>
                    <a:pt x="14" y="40"/>
                  </a:cubicBezTo>
                  <a:cubicBezTo>
                    <a:pt x="14" y="24"/>
                    <a:pt x="34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" name="Rectangle 337"/>
            <p:cNvSpPr>
              <a:spLocks noChangeArrowheads="1"/>
            </p:cNvSpPr>
            <p:nvPr/>
          </p:nvSpPr>
          <p:spPr bwMode="auto">
            <a:xfrm>
              <a:off x="2540000" y="333375"/>
              <a:ext cx="139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" name="Freeform 338"/>
            <p:cNvSpPr>
              <a:spLocks/>
            </p:cNvSpPr>
            <p:nvPr/>
          </p:nvSpPr>
          <p:spPr bwMode="auto">
            <a:xfrm>
              <a:off x="2484438" y="55563"/>
              <a:ext cx="130175" cy="109538"/>
            </a:xfrm>
            <a:custGeom>
              <a:avLst/>
              <a:gdLst>
                <a:gd name="T0" fmla="*/ 257 w 362"/>
                <a:gd name="T1" fmla="*/ 0 h 307"/>
                <a:gd name="T2" fmla="*/ 0 w 362"/>
                <a:gd name="T3" fmla="*/ 0 h 307"/>
                <a:gd name="T4" fmla="*/ 6 w 362"/>
                <a:gd name="T5" fmla="*/ 23 h 307"/>
                <a:gd name="T6" fmla="*/ 257 w 362"/>
                <a:gd name="T7" fmla="*/ 23 h 307"/>
                <a:gd name="T8" fmla="*/ 339 w 362"/>
                <a:gd name="T9" fmla="*/ 104 h 307"/>
                <a:gd name="T10" fmla="*/ 339 w 362"/>
                <a:gd name="T11" fmla="*/ 307 h 307"/>
                <a:gd name="T12" fmla="*/ 362 w 362"/>
                <a:gd name="T13" fmla="*/ 307 h 307"/>
                <a:gd name="T14" fmla="*/ 362 w 362"/>
                <a:gd name="T15" fmla="*/ 104 h 307"/>
                <a:gd name="T16" fmla="*/ 257 w 362"/>
                <a:gd name="T1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07">
                  <a:moveTo>
                    <a:pt x="257" y="0"/>
                  </a:moveTo>
                  <a:lnTo>
                    <a:pt x="0" y="0"/>
                  </a:lnTo>
                  <a:cubicBezTo>
                    <a:pt x="2" y="7"/>
                    <a:pt x="4" y="15"/>
                    <a:pt x="6" y="23"/>
                  </a:cubicBezTo>
                  <a:lnTo>
                    <a:pt x="257" y="23"/>
                  </a:lnTo>
                  <a:cubicBezTo>
                    <a:pt x="302" y="23"/>
                    <a:pt x="339" y="59"/>
                    <a:pt x="339" y="104"/>
                  </a:cubicBezTo>
                  <a:lnTo>
                    <a:pt x="339" y="307"/>
                  </a:lnTo>
                  <a:lnTo>
                    <a:pt x="362" y="307"/>
                  </a:lnTo>
                  <a:lnTo>
                    <a:pt x="362" y="104"/>
                  </a:lnTo>
                  <a:cubicBezTo>
                    <a:pt x="362" y="47"/>
                    <a:pt x="315" y="0"/>
                    <a:pt x="2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" name="Freeform 339"/>
            <p:cNvSpPr>
              <a:spLocks/>
            </p:cNvSpPr>
            <p:nvPr/>
          </p:nvSpPr>
          <p:spPr bwMode="auto">
            <a:xfrm>
              <a:off x="2190750" y="55563"/>
              <a:ext cx="144463" cy="7938"/>
            </a:xfrm>
            <a:custGeom>
              <a:avLst/>
              <a:gdLst>
                <a:gd name="T0" fmla="*/ 399 w 399"/>
                <a:gd name="T1" fmla="*/ 0 h 23"/>
                <a:gd name="T2" fmla="*/ 1 w 399"/>
                <a:gd name="T3" fmla="*/ 0 h 23"/>
                <a:gd name="T4" fmla="*/ 0 w 399"/>
                <a:gd name="T5" fmla="*/ 0 h 23"/>
                <a:gd name="T6" fmla="*/ 0 w 399"/>
                <a:gd name="T7" fmla="*/ 23 h 23"/>
                <a:gd name="T8" fmla="*/ 1 w 399"/>
                <a:gd name="T9" fmla="*/ 23 h 23"/>
                <a:gd name="T10" fmla="*/ 392 w 399"/>
                <a:gd name="T11" fmla="*/ 23 h 23"/>
                <a:gd name="T12" fmla="*/ 399 w 39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9" h="23">
                  <a:moveTo>
                    <a:pt x="399" y="0"/>
                  </a:move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lnTo>
                    <a:pt x="0" y="23"/>
                  </a:lnTo>
                  <a:cubicBezTo>
                    <a:pt x="0" y="23"/>
                    <a:pt x="1" y="23"/>
                    <a:pt x="1" y="23"/>
                  </a:cubicBezTo>
                  <a:lnTo>
                    <a:pt x="392" y="23"/>
                  </a:lnTo>
                  <a:cubicBezTo>
                    <a:pt x="394" y="15"/>
                    <a:pt x="396" y="7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" name="Freeform 340"/>
            <p:cNvSpPr>
              <a:spLocks noEditPoints="1"/>
            </p:cNvSpPr>
            <p:nvPr/>
          </p:nvSpPr>
          <p:spPr bwMode="auto">
            <a:xfrm>
              <a:off x="2322513" y="-7938"/>
              <a:ext cx="174625" cy="134938"/>
            </a:xfrm>
            <a:custGeom>
              <a:avLst/>
              <a:gdLst>
                <a:gd name="T0" fmla="*/ 444 w 484"/>
                <a:gd name="T1" fmla="*/ 376 h 376"/>
                <a:gd name="T2" fmla="*/ 40 w 484"/>
                <a:gd name="T3" fmla="*/ 376 h 376"/>
                <a:gd name="T4" fmla="*/ 33 w 484"/>
                <a:gd name="T5" fmla="*/ 364 h 376"/>
                <a:gd name="T6" fmla="*/ 0 w 484"/>
                <a:gd name="T7" fmla="*/ 242 h 376"/>
                <a:gd name="T8" fmla="*/ 242 w 484"/>
                <a:gd name="T9" fmla="*/ 0 h 376"/>
                <a:gd name="T10" fmla="*/ 484 w 484"/>
                <a:gd name="T11" fmla="*/ 242 h 376"/>
                <a:gd name="T12" fmla="*/ 451 w 484"/>
                <a:gd name="T13" fmla="*/ 364 h 376"/>
                <a:gd name="T14" fmla="*/ 444 w 484"/>
                <a:gd name="T15" fmla="*/ 376 h 376"/>
                <a:gd name="T16" fmla="*/ 67 w 484"/>
                <a:gd name="T17" fmla="*/ 329 h 376"/>
                <a:gd name="T18" fmla="*/ 67 w 484"/>
                <a:gd name="T19" fmla="*/ 329 h 376"/>
                <a:gd name="T20" fmla="*/ 417 w 484"/>
                <a:gd name="T21" fmla="*/ 329 h 376"/>
                <a:gd name="T22" fmla="*/ 437 w 484"/>
                <a:gd name="T23" fmla="*/ 242 h 376"/>
                <a:gd name="T24" fmla="*/ 242 w 484"/>
                <a:gd name="T25" fmla="*/ 46 h 376"/>
                <a:gd name="T26" fmla="*/ 46 w 484"/>
                <a:gd name="T27" fmla="*/ 242 h 376"/>
                <a:gd name="T28" fmla="*/ 67 w 484"/>
                <a:gd name="T29" fmla="*/ 32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376">
                  <a:moveTo>
                    <a:pt x="444" y="376"/>
                  </a:moveTo>
                  <a:lnTo>
                    <a:pt x="40" y="376"/>
                  </a:lnTo>
                  <a:lnTo>
                    <a:pt x="33" y="364"/>
                  </a:lnTo>
                  <a:cubicBezTo>
                    <a:pt x="11" y="327"/>
                    <a:pt x="0" y="285"/>
                    <a:pt x="0" y="242"/>
                  </a:cubicBezTo>
                  <a:cubicBezTo>
                    <a:pt x="0" y="108"/>
                    <a:pt x="108" y="0"/>
                    <a:pt x="242" y="0"/>
                  </a:cubicBezTo>
                  <a:cubicBezTo>
                    <a:pt x="375" y="0"/>
                    <a:pt x="484" y="108"/>
                    <a:pt x="484" y="242"/>
                  </a:cubicBezTo>
                  <a:cubicBezTo>
                    <a:pt x="484" y="285"/>
                    <a:pt x="472" y="327"/>
                    <a:pt x="451" y="364"/>
                  </a:cubicBezTo>
                  <a:lnTo>
                    <a:pt x="444" y="376"/>
                  </a:lnTo>
                  <a:close/>
                  <a:moveTo>
                    <a:pt x="67" y="329"/>
                  </a:moveTo>
                  <a:lnTo>
                    <a:pt x="67" y="329"/>
                  </a:lnTo>
                  <a:lnTo>
                    <a:pt x="417" y="329"/>
                  </a:lnTo>
                  <a:cubicBezTo>
                    <a:pt x="430" y="302"/>
                    <a:pt x="437" y="272"/>
                    <a:pt x="437" y="242"/>
                  </a:cubicBezTo>
                  <a:cubicBezTo>
                    <a:pt x="437" y="134"/>
                    <a:pt x="350" y="46"/>
                    <a:pt x="242" y="46"/>
                  </a:cubicBezTo>
                  <a:cubicBezTo>
                    <a:pt x="134" y="46"/>
                    <a:pt x="46" y="134"/>
                    <a:pt x="46" y="242"/>
                  </a:cubicBezTo>
                  <a:cubicBezTo>
                    <a:pt x="46" y="272"/>
                    <a:pt x="53" y="302"/>
                    <a:pt x="67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" name="Oval 341"/>
            <p:cNvSpPr>
              <a:spLocks noChangeArrowheads="1"/>
            </p:cNvSpPr>
            <p:nvPr/>
          </p:nvSpPr>
          <p:spPr bwMode="auto">
            <a:xfrm>
              <a:off x="2384425" y="112713"/>
              <a:ext cx="50800" cy="33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" name="Freeform 342"/>
            <p:cNvSpPr>
              <a:spLocks/>
            </p:cNvSpPr>
            <p:nvPr/>
          </p:nvSpPr>
          <p:spPr bwMode="auto">
            <a:xfrm>
              <a:off x="2405063" y="28575"/>
              <a:ext cx="38100" cy="73025"/>
            </a:xfrm>
            <a:custGeom>
              <a:avLst/>
              <a:gdLst>
                <a:gd name="T0" fmla="*/ 20 w 108"/>
                <a:gd name="T1" fmla="*/ 201 h 201"/>
                <a:gd name="T2" fmla="*/ 12 w 108"/>
                <a:gd name="T3" fmla="*/ 199 h 201"/>
                <a:gd name="T4" fmla="*/ 4 w 108"/>
                <a:gd name="T5" fmla="*/ 173 h 201"/>
                <a:gd name="T6" fmla="*/ 74 w 108"/>
                <a:gd name="T7" fmla="*/ 13 h 201"/>
                <a:gd name="T8" fmla="*/ 97 w 108"/>
                <a:gd name="T9" fmla="*/ 5 h 201"/>
                <a:gd name="T10" fmla="*/ 104 w 108"/>
                <a:gd name="T11" fmla="*/ 31 h 201"/>
                <a:gd name="T12" fmla="*/ 35 w 108"/>
                <a:gd name="T13" fmla="*/ 190 h 201"/>
                <a:gd name="T14" fmla="*/ 20 w 108"/>
                <a:gd name="T1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1">
                  <a:moveTo>
                    <a:pt x="20" y="201"/>
                  </a:moveTo>
                  <a:cubicBezTo>
                    <a:pt x="17" y="201"/>
                    <a:pt x="14" y="200"/>
                    <a:pt x="12" y="199"/>
                  </a:cubicBezTo>
                  <a:cubicBezTo>
                    <a:pt x="4" y="194"/>
                    <a:pt x="0" y="183"/>
                    <a:pt x="4" y="173"/>
                  </a:cubicBezTo>
                  <a:lnTo>
                    <a:pt x="74" y="13"/>
                  </a:lnTo>
                  <a:cubicBezTo>
                    <a:pt x="78" y="4"/>
                    <a:pt x="88" y="0"/>
                    <a:pt x="97" y="5"/>
                  </a:cubicBezTo>
                  <a:cubicBezTo>
                    <a:pt x="105" y="9"/>
                    <a:pt x="108" y="21"/>
                    <a:pt x="104" y="31"/>
                  </a:cubicBezTo>
                  <a:lnTo>
                    <a:pt x="35" y="190"/>
                  </a:lnTo>
                  <a:cubicBezTo>
                    <a:pt x="32" y="197"/>
                    <a:pt x="26" y="201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" name="Rectangle 343"/>
            <p:cNvSpPr>
              <a:spLocks noChangeArrowheads="1"/>
            </p:cNvSpPr>
            <p:nvPr/>
          </p:nvSpPr>
          <p:spPr bwMode="auto">
            <a:xfrm>
              <a:off x="2401888" y="10477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" name="Freeform 344"/>
            <p:cNvSpPr>
              <a:spLocks noEditPoints="1"/>
            </p:cNvSpPr>
            <p:nvPr/>
          </p:nvSpPr>
          <p:spPr bwMode="auto">
            <a:xfrm>
              <a:off x="2330450" y="-3175"/>
              <a:ext cx="158750" cy="112713"/>
            </a:xfrm>
            <a:custGeom>
              <a:avLst/>
              <a:gdLst>
                <a:gd name="T0" fmla="*/ 387 w 443"/>
                <a:gd name="T1" fmla="*/ 279 h 311"/>
                <a:gd name="T2" fmla="*/ 19 w 443"/>
                <a:gd name="T3" fmla="*/ 310 h 311"/>
                <a:gd name="T4" fmla="*/ 56 w 443"/>
                <a:gd name="T5" fmla="*/ 279 h 311"/>
                <a:gd name="T6" fmla="*/ 436 w 443"/>
                <a:gd name="T7" fmla="*/ 278 h 311"/>
                <a:gd name="T8" fmla="*/ 394 w 443"/>
                <a:gd name="T9" fmla="*/ 253 h 311"/>
                <a:gd name="T10" fmla="*/ 7 w 443"/>
                <a:gd name="T11" fmla="*/ 278 h 311"/>
                <a:gd name="T12" fmla="*/ 49 w 443"/>
                <a:gd name="T13" fmla="*/ 253 h 311"/>
                <a:gd name="T14" fmla="*/ 442 w 443"/>
                <a:gd name="T15" fmla="*/ 244 h 311"/>
                <a:gd name="T16" fmla="*/ 397 w 443"/>
                <a:gd name="T17" fmla="*/ 226 h 311"/>
                <a:gd name="T18" fmla="*/ 1 w 443"/>
                <a:gd name="T19" fmla="*/ 244 h 311"/>
                <a:gd name="T20" fmla="*/ 47 w 443"/>
                <a:gd name="T21" fmla="*/ 225 h 311"/>
                <a:gd name="T22" fmla="*/ 397 w 443"/>
                <a:gd name="T23" fmla="*/ 212 h 311"/>
                <a:gd name="T24" fmla="*/ 441 w 443"/>
                <a:gd name="T25" fmla="*/ 193 h 311"/>
                <a:gd name="T26" fmla="*/ 47 w 443"/>
                <a:gd name="T27" fmla="*/ 212 h 311"/>
                <a:gd name="T28" fmla="*/ 2 w 443"/>
                <a:gd name="T29" fmla="*/ 192 h 311"/>
                <a:gd name="T30" fmla="*/ 393 w 443"/>
                <a:gd name="T31" fmla="*/ 185 h 311"/>
                <a:gd name="T32" fmla="*/ 434 w 443"/>
                <a:gd name="T33" fmla="*/ 159 h 311"/>
                <a:gd name="T34" fmla="*/ 51 w 443"/>
                <a:gd name="T35" fmla="*/ 185 h 311"/>
                <a:gd name="T36" fmla="*/ 9 w 443"/>
                <a:gd name="T37" fmla="*/ 158 h 311"/>
                <a:gd name="T38" fmla="*/ 385 w 443"/>
                <a:gd name="T39" fmla="*/ 159 h 311"/>
                <a:gd name="T40" fmla="*/ 422 w 443"/>
                <a:gd name="T41" fmla="*/ 127 h 311"/>
                <a:gd name="T42" fmla="*/ 58 w 443"/>
                <a:gd name="T43" fmla="*/ 159 h 311"/>
                <a:gd name="T44" fmla="*/ 22 w 443"/>
                <a:gd name="T45" fmla="*/ 126 h 311"/>
                <a:gd name="T46" fmla="*/ 374 w 443"/>
                <a:gd name="T47" fmla="*/ 135 h 311"/>
                <a:gd name="T48" fmla="*/ 405 w 443"/>
                <a:gd name="T49" fmla="*/ 97 h 311"/>
                <a:gd name="T50" fmla="*/ 70 w 443"/>
                <a:gd name="T51" fmla="*/ 134 h 311"/>
                <a:gd name="T52" fmla="*/ 39 w 443"/>
                <a:gd name="T53" fmla="*/ 97 h 311"/>
                <a:gd name="T54" fmla="*/ 358 w 443"/>
                <a:gd name="T55" fmla="*/ 112 h 311"/>
                <a:gd name="T56" fmla="*/ 383 w 443"/>
                <a:gd name="T57" fmla="*/ 70 h 311"/>
                <a:gd name="T58" fmla="*/ 85 w 443"/>
                <a:gd name="T59" fmla="*/ 112 h 311"/>
                <a:gd name="T60" fmla="*/ 60 w 443"/>
                <a:gd name="T61" fmla="*/ 70 h 311"/>
                <a:gd name="T62" fmla="*/ 340 w 443"/>
                <a:gd name="T63" fmla="*/ 92 h 311"/>
                <a:gd name="T64" fmla="*/ 358 w 443"/>
                <a:gd name="T65" fmla="*/ 47 h 311"/>
                <a:gd name="T66" fmla="*/ 104 w 443"/>
                <a:gd name="T67" fmla="*/ 92 h 311"/>
                <a:gd name="T68" fmla="*/ 86 w 443"/>
                <a:gd name="T69" fmla="*/ 47 h 311"/>
                <a:gd name="T70" fmla="*/ 318 w 443"/>
                <a:gd name="T71" fmla="*/ 76 h 311"/>
                <a:gd name="T72" fmla="*/ 329 w 443"/>
                <a:gd name="T73" fmla="*/ 28 h 311"/>
                <a:gd name="T74" fmla="*/ 126 w 443"/>
                <a:gd name="T75" fmla="*/ 75 h 311"/>
                <a:gd name="T76" fmla="*/ 115 w 443"/>
                <a:gd name="T77" fmla="*/ 28 h 311"/>
                <a:gd name="T78" fmla="*/ 295 w 443"/>
                <a:gd name="T79" fmla="*/ 62 h 311"/>
                <a:gd name="T80" fmla="*/ 298 w 443"/>
                <a:gd name="T81" fmla="*/ 14 h 311"/>
                <a:gd name="T82" fmla="*/ 149 w 443"/>
                <a:gd name="T83" fmla="*/ 62 h 311"/>
                <a:gd name="T84" fmla="*/ 146 w 443"/>
                <a:gd name="T85" fmla="*/ 13 h 311"/>
                <a:gd name="T86" fmla="*/ 269 w 443"/>
                <a:gd name="T87" fmla="*/ 53 h 311"/>
                <a:gd name="T88" fmla="*/ 265 w 443"/>
                <a:gd name="T89" fmla="*/ 4 h 311"/>
                <a:gd name="T90" fmla="*/ 175 w 443"/>
                <a:gd name="T91" fmla="*/ 53 h 311"/>
                <a:gd name="T92" fmla="*/ 179 w 443"/>
                <a:gd name="T93" fmla="*/ 4 h 311"/>
                <a:gd name="T94" fmla="*/ 242 w 443"/>
                <a:gd name="T95" fmla="*/ 48 h 311"/>
                <a:gd name="T96" fmla="*/ 231 w 443"/>
                <a:gd name="T97" fmla="*/ 0 h 311"/>
                <a:gd name="T98" fmla="*/ 202 w 443"/>
                <a:gd name="T99" fmla="*/ 48 h 311"/>
                <a:gd name="T100" fmla="*/ 213 w 443"/>
                <a:gd name="T10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3" h="311">
                  <a:moveTo>
                    <a:pt x="425" y="311"/>
                  </a:moveTo>
                  <a:lnTo>
                    <a:pt x="382" y="292"/>
                  </a:lnTo>
                  <a:cubicBezTo>
                    <a:pt x="384" y="288"/>
                    <a:pt x="386" y="284"/>
                    <a:pt x="387" y="279"/>
                  </a:cubicBezTo>
                  <a:lnTo>
                    <a:pt x="431" y="295"/>
                  </a:lnTo>
                  <a:cubicBezTo>
                    <a:pt x="429" y="300"/>
                    <a:pt x="427" y="305"/>
                    <a:pt x="425" y="311"/>
                  </a:cubicBezTo>
                  <a:close/>
                  <a:moveTo>
                    <a:pt x="19" y="310"/>
                  </a:moveTo>
                  <a:lnTo>
                    <a:pt x="19" y="310"/>
                  </a:lnTo>
                  <a:cubicBezTo>
                    <a:pt x="16" y="305"/>
                    <a:pt x="14" y="299"/>
                    <a:pt x="12" y="294"/>
                  </a:cubicBezTo>
                  <a:lnTo>
                    <a:pt x="56" y="279"/>
                  </a:lnTo>
                  <a:cubicBezTo>
                    <a:pt x="58" y="283"/>
                    <a:pt x="59" y="287"/>
                    <a:pt x="61" y="292"/>
                  </a:cubicBezTo>
                  <a:lnTo>
                    <a:pt x="19" y="310"/>
                  </a:lnTo>
                  <a:close/>
                  <a:moveTo>
                    <a:pt x="436" y="278"/>
                  </a:moveTo>
                  <a:lnTo>
                    <a:pt x="436" y="278"/>
                  </a:lnTo>
                  <a:lnTo>
                    <a:pt x="391" y="266"/>
                  </a:lnTo>
                  <a:cubicBezTo>
                    <a:pt x="392" y="262"/>
                    <a:pt x="393" y="257"/>
                    <a:pt x="394" y="253"/>
                  </a:cubicBezTo>
                  <a:lnTo>
                    <a:pt x="440" y="261"/>
                  </a:lnTo>
                  <a:cubicBezTo>
                    <a:pt x="439" y="267"/>
                    <a:pt x="438" y="273"/>
                    <a:pt x="436" y="278"/>
                  </a:cubicBezTo>
                  <a:close/>
                  <a:moveTo>
                    <a:pt x="7" y="278"/>
                  </a:moveTo>
                  <a:lnTo>
                    <a:pt x="7" y="278"/>
                  </a:lnTo>
                  <a:cubicBezTo>
                    <a:pt x="6" y="272"/>
                    <a:pt x="5" y="266"/>
                    <a:pt x="4" y="261"/>
                  </a:cubicBezTo>
                  <a:lnTo>
                    <a:pt x="49" y="253"/>
                  </a:lnTo>
                  <a:cubicBezTo>
                    <a:pt x="50" y="257"/>
                    <a:pt x="51" y="261"/>
                    <a:pt x="52" y="266"/>
                  </a:cubicBezTo>
                  <a:lnTo>
                    <a:pt x="7" y="278"/>
                  </a:lnTo>
                  <a:close/>
                  <a:moveTo>
                    <a:pt x="442" y="244"/>
                  </a:moveTo>
                  <a:lnTo>
                    <a:pt x="442" y="244"/>
                  </a:lnTo>
                  <a:lnTo>
                    <a:pt x="396" y="240"/>
                  </a:lnTo>
                  <a:cubicBezTo>
                    <a:pt x="396" y="235"/>
                    <a:pt x="397" y="230"/>
                    <a:pt x="397" y="226"/>
                  </a:cubicBezTo>
                  <a:lnTo>
                    <a:pt x="443" y="227"/>
                  </a:lnTo>
                  <a:cubicBezTo>
                    <a:pt x="443" y="233"/>
                    <a:pt x="443" y="239"/>
                    <a:pt x="442" y="244"/>
                  </a:cubicBezTo>
                  <a:close/>
                  <a:moveTo>
                    <a:pt x="1" y="244"/>
                  </a:moveTo>
                  <a:lnTo>
                    <a:pt x="1" y="244"/>
                  </a:lnTo>
                  <a:cubicBezTo>
                    <a:pt x="1" y="238"/>
                    <a:pt x="0" y="232"/>
                    <a:pt x="0" y="226"/>
                  </a:cubicBezTo>
                  <a:lnTo>
                    <a:pt x="47" y="225"/>
                  </a:lnTo>
                  <a:cubicBezTo>
                    <a:pt x="47" y="230"/>
                    <a:pt x="47" y="235"/>
                    <a:pt x="48" y="239"/>
                  </a:cubicBezTo>
                  <a:lnTo>
                    <a:pt x="1" y="244"/>
                  </a:lnTo>
                  <a:close/>
                  <a:moveTo>
                    <a:pt x="397" y="212"/>
                  </a:moveTo>
                  <a:lnTo>
                    <a:pt x="397" y="212"/>
                  </a:lnTo>
                  <a:cubicBezTo>
                    <a:pt x="396" y="208"/>
                    <a:pt x="396" y="203"/>
                    <a:pt x="395" y="199"/>
                  </a:cubicBezTo>
                  <a:lnTo>
                    <a:pt x="441" y="193"/>
                  </a:lnTo>
                  <a:cubicBezTo>
                    <a:pt x="442" y="198"/>
                    <a:pt x="443" y="204"/>
                    <a:pt x="443" y="210"/>
                  </a:cubicBezTo>
                  <a:lnTo>
                    <a:pt x="397" y="21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1" y="209"/>
                  </a:lnTo>
                  <a:cubicBezTo>
                    <a:pt x="1" y="204"/>
                    <a:pt x="1" y="198"/>
                    <a:pt x="2" y="192"/>
                  </a:cubicBezTo>
                  <a:lnTo>
                    <a:pt x="48" y="198"/>
                  </a:lnTo>
                  <a:cubicBezTo>
                    <a:pt x="48" y="203"/>
                    <a:pt x="47" y="207"/>
                    <a:pt x="47" y="212"/>
                  </a:cubicBezTo>
                  <a:close/>
                  <a:moveTo>
                    <a:pt x="393" y="185"/>
                  </a:moveTo>
                  <a:lnTo>
                    <a:pt x="393" y="185"/>
                  </a:lnTo>
                  <a:cubicBezTo>
                    <a:pt x="392" y="181"/>
                    <a:pt x="391" y="176"/>
                    <a:pt x="390" y="172"/>
                  </a:cubicBezTo>
                  <a:lnTo>
                    <a:pt x="434" y="159"/>
                  </a:lnTo>
                  <a:cubicBezTo>
                    <a:pt x="436" y="164"/>
                    <a:pt x="437" y="170"/>
                    <a:pt x="439" y="176"/>
                  </a:cubicBezTo>
                  <a:lnTo>
                    <a:pt x="393" y="185"/>
                  </a:lnTo>
                  <a:close/>
                  <a:moveTo>
                    <a:pt x="51" y="185"/>
                  </a:moveTo>
                  <a:lnTo>
                    <a:pt x="51" y="185"/>
                  </a:lnTo>
                  <a:lnTo>
                    <a:pt x="5" y="175"/>
                  </a:lnTo>
                  <a:cubicBezTo>
                    <a:pt x="6" y="170"/>
                    <a:pt x="8" y="164"/>
                    <a:pt x="9" y="158"/>
                  </a:cubicBezTo>
                  <a:lnTo>
                    <a:pt x="54" y="172"/>
                  </a:lnTo>
                  <a:cubicBezTo>
                    <a:pt x="53" y="176"/>
                    <a:pt x="52" y="180"/>
                    <a:pt x="51" y="185"/>
                  </a:cubicBezTo>
                  <a:close/>
                  <a:moveTo>
                    <a:pt x="385" y="159"/>
                  </a:moveTo>
                  <a:lnTo>
                    <a:pt x="385" y="159"/>
                  </a:lnTo>
                  <a:cubicBezTo>
                    <a:pt x="384" y="155"/>
                    <a:pt x="382" y="151"/>
                    <a:pt x="380" y="147"/>
                  </a:cubicBezTo>
                  <a:lnTo>
                    <a:pt x="422" y="127"/>
                  </a:lnTo>
                  <a:cubicBezTo>
                    <a:pt x="425" y="132"/>
                    <a:pt x="427" y="137"/>
                    <a:pt x="429" y="143"/>
                  </a:cubicBezTo>
                  <a:lnTo>
                    <a:pt x="385" y="159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15" y="142"/>
                  </a:lnTo>
                  <a:cubicBezTo>
                    <a:pt x="17" y="137"/>
                    <a:pt x="19" y="131"/>
                    <a:pt x="22" y="126"/>
                  </a:cubicBezTo>
                  <a:lnTo>
                    <a:pt x="64" y="146"/>
                  </a:lnTo>
                  <a:cubicBezTo>
                    <a:pt x="62" y="150"/>
                    <a:pt x="60" y="155"/>
                    <a:pt x="58" y="159"/>
                  </a:cubicBezTo>
                  <a:close/>
                  <a:moveTo>
                    <a:pt x="374" y="135"/>
                  </a:moveTo>
                  <a:lnTo>
                    <a:pt x="374" y="135"/>
                  </a:lnTo>
                  <a:cubicBezTo>
                    <a:pt x="371" y="131"/>
                    <a:pt x="369" y="127"/>
                    <a:pt x="366" y="123"/>
                  </a:cubicBezTo>
                  <a:lnTo>
                    <a:pt x="405" y="97"/>
                  </a:lnTo>
                  <a:cubicBezTo>
                    <a:pt x="408" y="102"/>
                    <a:pt x="411" y="107"/>
                    <a:pt x="414" y="112"/>
                  </a:cubicBezTo>
                  <a:lnTo>
                    <a:pt x="374" y="135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30" y="111"/>
                  </a:lnTo>
                  <a:cubicBezTo>
                    <a:pt x="33" y="106"/>
                    <a:pt x="36" y="101"/>
                    <a:pt x="39" y="97"/>
                  </a:cubicBezTo>
                  <a:lnTo>
                    <a:pt x="77" y="123"/>
                  </a:lnTo>
                  <a:cubicBezTo>
                    <a:pt x="75" y="127"/>
                    <a:pt x="72" y="130"/>
                    <a:pt x="70" y="134"/>
                  </a:cubicBezTo>
                  <a:close/>
                  <a:moveTo>
                    <a:pt x="358" y="112"/>
                  </a:moveTo>
                  <a:lnTo>
                    <a:pt x="358" y="112"/>
                  </a:lnTo>
                  <a:cubicBezTo>
                    <a:pt x="356" y="109"/>
                    <a:pt x="353" y="105"/>
                    <a:pt x="349" y="102"/>
                  </a:cubicBezTo>
                  <a:lnTo>
                    <a:pt x="383" y="70"/>
                  </a:lnTo>
                  <a:cubicBezTo>
                    <a:pt x="387" y="74"/>
                    <a:pt x="391" y="79"/>
                    <a:pt x="395" y="83"/>
                  </a:cubicBezTo>
                  <a:lnTo>
                    <a:pt x="358" y="112"/>
                  </a:lnTo>
                  <a:close/>
                  <a:moveTo>
                    <a:pt x="85" y="112"/>
                  </a:moveTo>
                  <a:lnTo>
                    <a:pt x="85" y="112"/>
                  </a:lnTo>
                  <a:lnTo>
                    <a:pt x="49" y="83"/>
                  </a:lnTo>
                  <a:cubicBezTo>
                    <a:pt x="53" y="78"/>
                    <a:pt x="57" y="74"/>
                    <a:pt x="60" y="70"/>
                  </a:cubicBezTo>
                  <a:lnTo>
                    <a:pt x="94" y="102"/>
                  </a:lnTo>
                  <a:cubicBezTo>
                    <a:pt x="91" y="105"/>
                    <a:pt x="88" y="108"/>
                    <a:pt x="85" y="112"/>
                  </a:cubicBezTo>
                  <a:close/>
                  <a:moveTo>
                    <a:pt x="340" y="92"/>
                  </a:moveTo>
                  <a:lnTo>
                    <a:pt x="340" y="92"/>
                  </a:lnTo>
                  <a:cubicBezTo>
                    <a:pt x="336" y="89"/>
                    <a:pt x="333" y="86"/>
                    <a:pt x="329" y="84"/>
                  </a:cubicBezTo>
                  <a:lnTo>
                    <a:pt x="358" y="47"/>
                  </a:lnTo>
                  <a:cubicBezTo>
                    <a:pt x="363" y="50"/>
                    <a:pt x="367" y="54"/>
                    <a:pt x="371" y="58"/>
                  </a:cubicBezTo>
                  <a:lnTo>
                    <a:pt x="340" y="92"/>
                  </a:lnTo>
                  <a:close/>
                  <a:moveTo>
                    <a:pt x="104" y="92"/>
                  </a:moveTo>
                  <a:lnTo>
                    <a:pt x="104" y="92"/>
                  </a:lnTo>
                  <a:lnTo>
                    <a:pt x="73" y="58"/>
                  </a:lnTo>
                  <a:cubicBezTo>
                    <a:pt x="77" y="54"/>
                    <a:pt x="81" y="50"/>
                    <a:pt x="86" y="47"/>
                  </a:cubicBezTo>
                  <a:lnTo>
                    <a:pt x="115" y="83"/>
                  </a:lnTo>
                  <a:cubicBezTo>
                    <a:pt x="111" y="86"/>
                    <a:pt x="107" y="89"/>
                    <a:pt x="104" y="92"/>
                  </a:cubicBezTo>
                  <a:close/>
                  <a:moveTo>
                    <a:pt x="318" y="76"/>
                  </a:moveTo>
                  <a:lnTo>
                    <a:pt x="318" y="76"/>
                  </a:lnTo>
                  <a:cubicBezTo>
                    <a:pt x="315" y="73"/>
                    <a:pt x="311" y="71"/>
                    <a:pt x="307" y="69"/>
                  </a:cubicBezTo>
                  <a:lnTo>
                    <a:pt x="329" y="28"/>
                  </a:lnTo>
                  <a:cubicBezTo>
                    <a:pt x="334" y="31"/>
                    <a:pt x="339" y="34"/>
                    <a:pt x="344" y="37"/>
                  </a:cubicBezTo>
                  <a:lnTo>
                    <a:pt x="318" y="76"/>
                  </a:lnTo>
                  <a:close/>
                  <a:moveTo>
                    <a:pt x="126" y="75"/>
                  </a:moveTo>
                  <a:lnTo>
                    <a:pt x="126" y="75"/>
                  </a:lnTo>
                  <a:lnTo>
                    <a:pt x="100" y="37"/>
                  </a:lnTo>
                  <a:cubicBezTo>
                    <a:pt x="105" y="33"/>
                    <a:pt x="110" y="30"/>
                    <a:pt x="115" y="28"/>
                  </a:cubicBezTo>
                  <a:lnTo>
                    <a:pt x="137" y="68"/>
                  </a:lnTo>
                  <a:cubicBezTo>
                    <a:pt x="133" y="71"/>
                    <a:pt x="129" y="73"/>
                    <a:pt x="126" y="75"/>
                  </a:cubicBezTo>
                  <a:close/>
                  <a:moveTo>
                    <a:pt x="295" y="62"/>
                  </a:moveTo>
                  <a:lnTo>
                    <a:pt x="295" y="62"/>
                  </a:lnTo>
                  <a:cubicBezTo>
                    <a:pt x="290" y="61"/>
                    <a:pt x="286" y="59"/>
                    <a:pt x="282" y="57"/>
                  </a:cubicBezTo>
                  <a:lnTo>
                    <a:pt x="298" y="14"/>
                  </a:lnTo>
                  <a:cubicBezTo>
                    <a:pt x="303" y="16"/>
                    <a:pt x="309" y="18"/>
                    <a:pt x="314" y="20"/>
                  </a:cubicBezTo>
                  <a:lnTo>
                    <a:pt x="295" y="62"/>
                  </a:lnTo>
                  <a:close/>
                  <a:moveTo>
                    <a:pt x="149" y="62"/>
                  </a:moveTo>
                  <a:lnTo>
                    <a:pt x="149" y="62"/>
                  </a:lnTo>
                  <a:lnTo>
                    <a:pt x="130" y="20"/>
                  </a:lnTo>
                  <a:cubicBezTo>
                    <a:pt x="135" y="18"/>
                    <a:pt x="141" y="15"/>
                    <a:pt x="146" y="13"/>
                  </a:cubicBezTo>
                  <a:lnTo>
                    <a:pt x="162" y="57"/>
                  </a:lnTo>
                  <a:cubicBezTo>
                    <a:pt x="158" y="59"/>
                    <a:pt x="154" y="60"/>
                    <a:pt x="149" y="62"/>
                  </a:cubicBezTo>
                  <a:close/>
                  <a:moveTo>
                    <a:pt x="269" y="53"/>
                  </a:moveTo>
                  <a:lnTo>
                    <a:pt x="269" y="53"/>
                  </a:lnTo>
                  <a:cubicBezTo>
                    <a:pt x="265" y="52"/>
                    <a:pt x="260" y="51"/>
                    <a:pt x="256" y="50"/>
                  </a:cubicBezTo>
                  <a:lnTo>
                    <a:pt x="265" y="4"/>
                  </a:lnTo>
                  <a:cubicBezTo>
                    <a:pt x="270" y="5"/>
                    <a:pt x="276" y="7"/>
                    <a:pt x="282" y="8"/>
                  </a:cubicBezTo>
                  <a:lnTo>
                    <a:pt x="269" y="5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63" y="8"/>
                  </a:lnTo>
                  <a:cubicBezTo>
                    <a:pt x="168" y="7"/>
                    <a:pt x="174" y="5"/>
                    <a:pt x="179" y="4"/>
                  </a:cubicBezTo>
                  <a:lnTo>
                    <a:pt x="188" y="50"/>
                  </a:lnTo>
                  <a:cubicBezTo>
                    <a:pt x="184" y="51"/>
                    <a:pt x="179" y="52"/>
                    <a:pt x="175" y="53"/>
                  </a:cubicBezTo>
                  <a:close/>
                  <a:moveTo>
                    <a:pt x="242" y="48"/>
                  </a:moveTo>
                  <a:lnTo>
                    <a:pt x="242" y="48"/>
                  </a:lnTo>
                  <a:cubicBezTo>
                    <a:pt x="238" y="47"/>
                    <a:pt x="233" y="47"/>
                    <a:pt x="229" y="47"/>
                  </a:cubicBezTo>
                  <a:lnTo>
                    <a:pt x="231" y="0"/>
                  </a:lnTo>
                  <a:cubicBezTo>
                    <a:pt x="236" y="1"/>
                    <a:pt x="242" y="1"/>
                    <a:pt x="248" y="2"/>
                  </a:cubicBezTo>
                  <a:lnTo>
                    <a:pt x="242" y="48"/>
                  </a:lnTo>
                  <a:close/>
                  <a:moveTo>
                    <a:pt x="202" y="48"/>
                  </a:moveTo>
                  <a:lnTo>
                    <a:pt x="202" y="48"/>
                  </a:lnTo>
                  <a:lnTo>
                    <a:pt x="196" y="2"/>
                  </a:lnTo>
                  <a:cubicBezTo>
                    <a:pt x="202" y="1"/>
                    <a:pt x="208" y="0"/>
                    <a:pt x="213" y="0"/>
                  </a:cubicBezTo>
                  <a:lnTo>
                    <a:pt x="215" y="47"/>
                  </a:lnTo>
                  <a:cubicBezTo>
                    <a:pt x="211" y="47"/>
                    <a:pt x="206" y="47"/>
                    <a:pt x="2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" name="Freeform 345"/>
            <p:cNvSpPr>
              <a:spLocks noEditPoints="1"/>
            </p:cNvSpPr>
            <p:nvPr/>
          </p:nvSpPr>
          <p:spPr bwMode="auto">
            <a:xfrm>
              <a:off x="2357438" y="104775"/>
              <a:ext cx="106363" cy="17463"/>
            </a:xfrm>
            <a:custGeom>
              <a:avLst/>
              <a:gdLst>
                <a:gd name="T0" fmla="*/ 296 w 296"/>
                <a:gd name="T1" fmla="*/ 46 h 46"/>
                <a:gd name="T2" fmla="*/ 280 w 296"/>
                <a:gd name="T3" fmla="*/ 46 h 46"/>
                <a:gd name="T4" fmla="*/ 280 w 296"/>
                <a:gd name="T5" fmla="*/ 0 h 46"/>
                <a:gd name="T6" fmla="*/ 296 w 296"/>
                <a:gd name="T7" fmla="*/ 0 h 46"/>
                <a:gd name="T8" fmla="*/ 296 w 296"/>
                <a:gd name="T9" fmla="*/ 46 h 46"/>
                <a:gd name="T10" fmla="*/ 264 w 296"/>
                <a:gd name="T11" fmla="*/ 46 h 46"/>
                <a:gd name="T12" fmla="*/ 264 w 296"/>
                <a:gd name="T13" fmla="*/ 46 h 46"/>
                <a:gd name="T14" fmla="*/ 249 w 296"/>
                <a:gd name="T15" fmla="*/ 46 h 46"/>
                <a:gd name="T16" fmla="*/ 249 w 296"/>
                <a:gd name="T17" fmla="*/ 0 h 46"/>
                <a:gd name="T18" fmla="*/ 264 w 296"/>
                <a:gd name="T19" fmla="*/ 0 h 46"/>
                <a:gd name="T20" fmla="*/ 264 w 296"/>
                <a:gd name="T21" fmla="*/ 46 h 46"/>
                <a:gd name="T22" fmla="*/ 233 w 296"/>
                <a:gd name="T23" fmla="*/ 46 h 46"/>
                <a:gd name="T24" fmla="*/ 233 w 296"/>
                <a:gd name="T25" fmla="*/ 46 h 46"/>
                <a:gd name="T26" fmla="*/ 218 w 296"/>
                <a:gd name="T27" fmla="*/ 46 h 46"/>
                <a:gd name="T28" fmla="*/ 218 w 296"/>
                <a:gd name="T29" fmla="*/ 0 h 46"/>
                <a:gd name="T30" fmla="*/ 233 w 296"/>
                <a:gd name="T31" fmla="*/ 0 h 46"/>
                <a:gd name="T32" fmla="*/ 233 w 296"/>
                <a:gd name="T33" fmla="*/ 46 h 46"/>
                <a:gd name="T34" fmla="*/ 202 w 296"/>
                <a:gd name="T35" fmla="*/ 46 h 46"/>
                <a:gd name="T36" fmla="*/ 202 w 296"/>
                <a:gd name="T37" fmla="*/ 46 h 46"/>
                <a:gd name="T38" fmla="*/ 187 w 296"/>
                <a:gd name="T39" fmla="*/ 46 h 46"/>
                <a:gd name="T40" fmla="*/ 187 w 296"/>
                <a:gd name="T41" fmla="*/ 0 h 46"/>
                <a:gd name="T42" fmla="*/ 202 w 296"/>
                <a:gd name="T43" fmla="*/ 0 h 46"/>
                <a:gd name="T44" fmla="*/ 202 w 296"/>
                <a:gd name="T45" fmla="*/ 46 h 46"/>
                <a:gd name="T46" fmla="*/ 171 w 296"/>
                <a:gd name="T47" fmla="*/ 46 h 46"/>
                <a:gd name="T48" fmla="*/ 171 w 296"/>
                <a:gd name="T49" fmla="*/ 46 h 46"/>
                <a:gd name="T50" fmla="*/ 156 w 296"/>
                <a:gd name="T51" fmla="*/ 46 h 46"/>
                <a:gd name="T52" fmla="*/ 156 w 296"/>
                <a:gd name="T53" fmla="*/ 0 h 46"/>
                <a:gd name="T54" fmla="*/ 171 w 296"/>
                <a:gd name="T55" fmla="*/ 0 h 46"/>
                <a:gd name="T56" fmla="*/ 171 w 296"/>
                <a:gd name="T57" fmla="*/ 46 h 46"/>
                <a:gd name="T58" fmla="*/ 140 w 296"/>
                <a:gd name="T59" fmla="*/ 46 h 46"/>
                <a:gd name="T60" fmla="*/ 140 w 296"/>
                <a:gd name="T61" fmla="*/ 46 h 46"/>
                <a:gd name="T62" fmla="*/ 124 w 296"/>
                <a:gd name="T63" fmla="*/ 46 h 46"/>
                <a:gd name="T64" fmla="*/ 124 w 296"/>
                <a:gd name="T65" fmla="*/ 0 h 46"/>
                <a:gd name="T66" fmla="*/ 140 w 296"/>
                <a:gd name="T67" fmla="*/ 0 h 46"/>
                <a:gd name="T68" fmla="*/ 140 w 296"/>
                <a:gd name="T69" fmla="*/ 46 h 46"/>
                <a:gd name="T70" fmla="*/ 109 w 296"/>
                <a:gd name="T71" fmla="*/ 46 h 46"/>
                <a:gd name="T72" fmla="*/ 109 w 296"/>
                <a:gd name="T73" fmla="*/ 46 h 46"/>
                <a:gd name="T74" fmla="*/ 93 w 296"/>
                <a:gd name="T75" fmla="*/ 46 h 46"/>
                <a:gd name="T76" fmla="*/ 93 w 296"/>
                <a:gd name="T77" fmla="*/ 0 h 46"/>
                <a:gd name="T78" fmla="*/ 109 w 296"/>
                <a:gd name="T79" fmla="*/ 0 h 46"/>
                <a:gd name="T80" fmla="*/ 109 w 296"/>
                <a:gd name="T81" fmla="*/ 46 h 46"/>
                <a:gd name="T82" fmla="*/ 78 w 296"/>
                <a:gd name="T83" fmla="*/ 46 h 46"/>
                <a:gd name="T84" fmla="*/ 78 w 296"/>
                <a:gd name="T85" fmla="*/ 46 h 46"/>
                <a:gd name="T86" fmla="*/ 62 w 296"/>
                <a:gd name="T87" fmla="*/ 46 h 46"/>
                <a:gd name="T88" fmla="*/ 62 w 296"/>
                <a:gd name="T89" fmla="*/ 0 h 46"/>
                <a:gd name="T90" fmla="*/ 78 w 296"/>
                <a:gd name="T91" fmla="*/ 0 h 46"/>
                <a:gd name="T92" fmla="*/ 78 w 296"/>
                <a:gd name="T93" fmla="*/ 46 h 46"/>
                <a:gd name="T94" fmla="*/ 47 w 296"/>
                <a:gd name="T95" fmla="*/ 46 h 46"/>
                <a:gd name="T96" fmla="*/ 47 w 296"/>
                <a:gd name="T97" fmla="*/ 46 h 46"/>
                <a:gd name="T98" fmla="*/ 31 w 296"/>
                <a:gd name="T99" fmla="*/ 46 h 46"/>
                <a:gd name="T100" fmla="*/ 31 w 296"/>
                <a:gd name="T101" fmla="*/ 0 h 46"/>
                <a:gd name="T102" fmla="*/ 47 w 296"/>
                <a:gd name="T103" fmla="*/ 0 h 46"/>
                <a:gd name="T104" fmla="*/ 47 w 296"/>
                <a:gd name="T105" fmla="*/ 46 h 46"/>
                <a:gd name="T106" fmla="*/ 16 w 296"/>
                <a:gd name="T107" fmla="*/ 46 h 46"/>
                <a:gd name="T108" fmla="*/ 16 w 296"/>
                <a:gd name="T109" fmla="*/ 46 h 46"/>
                <a:gd name="T110" fmla="*/ 0 w 296"/>
                <a:gd name="T111" fmla="*/ 46 h 46"/>
                <a:gd name="T112" fmla="*/ 0 w 296"/>
                <a:gd name="T113" fmla="*/ 0 h 46"/>
                <a:gd name="T114" fmla="*/ 16 w 296"/>
                <a:gd name="T115" fmla="*/ 0 h 46"/>
                <a:gd name="T116" fmla="*/ 16 w 296"/>
                <a:gd name="T1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46">
                  <a:moveTo>
                    <a:pt x="296" y="46"/>
                  </a:moveTo>
                  <a:lnTo>
                    <a:pt x="280" y="46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296" y="46"/>
                  </a:lnTo>
                  <a:close/>
                  <a:moveTo>
                    <a:pt x="264" y="46"/>
                  </a:moveTo>
                  <a:lnTo>
                    <a:pt x="264" y="46"/>
                  </a:lnTo>
                  <a:lnTo>
                    <a:pt x="249" y="46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64" y="46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18" y="46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33" y="46"/>
                  </a:lnTo>
                  <a:close/>
                  <a:moveTo>
                    <a:pt x="202" y="46"/>
                  </a:moveTo>
                  <a:lnTo>
                    <a:pt x="202" y="46"/>
                  </a:lnTo>
                  <a:lnTo>
                    <a:pt x="187" y="46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02" y="46"/>
                  </a:lnTo>
                  <a:close/>
                  <a:moveTo>
                    <a:pt x="171" y="46"/>
                  </a:moveTo>
                  <a:lnTo>
                    <a:pt x="171" y="46"/>
                  </a:lnTo>
                  <a:lnTo>
                    <a:pt x="156" y="46"/>
                  </a:lnTo>
                  <a:lnTo>
                    <a:pt x="156" y="0"/>
                  </a:lnTo>
                  <a:lnTo>
                    <a:pt x="171" y="0"/>
                  </a:lnTo>
                  <a:lnTo>
                    <a:pt x="171" y="46"/>
                  </a:lnTo>
                  <a:close/>
                  <a:moveTo>
                    <a:pt x="140" y="46"/>
                  </a:moveTo>
                  <a:lnTo>
                    <a:pt x="140" y="46"/>
                  </a:lnTo>
                  <a:lnTo>
                    <a:pt x="124" y="46"/>
                  </a:lnTo>
                  <a:lnTo>
                    <a:pt x="124" y="0"/>
                  </a:lnTo>
                  <a:lnTo>
                    <a:pt x="140" y="0"/>
                  </a:lnTo>
                  <a:lnTo>
                    <a:pt x="140" y="46"/>
                  </a:lnTo>
                  <a:close/>
                  <a:moveTo>
                    <a:pt x="109" y="46"/>
                  </a:moveTo>
                  <a:lnTo>
                    <a:pt x="109" y="46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109" y="0"/>
                  </a:lnTo>
                  <a:lnTo>
                    <a:pt x="109" y="46"/>
                  </a:lnTo>
                  <a:close/>
                  <a:moveTo>
                    <a:pt x="78" y="46"/>
                  </a:moveTo>
                  <a:lnTo>
                    <a:pt x="78" y="46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78" y="46"/>
                  </a:lnTo>
                  <a:close/>
                  <a:moveTo>
                    <a:pt x="47" y="46"/>
                  </a:moveTo>
                  <a:lnTo>
                    <a:pt x="47" y="46"/>
                  </a:lnTo>
                  <a:lnTo>
                    <a:pt x="31" y="46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46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" name="Freeform 346"/>
            <p:cNvSpPr>
              <a:spLocks/>
            </p:cNvSpPr>
            <p:nvPr/>
          </p:nvSpPr>
          <p:spPr bwMode="auto">
            <a:xfrm>
              <a:off x="2195513" y="100013"/>
              <a:ext cx="136525" cy="7938"/>
            </a:xfrm>
            <a:custGeom>
              <a:avLst/>
              <a:gdLst>
                <a:gd name="T0" fmla="*/ 378 w 378"/>
                <a:gd name="T1" fmla="*/ 0 h 24"/>
                <a:gd name="T2" fmla="*/ 5 w 378"/>
                <a:gd name="T3" fmla="*/ 0 h 24"/>
                <a:gd name="T4" fmla="*/ 0 w 378"/>
                <a:gd name="T5" fmla="*/ 0 h 24"/>
                <a:gd name="T6" fmla="*/ 0 w 378"/>
                <a:gd name="T7" fmla="*/ 24 h 24"/>
                <a:gd name="T8" fmla="*/ 5 w 378"/>
                <a:gd name="T9" fmla="*/ 23 h 24"/>
                <a:gd name="T10" fmla="*/ 378 w 378"/>
                <a:gd name="T11" fmla="*/ 23 h 24"/>
                <a:gd name="T12" fmla="*/ 378 w 37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4">
                  <a:moveTo>
                    <a:pt x="378" y="0"/>
                  </a:moveTo>
                  <a:lnTo>
                    <a:pt x="5" y="0"/>
                  </a:lnTo>
                  <a:cubicBezTo>
                    <a:pt x="4" y="0"/>
                    <a:pt x="2" y="0"/>
                    <a:pt x="0" y="0"/>
                  </a:cubicBezTo>
                  <a:lnTo>
                    <a:pt x="0" y="24"/>
                  </a:lnTo>
                  <a:cubicBezTo>
                    <a:pt x="2" y="24"/>
                    <a:pt x="4" y="23"/>
                    <a:pt x="5" y="23"/>
                  </a:cubicBezTo>
                  <a:lnTo>
                    <a:pt x="378" y="2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" name="Freeform 347"/>
            <p:cNvSpPr>
              <a:spLocks/>
            </p:cNvSpPr>
            <p:nvPr/>
          </p:nvSpPr>
          <p:spPr bwMode="auto">
            <a:xfrm>
              <a:off x="2489200" y="100013"/>
              <a:ext cx="192088" cy="111125"/>
            </a:xfrm>
            <a:custGeom>
              <a:avLst/>
              <a:gdLst>
                <a:gd name="T0" fmla="*/ 428 w 532"/>
                <a:gd name="T1" fmla="*/ 0 h 308"/>
                <a:gd name="T2" fmla="*/ 53 w 532"/>
                <a:gd name="T3" fmla="*/ 0 h 308"/>
                <a:gd name="T4" fmla="*/ 0 w 532"/>
                <a:gd name="T5" fmla="*/ 0 h 308"/>
                <a:gd name="T6" fmla="*/ 0 w 532"/>
                <a:gd name="T7" fmla="*/ 23 h 308"/>
                <a:gd name="T8" fmla="*/ 53 w 532"/>
                <a:gd name="T9" fmla="*/ 23 h 308"/>
                <a:gd name="T10" fmla="*/ 428 w 532"/>
                <a:gd name="T11" fmla="*/ 23 h 308"/>
                <a:gd name="T12" fmla="*/ 509 w 532"/>
                <a:gd name="T13" fmla="*/ 105 h 308"/>
                <a:gd name="T14" fmla="*/ 509 w 532"/>
                <a:gd name="T15" fmla="*/ 308 h 308"/>
                <a:gd name="T16" fmla="*/ 532 w 532"/>
                <a:gd name="T17" fmla="*/ 308 h 308"/>
                <a:gd name="T18" fmla="*/ 532 w 532"/>
                <a:gd name="T19" fmla="*/ 105 h 308"/>
                <a:gd name="T20" fmla="*/ 428 w 532"/>
                <a:gd name="T2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308">
                  <a:moveTo>
                    <a:pt x="428" y="0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428" y="23"/>
                  </a:lnTo>
                  <a:cubicBezTo>
                    <a:pt x="473" y="23"/>
                    <a:pt x="509" y="60"/>
                    <a:pt x="509" y="105"/>
                  </a:cubicBezTo>
                  <a:lnTo>
                    <a:pt x="509" y="308"/>
                  </a:lnTo>
                  <a:lnTo>
                    <a:pt x="532" y="308"/>
                  </a:lnTo>
                  <a:lnTo>
                    <a:pt x="532" y="105"/>
                  </a:lnTo>
                  <a:cubicBezTo>
                    <a:pt x="532" y="47"/>
                    <a:pt x="485" y="0"/>
                    <a:pt x="4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" name="Freeform 348"/>
            <p:cNvSpPr>
              <a:spLocks/>
            </p:cNvSpPr>
            <p:nvPr/>
          </p:nvSpPr>
          <p:spPr bwMode="auto">
            <a:xfrm>
              <a:off x="2163763" y="-100013"/>
              <a:ext cx="150813" cy="74613"/>
            </a:xfrm>
            <a:custGeom>
              <a:avLst/>
              <a:gdLst>
                <a:gd name="T0" fmla="*/ 416 w 416"/>
                <a:gd name="T1" fmla="*/ 0 h 203"/>
                <a:gd name="T2" fmla="*/ 244 w 416"/>
                <a:gd name="T3" fmla="*/ 48 h 203"/>
                <a:gd name="T4" fmla="*/ 48 w 416"/>
                <a:gd name="T5" fmla="*/ 110 h 203"/>
                <a:gd name="T6" fmla="*/ 0 w 416"/>
                <a:gd name="T7" fmla="*/ 203 h 203"/>
                <a:gd name="T8" fmla="*/ 266 w 416"/>
                <a:gd name="T9" fmla="*/ 144 h 203"/>
                <a:gd name="T10" fmla="*/ 416 w 416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6" h="203">
                  <a:moveTo>
                    <a:pt x="416" y="0"/>
                  </a:moveTo>
                  <a:cubicBezTo>
                    <a:pt x="416" y="0"/>
                    <a:pt x="310" y="55"/>
                    <a:pt x="244" y="48"/>
                  </a:cubicBezTo>
                  <a:cubicBezTo>
                    <a:pt x="178" y="40"/>
                    <a:pt x="96" y="40"/>
                    <a:pt x="48" y="110"/>
                  </a:cubicBezTo>
                  <a:cubicBezTo>
                    <a:pt x="0" y="181"/>
                    <a:pt x="0" y="203"/>
                    <a:pt x="0" y="203"/>
                  </a:cubicBezTo>
                  <a:cubicBezTo>
                    <a:pt x="0" y="203"/>
                    <a:pt x="118" y="177"/>
                    <a:pt x="266" y="144"/>
                  </a:cubicBezTo>
                  <a:cubicBezTo>
                    <a:pt x="414" y="110"/>
                    <a:pt x="416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74" name="Группа 1312"/>
          <p:cNvGrpSpPr/>
          <p:nvPr/>
        </p:nvGrpSpPr>
        <p:grpSpPr>
          <a:xfrm>
            <a:off x="2154878" y="4055527"/>
            <a:ext cx="202916" cy="167170"/>
            <a:chOff x="2084388" y="-100013"/>
            <a:chExt cx="612775" cy="504826"/>
          </a:xfrm>
          <a:solidFill>
            <a:schemeClr val="bg1">
              <a:lumMod val="75000"/>
            </a:schemeClr>
          </a:solidFill>
        </p:grpSpPr>
        <p:sp>
          <p:nvSpPr>
            <p:cNvPr id="275" name="Freeform 331"/>
            <p:cNvSpPr>
              <a:spLocks/>
            </p:cNvSpPr>
            <p:nvPr/>
          </p:nvSpPr>
          <p:spPr bwMode="auto">
            <a:xfrm>
              <a:off x="2084388" y="90488"/>
              <a:ext cx="147638" cy="314325"/>
            </a:xfrm>
            <a:custGeom>
              <a:avLst/>
              <a:gdLst>
                <a:gd name="T0" fmla="*/ 65 w 407"/>
                <a:gd name="T1" fmla="*/ 0 h 874"/>
                <a:gd name="T2" fmla="*/ 0 w 407"/>
                <a:gd name="T3" fmla="*/ 874 h 874"/>
                <a:gd name="T4" fmla="*/ 407 w 407"/>
                <a:gd name="T5" fmla="*/ 873 h 874"/>
                <a:gd name="T6" fmla="*/ 340 w 407"/>
                <a:gd name="T7" fmla="*/ 0 h 874"/>
                <a:gd name="T8" fmla="*/ 65 w 407"/>
                <a:gd name="T9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74">
                  <a:moveTo>
                    <a:pt x="65" y="0"/>
                  </a:moveTo>
                  <a:lnTo>
                    <a:pt x="0" y="874"/>
                  </a:lnTo>
                  <a:lnTo>
                    <a:pt x="407" y="873"/>
                  </a:lnTo>
                  <a:lnTo>
                    <a:pt x="340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6" name="Freeform 332"/>
            <p:cNvSpPr>
              <a:spLocks/>
            </p:cNvSpPr>
            <p:nvPr/>
          </p:nvSpPr>
          <p:spPr bwMode="auto">
            <a:xfrm>
              <a:off x="2109788" y="41275"/>
              <a:ext cx="96838" cy="36513"/>
            </a:xfrm>
            <a:custGeom>
              <a:avLst/>
              <a:gdLst>
                <a:gd name="T0" fmla="*/ 269 w 269"/>
                <a:gd name="T1" fmla="*/ 101 h 101"/>
                <a:gd name="T2" fmla="*/ 261 w 269"/>
                <a:gd name="T3" fmla="*/ 0 h 101"/>
                <a:gd name="T4" fmla="*/ 7 w 269"/>
                <a:gd name="T5" fmla="*/ 0 h 101"/>
                <a:gd name="T6" fmla="*/ 0 w 269"/>
                <a:gd name="T7" fmla="*/ 101 h 101"/>
                <a:gd name="T8" fmla="*/ 269 w 26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01">
                  <a:moveTo>
                    <a:pt x="269" y="101"/>
                  </a:moveTo>
                  <a:lnTo>
                    <a:pt x="261" y="0"/>
                  </a:lnTo>
                  <a:lnTo>
                    <a:pt x="7" y="0"/>
                  </a:lnTo>
                  <a:lnTo>
                    <a:pt x="0" y="101"/>
                  </a:lnTo>
                  <a:lnTo>
                    <a:pt x="2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7" name="Rectangle 333"/>
            <p:cNvSpPr>
              <a:spLocks noChangeArrowheads="1"/>
            </p:cNvSpPr>
            <p:nvPr/>
          </p:nvSpPr>
          <p:spPr bwMode="auto">
            <a:xfrm>
              <a:off x="2112963" y="-1588"/>
              <a:ext cx="920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" name="Freeform 334"/>
            <p:cNvSpPr>
              <a:spLocks noEditPoints="1"/>
            </p:cNvSpPr>
            <p:nvPr/>
          </p:nvSpPr>
          <p:spPr bwMode="auto">
            <a:xfrm>
              <a:off x="2238375" y="158750"/>
              <a:ext cx="336550" cy="246063"/>
            </a:xfrm>
            <a:custGeom>
              <a:avLst/>
              <a:gdLst>
                <a:gd name="T0" fmla="*/ 678 w 931"/>
                <a:gd name="T1" fmla="*/ 173 h 684"/>
                <a:gd name="T2" fmla="*/ 678 w 931"/>
                <a:gd name="T3" fmla="*/ 0 h 684"/>
                <a:gd name="T4" fmla="*/ 455 w 931"/>
                <a:gd name="T5" fmla="*/ 157 h 684"/>
                <a:gd name="T6" fmla="*/ 455 w 931"/>
                <a:gd name="T7" fmla="*/ 0 h 684"/>
                <a:gd name="T8" fmla="*/ 231 w 931"/>
                <a:gd name="T9" fmla="*/ 157 h 684"/>
                <a:gd name="T10" fmla="*/ 231 w 931"/>
                <a:gd name="T11" fmla="*/ 0 h 684"/>
                <a:gd name="T12" fmla="*/ 0 w 931"/>
                <a:gd name="T13" fmla="*/ 163 h 684"/>
                <a:gd name="T14" fmla="*/ 0 w 931"/>
                <a:gd name="T15" fmla="*/ 173 h 684"/>
                <a:gd name="T16" fmla="*/ 0 w 931"/>
                <a:gd name="T17" fmla="*/ 668 h 684"/>
                <a:gd name="T18" fmla="*/ 0 w 931"/>
                <a:gd name="T19" fmla="*/ 684 h 684"/>
                <a:gd name="T20" fmla="*/ 931 w 931"/>
                <a:gd name="T21" fmla="*/ 684 h 684"/>
                <a:gd name="T22" fmla="*/ 931 w 931"/>
                <a:gd name="T23" fmla="*/ 173 h 684"/>
                <a:gd name="T24" fmla="*/ 678 w 931"/>
                <a:gd name="T25" fmla="*/ 173 h 684"/>
                <a:gd name="T26" fmla="*/ 178 w 931"/>
                <a:gd name="T27" fmla="*/ 402 h 684"/>
                <a:gd name="T28" fmla="*/ 178 w 931"/>
                <a:gd name="T29" fmla="*/ 402 h 684"/>
                <a:gd name="T30" fmla="*/ 100 w 931"/>
                <a:gd name="T31" fmla="*/ 402 h 684"/>
                <a:gd name="T32" fmla="*/ 100 w 931"/>
                <a:gd name="T33" fmla="*/ 282 h 684"/>
                <a:gd name="T34" fmla="*/ 178 w 931"/>
                <a:gd name="T35" fmla="*/ 282 h 684"/>
                <a:gd name="T36" fmla="*/ 178 w 931"/>
                <a:gd name="T37" fmla="*/ 402 h 684"/>
                <a:gd name="T38" fmla="*/ 396 w 931"/>
                <a:gd name="T39" fmla="*/ 402 h 684"/>
                <a:gd name="T40" fmla="*/ 396 w 931"/>
                <a:gd name="T41" fmla="*/ 402 h 684"/>
                <a:gd name="T42" fmla="*/ 318 w 931"/>
                <a:gd name="T43" fmla="*/ 402 h 684"/>
                <a:gd name="T44" fmla="*/ 318 w 931"/>
                <a:gd name="T45" fmla="*/ 282 h 684"/>
                <a:gd name="T46" fmla="*/ 396 w 931"/>
                <a:gd name="T47" fmla="*/ 282 h 684"/>
                <a:gd name="T48" fmla="*/ 396 w 931"/>
                <a:gd name="T49" fmla="*/ 402 h 684"/>
                <a:gd name="T50" fmla="*/ 613 w 931"/>
                <a:gd name="T51" fmla="*/ 402 h 684"/>
                <a:gd name="T52" fmla="*/ 613 w 931"/>
                <a:gd name="T53" fmla="*/ 402 h 684"/>
                <a:gd name="T54" fmla="*/ 536 w 931"/>
                <a:gd name="T55" fmla="*/ 402 h 684"/>
                <a:gd name="T56" fmla="*/ 536 w 931"/>
                <a:gd name="T57" fmla="*/ 282 h 684"/>
                <a:gd name="T58" fmla="*/ 613 w 931"/>
                <a:gd name="T59" fmla="*/ 282 h 684"/>
                <a:gd name="T60" fmla="*/ 613 w 931"/>
                <a:gd name="T61" fmla="*/ 402 h 684"/>
                <a:gd name="T62" fmla="*/ 831 w 931"/>
                <a:gd name="T63" fmla="*/ 402 h 684"/>
                <a:gd name="T64" fmla="*/ 831 w 931"/>
                <a:gd name="T65" fmla="*/ 402 h 684"/>
                <a:gd name="T66" fmla="*/ 754 w 931"/>
                <a:gd name="T67" fmla="*/ 402 h 684"/>
                <a:gd name="T68" fmla="*/ 754 w 931"/>
                <a:gd name="T69" fmla="*/ 282 h 684"/>
                <a:gd name="T70" fmla="*/ 831 w 931"/>
                <a:gd name="T71" fmla="*/ 282 h 684"/>
                <a:gd name="T72" fmla="*/ 831 w 931"/>
                <a:gd name="T73" fmla="*/ 40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1" h="684">
                  <a:moveTo>
                    <a:pt x="678" y="173"/>
                  </a:moveTo>
                  <a:lnTo>
                    <a:pt x="678" y="0"/>
                  </a:lnTo>
                  <a:lnTo>
                    <a:pt x="455" y="157"/>
                  </a:lnTo>
                  <a:lnTo>
                    <a:pt x="455" y="0"/>
                  </a:lnTo>
                  <a:lnTo>
                    <a:pt x="231" y="157"/>
                  </a:lnTo>
                  <a:lnTo>
                    <a:pt x="231" y="0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931" y="684"/>
                  </a:lnTo>
                  <a:lnTo>
                    <a:pt x="931" y="173"/>
                  </a:lnTo>
                  <a:lnTo>
                    <a:pt x="678" y="173"/>
                  </a:lnTo>
                  <a:close/>
                  <a:moveTo>
                    <a:pt x="178" y="402"/>
                  </a:moveTo>
                  <a:lnTo>
                    <a:pt x="178" y="402"/>
                  </a:lnTo>
                  <a:lnTo>
                    <a:pt x="100" y="402"/>
                  </a:lnTo>
                  <a:lnTo>
                    <a:pt x="100" y="282"/>
                  </a:lnTo>
                  <a:lnTo>
                    <a:pt x="178" y="282"/>
                  </a:lnTo>
                  <a:lnTo>
                    <a:pt x="178" y="402"/>
                  </a:lnTo>
                  <a:close/>
                  <a:moveTo>
                    <a:pt x="396" y="402"/>
                  </a:moveTo>
                  <a:lnTo>
                    <a:pt x="396" y="402"/>
                  </a:lnTo>
                  <a:lnTo>
                    <a:pt x="318" y="402"/>
                  </a:lnTo>
                  <a:lnTo>
                    <a:pt x="318" y="282"/>
                  </a:lnTo>
                  <a:lnTo>
                    <a:pt x="396" y="282"/>
                  </a:lnTo>
                  <a:lnTo>
                    <a:pt x="396" y="402"/>
                  </a:lnTo>
                  <a:close/>
                  <a:moveTo>
                    <a:pt x="613" y="402"/>
                  </a:moveTo>
                  <a:lnTo>
                    <a:pt x="613" y="402"/>
                  </a:lnTo>
                  <a:lnTo>
                    <a:pt x="536" y="402"/>
                  </a:lnTo>
                  <a:lnTo>
                    <a:pt x="536" y="282"/>
                  </a:lnTo>
                  <a:lnTo>
                    <a:pt x="613" y="282"/>
                  </a:lnTo>
                  <a:lnTo>
                    <a:pt x="613" y="402"/>
                  </a:lnTo>
                  <a:close/>
                  <a:moveTo>
                    <a:pt x="831" y="402"/>
                  </a:moveTo>
                  <a:lnTo>
                    <a:pt x="831" y="402"/>
                  </a:lnTo>
                  <a:lnTo>
                    <a:pt x="754" y="402"/>
                  </a:lnTo>
                  <a:lnTo>
                    <a:pt x="754" y="282"/>
                  </a:lnTo>
                  <a:lnTo>
                    <a:pt x="831" y="282"/>
                  </a:lnTo>
                  <a:lnTo>
                    <a:pt x="831" y="4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" name="Freeform 335"/>
            <p:cNvSpPr>
              <a:spLocks noEditPoints="1"/>
            </p:cNvSpPr>
            <p:nvPr/>
          </p:nvSpPr>
          <p:spPr bwMode="auto">
            <a:xfrm>
              <a:off x="2589213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1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4" y="14"/>
                    <a:pt x="89" y="0"/>
                    <a:pt x="59" y="0"/>
                  </a:cubicBezTo>
                  <a:cubicBezTo>
                    <a:pt x="30" y="0"/>
                    <a:pt x="5" y="14"/>
                    <a:pt x="1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9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5" y="67"/>
                    <a:pt x="14" y="55"/>
                    <a:pt x="14" y="40"/>
                  </a:cubicBezTo>
                  <a:cubicBezTo>
                    <a:pt x="14" y="24"/>
                    <a:pt x="35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" name="Freeform 336"/>
            <p:cNvSpPr>
              <a:spLocks noEditPoints="1"/>
            </p:cNvSpPr>
            <p:nvPr/>
          </p:nvSpPr>
          <p:spPr bwMode="auto">
            <a:xfrm>
              <a:off x="2654300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0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3" y="14"/>
                    <a:pt x="89" y="0"/>
                    <a:pt x="59" y="0"/>
                  </a:cubicBezTo>
                  <a:cubicBezTo>
                    <a:pt x="29" y="0"/>
                    <a:pt x="5" y="14"/>
                    <a:pt x="0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8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4" y="67"/>
                    <a:pt x="14" y="55"/>
                    <a:pt x="14" y="40"/>
                  </a:cubicBezTo>
                  <a:cubicBezTo>
                    <a:pt x="14" y="24"/>
                    <a:pt x="34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" name="Rectangle 337"/>
            <p:cNvSpPr>
              <a:spLocks noChangeArrowheads="1"/>
            </p:cNvSpPr>
            <p:nvPr/>
          </p:nvSpPr>
          <p:spPr bwMode="auto">
            <a:xfrm>
              <a:off x="2540000" y="333375"/>
              <a:ext cx="139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" name="Freeform 338"/>
            <p:cNvSpPr>
              <a:spLocks/>
            </p:cNvSpPr>
            <p:nvPr/>
          </p:nvSpPr>
          <p:spPr bwMode="auto">
            <a:xfrm>
              <a:off x="2484438" y="55563"/>
              <a:ext cx="130175" cy="109538"/>
            </a:xfrm>
            <a:custGeom>
              <a:avLst/>
              <a:gdLst>
                <a:gd name="T0" fmla="*/ 257 w 362"/>
                <a:gd name="T1" fmla="*/ 0 h 307"/>
                <a:gd name="T2" fmla="*/ 0 w 362"/>
                <a:gd name="T3" fmla="*/ 0 h 307"/>
                <a:gd name="T4" fmla="*/ 6 w 362"/>
                <a:gd name="T5" fmla="*/ 23 h 307"/>
                <a:gd name="T6" fmla="*/ 257 w 362"/>
                <a:gd name="T7" fmla="*/ 23 h 307"/>
                <a:gd name="T8" fmla="*/ 339 w 362"/>
                <a:gd name="T9" fmla="*/ 104 h 307"/>
                <a:gd name="T10" fmla="*/ 339 w 362"/>
                <a:gd name="T11" fmla="*/ 307 h 307"/>
                <a:gd name="T12" fmla="*/ 362 w 362"/>
                <a:gd name="T13" fmla="*/ 307 h 307"/>
                <a:gd name="T14" fmla="*/ 362 w 362"/>
                <a:gd name="T15" fmla="*/ 104 h 307"/>
                <a:gd name="T16" fmla="*/ 257 w 362"/>
                <a:gd name="T1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07">
                  <a:moveTo>
                    <a:pt x="257" y="0"/>
                  </a:moveTo>
                  <a:lnTo>
                    <a:pt x="0" y="0"/>
                  </a:lnTo>
                  <a:cubicBezTo>
                    <a:pt x="2" y="7"/>
                    <a:pt x="4" y="15"/>
                    <a:pt x="6" y="23"/>
                  </a:cubicBezTo>
                  <a:lnTo>
                    <a:pt x="257" y="23"/>
                  </a:lnTo>
                  <a:cubicBezTo>
                    <a:pt x="302" y="23"/>
                    <a:pt x="339" y="59"/>
                    <a:pt x="339" y="104"/>
                  </a:cubicBezTo>
                  <a:lnTo>
                    <a:pt x="339" y="307"/>
                  </a:lnTo>
                  <a:lnTo>
                    <a:pt x="362" y="307"/>
                  </a:lnTo>
                  <a:lnTo>
                    <a:pt x="362" y="104"/>
                  </a:lnTo>
                  <a:cubicBezTo>
                    <a:pt x="362" y="47"/>
                    <a:pt x="315" y="0"/>
                    <a:pt x="2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" name="Freeform 339"/>
            <p:cNvSpPr>
              <a:spLocks/>
            </p:cNvSpPr>
            <p:nvPr/>
          </p:nvSpPr>
          <p:spPr bwMode="auto">
            <a:xfrm>
              <a:off x="2190750" y="55563"/>
              <a:ext cx="144463" cy="7938"/>
            </a:xfrm>
            <a:custGeom>
              <a:avLst/>
              <a:gdLst>
                <a:gd name="T0" fmla="*/ 399 w 399"/>
                <a:gd name="T1" fmla="*/ 0 h 23"/>
                <a:gd name="T2" fmla="*/ 1 w 399"/>
                <a:gd name="T3" fmla="*/ 0 h 23"/>
                <a:gd name="T4" fmla="*/ 0 w 399"/>
                <a:gd name="T5" fmla="*/ 0 h 23"/>
                <a:gd name="T6" fmla="*/ 0 w 399"/>
                <a:gd name="T7" fmla="*/ 23 h 23"/>
                <a:gd name="T8" fmla="*/ 1 w 399"/>
                <a:gd name="T9" fmla="*/ 23 h 23"/>
                <a:gd name="T10" fmla="*/ 392 w 399"/>
                <a:gd name="T11" fmla="*/ 23 h 23"/>
                <a:gd name="T12" fmla="*/ 399 w 39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9" h="23">
                  <a:moveTo>
                    <a:pt x="399" y="0"/>
                  </a:move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lnTo>
                    <a:pt x="0" y="23"/>
                  </a:lnTo>
                  <a:cubicBezTo>
                    <a:pt x="0" y="23"/>
                    <a:pt x="1" y="23"/>
                    <a:pt x="1" y="23"/>
                  </a:cubicBezTo>
                  <a:lnTo>
                    <a:pt x="392" y="23"/>
                  </a:lnTo>
                  <a:cubicBezTo>
                    <a:pt x="394" y="15"/>
                    <a:pt x="396" y="7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" name="Freeform 340"/>
            <p:cNvSpPr>
              <a:spLocks noEditPoints="1"/>
            </p:cNvSpPr>
            <p:nvPr/>
          </p:nvSpPr>
          <p:spPr bwMode="auto">
            <a:xfrm>
              <a:off x="2322513" y="-7938"/>
              <a:ext cx="174625" cy="134938"/>
            </a:xfrm>
            <a:custGeom>
              <a:avLst/>
              <a:gdLst>
                <a:gd name="T0" fmla="*/ 444 w 484"/>
                <a:gd name="T1" fmla="*/ 376 h 376"/>
                <a:gd name="T2" fmla="*/ 40 w 484"/>
                <a:gd name="T3" fmla="*/ 376 h 376"/>
                <a:gd name="T4" fmla="*/ 33 w 484"/>
                <a:gd name="T5" fmla="*/ 364 h 376"/>
                <a:gd name="T6" fmla="*/ 0 w 484"/>
                <a:gd name="T7" fmla="*/ 242 h 376"/>
                <a:gd name="T8" fmla="*/ 242 w 484"/>
                <a:gd name="T9" fmla="*/ 0 h 376"/>
                <a:gd name="T10" fmla="*/ 484 w 484"/>
                <a:gd name="T11" fmla="*/ 242 h 376"/>
                <a:gd name="T12" fmla="*/ 451 w 484"/>
                <a:gd name="T13" fmla="*/ 364 h 376"/>
                <a:gd name="T14" fmla="*/ 444 w 484"/>
                <a:gd name="T15" fmla="*/ 376 h 376"/>
                <a:gd name="T16" fmla="*/ 67 w 484"/>
                <a:gd name="T17" fmla="*/ 329 h 376"/>
                <a:gd name="T18" fmla="*/ 67 w 484"/>
                <a:gd name="T19" fmla="*/ 329 h 376"/>
                <a:gd name="T20" fmla="*/ 417 w 484"/>
                <a:gd name="T21" fmla="*/ 329 h 376"/>
                <a:gd name="T22" fmla="*/ 437 w 484"/>
                <a:gd name="T23" fmla="*/ 242 h 376"/>
                <a:gd name="T24" fmla="*/ 242 w 484"/>
                <a:gd name="T25" fmla="*/ 46 h 376"/>
                <a:gd name="T26" fmla="*/ 46 w 484"/>
                <a:gd name="T27" fmla="*/ 242 h 376"/>
                <a:gd name="T28" fmla="*/ 67 w 484"/>
                <a:gd name="T29" fmla="*/ 32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376">
                  <a:moveTo>
                    <a:pt x="444" y="376"/>
                  </a:moveTo>
                  <a:lnTo>
                    <a:pt x="40" y="376"/>
                  </a:lnTo>
                  <a:lnTo>
                    <a:pt x="33" y="364"/>
                  </a:lnTo>
                  <a:cubicBezTo>
                    <a:pt x="11" y="327"/>
                    <a:pt x="0" y="285"/>
                    <a:pt x="0" y="242"/>
                  </a:cubicBezTo>
                  <a:cubicBezTo>
                    <a:pt x="0" y="108"/>
                    <a:pt x="108" y="0"/>
                    <a:pt x="242" y="0"/>
                  </a:cubicBezTo>
                  <a:cubicBezTo>
                    <a:pt x="375" y="0"/>
                    <a:pt x="484" y="108"/>
                    <a:pt x="484" y="242"/>
                  </a:cubicBezTo>
                  <a:cubicBezTo>
                    <a:pt x="484" y="285"/>
                    <a:pt x="472" y="327"/>
                    <a:pt x="451" y="364"/>
                  </a:cubicBezTo>
                  <a:lnTo>
                    <a:pt x="444" y="376"/>
                  </a:lnTo>
                  <a:close/>
                  <a:moveTo>
                    <a:pt x="67" y="329"/>
                  </a:moveTo>
                  <a:lnTo>
                    <a:pt x="67" y="329"/>
                  </a:lnTo>
                  <a:lnTo>
                    <a:pt x="417" y="329"/>
                  </a:lnTo>
                  <a:cubicBezTo>
                    <a:pt x="430" y="302"/>
                    <a:pt x="437" y="272"/>
                    <a:pt x="437" y="242"/>
                  </a:cubicBezTo>
                  <a:cubicBezTo>
                    <a:pt x="437" y="134"/>
                    <a:pt x="350" y="46"/>
                    <a:pt x="242" y="46"/>
                  </a:cubicBezTo>
                  <a:cubicBezTo>
                    <a:pt x="134" y="46"/>
                    <a:pt x="46" y="134"/>
                    <a:pt x="46" y="242"/>
                  </a:cubicBezTo>
                  <a:cubicBezTo>
                    <a:pt x="46" y="272"/>
                    <a:pt x="53" y="302"/>
                    <a:pt x="67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" name="Oval 341"/>
            <p:cNvSpPr>
              <a:spLocks noChangeArrowheads="1"/>
            </p:cNvSpPr>
            <p:nvPr/>
          </p:nvSpPr>
          <p:spPr bwMode="auto">
            <a:xfrm>
              <a:off x="2384425" y="112713"/>
              <a:ext cx="50800" cy="33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" name="Freeform 342"/>
            <p:cNvSpPr>
              <a:spLocks/>
            </p:cNvSpPr>
            <p:nvPr/>
          </p:nvSpPr>
          <p:spPr bwMode="auto">
            <a:xfrm>
              <a:off x="2405063" y="28575"/>
              <a:ext cx="38100" cy="73025"/>
            </a:xfrm>
            <a:custGeom>
              <a:avLst/>
              <a:gdLst>
                <a:gd name="T0" fmla="*/ 20 w 108"/>
                <a:gd name="T1" fmla="*/ 201 h 201"/>
                <a:gd name="T2" fmla="*/ 12 w 108"/>
                <a:gd name="T3" fmla="*/ 199 h 201"/>
                <a:gd name="T4" fmla="*/ 4 w 108"/>
                <a:gd name="T5" fmla="*/ 173 h 201"/>
                <a:gd name="T6" fmla="*/ 74 w 108"/>
                <a:gd name="T7" fmla="*/ 13 h 201"/>
                <a:gd name="T8" fmla="*/ 97 w 108"/>
                <a:gd name="T9" fmla="*/ 5 h 201"/>
                <a:gd name="T10" fmla="*/ 104 w 108"/>
                <a:gd name="T11" fmla="*/ 31 h 201"/>
                <a:gd name="T12" fmla="*/ 35 w 108"/>
                <a:gd name="T13" fmla="*/ 190 h 201"/>
                <a:gd name="T14" fmla="*/ 20 w 108"/>
                <a:gd name="T1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1">
                  <a:moveTo>
                    <a:pt x="20" y="201"/>
                  </a:moveTo>
                  <a:cubicBezTo>
                    <a:pt x="17" y="201"/>
                    <a:pt x="14" y="200"/>
                    <a:pt x="12" y="199"/>
                  </a:cubicBezTo>
                  <a:cubicBezTo>
                    <a:pt x="4" y="194"/>
                    <a:pt x="0" y="183"/>
                    <a:pt x="4" y="173"/>
                  </a:cubicBezTo>
                  <a:lnTo>
                    <a:pt x="74" y="13"/>
                  </a:lnTo>
                  <a:cubicBezTo>
                    <a:pt x="78" y="4"/>
                    <a:pt x="88" y="0"/>
                    <a:pt x="97" y="5"/>
                  </a:cubicBezTo>
                  <a:cubicBezTo>
                    <a:pt x="105" y="9"/>
                    <a:pt x="108" y="21"/>
                    <a:pt x="104" y="31"/>
                  </a:cubicBezTo>
                  <a:lnTo>
                    <a:pt x="35" y="190"/>
                  </a:lnTo>
                  <a:cubicBezTo>
                    <a:pt x="32" y="197"/>
                    <a:pt x="26" y="201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" name="Rectangle 343"/>
            <p:cNvSpPr>
              <a:spLocks noChangeArrowheads="1"/>
            </p:cNvSpPr>
            <p:nvPr/>
          </p:nvSpPr>
          <p:spPr bwMode="auto">
            <a:xfrm>
              <a:off x="2401888" y="10477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" name="Freeform 344"/>
            <p:cNvSpPr>
              <a:spLocks noEditPoints="1"/>
            </p:cNvSpPr>
            <p:nvPr/>
          </p:nvSpPr>
          <p:spPr bwMode="auto">
            <a:xfrm>
              <a:off x="2330450" y="-3175"/>
              <a:ext cx="158750" cy="112713"/>
            </a:xfrm>
            <a:custGeom>
              <a:avLst/>
              <a:gdLst>
                <a:gd name="T0" fmla="*/ 387 w 443"/>
                <a:gd name="T1" fmla="*/ 279 h 311"/>
                <a:gd name="T2" fmla="*/ 19 w 443"/>
                <a:gd name="T3" fmla="*/ 310 h 311"/>
                <a:gd name="T4" fmla="*/ 56 w 443"/>
                <a:gd name="T5" fmla="*/ 279 h 311"/>
                <a:gd name="T6" fmla="*/ 436 w 443"/>
                <a:gd name="T7" fmla="*/ 278 h 311"/>
                <a:gd name="T8" fmla="*/ 394 w 443"/>
                <a:gd name="T9" fmla="*/ 253 h 311"/>
                <a:gd name="T10" fmla="*/ 7 w 443"/>
                <a:gd name="T11" fmla="*/ 278 h 311"/>
                <a:gd name="T12" fmla="*/ 49 w 443"/>
                <a:gd name="T13" fmla="*/ 253 h 311"/>
                <a:gd name="T14" fmla="*/ 442 w 443"/>
                <a:gd name="T15" fmla="*/ 244 h 311"/>
                <a:gd name="T16" fmla="*/ 397 w 443"/>
                <a:gd name="T17" fmla="*/ 226 h 311"/>
                <a:gd name="T18" fmla="*/ 1 w 443"/>
                <a:gd name="T19" fmla="*/ 244 h 311"/>
                <a:gd name="T20" fmla="*/ 47 w 443"/>
                <a:gd name="T21" fmla="*/ 225 h 311"/>
                <a:gd name="T22" fmla="*/ 397 w 443"/>
                <a:gd name="T23" fmla="*/ 212 h 311"/>
                <a:gd name="T24" fmla="*/ 441 w 443"/>
                <a:gd name="T25" fmla="*/ 193 h 311"/>
                <a:gd name="T26" fmla="*/ 47 w 443"/>
                <a:gd name="T27" fmla="*/ 212 h 311"/>
                <a:gd name="T28" fmla="*/ 2 w 443"/>
                <a:gd name="T29" fmla="*/ 192 h 311"/>
                <a:gd name="T30" fmla="*/ 393 w 443"/>
                <a:gd name="T31" fmla="*/ 185 h 311"/>
                <a:gd name="T32" fmla="*/ 434 w 443"/>
                <a:gd name="T33" fmla="*/ 159 h 311"/>
                <a:gd name="T34" fmla="*/ 51 w 443"/>
                <a:gd name="T35" fmla="*/ 185 h 311"/>
                <a:gd name="T36" fmla="*/ 9 w 443"/>
                <a:gd name="T37" fmla="*/ 158 h 311"/>
                <a:gd name="T38" fmla="*/ 385 w 443"/>
                <a:gd name="T39" fmla="*/ 159 h 311"/>
                <a:gd name="T40" fmla="*/ 422 w 443"/>
                <a:gd name="T41" fmla="*/ 127 h 311"/>
                <a:gd name="T42" fmla="*/ 58 w 443"/>
                <a:gd name="T43" fmla="*/ 159 h 311"/>
                <a:gd name="T44" fmla="*/ 22 w 443"/>
                <a:gd name="T45" fmla="*/ 126 h 311"/>
                <a:gd name="T46" fmla="*/ 374 w 443"/>
                <a:gd name="T47" fmla="*/ 135 h 311"/>
                <a:gd name="T48" fmla="*/ 405 w 443"/>
                <a:gd name="T49" fmla="*/ 97 h 311"/>
                <a:gd name="T50" fmla="*/ 70 w 443"/>
                <a:gd name="T51" fmla="*/ 134 h 311"/>
                <a:gd name="T52" fmla="*/ 39 w 443"/>
                <a:gd name="T53" fmla="*/ 97 h 311"/>
                <a:gd name="T54" fmla="*/ 358 w 443"/>
                <a:gd name="T55" fmla="*/ 112 h 311"/>
                <a:gd name="T56" fmla="*/ 383 w 443"/>
                <a:gd name="T57" fmla="*/ 70 h 311"/>
                <a:gd name="T58" fmla="*/ 85 w 443"/>
                <a:gd name="T59" fmla="*/ 112 h 311"/>
                <a:gd name="T60" fmla="*/ 60 w 443"/>
                <a:gd name="T61" fmla="*/ 70 h 311"/>
                <a:gd name="T62" fmla="*/ 340 w 443"/>
                <a:gd name="T63" fmla="*/ 92 h 311"/>
                <a:gd name="T64" fmla="*/ 358 w 443"/>
                <a:gd name="T65" fmla="*/ 47 h 311"/>
                <a:gd name="T66" fmla="*/ 104 w 443"/>
                <a:gd name="T67" fmla="*/ 92 h 311"/>
                <a:gd name="T68" fmla="*/ 86 w 443"/>
                <a:gd name="T69" fmla="*/ 47 h 311"/>
                <a:gd name="T70" fmla="*/ 318 w 443"/>
                <a:gd name="T71" fmla="*/ 76 h 311"/>
                <a:gd name="T72" fmla="*/ 329 w 443"/>
                <a:gd name="T73" fmla="*/ 28 h 311"/>
                <a:gd name="T74" fmla="*/ 126 w 443"/>
                <a:gd name="T75" fmla="*/ 75 h 311"/>
                <a:gd name="T76" fmla="*/ 115 w 443"/>
                <a:gd name="T77" fmla="*/ 28 h 311"/>
                <a:gd name="T78" fmla="*/ 295 w 443"/>
                <a:gd name="T79" fmla="*/ 62 h 311"/>
                <a:gd name="T80" fmla="*/ 298 w 443"/>
                <a:gd name="T81" fmla="*/ 14 h 311"/>
                <a:gd name="T82" fmla="*/ 149 w 443"/>
                <a:gd name="T83" fmla="*/ 62 h 311"/>
                <a:gd name="T84" fmla="*/ 146 w 443"/>
                <a:gd name="T85" fmla="*/ 13 h 311"/>
                <a:gd name="T86" fmla="*/ 269 w 443"/>
                <a:gd name="T87" fmla="*/ 53 h 311"/>
                <a:gd name="T88" fmla="*/ 265 w 443"/>
                <a:gd name="T89" fmla="*/ 4 h 311"/>
                <a:gd name="T90" fmla="*/ 175 w 443"/>
                <a:gd name="T91" fmla="*/ 53 h 311"/>
                <a:gd name="T92" fmla="*/ 179 w 443"/>
                <a:gd name="T93" fmla="*/ 4 h 311"/>
                <a:gd name="T94" fmla="*/ 242 w 443"/>
                <a:gd name="T95" fmla="*/ 48 h 311"/>
                <a:gd name="T96" fmla="*/ 231 w 443"/>
                <a:gd name="T97" fmla="*/ 0 h 311"/>
                <a:gd name="T98" fmla="*/ 202 w 443"/>
                <a:gd name="T99" fmla="*/ 48 h 311"/>
                <a:gd name="T100" fmla="*/ 213 w 443"/>
                <a:gd name="T10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3" h="311">
                  <a:moveTo>
                    <a:pt x="425" y="311"/>
                  </a:moveTo>
                  <a:lnTo>
                    <a:pt x="382" y="292"/>
                  </a:lnTo>
                  <a:cubicBezTo>
                    <a:pt x="384" y="288"/>
                    <a:pt x="386" y="284"/>
                    <a:pt x="387" y="279"/>
                  </a:cubicBezTo>
                  <a:lnTo>
                    <a:pt x="431" y="295"/>
                  </a:lnTo>
                  <a:cubicBezTo>
                    <a:pt x="429" y="300"/>
                    <a:pt x="427" y="305"/>
                    <a:pt x="425" y="311"/>
                  </a:cubicBezTo>
                  <a:close/>
                  <a:moveTo>
                    <a:pt x="19" y="310"/>
                  </a:moveTo>
                  <a:lnTo>
                    <a:pt x="19" y="310"/>
                  </a:lnTo>
                  <a:cubicBezTo>
                    <a:pt x="16" y="305"/>
                    <a:pt x="14" y="299"/>
                    <a:pt x="12" y="294"/>
                  </a:cubicBezTo>
                  <a:lnTo>
                    <a:pt x="56" y="279"/>
                  </a:lnTo>
                  <a:cubicBezTo>
                    <a:pt x="58" y="283"/>
                    <a:pt x="59" y="287"/>
                    <a:pt x="61" y="292"/>
                  </a:cubicBezTo>
                  <a:lnTo>
                    <a:pt x="19" y="310"/>
                  </a:lnTo>
                  <a:close/>
                  <a:moveTo>
                    <a:pt x="436" y="278"/>
                  </a:moveTo>
                  <a:lnTo>
                    <a:pt x="436" y="278"/>
                  </a:lnTo>
                  <a:lnTo>
                    <a:pt x="391" y="266"/>
                  </a:lnTo>
                  <a:cubicBezTo>
                    <a:pt x="392" y="262"/>
                    <a:pt x="393" y="257"/>
                    <a:pt x="394" y="253"/>
                  </a:cubicBezTo>
                  <a:lnTo>
                    <a:pt x="440" y="261"/>
                  </a:lnTo>
                  <a:cubicBezTo>
                    <a:pt x="439" y="267"/>
                    <a:pt x="438" y="273"/>
                    <a:pt x="436" y="278"/>
                  </a:cubicBezTo>
                  <a:close/>
                  <a:moveTo>
                    <a:pt x="7" y="278"/>
                  </a:moveTo>
                  <a:lnTo>
                    <a:pt x="7" y="278"/>
                  </a:lnTo>
                  <a:cubicBezTo>
                    <a:pt x="6" y="272"/>
                    <a:pt x="5" y="266"/>
                    <a:pt x="4" y="261"/>
                  </a:cubicBezTo>
                  <a:lnTo>
                    <a:pt x="49" y="253"/>
                  </a:lnTo>
                  <a:cubicBezTo>
                    <a:pt x="50" y="257"/>
                    <a:pt x="51" y="261"/>
                    <a:pt x="52" y="266"/>
                  </a:cubicBezTo>
                  <a:lnTo>
                    <a:pt x="7" y="278"/>
                  </a:lnTo>
                  <a:close/>
                  <a:moveTo>
                    <a:pt x="442" y="244"/>
                  </a:moveTo>
                  <a:lnTo>
                    <a:pt x="442" y="244"/>
                  </a:lnTo>
                  <a:lnTo>
                    <a:pt x="396" y="240"/>
                  </a:lnTo>
                  <a:cubicBezTo>
                    <a:pt x="396" y="235"/>
                    <a:pt x="397" y="230"/>
                    <a:pt x="397" y="226"/>
                  </a:cubicBezTo>
                  <a:lnTo>
                    <a:pt x="443" y="227"/>
                  </a:lnTo>
                  <a:cubicBezTo>
                    <a:pt x="443" y="233"/>
                    <a:pt x="443" y="239"/>
                    <a:pt x="442" y="244"/>
                  </a:cubicBezTo>
                  <a:close/>
                  <a:moveTo>
                    <a:pt x="1" y="244"/>
                  </a:moveTo>
                  <a:lnTo>
                    <a:pt x="1" y="244"/>
                  </a:lnTo>
                  <a:cubicBezTo>
                    <a:pt x="1" y="238"/>
                    <a:pt x="0" y="232"/>
                    <a:pt x="0" y="226"/>
                  </a:cubicBezTo>
                  <a:lnTo>
                    <a:pt x="47" y="225"/>
                  </a:lnTo>
                  <a:cubicBezTo>
                    <a:pt x="47" y="230"/>
                    <a:pt x="47" y="235"/>
                    <a:pt x="48" y="239"/>
                  </a:cubicBezTo>
                  <a:lnTo>
                    <a:pt x="1" y="244"/>
                  </a:lnTo>
                  <a:close/>
                  <a:moveTo>
                    <a:pt x="397" y="212"/>
                  </a:moveTo>
                  <a:lnTo>
                    <a:pt x="397" y="212"/>
                  </a:lnTo>
                  <a:cubicBezTo>
                    <a:pt x="396" y="208"/>
                    <a:pt x="396" y="203"/>
                    <a:pt x="395" y="199"/>
                  </a:cubicBezTo>
                  <a:lnTo>
                    <a:pt x="441" y="193"/>
                  </a:lnTo>
                  <a:cubicBezTo>
                    <a:pt x="442" y="198"/>
                    <a:pt x="443" y="204"/>
                    <a:pt x="443" y="210"/>
                  </a:cubicBezTo>
                  <a:lnTo>
                    <a:pt x="397" y="21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1" y="209"/>
                  </a:lnTo>
                  <a:cubicBezTo>
                    <a:pt x="1" y="204"/>
                    <a:pt x="1" y="198"/>
                    <a:pt x="2" y="192"/>
                  </a:cubicBezTo>
                  <a:lnTo>
                    <a:pt x="48" y="198"/>
                  </a:lnTo>
                  <a:cubicBezTo>
                    <a:pt x="48" y="203"/>
                    <a:pt x="47" y="207"/>
                    <a:pt x="47" y="212"/>
                  </a:cubicBezTo>
                  <a:close/>
                  <a:moveTo>
                    <a:pt x="393" y="185"/>
                  </a:moveTo>
                  <a:lnTo>
                    <a:pt x="393" y="185"/>
                  </a:lnTo>
                  <a:cubicBezTo>
                    <a:pt x="392" y="181"/>
                    <a:pt x="391" y="176"/>
                    <a:pt x="390" y="172"/>
                  </a:cubicBezTo>
                  <a:lnTo>
                    <a:pt x="434" y="159"/>
                  </a:lnTo>
                  <a:cubicBezTo>
                    <a:pt x="436" y="164"/>
                    <a:pt x="437" y="170"/>
                    <a:pt x="439" y="176"/>
                  </a:cubicBezTo>
                  <a:lnTo>
                    <a:pt x="393" y="185"/>
                  </a:lnTo>
                  <a:close/>
                  <a:moveTo>
                    <a:pt x="51" y="185"/>
                  </a:moveTo>
                  <a:lnTo>
                    <a:pt x="51" y="185"/>
                  </a:lnTo>
                  <a:lnTo>
                    <a:pt x="5" y="175"/>
                  </a:lnTo>
                  <a:cubicBezTo>
                    <a:pt x="6" y="170"/>
                    <a:pt x="8" y="164"/>
                    <a:pt x="9" y="158"/>
                  </a:cubicBezTo>
                  <a:lnTo>
                    <a:pt x="54" y="172"/>
                  </a:lnTo>
                  <a:cubicBezTo>
                    <a:pt x="53" y="176"/>
                    <a:pt x="52" y="180"/>
                    <a:pt x="51" y="185"/>
                  </a:cubicBezTo>
                  <a:close/>
                  <a:moveTo>
                    <a:pt x="385" y="159"/>
                  </a:moveTo>
                  <a:lnTo>
                    <a:pt x="385" y="159"/>
                  </a:lnTo>
                  <a:cubicBezTo>
                    <a:pt x="384" y="155"/>
                    <a:pt x="382" y="151"/>
                    <a:pt x="380" y="147"/>
                  </a:cubicBezTo>
                  <a:lnTo>
                    <a:pt x="422" y="127"/>
                  </a:lnTo>
                  <a:cubicBezTo>
                    <a:pt x="425" y="132"/>
                    <a:pt x="427" y="137"/>
                    <a:pt x="429" y="143"/>
                  </a:cubicBezTo>
                  <a:lnTo>
                    <a:pt x="385" y="159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15" y="142"/>
                  </a:lnTo>
                  <a:cubicBezTo>
                    <a:pt x="17" y="137"/>
                    <a:pt x="19" y="131"/>
                    <a:pt x="22" y="126"/>
                  </a:cubicBezTo>
                  <a:lnTo>
                    <a:pt x="64" y="146"/>
                  </a:lnTo>
                  <a:cubicBezTo>
                    <a:pt x="62" y="150"/>
                    <a:pt x="60" y="155"/>
                    <a:pt x="58" y="159"/>
                  </a:cubicBezTo>
                  <a:close/>
                  <a:moveTo>
                    <a:pt x="374" y="135"/>
                  </a:moveTo>
                  <a:lnTo>
                    <a:pt x="374" y="135"/>
                  </a:lnTo>
                  <a:cubicBezTo>
                    <a:pt x="371" y="131"/>
                    <a:pt x="369" y="127"/>
                    <a:pt x="366" y="123"/>
                  </a:cubicBezTo>
                  <a:lnTo>
                    <a:pt x="405" y="97"/>
                  </a:lnTo>
                  <a:cubicBezTo>
                    <a:pt x="408" y="102"/>
                    <a:pt x="411" y="107"/>
                    <a:pt x="414" y="112"/>
                  </a:cubicBezTo>
                  <a:lnTo>
                    <a:pt x="374" y="135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30" y="111"/>
                  </a:lnTo>
                  <a:cubicBezTo>
                    <a:pt x="33" y="106"/>
                    <a:pt x="36" y="101"/>
                    <a:pt x="39" y="97"/>
                  </a:cubicBezTo>
                  <a:lnTo>
                    <a:pt x="77" y="123"/>
                  </a:lnTo>
                  <a:cubicBezTo>
                    <a:pt x="75" y="127"/>
                    <a:pt x="72" y="130"/>
                    <a:pt x="70" y="134"/>
                  </a:cubicBezTo>
                  <a:close/>
                  <a:moveTo>
                    <a:pt x="358" y="112"/>
                  </a:moveTo>
                  <a:lnTo>
                    <a:pt x="358" y="112"/>
                  </a:lnTo>
                  <a:cubicBezTo>
                    <a:pt x="356" y="109"/>
                    <a:pt x="353" y="105"/>
                    <a:pt x="349" y="102"/>
                  </a:cubicBezTo>
                  <a:lnTo>
                    <a:pt x="383" y="70"/>
                  </a:lnTo>
                  <a:cubicBezTo>
                    <a:pt x="387" y="74"/>
                    <a:pt x="391" y="79"/>
                    <a:pt x="395" y="83"/>
                  </a:cubicBezTo>
                  <a:lnTo>
                    <a:pt x="358" y="112"/>
                  </a:lnTo>
                  <a:close/>
                  <a:moveTo>
                    <a:pt x="85" y="112"/>
                  </a:moveTo>
                  <a:lnTo>
                    <a:pt x="85" y="112"/>
                  </a:lnTo>
                  <a:lnTo>
                    <a:pt x="49" y="83"/>
                  </a:lnTo>
                  <a:cubicBezTo>
                    <a:pt x="53" y="78"/>
                    <a:pt x="57" y="74"/>
                    <a:pt x="60" y="70"/>
                  </a:cubicBezTo>
                  <a:lnTo>
                    <a:pt x="94" y="102"/>
                  </a:lnTo>
                  <a:cubicBezTo>
                    <a:pt x="91" y="105"/>
                    <a:pt x="88" y="108"/>
                    <a:pt x="85" y="112"/>
                  </a:cubicBezTo>
                  <a:close/>
                  <a:moveTo>
                    <a:pt x="340" y="92"/>
                  </a:moveTo>
                  <a:lnTo>
                    <a:pt x="340" y="92"/>
                  </a:lnTo>
                  <a:cubicBezTo>
                    <a:pt x="336" y="89"/>
                    <a:pt x="333" y="86"/>
                    <a:pt x="329" y="84"/>
                  </a:cubicBezTo>
                  <a:lnTo>
                    <a:pt x="358" y="47"/>
                  </a:lnTo>
                  <a:cubicBezTo>
                    <a:pt x="363" y="50"/>
                    <a:pt x="367" y="54"/>
                    <a:pt x="371" y="58"/>
                  </a:cubicBezTo>
                  <a:lnTo>
                    <a:pt x="340" y="92"/>
                  </a:lnTo>
                  <a:close/>
                  <a:moveTo>
                    <a:pt x="104" y="92"/>
                  </a:moveTo>
                  <a:lnTo>
                    <a:pt x="104" y="92"/>
                  </a:lnTo>
                  <a:lnTo>
                    <a:pt x="73" y="58"/>
                  </a:lnTo>
                  <a:cubicBezTo>
                    <a:pt x="77" y="54"/>
                    <a:pt x="81" y="50"/>
                    <a:pt x="86" y="47"/>
                  </a:cubicBezTo>
                  <a:lnTo>
                    <a:pt x="115" y="83"/>
                  </a:lnTo>
                  <a:cubicBezTo>
                    <a:pt x="111" y="86"/>
                    <a:pt x="107" y="89"/>
                    <a:pt x="104" y="92"/>
                  </a:cubicBezTo>
                  <a:close/>
                  <a:moveTo>
                    <a:pt x="318" y="76"/>
                  </a:moveTo>
                  <a:lnTo>
                    <a:pt x="318" y="76"/>
                  </a:lnTo>
                  <a:cubicBezTo>
                    <a:pt x="315" y="73"/>
                    <a:pt x="311" y="71"/>
                    <a:pt x="307" y="69"/>
                  </a:cubicBezTo>
                  <a:lnTo>
                    <a:pt x="329" y="28"/>
                  </a:lnTo>
                  <a:cubicBezTo>
                    <a:pt x="334" y="31"/>
                    <a:pt x="339" y="34"/>
                    <a:pt x="344" y="37"/>
                  </a:cubicBezTo>
                  <a:lnTo>
                    <a:pt x="318" y="76"/>
                  </a:lnTo>
                  <a:close/>
                  <a:moveTo>
                    <a:pt x="126" y="75"/>
                  </a:moveTo>
                  <a:lnTo>
                    <a:pt x="126" y="75"/>
                  </a:lnTo>
                  <a:lnTo>
                    <a:pt x="100" y="37"/>
                  </a:lnTo>
                  <a:cubicBezTo>
                    <a:pt x="105" y="33"/>
                    <a:pt x="110" y="30"/>
                    <a:pt x="115" y="28"/>
                  </a:cubicBezTo>
                  <a:lnTo>
                    <a:pt x="137" y="68"/>
                  </a:lnTo>
                  <a:cubicBezTo>
                    <a:pt x="133" y="71"/>
                    <a:pt x="129" y="73"/>
                    <a:pt x="126" y="75"/>
                  </a:cubicBezTo>
                  <a:close/>
                  <a:moveTo>
                    <a:pt x="295" y="62"/>
                  </a:moveTo>
                  <a:lnTo>
                    <a:pt x="295" y="62"/>
                  </a:lnTo>
                  <a:cubicBezTo>
                    <a:pt x="290" y="61"/>
                    <a:pt x="286" y="59"/>
                    <a:pt x="282" y="57"/>
                  </a:cubicBezTo>
                  <a:lnTo>
                    <a:pt x="298" y="14"/>
                  </a:lnTo>
                  <a:cubicBezTo>
                    <a:pt x="303" y="16"/>
                    <a:pt x="309" y="18"/>
                    <a:pt x="314" y="20"/>
                  </a:cubicBezTo>
                  <a:lnTo>
                    <a:pt x="295" y="62"/>
                  </a:lnTo>
                  <a:close/>
                  <a:moveTo>
                    <a:pt x="149" y="62"/>
                  </a:moveTo>
                  <a:lnTo>
                    <a:pt x="149" y="62"/>
                  </a:lnTo>
                  <a:lnTo>
                    <a:pt x="130" y="20"/>
                  </a:lnTo>
                  <a:cubicBezTo>
                    <a:pt x="135" y="18"/>
                    <a:pt x="141" y="15"/>
                    <a:pt x="146" y="13"/>
                  </a:cubicBezTo>
                  <a:lnTo>
                    <a:pt x="162" y="57"/>
                  </a:lnTo>
                  <a:cubicBezTo>
                    <a:pt x="158" y="59"/>
                    <a:pt x="154" y="60"/>
                    <a:pt x="149" y="62"/>
                  </a:cubicBezTo>
                  <a:close/>
                  <a:moveTo>
                    <a:pt x="269" y="53"/>
                  </a:moveTo>
                  <a:lnTo>
                    <a:pt x="269" y="53"/>
                  </a:lnTo>
                  <a:cubicBezTo>
                    <a:pt x="265" y="52"/>
                    <a:pt x="260" y="51"/>
                    <a:pt x="256" y="50"/>
                  </a:cubicBezTo>
                  <a:lnTo>
                    <a:pt x="265" y="4"/>
                  </a:lnTo>
                  <a:cubicBezTo>
                    <a:pt x="270" y="5"/>
                    <a:pt x="276" y="7"/>
                    <a:pt x="282" y="8"/>
                  </a:cubicBezTo>
                  <a:lnTo>
                    <a:pt x="269" y="5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63" y="8"/>
                  </a:lnTo>
                  <a:cubicBezTo>
                    <a:pt x="168" y="7"/>
                    <a:pt x="174" y="5"/>
                    <a:pt x="179" y="4"/>
                  </a:cubicBezTo>
                  <a:lnTo>
                    <a:pt x="188" y="50"/>
                  </a:lnTo>
                  <a:cubicBezTo>
                    <a:pt x="184" y="51"/>
                    <a:pt x="179" y="52"/>
                    <a:pt x="175" y="53"/>
                  </a:cubicBezTo>
                  <a:close/>
                  <a:moveTo>
                    <a:pt x="242" y="48"/>
                  </a:moveTo>
                  <a:lnTo>
                    <a:pt x="242" y="48"/>
                  </a:lnTo>
                  <a:cubicBezTo>
                    <a:pt x="238" y="47"/>
                    <a:pt x="233" y="47"/>
                    <a:pt x="229" y="47"/>
                  </a:cubicBezTo>
                  <a:lnTo>
                    <a:pt x="231" y="0"/>
                  </a:lnTo>
                  <a:cubicBezTo>
                    <a:pt x="236" y="1"/>
                    <a:pt x="242" y="1"/>
                    <a:pt x="248" y="2"/>
                  </a:cubicBezTo>
                  <a:lnTo>
                    <a:pt x="242" y="48"/>
                  </a:lnTo>
                  <a:close/>
                  <a:moveTo>
                    <a:pt x="202" y="48"/>
                  </a:moveTo>
                  <a:lnTo>
                    <a:pt x="202" y="48"/>
                  </a:lnTo>
                  <a:lnTo>
                    <a:pt x="196" y="2"/>
                  </a:lnTo>
                  <a:cubicBezTo>
                    <a:pt x="202" y="1"/>
                    <a:pt x="208" y="0"/>
                    <a:pt x="213" y="0"/>
                  </a:cubicBezTo>
                  <a:lnTo>
                    <a:pt x="215" y="47"/>
                  </a:lnTo>
                  <a:cubicBezTo>
                    <a:pt x="211" y="47"/>
                    <a:pt x="206" y="47"/>
                    <a:pt x="2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" name="Freeform 345"/>
            <p:cNvSpPr>
              <a:spLocks noEditPoints="1"/>
            </p:cNvSpPr>
            <p:nvPr/>
          </p:nvSpPr>
          <p:spPr bwMode="auto">
            <a:xfrm>
              <a:off x="2357438" y="104775"/>
              <a:ext cx="106363" cy="17463"/>
            </a:xfrm>
            <a:custGeom>
              <a:avLst/>
              <a:gdLst>
                <a:gd name="T0" fmla="*/ 296 w 296"/>
                <a:gd name="T1" fmla="*/ 46 h 46"/>
                <a:gd name="T2" fmla="*/ 280 w 296"/>
                <a:gd name="T3" fmla="*/ 46 h 46"/>
                <a:gd name="T4" fmla="*/ 280 w 296"/>
                <a:gd name="T5" fmla="*/ 0 h 46"/>
                <a:gd name="T6" fmla="*/ 296 w 296"/>
                <a:gd name="T7" fmla="*/ 0 h 46"/>
                <a:gd name="T8" fmla="*/ 296 w 296"/>
                <a:gd name="T9" fmla="*/ 46 h 46"/>
                <a:gd name="T10" fmla="*/ 264 w 296"/>
                <a:gd name="T11" fmla="*/ 46 h 46"/>
                <a:gd name="T12" fmla="*/ 264 w 296"/>
                <a:gd name="T13" fmla="*/ 46 h 46"/>
                <a:gd name="T14" fmla="*/ 249 w 296"/>
                <a:gd name="T15" fmla="*/ 46 h 46"/>
                <a:gd name="T16" fmla="*/ 249 w 296"/>
                <a:gd name="T17" fmla="*/ 0 h 46"/>
                <a:gd name="T18" fmla="*/ 264 w 296"/>
                <a:gd name="T19" fmla="*/ 0 h 46"/>
                <a:gd name="T20" fmla="*/ 264 w 296"/>
                <a:gd name="T21" fmla="*/ 46 h 46"/>
                <a:gd name="T22" fmla="*/ 233 w 296"/>
                <a:gd name="T23" fmla="*/ 46 h 46"/>
                <a:gd name="T24" fmla="*/ 233 w 296"/>
                <a:gd name="T25" fmla="*/ 46 h 46"/>
                <a:gd name="T26" fmla="*/ 218 w 296"/>
                <a:gd name="T27" fmla="*/ 46 h 46"/>
                <a:gd name="T28" fmla="*/ 218 w 296"/>
                <a:gd name="T29" fmla="*/ 0 h 46"/>
                <a:gd name="T30" fmla="*/ 233 w 296"/>
                <a:gd name="T31" fmla="*/ 0 h 46"/>
                <a:gd name="T32" fmla="*/ 233 w 296"/>
                <a:gd name="T33" fmla="*/ 46 h 46"/>
                <a:gd name="T34" fmla="*/ 202 w 296"/>
                <a:gd name="T35" fmla="*/ 46 h 46"/>
                <a:gd name="T36" fmla="*/ 202 w 296"/>
                <a:gd name="T37" fmla="*/ 46 h 46"/>
                <a:gd name="T38" fmla="*/ 187 w 296"/>
                <a:gd name="T39" fmla="*/ 46 h 46"/>
                <a:gd name="T40" fmla="*/ 187 w 296"/>
                <a:gd name="T41" fmla="*/ 0 h 46"/>
                <a:gd name="T42" fmla="*/ 202 w 296"/>
                <a:gd name="T43" fmla="*/ 0 h 46"/>
                <a:gd name="T44" fmla="*/ 202 w 296"/>
                <a:gd name="T45" fmla="*/ 46 h 46"/>
                <a:gd name="T46" fmla="*/ 171 w 296"/>
                <a:gd name="T47" fmla="*/ 46 h 46"/>
                <a:gd name="T48" fmla="*/ 171 w 296"/>
                <a:gd name="T49" fmla="*/ 46 h 46"/>
                <a:gd name="T50" fmla="*/ 156 w 296"/>
                <a:gd name="T51" fmla="*/ 46 h 46"/>
                <a:gd name="T52" fmla="*/ 156 w 296"/>
                <a:gd name="T53" fmla="*/ 0 h 46"/>
                <a:gd name="T54" fmla="*/ 171 w 296"/>
                <a:gd name="T55" fmla="*/ 0 h 46"/>
                <a:gd name="T56" fmla="*/ 171 w 296"/>
                <a:gd name="T57" fmla="*/ 46 h 46"/>
                <a:gd name="T58" fmla="*/ 140 w 296"/>
                <a:gd name="T59" fmla="*/ 46 h 46"/>
                <a:gd name="T60" fmla="*/ 140 w 296"/>
                <a:gd name="T61" fmla="*/ 46 h 46"/>
                <a:gd name="T62" fmla="*/ 124 w 296"/>
                <a:gd name="T63" fmla="*/ 46 h 46"/>
                <a:gd name="T64" fmla="*/ 124 w 296"/>
                <a:gd name="T65" fmla="*/ 0 h 46"/>
                <a:gd name="T66" fmla="*/ 140 w 296"/>
                <a:gd name="T67" fmla="*/ 0 h 46"/>
                <a:gd name="T68" fmla="*/ 140 w 296"/>
                <a:gd name="T69" fmla="*/ 46 h 46"/>
                <a:gd name="T70" fmla="*/ 109 w 296"/>
                <a:gd name="T71" fmla="*/ 46 h 46"/>
                <a:gd name="T72" fmla="*/ 109 w 296"/>
                <a:gd name="T73" fmla="*/ 46 h 46"/>
                <a:gd name="T74" fmla="*/ 93 w 296"/>
                <a:gd name="T75" fmla="*/ 46 h 46"/>
                <a:gd name="T76" fmla="*/ 93 w 296"/>
                <a:gd name="T77" fmla="*/ 0 h 46"/>
                <a:gd name="T78" fmla="*/ 109 w 296"/>
                <a:gd name="T79" fmla="*/ 0 h 46"/>
                <a:gd name="T80" fmla="*/ 109 w 296"/>
                <a:gd name="T81" fmla="*/ 46 h 46"/>
                <a:gd name="T82" fmla="*/ 78 w 296"/>
                <a:gd name="T83" fmla="*/ 46 h 46"/>
                <a:gd name="T84" fmla="*/ 78 w 296"/>
                <a:gd name="T85" fmla="*/ 46 h 46"/>
                <a:gd name="T86" fmla="*/ 62 w 296"/>
                <a:gd name="T87" fmla="*/ 46 h 46"/>
                <a:gd name="T88" fmla="*/ 62 w 296"/>
                <a:gd name="T89" fmla="*/ 0 h 46"/>
                <a:gd name="T90" fmla="*/ 78 w 296"/>
                <a:gd name="T91" fmla="*/ 0 h 46"/>
                <a:gd name="T92" fmla="*/ 78 w 296"/>
                <a:gd name="T93" fmla="*/ 46 h 46"/>
                <a:gd name="T94" fmla="*/ 47 w 296"/>
                <a:gd name="T95" fmla="*/ 46 h 46"/>
                <a:gd name="T96" fmla="*/ 47 w 296"/>
                <a:gd name="T97" fmla="*/ 46 h 46"/>
                <a:gd name="T98" fmla="*/ 31 w 296"/>
                <a:gd name="T99" fmla="*/ 46 h 46"/>
                <a:gd name="T100" fmla="*/ 31 w 296"/>
                <a:gd name="T101" fmla="*/ 0 h 46"/>
                <a:gd name="T102" fmla="*/ 47 w 296"/>
                <a:gd name="T103" fmla="*/ 0 h 46"/>
                <a:gd name="T104" fmla="*/ 47 w 296"/>
                <a:gd name="T105" fmla="*/ 46 h 46"/>
                <a:gd name="T106" fmla="*/ 16 w 296"/>
                <a:gd name="T107" fmla="*/ 46 h 46"/>
                <a:gd name="T108" fmla="*/ 16 w 296"/>
                <a:gd name="T109" fmla="*/ 46 h 46"/>
                <a:gd name="T110" fmla="*/ 0 w 296"/>
                <a:gd name="T111" fmla="*/ 46 h 46"/>
                <a:gd name="T112" fmla="*/ 0 w 296"/>
                <a:gd name="T113" fmla="*/ 0 h 46"/>
                <a:gd name="T114" fmla="*/ 16 w 296"/>
                <a:gd name="T115" fmla="*/ 0 h 46"/>
                <a:gd name="T116" fmla="*/ 16 w 296"/>
                <a:gd name="T1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46">
                  <a:moveTo>
                    <a:pt x="296" y="46"/>
                  </a:moveTo>
                  <a:lnTo>
                    <a:pt x="280" y="46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296" y="46"/>
                  </a:lnTo>
                  <a:close/>
                  <a:moveTo>
                    <a:pt x="264" y="46"/>
                  </a:moveTo>
                  <a:lnTo>
                    <a:pt x="264" y="46"/>
                  </a:lnTo>
                  <a:lnTo>
                    <a:pt x="249" y="46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64" y="46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18" y="46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33" y="46"/>
                  </a:lnTo>
                  <a:close/>
                  <a:moveTo>
                    <a:pt x="202" y="46"/>
                  </a:moveTo>
                  <a:lnTo>
                    <a:pt x="202" y="46"/>
                  </a:lnTo>
                  <a:lnTo>
                    <a:pt x="187" y="46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02" y="46"/>
                  </a:lnTo>
                  <a:close/>
                  <a:moveTo>
                    <a:pt x="171" y="46"/>
                  </a:moveTo>
                  <a:lnTo>
                    <a:pt x="171" y="46"/>
                  </a:lnTo>
                  <a:lnTo>
                    <a:pt x="156" y="46"/>
                  </a:lnTo>
                  <a:lnTo>
                    <a:pt x="156" y="0"/>
                  </a:lnTo>
                  <a:lnTo>
                    <a:pt x="171" y="0"/>
                  </a:lnTo>
                  <a:lnTo>
                    <a:pt x="171" y="46"/>
                  </a:lnTo>
                  <a:close/>
                  <a:moveTo>
                    <a:pt x="140" y="46"/>
                  </a:moveTo>
                  <a:lnTo>
                    <a:pt x="140" y="46"/>
                  </a:lnTo>
                  <a:lnTo>
                    <a:pt x="124" y="46"/>
                  </a:lnTo>
                  <a:lnTo>
                    <a:pt x="124" y="0"/>
                  </a:lnTo>
                  <a:lnTo>
                    <a:pt x="140" y="0"/>
                  </a:lnTo>
                  <a:lnTo>
                    <a:pt x="140" y="46"/>
                  </a:lnTo>
                  <a:close/>
                  <a:moveTo>
                    <a:pt x="109" y="46"/>
                  </a:moveTo>
                  <a:lnTo>
                    <a:pt x="109" y="46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109" y="0"/>
                  </a:lnTo>
                  <a:lnTo>
                    <a:pt x="109" y="46"/>
                  </a:lnTo>
                  <a:close/>
                  <a:moveTo>
                    <a:pt x="78" y="46"/>
                  </a:moveTo>
                  <a:lnTo>
                    <a:pt x="78" y="46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78" y="46"/>
                  </a:lnTo>
                  <a:close/>
                  <a:moveTo>
                    <a:pt x="47" y="46"/>
                  </a:moveTo>
                  <a:lnTo>
                    <a:pt x="47" y="46"/>
                  </a:lnTo>
                  <a:lnTo>
                    <a:pt x="31" y="46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46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" name="Freeform 346"/>
            <p:cNvSpPr>
              <a:spLocks/>
            </p:cNvSpPr>
            <p:nvPr/>
          </p:nvSpPr>
          <p:spPr bwMode="auto">
            <a:xfrm>
              <a:off x="2195513" y="100013"/>
              <a:ext cx="136525" cy="7938"/>
            </a:xfrm>
            <a:custGeom>
              <a:avLst/>
              <a:gdLst>
                <a:gd name="T0" fmla="*/ 378 w 378"/>
                <a:gd name="T1" fmla="*/ 0 h 24"/>
                <a:gd name="T2" fmla="*/ 5 w 378"/>
                <a:gd name="T3" fmla="*/ 0 h 24"/>
                <a:gd name="T4" fmla="*/ 0 w 378"/>
                <a:gd name="T5" fmla="*/ 0 h 24"/>
                <a:gd name="T6" fmla="*/ 0 w 378"/>
                <a:gd name="T7" fmla="*/ 24 h 24"/>
                <a:gd name="T8" fmla="*/ 5 w 378"/>
                <a:gd name="T9" fmla="*/ 23 h 24"/>
                <a:gd name="T10" fmla="*/ 378 w 378"/>
                <a:gd name="T11" fmla="*/ 23 h 24"/>
                <a:gd name="T12" fmla="*/ 378 w 37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4">
                  <a:moveTo>
                    <a:pt x="378" y="0"/>
                  </a:moveTo>
                  <a:lnTo>
                    <a:pt x="5" y="0"/>
                  </a:lnTo>
                  <a:cubicBezTo>
                    <a:pt x="4" y="0"/>
                    <a:pt x="2" y="0"/>
                    <a:pt x="0" y="0"/>
                  </a:cubicBezTo>
                  <a:lnTo>
                    <a:pt x="0" y="24"/>
                  </a:lnTo>
                  <a:cubicBezTo>
                    <a:pt x="2" y="24"/>
                    <a:pt x="4" y="23"/>
                    <a:pt x="5" y="23"/>
                  </a:cubicBezTo>
                  <a:lnTo>
                    <a:pt x="378" y="2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" name="Freeform 347"/>
            <p:cNvSpPr>
              <a:spLocks/>
            </p:cNvSpPr>
            <p:nvPr/>
          </p:nvSpPr>
          <p:spPr bwMode="auto">
            <a:xfrm>
              <a:off x="2489200" y="100013"/>
              <a:ext cx="192088" cy="111125"/>
            </a:xfrm>
            <a:custGeom>
              <a:avLst/>
              <a:gdLst>
                <a:gd name="T0" fmla="*/ 428 w 532"/>
                <a:gd name="T1" fmla="*/ 0 h 308"/>
                <a:gd name="T2" fmla="*/ 53 w 532"/>
                <a:gd name="T3" fmla="*/ 0 h 308"/>
                <a:gd name="T4" fmla="*/ 0 w 532"/>
                <a:gd name="T5" fmla="*/ 0 h 308"/>
                <a:gd name="T6" fmla="*/ 0 w 532"/>
                <a:gd name="T7" fmla="*/ 23 h 308"/>
                <a:gd name="T8" fmla="*/ 53 w 532"/>
                <a:gd name="T9" fmla="*/ 23 h 308"/>
                <a:gd name="T10" fmla="*/ 428 w 532"/>
                <a:gd name="T11" fmla="*/ 23 h 308"/>
                <a:gd name="T12" fmla="*/ 509 w 532"/>
                <a:gd name="T13" fmla="*/ 105 h 308"/>
                <a:gd name="T14" fmla="*/ 509 w 532"/>
                <a:gd name="T15" fmla="*/ 308 h 308"/>
                <a:gd name="T16" fmla="*/ 532 w 532"/>
                <a:gd name="T17" fmla="*/ 308 h 308"/>
                <a:gd name="T18" fmla="*/ 532 w 532"/>
                <a:gd name="T19" fmla="*/ 105 h 308"/>
                <a:gd name="T20" fmla="*/ 428 w 532"/>
                <a:gd name="T2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308">
                  <a:moveTo>
                    <a:pt x="428" y="0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428" y="23"/>
                  </a:lnTo>
                  <a:cubicBezTo>
                    <a:pt x="473" y="23"/>
                    <a:pt x="509" y="60"/>
                    <a:pt x="509" y="105"/>
                  </a:cubicBezTo>
                  <a:lnTo>
                    <a:pt x="509" y="308"/>
                  </a:lnTo>
                  <a:lnTo>
                    <a:pt x="532" y="308"/>
                  </a:lnTo>
                  <a:lnTo>
                    <a:pt x="532" y="105"/>
                  </a:lnTo>
                  <a:cubicBezTo>
                    <a:pt x="532" y="47"/>
                    <a:pt x="485" y="0"/>
                    <a:pt x="4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" name="Freeform 348"/>
            <p:cNvSpPr>
              <a:spLocks/>
            </p:cNvSpPr>
            <p:nvPr/>
          </p:nvSpPr>
          <p:spPr bwMode="auto">
            <a:xfrm>
              <a:off x="2163763" y="-100013"/>
              <a:ext cx="150813" cy="74613"/>
            </a:xfrm>
            <a:custGeom>
              <a:avLst/>
              <a:gdLst>
                <a:gd name="T0" fmla="*/ 416 w 416"/>
                <a:gd name="T1" fmla="*/ 0 h 203"/>
                <a:gd name="T2" fmla="*/ 244 w 416"/>
                <a:gd name="T3" fmla="*/ 48 h 203"/>
                <a:gd name="T4" fmla="*/ 48 w 416"/>
                <a:gd name="T5" fmla="*/ 110 h 203"/>
                <a:gd name="T6" fmla="*/ 0 w 416"/>
                <a:gd name="T7" fmla="*/ 203 h 203"/>
                <a:gd name="T8" fmla="*/ 266 w 416"/>
                <a:gd name="T9" fmla="*/ 144 h 203"/>
                <a:gd name="T10" fmla="*/ 416 w 416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6" h="203">
                  <a:moveTo>
                    <a:pt x="416" y="0"/>
                  </a:moveTo>
                  <a:cubicBezTo>
                    <a:pt x="416" y="0"/>
                    <a:pt x="310" y="55"/>
                    <a:pt x="244" y="48"/>
                  </a:cubicBezTo>
                  <a:cubicBezTo>
                    <a:pt x="178" y="40"/>
                    <a:pt x="96" y="40"/>
                    <a:pt x="48" y="110"/>
                  </a:cubicBezTo>
                  <a:cubicBezTo>
                    <a:pt x="0" y="181"/>
                    <a:pt x="0" y="203"/>
                    <a:pt x="0" y="203"/>
                  </a:cubicBezTo>
                  <a:cubicBezTo>
                    <a:pt x="0" y="203"/>
                    <a:pt x="118" y="177"/>
                    <a:pt x="266" y="144"/>
                  </a:cubicBezTo>
                  <a:cubicBezTo>
                    <a:pt x="414" y="110"/>
                    <a:pt x="416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93" name="Группа 1312"/>
          <p:cNvGrpSpPr/>
          <p:nvPr/>
        </p:nvGrpSpPr>
        <p:grpSpPr>
          <a:xfrm>
            <a:off x="7534095" y="1626677"/>
            <a:ext cx="202916" cy="167170"/>
            <a:chOff x="2084388" y="-100013"/>
            <a:chExt cx="612775" cy="504826"/>
          </a:xfrm>
          <a:solidFill>
            <a:srgbClr val="9EC2A6"/>
          </a:solidFill>
        </p:grpSpPr>
        <p:sp>
          <p:nvSpPr>
            <p:cNvPr id="294" name="Freeform 331"/>
            <p:cNvSpPr>
              <a:spLocks/>
            </p:cNvSpPr>
            <p:nvPr/>
          </p:nvSpPr>
          <p:spPr bwMode="auto">
            <a:xfrm>
              <a:off x="2084388" y="90488"/>
              <a:ext cx="147638" cy="314325"/>
            </a:xfrm>
            <a:custGeom>
              <a:avLst/>
              <a:gdLst>
                <a:gd name="T0" fmla="*/ 65 w 407"/>
                <a:gd name="T1" fmla="*/ 0 h 874"/>
                <a:gd name="T2" fmla="*/ 0 w 407"/>
                <a:gd name="T3" fmla="*/ 874 h 874"/>
                <a:gd name="T4" fmla="*/ 407 w 407"/>
                <a:gd name="T5" fmla="*/ 873 h 874"/>
                <a:gd name="T6" fmla="*/ 340 w 407"/>
                <a:gd name="T7" fmla="*/ 0 h 874"/>
                <a:gd name="T8" fmla="*/ 65 w 407"/>
                <a:gd name="T9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74">
                  <a:moveTo>
                    <a:pt x="65" y="0"/>
                  </a:moveTo>
                  <a:lnTo>
                    <a:pt x="0" y="874"/>
                  </a:lnTo>
                  <a:lnTo>
                    <a:pt x="407" y="873"/>
                  </a:lnTo>
                  <a:lnTo>
                    <a:pt x="340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" name="Freeform 332"/>
            <p:cNvSpPr>
              <a:spLocks/>
            </p:cNvSpPr>
            <p:nvPr/>
          </p:nvSpPr>
          <p:spPr bwMode="auto">
            <a:xfrm>
              <a:off x="2109788" y="41275"/>
              <a:ext cx="96838" cy="36513"/>
            </a:xfrm>
            <a:custGeom>
              <a:avLst/>
              <a:gdLst>
                <a:gd name="T0" fmla="*/ 269 w 269"/>
                <a:gd name="T1" fmla="*/ 101 h 101"/>
                <a:gd name="T2" fmla="*/ 261 w 269"/>
                <a:gd name="T3" fmla="*/ 0 h 101"/>
                <a:gd name="T4" fmla="*/ 7 w 269"/>
                <a:gd name="T5" fmla="*/ 0 h 101"/>
                <a:gd name="T6" fmla="*/ 0 w 269"/>
                <a:gd name="T7" fmla="*/ 101 h 101"/>
                <a:gd name="T8" fmla="*/ 269 w 26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01">
                  <a:moveTo>
                    <a:pt x="269" y="101"/>
                  </a:moveTo>
                  <a:lnTo>
                    <a:pt x="261" y="0"/>
                  </a:lnTo>
                  <a:lnTo>
                    <a:pt x="7" y="0"/>
                  </a:lnTo>
                  <a:lnTo>
                    <a:pt x="0" y="101"/>
                  </a:lnTo>
                  <a:lnTo>
                    <a:pt x="2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" name="Rectangle 333"/>
            <p:cNvSpPr>
              <a:spLocks noChangeArrowheads="1"/>
            </p:cNvSpPr>
            <p:nvPr/>
          </p:nvSpPr>
          <p:spPr bwMode="auto">
            <a:xfrm>
              <a:off x="2112963" y="-1588"/>
              <a:ext cx="920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" name="Freeform 334"/>
            <p:cNvSpPr>
              <a:spLocks noEditPoints="1"/>
            </p:cNvSpPr>
            <p:nvPr/>
          </p:nvSpPr>
          <p:spPr bwMode="auto">
            <a:xfrm>
              <a:off x="2238375" y="158750"/>
              <a:ext cx="336550" cy="246063"/>
            </a:xfrm>
            <a:custGeom>
              <a:avLst/>
              <a:gdLst>
                <a:gd name="T0" fmla="*/ 678 w 931"/>
                <a:gd name="T1" fmla="*/ 173 h 684"/>
                <a:gd name="T2" fmla="*/ 678 w 931"/>
                <a:gd name="T3" fmla="*/ 0 h 684"/>
                <a:gd name="T4" fmla="*/ 455 w 931"/>
                <a:gd name="T5" fmla="*/ 157 h 684"/>
                <a:gd name="T6" fmla="*/ 455 w 931"/>
                <a:gd name="T7" fmla="*/ 0 h 684"/>
                <a:gd name="T8" fmla="*/ 231 w 931"/>
                <a:gd name="T9" fmla="*/ 157 h 684"/>
                <a:gd name="T10" fmla="*/ 231 w 931"/>
                <a:gd name="T11" fmla="*/ 0 h 684"/>
                <a:gd name="T12" fmla="*/ 0 w 931"/>
                <a:gd name="T13" fmla="*/ 163 h 684"/>
                <a:gd name="T14" fmla="*/ 0 w 931"/>
                <a:gd name="T15" fmla="*/ 173 h 684"/>
                <a:gd name="T16" fmla="*/ 0 w 931"/>
                <a:gd name="T17" fmla="*/ 668 h 684"/>
                <a:gd name="T18" fmla="*/ 0 w 931"/>
                <a:gd name="T19" fmla="*/ 684 h 684"/>
                <a:gd name="T20" fmla="*/ 931 w 931"/>
                <a:gd name="T21" fmla="*/ 684 h 684"/>
                <a:gd name="T22" fmla="*/ 931 w 931"/>
                <a:gd name="T23" fmla="*/ 173 h 684"/>
                <a:gd name="T24" fmla="*/ 678 w 931"/>
                <a:gd name="T25" fmla="*/ 173 h 684"/>
                <a:gd name="T26" fmla="*/ 178 w 931"/>
                <a:gd name="T27" fmla="*/ 402 h 684"/>
                <a:gd name="T28" fmla="*/ 178 w 931"/>
                <a:gd name="T29" fmla="*/ 402 h 684"/>
                <a:gd name="T30" fmla="*/ 100 w 931"/>
                <a:gd name="T31" fmla="*/ 402 h 684"/>
                <a:gd name="T32" fmla="*/ 100 w 931"/>
                <a:gd name="T33" fmla="*/ 282 h 684"/>
                <a:gd name="T34" fmla="*/ 178 w 931"/>
                <a:gd name="T35" fmla="*/ 282 h 684"/>
                <a:gd name="T36" fmla="*/ 178 w 931"/>
                <a:gd name="T37" fmla="*/ 402 h 684"/>
                <a:gd name="T38" fmla="*/ 396 w 931"/>
                <a:gd name="T39" fmla="*/ 402 h 684"/>
                <a:gd name="T40" fmla="*/ 396 w 931"/>
                <a:gd name="T41" fmla="*/ 402 h 684"/>
                <a:gd name="T42" fmla="*/ 318 w 931"/>
                <a:gd name="T43" fmla="*/ 402 h 684"/>
                <a:gd name="T44" fmla="*/ 318 w 931"/>
                <a:gd name="T45" fmla="*/ 282 h 684"/>
                <a:gd name="T46" fmla="*/ 396 w 931"/>
                <a:gd name="T47" fmla="*/ 282 h 684"/>
                <a:gd name="T48" fmla="*/ 396 w 931"/>
                <a:gd name="T49" fmla="*/ 402 h 684"/>
                <a:gd name="T50" fmla="*/ 613 w 931"/>
                <a:gd name="T51" fmla="*/ 402 h 684"/>
                <a:gd name="T52" fmla="*/ 613 w 931"/>
                <a:gd name="T53" fmla="*/ 402 h 684"/>
                <a:gd name="T54" fmla="*/ 536 w 931"/>
                <a:gd name="T55" fmla="*/ 402 h 684"/>
                <a:gd name="T56" fmla="*/ 536 w 931"/>
                <a:gd name="T57" fmla="*/ 282 h 684"/>
                <a:gd name="T58" fmla="*/ 613 w 931"/>
                <a:gd name="T59" fmla="*/ 282 h 684"/>
                <a:gd name="T60" fmla="*/ 613 w 931"/>
                <a:gd name="T61" fmla="*/ 402 h 684"/>
                <a:gd name="T62" fmla="*/ 831 w 931"/>
                <a:gd name="T63" fmla="*/ 402 h 684"/>
                <a:gd name="T64" fmla="*/ 831 w 931"/>
                <a:gd name="T65" fmla="*/ 402 h 684"/>
                <a:gd name="T66" fmla="*/ 754 w 931"/>
                <a:gd name="T67" fmla="*/ 402 h 684"/>
                <a:gd name="T68" fmla="*/ 754 w 931"/>
                <a:gd name="T69" fmla="*/ 282 h 684"/>
                <a:gd name="T70" fmla="*/ 831 w 931"/>
                <a:gd name="T71" fmla="*/ 282 h 684"/>
                <a:gd name="T72" fmla="*/ 831 w 931"/>
                <a:gd name="T73" fmla="*/ 40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1" h="684">
                  <a:moveTo>
                    <a:pt x="678" y="173"/>
                  </a:moveTo>
                  <a:lnTo>
                    <a:pt x="678" y="0"/>
                  </a:lnTo>
                  <a:lnTo>
                    <a:pt x="455" y="157"/>
                  </a:lnTo>
                  <a:lnTo>
                    <a:pt x="455" y="0"/>
                  </a:lnTo>
                  <a:lnTo>
                    <a:pt x="231" y="157"/>
                  </a:lnTo>
                  <a:lnTo>
                    <a:pt x="231" y="0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931" y="684"/>
                  </a:lnTo>
                  <a:lnTo>
                    <a:pt x="931" y="173"/>
                  </a:lnTo>
                  <a:lnTo>
                    <a:pt x="678" y="173"/>
                  </a:lnTo>
                  <a:close/>
                  <a:moveTo>
                    <a:pt x="178" y="402"/>
                  </a:moveTo>
                  <a:lnTo>
                    <a:pt x="178" y="402"/>
                  </a:lnTo>
                  <a:lnTo>
                    <a:pt x="100" y="402"/>
                  </a:lnTo>
                  <a:lnTo>
                    <a:pt x="100" y="282"/>
                  </a:lnTo>
                  <a:lnTo>
                    <a:pt x="178" y="282"/>
                  </a:lnTo>
                  <a:lnTo>
                    <a:pt x="178" y="402"/>
                  </a:lnTo>
                  <a:close/>
                  <a:moveTo>
                    <a:pt x="396" y="402"/>
                  </a:moveTo>
                  <a:lnTo>
                    <a:pt x="396" y="402"/>
                  </a:lnTo>
                  <a:lnTo>
                    <a:pt x="318" y="402"/>
                  </a:lnTo>
                  <a:lnTo>
                    <a:pt x="318" y="282"/>
                  </a:lnTo>
                  <a:lnTo>
                    <a:pt x="396" y="282"/>
                  </a:lnTo>
                  <a:lnTo>
                    <a:pt x="396" y="402"/>
                  </a:lnTo>
                  <a:close/>
                  <a:moveTo>
                    <a:pt x="613" y="402"/>
                  </a:moveTo>
                  <a:lnTo>
                    <a:pt x="613" y="402"/>
                  </a:lnTo>
                  <a:lnTo>
                    <a:pt x="536" y="402"/>
                  </a:lnTo>
                  <a:lnTo>
                    <a:pt x="536" y="282"/>
                  </a:lnTo>
                  <a:lnTo>
                    <a:pt x="613" y="282"/>
                  </a:lnTo>
                  <a:lnTo>
                    <a:pt x="613" y="402"/>
                  </a:lnTo>
                  <a:close/>
                  <a:moveTo>
                    <a:pt x="831" y="402"/>
                  </a:moveTo>
                  <a:lnTo>
                    <a:pt x="831" y="402"/>
                  </a:lnTo>
                  <a:lnTo>
                    <a:pt x="754" y="402"/>
                  </a:lnTo>
                  <a:lnTo>
                    <a:pt x="754" y="282"/>
                  </a:lnTo>
                  <a:lnTo>
                    <a:pt x="831" y="282"/>
                  </a:lnTo>
                  <a:lnTo>
                    <a:pt x="831" y="4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" name="Freeform 335"/>
            <p:cNvSpPr>
              <a:spLocks noEditPoints="1"/>
            </p:cNvSpPr>
            <p:nvPr/>
          </p:nvSpPr>
          <p:spPr bwMode="auto">
            <a:xfrm>
              <a:off x="2589213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1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4" y="14"/>
                    <a:pt x="89" y="0"/>
                    <a:pt x="59" y="0"/>
                  </a:cubicBezTo>
                  <a:cubicBezTo>
                    <a:pt x="30" y="0"/>
                    <a:pt x="5" y="14"/>
                    <a:pt x="1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9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5" y="67"/>
                    <a:pt x="14" y="55"/>
                    <a:pt x="14" y="40"/>
                  </a:cubicBezTo>
                  <a:cubicBezTo>
                    <a:pt x="14" y="24"/>
                    <a:pt x="35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" name="Freeform 336"/>
            <p:cNvSpPr>
              <a:spLocks noEditPoints="1"/>
            </p:cNvSpPr>
            <p:nvPr/>
          </p:nvSpPr>
          <p:spPr bwMode="auto">
            <a:xfrm>
              <a:off x="2654300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0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3" y="14"/>
                    <a:pt x="89" y="0"/>
                    <a:pt x="59" y="0"/>
                  </a:cubicBezTo>
                  <a:cubicBezTo>
                    <a:pt x="29" y="0"/>
                    <a:pt x="5" y="14"/>
                    <a:pt x="0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8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4" y="67"/>
                    <a:pt x="14" y="55"/>
                    <a:pt x="14" y="40"/>
                  </a:cubicBezTo>
                  <a:cubicBezTo>
                    <a:pt x="14" y="24"/>
                    <a:pt x="34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" name="Rectangle 337"/>
            <p:cNvSpPr>
              <a:spLocks noChangeArrowheads="1"/>
            </p:cNvSpPr>
            <p:nvPr/>
          </p:nvSpPr>
          <p:spPr bwMode="auto">
            <a:xfrm>
              <a:off x="2540000" y="333375"/>
              <a:ext cx="139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" name="Freeform 338"/>
            <p:cNvSpPr>
              <a:spLocks/>
            </p:cNvSpPr>
            <p:nvPr/>
          </p:nvSpPr>
          <p:spPr bwMode="auto">
            <a:xfrm>
              <a:off x="2484438" y="55563"/>
              <a:ext cx="130175" cy="109538"/>
            </a:xfrm>
            <a:custGeom>
              <a:avLst/>
              <a:gdLst>
                <a:gd name="T0" fmla="*/ 257 w 362"/>
                <a:gd name="T1" fmla="*/ 0 h 307"/>
                <a:gd name="T2" fmla="*/ 0 w 362"/>
                <a:gd name="T3" fmla="*/ 0 h 307"/>
                <a:gd name="T4" fmla="*/ 6 w 362"/>
                <a:gd name="T5" fmla="*/ 23 h 307"/>
                <a:gd name="T6" fmla="*/ 257 w 362"/>
                <a:gd name="T7" fmla="*/ 23 h 307"/>
                <a:gd name="T8" fmla="*/ 339 w 362"/>
                <a:gd name="T9" fmla="*/ 104 h 307"/>
                <a:gd name="T10" fmla="*/ 339 w 362"/>
                <a:gd name="T11" fmla="*/ 307 h 307"/>
                <a:gd name="T12" fmla="*/ 362 w 362"/>
                <a:gd name="T13" fmla="*/ 307 h 307"/>
                <a:gd name="T14" fmla="*/ 362 w 362"/>
                <a:gd name="T15" fmla="*/ 104 h 307"/>
                <a:gd name="T16" fmla="*/ 257 w 362"/>
                <a:gd name="T1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07">
                  <a:moveTo>
                    <a:pt x="257" y="0"/>
                  </a:moveTo>
                  <a:lnTo>
                    <a:pt x="0" y="0"/>
                  </a:lnTo>
                  <a:cubicBezTo>
                    <a:pt x="2" y="7"/>
                    <a:pt x="4" y="15"/>
                    <a:pt x="6" y="23"/>
                  </a:cubicBezTo>
                  <a:lnTo>
                    <a:pt x="257" y="23"/>
                  </a:lnTo>
                  <a:cubicBezTo>
                    <a:pt x="302" y="23"/>
                    <a:pt x="339" y="59"/>
                    <a:pt x="339" y="104"/>
                  </a:cubicBezTo>
                  <a:lnTo>
                    <a:pt x="339" y="307"/>
                  </a:lnTo>
                  <a:lnTo>
                    <a:pt x="362" y="307"/>
                  </a:lnTo>
                  <a:lnTo>
                    <a:pt x="362" y="104"/>
                  </a:lnTo>
                  <a:cubicBezTo>
                    <a:pt x="362" y="47"/>
                    <a:pt x="315" y="0"/>
                    <a:pt x="2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" name="Freeform 339"/>
            <p:cNvSpPr>
              <a:spLocks/>
            </p:cNvSpPr>
            <p:nvPr/>
          </p:nvSpPr>
          <p:spPr bwMode="auto">
            <a:xfrm>
              <a:off x="2190750" y="55563"/>
              <a:ext cx="144463" cy="7938"/>
            </a:xfrm>
            <a:custGeom>
              <a:avLst/>
              <a:gdLst>
                <a:gd name="T0" fmla="*/ 399 w 399"/>
                <a:gd name="T1" fmla="*/ 0 h 23"/>
                <a:gd name="T2" fmla="*/ 1 w 399"/>
                <a:gd name="T3" fmla="*/ 0 h 23"/>
                <a:gd name="T4" fmla="*/ 0 w 399"/>
                <a:gd name="T5" fmla="*/ 0 h 23"/>
                <a:gd name="T6" fmla="*/ 0 w 399"/>
                <a:gd name="T7" fmla="*/ 23 h 23"/>
                <a:gd name="T8" fmla="*/ 1 w 399"/>
                <a:gd name="T9" fmla="*/ 23 h 23"/>
                <a:gd name="T10" fmla="*/ 392 w 399"/>
                <a:gd name="T11" fmla="*/ 23 h 23"/>
                <a:gd name="T12" fmla="*/ 399 w 39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9" h="23">
                  <a:moveTo>
                    <a:pt x="399" y="0"/>
                  </a:move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lnTo>
                    <a:pt x="0" y="23"/>
                  </a:lnTo>
                  <a:cubicBezTo>
                    <a:pt x="0" y="23"/>
                    <a:pt x="1" y="23"/>
                    <a:pt x="1" y="23"/>
                  </a:cubicBezTo>
                  <a:lnTo>
                    <a:pt x="392" y="23"/>
                  </a:lnTo>
                  <a:cubicBezTo>
                    <a:pt x="394" y="15"/>
                    <a:pt x="396" y="7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" name="Freeform 340"/>
            <p:cNvSpPr>
              <a:spLocks noEditPoints="1"/>
            </p:cNvSpPr>
            <p:nvPr/>
          </p:nvSpPr>
          <p:spPr bwMode="auto">
            <a:xfrm>
              <a:off x="2322513" y="-7938"/>
              <a:ext cx="174625" cy="134938"/>
            </a:xfrm>
            <a:custGeom>
              <a:avLst/>
              <a:gdLst>
                <a:gd name="T0" fmla="*/ 444 w 484"/>
                <a:gd name="T1" fmla="*/ 376 h 376"/>
                <a:gd name="T2" fmla="*/ 40 w 484"/>
                <a:gd name="T3" fmla="*/ 376 h 376"/>
                <a:gd name="T4" fmla="*/ 33 w 484"/>
                <a:gd name="T5" fmla="*/ 364 h 376"/>
                <a:gd name="T6" fmla="*/ 0 w 484"/>
                <a:gd name="T7" fmla="*/ 242 h 376"/>
                <a:gd name="T8" fmla="*/ 242 w 484"/>
                <a:gd name="T9" fmla="*/ 0 h 376"/>
                <a:gd name="T10" fmla="*/ 484 w 484"/>
                <a:gd name="T11" fmla="*/ 242 h 376"/>
                <a:gd name="T12" fmla="*/ 451 w 484"/>
                <a:gd name="T13" fmla="*/ 364 h 376"/>
                <a:gd name="T14" fmla="*/ 444 w 484"/>
                <a:gd name="T15" fmla="*/ 376 h 376"/>
                <a:gd name="T16" fmla="*/ 67 w 484"/>
                <a:gd name="T17" fmla="*/ 329 h 376"/>
                <a:gd name="T18" fmla="*/ 67 w 484"/>
                <a:gd name="T19" fmla="*/ 329 h 376"/>
                <a:gd name="T20" fmla="*/ 417 w 484"/>
                <a:gd name="T21" fmla="*/ 329 h 376"/>
                <a:gd name="T22" fmla="*/ 437 w 484"/>
                <a:gd name="T23" fmla="*/ 242 h 376"/>
                <a:gd name="T24" fmla="*/ 242 w 484"/>
                <a:gd name="T25" fmla="*/ 46 h 376"/>
                <a:gd name="T26" fmla="*/ 46 w 484"/>
                <a:gd name="T27" fmla="*/ 242 h 376"/>
                <a:gd name="T28" fmla="*/ 67 w 484"/>
                <a:gd name="T29" fmla="*/ 32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376">
                  <a:moveTo>
                    <a:pt x="444" y="376"/>
                  </a:moveTo>
                  <a:lnTo>
                    <a:pt x="40" y="376"/>
                  </a:lnTo>
                  <a:lnTo>
                    <a:pt x="33" y="364"/>
                  </a:lnTo>
                  <a:cubicBezTo>
                    <a:pt x="11" y="327"/>
                    <a:pt x="0" y="285"/>
                    <a:pt x="0" y="242"/>
                  </a:cubicBezTo>
                  <a:cubicBezTo>
                    <a:pt x="0" y="108"/>
                    <a:pt x="108" y="0"/>
                    <a:pt x="242" y="0"/>
                  </a:cubicBezTo>
                  <a:cubicBezTo>
                    <a:pt x="375" y="0"/>
                    <a:pt x="484" y="108"/>
                    <a:pt x="484" y="242"/>
                  </a:cubicBezTo>
                  <a:cubicBezTo>
                    <a:pt x="484" y="285"/>
                    <a:pt x="472" y="327"/>
                    <a:pt x="451" y="364"/>
                  </a:cubicBezTo>
                  <a:lnTo>
                    <a:pt x="444" y="376"/>
                  </a:lnTo>
                  <a:close/>
                  <a:moveTo>
                    <a:pt x="67" y="329"/>
                  </a:moveTo>
                  <a:lnTo>
                    <a:pt x="67" y="329"/>
                  </a:lnTo>
                  <a:lnTo>
                    <a:pt x="417" y="329"/>
                  </a:lnTo>
                  <a:cubicBezTo>
                    <a:pt x="430" y="302"/>
                    <a:pt x="437" y="272"/>
                    <a:pt x="437" y="242"/>
                  </a:cubicBezTo>
                  <a:cubicBezTo>
                    <a:pt x="437" y="134"/>
                    <a:pt x="350" y="46"/>
                    <a:pt x="242" y="46"/>
                  </a:cubicBezTo>
                  <a:cubicBezTo>
                    <a:pt x="134" y="46"/>
                    <a:pt x="46" y="134"/>
                    <a:pt x="46" y="242"/>
                  </a:cubicBezTo>
                  <a:cubicBezTo>
                    <a:pt x="46" y="272"/>
                    <a:pt x="53" y="302"/>
                    <a:pt x="67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" name="Oval 341"/>
            <p:cNvSpPr>
              <a:spLocks noChangeArrowheads="1"/>
            </p:cNvSpPr>
            <p:nvPr/>
          </p:nvSpPr>
          <p:spPr bwMode="auto">
            <a:xfrm>
              <a:off x="2384425" y="112713"/>
              <a:ext cx="50800" cy="33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" name="Freeform 342"/>
            <p:cNvSpPr>
              <a:spLocks/>
            </p:cNvSpPr>
            <p:nvPr/>
          </p:nvSpPr>
          <p:spPr bwMode="auto">
            <a:xfrm>
              <a:off x="2405063" y="28575"/>
              <a:ext cx="38100" cy="73025"/>
            </a:xfrm>
            <a:custGeom>
              <a:avLst/>
              <a:gdLst>
                <a:gd name="T0" fmla="*/ 20 w 108"/>
                <a:gd name="T1" fmla="*/ 201 h 201"/>
                <a:gd name="T2" fmla="*/ 12 w 108"/>
                <a:gd name="T3" fmla="*/ 199 h 201"/>
                <a:gd name="T4" fmla="*/ 4 w 108"/>
                <a:gd name="T5" fmla="*/ 173 h 201"/>
                <a:gd name="T6" fmla="*/ 74 w 108"/>
                <a:gd name="T7" fmla="*/ 13 h 201"/>
                <a:gd name="T8" fmla="*/ 97 w 108"/>
                <a:gd name="T9" fmla="*/ 5 h 201"/>
                <a:gd name="T10" fmla="*/ 104 w 108"/>
                <a:gd name="T11" fmla="*/ 31 h 201"/>
                <a:gd name="T12" fmla="*/ 35 w 108"/>
                <a:gd name="T13" fmla="*/ 190 h 201"/>
                <a:gd name="T14" fmla="*/ 20 w 108"/>
                <a:gd name="T1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1">
                  <a:moveTo>
                    <a:pt x="20" y="201"/>
                  </a:moveTo>
                  <a:cubicBezTo>
                    <a:pt x="17" y="201"/>
                    <a:pt x="14" y="200"/>
                    <a:pt x="12" y="199"/>
                  </a:cubicBezTo>
                  <a:cubicBezTo>
                    <a:pt x="4" y="194"/>
                    <a:pt x="0" y="183"/>
                    <a:pt x="4" y="173"/>
                  </a:cubicBezTo>
                  <a:lnTo>
                    <a:pt x="74" y="13"/>
                  </a:lnTo>
                  <a:cubicBezTo>
                    <a:pt x="78" y="4"/>
                    <a:pt x="88" y="0"/>
                    <a:pt x="97" y="5"/>
                  </a:cubicBezTo>
                  <a:cubicBezTo>
                    <a:pt x="105" y="9"/>
                    <a:pt x="108" y="21"/>
                    <a:pt x="104" y="31"/>
                  </a:cubicBezTo>
                  <a:lnTo>
                    <a:pt x="35" y="190"/>
                  </a:lnTo>
                  <a:cubicBezTo>
                    <a:pt x="32" y="197"/>
                    <a:pt x="26" y="201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" name="Rectangle 343"/>
            <p:cNvSpPr>
              <a:spLocks noChangeArrowheads="1"/>
            </p:cNvSpPr>
            <p:nvPr/>
          </p:nvSpPr>
          <p:spPr bwMode="auto">
            <a:xfrm>
              <a:off x="2401888" y="10477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" name="Freeform 344"/>
            <p:cNvSpPr>
              <a:spLocks noEditPoints="1"/>
            </p:cNvSpPr>
            <p:nvPr/>
          </p:nvSpPr>
          <p:spPr bwMode="auto">
            <a:xfrm>
              <a:off x="2330450" y="-3175"/>
              <a:ext cx="158750" cy="112713"/>
            </a:xfrm>
            <a:custGeom>
              <a:avLst/>
              <a:gdLst>
                <a:gd name="T0" fmla="*/ 387 w 443"/>
                <a:gd name="T1" fmla="*/ 279 h 311"/>
                <a:gd name="T2" fmla="*/ 19 w 443"/>
                <a:gd name="T3" fmla="*/ 310 h 311"/>
                <a:gd name="T4" fmla="*/ 56 w 443"/>
                <a:gd name="T5" fmla="*/ 279 h 311"/>
                <a:gd name="T6" fmla="*/ 436 w 443"/>
                <a:gd name="T7" fmla="*/ 278 h 311"/>
                <a:gd name="T8" fmla="*/ 394 w 443"/>
                <a:gd name="T9" fmla="*/ 253 h 311"/>
                <a:gd name="T10" fmla="*/ 7 w 443"/>
                <a:gd name="T11" fmla="*/ 278 h 311"/>
                <a:gd name="T12" fmla="*/ 49 w 443"/>
                <a:gd name="T13" fmla="*/ 253 h 311"/>
                <a:gd name="T14" fmla="*/ 442 w 443"/>
                <a:gd name="T15" fmla="*/ 244 h 311"/>
                <a:gd name="T16" fmla="*/ 397 w 443"/>
                <a:gd name="T17" fmla="*/ 226 h 311"/>
                <a:gd name="T18" fmla="*/ 1 w 443"/>
                <a:gd name="T19" fmla="*/ 244 h 311"/>
                <a:gd name="T20" fmla="*/ 47 w 443"/>
                <a:gd name="T21" fmla="*/ 225 h 311"/>
                <a:gd name="T22" fmla="*/ 397 w 443"/>
                <a:gd name="T23" fmla="*/ 212 h 311"/>
                <a:gd name="T24" fmla="*/ 441 w 443"/>
                <a:gd name="T25" fmla="*/ 193 h 311"/>
                <a:gd name="T26" fmla="*/ 47 w 443"/>
                <a:gd name="T27" fmla="*/ 212 h 311"/>
                <a:gd name="T28" fmla="*/ 2 w 443"/>
                <a:gd name="T29" fmla="*/ 192 h 311"/>
                <a:gd name="T30" fmla="*/ 393 w 443"/>
                <a:gd name="T31" fmla="*/ 185 h 311"/>
                <a:gd name="T32" fmla="*/ 434 w 443"/>
                <a:gd name="T33" fmla="*/ 159 h 311"/>
                <a:gd name="T34" fmla="*/ 51 w 443"/>
                <a:gd name="T35" fmla="*/ 185 h 311"/>
                <a:gd name="T36" fmla="*/ 9 w 443"/>
                <a:gd name="T37" fmla="*/ 158 h 311"/>
                <a:gd name="T38" fmla="*/ 385 w 443"/>
                <a:gd name="T39" fmla="*/ 159 h 311"/>
                <a:gd name="T40" fmla="*/ 422 w 443"/>
                <a:gd name="T41" fmla="*/ 127 h 311"/>
                <a:gd name="T42" fmla="*/ 58 w 443"/>
                <a:gd name="T43" fmla="*/ 159 h 311"/>
                <a:gd name="T44" fmla="*/ 22 w 443"/>
                <a:gd name="T45" fmla="*/ 126 h 311"/>
                <a:gd name="T46" fmla="*/ 374 w 443"/>
                <a:gd name="T47" fmla="*/ 135 h 311"/>
                <a:gd name="T48" fmla="*/ 405 w 443"/>
                <a:gd name="T49" fmla="*/ 97 h 311"/>
                <a:gd name="T50" fmla="*/ 70 w 443"/>
                <a:gd name="T51" fmla="*/ 134 h 311"/>
                <a:gd name="T52" fmla="*/ 39 w 443"/>
                <a:gd name="T53" fmla="*/ 97 h 311"/>
                <a:gd name="T54" fmla="*/ 358 w 443"/>
                <a:gd name="T55" fmla="*/ 112 h 311"/>
                <a:gd name="T56" fmla="*/ 383 w 443"/>
                <a:gd name="T57" fmla="*/ 70 h 311"/>
                <a:gd name="T58" fmla="*/ 85 w 443"/>
                <a:gd name="T59" fmla="*/ 112 h 311"/>
                <a:gd name="T60" fmla="*/ 60 w 443"/>
                <a:gd name="T61" fmla="*/ 70 h 311"/>
                <a:gd name="T62" fmla="*/ 340 w 443"/>
                <a:gd name="T63" fmla="*/ 92 h 311"/>
                <a:gd name="T64" fmla="*/ 358 w 443"/>
                <a:gd name="T65" fmla="*/ 47 h 311"/>
                <a:gd name="T66" fmla="*/ 104 w 443"/>
                <a:gd name="T67" fmla="*/ 92 h 311"/>
                <a:gd name="T68" fmla="*/ 86 w 443"/>
                <a:gd name="T69" fmla="*/ 47 h 311"/>
                <a:gd name="T70" fmla="*/ 318 w 443"/>
                <a:gd name="T71" fmla="*/ 76 h 311"/>
                <a:gd name="T72" fmla="*/ 329 w 443"/>
                <a:gd name="T73" fmla="*/ 28 h 311"/>
                <a:gd name="T74" fmla="*/ 126 w 443"/>
                <a:gd name="T75" fmla="*/ 75 h 311"/>
                <a:gd name="T76" fmla="*/ 115 w 443"/>
                <a:gd name="T77" fmla="*/ 28 h 311"/>
                <a:gd name="T78" fmla="*/ 295 w 443"/>
                <a:gd name="T79" fmla="*/ 62 h 311"/>
                <a:gd name="T80" fmla="*/ 298 w 443"/>
                <a:gd name="T81" fmla="*/ 14 h 311"/>
                <a:gd name="T82" fmla="*/ 149 w 443"/>
                <a:gd name="T83" fmla="*/ 62 h 311"/>
                <a:gd name="T84" fmla="*/ 146 w 443"/>
                <a:gd name="T85" fmla="*/ 13 h 311"/>
                <a:gd name="T86" fmla="*/ 269 w 443"/>
                <a:gd name="T87" fmla="*/ 53 h 311"/>
                <a:gd name="T88" fmla="*/ 265 w 443"/>
                <a:gd name="T89" fmla="*/ 4 h 311"/>
                <a:gd name="T90" fmla="*/ 175 w 443"/>
                <a:gd name="T91" fmla="*/ 53 h 311"/>
                <a:gd name="T92" fmla="*/ 179 w 443"/>
                <a:gd name="T93" fmla="*/ 4 h 311"/>
                <a:gd name="T94" fmla="*/ 242 w 443"/>
                <a:gd name="T95" fmla="*/ 48 h 311"/>
                <a:gd name="T96" fmla="*/ 231 w 443"/>
                <a:gd name="T97" fmla="*/ 0 h 311"/>
                <a:gd name="T98" fmla="*/ 202 w 443"/>
                <a:gd name="T99" fmla="*/ 48 h 311"/>
                <a:gd name="T100" fmla="*/ 213 w 443"/>
                <a:gd name="T10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3" h="311">
                  <a:moveTo>
                    <a:pt x="425" y="311"/>
                  </a:moveTo>
                  <a:lnTo>
                    <a:pt x="382" y="292"/>
                  </a:lnTo>
                  <a:cubicBezTo>
                    <a:pt x="384" y="288"/>
                    <a:pt x="386" y="284"/>
                    <a:pt x="387" y="279"/>
                  </a:cubicBezTo>
                  <a:lnTo>
                    <a:pt x="431" y="295"/>
                  </a:lnTo>
                  <a:cubicBezTo>
                    <a:pt x="429" y="300"/>
                    <a:pt x="427" y="305"/>
                    <a:pt x="425" y="311"/>
                  </a:cubicBezTo>
                  <a:close/>
                  <a:moveTo>
                    <a:pt x="19" y="310"/>
                  </a:moveTo>
                  <a:lnTo>
                    <a:pt x="19" y="310"/>
                  </a:lnTo>
                  <a:cubicBezTo>
                    <a:pt x="16" y="305"/>
                    <a:pt x="14" y="299"/>
                    <a:pt x="12" y="294"/>
                  </a:cubicBezTo>
                  <a:lnTo>
                    <a:pt x="56" y="279"/>
                  </a:lnTo>
                  <a:cubicBezTo>
                    <a:pt x="58" y="283"/>
                    <a:pt x="59" y="287"/>
                    <a:pt x="61" y="292"/>
                  </a:cubicBezTo>
                  <a:lnTo>
                    <a:pt x="19" y="310"/>
                  </a:lnTo>
                  <a:close/>
                  <a:moveTo>
                    <a:pt x="436" y="278"/>
                  </a:moveTo>
                  <a:lnTo>
                    <a:pt x="436" y="278"/>
                  </a:lnTo>
                  <a:lnTo>
                    <a:pt x="391" y="266"/>
                  </a:lnTo>
                  <a:cubicBezTo>
                    <a:pt x="392" y="262"/>
                    <a:pt x="393" y="257"/>
                    <a:pt x="394" y="253"/>
                  </a:cubicBezTo>
                  <a:lnTo>
                    <a:pt x="440" y="261"/>
                  </a:lnTo>
                  <a:cubicBezTo>
                    <a:pt x="439" y="267"/>
                    <a:pt x="438" y="273"/>
                    <a:pt x="436" y="278"/>
                  </a:cubicBezTo>
                  <a:close/>
                  <a:moveTo>
                    <a:pt x="7" y="278"/>
                  </a:moveTo>
                  <a:lnTo>
                    <a:pt x="7" y="278"/>
                  </a:lnTo>
                  <a:cubicBezTo>
                    <a:pt x="6" y="272"/>
                    <a:pt x="5" y="266"/>
                    <a:pt x="4" y="261"/>
                  </a:cubicBezTo>
                  <a:lnTo>
                    <a:pt x="49" y="253"/>
                  </a:lnTo>
                  <a:cubicBezTo>
                    <a:pt x="50" y="257"/>
                    <a:pt x="51" y="261"/>
                    <a:pt x="52" y="266"/>
                  </a:cubicBezTo>
                  <a:lnTo>
                    <a:pt x="7" y="278"/>
                  </a:lnTo>
                  <a:close/>
                  <a:moveTo>
                    <a:pt x="442" y="244"/>
                  </a:moveTo>
                  <a:lnTo>
                    <a:pt x="442" y="244"/>
                  </a:lnTo>
                  <a:lnTo>
                    <a:pt x="396" y="240"/>
                  </a:lnTo>
                  <a:cubicBezTo>
                    <a:pt x="396" y="235"/>
                    <a:pt x="397" y="230"/>
                    <a:pt x="397" y="226"/>
                  </a:cubicBezTo>
                  <a:lnTo>
                    <a:pt x="443" y="227"/>
                  </a:lnTo>
                  <a:cubicBezTo>
                    <a:pt x="443" y="233"/>
                    <a:pt x="443" y="239"/>
                    <a:pt x="442" y="244"/>
                  </a:cubicBezTo>
                  <a:close/>
                  <a:moveTo>
                    <a:pt x="1" y="244"/>
                  </a:moveTo>
                  <a:lnTo>
                    <a:pt x="1" y="244"/>
                  </a:lnTo>
                  <a:cubicBezTo>
                    <a:pt x="1" y="238"/>
                    <a:pt x="0" y="232"/>
                    <a:pt x="0" y="226"/>
                  </a:cubicBezTo>
                  <a:lnTo>
                    <a:pt x="47" y="225"/>
                  </a:lnTo>
                  <a:cubicBezTo>
                    <a:pt x="47" y="230"/>
                    <a:pt x="47" y="235"/>
                    <a:pt x="48" y="239"/>
                  </a:cubicBezTo>
                  <a:lnTo>
                    <a:pt x="1" y="244"/>
                  </a:lnTo>
                  <a:close/>
                  <a:moveTo>
                    <a:pt x="397" y="212"/>
                  </a:moveTo>
                  <a:lnTo>
                    <a:pt x="397" y="212"/>
                  </a:lnTo>
                  <a:cubicBezTo>
                    <a:pt x="396" y="208"/>
                    <a:pt x="396" y="203"/>
                    <a:pt x="395" y="199"/>
                  </a:cubicBezTo>
                  <a:lnTo>
                    <a:pt x="441" y="193"/>
                  </a:lnTo>
                  <a:cubicBezTo>
                    <a:pt x="442" y="198"/>
                    <a:pt x="443" y="204"/>
                    <a:pt x="443" y="210"/>
                  </a:cubicBezTo>
                  <a:lnTo>
                    <a:pt x="397" y="21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1" y="209"/>
                  </a:lnTo>
                  <a:cubicBezTo>
                    <a:pt x="1" y="204"/>
                    <a:pt x="1" y="198"/>
                    <a:pt x="2" y="192"/>
                  </a:cubicBezTo>
                  <a:lnTo>
                    <a:pt x="48" y="198"/>
                  </a:lnTo>
                  <a:cubicBezTo>
                    <a:pt x="48" y="203"/>
                    <a:pt x="47" y="207"/>
                    <a:pt x="47" y="212"/>
                  </a:cubicBezTo>
                  <a:close/>
                  <a:moveTo>
                    <a:pt x="393" y="185"/>
                  </a:moveTo>
                  <a:lnTo>
                    <a:pt x="393" y="185"/>
                  </a:lnTo>
                  <a:cubicBezTo>
                    <a:pt x="392" y="181"/>
                    <a:pt x="391" y="176"/>
                    <a:pt x="390" y="172"/>
                  </a:cubicBezTo>
                  <a:lnTo>
                    <a:pt x="434" y="159"/>
                  </a:lnTo>
                  <a:cubicBezTo>
                    <a:pt x="436" y="164"/>
                    <a:pt x="437" y="170"/>
                    <a:pt x="439" y="176"/>
                  </a:cubicBezTo>
                  <a:lnTo>
                    <a:pt x="393" y="185"/>
                  </a:lnTo>
                  <a:close/>
                  <a:moveTo>
                    <a:pt x="51" y="185"/>
                  </a:moveTo>
                  <a:lnTo>
                    <a:pt x="51" y="185"/>
                  </a:lnTo>
                  <a:lnTo>
                    <a:pt x="5" y="175"/>
                  </a:lnTo>
                  <a:cubicBezTo>
                    <a:pt x="6" y="170"/>
                    <a:pt x="8" y="164"/>
                    <a:pt x="9" y="158"/>
                  </a:cubicBezTo>
                  <a:lnTo>
                    <a:pt x="54" y="172"/>
                  </a:lnTo>
                  <a:cubicBezTo>
                    <a:pt x="53" y="176"/>
                    <a:pt x="52" y="180"/>
                    <a:pt x="51" y="185"/>
                  </a:cubicBezTo>
                  <a:close/>
                  <a:moveTo>
                    <a:pt x="385" y="159"/>
                  </a:moveTo>
                  <a:lnTo>
                    <a:pt x="385" y="159"/>
                  </a:lnTo>
                  <a:cubicBezTo>
                    <a:pt x="384" y="155"/>
                    <a:pt x="382" y="151"/>
                    <a:pt x="380" y="147"/>
                  </a:cubicBezTo>
                  <a:lnTo>
                    <a:pt x="422" y="127"/>
                  </a:lnTo>
                  <a:cubicBezTo>
                    <a:pt x="425" y="132"/>
                    <a:pt x="427" y="137"/>
                    <a:pt x="429" y="143"/>
                  </a:cubicBezTo>
                  <a:lnTo>
                    <a:pt x="385" y="159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15" y="142"/>
                  </a:lnTo>
                  <a:cubicBezTo>
                    <a:pt x="17" y="137"/>
                    <a:pt x="19" y="131"/>
                    <a:pt x="22" y="126"/>
                  </a:cubicBezTo>
                  <a:lnTo>
                    <a:pt x="64" y="146"/>
                  </a:lnTo>
                  <a:cubicBezTo>
                    <a:pt x="62" y="150"/>
                    <a:pt x="60" y="155"/>
                    <a:pt x="58" y="159"/>
                  </a:cubicBezTo>
                  <a:close/>
                  <a:moveTo>
                    <a:pt x="374" y="135"/>
                  </a:moveTo>
                  <a:lnTo>
                    <a:pt x="374" y="135"/>
                  </a:lnTo>
                  <a:cubicBezTo>
                    <a:pt x="371" y="131"/>
                    <a:pt x="369" y="127"/>
                    <a:pt x="366" y="123"/>
                  </a:cubicBezTo>
                  <a:lnTo>
                    <a:pt x="405" y="97"/>
                  </a:lnTo>
                  <a:cubicBezTo>
                    <a:pt x="408" y="102"/>
                    <a:pt x="411" y="107"/>
                    <a:pt x="414" y="112"/>
                  </a:cubicBezTo>
                  <a:lnTo>
                    <a:pt x="374" y="135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30" y="111"/>
                  </a:lnTo>
                  <a:cubicBezTo>
                    <a:pt x="33" y="106"/>
                    <a:pt x="36" y="101"/>
                    <a:pt x="39" y="97"/>
                  </a:cubicBezTo>
                  <a:lnTo>
                    <a:pt x="77" y="123"/>
                  </a:lnTo>
                  <a:cubicBezTo>
                    <a:pt x="75" y="127"/>
                    <a:pt x="72" y="130"/>
                    <a:pt x="70" y="134"/>
                  </a:cubicBezTo>
                  <a:close/>
                  <a:moveTo>
                    <a:pt x="358" y="112"/>
                  </a:moveTo>
                  <a:lnTo>
                    <a:pt x="358" y="112"/>
                  </a:lnTo>
                  <a:cubicBezTo>
                    <a:pt x="356" y="109"/>
                    <a:pt x="353" y="105"/>
                    <a:pt x="349" y="102"/>
                  </a:cubicBezTo>
                  <a:lnTo>
                    <a:pt x="383" y="70"/>
                  </a:lnTo>
                  <a:cubicBezTo>
                    <a:pt x="387" y="74"/>
                    <a:pt x="391" y="79"/>
                    <a:pt x="395" y="83"/>
                  </a:cubicBezTo>
                  <a:lnTo>
                    <a:pt x="358" y="112"/>
                  </a:lnTo>
                  <a:close/>
                  <a:moveTo>
                    <a:pt x="85" y="112"/>
                  </a:moveTo>
                  <a:lnTo>
                    <a:pt x="85" y="112"/>
                  </a:lnTo>
                  <a:lnTo>
                    <a:pt x="49" y="83"/>
                  </a:lnTo>
                  <a:cubicBezTo>
                    <a:pt x="53" y="78"/>
                    <a:pt x="57" y="74"/>
                    <a:pt x="60" y="70"/>
                  </a:cubicBezTo>
                  <a:lnTo>
                    <a:pt x="94" y="102"/>
                  </a:lnTo>
                  <a:cubicBezTo>
                    <a:pt x="91" y="105"/>
                    <a:pt x="88" y="108"/>
                    <a:pt x="85" y="112"/>
                  </a:cubicBezTo>
                  <a:close/>
                  <a:moveTo>
                    <a:pt x="340" y="92"/>
                  </a:moveTo>
                  <a:lnTo>
                    <a:pt x="340" y="92"/>
                  </a:lnTo>
                  <a:cubicBezTo>
                    <a:pt x="336" y="89"/>
                    <a:pt x="333" y="86"/>
                    <a:pt x="329" y="84"/>
                  </a:cubicBezTo>
                  <a:lnTo>
                    <a:pt x="358" y="47"/>
                  </a:lnTo>
                  <a:cubicBezTo>
                    <a:pt x="363" y="50"/>
                    <a:pt x="367" y="54"/>
                    <a:pt x="371" y="58"/>
                  </a:cubicBezTo>
                  <a:lnTo>
                    <a:pt x="340" y="92"/>
                  </a:lnTo>
                  <a:close/>
                  <a:moveTo>
                    <a:pt x="104" y="92"/>
                  </a:moveTo>
                  <a:lnTo>
                    <a:pt x="104" y="92"/>
                  </a:lnTo>
                  <a:lnTo>
                    <a:pt x="73" y="58"/>
                  </a:lnTo>
                  <a:cubicBezTo>
                    <a:pt x="77" y="54"/>
                    <a:pt x="81" y="50"/>
                    <a:pt x="86" y="47"/>
                  </a:cubicBezTo>
                  <a:lnTo>
                    <a:pt x="115" y="83"/>
                  </a:lnTo>
                  <a:cubicBezTo>
                    <a:pt x="111" y="86"/>
                    <a:pt x="107" y="89"/>
                    <a:pt x="104" y="92"/>
                  </a:cubicBezTo>
                  <a:close/>
                  <a:moveTo>
                    <a:pt x="318" y="76"/>
                  </a:moveTo>
                  <a:lnTo>
                    <a:pt x="318" y="76"/>
                  </a:lnTo>
                  <a:cubicBezTo>
                    <a:pt x="315" y="73"/>
                    <a:pt x="311" y="71"/>
                    <a:pt x="307" y="69"/>
                  </a:cubicBezTo>
                  <a:lnTo>
                    <a:pt x="329" y="28"/>
                  </a:lnTo>
                  <a:cubicBezTo>
                    <a:pt x="334" y="31"/>
                    <a:pt x="339" y="34"/>
                    <a:pt x="344" y="37"/>
                  </a:cubicBezTo>
                  <a:lnTo>
                    <a:pt x="318" y="76"/>
                  </a:lnTo>
                  <a:close/>
                  <a:moveTo>
                    <a:pt x="126" y="75"/>
                  </a:moveTo>
                  <a:lnTo>
                    <a:pt x="126" y="75"/>
                  </a:lnTo>
                  <a:lnTo>
                    <a:pt x="100" y="37"/>
                  </a:lnTo>
                  <a:cubicBezTo>
                    <a:pt x="105" y="33"/>
                    <a:pt x="110" y="30"/>
                    <a:pt x="115" y="28"/>
                  </a:cubicBezTo>
                  <a:lnTo>
                    <a:pt x="137" y="68"/>
                  </a:lnTo>
                  <a:cubicBezTo>
                    <a:pt x="133" y="71"/>
                    <a:pt x="129" y="73"/>
                    <a:pt x="126" y="75"/>
                  </a:cubicBezTo>
                  <a:close/>
                  <a:moveTo>
                    <a:pt x="295" y="62"/>
                  </a:moveTo>
                  <a:lnTo>
                    <a:pt x="295" y="62"/>
                  </a:lnTo>
                  <a:cubicBezTo>
                    <a:pt x="290" y="61"/>
                    <a:pt x="286" y="59"/>
                    <a:pt x="282" y="57"/>
                  </a:cubicBezTo>
                  <a:lnTo>
                    <a:pt x="298" y="14"/>
                  </a:lnTo>
                  <a:cubicBezTo>
                    <a:pt x="303" y="16"/>
                    <a:pt x="309" y="18"/>
                    <a:pt x="314" y="20"/>
                  </a:cubicBezTo>
                  <a:lnTo>
                    <a:pt x="295" y="62"/>
                  </a:lnTo>
                  <a:close/>
                  <a:moveTo>
                    <a:pt x="149" y="62"/>
                  </a:moveTo>
                  <a:lnTo>
                    <a:pt x="149" y="62"/>
                  </a:lnTo>
                  <a:lnTo>
                    <a:pt x="130" y="20"/>
                  </a:lnTo>
                  <a:cubicBezTo>
                    <a:pt x="135" y="18"/>
                    <a:pt x="141" y="15"/>
                    <a:pt x="146" y="13"/>
                  </a:cubicBezTo>
                  <a:lnTo>
                    <a:pt x="162" y="57"/>
                  </a:lnTo>
                  <a:cubicBezTo>
                    <a:pt x="158" y="59"/>
                    <a:pt x="154" y="60"/>
                    <a:pt x="149" y="62"/>
                  </a:cubicBezTo>
                  <a:close/>
                  <a:moveTo>
                    <a:pt x="269" y="53"/>
                  </a:moveTo>
                  <a:lnTo>
                    <a:pt x="269" y="53"/>
                  </a:lnTo>
                  <a:cubicBezTo>
                    <a:pt x="265" y="52"/>
                    <a:pt x="260" y="51"/>
                    <a:pt x="256" y="50"/>
                  </a:cubicBezTo>
                  <a:lnTo>
                    <a:pt x="265" y="4"/>
                  </a:lnTo>
                  <a:cubicBezTo>
                    <a:pt x="270" y="5"/>
                    <a:pt x="276" y="7"/>
                    <a:pt x="282" y="8"/>
                  </a:cubicBezTo>
                  <a:lnTo>
                    <a:pt x="269" y="5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63" y="8"/>
                  </a:lnTo>
                  <a:cubicBezTo>
                    <a:pt x="168" y="7"/>
                    <a:pt x="174" y="5"/>
                    <a:pt x="179" y="4"/>
                  </a:cubicBezTo>
                  <a:lnTo>
                    <a:pt x="188" y="50"/>
                  </a:lnTo>
                  <a:cubicBezTo>
                    <a:pt x="184" y="51"/>
                    <a:pt x="179" y="52"/>
                    <a:pt x="175" y="53"/>
                  </a:cubicBezTo>
                  <a:close/>
                  <a:moveTo>
                    <a:pt x="242" y="48"/>
                  </a:moveTo>
                  <a:lnTo>
                    <a:pt x="242" y="48"/>
                  </a:lnTo>
                  <a:cubicBezTo>
                    <a:pt x="238" y="47"/>
                    <a:pt x="233" y="47"/>
                    <a:pt x="229" y="47"/>
                  </a:cubicBezTo>
                  <a:lnTo>
                    <a:pt x="231" y="0"/>
                  </a:lnTo>
                  <a:cubicBezTo>
                    <a:pt x="236" y="1"/>
                    <a:pt x="242" y="1"/>
                    <a:pt x="248" y="2"/>
                  </a:cubicBezTo>
                  <a:lnTo>
                    <a:pt x="242" y="48"/>
                  </a:lnTo>
                  <a:close/>
                  <a:moveTo>
                    <a:pt x="202" y="48"/>
                  </a:moveTo>
                  <a:lnTo>
                    <a:pt x="202" y="48"/>
                  </a:lnTo>
                  <a:lnTo>
                    <a:pt x="196" y="2"/>
                  </a:lnTo>
                  <a:cubicBezTo>
                    <a:pt x="202" y="1"/>
                    <a:pt x="208" y="0"/>
                    <a:pt x="213" y="0"/>
                  </a:cubicBezTo>
                  <a:lnTo>
                    <a:pt x="215" y="47"/>
                  </a:lnTo>
                  <a:cubicBezTo>
                    <a:pt x="211" y="47"/>
                    <a:pt x="206" y="47"/>
                    <a:pt x="2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" name="Freeform 345"/>
            <p:cNvSpPr>
              <a:spLocks noEditPoints="1"/>
            </p:cNvSpPr>
            <p:nvPr/>
          </p:nvSpPr>
          <p:spPr bwMode="auto">
            <a:xfrm>
              <a:off x="2357438" y="104775"/>
              <a:ext cx="106363" cy="17463"/>
            </a:xfrm>
            <a:custGeom>
              <a:avLst/>
              <a:gdLst>
                <a:gd name="T0" fmla="*/ 296 w 296"/>
                <a:gd name="T1" fmla="*/ 46 h 46"/>
                <a:gd name="T2" fmla="*/ 280 w 296"/>
                <a:gd name="T3" fmla="*/ 46 h 46"/>
                <a:gd name="T4" fmla="*/ 280 w 296"/>
                <a:gd name="T5" fmla="*/ 0 h 46"/>
                <a:gd name="T6" fmla="*/ 296 w 296"/>
                <a:gd name="T7" fmla="*/ 0 h 46"/>
                <a:gd name="T8" fmla="*/ 296 w 296"/>
                <a:gd name="T9" fmla="*/ 46 h 46"/>
                <a:gd name="T10" fmla="*/ 264 w 296"/>
                <a:gd name="T11" fmla="*/ 46 h 46"/>
                <a:gd name="T12" fmla="*/ 264 w 296"/>
                <a:gd name="T13" fmla="*/ 46 h 46"/>
                <a:gd name="T14" fmla="*/ 249 w 296"/>
                <a:gd name="T15" fmla="*/ 46 h 46"/>
                <a:gd name="T16" fmla="*/ 249 w 296"/>
                <a:gd name="T17" fmla="*/ 0 h 46"/>
                <a:gd name="T18" fmla="*/ 264 w 296"/>
                <a:gd name="T19" fmla="*/ 0 h 46"/>
                <a:gd name="T20" fmla="*/ 264 w 296"/>
                <a:gd name="T21" fmla="*/ 46 h 46"/>
                <a:gd name="T22" fmla="*/ 233 w 296"/>
                <a:gd name="T23" fmla="*/ 46 h 46"/>
                <a:gd name="T24" fmla="*/ 233 w 296"/>
                <a:gd name="T25" fmla="*/ 46 h 46"/>
                <a:gd name="T26" fmla="*/ 218 w 296"/>
                <a:gd name="T27" fmla="*/ 46 h 46"/>
                <a:gd name="T28" fmla="*/ 218 w 296"/>
                <a:gd name="T29" fmla="*/ 0 h 46"/>
                <a:gd name="T30" fmla="*/ 233 w 296"/>
                <a:gd name="T31" fmla="*/ 0 h 46"/>
                <a:gd name="T32" fmla="*/ 233 w 296"/>
                <a:gd name="T33" fmla="*/ 46 h 46"/>
                <a:gd name="T34" fmla="*/ 202 w 296"/>
                <a:gd name="T35" fmla="*/ 46 h 46"/>
                <a:gd name="T36" fmla="*/ 202 w 296"/>
                <a:gd name="T37" fmla="*/ 46 h 46"/>
                <a:gd name="T38" fmla="*/ 187 w 296"/>
                <a:gd name="T39" fmla="*/ 46 h 46"/>
                <a:gd name="T40" fmla="*/ 187 w 296"/>
                <a:gd name="T41" fmla="*/ 0 h 46"/>
                <a:gd name="T42" fmla="*/ 202 w 296"/>
                <a:gd name="T43" fmla="*/ 0 h 46"/>
                <a:gd name="T44" fmla="*/ 202 w 296"/>
                <a:gd name="T45" fmla="*/ 46 h 46"/>
                <a:gd name="T46" fmla="*/ 171 w 296"/>
                <a:gd name="T47" fmla="*/ 46 h 46"/>
                <a:gd name="T48" fmla="*/ 171 w 296"/>
                <a:gd name="T49" fmla="*/ 46 h 46"/>
                <a:gd name="T50" fmla="*/ 156 w 296"/>
                <a:gd name="T51" fmla="*/ 46 h 46"/>
                <a:gd name="T52" fmla="*/ 156 w 296"/>
                <a:gd name="T53" fmla="*/ 0 h 46"/>
                <a:gd name="T54" fmla="*/ 171 w 296"/>
                <a:gd name="T55" fmla="*/ 0 h 46"/>
                <a:gd name="T56" fmla="*/ 171 w 296"/>
                <a:gd name="T57" fmla="*/ 46 h 46"/>
                <a:gd name="T58" fmla="*/ 140 w 296"/>
                <a:gd name="T59" fmla="*/ 46 h 46"/>
                <a:gd name="T60" fmla="*/ 140 w 296"/>
                <a:gd name="T61" fmla="*/ 46 h 46"/>
                <a:gd name="T62" fmla="*/ 124 w 296"/>
                <a:gd name="T63" fmla="*/ 46 h 46"/>
                <a:gd name="T64" fmla="*/ 124 w 296"/>
                <a:gd name="T65" fmla="*/ 0 h 46"/>
                <a:gd name="T66" fmla="*/ 140 w 296"/>
                <a:gd name="T67" fmla="*/ 0 h 46"/>
                <a:gd name="T68" fmla="*/ 140 w 296"/>
                <a:gd name="T69" fmla="*/ 46 h 46"/>
                <a:gd name="T70" fmla="*/ 109 w 296"/>
                <a:gd name="T71" fmla="*/ 46 h 46"/>
                <a:gd name="T72" fmla="*/ 109 w 296"/>
                <a:gd name="T73" fmla="*/ 46 h 46"/>
                <a:gd name="T74" fmla="*/ 93 w 296"/>
                <a:gd name="T75" fmla="*/ 46 h 46"/>
                <a:gd name="T76" fmla="*/ 93 w 296"/>
                <a:gd name="T77" fmla="*/ 0 h 46"/>
                <a:gd name="T78" fmla="*/ 109 w 296"/>
                <a:gd name="T79" fmla="*/ 0 h 46"/>
                <a:gd name="T80" fmla="*/ 109 w 296"/>
                <a:gd name="T81" fmla="*/ 46 h 46"/>
                <a:gd name="T82" fmla="*/ 78 w 296"/>
                <a:gd name="T83" fmla="*/ 46 h 46"/>
                <a:gd name="T84" fmla="*/ 78 w 296"/>
                <a:gd name="T85" fmla="*/ 46 h 46"/>
                <a:gd name="T86" fmla="*/ 62 w 296"/>
                <a:gd name="T87" fmla="*/ 46 h 46"/>
                <a:gd name="T88" fmla="*/ 62 w 296"/>
                <a:gd name="T89" fmla="*/ 0 h 46"/>
                <a:gd name="T90" fmla="*/ 78 w 296"/>
                <a:gd name="T91" fmla="*/ 0 h 46"/>
                <a:gd name="T92" fmla="*/ 78 w 296"/>
                <a:gd name="T93" fmla="*/ 46 h 46"/>
                <a:gd name="T94" fmla="*/ 47 w 296"/>
                <a:gd name="T95" fmla="*/ 46 h 46"/>
                <a:gd name="T96" fmla="*/ 47 w 296"/>
                <a:gd name="T97" fmla="*/ 46 h 46"/>
                <a:gd name="T98" fmla="*/ 31 w 296"/>
                <a:gd name="T99" fmla="*/ 46 h 46"/>
                <a:gd name="T100" fmla="*/ 31 w 296"/>
                <a:gd name="T101" fmla="*/ 0 h 46"/>
                <a:gd name="T102" fmla="*/ 47 w 296"/>
                <a:gd name="T103" fmla="*/ 0 h 46"/>
                <a:gd name="T104" fmla="*/ 47 w 296"/>
                <a:gd name="T105" fmla="*/ 46 h 46"/>
                <a:gd name="T106" fmla="*/ 16 w 296"/>
                <a:gd name="T107" fmla="*/ 46 h 46"/>
                <a:gd name="T108" fmla="*/ 16 w 296"/>
                <a:gd name="T109" fmla="*/ 46 h 46"/>
                <a:gd name="T110" fmla="*/ 0 w 296"/>
                <a:gd name="T111" fmla="*/ 46 h 46"/>
                <a:gd name="T112" fmla="*/ 0 w 296"/>
                <a:gd name="T113" fmla="*/ 0 h 46"/>
                <a:gd name="T114" fmla="*/ 16 w 296"/>
                <a:gd name="T115" fmla="*/ 0 h 46"/>
                <a:gd name="T116" fmla="*/ 16 w 296"/>
                <a:gd name="T1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46">
                  <a:moveTo>
                    <a:pt x="296" y="46"/>
                  </a:moveTo>
                  <a:lnTo>
                    <a:pt x="280" y="46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296" y="46"/>
                  </a:lnTo>
                  <a:close/>
                  <a:moveTo>
                    <a:pt x="264" y="46"/>
                  </a:moveTo>
                  <a:lnTo>
                    <a:pt x="264" y="46"/>
                  </a:lnTo>
                  <a:lnTo>
                    <a:pt x="249" y="46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64" y="46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18" y="46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33" y="46"/>
                  </a:lnTo>
                  <a:close/>
                  <a:moveTo>
                    <a:pt x="202" y="46"/>
                  </a:moveTo>
                  <a:lnTo>
                    <a:pt x="202" y="46"/>
                  </a:lnTo>
                  <a:lnTo>
                    <a:pt x="187" y="46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02" y="46"/>
                  </a:lnTo>
                  <a:close/>
                  <a:moveTo>
                    <a:pt x="171" y="46"/>
                  </a:moveTo>
                  <a:lnTo>
                    <a:pt x="171" y="46"/>
                  </a:lnTo>
                  <a:lnTo>
                    <a:pt x="156" y="46"/>
                  </a:lnTo>
                  <a:lnTo>
                    <a:pt x="156" y="0"/>
                  </a:lnTo>
                  <a:lnTo>
                    <a:pt x="171" y="0"/>
                  </a:lnTo>
                  <a:lnTo>
                    <a:pt x="171" y="46"/>
                  </a:lnTo>
                  <a:close/>
                  <a:moveTo>
                    <a:pt x="140" y="46"/>
                  </a:moveTo>
                  <a:lnTo>
                    <a:pt x="140" y="46"/>
                  </a:lnTo>
                  <a:lnTo>
                    <a:pt x="124" y="46"/>
                  </a:lnTo>
                  <a:lnTo>
                    <a:pt x="124" y="0"/>
                  </a:lnTo>
                  <a:lnTo>
                    <a:pt x="140" y="0"/>
                  </a:lnTo>
                  <a:lnTo>
                    <a:pt x="140" y="46"/>
                  </a:lnTo>
                  <a:close/>
                  <a:moveTo>
                    <a:pt x="109" y="46"/>
                  </a:moveTo>
                  <a:lnTo>
                    <a:pt x="109" y="46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109" y="0"/>
                  </a:lnTo>
                  <a:lnTo>
                    <a:pt x="109" y="46"/>
                  </a:lnTo>
                  <a:close/>
                  <a:moveTo>
                    <a:pt x="78" y="46"/>
                  </a:moveTo>
                  <a:lnTo>
                    <a:pt x="78" y="46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78" y="46"/>
                  </a:lnTo>
                  <a:close/>
                  <a:moveTo>
                    <a:pt x="47" y="46"/>
                  </a:moveTo>
                  <a:lnTo>
                    <a:pt x="47" y="46"/>
                  </a:lnTo>
                  <a:lnTo>
                    <a:pt x="31" y="46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46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" name="Freeform 346"/>
            <p:cNvSpPr>
              <a:spLocks/>
            </p:cNvSpPr>
            <p:nvPr/>
          </p:nvSpPr>
          <p:spPr bwMode="auto">
            <a:xfrm>
              <a:off x="2195513" y="100013"/>
              <a:ext cx="136525" cy="7938"/>
            </a:xfrm>
            <a:custGeom>
              <a:avLst/>
              <a:gdLst>
                <a:gd name="T0" fmla="*/ 378 w 378"/>
                <a:gd name="T1" fmla="*/ 0 h 24"/>
                <a:gd name="T2" fmla="*/ 5 w 378"/>
                <a:gd name="T3" fmla="*/ 0 h 24"/>
                <a:gd name="T4" fmla="*/ 0 w 378"/>
                <a:gd name="T5" fmla="*/ 0 h 24"/>
                <a:gd name="T6" fmla="*/ 0 w 378"/>
                <a:gd name="T7" fmla="*/ 24 h 24"/>
                <a:gd name="T8" fmla="*/ 5 w 378"/>
                <a:gd name="T9" fmla="*/ 23 h 24"/>
                <a:gd name="T10" fmla="*/ 378 w 378"/>
                <a:gd name="T11" fmla="*/ 23 h 24"/>
                <a:gd name="T12" fmla="*/ 378 w 37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4">
                  <a:moveTo>
                    <a:pt x="378" y="0"/>
                  </a:moveTo>
                  <a:lnTo>
                    <a:pt x="5" y="0"/>
                  </a:lnTo>
                  <a:cubicBezTo>
                    <a:pt x="4" y="0"/>
                    <a:pt x="2" y="0"/>
                    <a:pt x="0" y="0"/>
                  </a:cubicBezTo>
                  <a:lnTo>
                    <a:pt x="0" y="24"/>
                  </a:lnTo>
                  <a:cubicBezTo>
                    <a:pt x="2" y="24"/>
                    <a:pt x="4" y="23"/>
                    <a:pt x="5" y="23"/>
                  </a:cubicBezTo>
                  <a:lnTo>
                    <a:pt x="378" y="2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" name="Freeform 347"/>
            <p:cNvSpPr>
              <a:spLocks/>
            </p:cNvSpPr>
            <p:nvPr/>
          </p:nvSpPr>
          <p:spPr bwMode="auto">
            <a:xfrm>
              <a:off x="2489200" y="100013"/>
              <a:ext cx="192088" cy="111125"/>
            </a:xfrm>
            <a:custGeom>
              <a:avLst/>
              <a:gdLst>
                <a:gd name="T0" fmla="*/ 428 w 532"/>
                <a:gd name="T1" fmla="*/ 0 h 308"/>
                <a:gd name="T2" fmla="*/ 53 w 532"/>
                <a:gd name="T3" fmla="*/ 0 h 308"/>
                <a:gd name="T4" fmla="*/ 0 w 532"/>
                <a:gd name="T5" fmla="*/ 0 h 308"/>
                <a:gd name="T6" fmla="*/ 0 w 532"/>
                <a:gd name="T7" fmla="*/ 23 h 308"/>
                <a:gd name="T8" fmla="*/ 53 w 532"/>
                <a:gd name="T9" fmla="*/ 23 h 308"/>
                <a:gd name="T10" fmla="*/ 428 w 532"/>
                <a:gd name="T11" fmla="*/ 23 h 308"/>
                <a:gd name="T12" fmla="*/ 509 w 532"/>
                <a:gd name="T13" fmla="*/ 105 h 308"/>
                <a:gd name="T14" fmla="*/ 509 w 532"/>
                <a:gd name="T15" fmla="*/ 308 h 308"/>
                <a:gd name="T16" fmla="*/ 532 w 532"/>
                <a:gd name="T17" fmla="*/ 308 h 308"/>
                <a:gd name="T18" fmla="*/ 532 w 532"/>
                <a:gd name="T19" fmla="*/ 105 h 308"/>
                <a:gd name="T20" fmla="*/ 428 w 532"/>
                <a:gd name="T2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308">
                  <a:moveTo>
                    <a:pt x="428" y="0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428" y="23"/>
                  </a:lnTo>
                  <a:cubicBezTo>
                    <a:pt x="473" y="23"/>
                    <a:pt x="509" y="60"/>
                    <a:pt x="509" y="105"/>
                  </a:cubicBezTo>
                  <a:lnTo>
                    <a:pt x="509" y="308"/>
                  </a:lnTo>
                  <a:lnTo>
                    <a:pt x="532" y="308"/>
                  </a:lnTo>
                  <a:lnTo>
                    <a:pt x="532" y="105"/>
                  </a:lnTo>
                  <a:cubicBezTo>
                    <a:pt x="532" y="47"/>
                    <a:pt x="485" y="0"/>
                    <a:pt x="4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" name="Freeform 348"/>
            <p:cNvSpPr>
              <a:spLocks/>
            </p:cNvSpPr>
            <p:nvPr/>
          </p:nvSpPr>
          <p:spPr bwMode="auto">
            <a:xfrm>
              <a:off x="2163763" y="-100013"/>
              <a:ext cx="150813" cy="74613"/>
            </a:xfrm>
            <a:custGeom>
              <a:avLst/>
              <a:gdLst>
                <a:gd name="T0" fmla="*/ 416 w 416"/>
                <a:gd name="T1" fmla="*/ 0 h 203"/>
                <a:gd name="T2" fmla="*/ 244 w 416"/>
                <a:gd name="T3" fmla="*/ 48 h 203"/>
                <a:gd name="T4" fmla="*/ 48 w 416"/>
                <a:gd name="T5" fmla="*/ 110 h 203"/>
                <a:gd name="T6" fmla="*/ 0 w 416"/>
                <a:gd name="T7" fmla="*/ 203 h 203"/>
                <a:gd name="T8" fmla="*/ 266 w 416"/>
                <a:gd name="T9" fmla="*/ 144 h 203"/>
                <a:gd name="T10" fmla="*/ 416 w 416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6" h="203">
                  <a:moveTo>
                    <a:pt x="416" y="0"/>
                  </a:moveTo>
                  <a:cubicBezTo>
                    <a:pt x="416" y="0"/>
                    <a:pt x="310" y="55"/>
                    <a:pt x="244" y="48"/>
                  </a:cubicBezTo>
                  <a:cubicBezTo>
                    <a:pt x="178" y="40"/>
                    <a:pt x="96" y="40"/>
                    <a:pt x="48" y="110"/>
                  </a:cubicBezTo>
                  <a:cubicBezTo>
                    <a:pt x="0" y="181"/>
                    <a:pt x="0" y="203"/>
                    <a:pt x="0" y="203"/>
                  </a:cubicBezTo>
                  <a:cubicBezTo>
                    <a:pt x="0" y="203"/>
                    <a:pt x="118" y="177"/>
                    <a:pt x="266" y="144"/>
                  </a:cubicBezTo>
                  <a:cubicBezTo>
                    <a:pt x="414" y="110"/>
                    <a:pt x="416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18" name="Группа 1312"/>
          <p:cNvGrpSpPr/>
          <p:nvPr/>
        </p:nvGrpSpPr>
        <p:grpSpPr>
          <a:xfrm>
            <a:off x="8201571" y="3546782"/>
            <a:ext cx="202916" cy="167170"/>
            <a:chOff x="2084388" y="-100013"/>
            <a:chExt cx="612775" cy="504826"/>
          </a:xfrm>
          <a:solidFill>
            <a:srgbClr val="9EC2A6"/>
          </a:solidFill>
        </p:grpSpPr>
        <p:sp>
          <p:nvSpPr>
            <p:cNvPr id="319" name="Freeform 331"/>
            <p:cNvSpPr>
              <a:spLocks/>
            </p:cNvSpPr>
            <p:nvPr/>
          </p:nvSpPr>
          <p:spPr bwMode="auto">
            <a:xfrm>
              <a:off x="2084388" y="90488"/>
              <a:ext cx="147638" cy="314325"/>
            </a:xfrm>
            <a:custGeom>
              <a:avLst/>
              <a:gdLst>
                <a:gd name="T0" fmla="*/ 65 w 407"/>
                <a:gd name="T1" fmla="*/ 0 h 874"/>
                <a:gd name="T2" fmla="*/ 0 w 407"/>
                <a:gd name="T3" fmla="*/ 874 h 874"/>
                <a:gd name="T4" fmla="*/ 407 w 407"/>
                <a:gd name="T5" fmla="*/ 873 h 874"/>
                <a:gd name="T6" fmla="*/ 340 w 407"/>
                <a:gd name="T7" fmla="*/ 0 h 874"/>
                <a:gd name="T8" fmla="*/ 65 w 407"/>
                <a:gd name="T9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74">
                  <a:moveTo>
                    <a:pt x="65" y="0"/>
                  </a:moveTo>
                  <a:lnTo>
                    <a:pt x="0" y="874"/>
                  </a:lnTo>
                  <a:lnTo>
                    <a:pt x="407" y="873"/>
                  </a:lnTo>
                  <a:lnTo>
                    <a:pt x="340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" name="Freeform 332"/>
            <p:cNvSpPr>
              <a:spLocks/>
            </p:cNvSpPr>
            <p:nvPr/>
          </p:nvSpPr>
          <p:spPr bwMode="auto">
            <a:xfrm>
              <a:off x="2109788" y="41275"/>
              <a:ext cx="96838" cy="36513"/>
            </a:xfrm>
            <a:custGeom>
              <a:avLst/>
              <a:gdLst>
                <a:gd name="T0" fmla="*/ 269 w 269"/>
                <a:gd name="T1" fmla="*/ 101 h 101"/>
                <a:gd name="T2" fmla="*/ 261 w 269"/>
                <a:gd name="T3" fmla="*/ 0 h 101"/>
                <a:gd name="T4" fmla="*/ 7 w 269"/>
                <a:gd name="T5" fmla="*/ 0 h 101"/>
                <a:gd name="T6" fmla="*/ 0 w 269"/>
                <a:gd name="T7" fmla="*/ 101 h 101"/>
                <a:gd name="T8" fmla="*/ 269 w 26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01">
                  <a:moveTo>
                    <a:pt x="269" y="101"/>
                  </a:moveTo>
                  <a:lnTo>
                    <a:pt x="261" y="0"/>
                  </a:lnTo>
                  <a:lnTo>
                    <a:pt x="7" y="0"/>
                  </a:lnTo>
                  <a:lnTo>
                    <a:pt x="0" y="101"/>
                  </a:lnTo>
                  <a:lnTo>
                    <a:pt x="2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1" name="Rectangle 333"/>
            <p:cNvSpPr>
              <a:spLocks noChangeArrowheads="1"/>
            </p:cNvSpPr>
            <p:nvPr/>
          </p:nvSpPr>
          <p:spPr bwMode="auto">
            <a:xfrm>
              <a:off x="2112963" y="-1588"/>
              <a:ext cx="920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2" name="Freeform 334"/>
            <p:cNvSpPr>
              <a:spLocks noEditPoints="1"/>
            </p:cNvSpPr>
            <p:nvPr/>
          </p:nvSpPr>
          <p:spPr bwMode="auto">
            <a:xfrm>
              <a:off x="2238375" y="158750"/>
              <a:ext cx="336550" cy="246063"/>
            </a:xfrm>
            <a:custGeom>
              <a:avLst/>
              <a:gdLst>
                <a:gd name="T0" fmla="*/ 678 w 931"/>
                <a:gd name="T1" fmla="*/ 173 h 684"/>
                <a:gd name="T2" fmla="*/ 678 w 931"/>
                <a:gd name="T3" fmla="*/ 0 h 684"/>
                <a:gd name="T4" fmla="*/ 455 w 931"/>
                <a:gd name="T5" fmla="*/ 157 h 684"/>
                <a:gd name="T6" fmla="*/ 455 w 931"/>
                <a:gd name="T7" fmla="*/ 0 h 684"/>
                <a:gd name="T8" fmla="*/ 231 w 931"/>
                <a:gd name="T9" fmla="*/ 157 h 684"/>
                <a:gd name="T10" fmla="*/ 231 w 931"/>
                <a:gd name="T11" fmla="*/ 0 h 684"/>
                <a:gd name="T12" fmla="*/ 0 w 931"/>
                <a:gd name="T13" fmla="*/ 163 h 684"/>
                <a:gd name="T14" fmla="*/ 0 w 931"/>
                <a:gd name="T15" fmla="*/ 173 h 684"/>
                <a:gd name="T16" fmla="*/ 0 w 931"/>
                <a:gd name="T17" fmla="*/ 668 h 684"/>
                <a:gd name="T18" fmla="*/ 0 w 931"/>
                <a:gd name="T19" fmla="*/ 684 h 684"/>
                <a:gd name="T20" fmla="*/ 931 w 931"/>
                <a:gd name="T21" fmla="*/ 684 h 684"/>
                <a:gd name="T22" fmla="*/ 931 w 931"/>
                <a:gd name="T23" fmla="*/ 173 h 684"/>
                <a:gd name="T24" fmla="*/ 678 w 931"/>
                <a:gd name="T25" fmla="*/ 173 h 684"/>
                <a:gd name="T26" fmla="*/ 178 w 931"/>
                <a:gd name="T27" fmla="*/ 402 h 684"/>
                <a:gd name="T28" fmla="*/ 178 w 931"/>
                <a:gd name="T29" fmla="*/ 402 h 684"/>
                <a:gd name="T30" fmla="*/ 100 w 931"/>
                <a:gd name="T31" fmla="*/ 402 h 684"/>
                <a:gd name="T32" fmla="*/ 100 w 931"/>
                <a:gd name="T33" fmla="*/ 282 h 684"/>
                <a:gd name="T34" fmla="*/ 178 w 931"/>
                <a:gd name="T35" fmla="*/ 282 h 684"/>
                <a:gd name="T36" fmla="*/ 178 w 931"/>
                <a:gd name="T37" fmla="*/ 402 h 684"/>
                <a:gd name="T38" fmla="*/ 396 w 931"/>
                <a:gd name="T39" fmla="*/ 402 h 684"/>
                <a:gd name="T40" fmla="*/ 396 w 931"/>
                <a:gd name="T41" fmla="*/ 402 h 684"/>
                <a:gd name="T42" fmla="*/ 318 w 931"/>
                <a:gd name="T43" fmla="*/ 402 h 684"/>
                <a:gd name="T44" fmla="*/ 318 w 931"/>
                <a:gd name="T45" fmla="*/ 282 h 684"/>
                <a:gd name="T46" fmla="*/ 396 w 931"/>
                <a:gd name="T47" fmla="*/ 282 h 684"/>
                <a:gd name="T48" fmla="*/ 396 w 931"/>
                <a:gd name="T49" fmla="*/ 402 h 684"/>
                <a:gd name="T50" fmla="*/ 613 w 931"/>
                <a:gd name="T51" fmla="*/ 402 h 684"/>
                <a:gd name="T52" fmla="*/ 613 w 931"/>
                <a:gd name="T53" fmla="*/ 402 h 684"/>
                <a:gd name="T54" fmla="*/ 536 w 931"/>
                <a:gd name="T55" fmla="*/ 402 h 684"/>
                <a:gd name="T56" fmla="*/ 536 w 931"/>
                <a:gd name="T57" fmla="*/ 282 h 684"/>
                <a:gd name="T58" fmla="*/ 613 w 931"/>
                <a:gd name="T59" fmla="*/ 282 h 684"/>
                <a:gd name="T60" fmla="*/ 613 w 931"/>
                <a:gd name="T61" fmla="*/ 402 h 684"/>
                <a:gd name="T62" fmla="*/ 831 w 931"/>
                <a:gd name="T63" fmla="*/ 402 h 684"/>
                <a:gd name="T64" fmla="*/ 831 w 931"/>
                <a:gd name="T65" fmla="*/ 402 h 684"/>
                <a:gd name="T66" fmla="*/ 754 w 931"/>
                <a:gd name="T67" fmla="*/ 402 h 684"/>
                <a:gd name="T68" fmla="*/ 754 w 931"/>
                <a:gd name="T69" fmla="*/ 282 h 684"/>
                <a:gd name="T70" fmla="*/ 831 w 931"/>
                <a:gd name="T71" fmla="*/ 282 h 684"/>
                <a:gd name="T72" fmla="*/ 831 w 931"/>
                <a:gd name="T73" fmla="*/ 40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1" h="684">
                  <a:moveTo>
                    <a:pt x="678" y="173"/>
                  </a:moveTo>
                  <a:lnTo>
                    <a:pt x="678" y="0"/>
                  </a:lnTo>
                  <a:lnTo>
                    <a:pt x="455" y="157"/>
                  </a:lnTo>
                  <a:lnTo>
                    <a:pt x="455" y="0"/>
                  </a:lnTo>
                  <a:lnTo>
                    <a:pt x="231" y="157"/>
                  </a:lnTo>
                  <a:lnTo>
                    <a:pt x="231" y="0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931" y="684"/>
                  </a:lnTo>
                  <a:lnTo>
                    <a:pt x="931" y="173"/>
                  </a:lnTo>
                  <a:lnTo>
                    <a:pt x="678" y="173"/>
                  </a:lnTo>
                  <a:close/>
                  <a:moveTo>
                    <a:pt x="178" y="402"/>
                  </a:moveTo>
                  <a:lnTo>
                    <a:pt x="178" y="402"/>
                  </a:lnTo>
                  <a:lnTo>
                    <a:pt x="100" y="402"/>
                  </a:lnTo>
                  <a:lnTo>
                    <a:pt x="100" y="282"/>
                  </a:lnTo>
                  <a:lnTo>
                    <a:pt x="178" y="282"/>
                  </a:lnTo>
                  <a:lnTo>
                    <a:pt x="178" y="402"/>
                  </a:lnTo>
                  <a:close/>
                  <a:moveTo>
                    <a:pt x="396" y="402"/>
                  </a:moveTo>
                  <a:lnTo>
                    <a:pt x="396" y="402"/>
                  </a:lnTo>
                  <a:lnTo>
                    <a:pt x="318" y="402"/>
                  </a:lnTo>
                  <a:lnTo>
                    <a:pt x="318" y="282"/>
                  </a:lnTo>
                  <a:lnTo>
                    <a:pt x="396" y="282"/>
                  </a:lnTo>
                  <a:lnTo>
                    <a:pt x="396" y="402"/>
                  </a:lnTo>
                  <a:close/>
                  <a:moveTo>
                    <a:pt x="613" y="402"/>
                  </a:moveTo>
                  <a:lnTo>
                    <a:pt x="613" y="402"/>
                  </a:lnTo>
                  <a:lnTo>
                    <a:pt x="536" y="402"/>
                  </a:lnTo>
                  <a:lnTo>
                    <a:pt x="536" y="282"/>
                  </a:lnTo>
                  <a:lnTo>
                    <a:pt x="613" y="282"/>
                  </a:lnTo>
                  <a:lnTo>
                    <a:pt x="613" y="402"/>
                  </a:lnTo>
                  <a:close/>
                  <a:moveTo>
                    <a:pt x="831" y="402"/>
                  </a:moveTo>
                  <a:lnTo>
                    <a:pt x="831" y="402"/>
                  </a:lnTo>
                  <a:lnTo>
                    <a:pt x="754" y="402"/>
                  </a:lnTo>
                  <a:lnTo>
                    <a:pt x="754" y="282"/>
                  </a:lnTo>
                  <a:lnTo>
                    <a:pt x="831" y="282"/>
                  </a:lnTo>
                  <a:lnTo>
                    <a:pt x="831" y="4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3" name="Freeform 335"/>
            <p:cNvSpPr>
              <a:spLocks noEditPoints="1"/>
            </p:cNvSpPr>
            <p:nvPr/>
          </p:nvSpPr>
          <p:spPr bwMode="auto">
            <a:xfrm>
              <a:off x="2589213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1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4" y="14"/>
                    <a:pt x="89" y="0"/>
                    <a:pt x="59" y="0"/>
                  </a:cubicBezTo>
                  <a:cubicBezTo>
                    <a:pt x="30" y="0"/>
                    <a:pt x="5" y="14"/>
                    <a:pt x="1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9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5" y="67"/>
                    <a:pt x="14" y="55"/>
                    <a:pt x="14" y="40"/>
                  </a:cubicBezTo>
                  <a:cubicBezTo>
                    <a:pt x="14" y="24"/>
                    <a:pt x="35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" name="Freeform 336"/>
            <p:cNvSpPr>
              <a:spLocks noEditPoints="1"/>
            </p:cNvSpPr>
            <p:nvPr/>
          </p:nvSpPr>
          <p:spPr bwMode="auto">
            <a:xfrm>
              <a:off x="2654300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0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3" y="14"/>
                    <a:pt x="89" y="0"/>
                    <a:pt x="59" y="0"/>
                  </a:cubicBezTo>
                  <a:cubicBezTo>
                    <a:pt x="29" y="0"/>
                    <a:pt x="5" y="14"/>
                    <a:pt x="0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8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4" y="67"/>
                    <a:pt x="14" y="55"/>
                    <a:pt x="14" y="40"/>
                  </a:cubicBezTo>
                  <a:cubicBezTo>
                    <a:pt x="14" y="24"/>
                    <a:pt x="34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" name="Rectangle 337"/>
            <p:cNvSpPr>
              <a:spLocks noChangeArrowheads="1"/>
            </p:cNvSpPr>
            <p:nvPr/>
          </p:nvSpPr>
          <p:spPr bwMode="auto">
            <a:xfrm>
              <a:off x="2540000" y="333375"/>
              <a:ext cx="139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" name="Freeform 338"/>
            <p:cNvSpPr>
              <a:spLocks/>
            </p:cNvSpPr>
            <p:nvPr/>
          </p:nvSpPr>
          <p:spPr bwMode="auto">
            <a:xfrm>
              <a:off x="2484438" y="55563"/>
              <a:ext cx="130175" cy="109538"/>
            </a:xfrm>
            <a:custGeom>
              <a:avLst/>
              <a:gdLst>
                <a:gd name="T0" fmla="*/ 257 w 362"/>
                <a:gd name="T1" fmla="*/ 0 h 307"/>
                <a:gd name="T2" fmla="*/ 0 w 362"/>
                <a:gd name="T3" fmla="*/ 0 h 307"/>
                <a:gd name="T4" fmla="*/ 6 w 362"/>
                <a:gd name="T5" fmla="*/ 23 h 307"/>
                <a:gd name="T6" fmla="*/ 257 w 362"/>
                <a:gd name="T7" fmla="*/ 23 h 307"/>
                <a:gd name="T8" fmla="*/ 339 w 362"/>
                <a:gd name="T9" fmla="*/ 104 h 307"/>
                <a:gd name="T10" fmla="*/ 339 w 362"/>
                <a:gd name="T11" fmla="*/ 307 h 307"/>
                <a:gd name="T12" fmla="*/ 362 w 362"/>
                <a:gd name="T13" fmla="*/ 307 h 307"/>
                <a:gd name="T14" fmla="*/ 362 w 362"/>
                <a:gd name="T15" fmla="*/ 104 h 307"/>
                <a:gd name="T16" fmla="*/ 257 w 362"/>
                <a:gd name="T1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07">
                  <a:moveTo>
                    <a:pt x="257" y="0"/>
                  </a:moveTo>
                  <a:lnTo>
                    <a:pt x="0" y="0"/>
                  </a:lnTo>
                  <a:cubicBezTo>
                    <a:pt x="2" y="7"/>
                    <a:pt x="4" y="15"/>
                    <a:pt x="6" y="23"/>
                  </a:cubicBezTo>
                  <a:lnTo>
                    <a:pt x="257" y="23"/>
                  </a:lnTo>
                  <a:cubicBezTo>
                    <a:pt x="302" y="23"/>
                    <a:pt x="339" y="59"/>
                    <a:pt x="339" y="104"/>
                  </a:cubicBezTo>
                  <a:lnTo>
                    <a:pt x="339" y="307"/>
                  </a:lnTo>
                  <a:lnTo>
                    <a:pt x="362" y="307"/>
                  </a:lnTo>
                  <a:lnTo>
                    <a:pt x="362" y="104"/>
                  </a:lnTo>
                  <a:cubicBezTo>
                    <a:pt x="362" y="47"/>
                    <a:pt x="315" y="0"/>
                    <a:pt x="2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" name="Freeform 339"/>
            <p:cNvSpPr>
              <a:spLocks/>
            </p:cNvSpPr>
            <p:nvPr/>
          </p:nvSpPr>
          <p:spPr bwMode="auto">
            <a:xfrm>
              <a:off x="2190750" y="55563"/>
              <a:ext cx="144463" cy="7938"/>
            </a:xfrm>
            <a:custGeom>
              <a:avLst/>
              <a:gdLst>
                <a:gd name="T0" fmla="*/ 399 w 399"/>
                <a:gd name="T1" fmla="*/ 0 h 23"/>
                <a:gd name="T2" fmla="*/ 1 w 399"/>
                <a:gd name="T3" fmla="*/ 0 h 23"/>
                <a:gd name="T4" fmla="*/ 0 w 399"/>
                <a:gd name="T5" fmla="*/ 0 h 23"/>
                <a:gd name="T6" fmla="*/ 0 w 399"/>
                <a:gd name="T7" fmla="*/ 23 h 23"/>
                <a:gd name="T8" fmla="*/ 1 w 399"/>
                <a:gd name="T9" fmla="*/ 23 h 23"/>
                <a:gd name="T10" fmla="*/ 392 w 399"/>
                <a:gd name="T11" fmla="*/ 23 h 23"/>
                <a:gd name="T12" fmla="*/ 399 w 39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9" h="23">
                  <a:moveTo>
                    <a:pt x="399" y="0"/>
                  </a:move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lnTo>
                    <a:pt x="0" y="23"/>
                  </a:lnTo>
                  <a:cubicBezTo>
                    <a:pt x="0" y="23"/>
                    <a:pt x="1" y="23"/>
                    <a:pt x="1" y="23"/>
                  </a:cubicBezTo>
                  <a:lnTo>
                    <a:pt x="392" y="23"/>
                  </a:lnTo>
                  <a:cubicBezTo>
                    <a:pt x="394" y="15"/>
                    <a:pt x="396" y="7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9" name="Freeform 340"/>
            <p:cNvSpPr>
              <a:spLocks noEditPoints="1"/>
            </p:cNvSpPr>
            <p:nvPr/>
          </p:nvSpPr>
          <p:spPr bwMode="auto">
            <a:xfrm>
              <a:off x="2322513" y="-7938"/>
              <a:ext cx="174625" cy="134938"/>
            </a:xfrm>
            <a:custGeom>
              <a:avLst/>
              <a:gdLst>
                <a:gd name="T0" fmla="*/ 444 w 484"/>
                <a:gd name="T1" fmla="*/ 376 h 376"/>
                <a:gd name="T2" fmla="*/ 40 w 484"/>
                <a:gd name="T3" fmla="*/ 376 h 376"/>
                <a:gd name="T4" fmla="*/ 33 w 484"/>
                <a:gd name="T5" fmla="*/ 364 h 376"/>
                <a:gd name="T6" fmla="*/ 0 w 484"/>
                <a:gd name="T7" fmla="*/ 242 h 376"/>
                <a:gd name="T8" fmla="*/ 242 w 484"/>
                <a:gd name="T9" fmla="*/ 0 h 376"/>
                <a:gd name="T10" fmla="*/ 484 w 484"/>
                <a:gd name="T11" fmla="*/ 242 h 376"/>
                <a:gd name="T12" fmla="*/ 451 w 484"/>
                <a:gd name="T13" fmla="*/ 364 h 376"/>
                <a:gd name="T14" fmla="*/ 444 w 484"/>
                <a:gd name="T15" fmla="*/ 376 h 376"/>
                <a:gd name="T16" fmla="*/ 67 w 484"/>
                <a:gd name="T17" fmla="*/ 329 h 376"/>
                <a:gd name="T18" fmla="*/ 67 w 484"/>
                <a:gd name="T19" fmla="*/ 329 h 376"/>
                <a:gd name="T20" fmla="*/ 417 w 484"/>
                <a:gd name="T21" fmla="*/ 329 h 376"/>
                <a:gd name="T22" fmla="*/ 437 w 484"/>
                <a:gd name="T23" fmla="*/ 242 h 376"/>
                <a:gd name="T24" fmla="*/ 242 w 484"/>
                <a:gd name="T25" fmla="*/ 46 h 376"/>
                <a:gd name="T26" fmla="*/ 46 w 484"/>
                <a:gd name="T27" fmla="*/ 242 h 376"/>
                <a:gd name="T28" fmla="*/ 67 w 484"/>
                <a:gd name="T29" fmla="*/ 32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376">
                  <a:moveTo>
                    <a:pt x="444" y="376"/>
                  </a:moveTo>
                  <a:lnTo>
                    <a:pt x="40" y="376"/>
                  </a:lnTo>
                  <a:lnTo>
                    <a:pt x="33" y="364"/>
                  </a:lnTo>
                  <a:cubicBezTo>
                    <a:pt x="11" y="327"/>
                    <a:pt x="0" y="285"/>
                    <a:pt x="0" y="242"/>
                  </a:cubicBezTo>
                  <a:cubicBezTo>
                    <a:pt x="0" y="108"/>
                    <a:pt x="108" y="0"/>
                    <a:pt x="242" y="0"/>
                  </a:cubicBezTo>
                  <a:cubicBezTo>
                    <a:pt x="375" y="0"/>
                    <a:pt x="484" y="108"/>
                    <a:pt x="484" y="242"/>
                  </a:cubicBezTo>
                  <a:cubicBezTo>
                    <a:pt x="484" y="285"/>
                    <a:pt x="472" y="327"/>
                    <a:pt x="451" y="364"/>
                  </a:cubicBezTo>
                  <a:lnTo>
                    <a:pt x="444" y="376"/>
                  </a:lnTo>
                  <a:close/>
                  <a:moveTo>
                    <a:pt x="67" y="329"/>
                  </a:moveTo>
                  <a:lnTo>
                    <a:pt x="67" y="329"/>
                  </a:lnTo>
                  <a:lnTo>
                    <a:pt x="417" y="329"/>
                  </a:lnTo>
                  <a:cubicBezTo>
                    <a:pt x="430" y="302"/>
                    <a:pt x="437" y="272"/>
                    <a:pt x="437" y="242"/>
                  </a:cubicBezTo>
                  <a:cubicBezTo>
                    <a:pt x="437" y="134"/>
                    <a:pt x="350" y="46"/>
                    <a:pt x="242" y="46"/>
                  </a:cubicBezTo>
                  <a:cubicBezTo>
                    <a:pt x="134" y="46"/>
                    <a:pt x="46" y="134"/>
                    <a:pt x="46" y="242"/>
                  </a:cubicBezTo>
                  <a:cubicBezTo>
                    <a:pt x="46" y="272"/>
                    <a:pt x="53" y="302"/>
                    <a:pt x="67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1" name="Oval 341"/>
            <p:cNvSpPr>
              <a:spLocks noChangeArrowheads="1"/>
            </p:cNvSpPr>
            <p:nvPr/>
          </p:nvSpPr>
          <p:spPr bwMode="auto">
            <a:xfrm>
              <a:off x="2384425" y="112713"/>
              <a:ext cx="50800" cy="33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7" name="Freeform 342"/>
            <p:cNvSpPr>
              <a:spLocks/>
            </p:cNvSpPr>
            <p:nvPr/>
          </p:nvSpPr>
          <p:spPr bwMode="auto">
            <a:xfrm>
              <a:off x="2405063" y="28575"/>
              <a:ext cx="38100" cy="73025"/>
            </a:xfrm>
            <a:custGeom>
              <a:avLst/>
              <a:gdLst>
                <a:gd name="T0" fmla="*/ 20 w 108"/>
                <a:gd name="T1" fmla="*/ 201 h 201"/>
                <a:gd name="T2" fmla="*/ 12 w 108"/>
                <a:gd name="T3" fmla="*/ 199 h 201"/>
                <a:gd name="T4" fmla="*/ 4 w 108"/>
                <a:gd name="T5" fmla="*/ 173 h 201"/>
                <a:gd name="T6" fmla="*/ 74 w 108"/>
                <a:gd name="T7" fmla="*/ 13 h 201"/>
                <a:gd name="T8" fmla="*/ 97 w 108"/>
                <a:gd name="T9" fmla="*/ 5 h 201"/>
                <a:gd name="T10" fmla="*/ 104 w 108"/>
                <a:gd name="T11" fmla="*/ 31 h 201"/>
                <a:gd name="T12" fmla="*/ 35 w 108"/>
                <a:gd name="T13" fmla="*/ 190 h 201"/>
                <a:gd name="T14" fmla="*/ 20 w 108"/>
                <a:gd name="T1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1">
                  <a:moveTo>
                    <a:pt x="20" y="201"/>
                  </a:moveTo>
                  <a:cubicBezTo>
                    <a:pt x="17" y="201"/>
                    <a:pt x="14" y="200"/>
                    <a:pt x="12" y="199"/>
                  </a:cubicBezTo>
                  <a:cubicBezTo>
                    <a:pt x="4" y="194"/>
                    <a:pt x="0" y="183"/>
                    <a:pt x="4" y="173"/>
                  </a:cubicBezTo>
                  <a:lnTo>
                    <a:pt x="74" y="13"/>
                  </a:lnTo>
                  <a:cubicBezTo>
                    <a:pt x="78" y="4"/>
                    <a:pt x="88" y="0"/>
                    <a:pt x="97" y="5"/>
                  </a:cubicBezTo>
                  <a:cubicBezTo>
                    <a:pt x="105" y="9"/>
                    <a:pt x="108" y="21"/>
                    <a:pt x="104" y="31"/>
                  </a:cubicBezTo>
                  <a:lnTo>
                    <a:pt x="35" y="190"/>
                  </a:lnTo>
                  <a:cubicBezTo>
                    <a:pt x="32" y="197"/>
                    <a:pt x="26" y="201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8" name="Rectangle 343"/>
            <p:cNvSpPr>
              <a:spLocks noChangeArrowheads="1"/>
            </p:cNvSpPr>
            <p:nvPr/>
          </p:nvSpPr>
          <p:spPr bwMode="auto">
            <a:xfrm>
              <a:off x="2401888" y="10477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330450" y="-3175"/>
              <a:ext cx="158750" cy="112713"/>
            </a:xfrm>
            <a:custGeom>
              <a:avLst/>
              <a:gdLst>
                <a:gd name="T0" fmla="*/ 387 w 443"/>
                <a:gd name="T1" fmla="*/ 279 h 311"/>
                <a:gd name="T2" fmla="*/ 19 w 443"/>
                <a:gd name="T3" fmla="*/ 310 h 311"/>
                <a:gd name="T4" fmla="*/ 56 w 443"/>
                <a:gd name="T5" fmla="*/ 279 h 311"/>
                <a:gd name="T6" fmla="*/ 436 w 443"/>
                <a:gd name="T7" fmla="*/ 278 h 311"/>
                <a:gd name="T8" fmla="*/ 394 w 443"/>
                <a:gd name="T9" fmla="*/ 253 h 311"/>
                <a:gd name="T10" fmla="*/ 7 w 443"/>
                <a:gd name="T11" fmla="*/ 278 h 311"/>
                <a:gd name="T12" fmla="*/ 49 w 443"/>
                <a:gd name="T13" fmla="*/ 253 h 311"/>
                <a:gd name="T14" fmla="*/ 442 w 443"/>
                <a:gd name="T15" fmla="*/ 244 h 311"/>
                <a:gd name="T16" fmla="*/ 397 w 443"/>
                <a:gd name="T17" fmla="*/ 226 h 311"/>
                <a:gd name="T18" fmla="*/ 1 w 443"/>
                <a:gd name="T19" fmla="*/ 244 h 311"/>
                <a:gd name="T20" fmla="*/ 47 w 443"/>
                <a:gd name="T21" fmla="*/ 225 h 311"/>
                <a:gd name="T22" fmla="*/ 397 w 443"/>
                <a:gd name="T23" fmla="*/ 212 h 311"/>
                <a:gd name="T24" fmla="*/ 441 w 443"/>
                <a:gd name="T25" fmla="*/ 193 h 311"/>
                <a:gd name="T26" fmla="*/ 47 w 443"/>
                <a:gd name="T27" fmla="*/ 212 h 311"/>
                <a:gd name="T28" fmla="*/ 2 w 443"/>
                <a:gd name="T29" fmla="*/ 192 h 311"/>
                <a:gd name="T30" fmla="*/ 393 w 443"/>
                <a:gd name="T31" fmla="*/ 185 h 311"/>
                <a:gd name="T32" fmla="*/ 434 w 443"/>
                <a:gd name="T33" fmla="*/ 159 h 311"/>
                <a:gd name="T34" fmla="*/ 51 w 443"/>
                <a:gd name="T35" fmla="*/ 185 h 311"/>
                <a:gd name="T36" fmla="*/ 9 w 443"/>
                <a:gd name="T37" fmla="*/ 158 h 311"/>
                <a:gd name="T38" fmla="*/ 385 w 443"/>
                <a:gd name="T39" fmla="*/ 159 h 311"/>
                <a:gd name="T40" fmla="*/ 422 w 443"/>
                <a:gd name="T41" fmla="*/ 127 h 311"/>
                <a:gd name="T42" fmla="*/ 58 w 443"/>
                <a:gd name="T43" fmla="*/ 159 h 311"/>
                <a:gd name="T44" fmla="*/ 22 w 443"/>
                <a:gd name="T45" fmla="*/ 126 h 311"/>
                <a:gd name="T46" fmla="*/ 374 w 443"/>
                <a:gd name="T47" fmla="*/ 135 h 311"/>
                <a:gd name="T48" fmla="*/ 405 w 443"/>
                <a:gd name="T49" fmla="*/ 97 h 311"/>
                <a:gd name="T50" fmla="*/ 70 w 443"/>
                <a:gd name="T51" fmla="*/ 134 h 311"/>
                <a:gd name="T52" fmla="*/ 39 w 443"/>
                <a:gd name="T53" fmla="*/ 97 h 311"/>
                <a:gd name="T54" fmla="*/ 358 w 443"/>
                <a:gd name="T55" fmla="*/ 112 h 311"/>
                <a:gd name="T56" fmla="*/ 383 w 443"/>
                <a:gd name="T57" fmla="*/ 70 h 311"/>
                <a:gd name="T58" fmla="*/ 85 w 443"/>
                <a:gd name="T59" fmla="*/ 112 h 311"/>
                <a:gd name="T60" fmla="*/ 60 w 443"/>
                <a:gd name="T61" fmla="*/ 70 h 311"/>
                <a:gd name="T62" fmla="*/ 340 w 443"/>
                <a:gd name="T63" fmla="*/ 92 h 311"/>
                <a:gd name="T64" fmla="*/ 358 w 443"/>
                <a:gd name="T65" fmla="*/ 47 h 311"/>
                <a:gd name="T66" fmla="*/ 104 w 443"/>
                <a:gd name="T67" fmla="*/ 92 h 311"/>
                <a:gd name="T68" fmla="*/ 86 w 443"/>
                <a:gd name="T69" fmla="*/ 47 h 311"/>
                <a:gd name="T70" fmla="*/ 318 w 443"/>
                <a:gd name="T71" fmla="*/ 76 h 311"/>
                <a:gd name="T72" fmla="*/ 329 w 443"/>
                <a:gd name="T73" fmla="*/ 28 h 311"/>
                <a:gd name="T74" fmla="*/ 126 w 443"/>
                <a:gd name="T75" fmla="*/ 75 h 311"/>
                <a:gd name="T76" fmla="*/ 115 w 443"/>
                <a:gd name="T77" fmla="*/ 28 h 311"/>
                <a:gd name="T78" fmla="*/ 295 w 443"/>
                <a:gd name="T79" fmla="*/ 62 h 311"/>
                <a:gd name="T80" fmla="*/ 298 w 443"/>
                <a:gd name="T81" fmla="*/ 14 h 311"/>
                <a:gd name="T82" fmla="*/ 149 w 443"/>
                <a:gd name="T83" fmla="*/ 62 h 311"/>
                <a:gd name="T84" fmla="*/ 146 w 443"/>
                <a:gd name="T85" fmla="*/ 13 h 311"/>
                <a:gd name="T86" fmla="*/ 269 w 443"/>
                <a:gd name="T87" fmla="*/ 53 h 311"/>
                <a:gd name="T88" fmla="*/ 265 w 443"/>
                <a:gd name="T89" fmla="*/ 4 h 311"/>
                <a:gd name="T90" fmla="*/ 175 w 443"/>
                <a:gd name="T91" fmla="*/ 53 h 311"/>
                <a:gd name="T92" fmla="*/ 179 w 443"/>
                <a:gd name="T93" fmla="*/ 4 h 311"/>
                <a:gd name="T94" fmla="*/ 242 w 443"/>
                <a:gd name="T95" fmla="*/ 48 h 311"/>
                <a:gd name="T96" fmla="*/ 231 w 443"/>
                <a:gd name="T97" fmla="*/ 0 h 311"/>
                <a:gd name="T98" fmla="*/ 202 w 443"/>
                <a:gd name="T99" fmla="*/ 48 h 311"/>
                <a:gd name="T100" fmla="*/ 213 w 443"/>
                <a:gd name="T10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3" h="311">
                  <a:moveTo>
                    <a:pt x="425" y="311"/>
                  </a:moveTo>
                  <a:lnTo>
                    <a:pt x="382" y="292"/>
                  </a:lnTo>
                  <a:cubicBezTo>
                    <a:pt x="384" y="288"/>
                    <a:pt x="386" y="284"/>
                    <a:pt x="387" y="279"/>
                  </a:cubicBezTo>
                  <a:lnTo>
                    <a:pt x="431" y="295"/>
                  </a:lnTo>
                  <a:cubicBezTo>
                    <a:pt x="429" y="300"/>
                    <a:pt x="427" y="305"/>
                    <a:pt x="425" y="311"/>
                  </a:cubicBezTo>
                  <a:close/>
                  <a:moveTo>
                    <a:pt x="19" y="310"/>
                  </a:moveTo>
                  <a:lnTo>
                    <a:pt x="19" y="310"/>
                  </a:lnTo>
                  <a:cubicBezTo>
                    <a:pt x="16" y="305"/>
                    <a:pt x="14" y="299"/>
                    <a:pt x="12" y="294"/>
                  </a:cubicBezTo>
                  <a:lnTo>
                    <a:pt x="56" y="279"/>
                  </a:lnTo>
                  <a:cubicBezTo>
                    <a:pt x="58" y="283"/>
                    <a:pt x="59" y="287"/>
                    <a:pt x="61" y="292"/>
                  </a:cubicBezTo>
                  <a:lnTo>
                    <a:pt x="19" y="310"/>
                  </a:lnTo>
                  <a:close/>
                  <a:moveTo>
                    <a:pt x="436" y="278"/>
                  </a:moveTo>
                  <a:lnTo>
                    <a:pt x="436" y="278"/>
                  </a:lnTo>
                  <a:lnTo>
                    <a:pt x="391" y="266"/>
                  </a:lnTo>
                  <a:cubicBezTo>
                    <a:pt x="392" y="262"/>
                    <a:pt x="393" y="257"/>
                    <a:pt x="394" y="253"/>
                  </a:cubicBezTo>
                  <a:lnTo>
                    <a:pt x="440" y="261"/>
                  </a:lnTo>
                  <a:cubicBezTo>
                    <a:pt x="439" y="267"/>
                    <a:pt x="438" y="273"/>
                    <a:pt x="436" y="278"/>
                  </a:cubicBezTo>
                  <a:close/>
                  <a:moveTo>
                    <a:pt x="7" y="278"/>
                  </a:moveTo>
                  <a:lnTo>
                    <a:pt x="7" y="278"/>
                  </a:lnTo>
                  <a:cubicBezTo>
                    <a:pt x="6" y="272"/>
                    <a:pt x="5" y="266"/>
                    <a:pt x="4" y="261"/>
                  </a:cubicBezTo>
                  <a:lnTo>
                    <a:pt x="49" y="253"/>
                  </a:lnTo>
                  <a:cubicBezTo>
                    <a:pt x="50" y="257"/>
                    <a:pt x="51" y="261"/>
                    <a:pt x="52" y="266"/>
                  </a:cubicBezTo>
                  <a:lnTo>
                    <a:pt x="7" y="278"/>
                  </a:lnTo>
                  <a:close/>
                  <a:moveTo>
                    <a:pt x="442" y="244"/>
                  </a:moveTo>
                  <a:lnTo>
                    <a:pt x="442" y="244"/>
                  </a:lnTo>
                  <a:lnTo>
                    <a:pt x="396" y="240"/>
                  </a:lnTo>
                  <a:cubicBezTo>
                    <a:pt x="396" y="235"/>
                    <a:pt x="397" y="230"/>
                    <a:pt x="397" y="226"/>
                  </a:cubicBezTo>
                  <a:lnTo>
                    <a:pt x="443" y="227"/>
                  </a:lnTo>
                  <a:cubicBezTo>
                    <a:pt x="443" y="233"/>
                    <a:pt x="443" y="239"/>
                    <a:pt x="442" y="244"/>
                  </a:cubicBezTo>
                  <a:close/>
                  <a:moveTo>
                    <a:pt x="1" y="244"/>
                  </a:moveTo>
                  <a:lnTo>
                    <a:pt x="1" y="244"/>
                  </a:lnTo>
                  <a:cubicBezTo>
                    <a:pt x="1" y="238"/>
                    <a:pt x="0" y="232"/>
                    <a:pt x="0" y="226"/>
                  </a:cubicBezTo>
                  <a:lnTo>
                    <a:pt x="47" y="225"/>
                  </a:lnTo>
                  <a:cubicBezTo>
                    <a:pt x="47" y="230"/>
                    <a:pt x="47" y="235"/>
                    <a:pt x="48" y="239"/>
                  </a:cubicBezTo>
                  <a:lnTo>
                    <a:pt x="1" y="244"/>
                  </a:lnTo>
                  <a:close/>
                  <a:moveTo>
                    <a:pt x="397" y="212"/>
                  </a:moveTo>
                  <a:lnTo>
                    <a:pt x="397" y="212"/>
                  </a:lnTo>
                  <a:cubicBezTo>
                    <a:pt x="396" y="208"/>
                    <a:pt x="396" y="203"/>
                    <a:pt x="395" y="199"/>
                  </a:cubicBezTo>
                  <a:lnTo>
                    <a:pt x="441" y="193"/>
                  </a:lnTo>
                  <a:cubicBezTo>
                    <a:pt x="442" y="198"/>
                    <a:pt x="443" y="204"/>
                    <a:pt x="443" y="210"/>
                  </a:cubicBezTo>
                  <a:lnTo>
                    <a:pt x="397" y="21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1" y="209"/>
                  </a:lnTo>
                  <a:cubicBezTo>
                    <a:pt x="1" y="204"/>
                    <a:pt x="1" y="198"/>
                    <a:pt x="2" y="192"/>
                  </a:cubicBezTo>
                  <a:lnTo>
                    <a:pt x="48" y="198"/>
                  </a:lnTo>
                  <a:cubicBezTo>
                    <a:pt x="48" y="203"/>
                    <a:pt x="47" y="207"/>
                    <a:pt x="47" y="212"/>
                  </a:cubicBezTo>
                  <a:close/>
                  <a:moveTo>
                    <a:pt x="393" y="185"/>
                  </a:moveTo>
                  <a:lnTo>
                    <a:pt x="393" y="185"/>
                  </a:lnTo>
                  <a:cubicBezTo>
                    <a:pt x="392" y="181"/>
                    <a:pt x="391" y="176"/>
                    <a:pt x="390" y="172"/>
                  </a:cubicBezTo>
                  <a:lnTo>
                    <a:pt x="434" y="159"/>
                  </a:lnTo>
                  <a:cubicBezTo>
                    <a:pt x="436" y="164"/>
                    <a:pt x="437" y="170"/>
                    <a:pt x="439" y="176"/>
                  </a:cubicBezTo>
                  <a:lnTo>
                    <a:pt x="393" y="185"/>
                  </a:lnTo>
                  <a:close/>
                  <a:moveTo>
                    <a:pt x="51" y="185"/>
                  </a:moveTo>
                  <a:lnTo>
                    <a:pt x="51" y="185"/>
                  </a:lnTo>
                  <a:lnTo>
                    <a:pt x="5" y="175"/>
                  </a:lnTo>
                  <a:cubicBezTo>
                    <a:pt x="6" y="170"/>
                    <a:pt x="8" y="164"/>
                    <a:pt x="9" y="158"/>
                  </a:cubicBezTo>
                  <a:lnTo>
                    <a:pt x="54" y="172"/>
                  </a:lnTo>
                  <a:cubicBezTo>
                    <a:pt x="53" y="176"/>
                    <a:pt x="52" y="180"/>
                    <a:pt x="51" y="185"/>
                  </a:cubicBezTo>
                  <a:close/>
                  <a:moveTo>
                    <a:pt x="385" y="159"/>
                  </a:moveTo>
                  <a:lnTo>
                    <a:pt x="385" y="159"/>
                  </a:lnTo>
                  <a:cubicBezTo>
                    <a:pt x="384" y="155"/>
                    <a:pt x="382" y="151"/>
                    <a:pt x="380" y="147"/>
                  </a:cubicBezTo>
                  <a:lnTo>
                    <a:pt x="422" y="127"/>
                  </a:lnTo>
                  <a:cubicBezTo>
                    <a:pt x="425" y="132"/>
                    <a:pt x="427" y="137"/>
                    <a:pt x="429" y="143"/>
                  </a:cubicBezTo>
                  <a:lnTo>
                    <a:pt x="385" y="159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15" y="142"/>
                  </a:lnTo>
                  <a:cubicBezTo>
                    <a:pt x="17" y="137"/>
                    <a:pt x="19" y="131"/>
                    <a:pt x="22" y="126"/>
                  </a:cubicBezTo>
                  <a:lnTo>
                    <a:pt x="64" y="146"/>
                  </a:lnTo>
                  <a:cubicBezTo>
                    <a:pt x="62" y="150"/>
                    <a:pt x="60" y="155"/>
                    <a:pt x="58" y="159"/>
                  </a:cubicBezTo>
                  <a:close/>
                  <a:moveTo>
                    <a:pt x="374" y="135"/>
                  </a:moveTo>
                  <a:lnTo>
                    <a:pt x="374" y="135"/>
                  </a:lnTo>
                  <a:cubicBezTo>
                    <a:pt x="371" y="131"/>
                    <a:pt x="369" y="127"/>
                    <a:pt x="366" y="123"/>
                  </a:cubicBezTo>
                  <a:lnTo>
                    <a:pt x="405" y="97"/>
                  </a:lnTo>
                  <a:cubicBezTo>
                    <a:pt x="408" y="102"/>
                    <a:pt x="411" y="107"/>
                    <a:pt x="414" y="112"/>
                  </a:cubicBezTo>
                  <a:lnTo>
                    <a:pt x="374" y="135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30" y="111"/>
                  </a:lnTo>
                  <a:cubicBezTo>
                    <a:pt x="33" y="106"/>
                    <a:pt x="36" y="101"/>
                    <a:pt x="39" y="97"/>
                  </a:cubicBezTo>
                  <a:lnTo>
                    <a:pt x="77" y="123"/>
                  </a:lnTo>
                  <a:cubicBezTo>
                    <a:pt x="75" y="127"/>
                    <a:pt x="72" y="130"/>
                    <a:pt x="70" y="134"/>
                  </a:cubicBezTo>
                  <a:close/>
                  <a:moveTo>
                    <a:pt x="358" y="112"/>
                  </a:moveTo>
                  <a:lnTo>
                    <a:pt x="358" y="112"/>
                  </a:lnTo>
                  <a:cubicBezTo>
                    <a:pt x="356" y="109"/>
                    <a:pt x="353" y="105"/>
                    <a:pt x="349" y="102"/>
                  </a:cubicBezTo>
                  <a:lnTo>
                    <a:pt x="383" y="70"/>
                  </a:lnTo>
                  <a:cubicBezTo>
                    <a:pt x="387" y="74"/>
                    <a:pt x="391" y="79"/>
                    <a:pt x="395" y="83"/>
                  </a:cubicBezTo>
                  <a:lnTo>
                    <a:pt x="358" y="112"/>
                  </a:lnTo>
                  <a:close/>
                  <a:moveTo>
                    <a:pt x="85" y="112"/>
                  </a:moveTo>
                  <a:lnTo>
                    <a:pt x="85" y="112"/>
                  </a:lnTo>
                  <a:lnTo>
                    <a:pt x="49" y="83"/>
                  </a:lnTo>
                  <a:cubicBezTo>
                    <a:pt x="53" y="78"/>
                    <a:pt x="57" y="74"/>
                    <a:pt x="60" y="70"/>
                  </a:cubicBezTo>
                  <a:lnTo>
                    <a:pt x="94" y="102"/>
                  </a:lnTo>
                  <a:cubicBezTo>
                    <a:pt x="91" y="105"/>
                    <a:pt x="88" y="108"/>
                    <a:pt x="85" y="112"/>
                  </a:cubicBezTo>
                  <a:close/>
                  <a:moveTo>
                    <a:pt x="340" y="92"/>
                  </a:moveTo>
                  <a:lnTo>
                    <a:pt x="340" y="92"/>
                  </a:lnTo>
                  <a:cubicBezTo>
                    <a:pt x="336" y="89"/>
                    <a:pt x="333" y="86"/>
                    <a:pt x="329" y="84"/>
                  </a:cubicBezTo>
                  <a:lnTo>
                    <a:pt x="358" y="47"/>
                  </a:lnTo>
                  <a:cubicBezTo>
                    <a:pt x="363" y="50"/>
                    <a:pt x="367" y="54"/>
                    <a:pt x="371" y="58"/>
                  </a:cubicBezTo>
                  <a:lnTo>
                    <a:pt x="340" y="92"/>
                  </a:lnTo>
                  <a:close/>
                  <a:moveTo>
                    <a:pt x="104" y="92"/>
                  </a:moveTo>
                  <a:lnTo>
                    <a:pt x="104" y="92"/>
                  </a:lnTo>
                  <a:lnTo>
                    <a:pt x="73" y="58"/>
                  </a:lnTo>
                  <a:cubicBezTo>
                    <a:pt x="77" y="54"/>
                    <a:pt x="81" y="50"/>
                    <a:pt x="86" y="47"/>
                  </a:cubicBezTo>
                  <a:lnTo>
                    <a:pt x="115" y="83"/>
                  </a:lnTo>
                  <a:cubicBezTo>
                    <a:pt x="111" y="86"/>
                    <a:pt x="107" y="89"/>
                    <a:pt x="104" y="92"/>
                  </a:cubicBezTo>
                  <a:close/>
                  <a:moveTo>
                    <a:pt x="318" y="76"/>
                  </a:moveTo>
                  <a:lnTo>
                    <a:pt x="318" y="76"/>
                  </a:lnTo>
                  <a:cubicBezTo>
                    <a:pt x="315" y="73"/>
                    <a:pt x="311" y="71"/>
                    <a:pt x="307" y="69"/>
                  </a:cubicBezTo>
                  <a:lnTo>
                    <a:pt x="329" y="28"/>
                  </a:lnTo>
                  <a:cubicBezTo>
                    <a:pt x="334" y="31"/>
                    <a:pt x="339" y="34"/>
                    <a:pt x="344" y="37"/>
                  </a:cubicBezTo>
                  <a:lnTo>
                    <a:pt x="318" y="76"/>
                  </a:lnTo>
                  <a:close/>
                  <a:moveTo>
                    <a:pt x="126" y="75"/>
                  </a:moveTo>
                  <a:lnTo>
                    <a:pt x="126" y="75"/>
                  </a:lnTo>
                  <a:lnTo>
                    <a:pt x="100" y="37"/>
                  </a:lnTo>
                  <a:cubicBezTo>
                    <a:pt x="105" y="33"/>
                    <a:pt x="110" y="30"/>
                    <a:pt x="115" y="28"/>
                  </a:cubicBezTo>
                  <a:lnTo>
                    <a:pt x="137" y="68"/>
                  </a:lnTo>
                  <a:cubicBezTo>
                    <a:pt x="133" y="71"/>
                    <a:pt x="129" y="73"/>
                    <a:pt x="126" y="75"/>
                  </a:cubicBezTo>
                  <a:close/>
                  <a:moveTo>
                    <a:pt x="295" y="62"/>
                  </a:moveTo>
                  <a:lnTo>
                    <a:pt x="295" y="62"/>
                  </a:lnTo>
                  <a:cubicBezTo>
                    <a:pt x="290" y="61"/>
                    <a:pt x="286" y="59"/>
                    <a:pt x="282" y="57"/>
                  </a:cubicBezTo>
                  <a:lnTo>
                    <a:pt x="298" y="14"/>
                  </a:lnTo>
                  <a:cubicBezTo>
                    <a:pt x="303" y="16"/>
                    <a:pt x="309" y="18"/>
                    <a:pt x="314" y="20"/>
                  </a:cubicBezTo>
                  <a:lnTo>
                    <a:pt x="295" y="62"/>
                  </a:lnTo>
                  <a:close/>
                  <a:moveTo>
                    <a:pt x="149" y="62"/>
                  </a:moveTo>
                  <a:lnTo>
                    <a:pt x="149" y="62"/>
                  </a:lnTo>
                  <a:lnTo>
                    <a:pt x="130" y="20"/>
                  </a:lnTo>
                  <a:cubicBezTo>
                    <a:pt x="135" y="18"/>
                    <a:pt x="141" y="15"/>
                    <a:pt x="146" y="13"/>
                  </a:cubicBezTo>
                  <a:lnTo>
                    <a:pt x="162" y="57"/>
                  </a:lnTo>
                  <a:cubicBezTo>
                    <a:pt x="158" y="59"/>
                    <a:pt x="154" y="60"/>
                    <a:pt x="149" y="62"/>
                  </a:cubicBezTo>
                  <a:close/>
                  <a:moveTo>
                    <a:pt x="269" y="53"/>
                  </a:moveTo>
                  <a:lnTo>
                    <a:pt x="269" y="53"/>
                  </a:lnTo>
                  <a:cubicBezTo>
                    <a:pt x="265" y="52"/>
                    <a:pt x="260" y="51"/>
                    <a:pt x="256" y="50"/>
                  </a:cubicBezTo>
                  <a:lnTo>
                    <a:pt x="265" y="4"/>
                  </a:lnTo>
                  <a:cubicBezTo>
                    <a:pt x="270" y="5"/>
                    <a:pt x="276" y="7"/>
                    <a:pt x="282" y="8"/>
                  </a:cubicBezTo>
                  <a:lnTo>
                    <a:pt x="269" y="5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63" y="8"/>
                  </a:lnTo>
                  <a:cubicBezTo>
                    <a:pt x="168" y="7"/>
                    <a:pt x="174" y="5"/>
                    <a:pt x="179" y="4"/>
                  </a:cubicBezTo>
                  <a:lnTo>
                    <a:pt x="188" y="50"/>
                  </a:lnTo>
                  <a:cubicBezTo>
                    <a:pt x="184" y="51"/>
                    <a:pt x="179" y="52"/>
                    <a:pt x="175" y="53"/>
                  </a:cubicBezTo>
                  <a:close/>
                  <a:moveTo>
                    <a:pt x="242" y="48"/>
                  </a:moveTo>
                  <a:lnTo>
                    <a:pt x="242" y="48"/>
                  </a:lnTo>
                  <a:cubicBezTo>
                    <a:pt x="238" y="47"/>
                    <a:pt x="233" y="47"/>
                    <a:pt x="229" y="47"/>
                  </a:cubicBezTo>
                  <a:lnTo>
                    <a:pt x="231" y="0"/>
                  </a:lnTo>
                  <a:cubicBezTo>
                    <a:pt x="236" y="1"/>
                    <a:pt x="242" y="1"/>
                    <a:pt x="248" y="2"/>
                  </a:cubicBezTo>
                  <a:lnTo>
                    <a:pt x="242" y="48"/>
                  </a:lnTo>
                  <a:close/>
                  <a:moveTo>
                    <a:pt x="202" y="48"/>
                  </a:moveTo>
                  <a:lnTo>
                    <a:pt x="202" y="48"/>
                  </a:lnTo>
                  <a:lnTo>
                    <a:pt x="196" y="2"/>
                  </a:lnTo>
                  <a:cubicBezTo>
                    <a:pt x="202" y="1"/>
                    <a:pt x="208" y="0"/>
                    <a:pt x="213" y="0"/>
                  </a:cubicBezTo>
                  <a:lnTo>
                    <a:pt x="215" y="47"/>
                  </a:lnTo>
                  <a:cubicBezTo>
                    <a:pt x="211" y="47"/>
                    <a:pt x="206" y="47"/>
                    <a:pt x="2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1" name="Freeform 345"/>
            <p:cNvSpPr>
              <a:spLocks noEditPoints="1"/>
            </p:cNvSpPr>
            <p:nvPr/>
          </p:nvSpPr>
          <p:spPr bwMode="auto">
            <a:xfrm>
              <a:off x="2357438" y="104775"/>
              <a:ext cx="106363" cy="17463"/>
            </a:xfrm>
            <a:custGeom>
              <a:avLst/>
              <a:gdLst>
                <a:gd name="T0" fmla="*/ 296 w 296"/>
                <a:gd name="T1" fmla="*/ 46 h 46"/>
                <a:gd name="T2" fmla="*/ 280 w 296"/>
                <a:gd name="T3" fmla="*/ 46 h 46"/>
                <a:gd name="T4" fmla="*/ 280 w 296"/>
                <a:gd name="T5" fmla="*/ 0 h 46"/>
                <a:gd name="T6" fmla="*/ 296 w 296"/>
                <a:gd name="T7" fmla="*/ 0 h 46"/>
                <a:gd name="T8" fmla="*/ 296 w 296"/>
                <a:gd name="T9" fmla="*/ 46 h 46"/>
                <a:gd name="T10" fmla="*/ 264 w 296"/>
                <a:gd name="T11" fmla="*/ 46 h 46"/>
                <a:gd name="T12" fmla="*/ 264 w 296"/>
                <a:gd name="T13" fmla="*/ 46 h 46"/>
                <a:gd name="T14" fmla="*/ 249 w 296"/>
                <a:gd name="T15" fmla="*/ 46 h 46"/>
                <a:gd name="T16" fmla="*/ 249 w 296"/>
                <a:gd name="T17" fmla="*/ 0 h 46"/>
                <a:gd name="T18" fmla="*/ 264 w 296"/>
                <a:gd name="T19" fmla="*/ 0 h 46"/>
                <a:gd name="T20" fmla="*/ 264 w 296"/>
                <a:gd name="T21" fmla="*/ 46 h 46"/>
                <a:gd name="T22" fmla="*/ 233 w 296"/>
                <a:gd name="T23" fmla="*/ 46 h 46"/>
                <a:gd name="T24" fmla="*/ 233 w 296"/>
                <a:gd name="T25" fmla="*/ 46 h 46"/>
                <a:gd name="T26" fmla="*/ 218 w 296"/>
                <a:gd name="T27" fmla="*/ 46 h 46"/>
                <a:gd name="T28" fmla="*/ 218 w 296"/>
                <a:gd name="T29" fmla="*/ 0 h 46"/>
                <a:gd name="T30" fmla="*/ 233 w 296"/>
                <a:gd name="T31" fmla="*/ 0 h 46"/>
                <a:gd name="T32" fmla="*/ 233 w 296"/>
                <a:gd name="T33" fmla="*/ 46 h 46"/>
                <a:gd name="T34" fmla="*/ 202 w 296"/>
                <a:gd name="T35" fmla="*/ 46 h 46"/>
                <a:gd name="T36" fmla="*/ 202 w 296"/>
                <a:gd name="T37" fmla="*/ 46 h 46"/>
                <a:gd name="T38" fmla="*/ 187 w 296"/>
                <a:gd name="T39" fmla="*/ 46 h 46"/>
                <a:gd name="T40" fmla="*/ 187 w 296"/>
                <a:gd name="T41" fmla="*/ 0 h 46"/>
                <a:gd name="T42" fmla="*/ 202 w 296"/>
                <a:gd name="T43" fmla="*/ 0 h 46"/>
                <a:gd name="T44" fmla="*/ 202 w 296"/>
                <a:gd name="T45" fmla="*/ 46 h 46"/>
                <a:gd name="T46" fmla="*/ 171 w 296"/>
                <a:gd name="T47" fmla="*/ 46 h 46"/>
                <a:gd name="T48" fmla="*/ 171 w 296"/>
                <a:gd name="T49" fmla="*/ 46 h 46"/>
                <a:gd name="T50" fmla="*/ 156 w 296"/>
                <a:gd name="T51" fmla="*/ 46 h 46"/>
                <a:gd name="T52" fmla="*/ 156 w 296"/>
                <a:gd name="T53" fmla="*/ 0 h 46"/>
                <a:gd name="T54" fmla="*/ 171 w 296"/>
                <a:gd name="T55" fmla="*/ 0 h 46"/>
                <a:gd name="T56" fmla="*/ 171 w 296"/>
                <a:gd name="T57" fmla="*/ 46 h 46"/>
                <a:gd name="T58" fmla="*/ 140 w 296"/>
                <a:gd name="T59" fmla="*/ 46 h 46"/>
                <a:gd name="T60" fmla="*/ 140 w 296"/>
                <a:gd name="T61" fmla="*/ 46 h 46"/>
                <a:gd name="T62" fmla="*/ 124 w 296"/>
                <a:gd name="T63" fmla="*/ 46 h 46"/>
                <a:gd name="T64" fmla="*/ 124 w 296"/>
                <a:gd name="T65" fmla="*/ 0 h 46"/>
                <a:gd name="T66" fmla="*/ 140 w 296"/>
                <a:gd name="T67" fmla="*/ 0 h 46"/>
                <a:gd name="T68" fmla="*/ 140 w 296"/>
                <a:gd name="T69" fmla="*/ 46 h 46"/>
                <a:gd name="T70" fmla="*/ 109 w 296"/>
                <a:gd name="T71" fmla="*/ 46 h 46"/>
                <a:gd name="T72" fmla="*/ 109 w 296"/>
                <a:gd name="T73" fmla="*/ 46 h 46"/>
                <a:gd name="T74" fmla="*/ 93 w 296"/>
                <a:gd name="T75" fmla="*/ 46 h 46"/>
                <a:gd name="T76" fmla="*/ 93 w 296"/>
                <a:gd name="T77" fmla="*/ 0 h 46"/>
                <a:gd name="T78" fmla="*/ 109 w 296"/>
                <a:gd name="T79" fmla="*/ 0 h 46"/>
                <a:gd name="T80" fmla="*/ 109 w 296"/>
                <a:gd name="T81" fmla="*/ 46 h 46"/>
                <a:gd name="T82" fmla="*/ 78 w 296"/>
                <a:gd name="T83" fmla="*/ 46 h 46"/>
                <a:gd name="T84" fmla="*/ 78 w 296"/>
                <a:gd name="T85" fmla="*/ 46 h 46"/>
                <a:gd name="T86" fmla="*/ 62 w 296"/>
                <a:gd name="T87" fmla="*/ 46 h 46"/>
                <a:gd name="T88" fmla="*/ 62 w 296"/>
                <a:gd name="T89" fmla="*/ 0 h 46"/>
                <a:gd name="T90" fmla="*/ 78 w 296"/>
                <a:gd name="T91" fmla="*/ 0 h 46"/>
                <a:gd name="T92" fmla="*/ 78 w 296"/>
                <a:gd name="T93" fmla="*/ 46 h 46"/>
                <a:gd name="T94" fmla="*/ 47 w 296"/>
                <a:gd name="T95" fmla="*/ 46 h 46"/>
                <a:gd name="T96" fmla="*/ 47 w 296"/>
                <a:gd name="T97" fmla="*/ 46 h 46"/>
                <a:gd name="T98" fmla="*/ 31 w 296"/>
                <a:gd name="T99" fmla="*/ 46 h 46"/>
                <a:gd name="T100" fmla="*/ 31 w 296"/>
                <a:gd name="T101" fmla="*/ 0 h 46"/>
                <a:gd name="T102" fmla="*/ 47 w 296"/>
                <a:gd name="T103" fmla="*/ 0 h 46"/>
                <a:gd name="T104" fmla="*/ 47 w 296"/>
                <a:gd name="T105" fmla="*/ 46 h 46"/>
                <a:gd name="T106" fmla="*/ 16 w 296"/>
                <a:gd name="T107" fmla="*/ 46 h 46"/>
                <a:gd name="T108" fmla="*/ 16 w 296"/>
                <a:gd name="T109" fmla="*/ 46 h 46"/>
                <a:gd name="T110" fmla="*/ 0 w 296"/>
                <a:gd name="T111" fmla="*/ 46 h 46"/>
                <a:gd name="T112" fmla="*/ 0 w 296"/>
                <a:gd name="T113" fmla="*/ 0 h 46"/>
                <a:gd name="T114" fmla="*/ 16 w 296"/>
                <a:gd name="T115" fmla="*/ 0 h 46"/>
                <a:gd name="T116" fmla="*/ 16 w 296"/>
                <a:gd name="T1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46">
                  <a:moveTo>
                    <a:pt x="296" y="46"/>
                  </a:moveTo>
                  <a:lnTo>
                    <a:pt x="280" y="46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296" y="46"/>
                  </a:lnTo>
                  <a:close/>
                  <a:moveTo>
                    <a:pt x="264" y="46"/>
                  </a:moveTo>
                  <a:lnTo>
                    <a:pt x="264" y="46"/>
                  </a:lnTo>
                  <a:lnTo>
                    <a:pt x="249" y="46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64" y="46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18" y="46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33" y="46"/>
                  </a:lnTo>
                  <a:close/>
                  <a:moveTo>
                    <a:pt x="202" y="46"/>
                  </a:moveTo>
                  <a:lnTo>
                    <a:pt x="202" y="46"/>
                  </a:lnTo>
                  <a:lnTo>
                    <a:pt x="187" y="46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02" y="46"/>
                  </a:lnTo>
                  <a:close/>
                  <a:moveTo>
                    <a:pt x="171" y="46"/>
                  </a:moveTo>
                  <a:lnTo>
                    <a:pt x="171" y="46"/>
                  </a:lnTo>
                  <a:lnTo>
                    <a:pt x="156" y="46"/>
                  </a:lnTo>
                  <a:lnTo>
                    <a:pt x="156" y="0"/>
                  </a:lnTo>
                  <a:lnTo>
                    <a:pt x="171" y="0"/>
                  </a:lnTo>
                  <a:lnTo>
                    <a:pt x="171" y="46"/>
                  </a:lnTo>
                  <a:close/>
                  <a:moveTo>
                    <a:pt x="140" y="46"/>
                  </a:moveTo>
                  <a:lnTo>
                    <a:pt x="140" y="46"/>
                  </a:lnTo>
                  <a:lnTo>
                    <a:pt x="124" y="46"/>
                  </a:lnTo>
                  <a:lnTo>
                    <a:pt x="124" y="0"/>
                  </a:lnTo>
                  <a:lnTo>
                    <a:pt x="140" y="0"/>
                  </a:lnTo>
                  <a:lnTo>
                    <a:pt x="140" y="46"/>
                  </a:lnTo>
                  <a:close/>
                  <a:moveTo>
                    <a:pt x="109" y="46"/>
                  </a:moveTo>
                  <a:lnTo>
                    <a:pt x="109" y="46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109" y="0"/>
                  </a:lnTo>
                  <a:lnTo>
                    <a:pt x="109" y="46"/>
                  </a:lnTo>
                  <a:close/>
                  <a:moveTo>
                    <a:pt x="78" y="46"/>
                  </a:moveTo>
                  <a:lnTo>
                    <a:pt x="78" y="46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78" y="46"/>
                  </a:lnTo>
                  <a:close/>
                  <a:moveTo>
                    <a:pt x="47" y="46"/>
                  </a:moveTo>
                  <a:lnTo>
                    <a:pt x="47" y="46"/>
                  </a:lnTo>
                  <a:lnTo>
                    <a:pt x="31" y="46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46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2" name="Freeform 346"/>
            <p:cNvSpPr>
              <a:spLocks/>
            </p:cNvSpPr>
            <p:nvPr/>
          </p:nvSpPr>
          <p:spPr bwMode="auto">
            <a:xfrm>
              <a:off x="2195513" y="100013"/>
              <a:ext cx="136525" cy="7938"/>
            </a:xfrm>
            <a:custGeom>
              <a:avLst/>
              <a:gdLst>
                <a:gd name="T0" fmla="*/ 378 w 378"/>
                <a:gd name="T1" fmla="*/ 0 h 24"/>
                <a:gd name="T2" fmla="*/ 5 w 378"/>
                <a:gd name="T3" fmla="*/ 0 h 24"/>
                <a:gd name="T4" fmla="*/ 0 w 378"/>
                <a:gd name="T5" fmla="*/ 0 h 24"/>
                <a:gd name="T6" fmla="*/ 0 w 378"/>
                <a:gd name="T7" fmla="*/ 24 h 24"/>
                <a:gd name="T8" fmla="*/ 5 w 378"/>
                <a:gd name="T9" fmla="*/ 23 h 24"/>
                <a:gd name="T10" fmla="*/ 378 w 378"/>
                <a:gd name="T11" fmla="*/ 23 h 24"/>
                <a:gd name="T12" fmla="*/ 378 w 37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4">
                  <a:moveTo>
                    <a:pt x="378" y="0"/>
                  </a:moveTo>
                  <a:lnTo>
                    <a:pt x="5" y="0"/>
                  </a:lnTo>
                  <a:cubicBezTo>
                    <a:pt x="4" y="0"/>
                    <a:pt x="2" y="0"/>
                    <a:pt x="0" y="0"/>
                  </a:cubicBezTo>
                  <a:lnTo>
                    <a:pt x="0" y="24"/>
                  </a:lnTo>
                  <a:cubicBezTo>
                    <a:pt x="2" y="24"/>
                    <a:pt x="4" y="23"/>
                    <a:pt x="5" y="23"/>
                  </a:cubicBezTo>
                  <a:lnTo>
                    <a:pt x="378" y="2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3" name="Freeform 347"/>
            <p:cNvSpPr>
              <a:spLocks/>
            </p:cNvSpPr>
            <p:nvPr/>
          </p:nvSpPr>
          <p:spPr bwMode="auto">
            <a:xfrm>
              <a:off x="2489200" y="100013"/>
              <a:ext cx="192088" cy="111125"/>
            </a:xfrm>
            <a:custGeom>
              <a:avLst/>
              <a:gdLst>
                <a:gd name="T0" fmla="*/ 428 w 532"/>
                <a:gd name="T1" fmla="*/ 0 h 308"/>
                <a:gd name="T2" fmla="*/ 53 w 532"/>
                <a:gd name="T3" fmla="*/ 0 h 308"/>
                <a:gd name="T4" fmla="*/ 0 w 532"/>
                <a:gd name="T5" fmla="*/ 0 h 308"/>
                <a:gd name="T6" fmla="*/ 0 w 532"/>
                <a:gd name="T7" fmla="*/ 23 h 308"/>
                <a:gd name="T8" fmla="*/ 53 w 532"/>
                <a:gd name="T9" fmla="*/ 23 h 308"/>
                <a:gd name="T10" fmla="*/ 428 w 532"/>
                <a:gd name="T11" fmla="*/ 23 h 308"/>
                <a:gd name="T12" fmla="*/ 509 w 532"/>
                <a:gd name="T13" fmla="*/ 105 h 308"/>
                <a:gd name="T14" fmla="*/ 509 w 532"/>
                <a:gd name="T15" fmla="*/ 308 h 308"/>
                <a:gd name="T16" fmla="*/ 532 w 532"/>
                <a:gd name="T17" fmla="*/ 308 h 308"/>
                <a:gd name="T18" fmla="*/ 532 w 532"/>
                <a:gd name="T19" fmla="*/ 105 h 308"/>
                <a:gd name="T20" fmla="*/ 428 w 532"/>
                <a:gd name="T2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308">
                  <a:moveTo>
                    <a:pt x="428" y="0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428" y="23"/>
                  </a:lnTo>
                  <a:cubicBezTo>
                    <a:pt x="473" y="23"/>
                    <a:pt x="509" y="60"/>
                    <a:pt x="509" y="105"/>
                  </a:cubicBezTo>
                  <a:lnTo>
                    <a:pt x="509" y="308"/>
                  </a:lnTo>
                  <a:lnTo>
                    <a:pt x="532" y="308"/>
                  </a:lnTo>
                  <a:lnTo>
                    <a:pt x="532" y="105"/>
                  </a:lnTo>
                  <a:cubicBezTo>
                    <a:pt x="532" y="47"/>
                    <a:pt x="485" y="0"/>
                    <a:pt x="4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4" name="Freeform 348"/>
            <p:cNvSpPr>
              <a:spLocks/>
            </p:cNvSpPr>
            <p:nvPr/>
          </p:nvSpPr>
          <p:spPr bwMode="auto">
            <a:xfrm>
              <a:off x="2163763" y="-100013"/>
              <a:ext cx="150813" cy="74613"/>
            </a:xfrm>
            <a:custGeom>
              <a:avLst/>
              <a:gdLst>
                <a:gd name="T0" fmla="*/ 416 w 416"/>
                <a:gd name="T1" fmla="*/ 0 h 203"/>
                <a:gd name="T2" fmla="*/ 244 w 416"/>
                <a:gd name="T3" fmla="*/ 48 h 203"/>
                <a:gd name="T4" fmla="*/ 48 w 416"/>
                <a:gd name="T5" fmla="*/ 110 h 203"/>
                <a:gd name="T6" fmla="*/ 0 w 416"/>
                <a:gd name="T7" fmla="*/ 203 h 203"/>
                <a:gd name="T8" fmla="*/ 266 w 416"/>
                <a:gd name="T9" fmla="*/ 144 h 203"/>
                <a:gd name="T10" fmla="*/ 416 w 416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6" h="203">
                  <a:moveTo>
                    <a:pt x="416" y="0"/>
                  </a:moveTo>
                  <a:cubicBezTo>
                    <a:pt x="416" y="0"/>
                    <a:pt x="310" y="55"/>
                    <a:pt x="244" y="48"/>
                  </a:cubicBezTo>
                  <a:cubicBezTo>
                    <a:pt x="178" y="40"/>
                    <a:pt x="96" y="40"/>
                    <a:pt x="48" y="110"/>
                  </a:cubicBezTo>
                  <a:cubicBezTo>
                    <a:pt x="0" y="181"/>
                    <a:pt x="0" y="203"/>
                    <a:pt x="0" y="203"/>
                  </a:cubicBezTo>
                  <a:cubicBezTo>
                    <a:pt x="0" y="203"/>
                    <a:pt x="118" y="177"/>
                    <a:pt x="266" y="144"/>
                  </a:cubicBezTo>
                  <a:cubicBezTo>
                    <a:pt x="414" y="110"/>
                    <a:pt x="416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45" name="Группа 1312"/>
          <p:cNvGrpSpPr/>
          <p:nvPr/>
        </p:nvGrpSpPr>
        <p:grpSpPr>
          <a:xfrm>
            <a:off x="1535031" y="2510966"/>
            <a:ext cx="202916" cy="167170"/>
            <a:chOff x="2084388" y="-100013"/>
            <a:chExt cx="612775" cy="504826"/>
          </a:xfrm>
          <a:solidFill>
            <a:schemeClr val="bg1">
              <a:lumMod val="75000"/>
            </a:schemeClr>
          </a:solidFill>
        </p:grpSpPr>
        <p:sp>
          <p:nvSpPr>
            <p:cNvPr id="346" name="Freeform 331"/>
            <p:cNvSpPr>
              <a:spLocks/>
            </p:cNvSpPr>
            <p:nvPr/>
          </p:nvSpPr>
          <p:spPr bwMode="auto">
            <a:xfrm>
              <a:off x="2084388" y="90488"/>
              <a:ext cx="147638" cy="314325"/>
            </a:xfrm>
            <a:custGeom>
              <a:avLst/>
              <a:gdLst>
                <a:gd name="T0" fmla="*/ 65 w 407"/>
                <a:gd name="T1" fmla="*/ 0 h 874"/>
                <a:gd name="T2" fmla="*/ 0 w 407"/>
                <a:gd name="T3" fmla="*/ 874 h 874"/>
                <a:gd name="T4" fmla="*/ 407 w 407"/>
                <a:gd name="T5" fmla="*/ 873 h 874"/>
                <a:gd name="T6" fmla="*/ 340 w 407"/>
                <a:gd name="T7" fmla="*/ 0 h 874"/>
                <a:gd name="T8" fmla="*/ 65 w 407"/>
                <a:gd name="T9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74">
                  <a:moveTo>
                    <a:pt x="65" y="0"/>
                  </a:moveTo>
                  <a:lnTo>
                    <a:pt x="0" y="874"/>
                  </a:lnTo>
                  <a:lnTo>
                    <a:pt x="407" y="873"/>
                  </a:lnTo>
                  <a:lnTo>
                    <a:pt x="340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7" name="Freeform 332"/>
            <p:cNvSpPr>
              <a:spLocks/>
            </p:cNvSpPr>
            <p:nvPr/>
          </p:nvSpPr>
          <p:spPr bwMode="auto">
            <a:xfrm>
              <a:off x="2109788" y="41275"/>
              <a:ext cx="96838" cy="36513"/>
            </a:xfrm>
            <a:custGeom>
              <a:avLst/>
              <a:gdLst>
                <a:gd name="T0" fmla="*/ 269 w 269"/>
                <a:gd name="T1" fmla="*/ 101 h 101"/>
                <a:gd name="T2" fmla="*/ 261 w 269"/>
                <a:gd name="T3" fmla="*/ 0 h 101"/>
                <a:gd name="T4" fmla="*/ 7 w 269"/>
                <a:gd name="T5" fmla="*/ 0 h 101"/>
                <a:gd name="T6" fmla="*/ 0 w 269"/>
                <a:gd name="T7" fmla="*/ 101 h 101"/>
                <a:gd name="T8" fmla="*/ 269 w 26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01">
                  <a:moveTo>
                    <a:pt x="269" y="101"/>
                  </a:moveTo>
                  <a:lnTo>
                    <a:pt x="261" y="0"/>
                  </a:lnTo>
                  <a:lnTo>
                    <a:pt x="7" y="0"/>
                  </a:lnTo>
                  <a:lnTo>
                    <a:pt x="0" y="101"/>
                  </a:lnTo>
                  <a:lnTo>
                    <a:pt x="269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8" name="Rectangle 333"/>
            <p:cNvSpPr>
              <a:spLocks noChangeArrowheads="1"/>
            </p:cNvSpPr>
            <p:nvPr/>
          </p:nvSpPr>
          <p:spPr bwMode="auto">
            <a:xfrm>
              <a:off x="2112963" y="-1588"/>
              <a:ext cx="920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9" name="Freeform 334"/>
            <p:cNvSpPr>
              <a:spLocks noEditPoints="1"/>
            </p:cNvSpPr>
            <p:nvPr/>
          </p:nvSpPr>
          <p:spPr bwMode="auto">
            <a:xfrm>
              <a:off x="2238375" y="158750"/>
              <a:ext cx="336550" cy="246063"/>
            </a:xfrm>
            <a:custGeom>
              <a:avLst/>
              <a:gdLst>
                <a:gd name="T0" fmla="*/ 678 w 931"/>
                <a:gd name="T1" fmla="*/ 173 h 684"/>
                <a:gd name="T2" fmla="*/ 678 w 931"/>
                <a:gd name="T3" fmla="*/ 0 h 684"/>
                <a:gd name="T4" fmla="*/ 455 w 931"/>
                <a:gd name="T5" fmla="*/ 157 h 684"/>
                <a:gd name="T6" fmla="*/ 455 w 931"/>
                <a:gd name="T7" fmla="*/ 0 h 684"/>
                <a:gd name="T8" fmla="*/ 231 w 931"/>
                <a:gd name="T9" fmla="*/ 157 h 684"/>
                <a:gd name="T10" fmla="*/ 231 w 931"/>
                <a:gd name="T11" fmla="*/ 0 h 684"/>
                <a:gd name="T12" fmla="*/ 0 w 931"/>
                <a:gd name="T13" fmla="*/ 163 h 684"/>
                <a:gd name="T14" fmla="*/ 0 w 931"/>
                <a:gd name="T15" fmla="*/ 173 h 684"/>
                <a:gd name="T16" fmla="*/ 0 w 931"/>
                <a:gd name="T17" fmla="*/ 668 h 684"/>
                <a:gd name="T18" fmla="*/ 0 w 931"/>
                <a:gd name="T19" fmla="*/ 684 h 684"/>
                <a:gd name="T20" fmla="*/ 931 w 931"/>
                <a:gd name="T21" fmla="*/ 684 h 684"/>
                <a:gd name="T22" fmla="*/ 931 w 931"/>
                <a:gd name="T23" fmla="*/ 173 h 684"/>
                <a:gd name="T24" fmla="*/ 678 w 931"/>
                <a:gd name="T25" fmla="*/ 173 h 684"/>
                <a:gd name="T26" fmla="*/ 178 w 931"/>
                <a:gd name="T27" fmla="*/ 402 h 684"/>
                <a:gd name="T28" fmla="*/ 178 w 931"/>
                <a:gd name="T29" fmla="*/ 402 h 684"/>
                <a:gd name="T30" fmla="*/ 100 w 931"/>
                <a:gd name="T31" fmla="*/ 402 h 684"/>
                <a:gd name="T32" fmla="*/ 100 w 931"/>
                <a:gd name="T33" fmla="*/ 282 h 684"/>
                <a:gd name="T34" fmla="*/ 178 w 931"/>
                <a:gd name="T35" fmla="*/ 282 h 684"/>
                <a:gd name="T36" fmla="*/ 178 w 931"/>
                <a:gd name="T37" fmla="*/ 402 h 684"/>
                <a:gd name="T38" fmla="*/ 396 w 931"/>
                <a:gd name="T39" fmla="*/ 402 h 684"/>
                <a:gd name="T40" fmla="*/ 396 w 931"/>
                <a:gd name="T41" fmla="*/ 402 h 684"/>
                <a:gd name="T42" fmla="*/ 318 w 931"/>
                <a:gd name="T43" fmla="*/ 402 h 684"/>
                <a:gd name="T44" fmla="*/ 318 w 931"/>
                <a:gd name="T45" fmla="*/ 282 h 684"/>
                <a:gd name="T46" fmla="*/ 396 w 931"/>
                <a:gd name="T47" fmla="*/ 282 h 684"/>
                <a:gd name="T48" fmla="*/ 396 w 931"/>
                <a:gd name="T49" fmla="*/ 402 h 684"/>
                <a:gd name="T50" fmla="*/ 613 w 931"/>
                <a:gd name="T51" fmla="*/ 402 h 684"/>
                <a:gd name="T52" fmla="*/ 613 w 931"/>
                <a:gd name="T53" fmla="*/ 402 h 684"/>
                <a:gd name="T54" fmla="*/ 536 w 931"/>
                <a:gd name="T55" fmla="*/ 402 h 684"/>
                <a:gd name="T56" fmla="*/ 536 w 931"/>
                <a:gd name="T57" fmla="*/ 282 h 684"/>
                <a:gd name="T58" fmla="*/ 613 w 931"/>
                <a:gd name="T59" fmla="*/ 282 h 684"/>
                <a:gd name="T60" fmla="*/ 613 w 931"/>
                <a:gd name="T61" fmla="*/ 402 h 684"/>
                <a:gd name="T62" fmla="*/ 831 w 931"/>
                <a:gd name="T63" fmla="*/ 402 h 684"/>
                <a:gd name="T64" fmla="*/ 831 w 931"/>
                <a:gd name="T65" fmla="*/ 402 h 684"/>
                <a:gd name="T66" fmla="*/ 754 w 931"/>
                <a:gd name="T67" fmla="*/ 402 h 684"/>
                <a:gd name="T68" fmla="*/ 754 w 931"/>
                <a:gd name="T69" fmla="*/ 282 h 684"/>
                <a:gd name="T70" fmla="*/ 831 w 931"/>
                <a:gd name="T71" fmla="*/ 282 h 684"/>
                <a:gd name="T72" fmla="*/ 831 w 931"/>
                <a:gd name="T73" fmla="*/ 40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1" h="684">
                  <a:moveTo>
                    <a:pt x="678" y="173"/>
                  </a:moveTo>
                  <a:lnTo>
                    <a:pt x="678" y="0"/>
                  </a:lnTo>
                  <a:lnTo>
                    <a:pt x="455" y="157"/>
                  </a:lnTo>
                  <a:lnTo>
                    <a:pt x="455" y="0"/>
                  </a:lnTo>
                  <a:lnTo>
                    <a:pt x="231" y="157"/>
                  </a:lnTo>
                  <a:lnTo>
                    <a:pt x="231" y="0"/>
                  </a:lnTo>
                  <a:lnTo>
                    <a:pt x="0" y="163"/>
                  </a:lnTo>
                  <a:lnTo>
                    <a:pt x="0" y="173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931" y="684"/>
                  </a:lnTo>
                  <a:lnTo>
                    <a:pt x="931" y="173"/>
                  </a:lnTo>
                  <a:lnTo>
                    <a:pt x="678" y="173"/>
                  </a:lnTo>
                  <a:close/>
                  <a:moveTo>
                    <a:pt x="178" y="402"/>
                  </a:moveTo>
                  <a:lnTo>
                    <a:pt x="178" y="402"/>
                  </a:lnTo>
                  <a:lnTo>
                    <a:pt x="100" y="402"/>
                  </a:lnTo>
                  <a:lnTo>
                    <a:pt x="100" y="282"/>
                  </a:lnTo>
                  <a:lnTo>
                    <a:pt x="178" y="282"/>
                  </a:lnTo>
                  <a:lnTo>
                    <a:pt x="178" y="402"/>
                  </a:lnTo>
                  <a:close/>
                  <a:moveTo>
                    <a:pt x="396" y="402"/>
                  </a:moveTo>
                  <a:lnTo>
                    <a:pt x="396" y="402"/>
                  </a:lnTo>
                  <a:lnTo>
                    <a:pt x="318" y="402"/>
                  </a:lnTo>
                  <a:lnTo>
                    <a:pt x="318" y="282"/>
                  </a:lnTo>
                  <a:lnTo>
                    <a:pt x="396" y="282"/>
                  </a:lnTo>
                  <a:lnTo>
                    <a:pt x="396" y="402"/>
                  </a:lnTo>
                  <a:close/>
                  <a:moveTo>
                    <a:pt x="613" y="402"/>
                  </a:moveTo>
                  <a:lnTo>
                    <a:pt x="613" y="402"/>
                  </a:lnTo>
                  <a:lnTo>
                    <a:pt x="536" y="402"/>
                  </a:lnTo>
                  <a:lnTo>
                    <a:pt x="536" y="282"/>
                  </a:lnTo>
                  <a:lnTo>
                    <a:pt x="613" y="282"/>
                  </a:lnTo>
                  <a:lnTo>
                    <a:pt x="613" y="402"/>
                  </a:lnTo>
                  <a:close/>
                  <a:moveTo>
                    <a:pt x="831" y="402"/>
                  </a:moveTo>
                  <a:lnTo>
                    <a:pt x="831" y="402"/>
                  </a:lnTo>
                  <a:lnTo>
                    <a:pt x="754" y="402"/>
                  </a:lnTo>
                  <a:lnTo>
                    <a:pt x="754" y="282"/>
                  </a:lnTo>
                  <a:lnTo>
                    <a:pt x="831" y="282"/>
                  </a:lnTo>
                  <a:lnTo>
                    <a:pt x="831" y="4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0" name="Freeform 335"/>
            <p:cNvSpPr>
              <a:spLocks noEditPoints="1"/>
            </p:cNvSpPr>
            <p:nvPr/>
          </p:nvSpPr>
          <p:spPr bwMode="auto">
            <a:xfrm>
              <a:off x="2589213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1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4" y="14"/>
                    <a:pt x="89" y="0"/>
                    <a:pt x="59" y="0"/>
                  </a:cubicBezTo>
                  <a:cubicBezTo>
                    <a:pt x="30" y="0"/>
                    <a:pt x="5" y="14"/>
                    <a:pt x="1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9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5" y="67"/>
                    <a:pt x="14" y="55"/>
                    <a:pt x="14" y="40"/>
                  </a:cubicBezTo>
                  <a:cubicBezTo>
                    <a:pt x="14" y="24"/>
                    <a:pt x="35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1" name="Freeform 336"/>
            <p:cNvSpPr>
              <a:spLocks noEditPoints="1"/>
            </p:cNvSpPr>
            <p:nvPr/>
          </p:nvSpPr>
          <p:spPr bwMode="auto">
            <a:xfrm>
              <a:off x="2654300" y="136525"/>
              <a:ext cx="42863" cy="268288"/>
            </a:xfrm>
            <a:custGeom>
              <a:avLst/>
              <a:gdLst>
                <a:gd name="T0" fmla="*/ 118 w 119"/>
                <a:gd name="T1" fmla="*/ 34 h 747"/>
                <a:gd name="T2" fmla="*/ 59 w 119"/>
                <a:gd name="T3" fmla="*/ 0 h 747"/>
                <a:gd name="T4" fmla="*/ 0 w 119"/>
                <a:gd name="T5" fmla="*/ 34 h 747"/>
                <a:gd name="T6" fmla="*/ 0 w 119"/>
                <a:gd name="T7" fmla="*/ 747 h 747"/>
                <a:gd name="T8" fmla="*/ 119 w 119"/>
                <a:gd name="T9" fmla="*/ 747 h 747"/>
                <a:gd name="T10" fmla="*/ 118 w 119"/>
                <a:gd name="T11" fmla="*/ 34 h 747"/>
                <a:gd name="T12" fmla="*/ 59 w 119"/>
                <a:gd name="T13" fmla="*/ 12 h 747"/>
                <a:gd name="T14" fmla="*/ 59 w 119"/>
                <a:gd name="T15" fmla="*/ 12 h 747"/>
                <a:gd name="T16" fmla="*/ 104 w 119"/>
                <a:gd name="T17" fmla="*/ 40 h 747"/>
                <a:gd name="T18" fmla="*/ 59 w 119"/>
                <a:gd name="T19" fmla="*/ 67 h 747"/>
                <a:gd name="T20" fmla="*/ 14 w 119"/>
                <a:gd name="T21" fmla="*/ 40 h 747"/>
                <a:gd name="T22" fmla="*/ 59 w 119"/>
                <a:gd name="T23" fmla="*/ 1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747">
                  <a:moveTo>
                    <a:pt x="118" y="34"/>
                  </a:moveTo>
                  <a:cubicBezTo>
                    <a:pt x="113" y="14"/>
                    <a:pt x="89" y="0"/>
                    <a:pt x="59" y="0"/>
                  </a:cubicBezTo>
                  <a:cubicBezTo>
                    <a:pt x="29" y="0"/>
                    <a:pt x="5" y="14"/>
                    <a:pt x="0" y="34"/>
                  </a:cubicBezTo>
                  <a:cubicBezTo>
                    <a:pt x="0" y="31"/>
                    <a:pt x="0" y="747"/>
                    <a:pt x="0" y="747"/>
                  </a:cubicBezTo>
                  <a:lnTo>
                    <a:pt x="119" y="747"/>
                  </a:lnTo>
                  <a:cubicBezTo>
                    <a:pt x="119" y="747"/>
                    <a:pt x="118" y="31"/>
                    <a:pt x="118" y="34"/>
                  </a:cubicBezTo>
                  <a:close/>
                  <a:moveTo>
                    <a:pt x="59" y="12"/>
                  </a:moveTo>
                  <a:lnTo>
                    <a:pt x="59" y="12"/>
                  </a:lnTo>
                  <a:cubicBezTo>
                    <a:pt x="84" y="12"/>
                    <a:pt x="104" y="24"/>
                    <a:pt x="104" y="40"/>
                  </a:cubicBezTo>
                  <a:cubicBezTo>
                    <a:pt x="104" y="55"/>
                    <a:pt x="84" y="67"/>
                    <a:pt x="59" y="67"/>
                  </a:cubicBezTo>
                  <a:cubicBezTo>
                    <a:pt x="34" y="67"/>
                    <a:pt x="14" y="55"/>
                    <a:pt x="14" y="40"/>
                  </a:cubicBezTo>
                  <a:cubicBezTo>
                    <a:pt x="14" y="24"/>
                    <a:pt x="34" y="12"/>
                    <a:pt x="5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2" name="Rectangle 337"/>
            <p:cNvSpPr>
              <a:spLocks noChangeArrowheads="1"/>
            </p:cNvSpPr>
            <p:nvPr/>
          </p:nvSpPr>
          <p:spPr bwMode="auto">
            <a:xfrm>
              <a:off x="2540000" y="333375"/>
              <a:ext cx="139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3" name="Freeform 338"/>
            <p:cNvSpPr>
              <a:spLocks/>
            </p:cNvSpPr>
            <p:nvPr/>
          </p:nvSpPr>
          <p:spPr bwMode="auto">
            <a:xfrm>
              <a:off x="2484438" y="55563"/>
              <a:ext cx="130175" cy="109538"/>
            </a:xfrm>
            <a:custGeom>
              <a:avLst/>
              <a:gdLst>
                <a:gd name="T0" fmla="*/ 257 w 362"/>
                <a:gd name="T1" fmla="*/ 0 h 307"/>
                <a:gd name="T2" fmla="*/ 0 w 362"/>
                <a:gd name="T3" fmla="*/ 0 h 307"/>
                <a:gd name="T4" fmla="*/ 6 w 362"/>
                <a:gd name="T5" fmla="*/ 23 h 307"/>
                <a:gd name="T6" fmla="*/ 257 w 362"/>
                <a:gd name="T7" fmla="*/ 23 h 307"/>
                <a:gd name="T8" fmla="*/ 339 w 362"/>
                <a:gd name="T9" fmla="*/ 104 h 307"/>
                <a:gd name="T10" fmla="*/ 339 w 362"/>
                <a:gd name="T11" fmla="*/ 307 h 307"/>
                <a:gd name="T12" fmla="*/ 362 w 362"/>
                <a:gd name="T13" fmla="*/ 307 h 307"/>
                <a:gd name="T14" fmla="*/ 362 w 362"/>
                <a:gd name="T15" fmla="*/ 104 h 307"/>
                <a:gd name="T16" fmla="*/ 257 w 362"/>
                <a:gd name="T1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07">
                  <a:moveTo>
                    <a:pt x="257" y="0"/>
                  </a:moveTo>
                  <a:lnTo>
                    <a:pt x="0" y="0"/>
                  </a:lnTo>
                  <a:cubicBezTo>
                    <a:pt x="2" y="7"/>
                    <a:pt x="4" y="15"/>
                    <a:pt x="6" y="23"/>
                  </a:cubicBezTo>
                  <a:lnTo>
                    <a:pt x="257" y="23"/>
                  </a:lnTo>
                  <a:cubicBezTo>
                    <a:pt x="302" y="23"/>
                    <a:pt x="339" y="59"/>
                    <a:pt x="339" y="104"/>
                  </a:cubicBezTo>
                  <a:lnTo>
                    <a:pt x="339" y="307"/>
                  </a:lnTo>
                  <a:lnTo>
                    <a:pt x="362" y="307"/>
                  </a:lnTo>
                  <a:lnTo>
                    <a:pt x="362" y="104"/>
                  </a:lnTo>
                  <a:cubicBezTo>
                    <a:pt x="362" y="47"/>
                    <a:pt x="315" y="0"/>
                    <a:pt x="2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4" name="Freeform 339"/>
            <p:cNvSpPr>
              <a:spLocks/>
            </p:cNvSpPr>
            <p:nvPr/>
          </p:nvSpPr>
          <p:spPr bwMode="auto">
            <a:xfrm>
              <a:off x="2190750" y="55563"/>
              <a:ext cx="144463" cy="7938"/>
            </a:xfrm>
            <a:custGeom>
              <a:avLst/>
              <a:gdLst>
                <a:gd name="T0" fmla="*/ 399 w 399"/>
                <a:gd name="T1" fmla="*/ 0 h 23"/>
                <a:gd name="T2" fmla="*/ 1 w 399"/>
                <a:gd name="T3" fmla="*/ 0 h 23"/>
                <a:gd name="T4" fmla="*/ 0 w 399"/>
                <a:gd name="T5" fmla="*/ 0 h 23"/>
                <a:gd name="T6" fmla="*/ 0 w 399"/>
                <a:gd name="T7" fmla="*/ 23 h 23"/>
                <a:gd name="T8" fmla="*/ 1 w 399"/>
                <a:gd name="T9" fmla="*/ 23 h 23"/>
                <a:gd name="T10" fmla="*/ 392 w 399"/>
                <a:gd name="T11" fmla="*/ 23 h 23"/>
                <a:gd name="T12" fmla="*/ 399 w 39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9" h="23">
                  <a:moveTo>
                    <a:pt x="399" y="0"/>
                  </a:move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lnTo>
                    <a:pt x="0" y="23"/>
                  </a:lnTo>
                  <a:cubicBezTo>
                    <a:pt x="0" y="23"/>
                    <a:pt x="1" y="23"/>
                    <a:pt x="1" y="23"/>
                  </a:cubicBezTo>
                  <a:lnTo>
                    <a:pt x="392" y="23"/>
                  </a:lnTo>
                  <a:cubicBezTo>
                    <a:pt x="394" y="15"/>
                    <a:pt x="396" y="7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5" name="Freeform 340"/>
            <p:cNvSpPr>
              <a:spLocks noEditPoints="1"/>
            </p:cNvSpPr>
            <p:nvPr/>
          </p:nvSpPr>
          <p:spPr bwMode="auto">
            <a:xfrm>
              <a:off x="2322513" y="-7938"/>
              <a:ext cx="174625" cy="134938"/>
            </a:xfrm>
            <a:custGeom>
              <a:avLst/>
              <a:gdLst>
                <a:gd name="T0" fmla="*/ 444 w 484"/>
                <a:gd name="T1" fmla="*/ 376 h 376"/>
                <a:gd name="T2" fmla="*/ 40 w 484"/>
                <a:gd name="T3" fmla="*/ 376 h 376"/>
                <a:gd name="T4" fmla="*/ 33 w 484"/>
                <a:gd name="T5" fmla="*/ 364 h 376"/>
                <a:gd name="T6" fmla="*/ 0 w 484"/>
                <a:gd name="T7" fmla="*/ 242 h 376"/>
                <a:gd name="T8" fmla="*/ 242 w 484"/>
                <a:gd name="T9" fmla="*/ 0 h 376"/>
                <a:gd name="T10" fmla="*/ 484 w 484"/>
                <a:gd name="T11" fmla="*/ 242 h 376"/>
                <a:gd name="T12" fmla="*/ 451 w 484"/>
                <a:gd name="T13" fmla="*/ 364 h 376"/>
                <a:gd name="T14" fmla="*/ 444 w 484"/>
                <a:gd name="T15" fmla="*/ 376 h 376"/>
                <a:gd name="T16" fmla="*/ 67 w 484"/>
                <a:gd name="T17" fmla="*/ 329 h 376"/>
                <a:gd name="T18" fmla="*/ 67 w 484"/>
                <a:gd name="T19" fmla="*/ 329 h 376"/>
                <a:gd name="T20" fmla="*/ 417 w 484"/>
                <a:gd name="T21" fmla="*/ 329 h 376"/>
                <a:gd name="T22" fmla="*/ 437 w 484"/>
                <a:gd name="T23" fmla="*/ 242 h 376"/>
                <a:gd name="T24" fmla="*/ 242 w 484"/>
                <a:gd name="T25" fmla="*/ 46 h 376"/>
                <a:gd name="T26" fmla="*/ 46 w 484"/>
                <a:gd name="T27" fmla="*/ 242 h 376"/>
                <a:gd name="T28" fmla="*/ 67 w 484"/>
                <a:gd name="T29" fmla="*/ 32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376">
                  <a:moveTo>
                    <a:pt x="444" y="376"/>
                  </a:moveTo>
                  <a:lnTo>
                    <a:pt x="40" y="376"/>
                  </a:lnTo>
                  <a:lnTo>
                    <a:pt x="33" y="364"/>
                  </a:lnTo>
                  <a:cubicBezTo>
                    <a:pt x="11" y="327"/>
                    <a:pt x="0" y="285"/>
                    <a:pt x="0" y="242"/>
                  </a:cubicBezTo>
                  <a:cubicBezTo>
                    <a:pt x="0" y="108"/>
                    <a:pt x="108" y="0"/>
                    <a:pt x="242" y="0"/>
                  </a:cubicBezTo>
                  <a:cubicBezTo>
                    <a:pt x="375" y="0"/>
                    <a:pt x="484" y="108"/>
                    <a:pt x="484" y="242"/>
                  </a:cubicBezTo>
                  <a:cubicBezTo>
                    <a:pt x="484" y="285"/>
                    <a:pt x="472" y="327"/>
                    <a:pt x="451" y="364"/>
                  </a:cubicBezTo>
                  <a:lnTo>
                    <a:pt x="444" y="376"/>
                  </a:lnTo>
                  <a:close/>
                  <a:moveTo>
                    <a:pt x="67" y="329"/>
                  </a:moveTo>
                  <a:lnTo>
                    <a:pt x="67" y="329"/>
                  </a:lnTo>
                  <a:lnTo>
                    <a:pt x="417" y="329"/>
                  </a:lnTo>
                  <a:cubicBezTo>
                    <a:pt x="430" y="302"/>
                    <a:pt x="437" y="272"/>
                    <a:pt x="437" y="242"/>
                  </a:cubicBezTo>
                  <a:cubicBezTo>
                    <a:pt x="437" y="134"/>
                    <a:pt x="350" y="46"/>
                    <a:pt x="242" y="46"/>
                  </a:cubicBezTo>
                  <a:cubicBezTo>
                    <a:pt x="134" y="46"/>
                    <a:pt x="46" y="134"/>
                    <a:pt x="46" y="242"/>
                  </a:cubicBezTo>
                  <a:cubicBezTo>
                    <a:pt x="46" y="272"/>
                    <a:pt x="53" y="302"/>
                    <a:pt x="67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6" name="Oval 341"/>
            <p:cNvSpPr>
              <a:spLocks noChangeArrowheads="1"/>
            </p:cNvSpPr>
            <p:nvPr/>
          </p:nvSpPr>
          <p:spPr bwMode="auto">
            <a:xfrm>
              <a:off x="2384425" y="112713"/>
              <a:ext cx="50800" cy="33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7" name="Freeform 342"/>
            <p:cNvSpPr>
              <a:spLocks/>
            </p:cNvSpPr>
            <p:nvPr/>
          </p:nvSpPr>
          <p:spPr bwMode="auto">
            <a:xfrm>
              <a:off x="2405063" y="28575"/>
              <a:ext cx="38100" cy="73025"/>
            </a:xfrm>
            <a:custGeom>
              <a:avLst/>
              <a:gdLst>
                <a:gd name="T0" fmla="*/ 20 w 108"/>
                <a:gd name="T1" fmla="*/ 201 h 201"/>
                <a:gd name="T2" fmla="*/ 12 w 108"/>
                <a:gd name="T3" fmla="*/ 199 h 201"/>
                <a:gd name="T4" fmla="*/ 4 w 108"/>
                <a:gd name="T5" fmla="*/ 173 h 201"/>
                <a:gd name="T6" fmla="*/ 74 w 108"/>
                <a:gd name="T7" fmla="*/ 13 h 201"/>
                <a:gd name="T8" fmla="*/ 97 w 108"/>
                <a:gd name="T9" fmla="*/ 5 h 201"/>
                <a:gd name="T10" fmla="*/ 104 w 108"/>
                <a:gd name="T11" fmla="*/ 31 h 201"/>
                <a:gd name="T12" fmla="*/ 35 w 108"/>
                <a:gd name="T13" fmla="*/ 190 h 201"/>
                <a:gd name="T14" fmla="*/ 20 w 108"/>
                <a:gd name="T1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1">
                  <a:moveTo>
                    <a:pt x="20" y="201"/>
                  </a:moveTo>
                  <a:cubicBezTo>
                    <a:pt x="17" y="201"/>
                    <a:pt x="14" y="200"/>
                    <a:pt x="12" y="199"/>
                  </a:cubicBezTo>
                  <a:cubicBezTo>
                    <a:pt x="4" y="194"/>
                    <a:pt x="0" y="183"/>
                    <a:pt x="4" y="173"/>
                  </a:cubicBezTo>
                  <a:lnTo>
                    <a:pt x="74" y="13"/>
                  </a:lnTo>
                  <a:cubicBezTo>
                    <a:pt x="78" y="4"/>
                    <a:pt x="88" y="0"/>
                    <a:pt x="97" y="5"/>
                  </a:cubicBezTo>
                  <a:cubicBezTo>
                    <a:pt x="105" y="9"/>
                    <a:pt x="108" y="21"/>
                    <a:pt x="104" y="31"/>
                  </a:cubicBezTo>
                  <a:lnTo>
                    <a:pt x="35" y="190"/>
                  </a:lnTo>
                  <a:cubicBezTo>
                    <a:pt x="32" y="197"/>
                    <a:pt x="26" y="201"/>
                    <a:pt x="20" y="2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8" name="Rectangle 343"/>
            <p:cNvSpPr>
              <a:spLocks noChangeArrowheads="1"/>
            </p:cNvSpPr>
            <p:nvPr/>
          </p:nvSpPr>
          <p:spPr bwMode="auto">
            <a:xfrm>
              <a:off x="2401888" y="10477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344"/>
            <p:cNvSpPr>
              <a:spLocks noEditPoints="1"/>
            </p:cNvSpPr>
            <p:nvPr/>
          </p:nvSpPr>
          <p:spPr bwMode="auto">
            <a:xfrm>
              <a:off x="2330450" y="-3175"/>
              <a:ext cx="158750" cy="112713"/>
            </a:xfrm>
            <a:custGeom>
              <a:avLst/>
              <a:gdLst>
                <a:gd name="T0" fmla="*/ 387 w 443"/>
                <a:gd name="T1" fmla="*/ 279 h 311"/>
                <a:gd name="T2" fmla="*/ 19 w 443"/>
                <a:gd name="T3" fmla="*/ 310 h 311"/>
                <a:gd name="T4" fmla="*/ 56 w 443"/>
                <a:gd name="T5" fmla="*/ 279 h 311"/>
                <a:gd name="T6" fmla="*/ 436 w 443"/>
                <a:gd name="T7" fmla="*/ 278 h 311"/>
                <a:gd name="T8" fmla="*/ 394 w 443"/>
                <a:gd name="T9" fmla="*/ 253 h 311"/>
                <a:gd name="T10" fmla="*/ 7 w 443"/>
                <a:gd name="T11" fmla="*/ 278 h 311"/>
                <a:gd name="T12" fmla="*/ 49 w 443"/>
                <a:gd name="T13" fmla="*/ 253 h 311"/>
                <a:gd name="T14" fmla="*/ 442 w 443"/>
                <a:gd name="T15" fmla="*/ 244 h 311"/>
                <a:gd name="T16" fmla="*/ 397 w 443"/>
                <a:gd name="T17" fmla="*/ 226 h 311"/>
                <a:gd name="T18" fmla="*/ 1 w 443"/>
                <a:gd name="T19" fmla="*/ 244 h 311"/>
                <a:gd name="T20" fmla="*/ 47 w 443"/>
                <a:gd name="T21" fmla="*/ 225 h 311"/>
                <a:gd name="T22" fmla="*/ 397 w 443"/>
                <a:gd name="T23" fmla="*/ 212 h 311"/>
                <a:gd name="T24" fmla="*/ 441 w 443"/>
                <a:gd name="T25" fmla="*/ 193 h 311"/>
                <a:gd name="T26" fmla="*/ 47 w 443"/>
                <a:gd name="T27" fmla="*/ 212 h 311"/>
                <a:gd name="T28" fmla="*/ 2 w 443"/>
                <a:gd name="T29" fmla="*/ 192 h 311"/>
                <a:gd name="T30" fmla="*/ 393 w 443"/>
                <a:gd name="T31" fmla="*/ 185 h 311"/>
                <a:gd name="T32" fmla="*/ 434 w 443"/>
                <a:gd name="T33" fmla="*/ 159 h 311"/>
                <a:gd name="T34" fmla="*/ 51 w 443"/>
                <a:gd name="T35" fmla="*/ 185 h 311"/>
                <a:gd name="T36" fmla="*/ 9 w 443"/>
                <a:gd name="T37" fmla="*/ 158 h 311"/>
                <a:gd name="T38" fmla="*/ 385 w 443"/>
                <a:gd name="T39" fmla="*/ 159 h 311"/>
                <a:gd name="T40" fmla="*/ 422 w 443"/>
                <a:gd name="T41" fmla="*/ 127 h 311"/>
                <a:gd name="T42" fmla="*/ 58 w 443"/>
                <a:gd name="T43" fmla="*/ 159 h 311"/>
                <a:gd name="T44" fmla="*/ 22 w 443"/>
                <a:gd name="T45" fmla="*/ 126 h 311"/>
                <a:gd name="T46" fmla="*/ 374 w 443"/>
                <a:gd name="T47" fmla="*/ 135 h 311"/>
                <a:gd name="T48" fmla="*/ 405 w 443"/>
                <a:gd name="T49" fmla="*/ 97 h 311"/>
                <a:gd name="T50" fmla="*/ 70 w 443"/>
                <a:gd name="T51" fmla="*/ 134 h 311"/>
                <a:gd name="T52" fmla="*/ 39 w 443"/>
                <a:gd name="T53" fmla="*/ 97 h 311"/>
                <a:gd name="T54" fmla="*/ 358 w 443"/>
                <a:gd name="T55" fmla="*/ 112 h 311"/>
                <a:gd name="T56" fmla="*/ 383 w 443"/>
                <a:gd name="T57" fmla="*/ 70 h 311"/>
                <a:gd name="T58" fmla="*/ 85 w 443"/>
                <a:gd name="T59" fmla="*/ 112 h 311"/>
                <a:gd name="T60" fmla="*/ 60 w 443"/>
                <a:gd name="T61" fmla="*/ 70 h 311"/>
                <a:gd name="T62" fmla="*/ 340 w 443"/>
                <a:gd name="T63" fmla="*/ 92 h 311"/>
                <a:gd name="T64" fmla="*/ 358 w 443"/>
                <a:gd name="T65" fmla="*/ 47 h 311"/>
                <a:gd name="T66" fmla="*/ 104 w 443"/>
                <a:gd name="T67" fmla="*/ 92 h 311"/>
                <a:gd name="T68" fmla="*/ 86 w 443"/>
                <a:gd name="T69" fmla="*/ 47 h 311"/>
                <a:gd name="T70" fmla="*/ 318 w 443"/>
                <a:gd name="T71" fmla="*/ 76 h 311"/>
                <a:gd name="T72" fmla="*/ 329 w 443"/>
                <a:gd name="T73" fmla="*/ 28 h 311"/>
                <a:gd name="T74" fmla="*/ 126 w 443"/>
                <a:gd name="T75" fmla="*/ 75 h 311"/>
                <a:gd name="T76" fmla="*/ 115 w 443"/>
                <a:gd name="T77" fmla="*/ 28 h 311"/>
                <a:gd name="T78" fmla="*/ 295 w 443"/>
                <a:gd name="T79" fmla="*/ 62 h 311"/>
                <a:gd name="T80" fmla="*/ 298 w 443"/>
                <a:gd name="T81" fmla="*/ 14 h 311"/>
                <a:gd name="T82" fmla="*/ 149 w 443"/>
                <a:gd name="T83" fmla="*/ 62 h 311"/>
                <a:gd name="T84" fmla="*/ 146 w 443"/>
                <a:gd name="T85" fmla="*/ 13 h 311"/>
                <a:gd name="T86" fmla="*/ 269 w 443"/>
                <a:gd name="T87" fmla="*/ 53 h 311"/>
                <a:gd name="T88" fmla="*/ 265 w 443"/>
                <a:gd name="T89" fmla="*/ 4 h 311"/>
                <a:gd name="T90" fmla="*/ 175 w 443"/>
                <a:gd name="T91" fmla="*/ 53 h 311"/>
                <a:gd name="T92" fmla="*/ 179 w 443"/>
                <a:gd name="T93" fmla="*/ 4 h 311"/>
                <a:gd name="T94" fmla="*/ 242 w 443"/>
                <a:gd name="T95" fmla="*/ 48 h 311"/>
                <a:gd name="T96" fmla="*/ 231 w 443"/>
                <a:gd name="T97" fmla="*/ 0 h 311"/>
                <a:gd name="T98" fmla="*/ 202 w 443"/>
                <a:gd name="T99" fmla="*/ 48 h 311"/>
                <a:gd name="T100" fmla="*/ 213 w 443"/>
                <a:gd name="T10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3" h="311">
                  <a:moveTo>
                    <a:pt x="425" y="311"/>
                  </a:moveTo>
                  <a:lnTo>
                    <a:pt x="382" y="292"/>
                  </a:lnTo>
                  <a:cubicBezTo>
                    <a:pt x="384" y="288"/>
                    <a:pt x="386" y="284"/>
                    <a:pt x="387" y="279"/>
                  </a:cubicBezTo>
                  <a:lnTo>
                    <a:pt x="431" y="295"/>
                  </a:lnTo>
                  <a:cubicBezTo>
                    <a:pt x="429" y="300"/>
                    <a:pt x="427" y="305"/>
                    <a:pt x="425" y="311"/>
                  </a:cubicBezTo>
                  <a:close/>
                  <a:moveTo>
                    <a:pt x="19" y="310"/>
                  </a:moveTo>
                  <a:lnTo>
                    <a:pt x="19" y="310"/>
                  </a:lnTo>
                  <a:cubicBezTo>
                    <a:pt x="16" y="305"/>
                    <a:pt x="14" y="299"/>
                    <a:pt x="12" y="294"/>
                  </a:cubicBezTo>
                  <a:lnTo>
                    <a:pt x="56" y="279"/>
                  </a:lnTo>
                  <a:cubicBezTo>
                    <a:pt x="58" y="283"/>
                    <a:pt x="59" y="287"/>
                    <a:pt x="61" y="292"/>
                  </a:cubicBezTo>
                  <a:lnTo>
                    <a:pt x="19" y="310"/>
                  </a:lnTo>
                  <a:close/>
                  <a:moveTo>
                    <a:pt x="436" y="278"/>
                  </a:moveTo>
                  <a:lnTo>
                    <a:pt x="436" y="278"/>
                  </a:lnTo>
                  <a:lnTo>
                    <a:pt x="391" y="266"/>
                  </a:lnTo>
                  <a:cubicBezTo>
                    <a:pt x="392" y="262"/>
                    <a:pt x="393" y="257"/>
                    <a:pt x="394" y="253"/>
                  </a:cubicBezTo>
                  <a:lnTo>
                    <a:pt x="440" y="261"/>
                  </a:lnTo>
                  <a:cubicBezTo>
                    <a:pt x="439" y="267"/>
                    <a:pt x="438" y="273"/>
                    <a:pt x="436" y="278"/>
                  </a:cubicBezTo>
                  <a:close/>
                  <a:moveTo>
                    <a:pt x="7" y="278"/>
                  </a:moveTo>
                  <a:lnTo>
                    <a:pt x="7" y="278"/>
                  </a:lnTo>
                  <a:cubicBezTo>
                    <a:pt x="6" y="272"/>
                    <a:pt x="5" y="266"/>
                    <a:pt x="4" y="261"/>
                  </a:cubicBezTo>
                  <a:lnTo>
                    <a:pt x="49" y="253"/>
                  </a:lnTo>
                  <a:cubicBezTo>
                    <a:pt x="50" y="257"/>
                    <a:pt x="51" y="261"/>
                    <a:pt x="52" y="266"/>
                  </a:cubicBezTo>
                  <a:lnTo>
                    <a:pt x="7" y="278"/>
                  </a:lnTo>
                  <a:close/>
                  <a:moveTo>
                    <a:pt x="442" y="244"/>
                  </a:moveTo>
                  <a:lnTo>
                    <a:pt x="442" y="244"/>
                  </a:lnTo>
                  <a:lnTo>
                    <a:pt x="396" y="240"/>
                  </a:lnTo>
                  <a:cubicBezTo>
                    <a:pt x="396" y="235"/>
                    <a:pt x="397" y="230"/>
                    <a:pt x="397" y="226"/>
                  </a:cubicBezTo>
                  <a:lnTo>
                    <a:pt x="443" y="227"/>
                  </a:lnTo>
                  <a:cubicBezTo>
                    <a:pt x="443" y="233"/>
                    <a:pt x="443" y="239"/>
                    <a:pt x="442" y="244"/>
                  </a:cubicBezTo>
                  <a:close/>
                  <a:moveTo>
                    <a:pt x="1" y="244"/>
                  </a:moveTo>
                  <a:lnTo>
                    <a:pt x="1" y="244"/>
                  </a:lnTo>
                  <a:cubicBezTo>
                    <a:pt x="1" y="238"/>
                    <a:pt x="0" y="232"/>
                    <a:pt x="0" y="226"/>
                  </a:cubicBezTo>
                  <a:lnTo>
                    <a:pt x="47" y="225"/>
                  </a:lnTo>
                  <a:cubicBezTo>
                    <a:pt x="47" y="230"/>
                    <a:pt x="47" y="235"/>
                    <a:pt x="48" y="239"/>
                  </a:cubicBezTo>
                  <a:lnTo>
                    <a:pt x="1" y="244"/>
                  </a:lnTo>
                  <a:close/>
                  <a:moveTo>
                    <a:pt x="397" y="212"/>
                  </a:moveTo>
                  <a:lnTo>
                    <a:pt x="397" y="212"/>
                  </a:lnTo>
                  <a:cubicBezTo>
                    <a:pt x="396" y="208"/>
                    <a:pt x="396" y="203"/>
                    <a:pt x="395" y="199"/>
                  </a:cubicBezTo>
                  <a:lnTo>
                    <a:pt x="441" y="193"/>
                  </a:lnTo>
                  <a:cubicBezTo>
                    <a:pt x="442" y="198"/>
                    <a:pt x="443" y="204"/>
                    <a:pt x="443" y="210"/>
                  </a:cubicBezTo>
                  <a:lnTo>
                    <a:pt x="397" y="21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1" y="209"/>
                  </a:lnTo>
                  <a:cubicBezTo>
                    <a:pt x="1" y="204"/>
                    <a:pt x="1" y="198"/>
                    <a:pt x="2" y="192"/>
                  </a:cubicBezTo>
                  <a:lnTo>
                    <a:pt x="48" y="198"/>
                  </a:lnTo>
                  <a:cubicBezTo>
                    <a:pt x="48" y="203"/>
                    <a:pt x="47" y="207"/>
                    <a:pt x="47" y="212"/>
                  </a:cubicBezTo>
                  <a:close/>
                  <a:moveTo>
                    <a:pt x="393" y="185"/>
                  </a:moveTo>
                  <a:lnTo>
                    <a:pt x="393" y="185"/>
                  </a:lnTo>
                  <a:cubicBezTo>
                    <a:pt x="392" y="181"/>
                    <a:pt x="391" y="176"/>
                    <a:pt x="390" y="172"/>
                  </a:cubicBezTo>
                  <a:lnTo>
                    <a:pt x="434" y="159"/>
                  </a:lnTo>
                  <a:cubicBezTo>
                    <a:pt x="436" y="164"/>
                    <a:pt x="437" y="170"/>
                    <a:pt x="439" y="176"/>
                  </a:cubicBezTo>
                  <a:lnTo>
                    <a:pt x="393" y="185"/>
                  </a:lnTo>
                  <a:close/>
                  <a:moveTo>
                    <a:pt x="51" y="185"/>
                  </a:moveTo>
                  <a:lnTo>
                    <a:pt x="51" y="185"/>
                  </a:lnTo>
                  <a:lnTo>
                    <a:pt x="5" y="175"/>
                  </a:lnTo>
                  <a:cubicBezTo>
                    <a:pt x="6" y="170"/>
                    <a:pt x="8" y="164"/>
                    <a:pt x="9" y="158"/>
                  </a:cubicBezTo>
                  <a:lnTo>
                    <a:pt x="54" y="172"/>
                  </a:lnTo>
                  <a:cubicBezTo>
                    <a:pt x="53" y="176"/>
                    <a:pt x="52" y="180"/>
                    <a:pt x="51" y="185"/>
                  </a:cubicBezTo>
                  <a:close/>
                  <a:moveTo>
                    <a:pt x="385" y="159"/>
                  </a:moveTo>
                  <a:lnTo>
                    <a:pt x="385" y="159"/>
                  </a:lnTo>
                  <a:cubicBezTo>
                    <a:pt x="384" y="155"/>
                    <a:pt x="382" y="151"/>
                    <a:pt x="380" y="147"/>
                  </a:cubicBezTo>
                  <a:lnTo>
                    <a:pt x="422" y="127"/>
                  </a:lnTo>
                  <a:cubicBezTo>
                    <a:pt x="425" y="132"/>
                    <a:pt x="427" y="137"/>
                    <a:pt x="429" y="143"/>
                  </a:cubicBezTo>
                  <a:lnTo>
                    <a:pt x="385" y="159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15" y="142"/>
                  </a:lnTo>
                  <a:cubicBezTo>
                    <a:pt x="17" y="137"/>
                    <a:pt x="19" y="131"/>
                    <a:pt x="22" y="126"/>
                  </a:cubicBezTo>
                  <a:lnTo>
                    <a:pt x="64" y="146"/>
                  </a:lnTo>
                  <a:cubicBezTo>
                    <a:pt x="62" y="150"/>
                    <a:pt x="60" y="155"/>
                    <a:pt x="58" y="159"/>
                  </a:cubicBezTo>
                  <a:close/>
                  <a:moveTo>
                    <a:pt x="374" y="135"/>
                  </a:moveTo>
                  <a:lnTo>
                    <a:pt x="374" y="135"/>
                  </a:lnTo>
                  <a:cubicBezTo>
                    <a:pt x="371" y="131"/>
                    <a:pt x="369" y="127"/>
                    <a:pt x="366" y="123"/>
                  </a:cubicBezTo>
                  <a:lnTo>
                    <a:pt x="405" y="97"/>
                  </a:lnTo>
                  <a:cubicBezTo>
                    <a:pt x="408" y="102"/>
                    <a:pt x="411" y="107"/>
                    <a:pt x="414" y="112"/>
                  </a:cubicBezTo>
                  <a:lnTo>
                    <a:pt x="374" y="135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30" y="111"/>
                  </a:lnTo>
                  <a:cubicBezTo>
                    <a:pt x="33" y="106"/>
                    <a:pt x="36" y="101"/>
                    <a:pt x="39" y="97"/>
                  </a:cubicBezTo>
                  <a:lnTo>
                    <a:pt x="77" y="123"/>
                  </a:lnTo>
                  <a:cubicBezTo>
                    <a:pt x="75" y="127"/>
                    <a:pt x="72" y="130"/>
                    <a:pt x="70" y="134"/>
                  </a:cubicBezTo>
                  <a:close/>
                  <a:moveTo>
                    <a:pt x="358" y="112"/>
                  </a:moveTo>
                  <a:lnTo>
                    <a:pt x="358" y="112"/>
                  </a:lnTo>
                  <a:cubicBezTo>
                    <a:pt x="356" y="109"/>
                    <a:pt x="353" y="105"/>
                    <a:pt x="349" y="102"/>
                  </a:cubicBezTo>
                  <a:lnTo>
                    <a:pt x="383" y="70"/>
                  </a:lnTo>
                  <a:cubicBezTo>
                    <a:pt x="387" y="74"/>
                    <a:pt x="391" y="79"/>
                    <a:pt x="395" y="83"/>
                  </a:cubicBezTo>
                  <a:lnTo>
                    <a:pt x="358" y="112"/>
                  </a:lnTo>
                  <a:close/>
                  <a:moveTo>
                    <a:pt x="85" y="112"/>
                  </a:moveTo>
                  <a:lnTo>
                    <a:pt x="85" y="112"/>
                  </a:lnTo>
                  <a:lnTo>
                    <a:pt x="49" y="83"/>
                  </a:lnTo>
                  <a:cubicBezTo>
                    <a:pt x="53" y="78"/>
                    <a:pt x="57" y="74"/>
                    <a:pt x="60" y="70"/>
                  </a:cubicBezTo>
                  <a:lnTo>
                    <a:pt x="94" y="102"/>
                  </a:lnTo>
                  <a:cubicBezTo>
                    <a:pt x="91" y="105"/>
                    <a:pt x="88" y="108"/>
                    <a:pt x="85" y="112"/>
                  </a:cubicBezTo>
                  <a:close/>
                  <a:moveTo>
                    <a:pt x="340" y="92"/>
                  </a:moveTo>
                  <a:lnTo>
                    <a:pt x="340" y="92"/>
                  </a:lnTo>
                  <a:cubicBezTo>
                    <a:pt x="336" y="89"/>
                    <a:pt x="333" y="86"/>
                    <a:pt x="329" y="84"/>
                  </a:cubicBezTo>
                  <a:lnTo>
                    <a:pt x="358" y="47"/>
                  </a:lnTo>
                  <a:cubicBezTo>
                    <a:pt x="363" y="50"/>
                    <a:pt x="367" y="54"/>
                    <a:pt x="371" y="58"/>
                  </a:cubicBezTo>
                  <a:lnTo>
                    <a:pt x="340" y="92"/>
                  </a:lnTo>
                  <a:close/>
                  <a:moveTo>
                    <a:pt x="104" y="92"/>
                  </a:moveTo>
                  <a:lnTo>
                    <a:pt x="104" y="92"/>
                  </a:lnTo>
                  <a:lnTo>
                    <a:pt x="73" y="58"/>
                  </a:lnTo>
                  <a:cubicBezTo>
                    <a:pt x="77" y="54"/>
                    <a:pt x="81" y="50"/>
                    <a:pt x="86" y="47"/>
                  </a:cubicBezTo>
                  <a:lnTo>
                    <a:pt x="115" y="83"/>
                  </a:lnTo>
                  <a:cubicBezTo>
                    <a:pt x="111" y="86"/>
                    <a:pt x="107" y="89"/>
                    <a:pt x="104" y="92"/>
                  </a:cubicBezTo>
                  <a:close/>
                  <a:moveTo>
                    <a:pt x="318" y="76"/>
                  </a:moveTo>
                  <a:lnTo>
                    <a:pt x="318" y="76"/>
                  </a:lnTo>
                  <a:cubicBezTo>
                    <a:pt x="315" y="73"/>
                    <a:pt x="311" y="71"/>
                    <a:pt x="307" y="69"/>
                  </a:cubicBezTo>
                  <a:lnTo>
                    <a:pt x="329" y="28"/>
                  </a:lnTo>
                  <a:cubicBezTo>
                    <a:pt x="334" y="31"/>
                    <a:pt x="339" y="34"/>
                    <a:pt x="344" y="37"/>
                  </a:cubicBezTo>
                  <a:lnTo>
                    <a:pt x="318" y="76"/>
                  </a:lnTo>
                  <a:close/>
                  <a:moveTo>
                    <a:pt x="126" y="75"/>
                  </a:moveTo>
                  <a:lnTo>
                    <a:pt x="126" y="75"/>
                  </a:lnTo>
                  <a:lnTo>
                    <a:pt x="100" y="37"/>
                  </a:lnTo>
                  <a:cubicBezTo>
                    <a:pt x="105" y="33"/>
                    <a:pt x="110" y="30"/>
                    <a:pt x="115" y="28"/>
                  </a:cubicBezTo>
                  <a:lnTo>
                    <a:pt x="137" y="68"/>
                  </a:lnTo>
                  <a:cubicBezTo>
                    <a:pt x="133" y="71"/>
                    <a:pt x="129" y="73"/>
                    <a:pt x="126" y="75"/>
                  </a:cubicBezTo>
                  <a:close/>
                  <a:moveTo>
                    <a:pt x="295" y="62"/>
                  </a:moveTo>
                  <a:lnTo>
                    <a:pt x="295" y="62"/>
                  </a:lnTo>
                  <a:cubicBezTo>
                    <a:pt x="290" y="61"/>
                    <a:pt x="286" y="59"/>
                    <a:pt x="282" y="57"/>
                  </a:cubicBezTo>
                  <a:lnTo>
                    <a:pt x="298" y="14"/>
                  </a:lnTo>
                  <a:cubicBezTo>
                    <a:pt x="303" y="16"/>
                    <a:pt x="309" y="18"/>
                    <a:pt x="314" y="20"/>
                  </a:cubicBezTo>
                  <a:lnTo>
                    <a:pt x="295" y="62"/>
                  </a:lnTo>
                  <a:close/>
                  <a:moveTo>
                    <a:pt x="149" y="62"/>
                  </a:moveTo>
                  <a:lnTo>
                    <a:pt x="149" y="62"/>
                  </a:lnTo>
                  <a:lnTo>
                    <a:pt x="130" y="20"/>
                  </a:lnTo>
                  <a:cubicBezTo>
                    <a:pt x="135" y="18"/>
                    <a:pt x="141" y="15"/>
                    <a:pt x="146" y="13"/>
                  </a:cubicBezTo>
                  <a:lnTo>
                    <a:pt x="162" y="57"/>
                  </a:lnTo>
                  <a:cubicBezTo>
                    <a:pt x="158" y="59"/>
                    <a:pt x="154" y="60"/>
                    <a:pt x="149" y="62"/>
                  </a:cubicBezTo>
                  <a:close/>
                  <a:moveTo>
                    <a:pt x="269" y="53"/>
                  </a:moveTo>
                  <a:lnTo>
                    <a:pt x="269" y="53"/>
                  </a:lnTo>
                  <a:cubicBezTo>
                    <a:pt x="265" y="52"/>
                    <a:pt x="260" y="51"/>
                    <a:pt x="256" y="50"/>
                  </a:cubicBezTo>
                  <a:lnTo>
                    <a:pt x="265" y="4"/>
                  </a:lnTo>
                  <a:cubicBezTo>
                    <a:pt x="270" y="5"/>
                    <a:pt x="276" y="7"/>
                    <a:pt x="282" y="8"/>
                  </a:cubicBezTo>
                  <a:lnTo>
                    <a:pt x="269" y="5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63" y="8"/>
                  </a:lnTo>
                  <a:cubicBezTo>
                    <a:pt x="168" y="7"/>
                    <a:pt x="174" y="5"/>
                    <a:pt x="179" y="4"/>
                  </a:cubicBezTo>
                  <a:lnTo>
                    <a:pt x="188" y="50"/>
                  </a:lnTo>
                  <a:cubicBezTo>
                    <a:pt x="184" y="51"/>
                    <a:pt x="179" y="52"/>
                    <a:pt x="175" y="53"/>
                  </a:cubicBezTo>
                  <a:close/>
                  <a:moveTo>
                    <a:pt x="242" y="48"/>
                  </a:moveTo>
                  <a:lnTo>
                    <a:pt x="242" y="48"/>
                  </a:lnTo>
                  <a:cubicBezTo>
                    <a:pt x="238" y="47"/>
                    <a:pt x="233" y="47"/>
                    <a:pt x="229" y="47"/>
                  </a:cubicBezTo>
                  <a:lnTo>
                    <a:pt x="231" y="0"/>
                  </a:lnTo>
                  <a:cubicBezTo>
                    <a:pt x="236" y="1"/>
                    <a:pt x="242" y="1"/>
                    <a:pt x="248" y="2"/>
                  </a:cubicBezTo>
                  <a:lnTo>
                    <a:pt x="242" y="48"/>
                  </a:lnTo>
                  <a:close/>
                  <a:moveTo>
                    <a:pt x="202" y="48"/>
                  </a:moveTo>
                  <a:lnTo>
                    <a:pt x="202" y="48"/>
                  </a:lnTo>
                  <a:lnTo>
                    <a:pt x="196" y="2"/>
                  </a:lnTo>
                  <a:cubicBezTo>
                    <a:pt x="202" y="1"/>
                    <a:pt x="208" y="0"/>
                    <a:pt x="213" y="0"/>
                  </a:cubicBezTo>
                  <a:lnTo>
                    <a:pt x="215" y="47"/>
                  </a:lnTo>
                  <a:cubicBezTo>
                    <a:pt x="211" y="47"/>
                    <a:pt x="206" y="47"/>
                    <a:pt x="2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0" name="Freeform 345"/>
            <p:cNvSpPr>
              <a:spLocks noEditPoints="1"/>
            </p:cNvSpPr>
            <p:nvPr/>
          </p:nvSpPr>
          <p:spPr bwMode="auto">
            <a:xfrm>
              <a:off x="2357438" y="104775"/>
              <a:ext cx="106363" cy="17463"/>
            </a:xfrm>
            <a:custGeom>
              <a:avLst/>
              <a:gdLst>
                <a:gd name="T0" fmla="*/ 296 w 296"/>
                <a:gd name="T1" fmla="*/ 46 h 46"/>
                <a:gd name="T2" fmla="*/ 280 w 296"/>
                <a:gd name="T3" fmla="*/ 46 h 46"/>
                <a:gd name="T4" fmla="*/ 280 w 296"/>
                <a:gd name="T5" fmla="*/ 0 h 46"/>
                <a:gd name="T6" fmla="*/ 296 w 296"/>
                <a:gd name="T7" fmla="*/ 0 h 46"/>
                <a:gd name="T8" fmla="*/ 296 w 296"/>
                <a:gd name="T9" fmla="*/ 46 h 46"/>
                <a:gd name="T10" fmla="*/ 264 w 296"/>
                <a:gd name="T11" fmla="*/ 46 h 46"/>
                <a:gd name="T12" fmla="*/ 264 w 296"/>
                <a:gd name="T13" fmla="*/ 46 h 46"/>
                <a:gd name="T14" fmla="*/ 249 w 296"/>
                <a:gd name="T15" fmla="*/ 46 h 46"/>
                <a:gd name="T16" fmla="*/ 249 w 296"/>
                <a:gd name="T17" fmla="*/ 0 h 46"/>
                <a:gd name="T18" fmla="*/ 264 w 296"/>
                <a:gd name="T19" fmla="*/ 0 h 46"/>
                <a:gd name="T20" fmla="*/ 264 w 296"/>
                <a:gd name="T21" fmla="*/ 46 h 46"/>
                <a:gd name="T22" fmla="*/ 233 w 296"/>
                <a:gd name="T23" fmla="*/ 46 h 46"/>
                <a:gd name="T24" fmla="*/ 233 w 296"/>
                <a:gd name="T25" fmla="*/ 46 h 46"/>
                <a:gd name="T26" fmla="*/ 218 w 296"/>
                <a:gd name="T27" fmla="*/ 46 h 46"/>
                <a:gd name="T28" fmla="*/ 218 w 296"/>
                <a:gd name="T29" fmla="*/ 0 h 46"/>
                <a:gd name="T30" fmla="*/ 233 w 296"/>
                <a:gd name="T31" fmla="*/ 0 h 46"/>
                <a:gd name="T32" fmla="*/ 233 w 296"/>
                <a:gd name="T33" fmla="*/ 46 h 46"/>
                <a:gd name="T34" fmla="*/ 202 w 296"/>
                <a:gd name="T35" fmla="*/ 46 h 46"/>
                <a:gd name="T36" fmla="*/ 202 w 296"/>
                <a:gd name="T37" fmla="*/ 46 h 46"/>
                <a:gd name="T38" fmla="*/ 187 w 296"/>
                <a:gd name="T39" fmla="*/ 46 h 46"/>
                <a:gd name="T40" fmla="*/ 187 w 296"/>
                <a:gd name="T41" fmla="*/ 0 h 46"/>
                <a:gd name="T42" fmla="*/ 202 w 296"/>
                <a:gd name="T43" fmla="*/ 0 h 46"/>
                <a:gd name="T44" fmla="*/ 202 w 296"/>
                <a:gd name="T45" fmla="*/ 46 h 46"/>
                <a:gd name="T46" fmla="*/ 171 w 296"/>
                <a:gd name="T47" fmla="*/ 46 h 46"/>
                <a:gd name="T48" fmla="*/ 171 w 296"/>
                <a:gd name="T49" fmla="*/ 46 h 46"/>
                <a:gd name="T50" fmla="*/ 156 w 296"/>
                <a:gd name="T51" fmla="*/ 46 h 46"/>
                <a:gd name="T52" fmla="*/ 156 w 296"/>
                <a:gd name="T53" fmla="*/ 0 h 46"/>
                <a:gd name="T54" fmla="*/ 171 w 296"/>
                <a:gd name="T55" fmla="*/ 0 h 46"/>
                <a:gd name="T56" fmla="*/ 171 w 296"/>
                <a:gd name="T57" fmla="*/ 46 h 46"/>
                <a:gd name="T58" fmla="*/ 140 w 296"/>
                <a:gd name="T59" fmla="*/ 46 h 46"/>
                <a:gd name="T60" fmla="*/ 140 w 296"/>
                <a:gd name="T61" fmla="*/ 46 h 46"/>
                <a:gd name="T62" fmla="*/ 124 w 296"/>
                <a:gd name="T63" fmla="*/ 46 h 46"/>
                <a:gd name="T64" fmla="*/ 124 w 296"/>
                <a:gd name="T65" fmla="*/ 0 h 46"/>
                <a:gd name="T66" fmla="*/ 140 w 296"/>
                <a:gd name="T67" fmla="*/ 0 h 46"/>
                <a:gd name="T68" fmla="*/ 140 w 296"/>
                <a:gd name="T69" fmla="*/ 46 h 46"/>
                <a:gd name="T70" fmla="*/ 109 w 296"/>
                <a:gd name="T71" fmla="*/ 46 h 46"/>
                <a:gd name="T72" fmla="*/ 109 w 296"/>
                <a:gd name="T73" fmla="*/ 46 h 46"/>
                <a:gd name="T74" fmla="*/ 93 w 296"/>
                <a:gd name="T75" fmla="*/ 46 h 46"/>
                <a:gd name="T76" fmla="*/ 93 w 296"/>
                <a:gd name="T77" fmla="*/ 0 h 46"/>
                <a:gd name="T78" fmla="*/ 109 w 296"/>
                <a:gd name="T79" fmla="*/ 0 h 46"/>
                <a:gd name="T80" fmla="*/ 109 w 296"/>
                <a:gd name="T81" fmla="*/ 46 h 46"/>
                <a:gd name="T82" fmla="*/ 78 w 296"/>
                <a:gd name="T83" fmla="*/ 46 h 46"/>
                <a:gd name="T84" fmla="*/ 78 w 296"/>
                <a:gd name="T85" fmla="*/ 46 h 46"/>
                <a:gd name="T86" fmla="*/ 62 w 296"/>
                <a:gd name="T87" fmla="*/ 46 h 46"/>
                <a:gd name="T88" fmla="*/ 62 w 296"/>
                <a:gd name="T89" fmla="*/ 0 h 46"/>
                <a:gd name="T90" fmla="*/ 78 w 296"/>
                <a:gd name="T91" fmla="*/ 0 h 46"/>
                <a:gd name="T92" fmla="*/ 78 w 296"/>
                <a:gd name="T93" fmla="*/ 46 h 46"/>
                <a:gd name="T94" fmla="*/ 47 w 296"/>
                <a:gd name="T95" fmla="*/ 46 h 46"/>
                <a:gd name="T96" fmla="*/ 47 w 296"/>
                <a:gd name="T97" fmla="*/ 46 h 46"/>
                <a:gd name="T98" fmla="*/ 31 w 296"/>
                <a:gd name="T99" fmla="*/ 46 h 46"/>
                <a:gd name="T100" fmla="*/ 31 w 296"/>
                <a:gd name="T101" fmla="*/ 0 h 46"/>
                <a:gd name="T102" fmla="*/ 47 w 296"/>
                <a:gd name="T103" fmla="*/ 0 h 46"/>
                <a:gd name="T104" fmla="*/ 47 w 296"/>
                <a:gd name="T105" fmla="*/ 46 h 46"/>
                <a:gd name="T106" fmla="*/ 16 w 296"/>
                <a:gd name="T107" fmla="*/ 46 h 46"/>
                <a:gd name="T108" fmla="*/ 16 w 296"/>
                <a:gd name="T109" fmla="*/ 46 h 46"/>
                <a:gd name="T110" fmla="*/ 0 w 296"/>
                <a:gd name="T111" fmla="*/ 46 h 46"/>
                <a:gd name="T112" fmla="*/ 0 w 296"/>
                <a:gd name="T113" fmla="*/ 0 h 46"/>
                <a:gd name="T114" fmla="*/ 16 w 296"/>
                <a:gd name="T115" fmla="*/ 0 h 46"/>
                <a:gd name="T116" fmla="*/ 16 w 296"/>
                <a:gd name="T1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46">
                  <a:moveTo>
                    <a:pt x="296" y="46"/>
                  </a:moveTo>
                  <a:lnTo>
                    <a:pt x="280" y="46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296" y="46"/>
                  </a:lnTo>
                  <a:close/>
                  <a:moveTo>
                    <a:pt x="264" y="46"/>
                  </a:moveTo>
                  <a:lnTo>
                    <a:pt x="264" y="46"/>
                  </a:lnTo>
                  <a:lnTo>
                    <a:pt x="249" y="46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64" y="46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18" y="46"/>
                  </a:lnTo>
                  <a:lnTo>
                    <a:pt x="218" y="0"/>
                  </a:lnTo>
                  <a:lnTo>
                    <a:pt x="233" y="0"/>
                  </a:lnTo>
                  <a:lnTo>
                    <a:pt x="233" y="46"/>
                  </a:lnTo>
                  <a:close/>
                  <a:moveTo>
                    <a:pt x="202" y="46"/>
                  </a:moveTo>
                  <a:lnTo>
                    <a:pt x="202" y="46"/>
                  </a:lnTo>
                  <a:lnTo>
                    <a:pt x="187" y="46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02" y="46"/>
                  </a:lnTo>
                  <a:close/>
                  <a:moveTo>
                    <a:pt x="171" y="46"/>
                  </a:moveTo>
                  <a:lnTo>
                    <a:pt x="171" y="46"/>
                  </a:lnTo>
                  <a:lnTo>
                    <a:pt x="156" y="46"/>
                  </a:lnTo>
                  <a:lnTo>
                    <a:pt x="156" y="0"/>
                  </a:lnTo>
                  <a:lnTo>
                    <a:pt x="171" y="0"/>
                  </a:lnTo>
                  <a:lnTo>
                    <a:pt x="171" y="46"/>
                  </a:lnTo>
                  <a:close/>
                  <a:moveTo>
                    <a:pt x="140" y="46"/>
                  </a:moveTo>
                  <a:lnTo>
                    <a:pt x="140" y="46"/>
                  </a:lnTo>
                  <a:lnTo>
                    <a:pt x="124" y="46"/>
                  </a:lnTo>
                  <a:lnTo>
                    <a:pt x="124" y="0"/>
                  </a:lnTo>
                  <a:lnTo>
                    <a:pt x="140" y="0"/>
                  </a:lnTo>
                  <a:lnTo>
                    <a:pt x="140" y="46"/>
                  </a:lnTo>
                  <a:close/>
                  <a:moveTo>
                    <a:pt x="109" y="46"/>
                  </a:moveTo>
                  <a:lnTo>
                    <a:pt x="109" y="46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109" y="0"/>
                  </a:lnTo>
                  <a:lnTo>
                    <a:pt x="109" y="46"/>
                  </a:lnTo>
                  <a:close/>
                  <a:moveTo>
                    <a:pt x="78" y="46"/>
                  </a:moveTo>
                  <a:lnTo>
                    <a:pt x="78" y="46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78" y="46"/>
                  </a:lnTo>
                  <a:close/>
                  <a:moveTo>
                    <a:pt x="47" y="46"/>
                  </a:moveTo>
                  <a:lnTo>
                    <a:pt x="47" y="46"/>
                  </a:lnTo>
                  <a:lnTo>
                    <a:pt x="31" y="46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46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1" name="Freeform 346"/>
            <p:cNvSpPr>
              <a:spLocks/>
            </p:cNvSpPr>
            <p:nvPr/>
          </p:nvSpPr>
          <p:spPr bwMode="auto">
            <a:xfrm>
              <a:off x="2195513" y="100013"/>
              <a:ext cx="136525" cy="7938"/>
            </a:xfrm>
            <a:custGeom>
              <a:avLst/>
              <a:gdLst>
                <a:gd name="T0" fmla="*/ 378 w 378"/>
                <a:gd name="T1" fmla="*/ 0 h 24"/>
                <a:gd name="T2" fmla="*/ 5 w 378"/>
                <a:gd name="T3" fmla="*/ 0 h 24"/>
                <a:gd name="T4" fmla="*/ 0 w 378"/>
                <a:gd name="T5" fmla="*/ 0 h 24"/>
                <a:gd name="T6" fmla="*/ 0 w 378"/>
                <a:gd name="T7" fmla="*/ 24 h 24"/>
                <a:gd name="T8" fmla="*/ 5 w 378"/>
                <a:gd name="T9" fmla="*/ 23 h 24"/>
                <a:gd name="T10" fmla="*/ 378 w 378"/>
                <a:gd name="T11" fmla="*/ 23 h 24"/>
                <a:gd name="T12" fmla="*/ 378 w 37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4">
                  <a:moveTo>
                    <a:pt x="378" y="0"/>
                  </a:moveTo>
                  <a:lnTo>
                    <a:pt x="5" y="0"/>
                  </a:lnTo>
                  <a:cubicBezTo>
                    <a:pt x="4" y="0"/>
                    <a:pt x="2" y="0"/>
                    <a:pt x="0" y="0"/>
                  </a:cubicBezTo>
                  <a:lnTo>
                    <a:pt x="0" y="24"/>
                  </a:lnTo>
                  <a:cubicBezTo>
                    <a:pt x="2" y="24"/>
                    <a:pt x="4" y="23"/>
                    <a:pt x="5" y="23"/>
                  </a:cubicBezTo>
                  <a:lnTo>
                    <a:pt x="378" y="2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2" name="Freeform 347"/>
            <p:cNvSpPr>
              <a:spLocks/>
            </p:cNvSpPr>
            <p:nvPr/>
          </p:nvSpPr>
          <p:spPr bwMode="auto">
            <a:xfrm>
              <a:off x="2489200" y="100013"/>
              <a:ext cx="192088" cy="111125"/>
            </a:xfrm>
            <a:custGeom>
              <a:avLst/>
              <a:gdLst>
                <a:gd name="T0" fmla="*/ 428 w 532"/>
                <a:gd name="T1" fmla="*/ 0 h 308"/>
                <a:gd name="T2" fmla="*/ 53 w 532"/>
                <a:gd name="T3" fmla="*/ 0 h 308"/>
                <a:gd name="T4" fmla="*/ 0 w 532"/>
                <a:gd name="T5" fmla="*/ 0 h 308"/>
                <a:gd name="T6" fmla="*/ 0 w 532"/>
                <a:gd name="T7" fmla="*/ 23 h 308"/>
                <a:gd name="T8" fmla="*/ 53 w 532"/>
                <a:gd name="T9" fmla="*/ 23 h 308"/>
                <a:gd name="T10" fmla="*/ 428 w 532"/>
                <a:gd name="T11" fmla="*/ 23 h 308"/>
                <a:gd name="T12" fmla="*/ 509 w 532"/>
                <a:gd name="T13" fmla="*/ 105 h 308"/>
                <a:gd name="T14" fmla="*/ 509 w 532"/>
                <a:gd name="T15" fmla="*/ 308 h 308"/>
                <a:gd name="T16" fmla="*/ 532 w 532"/>
                <a:gd name="T17" fmla="*/ 308 h 308"/>
                <a:gd name="T18" fmla="*/ 532 w 532"/>
                <a:gd name="T19" fmla="*/ 105 h 308"/>
                <a:gd name="T20" fmla="*/ 428 w 532"/>
                <a:gd name="T2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308">
                  <a:moveTo>
                    <a:pt x="428" y="0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428" y="23"/>
                  </a:lnTo>
                  <a:cubicBezTo>
                    <a:pt x="473" y="23"/>
                    <a:pt x="509" y="60"/>
                    <a:pt x="509" y="105"/>
                  </a:cubicBezTo>
                  <a:lnTo>
                    <a:pt x="509" y="308"/>
                  </a:lnTo>
                  <a:lnTo>
                    <a:pt x="532" y="308"/>
                  </a:lnTo>
                  <a:lnTo>
                    <a:pt x="532" y="105"/>
                  </a:lnTo>
                  <a:cubicBezTo>
                    <a:pt x="532" y="47"/>
                    <a:pt x="485" y="0"/>
                    <a:pt x="4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3" name="Freeform 348"/>
            <p:cNvSpPr>
              <a:spLocks/>
            </p:cNvSpPr>
            <p:nvPr/>
          </p:nvSpPr>
          <p:spPr bwMode="auto">
            <a:xfrm>
              <a:off x="2163763" y="-100013"/>
              <a:ext cx="150813" cy="74613"/>
            </a:xfrm>
            <a:custGeom>
              <a:avLst/>
              <a:gdLst>
                <a:gd name="T0" fmla="*/ 416 w 416"/>
                <a:gd name="T1" fmla="*/ 0 h 203"/>
                <a:gd name="T2" fmla="*/ 244 w 416"/>
                <a:gd name="T3" fmla="*/ 48 h 203"/>
                <a:gd name="T4" fmla="*/ 48 w 416"/>
                <a:gd name="T5" fmla="*/ 110 h 203"/>
                <a:gd name="T6" fmla="*/ 0 w 416"/>
                <a:gd name="T7" fmla="*/ 203 h 203"/>
                <a:gd name="T8" fmla="*/ 266 w 416"/>
                <a:gd name="T9" fmla="*/ 144 h 203"/>
                <a:gd name="T10" fmla="*/ 416 w 416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6" h="203">
                  <a:moveTo>
                    <a:pt x="416" y="0"/>
                  </a:moveTo>
                  <a:cubicBezTo>
                    <a:pt x="416" y="0"/>
                    <a:pt x="310" y="55"/>
                    <a:pt x="244" y="48"/>
                  </a:cubicBezTo>
                  <a:cubicBezTo>
                    <a:pt x="178" y="40"/>
                    <a:pt x="96" y="40"/>
                    <a:pt x="48" y="110"/>
                  </a:cubicBezTo>
                  <a:cubicBezTo>
                    <a:pt x="0" y="181"/>
                    <a:pt x="0" y="203"/>
                    <a:pt x="0" y="203"/>
                  </a:cubicBezTo>
                  <a:cubicBezTo>
                    <a:pt x="0" y="203"/>
                    <a:pt x="118" y="177"/>
                    <a:pt x="266" y="144"/>
                  </a:cubicBezTo>
                  <a:cubicBezTo>
                    <a:pt x="414" y="110"/>
                    <a:pt x="416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74" name="TextBox 373"/>
          <p:cNvSpPr txBox="1"/>
          <p:nvPr/>
        </p:nvSpPr>
        <p:spPr>
          <a:xfrm>
            <a:off x="565698" y="153378"/>
            <a:ext cx="5239550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800"/>
              </a:lnSpc>
            </a:pP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«Пилотный» проект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373" name="Группа 843"/>
          <p:cNvGrpSpPr/>
          <p:nvPr/>
        </p:nvGrpSpPr>
        <p:grpSpPr>
          <a:xfrm>
            <a:off x="2675097" y="4767151"/>
            <a:ext cx="208800" cy="208800"/>
            <a:chOff x="2837944" y="1631169"/>
            <a:chExt cx="602114" cy="602114"/>
          </a:xfrm>
        </p:grpSpPr>
        <p:sp>
          <p:nvSpPr>
            <p:cNvPr id="375" name="Овал 374"/>
            <p:cNvSpPr/>
            <p:nvPr/>
          </p:nvSpPr>
          <p:spPr>
            <a:xfrm>
              <a:off x="2837944" y="1631169"/>
              <a:ext cx="602114" cy="602114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76" name="Группа 842"/>
            <p:cNvGrpSpPr/>
            <p:nvPr/>
          </p:nvGrpSpPr>
          <p:grpSpPr>
            <a:xfrm>
              <a:off x="2922443" y="1755499"/>
              <a:ext cx="454769" cy="323217"/>
              <a:chOff x="2922443" y="1755499"/>
              <a:chExt cx="454769" cy="323217"/>
            </a:xfrm>
          </p:grpSpPr>
          <p:sp>
            <p:nvSpPr>
              <p:cNvPr id="377" name="Freeform 267"/>
              <p:cNvSpPr>
                <a:spLocks/>
              </p:cNvSpPr>
              <p:nvPr/>
            </p:nvSpPr>
            <p:spPr bwMode="auto">
              <a:xfrm>
                <a:off x="3026988" y="1825195"/>
                <a:ext cx="28750" cy="4007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0" y="28"/>
                  </a:cxn>
                  <a:cxn ang="0">
                    <a:pos x="2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2"/>
                  </a:cxn>
                  <a:cxn ang="0">
                    <a:pos x="0" y="5"/>
                  </a:cxn>
                  <a:cxn ang="0">
                    <a:pos x="0" y="6"/>
                  </a:cxn>
                  <a:cxn ang="0">
                    <a:pos x="4" y="5"/>
                  </a:cxn>
                  <a:cxn ang="0">
                    <a:pos x="4" y="6"/>
                  </a:cxn>
                  <a:cxn ang="0">
                    <a:pos x="5" y="11"/>
                  </a:cxn>
                  <a:cxn ang="0">
                    <a:pos x="6" y="12"/>
                  </a:cxn>
                  <a:cxn ang="0">
                    <a:pos x="3" y="14"/>
                  </a:cxn>
                  <a:cxn ang="0">
                    <a:pos x="3" y="14"/>
                  </a:cxn>
                  <a:cxn ang="0">
                    <a:pos x="3" y="14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4" y="21"/>
                  </a:cxn>
                  <a:cxn ang="0">
                    <a:pos x="4" y="22"/>
                  </a:cxn>
                  <a:cxn ang="0">
                    <a:pos x="0" y="22"/>
                  </a:cxn>
                  <a:cxn ang="0">
                    <a:pos x="0" y="23"/>
                  </a:cxn>
                  <a:cxn ang="0">
                    <a:pos x="2" y="25"/>
                  </a:cxn>
                  <a:cxn ang="0">
                    <a:pos x="1" y="26"/>
                  </a:cxn>
                  <a:cxn ang="0">
                    <a:pos x="0" y="28"/>
                  </a:cxn>
                </a:cxnLst>
                <a:rect l="0" t="0" r="r" b="b"/>
                <a:pathLst>
                  <a:path w="20" h="28">
                    <a:moveTo>
                      <a:pt x="0" y="28"/>
                    </a:move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8"/>
                      <a:pt x="5" y="9"/>
                      <a:pt x="5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20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8" name="Freeform 268"/>
              <p:cNvSpPr>
                <a:spLocks/>
              </p:cNvSpPr>
              <p:nvPr/>
            </p:nvSpPr>
            <p:spPr bwMode="auto">
              <a:xfrm>
                <a:off x="2947708" y="1825195"/>
                <a:ext cx="28750" cy="40075"/>
              </a:xfrm>
              <a:custGeom>
                <a:avLst/>
                <a:gdLst/>
                <a:ahLst/>
                <a:cxnLst>
                  <a:cxn ang="0">
                    <a:pos x="19" y="26"/>
                  </a:cxn>
                  <a:cxn ang="0">
                    <a:pos x="18" y="25"/>
                  </a:cxn>
                  <a:cxn ang="0">
                    <a:pos x="20" y="23"/>
                  </a:cxn>
                  <a:cxn ang="0">
                    <a:pos x="20" y="22"/>
                  </a:cxn>
                  <a:cxn ang="0">
                    <a:pos x="16" y="22"/>
                  </a:cxn>
                  <a:cxn ang="0">
                    <a:pos x="16" y="21"/>
                  </a:cxn>
                  <a:cxn ang="0">
                    <a:pos x="15" y="17"/>
                  </a:cxn>
                  <a:cxn ang="0">
                    <a:pos x="14" y="16"/>
                  </a:cxn>
                  <a:cxn ang="0">
                    <a:pos x="17" y="14"/>
                  </a:cxn>
                  <a:cxn ang="0">
                    <a:pos x="17" y="14"/>
                  </a:cxn>
                  <a:cxn ang="0">
                    <a:pos x="14" y="12"/>
                  </a:cxn>
                  <a:cxn ang="0">
                    <a:pos x="15" y="11"/>
                  </a:cxn>
                  <a:cxn ang="0">
                    <a:pos x="16" y="6"/>
                  </a:cxn>
                  <a:cxn ang="0">
                    <a:pos x="16" y="5"/>
                  </a:cxn>
                  <a:cxn ang="0">
                    <a:pos x="20" y="6"/>
                  </a:cxn>
                  <a:cxn ang="0">
                    <a:pos x="20" y="5"/>
                  </a:cxn>
                  <a:cxn ang="0">
                    <a:pos x="18" y="2"/>
                  </a:cxn>
                  <a:cxn ang="0">
                    <a:pos x="19" y="1"/>
                  </a:cxn>
                  <a:cxn ang="0">
                    <a:pos x="20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20" y="28"/>
                  </a:cxn>
                  <a:cxn ang="0">
                    <a:pos x="19" y="26"/>
                  </a:cxn>
                </a:cxnLst>
                <a:rect l="0" t="0" r="r" b="b"/>
                <a:pathLst>
                  <a:path w="20" h="28">
                    <a:moveTo>
                      <a:pt x="19" y="26"/>
                    </a:move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5" y="18"/>
                      <a:pt x="15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9"/>
                      <a:pt x="15" y="8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19" y="27"/>
                      <a:pt x="19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grpSp>
            <p:nvGrpSpPr>
              <p:cNvPr id="379" name="Группа 841"/>
              <p:cNvGrpSpPr/>
              <p:nvPr/>
            </p:nvGrpSpPr>
            <p:grpSpPr>
              <a:xfrm>
                <a:off x="2922443" y="1755499"/>
                <a:ext cx="454769" cy="323217"/>
                <a:chOff x="2922443" y="1755499"/>
                <a:chExt cx="454769" cy="323217"/>
              </a:xfrm>
            </p:grpSpPr>
            <p:sp>
              <p:nvSpPr>
                <p:cNvPr id="380" name="Freeform 263"/>
                <p:cNvSpPr>
                  <a:spLocks/>
                </p:cNvSpPr>
                <p:nvPr/>
              </p:nvSpPr>
              <p:spPr bwMode="auto">
                <a:xfrm flipH="1">
                  <a:off x="3304902" y="1937580"/>
                  <a:ext cx="54886" cy="40075"/>
                </a:xfrm>
                <a:custGeom>
                  <a:avLst/>
                  <a:gdLst/>
                  <a:ahLst/>
                  <a:cxnLst>
                    <a:cxn ang="0">
                      <a:pos x="38" y="46"/>
                    </a:cxn>
                    <a:cxn ang="0">
                      <a:pos x="38" y="46"/>
                    </a:cxn>
                    <a:cxn ang="0">
                      <a:pos x="63" y="20"/>
                    </a:cxn>
                    <a:cxn ang="0">
                      <a:pos x="55" y="13"/>
                    </a:cxn>
                    <a:cxn ang="0">
                      <a:pos x="38" y="30"/>
                    </a:cxn>
                    <a:cxn ang="0">
                      <a:pos x="9" y="0"/>
                    </a:cxn>
                    <a:cxn ang="0">
                      <a:pos x="0" y="8"/>
                    </a:cxn>
                    <a:cxn ang="0">
                      <a:pos x="38" y="46"/>
                    </a:cxn>
                    <a:cxn ang="0">
                      <a:pos x="38" y="46"/>
                    </a:cxn>
                  </a:cxnLst>
                  <a:rect l="0" t="0" r="r" b="b"/>
                  <a:pathLst>
                    <a:path w="63" h="46">
                      <a:moveTo>
                        <a:pt x="38" y="46"/>
                      </a:moveTo>
                      <a:lnTo>
                        <a:pt x="38" y="46"/>
                      </a:lnTo>
                      <a:lnTo>
                        <a:pt x="63" y="20"/>
                      </a:lnTo>
                      <a:lnTo>
                        <a:pt x="55" y="13"/>
                      </a:lnTo>
                      <a:lnTo>
                        <a:pt x="38" y="3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38" y="46"/>
                      </a:lnTo>
                      <a:lnTo>
                        <a:pt x="38" y="4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1" name="Rectangle 264"/>
                <p:cNvSpPr>
                  <a:spLocks noChangeArrowheads="1"/>
                </p:cNvSpPr>
                <p:nvPr/>
              </p:nvSpPr>
              <p:spPr bwMode="auto">
                <a:xfrm>
                  <a:off x="3016533" y="1755499"/>
                  <a:ext cx="39204" cy="61855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2" name="Rectangle 265"/>
                <p:cNvSpPr>
                  <a:spLocks noChangeArrowheads="1"/>
                </p:cNvSpPr>
                <p:nvPr/>
              </p:nvSpPr>
              <p:spPr bwMode="auto">
                <a:xfrm>
                  <a:off x="2947708" y="1757241"/>
                  <a:ext cx="38333" cy="60113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3" name="Freeform 266"/>
                <p:cNvSpPr>
                  <a:spLocks noEditPoints="1"/>
                </p:cNvSpPr>
                <p:nvPr/>
              </p:nvSpPr>
              <p:spPr bwMode="auto">
                <a:xfrm>
                  <a:off x="2976457" y="1819097"/>
                  <a:ext cx="50530" cy="50529"/>
                </a:xfrm>
                <a:custGeom>
                  <a:avLst/>
                  <a:gdLst/>
                  <a:ahLst/>
                  <a:cxnLst>
                    <a:cxn ang="0">
                      <a:pos x="5" y="9"/>
                    </a:cxn>
                    <a:cxn ang="0">
                      <a:pos x="3" y="11"/>
                    </a:cxn>
                    <a:cxn ang="0">
                      <a:pos x="0" y="15"/>
                    </a:cxn>
                    <a:cxn ang="0">
                      <a:pos x="3" y="18"/>
                    </a:cxn>
                    <a:cxn ang="0">
                      <a:pos x="0" y="20"/>
                    </a:cxn>
                    <a:cxn ang="0">
                      <a:pos x="3" y="24"/>
                    </a:cxn>
                    <a:cxn ang="0">
                      <a:pos x="5" y="25"/>
                    </a:cxn>
                    <a:cxn ang="0">
                      <a:pos x="4" y="29"/>
                    </a:cxn>
                    <a:cxn ang="0">
                      <a:pos x="9" y="31"/>
                    </a:cxn>
                    <a:cxn ang="0">
                      <a:pos x="11" y="31"/>
                    </a:cxn>
                    <a:cxn ang="0">
                      <a:pos x="11" y="34"/>
                    </a:cxn>
                    <a:cxn ang="0">
                      <a:pos x="16" y="33"/>
                    </a:cxn>
                    <a:cxn ang="0">
                      <a:pos x="19" y="33"/>
                    </a:cxn>
                    <a:cxn ang="0">
                      <a:pos x="24" y="34"/>
                    </a:cxn>
                    <a:cxn ang="0">
                      <a:pos x="25" y="31"/>
                    </a:cxn>
                    <a:cxn ang="0">
                      <a:pos x="26" y="31"/>
                    </a:cxn>
                    <a:cxn ang="0">
                      <a:pos x="31" y="29"/>
                    </a:cxn>
                    <a:cxn ang="0">
                      <a:pos x="30" y="25"/>
                    </a:cxn>
                    <a:cxn ang="0">
                      <a:pos x="34" y="24"/>
                    </a:cxn>
                    <a:cxn ang="0">
                      <a:pos x="33" y="19"/>
                    </a:cxn>
                    <a:cxn ang="0">
                      <a:pos x="33" y="16"/>
                    </a:cxn>
                    <a:cxn ang="0">
                      <a:pos x="34" y="11"/>
                    </a:cxn>
                    <a:cxn ang="0">
                      <a:pos x="32" y="11"/>
                    </a:cxn>
                    <a:cxn ang="0">
                      <a:pos x="30" y="9"/>
                    </a:cxn>
                    <a:cxn ang="0">
                      <a:pos x="28" y="4"/>
                    </a:cxn>
                    <a:cxn ang="0">
                      <a:pos x="26" y="5"/>
                    </a:cxn>
                    <a:cxn ang="0">
                      <a:pos x="24" y="4"/>
                    </a:cxn>
                    <a:cxn ang="0">
                      <a:pos x="20" y="0"/>
                    </a:cxn>
                    <a:cxn ang="0">
                      <a:pos x="18" y="3"/>
                    </a:cxn>
                    <a:cxn ang="0">
                      <a:pos x="16" y="2"/>
                    </a:cxn>
                    <a:cxn ang="0">
                      <a:pos x="11" y="2"/>
                    </a:cxn>
                    <a:cxn ang="0">
                      <a:pos x="11" y="5"/>
                    </a:cxn>
                    <a:cxn ang="0">
                      <a:pos x="9" y="5"/>
                    </a:cxn>
                    <a:cxn ang="0">
                      <a:pos x="4" y="7"/>
                    </a:cxn>
                    <a:cxn ang="0">
                      <a:pos x="27" y="18"/>
                    </a:cxn>
                    <a:cxn ang="0">
                      <a:pos x="8" y="18"/>
                    </a:cxn>
                  </a:cxnLst>
                  <a:rect l="0" t="0" r="r" b="b"/>
                  <a:pathLst>
                    <a:path w="35" h="35">
                      <a:moveTo>
                        <a:pt x="4" y="7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1"/>
                      </a:cubicBezTo>
                      <a:cubicBezTo>
                        <a:pt x="5" y="11"/>
                        <a:pt x="4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3"/>
                        <a:pt x="0" y="14"/>
                        <a:pt x="0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3" y="19"/>
                        <a:pt x="2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2"/>
                        <a:pt x="1" y="23"/>
                        <a:pt x="1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4" y="24"/>
                        <a:pt x="5" y="25"/>
                        <a:pt x="5" y="25"/>
                      </a:cubicBezTo>
                      <a:cubicBezTo>
                        <a:pt x="5" y="26"/>
                        <a:pt x="5" y="26"/>
                        <a:pt x="5" y="27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5" y="30"/>
                        <a:pt x="6" y="31"/>
                        <a:pt x="7" y="32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10" y="30"/>
                        <a:pt x="10" y="30"/>
                        <a:pt x="11" y="31"/>
                      </a:cubicBezTo>
                      <a:cubicBezTo>
                        <a:pt x="11" y="31"/>
                        <a:pt x="11" y="31"/>
                        <a:pt x="11" y="32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2" y="35"/>
                        <a:pt x="14" y="35"/>
                        <a:pt x="15" y="35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7" y="32"/>
                        <a:pt x="18" y="32"/>
                      </a:cubicBezTo>
                      <a:cubicBezTo>
                        <a:pt x="18" y="32"/>
                        <a:pt x="19" y="33"/>
                        <a:pt x="19" y="33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1" y="35"/>
                        <a:pt x="23" y="35"/>
                        <a:pt x="24" y="34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1"/>
                        <a:pt x="24" y="31"/>
                        <a:pt x="25" y="31"/>
                      </a:cubicBezTo>
                      <a:cubicBezTo>
                        <a:pt x="25" y="30"/>
                        <a:pt x="25" y="30"/>
                        <a:pt x="26" y="30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1"/>
                        <a:pt x="31" y="30"/>
                        <a:pt x="31" y="29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6"/>
                        <a:pt x="30" y="26"/>
                        <a:pt x="30" y="25"/>
                      </a:cubicBezTo>
                      <a:cubicBezTo>
                        <a:pt x="31" y="25"/>
                        <a:pt x="31" y="24"/>
                        <a:pt x="32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3"/>
                        <a:pt x="35" y="22"/>
                        <a:pt x="35" y="20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2" y="18"/>
                        <a:pt x="32" y="18"/>
                      </a:cubicBezTo>
                      <a:cubicBezTo>
                        <a:pt x="32" y="17"/>
                        <a:pt x="33" y="17"/>
                        <a:pt x="33" y="16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4"/>
                        <a:pt x="34" y="13"/>
                        <a:pt x="34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0" y="11"/>
                      </a:cubicBezTo>
                      <a:cubicBezTo>
                        <a:pt x="30" y="10"/>
                        <a:pt x="30" y="9"/>
                        <a:pt x="30" y="9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6"/>
                        <a:pt x="30" y="5"/>
                        <a:pt x="28" y="4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4" y="5"/>
                        <a:pt x="24" y="4"/>
                        <a:pt x="24" y="4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1" y="1"/>
                        <a:pt x="20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6" y="3"/>
                        <a:pt x="16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1"/>
                        <a:pt x="12" y="1"/>
                        <a:pt x="11" y="2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5"/>
                        <a:pt x="5" y="6"/>
                        <a:pt x="4" y="7"/>
                      </a:cubicBezTo>
                      <a:close/>
                      <a:moveTo>
                        <a:pt x="18" y="9"/>
                      </a:moveTo>
                      <a:cubicBezTo>
                        <a:pt x="23" y="9"/>
                        <a:pt x="27" y="13"/>
                        <a:pt x="27" y="18"/>
                      </a:cubicBezTo>
                      <a:cubicBezTo>
                        <a:pt x="27" y="23"/>
                        <a:pt x="23" y="27"/>
                        <a:pt x="18" y="27"/>
                      </a:cubicBezTo>
                      <a:cubicBezTo>
                        <a:pt x="13" y="27"/>
                        <a:pt x="8" y="23"/>
                        <a:pt x="8" y="18"/>
                      </a:cubicBezTo>
                      <a:cubicBezTo>
                        <a:pt x="8" y="13"/>
                        <a:pt x="13" y="9"/>
                        <a:pt x="18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4" name="Freeform 269"/>
                <p:cNvSpPr>
                  <a:spLocks noEditPoints="1"/>
                </p:cNvSpPr>
                <p:nvPr/>
              </p:nvSpPr>
              <p:spPr bwMode="auto">
                <a:xfrm>
                  <a:off x="2922443" y="1872240"/>
                  <a:ext cx="454769" cy="206476"/>
                </a:xfrm>
                <a:custGeom>
                  <a:avLst/>
                  <a:gdLst/>
                  <a:ahLst/>
                  <a:cxnLst>
                    <a:cxn ang="0">
                      <a:pos x="288" y="131"/>
                    </a:cxn>
                    <a:cxn ang="0">
                      <a:pos x="288" y="87"/>
                    </a:cxn>
                    <a:cxn ang="0">
                      <a:pos x="288" y="87"/>
                    </a:cxn>
                    <a:cxn ang="0">
                      <a:pos x="313" y="59"/>
                    </a:cxn>
                    <a:cxn ang="0">
                      <a:pos x="284" y="30"/>
                    </a:cxn>
                    <a:cxn ang="0">
                      <a:pos x="255" y="59"/>
                    </a:cxn>
                    <a:cxn ang="0">
                      <a:pos x="280" y="87"/>
                    </a:cxn>
                    <a:cxn ang="0">
                      <a:pos x="280" y="87"/>
                    </a:cxn>
                    <a:cxn ang="0">
                      <a:pos x="280" y="131"/>
                    </a:cxn>
                    <a:cxn ang="0">
                      <a:pos x="263" y="131"/>
                    </a:cxn>
                    <a:cxn ang="0">
                      <a:pos x="220" y="96"/>
                    </a:cxn>
                    <a:cxn ang="0">
                      <a:pos x="220" y="131"/>
                    </a:cxn>
                    <a:cxn ang="0">
                      <a:pos x="206" y="131"/>
                    </a:cxn>
                    <a:cxn ang="0">
                      <a:pos x="206" y="85"/>
                    </a:cxn>
                    <a:cxn ang="0">
                      <a:pos x="163" y="49"/>
                    </a:cxn>
                    <a:cxn ang="0">
                      <a:pos x="163" y="131"/>
                    </a:cxn>
                    <a:cxn ang="0">
                      <a:pos x="149" y="131"/>
                    </a:cxn>
                    <a:cxn ang="0">
                      <a:pos x="149" y="42"/>
                    </a:cxn>
                    <a:cxn ang="0">
                      <a:pos x="105" y="6"/>
                    </a:cxn>
                    <a:cxn ang="0">
                      <a:pos x="105" y="131"/>
                    </a:cxn>
                    <a:cxn ang="0">
                      <a:pos x="92" y="131"/>
                    </a:cxn>
                    <a:cxn ang="0">
                      <a:pos x="92" y="0"/>
                    </a:cxn>
                    <a:cxn ang="0">
                      <a:pos x="65" y="0"/>
                    </a:cxn>
                    <a:cxn ang="0">
                      <a:pos x="65" y="131"/>
                    </a:cxn>
                    <a:cxn ang="0">
                      <a:pos x="44" y="131"/>
                    </a:cxn>
                    <a:cxn ang="0">
                      <a:pos x="44" y="0"/>
                    </a:cxn>
                    <a:cxn ang="0">
                      <a:pos x="17" y="0"/>
                    </a:cxn>
                    <a:cxn ang="0">
                      <a:pos x="17" y="131"/>
                    </a:cxn>
                    <a:cxn ang="0">
                      <a:pos x="0" y="131"/>
                    </a:cxn>
                    <a:cxn ang="0">
                      <a:pos x="0" y="143"/>
                    </a:cxn>
                    <a:cxn ang="0">
                      <a:pos x="127" y="143"/>
                    </a:cxn>
                    <a:cxn ang="0">
                      <a:pos x="175" y="143"/>
                    </a:cxn>
                    <a:cxn ang="0">
                      <a:pos x="303" y="143"/>
                    </a:cxn>
                    <a:cxn ang="0">
                      <a:pos x="315" y="131"/>
                    </a:cxn>
                    <a:cxn ang="0">
                      <a:pos x="288" y="131"/>
                    </a:cxn>
                    <a:cxn ang="0">
                      <a:pos x="260" y="59"/>
                    </a:cxn>
                    <a:cxn ang="0">
                      <a:pos x="284" y="35"/>
                    </a:cxn>
                    <a:cxn ang="0">
                      <a:pos x="308" y="59"/>
                    </a:cxn>
                    <a:cxn ang="0">
                      <a:pos x="284" y="83"/>
                    </a:cxn>
                    <a:cxn ang="0">
                      <a:pos x="260" y="59"/>
                    </a:cxn>
                  </a:cxnLst>
                  <a:rect l="0" t="0" r="r" b="b"/>
                  <a:pathLst>
                    <a:path w="315" h="143">
                      <a:moveTo>
                        <a:pt x="288" y="131"/>
                      </a:moveTo>
                      <a:cubicBezTo>
                        <a:pt x="288" y="87"/>
                        <a:pt x="288" y="87"/>
                        <a:pt x="288" y="87"/>
                      </a:cubicBezTo>
                      <a:cubicBezTo>
                        <a:pt x="288" y="87"/>
                        <a:pt x="288" y="87"/>
                        <a:pt x="288" y="87"/>
                      </a:cubicBezTo>
                      <a:cubicBezTo>
                        <a:pt x="302" y="85"/>
                        <a:pt x="313" y="73"/>
                        <a:pt x="313" y="59"/>
                      </a:cubicBezTo>
                      <a:cubicBezTo>
                        <a:pt x="313" y="43"/>
                        <a:pt x="300" y="30"/>
                        <a:pt x="284" y="30"/>
                      </a:cubicBezTo>
                      <a:cubicBezTo>
                        <a:pt x="268" y="30"/>
                        <a:pt x="255" y="43"/>
                        <a:pt x="255" y="59"/>
                      </a:cubicBezTo>
                      <a:cubicBezTo>
                        <a:pt x="255" y="73"/>
                        <a:pt x="266" y="85"/>
                        <a:pt x="280" y="87"/>
                      </a:cubicBezTo>
                      <a:cubicBezTo>
                        <a:pt x="280" y="87"/>
                        <a:pt x="280" y="87"/>
                        <a:pt x="280" y="87"/>
                      </a:cubicBezTo>
                      <a:cubicBezTo>
                        <a:pt x="280" y="131"/>
                        <a:pt x="280" y="131"/>
                        <a:pt x="280" y="131"/>
                      </a:cubicBezTo>
                      <a:cubicBezTo>
                        <a:pt x="263" y="131"/>
                        <a:pt x="263" y="131"/>
                        <a:pt x="263" y="131"/>
                      </a:cubicBezTo>
                      <a:cubicBezTo>
                        <a:pt x="220" y="96"/>
                        <a:pt x="220" y="96"/>
                        <a:pt x="220" y="96"/>
                      </a:cubicBezTo>
                      <a:cubicBezTo>
                        <a:pt x="220" y="131"/>
                        <a:pt x="220" y="131"/>
                        <a:pt x="220" y="131"/>
                      </a:cubicBezTo>
                      <a:cubicBezTo>
                        <a:pt x="206" y="131"/>
                        <a:pt x="206" y="131"/>
                        <a:pt x="206" y="131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163" y="49"/>
                        <a:pt x="163" y="49"/>
                        <a:pt x="163" y="49"/>
                      </a:cubicBezTo>
                      <a:cubicBezTo>
                        <a:pt x="163" y="131"/>
                        <a:pt x="163" y="131"/>
                        <a:pt x="163" y="131"/>
                      </a:cubicBezTo>
                      <a:cubicBezTo>
                        <a:pt x="149" y="131"/>
                        <a:pt x="149" y="131"/>
                        <a:pt x="149" y="131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31"/>
                        <a:pt x="17" y="131"/>
                        <a:pt x="17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0" y="143"/>
                        <a:pt x="0" y="143"/>
                        <a:pt x="0" y="143"/>
                      </a:cubicBezTo>
                      <a:cubicBezTo>
                        <a:pt x="127" y="143"/>
                        <a:pt x="127" y="143"/>
                        <a:pt x="127" y="143"/>
                      </a:cubicBezTo>
                      <a:cubicBezTo>
                        <a:pt x="175" y="143"/>
                        <a:pt x="175" y="143"/>
                        <a:pt x="175" y="143"/>
                      </a:cubicBezTo>
                      <a:cubicBezTo>
                        <a:pt x="303" y="143"/>
                        <a:pt x="303" y="143"/>
                        <a:pt x="303" y="143"/>
                      </a:cubicBezTo>
                      <a:cubicBezTo>
                        <a:pt x="315" y="131"/>
                        <a:pt x="315" y="131"/>
                        <a:pt x="315" y="131"/>
                      </a:cubicBezTo>
                      <a:lnTo>
                        <a:pt x="288" y="131"/>
                      </a:lnTo>
                      <a:close/>
                      <a:moveTo>
                        <a:pt x="260" y="59"/>
                      </a:moveTo>
                      <a:cubicBezTo>
                        <a:pt x="260" y="45"/>
                        <a:pt x="271" y="35"/>
                        <a:pt x="284" y="35"/>
                      </a:cubicBezTo>
                      <a:cubicBezTo>
                        <a:pt x="297" y="35"/>
                        <a:pt x="308" y="45"/>
                        <a:pt x="308" y="59"/>
                      </a:cubicBezTo>
                      <a:cubicBezTo>
                        <a:pt x="308" y="72"/>
                        <a:pt x="297" y="83"/>
                        <a:pt x="284" y="83"/>
                      </a:cubicBezTo>
                      <a:cubicBezTo>
                        <a:pt x="271" y="83"/>
                        <a:pt x="260" y="72"/>
                        <a:pt x="260" y="5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5" name="Freeform 270"/>
                <p:cNvSpPr>
                  <a:spLocks/>
                </p:cNvSpPr>
                <p:nvPr/>
              </p:nvSpPr>
              <p:spPr bwMode="auto">
                <a:xfrm>
                  <a:off x="3093199" y="1803415"/>
                  <a:ext cx="165529" cy="125453"/>
                </a:xfrm>
                <a:custGeom>
                  <a:avLst/>
                  <a:gdLst/>
                  <a:ahLst/>
                  <a:cxnLst>
                    <a:cxn ang="0">
                      <a:pos x="127" y="142"/>
                    </a:cxn>
                    <a:cxn ang="0">
                      <a:pos x="190" y="144"/>
                    </a:cxn>
                    <a:cxn ang="0">
                      <a:pos x="175" y="86"/>
                    </a:cxn>
                    <a:cxn ang="0">
                      <a:pos x="161" y="104"/>
                    </a:cxn>
                    <a:cxn ang="0">
                      <a:pos x="16" y="0"/>
                    </a:cxn>
                    <a:cxn ang="0">
                      <a:pos x="0" y="23"/>
                    </a:cxn>
                    <a:cxn ang="0">
                      <a:pos x="141" y="126"/>
                    </a:cxn>
                    <a:cxn ang="0">
                      <a:pos x="127" y="142"/>
                    </a:cxn>
                  </a:cxnLst>
                  <a:rect l="0" t="0" r="r" b="b"/>
                  <a:pathLst>
                    <a:path w="190" h="144">
                      <a:moveTo>
                        <a:pt x="127" y="142"/>
                      </a:moveTo>
                      <a:lnTo>
                        <a:pt x="190" y="144"/>
                      </a:lnTo>
                      <a:lnTo>
                        <a:pt x="175" y="86"/>
                      </a:lnTo>
                      <a:lnTo>
                        <a:pt x="161" y="104"/>
                      </a:lnTo>
                      <a:lnTo>
                        <a:pt x="16" y="0"/>
                      </a:lnTo>
                      <a:lnTo>
                        <a:pt x="0" y="23"/>
                      </a:lnTo>
                      <a:lnTo>
                        <a:pt x="141" y="126"/>
                      </a:lnTo>
                      <a:lnTo>
                        <a:pt x="127" y="1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370" name="Группа 369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386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387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388" name="Picture 1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94" name="Параллелограмм 393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21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4" name="Прямоугольник 363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365" name="Прямоугольник 364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550118607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Группа 92"/>
          <p:cNvGrpSpPr/>
          <p:nvPr/>
        </p:nvGrpSpPr>
        <p:grpSpPr>
          <a:xfrm>
            <a:off x="227014" y="668867"/>
            <a:ext cx="8755621" cy="4120088"/>
            <a:chOff x="7695174" y="4234048"/>
            <a:chExt cx="1007392" cy="578875"/>
          </a:xfrm>
          <a:solidFill>
            <a:srgbClr val="F5F5F5"/>
          </a:solidFill>
        </p:grpSpPr>
        <p:sp>
          <p:nvSpPr>
            <p:cNvPr id="277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9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0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1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2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3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4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5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6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9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2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3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4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5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6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7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8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9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0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1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2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3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4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5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6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7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8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9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0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1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2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3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4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5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6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7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8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9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0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1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2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3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4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5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6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7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8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9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0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1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2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3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4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5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06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7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8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9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0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1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2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8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9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0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1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2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3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4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5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6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7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8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9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0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1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2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3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4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5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6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7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8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9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0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1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2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3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4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5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6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7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8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9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0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1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2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3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4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5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6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7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8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9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0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1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2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3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4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5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6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7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cxnSp>
        <p:nvCxnSpPr>
          <p:cNvPr id="82" name="Прямая соединительная линия 81"/>
          <p:cNvCxnSpPr/>
          <p:nvPr/>
        </p:nvCxnSpPr>
        <p:spPr>
          <a:xfrm rot="10800000">
            <a:off x="1996253" y="1467265"/>
            <a:ext cx="0" cy="3096000"/>
          </a:xfrm>
          <a:prstGeom prst="line">
            <a:avLst/>
          </a:prstGeom>
          <a:ln>
            <a:solidFill>
              <a:srgbClr val="449C9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Прямая соединительная линия 86"/>
          <p:cNvCxnSpPr/>
          <p:nvPr/>
        </p:nvCxnSpPr>
        <p:spPr>
          <a:xfrm rot="10800000">
            <a:off x="5564953" y="1167441"/>
            <a:ext cx="0" cy="216000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Прямая соединительная линия 82"/>
          <p:cNvCxnSpPr/>
          <p:nvPr/>
        </p:nvCxnSpPr>
        <p:spPr>
          <a:xfrm rot="10800000">
            <a:off x="3636955" y="1107517"/>
            <a:ext cx="0" cy="3240000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Прямая соединительная линия 79"/>
          <p:cNvCxnSpPr/>
          <p:nvPr/>
        </p:nvCxnSpPr>
        <p:spPr>
          <a:xfrm rot="10800000">
            <a:off x="307152" y="1277841"/>
            <a:ext cx="0" cy="2520000"/>
          </a:xfrm>
          <a:prstGeom prst="line">
            <a:avLst/>
          </a:prstGeom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Прямая соединительная линия 80"/>
          <p:cNvCxnSpPr/>
          <p:nvPr/>
        </p:nvCxnSpPr>
        <p:spPr>
          <a:xfrm rot="10800000">
            <a:off x="7369952" y="1408741"/>
            <a:ext cx="0" cy="3240000"/>
          </a:xfrm>
          <a:prstGeom prst="line">
            <a:avLst/>
          </a:prstGeom>
          <a:ln>
            <a:solidFill>
              <a:srgbClr val="3C7A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Прямоугольник 19"/>
          <p:cNvSpPr/>
          <p:nvPr/>
        </p:nvSpPr>
        <p:spPr>
          <a:xfrm>
            <a:off x="70338" y="703386"/>
            <a:ext cx="8892792" cy="783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18"/>
          <p:cNvGrpSpPr/>
          <p:nvPr/>
        </p:nvGrpSpPr>
        <p:grpSpPr>
          <a:xfrm>
            <a:off x="60326" y="723899"/>
            <a:ext cx="8994775" cy="779463"/>
            <a:chOff x="571343" y="5775883"/>
            <a:chExt cx="8994775" cy="779463"/>
          </a:xfrm>
        </p:grpSpPr>
        <p:sp>
          <p:nvSpPr>
            <p:cNvPr id="11" name="AutoShape 4"/>
            <p:cNvSpPr>
              <a:spLocks noChangeAspect="1" noChangeArrowheads="1" noTextEdit="1"/>
            </p:cNvSpPr>
            <p:nvPr/>
          </p:nvSpPr>
          <p:spPr bwMode="auto">
            <a:xfrm>
              <a:off x="571343" y="5779058"/>
              <a:ext cx="8994775" cy="776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571343" y="5775883"/>
              <a:ext cx="1784350" cy="776288"/>
            </a:xfrm>
            <a:custGeom>
              <a:avLst/>
              <a:gdLst>
                <a:gd name="T0" fmla="*/ 541 w 565"/>
                <a:gd name="T1" fmla="*/ 246 h 246"/>
                <a:gd name="T2" fmla="*/ 0 w 565"/>
                <a:gd name="T3" fmla="*/ 246 h 246"/>
                <a:gd name="T4" fmla="*/ 0 w 565"/>
                <a:gd name="T5" fmla="*/ 0 h 246"/>
                <a:gd name="T6" fmla="*/ 541 w 565"/>
                <a:gd name="T7" fmla="*/ 0 h 246"/>
                <a:gd name="T8" fmla="*/ 541 w 565"/>
                <a:gd name="T9" fmla="*/ 102 h 246"/>
                <a:gd name="T10" fmla="*/ 544 w 565"/>
                <a:gd name="T11" fmla="*/ 102 h 246"/>
                <a:gd name="T12" fmla="*/ 565 w 565"/>
                <a:gd name="T13" fmla="*/ 123 h 246"/>
                <a:gd name="T14" fmla="*/ 544 w 565"/>
                <a:gd name="T15" fmla="*/ 144 h 246"/>
                <a:gd name="T16" fmla="*/ 541 w 565"/>
                <a:gd name="T17" fmla="*/ 144 h 246"/>
                <a:gd name="T18" fmla="*/ 541 w 565"/>
                <a:gd name="T19" fmla="*/ 246 h 246"/>
                <a:gd name="T20" fmla="*/ 6 w 565"/>
                <a:gd name="T21" fmla="*/ 240 h 246"/>
                <a:gd name="T22" fmla="*/ 535 w 565"/>
                <a:gd name="T23" fmla="*/ 240 h 246"/>
                <a:gd name="T24" fmla="*/ 535 w 565"/>
                <a:gd name="T25" fmla="*/ 136 h 246"/>
                <a:gd name="T26" fmla="*/ 539 w 565"/>
                <a:gd name="T27" fmla="*/ 137 h 246"/>
                <a:gd name="T28" fmla="*/ 544 w 565"/>
                <a:gd name="T29" fmla="*/ 138 h 246"/>
                <a:gd name="T30" fmla="*/ 559 w 565"/>
                <a:gd name="T31" fmla="*/ 123 h 246"/>
                <a:gd name="T32" fmla="*/ 544 w 565"/>
                <a:gd name="T33" fmla="*/ 108 h 246"/>
                <a:gd name="T34" fmla="*/ 539 w 565"/>
                <a:gd name="T35" fmla="*/ 109 h 246"/>
                <a:gd name="T36" fmla="*/ 535 w 565"/>
                <a:gd name="T37" fmla="*/ 110 h 246"/>
                <a:gd name="T38" fmla="*/ 535 w 565"/>
                <a:gd name="T39" fmla="*/ 6 h 246"/>
                <a:gd name="T40" fmla="*/ 6 w 565"/>
                <a:gd name="T41" fmla="*/ 6 h 246"/>
                <a:gd name="T42" fmla="*/ 6 w 565"/>
                <a:gd name="T43" fmla="*/ 24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5" h="246">
                  <a:moveTo>
                    <a:pt x="541" y="246"/>
                  </a:moveTo>
                  <a:cubicBezTo>
                    <a:pt x="0" y="246"/>
                    <a:pt x="0" y="246"/>
                    <a:pt x="0" y="24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41" y="102"/>
                    <a:pt x="541" y="102"/>
                    <a:pt x="541" y="102"/>
                  </a:cubicBezTo>
                  <a:cubicBezTo>
                    <a:pt x="542" y="102"/>
                    <a:pt x="543" y="102"/>
                    <a:pt x="544" y="102"/>
                  </a:cubicBezTo>
                  <a:cubicBezTo>
                    <a:pt x="556" y="102"/>
                    <a:pt x="565" y="111"/>
                    <a:pt x="565" y="123"/>
                  </a:cubicBezTo>
                  <a:cubicBezTo>
                    <a:pt x="565" y="134"/>
                    <a:pt x="556" y="144"/>
                    <a:pt x="544" y="144"/>
                  </a:cubicBezTo>
                  <a:cubicBezTo>
                    <a:pt x="543" y="144"/>
                    <a:pt x="542" y="144"/>
                    <a:pt x="541" y="144"/>
                  </a:cubicBezTo>
                  <a:lnTo>
                    <a:pt x="541" y="246"/>
                  </a:lnTo>
                  <a:close/>
                  <a:moveTo>
                    <a:pt x="6" y="240"/>
                  </a:moveTo>
                  <a:cubicBezTo>
                    <a:pt x="535" y="240"/>
                    <a:pt x="535" y="240"/>
                    <a:pt x="535" y="240"/>
                  </a:cubicBezTo>
                  <a:cubicBezTo>
                    <a:pt x="535" y="136"/>
                    <a:pt x="535" y="136"/>
                    <a:pt x="535" y="136"/>
                  </a:cubicBezTo>
                  <a:cubicBezTo>
                    <a:pt x="539" y="137"/>
                    <a:pt x="539" y="137"/>
                    <a:pt x="539" y="137"/>
                  </a:cubicBezTo>
                  <a:cubicBezTo>
                    <a:pt x="541" y="138"/>
                    <a:pt x="543" y="138"/>
                    <a:pt x="544" y="138"/>
                  </a:cubicBezTo>
                  <a:cubicBezTo>
                    <a:pt x="552" y="138"/>
                    <a:pt x="559" y="131"/>
                    <a:pt x="559" y="123"/>
                  </a:cubicBezTo>
                  <a:cubicBezTo>
                    <a:pt x="559" y="115"/>
                    <a:pt x="552" y="108"/>
                    <a:pt x="544" y="108"/>
                  </a:cubicBezTo>
                  <a:cubicBezTo>
                    <a:pt x="543" y="108"/>
                    <a:pt x="541" y="108"/>
                    <a:pt x="539" y="109"/>
                  </a:cubicBezTo>
                  <a:cubicBezTo>
                    <a:pt x="535" y="110"/>
                    <a:pt x="535" y="110"/>
                    <a:pt x="535" y="110"/>
                  </a:cubicBezTo>
                  <a:cubicBezTo>
                    <a:pt x="535" y="6"/>
                    <a:pt x="535" y="6"/>
                    <a:pt x="535" y="6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6" y="240"/>
                  </a:lnTo>
                  <a:close/>
                </a:path>
              </a:pathLst>
            </a:custGeom>
            <a:solidFill>
              <a:srgbClr val="47A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2262031" y="5775883"/>
              <a:ext cx="1749425" cy="776288"/>
            </a:xfrm>
            <a:custGeom>
              <a:avLst/>
              <a:gdLst>
                <a:gd name="T0" fmla="*/ 530 w 554"/>
                <a:gd name="T1" fmla="*/ 246 h 246"/>
                <a:gd name="T2" fmla="*/ 0 w 554"/>
                <a:gd name="T3" fmla="*/ 246 h 246"/>
                <a:gd name="T4" fmla="*/ 0 w 554"/>
                <a:gd name="T5" fmla="*/ 136 h 246"/>
                <a:gd name="T6" fmla="*/ 4 w 554"/>
                <a:gd name="T7" fmla="*/ 137 h 246"/>
                <a:gd name="T8" fmla="*/ 9 w 554"/>
                <a:gd name="T9" fmla="*/ 138 h 246"/>
                <a:gd name="T10" fmla="*/ 24 w 554"/>
                <a:gd name="T11" fmla="*/ 123 h 246"/>
                <a:gd name="T12" fmla="*/ 9 w 554"/>
                <a:gd name="T13" fmla="*/ 108 h 246"/>
                <a:gd name="T14" fmla="*/ 4 w 554"/>
                <a:gd name="T15" fmla="*/ 109 h 246"/>
                <a:gd name="T16" fmla="*/ 0 w 554"/>
                <a:gd name="T17" fmla="*/ 110 h 246"/>
                <a:gd name="T18" fmla="*/ 0 w 554"/>
                <a:gd name="T19" fmla="*/ 0 h 246"/>
                <a:gd name="T20" fmla="*/ 530 w 554"/>
                <a:gd name="T21" fmla="*/ 0 h 246"/>
                <a:gd name="T22" fmla="*/ 530 w 554"/>
                <a:gd name="T23" fmla="*/ 102 h 246"/>
                <a:gd name="T24" fmla="*/ 533 w 554"/>
                <a:gd name="T25" fmla="*/ 102 h 246"/>
                <a:gd name="T26" fmla="*/ 554 w 554"/>
                <a:gd name="T27" fmla="*/ 123 h 246"/>
                <a:gd name="T28" fmla="*/ 533 w 554"/>
                <a:gd name="T29" fmla="*/ 144 h 246"/>
                <a:gd name="T30" fmla="*/ 530 w 554"/>
                <a:gd name="T31" fmla="*/ 144 h 246"/>
                <a:gd name="T32" fmla="*/ 530 w 554"/>
                <a:gd name="T33" fmla="*/ 246 h 246"/>
                <a:gd name="T34" fmla="*/ 6 w 554"/>
                <a:gd name="T35" fmla="*/ 240 h 246"/>
                <a:gd name="T36" fmla="*/ 524 w 554"/>
                <a:gd name="T37" fmla="*/ 240 h 246"/>
                <a:gd name="T38" fmla="*/ 524 w 554"/>
                <a:gd name="T39" fmla="*/ 136 h 246"/>
                <a:gd name="T40" fmla="*/ 528 w 554"/>
                <a:gd name="T41" fmla="*/ 137 h 246"/>
                <a:gd name="T42" fmla="*/ 533 w 554"/>
                <a:gd name="T43" fmla="*/ 138 h 246"/>
                <a:gd name="T44" fmla="*/ 548 w 554"/>
                <a:gd name="T45" fmla="*/ 123 h 246"/>
                <a:gd name="T46" fmla="*/ 533 w 554"/>
                <a:gd name="T47" fmla="*/ 108 h 246"/>
                <a:gd name="T48" fmla="*/ 528 w 554"/>
                <a:gd name="T49" fmla="*/ 109 h 246"/>
                <a:gd name="T50" fmla="*/ 524 w 554"/>
                <a:gd name="T51" fmla="*/ 110 h 246"/>
                <a:gd name="T52" fmla="*/ 524 w 554"/>
                <a:gd name="T53" fmla="*/ 6 h 246"/>
                <a:gd name="T54" fmla="*/ 6 w 554"/>
                <a:gd name="T55" fmla="*/ 6 h 246"/>
                <a:gd name="T56" fmla="*/ 6 w 554"/>
                <a:gd name="T57" fmla="*/ 102 h 246"/>
                <a:gd name="T58" fmla="*/ 9 w 554"/>
                <a:gd name="T59" fmla="*/ 102 h 246"/>
                <a:gd name="T60" fmla="*/ 30 w 554"/>
                <a:gd name="T61" fmla="*/ 123 h 246"/>
                <a:gd name="T62" fmla="*/ 9 w 554"/>
                <a:gd name="T63" fmla="*/ 144 h 246"/>
                <a:gd name="T64" fmla="*/ 6 w 554"/>
                <a:gd name="T65" fmla="*/ 144 h 246"/>
                <a:gd name="T66" fmla="*/ 6 w 554"/>
                <a:gd name="T67" fmla="*/ 24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4" h="246">
                  <a:moveTo>
                    <a:pt x="530" y="246"/>
                  </a:moveTo>
                  <a:cubicBezTo>
                    <a:pt x="0" y="246"/>
                    <a:pt x="0" y="246"/>
                    <a:pt x="0" y="24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6" y="138"/>
                    <a:pt x="8" y="138"/>
                    <a:pt x="9" y="138"/>
                  </a:cubicBezTo>
                  <a:cubicBezTo>
                    <a:pt x="17" y="138"/>
                    <a:pt x="24" y="131"/>
                    <a:pt x="24" y="123"/>
                  </a:cubicBezTo>
                  <a:cubicBezTo>
                    <a:pt x="24" y="115"/>
                    <a:pt x="17" y="108"/>
                    <a:pt x="9" y="108"/>
                  </a:cubicBezTo>
                  <a:cubicBezTo>
                    <a:pt x="8" y="108"/>
                    <a:pt x="6" y="108"/>
                    <a:pt x="4" y="10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530" y="102"/>
                    <a:pt x="530" y="102"/>
                    <a:pt x="530" y="102"/>
                  </a:cubicBezTo>
                  <a:cubicBezTo>
                    <a:pt x="531" y="102"/>
                    <a:pt x="532" y="102"/>
                    <a:pt x="533" y="102"/>
                  </a:cubicBezTo>
                  <a:cubicBezTo>
                    <a:pt x="544" y="102"/>
                    <a:pt x="554" y="111"/>
                    <a:pt x="554" y="123"/>
                  </a:cubicBezTo>
                  <a:cubicBezTo>
                    <a:pt x="554" y="134"/>
                    <a:pt x="544" y="144"/>
                    <a:pt x="533" y="144"/>
                  </a:cubicBezTo>
                  <a:cubicBezTo>
                    <a:pt x="532" y="144"/>
                    <a:pt x="531" y="144"/>
                    <a:pt x="530" y="144"/>
                  </a:cubicBezTo>
                  <a:lnTo>
                    <a:pt x="530" y="246"/>
                  </a:lnTo>
                  <a:close/>
                  <a:moveTo>
                    <a:pt x="6" y="240"/>
                  </a:moveTo>
                  <a:cubicBezTo>
                    <a:pt x="524" y="240"/>
                    <a:pt x="524" y="240"/>
                    <a:pt x="524" y="240"/>
                  </a:cubicBezTo>
                  <a:cubicBezTo>
                    <a:pt x="524" y="136"/>
                    <a:pt x="524" y="136"/>
                    <a:pt x="524" y="136"/>
                  </a:cubicBezTo>
                  <a:cubicBezTo>
                    <a:pt x="528" y="137"/>
                    <a:pt x="528" y="137"/>
                    <a:pt x="528" y="137"/>
                  </a:cubicBezTo>
                  <a:cubicBezTo>
                    <a:pt x="529" y="138"/>
                    <a:pt x="531" y="138"/>
                    <a:pt x="533" y="138"/>
                  </a:cubicBezTo>
                  <a:cubicBezTo>
                    <a:pt x="541" y="138"/>
                    <a:pt x="548" y="131"/>
                    <a:pt x="548" y="123"/>
                  </a:cubicBezTo>
                  <a:cubicBezTo>
                    <a:pt x="548" y="115"/>
                    <a:pt x="541" y="108"/>
                    <a:pt x="533" y="108"/>
                  </a:cubicBezTo>
                  <a:cubicBezTo>
                    <a:pt x="531" y="108"/>
                    <a:pt x="529" y="108"/>
                    <a:pt x="528" y="109"/>
                  </a:cubicBezTo>
                  <a:cubicBezTo>
                    <a:pt x="524" y="110"/>
                    <a:pt x="524" y="110"/>
                    <a:pt x="524" y="110"/>
                  </a:cubicBezTo>
                  <a:cubicBezTo>
                    <a:pt x="524" y="6"/>
                    <a:pt x="524" y="6"/>
                    <a:pt x="52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21" y="102"/>
                    <a:pt x="30" y="111"/>
                    <a:pt x="30" y="123"/>
                  </a:cubicBezTo>
                  <a:cubicBezTo>
                    <a:pt x="30" y="134"/>
                    <a:pt x="21" y="144"/>
                    <a:pt x="9" y="144"/>
                  </a:cubicBezTo>
                  <a:cubicBezTo>
                    <a:pt x="8" y="144"/>
                    <a:pt x="7" y="144"/>
                    <a:pt x="6" y="144"/>
                  </a:cubicBezTo>
                  <a:lnTo>
                    <a:pt x="6" y="240"/>
                  </a:lnTo>
                  <a:close/>
                </a:path>
              </a:pathLst>
            </a:custGeom>
            <a:solidFill>
              <a:srgbClr val="3B8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8"/>
            <p:cNvSpPr>
              <a:spLocks noEditPoints="1"/>
            </p:cNvSpPr>
            <p:nvPr/>
          </p:nvSpPr>
          <p:spPr bwMode="auto">
            <a:xfrm>
              <a:off x="3917793" y="5775883"/>
              <a:ext cx="2020888" cy="776288"/>
            </a:xfrm>
            <a:custGeom>
              <a:avLst/>
              <a:gdLst>
                <a:gd name="T0" fmla="*/ 616 w 640"/>
                <a:gd name="T1" fmla="*/ 246 h 246"/>
                <a:gd name="T2" fmla="*/ 0 w 640"/>
                <a:gd name="T3" fmla="*/ 246 h 246"/>
                <a:gd name="T4" fmla="*/ 0 w 640"/>
                <a:gd name="T5" fmla="*/ 136 h 246"/>
                <a:gd name="T6" fmla="*/ 4 w 640"/>
                <a:gd name="T7" fmla="*/ 137 h 246"/>
                <a:gd name="T8" fmla="*/ 9 w 640"/>
                <a:gd name="T9" fmla="*/ 138 h 246"/>
                <a:gd name="T10" fmla="*/ 24 w 640"/>
                <a:gd name="T11" fmla="*/ 123 h 246"/>
                <a:gd name="T12" fmla="*/ 9 w 640"/>
                <a:gd name="T13" fmla="*/ 108 h 246"/>
                <a:gd name="T14" fmla="*/ 4 w 640"/>
                <a:gd name="T15" fmla="*/ 109 h 246"/>
                <a:gd name="T16" fmla="*/ 0 w 640"/>
                <a:gd name="T17" fmla="*/ 110 h 246"/>
                <a:gd name="T18" fmla="*/ 0 w 640"/>
                <a:gd name="T19" fmla="*/ 0 h 246"/>
                <a:gd name="T20" fmla="*/ 616 w 640"/>
                <a:gd name="T21" fmla="*/ 0 h 246"/>
                <a:gd name="T22" fmla="*/ 616 w 640"/>
                <a:gd name="T23" fmla="*/ 102 h 246"/>
                <a:gd name="T24" fmla="*/ 619 w 640"/>
                <a:gd name="T25" fmla="*/ 102 h 246"/>
                <a:gd name="T26" fmla="*/ 640 w 640"/>
                <a:gd name="T27" fmla="*/ 123 h 246"/>
                <a:gd name="T28" fmla="*/ 619 w 640"/>
                <a:gd name="T29" fmla="*/ 144 h 246"/>
                <a:gd name="T30" fmla="*/ 616 w 640"/>
                <a:gd name="T31" fmla="*/ 144 h 246"/>
                <a:gd name="T32" fmla="*/ 616 w 640"/>
                <a:gd name="T33" fmla="*/ 246 h 246"/>
                <a:gd name="T34" fmla="*/ 6 w 640"/>
                <a:gd name="T35" fmla="*/ 240 h 246"/>
                <a:gd name="T36" fmla="*/ 610 w 640"/>
                <a:gd name="T37" fmla="*/ 240 h 246"/>
                <a:gd name="T38" fmla="*/ 610 w 640"/>
                <a:gd name="T39" fmla="*/ 136 h 246"/>
                <a:gd name="T40" fmla="*/ 614 w 640"/>
                <a:gd name="T41" fmla="*/ 137 h 246"/>
                <a:gd name="T42" fmla="*/ 619 w 640"/>
                <a:gd name="T43" fmla="*/ 138 h 246"/>
                <a:gd name="T44" fmla="*/ 634 w 640"/>
                <a:gd name="T45" fmla="*/ 123 h 246"/>
                <a:gd name="T46" fmla="*/ 619 w 640"/>
                <a:gd name="T47" fmla="*/ 108 h 246"/>
                <a:gd name="T48" fmla="*/ 614 w 640"/>
                <a:gd name="T49" fmla="*/ 109 h 246"/>
                <a:gd name="T50" fmla="*/ 610 w 640"/>
                <a:gd name="T51" fmla="*/ 110 h 246"/>
                <a:gd name="T52" fmla="*/ 610 w 640"/>
                <a:gd name="T53" fmla="*/ 6 h 246"/>
                <a:gd name="T54" fmla="*/ 6 w 640"/>
                <a:gd name="T55" fmla="*/ 6 h 246"/>
                <a:gd name="T56" fmla="*/ 6 w 640"/>
                <a:gd name="T57" fmla="*/ 102 h 246"/>
                <a:gd name="T58" fmla="*/ 9 w 640"/>
                <a:gd name="T59" fmla="*/ 102 h 246"/>
                <a:gd name="T60" fmla="*/ 30 w 640"/>
                <a:gd name="T61" fmla="*/ 123 h 246"/>
                <a:gd name="T62" fmla="*/ 9 w 640"/>
                <a:gd name="T63" fmla="*/ 144 h 246"/>
                <a:gd name="T64" fmla="*/ 6 w 640"/>
                <a:gd name="T65" fmla="*/ 144 h 246"/>
                <a:gd name="T66" fmla="*/ 6 w 640"/>
                <a:gd name="T67" fmla="*/ 24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0" h="246">
                  <a:moveTo>
                    <a:pt x="616" y="246"/>
                  </a:moveTo>
                  <a:cubicBezTo>
                    <a:pt x="0" y="246"/>
                    <a:pt x="0" y="246"/>
                    <a:pt x="0" y="24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5" y="138"/>
                    <a:pt x="7" y="138"/>
                    <a:pt x="9" y="138"/>
                  </a:cubicBezTo>
                  <a:cubicBezTo>
                    <a:pt x="17" y="138"/>
                    <a:pt x="24" y="131"/>
                    <a:pt x="24" y="123"/>
                  </a:cubicBezTo>
                  <a:cubicBezTo>
                    <a:pt x="24" y="115"/>
                    <a:pt x="17" y="108"/>
                    <a:pt x="9" y="108"/>
                  </a:cubicBezTo>
                  <a:cubicBezTo>
                    <a:pt x="7" y="108"/>
                    <a:pt x="5" y="108"/>
                    <a:pt x="4" y="10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6" y="0"/>
                    <a:pt x="616" y="0"/>
                    <a:pt x="616" y="0"/>
                  </a:cubicBezTo>
                  <a:cubicBezTo>
                    <a:pt x="616" y="102"/>
                    <a:pt x="616" y="102"/>
                    <a:pt x="616" y="102"/>
                  </a:cubicBezTo>
                  <a:cubicBezTo>
                    <a:pt x="617" y="102"/>
                    <a:pt x="618" y="102"/>
                    <a:pt x="619" y="102"/>
                  </a:cubicBezTo>
                  <a:cubicBezTo>
                    <a:pt x="630" y="102"/>
                    <a:pt x="640" y="111"/>
                    <a:pt x="640" y="123"/>
                  </a:cubicBezTo>
                  <a:cubicBezTo>
                    <a:pt x="640" y="134"/>
                    <a:pt x="630" y="144"/>
                    <a:pt x="619" y="144"/>
                  </a:cubicBezTo>
                  <a:cubicBezTo>
                    <a:pt x="618" y="144"/>
                    <a:pt x="617" y="144"/>
                    <a:pt x="616" y="144"/>
                  </a:cubicBezTo>
                  <a:lnTo>
                    <a:pt x="616" y="246"/>
                  </a:lnTo>
                  <a:close/>
                  <a:moveTo>
                    <a:pt x="6" y="240"/>
                  </a:moveTo>
                  <a:cubicBezTo>
                    <a:pt x="610" y="240"/>
                    <a:pt x="610" y="240"/>
                    <a:pt x="610" y="240"/>
                  </a:cubicBezTo>
                  <a:cubicBezTo>
                    <a:pt x="610" y="136"/>
                    <a:pt x="610" y="136"/>
                    <a:pt x="610" y="136"/>
                  </a:cubicBezTo>
                  <a:cubicBezTo>
                    <a:pt x="614" y="137"/>
                    <a:pt x="614" y="137"/>
                    <a:pt x="614" y="137"/>
                  </a:cubicBezTo>
                  <a:cubicBezTo>
                    <a:pt x="615" y="138"/>
                    <a:pt x="617" y="138"/>
                    <a:pt x="619" y="138"/>
                  </a:cubicBezTo>
                  <a:cubicBezTo>
                    <a:pt x="627" y="138"/>
                    <a:pt x="634" y="131"/>
                    <a:pt x="634" y="123"/>
                  </a:cubicBezTo>
                  <a:cubicBezTo>
                    <a:pt x="634" y="115"/>
                    <a:pt x="627" y="108"/>
                    <a:pt x="619" y="108"/>
                  </a:cubicBezTo>
                  <a:cubicBezTo>
                    <a:pt x="617" y="108"/>
                    <a:pt x="615" y="108"/>
                    <a:pt x="614" y="109"/>
                  </a:cubicBezTo>
                  <a:cubicBezTo>
                    <a:pt x="610" y="110"/>
                    <a:pt x="610" y="110"/>
                    <a:pt x="610" y="110"/>
                  </a:cubicBezTo>
                  <a:cubicBezTo>
                    <a:pt x="610" y="6"/>
                    <a:pt x="610" y="6"/>
                    <a:pt x="6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20" y="102"/>
                    <a:pt x="30" y="111"/>
                    <a:pt x="30" y="123"/>
                  </a:cubicBezTo>
                  <a:cubicBezTo>
                    <a:pt x="30" y="134"/>
                    <a:pt x="20" y="144"/>
                    <a:pt x="9" y="144"/>
                  </a:cubicBezTo>
                  <a:cubicBezTo>
                    <a:pt x="8" y="144"/>
                    <a:pt x="7" y="144"/>
                    <a:pt x="6" y="144"/>
                  </a:cubicBezTo>
                  <a:lnTo>
                    <a:pt x="6" y="240"/>
                  </a:lnTo>
                  <a:close/>
                </a:path>
              </a:pathLst>
            </a:custGeom>
            <a:solidFill>
              <a:srgbClr val="337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9"/>
            <p:cNvSpPr>
              <a:spLocks noEditPoints="1"/>
            </p:cNvSpPr>
            <p:nvPr/>
          </p:nvSpPr>
          <p:spPr bwMode="auto">
            <a:xfrm>
              <a:off x="5845018" y="5775883"/>
              <a:ext cx="1901825" cy="776288"/>
            </a:xfrm>
            <a:custGeom>
              <a:avLst/>
              <a:gdLst>
                <a:gd name="T0" fmla="*/ 578 w 602"/>
                <a:gd name="T1" fmla="*/ 246 h 246"/>
                <a:gd name="T2" fmla="*/ 0 w 602"/>
                <a:gd name="T3" fmla="*/ 246 h 246"/>
                <a:gd name="T4" fmla="*/ 0 w 602"/>
                <a:gd name="T5" fmla="*/ 136 h 246"/>
                <a:gd name="T6" fmla="*/ 4 w 602"/>
                <a:gd name="T7" fmla="*/ 137 h 246"/>
                <a:gd name="T8" fmla="*/ 9 w 602"/>
                <a:gd name="T9" fmla="*/ 138 h 246"/>
                <a:gd name="T10" fmla="*/ 24 w 602"/>
                <a:gd name="T11" fmla="*/ 123 h 246"/>
                <a:gd name="T12" fmla="*/ 9 w 602"/>
                <a:gd name="T13" fmla="*/ 108 h 246"/>
                <a:gd name="T14" fmla="*/ 4 w 602"/>
                <a:gd name="T15" fmla="*/ 109 h 246"/>
                <a:gd name="T16" fmla="*/ 0 w 602"/>
                <a:gd name="T17" fmla="*/ 110 h 246"/>
                <a:gd name="T18" fmla="*/ 0 w 602"/>
                <a:gd name="T19" fmla="*/ 0 h 246"/>
                <a:gd name="T20" fmla="*/ 578 w 602"/>
                <a:gd name="T21" fmla="*/ 0 h 246"/>
                <a:gd name="T22" fmla="*/ 578 w 602"/>
                <a:gd name="T23" fmla="*/ 102 h 246"/>
                <a:gd name="T24" fmla="*/ 581 w 602"/>
                <a:gd name="T25" fmla="*/ 102 h 246"/>
                <a:gd name="T26" fmla="*/ 602 w 602"/>
                <a:gd name="T27" fmla="*/ 123 h 246"/>
                <a:gd name="T28" fmla="*/ 581 w 602"/>
                <a:gd name="T29" fmla="*/ 144 h 246"/>
                <a:gd name="T30" fmla="*/ 578 w 602"/>
                <a:gd name="T31" fmla="*/ 144 h 246"/>
                <a:gd name="T32" fmla="*/ 578 w 602"/>
                <a:gd name="T33" fmla="*/ 246 h 246"/>
                <a:gd name="T34" fmla="*/ 6 w 602"/>
                <a:gd name="T35" fmla="*/ 240 h 246"/>
                <a:gd name="T36" fmla="*/ 572 w 602"/>
                <a:gd name="T37" fmla="*/ 240 h 246"/>
                <a:gd name="T38" fmla="*/ 572 w 602"/>
                <a:gd name="T39" fmla="*/ 136 h 246"/>
                <a:gd name="T40" fmla="*/ 576 w 602"/>
                <a:gd name="T41" fmla="*/ 137 h 246"/>
                <a:gd name="T42" fmla="*/ 581 w 602"/>
                <a:gd name="T43" fmla="*/ 138 h 246"/>
                <a:gd name="T44" fmla="*/ 596 w 602"/>
                <a:gd name="T45" fmla="*/ 123 h 246"/>
                <a:gd name="T46" fmla="*/ 581 w 602"/>
                <a:gd name="T47" fmla="*/ 108 h 246"/>
                <a:gd name="T48" fmla="*/ 576 w 602"/>
                <a:gd name="T49" fmla="*/ 109 h 246"/>
                <a:gd name="T50" fmla="*/ 572 w 602"/>
                <a:gd name="T51" fmla="*/ 110 h 246"/>
                <a:gd name="T52" fmla="*/ 572 w 602"/>
                <a:gd name="T53" fmla="*/ 6 h 246"/>
                <a:gd name="T54" fmla="*/ 6 w 602"/>
                <a:gd name="T55" fmla="*/ 6 h 246"/>
                <a:gd name="T56" fmla="*/ 6 w 602"/>
                <a:gd name="T57" fmla="*/ 102 h 246"/>
                <a:gd name="T58" fmla="*/ 9 w 602"/>
                <a:gd name="T59" fmla="*/ 102 h 246"/>
                <a:gd name="T60" fmla="*/ 30 w 602"/>
                <a:gd name="T61" fmla="*/ 123 h 246"/>
                <a:gd name="T62" fmla="*/ 9 w 602"/>
                <a:gd name="T63" fmla="*/ 144 h 246"/>
                <a:gd name="T64" fmla="*/ 6 w 602"/>
                <a:gd name="T65" fmla="*/ 144 h 246"/>
                <a:gd name="T66" fmla="*/ 6 w 602"/>
                <a:gd name="T67" fmla="*/ 24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2" h="246">
                  <a:moveTo>
                    <a:pt x="578" y="246"/>
                  </a:moveTo>
                  <a:cubicBezTo>
                    <a:pt x="0" y="246"/>
                    <a:pt x="0" y="246"/>
                    <a:pt x="0" y="24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5" y="138"/>
                    <a:pt x="7" y="138"/>
                    <a:pt x="9" y="138"/>
                  </a:cubicBezTo>
                  <a:cubicBezTo>
                    <a:pt x="17" y="138"/>
                    <a:pt x="24" y="131"/>
                    <a:pt x="24" y="123"/>
                  </a:cubicBezTo>
                  <a:cubicBezTo>
                    <a:pt x="24" y="115"/>
                    <a:pt x="17" y="108"/>
                    <a:pt x="9" y="108"/>
                  </a:cubicBezTo>
                  <a:cubicBezTo>
                    <a:pt x="7" y="108"/>
                    <a:pt x="5" y="108"/>
                    <a:pt x="4" y="10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78" y="0"/>
                    <a:pt x="578" y="0"/>
                    <a:pt x="578" y="0"/>
                  </a:cubicBezTo>
                  <a:cubicBezTo>
                    <a:pt x="578" y="102"/>
                    <a:pt x="578" y="102"/>
                    <a:pt x="578" y="102"/>
                  </a:cubicBezTo>
                  <a:cubicBezTo>
                    <a:pt x="579" y="102"/>
                    <a:pt x="580" y="102"/>
                    <a:pt x="581" y="102"/>
                  </a:cubicBezTo>
                  <a:cubicBezTo>
                    <a:pt x="592" y="102"/>
                    <a:pt x="602" y="111"/>
                    <a:pt x="602" y="123"/>
                  </a:cubicBezTo>
                  <a:cubicBezTo>
                    <a:pt x="602" y="134"/>
                    <a:pt x="592" y="144"/>
                    <a:pt x="581" y="144"/>
                  </a:cubicBezTo>
                  <a:cubicBezTo>
                    <a:pt x="580" y="144"/>
                    <a:pt x="579" y="144"/>
                    <a:pt x="578" y="144"/>
                  </a:cubicBezTo>
                  <a:lnTo>
                    <a:pt x="578" y="246"/>
                  </a:lnTo>
                  <a:close/>
                  <a:moveTo>
                    <a:pt x="6" y="240"/>
                  </a:moveTo>
                  <a:cubicBezTo>
                    <a:pt x="572" y="240"/>
                    <a:pt x="572" y="240"/>
                    <a:pt x="572" y="240"/>
                  </a:cubicBezTo>
                  <a:cubicBezTo>
                    <a:pt x="572" y="136"/>
                    <a:pt x="572" y="136"/>
                    <a:pt x="572" y="136"/>
                  </a:cubicBezTo>
                  <a:cubicBezTo>
                    <a:pt x="576" y="137"/>
                    <a:pt x="576" y="137"/>
                    <a:pt x="576" y="137"/>
                  </a:cubicBezTo>
                  <a:cubicBezTo>
                    <a:pt x="577" y="138"/>
                    <a:pt x="579" y="138"/>
                    <a:pt x="581" y="138"/>
                  </a:cubicBezTo>
                  <a:cubicBezTo>
                    <a:pt x="589" y="138"/>
                    <a:pt x="596" y="131"/>
                    <a:pt x="596" y="123"/>
                  </a:cubicBezTo>
                  <a:cubicBezTo>
                    <a:pt x="596" y="115"/>
                    <a:pt x="589" y="108"/>
                    <a:pt x="581" y="108"/>
                  </a:cubicBezTo>
                  <a:cubicBezTo>
                    <a:pt x="579" y="108"/>
                    <a:pt x="577" y="108"/>
                    <a:pt x="576" y="109"/>
                  </a:cubicBezTo>
                  <a:cubicBezTo>
                    <a:pt x="572" y="110"/>
                    <a:pt x="572" y="110"/>
                    <a:pt x="572" y="110"/>
                  </a:cubicBezTo>
                  <a:cubicBezTo>
                    <a:pt x="572" y="6"/>
                    <a:pt x="572" y="6"/>
                    <a:pt x="57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20" y="102"/>
                    <a:pt x="30" y="111"/>
                    <a:pt x="30" y="123"/>
                  </a:cubicBezTo>
                  <a:cubicBezTo>
                    <a:pt x="30" y="134"/>
                    <a:pt x="20" y="144"/>
                    <a:pt x="9" y="144"/>
                  </a:cubicBezTo>
                  <a:cubicBezTo>
                    <a:pt x="8" y="144"/>
                    <a:pt x="7" y="144"/>
                    <a:pt x="6" y="144"/>
                  </a:cubicBezTo>
                  <a:lnTo>
                    <a:pt x="6" y="240"/>
                  </a:lnTo>
                  <a:close/>
                </a:path>
              </a:pathLst>
            </a:custGeom>
            <a:solidFill>
              <a:srgbClr val="3A6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0"/>
            <p:cNvSpPr>
              <a:spLocks noEditPoints="1"/>
            </p:cNvSpPr>
            <p:nvPr/>
          </p:nvSpPr>
          <p:spPr bwMode="auto">
            <a:xfrm>
              <a:off x="7651593" y="5775883"/>
              <a:ext cx="1914525" cy="776288"/>
            </a:xfrm>
            <a:custGeom>
              <a:avLst/>
              <a:gdLst>
                <a:gd name="T0" fmla="*/ 606 w 606"/>
                <a:gd name="T1" fmla="*/ 246 h 246"/>
                <a:gd name="T2" fmla="*/ 0 w 606"/>
                <a:gd name="T3" fmla="*/ 246 h 246"/>
                <a:gd name="T4" fmla="*/ 0 w 606"/>
                <a:gd name="T5" fmla="*/ 136 h 246"/>
                <a:gd name="T6" fmla="*/ 4 w 606"/>
                <a:gd name="T7" fmla="*/ 137 h 246"/>
                <a:gd name="T8" fmla="*/ 9 w 606"/>
                <a:gd name="T9" fmla="*/ 138 h 246"/>
                <a:gd name="T10" fmla="*/ 24 w 606"/>
                <a:gd name="T11" fmla="*/ 123 h 246"/>
                <a:gd name="T12" fmla="*/ 9 w 606"/>
                <a:gd name="T13" fmla="*/ 108 h 246"/>
                <a:gd name="T14" fmla="*/ 4 w 606"/>
                <a:gd name="T15" fmla="*/ 109 h 246"/>
                <a:gd name="T16" fmla="*/ 0 w 606"/>
                <a:gd name="T17" fmla="*/ 110 h 246"/>
                <a:gd name="T18" fmla="*/ 0 w 606"/>
                <a:gd name="T19" fmla="*/ 0 h 246"/>
                <a:gd name="T20" fmla="*/ 606 w 606"/>
                <a:gd name="T21" fmla="*/ 0 h 246"/>
                <a:gd name="T22" fmla="*/ 606 w 606"/>
                <a:gd name="T23" fmla="*/ 246 h 246"/>
                <a:gd name="T24" fmla="*/ 6 w 606"/>
                <a:gd name="T25" fmla="*/ 240 h 246"/>
                <a:gd name="T26" fmla="*/ 600 w 606"/>
                <a:gd name="T27" fmla="*/ 240 h 246"/>
                <a:gd name="T28" fmla="*/ 600 w 606"/>
                <a:gd name="T29" fmla="*/ 6 h 246"/>
                <a:gd name="T30" fmla="*/ 6 w 606"/>
                <a:gd name="T31" fmla="*/ 6 h 246"/>
                <a:gd name="T32" fmla="*/ 6 w 606"/>
                <a:gd name="T33" fmla="*/ 102 h 246"/>
                <a:gd name="T34" fmla="*/ 9 w 606"/>
                <a:gd name="T35" fmla="*/ 102 h 246"/>
                <a:gd name="T36" fmla="*/ 30 w 606"/>
                <a:gd name="T37" fmla="*/ 123 h 246"/>
                <a:gd name="T38" fmla="*/ 9 w 606"/>
                <a:gd name="T39" fmla="*/ 144 h 246"/>
                <a:gd name="T40" fmla="*/ 6 w 606"/>
                <a:gd name="T41" fmla="*/ 144 h 246"/>
                <a:gd name="T42" fmla="*/ 6 w 606"/>
                <a:gd name="T43" fmla="*/ 24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6" h="246">
                  <a:moveTo>
                    <a:pt x="606" y="246"/>
                  </a:moveTo>
                  <a:cubicBezTo>
                    <a:pt x="0" y="246"/>
                    <a:pt x="0" y="246"/>
                    <a:pt x="0" y="24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5" y="138"/>
                    <a:pt x="7" y="138"/>
                    <a:pt x="9" y="138"/>
                  </a:cubicBezTo>
                  <a:cubicBezTo>
                    <a:pt x="17" y="138"/>
                    <a:pt x="24" y="131"/>
                    <a:pt x="24" y="123"/>
                  </a:cubicBezTo>
                  <a:cubicBezTo>
                    <a:pt x="24" y="115"/>
                    <a:pt x="17" y="108"/>
                    <a:pt x="9" y="108"/>
                  </a:cubicBezTo>
                  <a:cubicBezTo>
                    <a:pt x="7" y="108"/>
                    <a:pt x="5" y="108"/>
                    <a:pt x="4" y="10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6" y="0"/>
                    <a:pt x="606" y="0"/>
                    <a:pt x="606" y="0"/>
                  </a:cubicBezTo>
                  <a:lnTo>
                    <a:pt x="606" y="246"/>
                  </a:lnTo>
                  <a:close/>
                  <a:moveTo>
                    <a:pt x="6" y="240"/>
                  </a:moveTo>
                  <a:cubicBezTo>
                    <a:pt x="600" y="240"/>
                    <a:pt x="600" y="240"/>
                    <a:pt x="600" y="240"/>
                  </a:cubicBezTo>
                  <a:cubicBezTo>
                    <a:pt x="600" y="6"/>
                    <a:pt x="600" y="6"/>
                    <a:pt x="60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7" y="102"/>
                    <a:pt x="8" y="102"/>
                    <a:pt x="9" y="102"/>
                  </a:cubicBezTo>
                  <a:cubicBezTo>
                    <a:pt x="20" y="102"/>
                    <a:pt x="30" y="111"/>
                    <a:pt x="30" y="123"/>
                  </a:cubicBezTo>
                  <a:cubicBezTo>
                    <a:pt x="30" y="134"/>
                    <a:pt x="20" y="144"/>
                    <a:pt x="9" y="144"/>
                  </a:cubicBezTo>
                  <a:cubicBezTo>
                    <a:pt x="8" y="144"/>
                    <a:pt x="7" y="144"/>
                    <a:pt x="6" y="144"/>
                  </a:cubicBezTo>
                  <a:lnTo>
                    <a:pt x="6" y="240"/>
                  </a:lnTo>
                  <a:close/>
                </a:path>
              </a:pathLst>
            </a:custGeom>
            <a:solidFill>
              <a:srgbClr val="375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5821" name="TextBox 5820"/>
          <p:cNvSpPr txBox="1"/>
          <p:nvPr/>
        </p:nvSpPr>
        <p:spPr>
          <a:xfrm>
            <a:off x="128660" y="791472"/>
            <a:ext cx="1555230" cy="669540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rgbClr val="44AFD0"/>
                </a:solidFill>
                <a:latin typeface="Arial Narrow" panose="020B0606020202030204" pitchFamily="34" charset="0"/>
              </a:rPr>
              <a:t>Эколого-</a:t>
            </a:r>
          </a:p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rgbClr val="44AFD0"/>
                </a:solidFill>
                <a:latin typeface="Arial Narrow" panose="020B0606020202030204" pitchFamily="34" charset="0"/>
              </a:rPr>
              <a:t>экономический</a:t>
            </a:r>
          </a:p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rgbClr val="44AFD0"/>
                </a:solidFill>
                <a:latin typeface="Arial Narrow" panose="020B0606020202030204" pitchFamily="34" charset="0"/>
              </a:rPr>
              <a:t>баланс</a:t>
            </a:r>
            <a:endParaRPr lang="ru-RU" sz="1700" b="1" dirty="0">
              <a:solidFill>
                <a:srgbClr val="44AFD0"/>
              </a:solidFill>
              <a:latin typeface="Arial Narrow" panose="020B0606020202030204" pitchFamily="34" charset="0"/>
            </a:endParaRPr>
          </a:p>
        </p:txBody>
      </p:sp>
      <p:sp>
        <p:nvSpPr>
          <p:cNvPr id="29" name="Прямоугольник 28"/>
          <p:cNvSpPr/>
          <p:nvPr/>
        </p:nvSpPr>
        <p:spPr>
          <a:xfrm>
            <a:off x="560898" y="162278"/>
            <a:ext cx="8745471" cy="324446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800"/>
              </a:lnSpc>
            </a:pP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Стратегические </a:t>
            </a:r>
            <a:r>
              <a:rPr lang="ru-RU" sz="20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ориентиры 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2018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497" name="TextBox 2496"/>
          <p:cNvSpPr txBox="1"/>
          <p:nvPr/>
        </p:nvSpPr>
        <p:spPr>
          <a:xfrm>
            <a:off x="441513" y="1688463"/>
            <a:ext cx="1430234" cy="42575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Сокращение</a:t>
            </a:r>
          </a:p>
          <a:p>
            <a:r>
              <a:rPr lang="ru-RU" dirty="0"/>
              <a:t>выбросов</a:t>
            </a:r>
          </a:p>
        </p:txBody>
      </p:sp>
      <p:sp>
        <p:nvSpPr>
          <p:cNvPr id="2498" name="TextBox 2497"/>
          <p:cNvSpPr txBox="1"/>
          <p:nvPr/>
        </p:nvSpPr>
        <p:spPr>
          <a:xfrm>
            <a:off x="441513" y="2614946"/>
            <a:ext cx="1231900" cy="429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Сокращение</a:t>
            </a:r>
          </a:p>
          <a:p>
            <a:r>
              <a:rPr lang="ru-RU" dirty="0"/>
              <a:t>сбросов</a:t>
            </a:r>
          </a:p>
        </p:txBody>
      </p:sp>
      <p:sp>
        <p:nvSpPr>
          <p:cNvPr id="2499" name="TextBox 2498"/>
          <p:cNvSpPr txBox="1"/>
          <p:nvPr/>
        </p:nvSpPr>
        <p:spPr>
          <a:xfrm>
            <a:off x="441513" y="3687640"/>
            <a:ext cx="1244600" cy="429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Уменьшение</a:t>
            </a:r>
          </a:p>
          <a:p>
            <a:r>
              <a:rPr lang="ru-RU" dirty="0"/>
              <a:t>отходов</a:t>
            </a:r>
          </a:p>
        </p:txBody>
      </p:sp>
      <p:sp>
        <p:nvSpPr>
          <p:cNvPr id="2493" name="TextBox 2492"/>
          <p:cNvSpPr txBox="1"/>
          <p:nvPr/>
        </p:nvSpPr>
        <p:spPr>
          <a:xfrm>
            <a:off x="1914790" y="796054"/>
            <a:ext cx="1478290" cy="669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sz="1700" b="1" dirty="0">
                <a:solidFill>
                  <a:srgbClr val="449C92"/>
                </a:solidFill>
                <a:latin typeface="Arial Narrow" panose="020B0606020202030204" pitchFamily="34" charset="0"/>
              </a:rPr>
              <a:t>Направления </a:t>
            </a:r>
            <a:endParaRPr lang="ru-RU" sz="1700" b="1" dirty="0" smtClean="0">
              <a:solidFill>
                <a:srgbClr val="449C92"/>
              </a:solidFill>
              <a:latin typeface="Arial Narrow" panose="020B0606020202030204" pitchFamily="34" charset="0"/>
            </a:endParaRPr>
          </a:p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rgbClr val="449C92"/>
                </a:solidFill>
                <a:latin typeface="Arial Narrow" panose="020B0606020202030204" pitchFamily="34" charset="0"/>
              </a:rPr>
              <a:t>деятельности </a:t>
            </a:r>
          </a:p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rgbClr val="449C92"/>
                </a:solidFill>
                <a:latin typeface="Arial Narrow" panose="020B0606020202030204" pitchFamily="34" charset="0"/>
              </a:rPr>
              <a:t>КНД</a:t>
            </a:r>
            <a:endParaRPr lang="ru-RU" sz="1700" b="1" dirty="0">
              <a:solidFill>
                <a:srgbClr val="449C92"/>
              </a:solidFill>
              <a:latin typeface="Arial Narrow" panose="020B0606020202030204" pitchFamily="34" charset="0"/>
            </a:endParaRPr>
          </a:p>
        </p:txBody>
      </p:sp>
      <p:sp>
        <p:nvSpPr>
          <p:cNvPr id="2500" name="TextBox 2499"/>
          <p:cNvSpPr txBox="1"/>
          <p:nvPr/>
        </p:nvSpPr>
        <p:spPr>
          <a:xfrm>
            <a:off x="2162221" y="1731495"/>
            <a:ext cx="580608" cy="31034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7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Вода</a:t>
            </a:r>
          </a:p>
        </p:txBody>
      </p:sp>
      <p:sp>
        <p:nvSpPr>
          <p:cNvPr id="2501" name="TextBox 2500"/>
          <p:cNvSpPr txBox="1"/>
          <p:nvPr/>
        </p:nvSpPr>
        <p:spPr>
          <a:xfrm>
            <a:off x="2162221" y="2240799"/>
            <a:ext cx="734496" cy="31034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7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Воздух</a:t>
            </a:r>
          </a:p>
        </p:txBody>
      </p:sp>
      <p:sp>
        <p:nvSpPr>
          <p:cNvPr id="2502" name="TextBox 2501"/>
          <p:cNvSpPr txBox="1"/>
          <p:nvPr/>
        </p:nvSpPr>
        <p:spPr>
          <a:xfrm>
            <a:off x="2162221" y="2799991"/>
            <a:ext cx="793807" cy="31034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7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Отходы</a:t>
            </a:r>
          </a:p>
        </p:txBody>
      </p:sp>
      <p:sp>
        <p:nvSpPr>
          <p:cNvPr id="2503" name="TextBox 2502"/>
          <p:cNvSpPr txBox="1"/>
          <p:nvPr/>
        </p:nvSpPr>
        <p:spPr>
          <a:xfrm>
            <a:off x="2162221" y="3339655"/>
            <a:ext cx="1334020" cy="429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7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>
              <a:lnSpc>
                <a:spcPts val="1300"/>
              </a:lnSpc>
            </a:pPr>
            <a:r>
              <a:rPr lang="ru-RU" dirty="0"/>
              <a:t>Геологический</a:t>
            </a:r>
          </a:p>
          <a:p>
            <a:pPr algn="l">
              <a:lnSpc>
                <a:spcPts val="1300"/>
              </a:lnSpc>
            </a:pPr>
            <a:r>
              <a:rPr lang="ru-RU" dirty="0"/>
              <a:t>надзор</a:t>
            </a:r>
          </a:p>
        </p:txBody>
      </p:sp>
      <p:sp>
        <p:nvSpPr>
          <p:cNvPr id="2504" name="TextBox 2503"/>
          <p:cNvSpPr txBox="1"/>
          <p:nvPr/>
        </p:nvSpPr>
        <p:spPr>
          <a:xfrm>
            <a:off x="2162221" y="3927129"/>
            <a:ext cx="1083950" cy="42575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Земельный</a:t>
            </a:r>
          </a:p>
          <a:p>
            <a:pPr algn="l"/>
            <a:r>
              <a:rPr lang="ru-RU" dirty="0"/>
              <a:t>надзор</a:t>
            </a:r>
          </a:p>
        </p:txBody>
      </p:sp>
      <p:sp>
        <p:nvSpPr>
          <p:cNvPr id="2505" name="TextBox 2504"/>
          <p:cNvSpPr txBox="1"/>
          <p:nvPr/>
        </p:nvSpPr>
        <p:spPr>
          <a:xfrm>
            <a:off x="2162221" y="4623383"/>
            <a:ext cx="671979" cy="26270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ООПТ</a:t>
            </a:r>
          </a:p>
        </p:txBody>
      </p:sp>
      <p:sp>
        <p:nvSpPr>
          <p:cNvPr id="5822" name="TextBox 5821"/>
          <p:cNvSpPr txBox="1"/>
          <p:nvPr/>
        </p:nvSpPr>
        <p:spPr>
          <a:xfrm>
            <a:off x="3825018" y="1688463"/>
            <a:ext cx="1939954" cy="59247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 smtClean="0"/>
              <a:t>Нормативно-</a:t>
            </a:r>
          </a:p>
          <a:p>
            <a:pPr algn="l"/>
            <a:r>
              <a:rPr lang="ru-RU" dirty="0" smtClean="0"/>
              <a:t>правовое</a:t>
            </a:r>
            <a:endParaRPr lang="ru-RU" dirty="0"/>
          </a:p>
          <a:p>
            <a:pPr algn="l"/>
            <a:r>
              <a:rPr lang="ru-RU" dirty="0"/>
              <a:t>регулирование</a:t>
            </a:r>
          </a:p>
        </p:txBody>
      </p:sp>
      <p:sp>
        <p:nvSpPr>
          <p:cNvPr id="2494" name="TextBox 2493"/>
          <p:cNvSpPr txBox="1"/>
          <p:nvPr/>
        </p:nvSpPr>
        <p:spPr>
          <a:xfrm>
            <a:off x="3707576" y="793644"/>
            <a:ext cx="1540806" cy="6695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chemeClr val="accent5">
                    <a:lumMod val="75000"/>
                  </a:schemeClr>
                </a:solidFill>
                <a:latin typeface="Arial Narrow" panose="020B0606020202030204" pitchFamily="34" charset="0"/>
              </a:rPr>
              <a:t>Основные</a:t>
            </a:r>
          </a:p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chemeClr val="accent5">
                    <a:lumMod val="75000"/>
                  </a:schemeClr>
                </a:solidFill>
                <a:latin typeface="Arial Narrow" panose="020B0606020202030204" pitchFamily="34" charset="0"/>
              </a:rPr>
              <a:t>механизмы </a:t>
            </a:r>
          </a:p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chemeClr val="accent5">
                    <a:lumMod val="75000"/>
                  </a:schemeClr>
                </a:solidFill>
                <a:latin typeface="Arial Narrow" panose="020B0606020202030204" pitchFamily="34" charset="0"/>
              </a:rPr>
              <a:t>регулирования</a:t>
            </a:r>
            <a:endParaRPr lang="ru-RU" sz="1700" b="1" dirty="0">
              <a:solidFill>
                <a:schemeClr val="accent5">
                  <a:lumMod val="75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2507" name="TextBox 2506"/>
          <p:cNvSpPr txBox="1"/>
          <p:nvPr/>
        </p:nvSpPr>
        <p:spPr>
          <a:xfrm>
            <a:off x="3825018" y="2362127"/>
            <a:ext cx="2103461" cy="59247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 smtClean="0"/>
              <a:t>Перечень</a:t>
            </a:r>
          </a:p>
          <a:p>
            <a:pPr algn="l"/>
            <a:r>
              <a:rPr lang="ru-RU" dirty="0" smtClean="0"/>
              <a:t>обязательных</a:t>
            </a:r>
            <a:endParaRPr lang="ru-RU" dirty="0"/>
          </a:p>
          <a:p>
            <a:pPr algn="l"/>
            <a:r>
              <a:rPr lang="ru-RU" dirty="0"/>
              <a:t>требований</a:t>
            </a:r>
          </a:p>
        </p:txBody>
      </p:sp>
      <p:sp>
        <p:nvSpPr>
          <p:cNvPr id="2508" name="TextBox 2507"/>
          <p:cNvSpPr txBox="1"/>
          <p:nvPr/>
        </p:nvSpPr>
        <p:spPr>
          <a:xfrm>
            <a:off x="3825018" y="3079699"/>
            <a:ext cx="1388522" cy="42575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Автоматизация</a:t>
            </a:r>
          </a:p>
          <a:p>
            <a:pPr algn="l"/>
            <a:r>
              <a:rPr lang="ru-RU" dirty="0"/>
              <a:t>КНД</a:t>
            </a:r>
          </a:p>
        </p:txBody>
      </p:sp>
      <p:sp>
        <p:nvSpPr>
          <p:cNvPr id="2509" name="TextBox 2508"/>
          <p:cNvSpPr txBox="1"/>
          <p:nvPr/>
        </p:nvSpPr>
        <p:spPr>
          <a:xfrm>
            <a:off x="3825018" y="3608605"/>
            <a:ext cx="933269" cy="42575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Кадровая</a:t>
            </a:r>
          </a:p>
          <a:p>
            <a:pPr algn="l"/>
            <a:r>
              <a:rPr lang="ru-RU" dirty="0"/>
              <a:t>политика</a:t>
            </a:r>
          </a:p>
        </p:txBody>
      </p:sp>
      <p:sp>
        <p:nvSpPr>
          <p:cNvPr id="2510" name="TextBox 2509"/>
          <p:cNvSpPr txBox="1"/>
          <p:nvPr/>
        </p:nvSpPr>
        <p:spPr>
          <a:xfrm>
            <a:off x="3825018" y="4137511"/>
            <a:ext cx="1172116" cy="42575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Финансовый</a:t>
            </a:r>
          </a:p>
          <a:p>
            <a:pPr algn="l"/>
            <a:r>
              <a:rPr lang="ru-RU" dirty="0"/>
              <a:t>аудит</a:t>
            </a:r>
          </a:p>
        </p:txBody>
      </p:sp>
      <p:sp>
        <p:nvSpPr>
          <p:cNvPr id="2496" name="TextBox 2495"/>
          <p:cNvSpPr txBox="1"/>
          <p:nvPr/>
        </p:nvSpPr>
        <p:spPr>
          <a:xfrm>
            <a:off x="7537385" y="855701"/>
            <a:ext cx="1237835" cy="477180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rgbClr val="346898"/>
                </a:solidFill>
                <a:latin typeface="Arial Narrow" panose="020B0606020202030204" pitchFamily="34" charset="0"/>
              </a:rPr>
              <a:t>Система</a:t>
            </a:r>
          </a:p>
          <a:p>
            <a:pPr algn="ctr">
              <a:lnSpc>
                <a:spcPts val="1500"/>
              </a:lnSpc>
            </a:pPr>
            <a:r>
              <a:rPr lang="ru-RU" sz="1700" b="1" dirty="0" smtClean="0">
                <a:solidFill>
                  <a:srgbClr val="346898"/>
                </a:solidFill>
                <a:latin typeface="Arial Narrow" panose="020B0606020202030204" pitchFamily="34" charset="0"/>
              </a:rPr>
              <a:t>реализации</a:t>
            </a:r>
            <a:endParaRPr lang="ru-RU" sz="1700" b="1" dirty="0">
              <a:solidFill>
                <a:srgbClr val="346898"/>
              </a:solidFill>
              <a:latin typeface="Arial Narrow" panose="020B0606020202030204" pitchFamily="34" charset="0"/>
            </a:endParaRPr>
          </a:p>
        </p:txBody>
      </p:sp>
      <p:sp>
        <p:nvSpPr>
          <p:cNvPr id="5823" name="TextBox 5822"/>
          <p:cNvSpPr txBox="1"/>
          <p:nvPr/>
        </p:nvSpPr>
        <p:spPr>
          <a:xfrm>
            <a:off x="7526361" y="1688463"/>
            <a:ext cx="2552298" cy="92589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 smtClean="0"/>
              <a:t>Государственная</a:t>
            </a:r>
          </a:p>
          <a:p>
            <a:pPr algn="l"/>
            <a:r>
              <a:rPr lang="ru-RU" dirty="0" smtClean="0"/>
              <a:t>программа</a:t>
            </a:r>
            <a:endParaRPr lang="ru-RU" dirty="0"/>
          </a:p>
          <a:p>
            <a:pPr algn="l"/>
            <a:r>
              <a:rPr lang="ru-RU" dirty="0"/>
              <a:t>по </a:t>
            </a:r>
            <a:r>
              <a:rPr lang="ru-RU" dirty="0" smtClean="0"/>
              <a:t>охране</a:t>
            </a:r>
          </a:p>
          <a:p>
            <a:pPr algn="l"/>
            <a:r>
              <a:rPr lang="ru-RU" dirty="0" smtClean="0"/>
              <a:t>окружающей</a:t>
            </a:r>
          </a:p>
          <a:p>
            <a:pPr algn="l"/>
            <a:r>
              <a:rPr lang="ru-RU" dirty="0" smtClean="0"/>
              <a:t>среды</a:t>
            </a:r>
            <a:endParaRPr lang="ru-RU" dirty="0"/>
          </a:p>
        </p:txBody>
      </p:sp>
      <p:sp>
        <p:nvSpPr>
          <p:cNvPr id="2517" name="TextBox 2516"/>
          <p:cNvSpPr txBox="1"/>
          <p:nvPr/>
        </p:nvSpPr>
        <p:spPr>
          <a:xfrm>
            <a:off x="7526361" y="2904616"/>
            <a:ext cx="2161165" cy="59247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Ведомственный </a:t>
            </a:r>
            <a:endParaRPr lang="ru-RU" dirty="0" smtClean="0"/>
          </a:p>
          <a:p>
            <a:pPr algn="l"/>
            <a:r>
              <a:rPr lang="ru-RU" dirty="0" smtClean="0"/>
              <a:t>паспорт</a:t>
            </a:r>
            <a:endParaRPr lang="ru-RU" dirty="0"/>
          </a:p>
          <a:p>
            <a:pPr algn="l"/>
            <a:r>
              <a:rPr lang="ru-RU" dirty="0"/>
              <a:t>реформы КНД</a:t>
            </a:r>
          </a:p>
        </p:txBody>
      </p:sp>
      <p:sp>
        <p:nvSpPr>
          <p:cNvPr id="2518" name="TextBox 2517"/>
          <p:cNvSpPr txBox="1"/>
          <p:nvPr/>
        </p:nvSpPr>
        <p:spPr>
          <a:xfrm>
            <a:off x="7526361" y="3787345"/>
            <a:ext cx="1417372" cy="42575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Критерии</a:t>
            </a:r>
          </a:p>
          <a:p>
            <a:pPr algn="l"/>
            <a:r>
              <a:rPr lang="ru-RU" dirty="0"/>
              <a:t>эффективности</a:t>
            </a:r>
          </a:p>
        </p:txBody>
      </p:sp>
      <p:sp>
        <p:nvSpPr>
          <p:cNvPr id="2519" name="TextBox 2518"/>
          <p:cNvSpPr txBox="1"/>
          <p:nvPr/>
        </p:nvSpPr>
        <p:spPr>
          <a:xfrm>
            <a:off x="7526361" y="4503360"/>
            <a:ext cx="1531185" cy="42575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План</a:t>
            </a:r>
          </a:p>
          <a:p>
            <a:pPr algn="l"/>
            <a:r>
              <a:rPr lang="ru-RU" dirty="0"/>
              <a:t>информатизации</a:t>
            </a:r>
          </a:p>
        </p:txBody>
      </p:sp>
      <p:sp>
        <p:nvSpPr>
          <p:cNvPr id="2495" name="TextBox 2494"/>
          <p:cNvSpPr txBox="1"/>
          <p:nvPr/>
        </p:nvSpPr>
        <p:spPr>
          <a:xfrm>
            <a:off x="5756030" y="855701"/>
            <a:ext cx="1007007" cy="477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ru-RU"/>
            </a:defPPr>
            <a:lvl1pPr>
              <a:defRPr sz="1900" b="1">
                <a:solidFill>
                  <a:schemeClr val="bg1"/>
                </a:solidFill>
              </a:defRPr>
            </a:lvl1pPr>
          </a:lstStyle>
          <a:p>
            <a:pPr algn="ctr">
              <a:lnSpc>
                <a:spcPts val="1500"/>
              </a:lnSpc>
            </a:pPr>
            <a:r>
              <a:rPr lang="ru-RU" sz="1700" dirty="0" smtClean="0">
                <a:solidFill>
                  <a:srgbClr val="3C7AB2"/>
                </a:solidFill>
                <a:latin typeface="Arial Narrow" panose="020B0606020202030204" pitchFamily="34" charset="0"/>
              </a:rPr>
              <a:t>Векторы</a:t>
            </a:r>
          </a:p>
          <a:p>
            <a:pPr algn="ctr">
              <a:lnSpc>
                <a:spcPts val="1500"/>
              </a:lnSpc>
            </a:pPr>
            <a:r>
              <a:rPr lang="ru-RU" sz="1700" dirty="0" smtClean="0">
                <a:solidFill>
                  <a:srgbClr val="3C7AB2"/>
                </a:solidFill>
                <a:latin typeface="Arial Narrow" panose="020B0606020202030204" pitchFamily="34" charset="0"/>
              </a:rPr>
              <a:t>развития</a:t>
            </a:r>
            <a:endParaRPr lang="ru-RU" sz="1700" dirty="0">
              <a:solidFill>
                <a:srgbClr val="3C7AB2"/>
              </a:solidFill>
              <a:latin typeface="Arial Narrow" panose="020B0606020202030204" pitchFamily="34" charset="0"/>
            </a:endParaRPr>
          </a:p>
        </p:txBody>
      </p:sp>
      <p:sp>
        <p:nvSpPr>
          <p:cNvPr id="2511" name="TextBox 2510"/>
          <p:cNvSpPr txBox="1"/>
          <p:nvPr/>
        </p:nvSpPr>
        <p:spPr>
          <a:xfrm>
            <a:off x="5673228" y="1688463"/>
            <a:ext cx="1515158" cy="42575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Разрешительная</a:t>
            </a:r>
          </a:p>
          <a:p>
            <a:pPr algn="l"/>
            <a:r>
              <a:rPr lang="ru-RU" dirty="0"/>
              <a:t>деятельность</a:t>
            </a:r>
          </a:p>
        </p:txBody>
      </p:sp>
      <p:sp>
        <p:nvSpPr>
          <p:cNvPr id="2512" name="TextBox 2511"/>
          <p:cNvSpPr txBox="1"/>
          <p:nvPr/>
        </p:nvSpPr>
        <p:spPr>
          <a:xfrm>
            <a:off x="5698628" y="2362127"/>
            <a:ext cx="1258678" cy="42575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Надзорная</a:t>
            </a:r>
          </a:p>
          <a:p>
            <a:pPr algn="l"/>
            <a:r>
              <a:rPr lang="ru-RU" dirty="0"/>
              <a:t>деятельность</a:t>
            </a:r>
          </a:p>
        </p:txBody>
      </p:sp>
      <p:sp>
        <p:nvSpPr>
          <p:cNvPr id="2515" name="TextBox 2514"/>
          <p:cNvSpPr txBox="1"/>
          <p:nvPr/>
        </p:nvSpPr>
        <p:spPr>
          <a:xfrm>
            <a:off x="5724028" y="3079699"/>
            <a:ext cx="1410963" cy="429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lnSpc>
                <a:spcPts val="1300"/>
              </a:lnSpc>
              <a:defRPr sz="160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dirty="0"/>
              <a:t>Финансовая</a:t>
            </a:r>
          </a:p>
          <a:p>
            <a:pPr algn="l"/>
            <a:r>
              <a:rPr lang="ru-RU" dirty="0"/>
              <a:t>эффективность</a:t>
            </a:r>
          </a:p>
        </p:txBody>
      </p:sp>
      <p:sp>
        <p:nvSpPr>
          <p:cNvPr id="72" name="Oval 6"/>
          <p:cNvSpPr>
            <a:spLocks noChangeArrowheads="1"/>
          </p:cNvSpPr>
          <p:nvPr/>
        </p:nvSpPr>
        <p:spPr bwMode="auto">
          <a:xfrm>
            <a:off x="152387" y="1700700"/>
            <a:ext cx="309530" cy="309530"/>
          </a:xfrm>
          <a:prstGeom prst="ellipse">
            <a:avLst/>
          </a:prstGeom>
          <a:solidFill>
            <a:srgbClr val="44AFD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" name="Oval 6"/>
          <p:cNvSpPr>
            <a:spLocks noChangeArrowheads="1"/>
          </p:cNvSpPr>
          <p:nvPr/>
        </p:nvSpPr>
        <p:spPr bwMode="auto">
          <a:xfrm>
            <a:off x="7219937" y="1700700"/>
            <a:ext cx="309530" cy="30953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" name="Oval 6"/>
          <p:cNvSpPr>
            <a:spLocks noChangeArrowheads="1"/>
          </p:cNvSpPr>
          <p:nvPr/>
        </p:nvSpPr>
        <p:spPr bwMode="auto">
          <a:xfrm>
            <a:off x="5410187" y="1700700"/>
            <a:ext cx="309530" cy="309530"/>
          </a:xfrm>
          <a:prstGeom prst="ellipse">
            <a:avLst/>
          </a:prstGeom>
          <a:solidFill>
            <a:srgbClr val="3974A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6" name="Oval 6"/>
          <p:cNvSpPr>
            <a:spLocks noChangeArrowheads="1"/>
          </p:cNvSpPr>
          <p:nvPr/>
        </p:nvSpPr>
        <p:spPr bwMode="auto">
          <a:xfrm>
            <a:off x="152387" y="2602400"/>
            <a:ext cx="309530" cy="309530"/>
          </a:xfrm>
          <a:prstGeom prst="ellipse">
            <a:avLst/>
          </a:prstGeom>
          <a:solidFill>
            <a:srgbClr val="44AFD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7" name="Oval 6"/>
          <p:cNvSpPr>
            <a:spLocks noChangeArrowheads="1"/>
          </p:cNvSpPr>
          <p:nvPr/>
        </p:nvSpPr>
        <p:spPr bwMode="auto">
          <a:xfrm>
            <a:off x="152387" y="3618400"/>
            <a:ext cx="309530" cy="309530"/>
          </a:xfrm>
          <a:prstGeom prst="ellipse">
            <a:avLst/>
          </a:prstGeom>
          <a:solidFill>
            <a:srgbClr val="44AFD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" name="Oval 6"/>
          <p:cNvSpPr>
            <a:spLocks noChangeArrowheads="1"/>
          </p:cNvSpPr>
          <p:nvPr/>
        </p:nvSpPr>
        <p:spPr bwMode="auto">
          <a:xfrm>
            <a:off x="5410187" y="2386500"/>
            <a:ext cx="309530" cy="309530"/>
          </a:xfrm>
          <a:prstGeom prst="ellipse">
            <a:avLst/>
          </a:prstGeom>
          <a:solidFill>
            <a:srgbClr val="3974A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4" name="Oval 6"/>
          <p:cNvSpPr>
            <a:spLocks noChangeArrowheads="1"/>
          </p:cNvSpPr>
          <p:nvPr/>
        </p:nvSpPr>
        <p:spPr bwMode="auto">
          <a:xfrm>
            <a:off x="7219937" y="2869100"/>
            <a:ext cx="309530" cy="30953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5" name="Oval 6"/>
          <p:cNvSpPr>
            <a:spLocks noChangeArrowheads="1"/>
          </p:cNvSpPr>
          <p:nvPr/>
        </p:nvSpPr>
        <p:spPr bwMode="auto">
          <a:xfrm>
            <a:off x="7258037" y="4482000"/>
            <a:ext cx="309530" cy="30953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219937" y="3770800"/>
            <a:ext cx="309530" cy="30953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8" name="Oval 6"/>
          <p:cNvSpPr>
            <a:spLocks noChangeArrowheads="1"/>
          </p:cNvSpPr>
          <p:nvPr/>
        </p:nvSpPr>
        <p:spPr bwMode="auto">
          <a:xfrm>
            <a:off x="5410187" y="3072300"/>
            <a:ext cx="309530" cy="309530"/>
          </a:xfrm>
          <a:prstGeom prst="ellipse">
            <a:avLst/>
          </a:prstGeom>
          <a:solidFill>
            <a:srgbClr val="3974A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6" name="Freeform 848"/>
          <p:cNvSpPr>
            <a:spLocks noEditPoints="1"/>
          </p:cNvSpPr>
          <p:nvPr/>
        </p:nvSpPr>
        <p:spPr bwMode="auto">
          <a:xfrm>
            <a:off x="216158" y="1769422"/>
            <a:ext cx="198779" cy="163579"/>
          </a:xfrm>
          <a:custGeom>
            <a:avLst/>
            <a:gdLst>
              <a:gd name="T0" fmla="*/ 0 w 804"/>
              <a:gd name="T1" fmla="*/ 546 h 675"/>
              <a:gd name="T2" fmla="*/ 10 w 804"/>
              <a:gd name="T3" fmla="*/ 444 h 675"/>
              <a:gd name="T4" fmla="*/ 39 w 804"/>
              <a:gd name="T5" fmla="*/ 282 h 675"/>
              <a:gd name="T6" fmla="*/ 226 w 804"/>
              <a:gd name="T7" fmla="*/ 137 h 675"/>
              <a:gd name="T8" fmla="*/ 488 w 804"/>
              <a:gd name="T9" fmla="*/ 0 h 675"/>
              <a:gd name="T10" fmla="*/ 671 w 804"/>
              <a:gd name="T11" fmla="*/ 82 h 675"/>
              <a:gd name="T12" fmla="*/ 671 w 804"/>
              <a:gd name="T13" fmla="*/ 342 h 675"/>
              <a:gd name="T14" fmla="*/ 591 w 804"/>
              <a:gd name="T15" fmla="*/ 398 h 675"/>
              <a:gd name="T16" fmla="*/ 436 w 804"/>
              <a:gd name="T17" fmla="*/ 573 h 675"/>
              <a:gd name="T18" fmla="*/ 265 w 804"/>
              <a:gd name="T19" fmla="*/ 674 h 675"/>
              <a:gd name="T20" fmla="*/ 134 w 804"/>
              <a:gd name="T21" fmla="*/ 675 h 675"/>
              <a:gd name="T22" fmla="*/ 181 w 804"/>
              <a:gd name="T23" fmla="*/ 169 h 675"/>
              <a:gd name="T24" fmla="*/ 90 w 804"/>
              <a:gd name="T25" fmla="*/ 335 h 675"/>
              <a:gd name="T26" fmla="*/ 86 w 804"/>
              <a:gd name="T27" fmla="*/ 357 h 675"/>
              <a:gd name="T28" fmla="*/ 55 w 804"/>
              <a:gd name="T29" fmla="*/ 482 h 675"/>
              <a:gd name="T30" fmla="*/ 53 w 804"/>
              <a:gd name="T31" fmla="*/ 499 h 675"/>
              <a:gd name="T32" fmla="*/ 134 w 804"/>
              <a:gd name="T33" fmla="*/ 636 h 675"/>
              <a:gd name="T34" fmla="*/ 200 w 804"/>
              <a:gd name="T35" fmla="*/ 611 h 675"/>
              <a:gd name="T36" fmla="*/ 265 w 804"/>
              <a:gd name="T37" fmla="*/ 634 h 675"/>
              <a:gd name="T38" fmla="*/ 359 w 804"/>
              <a:gd name="T39" fmla="*/ 513 h 675"/>
              <a:gd name="T40" fmla="*/ 436 w 804"/>
              <a:gd name="T41" fmla="*/ 534 h 675"/>
              <a:gd name="T42" fmla="*/ 550 w 804"/>
              <a:gd name="T43" fmla="*/ 393 h 675"/>
              <a:gd name="T44" fmla="*/ 560 w 804"/>
              <a:gd name="T45" fmla="*/ 371 h 675"/>
              <a:gd name="T46" fmla="*/ 611 w 804"/>
              <a:gd name="T47" fmla="*/ 285 h 675"/>
              <a:gd name="T48" fmla="*/ 671 w 804"/>
              <a:gd name="T49" fmla="*/ 302 h 675"/>
              <a:gd name="T50" fmla="*/ 671 w 804"/>
              <a:gd name="T51" fmla="*/ 122 h 675"/>
              <a:gd name="T52" fmla="*/ 608 w 804"/>
              <a:gd name="T53" fmla="*/ 142 h 675"/>
              <a:gd name="T54" fmla="*/ 488 w 804"/>
              <a:gd name="T55" fmla="*/ 40 h 675"/>
              <a:gd name="T56" fmla="*/ 379 w 804"/>
              <a:gd name="T57" fmla="*/ 108 h 675"/>
              <a:gd name="T58" fmla="*/ 346 w 804"/>
              <a:gd name="T59" fmla="*/ 104 h 675"/>
              <a:gd name="T60" fmla="*/ 249 w 804"/>
              <a:gd name="T61" fmla="*/ 193 h 675"/>
              <a:gd name="T62" fmla="*/ 181 w 804"/>
              <a:gd name="T63" fmla="*/ 169 h 6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4" h="675">
                <a:moveTo>
                  <a:pt x="134" y="675"/>
                </a:moveTo>
                <a:cubicBezTo>
                  <a:pt x="60" y="675"/>
                  <a:pt x="0" y="617"/>
                  <a:pt x="0" y="546"/>
                </a:cubicBezTo>
                <a:cubicBezTo>
                  <a:pt x="0" y="525"/>
                  <a:pt x="5" y="504"/>
                  <a:pt x="15" y="486"/>
                </a:cubicBezTo>
                <a:cubicBezTo>
                  <a:pt x="12" y="472"/>
                  <a:pt x="10" y="458"/>
                  <a:pt x="10" y="444"/>
                </a:cubicBezTo>
                <a:cubicBezTo>
                  <a:pt x="10" y="405"/>
                  <a:pt x="24" y="367"/>
                  <a:pt x="49" y="339"/>
                </a:cubicBezTo>
                <a:cubicBezTo>
                  <a:pt x="43" y="321"/>
                  <a:pt x="39" y="302"/>
                  <a:pt x="39" y="282"/>
                </a:cubicBezTo>
                <a:cubicBezTo>
                  <a:pt x="39" y="198"/>
                  <a:pt x="103" y="129"/>
                  <a:pt x="181" y="129"/>
                </a:cubicBezTo>
                <a:cubicBezTo>
                  <a:pt x="196" y="129"/>
                  <a:pt x="212" y="132"/>
                  <a:pt x="226" y="137"/>
                </a:cubicBezTo>
                <a:cubicBezTo>
                  <a:pt x="250" y="90"/>
                  <a:pt x="304" y="59"/>
                  <a:pt x="360" y="65"/>
                </a:cubicBezTo>
                <a:cubicBezTo>
                  <a:pt x="389" y="25"/>
                  <a:pt x="437" y="0"/>
                  <a:pt x="488" y="0"/>
                </a:cubicBezTo>
                <a:cubicBezTo>
                  <a:pt x="550" y="0"/>
                  <a:pt x="605" y="35"/>
                  <a:pt x="631" y="88"/>
                </a:cubicBezTo>
                <a:cubicBezTo>
                  <a:pt x="644" y="84"/>
                  <a:pt x="657" y="82"/>
                  <a:pt x="671" y="82"/>
                </a:cubicBezTo>
                <a:cubicBezTo>
                  <a:pt x="744" y="82"/>
                  <a:pt x="804" y="141"/>
                  <a:pt x="804" y="212"/>
                </a:cubicBezTo>
                <a:cubicBezTo>
                  <a:pt x="804" y="284"/>
                  <a:pt x="744" y="342"/>
                  <a:pt x="671" y="342"/>
                </a:cubicBezTo>
                <a:cubicBezTo>
                  <a:pt x="660" y="342"/>
                  <a:pt x="649" y="341"/>
                  <a:pt x="638" y="338"/>
                </a:cubicBezTo>
                <a:cubicBezTo>
                  <a:pt x="629" y="362"/>
                  <a:pt x="613" y="383"/>
                  <a:pt x="591" y="398"/>
                </a:cubicBezTo>
                <a:cubicBezTo>
                  <a:pt x="592" y="405"/>
                  <a:pt x="593" y="413"/>
                  <a:pt x="593" y="421"/>
                </a:cubicBezTo>
                <a:cubicBezTo>
                  <a:pt x="593" y="505"/>
                  <a:pt x="522" y="573"/>
                  <a:pt x="436" y="573"/>
                </a:cubicBezTo>
                <a:cubicBezTo>
                  <a:pt x="422" y="573"/>
                  <a:pt x="409" y="572"/>
                  <a:pt x="396" y="568"/>
                </a:cubicBezTo>
                <a:cubicBezTo>
                  <a:pt x="384" y="628"/>
                  <a:pt x="330" y="674"/>
                  <a:pt x="265" y="674"/>
                </a:cubicBezTo>
                <a:cubicBezTo>
                  <a:pt x="242" y="674"/>
                  <a:pt x="220" y="668"/>
                  <a:pt x="201" y="658"/>
                </a:cubicBezTo>
                <a:cubicBezTo>
                  <a:pt x="180" y="669"/>
                  <a:pt x="157" y="675"/>
                  <a:pt x="134" y="675"/>
                </a:cubicBezTo>
                <a:close/>
                <a:moveTo>
                  <a:pt x="181" y="169"/>
                </a:moveTo>
                <a:lnTo>
                  <a:pt x="181" y="169"/>
                </a:lnTo>
                <a:cubicBezTo>
                  <a:pt x="125" y="169"/>
                  <a:pt x="79" y="220"/>
                  <a:pt x="79" y="282"/>
                </a:cubicBezTo>
                <a:cubicBezTo>
                  <a:pt x="79" y="301"/>
                  <a:pt x="83" y="318"/>
                  <a:pt x="90" y="335"/>
                </a:cubicBezTo>
                <a:lnTo>
                  <a:pt x="97" y="348"/>
                </a:lnTo>
                <a:lnTo>
                  <a:pt x="86" y="357"/>
                </a:lnTo>
                <a:cubicBezTo>
                  <a:pt x="63" y="379"/>
                  <a:pt x="49" y="411"/>
                  <a:pt x="49" y="444"/>
                </a:cubicBezTo>
                <a:cubicBezTo>
                  <a:pt x="49" y="457"/>
                  <a:pt x="51" y="470"/>
                  <a:pt x="55" y="482"/>
                </a:cubicBezTo>
                <a:lnTo>
                  <a:pt x="58" y="491"/>
                </a:lnTo>
                <a:lnTo>
                  <a:pt x="53" y="499"/>
                </a:lnTo>
                <a:cubicBezTo>
                  <a:pt x="44" y="513"/>
                  <a:pt x="39" y="529"/>
                  <a:pt x="39" y="546"/>
                </a:cubicBezTo>
                <a:cubicBezTo>
                  <a:pt x="39" y="595"/>
                  <a:pt x="82" y="636"/>
                  <a:pt x="134" y="636"/>
                </a:cubicBezTo>
                <a:cubicBezTo>
                  <a:pt x="154" y="636"/>
                  <a:pt x="173" y="630"/>
                  <a:pt x="189" y="618"/>
                </a:cubicBezTo>
                <a:lnTo>
                  <a:pt x="200" y="611"/>
                </a:lnTo>
                <a:lnTo>
                  <a:pt x="211" y="618"/>
                </a:lnTo>
                <a:cubicBezTo>
                  <a:pt x="227" y="629"/>
                  <a:pt x="245" y="634"/>
                  <a:pt x="265" y="634"/>
                </a:cubicBezTo>
                <a:cubicBezTo>
                  <a:pt x="316" y="634"/>
                  <a:pt x="359" y="594"/>
                  <a:pt x="359" y="544"/>
                </a:cubicBezTo>
                <a:lnTo>
                  <a:pt x="359" y="513"/>
                </a:lnTo>
                <a:lnTo>
                  <a:pt x="386" y="523"/>
                </a:lnTo>
                <a:cubicBezTo>
                  <a:pt x="402" y="530"/>
                  <a:pt x="419" y="534"/>
                  <a:pt x="436" y="534"/>
                </a:cubicBezTo>
                <a:cubicBezTo>
                  <a:pt x="501" y="534"/>
                  <a:pt x="553" y="483"/>
                  <a:pt x="553" y="421"/>
                </a:cubicBezTo>
                <a:cubicBezTo>
                  <a:pt x="553" y="411"/>
                  <a:pt x="552" y="402"/>
                  <a:pt x="550" y="393"/>
                </a:cubicBezTo>
                <a:lnTo>
                  <a:pt x="546" y="378"/>
                </a:lnTo>
                <a:lnTo>
                  <a:pt x="560" y="371"/>
                </a:lnTo>
                <a:cubicBezTo>
                  <a:pt x="584" y="358"/>
                  <a:pt x="601" y="335"/>
                  <a:pt x="606" y="309"/>
                </a:cubicBezTo>
                <a:lnTo>
                  <a:pt x="611" y="285"/>
                </a:lnTo>
                <a:lnTo>
                  <a:pt x="633" y="295"/>
                </a:lnTo>
                <a:cubicBezTo>
                  <a:pt x="645" y="300"/>
                  <a:pt x="658" y="302"/>
                  <a:pt x="671" y="302"/>
                </a:cubicBezTo>
                <a:cubicBezTo>
                  <a:pt x="723" y="302"/>
                  <a:pt x="765" y="262"/>
                  <a:pt x="765" y="212"/>
                </a:cubicBezTo>
                <a:cubicBezTo>
                  <a:pt x="765" y="162"/>
                  <a:pt x="723" y="122"/>
                  <a:pt x="671" y="122"/>
                </a:cubicBezTo>
                <a:cubicBezTo>
                  <a:pt x="656" y="122"/>
                  <a:pt x="642" y="125"/>
                  <a:pt x="628" y="132"/>
                </a:cubicBezTo>
                <a:lnTo>
                  <a:pt x="608" y="142"/>
                </a:lnTo>
                <a:lnTo>
                  <a:pt x="601" y="120"/>
                </a:lnTo>
                <a:cubicBezTo>
                  <a:pt x="586" y="72"/>
                  <a:pt x="540" y="40"/>
                  <a:pt x="488" y="40"/>
                </a:cubicBezTo>
                <a:cubicBezTo>
                  <a:pt x="446" y="40"/>
                  <a:pt x="407" y="61"/>
                  <a:pt x="386" y="96"/>
                </a:cubicBezTo>
                <a:lnTo>
                  <a:pt x="379" y="108"/>
                </a:lnTo>
                <a:lnTo>
                  <a:pt x="365" y="105"/>
                </a:lnTo>
                <a:cubicBezTo>
                  <a:pt x="359" y="104"/>
                  <a:pt x="353" y="104"/>
                  <a:pt x="346" y="104"/>
                </a:cubicBezTo>
                <a:cubicBezTo>
                  <a:pt x="304" y="104"/>
                  <a:pt x="267" y="131"/>
                  <a:pt x="256" y="169"/>
                </a:cubicBezTo>
                <a:lnTo>
                  <a:pt x="249" y="193"/>
                </a:lnTo>
                <a:lnTo>
                  <a:pt x="227" y="181"/>
                </a:lnTo>
                <a:cubicBezTo>
                  <a:pt x="213" y="173"/>
                  <a:pt x="197" y="169"/>
                  <a:pt x="181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" name="Freeform 1281"/>
          <p:cNvSpPr>
            <a:spLocks/>
          </p:cNvSpPr>
          <p:nvPr/>
        </p:nvSpPr>
        <p:spPr bwMode="auto">
          <a:xfrm>
            <a:off x="240642" y="2662657"/>
            <a:ext cx="135875" cy="176852"/>
          </a:xfrm>
          <a:custGeom>
            <a:avLst/>
            <a:gdLst>
              <a:gd name="T0" fmla="*/ 280 w 281"/>
              <a:gd name="T1" fmla="*/ 228 h 364"/>
              <a:gd name="T2" fmla="*/ 138 w 281"/>
              <a:gd name="T3" fmla="*/ 0 h 364"/>
              <a:gd name="T4" fmla="*/ 13 w 281"/>
              <a:gd name="T5" fmla="*/ 179 h 364"/>
              <a:gd name="T6" fmla="*/ 1 w 281"/>
              <a:gd name="T7" fmla="*/ 216 h 364"/>
              <a:gd name="T8" fmla="*/ 0 w 281"/>
              <a:gd name="T9" fmla="*/ 223 h 364"/>
              <a:gd name="T10" fmla="*/ 0 w 281"/>
              <a:gd name="T11" fmla="*/ 227 h 364"/>
              <a:gd name="T12" fmla="*/ 0 w 281"/>
              <a:gd name="T13" fmla="*/ 234 h 364"/>
              <a:gd name="T14" fmla="*/ 140 w 281"/>
              <a:gd name="T15" fmla="*/ 364 h 364"/>
              <a:gd name="T16" fmla="*/ 281 w 281"/>
              <a:gd name="T17" fmla="*/ 234 h 364"/>
              <a:gd name="T18" fmla="*/ 280 w 281"/>
              <a:gd name="T19" fmla="*/ 22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1" h="364">
                <a:moveTo>
                  <a:pt x="280" y="228"/>
                </a:moveTo>
                <a:cubicBezTo>
                  <a:pt x="281" y="127"/>
                  <a:pt x="138" y="0"/>
                  <a:pt x="138" y="0"/>
                </a:cubicBezTo>
                <a:cubicBezTo>
                  <a:pt x="65" y="66"/>
                  <a:pt x="29" y="135"/>
                  <a:pt x="13" y="179"/>
                </a:cubicBezTo>
                <a:cubicBezTo>
                  <a:pt x="7" y="190"/>
                  <a:pt x="3" y="203"/>
                  <a:pt x="1" y="216"/>
                </a:cubicBezTo>
                <a:cubicBezTo>
                  <a:pt x="0" y="220"/>
                  <a:pt x="0" y="223"/>
                  <a:pt x="0" y="223"/>
                </a:cubicBezTo>
                <a:cubicBezTo>
                  <a:pt x="0" y="224"/>
                  <a:pt x="0" y="225"/>
                  <a:pt x="0" y="227"/>
                </a:cubicBezTo>
                <a:cubicBezTo>
                  <a:pt x="0" y="229"/>
                  <a:pt x="0" y="231"/>
                  <a:pt x="0" y="234"/>
                </a:cubicBezTo>
                <a:cubicBezTo>
                  <a:pt x="0" y="306"/>
                  <a:pt x="62" y="364"/>
                  <a:pt x="140" y="364"/>
                </a:cubicBezTo>
                <a:cubicBezTo>
                  <a:pt x="218" y="364"/>
                  <a:pt x="281" y="306"/>
                  <a:pt x="281" y="234"/>
                </a:cubicBezTo>
                <a:cubicBezTo>
                  <a:pt x="281" y="232"/>
                  <a:pt x="280" y="230"/>
                  <a:pt x="280" y="228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noFill/>
            </a:endParaRPr>
          </a:p>
        </p:txBody>
      </p:sp>
      <p:grpSp>
        <p:nvGrpSpPr>
          <p:cNvPr id="4" name="Группа 2"/>
          <p:cNvGrpSpPr/>
          <p:nvPr/>
        </p:nvGrpSpPr>
        <p:grpSpPr>
          <a:xfrm>
            <a:off x="241959" y="3665825"/>
            <a:ext cx="119191" cy="181806"/>
            <a:chOff x="234275" y="3611394"/>
            <a:chExt cx="142242" cy="216967"/>
          </a:xfrm>
        </p:grpSpPr>
        <p:sp>
          <p:nvSpPr>
            <p:cNvPr id="107" name="Freeform 7"/>
            <p:cNvSpPr>
              <a:spLocks noEditPoints="1"/>
            </p:cNvSpPr>
            <p:nvPr/>
          </p:nvSpPr>
          <p:spPr bwMode="auto">
            <a:xfrm>
              <a:off x="235344" y="3661520"/>
              <a:ext cx="139568" cy="166841"/>
            </a:xfrm>
            <a:custGeom>
              <a:avLst/>
              <a:gdLst>
                <a:gd name="T0" fmla="*/ 1208 w 1327"/>
                <a:gd name="T1" fmla="*/ 0 h 1548"/>
                <a:gd name="T2" fmla="*/ 119 w 1327"/>
                <a:gd name="T3" fmla="*/ 0 h 1548"/>
                <a:gd name="T4" fmla="*/ 0 w 1327"/>
                <a:gd name="T5" fmla="*/ 119 h 1548"/>
                <a:gd name="T6" fmla="*/ 0 w 1327"/>
                <a:gd name="T7" fmla="*/ 1429 h 1548"/>
                <a:gd name="T8" fmla="*/ 119 w 1327"/>
                <a:gd name="T9" fmla="*/ 1548 h 1548"/>
                <a:gd name="T10" fmla="*/ 1208 w 1327"/>
                <a:gd name="T11" fmla="*/ 1548 h 1548"/>
                <a:gd name="T12" fmla="*/ 1327 w 1327"/>
                <a:gd name="T13" fmla="*/ 1429 h 1548"/>
                <a:gd name="T14" fmla="*/ 1327 w 1327"/>
                <a:gd name="T15" fmla="*/ 119 h 1548"/>
                <a:gd name="T16" fmla="*/ 1208 w 1327"/>
                <a:gd name="T17" fmla="*/ 0 h 1548"/>
                <a:gd name="T18" fmla="*/ 397 w 1327"/>
                <a:gd name="T19" fmla="*/ 1310 h 1548"/>
                <a:gd name="T20" fmla="*/ 397 w 1327"/>
                <a:gd name="T21" fmla="*/ 1310 h 1548"/>
                <a:gd name="T22" fmla="*/ 304 w 1327"/>
                <a:gd name="T23" fmla="*/ 1402 h 1548"/>
                <a:gd name="T24" fmla="*/ 212 w 1327"/>
                <a:gd name="T25" fmla="*/ 1310 h 1548"/>
                <a:gd name="T26" fmla="*/ 212 w 1327"/>
                <a:gd name="T27" fmla="*/ 348 h 1548"/>
                <a:gd name="T28" fmla="*/ 304 w 1327"/>
                <a:gd name="T29" fmla="*/ 256 h 1548"/>
                <a:gd name="T30" fmla="*/ 397 w 1327"/>
                <a:gd name="T31" fmla="*/ 348 h 1548"/>
                <a:gd name="T32" fmla="*/ 397 w 1327"/>
                <a:gd name="T33" fmla="*/ 1310 h 1548"/>
                <a:gd name="T34" fmla="*/ 754 w 1327"/>
                <a:gd name="T35" fmla="*/ 1310 h 1548"/>
                <a:gd name="T36" fmla="*/ 754 w 1327"/>
                <a:gd name="T37" fmla="*/ 1310 h 1548"/>
                <a:gd name="T38" fmla="*/ 662 w 1327"/>
                <a:gd name="T39" fmla="*/ 1402 h 1548"/>
                <a:gd name="T40" fmla="*/ 569 w 1327"/>
                <a:gd name="T41" fmla="*/ 1310 h 1548"/>
                <a:gd name="T42" fmla="*/ 569 w 1327"/>
                <a:gd name="T43" fmla="*/ 348 h 1548"/>
                <a:gd name="T44" fmla="*/ 662 w 1327"/>
                <a:gd name="T45" fmla="*/ 256 h 1548"/>
                <a:gd name="T46" fmla="*/ 754 w 1327"/>
                <a:gd name="T47" fmla="*/ 348 h 1548"/>
                <a:gd name="T48" fmla="*/ 754 w 1327"/>
                <a:gd name="T49" fmla="*/ 1310 h 1548"/>
                <a:gd name="T50" fmla="*/ 1111 w 1327"/>
                <a:gd name="T51" fmla="*/ 1310 h 1548"/>
                <a:gd name="T52" fmla="*/ 1111 w 1327"/>
                <a:gd name="T53" fmla="*/ 1310 h 1548"/>
                <a:gd name="T54" fmla="*/ 1019 w 1327"/>
                <a:gd name="T55" fmla="*/ 1402 h 1548"/>
                <a:gd name="T56" fmla="*/ 926 w 1327"/>
                <a:gd name="T57" fmla="*/ 1310 h 1548"/>
                <a:gd name="T58" fmla="*/ 926 w 1327"/>
                <a:gd name="T59" fmla="*/ 348 h 1548"/>
                <a:gd name="T60" fmla="*/ 1019 w 1327"/>
                <a:gd name="T61" fmla="*/ 256 h 1548"/>
                <a:gd name="T62" fmla="*/ 1111 w 1327"/>
                <a:gd name="T63" fmla="*/ 348 h 1548"/>
                <a:gd name="T64" fmla="*/ 1111 w 1327"/>
                <a:gd name="T65" fmla="*/ 1310 h 1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7" h="1548">
                  <a:moveTo>
                    <a:pt x="1208" y="0"/>
                  </a:moveTo>
                  <a:lnTo>
                    <a:pt x="119" y="0"/>
                  </a:lnTo>
                  <a:cubicBezTo>
                    <a:pt x="54" y="0"/>
                    <a:pt x="0" y="54"/>
                    <a:pt x="0" y="119"/>
                  </a:cubicBezTo>
                  <a:lnTo>
                    <a:pt x="0" y="1429"/>
                  </a:lnTo>
                  <a:cubicBezTo>
                    <a:pt x="0" y="1494"/>
                    <a:pt x="54" y="1548"/>
                    <a:pt x="119" y="1548"/>
                  </a:cubicBezTo>
                  <a:lnTo>
                    <a:pt x="1208" y="1548"/>
                  </a:lnTo>
                  <a:cubicBezTo>
                    <a:pt x="1274" y="1548"/>
                    <a:pt x="1327" y="1494"/>
                    <a:pt x="1327" y="1429"/>
                  </a:cubicBezTo>
                  <a:lnTo>
                    <a:pt x="1327" y="119"/>
                  </a:lnTo>
                  <a:cubicBezTo>
                    <a:pt x="1327" y="54"/>
                    <a:pt x="1274" y="0"/>
                    <a:pt x="1208" y="0"/>
                  </a:cubicBezTo>
                  <a:close/>
                  <a:moveTo>
                    <a:pt x="397" y="1310"/>
                  </a:moveTo>
                  <a:lnTo>
                    <a:pt x="397" y="1310"/>
                  </a:lnTo>
                  <a:cubicBezTo>
                    <a:pt x="397" y="1361"/>
                    <a:pt x="355" y="1402"/>
                    <a:pt x="304" y="1402"/>
                  </a:cubicBezTo>
                  <a:cubicBezTo>
                    <a:pt x="253" y="1402"/>
                    <a:pt x="212" y="1361"/>
                    <a:pt x="212" y="1310"/>
                  </a:cubicBezTo>
                  <a:lnTo>
                    <a:pt x="212" y="348"/>
                  </a:lnTo>
                  <a:cubicBezTo>
                    <a:pt x="212" y="297"/>
                    <a:pt x="253" y="256"/>
                    <a:pt x="304" y="256"/>
                  </a:cubicBezTo>
                  <a:cubicBezTo>
                    <a:pt x="355" y="256"/>
                    <a:pt x="397" y="297"/>
                    <a:pt x="397" y="348"/>
                  </a:cubicBezTo>
                  <a:lnTo>
                    <a:pt x="397" y="1310"/>
                  </a:lnTo>
                  <a:close/>
                  <a:moveTo>
                    <a:pt x="754" y="1310"/>
                  </a:moveTo>
                  <a:lnTo>
                    <a:pt x="754" y="1310"/>
                  </a:lnTo>
                  <a:cubicBezTo>
                    <a:pt x="754" y="1361"/>
                    <a:pt x="713" y="1402"/>
                    <a:pt x="662" y="1402"/>
                  </a:cubicBezTo>
                  <a:cubicBezTo>
                    <a:pt x="611" y="1402"/>
                    <a:pt x="569" y="1361"/>
                    <a:pt x="569" y="1310"/>
                  </a:cubicBezTo>
                  <a:lnTo>
                    <a:pt x="569" y="348"/>
                  </a:lnTo>
                  <a:cubicBezTo>
                    <a:pt x="569" y="297"/>
                    <a:pt x="611" y="256"/>
                    <a:pt x="662" y="256"/>
                  </a:cubicBezTo>
                  <a:cubicBezTo>
                    <a:pt x="713" y="256"/>
                    <a:pt x="754" y="297"/>
                    <a:pt x="754" y="348"/>
                  </a:cubicBezTo>
                  <a:lnTo>
                    <a:pt x="754" y="1310"/>
                  </a:lnTo>
                  <a:close/>
                  <a:moveTo>
                    <a:pt x="1111" y="1310"/>
                  </a:moveTo>
                  <a:lnTo>
                    <a:pt x="1111" y="1310"/>
                  </a:lnTo>
                  <a:cubicBezTo>
                    <a:pt x="1111" y="1361"/>
                    <a:pt x="1070" y="1402"/>
                    <a:pt x="1019" y="1402"/>
                  </a:cubicBezTo>
                  <a:cubicBezTo>
                    <a:pt x="968" y="1402"/>
                    <a:pt x="926" y="1361"/>
                    <a:pt x="926" y="1310"/>
                  </a:cubicBezTo>
                  <a:lnTo>
                    <a:pt x="926" y="348"/>
                  </a:lnTo>
                  <a:cubicBezTo>
                    <a:pt x="926" y="297"/>
                    <a:pt x="968" y="256"/>
                    <a:pt x="1019" y="256"/>
                  </a:cubicBezTo>
                  <a:cubicBezTo>
                    <a:pt x="1070" y="256"/>
                    <a:pt x="1111" y="297"/>
                    <a:pt x="1111" y="348"/>
                  </a:cubicBezTo>
                  <a:lnTo>
                    <a:pt x="1111" y="131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8"/>
            <p:cNvSpPr>
              <a:spLocks/>
            </p:cNvSpPr>
            <p:nvPr/>
          </p:nvSpPr>
          <p:spPr bwMode="auto">
            <a:xfrm>
              <a:off x="234275" y="3611394"/>
              <a:ext cx="142242" cy="28342"/>
            </a:xfrm>
            <a:custGeom>
              <a:avLst/>
              <a:gdLst>
                <a:gd name="T0" fmla="*/ 1259 w 1349"/>
                <a:gd name="T1" fmla="*/ 84 h 265"/>
                <a:gd name="T2" fmla="*/ 934 w 1349"/>
                <a:gd name="T3" fmla="*/ 84 h 265"/>
                <a:gd name="T4" fmla="*/ 935 w 1349"/>
                <a:gd name="T5" fmla="*/ 71 h 265"/>
                <a:gd name="T6" fmla="*/ 864 w 1349"/>
                <a:gd name="T7" fmla="*/ 0 h 265"/>
                <a:gd name="T8" fmla="*/ 485 w 1349"/>
                <a:gd name="T9" fmla="*/ 0 h 265"/>
                <a:gd name="T10" fmla="*/ 415 w 1349"/>
                <a:gd name="T11" fmla="*/ 71 h 265"/>
                <a:gd name="T12" fmla="*/ 416 w 1349"/>
                <a:gd name="T13" fmla="*/ 84 h 265"/>
                <a:gd name="T14" fmla="*/ 90 w 1349"/>
                <a:gd name="T15" fmla="*/ 84 h 265"/>
                <a:gd name="T16" fmla="*/ 0 w 1349"/>
                <a:gd name="T17" fmla="*/ 174 h 265"/>
                <a:gd name="T18" fmla="*/ 90 w 1349"/>
                <a:gd name="T19" fmla="*/ 265 h 265"/>
                <a:gd name="T20" fmla="*/ 1259 w 1349"/>
                <a:gd name="T21" fmla="*/ 265 h 265"/>
                <a:gd name="T22" fmla="*/ 1349 w 1349"/>
                <a:gd name="T23" fmla="*/ 174 h 265"/>
                <a:gd name="T24" fmla="*/ 1259 w 1349"/>
                <a:gd name="T25" fmla="*/ 8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9" h="265">
                  <a:moveTo>
                    <a:pt x="1259" y="84"/>
                  </a:moveTo>
                  <a:lnTo>
                    <a:pt x="934" y="84"/>
                  </a:lnTo>
                  <a:cubicBezTo>
                    <a:pt x="934" y="80"/>
                    <a:pt x="935" y="75"/>
                    <a:pt x="935" y="71"/>
                  </a:cubicBezTo>
                  <a:cubicBezTo>
                    <a:pt x="935" y="32"/>
                    <a:pt x="903" y="0"/>
                    <a:pt x="864" y="0"/>
                  </a:cubicBezTo>
                  <a:lnTo>
                    <a:pt x="485" y="0"/>
                  </a:lnTo>
                  <a:cubicBezTo>
                    <a:pt x="446" y="0"/>
                    <a:pt x="415" y="32"/>
                    <a:pt x="415" y="71"/>
                  </a:cubicBezTo>
                  <a:cubicBezTo>
                    <a:pt x="415" y="75"/>
                    <a:pt x="415" y="80"/>
                    <a:pt x="416" y="84"/>
                  </a:cubicBezTo>
                  <a:lnTo>
                    <a:pt x="90" y="84"/>
                  </a:lnTo>
                  <a:cubicBezTo>
                    <a:pt x="41" y="84"/>
                    <a:pt x="0" y="125"/>
                    <a:pt x="0" y="174"/>
                  </a:cubicBezTo>
                  <a:cubicBezTo>
                    <a:pt x="0" y="224"/>
                    <a:pt x="41" y="265"/>
                    <a:pt x="90" y="265"/>
                  </a:cubicBezTo>
                  <a:lnTo>
                    <a:pt x="1259" y="265"/>
                  </a:lnTo>
                  <a:cubicBezTo>
                    <a:pt x="1309" y="265"/>
                    <a:pt x="1349" y="224"/>
                    <a:pt x="1349" y="174"/>
                  </a:cubicBezTo>
                  <a:cubicBezTo>
                    <a:pt x="1349" y="125"/>
                    <a:pt x="1309" y="84"/>
                    <a:pt x="1259" y="84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" name="Группа 128"/>
          <p:cNvGrpSpPr/>
          <p:nvPr/>
        </p:nvGrpSpPr>
        <p:grpSpPr>
          <a:xfrm>
            <a:off x="1841487" y="1700700"/>
            <a:ext cx="309530" cy="309530"/>
            <a:chOff x="1841487" y="1646270"/>
            <a:chExt cx="309530" cy="309530"/>
          </a:xfrm>
        </p:grpSpPr>
        <p:sp>
          <p:nvSpPr>
            <p:cNvPr id="70" name="Oval 6"/>
            <p:cNvSpPr>
              <a:spLocks noChangeArrowheads="1"/>
            </p:cNvSpPr>
            <p:nvPr/>
          </p:nvSpPr>
          <p:spPr bwMode="auto">
            <a:xfrm>
              <a:off x="1841487" y="1646270"/>
              <a:ext cx="309530" cy="309530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6" name="Группа 3"/>
            <p:cNvGrpSpPr/>
            <p:nvPr/>
          </p:nvGrpSpPr>
          <p:grpSpPr>
            <a:xfrm>
              <a:off x="1907079" y="1775012"/>
              <a:ext cx="186537" cy="66424"/>
              <a:chOff x="1899395" y="1751960"/>
              <a:chExt cx="186537" cy="66424"/>
            </a:xfrm>
          </p:grpSpPr>
          <p:sp>
            <p:nvSpPr>
              <p:cNvPr id="102" name="Freeform 28"/>
              <p:cNvSpPr>
                <a:spLocks/>
              </p:cNvSpPr>
              <p:nvPr/>
            </p:nvSpPr>
            <p:spPr bwMode="auto">
              <a:xfrm>
                <a:off x="1899395" y="1751960"/>
                <a:ext cx="186537" cy="21600"/>
              </a:xfrm>
              <a:custGeom>
                <a:avLst/>
                <a:gdLst>
                  <a:gd name="T0" fmla="*/ 315 w 1620"/>
                  <a:gd name="T1" fmla="*/ 29 h 219"/>
                  <a:gd name="T2" fmla="*/ 442 w 1620"/>
                  <a:gd name="T3" fmla="*/ 67 h 219"/>
                  <a:gd name="T4" fmla="*/ 657 w 1620"/>
                  <a:gd name="T5" fmla="*/ 64 h 219"/>
                  <a:gd name="T6" fmla="*/ 968 w 1620"/>
                  <a:gd name="T7" fmla="*/ 64 h 219"/>
                  <a:gd name="T8" fmla="*/ 1179 w 1620"/>
                  <a:gd name="T9" fmla="*/ 69 h 219"/>
                  <a:gd name="T10" fmla="*/ 1486 w 1620"/>
                  <a:gd name="T11" fmla="*/ 83 h 219"/>
                  <a:gd name="T12" fmla="*/ 1589 w 1620"/>
                  <a:gd name="T13" fmla="*/ 121 h 219"/>
                  <a:gd name="T14" fmla="*/ 1620 w 1620"/>
                  <a:gd name="T15" fmla="*/ 151 h 219"/>
                  <a:gd name="T16" fmla="*/ 1584 w 1620"/>
                  <a:gd name="T17" fmla="*/ 178 h 219"/>
                  <a:gd name="T18" fmla="*/ 1444 w 1620"/>
                  <a:gd name="T19" fmla="*/ 142 h 219"/>
                  <a:gd name="T20" fmla="*/ 1225 w 1620"/>
                  <a:gd name="T21" fmla="*/ 153 h 219"/>
                  <a:gd name="T22" fmla="*/ 919 w 1620"/>
                  <a:gd name="T23" fmla="*/ 158 h 219"/>
                  <a:gd name="T24" fmla="*/ 708 w 1620"/>
                  <a:gd name="T25" fmla="*/ 158 h 219"/>
                  <a:gd name="T26" fmla="*/ 396 w 1620"/>
                  <a:gd name="T27" fmla="*/ 151 h 219"/>
                  <a:gd name="T28" fmla="*/ 183 w 1620"/>
                  <a:gd name="T29" fmla="*/ 141 h 219"/>
                  <a:gd name="T30" fmla="*/ 39 w 1620"/>
                  <a:gd name="T31" fmla="*/ 178 h 219"/>
                  <a:gd name="T32" fmla="*/ 3 w 1620"/>
                  <a:gd name="T33" fmla="*/ 153 h 219"/>
                  <a:gd name="T34" fmla="*/ 35 w 1620"/>
                  <a:gd name="T35" fmla="*/ 121 h 219"/>
                  <a:gd name="T36" fmla="*/ 149 w 1620"/>
                  <a:gd name="T37" fmla="*/ 75 h 219"/>
                  <a:gd name="T38" fmla="*/ 315 w 1620"/>
                  <a:gd name="T39" fmla="*/ 2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20" h="219">
                    <a:moveTo>
                      <a:pt x="315" y="29"/>
                    </a:moveTo>
                    <a:cubicBezTo>
                      <a:pt x="361" y="30"/>
                      <a:pt x="403" y="45"/>
                      <a:pt x="442" y="67"/>
                    </a:cubicBezTo>
                    <a:cubicBezTo>
                      <a:pt x="515" y="109"/>
                      <a:pt x="585" y="108"/>
                      <a:pt x="657" y="64"/>
                    </a:cubicBezTo>
                    <a:cubicBezTo>
                      <a:pt x="760" y="0"/>
                      <a:pt x="865" y="0"/>
                      <a:pt x="968" y="64"/>
                    </a:cubicBezTo>
                    <a:cubicBezTo>
                      <a:pt x="1038" y="108"/>
                      <a:pt x="1108" y="109"/>
                      <a:pt x="1179" y="69"/>
                    </a:cubicBezTo>
                    <a:cubicBezTo>
                      <a:pt x="1285" y="11"/>
                      <a:pt x="1387" y="14"/>
                      <a:pt x="1486" y="83"/>
                    </a:cubicBezTo>
                    <a:cubicBezTo>
                      <a:pt x="1517" y="104"/>
                      <a:pt x="1551" y="118"/>
                      <a:pt x="1589" y="121"/>
                    </a:cubicBezTo>
                    <a:cubicBezTo>
                      <a:pt x="1609" y="122"/>
                      <a:pt x="1620" y="135"/>
                      <a:pt x="1620" y="151"/>
                    </a:cubicBezTo>
                    <a:cubicBezTo>
                      <a:pt x="1619" y="168"/>
                      <a:pt x="1606" y="177"/>
                      <a:pt x="1584" y="178"/>
                    </a:cubicBezTo>
                    <a:cubicBezTo>
                      <a:pt x="1534" y="180"/>
                      <a:pt x="1487" y="166"/>
                      <a:pt x="1444" y="142"/>
                    </a:cubicBezTo>
                    <a:cubicBezTo>
                      <a:pt x="1369" y="101"/>
                      <a:pt x="1297" y="107"/>
                      <a:pt x="1225" y="153"/>
                    </a:cubicBezTo>
                    <a:cubicBezTo>
                      <a:pt x="1125" y="217"/>
                      <a:pt x="1022" y="218"/>
                      <a:pt x="919" y="158"/>
                    </a:cubicBezTo>
                    <a:cubicBezTo>
                      <a:pt x="848" y="117"/>
                      <a:pt x="778" y="116"/>
                      <a:pt x="708" y="158"/>
                    </a:cubicBezTo>
                    <a:cubicBezTo>
                      <a:pt x="602" y="219"/>
                      <a:pt x="498" y="216"/>
                      <a:pt x="396" y="151"/>
                    </a:cubicBezTo>
                    <a:cubicBezTo>
                      <a:pt x="327" y="106"/>
                      <a:pt x="256" y="102"/>
                      <a:pt x="183" y="141"/>
                    </a:cubicBezTo>
                    <a:cubicBezTo>
                      <a:pt x="138" y="166"/>
                      <a:pt x="90" y="180"/>
                      <a:pt x="39" y="178"/>
                    </a:cubicBezTo>
                    <a:cubicBezTo>
                      <a:pt x="21" y="177"/>
                      <a:pt x="7" y="172"/>
                      <a:pt x="3" y="153"/>
                    </a:cubicBezTo>
                    <a:cubicBezTo>
                      <a:pt x="0" y="137"/>
                      <a:pt x="13" y="123"/>
                      <a:pt x="35" y="121"/>
                    </a:cubicBezTo>
                    <a:cubicBezTo>
                      <a:pt x="78" y="118"/>
                      <a:pt x="115" y="100"/>
                      <a:pt x="149" y="75"/>
                    </a:cubicBezTo>
                    <a:cubicBezTo>
                      <a:pt x="199" y="40"/>
                      <a:pt x="255" y="28"/>
                      <a:pt x="315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8"/>
              <p:cNvSpPr>
                <a:spLocks/>
              </p:cNvSpPr>
              <p:nvPr/>
            </p:nvSpPr>
            <p:spPr bwMode="auto">
              <a:xfrm>
                <a:off x="1899395" y="1796784"/>
                <a:ext cx="186537" cy="21600"/>
              </a:xfrm>
              <a:custGeom>
                <a:avLst/>
                <a:gdLst>
                  <a:gd name="T0" fmla="*/ 315 w 1620"/>
                  <a:gd name="T1" fmla="*/ 29 h 219"/>
                  <a:gd name="T2" fmla="*/ 442 w 1620"/>
                  <a:gd name="T3" fmla="*/ 67 h 219"/>
                  <a:gd name="T4" fmla="*/ 657 w 1620"/>
                  <a:gd name="T5" fmla="*/ 64 h 219"/>
                  <a:gd name="T6" fmla="*/ 968 w 1620"/>
                  <a:gd name="T7" fmla="*/ 64 h 219"/>
                  <a:gd name="T8" fmla="*/ 1179 w 1620"/>
                  <a:gd name="T9" fmla="*/ 69 h 219"/>
                  <a:gd name="T10" fmla="*/ 1486 w 1620"/>
                  <a:gd name="T11" fmla="*/ 83 h 219"/>
                  <a:gd name="T12" fmla="*/ 1589 w 1620"/>
                  <a:gd name="T13" fmla="*/ 121 h 219"/>
                  <a:gd name="T14" fmla="*/ 1620 w 1620"/>
                  <a:gd name="T15" fmla="*/ 151 h 219"/>
                  <a:gd name="T16" fmla="*/ 1584 w 1620"/>
                  <a:gd name="T17" fmla="*/ 178 h 219"/>
                  <a:gd name="T18" fmla="*/ 1444 w 1620"/>
                  <a:gd name="T19" fmla="*/ 142 h 219"/>
                  <a:gd name="T20" fmla="*/ 1225 w 1620"/>
                  <a:gd name="T21" fmla="*/ 153 h 219"/>
                  <a:gd name="T22" fmla="*/ 919 w 1620"/>
                  <a:gd name="T23" fmla="*/ 158 h 219"/>
                  <a:gd name="T24" fmla="*/ 708 w 1620"/>
                  <a:gd name="T25" fmla="*/ 158 h 219"/>
                  <a:gd name="T26" fmla="*/ 396 w 1620"/>
                  <a:gd name="T27" fmla="*/ 151 h 219"/>
                  <a:gd name="T28" fmla="*/ 183 w 1620"/>
                  <a:gd name="T29" fmla="*/ 141 h 219"/>
                  <a:gd name="T30" fmla="*/ 39 w 1620"/>
                  <a:gd name="T31" fmla="*/ 178 h 219"/>
                  <a:gd name="T32" fmla="*/ 3 w 1620"/>
                  <a:gd name="T33" fmla="*/ 153 h 219"/>
                  <a:gd name="T34" fmla="*/ 35 w 1620"/>
                  <a:gd name="T35" fmla="*/ 121 h 219"/>
                  <a:gd name="T36" fmla="*/ 149 w 1620"/>
                  <a:gd name="T37" fmla="*/ 75 h 219"/>
                  <a:gd name="T38" fmla="*/ 315 w 1620"/>
                  <a:gd name="T39" fmla="*/ 2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20" h="219">
                    <a:moveTo>
                      <a:pt x="315" y="29"/>
                    </a:moveTo>
                    <a:cubicBezTo>
                      <a:pt x="361" y="30"/>
                      <a:pt x="403" y="45"/>
                      <a:pt x="442" y="67"/>
                    </a:cubicBezTo>
                    <a:cubicBezTo>
                      <a:pt x="515" y="109"/>
                      <a:pt x="585" y="108"/>
                      <a:pt x="657" y="64"/>
                    </a:cubicBezTo>
                    <a:cubicBezTo>
                      <a:pt x="760" y="0"/>
                      <a:pt x="865" y="0"/>
                      <a:pt x="968" y="64"/>
                    </a:cubicBezTo>
                    <a:cubicBezTo>
                      <a:pt x="1038" y="108"/>
                      <a:pt x="1108" y="109"/>
                      <a:pt x="1179" y="69"/>
                    </a:cubicBezTo>
                    <a:cubicBezTo>
                      <a:pt x="1285" y="11"/>
                      <a:pt x="1387" y="14"/>
                      <a:pt x="1486" y="83"/>
                    </a:cubicBezTo>
                    <a:cubicBezTo>
                      <a:pt x="1517" y="104"/>
                      <a:pt x="1551" y="118"/>
                      <a:pt x="1589" y="121"/>
                    </a:cubicBezTo>
                    <a:cubicBezTo>
                      <a:pt x="1609" y="122"/>
                      <a:pt x="1620" y="135"/>
                      <a:pt x="1620" y="151"/>
                    </a:cubicBezTo>
                    <a:cubicBezTo>
                      <a:pt x="1619" y="168"/>
                      <a:pt x="1606" y="177"/>
                      <a:pt x="1584" y="178"/>
                    </a:cubicBezTo>
                    <a:cubicBezTo>
                      <a:pt x="1534" y="180"/>
                      <a:pt x="1487" y="166"/>
                      <a:pt x="1444" y="142"/>
                    </a:cubicBezTo>
                    <a:cubicBezTo>
                      <a:pt x="1369" y="101"/>
                      <a:pt x="1297" y="107"/>
                      <a:pt x="1225" y="153"/>
                    </a:cubicBezTo>
                    <a:cubicBezTo>
                      <a:pt x="1125" y="217"/>
                      <a:pt x="1022" y="218"/>
                      <a:pt x="919" y="158"/>
                    </a:cubicBezTo>
                    <a:cubicBezTo>
                      <a:pt x="848" y="117"/>
                      <a:pt x="778" y="116"/>
                      <a:pt x="708" y="158"/>
                    </a:cubicBezTo>
                    <a:cubicBezTo>
                      <a:pt x="602" y="219"/>
                      <a:pt x="498" y="216"/>
                      <a:pt x="396" y="151"/>
                    </a:cubicBezTo>
                    <a:cubicBezTo>
                      <a:pt x="327" y="106"/>
                      <a:pt x="256" y="102"/>
                      <a:pt x="183" y="141"/>
                    </a:cubicBezTo>
                    <a:cubicBezTo>
                      <a:pt x="138" y="166"/>
                      <a:pt x="90" y="180"/>
                      <a:pt x="39" y="178"/>
                    </a:cubicBezTo>
                    <a:cubicBezTo>
                      <a:pt x="21" y="177"/>
                      <a:pt x="7" y="172"/>
                      <a:pt x="3" y="153"/>
                    </a:cubicBezTo>
                    <a:cubicBezTo>
                      <a:pt x="0" y="137"/>
                      <a:pt x="13" y="123"/>
                      <a:pt x="35" y="121"/>
                    </a:cubicBezTo>
                    <a:cubicBezTo>
                      <a:pt x="78" y="118"/>
                      <a:pt x="115" y="100"/>
                      <a:pt x="149" y="75"/>
                    </a:cubicBezTo>
                    <a:cubicBezTo>
                      <a:pt x="199" y="40"/>
                      <a:pt x="255" y="28"/>
                      <a:pt x="315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2" name="Группа 127"/>
          <p:cNvGrpSpPr/>
          <p:nvPr/>
        </p:nvGrpSpPr>
        <p:grpSpPr>
          <a:xfrm>
            <a:off x="1841487" y="2237236"/>
            <a:ext cx="309530" cy="309530"/>
            <a:chOff x="1841487" y="2332070"/>
            <a:chExt cx="309530" cy="309530"/>
          </a:xfrm>
        </p:grpSpPr>
        <p:sp>
          <p:nvSpPr>
            <p:cNvPr id="78" name="Oval 6"/>
            <p:cNvSpPr>
              <a:spLocks noChangeArrowheads="1"/>
            </p:cNvSpPr>
            <p:nvPr/>
          </p:nvSpPr>
          <p:spPr bwMode="auto">
            <a:xfrm>
              <a:off x="1841487" y="2332070"/>
              <a:ext cx="309530" cy="309530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848"/>
            <p:cNvSpPr>
              <a:spLocks noEditPoints="1"/>
            </p:cNvSpPr>
            <p:nvPr/>
          </p:nvSpPr>
          <p:spPr bwMode="auto">
            <a:xfrm rot="2063342">
              <a:off x="1897681" y="2405274"/>
              <a:ext cx="198779" cy="163579"/>
            </a:xfrm>
            <a:custGeom>
              <a:avLst/>
              <a:gdLst>
                <a:gd name="T0" fmla="*/ 0 w 804"/>
                <a:gd name="T1" fmla="*/ 546 h 675"/>
                <a:gd name="T2" fmla="*/ 10 w 804"/>
                <a:gd name="T3" fmla="*/ 444 h 675"/>
                <a:gd name="T4" fmla="*/ 39 w 804"/>
                <a:gd name="T5" fmla="*/ 282 h 675"/>
                <a:gd name="T6" fmla="*/ 226 w 804"/>
                <a:gd name="T7" fmla="*/ 137 h 675"/>
                <a:gd name="T8" fmla="*/ 488 w 804"/>
                <a:gd name="T9" fmla="*/ 0 h 675"/>
                <a:gd name="T10" fmla="*/ 671 w 804"/>
                <a:gd name="T11" fmla="*/ 82 h 675"/>
                <a:gd name="T12" fmla="*/ 671 w 804"/>
                <a:gd name="T13" fmla="*/ 342 h 675"/>
                <a:gd name="T14" fmla="*/ 591 w 804"/>
                <a:gd name="T15" fmla="*/ 398 h 675"/>
                <a:gd name="T16" fmla="*/ 436 w 804"/>
                <a:gd name="T17" fmla="*/ 573 h 675"/>
                <a:gd name="T18" fmla="*/ 265 w 804"/>
                <a:gd name="T19" fmla="*/ 674 h 675"/>
                <a:gd name="T20" fmla="*/ 134 w 804"/>
                <a:gd name="T21" fmla="*/ 675 h 675"/>
                <a:gd name="T22" fmla="*/ 181 w 804"/>
                <a:gd name="T23" fmla="*/ 169 h 675"/>
                <a:gd name="T24" fmla="*/ 90 w 804"/>
                <a:gd name="T25" fmla="*/ 335 h 675"/>
                <a:gd name="T26" fmla="*/ 86 w 804"/>
                <a:gd name="T27" fmla="*/ 357 h 675"/>
                <a:gd name="T28" fmla="*/ 55 w 804"/>
                <a:gd name="T29" fmla="*/ 482 h 675"/>
                <a:gd name="T30" fmla="*/ 53 w 804"/>
                <a:gd name="T31" fmla="*/ 499 h 675"/>
                <a:gd name="T32" fmla="*/ 134 w 804"/>
                <a:gd name="T33" fmla="*/ 636 h 675"/>
                <a:gd name="T34" fmla="*/ 200 w 804"/>
                <a:gd name="T35" fmla="*/ 611 h 675"/>
                <a:gd name="T36" fmla="*/ 265 w 804"/>
                <a:gd name="T37" fmla="*/ 634 h 675"/>
                <a:gd name="T38" fmla="*/ 359 w 804"/>
                <a:gd name="T39" fmla="*/ 513 h 675"/>
                <a:gd name="T40" fmla="*/ 436 w 804"/>
                <a:gd name="T41" fmla="*/ 534 h 675"/>
                <a:gd name="T42" fmla="*/ 550 w 804"/>
                <a:gd name="T43" fmla="*/ 393 h 675"/>
                <a:gd name="T44" fmla="*/ 560 w 804"/>
                <a:gd name="T45" fmla="*/ 371 h 675"/>
                <a:gd name="T46" fmla="*/ 611 w 804"/>
                <a:gd name="T47" fmla="*/ 285 h 675"/>
                <a:gd name="T48" fmla="*/ 671 w 804"/>
                <a:gd name="T49" fmla="*/ 302 h 675"/>
                <a:gd name="T50" fmla="*/ 671 w 804"/>
                <a:gd name="T51" fmla="*/ 122 h 675"/>
                <a:gd name="T52" fmla="*/ 608 w 804"/>
                <a:gd name="T53" fmla="*/ 142 h 675"/>
                <a:gd name="T54" fmla="*/ 488 w 804"/>
                <a:gd name="T55" fmla="*/ 40 h 675"/>
                <a:gd name="T56" fmla="*/ 379 w 804"/>
                <a:gd name="T57" fmla="*/ 108 h 675"/>
                <a:gd name="T58" fmla="*/ 346 w 804"/>
                <a:gd name="T59" fmla="*/ 104 h 675"/>
                <a:gd name="T60" fmla="*/ 249 w 804"/>
                <a:gd name="T61" fmla="*/ 193 h 675"/>
                <a:gd name="T62" fmla="*/ 181 w 804"/>
                <a:gd name="T63" fmla="*/ 169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4" h="675">
                  <a:moveTo>
                    <a:pt x="134" y="675"/>
                  </a:moveTo>
                  <a:cubicBezTo>
                    <a:pt x="60" y="675"/>
                    <a:pt x="0" y="617"/>
                    <a:pt x="0" y="546"/>
                  </a:cubicBezTo>
                  <a:cubicBezTo>
                    <a:pt x="0" y="525"/>
                    <a:pt x="5" y="504"/>
                    <a:pt x="15" y="486"/>
                  </a:cubicBezTo>
                  <a:cubicBezTo>
                    <a:pt x="12" y="472"/>
                    <a:pt x="10" y="458"/>
                    <a:pt x="10" y="444"/>
                  </a:cubicBezTo>
                  <a:cubicBezTo>
                    <a:pt x="10" y="405"/>
                    <a:pt x="24" y="367"/>
                    <a:pt x="49" y="339"/>
                  </a:cubicBezTo>
                  <a:cubicBezTo>
                    <a:pt x="43" y="321"/>
                    <a:pt x="39" y="302"/>
                    <a:pt x="39" y="282"/>
                  </a:cubicBezTo>
                  <a:cubicBezTo>
                    <a:pt x="39" y="198"/>
                    <a:pt x="103" y="129"/>
                    <a:pt x="181" y="129"/>
                  </a:cubicBezTo>
                  <a:cubicBezTo>
                    <a:pt x="196" y="129"/>
                    <a:pt x="212" y="132"/>
                    <a:pt x="226" y="137"/>
                  </a:cubicBezTo>
                  <a:cubicBezTo>
                    <a:pt x="250" y="90"/>
                    <a:pt x="304" y="59"/>
                    <a:pt x="360" y="65"/>
                  </a:cubicBezTo>
                  <a:cubicBezTo>
                    <a:pt x="389" y="25"/>
                    <a:pt x="437" y="0"/>
                    <a:pt x="488" y="0"/>
                  </a:cubicBezTo>
                  <a:cubicBezTo>
                    <a:pt x="550" y="0"/>
                    <a:pt x="605" y="35"/>
                    <a:pt x="631" y="88"/>
                  </a:cubicBezTo>
                  <a:cubicBezTo>
                    <a:pt x="644" y="84"/>
                    <a:pt x="657" y="82"/>
                    <a:pt x="671" y="82"/>
                  </a:cubicBezTo>
                  <a:cubicBezTo>
                    <a:pt x="744" y="82"/>
                    <a:pt x="804" y="141"/>
                    <a:pt x="804" y="212"/>
                  </a:cubicBezTo>
                  <a:cubicBezTo>
                    <a:pt x="804" y="284"/>
                    <a:pt x="744" y="342"/>
                    <a:pt x="671" y="342"/>
                  </a:cubicBezTo>
                  <a:cubicBezTo>
                    <a:pt x="660" y="342"/>
                    <a:pt x="649" y="341"/>
                    <a:pt x="638" y="338"/>
                  </a:cubicBezTo>
                  <a:cubicBezTo>
                    <a:pt x="629" y="362"/>
                    <a:pt x="613" y="383"/>
                    <a:pt x="591" y="398"/>
                  </a:cubicBezTo>
                  <a:cubicBezTo>
                    <a:pt x="592" y="405"/>
                    <a:pt x="593" y="413"/>
                    <a:pt x="593" y="421"/>
                  </a:cubicBezTo>
                  <a:cubicBezTo>
                    <a:pt x="593" y="505"/>
                    <a:pt x="522" y="573"/>
                    <a:pt x="436" y="573"/>
                  </a:cubicBezTo>
                  <a:cubicBezTo>
                    <a:pt x="422" y="573"/>
                    <a:pt x="409" y="572"/>
                    <a:pt x="396" y="568"/>
                  </a:cubicBezTo>
                  <a:cubicBezTo>
                    <a:pt x="384" y="628"/>
                    <a:pt x="330" y="674"/>
                    <a:pt x="265" y="674"/>
                  </a:cubicBezTo>
                  <a:cubicBezTo>
                    <a:pt x="242" y="674"/>
                    <a:pt x="220" y="668"/>
                    <a:pt x="201" y="658"/>
                  </a:cubicBezTo>
                  <a:cubicBezTo>
                    <a:pt x="180" y="669"/>
                    <a:pt x="157" y="675"/>
                    <a:pt x="134" y="675"/>
                  </a:cubicBezTo>
                  <a:close/>
                  <a:moveTo>
                    <a:pt x="181" y="169"/>
                  </a:moveTo>
                  <a:lnTo>
                    <a:pt x="181" y="169"/>
                  </a:lnTo>
                  <a:cubicBezTo>
                    <a:pt x="125" y="169"/>
                    <a:pt x="79" y="220"/>
                    <a:pt x="79" y="282"/>
                  </a:cubicBezTo>
                  <a:cubicBezTo>
                    <a:pt x="79" y="301"/>
                    <a:pt x="83" y="318"/>
                    <a:pt x="90" y="335"/>
                  </a:cubicBezTo>
                  <a:lnTo>
                    <a:pt x="97" y="348"/>
                  </a:lnTo>
                  <a:lnTo>
                    <a:pt x="86" y="357"/>
                  </a:lnTo>
                  <a:cubicBezTo>
                    <a:pt x="63" y="379"/>
                    <a:pt x="49" y="411"/>
                    <a:pt x="49" y="444"/>
                  </a:cubicBezTo>
                  <a:cubicBezTo>
                    <a:pt x="49" y="457"/>
                    <a:pt x="51" y="470"/>
                    <a:pt x="55" y="482"/>
                  </a:cubicBezTo>
                  <a:lnTo>
                    <a:pt x="58" y="491"/>
                  </a:lnTo>
                  <a:lnTo>
                    <a:pt x="53" y="499"/>
                  </a:lnTo>
                  <a:cubicBezTo>
                    <a:pt x="44" y="513"/>
                    <a:pt x="39" y="529"/>
                    <a:pt x="39" y="546"/>
                  </a:cubicBezTo>
                  <a:cubicBezTo>
                    <a:pt x="39" y="595"/>
                    <a:pt x="82" y="636"/>
                    <a:pt x="134" y="636"/>
                  </a:cubicBezTo>
                  <a:cubicBezTo>
                    <a:pt x="154" y="636"/>
                    <a:pt x="173" y="630"/>
                    <a:pt x="189" y="618"/>
                  </a:cubicBezTo>
                  <a:lnTo>
                    <a:pt x="200" y="611"/>
                  </a:lnTo>
                  <a:lnTo>
                    <a:pt x="211" y="618"/>
                  </a:lnTo>
                  <a:cubicBezTo>
                    <a:pt x="227" y="629"/>
                    <a:pt x="245" y="634"/>
                    <a:pt x="265" y="634"/>
                  </a:cubicBezTo>
                  <a:cubicBezTo>
                    <a:pt x="316" y="634"/>
                    <a:pt x="359" y="594"/>
                    <a:pt x="359" y="544"/>
                  </a:cubicBezTo>
                  <a:lnTo>
                    <a:pt x="359" y="513"/>
                  </a:lnTo>
                  <a:lnTo>
                    <a:pt x="386" y="523"/>
                  </a:lnTo>
                  <a:cubicBezTo>
                    <a:pt x="402" y="530"/>
                    <a:pt x="419" y="534"/>
                    <a:pt x="436" y="534"/>
                  </a:cubicBezTo>
                  <a:cubicBezTo>
                    <a:pt x="501" y="534"/>
                    <a:pt x="553" y="483"/>
                    <a:pt x="553" y="421"/>
                  </a:cubicBezTo>
                  <a:cubicBezTo>
                    <a:pt x="553" y="411"/>
                    <a:pt x="552" y="402"/>
                    <a:pt x="550" y="393"/>
                  </a:cubicBezTo>
                  <a:lnTo>
                    <a:pt x="546" y="378"/>
                  </a:lnTo>
                  <a:lnTo>
                    <a:pt x="560" y="371"/>
                  </a:lnTo>
                  <a:cubicBezTo>
                    <a:pt x="584" y="358"/>
                    <a:pt x="601" y="335"/>
                    <a:pt x="606" y="309"/>
                  </a:cubicBezTo>
                  <a:lnTo>
                    <a:pt x="611" y="285"/>
                  </a:lnTo>
                  <a:lnTo>
                    <a:pt x="633" y="295"/>
                  </a:lnTo>
                  <a:cubicBezTo>
                    <a:pt x="645" y="300"/>
                    <a:pt x="658" y="302"/>
                    <a:pt x="671" y="302"/>
                  </a:cubicBezTo>
                  <a:cubicBezTo>
                    <a:pt x="723" y="302"/>
                    <a:pt x="765" y="262"/>
                    <a:pt x="765" y="212"/>
                  </a:cubicBezTo>
                  <a:cubicBezTo>
                    <a:pt x="765" y="162"/>
                    <a:pt x="723" y="122"/>
                    <a:pt x="671" y="122"/>
                  </a:cubicBezTo>
                  <a:cubicBezTo>
                    <a:pt x="656" y="122"/>
                    <a:pt x="642" y="125"/>
                    <a:pt x="628" y="132"/>
                  </a:cubicBezTo>
                  <a:lnTo>
                    <a:pt x="608" y="142"/>
                  </a:lnTo>
                  <a:lnTo>
                    <a:pt x="601" y="120"/>
                  </a:lnTo>
                  <a:cubicBezTo>
                    <a:pt x="586" y="72"/>
                    <a:pt x="540" y="40"/>
                    <a:pt x="488" y="40"/>
                  </a:cubicBezTo>
                  <a:cubicBezTo>
                    <a:pt x="446" y="40"/>
                    <a:pt x="407" y="61"/>
                    <a:pt x="386" y="96"/>
                  </a:cubicBezTo>
                  <a:lnTo>
                    <a:pt x="379" y="108"/>
                  </a:lnTo>
                  <a:lnTo>
                    <a:pt x="365" y="105"/>
                  </a:lnTo>
                  <a:cubicBezTo>
                    <a:pt x="359" y="104"/>
                    <a:pt x="353" y="104"/>
                    <a:pt x="346" y="104"/>
                  </a:cubicBezTo>
                  <a:cubicBezTo>
                    <a:pt x="304" y="104"/>
                    <a:pt x="267" y="131"/>
                    <a:pt x="256" y="169"/>
                  </a:cubicBezTo>
                  <a:lnTo>
                    <a:pt x="249" y="193"/>
                  </a:lnTo>
                  <a:lnTo>
                    <a:pt x="227" y="181"/>
                  </a:lnTo>
                  <a:cubicBezTo>
                    <a:pt x="213" y="173"/>
                    <a:pt x="197" y="169"/>
                    <a:pt x="181" y="1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" name="Группа 126"/>
          <p:cNvGrpSpPr/>
          <p:nvPr/>
        </p:nvGrpSpPr>
        <p:grpSpPr>
          <a:xfrm>
            <a:off x="1841487" y="2773772"/>
            <a:ext cx="309530" cy="309530"/>
            <a:chOff x="1841487" y="3017870"/>
            <a:chExt cx="309530" cy="309530"/>
          </a:xfrm>
        </p:grpSpPr>
        <p:sp>
          <p:nvSpPr>
            <p:cNvPr id="89" name="Oval 6"/>
            <p:cNvSpPr>
              <a:spLocks noChangeArrowheads="1"/>
            </p:cNvSpPr>
            <p:nvPr/>
          </p:nvSpPr>
          <p:spPr bwMode="auto">
            <a:xfrm>
              <a:off x="1841487" y="3017870"/>
              <a:ext cx="309530" cy="309530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19" name="Группа 112"/>
            <p:cNvGrpSpPr/>
            <p:nvPr/>
          </p:nvGrpSpPr>
          <p:grpSpPr>
            <a:xfrm>
              <a:off x="1931166" y="3079916"/>
              <a:ext cx="119191" cy="181806"/>
              <a:chOff x="234275" y="3611394"/>
              <a:chExt cx="142242" cy="216967"/>
            </a:xfrm>
          </p:grpSpPr>
          <p:sp>
            <p:nvSpPr>
              <p:cNvPr id="114" name="Freeform 7"/>
              <p:cNvSpPr>
                <a:spLocks noEditPoints="1"/>
              </p:cNvSpPr>
              <p:nvPr/>
            </p:nvSpPr>
            <p:spPr bwMode="auto">
              <a:xfrm>
                <a:off x="235344" y="3661520"/>
                <a:ext cx="139568" cy="166841"/>
              </a:xfrm>
              <a:custGeom>
                <a:avLst/>
                <a:gdLst>
                  <a:gd name="T0" fmla="*/ 1208 w 1327"/>
                  <a:gd name="T1" fmla="*/ 0 h 1548"/>
                  <a:gd name="T2" fmla="*/ 119 w 1327"/>
                  <a:gd name="T3" fmla="*/ 0 h 1548"/>
                  <a:gd name="T4" fmla="*/ 0 w 1327"/>
                  <a:gd name="T5" fmla="*/ 119 h 1548"/>
                  <a:gd name="T6" fmla="*/ 0 w 1327"/>
                  <a:gd name="T7" fmla="*/ 1429 h 1548"/>
                  <a:gd name="T8" fmla="*/ 119 w 1327"/>
                  <a:gd name="T9" fmla="*/ 1548 h 1548"/>
                  <a:gd name="T10" fmla="*/ 1208 w 1327"/>
                  <a:gd name="T11" fmla="*/ 1548 h 1548"/>
                  <a:gd name="T12" fmla="*/ 1327 w 1327"/>
                  <a:gd name="T13" fmla="*/ 1429 h 1548"/>
                  <a:gd name="T14" fmla="*/ 1327 w 1327"/>
                  <a:gd name="T15" fmla="*/ 119 h 1548"/>
                  <a:gd name="T16" fmla="*/ 1208 w 1327"/>
                  <a:gd name="T17" fmla="*/ 0 h 1548"/>
                  <a:gd name="T18" fmla="*/ 397 w 1327"/>
                  <a:gd name="T19" fmla="*/ 1310 h 1548"/>
                  <a:gd name="T20" fmla="*/ 397 w 1327"/>
                  <a:gd name="T21" fmla="*/ 1310 h 1548"/>
                  <a:gd name="T22" fmla="*/ 304 w 1327"/>
                  <a:gd name="T23" fmla="*/ 1402 h 1548"/>
                  <a:gd name="T24" fmla="*/ 212 w 1327"/>
                  <a:gd name="T25" fmla="*/ 1310 h 1548"/>
                  <a:gd name="T26" fmla="*/ 212 w 1327"/>
                  <a:gd name="T27" fmla="*/ 348 h 1548"/>
                  <a:gd name="T28" fmla="*/ 304 w 1327"/>
                  <a:gd name="T29" fmla="*/ 256 h 1548"/>
                  <a:gd name="T30" fmla="*/ 397 w 1327"/>
                  <a:gd name="T31" fmla="*/ 348 h 1548"/>
                  <a:gd name="T32" fmla="*/ 397 w 1327"/>
                  <a:gd name="T33" fmla="*/ 1310 h 1548"/>
                  <a:gd name="T34" fmla="*/ 754 w 1327"/>
                  <a:gd name="T35" fmla="*/ 1310 h 1548"/>
                  <a:gd name="T36" fmla="*/ 754 w 1327"/>
                  <a:gd name="T37" fmla="*/ 1310 h 1548"/>
                  <a:gd name="T38" fmla="*/ 662 w 1327"/>
                  <a:gd name="T39" fmla="*/ 1402 h 1548"/>
                  <a:gd name="T40" fmla="*/ 569 w 1327"/>
                  <a:gd name="T41" fmla="*/ 1310 h 1548"/>
                  <a:gd name="T42" fmla="*/ 569 w 1327"/>
                  <a:gd name="T43" fmla="*/ 348 h 1548"/>
                  <a:gd name="T44" fmla="*/ 662 w 1327"/>
                  <a:gd name="T45" fmla="*/ 256 h 1548"/>
                  <a:gd name="T46" fmla="*/ 754 w 1327"/>
                  <a:gd name="T47" fmla="*/ 348 h 1548"/>
                  <a:gd name="T48" fmla="*/ 754 w 1327"/>
                  <a:gd name="T49" fmla="*/ 1310 h 1548"/>
                  <a:gd name="T50" fmla="*/ 1111 w 1327"/>
                  <a:gd name="T51" fmla="*/ 1310 h 1548"/>
                  <a:gd name="T52" fmla="*/ 1111 w 1327"/>
                  <a:gd name="T53" fmla="*/ 1310 h 1548"/>
                  <a:gd name="T54" fmla="*/ 1019 w 1327"/>
                  <a:gd name="T55" fmla="*/ 1402 h 1548"/>
                  <a:gd name="T56" fmla="*/ 926 w 1327"/>
                  <a:gd name="T57" fmla="*/ 1310 h 1548"/>
                  <a:gd name="T58" fmla="*/ 926 w 1327"/>
                  <a:gd name="T59" fmla="*/ 348 h 1548"/>
                  <a:gd name="T60" fmla="*/ 1019 w 1327"/>
                  <a:gd name="T61" fmla="*/ 256 h 1548"/>
                  <a:gd name="T62" fmla="*/ 1111 w 1327"/>
                  <a:gd name="T63" fmla="*/ 348 h 1548"/>
                  <a:gd name="T64" fmla="*/ 1111 w 1327"/>
                  <a:gd name="T65" fmla="*/ 1310 h 1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7" h="1548">
                    <a:moveTo>
                      <a:pt x="1208" y="0"/>
                    </a:moveTo>
                    <a:lnTo>
                      <a:pt x="119" y="0"/>
                    </a:lnTo>
                    <a:cubicBezTo>
                      <a:pt x="54" y="0"/>
                      <a:pt x="0" y="54"/>
                      <a:pt x="0" y="119"/>
                    </a:cubicBezTo>
                    <a:lnTo>
                      <a:pt x="0" y="1429"/>
                    </a:lnTo>
                    <a:cubicBezTo>
                      <a:pt x="0" y="1494"/>
                      <a:pt x="54" y="1548"/>
                      <a:pt x="119" y="1548"/>
                    </a:cubicBezTo>
                    <a:lnTo>
                      <a:pt x="1208" y="1548"/>
                    </a:lnTo>
                    <a:cubicBezTo>
                      <a:pt x="1274" y="1548"/>
                      <a:pt x="1327" y="1494"/>
                      <a:pt x="1327" y="1429"/>
                    </a:cubicBezTo>
                    <a:lnTo>
                      <a:pt x="1327" y="119"/>
                    </a:lnTo>
                    <a:cubicBezTo>
                      <a:pt x="1327" y="54"/>
                      <a:pt x="1274" y="0"/>
                      <a:pt x="1208" y="0"/>
                    </a:cubicBezTo>
                    <a:close/>
                    <a:moveTo>
                      <a:pt x="397" y="1310"/>
                    </a:moveTo>
                    <a:lnTo>
                      <a:pt x="397" y="1310"/>
                    </a:lnTo>
                    <a:cubicBezTo>
                      <a:pt x="397" y="1361"/>
                      <a:pt x="355" y="1402"/>
                      <a:pt x="304" y="1402"/>
                    </a:cubicBezTo>
                    <a:cubicBezTo>
                      <a:pt x="253" y="1402"/>
                      <a:pt x="212" y="1361"/>
                      <a:pt x="212" y="1310"/>
                    </a:cubicBezTo>
                    <a:lnTo>
                      <a:pt x="212" y="348"/>
                    </a:lnTo>
                    <a:cubicBezTo>
                      <a:pt x="212" y="297"/>
                      <a:pt x="253" y="256"/>
                      <a:pt x="304" y="256"/>
                    </a:cubicBezTo>
                    <a:cubicBezTo>
                      <a:pt x="355" y="256"/>
                      <a:pt x="397" y="297"/>
                      <a:pt x="397" y="348"/>
                    </a:cubicBezTo>
                    <a:lnTo>
                      <a:pt x="397" y="1310"/>
                    </a:lnTo>
                    <a:close/>
                    <a:moveTo>
                      <a:pt x="754" y="1310"/>
                    </a:moveTo>
                    <a:lnTo>
                      <a:pt x="754" y="1310"/>
                    </a:lnTo>
                    <a:cubicBezTo>
                      <a:pt x="754" y="1361"/>
                      <a:pt x="713" y="1402"/>
                      <a:pt x="662" y="1402"/>
                    </a:cubicBezTo>
                    <a:cubicBezTo>
                      <a:pt x="611" y="1402"/>
                      <a:pt x="569" y="1361"/>
                      <a:pt x="569" y="1310"/>
                    </a:cubicBezTo>
                    <a:lnTo>
                      <a:pt x="569" y="348"/>
                    </a:lnTo>
                    <a:cubicBezTo>
                      <a:pt x="569" y="297"/>
                      <a:pt x="611" y="256"/>
                      <a:pt x="662" y="256"/>
                    </a:cubicBezTo>
                    <a:cubicBezTo>
                      <a:pt x="713" y="256"/>
                      <a:pt x="754" y="297"/>
                      <a:pt x="754" y="348"/>
                    </a:cubicBezTo>
                    <a:lnTo>
                      <a:pt x="754" y="1310"/>
                    </a:lnTo>
                    <a:close/>
                    <a:moveTo>
                      <a:pt x="1111" y="1310"/>
                    </a:moveTo>
                    <a:lnTo>
                      <a:pt x="1111" y="1310"/>
                    </a:lnTo>
                    <a:cubicBezTo>
                      <a:pt x="1111" y="1361"/>
                      <a:pt x="1070" y="1402"/>
                      <a:pt x="1019" y="1402"/>
                    </a:cubicBezTo>
                    <a:cubicBezTo>
                      <a:pt x="968" y="1402"/>
                      <a:pt x="926" y="1361"/>
                      <a:pt x="926" y="1310"/>
                    </a:cubicBezTo>
                    <a:lnTo>
                      <a:pt x="926" y="348"/>
                    </a:lnTo>
                    <a:cubicBezTo>
                      <a:pt x="926" y="297"/>
                      <a:pt x="968" y="256"/>
                      <a:pt x="1019" y="256"/>
                    </a:cubicBezTo>
                    <a:cubicBezTo>
                      <a:pt x="1070" y="256"/>
                      <a:pt x="1111" y="297"/>
                      <a:pt x="1111" y="348"/>
                    </a:cubicBezTo>
                    <a:lnTo>
                      <a:pt x="1111" y="1310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u="sng"/>
              </a:p>
            </p:txBody>
          </p:sp>
          <p:sp>
            <p:nvSpPr>
              <p:cNvPr id="115" name="Freeform 8"/>
              <p:cNvSpPr>
                <a:spLocks/>
              </p:cNvSpPr>
              <p:nvPr/>
            </p:nvSpPr>
            <p:spPr bwMode="auto">
              <a:xfrm>
                <a:off x="234275" y="3611394"/>
                <a:ext cx="142242" cy="28342"/>
              </a:xfrm>
              <a:custGeom>
                <a:avLst/>
                <a:gdLst>
                  <a:gd name="T0" fmla="*/ 1259 w 1349"/>
                  <a:gd name="T1" fmla="*/ 84 h 265"/>
                  <a:gd name="T2" fmla="*/ 934 w 1349"/>
                  <a:gd name="T3" fmla="*/ 84 h 265"/>
                  <a:gd name="T4" fmla="*/ 935 w 1349"/>
                  <a:gd name="T5" fmla="*/ 71 h 265"/>
                  <a:gd name="T6" fmla="*/ 864 w 1349"/>
                  <a:gd name="T7" fmla="*/ 0 h 265"/>
                  <a:gd name="T8" fmla="*/ 485 w 1349"/>
                  <a:gd name="T9" fmla="*/ 0 h 265"/>
                  <a:gd name="T10" fmla="*/ 415 w 1349"/>
                  <a:gd name="T11" fmla="*/ 71 h 265"/>
                  <a:gd name="T12" fmla="*/ 416 w 1349"/>
                  <a:gd name="T13" fmla="*/ 84 h 265"/>
                  <a:gd name="T14" fmla="*/ 90 w 1349"/>
                  <a:gd name="T15" fmla="*/ 84 h 265"/>
                  <a:gd name="T16" fmla="*/ 0 w 1349"/>
                  <a:gd name="T17" fmla="*/ 174 h 265"/>
                  <a:gd name="T18" fmla="*/ 90 w 1349"/>
                  <a:gd name="T19" fmla="*/ 265 h 265"/>
                  <a:gd name="T20" fmla="*/ 1259 w 1349"/>
                  <a:gd name="T21" fmla="*/ 265 h 265"/>
                  <a:gd name="T22" fmla="*/ 1349 w 1349"/>
                  <a:gd name="T23" fmla="*/ 174 h 265"/>
                  <a:gd name="T24" fmla="*/ 1259 w 1349"/>
                  <a:gd name="T25" fmla="*/ 8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49" h="265">
                    <a:moveTo>
                      <a:pt x="1259" y="84"/>
                    </a:moveTo>
                    <a:lnTo>
                      <a:pt x="934" y="84"/>
                    </a:lnTo>
                    <a:cubicBezTo>
                      <a:pt x="934" y="80"/>
                      <a:pt x="935" y="75"/>
                      <a:pt x="935" y="71"/>
                    </a:cubicBezTo>
                    <a:cubicBezTo>
                      <a:pt x="935" y="32"/>
                      <a:pt x="903" y="0"/>
                      <a:pt x="864" y="0"/>
                    </a:cubicBezTo>
                    <a:lnTo>
                      <a:pt x="485" y="0"/>
                    </a:lnTo>
                    <a:cubicBezTo>
                      <a:pt x="446" y="0"/>
                      <a:pt x="415" y="32"/>
                      <a:pt x="415" y="71"/>
                    </a:cubicBezTo>
                    <a:cubicBezTo>
                      <a:pt x="415" y="75"/>
                      <a:pt x="415" y="80"/>
                      <a:pt x="416" y="84"/>
                    </a:cubicBezTo>
                    <a:lnTo>
                      <a:pt x="90" y="84"/>
                    </a:lnTo>
                    <a:cubicBezTo>
                      <a:pt x="41" y="84"/>
                      <a:pt x="0" y="125"/>
                      <a:pt x="0" y="174"/>
                    </a:cubicBezTo>
                    <a:cubicBezTo>
                      <a:pt x="0" y="224"/>
                      <a:pt x="41" y="265"/>
                      <a:pt x="90" y="265"/>
                    </a:cubicBezTo>
                    <a:lnTo>
                      <a:pt x="1259" y="265"/>
                    </a:lnTo>
                    <a:cubicBezTo>
                      <a:pt x="1309" y="265"/>
                      <a:pt x="1349" y="224"/>
                      <a:pt x="1349" y="174"/>
                    </a:cubicBezTo>
                    <a:cubicBezTo>
                      <a:pt x="1349" y="125"/>
                      <a:pt x="1309" y="84"/>
                      <a:pt x="1259" y="84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u="sng"/>
              </a:p>
            </p:txBody>
          </p:sp>
        </p:grpSp>
      </p:grpSp>
      <p:grpSp>
        <p:nvGrpSpPr>
          <p:cNvPr id="21" name="Группа 125"/>
          <p:cNvGrpSpPr/>
          <p:nvPr/>
        </p:nvGrpSpPr>
        <p:grpSpPr>
          <a:xfrm>
            <a:off x="1841487" y="3310308"/>
            <a:ext cx="309530" cy="309530"/>
            <a:chOff x="1841487" y="3525870"/>
            <a:chExt cx="309530" cy="309530"/>
          </a:xfrm>
        </p:grpSpPr>
        <p:sp>
          <p:nvSpPr>
            <p:cNvPr id="90" name="Oval 6"/>
            <p:cNvSpPr>
              <a:spLocks noChangeArrowheads="1"/>
            </p:cNvSpPr>
            <p:nvPr/>
          </p:nvSpPr>
          <p:spPr bwMode="auto">
            <a:xfrm>
              <a:off x="1841487" y="3525870"/>
              <a:ext cx="309530" cy="309530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22" name="Группа 11"/>
            <p:cNvGrpSpPr/>
            <p:nvPr/>
          </p:nvGrpSpPr>
          <p:grpSpPr>
            <a:xfrm>
              <a:off x="1876839" y="3612075"/>
              <a:ext cx="223810" cy="156734"/>
              <a:chOff x="1864482" y="3595853"/>
              <a:chExt cx="246975" cy="172956"/>
            </a:xfrm>
          </p:grpSpPr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944380" y="3595853"/>
                <a:ext cx="167077" cy="43222"/>
              </a:xfrm>
              <a:custGeom>
                <a:avLst/>
                <a:gdLst>
                  <a:gd name="T0" fmla="*/ 991 w 1059"/>
                  <a:gd name="T1" fmla="*/ 154 h 274"/>
                  <a:gd name="T2" fmla="*/ 760 w 1059"/>
                  <a:gd name="T3" fmla="*/ 64 h 274"/>
                  <a:gd name="T4" fmla="*/ 602 w 1059"/>
                  <a:gd name="T5" fmla="*/ 87 h 274"/>
                  <a:gd name="T6" fmla="*/ 406 w 1059"/>
                  <a:gd name="T7" fmla="*/ 146 h 274"/>
                  <a:gd name="T8" fmla="*/ 205 w 1059"/>
                  <a:gd name="T9" fmla="*/ 90 h 274"/>
                  <a:gd name="T10" fmla="*/ 0 w 1059"/>
                  <a:gd name="T11" fmla="*/ 274 h 274"/>
                  <a:gd name="T12" fmla="*/ 1059 w 1059"/>
                  <a:gd name="T13" fmla="*/ 274 h 274"/>
                  <a:gd name="T14" fmla="*/ 991 w 1059"/>
                  <a:gd name="T15" fmla="*/ 15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9" h="274">
                    <a:moveTo>
                      <a:pt x="991" y="154"/>
                    </a:moveTo>
                    <a:cubicBezTo>
                      <a:pt x="911" y="7"/>
                      <a:pt x="797" y="59"/>
                      <a:pt x="760" y="64"/>
                    </a:cubicBezTo>
                    <a:cubicBezTo>
                      <a:pt x="722" y="71"/>
                      <a:pt x="684" y="175"/>
                      <a:pt x="602" y="87"/>
                    </a:cubicBezTo>
                    <a:cubicBezTo>
                      <a:pt x="443" y="0"/>
                      <a:pt x="458" y="128"/>
                      <a:pt x="406" y="146"/>
                    </a:cubicBezTo>
                    <a:cubicBezTo>
                      <a:pt x="337" y="175"/>
                      <a:pt x="307" y="116"/>
                      <a:pt x="205" y="90"/>
                    </a:cubicBezTo>
                    <a:cubicBezTo>
                      <a:pt x="125" y="71"/>
                      <a:pt x="33" y="213"/>
                      <a:pt x="0" y="274"/>
                    </a:cubicBezTo>
                    <a:cubicBezTo>
                      <a:pt x="1059" y="274"/>
                      <a:pt x="1059" y="274"/>
                      <a:pt x="1059" y="274"/>
                    </a:cubicBezTo>
                    <a:cubicBezTo>
                      <a:pt x="1048" y="253"/>
                      <a:pt x="1029" y="217"/>
                      <a:pt x="991" y="154"/>
                    </a:cubicBezTo>
                    <a:close/>
                  </a:path>
                </a:pathLst>
              </a:custGeom>
              <a:noFill/>
              <a:ln w="952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" name="Freeform 7"/>
              <p:cNvSpPr>
                <a:spLocks noEditPoints="1"/>
              </p:cNvSpPr>
              <p:nvPr/>
            </p:nvSpPr>
            <p:spPr bwMode="auto">
              <a:xfrm>
                <a:off x="1997690" y="3711357"/>
                <a:ext cx="57585" cy="57452"/>
              </a:xfrm>
              <a:custGeom>
                <a:avLst/>
                <a:gdLst>
                  <a:gd name="T0" fmla="*/ 181 w 365"/>
                  <a:gd name="T1" fmla="*/ 0 h 364"/>
                  <a:gd name="T2" fmla="*/ 0 w 365"/>
                  <a:gd name="T3" fmla="*/ 182 h 364"/>
                  <a:gd name="T4" fmla="*/ 181 w 365"/>
                  <a:gd name="T5" fmla="*/ 364 h 364"/>
                  <a:gd name="T6" fmla="*/ 365 w 365"/>
                  <a:gd name="T7" fmla="*/ 182 h 364"/>
                  <a:gd name="T8" fmla="*/ 181 w 365"/>
                  <a:gd name="T9" fmla="*/ 0 h 364"/>
                  <a:gd name="T10" fmla="*/ 181 w 365"/>
                  <a:gd name="T11" fmla="*/ 317 h 364"/>
                  <a:gd name="T12" fmla="*/ 47 w 365"/>
                  <a:gd name="T13" fmla="*/ 182 h 364"/>
                  <a:gd name="T14" fmla="*/ 181 w 365"/>
                  <a:gd name="T15" fmla="*/ 48 h 364"/>
                  <a:gd name="T16" fmla="*/ 318 w 365"/>
                  <a:gd name="T17" fmla="*/ 182 h 364"/>
                  <a:gd name="T18" fmla="*/ 181 w 365"/>
                  <a:gd name="T19" fmla="*/ 317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5" h="364">
                    <a:moveTo>
                      <a:pt x="181" y="0"/>
                    </a:moveTo>
                    <a:cubicBezTo>
                      <a:pt x="82" y="0"/>
                      <a:pt x="0" y="81"/>
                      <a:pt x="0" y="182"/>
                    </a:cubicBezTo>
                    <a:cubicBezTo>
                      <a:pt x="0" y="284"/>
                      <a:pt x="82" y="364"/>
                      <a:pt x="181" y="364"/>
                    </a:cubicBezTo>
                    <a:cubicBezTo>
                      <a:pt x="283" y="364"/>
                      <a:pt x="365" y="284"/>
                      <a:pt x="365" y="182"/>
                    </a:cubicBezTo>
                    <a:cubicBezTo>
                      <a:pt x="365" y="81"/>
                      <a:pt x="283" y="0"/>
                      <a:pt x="181" y="0"/>
                    </a:cubicBezTo>
                    <a:close/>
                    <a:moveTo>
                      <a:pt x="181" y="317"/>
                    </a:moveTo>
                    <a:cubicBezTo>
                      <a:pt x="108" y="317"/>
                      <a:pt x="47" y="258"/>
                      <a:pt x="47" y="182"/>
                    </a:cubicBezTo>
                    <a:cubicBezTo>
                      <a:pt x="47" y="107"/>
                      <a:pt x="108" y="48"/>
                      <a:pt x="181" y="48"/>
                    </a:cubicBezTo>
                    <a:cubicBezTo>
                      <a:pt x="257" y="48"/>
                      <a:pt x="318" y="107"/>
                      <a:pt x="318" y="182"/>
                    </a:cubicBezTo>
                    <a:cubicBezTo>
                      <a:pt x="318" y="258"/>
                      <a:pt x="257" y="317"/>
                      <a:pt x="181" y="317"/>
                    </a:cubicBezTo>
                    <a:close/>
                  </a:path>
                </a:pathLst>
              </a:custGeom>
              <a:noFill/>
              <a:ln w="698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" name="Freeform 8"/>
              <p:cNvSpPr>
                <a:spLocks noEditPoints="1"/>
              </p:cNvSpPr>
              <p:nvPr/>
            </p:nvSpPr>
            <p:spPr bwMode="auto">
              <a:xfrm>
                <a:off x="1896348" y="3711357"/>
                <a:ext cx="57652" cy="57452"/>
              </a:xfrm>
              <a:custGeom>
                <a:avLst/>
                <a:gdLst>
                  <a:gd name="T0" fmla="*/ 184 w 365"/>
                  <a:gd name="T1" fmla="*/ 364 h 364"/>
                  <a:gd name="T2" fmla="*/ 0 w 365"/>
                  <a:gd name="T3" fmla="*/ 182 h 364"/>
                  <a:gd name="T4" fmla="*/ 184 w 365"/>
                  <a:gd name="T5" fmla="*/ 0 h 364"/>
                  <a:gd name="T6" fmla="*/ 365 w 365"/>
                  <a:gd name="T7" fmla="*/ 182 h 364"/>
                  <a:gd name="T8" fmla="*/ 184 w 365"/>
                  <a:gd name="T9" fmla="*/ 364 h 364"/>
                  <a:gd name="T10" fmla="*/ 184 w 365"/>
                  <a:gd name="T11" fmla="*/ 48 h 364"/>
                  <a:gd name="T12" fmla="*/ 47 w 365"/>
                  <a:gd name="T13" fmla="*/ 182 h 364"/>
                  <a:gd name="T14" fmla="*/ 184 w 365"/>
                  <a:gd name="T15" fmla="*/ 317 h 364"/>
                  <a:gd name="T16" fmla="*/ 318 w 365"/>
                  <a:gd name="T17" fmla="*/ 182 h 364"/>
                  <a:gd name="T18" fmla="*/ 184 w 365"/>
                  <a:gd name="T19" fmla="*/ 4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5" h="364">
                    <a:moveTo>
                      <a:pt x="184" y="364"/>
                    </a:moveTo>
                    <a:cubicBezTo>
                      <a:pt x="82" y="364"/>
                      <a:pt x="0" y="284"/>
                      <a:pt x="0" y="182"/>
                    </a:cubicBezTo>
                    <a:cubicBezTo>
                      <a:pt x="0" y="81"/>
                      <a:pt x="82" y="0"/>
                      <a:pt x="184" y="0"/>
                    </a:cubicBezTo>
                    <a:cubicBezTo>
                      <a:pt x="283" y="0"/>
                      <a:pt x="365" y="81"/>
                      <a:pt x="365" y="182"/>
                    </a:cubicBezTo>
                    <a:cubicBezTo>
                      <a:pt x="365" y="284"/>
                      <a:pt x="283" y="364"/>
                      <a:pt x="184" y="364"/>
                    </a:cubicBezTo>
                    <a:close/>
                    <a:moveTo>
                      <a:pt x="184" y="48"/>
                    </a:moveTo>
                    <a:cubicBezTo>
                      <a:pt x="108" y="48"/>
                      <a:pt x="47" y="107"/>
                      <a:pt x="47" y="182"/>
                    </a:cubicBezTo>
                    <a:cubicBezTo>
                      <a:pt x="47" y="258"/>
                      <a:pt x="108" y="317"/>
                      <a:pt x="184" y="317"/>
                    </a:cubicBezTo>
                    <a:cubicBezTo>
                      <a:pt x="257" y="317"/>
                      <a:pt x="318" y="258"/>
                      <a:pt x="318" y="182"/>
                    </a:cubicBezTo>
                    <a:cubicBezTo>
                      <a:pt x="318" y="107"/>
                      <a:pt x="257" y="48"/>
                      <a:pt x="184" y="48"/>
                    </a:cubicBezTo>
                    <a:close/>
                  </a:path>
                </a:pathLst>
              </a:custGeom>
              <a:noFill/>
              <a:ln w="698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864482" y="3641948"/>
                <a:ext cx="245572" cy="88516"/>
              </a:xfrm>
              <a:custGeom>
                <a:avLst/>
                <a:gdLst>
                  <a:gd name="T0" fmla="*/ 14 w 1556"/>
                  <a:gd name="T1" fmla="*/ 0 h 561"/>
                  <a:gd name="T2" fmla="*/ 14 w 1556"/>
                  <a:gd name="T3" fmla="*/ 80 h 561"/>
                  <a:gd name="T4" fmla="*/ 505 w 1556"/>
                  <a:gd name="T5" fmla="*/ 106 h 561"/>
                  <a:gd name="T6" fmla="*/ 505 w 1556"/>
                  <a:gd name="T7" fmla="*/ 123 h 561"/>
                  <a:gd name="T8" fmla="*/ 505 w 1556"/>
                  <a:gd name="T9" fmla="*/ 356 h 561"/>
                  <a:gd name="T10" fmla="*/ 486 w 1556"/>
                  <a:gd name="T11" fmla="*/ 356 h 561"/>
                  <a:gd name="T12" fmla="*/ 486 w 1556"/>
                  <a:gd name="T13" fmla="*/ 316 h 561"/>
                  <a:gd name="T14" fmla="*/ 486 w 1556"/>
                  <a:gd name="T15" fmla="*/ 217 h 561"/>
                  <a:gd name="T16" fmla="*/ 486 w 1556"/>
                  <a:gd name="T17" fmla="*/ 201 h 561"/>
                  <a:gd name="T18" fmla="*/ 486 w 1556"/>
                  <a:gd name="T19" fmla="*/ 120 h 561"/>
                  <a:gd name="T20" fmla="*/ 458 w 1556"/>
                  <a:gd name="T21" fmla="*/ 120 h 561"/>
                  <a:gd name="T22" fmla="*/ 316 w 1556"/>
                  <a:gd name="T23" fmla="*/ 120 h 561"/>
                  <a:gd name="T24" fmla="*/ 316 w 1556"/>
                  <a:gd name="T25" fmla="*/ 201 h 561"/>
                  <a:gd name="T26" fmla="*/ 0 w 1556"/>
                  <a:gd name="T27" fmla="*/ 201 h 561"/>
                  <a:gd name="T28" fmla="*/ 0 w 1556"/>
                  <a:gd name="T29" fmla="*/ 316 h 561"/>
                  <a:gd name="T30" fmla="*/ 57 w 1556"/>
                  <a:gd name="T31" fmla="*/ 316 h 561"/>
                  <a:gd name="T32" fmla="*/ 57 w 1556"/>
                  <a:gd name="T33" fmla="*/ 318 h 561"/>
                  <a:gd name="T34" fmla="*/ 57 w 1556"/>
                  <a:gd name="T35" fmla="*/ 455 h 561"/>
                  <a:gd name="T36" fmla="*/ 57 w 1556"/>
                  <a:gd name="T37" fmla="*/ 493 h 561"/>
                  <a:gd name="T38" fmla="*/ 40 w 1556"/>
                  <a:gd name="T39" fmla="*/ 493 h 561"/>
                  <a:gd name="T40" fmla="*/ 40 w 1556"/>
                  <a:gd name="T41" fmla="*/ 561 h 561"/>
                  <a:gd name="T42" fmla="*/ 184 w 1556"/>
                  <a:gd name="T43" fmla="*/ 561 h 561"/>
                  <a:gd name="T44" fmla="*/ 385 w 1556"/>
                  <a:gd name="T45" fmla="*/ 415 h 561"/>
                  <a:gd name="T46" fmla="*/ 583 w 1556"/>
                  <a:gd name="T47" fmla="*/ 561 h 561"/>
                  <a:gd name="T48" fmla="*/ 826 w 1556"/>
                  <a:gd name="T49" fmla="*/ 561 h 561"/>
                  <a:gd name="T50" fmla="*/ 1025 w 1556"/>
                  <a:gd name="T51" fmla="*/ 415 h 561"/>
                  <a:gd name="T52" fmla="*/ 1226 w 1556"/>
                  <a:gd name="T53" fmla="*/ 561 h 561"/>
                  <a:gd name="T54" fmla="*/ 1263 w 1556"/>
                  <a:gd name="T55" fmla="*/ 561 h 561"/>
                  <a:gd name="T56" fmla="*/ 1280 w 1556"/>
                  <a:gd name="T57" fmla="*/ 561 h 561"/>
                  <a:gd name="T58" fmla="*/ 1280 w 1556"/>
                  <a:gd name="T59" fmla="*/ 392 h 561"/>
                  <a:gd name="T60" fmla="*/ 1556 w 1556"/>
                  <a:gd name="T61" fmla="*/ 182 h 561"/>
                  <a:gd name="T62" fmla="*/ 1556 w 1556"/>
                  <a:gd name="T63" fmla="*/ 0 h 561"/>
                  <a:gd name="T64" fmla="*/ 14 w 1556"/>
                  <a:gd name="T65" fmla="*/ 0 h 561"/>
                  <a:gd name="T66" fmla="*/ 14 w 1556"/>
                  <a:gd name="T67" fmla="*/ 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56" h="561">
                    <a:moveTo>
                      <a:pt x="14" y="0"/>
                    </a:moveTo>
                    <a:cubicBezTo>
                      <a:pt x="14" y="80"/>
                      <a:pt x="14" y="80"/>
                      <a:pt x="14" y="80"/>
                    </a:cubicBezTo>
                    <a:cubicBezTo>
                      <a:pt x="505" y="106"/>
                      <a:pt x="505" y="106"/>
                      <a:pt x="505" y="106"/>
                    </a:cubicBezTo>
                    <a:cubicBezTo>
                      <a:pt x="505" y="123"/>
                      <a:pt x="505" y="123"/>
                      <a:pt x="505" y="123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486" y="356"/>
                      <a:pt x="486" y="356"/>
                      <a:pt x="486" y="356"/>
                    </a:cubicBezTo>
                    <a:cubicBezTo>
                      <a:pt x="486" y="316"/>
                      <a:pt x="486" y="316"/>
                      <a:pt x="486" y="316"/>
                    </a:cubicBezTo>
                    <a:cubicBezTo>
                      <a:pt x="486" y="217"/>
                      <a:pt x="486" y="217"/>
                      <a:pt x="486" y="217"/>
                    </a:cubicBezTo>
                    <a:cubicBezTo>
                      <a:pt x="486" y="201"/>
                      <a:pt x="486" y="201"/>
                      <a:pt x="486" y="201"/>
                    </a:cubicBezTo>
                    <a:cubicBezTo>
                      <a:pt x="486" y="120"/>
                      <a:pt x="486" y="120"/>
                      <a:pt x="486" y="120"/>
                    </a:cubicBezTo>
                    <a:cubicBezTo>
                      <a:pt x="458" y="120"/>
                      <a:pt x="458" y="120"/>
                      <a:pt x="458" y="120"/>
                    </a:cubicBezTo>
                    <a:cubicBezTo>
                      <a:pt x="316" y="120"/>
                      <a:pt x="316" y="120"/>
                      <a:pt x="316" y="120"/>
                    </a:cubicBezTo>
                    <a:cubicBezTo>
                      <a:pt x="316" y="201"/>
                      <a:pt x="316" y="201"/>
                      <a:pt x="316" y="201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57" y="316"/>
                      <a:pt x="57" y="316"/>
                      <a:pt x="57" y="316"/>
                    </a:cubicBezTo>
                    <a:cubicBezTo>
                      <a:pt x="57" y="318"/>
                      <a:pt x="57" y="318"/>
                      <a:pt x="57" y="318"/>
                    </a:cubicBezTo>
                    <a:cubicBezTo>
                      <a:pt x="57" y="455"/>
                      <a:pt x="57" y="455"/>
                      <a:pt x="57" y="455"/>
                    </a:cubicBezTo>
                    <a:cubicBezTo>
                      <a:pt x="57" y="493"/>
                      <a:pt x="57" y="493"/>
                      <a:pt x="57" y="493"/>
                    </a:cubicBezTo>
                    <a:cubicBezTo>
                      <a:pt x="40" y="493"/>
                      <a:pt x="40" y="493"/>
                      <a:pt x="40" y="493"/>
                    </a:cubicBezTo>
                    <a:cubicBezTo>
                      <a:pt x="40" y="561"/>
                      <a:pt x="40" y="561"/>
                      <a:pt x="40" y="561"/>
                    </a:cubicBezTo>
                    <a:cubicBezTo>
                      <a:pt x="184" y="561"/>
                      <a:pt x="184" y="561"/>
                      <a:pt x="184" y="561"/>
                    </a:cubicBezTo>
                    <a:cubicBezTo>
                      <a:pt x="210" y="476"/>
                      <a:pt x="290" y="415"/>
                      <a:pt x="385" y="415"/>
                    </a:cubicBezTo>
                    <a:cubicBezTo>
                      <a:pt x="477" y="415"/>
                      <a:pt x="557" y="476"/>
                      <a:pt x="583" y="561"/>
                    </a:cubicBezTo>
                    <a:cubicBezTo>
                      <a:pt x="826" y="561"/>
                      <a:pt x="826" y="561"/>
                      <a:pt x="826" y="561"/>
                    </a:cubicBezTo>
                    <a:cubicBezTo>
                      <a:pt x="852" y="476"/>
                      <a:pt x="933" y="415"/>
                      <a:pt x="1025" y="415"/>
                    </a:cubicBezTo>
                    <a:cubicBezTo>
                      <a:pt x="1119" y="415"/>
                      <a:pt x="1200" y="476"/>
                      <a:pt x="1226" y="561"/>
                    </a:cubicBezTo>
                    <a:cubicBezTo>
                      <a:pt x="1263" y="561"/>
                      <a:pt x="1263" y="561"/>
                      <a:pt x="1263" y="561"/>
                    </a:cubicBezTo>
                    <a:cubicBezTo>
                      <a:pt x="1280" y="561"/>
                      <a:pt x="1280" y="561"/>
                      <a:pt x="1280" y="561"/>
                    </a:cubicBezTo>
                    <a:cubicBezTo>
                      <a:pt x="1280" y="392"/>
                      <a:pt x="1280" y="392"/>
                      <a:pt x="1280" y="392"/>
                    </a:cubicBezTo>
                    <a:cubicBezTo>
                      <a:pt x="1556" y="182"/>
                      <a:pt x="1556" y="182"/>
                      <a:pt x="1556" y="182"/>
                    </a:cubicBezTo>
                    <a:cubicBezTo>
                      <a:pt x="1556" y="0"/>
                      <a:pt x="1556" y="0"/>
                      <a:pt x="155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noFill/>
              <a:ln w="952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3" name="Группа 122"/>
          <p:cNvGrpSpPr/>
          <p:nvPr/>
        </p:nvGrpSpPr>
        <p:grpSpPr>
          <a:xfrm>
            <a:off x="1841487" y="3940080"/>
            <a:ext cx="309530" cy="309530"/>
            <a:chOff x="1841487" y="4097370"/>
            <a:chExt cx="309530" cy="309530"/>
          </a:xfrm>
        </p:grpSpPr>
        <p:sp>
          <p:nvSpPr>
            <p:cNvPr id="91" name="Oval 6"/>
            <p:cNvSpPr>
              <a:spLocks noChangeArrowheads="1"/>
            </p:cNvSpPr>
            <p:nvPr/>
          </p:nvSpPr>
          <p:spPr bwMode="auto">
            <a:xfrm>
              <a:off x="1841487" y="4097370"/>
              <a:ext cx="309530" cy="309530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 noEditPoints="1"/>
            </p:cNvSpPr>
            <p:nvPr/>
          </p:nvSpPr>
          <p:spPr bwMode="auto">
            <a:xfrm rot="21376746">
              <a:off x="1900440" y="4156992"/>
              <a:ext cx="186366" cy="184044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29" y="0"/>
                </a:cxn>
                <a:cxn ang="0">
                  <a:pos x="72" y="50"/>
                </a:cxn>
                <a:cxn ang="0">
                  <a:pos x="72" y="64"/>
                </a:cxn>
                <a:cxn ang="0">
                  <a:pos x="76" y="85"/>
                </a:cxn>
                <a:cxn ang="0">
                  <a:pos x="6" y="154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6" y="183"/>
                </a:cxn>
                <a:cxn ang="0">
                  <a:pos x="9" y="186"/>
                </a:cxn>
                <a:cxn ang="0">
                  <a:pos x="20" y="191"/>
                </a:cxn>
                <a:cxn ang="0">
                  <a:pos x="37" y="186"/>
                </a:cxn>
                <a:cxn ang="0">
                  <a:pos x="107" y="116"/>
                </a:cxn>
                <a:cxn ang="0">
                  <a:pos x="122" y="121"/>
                </a:cxn>
                <a:cxn ang="0">
                  <a:pos x="136" y="122"/>
                </a:cxn>
                <a:cxn ang="0">
                  <a:pos x="193" y="72"/>
                </a:cxn>
                <a:cxn ang="0">
                  <a:pos x="194" y="58"/>
                </a:cxn>
                <a:cxn ang="0">
                  <a:pos x="143" y="1"/>
                </a:cxn>
                <a:cxn ang="0">
                  <a:pos x="59" y="131"/>
                </a:cxn>
                <a:cxn ang="0">
                  <a:pos x="59" y="145"/>
                </a:cxn>
                <a:cxn ang="0">
                  <a:pos x="33" y="173"/>
                </a:cxn>
                <a:cxn ang="0">
                  <a:pos x="18" y="173"/>
                </a:cxn>
                <a:cxn ang="0">
                  <a:pos x="18" y="159"/>
                </a:cxn>
                <a:cxn ang="0">
                  <a:pos x="44" y="131"/>
                </a:cxn>
                <a:cxn ang="0">
                  <a:pos x="59" y="131"/>
                </a:cxn>
                <a:cxn ang="0">
                  <a:pos x="141" y="23"/>
                </a:cxn>
                <a:cxn ang="0">
                  <a:pos x="171" y="67"/>
                </a:cxn>
                <a:cxn ang="0">
                  <a:pos x="128" y="97"/>
                </a:cxn>
                <a:cxn ang="0">
                  <a:pos x="97" y="54"/>
                </a:cxn>
                <a:cxn ang="0">
                  <a:pos x="141" y="23"/>
                </a:cxn>
              </a:cxnLst>
              <a:rect l="0" t="0" r="r" b="b"/>
              <a:pathLst>
                <a:path w="194" h="192">
                  <a:moveTo>
                    <a:pt x="143" y="1"/>
                  </a:moveTo>
                  <a:cubicBezTo>
                    <a:pt x="139" y="0"/>
                    <a:pt x="134" y="0"/>
                    <a:pt x="129" y="0"/>
                  </a:cubicBezTo>
                  <a:cubicBezTo>
                    <a:pt x="100" y="2"/>
                    <a:pt x="77" y="23"/>
                    <a:pt x="72" y="50"/>
                  </a:cubicBezTo>
                  <a:cubicBezTo>
                    <a:pt x="72" y="55"/>
                    <a:pt x="71" y="60"/>
                    <a:pt x="72" y="64"/>
                  </a:cubicBezTo>
                  <a:cubicBezTo>
                    <a:pt x="72" y="72"/>
                    <a:pt x="74" y="79"/>
                    <a:pt x="76" y="85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3" y="157"/>
                    <a:pt x="1" y="161"/>
                    <a:pt x="1" y="165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0" y="172"/>
                    <a:pt x="2" y="178"/>
                    <a:pt x="6" y="183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2" y="189"/>
                    <a:pt x="16" y="190"/>
                    <a:pt x="20" y="191"/>
                  </a:cubicBezTo>
                  <a:cubicBezTo>
                    <a:pt x="26" y="192"/>
                    <a:pt x="33" y="190"/>
                    <a:pt x="37" y="186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12" y="119"/>
                    <a:pt x="117" y="120"/>
                    <a:pt x="122" y="121"/>
                  </a:cubicBezTo>
                  <a:cubicBezTo>
                    <a:pt x="127" y="122"/>
                    <a:pt x="131" y="122"/>
                    <a:pt x="136" y="122"/>
                  </a:cubicBezTo>
                  <a:cubicBezTo>
                    <a:pt x="165" y="120"/>
                    <a:pt x="188" y="99"/>
                    <a:pt x="193" y="72"/>
                  </a:cubicBezTo>
                  <a:cubicBezTo>
                    <a:pt x="194" y="67"/>
                    <a:pt x="194" y="62"/>
                    <a:pt x="194" y="58"/>
                  </a:cubicBezTo>
                  <a:cubicBezTo>
                    <a:pt x="192" y="29"/>
                    <a:pt x="171" y="6"/>
                    <a:pt x="143" y="1"/>
                  </a:cubicBezTo>
                  <a:close/>
                  <a:moveTo>
                    <a:pt x="59" y="131"/>
                  </a:moveTo>
                  <a:cubicBezTo>
                    <a:pt x="63" y="135"/>
                    <a:pt x="63" y="141"/>
                    <a:pt x="59" y="145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29" y="177"/>
                    <a:pt x="22" y="177"/>
                    <a:pt x="18" y="173"/>
                  </a:cubicBezTo>
                  <a:cubicBezTo>
                    <a:pt x="14" y="169"/>
                    <a:pt x="14" y="163"/>
                    <a:pt x="18" y="159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8" y="127"/>
                    <a:pt x="55" y="127"/>
                    <a:pt x="59" y="131"/>
                  </a:cubicBezTo>
                  <a:close/>
                  <a:moveTo>
                    <a:pt x="141" y="23"/>
                  </a:moveTo>
                  <a:cubicBezTo>
                    <a:pt x="161" y="27"/>
                    <a:pt x="175" y="46"/>
                    <a:pt x="171" y="67"/>
                  </a:cubicBezTo>
                  <a:cubicBezTo>
                    <a:pt x="168" y="87"/>
                    <a:pt x="148" y="101"/>
                    <a:pt x="128" y="97"/>
                  </a:cubicBezTo>
                  <a:cubicBezTo>
                    <a:pt x="107" y="94"/>
                    <a:pt x="93" y="74"/>
                    <a:pt x="97" y="54"/>
                  </a:cubicBezTo>
                  <a:cubicBezTo>
                    <a:pt x="101" y="33"/>
                    <a:pt x="120" y="20"/>
                    <a:pt x="141" y="2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4" name="Группа 138"/>
          <p:cNvGrpSpPr/>
          <p:nvPr/>
        </p:nvGrpSpPr>
        <p:grpSpPr>
          <a:xfrm>
            <a:off x="3483013" y="2386500"/>
            <a:ext cx="309530" cy="309530"/>
            <a:chOff x="3494889" y="2332070"/>
            <a:chExt cx="309530" cy="309530"/>
          </a:xfrm>
        </p:grpSpPr>
        <p:sp>
          <p:nvSpPr>
            <p:cNvPr id="65" name="Oval 6"/>
            <p:cNvSpPr>
              <a:spLocks noChangeArrowheads="1"/>
            </p:cNvSpPr>
            <p:nvPr/>
          </p:nvSpPr>
          <p:spPr bwMode="auto">
            <a:xfrm>
              <a:off x="3494889" y="2332070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25" name="Группа 1510"/>
            <p:cNvGrpSpPr/>
            <p:nvPr/>
          </p:nvGrpSpPr>
          <p:grpSpPr>
            <a:xfrm>
              <a:off x="3564923" y="2378675"/>
              <a:ext cx="152235" cy="199221"/>
              <a:chOff x="1508125" y="2543175"/>
              <a:chExt cx="385763" cy="504825"/>
            </a:xfrm>
            <a:noFill/>
          </p:grpSpPr>
          <p:sp>
            <p:nvSpPr>
              <p:cNvPr id="133" name="Freeform 1261"/>
              <p:cNvSpPr>
                <a:spLocks/>
              </p:cNvSpPr>
              <p:nvPr/>
            </p:nvSpPr>
            <p:spPr bwMode="auto">
              <a:xfrm>
                <a:off x="1508125" y="2543175"/>
                <a:ext cx="171450" cy="176213"/>
              </a:xfrm>
              <a:custGeom>
                <a:avLst/>
                <a:gdLst>
                  <a:gd name="T0" fmla="*/ 478 w 478"/>
                  <a:gd name="T1" fmla="*/ 486 h 486"/>
                  <a:gd name="T2" fmla="*/ 478 w 478"/>
                  <a:gd name="T3" fmla="*/ 0 h 486"/>
                  <a:gd name="T4" fmla="*/ 466 w 478"/>
                  <a:gd name="T5" fmla="*/ 0 h 486"/>
                  <a:gd name="T6" fmla="*/ 385 w 478"/>
                  <a:gd name="T7" fmla="*/ 45 h 486"/>
                  <a:gd name="T8" fmla="*/ 354 w 478"/>
                  <a:gd name="T9" fmla="*/ 73 h 486"/>
                  <a:gd name="T10" fmla="*/ 50 w 478"/>
                  <a:gd name="T11" fmla="*/ 377 h 486"/>
                  <a:gd name="T12" fmla="*/ 45 w 478"/>
                  <a:gd name="T13" fmla="*/ 382 h 486"/>
                  <a:gd name="T14" fmla="*/ 0 w 478"/>
                  <a:gd name="T15" fmla="*/ 471 h 486"/>
                  <a:gd name="T16" fmla="*/ 0 w 478"/>
                  <a:gd name="T17" fmla="*/ 486 h 486"/>
                  <a:gd name="T18" fmla="*/ 66 w 478"/>
                  <a:gd name="T19" fmla="*/ 486 h 486"/>
                  <a:gd name="T20" fmla="*/ 478 w 478"/>
                  <a:gd name="T21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486">
                    <a:moveTo>
                      <a:pt x="478" y="486"/>
                    </a:moveTo>
                    <a:lnTo>
                      <a:pt x="478" y="0"/>
                    </a:lnTo>
                    <a:lnTo>
                      <a:pt x="466" y="0"/>
                    </a:lnTo>
                    <a:cubicBezTo>
                      <a:pt x="448" y="3"/>
                      <a:pt x="417" y="13"/>
                      <a:pt x="385" y="45"/>
                    </a:cubicBezTo>
                    <a:cubicBezTo>
                      <a:pt x="375" y="54"/>
                      <a:pt x="364" y="64"/>
                      <a:pt x="354" y="73"/>
                    </a:cubicBezTo>
                    <a:lnTo>
                      <a:pt x="50" y="377"/>
                    </a:lnTo>
                    <a:cubicBezTo>
                      <a:pt x="48" y="379"/>
                      <a:pt x="47" y="380"/>
                      <a:pt x="45" y="382"/>
                    </a:cubicBezTo>
                    <a:cubicBezTo>
                      <a:pt x="8" y="420"/>
                      <a:pt x="1" y="456"/>
                      <a:pt x="0" y="471"/>
                    </a:cubicBezTo>
                    <a:lnTo>
                      <a:pt x="0" y="486"/>
                    </a:lnTo>
                    <a:lnTo>
                      <a:pt x="66" y="486"/>
                    </a:lnTo>
                    <a:lnTo>
                      <a:pt x="478" y="48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1262"/>
              <p:cNvSpPr>
                <a:spLocks noEditPoints="1"/>
              </p:cNvSpPr>
              <p:nvPr/>
            </p:nvSpPr>
            <p:spPr bwMode="auto">
              <a:xfrm>
                <a:off x="1508125" y="2543175"/>
                <a:ext cx="385763" cy="504825"/>
              </a:xfrm>
              <a:custGeom>
                <a:avLst/>
                <a:gdLst>
                  <a:gd name="T0" fmla="*/ 976 w 1072"/>
                  <a:gd name="T1" fmla="*/ 0 h 1400"/>
                  <a:gd name="T2" fmla="*/ 518 w 1072"/>
                  <a:gd name="T3" fmla="*/ 0 h 1400"/>
                  <a:gd name="T4" fmla="*/ 518 w 1072"/>
                  <a:gd name="T5" fmla="*/ 16 h 1400"/>
                  <a:gd name="T6" fmla="*/ 518 w 1072"/>
                  <a:gd name="T7" fmla="*/ 66 h 1400"/>
                  <a:gd name="T8" fmla="*/ 518 w 1072"/>
                  <a:gd name="T9" fmla="*/ 527 h 1400"/>
                  <a:gd name="T10" fmla="*/ 302 w 1072"/>
                  <a:gd name="T11" fmla="*/ 527 h 1400"/>
                  <a:gd name="T12" fmla="*/ 43 w 1072"/>
                  <a:gd name="T13" fmla="*/ 527 h 1400"/>
                  <a:gd name="T14" fmla="*/ 0 w 1072"/>
                  <a:gd name="T15" fmla="*/ 527 h 1400"/>
                  <a:gd name="T16" fmla="*/ 0 w 1072"/>
                  <a:gd name="T17" fmla="*/ 1102 h 1400"/>
                  <a:gd name="T18" fmla="*/ 0 w 1072"/>
                  <a:gd name="T19" fmla="*/ 1245 h 1400"/>
                  <a:gd name="T20" fmla="*/ 0 w 1072"/>
                  <a:gd name="T21" fmla="*/ 1303 h 1400"/>
                  <a:gd name="T22" fmla="*/ 95 w 1072"/>
                  <a:gd name="T23" fmla="*/ 1400 h 1400"/>
                  <a:gd name="T24" fmla="*/ 976 w 1072"/>
                  <a:gd name="T25" fmla="*/ 1400 h 1400"/>
                  <a:gd name="T26" fmla="*/ 1071 w 1072"/>
                  <a:gd name="T27" fmla="*/ 1310 h 1400"/>
                  <a:gd name="T28" fmla="*/ 1072 w 1072"/>
                  <a:gd name="T29" fmla="*/ 1277 h 1400"/>
                  <a:gd name="T30" fmla="*/ 1072 w 1072"/>
                  <a:gd name="T31" fmla="*/ 1251 h 1400"/>
                  <a:gd name="T32" fmla="*/ 1072 w 1072"/>
                  <a:gd name="T33" fmla="*/ 1248 h 1400"/>
                  <a:gd name="T34" fmla="*/ 1072 w 1072"/>
                  <a:gd name="T35" fmla="*/ 494 h 1400"/>
                  <a:gd name="T36" fmla="*/ 1072 w 1072"/>
                  <a:gd name="T37" fmla="*/ 464 h 1400"/>
                  <a:gd name="T38" fmla="*/ 1072 w 1072"/>
                  <a:gd name="T39" fmla="*/ 442 h 1400"/>
                  <a:gd name="T40" fmla="*/ 1072 w 1072"/>
                  <a:gd name="T41" fmla="*/ 431 h 1400"/>
                  <a:gd name="T42" fmla="*/ 1072 w 1072"/>
                  <a:gd name="T43" fmla="*/ 97 h 1400"/>
                  <a:gd name="T44" fmla="*/ 976 w 1072"/>
                  <a:gd name="T45" fmla="*/ 0 h 1400"/>
                  <a:gd name="T46" fmla="*/ 624 w 1072"/>
                  <a:gd name="T47" fmla="*/ 198 h 1400"/>
                  <a:gd name="T48" fmla="*/ 624 w 1072"/>
                  <a:gd name="T49" fmla="*/ 198 h 1400"/>
                  <a:gd name="T50" fmla="*/ 941 w 1072"/>
                  <a:gd name="T51" fmla="*/ 198 h 1400"/>
                  <a:gd name="T52" fmla="*/ 941 w 1072"/>
                  <a:gd name="T53" fmla="*/ 260 h 1400"/>
                  <a:gd name="T54" fmla="*/ 624 w 1072"/>
                  <a:gd name="T55" fmla="*/ 260 h 1400"/>
                  <a:gd name="T56" fmla="*/ 624 w 1072"/>
                  <a:gd name="T57" fmla="*/ 198 h 1400"/>
                  <a:gd name="T58" fmla="*/ 624 w 1072"/>
                  <a:gd name="T59" fmla="*/ 376 h 1400"/>
                  <a:gd name="T60" fmla="*/ 624 w 1072"/>
                  <a:gd name="T61" fmla="*/ 376 h 1400"/>
                  <a:gd name="T62" fmla="*/ 941 w 1072"/>
                  <a:gd name="T63" fmla="*/ 376 h 1400"/>
                  <a:gd name="T64" fmla="*/ 941 w 1072"/>
                  <a:gd name="T65" fmla="*/ 437 h 1400"/>
                  <a:gd name="T66" fmla="*/ 624 w 1072"/>
                  <a:gd name="T67" fmla="*/ 437 h 1400"/>
                  <a:gd name="T68" fmla="*/ 624 w 1072"/>
                  <a:gd name="T69" fmla="*/ 376 h 1400"/>
                  <a:gd name="T70" fmla="*/ 666 w 1072"/>
                  <a:gd name="T71" fmla="*/ 1192 h 1400"/>
                  <a:gd name="T72" fmla="*/ 666 w 1072"/>
                  <a:gd name="T73" fmla="*/ 1192 h 1400"/>
                  <a:gd name="T74" fmla="*/ 116 w 1072"/>
                  <a:gd name="T75" fmla="*/ 1192 h 1400"/>
                  <a:gd name="T76" fmla="*/ 116 w 1072"/>
                  <a:gd name="T77" fmla="*/ 1130 h 1400"/>
                  <a:gd name="T78" fmla="*/ 666 w 1072"/>
                  <a:gd name="T79" fmla="*/ 1130 h 1400"/>
                  <a:gd name="T80" fmla="*/ 666 w 1072"/>
                  <a:gd name="T81" fmla="*/ 1192 h 1400"/>
                  <a:gd name="T82" fmla="*/ 666 w 1072"/>
                  <a:gd name="T83" fmla="*/ 1009 h 1400"/>
                  <a:gd name="T84" fmla="*/ 666 w 1072"/>
                  <a:gd name="T85" fmla="*/ 1009 h 1400"/>
                  <a:gd name="T86" fmla="*/ 116 w 1072"/>
                  <a:gd name="T87" fmla="*/ 1009 h 1400"/>
                  <a:gd name="T88" fmla="*/ 116 w 1072"/>
                  <a:gd name="T89" fmla="*/ 948 h 1400"/>
                  <a:gd name="T90" fmla="*/ 666 w 1072"/>
                  <a:gd name="T91" fmla="*/ 948 h 1400"/>
                  <a:gd name="T92" fmla="*/ 666 w 1072"/>
                  <a:gd name="T93" fmla="*/ 1009 h 1400"/>
                  <a:gd name="T94" fmla="*/ 666 w 1072"/>
                  <a:gd name="T95" fmla="*/ 827 h 1400"/>
                  <a:gd name="T96" fmla="*/ 666 w 1072"/>
                  <a:gd name="T97" fmla="*/ 827 h 1400"/>
                  <a:gd name="T98" fmla="*/ 116 w 1072"/>
                  <a:gd name="T99" fmla="*/ 827 h 1400"/>
                  <a:gd name="T100" fmla="*/ 116 w 1072"/>
                  <a:gd name="T101" fmla="*/ 765 h 1400"/>
                  <a:gd name="T102" fmla="*/ 666 w 1072"/>
                  <a:gd name="T103" fmla="*/ 765 h 1400"/>
                  <a:gd name="T104" fmla="*/ 666 w 1072"/>
                  <a:gd name="T105" fmla="*/ 827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18" y="0"/>
                    </a:lnTo>
                    <a:lnTo>
                      <a:pt x="518" y="16"/>
                    </a:lnTo>
                    <a:lnTo>
                      <a:pt x="518" y="66"/>
                    </a:lnTo>
                    <a:lnTo>
                      <a:pt x="518" y="527"/>
                    </a:lnTo>
                    <a:lnTo>
                      <a:pt x="302" y="527"/>
                    </a:lnTo>
                    <a:lnTo>
                      <a:pt x="43" y="527"/>
                    </a:lnTo>
                    <a:lnTo>
                      <a:pt x="0" y="527"/>
                    </a:lnTo>
                    <a:lnTo>
                      <a:pt x="0" y="1102"/>
                    </a:lnTo>
                    <a:lnTo>
                      <a:pt x="0" y="1245"/>
                    </a:lnTo>
                    <a:lnTo>
                      <a:pt x="0" y="1303"/>
                    </a:lnTo>
                    <a:cubicBezTo>
                      <a:pt x="0" y="1356"/>
                      <a:pt x="42" y="1400"/>
                      <a:pt x="95" y="1400"/>
                    </a:cubicBezTo>
                    <a:lnTo>
                      <a:pt x="976" y="1400"/>
                    </a:lnTo>
                    <a:cubicBezTo>
                      <a:pt x="1026" y="1400"/>
                      <a:pt x="1067" y="1360"/>
                      <a:pt x="1071" y="1310"/>
                    </a:cubicBezTo>
                    <a:lnTo>
                      <a:pt x="1072" y="1277"/>
                    </a:lnTo>
                    <a:lnTo>
                      <a:pt x="1072" y="1251"/>
                    </a:lnTo>
                    <a:lnTo>
                      <a:pt x="1072" y="1248"/>
                    </a:lnTo>
                    <a:lnTo>
                      <a:pt x="1072" y="494"/>
                    </a:lnTo>
                    <a:lnTo>
                      <a:pt x="1072" y="464"/>
                    </a:lnTo>
                    <a:lnTo>
                      <a:pt x="1072" y="442"/>
                    </a:lnTo>
                    <a:lnTo>
                      <a:pt x="1072" y="431"/>
                    </a:lnTo>
                    <a:lnTo>
                      <a:pt x="1072" y="97"/>
                    </a:lnTo>
                    <a:cubicBezTo>
                      <a:pt x="1072" y="43"/>
                      <a:pt x="1029" y="0"/>
                      <a:pt x="976" y="0"/>
                    </a:cubicBezTo>
                    <a:close/>
                    <a:moveTo>
                      <a:pt x="624" y="198"/>
                    </a:moveTo>
                    <a:lnTo>
                      <a:pt x="624" y="198"/>
                    </a:lnTo>
                    <a:lnTo>
                      <a:pt x="941" y="198"/>
                    </a:lnTo>
                    <a:lnTo>
                      <a:pt x="941" y="260"/>
                    </a:lnTo>
                    <a:lnTo>
                      <a:pt x="624" y="260"/>
                    </a:lnTo>
                    <a:lnTo>
                      <a:pt x="624" y="198"/>
                    </a:lnTo>
                    <a:close/>
                    <a:moveTo>
                      <a:pt x="624" y="376"/>
                    </a:moveTo>
                    <a:lnTo>
                      <a:pt x="624" y="376"/>
                    </a:lnTo>
                    <a:lnTo>
                      <a:pt x="941" y="376"/>
                    </a:lnTo>
                    <a:lnTo>
                      <a:pt x="941" y="437"/>
                    </a:lnTo>
                    <a:lnTo>
                      <a:pt x="624" y="437"/>
                    </a:lnTo>
                    <a:lnTo>
                      <a:pt x="624" y="376"/>
                    </a:lnTo>
                    <a:close/>
                    <a:moveTo>
                      <a:pt x="666" y="1192"/>
                    </a:moveTo>
                    <a:lnTo>
                      <a:pt x="666" y="1192"/>
                    </a:lnTo>
                    <a:lnTo>
                      <a:pt x="116" y="1192"/>
                    </a:lnTo>
                    <a:lnTo>
                      <a:pt x="116" y="1130"/>
                    </a:lnTo>
                    <a:lnTo>
                      <a:pt x="666" y="1130"/>
                    </a:lnTo>
                    <a:lnTo>
                      <a:pt x="666" y="1192"/>
                    </a:lnTo>
                    <a:close/>
                    <a:moveTo>
                      <a:pt x="666" y="1009"/>
                    </a:moveTo>
                    <a:lnTo>
                      <a:pt x="666" y="1009"/>
                    </a:lnTo>
                    <a:lnTo>
                      <a:pt x="116" y="1009"/>
                    </a:lnTo>
                    <a:lnTo>
                      <a:pt x="116" y="948"/>
                    </a:lnTo>
                    <a:lnTo>
                      <a:pt x="666" y="948"/>
                    </a:lnTo>
                    <a:lnTo>
                      <a:pt x="666" y="1009"/>
                    </a:lnTo>
                    <a:close/>
                    <a:moveTo>
                      <a:pt x="666" y="827"/>
                    </a:moveTo>
                    <a:lnTo>
                      <a:pt x="666" y="827"/>
                    </a:lnTo>
                    <a:lnTo>
                      <a:pt x="116" y="827"/>
                    </a:lnTo>
                    <a:lnTo>
                      <a:pt x="116" y="765"/>
                    </a:lnTo>
                    <a:lnTo>
                      <a:pt x="666" y="765"/>
                    </a:lnTo>
                    <a:lnTo>
                      <a:pt x="666" y="82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6" name="Группа 146"/>
          <p:cNvGrpSpPr/>
          <p:nvPr/>
        </p:nvGrpSpPr>
        <p:grpSpPr>
          <a:xfrm>
            <a:off x="3483013" y="3072300"/>
            <a:ext cx="309530" cy="309530"/>
            <a:chOff x="3494889" y="3017870"/>
            <a:chExt cx="309530" cy="309530"/>
          </a:xfrm>
        </p:grpSpPr>
        <p:sp>
          <p:nvSpPr>
            <p:cNvPr id="66" name="Oval 6"/>
            <p:cNvSpPr>
              <a:spLocks noChangeArrowheads="1"/>
            </p:cNvSpPr>
            <p:nvPr/>
          </p:nvSpPr>
          <p:spPr bwMode="auto">
            <a:xfrm>
              <a:off x="3494889" y="3017870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27" name="Группа 1348"/>
            <p:cNvGrpSpPr/>
            <p:nvPr/>
          </p:nvGrpSpPr>
          <p:grpSpPr>
            <a:xfrm>
              <a:off x="3550596" y="3074117"/>
              <a:ext cx="190819" cy="189036"/>
              <a:chOff x="9118600" y="2447925"/>
              <a:chExt cx="509588" cy="504825"/>
            </a:xfrm>
            <a:noFill/>
          </p:grpSpPr>
          <p:sp>
            <p:nvSpPr>
              <p:cNvPr id="136" name="Freeform 635"/>
              <p:cNvSpPr>
                <a:spLocks noEditPoints="1"/>
              </p:cNvSpPr>
              <p:nvPr/>
            </p:nvSpPr>
            <p:spPr bwMode="auto">
              <a:xfrm>
                <a:off x="9404350" y="2740025"/>
                <a:ext cx="217488" cy="212725"/>
              </a:xfrm>
              <a:custGeom>
                <a:avLst/>
                <a:gdLst>
                  <a:gd name="T0" fmla="*/ 133 w 602"/>
                  <a:gd name="T1" fmla="*/ 5 h 590"/>
                  <a:gd name="T2" fmla="*/ 151 w 602"/>
                  <a:gd name="T3" fmla="*/ 43 h 590"/>
                  <a:gd name="T4" fmla="*/ 112 w 602"/>
                  <a:gd name="T5" fmla="*/ 82 h 590"/>
                  <a:gd name="T6" fmla="*/ 75 w 602"/>
                  <a:gd name="T7" fmla="*/ 119 h 590"/>
                  <a:gd name="T8" fmla="*/ 0 w 602"/>
                  <a:gd name="T9" fmla="*/ 167 h 590"/>
                  <a:gd name="T10" fmla="*/ 248 w 602"/>
                  <a:gd name="T11" fmla="*/ 416 h 590"/>
                  <a:gd name="T12" fmla="*/ 366 w 602"/>
                  <a:gd name="T13" fmla="*/ 573 h 590"/>
                  <a:gd name="T14" fmla="*/ 428 w 602"/>
                  <a:gd name="T15" fmla="*/ 590 h 590"/>
                  <a:gd name="T16" fmla="*/ 602 w 602"/>
                  <a:gd name="T17" fmla="*/ 416 h 590"/>
                  <a:gd name="T18" fmla="*/ 585 w 602"/>
                  <a:gd name="T19" fmla="*/ 352 h 590"/>
                  <a:gd name="T20" fmla="*/ 429 w 602"/>
                  <a:gd name="T21" fmla="*/ 235 h 590"/>
                  <a:gd name="T22" fmla="*/ 194 w 602"/>
                  <a:gd name="T23" fmla="*/ 0 h 590"/>
                  <a:gd name="T24" fmla="*/ 170 w 602"/>
                  <a:gd name="T25" fmla="*/ 24 h 590"/>
                  <a:gd name="T26" fmla="*/ 133 w 602"/>
                  <a:gd name="T27" fmla="*/ 5 h 590"/>
                  <a:gd name="T28" fmla="*/ 412 w 602"/>
                  <a:gd name="T29" fmla="*/ 324 h 590"/>
                  <a:gd name="T30" fmla="*/ 412 w 602"/>
                  <a:gd name="T31" fmla="*/ 324 h 590"/>
                  <a:gd name="T32" fmla="*/ 485 w 602"/>
                  <a:gd name="T33" fmla="*/ 398 h 590"/>
                  <a:gd name="T34" fmla="*/ 412 w 602"/>
                  <a:gd name="T35" fmla="*/ 471 h 590"/>
                  <a:gd name="T36" fmla="*/ 338 w 602"/>
                  <a:gd name="T37" fmla="*/ 398 h 590"/>
                  <a:gd name="T38" fmla="*/ 412 w 602"/>
                  <a:gd name="T39" fmla="*/ 32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2" h="590">
                    <a:moveTo>
                      <a:pt x="133" y="5"/>
                    </a:moveTo>
                    <a:lnTo>
                      <a:pt x="151" y="43"/>
                    </a:lnTo>
                    <a:lnTo>
                      <a:pt x="112" y="82"/>
                    </a:lnTo>
                    <a:lnTo>
                      <a:pt x="75" y="119"/>
                    </a:lnTo>
                    <a:cubicBezTo>
                      <a:pt x="53" y="140"/>
                      <a:pt x="28" y="157"/>
                      <a:pt x="0" y="167"/>
                    </a:cubicBezTo>
                    <a:lnTo>
                      <a:pt x="248" y="416"/>
                    </a:lnTo>
                    <a:lnTo>
                      <a:pt x="366" y="573"/>
                    </a:lnTo>
                    <a:lnTo>
                      <a:pt x="428" y="590"/>
                    </a:lnTo>
                    <a:lnTo>
                      <a:pt x="602" y="416"/>
                    </a:lnTo>
                    <a:lnTo>
                      <a:pt x="585" y="352"/>
                    </a:lnTo>
                    <a:lnTo>
                      <a:pt x="429" y="235"/>
                    </a:lnTo>
                    <a:lnTo>
                      <a:pt x="194" y="0"/>
                    </a:lnTo>
                    <a:lnTo>
                      <a:pt x="170" y="24"/>
                    </a:lnTo>
                    <a:lnTo>
                      <a:pt x="133" y="5"/>
                    </a:lnTo>
                    <a:close/>
                    <a:moveTo>
                      <a:pt x="412" y="324"/>
                    </a:moveTo>
                    <a:lnTo>
                      <a:pt x="412" y="324"/>
                    </a:lnTo>
                    <a:cubicBezTo>
                      <a:pt x="452" y="324"/>
                      <a:pt x="485" y="357"/>
                      <a:pt x="485" y="398"/>
                    </a:cubicBezTo>
                    <a:cubicBezTo>
                      <a:pt x="485" y="438"/>
                      <a:pt x="452" y="471"/>
                      <a:pt x="412" y="471"/>
                    </a:cubicBezTo>
                    <a:cubicBezTo>
                      <a:pt x="371" y="471"/>
                      <a:pt x="338" y="438"/>
                      <a:pt x="338" y="398"/>
                    </a:cubicBezTo>
                    <a:cubicBezTo>
                      <a:pt x="338" y="357"/>
                      <a:pt x="371" y="324"/>
                      <a:pt x="412" y="32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636"/>
              <p:cNvSpPr>
                <a:spLocks/>
              </p:cNvSpPr>
              <p:nvPr/>
            </p:nvSpPr>
            <p:spPr bwMode="auto">
              <a:xfrm>
                <a:off x="9118600" y="2447925"/>
                <a:ext cx="227013" cy="227013"/>
              </a:xfrm>
              <a:custGeom>
                <a:avLst/>
                <a:gdLst>
                  <a:gd name="T0" fmla="*/ 510 w 627"/>
                  <a:gd name="T1" fmla="*/ 497 h 629"/>
                  <a:gd name="T2" fmla="*/ 551 w 627"/>
                  <a:gd name="T3" fmla="*/ 457 h 629"/>
                  <a:gd name="T4" fmla="*/ 587 w 627"/>
                  <a:gd name="T5" fmla="*/ 476 h 629"/>
                  <a:gd name="T6" fmla="*/ 568 w 627"/>
                  <a:gd name="T7" fmla="*/ 439 h 629"/>
                  <a:gd name="T8" fmla="*/ 609 w 627"/>
                  <a:gd name="T9" fmla="*/ 399 h 629"/>
                  <a:gd name="T10" fmla="*/ 613 w 627"/>
                  <a:gd name="T11" fmla="*/ 395 h 629"/>
                  <a:gd name="T12" fmla="*/ 627 w 627"/>
                  <a:gd name="T13" fmla="*/ 327 h 629"/>
                  <a:gd name="T14" fmla="*/ 301 w 627"/>
                  <a:gd name="T15" fmla="*/ 2 h 629"/>
                  <a:gd name="T16" fmla="*/ 272 w 627"/>
                  <a:gd name="T17" fmla="*/ 31 h 629"/>
                  <a:gd name="T18" fmla="*/ 394 w 627"/>
                  <a:gd name="T19" fmla="*/ 225 h 629"/>
                  <a:gd name="T20" fmla="*/ 223 w 627"/>
                  <a:gd name="T21" fmla="*/ 396 h 629"/>
                  <a:gd name="T22" fmla="*/ 29 w 627"/>
                  <a:gd name="T23" fmla="*/ 273 h 629"/>
                  <a:gd name="T24" fmla="*/ 0 w 627"/>
                  <a:gd name="T25" fmla="*/ 303 h 629"/>
                  <a:gd name="T26" fmla="*/ 325 w 627"/>
                  <a:gd name="T27" fmla="*/ 629 h 629"/>
                  <a:gd name="T28" fmla="*/ 420 w 627"/>
                  <a:gd name="T29" fmla="*/ 603 h 629"/>
                  <a:gd name="T30" fmla="*/ 426 w 627"/>
                  <a:gd name="T31" fmla="*/ 609 h 629"/>
                  <a:gd name="T32" fmla="*/ 474 w 627"/>
                  <a:gd name="T33" fmla="*/ 534 h 629"/>
                  <a:gd name="T34" fmla="*/ 510 w 627"/>
                  <a:gd name="T35" fmla="*/ 497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7" h="629">
                    <a:moveTo>
                      <a:pt x="510" y="497"/>
                    </a:moveTo>
                    <a:lnTo>
                      <a:pt x="551" y="457"/>
                    </a:lnTo>
                    <a:lnTo>
                      <a:pt x="587" y="476"/>
                    </a:lnTo>
                    <a:lnTo>
                      <a:pt x="568" y="439"/>
                    </a:lnTo>
                    <a:lnTo>
                      <a:pt x="609" y="399"/>
                    </a:lnTo>
                    <a:lnTo>
                      <a:pt x="613" y="395"/>
                    </a:lnTo>
                    <a:cubicBezTo>
                      <a:pt x="622" y="372"/>
                      <a:pt x="627" y="349"/>
                      <a:pt x="627" y="327"/>
                    </a:cubicBezTo>
                    <a:cubicBezTo>
                      <a:pt x="627" y="161"/>
                      <a:pt x="468" y="0"/>
                      <a:pt x="301" y="2"/>
                    </a:cubicBezTo>
                    <a:cubicBezTo>
                      <a:pt x="301" y="2"/>
                      <a:pt x="282" y="21"/>
                      <a:pt x="272" y="31"/>
                    </a:cubicBezTo>
                    <a:cubicBezTo>
                      <a:pt x="405" y="164"/>
                      <a:pt x="394" y="143"/>
                      <a:pt x="394" y="225"/>
                    </a:cubicBezTo>
                    <a:cubicBezTo>
                      <a:pt x="394" y="291"/>
                      <a:pt x="288" y="396"/>
                      <a:pt x="223" y="396"/>
                    </a:cubicBezTo>
                    <a:cubicBezTo>
                      <a:pt x="139" y="396"/>
                      <a:pt x="166" y="410"/>
                      <a:pt x="29" y="273"/>
                    </a:cubicBezTo>
                    <a:cubicBezTo>
                      <a:pt x="19" y="284"/>
                      <a:pt x="0" y="302"/>
                      <a:pt x="0" y="303"/>
                    </a:cubicBezTo>
                    <a:cubicBezTo>
                      <a:pt x="2" y="470"/>
                      <a:pt x="159" y="629"/>
                      <a:pt x="325" y="629"/>
                    </a:cubicBezTo>
                    <a:cubicBezTo>
                      <a:pt x="356" y="629"/>
                      <a:pt x="388" y="619"/>
                      <a:pt x="420" y="603"/>
                    </a:cubicBezTo>
                    <a:lnTo>
                      <a:pt x="426" y="609"/>
                    </a:lnTo>
                    <a:cubicBezTo>
                      <a:pt x="436" y="582"/>
                      <a:pt x="452" y="556"/>
                      <a:pt x="474" y="534"/>
                    </a:cubicBezTo>
                    <a:lnTo>
                      <a:pt x="510" y="49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637"/>
              <p:cNvSpPr>
                <a:spLocks/>
              </p:cNvSpPr>
              <p:nvPr/>
            </p:nvSpPr>
            <p:spPr bwMode="auto">
              <a:xfrm>
                <a:off x="9118600" y="2447925"/>
                <a:ext cx="509588" cy="504825"/>
              </a:xfrm>
              <a:custGeom>
                <a:avLst/>
                <a:gdLst>
                  <a:gd name="T0" fmla="*/ 1364 w 1416"/>
                  <a:gd name="T1" fmla="*/ 136 h 1400"/>
                  <a:gd name="T2" fmla="*/ 1267 w 1416"/>
                  <a:gd name="T3" fmla="*/ 39 h 1400"/>
                  <a:gd name="T4" fmla="*/ 1174 w 1416"/>
                  <a:gd name="T5" fmla="*/ 0 h 1400"/>
                  <a:gd name="T6" fmla="*/ 1080 w 1416"/>
                  <a:gd name="T7" fmla="*/ 39 h 1400"/>
                  <a:gd name="T8" fmla="*/ 665 w 1416"/>
                  <a:gd name="T9" fmla="*/ 454 h 1400"/>
                  <a:gd name="T10" fmla="*/ 648 w 1416"/>
                  <a:gd name="T11" fmla="*/ 536 h 1400"/>
                  <a:gd name="T12" fmla="*/ 592 w 1416"/>
                  <a:gd name="T13" fmla="*/ 558 h 1400"/>
                  <a:gd name="T14" fmla="*/ 566 w 1416"/>
                  <a:gd name="T15" fmla="*/ 552 h 1400"/>
                  <a:gd name="T16" fmla="*/ 530 w 1416"/>
                  <a:gd name="T17" fmla="*/ 589 h 1400"/>
                  <a:gd name="T18" fmla="*/ 530 w 1416"/>
                  <a:gd name="T19" fmla="*/ 776 h 1400"/>
                  <a:gd name="T20" fmla="*/ 537 w 1416"/>
                  <a:gd name="T21" fmla="*/ 782 h 1400"/>
                  <a:gd name="T22" fmla="*/ 213 w 1416"/>
                  <a:gd name="T23" fmla="*/ 1106 h 1400"/>
                  <a:gd name="T24" fmla="*/ 126 w 1416"/>
                  <a:gd name="T25" fmla="*/ 1139 h 1400"/>
                  <a:gd name="T26" fmla="*/ 0 w 1416"/>
                  <a:gd name="T27" fmla="*/ 1319 h 1400"/>
                  <a:gd name="T28" fmla="*/ 81 w 1416"/>
                  <a:gd name="T29" fmla="*/ 1400 h 1400"/>
                  <a:gd name="T30" fmla="*/ 261 w 1416"/>
                  <a:gd name="T31" fmla="*/ 1274 h 1400"/>
                  <a:gd name="T32" fmla="*/ 294 w 1416"/>
                  <a:gd name="T33" fmla="*/ 1187 h 1400"/>
                  <a:gd name="T34" fmla="*/ 617 w 1416"/>
                  <a:gd name="T35" fmla="*/ 863 h 1400"/>
                  <a:gd name="T36" fmla="*/ 627 w 1416"/>
                  <a:gd name="T37" fmla="*/ 873 h 1400"/>
                  <a:gd name="T38" fmla="*/ 721 w 1416"/>
                  <a:gd name="T39" fmla="*/ 911 h 1400"/>
                  <a:gd name="T40" fmla="*/ 814 w 1416"/>
                  <a:gd name="T41" fmla="*/ 873 h 1400"/>
                  <a:gd name="T42" fmla="*/ 851 w 1416"/>
                  <a:gd name="T43" fmla="*/ 836 h 1400"/>
                  <a:gd name="T44" fmla="*/ 868 w 1416"/>
                  <a:gd name="T45" fmla="*/ 755 h 1400"/>
                  <a:gd name="T46" fmla="*/ 923 w 1416"/>
                  <a:gd name="T47" fmla="*/ 733 h 1400"/>
                  <a:gd name="T48" fmla="*/ 949 w 1416"/>
                  <a:gd name="T49" fmla="*/ 738 h 1400"/>
                  <a:gd name="T50" fmla="*/ 1364 w 1416"/>
                  <a:gd name="T51" fmla="*/ 323 h 1400"/>
                  <a:gd name="T52" fmla="*/ 1364 w 1416"/>
                  <a:gd name="T53" fmla="*/ 136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16" h="1400">
                    <a:moveTo>
                      <a:pt x="1364" y="136"/>
                    </a:moveTo>
                    <a:lnTo>
                      <a:pt x="1267" y="39"/>
                    </a:lnTo>
                    <a:cubicBezTo>
                      <a:pt x="1241" y="13"/>
                      <a:pt x="1207" y="0"/>
                      <a:pt x="1174" y="0"/>
                    </a:cubicBezTo>
                    <a:cubicBezTo>
                      <a:pt x="1140" y="0"/>
                      <a:pt x="1106" y="13"/>
                      <a:pt x="1080" y="39"/>
                    </a:cubicBezTo>
                    <a:lnTo>
                      <a:pt x="665" y="454"/>
                    </a:lnTo>
                    <a:cubicBezTo>
                      <a:pt x="677" y="479"/>
                      <a:pt x="668" y="516"/>
                      <a:pt x="648" y="536"/>
                    </a:cubicBezTo>
                    <a:cubicBezTo>
                      <a:pt x="635" y="549"/>
                      <a:pt x="613" y="558"/>
                      <a:pt x="592" y="558"/>
                    </a:cubicBezTo>
                    <a:cubicBezTo>
                      <a:pt x="583" y="558"/>
                      <a:pt x="574" y="556"/>
                      <a:pt x="566" y="552"/>
                    </a:cubicBezTo>
                    <a:lnTo>
                      <a:pt x="530" y="589"/>
                    </a:lnTo>
                    <a:cubicBezTo>
                      <a:pt x="478" y="640"/>
                      <a:pt x="478" y="724"/>
                      <a:pt x="530" y="776"/>
                    </a:cubicBezTo>
                    <a:lnTo>
                      <a:pt x="537" y="782"/>
                    </a:lnTo>
                    <a:lnTo>
                      <a:pt x="213" y="1106"/>
                    </a:lnTo>
                    <a:lnTo>
                      <a:pt x="126" y="1139"/>
                    </a:lnTo>
                    <a:lnTo>
                      <a:pt x="0" y="1319"/>
                    </a:lnTo>
                    <a:lnTo>
                      <a:pt x="81" y="1400"/>
                    </a:lnTo>
                    <a:lnTo>
                      <a:pt x="261" y="1274"/>
                    </a:lnTo>
                    <a:lnTo>
                      <a:pt x="294" y="1187"/>
                    </a:lnTo>
                    <a:lnTo>
                      <a:pt x="617" y="863"/>
                    </a:lnTo>
                    <a:lnTo>
                      <a:pt x="627" y="873"/>
                    </a:lnTo>
                    <a:cubicBezTo>
                      <a:pt x="653" y="899"/>
                      <a:pt x="687" y="911"/>
                      <a:pt x="721" y="911"/>
                    </a:cubicBezTo>
                    <a:cubicBezTo>
                      <a:pt x="754" y="911"/>
                      <a:pt x="788" y="899"/>
                      <a:pt x="814" y="873"/>
                    </a:cubicBezTo>
                    <a:lnTo>
                      <a:pt x="851" y="836"/>
                    </a:lnTo>
                    <a:cubicBezTo>
                      <a:pt x="839" y="811"/>
                      <a:pt x="848" y="775"/>
                      <a:pt x="868" y="755"/>
                    </a:cubicBezTo>
                    <a:cubicBezTo>
                      <a:pt x="881" y="742"/>
                      <a:pt x="903" y="733"/>
                      <a:pt x="923" y="733"/>
                    </a:cubicBezTo>
                    <a:cubicBezTo>
                      <a:pt x="932" y="733"/>
                      <a:pt x="941" y="735"/>
                      <a:pt x="949" y="738"/>
                    </a:cubicBezTo>
                    <a:lnTo>
                      <a:pt x="1364" y="323"/>
                    </a:lnTo>
                    <a:cubicBezTo>
                      <a:pt x="1416" y="271"/>
                      <a:pt x="1416" y="187"/>
                      <a:pt x="1364" y="136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8" name="Группа 148"/>
          <p:cNvGrpSpPr/>
          <p:nvPr/>
        </p:nvGrpSpPr>
        <p:grpSpPr>
          <a:xfrm>
            <a:off x="3483013" y="3580300"/>
            <a:ext cx="309530" cy="309530"/>
            <a:chOff x="3494889" y="3525870"/>
            <a:chExt cx="309530" cy="309530"/>
          </a:xfrm>
        </p:grpSpPr>
        <p:sp>
          <p:nvSpPr>
            <p:cNvPr id="67" name="Oval 6"/>
            <p:cNvSpPr>
              <a:spLocks noChangeArrowheads="1"/>
            </p:cNvSpPr>
            <p:nvPr/>
          </p:nvSpPr>
          <p:spPr bwMode="auto">
            <a:xfrm>
              <a:off x="3494889" y="3525870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30" name="Группа 12"/>
            <p:cNvGrpSpPr/>
            <p:nvPr/>
          </p:nvGrpSpPr>
          <p:grpSpPr>
            <a:xfrm>
              <a:off x="3558201" y="3569627"/>
              <a:ext cx="179181" cy="233746"/>
              <a:chOff x="4905252" y="3612582"/>
              <a:chExt cx="305482" cy="398509"/>
            </a:xfrm>
          </p:grpSpPr>
          <p:sp>
            <p:nvSpPr>
              <p:cNvPr id="140" name="Freeform 378"/>
              <p:cNvSpPr>
                <a:spLocks/>
              </p:cNvSpPr>
              <p:nvPr/>
            </p:nvSpPr>
            <p:spPr bwMode="auto">
              <a:xfrm>
                <a:off x="5022165" y="3845151"/>
                <a:ext cx="69142" cy="76685"/>
              </a:xfrm>
              <a:custGeom>
                <a:avLst/>
                <a:gdLst>
                  <a:gd name="T0" fmla="*/ 121 w 243"/>
                  <a:gd name="T1" fmla="*/ 269 h 269"/>
                  <a:gd name="T2" fmla="*/ 210 w 243"/>
                  <a:gd name="T3" fmla="*/ 206 h 269"/>
                  <a:gd name="T4" fmla="*/ 243 w 243"/>
                  <a:gd name="T5" fmla="*/ 36 h 269"/>
                  <a:gd name="T6" fmla="*/ 208 w 243"/>
                  <a:gd name="T7" fmla="*/ 0 h 269"/>
                  <a:gd name="T8" fmla="*/ 35 w 243"/>
                  <a:gd name="T9" fmla="*/ 0 h 269"/>
                  <a:gd name="T10" fmla="*/ 0 w 243"/>
                  <a:gd name="T11" fmla="*/ 36 h 269"/>
                  <a:gd name="T12" fmla="*/ 31 w 243"/>
                  <a:gd name="T13" fmla="*/ 202 h 269"/>
                  <a:gd name="T14" fmla="*/ 121 w 243"/>
                  <a:gd name="T15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3" h="269">
                    <a:moveTo>
                      <a:pt x="121" y="269"/>
                    </a:moveTo>
                    <a:cubicBezTo>
                      <a:pt x="159" y="269"/>
                      <a:pt x="192" y="244"/>
                      <a:pt x="210" y="206"/>
                    </a:cubicBezTo>
                    <a:cubicBezTo>
                      <a:pt x="219" y="187"/>
                      <a:pt x="243" y="36"/>
                      <a:pt x="243" y="36"/>
                    </a:cubicBezTo>
                    <a:cubicBezTo>
                      <a:pt x="243" y="16"/>
                      <a:pt x="228" y="0"/>
                      <a:pt x="208" y="0"/>
                    </a:cubicBezTo>
                    <a:lnTo>
                      <a:pt x="35" y="0"/>
                    </a:lnTo>
                    <a:cubicBezTo>
                      <a:pt x="15" y="0"/>
                      <a:pt x="0" y="16"/>
                      <a:pt x="0" y="36"/>
                    </a:cubicBezTo>
                    <a:cubicBezTo>
                      <a:pt x="0" y="36"/>
                      <a:pt x="23" y="184"/>
                      <a:pt x="31" y="202"/>
                    </a:cubicBezTo>
                    <a:cubicBezTo>
                      <a:pt x="48" y="242"/>
                      <a:pt x="82" y="269"/>
                      <a:pt x="121" y="269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379"/>
              <p:cNvSpPr>
                <a:spLocks/>
              </p:cNvSpPr>
              <p:nvPr/>
            </p:nvSpPr>
            <p:spPr bwMode="auto">
              <a:xfrm>
                <a:off x="4999537" y="3928121"/>
                <a:ext cx="115656" cy="82970"/>
              </a:xfrm>
              <a:custGeom>
                <a:avLst/>
                <a:gdLst>
                  <a:gd name="T0" fmla="*/ 202 w 405"/>
                  <a:gd name="T1" fmla="*/ 294 h 294"/>
                  <a:gd name="T2" fmla="*/ 393 w 405"/>
                  <a:gd name="T3" fmla="*/ 277 h 294"/>
                  <a:gd name="T4" fmla="*/ 405 w 405"/>
                  <a:gd name="T5" fmla="*/ 206 h 294"/>
                  <a:gd name="T6" fmla="*/ 405 w 405"/>
                  <a:gd name="T7" fmla="*/ 144 h 294"/>
                  <a:gd name="T8" fmla="*/ 405 w 405"/>
                  <a:gd name="T9" fmla="*/ 127 h 294"/>
                  <a:gd name="T10" fmla="*/ 405 w 405"/>
                  <a:gd name="T11" fmla="*/ 119 h 294"/>
                  <a:gd name="T12" fmla="*/ 405 w 405"/>
                  <a:gd name="T13" fmla="*/ 76 h 294"/>
                  <a:gd name="T14" fmla="*/ 405 w 405"/>
                  <a:gd name="T15" fmla="*/ 73 h 294"/>
                  <a:gd name="T16" fmla="*/ 405 w 405"/>
                  <a:gd name="T17" fmla="*/ 73 h 294"/>
                  <a:gd name="T18" fmla="*/ 331 w 405"/>
                  <a:gd name="T19" fmla="*/ 0 h 294"/>
                  <a:gd name="T20" fmla="*/ 294 w 405"/>
                  <a:gd name="T21" fmla="*/ 0 h 294"/>
                  <a:gd name="T22" fmla="*/ 224 w 405"/>
                  <a:gd name="T23" fmla="*/ 165 h 294"/>
                  <a:gd name="T24" fmla="*/ 224 w 405"/>
                  <a:gd name="T25" fmla="*/ 60 h 294"/>
                  <a:gd name="T26" fmla="*/ 237 w 405"/>
                  <a:gd name="T27" fmla="*/ 23 h 294"/>
                  <a:gd name="T28" fmla="*/ 203 w 405"/>
                  <a:gd name="T29" fmla="*/ 0 h 294"/>
                  <a:gd name="T30" fmla="*/ 203 w 405"/>
                  <a:gd name="T31" fmla="*/ 0 h 294"/>
                  <a:gd name="T32" fmla="*/ 202 w 405"/>
                  <a:gd name="T33" fmla="*/ 0 h 294"/>
                  <a:gd name="T34" fmla="*/ 202 w 405"/>
                  <a:gd name="T35" fmla="*/ 0 h 294"/>
                  <a:gd name="T36" fmla="*/ 168 w 405"/>
                  <a:gd name="T37" fmla="*/ 23 h 294"/>
                  <a:gd name="T38" fmla="*/ 181 w 405"/>
                  <a:gd name="T39" fmla="*/ 60 h 294"/>
                  <a:gd name="T40" fmla="*/ 181 w 405"/>
                  <a:gd name="T41" fmla="*/ 165 h 294"/>
                  <a:gd name="T42" fmla="*/ 111 w 405"/>
                  <a:gd name="T43" fmla="*/ 0 h 294"/>
                  <a:gd name="T44" fmla="*/ 74 w 405"/>
                  <a:gd name="T45" fmla="*/ 0 h 294"/>
                  <a:gd name="T46" fmla="*/ 0 w 405"/>
                  <a:gd name="T47" fmla="*/ 73 h 294"/>
                  <a:gd name="T48" fmla="*/ 0 w 405"/>
                  <a:gd name="T49" fmla="*/ 73 h 294"/>
                  <a:gd name="T50" fmla="*/ 0 w 405"/>
                  <a:gd name="T51" fmla="*/ 76 h 294"/>
                  <a:gd name="T52" fmla="*/ 0 w 405"/>
                  <a:gd name="T53" fmla="*/ 119 h 294"/>
                  <a:gd name="T54" fmla="*/ 0 w 405"/>
                  <a:gd name="T55" fmla="*/ 127 h 294"/>
                  <a:gd name="T56" fmla="*/ 0 w 405"/>
                  <a:gd name="T57" fmla="*/ 144 h 294"/>
                  <a:gd name="T58" fmla="*/ 0 w 405"/>
                  <a:gd name="T59" fmla="*/ 206 h 294"/>
                  <a:gd name="T60" fmla="*/ 12 w 405"/>
                  <a:gd name="T61" fmla="*/ 277 h 294"/>
                  <a:gd name="T62" fmla="*/ 202 w 405"/>
                  <a:gd name="T63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5" h="294">
                    <a:moveTo>
                      <a:pt x="202" y="294"/>
                    </a:moveTo>
                    <a:cubicBezTo>
                      <a:pt x="270" y="294"/>
                      <a:pt x="335" y="288"/>
                      <a:pt x="393" y="277"/>
                    </a:cubicBezTo>
                    <a:cubicBezTo>
                      <a:pt x="401" y="256"/>
                      <a:pt x="405" y="232"/>
                      <a:pt x="405" y="206"/>
                    </a:cubicBezTo>
                    <a:lnTo>
                      <a:pt x="405" y="144"/>
                    </a:lnTo>
                    <a:lnTo>
                      <a:pt x="405" y="127"/>
                    </a:lnTo>
                    <a:lnTo>
                      <a:pt x="405" y="119"/>
                    </a:lnTo>
                    <a:lnTo>
                      <a:pt x="405" y="76"/>
                    </a:lnTo>
                    <a:lnTo>
                      <a:pt x="405" y="73"/>
                    </a:lnTo>
                    <a:lnTo>
                      <a:pt x="405" y="73"/>
                    </a:lnTo>
                    <a:cubicBezTo>
                      <a:pt x="403" y="32"/>
                      <a:pt x="371" y="0"/>
                      <a:pt x="331" y="0"/>
                    </a:cubicBezTo>
                    <a:lnTo>
                      <a:pt x="294" y="0"/>
                    </a:lnTo>
                    <a:cubicBezTo>
                      <a:pt x="274" y="48"/>
                      <a:pt x="239" y="129"/>
                      <a:pt x="224" y="165"/>
                    </a:cubicBezTo>
                    <a:lnTo>
                      <a:pt x="224" y="60"/>
                    </a:lnTo>
                    <a:lnTo>
                      <a:pt x="237" y="23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168" y="23"/>
                    </a:lnTo>
                    <a:lnTo>
                      <a:pt x="181" y="60"/>
                    </a:lnTo>
                    <a:lnTo>
                      <a:pt x="181" y="165"/>
                    </a:lnTo>
                    <a:cubicBezTo>
                      <a:pt x="165" y="129"/>
                      <a:pt x="131" y="48"/>
                      <a:pt x="111" y="0"/>
                    </a:cubicBezTo>
                    <a:lnTo>
                      <a:pt x="74" y="0"/>
                    </a:lnTo>
                    <a:cubicBezTo>
                      <a:pt x="34" y="0"/>
                      <a:pt x="2" y="32"/>
                      <a:pt x="0" y="73"/>
                    </a:cubicBezTo>
                    <a:lnTo>
                      <a:pt x="0" y="73"/>
                    </a:lnTo>
                    <a:lnTo>
                      <a:pt x="0" y="76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44"/>
                    </a:lnTo>
                    <a:lnTo>
                      <a:pt x="0" y="206"/>
                    </a:lnTo>
                    <a:cubicBezTo>
                      <a:pt x="0" y="232"/>
                      <a:pt x="4" y="256"/>
                      <a:pt x="12" y="277"/>
                    </a:cubicBezTo>
                    <a:cubicBezTo>
                      <a:pt x="70" y="288"/>
                      <a:pt x="135" y="294"/>
                      <a:pt x="202" y="294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380"/>
              <p:cNvSpPr>
                <a:spLocks noEditPoints="1"/>
              </p:cNvSpPr>
              <p:nvPr/>
            </p:nvSpPr>
            <p:spPr bwMode="auto">
              <a:xfrm>
                <a:off x="4981937" y="3689267"/>
                <a:ext cx="149598" cy="139541"/>
              </a:xfrm>
              <a:custGeom>
                <a:avLst/>
                <a:gdLst>
                  <a:gd name="T0" fmla="*/ 522 w 522"/>
                  <a:gd name="T1" fmla="*/ 295 h 491"/>
                  <a:gd name="T2" fmla="*/ 408 w 522"/>
                  <a:gd name="T3" fmla="*/ 256 h 491"/>
                  <a:gd name="T4" fmla="*/ 411 w 522"/>
                  <a:gd name="T5" fmla="*/ 226 h 491"/>
                  <a:gd name="T6" fmla="*/ 356 w 522"/>
                  <a:gd name="T7" fmla="*/ 110 h 491"/>
                  <a:gd name="T8" fmla="*/ 422 w 522"/>
                  <a:gd name="T9" fmla="*/ 15 h 491"/>
                  <a:gd name="T10" fmla="*/ 400 w 522"/>
                  <a:gd name="T11" fmla="*/ 0 h 491"/>
                  <a:gd name="T12" fmla="*/ 334 w 522"/>
                  <a:gd name="T13" fmla="*/ 95 h 491"/>
                  <a:gd name="T14" fmla="*/ 261 w 522"/>
                  <a:gd name="T15" fmla="*/ 76 h 491"/>
                  <a:gd name="T16" fmla="*/ 181 w 522"/>
                  <a:gd name="T17" fmla="*/ 100 h 491"/>
                  <a:gd name="T18" fmla="*/ 112 w 522"/>
                  <a:gd name="T19" fmla="*/ 0 h 491"/>
                  <a:gd name="T20" fmla="*/ 90 w 522"/>
                  <a:gd name="T21" fmla="*/ 15 h 491"/>
                  <a:gd name="T22" fmla="*/ 160 w 522"/>
                  <a:gd name="T23" fmla="*/ 116 h 491"/>
                  <a:gd name="T24" fmla="*/ 112 w 522"/>
                  <a:gd name="T25" fmla="*/ 226 h 491"/>
                  <a:gd name="T26" fmla="*/ 115 w 522"/>
                  <a:gd name="T27" fmla="*/ 256 h 491"/>
                  <a:gd name="T28" fmla="*/ 0 w 522"/>
                  <a:gd name="T29" fmla="*/ 295 h 491"/>
                  <a:gd name="T30" fmla="*/ 9 w 522"/>
                  <a:gd name="T31" fmla="*/ 320 h 491"/>
                  <a:gd name="T32" fmla="*/ 123 w 522"/>
                  <a:gd name="T33" fmla="*/ 282 h 491"/>
                  <a:gd name="T34" fmla="*/ 248 w 522"/>
                  <a:gd name="T35" fmla="*/ 375 h 491"/>
                  <a:gd name="T36" fmla="*/ 248 w 522"/>
                  <a:gd name="T37" fmla="*/ 491 h 491"/>
                  <a:gd name="T38" fmla="*/ 275 w 522"/>
                  <a:gd name="T39" fmla="*/ 491 h 491"/>
                  <a:gd name="T40" fmla="*/ 275 w 522"/>
                  <a:gd name="T41" fmla="*/ 375 h 491"/>
                  <a:gd name="T42" fmla="*/ 400 w 522"/>
                  <a:gd name="T43" fmla="*/ 282 h 491"/>
                  <a:gd name="T44" fmla="*/ 514 w 522"/>
                  <a:gd name="T45" fmla="*/ 320 h 491"/>
                  <a:gd name="T46" fmla="*/ 522 w 522"/>
                  <a:gd name="T47" fmla="*/ 295 h 491"/>
                  <a:gd name="T48" fmla="*/ 261 w 522"/>
                  <a:gd name="T49" fmla="*/ 333 h 491"/>
                  <a:gd name="T50" fmla="*/ 261 w 522"/>
                  <a:gd name="T51" fmla="*/ 333 h 491"/>
                  <a:gd name="T52" fmla="*/ 155 w 522"/>
                  <a:gd name="T53" fmla="*/ 226 h 491"/>
                  <a:gd name="T54" fmla="*/ 261 w 522"/>
                  <a:gd name="T55" fmla="*/ 119 h 491"/>
                  <a:gd name="T56" fmla="*/ 368 w 522"/>
                  <a:gd name="T57" fmla="*/ 226 h 491"/>
                  <a:gd name="T58" fmla="*/ 261 w 522"/>
                  <a:gd name="T59" fmla="*/ 333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22" h="491">
                    <a:moveTo>
                      <a:pt x="522" y="295"/>
                    </a:moveTo>
                    <a:lnTo>
                      <a:pt x="408" y="256"/>
                    </a:lnTo>
                    <a:cubicBezTo>
                      <a:pt x="410" y="246"/>
                      <a:pt x="411" y="236"/>
                      <a:pt x="411" y="226"/>
                    </a:cubicBezTo>
                    <a:cubicBezTo>
                      <a:pt x="411" y="179"/>
                      <a:pt x="389" y="137"/>
                      <a:pt x="356" y="110"/>
                    </a:cubicBezTo>
                    <a:lnTo>
                      <a:pt x="422" y="15"/>
                    </a:lnTo>
                    <a:lnTo>
                      <a:pt x="400" y="0"/>
                    </a:lnTo>
                    <a:lnTo>
                      <a:pt x="334" y="95"/>
                    </a:lnTo>
                    <a:cubicBezTo>
                      <a:pt x="312" y="83"/>
                      <a:pt x="288" y="76"/>
                      <a:pt x="261" y="76"/>
                    </a:cubicBezTo>
                    <a:cubicBezTo>
                      <a:pt x="232" y="76"/>
                      <a:pt x="204" y="85"/>
                      <a:pt x="181" y="100"/>
                    </a:cubicBezTo>
                    <a:lnTo>
                      <a:pt x="112" y="0"/>
                    </a:lnTo>
                    <a:lnTo>
                      <a:pt x="90" y="15"/>
                    </a:lnTo>
                    <a:lnTo>
                      <a:pt x="160" y="116"/>
                    </a:lnTo>
                    <a:cubicBezTo>
                      <a:pt x="130" y="143"/>
                      <a:pt x="112" y="182"/>
                      <a:pt x="112" y="226"/>
                    </a:cubicBezTo>
                    <a:cubicBezTo>
                      <a:pt x="112" y="236"/>
                      <a:pt x="113" y="246"/>
                      <a:pt x="115" y="256"/>
                    </a:cubicBezTo>
                    <a:lnTo>
                      <a:pt x="0" y="295"/>
                    </a:lnTo>
                    <a:lnTo>
                      <a:pt x="9" y="320"/>
                    </a:lnTo>
                    <a:lnTo>
                      <a:pt x="123" y="282"/>
                    </a:lnTo>
                    <a:cubicBezTo>
                      <a:pt x="143" y="332"/>
                      <a:pt x="191" y="370"/>
                      <a:pt x="248" y="375"/>
                    </a:cubicBezTo>
                    <a:lnTo>
                      <a:pt x="248" y="491"/>
                    </a:lnTo>
                    <a:lnTo>
                      <a:pt x="275" y="491"/>
                    </a:lnTo>
                    <a:lnTo>
                      <a:pt x="275" y="375"/>
                    </a:lnTo>
                    <a:cubicBezTo>
                      <a:pt x="332" y="370"/>
                      <a:pt x="379" y="332"/>
                      <a:pt x="400" y="282"/>
                    </a:cubicBezTo>
                    <a:lnTo>
                      <a:pt x="514" y="320"/>
                    </a:lnTo>
                    <a:lnTo>
                      <a:pt x="522" y="295"/>
                    </a:lnTo>
                    <a:close/>
                    <a:moveTo>
                      <a:pt x="261" y="333"/>
                    </a:moveTo>
                    <a:lnTo>
                      <a:pt x="261" y="333"/>
                    </a:lnTo>
                    <a:cubicBezTo>
                      <a:pt x="202" y="333"/>
                      <a:pt x="155" y="285"/>
                      <a:pt x="155" y="226"/>
                    </a:cubicBezTo>
                    <a:cubicBezTo>
                      <a:pt x="155" y="167"/>
                      <a:pt x="202" y="119"/>
                      <a:pt x="261" y="119"/>
                    </a:cubicBezTo>
                    <a:cubicBezTo>
                      <a:pt x="320" y="119"/>
                      <a:pt x="368" y="167"/>
                      <a:pt x="368" y="226"/>
                    </a:cubicBezTo>
                    <a:cubicBezTo>
                      <a:pt x="368" y="285"/>
                      <a:pt x="320" y="333"/>
                      <a:pt x="261" y="3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Oval 381"/>
              <p:cNvSpPr>
                <a:spLocks noChangeArrowheads="1"/>
              </p:cNvSpPr>
              <p:nvPr/>
            </p:nvSpPr>
            <p:spPr bwMode="auto">
              <a:xfrm>
                <a:off x="5131535" y="3753380"/>
                <a:ext cx="79199" cy="80456"/>
              </a:xfrm>
              <a:prstGeom prst="ellipse">
                <a:avLst/>
              </a:prstGeom>
              <a:noFill/>
              <a:ln>
                <a:solidFill>
                  <a:schemeClr val="bg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382"/>
              <p:cNvSpPr>
                <a:spLocks/>
              </p:cNvSpPr>
              <p:nvPr/>
            </p:nvSpPr>
            <p:spPr bwMode="auto">
              <a:xfrm>
                <a:off x="4942966" y="3612582"/>
                <a:ext cx="74171" cy="80456"/>
              </a:xfrm>
              <a:custGeom>
                <a:avLst/>
                <a:gdLst>
                  <a:gd name="T0" fmla="*/ 257 w 257"/>
                  <a:gd name="T1" fmla="*/ 203 h 284"/>
                  <a:gd name="T2" fmla="*/ 140 w 257"/>
                  <a:gd name="T3" fmla="*/ 284 h 284"/>
                  <a:gd name="T4" fmla="*/ 12 w 257"/>
                  <a:gd name="T5" fmla="*/ 222 h 284"/>
                  <a:gd name="T6" fmla="*/ 0 w 257"/>
                  <a:gd name="T7" fmla="*/ 80 h 284"/>
                  <a:gd name="T8" fmla="*/ 118 w 257"/>
                  <a:gd name="T9" fmla="*/ 0 h 284"/>
                  <a:gd name="T10" fmla="*/ 246 w 257"/>
                  <a:gd name="T11" fmla="*/ 61 h 284"/>
                  <a:gd name="T12" fmla="*/ 257 w 257"/>
                  <a:gd name="T13" fmla="*/ 20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7" h="284">
                    <a:moveTo>
                      <a:pt x="257" y="203"/>
                    </a:moveTo>
                    <a:lnTo>
                      <a:pt x="140" y="284"/>
                    </a:lnTo>
                    <a:lnTo>
                      <a:pt x="12" y="222"/>
                    </a:lnTo>
                    <a:lnTo>
                      <a:pt x="0" y="80"/>
                    </a:lnTo>
                    <a:lnTo>
                      <a:pt x="118" y="0"/>
                    </a:lnTo>
                    <a:lnTo>
                      <a:pt x="246" y="61"/>
                    </a:lnTo>
                    <a:lnTo>
                      <a:pt x="257" y="203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383"/>
              <p:cNvSpPr>
                <a:spLocks/>
              </p:cNvSpPr>
              <p:nvPr/>
            </p:nvSpPr>
            <p:spPr bwMode="auto">
              <a:xfrm>
                <a:off x="5081250" y="3613840"/>
                <a:ext cx="91771" cy="84228"/>
              </a:xfrm>
              <a:custGeom>
                <a:avLst/>
                <a:gdLst>
                  <a:gd name="T0" fmla="*/ 0 w 320"/>
                  <a:gd name="T1" fmla="*/ 146 h 296"/>
                  <a:gd name="T2" fmla="*/ 21 w 320"/>
                  <a:gd name="T3" fmla="*/ 168 h 296"/>
                  <a:gd name="T4" fmla="*/ 82 w 320"/>
                  <a:gd name="T5" fmla="*/ 248 h 296"/>
                  <a:gd name="T6" fmla="*/ 87 w 320"/>
                  <a:gd name="T7" fmla="*/ 251 h 296"/>
                  <a:gd name="T8" fmla="*/ 183 w 320"/>
                  <a:gd name="T9" fmla="*/ 283 h 296"/>
                  <a:gd name="T10" fmla="*/ 210 w 320"/>
                  <a:gd name="T11" fmla="*/ 296 h 296"/>
                  <a:gd name="T12" fmla="*/ 284 w 320"/>
                  <a:gd name="T13" fmla="*/ 67 h 296"/>
                  <a:gd name="T14" fmla="*/ 257 w 320"/>
                  <a:gd name="T15" fmla="*/ 9 h 296"/>
                  <a:gd name="T16" fmla="*/ 257 w 320"/>
                  <a:gd name="T17" fmla="*/ 9 h 296"/>
                  <a:gd name="T18" fmla="*/ 256 w 320"/>
                  <a:gd name="T19" fmla="*/ 8 h 296"/>
                  <a:gd name="T20" fmla="*/ 193 w 320"/>
                  <a:gd name="T21" fmla="*/ 1 h 296"/>
                  <a:gd name="T22" fmla="*/ 0 w 320"/>
                  <a:gd name="T23" fmla="*/ 14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0" h="296">
                    <a:moveTo>
                      <a:pt x="0" y="146"/>
                    </a:moveTo>
                    <a:cubicBezTo>
                      <a:pt x="0" y="146"/>
                      <a:pt x="15" y="162"/>
                      <a:pt x="21" y="168"/>
                    </a:cubicBezTo>
                    <a:cubicBezTo>
                      <a:pt x="58" y="201"/>
                      <a:pt x="76" y="235"/>
                      <a:pt x="82" y="248"/>
                    </a:cubicBezTo>
                    <a:lnTo>
                      <a:pt x="87" y="251"/>
                    </a:lnTo>
                    <a:cubicBezTo>
                      <a:pt x="101" y="253"/>
                      <a:pt x="139" y="259"/>
                      <a:pt x="183" y="283"/>
                    </a:cubicBezTo>
                    <a:cubicBezTo>
                      <a:pt x="190" y="287"/>
                      <a:pt x="210" y="296"/>
                      <a:pt x="210" y="296"/>
                    </a:cubicBezTo>
                    <a:cubicBezTo>
                      <a:pt x="210" y="296"/>
                      <a:pt x="320" y="184"/>
                      <a:pt x="284" y="67"/>
                    </a:cubicBezTo>
                    <a:cubicBezTo>
                      <a:pt x="275" y="37"/>
                      <a:pt x="266" y="20"/>
                      <a:pt x="257" y="9"/>
                    </a:cubicBezTo>
                    <a:cubicBezTo>
                      <a:pt x="257" y="9"/>
                      <a:pt x="257" y="9"/>
                      <a:pt x="257" y="9"/>
                    </a:cubicBezTo>
                    <a:cubicBezTo>
                      <a:pt x="257" y="8"/>
                      <a:pt x="256" y="8"/>
                      <a:pt x="256" y="8"/>
                    </a:cubicBezTo>
                    <a:cubicBezTo>
                      <a:pt x="243" y="3"/>
                      <a:pt x="223" y="0"/>
                      <a:pt x="193" y="1"/>
                    </a:cubicBezTo>
                    <a:cubicBezTo>
                      <a:pt x="71" y="6"/>
                      <a:pt x="0" y="146"/>
                      <a:pt x="0" y="146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384"/>
              <p:cNvSpPr>
                <a:spLocks/>
              </p:cNvSpPr>
              <p:nvPr/>
            </p:nvSpPr>
            <p:spPr bwMode="auto">
              <a:xfrm>
                <a:off x="4905252" y="3743323"/>
                <a:ext cx="85485" cy="79199"/>
              </a:xfrm>
              <a:custGeom>
                <a:avLst/>
                <a:gdLst>
                  <a:gd name="T0" fmla="*/ 45 w 303"/>
                  <a:gd name="T1" fmla="*/ 278 h 278"/>
                  <a:gd name="T2" fmla="*/ 303 w 303"/>
                  <a:gd name="T3" fmla="*/ 253 h 278"/>
                  <a:gd name="T4" fmla="*/ 180 w 303"/>
                  <a:gd name="T5" fmla="*/ 0 h 278"/>
                  <a:gd name="T6" fmla="*/ 0 w 303"/>
                  <a:gd name="T7" fmla="*/ 187 h 278"/>
                  <a:gd name="T8" fmla="*/ 45 w 303"/>
                  <a:gd name="T9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3" h="278">
                    <a:moveTo>
                      <a:pt x="45" y="278"/>
                    </a:moveTo>
                    <a:lnTo>
                      <a:pt x="303" y="253"/>
                    </a:lnTo>
                    <a:lnTo>
                      <a:pt x="180" y="0"/>
                    </a:lnTo>
                    <a:lnTo>
                      <a:pt x="0" y="187"/>
                    </a:lnTo>
                    <a:lnTo>
                      <a:pt x="45" y="278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31" name="Группа 131"/>
          <p:cNvGrpSpPr/>
          <p:nvPr/>
        </p:nvGrpSpPr>
        <p:grpSpPr>
          <a:xfrm>
            <a:off x="3483013" y="1700700"/>
            <a:ext cx="309530" cy="309530"/>
            <a:chOff x="3494889" y="1646270"/>
            <a:chExt cx="309530" cy="309530"/>
          </a:xfrm>
        </p:grpSpPr>
        <p:sp>
          <p:nvSpPr>
            <p:cNvPr id="64" name="Oval 6"/>
            <p:cNvSpPr>
              <a:spLocks noChangeArrowheads="1"/>
            </p:cNvSpPr>
            <p:nvPr/>
          </p:nvSpPr>
          <p:spPr bwMode="auto">
            <a:xfrm>
              <a:off x="3494889" y="1646270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1258"/>
            <p:cNvSpPr>
              <a:spLocks noEditPoints="1"/>
            </p:cNvSpPr>
            <p:nvPr/>
          </p:nvSpPr>
          <p:spPr bwMode="auto">
            <a:xfrm>
              <a:off x="3539979" y="1689098"/>
              <a:ext cx="213206" cy="229349"/>
            </a:xfrm>
            <a:custGeom>
              <a:avLst/>
              <a:gdLst>
                <a:gd name="T0" fmla="*/ 526 w 1398"/>
                <a:gd name="T1" fmla="*/ 1453 h 1505"/>
                <a:gd name="T2" fmla="*/ 811 w 1398"/>
                <a:gd name="T3" fmla="*/ 1485 h 1505"/>
                <a:gd name="T4" fmla="*/ 972 w 1398"/>
                <a:gd name="T5" fmla="*/ 1439 h 1505"/>
                <a:gd name="T6" fmla="*/ 1043 w 1398"/>
                <a:gd name="T7" fmla="*/ 1290 h 1505"/>
                <a:gd name="T8" fmla="*/ 919 w 1398"/>
                <a:gd name="T9" fmla="*/ 1213 h 1505"/>
                <a:gd name="T10" fmla="*/ 875 w 1398"/>
                <a:gd name="T11" fmla="*/ 1155 h 1505"/>
                <a:gd name="T12" fmla="*/ 957 w 1398"/>
                <a:gd name="T13" fmla="*/ 1098 h 1505"/>
                <a:gd name="T14" fmla="*/ 974 w 1398"/>
                <a:gd name="T15" fmla="*/ 1081 h 1505"/>
                <a:gd name="T16" fmla="*/ 984 w 1398"/>
                <a:gd name="T17" fmla="*/ 1076 h 1505"/>
                <a:gd name="T18" fmla="*/ 1015 w 1398"/>
                <a:gd name="T19" fmla="*/ 1031 h 1505"/>
                <a:gd name="T20" fmla="*/ 994 w 1398"/>
                <a:gd name="T21" fmla="*/ 974 h 1505"/>
                <a:gd name="T22" fmla="*/ 1171 w 1398"/>
                <a:gd name="T23" fmla="*/ 962 h 1505"/>
                <a:gd name="T24" fmla="*/ 1280 w 1398"/>
                <a:gd name="T25" fmla="*/ 808 h 1505"/>
                <a:gd name="T26" fmla="*/ 1323 w 1398"/>
                <a:gd name="T27" fmla="*/ 610 h 1505"/>
                <a:gd name="T28" fmla="*/ 1320 w 1398"/>
                <a:gd name="T29" fmla="*/ 457 h 1505"/>
                <a:gd name="T30" fmla="*/ 1157 w 1398"/>
                <a:gd name="T31" fmla="*/ 412 h 1505"/>
                <a:gd name="T32" fmla="*/ 943 w 1398"/>
                <a:gd name="T33" fmla="*/ 664 h 1505"/>
                <a:gd name="T34" fmla="*/ 888 w 1398"/>
                <a:gd name="T35" fmla="*/ 593 h 1505"/>
                <a:gd name="T36" fmla="*/ 961 w 1398"/>
                <a:gd name="T37" fmla="*/ 463 h 1505"/>
                <a:gd name="T38" fmla="*/ 1003 w 1398"/>
                <a:gd name="T39" fmla="*/ 436 h 1505"/>
                <a:gd name="T40" fmla="*/ 977 w 1398"/>
                <a:gd name="T41" fmla="*/ 328 h 1505"/>
                <a:gd name="T42" fmla="*/ 1103 w 1398"/>
                <a:gd name="T43" fmla="*/ 332 h 1505"/>
                <a:gd name="T44" fmla="*/ 1192 w 1398"/>
                <a:gd name="T45" fmla="*/ 335 h 1505"/>
                <a:gd name="T46" fmla="*/ 1011 w 1398"/>
                <a:gd name="T47" fmla="*/ 189 h 1505"/>
                <a:gd name="T48" fmla="*/ 938 w 1398"/>
                <a:gd name="T49" fmla="*/ 238 h 1505"/>
                <a:gd name="T50" fmla="*/ 912 w 1398"/>
                <a:gd name="T51" fmla="*/ 165 h 1505"/>
                <a:gd name="T52" fmla="*/ 905 w 1398"/>
                <a:gd name="T53" fmla="*/ 226 h 1505"/>
                <a:gd name="T54" fmla="*/ 805 w 1398"/>
                <a:gd name="T55" fmla="*/ 123 h 1505"/>
                <a:gd name="T56" fmla="*/ 722 w 1398"/>
                <a:gd name="T57" fmla="*/ 19 h 1505"/>
                <a:gd name="T58" fmla="*/ 665 w 1398"/>
                <a:gd name="T59" fmla="*/ 54 h 1505"/>
                <a:gd name="T60" fmla="*/ 620 w 1398"/>
                <a:gd name="T61" fmla="*/ 254 h 1505"/>
                <a:gd name="T62" fmla="*/ 483 w 1398"/>
                <a:gd name="T63" fmla="*/ 217 h 1505"/>
                <a:gd name="T64" fmla="*/ 465 w 1398"/>
                <a:gd name="T65" fmla="*/ 174 h 1505"/>
                <a:gd name="T66" fmla="*/ 456 w 1398"/>
                <a:gd name="T67" fmla="*/ 236 h 1505"/>
                <a:gd name="T68" fmla="*/ 321 w 1398"/>
                <a:gd name="T69" fmla="*/ 152 h 1505"/>
                <a:gd name="T70" fmla="*/ 226 w 1398"/>
                <a:gd name="T71" fmla="*/ 325 h 1505"/>
                <a:gd name="T72" fmla="*/ 284 w 1398"/>
                <a:gd name="T73" fmla="*/ 229 h 1505"/>
                <a:gd name="T74" fmla="*/ 402 w 1398"/>
                <a:gd name="T75" fmla="*/ 343 h 1505"/>
                <a:gd name="T76" fmla="*/ 320 w 1398"/>
                <a:gd name="T77" fmla="*/ 428 h 1505"/>
                <a:gd name="T78" fmla="*/ 530 w 1398"/>
                <a:gd name="T79" fmla="*/ 458 h 1505"/>
                <a:gd name="T80" fmla="*/ 510 w 1398"/>
                <a:gd name="T81" fmla="*/ 592 h 1505"/>
                <a:gd name="T82" fmla="*/ 455 w 1398"/>
                <a:gd name="T83" fmla="*/ 663 h 1505"/>
                <a:gd name="T84" fmla="*/ 241 w 1398"/>
                <a:gd name="T85" fmla="*/ 412 h 1505"/>
                <a:gd name="T86" fmla="*/ 78 w 1398"/>
                <a:gd name="T87" fmla="*/ 457 h 1505"/>
                <a:gd name="T88" fmla="*/ 75 w 1398"/>
                <a:gd name="T89" fmla="*/ 609 h 1505"/>
                <a:gd name="T90" fmla="*/ 118 w 1398"/>
                <a:gd name="T91" fmla="*/ 808 h 1505"/>
                <a:gd name="T92" fmla="*/ 227 w 1398"/>
                <a:gd name="T93" fmla="*/ 962 h 1505"/>
                <a:gd name="T94" fmla="*/ 405 w 1398"/>
                <a:gd name="T95" fmla="*/ 974 h 1505"/>
                <a:gd name="T96" fmla="*/ 383 w 1398"/>
                <a:gd name="T97" fmla="*/ 1031 h 1505"/>
                <a:gd name="T98" fmla="*/ 414 w 1398"/>
                <a:gd name="T99" fmla="*/ 1076 h 1505"/>
                <a:gd name="T100" fmla="*/ 424 w 1398"/>
                <a:gd name="T101" fmla="*/ 1081 h 1505"/>
                <a:gd name="T102" fmla="*/ 441 w 1398"/>
                <a:gd name="T103" fmla="*/ 1098 h 1505"/>
                <a:gd name="T104" fmla="*/ 523 w 1398"/>
                <a:gd name="T105" fmla="*/ 1155 h 1505"/>
                <a:gd name="T106" fmla="*/ 480 w 1398"/>
                <a:gd name="T107" fmla="*/ 1213 h 1505"/>
                <a:gd name="T108" fmla="*/ 355 w 1398"/>
                <a:gd name="T109" fmla="*/ 1290 h 1505"/>
                <a:gd name="T110" fmla="*/ 979 w 1398"/>
                <a:gd name="T111" fmla="*/ 1066 h 1505"/>
                <a:gd name="T112" fmla="*/ 922 w 1398"/>
                <a:gd name="T113" fmla="*/ 1070 h 1505"/>
                <a:gd name="T114" fmla="*/ 674 w 1398"/>
                <a:gd name="T115" fmla="*/ 268 h 1505"/>
                <a:gd name="T116" fmla="*/ 771 w 1398"/>
                <a:gd name="T117" fmla="*/ 342 h 1505"/>
                <a:gd name="T118" fmla="*/ 655 w 1398"/>
                <a:gd name="T119" fmla="*/ 412 h 1505"/>
                <a:gd name="T120" fmla="*/ 638 w 1398"/>
                <a:gd name="T121" fmla="*/ 308 h 1505"/>
                <a:gd name="T122" fmla="*/ 419 w 1398"/>
                <a:gd name="T123" fmla="*/ 1066 h 1505"/>
                <a:gd name="T124" fmla="*/ 477 w 1398"/>
                <a:gd name="T125" fmla="*/ 1071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8" h="1505">
                  <a:moveTo>
                    <a:pt x="402" y="1438"/>
                  </a:moveTo>
                  <a:cubicBezTo>
                    <a:pt x="405" y="1422"/>
                    <a:pt x="410" y="1411"/>
                    <a:pt x="415" y="1404"/>
                  </a:cubicBezTo>
                  <a:cubicBezTo>
                    <a:pt x="416" y="1414"/>
                    <a:pt x="419" y="1426"/>
                    <a:pt x="426" y="1439"/>
                  </a:cubicBezTo>
                  <a:lnTo>
                    <a:pt x="427" y="1440"/>
                  </a:lnTo>
                  <a:cubicBezTo>
                    <a:pt x="443" y="1461"/>
                    <a:pt x="460" y="1471"/>
                    <a:pt x="478" y="1471"/>
                  </a:cubicBezTo>
                  <a:cubicBezTo>
                    <a:pt x="495" y="1471"/>
                    <a:pt x="510" y="1462"/>
                    <a:pt x="524" y="1454"/>
                  </a:cubicBezTo>
                  <a:cubicBezTo>
                    <a:pt x="525" y="1454"/>
                    <a:pt x="526" y="1453"/>
                    <a:pt x="526" y="1453"/>
                  </a:cubicBezTo>
                  <a:cubicBezTo>
                    <a:pt x="526" y="1453"/>
                    <a:pt x="527" y="1454"/>
                    <a:pt x="527" y="1454"/>
                  </a:cubicBezTo>
                  <a:cubicBezTo>
                    <a:pt x="543" y="1474"/>
                    <a:pt x="564" y="1485"/>
                    <a:pt x="587" y="1485"/>
                  </a:cubicBezTo>
                  <a:cubicBezTo>
                    <a:pt x="605" y="1485"/>
                    <a:pt x="621" y="1479"/>
                    <a:pt x="635" y="1470"/>
                  </a:cubicBezTo>
                  <a:cubicBezTo>
                    <a:pt x="643" y="1484"/>
                    <a:pt x="657" y="1496"/>
                    <a:pt x="677" y="1502"/>
                  </a:cubicBezTo>
                  <a:cubicBezTo>
                    <a:pt x="686" y="1505"/>
                    <a:pt x="712" y="1505"/>
                    <a:pt x="721" y="1502"/>
                  </a:cubicBezTo>
                  <a:cubicBezTo>
                    <a:pt x="741" y="1496"/>
                    <a:pt x="755" y="1484"/>
                    <a:pt x="763" y="1470"/>
                  </a:cubicBezTo>
                  <a:cubicBezTo>
                    <a:pt x="777" y="1479"/>
                    <a:pt x="793" y="1485"/>
                    <a:pt x="811" y="1485"/>
                  </a:cubicBezTo>
                  <a:lnTo>
                    <a:pt x="811" y="1485"/>
                  </a:lnTo>
                  <a:cubicBezTo>
                    <a:pt x="834" y="1485"/>
                    <a:pt x="855" y="1474"/>
                    <a:pt x="871" y="1454"/>
                  </a:cubicBezTo>
                  <a:cubicBezTo>
                    <a:pt x="871" y="1454"/>
                    <a:pt x="872" y="1453"/>
                    <a:pt x="872" y="1453"/>
                  </a:cubicBezTo>
                  <a:cubicBezTo>
                    <a:pt x="873" y="1453"/>
                    <a:pt x="873" y="1454"/>
                    <a:pt x="874" y="1454"/>
                  </a:cubicBezTo>
                  <a:cubicBezTo>
                    <a:pt x="888" y="1462"/>
                    <a:pt x="903" y="1471"/>
                    <a:pt x="920" y="1471"/>
                  </a:cubicBezTo>
                  <a:cubicBezTo>
                    <a:pt x="938" y="1471"/>
                    <a:pt x="955" y="1461"/>
                    <a:pt x="971" y="1440"/>
                  </a:cubicBezTo>
                  <a:lnTo>
                    <a:pt x="972" y="1439"/>
                  </a:lnTo>
                  <a:cubicBezTo>
                    <a:pt x="979" y="1426"/>
                    <a:pt x="982" y="1414"/>
                    <a:pt x="984" y="1404"/>
                  </a:cubicBezTo>
                  <a:cubicBezTo>
                    <a:pt x="988" y="1411"/>
                    <a:pt x="993" y="1422"/>
                    <a:pt x="996" y="1438"/>
                  </a:cubicBezTo>
                  <a:lnTo>
                    <a:pt x="1000" y="1453"/>
                  </a:lnTo>
                  <a:lnTo>
                    <a:pt x="1013" y="1446"/>
                  </a:lnTo>
                  <a:cubicBezTo>
                    <a:pt x="1038" y="1430"/>
                    <a:pt x="1053" y="1404"/>
                    <a:pt x="1053" y="1377"/>
                  </a:cubicBezTo>
                  <a:cubicBezTo>
                    <a:pt x="1052" y="1347"/>
                    <a:pt x="1044" y="1331"/>
                    <a:pt x="1022" y="1319"/>
                  </a:cubicBezTo>
                  <a:cubicBezTo>
                    <a:pt x="1030" y="1314"/>
                    <a:pt x="1037" y="1305"/>
                    <a:pt x="1043" y="1290"/>
                  </a:cubicBezTo>
                  <a:cubicBezTo>
                    <a:pt x="1050" y="1269"/>
                    <a:pt x="1039" y="1230"/>
                    <a:pt x="1015" y="1217"/>
                  </a:cubicBezTo>
                  <a:lnTo>
                    <a:pt x="998" y="1206"/>
                  </a:lnTo>
                  <a:lnTo>
                    <a:pt x="999" y="1226"/>
                  </a:lnTo>
                  <a:cubicBezTo>
                    <a:pt x="1000" y="1241"/>
                    <a:pt x="994" y="1251"/>
                    <a:pt x="985" y="1254"/>
                  </a:cubicBezTo>
                  <a:cubicBezTo>
                    <a:pt x="983" y="1254"/>
                    <a:pt x="982" y="1254"/>
                    <a:pt x="980" y="1254"/>
                  </a:cubicBezTo>
                  <a:cubicBezTo>
                    <a:pt x="967" y="1254"/>
                    <a:pt x="949" y="1239"/>
                    <a:pt x="929" y="1222"/>
                  </a:cubicBezTo>
                  <a:cubicBezTo>
                    <a:pt x="926" y="1219"/>
                    <a:pt x="922" y="1216"/>
                    <a:pt x="919" y="1213"/>
                  </a:cubicBezTo>
                  <a:cubicBezTo>
                    <a:pt x="940" y="1202"/>
                    <a:pt x="953" y="1185"/>
                    <a:pt x="959" y="1175"/>
                  </a:cubicBezTo>
                  <a:lnTo>
                    <a:pt x="970" y="1154"/>
                  </a:lnTo>
                  <a:lnTo>
                    <a:pt x="947" y="1159"/>
                  </a:lnTo>
                  <a:cubicBezTo>
                    <a:pt x="936" y="1161"/>
                    <a:pt x="920" y="1164"/>
                    <a:pt x="905" y="1164"/>
                  </a:cubicBezTo>
                  <a:cubicBezTo>
                    <a:pt x="892" y="1164"/>
                    <a:pt x="883" y="1162"/>
                    <a:pt x="877" y="1157"/>
                  </a:cubicBezTo>
                  <a:lnTo>
                    <a:pt x="876" y="1156"/>
                  </a:lnTo>
                  <a:lnTo>
                    <a:pt x="875" y="1155"/>
                  </a:lnTo>
                  <a:cubicBezTo>
                    <a:pt x="871" y="1153"/>
                    <a:pt x="868" y="1151"/>
                    <a:pt x="865" y="1148"/>
                  </a:cubicBezTo>
                  <a:cubicBezTo>
                    <a:pt x="882" y="1128"/>
                    <a:pt x="896" y="1107"/>
                    <a:pt x="909" y="1086"/>
                  </a:cubicBezTo>
                  <a:lnTo>
                    <a:pt x="912" y="1088"/>
                  </a:lnTo>
                  <a:cubicBezTo>
                    <a:pt x="918" y="1094"/>
                    <a:pt x="925" y="1097"/>
                    <a:pt x="933" y="1097"/>
                  </a:cubicBezTo>
                  <a:cubicBezTo>
                    <a:pt x="936" y="1097"/>
                    <a:pt x="939" y="1096"/>
                    <a:pt x="942" y="1095"/>
                  </a:cubicBezTo>
                  <a:cubicBezTo>
                    <a:pt x="946" y="1098"/>
                    <a:pt x="951" y="1099"/>
                    <a:pt x="955" y="1098"/>
                  </a:cubicBezTo>
                  <a:cubicBezTo>
                    <a:pt x="956" y="1098"/>
                    <a:pt x="956" y="1098"/>
                    <a:pt x="957" y="1098"/>
                  </a:cubicBezTo>
                  <a:cubicBezTo>
                    <a:pt x="958" y="1097"/>
                    <a:pt x="959" y="1097"/>
                    <a:pt x="961" y="1096"/>
                  </a:cubicBezTo>
                  <a:lnTo>
                    <a:pt x="961" y="1096"/>
                  </a:lnTo>
                  <a:cubicBezTo>
                    <a:pt x="965" y="1094"/>
                    <a:pt x="969" y="1091"/>
                    <a:pt x="972" y="1086"/>
                  </a:cubicBezTo>
                  <a:lnTo>
                    <a:pt x="973" y="1085"/>
                  </a:lnTo>
                  <a:lnTo>
                    <a:pt x="973" y="1083"/>
                  </a:lnTo>
                  <a:cubicBezTo>
                    <a:pt x="974" y="1083"/>
                    <a:pt x="974" y="1082"/>
                    <a:pt x="974" y="1082"/>
                  </a:cubicBezTo>
                  <a:lnTo>
                    <a:pt x="974" y="1081"/>
                  </a:lnTo>
                  <a:lnTo>
                    <a:pt x="975" y="1080"/>
                  </a:lnTo>
                  <a:cubicBezTo>
                    <a:pt x="976" y="1080"/>
                    <a:pt x="976" y="1079"/>
                    <a:pt x="977" y="1079"/>
                  </a:cubicBezTo>
                  <a:lnTo>
                    <a:pt x="978" y="1078"/>
                  </a:lnTo>
                  <a:cubicBezTo>
                    <a:pt x="978" y="1078"/>
                    <a:pt x="978" y="1078"/>
                    <a:pt x="978" y="1078"/>
                  </a:cubicBezTo>
                  <a:cubicBezTo>
                    <a:pt x="978" y="1077"/>
                    <a:pt x="978" y="1077"/>
                    <a:pt x="979" y="1077"/>
                  </a:cubicBezTo>
                  <a:cubicBezTo>
                    <a:pt x="979" y="1077"/>
                    <a:pt x="979" y="1077"/>
                    <a:pt x="979" y="1077"/>
                  </a:cubicBezTo>
                  <a:lnTo>
                    <a:pt x="984" y="1076"/>
                  </a:lnTo>
                  <a:lnTo>
                    <a:pt x="985" y="1071"/>
                  </a:lnTo>
                  <a:cubicBezTo>
                    <a:pt x="986" y="1070"/>
                    <a:pt x="986" y="1070"/>
                    <a:pt x="986" y="1069"/>
                  </a:cubicBezTo>
                  <a:lnTo>
                    <a:pt x="988" y="1070"/>
                  </a:lnTo>
                  <a:cubicBezTo>
                    <a:pt x="988" y="1069"/>
                    <a:pt x="988" y="1069"/>
                    <a:pt x="989" y="1068"/>
                  </a:cubicBezTo>
                  <a:cubicBezTo>
                    <a:pt x="989" y="1068"/>
                    <a:pt x="989" y="1068"/>
                    <a:pt x="989" y="1067"/>
                  </a:cubicBezTo>
                  <a:cubicBezTo>
                    <a:pt x="995" y="1065"/>
                    <a:pt x="1007" y="1058"/>
                    <a:pt x="1011" y="1054"/>
                  </a:cubicBezTo>
                  <a:cubicBezTo>
                    <a:pt x="1018" y="1048"/>
                    <a:pt x="1020" y="1038"/>
                    <a:pt x="1015" y="1031"/>
                  </a:cubicBezTo>
                  <a:cubicBezTo>
                    <a:pt x="1014" y="1029"/>
                    <a:pt x="1012" y="1028"/>
                    <a:pt x="1011" y="1027"/>
                  </a:cubicBezTo>
                  <a:cubicBezTo>
                    <a:pt x="1014" y="1023"/>
                    <a:pt x="1015" y="1019"/>
                    <a:pt x="1013" y="1013"/>
                  </a:cubicBezTo>
                  <a:cubicBezTo>
                    <a:pt x="1012" y="1008"/>
                    <a:pt x="1010" y="1005"/>
                    <a:pt x="1008" y="1004"/>
                  </a:cubicBezTo>
                  <a:cubicBezTo>
                    <a:pt x="1009" y="1003"/>
                    <a:pt x="1009" y="1002"/>
                    <a:pt x="1010" y="1000"/>
                  </a:cubicBezTo>
                  <a:cubicBezTo>
                    <a:pt x="1012" y="995"/>
                    <a:pt x="1011" y="989"/>
                    <a:pt x="1007" y="983"/>
                  </a:cubicBezTo>
                  <a:lnTo>
                    <a:pt x="1007" y="982"/>
                  </a:lnTo>
                  <a:cubicBezTo>
                    <a:pt x="1002" y="978"/>
                    <a:pt x="998" y="975"/>
                    <a:pt x="994" y="974"/>
                  </a:cubicBezTo>
                  <a:cubicBezTo>
                    <a:pt x="997" y="974"/>
                    <a:pt x="1000" y="973"/>
                    <a:pt x="1002" y="970"/>
                  </a:cubicBezTo>
                  <a:cubicBezTo>
                    <a:pt x="1032" y="953"/>
                    <a:pt x="1023" y="917"/>
                    <a:pt x="1019" y="890"/>
                  </a:cubicBezTo>
                  <a:cubicBezTo>
                    <a:pt x="1025" y="916"/>
                    <a:pt x="1030" y="944"/>
                    <a:pt x="1046" y="965"/>
                  </a:cubicBezTo>
                  <a:cubicBezTo>
                    <a:pt x="1054" y="978"/>
                    <a:pt x="1072" y="986"/>
                    <a:pt x="1086" y="989"/>
                  </a:cubicBezTo>
                  <a:cubicBezTo>
                    <a:pt x="1107" y="971"/>
                    <a:pt x="1103" y="929"/>
                    <a:pt x="1091" y="899"/>
                  </a:cubicBezTo>
                  <a:cubicBezTo>
                    <a:pt x="1100" y="916"/>
                    <a:pt x="1110" y="931"/>
                    <a:pt x="1121" y="944"/>
                  </a:cubicBezTo>
                  <a:cubicBezTo>
                    <a:pt x="1133" y="958"/>
                    <a:pt x="1155" y="964"/>
                    <a:pt x="1171" y="962"/>
                  </a:cubicBezTo>
                  <a:cubicBezTo>
                    <a:pt x="1192" y="926"/>
                    <a:pt x="1177" y="905"/>
                    <a:pt x="1163" y="885"/>
                  </a:cubicBezTo>
                  <a:cubicBezTo>
                    <a:pt x="1165" y="887"/>
                    <a:pt x="1167" y="889"/>
                    <a:pt x="1169" y="891"/>
                  </a:cubicBezTo>
                  <a:cubicBezTo>
                    <a:pt x="1197" y="923"/>
                    <a:pt x="1213" y="922"/>
                    <a:pt x="1230" y="919"/>
                  </a:cubicBezTo>
                  <a:cubicBezTo>
                    <a:pt x="1242" y="882"/>
                    <a:pt x="1223" y="865"/>
                    <a:pt x="1214" y="848"/>
                  </a:cubicBezTo>
                  <a:lnTo>
                    <a:pt x="1236" y="862"/>
                  </a:lnTo>
                  <a:cubicBezTo>
                    <a:pt x="1260" y="868"/>
                    <a:pt x="1282" y="867"/>
                    <a:pt x="1293" y="855"/>
                  </a:cubicBezTo>
                  <a:cubicBezTo>
                    <a:pt x="1302" y="836"/>
                    <a:pt x="1286" y="817"/>
                    <a:pt x="1280" y="808"/>
                  </a:cubicBezTo>
                  <a:cubicBezTo>
                    <a:pt x="1291" y="810"/>
                    <a:pt x="1323" y="800"/>
                    <a:pt x="1340" y="791"/>
                  </a:cubicBezTo>
                  <a:cubicBezTo>
                    <a:pt x="1341" y="772"/>
                    <a:pt x="1316" y="749"/>
                    <a:pt x="1307" y="743"/>
                  </a:cubicBezTo>
                  <a:cubicBezTo>
                    <a:pt x="1331" y="742"/>
                    <a:pt x="1374" y="727"/>
                    <a:pt x="1374" y="706"/>
                  </a:cubicBezTo>
                  <a:cubicBezTo>
                    <a:pt x="1364" y="693"/>
                    <a:pt x="1337" y="687"/>
                    <a:pt x="1321" y="678"/>
                  </a:cubicBezTo>
                  <a:cubicBezTo>
                    <a:pt x="1332" y="674"/>
                    <a:pt x="1380" y="648"/>
                    <a:pt x="1384" y="634"/>
                  </a:cubicBezTo>
                  <a:cubicBezTo>
                    <a:pt x="1385" y="632"/>
                    <a:pt x="1387" y="628"/>
                    <a:pt x="1385" y="626"/>
                  </a:cubicBezTo>
                  <a:cubicBezTo>
                    <a:pt x="1374" y="615"/>
                    <a:pt x="1332" y="609"/>
                    <a:pt x="1323" y="610"/>
                  </a:cubicBezTo>
                  <a:cubicBezTo>
                    <a:pt x="1362" y="597"/>
                    <a:pt x="1377" y="583"/>
                    <a:pt x="1396" y="551"/>
                  </a:cubicBezTo>
                  <a:cubicBezTo>
                    <a:pt x="1398" y="549"/>
                    <a:pt x="1396" y="546"/>
                    <a:pt x="1397" y="543"/>
                  </a:cubicBezTo>
                  <a:cubicBezTo>
                    <a:pt x="1379" y="533"/>
                    <a:pt x="1336" y="541"/>
                    <a:pt x="1314" y="543"/>
                  </a:cubicBezTo>
                  <a:cubicBezTo>
                    <a:pt x="1342" y="520"/>
                    <a:pt x="1379" y="497"/>
                    <a:pt x="1382" y="454"/>
                  </a:cubicBezTo>
                  <a:cubicBezTo>
                    <a:pt x="1381" y="453"/>
                    <a:pt x="1382" y="449"/>
                    <a:pt x="1379" y="448"/>
                  </a:cubicBezTo>
                  <a:cubicBezTo>
                    <a:pt x="1360" y="449"/>
                    <a:pt x="1341" y="454"/>
                    <a:pt x="1322" y="459"/>
                  </a:cubicBezTo>
                  <a:lnTo>
                    <a:pt x="1320" y="457"/>
                  </a:lnTo>
                  <a:cubicBezTo>
                    <a:pt x="1338" y="427"/>
                    <a:pt x="1353" y="397"/>
                    <a:pt x="1358" y="363"/>
                  </a:cubicBezTo>
                  <a:cubicBezTo>
                    <a:pt x="1357" y="359"/>
                    <a:pt x="1361" y="344"/>
                    <a:pt x="1355" y="342"/>
                  </a:cubicBezTo>
                  <a:cubicBezTo>
                    <a:pt x="1345" y="338"/>
                    <a:pt x="1336" y="344"/>
                    <a:pt x="1328" y="351"/>
                  </a:cubicBezTo>
                  <a:lnTo>
                    <a:pt x="1271" y="395"/>
                  </a:lnTo>
                  <a:cubicBezTo>
                    <a:pt x="1290" y="371"/>
                    <a:pt x="1304" y="323"/>
                    <a:pt x="1308" y="303"/>
                  </a:cubicBezTo>
                  <a:cubicBezTo>
                    <a:pt x="1310" y="286"/>
                    <a:pt x="1311" y="232"/>
                    <a:pt x="1283" y="234"/>
                  </a:cubicBezTo>
                  <a:cubicBezTo>
                    <a:pt x="1248" y="289"/>
                    <a:pt x="1206" y="365"/>
                    <a:pt x="1157" y="412"/>
                  </a:cubicBezTo>
                  <a:cubicBezTo>
                    <a:pt x="1154" y="412"/>
                    <a:pt x="1154" y="409"/>
                    <a:pt x="1151" y="409"/>
                  </a:cubicBezTo>
                  <a:cubicBezTo>
                    <a:pt x="1144" y="420"/>
                    <a:pt x="1102" y="480"/>
                    <a:pt x="1088" y="483"/>
                  </a:cubicBezTo>
                  <a:lnTo>
                    <a:pt x="1081" y="470"/>
                  </a:lnTo>
                  <a:cubicBezTo>
                    <a:pt x="1074" y="481"/>
                    <a:pt x="1065" y="493"/>
                    <a:pt x="1051" y="503"/>
                  </a:cubicBezTo>
                  <a:lnTo>
                    <a:pt x="989" y="558"/>
                  </a:lnTo>
                  <a:cubicBezTo>
                    <a:pt x="974" y="576"/>
                    <a:pt x="960" y="592"/>
                    <a:pt x="960" y="614"/>
                  </a:cubicBezTo>
                  <a:cubicBezTo>
                    <a:pt x="961" y="614"/>
                    <a:pt x="964" y="653"/>
                    <a:pt x="943" y="664"/>
                  </a:cubicBezTo>
                  <a:cubicBezTo>
                    <a:pt x="929" y="671"/>
                    <a:pt x="922" y="663"/>
                    <a:pt x="920" y="661"/>
                  </a:cubicBezTo>
                  <a:cubicBezTo>
                    <a:pt x="920" y="661"/>
                    <a:pt x="920" y="661"/>
                    <a:pt x="920" y="660"/>
                  </a:cubicBezTo>
                  <a:cubicBezTo>
                    <a:pt x="920" y="649"/>
                    <a:pt x="921" y="638"/>
                    <a:pt x="914" y="628"/>
                  </a:cubicBezTo>
                  <a:lnTo>
                    <a:pt x="913" y="628"/>
                  </a:lnTo>
                  <a:lnTo>
                    <a:pt x="900" y="643"/>
                  </a:lnTo>
                  <a:cubicBezTo>
                    <a:pt x="890" y="650"/>
                    <a:pt x="854" y="647"/>
                    <a:pt x="856" y="630"/>
                  </a:cubicBezTo>
                  <a:cubicBezTo>
                    <a:pt x="877" y="630"/>
                    <a:pt x="888" y="613"/>
                    <a:pt x="888" y="593"/>
                  </a:cubicBezTo>
                  <a:cubicBezTo>
                    <a:pt x="888" y="593"/>
                    <a:pt x="887" y="589"/>
                    <a:pt x="885" y="589"/>
                  </a:cubicBezTo>
                  <a:cubicBezTo>
                    <a:pt x="880" y="598"/>
                    <a:pt x="869" y="598"/>
                    <a:pt x="857" y="597"/>
                  </a:cubicBezTo>
                  <a:cubicBezTo>
                    <a:pt x="848" y="595"/>
                    <a:pt x="843" y="586"/>
                    <a:pt x="838" y="579"/>
                  </a:cubicBezTo>
                  <a:cubicBezTo>
                    <a:pt x="827" y="554"/>
                    <a:pt x="825" y="527"/>
                    <a:pt x="837" y="502"/>
                  </a:cubicBezTo>
                  <a:lnTo>
                    <a:pt x="869" y="459"/>
                  </a:lnTo>
                  <a:cubicBezTo>
                    <a:pt x="878" y="452"/>
                    <a:pt x="890" y="458"/>
                    <a:pt x="902" y="454"/>
                  </a:cubicBezTo>
                  <a:cubicBezTo>
                    <a:pt x="922" y="448"/>
                    <a:pt x="947" y="448"/>
                    <a:pt x="961" y="463"/>
                  </a:cubicBezTo>
                  <a:cubicBezTo>
                    <a:pt x="966" y="469"/>
                    <a:pt x="971" y="476"/>
                    <a:pt x="969" y="486"/>
                  </a:cubicBezTo>
                  <a:cubicBezTo>
                    <a:pt x="983" y="488"/>
                    <a:pt x="984" y="465"/>
                    <a:pt x="987" y="457"/>
                  </a:cubicBezTo>
                  <a:cubicBezTo>
                    <a:pt x="997" y="459"/>
                    <a:pt x="1006" y="466"/>
                    <a:pt x="1016" y="467"/>
                  </a:cubicBezTo>
                  <a:cubicBezTo>
                    <a:pt x="1040" y="473"/>
                    <a:pt x="1080" y="459"/>
                    <a:pt x="1080" y="430"/>
                  </a:cubicBezTo>
                  <a:lnTo>
                    <a:pt x="1078" y="429"/>
                  </a:lnTo>
                  <a:cubicBezTo>
                    <a:pt x="1069" y="443"/>
                    <a:pt x="1048" y="446"/>
                    <a:pt x="1030" y="445"/>
                  </a:cubicBezTo>
                  <a:lnTo>
                    <a:pt x="1003" y="436"/>
                  </a:lnTo>
                  <a:cubicBezTo>
                    <a:pt x="996" y="433"/>
                    <a:pt x="974" y="426"/>
                    <a:pt x="970" y="420"/>
                  </a:cubicBezTo>
                  <a:lnTo>
                    <a:pt x="971" y="418"/>
                  </a:lnTo>
                  <a:cubicBezTo>
                    <a:pt x="988" y="407"/>
                    <a:pt x="1020" y="415"/>
                    <a:pt x="1031" y="433"/>
                  </a:cubicBezTo>
                  <a:cubicBezTo>
                    <a:pt x="1056" y="420"/>
                    <a:pt x="1055" y="375"/>
                    <a:pt x="1035" y="358"/>
                  </a:cubicBezTo>
                  <a:cubicBezTo>
                    <a:pt x="1027" y="352"/>
                    <a:pt x="1008" y="343"/>
                    <a:pt x="997" y="344"/>
                  </a:cubicBezTo>
                  <a:cubicBezTo>
                    <a:pt x="995" y="341"/>
                    <a:pt x="990" y="337"/>
                    <a:pt x="986" y="333"/>
                  </a:cubicBezTo>
                  <a:cubicBezTo>
                    <a:pt x="982" y="331"/>
                    <a:pt x="980" y="333"/>
                    <a:pt x="977" y="328"/>
                  </a:cubicBezTo>
                  <a:lnTo>
                    <a:pt x="977" y="327"/>
                  </a:lnTo>
                  <a:cubicBezTo>
                    <a:pt x="994" y="321"/>
                    <a:pt x="1015" y="324"/>
                    <a:pt x="1030" y="314"/>
                  </a:cubicBezTo>
                  <a:cubicBezTo>
                    <a:pt x="1061" y="292"/>
                    <a:pt x="1066" y="242"/>
                    <a:pt x="1053" y="210"/>
                  </a:cubicBezTo>
                  <a:cubicBezTo>
                    <a:pt x="1053" y="207"/>
                    <a:pt x="1053" y="205"/>
                    <a:pt x="1055" y="202"/>
                  </a:cubicBezTo>
                  <a:cubicBezTo>
                    <a:pt x="1074" y="204"/>
                    <a:pt x="1098" y="219"/>
                    <a:pt x="1114" y="231"/>
                  </a:cubicBezTo>
                  <a:cubicBezTo>
                    <a:pt x="1126" y="263"/>
                    <a:pt x="1079" y="285"/>
                    <a:pt x="1091" y="312"/>
                  </a:cubicBezTo>
                  <a:cubicBezTo>
                    <a:pt x="1089" y="317"/>
                    <a:pt x="1100" y="328"/>
                    <a:pt x="1103" y="332"/>
                  </a:cubicBezTo>
                  <a:cubicBezTo>
                    <a:pt x="1118" y="350"/>
                    <a:pt x="1111" y="358"/>
                    <a:pt x="1104" y="376"/>
                  </a:cubicBezTo>
                  <a:cubicBezTo>
                    <a:pt x="1109" y="380"/>
                    <a:pt x="1117" y="375"/>
                    <a:pt x="1123" y="374"/>
                  </a:cubicBezTo>
                  <a:cubicBezTo>
                    <a:pt x="1131" y="369"/>
                    <a:pt x="1138" y="362"/>
                    <a:pt x="1142" y="350"/>
                  </a:cubicBezTo>
                  <a:cubicBezTo>
                    <a:pt x="1147" y="340"/>
                    <a:pt x="1134" y="330"/>
                    <a:pt x="1135" y="321"/>
                  </a:cubicBezTo>
                  <a:cubicBezTo>
                    <a:pt x="1147" y="328"/>
                    <a:pt x="1160" y="326"/>
                    <a:pt x="1173" y="327"/>
                  </a:cubicBezTo>
                  <a:cubicBezTo>
                    <a:pt x="1178" y="328"/>
                    <a:pt x="1175" y="336"/>
                    <a:pt x="1176" y="341"/>
                  </a:cubicBezTo>
                  <a:cubicBezTo>
                    <a:pt x="1181" y="345"/>
                    <a:pt x="1189" y="337"/>
                    <a:pt x="1192" y="335"/>
                  </a:cubicBezTo>
                  <a:cubicBezTo>
                    <a:pt x="1209" y="319"/>
                    <a:pt x="1202" y="296"/>
                    <a:pt x="1180" y="290"/>
                  </a:cubicBezTo>
                  <a:cubicBezTo>
                    <a:pt x="1176" y="291"/>
                    <a:pt x="1149" y="303"/>
                    <a:pt x="1153" y="289"/>
                  </a:cubicBezTo>
                  <a:cubicBezTo>
                    <a:pt x="1160" y="269"/>
                    <a:pt x="1192" y="263"/>
                    <a:pt x="1182" y="234"/>
                  </a:cubicBezTo>
                  <a:cubicBezTo>
                    <a:pt x="1180" y="232"/>
                    <a:pt x="1180" y="230"/>
                    <a:pt x="1178" y="227"/>
                  </a:cubicBezTo>
                  <a:cubicBezTo>
                    <a:pt x="1140" y="208"/>
                    <a:pt x="1108" y="183"/>
                    <a:pt x="1077" y="154"/>
                  </a:cubicBezTo>
                  <a:cubicBezTo>
                    <a:pt x="1067" y="150"/>
                    <a:pt x="1056" y="158"/>
                    <a:pt x="1045" y="160"/>
                  </a:cubicBezTo>
                  <a:cubicBezTo>
                    <a:pt x="1030" y="167"/>
                    <a:pt x="1016" y="172"/>
                    <a:pt x="1011" y="189"/>
                  </a:cubicBezTo>
                  <a:cubicBezTo>
                    <a:pt x="1001" y="226"/>
                    <a:pt x="1030" y="256"/>
                    <a:pt x="1022" y="292"/>
                  </a:cubicBezTo>
                  <a:cubicBezTo>
                    <a:pt x="1010" y="307"/>
                    <a:pt x="992" y="313"/>
                    <a:pt x="972" y="319"/>
                  </a:cubicBezTo>
                  <a:cubicBezTo>
                    <a:pt x="971" y="318"/>
                    <a:pt x="971" y="318"/>
                    <a:pt x="969" y="316"/>
                  </a:cubicBezTo>
                  <a:cubicBezTo>
                    <a:pt x="974" y="294"/>
                    <a:pt x="993" y="268"/>
                    <a:pt x="980" y="245"/>
                  </a:cubicBezTo>
                  <a:cubicBezTo>
                    <a:pt x="976" y="234"/>
                    <a:pt x="942" y="215"/>
                    <a:pt x="942" y="238"/>
                  </a:cubicBezTo>
                  <a:lnTo>
                    <a:pt x="941" y="239"/>
                  </a:lnTo>
                  <a:lnTo>
                    <a:pt x="938" y="238"/>
                  </a:lnTo>
                  <a:cubicBezTo>
                    <a:pt x="940" y="226"/>
                    <a:pt x="934" y="218"/>
                    <a:pt x="935" y="207"/>
                  </a:cubicBezTo>
                  <a:cubicBezTo>
                    <a:pt x="935" y="203"/>
                    <a:pt x="936" y="198"/>
                    <a:pt x="933" y="193"/>
                  </a:cubicBezTo>
                  <a:cubicBezTo>
                    <a:pt x="937" y="191"/>
                    <a:pt x="939" y="195"/>
                    <a:pt x="942" y="196"/>
                  </a:cubicBezTo>
                  <a:cubicBezTo>
                    <a:pt x="946" y="190"/>
                    <a:pt x="943" y="181"/>
                    <a:pt x="944" y="173"/>
                  </a:cubicBezTo>
                  <a:cubicBezTo>
                    <a:pt x="940" y="172"/>
                    <a:pt x="938" y="175"/>
                    <a:pt x="934" y="176"/>
                  </a:cubicBezTo>
                  <a:cubicBezTo>
                    <a:pt x="930" y="171"/>
                    <a:pt x="937" y="168"/>
                    <a:pt x="936" y="163"/>
                  </a:cubicBezTo>
                  <a:lnTo>
                    <a:pt x="912" y="165"/>
                  </a:lnTo>
                  <a:cubicBezTo>
                    <a:pt x="913" y="168"/>
                    <a:pt x="917" y="172"/>
                    <a:pt x="914" y="176"/>
                  </a:cubicBezTo>
                  <a:cubicBezTo>
                    <a:pt x="913" y="175"/>
                    <a:pt x="909" y="174"/>
                    <a:pt x="905" y="172"/>
                  </a:cubicBezTo>
                  <a:cubicBezTo>
                    <a:pt x="903" y="178"/>
                    <a:pt x="905" y="187"/>
                    <a:pt x="904" y="194"/>
                  </a:cubicBezTo>
                  <a:cubicBezTo>
                    <a:pt x="906" y="199"/>
                    <a:pt x="913" y="191"/>
                    <a:pt x="915" y="195"/>
                  </a:cubicBezTo>
                  <a:cubicBezTo>
                    <a:pt x="913" y="198"/>
                    <a:pt x="915" y="213"/>
                    <a:pt x="915" y="219"/>
                  </a:cubicBezTo>
                  <a:cubicBezTo>
                    <a:pt x="905" y="226"/>
                    <a:pt x="915" y="230"/>
                    <a:pt x="910" y="238"/>
                  </a:cubicBezTo>
                  <a:cubicBezTo>
                    <a:pt x="901" y="238"/>
                    <a:pt x="908" y="231"/>
                    <a:pt x="905" y="226"/>
                  </a:cubicBezTo>
                  <a:cubicBezTo>
                    <a:pt x="900" y="220"/>
                    <a:pt x="893" y="223"/>
                    <a:pt x="886" y="224"/>
                  </a:cubicBezTo>
                  <a:cubicBezTo>
                    <a:pt x="851" y="231"/>
                    <a:pt x="863" y="276"/>
                    <a:pt x="870" y="306"/>
                  </a:cubicBezTo>
                  <a:cubicBezTo>
                    <a:pt x="871" y="312"/>
                    <a:pt x="868" y="315"/>
                    <a:pt x="869" y="319"/>
                  </a:cubicBezTo>
                  <a:cubicBezTo>
                    <a:pt x="868" y="317"/>
                    <a:pt x="865" y="318"/>
                    <a:pt x="862" y="316"/>
                  </a:cubicBezTo>
                  <a:cubicBezTo>
                    <a:pt x="855" y="299"/>
                    <a:pt x="815" y="279"/>
                    <a:pt x="779" y="255"/>
                  </a:cubicBezTo>
                  <a:cubicBezTo>
                    <a:pt x="771" y="241"/>
                    <a:pt x="784" y="223"/>
                    <a:pt x="791" y="208"/>
                  </a:cubicBezTo>
                  <a:cubicBezTo>
                    <a:pt x="808" y="183"/>
                    <a:pt x="826" y="152"/>
                    <a:pt x="805" y="123"/>
                  </a:cubicBezTo>
                  <a:cubicBezTo>
                    <a:pt x="791" y="108"/>
                    <a:pt x="758" y="94"/>
                    <a:pt x="733" y="97"/>
                  </a:cubicBezTo>
                  <a:cubicBezTo>
                    <a:pt x="731" y="106"/>
                    <a:pt x="729" y="108"/>
                    <a:pt x="720" y="103"/>
                  </a:cubicBezTo>
                  <a:cubicBezTo>
                    <a:pt x="717" y="93"/>
                    <a:pt x="733" y="86"/>
                    <a:pt x="727" y="74"/>
                  </a:cubicBezTo>
                  <a:cubicBezTo>
                    <a:pt x="723" y="66"/>
                    <a:pt x="714" y="59"/>
                    <a:pt x="719" y="51"/>
                  </a:cubicBezTo>
                  <a:lnTo>
                    <a:pt x="734" y="56"/>
                  </a:lnTo>
                  <a:cubicBezTo>
                    <a:pt x="737" y="43"/>
                    <a:pt x="737" y="29"/>
                    <a:pt x="735" y="15"/>
                  </a:cubicBezTo>
                  <a:cubicBezTo>
                    <a:pt x="731" y="15"/>
                    <a:pt x="725" y="17"/>
                    <a:pt x="722" y="19"/>
                  </a:cubicBezTo>
                  <a:lnTo>
                    <a:pt x="719" y="17"/>
                  </a:lnTo>
                  <a:cubicBezTo>
                    <a:pt x="721" y="14"/>
                    <a:pt x="722" y="9"/>
                    <a:pt x="725" y="4"/>
                  </a:cubicBezTo>
                  <a:cubicBezTo>
                    <a:pt x="707" y="0"/>
                    <a:pt x="693" y="0"/>
                    <a:pt x="674" y="4"/>
                  </a:cubicBezTo>
                  <a:cubicBezTo>
                    <a:pt x="676" y="9"/>
                    <a:pt x="678" y="12"/>
                    <a:pt x="679" y="15"/>
                  </a:cubicBezTo>
                  <a:lnTo>
                    <a:pt x="677" y="17"/>
                  </a:lnTo>
                  <a:cubicBezTo>
                    <a:pt x="674" y="15"/>
                    <a:pt x="667" y="14"/>
                    <a:pt x="663" y="13"/>
                  </a:cubicBezTo>
                  <a:cubicBezTo>
                    <a:pt x="662" y="27"/>
                    <a:pt x="662" y="40"/>
                    <a:pt x="665" y="54"/>
                  </a:cubicBezTo>
                  <a:lnTo>
                    <a:pt x="679" y="50"/>
                  </a:lnTo>
                  <a:cubicBezTo>
                    <a:pt x="684" y="58"/>
                    <a:pt x="675" y="64"/>
                    <a:pt x="672" y="73"/>
                  </a:cubicBezTo>
                  <a:cubicBezTo>
                    <a:pt x="665" y="85"/>
                    <a:pt x="681" y="92"/>
                    <a:pt x="679" y="101"/>
                  </a:cubicBezTo>
                  <a:cubicBezTo>
                    <a:pt x="669" y="106"/>
                    <a:pt x="667" y="105"/>
                    <a:pt x="665" y="96"/>
                  </a:cubicBezTo>
                  <a:cubicBezTo>
                    <a:pt x="640" y="92"/>
                    <a:pt x="607" y="107"/>
                    <a:pt x="594" y="122"/>
                  </a:cubicBezTo>
                  <a:cubicBezTo>
                    <a:pt x="573" y="150"/>
                    <a:pt x="591" y="182"/>
                    <a:pt x="607" y="206"/>
                  </a:cubicBezTo>
                  <a:cubicBezTo>
                    <a:pt x="614" y="222"/>
                    <a:pt x="627" y="240"/>
                    <a:pt x="620" y="254"/>
                  </a:cubicBezTo>
                  <a:cubicBezTo>
                    <a:pt x="584" y="277"/>
                    <a:pt x="544" y="297"/>
                    <a:pt x="537" y="314"/>
                  </a:cubicBezTo>
                  <a:cubicBezTo>
                    <a:pt x="534" y="316"/>
                    <a:pt x="531" y="315"/>
                    <a:pt x="529" y="317"/>
                  </a:cubicBezTo>
                  <a:cubicBezTo>
                    <a:pt x="530" y="313"/>
                    <a:pt x="528" y="311"/>
                    <a:pt x="530" y="306"/>
                  </a:cubicBezTo>
                  <a:cubicBezTo>
                    <a:pt x="536" y="276"/>
                    <a:pt x="548" y="230"/>
                    <a:pt x="513" y="222"/>
                  </a:cubicBezTo>
                  <a:cubicBezTo>
                    <a:pt x="506" y="221"/>
                    <a:pt x="498" y="218"/>
                    <a:pt x="494" y="225"/>
                  </a:cubicBezTo>
                  <a:cubicBezTo>
                    <a:pt x="490" y="230"/>
                    <a:pt x="498" y="236"/>
                    <a:pt x="488" y="236"/>
                  </a:cubicBezTo>
                  <a:cubicBezTo>
                    <a:pt x="483" y="228"/>
                    <a:pt x="493" y="224"/>
                    <a:pt x="483" y="217"/>
                  </a:cubicBezTo>
                  <a:cubicBezTo>
                    <a:pt x="483" y="212"/>
                    <a:pt x="486" y="196"/>
                    <a:pt x="483" y="194"/>
                  </a:cubicBezTo>
                  <a:cubicBezTo>
                    <a:pt x="486" y="189"/>
                    <a:pt x="492" y="197"/>
                    <a:pt x="494" y="192"/>
                  </a:cubicBezTo>
                  <a:cubicBezTo>
                    <a:pt x="493" y="185"/>
                    <a:pt x="495" y="177"/>
                    <a:pt x="493" y="171"/>
                  </a:cubicBezTo>
                  <a:cubicBezTo>
                    <a:pt x="490" y="173"/>
                    <a:pt x="486" y="173"/>
                    <a:pt x="484" y="174"/>
                  </a:cubicBezTo>
                  <a:cubicBezTo>
                    <a:pt x="481" y="171"/>
                    <a:pt x="486" y="167"/>
                    <a:pt x="487" y="163"/>
                  </a:cubicBezTo>
                  <a:lnTo>
                    <a:pt x="463" y="162"/>
                  </a:lnTo>
                  <a:cubicBezTo>
                    <a:pt x="462" y="167"/>
                    <a:pt x="468" y="170"/>
                    <a:pt x="465" y="174"/>
                  </a:cubicBezTo>
                  <a:cubicBezTo>
                    <a:pt x="461" y="174"/>
                    <a:pt x="458" y="170"/>
                    <a:pt x="454" y="171"/>
                  </a:cubicBezTo>
                  <a:cubicBezTo>
                    <a:pt x="455" y="179"/>
                    <a:pt x="452" y="188"/>
                    <a:pt x="456" y="195"/>
                  </a:cubicBezTo>
                  <a:cubicBezTo>
                    <a:pt x="459" y="194"/>
                    <a:pt x="462" y="190"/>
                    <a:pt x="465" y="191"/>
                  </a:cubicBezTo>
                  <a:cubicBezTo>
                    <a:pt x="463" y="197"/>
                    <a:pt x="464" y="202"/>
                    <a:pt x="464" y="206"/>
                  </a:cubicBezTo>
                  <a:cubicBezTo>
                    <a:pt x="465" y="216"/>
                    <a:pt x="458" y="225"/>
                    <a:pt x="461" y="236"/>
                  </a:cubicBezTo>
                  <a:lnTo>
                    <a:pt x="458" y="237"/>
                  </a:lnTo>
                  <a:lnTo>
                    <a:pt x="456" y="236"/>
                  </a:lnTo>
                  <a:cubicBezTo>
                    <a:pt x="456" y="213"/>
                    <a:pt x="423" y="232"/>
                    <a:pt x="418" y="243"/>
                  </a:cubicBezTo>
                  <a:cubicBezTo>
                    <a:pt x="406" y="266"/>
                    <a:pt x="425" y="292"/>
                    <a:pt x="429" y="314"/>
                  </a:cubicBezTo>
                  <a:cubicBezTo>
                    <a:pt x="428" y="316"/>
                    <a:pt x="427" y="317"/>
                    <a:pt x="426" y="317"/>
                  </a:cubicBezTo>
                  <a:cubicBezTo>
                    <a:pt x="406" y="311"/>
                    <a:pt x="388" y="305"/>
                    <a:pt x="377" y="291"/>
                  </a:cubicBezTo>
                  <a:cubicBezTo>
                    <a:pt x="369" y="255"/>
                    <a:pt x="397" y="224"/>
                    <a:pt x="387" y="188"/>
                  </a:cubicBezTo>
                  <a:cubicBezTo>
                    <a:pt x="383" y="170"/>
                    <a:pt x="369" y="165"/>
                    <a:pt x="353" y="159"/>
                  </a:cubicBezTo>
                  <a:cubicBezTo>
                    <a:pt x="343" y="157"/>
                    <a:pt x="331" y="148"/>
                    <a:pt x="321" y="152"/>
                  </a:cubicBezTo>
                  <a:cubicBezTo>
                    <a:pt x="290" y="181"/>
                    <a:pt x="259" y="206"/>
                    <a:pt x="221" y="225"/>
                  </a:cubicBezTo>
                  <a:cubicBezTo>
                    <a:pt x="218" y="228"/>
                    <a:pt x="218" y="231"/>
                    <a:pt x="217" y="233"/>
                  </a:cubicBezTo>
                  <a:cubicBezTo>
                    <a:pt x="207" y="262"/>
                    <a:pt x="238" y="267"/>
                    <a:pt x="245" y="288"/>
                  </a:cubicBezTo>
                  <a:cubicBezTo>
                    <a:pt x="250" y="301"/>
                    <a:pt x="222" y="290"/>
                    <a:pt x="218" y="289"/>
                  </a:cubicBezTo>
                  <a:cubicBezTo>
                    <a:pt x="197" y="295"/>
                    <a:pt x="189" y="317"/>
                    <a:pt x="206" y="334"/>
                  </a:cubicBezTo>
                  <a:cubicBezTo>
                    <a:pt x="210" y="336"/>
                    <a:pt x="217" y="343"/>
                    <a:pt x="223" y="339"/>
                  </a:cubicBezTo>
                  <a:cubicBezTo>
                    <a:pt x="224" y="334"/>
                    <a:pt x="221" y="327"/>
                    <a:pt x="226" y="325"/>
                  </a:cubicBezTo>
                  <a:cubicBezTo>
                    <a:pt x="239" y="324"/>
                    <a:pt x="251" y="326"/>
                    <a:pt x="263" y="319"/>
                  </a:cubicBezTo>
                  <a:cubicBezTo>
                    <a:pt x="264" y="328"/>
                    <a:pt x="252" y="338"/>
                    <a:pt x="256" y="349"/>
                  </a:cubicBezTo>
                  <a:cubicBezTo>
                    <a:pt x="260" y="360"/>
                    <a:pt x="267" y="367"/>
                    <a:pt x="276" y="372"/>
                  </a:cubicBezTo>
                  <a:cubicBezTo>
                    <a:pt x="282" y="373"/>
                    <a:pt x="289" y="379"/>
                    <a:pt x="294" y="374"/>
                  </a:cubicBezTo>
                  <a:cubicBezTo>
                    <a:pt x="287" y="356"/>
                    <a:pt x="281" y="348"/>
                    <a:pt x="296" y="330"/>
                  </a:cubicBezTo>
                  <a:cubicBezTo>
                    <a:pt x="298" y="327"/>
                    <a:pt x="309" y="315"/>
                    <a:pt x="307" y="311"/>
                  </a:cubicBezTo>
                  <a:cubicBezTo>
                    <a:pt x="320" y="284"/>
                    <a:pt x="273" y="261"/>
                    <a:pt x="284" y="229"/>
                  </a:cubicBezTo>
                  <a:cubicBezTo>
                    <a:pt x="300" y="218"/>
                    <a:pt x="325" y="203"/>
                    <a:pt x="343" y="200"/>
                  </a:cubicBezTo>
                  <a:cubicBezTo>
                    <a:pt x="345" y="203"/>
                    <a:pt x="345" y="205"/>
                    <a:pt x="345" y="208"/>
                  </a:cubicBezTo>
                  <a:cubicBezTo>
                    <a:pt x="332" y="241"/>
                    <a:pt x="338" y="290"/>
                    <a:pt x="369" y="312"/>
                  </a:cubicBezTo>
                  <a:cubicBezTo>
                    <a:pt x="383" y="323"/>
                    <a:pt x="404" y="320"/>
                    <a:pt x="421" y="325"/>
                  </a:cubicBezTo>
                  <a:lnTo>
                    <a:pt x="422" y="327"/>
                  </a:lnTo>
                  <a:cubicBezTo>
                    <a:pt x="419" y="332"/>
                    <a:pt x="416" y="329"/>
                    <a:pt x="412" y="332"/>
                  </a:cubicBezTo>
                  <a:cubicBezTo>
                    <a:pt x="408" y="335"/>
                    <a:pt x="404" y="340"/>
                    <a:pt x="402" y="343"/>
                  </a:cubicBezTo>
                  <a:cubicBezTo>
                    <a:pt x="391" y="341"/>
                    <a:pt x="372" y="350"/>
                    <a:pt x="364" y="356"/>
                  </a:cubicBezTo>
                  <a:cubicBezTo>
                    <a:pt x="344" y="373"/>
                    <a:pt x="342" y="418"/>
                    <a:pt x="368" y="431"/>
                  </a:cubicBezTo>
                  <a:cubicBezTo>
                    <a:pt x="379" y="414"/>
                    <a:pt x="410" y="405"/>
                    <a:pt x="428" y="416"/>
                  </a:cubicBezTo>
                  <a:lnTo>
                    <a:pt x="428" y="418"/>
                  </a:lnTo>
                  <a:cubicBezTo>
                    <a:pt x="424" y="425"/>
                    <a:pt x="403" y="431"/>
                    <a:pt x="395" y="434"/>
                  </a:cubicBezTo>
                  <a:lnTo>
                    <a:pt x="368" y="443"/>
                  </a:lnTo>
                  <a:cubicBezTo>
                    <a:pt x="351" y="444"/>
                    <a:pt x="330" y="441"/>
                    <a:pt x="320" y="428"/>
                  </a:cubicBezTo>
                  <a:lnTo>
                    <a:pt x="318" y="428"/>
                  </a:lnTo>
                  <a:cubicBezTo>
                    <a:pt x="318" y="458"/>
                    <a:pt x="359" y="471"/>
                    <a:pt x="382" y="466"/>
                  </a:cubicBezTo>
                  <a:cubicBezTo>
                    <a:pt x="392" y="465"/>
                    <a:pt x="402" y="458"/>
                    <a:pt x="411" y="456"/>
                  </a:cubicBezTo>
                  <a:cubicBezTo>
                    <a:pt x="414" y="464"/>
                    <a:pt x="415" y="486"/>
                    <a:pt x="430" y="484"/>
                  </a:cubicBezTo>
                  <a:cubicBezTo>
                    <a:pt x="428" y="475"/>
                    <a:pt x="432" y="467"/>
                    <a:pt x="437" y="461"/>
                  </a:cubicBezTo>
                  <a:cubicBezTo>
                    <a:pt x="452" y="446"/>
                    <a:pt x="476" y="447"/>
                    <a:pt x="496" y="453"/>
                  </a:cubicBezTo>
                  <a:cubicBezTo>
                    <a:pt x="508" y="457"/>
                    <a:pt x="520" y="450"/>
                    <a:pt x="530" y="458"/>
                  </a:cubicBezTo>
                  <a:lnTo>
                    <a:pt x="561" y="501"/>
                  </a:lnTo>
                  <a:cubicBezTo>
                    <a:pt x="573" y="525"/>
                    <a:pt x="572" y="553"/>
                    <a:pt x="561" y="577"/>
                  </a:cubicBezTo>
                  <a:cubicBezTo>
                    <a:pt x="555" y="585"/>
                    <a:pt x="551" y="593"/>
                    <a:pt x="541" y="596"/>
                  </a:cubicBezTo>
                  <a:cubicBezTo>
                    <a:pt x="529" y="596"/>
                    <a:pt x="519" y="596"/>
                    <a:pt x="513" y="587"/>
                  </a:cubicBezTo>
                  <a:cubicBezTo>
                    <a:pt x="512" y="588"/>
                    <a:pt x="511" y="591"/>
                    <a:pt x="510" y="591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612"/>
                    <a:pt x="521" y="630"/>
                    <a:pt x="542" y="630"/>
                  </a:cubicBezTo>
                  <a:cubicBezTo>
                    <a:pt x="544" y="646"/>
                    <a:pt x="508" y="649"/>
                    <a:pt x="498" y="643"/>
                  </a:cubicBezTo>
                  <a:lnTo>
                    <a:pt x="486" y="628"/>
                  </a:lnTo>
                  <a:lnTo>
                    <a:pt x="484" y="628"/>
                  </a:lnTo>
                  <a:cubicBezTo>
                    <a:pt x="477" y="637"/>
                    <a:pt x="478" y="649"/>
                    <a:pt x="478" y="660"/>
                  </a:cubicBezTo>
                  <a:cubicBezTo>
                    <a:pt x="478" y="660"/>
                    <a:pt x="478" y="661"/>
                    <a:pt x="478" y="661"/>
                  </a:cubicBezTo>
                  <a:cubicBezTo>
                    <a:pt x="476" y="663"/>
                    <a:pt x="469" y="670"/>
                    <a:pt x="455" y="663"/>
                  </a:cubicBezTo>
                  <a:cubicBezTo>
                    <a:pt x="434" y="653"/>
                    <a:pt x="438" y="614"/>
                    <a:pt x="438" y="613"/>
                  </a:cubicBezTo>
                  <a:cubicBezTo>
                    <a:pt x="438" y="592"/>
                    <a:pt x="425" y="575"/>
                    <a:pt x="409" y="558"/>
                  </a:cubicBezTo>
                  <a:lnTo>
                    <a:pt x="347" y="503"/>
                  </a:lnTo>
                  <a:cubicBezTo>
                    <a:pt x="333" y="493"/>
                    <a:pt x="324" y="481"/>
                    <a:pt x="317" y="470"/>
                  </a:cubicBezTo>
                  <a:lnTo>
                    <a:pt x="310" y="483"/>
                  </a:lnTo>
                  <a:cubicBezTo>
                    <a:pt x="296" y="479"/>
                    <a:pt x="254" y="420"/>
                    <a:pt x="248" y="408"/>
                  </a:cubicBezTo>
                  <a:cubicBezTo>
                    <a:pt x="244" y="409"/>
                    <a:pt x="244" y="412"/>
                    <a:pt x="241" y="412"/>
                  </a:cubicBezTo>
                  <a:cubicBezTo>
                    <a:pt x="192" y="364"/>
                    <a:pt x="150" y="289"/>
                    <a:pt x="115" y="234"/>
                  </a:cubicBezTo>
                  <a:cubicBezTo>
                    <a:pt x="87" y="232"/>
                    <a:pt x="88" y="286"/>
                    <a:pt x="90" y="302"/>
                  </a:cubicBezTo>
                  <a:cubicBezTo>
                    <a:pt x="94" y="323"/>
                    <a:pt x="108" y="371"/>
                    <a:pt x="127" y="395"/>
                  </a:cubicBezTo>
                  <a:lnTo>
                    <a:pt x="70" y="350"/>
                  </a:lnTo>
                  <a:cubicBezTo>
                    <a:pt x="62" y="344"/>
                    <a:pt x="53" y="338"/>
                    <a:pt x="43" y="341"/>
                  </a:cubicBezTo>
                  <a:cubicBezTo>
                    <a:pt x="37" y="343"/>
                    <a:pt x="41" y="358"/>
                    <a:pt x="40" y="363"/>
                  </a:cubicBezTo>
                  <a:cubicBezTo>
                    <a:pt x="45" y="397"/>
                    <a:pt x="60" y="426"/>
                    <a:pt x="78" y="457"/>
                  </a:cubicBezTo>
                  <a:lnTo>
                    <a:pt x="77" y="459"/>
                  </a:lnTo>
                  <a:cubicBezTo>
                    <a:pt x="58" y="454"/>
                    <a:pt x="38" y="449"/>
                    <a:pt x="19" y="448"/>
                  </a:cubicBezTo>
                  <a:cubicBezTo>
                    <a:pt x="17" y="449"/>
                    <a:pt x="17" y="453"/>
                    <a:pt x="16" y="454"/>
                  </a:cubicBezTo>
                  <a:cubicBezTo>
                    <a:pt x="19" y="497"/>
                    <a:pt x="56" y="519"/>
                    <a:pt x="84" y="543"/>
                  </a:cubicBezTo>
                  <a:cubicBezTo>
                    <a:pt x="62" y="541"/>
                    <a:pt x="19" y="532"/>
                    <a:pt x="1" y="543"/>
                  </a:cubicBezTo>
                  <a:cubicBezTo>
                    <a:pt x="2" y="546"/>
                    <a:pt x="0" y="548"/>
                    <a:pt x="2" y="551"/>
                  </a:cubicBezTo>
                  <a:cubicBezTo>
                    <a:pt x="21" y="583"/>
                    <a:pt x="36" y="597"/>
                    <a:pt x="75" y="609"/>
                  </a:cubicBezTo>
                  <a:cubicBezTo>
                    <a:pt x="66" y="609"/>
                    <a:pt x="24" y="614"/>
                    <a:pt x="14" y="626"/>
                  </a:cubicBezTo>
                  <a:cubicBezTo>
                    <a:pt x="11" y="628"/>
                    <a:pt x="13" y="632"/>
                    <a:pt x="15" y="634"/>
                  </a:cubicBezTo>
                  <a:cubicBezTo>
                    <a:pt x="18" y="647"/>
                    <a:pt x="66" y="674"/>
                    <a:pt x="77" y="677"/>
                  </a:cubicBezTo>
                  <a:cubicBezTo>
                    <a:pt x="61" y="687"/>
                    <a:pt x="34" y="693"/>
                    <a:pt x="24" y="706"/>
                  </a:cubicBezTo>
                  <a:cubicBezTo>
                    <a:pt x="24" y="727"/>
                    <a:pt x="67" y="742"/>
                    <a:pt x="91" y="743"/>
                  </a:cubicBezTo>
                  <a:cubicBezTo>
                    <a:pt x="82" y="749"/>
                    <a:pt x="57" y="772"/>
                    <a:pt x="58" y="790"/>
                  </a:cubicBezTo>
                  <a:cubicBezTo>
                    <a:pt x="75" y="800"/>
                    <a:pt x="107" y="810"/>
                    <a:pt x="118" y="808"/>
                  </a:cubicBezTo>
                  <a:cubicBezTo>
                    <a:pt x="112" y="816"/>
                    <a:pt x="96" y="836"/>
                    <a:pt x="105" y="855"/>
                  </a:cubicBezTo>
                  <a:cubicBezTo>
                    <a:pt x="116" y="866"/>
                    <a:pt x="138" y="868"/>
                    <a:pt x="162" y="862"/>
                  </a:cubicBezTo>
                  <a:lnTo>
                    <a:pt x="184" y="847"/>
                  </a:lnTo>
                  <a:cubicBezTo>
                    <a:pt x="175" y="865"/>
                    <a:pt x="156" y="882"/>
                    <a:pt x="168" y="919"/>
                  </a:cubicBezTo>
                  <a:cubicBezTo>
                    <a:pt x="186" y="922"/>
                    <a:pt x="201" y="923"/>
                    <a:pt x="229" y="891"/>
                  </a:cubicBezTo>
                  <a:cubicBezTo>
                    <a:pt x="231" y="889"/>
                    <a:pt x="233" y="887"/>
                    <a:pt x="235" y="885"/>
                  </a:cubicBezTo>
                  <a:cubicBezTo>
                    <a:pt x="221" y="905"/>
                    <a:pt x="206" y="926"/>
                    <a:pt x="227" y="962"/>
                  </a:cubicBezTo>
                  <a:cubicBezTo>
                    <a:pt x="243" y="964"/>
                    <a:pt x="265" y="958"/>
                    <a:pt x="277" y="944"/>
                  </a:cubicBezTo>
                  <a:cubicBezTo>
                    <a:pt x="288" y="931"/>
                    <a:pt x="298" y="916"/>
                    <a:pt x="307" y="899"/>
                  </a:cubicBezTo>
                  <a:cubicBezTo>
                    <a:pt x="295" y="929"/>
                    <a:pt x="291" y="971"/>
                    <a:pt x="312" y="989"/>
                  </a:cubicBezTo>
                  <a:cubicBezTo>
                    <a:pt x="326" y="986"/>
                    <a:pt x="344" y="978"/>
                    <a:pt x="352" y="965"/>
                  </a:cubicBezTo>
                  <a:cubicBezTo>
                    <a:pt x="368" y="944"/>
                    <a:pt x="373" y="916"/>
                    <a:pt x="379" y="890"/>
                  </a:cubicBezTo>
                  <a:cubicBezTo>
                    <a:pt x="375" y="917"/>
                    <a:pt x="366" y="953"/>
                    <a:pt x="396" y="970"/>
                  </a:cubicBezTo>
                  <a:cubicBezTo>
                    <a:pt x="399" y="973"/>
                    <a:pt x="402" y="973"/>
                    <a:pt x="405" y="974"/>
                  </a:cubicBezTo>
                  <a:cubicBezTo>
                    <a:pt x="400" y="975"/>
                    <a:pt x="396" y="978"/>
                    <a:pt x="392" y="982"/>
                  </a:cubicBezTo>
                  <a:lnTo>
                    <a:pt x="391" y="983"/>
                  </a:lnTo>
                  <a:cubicBezTo>
                    <a:pt x="387" y="989"/>
                    <a:pt x="386" y="995"/>
                    <a:pt x="388" y="1000"/>
                  </a:cubicBezTo>
                  <a:cubicBezTo>
                    <a:pt x="389" y="1002"/>
                    <a:pt x="390" y="1003"/>
                    <a:pt x="391" y="1004"/>
                  </a:cubicBezTo>
                  <a:cubicBezTo>
                    <a:pt x="388" y="1005"/>
                    <a:pt x="386" y="1008"/>
                    <a:pt x="385" y="1013"/>
                  </a:cubicBezTo>
                  <a:cubicBezTo>
                    <a:pt x="383" y="1019"/>
                    <a:pt x="384" y="1023"/>
                    <a:pt x="387" y="1027"/>
                  </a:cubicBezTo>
                  <a:cubicBezTo>
                    <a:pt x="386" y="1028"/>
                    <a:pt x="384" y="1029"/>
                    <a:pt x="383" y="1031"/>
                  </a:cubicBezTo>
                  <a:cubicBezTo>
                    <a:pt x="378" y="1038"/>
                    <a:pt x="380" y="1048"/>
                    <a:pt x="387" y="1054"/>
                  </a:cubicBezTo>
                  <a:cubicBezTo>
                    <a:pt x="391" y="1058"/>
                    <a:pt x="403" y="1065"/>
                    <a:pt x="409" y="1067"/>
                  </a:cubicBezTo>
                  <a:cubicBezTo>
                    <a:pt x="409" y="1068"/>
                    <a:pt x="409" y="1068"/>
                    <a:pt x="410" y="1068"/>
                  </a:cubicBezTo>
                  <a:cubicBezTo>
                    <a:pt x="410" y="1069"/>
                    <a:pt x="410" y="1069"/>
                    <a:pt x="410" y="1070"/>
                  </a:cubicBezTo>
                  <a:lnTo>
                    <a:pt x="412" y="1069"/>
                  </a:lnTo>
                  <a:cubicBezTo>
                    <a:pt x="412" y="1070"/>
                    <a:pt x="412" y="1070"/>
                    <a:pt x="413" y="1071"/>
                  </a:cubicBezTo>
                  <a:lnTo>
                    <a:pt x="414" y="1076"/>
                  </a:lnTo>
                  <a:lnTo>
                    <a:pt x="419" y="1077"/>
                  </a:lnTo>
                  <a:cubicBezTo>
                    <a:pt x="419" y="1077"/>
                    <a:pt x="419" y="1077"/>
                    <a:pt x="419" y="1077"/>
                  </a:cubicBezTo>
                  <a:cubicBezTo>
                    <a:pt x="420" y="1077"/>
                    <a:pt x="420" y="1077"/>
                    <a:pt x="420" y="1078"/>
                  </a:cubicBezTo>
                  <a:cubicBezTo>
                    <a:pt x="420" y="1078"/>
                    <a:pt x="420" y="1078"/>
                    <a:pt x="420" y="1078"/>
                  </a:cubicBezTo>
                  <a:lnTo>
                    <a:pt x="421" y="1079"/>
                  </a:lnTo>
                  <a:cubicBezTo>
                    <a:pt x="422" y="1079"/>
                    <a:pt x="422" y="1080"/>
                    <a:pt x="423" y="1080"/>
                  </a:cubicBezTo>
                  <a:lnTo>
                    <a:pt x="424" y="1081"/>
                  </a:lnTo>
                  <a:lnTo>
                    <a:pt x="424" y="1082"/>
                  </a:lnTo>
                  <a:cubicBezTo>
                    <a:pt x="424" y="1082"/>
                    <a:pt x="425" y="1083"/>
                    <a:pt x="425" y="1083"/>
                  </a:cubicBezTo>
                  <a:lnTo>
                    <a:pt x="425" y="1085"/>
                  </a:lnTo>
                  <a:lnTo>
                    <a:pt x="426" y="1086"/>
                  </a:lnTo>
                  <a:cubicBezTo>
                    <a:pt x="429" y="1091"/>
                    <a:pt x="433" y="1094"/>
                    <a:pt x="437" y="1096"/>
                  </a:cubicBezTo>
                  <a:lnTo>
                    <a:pt x="437" y="1096"/>
                  </a:lnTo>
                  <a:cubicBezTo>
                    <a:pt x="439" y="1097"/>
                    <a:pt x="440" y="1097"/>
                    <a:pt x="441" y="1098"/>
                  </a:cubicBezTo>
                  <a:cubicBezTo>
                    <a:pt x="442" y="1098"/>
                    <a:pt x="442" y="1098"/>
                    <a:pt x="443" y="1098"/>
                  </a:cubicBezTo>
                  <a:cubicBezTo>
                    <a:pt x="447" y="1099"/>
                    <a:pt x="452" y="1098"/>
                    <a:pt x="456" y="1095"/>
                  </a:cubicBezTo>
                  <a:cubicBezTo>
                    <a:pt x="459" y="1096"/>
                    <a:pt x="462" y="1097"/>
                    <a:pt x="465" y="1097"/>
                  </a:cubicBezTo>
                  <a:cubicBezTo>
                    <a:pt x="473" y="1097"/>
                    <a:pt x="480" y="1094"/>
                    <a:pt x="486" y="1088"/>
                  </a:cubicBezTo>
                  <a:lnTo>
                    <a:pt x="489" y="1086"/>
                  </a:lnTo>
                  <a:cubicBezTo>
                    <a:pt x="502" y="1107"/>
                    <a:pt x="516" y="1128"/>
                    <a:pt x="533" y="1148"/>
                  </a:cubicBezTo>
                  <a:cubicBezTo>
                    <a:pt x="530" y="1151"/>
                    <a:pt x="527" y="1153"/>
                    <a:pt x="523" y="1155"/>
                  </a:cubicBezTo>
                  <a:lnTo>
                    <a:pt x="522" y="1156"/>
                  </a:lnTo>
                  <a:lnTo>
                    <a:pt x="521" y="1157"/>
                  </a:lnTo>
                  <a:cubicBezTo>
                    <a:pt x="515" y="1162"/>
                    <a:pt x="506" y="1164"/>
                    <a:pt x="493" y="1164"/>
                  </a:cubicBezTo>
                  <a:cubicBezTo>
                    <a:pt x="478" y="1164"/>
                    <a:pt x="462" y="1161"/>
                    <a:pt x="451" y="1159"/>
                  </a:cubicBezTo>
                  <a:lnTo>
                    <a:pt x="429" y="1154"/>
                  </a:lnTo>
                  <a:lnTo>
                    <a:pt x="439" y="1175"/>
                  </a:lnTo>
                  <a:cubicBezTo>
                    <a:pt x="445" y="1185"/>
                    <a:pt x="459" y="1202"/>
                    <a:pt x="480" y="1213"/>
                  </a:cubicBezTo>
                  <a:cubicBezTo>
                    <a:pt x="476" y="1216"/>
                    <a:pt x="472" y="1219"/>
                    <a:pt x="469" y="1222"/>
                  </a:cubicBezTo>
                  <a:cubicBezTo>
                    <a:pt x="449" y="1239"/>
                    <a:pt x="431" y="1254"/>
                    <a:pt x="418" y="1254"/>
                  </a:cubicBezTo>
                  <a:cubicBezTo>
                    <a:pt x="416" y="1254"/>
                    <a:pt x="415" y="1254"/>
                    <a:pt x="413" y="1254"/>
                  </a:cubicBezTo>
                  <a:cubicBezTo>
                    <a:pt x="404" y="1251"/>
                    <a:pt x="398" y="1241"/>
                    <a:pt x="399" y="1226"/>
                  </a:cubicBezTo>
                  <a:lnTo>
                    <a:pt x="400" y="1206"/>
                  </a:lnTo>
                  <a:lnTo>
                    <a:pt x="383" y="1217"/>
                  </a:lnTo>
                  <a:cubicBezTo>
                    <a:pt x="359" y="1230"/>
                    <a:pt x="348" y="1269"/>
                    <a:pt x="355" y="1290"/>
                  </a:cubicBezTo>
                  <a:cubicBezTo>
                    <a:pt x="361" y="1305"/>
                    <a:pt x="369" y="1314"/>
                    <a:pt x="376" y="1319"/>
                  </a:cubicBezTo>
                  <a:cubicBezTo>
                    <a:pt x="354" y="1331"/>
                    <a:pt x="346" y="1347"/>
                    <a:pt x="345" y="1377"/>
                  </a:cubicBezTo>
                  <a:cubicBezTo>
                    <a:pt x="345" y="1404"/>
                    <a:pt x="360" y="1430"/>
                    <a:pt x="385" y="1446"/>
                  </a:cubicBezTo>
                  <a:lnTo>
                    <a:pt x="399" y="1453"/>
                  </a:lnTo>
                  <a:lnTo>
                    <a:pt x="402" y="1438"/>
                  </a:lnTo>
                  <a:close/>
                  <a:moveTo>
                    <a:pt x="979" y="1066"/>
                  </a:moveTo>
                  <a:lnTo>
                    <a:pt x="979" y="1066"/>
                  </a:lnTo>
                  <a:lnTo>
                    <a:pt x="979" y="1067"/>
                  </a:lnTo>
                  <a:lnTo>
                    <a:pt x="980" y="1069"/>
                  </a:lnTo>
                  <a:cubicBezTo>
                    <a:pt x="979" y="1069"/>
                    <a:pt x="979" y="1069"/>
                    <a:pt x="979" y="1069"/>
                  </a:cubicBezTo>
                  <a:cubicBezTo>
                    <a:pt x="979" y="1068"/>
                    <a:pt x="979" y="1067"/>
                    <a:pt x="979" y="1066"/>
                  </a:cubicBezTo>
                  <a:close/>
                  <a:moveTo>
                    <a:pt x="923" y="1061"/>
                  </a:moveTo>
                  <a:lnTo>
                    <a:pt x="923" y="1061"/>
                  </a:lnTo>
                  <a:cubicBezTo>
                    <a:pt x="922" y="1064"/>
                    <a:pt x="922" y="1067"/>
                    <a:pt x="922" y="1070"/>
                  </a:cubicBezTo>
                  <a:lnTo>
                    <a:pt x="921" y="1071"/>
                  </a:lnTo>
                  <a:cubicBezTo>
                    <a:pt x="920" y="1073"/>
                    <a:pt x="919" y="1073"/>
                    <a:pt x="918" y="1074"/>
                  </a:cubicBezTo>
                  <a:lnTo>
                    <a:pt x="917" y="1074"/>
                  </a:lnTo>
                  <a:cubicBezTo>
                    <a:pt x="917" y="1074"/>
                    <a:pt x="917" y="1074"/>
                    <a:pt x="916" y="1074"/>
                  </a:cubicBezTo>
                  <a:lnTo>
                    <a:pt x="916" y="1074"/>
                  </a:lnTo>
                  <a:cubicBezTo>
                    <a:pt x="919" y="1070"/>
                    <a:pt x="921" y="1066"/>
                    <a:pt x="923" y="1061"/>
                  </a:cubicBezTo>
                  <a:close/>
                  <a:moveTo>
                    <a:pt x="674" y="268"/>
                  </a:moveTo>
                  <a:lnTo>
                    <a:pt x="674" y="268"/>
                  </a:lnTo>
                  <a:cubicBezTo>
                    <a:pt x="692" y="263"/>
                    <a:pt x="704" y="263"/>
                    <a:pt x="727" y="269"/>
                  </a:cubicBezTo>
                  <a:cubicBezTo>
                    <a:pt x="742" y="279"/>
                    <a:pt x="771" y="300"/>
                    <a:pt x="789" y="312"/>
                  </a:cubicBezTo>
                  <a:lnTo>
                    <a:pt x="754" y="305"/>
                  </a:lnTo>
                  <a:cubicBezTo>
                    <a:pt x="752" y="310"/>
                    <a:pt x="756" y="314"/>
                    <a:pt x="759" y="318"/>
                  </a:cubicBezTo>
                  <a:cubicBezTo>
                    <a:pt x="770" y="332"/>
                    <a:pt x="784" y="341"/>
                    <a:pt x="801" y="346"/>
                  </a:cubicBezTo>
                  <a:cubicBezTo>
                    <a:pt x="793" y="350"/>
                    <a:pt x="779" y="344"/>
                    <a:pt x="771" y="342"/>
                  </a:cubicBezTo>
                  <a:cubicBezTo>
                    <a:pt x="768" y="344"/>
                    <a:pt x="771" y="344"/>
                    <a:pt x="770" y="347"/>
                  </a:cubicBezTo>
                  <a:cubicBezTo>
                    <a:pt x="776" y="359"/>
                    <a:pt x="785" y="369"/>
                    <a:pt x="798" y="374"/>
                  </a:cubicBezTo>
                  <a:cubicBezTo>
                    <a:pt x="778" y="390"/>
                    <a:pt x="742" y="387"/>
                    <a:pt x="720" y="392"/>
                  </a:cubicBezTo>
                  <a:cubicBezTo>
                    <a:pt x="726" y="410"/>
                    <a:pt x="738" y="412"/>
                    <a:pt x="750" y="415"/>
                  </a:cubicBezTo>
                  <a:cubicBezTo>
                    <a:pt x="733" y="436"/>
                    <a:pt x="721" y="467"/>
                    <a:pt x="710" y="498"/>
                  </a:cubicBezTo>
                  <a:lnTo>
                    <a:pt x="700" y="541"/>
                  </a:lnTo>
                  <a:cubicBezTo>
                    <a:pt x="690" y="497"/>
                    <a:pt x="680" y="450"/>
                    <a:pt x="655" y="412"/>
                  </a:cubicBezTo>
                  <a:cubicBezTo>
                    <a:pt x="661" y="411"/>
                    <a:pt x="682" y="401"/>
                    <a:pt x="678" y="393"/>
                  </a:cubicBezTo>
                  <a:cubicBezTo>
                    <a:pt x="641" y="390"/>
                    <a:pt x="632" y="392"/>
                    <a:pt x="603" y="370"/>
                  </a:cubicBezTo>
                  <a:lnTo>
                    <a:pt x="603" y="367"/>
                  </a:lnTo>
                  <a:cubicBezTo>
                    <a:pt x="608" y="366"/>
                    <a:pt x="632" y="348"/>
                    <a:pt x="625" y="341"/>
                  </a:cubicBezTo>
                  <a:lnTo>
                    <a:pt x="600" y="344"/>
                  </a:lnTo>
                  <a:cubicBezTo>
                    <a:pt x="615" y="336"/>
                    <a:pt x="636" y="329"/>
                    <a:pt x="640" y="311"/>
                  </a:cubicBezTo>
                  <a:cubicBezTo>
                    <a:pt x="640" y="309"/>
                    <a:pt x="639" y="309"/>
                    <a:pt x="638" y="308"/>
                  </a:cubicBezTo>
                  <a:lnTo>
                    <a:pt x="614" y="315"/>
                  </a:lnTo>
                  <a:lnTo>
                    <a:pt x="580" y="323"/>
                  </a:lnTo>
                  <a:cubicBezTo>
                    <a:pt x="614" y="310"/>
                    <a:pt x="642" y="284"/>
                    <a:pt x="674" y="268"/>
                  </a:cubicBezTo>
                  <a:close/>
                  <a:moveTo>
                    <a:pt x="419" y="1069"/>
                  </a:moveTo>
                  <a:lnTo>
                    <a:pt x="419" y="1069"/>
                  </a:lnTo>
                  <a:lnTo>
                    <a:pt x="419" y="1067"/>
                  </a:lnTo>
                  <a:lnTo>
                    <a:pt x="419" y="1066"/>
                  </a:lnTo>
                  <a:cubicBezTo>
                    <a:pt x="419" y="1067"/>
                    <a:pt x="419" y="1068"/>
                    <a:pt x="420" y="1069"/>
                  </a:cubicBezTo>
                  <a:cubicBezTo>
                    <a:pt x="419" y="1069"/>
                    <a:pt x="419" y="1069"/>
                    <a:pt x="419" y="1069"/>
                  </a:cubicBezTo>
                  <a:close/>
                  <a:moveTo>
                    <a:pt x="482" y="1074"/>
                  </a:moveTo>
                  <a:lnTo>
                    <a:pt x="482" y="1074"/>
                  </a:lnTo>
                  <a:cubicBezTo>
                    <a:pt x="482" y="1074"/>
                    <a:pt x="481" y="1074"/>
                    <a:pt x="481" y="1074"/>
                  </a:cubicBezTo>
                  <a:lnTo>
                    <a:pt x="480" y="1074"/>
                  </a:lnTo>
                  <a:cubicBezTo>
                    <a:pt x="479" y="1073"/>
                    <a:pt x="478" y="1073"/>
                    <a:pt x="477" y="1071"/>
                  </a:cubicBezTo>
                  <a:lnTo>
                    <a:pt x="476" y="1070"/>
                  </a:lnTo>
                  <a:cubicBezTo>
                    <a:pt x="476" y="1067"/>
                    <a:pt x="476" y="1064"/>
                    <a:pt x="475" y="1061"/>
                  </a:cubicBezTo>
                  <a:cubicBezTo>
                    <a:pt x="477" y="1066"/>
                    <a:pt x="480" y="1070"/>
                    <a:pt x="482" y="1074"/>
                  </a:cubicBezTo>
                  <a:close/>
                </a:path>
              </a:pathLst>
            </a:custGeom>
            <a:noFill/>
            <a:ln w="3175"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noFill/>
              </a:endParaRPr>
            </a:p>
          </p:txBody>
        </p:sp>
      </p:grpSp>
      <p:sp>
        <p:nvSpPr>
          <p:cNvPr id="150" name="Freeform 129"/>
          <p:cNvSpPr>
            <a:spLocks noEditPoints="1"/>
          </p:cNvSpPr>
          <p:nvPr/>
        </p:nvSpPr>
        <p:spPr bwMode="auto">
          <a:xfrm rot="21376746">
            <a:off x="5461723" y="2447239"/>
            <a:ext cx="186366" cy="184044"/>
          </a:xfrm>
          <a:custGeom>
            <a:avLst/>
            <a:gdLst/>
            <a:ahLst/>
            <a:cxnLst>
              <a:cxn ang="0">
                <a:pos x="143" y="1"/>
              </a:cxn>
              <a:cxn ang="0">
                <a:pos x="129" y="0"/>
              </a:cxn>
              <a:cxn ang="0">
                <a:pos x="72" y="50"/>
              </a:cxn>
              <a:cxn ang="0">
                <a:pos x="72" y="64"/>
              </a:cxn>
              <a:cxn ang="0">
                <a:pos x="76" y="85"/>
              </a:cxn>
              <a:cxn ang="0">
                <a:pos x="6" y="154"/>
              </a:cxn>
              <a:cxn ang="0">
                <a:pos x="1" y="165"/>
              </a:cxn>
              <a:cxn ang="0">
                <a:pos x="1" y="165"/>
              </a:cxn>
              <a:cxn ang="0">
                <a:pos x="6" y="183"/>
              </a:cxn>
              <a:cxn ang="0">
                <a:pos x="9" y="186"/>
              </a:cxn>
              <a:cxn ang="0">
                <a:pos x="20" y="191"/>
              </a:cxn>
              <a:cxn ang="0">
                <a:pos x="37" y="186"/>
              </a:cxn>
              <a:cxn ang="0">
                <a:pos x="107" y="116"/>
              </a:cxn>
              <a:cxn ang="0">
                <a:pos x="122" y="121"/>
              </a:cxn>
              <a:cxn ang="0">
                <a:pos x="136" y="122"/>
              </a:cxn>
              <a:cxn ang="0">
                <a:pos x="193" y="72"/>
              </a:cxn>
              <a:cxn ang="0">
                <a:pos x="194" y="58"/>
              </a:cxn>
              <a:cxn ang="0">
                <a:pos x="143" y="1"/>
              </a:cxn>
              <a:cxn ang="0">
                <a:pos x="59" y="131"/>
              </a:cxn>
              <a:cxn ang="0">
                <a:pos x="59" y="145"/>
              </a:cxn>
              <a:cxn ang="0">
                <a:pos x="33" y="173"/>
              </a:cxn>
              <a:cxn ang="0">
                <a:pos x="18" y="173"/>
              </a:cxn>
              <a:cxn ang="0">
                <a:pos x="18" y="159"/>
              </a:cxn>
              <a:cxn ang="0">
                <a:pos x="44" y="131"/>
              </a:cxn>
              <a:cxn ang="0">
                <a:pos x="59" y="131"/>
              </a:cxn>
              <a:cxn ang="0">
                <a:pos x="141" y="23"/>
              </a:cxn>
              <a:cxn ang="0">
                <a:pos x="171" y="67"/>
              </a:cxn>
              <a:cxn ang="0">
                <a:pos x="128" y="97"/>
              </a:cxn>
              <a:cxn ang="0">
                <a:pos x="97" y="54"/>
              </a:cxn>
              <a:cxn ang="0">
                <a:pos x="141" y="23"/>
              </a:cxn>
            </a:cxnLst>
            <a:rect l="0" t="0" r="r" b="b"/>
            <a:pathLst>
              <a:path w="194" h="192">
                <a:moveTo>
                  <a:pt x="143" y="1"/>
                </a:moveTo>
                <a:cubicBezTo>
                  <a:pt x="139" y="0"/>
                  <a:pt x="134" y="0"/>
                  <a:pt x="129" y="0"/>
                </a:cubicBezTo>
                <a:cubicBezTo>
                  <a:pt x="100" y="2"/>
                  <a:pt x="77" y="23"/>
                  <a:pt x="72" y="50"/>
                </a:cubicBezTo>
                <a:cubicBezTo>
                  <a:pt x="72" y="55"/>
                  <a:pt x="71" y="60"/>
                  <a:pt x="72" y="64"/>
                </a:cubicBezTo>
                <a:cubicBezTo>
                  <a:pt x="72" y="72"/>
                  <a:pt x="74" y="79"/>
                  <a:pt x="76" y="85"/>
                </a:cubicBezTo>
                <a:cubicBezTo>
                  <a:pt x="6" y="154"/>
                  <a:pt x="6" y="154"/>
                  <a:pt x="6" y="154"/>
                </a:cubicBezTo>
                <a:cubicBezTo>
                  <a:pt x="3" y="157"/>
                  <a:pt x="1" y="161"/>
                  <a:pt x="1" y="165"/>
                </a:cubicBezTo>
                <a:cubicBezTo>
                  <a:pt x="1" y="165"/>
                  <a:pt x="1" y="165"/>
                  <a:pt x="1" y="165"/>
                </a:cubicBezTo>
                <a:cubicBezTo>
                  <a:pt x="0" y="172"/>
                  <a:pt x="2" y="178"/>
                  <a:pt x="6" y="183"/>
                </a:cubicBezTo>
                <a:cubicBezTo>
                  <a:pt x="9" y="186"/>
                  <a:pt x="9" y="186"/>
                  <a:pt x="9" y="186"/>
                </a:cubicBezTo>
                <a:cubicBezTo>
                  <a:pt x="12" y="189"/>
                  <a:pt x="16" y="190"/>
                  <a:pt x="20" y="191"/>
                </a:cubicBezTo>
                <a:cubicBezTo>
                  <a:pt x="26" y="192"/>
                  <a:pt x="33" y="190"/>
                  <a:pt x="37" y="18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2" y="119"/>
                  <a:pt x="117" y="120"/>
                  <a:pt x="122" y="121"/>
                </a:cubicBezTo>
                <a:cubicBezTo>
                  <a:pt x="127" y="122"/>
                  <a:pt x="131" y="122"/>
                  <a:pt x="136" y="122"/>
                </a:cubicBezTo>
                <a:cubicBezTo>
                  <a:pt x="165" y="120"/>
                  <a:pt x="188" y="99"/>
                  <a:pt x="193" y="72"/>
                </a:cubicBezTo>
                <a:cubicBezTo>
                  <a:pt x="194" y="67"/>
                  <a:pt x="194" y="62"/>
                  <a:pt x="194" y="58"/>
                </a:cubicBezTo>
                <a:cubicBezTo>
                  <a:pt x="192" y="29"/>
                  <a:pt x="171" y="6"/>
                  <a:pt x="143" y="1"/>
                </a:cubicBezTo>
                <a:close/>
                <a:moveTo>
                  <a:pt x="59" y="131"/>
                </a:moveTo>
                <a:cubicBezTo>
                  <a:pt x="63" y="135"/>
                  <a:pt x="63" y="141"/>
                  <a:pt x="59" y="145"/>
                </a:cubicBezTo>
                <a:cubicBezTo>
                  <a:pt x="33" y="173"/>
                  <a:pt x="33" y="173"/>
                  <a:pt x="33" y="173"/>
                </a:cubicBezTo>
                <a:cubicBezTo>
                  <a:pt x="29" y="177"/>
                  <a:pt x="22" y="177"/>
                  <a:pt x="18" y="173"/>
                </a:cubicBezTo>
                <a:cubicBezTo>
                  <a:pt x="14" y="169"/>
                  <a:pt x="14" y="163"/>
                  <a:pt x="18" y="159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8" y="127"/>
                  <a:pt x="55" y="127"/>
                  <a:pt x="59" y="131"/>
                </a:cubicBezTo>
                <a:close/>
                <a:moveTo>
                  <a:pt x="141" y="23"/>
                </a:moveTo>
                <a:cubicBezTo>
                  <a:pt x="161" y="27"/>
                  <a:pt x="175" y="46"/>
                  <a:pt x="171" y="67"/>
                </a:cubicBezTo>
                <a:cubicBezTo>
                  <a:pt x="168" y="87"/>
                  <a:pt x="148" y="101"/>
                  <a:pt x="128" y="97"/>
                </a:cubicBezTo>
                <a:cubicBezTo>
                  <a:pt x="107" y="94"/>
                  <a:pt x="93" y="74"/>
                  <a:pt x="97" y="54"/>
                </a:cubicBezTo>
                <a:cubicBezTo>
                  <a:pt x="101" y="33"/>
                  <a:pt x="120" y="20"/>
                  <a:pt x="141" y="23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71" name="Группа 1517"/>
          <p:cNvGrpSpPr/>
          <p:nvPr/>
        </p:nvGrpSpPr>
        <p:grpSpPr>
          <a:xfrm rot="1938513">
            <a:off x="5467107" y="3126257"/>
            <a:ext cx="210302" cy="205759"/>
            <a:chOff x="1414463" y="3335338"/>
            <a:chExt cx="514350" cy="503237"/>
          </a:xfrm>
          <a:noFill/>
        </p:grpSpPr>
        <p:sp>
          <p:nvSpPr>
            <p:cNvPr id="152" name="Freeform 349"/>
            <p:cNvSpPr>
              <a:spLocks/>
            </p:cNvSpPr>
            <p:nvPr/>
          </p:nvSpPr>
          <p:spPr bwMode="auto">
            <a:xfrm>
              <a:off x="1414463" y="3378200"/>
              <a:ext cx="460375" cy="460375"/>
            </a:xfrm>
            <a:custGeom>
              <a:avLst/>
              <a:gdLst>
                <a:gd name="T0" fmla="*/ 639 w 1278"/>
                <a:gd name="T1" fmla="*/ 639 h 1278"/>
                <a:gd name="T2" fmla="*/ 983 w 1278"/>
                <a:gd name="T3" fmla="*/ 100 h 1278"/>
                <a:gd name="T4" fmla="*/ 639 w 1278"/>
                <a:gd name="T5" fmla="*/ 0 h 1278"/>
                <a:gd name="T6" fmla="*/ 0 w 1278"/>
                <a:gd name="T7" fmla="*/ 639 h 1278"/>
                <a:gd name="T8" fmla="*/ 639 w 1278"/>
                <a:gd name="T9" fmla="*/ 1278 h 1278"/>
                <a:gd name="T10" fmla="*/ 1278 w 1278"/>
                <a:gd name="T11" fmla="*/ 639 h 1278"/>
                <a:gd name="T12" fmla="*/ 1275 w 1278"/>
                <a:gd name="T13" fmla="*/ 576 h 1278"/>
                <a:gd name="T14" fmla="*/ 639 w 1278"/>
                <a:gd name="T15" fmla="*/ 639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8" h="1278">
                  <a:moveTo>
                    <a:pt x="639" y="639"/>
                  </a:moveTo>
                  <a:lnTo>
                    <a:pt x="983" y="100"/>
                  </a:lnTo>
                  <a:cubicBezTo>
                    <a:pt x="883" y="37"/>
                    <a:pt x="765" y="0"/>
                    <a:pt x="639" y="0"/>
                  </a:cubicBezTo>
                  <a:cubicBezTo>
                    <a:pt x="286" y="0"/>
                    <a:pt x="0" y="286"/>
                    <a:pt x="0" y="639"/>
                  </a:cubicBezTo>
                  <a:cubicBezTo>
                    <a:pt x="0" y="992"/>
                    <a:pt x="286" y="1278"/>
                    <a:pt x="639" y="1278"/>
                  </a:cubicBezTo>
                  <a:cubicBezTo>
                    <a:pt x="992" y="1278"/>
                    <a:pt x="1278" y="992"/>
                    <a:pt x="1278" y="639"/>
                  </a:cubicBezTo>
                  <a:cubicBezTo>
                    <a:pt x="1278" y="618"/>
                    <a:pt x="1277" y="597"/>
                    <a:pt x="1275" y="576"/>
                  </a:cubicBezTo>
                  <a:lnTo>
                    <a:pt x="639" y="6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350"/>
            <p:cNvSpPr>
              <a:spLocks/>
            </p:cNvSpPr>
            <p:nvPr/>
          </p:nvSpPr>
          <p:spPr bwMode="auto">
            <a:xfrm>
              <a:off x="1725613" y="3335338"/>
              <a:ext cx="177800" cy="193675"/>
            </a:xfrm>
            <a:custGeom>
              <a:avLst/>
              <a:gdLst>
                <a:gd name="T0" fmla="*/ 494 w 494"/>
                <a:gd name="T1" fmla="*/ 135 h 539"/>
                <a:gd name="T2" fmla="*/ 343 w 494"/>
                <a:gd name="T3" fmla="*/ 0 h 539"/>
                <a:gd name="T4" fmla="*/ 0 w 494"/>
                <a:gd name="T5" fmla="*/ 539 h 539"/>
                <a:gd name="T6" fmla="*/ 494 w 494"/>
                <a:gd name="T7" fmla="*/ 135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4" h="539">
                  <a:moveTo>
                    <a:pt x="494" y="135"/>
                  </a:moveTo>
                  <a:cubicBezTo>
                    <a:pt x="451" y="82"/>
                    <a:pt x="400" y="37"/>
                    <a:pt x="343" y="0"/>
                  </a:cubicBezTo>
                  <a:lnTo>
                    <a:pt x="0" y="539"/>
                  </a:lnTo>
                  <a:lnTo>
                    <a:pt x="494" y="1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351"/>
            <p:cNvSpPr>
              <a:spLocks/>
            </p:cNvSpPr>
            <p:nvPr/>
          </p:nvSpPr>
          <p:spPr bwMode="auto">
            <a:xfrm>
              <a:off x="1698625" y="3432175"/>
              <a:ext cx="230188" cy="146050"/>
            </a:xfrm>
            <a:custGeom>
              <a:avLst/>
              <a:gdLst>
                <a:gd name="T0" fmla="*/ 495 w 636"/>
                <a:gd name="T1" fmla="*/ 0 h 404"/>
                <a:gd name="T2" fmla="*/ 0 w 636"/>
                <a:gd name="T3" fmla="*/ 404 h 404"/>
                <a:gd name="T4" fmla="*/ 636 w 636"/>
                <a:gd name="T5" fmla="*/ 341 h 404"/>
                <a:gd name="T6" fmla="*/ 495 w 636"/>
                <a:gd name="T7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6" h="404">
                  <a:moveTo>
                    <a:pt x="495" y="0"/>
                  </a:moveTo>
                  <a:lnTo>
                    <a:pt x="0" y="404"/>
                  </a:lnTo>
                  <a:lnTo>
                    <a:pt x="636" y="341"/>
                  </a:lnTo>
                  <a:cubicBezTo>
                    <a:pt x="623" y="212"/>
                    <a:pt x="572" y="94"/>
                    <a:pt x="495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55" name="Freeform 1258"/>
          <p:cNvSpPr>
            <a:spLocks noEditPoints="1"/>
          </p:cNvSpPr>
          <p:nvPr/>
        </p:nvSpPr>
        <p:spPr bwMode="auto">
          <a:xfrm>
            <a:off x="7264528" y="1743528"/>
            <a:ext cx="213206" cy="229349"/>
          </a:xfrm>
          <a:custGeom>
            <a:avLst/>
            <a:gdLst>
              <a:gd name="T0" fmla="*/ 526 w 1398"/>
              <a:gd name="T1" fmla="*/ 1453 h 1505"/>
              <a:gd name="T2" fmla="*/ 811 w 1398"/>
              <a:gd name="T3" fmla="*/ 1485 h 1505"/>
              <a:gd name="T4" fmla="*/ 972 w 1398"/>
              <a:gd name="T5" fmla="*/ 1439 h 1505"/>
              <a:gd name="T6" fmla="*/ 1043 w 1398"/>
              <a:gd name="T7" fmla="*/ 1290 h 1505"/>
              <a:gd name="T8" fmla="*/ 919 w 1398"/>
              <a:gd name="T9" fmla="*/ 1213 h 1505"/>
              <a:gd name="T10" fmla="*/ 875 w 1398"/>
              <a:gd name="T11" fmla="*/ 1155 h 1505"/>
              <a:gd name="T12" fmla="*/ 957 w 1398"/>
              <a:gd name="T13" fmla="*/ 1098 h 1505"/>
              <a:gd name="T14" fmla="*/ 974 w 1398"/>
              <a:gd name="T15" fmla="*/ 1081 h 1505"/>
              <a:gd name="T16" fmla="*/ 984 w 1398"/>
              <a:gd name="T17" fmla="*/ 1076 h 1505"/>
              <a:gd name="T18" fmla="*/ 1015 w 1398"/>
              <a:gd name="T19" fmla="*/ 1031 h 1505"/>
              <a:gd name="T20" fmla="*/ 994 w 1398"/>
              <a:gd name="T21" fmla="*/ 974 h 1505"/>
              <a:gd name="T22" fmla="*/ 1171 w 1398"/>
              <a:gd name="T23" fmla="*/ 962 h 1505"/>
              <a:gd name="T24" fmla="*/ 1280 w 1398"/>
              <a:gd name="T25" fmla="*/ 808 h 1505"/>
              <a:gd name="T26" fmla="*/ 1323 w 1398"/>
              <a:gd name="T27" fmla="*/ 610 h 1505"/>
              <a:gd name="T28" fmla="*/ 1320 w 1398"/>
              <a:gd name="T29" fmla="*/ 457 h 1505"/>
              <a:gd name="T30" fmla="*/ 1157 w 1398"/>
              <a:gd name="T31" fmla="*/ 412 h 1505"/>
              <a:gd name="T32" fmla="*/ 943 w 1398"/>
              <a:gd name="T33" fmla="*/ 664 h 1505"/>
              <a:gd name="T34" fmla="*/ 888 w 1398"/>
              <a:gd name="T35" fmla="*/ 593 h 1505"/>
              <a:gd name="T36" fmla="*/ 961 w 1398"/>
              <a:gd name="T37" fmla="*/ 463 h 1505"/>
              <a:gd name="T38" fmla="*/ 1003 w 1398"/>
              <a:gd name="T39" fmla="*/ 436 h 1505"/>
              <a:gd name="T40" fmla="*/ 977 w 1398"/>
              <a:gd name="T41" fmla="*/ 328 h 1505"/>
              <a:gd name="T42" fmla="*/ 1103 w 1398"/>
              <a:gd name="T43" fmla="*/ 332 h 1505"/>
              <a:gd name="T44" fmla="*/ 1192 w 1398"/>
              <a:gd name="T45" fmla="*/ 335 h 1505"/>
              <a:gd name="T46" fmla="*/ 1011 w 1398"/>
              <a:gd name="T47" fmla="*/ 189 h 1505"/>
              <a:gd name="T48" fmla="*/ 938 w 1398"/>
              <a:gd name="T49" fmla="*/ 238 h 1505"/>
              <a:gd name="T50" fmla="*/ 912 w 1398"/>
              <a:gd name="T51" fmla="*/ 165 h 1505"/>
              <a:gd name="T52" fmla="*/ 905 w 1398"/>
              <a:gd name="T53" fmla="*/ 226 h 1505"/>
              <a:gd name="T54" fmla="*/ 805 w 1398"/>
              <a:gd name="T55" fmla="*/ 123 h 1505"/>
              <a:gd name="T56" fmla="*/ 722 w 1398"/>
              <a:gd name="T57" fmla="*/ 19 h 1505"/>
              <a:gd name="T58" fmla="*/ 665 w 1398"/>
              <a:gd name="T59" fmla="*/ 54 h 1505"/>
              <a:gd name="T60" fmla="*/ 620 w 1398"/>
              <a:gd name="T61" fmla="*/ 254 h 1505"/>
              <a:gd name="T62" fmla="*/ 483 w 1398"/>
              <a:gd name="T63" fmla="*/ 217 h 1505"/>
              <a:gd name="T64" fmla="*/ 465 w 1398"/>
              <a:gd name="T65" fmla="*/ 174 h 1505"/>
              <a:gd name="T66" fmla="*/ 456 w 1398"/>
              <a:gd name="T67" fmla="*/ 236 h 1505"/>
              <a:gd name="T68" fmla="*/ 321 w 1398"/>
              <a:gd name="T69" fmla="*/ 152 h 1505"/>
              <a:gd name="T70" fmla="*/ 226 w 1398"/>
              <a:gd name="T71" fmla="*/ 325 h 1505"/>
              <a:gd name="T72" fmla="*/ 284 w 1398"/>
              <a:gd name="T73" fmla="*/ 229 h 1505"/>
              <a:gd name="T74" fmla="*/ 402 w 1398"/>
              <a:gd name="T75" fmla="*/ 343 h 1505"/>
              <a:gd name="T76" fmla="*/ 320 w 1398"/>
              <a:gd name="T77" fmla="*/ 428 h 1505"/>
              <a:gd name="T78" fmla="*/ 530 w 1398"/>
              <a:gd name="T79" fmla="*/ 458 h 1505"/>
              <a:gd name="T80" fmla="*/ 510 w 1398"/>
              <a:gd name="T81" fmla="*/ 592 h 1505"/>
              <a:gd name="T82" fmla="*/ 455 w 1398"/>
              <a:gd name="T83" fmla="*/ 663 h 1505"/>
              <a:gd name="T84" fmla="*/ 241 w 1398"/>
              <a:gd name="T85" fmla="*/ 412 h 1505"/>
              <a:gd name="T86" fmla="*/ 78 w 1398"/>
              <a:gd name="T87" fmla="*/ 457 h 1505"/>
              <a:gd name="T88" fmla="*/ 75 w 1398"/>
              <a:gd name="T89" fmla="*/ 609 h 1505"/>
              <a:gd name="T90" fmla="*/ 118 w 1398"/>
              <a:gd name="T91" fmla="*/ 808 h 1505"/>
              <a:gd name="T92" fmla="*/ 227 w 1398"/>
              <a:gd name="T93" fmla="*/ 962 h 1505"/>
              <a:gd name="T94" fmla="*/ 405 w 1398"/>
              <a:gd name="T95" fmla="*/ 974 h 1505"/>
              <a:gd name="T96" fmla="*/ 383 w 1398"/>
              <a:gd name="T97" fmla="*/ 1031 h 1505"/>
              <a:gd name="T98" fmla="*/ 414 w 1398"/>
              <a:gd name="T99" fmla="*/ 1076 h 1505"/>
              <a:gd name="T100" fmla="*/ 424 w 1398"/>
              <a:gd name="T101" fmla="*/ 1081 h 1505"/>
              <a:gd name="T102" fmla="*/ 441 w 1398"/>
              <a:gd name="T103" fmla="*/ 1098 h 1505"/>
              <a:gd name="T104" fmla="*/ 523 w 1398"/>
              <a:gd name="T105" fmla="*/ 1155 h 1505"/>
              <a:gd name="T106" fmla="*/ 480 w 1398"/>
              <a:gd name="T107" fmla="*/ 1213 h 1505"/>
              <a:gd name="T108" fmla="*/ 355 w 1398"/>
              <a:gd name="T109" fmla="*/ 1290 h 1505"/>
              <a:gd name="T110" fmla="*/ 979 w 1398"/>
              <a:gd name="T111" fmla="*/ 1066 h 1505"/>
              <a:gd name="T112" fmla="*/ 922 w 1398"/>
              <a:gd name="T113" fmla="*/ 1070 h 1505"/>
              <a:gd name="T114" fmla="*/ 674 w 1398"/>
              <a:gd name="T115" fmla="*/ 268 h 1505"/>
              <a:gd name="T116" fmla="*/ 771 w 1398"/>
              <a:gd name="T117" fmla="*/ 342 h 1505"/>
              <a:gd name="T118" fmla="*/ 655 w 1398"/>
              <a:gd name="T119" fmla="*/ 412 h 1505"/>
              <a:gd name="T120" fmla="*/ 638 w 1398"/>
              <a:gd name="T121" fmla="*/ 308 h 1505"/>
              <a:gd name="T122" fmla="*/ 419 w 1398"/>
              <a:gd name="T123" fmla="*/ 1066 h 1505"/>
              <a:gd name="T124" fmla="*/ 477 w 1398"/>
              <a:gd name="T125" fmla="*/ 1071 h 1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98" h="1505">
                <a:moveTo>
                  <a:pt x="402" y="1438"/>
                </a:moveTo>
                <a:cubicBezTo>
                  <a:pt x="405" y="1422"/>
                  <a:pt x="410" y="1411"/>
                  <a:pt x="415" y="1404"/>
                </a:cubicBezTo>
                <a:cubicBezTo>
                  <a:pt x="416" y="1414"/>
                  <a:pt x="419" y="1426"/>
                  <a:pt x="426" y="1439"/>
                </a:cubicBezTo>
                <a:lnTo>
                  <a:pt x="427" y="1440"/>
                </a:lnTo>
                <a:cubicBezTo>
                  <a:pt x="443" y="1461"/>
                  <a:pt x="460" y="1471"/>
                  <a:pt x="478" y="1471"/>
                </a:cubicBezTo>
                <a:cubicBezTo>
                  <a:pt x="495" y="1471"/>
                  <a:pt x="510" y="1462"/>
                  <a:pt x="524" y="1454"/>
                </a:cubicBezTo>
                <a:cubicBezTo>
                  <a:pt x="525" y="1454"/>
                  <a:pt x="526" y="1453"/>
                  <a:pt x="526" y="1453"/>
                </a:cubicBezTo>
                <a:cubicBezTo>
                  <a:pt x="526" y="1453"/>
                  <a:pt x="527" y="1454"/>
                  <a:pt x="527" y="1454"/>
                </a:cubicBezTo>
                <a:cubicBezTo>
                  <a:pt x="543" y="1474"/>
                  <a:pt x="564" y="1485"/>
                  <a:pt x="587" y="1485"/>
                </a:cubicBezTo>
                <a:cubicBezTo>
                  <a:pt x="605" y="1485"/>
                  <a:pt x="621" y="1479"/>
                  <a:pt x="635" y="1470"/>
                </a:cubicBezTo>
                <a:cubicBezTo>
                  <a:pt x="643" y="1484"/>
                  <a:pt x="657" y="1496"/>
                  <a:pt x="677" y="1502"/>
                </a:cubicBezTo>
                <a:cubicBezTo>
                  <a:pt x="686" y="1505"/>
                  <a:pt x="712" y="1505"/>
                  <a:pt x="721" y="1502"/>
                </a:cubicBezTo>
                <a:cubicBezTo>
                  <a:pt x="741" y="1496"/>
                  <a:pt x="755" y="1484"/>
                  <a:pt x="763" y="1470"/>
                </a:cubicBezTo>
                <a:cubicBezTo>
                  <a:pt x="777" y="1479"/>
                  <a:pt x="793" y="1485"/>
                  <a:pt x="811" y="1485"/>
                </a:cubicBezTo>
                <a:lnTo>
                  <a:pt x="811" y="1485"/>
                </a:lnTo>
                <a:cubicBezTo>
                  <a:pt x="834" y="1485"/>
                  <a:pt x="855" y="1474"/>
                  <a:pt x="871" y="1454"/>
                </a:cubicBezTo>
                <a:cubicBezTo>
                  <a:pt x="871" y="1454"/>
                  <a:pt x="872" y="1453"/>
                  <a:pt x="872" y="1453"/>
                </a:cubicBezTo>
                <a:cubicBezTo>
                  <a:pt x="873" y="1453"/>
                  <a:pt x="873" y="1454"/>
                  <a:pt x="874" y="1454"/>
                </a:cubicBezTo>
                <a:cubicBezTo>
                  <a:pt x="888" y="1462"/>
                  <a:pt x="903" y="1471"/>
                  <a:pt x="920" y="1471"/>
                </a:cubicBezTo>
                <a:cubicBezTo>
                  <a:pt x="938" y="1471"/>
                  <a:pt x="955" y="1461"/>
                  <a:pt x="971" y="1440"/>
                </a:cubicBezTo>
                <a:lnTo>
                  <a:pt x="972" y="1439"/>
                </a:lnTo>
                <a:cubicBezTo>
                  <a:pt x="979" y="1426"/>
                  <a:pt x="982" y="1414"/>
                  <a:pt x="984" y="1404"/>
                </a:cubicBezTo>
                <a:cubicBezTo>
                  <a:pt x="988" y="1411"/>
                  <a:pt x="993" y="1422"/>
                  <a:pt x="996" y="1438"/>
                </a:cubicBezTo>
                <a:lnTo>
                  <a:pt x="1000" y="1453"/>
                </a:lnTo>
                <a:lnTo>
                  <a:pt x="1013" y="1446"/>
                </a:lnTo>
                <a:cubicBezTo>
                  <a:pt x="1038" y="1430"/>
                  <a:pt x="1053" y="1404"/>
                  <a:pt x="1053" y="1377"/>
                </a:cubicBezTo>
                <a:cubicBezTo>
                  <a:pt x="1052" y="1347"/>
                  <a:pt x="1044" y="1331"/>
                  <a:pt x="1022" y="1319"/>
                </a:cubicBezTo>
                <a:cubicBezTo>
                  <a:pt x="1030" y="1314"/>
                  <a:pt x="1037" y="1305"/>
                  <a:pt x="1043" y="1290"/>
                </a:cubicBezTo>
                <a:cubicBezTo>
                  <a:pt x="1050" y="1269"/>
                  <a:pt x="1039" y="1230"/>
                  <a:pt x="1015" y="1217"/>
                </a:cubicBezTo>
                <a:lnTo>
                  <a:pt x="998" y="1206"/>
                </a:lnTo>
                <a:lnTo>
                  <a:pt x="999" y="1226"/>
                </a:lnTo>
                <a:cubicBezTo>
                  <a:pt x="1000" y="1241"/>
                  <a:pt x="994" y="1251"/>
                  <a:pt x="985" y="1254"/>
                </a:cubicBezTo>
                <a:cubicBezTo>
                  <a:pt x="983" y="1254"/>
                  <a:pt x="982" y="1254"/>
                  <a:pt x="980" y="1254"/>
                </a:cubicBezTo>
                <a:cubicBezTo>
                  <a:pt x="967" y="1254"/>
                  <a:pt x="949" y="1239"/>
                  <a:pt x="929" y="1222"/>
                </a:cubicBezTo>
                <a:cubicBezTo>
                  <a:pt x="926" y="1219"/>
                  <a:pt x="922" y="1216"/>
                  <a:pt x="919" y="1213"/>
                </a:cubicBezTo>
                <a:cubicBezTo>
                  <a:pt x="940" y="1202"/>
                  <a:pt x="953" y="1185"/>
                  <a:pt x="959" y="1175"/>
                </a:cubicBezTo>
                <a:lnTo>
                  <a:pt x="970" y="1154"/>
                </a:lnTo>
                <a:lnTo>
                  <a:pt x="947" y="1159"/>
                </a:lnTo>
                <a:cubicBezTo>
                  <a:pt x="936" y="1161"/>
                  <a:pt x="920" y="1164"/>
                  <a:pt x="905" y="1164"/>
                </a:cubicBezTo>
                <a:cubicBezTo>
                  <a:pt x="892" y="1164"/>
                  <a:pt x="883" y="1162"/>
                  <a:pt x="877" y="1157"/>
                </a:cubicBezTo>
                <a:lnTo>
                  <a:pt x="876" y="1156"/>
                </a:lnTo>
                <a:lnTo>
                  <a:pt x="875" y="1155"/>
                </a:lnTo>
                <a:cubicBezTo>
                  <a:pt x="871" y="1153"/>
                  <a:pt x="868" y="1151"/>
                  <a:pt x="865" y="1148"/>
                </a:cubicBezTo>
                <a:cubicBezTo>
                  <a:pt x="882" y="1128"/>
                  <a:pt x="896" y="1107"/>
                  <a:pt x="909" y="1086"/>
                </a:cubicBezTo>
                <a:lnTo>
                  <a:pt x="912" y="1088"/>
                </a:lnTo>
                <a:cubicBezTo>
                  <a:pt x="918" y="1094"/>
                  <a:pt x="925" y="1097"/>
                  <a:pt x="933" y="1097"/>
                </a:cubicBezTo>
                <a:cubicBezTo>
                  <a:pt x="936" y="1097"/>
                  <a:pt x="939" y="1096"/>
                  <a:pt x="942" y="1095"/>
                </a:cubicBezTo>
                <a:cubicBezTo>
                  <a:pt x="946" y="1098"/>
                  <a:pt x="951" y="1099"/>
                  <a:pt x="955" y="1098"/>
                </a:cubicBezTo>
                <a:cubicBezTo>
                  <a:pt x="956" y="1098"/>
                  <a:pt x="956" y="1098"/>
                  <a:pt x="957" y="1098"/>
                </a:cubicBezTo>
                <a:cubicBezTo>
                  <a:pt x="958" y="1097"/>
                  <a:pt x="959" y="1097"/>
                  <a:pt x="961" y="1096"/>
                </a:cubicBezTo>
                <a:lnTo>
                  <a:pt x="961" y="1096"/>
                </a:lnTo>
                <a:cubicBezTo>
                  <a:pt x="965" y="1094"/>
                  <a:pt x="969" y="1091"/>
                  <a:pt x="972" y="1086"/>
                </a:cubicBezTo>
                <a:lnTo>
                  <a:pt x="973" y="1085"/>
                </a:lnTo>
                <a:lnTo>
                  <a:pt x="973" y="1083"/>
                </a:lnTo>
                <a:cubicBezTo>
                  <a:pt x="974" y="1083"/>
                  <a:pt x="974" y="1082"/>
                  <a:pt x="974" y="1082"/>
                </a:cubicBezTo>
                <a:lnTo>
                  <a:pt x="974" y="1081"/>
                </a:lnTo>
                <a:lnTo>
                  <a:pt x="975" y="1080"/>
                </a:lnTo>
                <a:cubicBezTo>
                  <a:pt x="976" y="1080"/>
                  <a:pt x="976" y="1079"/>
                  <a:pt x="977" y="1079"/>
                </a:cubicBezTo>
                <a:lnTo>
                  <a:pt x="978" y="1078"/>
                </a:lnTo>
                <a:cubicBezTo>
                  <a:pt x="978" y="1078"/>
                  <a:pt x="978" y="1078"/>
                  <a:pt x="978" y="1078"/>
                </a:cubicBezTo>
                <a:cubicBezTo>
                  <a:pt x="978" y="1077"/>
                  <a:pt x="978" y="1077"/>
                  <a:pt x="979" y="1077"/>
                </a:cubicBezTo>
                <a:cubicBezTo>
                  <a:pt x="979" y="1077"/>
                  <a:pt x="979" y="1077"/>
                  <a:pt x="979" y="1077"/>
                </a:cubicBezTo>
                <a:lnTo>
                  <a:pt x="984" y="1076"/>
                </a:lnTo>
                <a:lnTo>
                  <a:pt x="985" y="1071"/>
                </a:lnTo>
                <a:cubicBezTo>
                  <a:pt x="986" y="1070"/>
                  <a:pt x="986" y="1070"/>
                  <a:pt x="986" y="1069"/>
                </a:cubicBezTo>
                <a:lnTo>
                  <a:pt x="988" y="1070"/>
                </a:lnTo>
                <a:cubicBezTo>
                  <a:pt x="988" y="1069"/>
                  <a:pt x="988" y="1069"/>
                  <a:pt x="989" y="1068"/>
                </a:cubicBezTo>
                <a:cubicBezTo>
                  <a:pt x="989" y="1068"/>
                  <a:pt x="989" y="1068"/>
                  <a:pt x="989" y="1067"/>
                </a:cubicBezTo>
                <a:cubicBezTo>
                  <a:pt x="995" y="1065"/>
                  <a:pt x="1007" y="1058"/>
                  <a:pt x="1011" y="1054"/>
                </a:cubicBezTo>
                <a:cubicBezTo>
                  <a:pt x="1018" y="1048"/>
                  <a:pt x="1020" y="1038"/>
                  <a:pt x="1015" y="1031"/>
                </a:cubicBezTo>
                <a:cubicBezTo>
                  <a:pt x="1014" y="1029"/>
                  <a:pt x="1012" y="1028"/>
                  <a:pt x="1011" y="1027"/>
                </a:cubicBezTo>
                <a:cubicBezTo>
                  <a:pt x="1014" y="1023"/>
                  <a:pt x="1015" y="1019"/>
                  <a:pt x="1013" y="1013"/>
                </a:cubicBezTo>
                <a:cubicBezTo>
                  <a:pt x="1012" y="1008"/>
                  <a:pt x="1010" y="1005"/>
                  <a:pt x="1008" y="1004"/>
                </a:cubicBezTo>
                <a:cubicBezTo>
                  <a:pt x="1009" y="1003"/>
                  <a:pt x="1009" y="1002"/>
                  <a:pt x="1010" y="1000"/>
                </a:cubicBezTo>
                <a:cubicBezTo>
                  <a:pt x="1012" y="995"/>
                  <a:pt x="1011" y="989"/>
                  <a:pt x="1007" y="983"/>
                </a:cubicBezTo>
                <a:lnTo>
                  <a:pt x="1007" y="982"/>
                </a:lnTo>
                <a:cubicBezTo>
                  <a:pt x="1002" y="978"/>
                  <a:pt x="998" y="975"/>
                  <a:pt x="994" y="974"/>
                </a:cubicBezTo>
                <a:cubicBezTo>
                  <a:pt x="997" y="974"/>
                  <a:pt x="1000" y="973"/>
                  <a:pt x="1002" y="970"/>
                </a:cubicBezTo>
                <a:cubicBezTo>
                  <a:pt x="1032" y="953"/>
                  <a:pt x="1023" y="917"/>
                  <a:pt x="1019" y="890"/>
                </a:cubicBezTo>
                <a:cubicBezTo>
                  <a:pt x="1025" y="916"/>
                  <a:pt x="1030" y="944"/>
                  <a:pt x="1046" y="965"/>
                </a:cubicBezTo>
                <a:cubicBezTo>
                  <a:pt x="1054" y="978"/>
                  <a:pt x="1072" y="986"/>
                  <a:pt x="1086" y="989"/>
                </a:cubicBezTo>
                <a:cubicBezTo>
                  <a:pt x="1107" y="971"/>
                  <a:pt x="1103" y="929"/>
                  <a:pt x="1091" y="899"/>
                </a:cubicBezTo>
                <a:cubicBezTo>
                  <a:pt x="1100" y="916"/>
                  <a:pt x="1110" y="931"/>
                  <a:pt x="1121" y="944"/>
                </a:cubicBezTo>
                <a:cubicBezTo>
                  <a:pt x="1133" y="958"/>
                  <a:pt x="1155" y="964"/>
                  <a:pt x="1171" y="962"/>
                </a:cubicBezTo>
                <a:cubicBezTo>
                  <a:pt x="1192" y="926"/>
                  <a:pt x="1177" y="905"/>
                  <a:pt x="1163" y="885"/>
                </a:cubicBezTo>
                <a:cubicBezTo>
                  <a:pt x="1165" y="887"/>
                  <a:pt x="1167" y="889"/>
                  <a:pt x="1169" y="891"/>
                </a:cubicBezTo>
                <a:cubicBezTo>
                  <a:pt x="1197" y="923"/>
                  <a:pt x="1213" y="922"/>
                  <a:pt x="1230" y="919"/>
                </a:cubicBezTo>
                <a:cubicBezTo>
                  <a:pt x="1242" y="882"/>
                  <a:pt x="1223" y="865"/>
                  <a:pt x="1214" y="848"/>
                </a:cubicBezTo>
                <a:lnTo>
                  <a:pt x="1236" y="862"/>
                </a:lnTo>
                <a:cubicBezTo>
                  <a:pt x="1260" y="868"/>
                  <a:pt x="1282" y="867"/>
                  <a:pt x="1293" y="855"/>
                </a:cubicBezTo>
                <a:cubicBezTo>
                  <a:pt x="1302" y="836"/>
                  <a:pt x="1286" y="817"/>
                  <a:pt x="1280" y="808"/>
                </a:cubicBezTo>
                <a:cubicBezTo>
                  <a:pt x="1291" y="810"/>
                  <a:pt x="1323" y="800"/>
                  <a:pt x="1340" y="791"/>
                </a:cubicBezTo>
                <a:cubicBezTo>
                  <a:pt x="1341" y="772"/>
                  <a:pt x="1316" y="749"/>
                  <a:pt x="1307" y="743"/>
                </a:cubicBezTo>
                <a:cubicBezTo>
                  <a:pt x="1331" y="742"/>
                  <a:pt x="1374" y="727"/>
                  <a:pt x="1374" y="706"/>
                </a:cubicBezTo>
                <a:cubicBezTo>
                  <a:pt x="1364" y="693"/>
                  <a:pt x="1337" y="687"/>
                  <a:pt x="1321" y="678"/>
                </a:cubicBezTo>
                <a:cubicBezTo>
                  <a:pt x="1332" y="674"/>
                  <a:pt x="1380" y="648"/>
                  <a:pt x="1384" y="634"/>
                </a:cubicBezTo>
                <a:cubicBezTo>
                  <a:pt x="1385" y="632"/>
                  <a:pt x="1387" y="628"/>
                  <a:pt x="1385" y="626"/>
                </a:cubicBezTo>
                <a:cubicBezTo>
                  <a:pt x="1374" y="615"/>
                  <a:pt x="1332" y="609"/>
                  <a:pt x="1323" y="610"/>
                </a:cubicBezTo>
                <a:cubicBezTo>
                  <a:pt x="1362" y="597"/>
                  <a:pt x="1377" y="583"/>
                  <a:pt x="1396" y="551"/>
                </a:cubicBezTo>
                <a:cubicBezTo>
                  <a:pt x="1398" y="549"/>
                  <a:pt x="1396" y="546"/>
                  <a:pt x="1397" y="543"/>
                </a:cubicBezTo>
                <a:cubicBezTo>
                  <a:pt x="1379" y="533"/>
                  <a:pt x="1336" y="541"/>
                  <a:pt x="1314" y="543"/>
                </a:cubicBezTo>
                <a:cubicBezTo>
                  <a:pt x="1342" y="520"/>
                  <a:pt x="1379" y="497"/>
                  <a:pt x="1382" y="454"/>
                </a:cubicBezTo>
                <a:cubicBezTo>
                  <a:pt x="1381" y="453"/>
                  <a:pt x="1382" y="449"/>
                  <a:pt x="1379" y="448"/>
                </a:cubicBezTo>
                <a:cubicBezTo>
                  <a:pt x="1360" y="449"/>
                  <a:pt x="1341" y="454"/>
                  <a:pt x="1322" y="459"/>
                </a:cubicBezTo>
                <a:lnTo>
                  <a:pt x="1320" y="457"/>
                </a:lnTo>
                <a:cubicBezTo>
                  <a:pt x="1338" y="427"/>
                  <a:pt x="1353" y="397"/>
                  <a:pt x="1358" y="363"/>
                </a:cubicBezTo>
                <a:cubicBezTo>
                  <a:pt x="1357" y="359"/>
                  <a:pt x="1361" y="344"/>
                  <a:pt x="1355" y="342"/>
                </a:cubicBezTo>
                <a:cubicBezTo>
                  <a:pt x="1345" y="338"/>
                  <a:pt x="1336" y="344"/>
                  <a:pt x="1328" y="351"/>
                </a:cubicBezTo>
                <a:lnTo>
                  <a:pt x="1271" y="395"/>
                </a:lnTo>
                <a:cubicBezTo>
                  <a:pt x="1290" y="371"/>
                  <a:pt x="1304" y="323"/>
                  <a:pt x="1308" y="303"/>
                </a:cubicBezTo>
                <a:cubicBezTo>
                  <a:pt x="1310" y="286"/>
                  <a:pt x="1311" y="232"/>
                  <a:pt x="1283" y="234"/>
                </a:cubicBezTo>
                <a:cubicBezTo>
                  <a:pt x="1248" y="289"/>
                  <a:pt x="1206" y="365"/>
                  <a:pt x="1157" y="412"/>
                </a:cubicBezTo>
                <a:cubicBezTo>
                  <a:pt x="1154" y="412"/>
                  <a:pt x="1154" y="409"/>
                  <a:pt x="1151" y="409"/>
                </a:cubicBezTo>
                <a:cubicBezTo>
                  <a:pt x="1144" y="420"/>
                  <a:pt x="1102" y="480"/>
                  <a:pt x="1088" y="483"/>
                </a:cubicBezTo>
                <a:lnTo>
                  <a:pt x="1081" y="470"/>
                </a:lnTo>
                <a:cubicBezTo>
                  <a:pt x="1074" y="481"/>
                  <a:pt x="1065" y="493"/>
                  <a:pt x="1051" y="503"/>
                </a:cubicBezTo>
                <a:lnTo>
                  <a:pt x="989" y="558"/>
                </a:lnTo>
                <a:cubicBezTo>
                  <a:pt x="974" y="576"/>
                  <a:pt x="960" y="592"/>
                  <a:pt x="960" y="614"/>
                </a:cubicBezTo>
                <a:cubicBezTo>
                  <a:pt x="961" y="614"/>
                  <a:pt x="964" y="653"/>
                  <a:pt x="943" y="664"/>
                </a:cubicBezTo>
                <a:cubicBezTo>
                  <a:pt x="929" y="671"/>
                  <a:pt x="922" y="663"/>
                  <a:pt x="920" y="661"/>
                </a:cubicBezTo>
                <a:cubicBezTo>
                  <a:pt x="920" y="661"/>
                  <a:pt x="920" y="661"/>
                  <a:pt x="920" y="660"/>
                </a:cubicBezTo>
                <a:cubicBezTo>
                  <a:pt x="920" y="649"/>
                  <a:pt x="921" y="638"/>
                  <a:pt x="914" y="628"/>
                </a:cubicBezTo>
                <a:lnTo>
                  <a:pt x="913" y="628"/>
                </a:lnTo>
                <a:lnTo>
                  <a:pt x="900" y="643"/>
                </a:lnTo>
                <a:cubicBezTo>
                  <a:pt x="890" y="650"/>
                  <a:pt x="854" y="647"/>
                  <a:pt x="856" y="630"/>
                </a:cubicBezTo>
                <a:cubicBezTo>
                  <a:pt x="877" y="630"/>
                  <a:pt x="888" y="613"/>
                  <a:pt x="888" y="593"/>
                </a:cubicBezTo>
                <a:cubicBezTo>
                  <a:pt x="888" y="593"/>
                  <a:pt x="887" y="589"/>
                  <a:pt x="885" y="589"/>
                </a:cubicBezTo>
                <a:cubicBezTo>
                  <a:pt x="880" y="598"/>
                  <a:pt x="869" y="598"/>
                  <a:pt x="857" y="597"/>
                </a:cubicBezTo>
                <a:cubicBezTo>
                  <a:pt x="848" y="595"/>
                  <a:pt x="843" y="586"/>
                  <a:pt x="838" y="579"/>
                </a:cubicBezTo>
                <a:cubicBezTo>
                  <a:pt x="827" y="554"/>
                  <a:pt x="825" y="527"/>
                  <a:pt x="837" y="502"/>
                </a:cubicBezTo>
                <a:lnTo>
                  <a:pt x="869" y="459"/>
                </a:lnTo>
                <a:cubicBezTo>
                  <a:pt x="878" y="452"/>
                  <a:pt x="890" y="458"/>
                  <a:pt x="902" y="454"/>
                </a:cubicBezTo>
                <a:cubicBezTo>
                  <a:pt x="922" y="448"/>
                  <a:pt x="947" y="448"/>
                  <a:pt x="961" y="463"/>
                </a:cubicBezTo>
                <a:cubicBezTo>
                  <a:pt x="966" y="469"/>
                  <a:pt x="971" y="476"/>
                  <a:pt x="969" y="486"/>
                </a:cubicBezTo>
                <a:cubicBezTo>
                  <a:pt x="983" y="488"/>
                  <a:pt x="984" y="465"/>
                  <a:pt x="987" y="457"/>
                </a:cubicBezTo>
                <a:cubicBezTo>
                  <a:pt x="997" y="459"/>
                  <a:pt x="1006" y="466"/>
                  <a:pt x="1016" y="467"/>
                </a:cubicBezTo>
                <a:cubicBezTo>
                  <a:pt x="1040" y="473"/>
                  <a:pt x="1080" y="459"/>
                  <a:pt x="1080" y="430"/>
                </a:cubicBezTo>
                <a:lnTo>
                  <a:pt x="1078" y="429"/>
                </a:lnTo>
                <a:cubicBezTo>
                  <a:pt x="1069" y="443"/>
                  <a:pt x="1048" y="446"/>
                  <a:pt x="1030" y="445"/>
                </a:cubicBezTo>
                <a:lnTo>
                  <a:pt x="1003" y="436"/>
                </a:lnTo>
                <a:cubicBezTo>
                  <a:pt x="996" y="433"/>
                  <a:pt x="974" y="426"/>
                  <a:pt x="970" y="420"/>
                </a:cubicBezTo>
                <a:lnTo>
                  <a:pt x="971" y="418"/>
                </a:lnTo>
                <a:cubicBezTo>
                  <a:pt x="988" y="407"/>
                  <a:pt x="1020" y="415"/>
                  <a:pt x="1031" y="433"/>
                </a:cubicBezTo>
                <a:cubicBezTo>
                  <a:pt x="1056" y="420"/>
                  <a:pt x="1055" y="375"/>
                  <a:pt x="1035" y="358"/>
                </a:cubicBezTo>
                <a:cubicBezTo>
                  <a:pt x="1027" y="352"/>
                  <a:pt x="1008" y="343"/>
                  <a:pt x="997" y="344"/>
                </a:cubicBezTo>
                <a:cubicBezTo>
                  <a:pt x="995" y="341"/>
                  <a:pt x="990" y="337"/>
                  <a:pt x="986" y="333"/>
                </a:cubicBezTo>
                <a:cubicBezTo>
                  <a:pt x="982" y="331"/>
                  <a:pt x="980" y="333"/>
                  <a:pt x="977" y="328"/>
                </a:cubicBezTo>
                <a:lnTo>
                  <a:pt x="977" y="327"/>
                </a:lnTo>
                <a:cubicBezTo>
                  <a:pt x="994" y="321"/>
                  <a:pt x="1015" y="324"/>
                  <a:pt x="1030" y="314"/>
                </a:cubicBezTo>
                <a:cubicBezTo>
                  <a:pt x="1061" y="292"/>
                  <a:pt x="1066" y="242"/>
                  <a:pt x="1053" y="210"/>
                </a:cubicBezTo>
                <a:cubicBezTo>
                  <a:pt x="1053" y="207"/>
                  <a:pt x="1053" y="205"/>
                  <a:pt x="1055" y="202"/>
                </a:cubicBezTo>
                <a:cubicBezTo>
                  <a:pt x="1074" y="204"/>
                  <a:pt x="1098" y="219"/>
                  <a:pt x="1114" y="231"/>
                </a:cubicBezTo>
                <a:cubicBezTo>
                  <a:pt x="1126" y="263"/>
                  <a:pt x="1079" y="285"/>
                  <a:pt x="1091" y="312"/>
                </a:cubicBezTo>
                <a:cubicBezTo>
                  <a:pt x="1089" y="317"/>
                  <a:pt x="1100" y="328"/>
                  <a:pt x="1103" y="332"/>
                </a:cubicBezTo>
                <a:cubicBezTo>
                  <a:pt x="1118" y="350"/>
                  <a:pt x="1111" y="358"/>
                  <a:pt x="1104" y="376"/>
                </a:cubicBezTo>
                <a:cubicBezTo>
                  <a:pt x="1109" y="380"/>
                  <a:pt x="1117" y="375"/>
                  <a:pt x="1123" y="374"/>
                </a:cubicBezTo>
                <a:cubicBezTo>
                  <a:pt x="1131" y="369"/>
                  <a:pt x="1138" y="362"/>
                  <a:pt x="1142" y="350"/>
                </a:cubicBezTo>
                <a:cubicBezTo>
                  <a:pt x="1147" y="340"/>
                  <a:pt x="1134" y="330"/>
                  <a:pt x="1135" y="321"/>
                </a:cubicBezTo>
                <a:cubicBezTo>
                  <a:pt x="1147" y="328"/>
                  <a:pt x="1160" y="326"/>
                  <a:pt x="1173" y="327"/>
                </a:cubicBezTo>
                <a:cubicBezTo>
                  <a:pt x="1178" y="328"/>
                  <a:pt x="1175" y="336"/>
                  <a:pt x="1176" y="341"/>
                </a:cubicBezTo>
                <a:cubicBezTo>
                  <a:pt x="1181" y="345"/>
                  <a:pt x="1189" y="337"/>
                  <a:pt x="1192" y="335"/>
                </a:cubicBezTo>
                <a:cubicBezTo>
                  <a:pt x="1209" y="319"/>
                  <a:pt x="1202" y="296"/>
                  <a:pt x="1180" y="290"/>
                </a:cubicBezTo>
                <a:cubicBezTo>
                  <a:pt x="1176" y="291"/>
                  <a:pt x="1149" y="303"/>
                  <a:pt x="1153" y="289"/>
                </a:cubicBezTo>
                <a:cubicBezTo>
                  <a:pt x="1160" y="269"/>
                  <a:pt x="1192" y="263"/>
                  <a:pt x="1182" y="234"/>
                </a:cubicBezTo>
                <a:cubicBezTo>
                  <a:pt x="1180" y="232"/>
                  <a:pt x="1180" y="230"/>
                  <a:pt x="1178" y="227"/>
                </a:cubicBezTo>
                <a:cubicBezTo>
                  <a:pt x="1140" y="208"/>
                  <a:pt x="1108" y="183"/>
                  <a:pt x="1077" y="154"/>
                </a:cubicBezTo>
                <a:cubicBezTo>
                  <a:pt x="1067" y="150"/>
                  <a:pt x="1056" y="158"/>
                  <a:pt x="1045" y="160"/>
                </a:cubicBezTo>
                <a:cubicBezTo>
                  <a:pt x="1030" y="167"/>
                  <a:pt x="1016" y="172"/>
                  <a:pt x="1011" y="189"/>
                </a:cubicBezTo>
                <a:cubicBezTo>
                  <a:pt x="1001" y="226"/>
                  <a:pt x="1030" y="256"/>
                  <a:pt x="1022" y="292"/>
                </a:cubicBezTo>
                <a:cubicBezTo>
                  <a:pt x="1010" y="307"/>
                  <a:pt x="992" y="313"/>
                  <a:pt x="972" y="319"/>
                </a:cubicBezTo>
                <a:cubicBezTo>
                  <a:pt x="971" y="318"/>
                  <a:pt x="971" y="318"/>
                  <a:pt x="969" y="316"/>
                </a:cubicBezTo>
                <a:cubicBezTo>
                  <a:pt x="974" y="294"/>
                  <a:pt x="993" y="268"/>
                  <a:pt x="980" y="245"/>
                </a:cubicBezTo>
                <a:cubicBezTo>
                  <a:pt x="976" y="234"/>
                  <a:pt x="942" y="215"/>
                  <a:pt x="942" y="238"/>
                </a:cubicBezTo>
                <a:lnTo>
                  <a:pt x="941" y="239"/>
                </a:lnTo>
                <a:lnTo>
                  <a:pt x="938" y="238"/>
                </a:lnTo>
                <a:cubicBezTo>
                  <a:pt x="940" y="226"/>
                  <a:pt x="934" y="218"/>
                  <a:pt x="935" y="207"/>
                </a:cubicBezTo>
                <a:cubicBezTo>
                  <a:pt x="935" y="203"/>
                  <a:pt x="936" y="198"/>
                  <a:pt x="933" y="193"/>
                </a:cubicBezTo>
                <a:cubicBezTo>
                  <a:pt x="937" y="191"/>
                  <a:pt x="939" y="195"/>
                  <a:pt x="942" y="196"/>
                </a:cubicBezTo>
                <a:cubicBezTo>
                  <a:pt x="946" y="190"/>
                  <a:pt x="943" y="181"/>
                  <a:pt x="944" y="173"/>
                </a:cubicBezTo>
                <a:cubicBezTo>
                  <a:pt x="940" y="172"/>
                  <a:pt x="938" y="175"/>
                  <a:pt x="934" y="176"/>
                </a:cubicBezTo>
                <a:cubicBezTo>
                  <a:pt x="930" y="171"/>
                  <a:pt x="937" y="168"/>
                  <a:pt x="936" y="163"/>
                </a:cubicBezTo>
                <a:lnTo>
                  <a:pt x="912" y="165"/>
                </a:lnTo>
                <a:cubicBezTo>
                  <a:pt x="913" y="168"/>
                  <a:pt x="917" y="172"/>
                  <a:pt x="914" y="176"/>
                </a:cubicBezTo>
                <a:cubicBezTo>
                  <a:pt x="913" y="175"/>
                  <a:pt x="909" y="174"/>
                  <a:pt x="905" y="172"/>
                </a:cubicBezTo>
                <a:cubicBezTo>
                  <a:pt x="903" y="178"/>
                  <a:pt x="905" y="187"/>
                  <a:pt x="904" y="194"/>
                </a:cubicBezTo>
                <a:cubicBezTo>
                  <a:pt x="906" y="199"/>
                  <a:pt x="913" y="191"/>
                  <a:pt x="915" y="195"/>
                </a:cubicBezTo>
                <a:cubicBezTo>
                  <a:pt x="913" y="198"/>
                  <a:pt x="915" y="213"/>
                  <a:pt x="915" y="219"/>
                </a:cubicBezTo>
                <a:cubicBezTo>
                  <a:pt x="905" y="226"/>
                  <a:pt x="915" y="230"/>
                  <a:pt x="910" y="238"/>
                </a:cubicBezTo>
                <a:cubicBezTo>
                  <a:pt x="901" y="238"/>
                  <a:pt x="908" y="231"/>
                  <a:pt x="905" y="226"/>
                </a:cubicBezTo>
                <a:cubicBezTo>
                  <a:pt x="900" y="220"/>
                  <a:pt x="893" y="223"/>
                  <a:pt x="886" y="224"/>
                </a:cubicBezTo>
                <a:cubicBezTo>
                  <a:pt x="851" y="231"/>
                  <a:pt x="863" y="276"/>
                  <a:pt x="870" y="306"/>
                </a:cubicBezTo>
                <a:cubicBezTo>
                  <a:pt x="871" y="312"/>
                  <a:pt x="868" y="315"/>
                  <a:pt x="869" y="319"/>
                </a:cubicBezTo>
                <a:cubicBezTo>
                  <a:pt x="868" y="317"/>
                  <a:pt x="865" y="318"/>
                  <a:pt x="862" y="316"/>
                </a:cubicBezTo>
                <a:cubicBezTo>
                  <a:pt x="855" y="299"/>
                  <a:pt x="815" y="279"/>
                  <a:pt x="779" y="255"/>
                </a:cubicBezTo>
                <a:cubicBezTo>
                  <a:pt x="771" y="241"/>
                  <a:pt x="784" y="223"/>
                  <a:pt x="791" y="208"/>
                </a:cubicBezTo>
                <a:cubicBezTo>
                  <a:pt x="808" y="183"/>
                  <a:pt x="826" y="152"/>
                  <a:pt x="805" y="123"/>
                </a:cubicBezTo>
                <a:cubicBezTo>
                  <a:pt x="791" y="108"/>
                  <a:pt x="758" y="94"/>
                  <a:pt x="733" y="97"/>
                </a:cubicBezTo>
                <a:cubicBezTo>
                  <a:pt x="731" y="106"/>
                  <a:pt x="729" y="108"/>
                  <a:pt x="720" y="103"/>
                </a:cubicBezTo>
                <a:cubicBezTo>
                  <a:pt x="717" y="93"/>
                  <a:pt x="733" y="86"/>
                  <a:pt x="727" y="74"/>
                </a:cubicBezTo>
                <a:cubicBezTo>
                  <a:pt x="723" y="66"/>
                  <a:pt x="714" y="59"/>
                  <a:pt x="719" y="51"/>
                </a:cubicBezTo>
                <a:lnTo>
                  <a:pt x="734" y="56"/>
                </a:lnTo>
                <a:cubicBezTo>
                  <a:pt x="737" y="43"/>
                  <a:pt x="737" y="29"/>
                  <a:pt x="735" y="15"/>
                </a:cubicBezTo>
                <a:cubicBezTo>
                  <a:pt x="731" y="15"/>
                  <a:pt x="725" y="17"/>
                  <a:pt x="722" y="19"/>
                </a:cubicBezTo>
                <a:lnTo>
                  <a:pt x="719" y="17"/>
                </a:lnTo>
                <a:cubicBezTo>
                  <a:pt x="721" y="14"/>
                  <a:pt x="722" y="9"/>
                  <a:pt x="725" y="4"/>
                </a:cubicBezTo>
                <a:cubicBezTo>
                  <a:pt x="707" y="0"/>
                  <a:pt x="693" y="0"/>
                  <a:pt x="674" y="4"/>
                </a:cubicBezTo>
                <a:cubicBezTo>
                  <a:pt x="676" y="9"/>
                  <a:pt x="678" y="12"/>
                  <a:pt x="679" y="15"/>
                </a:cubicBezTo>
                <a:lnTo>
                  <a:pt x="677" y="17"/>
                </a:lnTo>
                <a:cubicBezTo>
                  <a:pt x="674" y="15"/>
                  <a:pt x="667" y="14"/>
                  <a:pt x="663" y="13"/>
                </a:cubicBezTo>
                <a:cubicBezTo>
                  <a:pt x="662" y="27"/>
                  <a:pt x="662" y="40"/>
                  <a:pt x="665" y="54"/>
                </a:cubicBezTo>
                <a:lnTo>
                  <a:pt x="679" y="50"/>
                </a:lnTo>
                <a:cubicBezTo>
                  <a:pt x="684" y="58"/>
                  <a:pt x="675" y="64"/>
                  <a:pt x="672" y="73"/>
                </a:cubicBezTo>
                <a:cubicBezTo>
                  <a:pt x="665" y="85"/>
                  <a:pt x="681" y="92"/>
                  <a:pt x="679" y="101"/>
                </a:cubicBezTo>
                <a:cubicBezTo>
                  <a:pt x="669" y="106"/>
                  <a:pt x="667" y="105"/>
                  <a:pt x="665" y="96"/>
                </a:cubicBezTo>
                <a:cubicBezTo>
                  <a:pt x="640" y="92"/>
                  <a:pt x="607" y="107"/>
                  <a:pt x="594" y="122"/>
                </a:cubicBezTo>
                <a:cubicBezTo>
                  <a:pt x="573" y="150"/>
                  <a:pt x="591" y="182"/>
                  <a:pt x="607" y="206"/>
                </a:cubicBezTo>
                <a:cubicBezTo>
                  <a:pt x="614" y="222"/>
                  <a:pt x="627" y="240"/>
                  <a:pt x="620" y="254"/>
                </a:cubicBezTo>
                <a:cubicBezTo>
                  <a:pt x="584" y="277"/>
                  <a:pt x="544" y="297"/>
                  <a:pt x="537" y="314"/>
                </a:cubicBezTo>
                <a:cubicBezTo>
                  <a:pt x="534" y="316"/>
                  <a:pt x="531" y="315"/>
                  <a:pt x="529" y="317"/>
                </a:cubicBezTo>
                <a:cubicBezTo>
                  <a:pt x="530" y="313"/>
                  <a:pt x="528" y="311"/>
                  <a:pt x="530" y="306"/>
                </a:cubicBezTo>
                <a:cubicBezTo>
                  <a:pt x="536" y="276"/>
                  <a:pt x="548" y="230"/>
                  <a:pt x="513" y="222"/>
                </a:cubicBezTo>
                <a:cubicBezTo>
                  <a:pt x="506" y="221"/>
                  <a:pt x="498" y="218"/>
                  <a:pt x="494" y="225"/>
                </a:cubicBezTo>
                <a:cubicBezTo>
                  <a:pt x="490" y="230"/>
                  <a:pt x="498" y="236"/>
                  <a:pt x="488" y="236"/>
                </a:cubicBezTo>
                <a:cubicBezTo>
                  <a:pt x="483" y="228"/>
                  <a:pt x="493" y="224"/>
                  <a:pt x="483" y="217"/>
                </a:cubicBezTo>
                <a:cubicBezTo>
                  <a:pt x="483" y="212"/>
                  <a:pt x="486" y="196"/>
                  <a:pt x="483" y="194"/>
                </a:cubicBezTo>
                <a:cubicBezTo>
                  <a:pt x="486" y="189"/>
                  <a:pt x="492" y="197"/>
                  <a:pt x="494" y="192"/>
                </a:cubicBezTo>
                <a:cubicBezTo>
                  <a:pt x="493" y="185"/>
                  <a:pt x="495" y="177"/>
                  <a:pt x="493" y="171"/>
                </a:cubicBezTo>
                <a:cubicBezTo>
                  <a:pt x="490" y="173"/>
                  <a:pt x="486" y="173"/>
                  <a:pt x="484" y="174"/>
                </a:cubicBezTo>
                <a:cubicBezTo>
                  <a:pt x="481" y="171"/>
                  <a:pt x="486" y="167"/>
                  <a:pt x="487" y="163"/>
                </a:cubicBezTo>
                <a:lnTo>
                  <a:pt x="463" y="162"/>
                </a:lnTo>
                <a:cubicBezTo>
                  <a:pt x="462" y="167"/>
                  <a:pt x="468" y="170"/>
                  <a:pt x="465" y="174"/>
                </a:cubicBezTo>
                <a:cubicBezTo>
                  <a:pt x="461" y="174"/>
                  <a:pt x="458" y="170"/>
                  <a:pt x="454" y="171"/>
                </a:cubicBezTo>
                <a:cubicBezTo>
                  <a:pt x="455" y="179"/>
                  <a:pt x="452" y="188"/>
                  <a:pt x="456" y="195"/>
                </a:cubicBezTo>
                <a:cubicBezTo>
                  <a:pt x="459" y="194"/>
                  <a:pt x="462" y="190"/>
                  <a:pt x="465" y="191"/>
                </a:cubicBezTo>
                <a:cubicBezTo>
                  <a:pt x="463" y="197"/>
                  <a:pt x="464" y="202"/>
                  <a:pt x="464" y="206"/>
                </a:cubicBezTo>
                <a:cubicBezTo>
                  <a:pt x="465" y="216"/>
                  <a:pt x="458" y="225"/>
                  <a:pt x="461" y="236"/>
                </a:cubicBezTo>
                <a:lnTo>
                  <a:pt x="458" y="237"/>
                </a:lnTo>
                <a:lnTo>
                  <a:pt x="456" y="236"/>
                </a:lnTo>
                <a:cubicBezTo>
                  <a:pt x="456" y="213"/>
                  <a:pt x="423" y="232"/>
                  <a:pt x="418" y="243"/>
                </a:cubicBezTo>
                <a:cubicBezTo>
                  <a:pt x="406" y="266"/>
                  <a:pt x="425" y="292"/>
                  <a:pt x="429" y="314"/>
                </a:cubicBezTo>
                <a:cubicBezTo>
                  <a:pt x="428" y="316"/>
                  <a:pt x="427" y="317"/>
                  <a:pt x="426" y="317"/>
                </a:cubicBezTo>
                <a:cubicBezTo>
                  <a:pt x="406" y="311"/>
                  <a:pt x="388" y="305"/>
                  <a:pt x="377" y="291"/>
                </a:cubicBezTo>
                <a:cubicBezTo>
                  <a:pt x="369" y="255"/>
                  <a:pt x="397" y="224"/>
                  <a:pt x="387" y="188"/>
                </a:cubicBezTo>
                <a:cubicBezTo>
                  <a:pt x="383" y="170"/>
                  <a:pt x="369" y="165"/>
                  <a:pt x="353" y="159"/>
                </a:cubicBezTo>
                <a:cubicBezTo>
                  <a:pt x="343" y="157"/>
                  <a:pt x="331" y="148"/>
                  <a:pt x="321" y="152"/>
                </a:cubicBezTo>
                <a:cubicBezTo>
                  <a:pt x="290" y="181"/>
                  <a:pt x="259" y="206"/>
                  <a:pt x="221" y="225"/>
                </a:cubicBezTo>
                <a:cubicBezTo>
                  <a:pt x="218" y="228"/>
                  <a:pt x="218" y="231"/>
                  <a:pt x="217" y="233"/>
                </a:cubicBezTo>
                <a:cubicBezTo>
                  <a:pt x="207" y="262"/>
                  <a:pt x="238" y="267"/>
                  <a:pt x="245" y="288"/>
                </a:cubicBezTo>
                <a:cubicBezTo>
                  <a:pt x="250" y="301"/>
                  <a:pt x="222" y="290"/>
                  <a:pt x="218" y="289"/>
                </a:cubicBezTo>
                <a:cubicBezTo>
                  <a:pt x="197" y="295"/>
                  <a:pt x="189" y="317"/>
                  <a:pt x="206" y="334"/>
                </a:cubicBezTo>
                <a:cubicBezTo>
                  <a:pt x="210" y="336"/>
                  <a:pt x="217" y="343"/>
                  <a:pt x="223" y="339"/>
                </a:cubicBezTo>
                <a:cubicBezTo>
                  <a:pt x="224" y="334"/>
                  <a:pt x="221" y="327"/>
                  <a:pt x="226" y="325"/>
                </a:cubicBezTo>
                <a:cubicBezTo>
                  <a:pt x="239" y="324"/>
                  <a:pt x="251" y="326"/>
                  <a:pt x="263" y="319"/>
                </a:cubicBezTo>
                <a:cubicBezTo>
                  <a:pt x="264" y="328"/>
                  <a:pt x="252" y="338"/>
                  <a:pt x="256" y="349"/>
                </a:cubicBezTo>
                <a:cubicBezTo>
                  <a:pt x="260" y="360"/>
                  <a:pt x="267" y="367"/>
                  <a:pt x="276" y="372"/>
                </a:cubicBezTo>
                <a:cubicBezTo>
                  <a:pt x="282" y="373"/>
                  <a:pt x="289" y="379"/>
                  <a:pt x="294" y="374"/>
                </a:cubicBezTo>
                <a:cubicBezTo>
                  <a:pt x="287" y="356"/>
                  <a:pt x="281" y="348"/>
                  <a:pt x="296" y="330"/>
                </a:cubicBezTo>
                <a:cubicBezTo>
                  <a:pt x="298" y="327"/>
                  <a:pt x="309" y="315"/>
                  <a:pt x="307" y="311"/>
                </a:cubicBezTo>
                <a:cubicBezTo>
                  <a:pt x="320" y="284"/>
                  <a:pt x="273" y="261"/>
                  <a:pt x="284" y="229"/>
                </a:cubicBezTo>
                <a:cubicBezTo>
                  <a:pt x="300" y="218"/>
                  <a:pt x="325" y="203"/>
                  <a:pt x="343" y="200"/>
                </a:cubicBezTo>
                <a:cubicBezTo>
                  <a:pt x="345" y="203"/>
                  <a:pt x="345" y="205"/>
                  <a:pt x="345" y="208"/>
                </a:cubicBezTo>
                <a:cubicBezTo>
                  <a:pt x="332" y="241"/>
                  <a:pt x="338" y="290"/>
                  <a:pt x="369" y="312"/>
                </a:cubicBezTo>
                <a:cubicBezTo>
                  <a:pt x="383" y="323"/>
                  <a:pt x="404" y="320"/>
                  <a:pt x="421" y="325"/>
                </a:cubicBezTo>
                <a:lnTo>
                  <a:pt x="422" y="327"/>
                </a:lnTo>
                <a:cubicBezTo>
                  <a:pt x="419" y="332"/>
                  <a:pt x="416" y="329"/>
                  <a:pt x="412" y="332"/>
                </a:cubicBezTo>
                <a:cubicBezTo>
                  <a:pt x="408" y="335"/>
                  <a:pt x="404" y="340"/>
                  <a:pt x="402" y="343"/>
                </a:cubicBezTo>
                <a:cubicBezTo>
                  <a:pt x="391" y="341"/>
                  <a:pt x="372" y="350"/>
                  <a:pt x="364" y="356"/>
                </a:cubicBezTo>
                <a:cubicBezTo>
                  <a:pt x="344" y="373"/>
                  <a:pt x="342" y="418"/>
                  <a:pt x="368" y="431"/>
                </a:cubicBezTo>
                <a:cubicBezTo>
                  <a:pt x="379" y="414"/>
                  <a:pt x="410" y="405"/>
                  <a:pt x="428" y="416"/>
                </a:cubicBezTo>
                <a:lnTo>
                  <a:pt x="428" y="418"/>
                </a:lnTo>
                <a:cubicBezTo>
                  <a:pt x="424" y="425"/>
                  <a:pt x="403" y="431"/>
                  <a:pt x="395" y="434"/>
                </a:cubicBezTo>
                <a:lnTo>
                  <a:pt x="368" y="443"/>
                </a:lnTo>
                <a:cubicBezTo>
                  <a:pt x="351" y="444"/>
                  <a:pt x="330" y="441"/>
                  <a:pt x="320" y="428"/>
                </a:cubicBezTo>
                <a:lnTo>
                  <a:pt x="318" y="428"/>
                </a:lnTo>
                <a:cubicBezTo>
                  <a:pt x="318" y="458"/>
                  <a:pt x="359" y="471"/>
                  <a:pt x="382" y="466"/>
                </a:cubicBezTo>
                <a:cubicBezTo>
                  <a:pt x="392" y="465"/>
                  <a:pt x="402" y="458"/>
                  <a:pt x="411" y="456"/>
                </a:cubicBezTo>
                <a:cubicBezTo>
                  <a:pt x="414" y="464"/>
                  <a:pt x="415" y="486"/>
                  <a:pt x="430" y="484"/>
                </a:cubicBezTo>
                <a:cubicBezTo>
                  <a:pt x="428" y="475"/>
                  <a:pt x="432" y="467"/>
                  <a:pt x="437" y="461"/>
                </a:cubicBezTo>
                <a:cubicBezTo>
                  <a:pt x="452" y="446"/>
                  <a:pt x="476" y="447"/>
                  <a:pt x="496" y="453"/>
                </a:cubicBezTo>
                <a:cubicBezTo>
                  <a:pt x="508" y="457"/>
                  <a:pt x="520" y="450"/>
                  <a:pt x="530" y="458"/>
                </a:cubicBezTo>
                <a:lnTo>
                  <a:pt x="561" y="501"/>
                </a:lnTo>
                <a:cubicBezTo>
                  <a:pt x="573" y="525"/>
                  <a:pt x="572" y="553"/>
                  <a:pt x="561" y="577"/>
                </a:cubicBezTo>
                <a:cubicBezTo>
                  <a:pt x="555" y="585"/>
                  <a:pt x="551" y="593"/>
                  <a:pt x="541" y="596"/>
                </a:cubicBezTo>
                <a:cubicBezTo>
                  <a:pt x="529" y="596"/>
                  <a:pt x="519" y="596"/>
                  <a:pt x="513" y="587"/>
                </a:cubicBezTo>
                <a:cubicBezTo>
                  <a:pt x="512" y="588"/>
                  <a:pt x="511" y="591"/>
                  <a:pt x="510" y="591"/>
                </a:cubicBezTo>
                <a:cubicBezTo>
                  <a:pt x="510" y="592"/>
                  <a:pt x="510" y="592"/>
                  <a:pt x="510" y="592"/>
                </a:cubicBezTo>
                <a:cubicBezTo>
                  <a:pt x="510" y="592"/>
                  <a:pt x="510" y="592"/>
                  <a:pt x="510" y="592"/>
                </a:cubicBezTo>
                <a:cubicBezTo>
                  <a:pt x="510" y="612"/>
                  <a:pt x="521" y="630"/>
                  <a:pt x="542" y="630"/>
                </a:cubicBezTo>
                <a:cubicBezTo>
                  <a:pt x="544" y="646"/>
                  <a:pt x="508" y="649"/>
                  <a:pt x="498" y="643"/>
                </a:cubicBezTo>
                <a:lnTo>
                  <a:pt x="486" y="628"/>
                </a:lnTo>
                <a:lnTo>
                  <a:pt x="484" y="628"/>
                </a:lnTo>
                <a:cubicBezTo>
                  <a:pt x="477" y="637"/>
                  <a:pt x="478" y="649"/>
                  <a:pt x="478" y="660"/>
                </a:cubicBezTo>
                <a:cubicBezTo>
                  <a:pt x="478" y="660"/>
                  <a:pt x="478" y="661"/>
                  <a:pt x="478" y="661"/>
                </a:cubicBezTo>
                <a:cubicBezTo>
                  <a:pt x="476" y="663"/>
                  <a:pt x="469" y="670"/>
                  <a:pt x="455" y="663"/>
                </a:cubicBezTo>
                <a:cubicBezTo>
                  <a:pt x="434" y="653"/>
                  <a:pt x="438" y="614"/>
                  <a:pt x="438" y="613"/>
                </a:cubicBezTo>
                <a:cubicBezTo>
                  <a:pt x="438" y="592"/>
                  <a:pt x="425" y="575"/>
                  <a:pt x="409" y="558"/>
                </a:cubicBezTo>
                <a:lnTo>
                  <a:pt x="347" y="503"/>
                </a:lnTo>
                <a:cubicBezTo>
                  <a:pt x="333" y="493"/>
                  <a:pt x="324" y="481"/>
                  <a:pt x="317" y="470"/>
                </a:cubicBezTo>
                <a:lnTo>
                  <a:pt x="310" y="483"/>
                </a:lnTo>
                <a:cubicBezTo>
                  <a:pt x="296" y="479"/>
                  <a:pt x="254" y="420"/>
                  <a:pt x="248" y="408"/>
                </a:cubicBezTo>
                <a:cubicBezTo>
                  <a:pt x="244" y="409"/>
                  <a:pt x="244" y="412"/>
                  <a:pt x="241" y="412"/>
                </a:cubicBezTo>
                <a:cubicBezTo>
                  <a:pt x="192" y="364"/>
                  <a:pt x="150" y="289"/>
                  <a:pt x="115" y="234"/>
                </a:cubicBezTo>
                <a:cubicBezTo>
                  <a:pt x="87" y="232"/>
                  <a:pt x="88" y="286"/>
                  <a:pt x="90" y="302"/>
                </a:cubicBezTo>
                <a:cubicBezTo>
                  <a:pt x="94" y="323"/>
                  <a:pt x="108" y="371"/>
                  <a:pt x="127" y="395"/>
                </a:cubicBezTo>
                <a:lnTo>
                  <a:pt x="70" y="350"/>
                </a:lnTo>
                <a:cubicBezTo>
                  <a:pt x="62" y="344"/>
                  <a:pt x="53" y="338"/>
                  <a:pt x="43" y="341"/>
                </a:cubicBezTo>
                <a:cubicBezTo>
                  <a:pt x="37" y="343"/>
                  <a:pt x="41" y="358"/>
                  <a:pt x="40" y="363"/>
                </a:cubicBezTo>
                <a:cubicBezTo>
                  <a:pt x="45" y="397"/>
                  <a:pt x="60" y="426"/>
                  <a:pt x="78" y="457"/>
                </a:cubicBezTo>
                <a:lnTo>
                  <a:pt x="77" y="459"/>
                </a:lnTo>
                <a:cubicBezTo>
                  <a:pt x="58" y="454"/>
                  <a:pt x="38" y="449"/>
                  <a:pt x="19" y="448"/>
                </a:cubicBezTo>
                <a:cubicBezTo>
                  <a:pt x="17" y="449"/>
                  <a:pt x="17" y="453"/>
                  <a:pt x="16" y="454"/>
                </a:cubicBezTo>
                <a:cubicBezTo>
                  <a:pt x="19" y="497"/>
                  <a:pt x="56" y="519"/>
                  <a:pt x="84" y="543"/>
                </a:cubicBezTo>
                <a:cubicBezTo>
                  <a:pt x="62" y="541"/>
                  <a:pt x="19" y="532"/>
                  <a:pt x="1" y="543"/>
                </a:cubicBezTo>
                <a:cubicBezTo>
                  <a:pt x="2" y="546"/>
                  <a:pt x="0" y="548"/>
                  <a:pt x="2" y="551"/>
                </a:cubicBezTo>
                <a:cubicBezTo>
                  <a:pt x="21" y="583"/>
                  <a:pt x="36" y="597"/>
                  <a:pt x="75" y="609"/>
                </a:cubicBezTo>
                <a:cubicBezTo>
                  <a:pt x="66" y="609"/>
                  <a:pt x="24" y="614"/>
                  <a:pt x="14" y="626"/>
                </a:cubicBezTo>
                <a:cubicBezTo>
                  <a:pt x="11" y="628"/>
                  <a:pt x="13" y="632"/>
                  <a:pt x="15" y="634"/>
                </a:cubicBezTo>
                <a:cubicBezTo>
                  <a:pt x="18" y="647"/>
                  <a:pt x="66" y="674"/>
                  <a:pt x="77" y="677"/>
                </a:cubicBezTo>
                <a:cubicBezTo>
                  <a:pt x="61" y="687"/>
                  <a:pt x="34" y="693"/>
                  <a:pt x="24" y="706"/>
                </a:cubicBezTo>
                <a:cubicBezTo>
                  <a:pt x="24" y="727"/>
                  <a:pt x="67" y="742"/>
                  <a:pt x="91" y="743"/>
                </a:cubicBezTo>
                <a:cubicBezTo>
                  <a:pt x="82" y="749"/>
                  <a:pt x="57" y="772"/>
                  <a:pt x="58" y="790"/>
                </a:cubicBezTo>
                <a:cubicBezTo>
                  <a:pt x="75" y="800"/>
                  <a:pt x="107" y="810"/>
                  <a:pt x="118" y="808"/>
                </a:cubicBezTo>
                <a:cubicBezTo>
                  <a:pt x="112" y="816"/>
                  <a:pt x="96" y="836"/>
                  <a:pt x="105" y="855"/>
                </a:cubicBezTo>
                <a:cubicBezTo>
                  <a:pt x="116" y="866"/>
                  <a:pt x="138" y="868"/>
                  <a:pt x="162" y="862"/>
                </a:cubicBezTo>
                <a:lnTo>
                  <a:pt x="184" y="847"/>
                </a:lnTo>
                <a:cubicBezTo>
                  <a:pt x="175" y="865"/>
                  <a:pt x="156" y="882"/>
                  <a:pt x="168" y="919"/>
                </a:cubicBezTo>
                <a:cubicBezTo>
                  <a:pt x="186" y="922"/>
                  <a:pt x="201" y="923"/>
                  <a:pt x="229" y="891"/>
                </a:cubicBezTo>
                <a:cubicBezTo>
                  <a:pt x="231" y="889"/>
                  <a:pt x="233" y="887"/>
                  <a:pt x="235" y="885"/>
                </a:cubicBezTo>
                <a:cubicBezTo>
                  <a:pt x="221" y="905"/>
                  <a:pt x="206" y="926"/>
                  <a:pt x="227" y="962"/>
                </a:cubicBezTo>
                <a:cubicBezTo>
                  <a:pt x="243" y="964"/>
                  <a:pt x="265" y="958"/>
                  <a:pt x="277" y="944"/>
                </a:cubicBezTo>
                <a:cubicBezTo>
                  <a:pt x="288" y="931"/>
                  <a:pt x="298" y="916"/>
                  <a:pt x="307" y="899"/>
                </a:cubicBezTo>
                <a:cubicBezTo>
                  <a:pt x="295" y="929"/>
                  <a:pt x="291" y="971"/>
                  <a:pt x="312" y="989"/>
                </a:cubicBezTo>
                <a:cubicBezTo>
                  <a:pt x="326" y="986"/>
                  <a:pt x="344" y="978"/>
                  <a:pt x="352" y="965"/>
                </a:cubicBezTo>
                <a:cubicBezTo>
                  <a:pt x="368" y="944"/>
                  <a:pt x="373" y="916"/>
                  <a:pt x="379" y="890"/>
                </a:cubicBezTo>
                <a:cubicBezTo>
                  <a:pt x="375" y="917"/>
                  <a:pt x="366" y="953"/>
                  <a:pt x="396" y="970"/>
                </a:cubicBezTo>
                <a:cubicBezTo>
                  <a:pt x="399" y="973"/>
                  <a:pt x="402" y="973"/>
                  <a:pt x="405" y="974"/>
                </a:cubicBezTo>
                <a:cubicBezTo>
                  <a:pt x="400" y="975"/>
                  <a:pt x="396" y="978"/>
                  <a:pt x="392" y="982"/>
                </a:cubicBezTo>
                <a:lnTo>
                  <a:pt x="391" y="983"/>
                </a:lnTo>
                <a:cubicBezTo>
                  <a:pt x="387" y="989"/>
                  <a:pt x="386" y="995"/>
                  <a:pt x="388" y="1000"/>
                </a:cubicBezTo>
                <a:cubicBezTo>
                  <a:pt x="389" y="1002"/>
                  <a:pt x="390" y="1003"/>
                  <a:pt x="391" y="1004"/>
                </a:cubicBezTo>
                <a:cubicBezTo>
                  <a:pt x="388" y="1005"/>
                  <a:pt x="386" y="1008"/>
                  <a:pt x="385" y="1013"/>
                </a:cubicBezTo>
                <a:cubicBezTo>
                  <a:pt x="383" y="1019"/>
                  <a:pt x="384" y="1023"/>
                  <a:pt x="387" y="1027"/>
                </a:cubicBezTo>
                <a:cubicBezTo>
                  <a:pt x="386" y="1028"/>
                  <a:pt x="384" y="1029"/>
                  <a:pt x="383" y="1031"/>
                </a:cubicBezTo>
                <a:cubicBezTo>
                  <a:pt x="378" y="1038"/>
                  <a:pt x="380" y="1048"/>
                  <a:pt x="387" y="1054"/>
                </a:cubicBezTo>
                <a:cubicBezTo>
                  <a:pt x="391" y="1058"/>
                  <a:pt x="403" y="1065"/>
                  <a:pt x="409" y="1067"/>
                </a:cubicBezTo>
                <a:cubicBezTo>
                  <a:pt x="409" y="1068"/>
                  <a:pt x="409" y="1068"/>
                  <a:pt x="410" y="1068"/>
                </a:cubicBezTo>
                <a:cubicBezTo>
                  <a:pt x="410" y="1069"/>
                  <a:pt x="410" y="1069"/>
                  <a:pt x="410" y="1070"/>
                </a:cubicBezTo>
                <a:lnTo>
                  <a:pt x="412" y="1069"/>
                </a:lnTo>
                <a:cubicBezTo>
                  <a:pt x="412" y="1070"/>
                  <a:pt x="412" y="1070"/>
                  <a:pt x="413" y="1071"/>
                </a:cubicBezTo>
                <a:lnTo>
                  <a:pt x="414" y="1076"/>
                </a:lnTo>
                <a:lnTo>
                  <a:pt x="419" y="1077"/>
                </a:lnTo>
                <a:cubicBezTo>
                  <a:pt x="419" y="1077"/>
                  <a:pt x="419" y="1077"/>
                  <a:pt x="419" y="1077"/>
                </a:cubicBezTo>
                <a:cubicBezTo>
                  <a:pt x="420" y="1077"/>
                  <a:pt x="420" y="1077"/>
                  <a:pt x="420" y="1078"/>
                </a:cubicBezTo>
                <a:cubicBezTo>
                  <a:pt x="420" y="1078"/>
                  <a:pt x="420" y="1078"/>
                  <a:pt x="420" y="1078"/>
                </a:cubicBezTo>
                <a:lnTo>
                  <a:pt x="421" y="1079"/>
                </a:lnTo>
                <a:cubicBezTo>
                  <a:pt x="422" y="1079"/>
                  <a:pt x="422" y="1080"/>
                  <a:pt x="423" y="1080"/>
                </a:cubicBezTo>
                <a:lnTo>
                  <a:pt x="424" y="1081"/>
                </a:lnTo>
                <a:lnTo>
                  <a:pt x="424" y="1082"/>
                </a:lnTo>
                <a:cubicBezTo>
                  <a:pt x="424" y="1082"/>
                  <a:pt x="425" y="1083"/>
                  <a:pt x="425" y="1083"/>
                </a:cubicBezTo>
                <a:lnTo>
                  <a:pt x="425" y="1085"/>
                </a:lnTo>
                <a:lnTo>
                  <a:pt x="426" y="1086"/>
                </a:lnTo>
                <a:cubicBezTo>
                  <a:pt x="429" y="1091"/>
                  <a:pt x="433" y="1094"/>
                  <a:pt x="437" y="1096"/>
                </a:cubicBezTo>
                <a:lnTo>
                  <a:pt x="437" y="1096"/>
                </a:lnTo>
                <a:cubicBezTo>
                  <a:pt x="439" y="1097"/>
                  <a:pt x="440" y="1097"/>
                  <a:pt x="441" y="1098"/>
                </a:cubicBezTo>
                <a:cubicBezTo>
                  <a:pt x="442" y="1098"/>
                  <a:pt x="442" y="1098"/>
                  <a:pt x="443" y="1098"/>
                </a:cubicBezTo>
                <a:cubicBezTo>
                  <a:pt x="447" y="1099"/>
                  <a:pt x="452" y="1098"/>
                  <a:pt x="456" y="1095"/>
                </a:cubicBezTo>
                <a:cubicBezTo>
                  <a:pt x="459" y="1096"/>
                  <a:pt x="462" y="1097"/>
                  <a:pt x="465" y="1097"/>
                </a:cubicBezTo>
                <a:cubicBezTo>
                  <a:pt x="473" y="1097"/>
                  <a:pt x="480" y="1094"/>
                  <a:pt x="486" y="1088"/>
                </a:cubicBezTo>
                <a:lnTo>
                  <a:pt x="489" y="1086"/>
                </a:lnTo>
                <a:cubicBezTo>
                  <a:pt x="502" y="1107"/>
                  <a:pt x="516" y="1128"/>
                  <a:pt x="533" y="1148"/>
                </a:cubicBezTo>
                <a:cubicBezTo>
                  <a:pt x="530" y="1151"/>
                  <a:pt x="527" y="1153"/>
                  <a:pt x="523" y="1155"/>
                </a:cubicBezTo>
                <a:lnTo>
                  <a:pt x="522" y="1156"/>
                </a:lnTo>
                <a:lnTo>
                  <a:pt x="521" y="1157"/>
                </a:lnTo>
                <a:cubicBezTo>
                  <a:pt x="515" y="1162"/>
                  <a:pt x="506" y="1164"/>
                  <a:pt x="493" y="1164"/>
                </a:cubicBezTo>
                <a:cubicBezTo>
                  <a:pt x="478" y="1164"/>
                  <a:pt x="462" y="1161"/>
                  <a:pt x="451" y="1159"/>
                </a:cubicBezTo>
                <a:lnTo>
                  <a:pt x="429" y="1154"/>
                </a:lnTo>
                <a:lnTo>
                  <a:pt x="439" y="1175"/>
                </a:lnTo>
                <a:cubicBezTo>
                  <a:pt x="445" y="1185"/>
                  <a:pt x="459" y="1202"/>
                  <a:pt x="480" y="1213"/>
                </a:cubicBezTo>
                <a:cubicBezTo>
                  <a:pt x="476" y="1216"/>
                  <a:pt x="472" y="1219"/>
                  <a:pt x="469" y="1222"/>
                </a:cubicBezTo>
                <a:cubicBezTo>
                  <a:pt x="449" y="1239"/>
                  <a:pt x="431" y="1254"/>
                  <a:pt x="418" y="1254"/>
                </a:cubicBezTo>
                <a:cubicBezTo>
                  <a:pt x="416" y="1254"/>
                  <a:pt x="415" y="1254"/>
                  <a:pt x="413" y="1254"/>
                </a:cubicBezTo>
                <a:cubicBezTo>
                  <a:pt x="404" y="1251"/>
                  <a:pt x="398" y="1241"/>
                  <a:pt x="399" y="1226"/>
                </a:cubicBezTo>
                <a:lnTo>
                  <a:pt x="400" y="1206"/>
                </a:lnTo>
                <a:lnTo>
                  <a:pt x="383" y="1217"/>
                </a:lnTo>
                <a:cubicBezTo>
                  <a:pt x="359" y="1230"/>
                  <a:pt x="348" y="1269"/>
                  <a:pt x="355" y="1290"/>
                </a:cubicBezTo>
                <a:cubicBezTo>
                  <a:pt x="361" y="1305"/>
                  <a:pt x="369" y="1314"/>
                  <a:pt x="376" y="1319"/>
                </a:cubicBezTo>
                <a:cubicBezTo>
                  <a:pt x="354" y="1331"/>
                  <a:pt x="346" y="1347"/>
                  <a:pt x="345" y="1377"/>
                </a:cubicBezTo>
                <a:cubicBezTo>
                  <a:pt x="345" y="1404"/>
                  <a:pt x="360" y="1430"/>
                  <a:pt x="385" y="1446"/>
                </a:cubicBezTo>
                <a:lnTo>
                  <a:pt x="399" y="1453"/>
                </a:lnTo>
                <a:lnTo>
                  <a:pt x="402" y="1438"/>
                </a:lnTo>
                <a:close/>
                <a:moveTo>
                  <a:pt x="979" y="1066"/>
                </a:moveTo>
                <a:lnTo>
                  <a:pt x="979" y="1066"/>
                </a:lnTo>
                <a:lnTo>
                  <a:pt x="979" y="1067"/>
                </a:lnTo>
                <a:lnTo>
                  <a:pt x="980" y="1069"/>
                </a:lnTo>
                <a:cubicBezTo>
                  <a:pt x="979" y="1069"/>
                  <a:pt x="979" y="1069"/>
                  <a:pt x="979" y="1069"/>
                </a:cubicBezTo>
                <a:cubicBezTo>
                  <a:pt x="979" y="1068"/>
                  <a:pt x="979" y="1067"/>
                  <a:pt x="979" y="1066"/>
                </a:cubicBezTo>
                <a:close/>
                <a:moveTo>
                  <a:pt x="923" y="1061"/>
                </a:moveTo>
                <a:lnTo>
                  <a:pt x="923" y="1061"/>
                </a:lnTo>
                <a:cubicBezTo>
                  <a:pt x="922" y="1064"/>
                  <a:pt x="922" y="1067"/>
                  <a:pt x="922" y="1070"/>
                </a:cubicBezTo>
                <a:lnTo>
                  <a:pt x="921" y="1071"/>
                </a:lnTo>
                <a:cubicBezTo>
                  <a:pt x="920" y="1073"/>
                  <a:pt x="919" y="1073"/>
                  <a:pt x="918" y="1074"/>
                </a:cubicBezTo>
                <a:lnTo>
                  <a:pt x="917" y="1074"/>
                </a:lnTo>
                <a:cubicBezTo>
                  <a:pt x="917" y="1074"/>
                  <a:pt x="917" y="1074"/>
                  <a:pt x="916" y="1074"/>
                </a:cubicBezTo>
                <a:lnTo>
                  <a:pt x="916" y="1074"/>
                </a:lnTo>
                <a:cubicBezTo>
                  <a:pt x="919" y="1070"/>
                  <a:pt x="921" y="1066"/>
                  <a:pt x="923" y="1061"/>
                </a:cubicBezTo>
                <a:close/>
                <a:moveTo>
                  <a:pt x="674" y="268"/>
                </a:moveTo>
                <a:lnTo>
                  <a:pt x="674" y="268"/>
                </a:lnTo>
                <a:cubicBezTo>
                  <a:pt x="692" y="263"/>
                  <a:pt x="704" y="263"/>
                  <a:pt x="727" y="269"/>
                </a:cubicBezTo>
                <a:cubicBezTo>
                  <a:pt x="742" y="279"/>
                  <a:pt x="771" y="300"/>
                  <a:pt x="789" y="312"/>
                </a:cubicBezTo>
                <a:lnTo>
                  <a:pt x="754" y="305"/>
                </a:lnTo>
                <a:cubicBezTo>
                  <a:pt x="752" y="310"/>
                  <a:pt x="756" y="314"/>
                  <a:pt x="759" y="318"/>
                </a:cubicBezTo>
                <a:cubicBezTo>
                  <a:pt x="770" y="332"/>
                  <a:pt x="784" y="341"/>
                  <a:pt x="801" y="346"/>
                </a:cubicBezTo>
                <a:cubicBezTo>
                  <a:pt x="793" y="350"/>
                  <a:pt x="779" y="344"/>
                  <a:pt x="771" y="342"/>
                </a:cubicBezTo>
                <a:cubicBezTo>
                  <a:pt x="768" y="344"/>
                  <a:pt x="771" y="344"/>
                  <a:pt x="770" y="347"/>
                </a:cubicBezTo>
                <a:cubicBezTo>
                  <a:pt x="776" y="359"/>
                  <a:pt x="785" y="369"/>
                  <a:pt x="798" y="374"/>
                </a:cubicBezTo>
                <a:cubicBezTo>
                  <a:pt x="778" y="390"/>
                  <a:pt x="742" y="387"/>
                  <a:pt x="720" y="392"/>
                </a:cubicBezTo>
                <a:cubicBezTo>
                  <a:pt x="726" y="410"/>
                  <a:pt x="738" y="412"/>
                  <a:pt x="750" y="415"/>
                </a:cubicBezTo>
                <a:cubicBezTo>
                  <a:pt x="733" y="436"/>
                  <a:pt x="721" y="467"/>
                  <a:pt x="710" y="498"/>
                </a:cubicBezTo>
                <a:lnTo>
                  <a:pt x="700" y="541"/>
                </a:lnTo>
                <a:cubicBezTo>
                  <a:pt x="690" y="497"/>
                  <a:pt x="680" y="450"/>
                  <a:pt x="655" y="412"/>
                </a:cubicBezTo>
                <a:cubicBezTo>
                  <a:pt x="661" y="411"/>
                  <a:pt x="682" y="401"/>
                  <a:pt x="678" y="393"/>
                </a:cubicBezTo>
                <a:cubicBezTo>
                  <a:pt x="641" y="390"/>
                  <a:pt x="632" y="392"/>
                  <a:pt x="603" y="370"/>
                </a:cubicBezTo>
                <a:lnTo>
                  <a:pt x="603" y="367"/>
                </a:lnTo>
                <a:cubicBezTo>
                  <a:pt x="608" y="366"/>
                  <a:pt x="632" y="348"/>
                  <a:pt x="625" y="341"/>
                </a:cubicBezTo>
                <a:lnTo>
                  <a:pt x="600" y="344"/>
                </a:lnTo>
                <a:cubicBezTo>
                  <a:pt x="615" y="336"/>
                  <a:pt x="636" y="329"/>
                  <a:pt x="640" y="311"/>
                </a:cubicBezTo>
                <a:cubicBezTo>
                  <a:pt x="640" y="309"/>
                  <a:pt x="639" y="309"/>
                  <a:pt x="638" y="308"/>
                </a:cubicBezTo>
                <a:lnTo>
                  <a:pt x="614" y="315"/>
                </a:lnTo>
                <a:lnTo>
                  <a:pt x="580" y="323"/>
                </a:lnTo>
                <a:cubicBezTo>
                  <a:pt x="614" y="310"/>
                  <a:pt x="642" y="284"/>
                  <a:pt x="674" y="268"/>
                </a:cubicBezTo>
                <a:close/>
                <a:moveTo>
                  <a:pt x="419" y="1069"/>
                </a:moveTo>
                <a:lnTo>
                  <a:pt x="419" y="1069"/>
                </a:lnTo>
                <a:lnTo>
                  <a:pt x="419" y="1067"/>
                </a:lnTo>
                <a:lnTo>
                  <a:pt x="419" y="1066"/>
                </a:lnTo>
                <a:cubicBezTo>
                  <a:pt x="419" y="1067"/>
                  <a:pt x="419" y="1068"/>
                  <a:pt x="420" y="1069"/>
                </a:cubicBezTo>
                <a:cubicBezTo>
                  <a:pt x="419" y="1069"/>
                  <a:pt x="419" y="1069"/>
                  <a:pt x="419" y="1069"/>
                </a:cubicBezTo>
                <a:close/>
                <a:moveTo>
                  <a:pt x="482" y="1074"/>
                </a:moveTo>
                <a:lnTo>
                  <a:pt x="482" y="1074"/>
                </a:lnTo>
                <a:cubicBezTo>
                  <a:pt x="482" y="1074"/>
                  <a:pt x="481" y="1074"/>
                  <a:pt x="481" y="1074"/>
                </a:cubicBezTo>
                <a:lnTo>
                  <a:pt x="480" y="1074"/>
                </a:lnTo>
                <a:cubicBezTo>
                  <a:pt x="479" y="1073"/>
                  <a:pt x="478" y="1073"/>
                  <a:pt x="477" y="1071"/>
                </a:cubicBezTo>
                <a:lnTo>
                  <a:pt x="476" y="1070"/>
                </a:lnTo>
                <a:cubicBezTo>
                  <a:pt x="476" y="1067"/>
                  <a:pt x="476" y="1064"/>
                  <a:pt x="475" y="1061"/>
                </a:cubicBezTo>
                <a:cubicBezTo>
                  <a:pt x="477" y="1066"/>
                  <a:pt x="480" y="1070"/>
                  <a:pt x="482" y="1074"/>
                </a:cubicBezTo>
                <a:close/>
              </a:path>
            </a:pathLst>
          </a:custGeom>
          <a:noFill/>
          <a:ln w="31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noFill/>
            </a:endParaRPr>
          </a:p>
        </p:txBody>
      </p:sp>
      <p:sp>
        <p:nvSpPr>
          <p:cNvPr id="161" name="Freeform 126"/>
          <p:cNvSpPr>
            <a:spLocks/>
          </p:cNvSpPr>
          <p:nvPr/>
        </p:nvSpPr>
        <p:spPr bwMode="auto">
          <a:xfrm>
            <a:off x="7325139" y="3817864"/>
            <a:ext cx="138429" cy="209489"/>
          </a:xfrm>
          <a:custGeom>
            <a:avLst/>
            <a:gdLst/>
            <a:ahLst/>
            <a:cxnLst>
              <a:cxn ang="0">
                <a:pos x="91" y="61"/>
              </a:cxn>
              <a:cxn ang="0">
                <a:pos x="91" y="56"/>
              </a:cxn>
              <a:cxn ang="0">
                <a:pos x="56" y="0"/>
              </a:cxn>
              <a:cxn ang="0">
                <a:pos x="53" y="0"/>
              </a:cxn>
              <a:cxn ang="0">
                <a:pos x="11" y="53"/>
              </a:cxn>
              <a:cxn ang="0">
                <a:pos x="11" y="56"/>
              </a:cxn>
              <a:cxn ang="0">
                <a:pos x="33" y="57"/>
              </a:cxn>
              <a:cxn ang="0">
                <a:pos x="0" y="137"/>
              </a:cxn>
              <a:cxn ang="0">
                <a:pos x="70" y="61"/>
              </a:cxn>
              <a:cxn ang="0">
                <a:pos x="91" y="61"/>
              </a:cxn>
            </a:cxnLst>
            <a:rect l="0" t="0" r="r" b="b"/>
            <a:pathLst>
              <a:path w="91" h="137">
                <a:moveTo>
                  <a:pt x="91" y="61"/>
                </a:moveTo>
                <a:cubicBezTo>
                  <a:pt x="91" y="56"/>
                  <a:pt x="91" y="56"/>
                  <a:pt x="91" y="56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6"/>
                  <a:pt x="11" y="56"/>
                  <a:pt x="11" y="56"/>
                </a:cubicBezTo>
                <a:cubicBezTo>
                  <a:pt x="33" y="57"/>
                  <a:pt x="33" y="57"/>
                  <a:pt x="33" y="57"/>
                </a:cubicBezTo>
                <a:cubicBezTo>
                  <a:pt x="49" y="112"/>
                  <a:pt x="0" y="137"/>
                  <a:pt x="0" y="137"/>
                </a:cubicBezTo>
                <a:cubicBezTo>
                  <a:pt x="79" y="128"/>
                  <a:pt x="70" y="61"/>
                  <a:pt x="70" y="61"/>
                </a:cubicBezTo>
                <a:lnTo>
                  <a:pt x="91" y="61"/>
                </a:lnTo>
                <a:close/>
              </a:path>
            </a:pathLst>
          </a:custGeom>
          <a:grp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" name="Freeform 157"/>
          <p:cNvSpPr>
            <a:spLocks/>
          </p:cNvSpPr>
          <p:nvPr/>
        </p:nvSpPr>
        <p:spPr bwMode="auto">
          <a:xfrm>
            <a:off x="5455765" y="1790942"/>
            <a:ext cx="199602" cy="136591"/>
          </a:xfrm>
          <a:custGeom>
            <a:avLst/>
            <a:gdLst/>
            <a:ahLst/>
            <a:cxnLst>
              <a:cxn ang="0">
                <a:pos x="127" y="203"/>
              </a:cxn>
              <a:cxn ang="0">
                <a:pos x="127" y="203"/>
              </a:cxn>
              <a:cxn ang="0">
                <a:pos x="106" y="193"/>
              </a:cxn>
              <a:cxn ang="0">
                <a:pos x="11" y="89"/>
              </a:cxn>
              <a:cxn ang="0">
                <a:pos x="13" y="48"/>
              </a:cxn>
              <a:cxn ang="0">
                <a:pos x="54" y="50"/>
              </a:cxn>
              <a:cxn ang="0">
                <a:pos x="128" y="131"/>
              </a:cxn>
              <a:cxn ang="0">
                <a:pos x="244" y="12"/>
              </a:cxn>
              <a:cxn ang="0">
                <a:pos x="286" y="11"/>
              </a:cxn>
              <a:cxn ang="0">
                <a:pos x="286" y="53"/>
              </a:cxn>
              <a:cxn ang="0">
                <a:pos x="148" y="194"/>
              </a:cxn>
              <a:cxn ang="0">
                <a:pos x="127" y="203"/>
              </a:cxn>
            </a:cxnLst>
            <a:rect l="0" t="0" r="r" b="b"/>
            <a:pathLst>
              <a:path w="297" h="203">
                <a:moveTo>
                  <a:pt x="127" y="203"/>
                </a:moveTo>
                <a:cubicBezTo>
                  <a:pt x="127" y="203"/>
                  <a:pt x="127" y="203"/>
                  <a:pt x="127" y="203"/>
                </a:cubicBezTo>
                <a:cubicBezTo>
                  <a:pt x="119" y="203"/>
                  <a:pt x="111" y="199"/>
                  <a:pt x="106" y="193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77"/>
                  <a:pt x="1" y="59"/>
                  <a:pt x="13" y="48"/>
                </a:cubicBezTo>
                <a:cubicBezTo>
                  <a:pt x="25" y="37"/>
                  <a:pt x="43" y="38"/>
                  <a:pt x="54" y="50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244" y="12"/>
                  <a:pt x="244" y="12"/>
                  <a:pt x="244" y="12"/>
                </a:cubicBezTo>
                <a:cubicBezTo>
                  <a:pt x="256" y="0"/>
                  <a:pt x="274" y="0"/>
                  <a:pt x="286" y="11"/>
                </a:cubicBezTo>
                <a:cubicBezTo>
                  <a:pt x="297" y="23"/>
                  <a:pt x="297" y="41"/>
                  <a:pt x="286" y="53"/>
                </a:cubicBezTo>
                <a:cubicBezTo>
                  <a:pt x="148" y="194"/>
                  <a:pt x="148" y="194"/>
                  <a:pt x="148" y="194"/>
                </a:cubicBezTo>
                <a:cubicBezTo>
                  <a:pt x="143" y="200"/>
                  <a:pt x="135" y="203"/>
                  <a:pt x="127" y="203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73" name="Группа 1510"/>
          <p:cNvGrpSpPr/>
          <p:nvPr/>
        </p:nvGrpSpPr>
        <p:grpSpPr>
          <a:xfrm>
            <a:off x="7325228" y="4523635"/>
            <a:ext cx="152235" cy="199221"/>
            <a:chOff x="1508125" y="2543175"/>
            <a:chExt cx="385763" cy="504825"/>
          </a:xfrm>
          <a:noFill/>
        </p:grpSpPr>
        <p:sp>
          <p:nvSpPr>
            <p:cNvPr id="165" name="Freeform 1261"/>
            <p:cNvSpPr>
              <a:spLocks/>
            </p:cNvSpPr>
            <p:nvPr/>
          </p:nvSpPr>
          <p:spPr bwMode="auto">
            <a:xfrm>
              <a:off x="1508125" y="2543175"/>
              <a:ext cx="171450" cy="176213"/>
            </a:xfrm>
            <a:custGeom>
              <a:avLst/>
              <a:gdLst>
                <a:gd name="T0" fmla="*/ 478 w 478"/>
                <a:gd name="T1" fmla="*/ 486 h 486"/>
                <a:gd name="T2" fmla="*/ 478 w 478"/>
                <a:gd name="T3" fmla="*/ 0 h 486"/>
                <a:gd name="T4" fmla="*/ 466 w 478"/>
                <a:gd name="T5" fmla="*/ 0 h 486"/>
                <a:gd name="T6" fmla="*/ 385 w 478"/>
                <a:gd name="T7" fmla="*/ 45 h 486"/>
                <a:gd name="T8" fmla="*/ 354 w 478"/>
                <a:gd name="T9" fmla="*/ 73 h 486"/>
                <a:gd name="T10" fmla="*/ 50 w 478"/>
                <a:gd name="T11" fmla="*/ 377 h 486"/>
                <a:gd name="T12" fmla="*/ 45 w 478"/>
                <a:gd name="T13" fmla="*/ 382 h 486"/>
                <a:gd name="T14" fmla="*/ 0 w 478"/>
                <a:gd name="T15" fmla="*/ 471 h 486"/>
                <a:gd name="T16" fmla="*/ 0 w 478"/>
                <a:gd name="T17" fmla="*/ 486 h 486"/>
                <a:gd name="T18" fmla="*/ 66 w 478"/>
                <a:gd name="T19" fmla="*/ 486 h 486"/>
                <a:gd name="T20" fmla="*/ 478 w 478"/>
                <a:gd name="T21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8" h="486">
                  <a:moveTo>
                    <a:pt x="478" y="486"/>
                  </a:moveTo>
                  <a:lnTo>
                    <a:pt x="478" y="0"/>
                  </a:lnTo>
                  <a:lnTo>
                    <a:pt x="466" y="0"/>
                  </a:lnTo>
                  <a:cubicBezTo>
                    <a:pt x="448" y="3"/>
                    <a:pt x="417" y="13"/>
                    <a:pt x="385" y="45"/>
                  </a:cubicBezTo>
                  <a:cubicBezTo>
                    <a:pt x="375" y="54"/>
                    <a:pt x="364" y="64"/>
                    <a:pt x="354" y="73"/>
                  </a:cubicBezTo>
                  <a:lnTo>
                    <a:pt x="50" y="377"/>
                  </a:lnTo>
                  <a:cubicBezTo>
                    <a:pt x="48" y="379"/>
                    <a:pt x="47" y="380"/>
                    <a:pt x="45" y="382"/>
                  </a:cubicBezTo>
                  <a:cubicBezTo>
                    <a:pt x="8" y="420"/>
                    <a:pt x="1" y="456"/>
                    <a:pt x="0" y="471"/>
                  </a:cubicBezTo>
                  <a:lnTo>
                    <a:pt x="0" y="486"/>
                  </a:lnTo>
                  <a:lnTo>
                    <a:pt x="66" y="486"/>
                  </a:lnTo>
                  <a:lnTo>
                    <a:pt x="478" y="48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" name="Freeform 1262"/>
            <p:cNvSpPr>
              <a:spLocks noEditPoints="1"/>
            </p:cNvSpPr>
            <p:nvPr/>
          </p:nvSpPr>
          <p:spPr bwMode="auto">
            <a:xfrm>
              <a:off x="1508125" y="2543175"/>
              <a:ext cx="385763" cy="504825"/>
            </a:xfrm>
            <a:custGeom>
              <a:avLst/>
              <a:gdLst>
                <a:gd name="T0" fmla="*/ 976 w 1072"/>
                <a:gd name="T1" fmla="*/ 0 h 1400"/>
                <a:gd name="T2" fmla="*/ 518 w 1072"/>
                <a:gd name="T3" fmla="*/ 0 h 1400"/>
                <a:gd name="T4" fmla="*/ 518 w 1072"/>
                <a:gd name="T5" fmla="*/ 16 h 1400"/>
                <a:gd name="T6" fmla="*/ 518 w 1072"/>
                <a:gd name="T7" fmla="*/ 66 h 1400"/>
                <a:gd name="T8" fmla="*/ 518 w 1072"/>
                <a:gd name="T9" fmla="*/ 527 h 1400"/>
                <a:gd name="T10" fmla="*/ 302 w 1072"/>
                <a:gd name="T11" fmla="*/ 527 h 1400"/>
                <a:gd name="T12" fmla="*/ 43 w 1072"/>
                <a:gd name="T13" fmla="*/ 527 h 1400"/>
                <a:gd name="T14" fmla="*/ 0 w 1072"/>
                <a:gd name="T15" fmla="*/ 527 h 1400"/>
                <a:gd name="T16" fmla="*/ 0 w 1072"/>
                <a:gd name="T17" fmla="*/ 1102 h 1400"/>
                <a:gd name="T18" fmla="*/ 0 w 1072"/>
                <a:gd name="T19" fmla="*/ 1245 h 1400"/>
                <a:gd name="T20" fmla="*/ 0 w 1072"/>
                <a:gd name="T21" fmla="*/ 1303 h 1400"/>
                <a:gd name="T22" fmla="*/ 95 w 1072"/>
                <a:gd name="T23" fmla="*/ 1400 h 1400"/>
                <a:gd name="T24" fmla="*/ 976 w 1072"/>
                <a:gd name="T25" fmla="*/ 1400 h 1400"/>
                <a:gd name="T26" fmla="*/ 1071 w 1072"/>
                <a:gd name="T27" fmla="*/ 1310 h 1400"/>
                <a:gd name="T28" fmla="*/ 1072 w 1072"/>
                <a:gd name="T29" fmla="*/ 1277 h 1400"/>
                <a:gd name="T30" fmla="*/ 1072 w 1072"/>
                <a:gd name="T31" fmla="*/ 1251 h 1400"/>
                <a:gd name="T32" fmla="*/ 1072 w 1072"/>
                <a:gd name="T33" fmla="*/ 1248 h 1400"/>
                <a:gd name="T34" fmla="*/ 1072 w 1072"/>
                <a:gd name="T35" fmla="*/ 494 h 1400"/>
                <a:gd name="T36" fmla="*/ 1072 w 1072"/>
                <a:gd name="T37" fmla="*/ 464 h 1400"/>
                <a:gd name="T38" fmla="*/ 1072 w 1072"/>
                <a:gd name="T39" fmla="*/ 442 h 1400"/>
                <a:gd name="T40" fmla="*/ 1072 w 1072"/>
                <a:gd name="T41" fmla="*/ 431 h 1400"/>
                <a:gd name="T42" fmla="*/ 1072 w 1072"/>
                <a:gd name="T43" fmla="*/ 97 h 1400"/>
                <a:gd name="T44" fmla="*/ 976 w 1072"/>
                <a:gd name="T45" fmla="*/ 0 h 1400"/>
                <a:gd name="T46" fmla="*/ 624 w 1072"/>
                <a:gd name="T47" fmla="*/ 198 h 1400"/>
                <a:gd name="T48" fmla="*/ 624 w 1072"/>
                <a:gd name="T49" fmla="*/ 198 h 1400"/>
                <a:gd name="T50" fmla="*/ 941 w 1072"/>
                <a:gd name="T51" fmla="*/ 198 h 1400"/>
                <a:gd name="T52" fmla="*/ 941 w 1072"/>
                <a:gd name="T53" fmla="*/ 260 h 1400"/>
                <a:gd name="T54" fmla="*/ 624 w 1072"/>
                <a:gd name="T55" fmla="*/ 260 h 1400"/>
                <a:gd name="T56" fmla="*/ 624 w 1072"/>
                <a:gd name="T57" fmla="*/ 198 h 1400"/>
                <a:gd name="T58" fmla="*/ 624 w 1072"/>
                <a:gd name="T59" fmla="*/ 376 h 1400"/>
                <a:gd name="T60" fmla="*/ 624 w 1072"/>
                <a:gd name="T61" fmla="*/ 376 h 1400"/>
                <a:gd name="T62" fmla="*/ 941 w 1072"/>
                <a:gd name="T63" fmla="*/ 376 h 1400"/>
                <a:gd name="T64" fmla="*/ 941 w 1072"/>
                <a:gd name="T65" fmla="*/ 437 h 1400"/>
                <a:gd name="T66" fmla="*/ 624 w 1072"/>
                <a:gd name="T67" fmla="*/ 437 h 1400"/>
                <a:gd name="T68" fmla="*/ 624 w 1072"/>
                <a:gd name="T69" fmla="*/ 376 h 1400"/>
                <a:gd name="T70" fmla="*/ 666 w 1072"/>
                <a:gd name="T71" fmla="*/ 1192 h 1400"/>
                <a:gd name="T72" fmla="*/ 666 w 1072"/>
                <a:gd name="T73" fmla="*/ 1192 h 1400"/>
                <a:gd name="T74" fmla="*/ 116 w 1072"/>
                <a:gd name="T75" fmla="*/ 1192 h 1400"/>
                <a:gd name="T76" fmla="*/ 116 w 1072"/>
                <a:gd name="T77" fmla="*/ 1130 h 1400"/>
                <a:gd name="T78" fmla="*/ 666 w 1072"/>
                <a:gd name="T79" fmla="*/ 1130 h 1400"/>
                <a:gd name="T80" fmla="*/ 666 w 1072"/>
                <a:gd name="T81" fmla="*/ 1192 h 1400"/>
                <a:gd name="T82" fmla="*/ 666 w 1072"/>
                <a:gd name="T83" fmla="*/ 1009 h 1400"/>
                <a:gd name="T84" fmla="*/ 666 w 1072"/>
                <a:gd name="T85" fmla="*/ 1009 h 1400"/>
                <a:gd name="T86" fmla="*/ 116 w 1072"/>
                <a:gd name="T87" fmla="*/ 1009 h 1400"/>
                <a:gd name="T88" fmla="*/ 116 w 1072"/>
                <a:gd name="T89" fmla="*/ 948 h 1400"/>
                <a:gd name="T90" fmla="*/ 666 w 1072"/>
                <a:gd name="T91" fmla="*/ 948 h 1400"/>
                <a:gd name="T92" fmla="*/ 666 w 1072"/>
                <a:gd name="T93" fmla="*/ 1009 h 1400"/>
                <a:gd name="T94" fmla="*/ 666 w 1072"/>
                <a:gd name="T95" fmla="*/ 827 h 1400"/>
                <a:gd name="T96" fmla="*/ 666 w 1072"/>
                <a:gd name="T97" fmla="*/ 827 h 1400"/>
                <a:gd name="T98" fmla="*/ 116 w 1072"/>
                <a:gd name="T99" fmla="*/ 827 h 1400"/>
                <a:gd name="T100" fmla="*/ 116 w 1072"/>
                <a:gd name="T101" fmla="*/ 765 h 1400"/>
                <a:gd name="T102" fmla="*/ 666 w 1072"/>
                <a:gd name="T103" fmla="*/ 765 h 1400"/>
                <a:gd name="T104" fmla="*/ 666 w 1072"/>
                <a:gd name="T105" fmla="*/ 827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2" h="1400">
                  <a:moveTo>
                    <a:pt x="976" y="0"/>
                  </a:moveTo>
                  <a:lnTo>
                    <a:pt x="518" y="0"/>
                  </a:lnTo>
                  <a:lnTo>
                    <a:pt x="518" y="16"/>
                  </a:lnTo>
                  <a:lnTo>
                    <a:pt x="518" y="66"/>
                  </a:lnTo>
                  <a:lnTo>
                    <a:pt x="518" y="527"/>
                  </a:lnTo>
                  <a:lnTo>
                    <a:pt x="302" y="527"/>
                  </a:lnTo>
                  <a:lnTo>
                    <a:pt x="43" y="527"/>
                  </a:lnTo>
                  <a:lnTo>
                    <a:pt x="0" y="527"/>
                  </a:lnTo>
                  <a:lnTo>
                    <a:pt x="0" y="1102"/>
                  </a:lnTo>
                  <a:lnTo>
                    <a:pt x="0" y="1245"/>
                  </a:lnTo>
                  <a:lnTo>
                    <a:pt x="0" y="1303"/>
                  </a:lnTo>
                  <a:cubicBezTo>
                    <a:pt x="0" y="1356"/>
                    <a:pt x="42" y="1400"/>
                    <a:pt x="95" y="1400"/>
                  </a:cubicBezTo>
                  <a:lnTo>
                    <a:pt x="976" y="1400"/>
                  </a:lnTo>
                  <a:cubicBezTo>
                    <a:pt x="1026" y="1400"/>
                    <a:pt x="1067" y="1360"/>
                    <a:pt x="1071" y="1310"/>
                  </a:cubicBezTo>
                  <a:lnTo>
                    <a:pt x="1072" y="1277"/>
                  </a:lnTo>
                  <a:lnTo>
                    <a:pt x="1072" y="1251"/>
                  </a:lnTo>
                  <a:lnTo>
                    <a:pt x="1072" y="1248"/>
                  </a:lnTo>
                  <a:lnTo>
                    <a:pt x="1072" y="494"/>
                  </a:lnTo>
                  <a:lnTo>
                    <a:pt x="1072" y="464"/>
                  </a:lnTo>
                  <a:lnTo>
                    <a:pt x="1072" y="442"/>
                  </a:lnTo>
                  <a:lnTo>
                    <a:pt x="1072" y="431"/>
                  </a:lnTo>
                  <a:lnTo>
                    <a:pt x="1072" y="97"/>
                  </a:lnTo>
                  <a:cubicBezTo>
                    <a:pt x="1072" y="43"/>
                    <a:pt x="1029" y="0"/>
                    <a:pt x="976" y="0"/>
                  </a:cubicBezTo>
                  <a:close/>
                  <a:moveTo>
                    <a:pt x="624" y="198"/>
                  </a:moveTo>
                  <a:lnTo>
                    <a:pt x="624" y="198"/>
                  </a:lnTo>
                  <a:lnTo>
                    <a:pt x="941" y="198"/>
                  </a:lnTo>
                  <a:lnTo>
                    <a:pt x="941" y="260"/>
                  </a:lnTo>
                  <a:lnTo>
                    <a:pt x="624" y="260"/>
                  </a:lnTo>
                  <a:lnTo>
                    <a:pt x="624" y="198"/>
                  </a:lnTo>
                  <a:close/>
                  <a:moveTo>
                    <a:pt x="624" y="376"/>
                  </a:moveTo>
                  <a:lnTo>
                    <a:pt x="624" y="376"/>
                  </a:lnTo>
                  <a:lnTo>
                    <a:pt x="941" y="376"/>
                  </a:lnTo>
                  <a:lnTo>
                    <a:pt x="941" y="437"/>
                  </a:lnTo>
                  <a:lnTo>
                    <a:pt x="624" y="437"/>
                  </a:lnTo>
                  <a:lnTo>
                    <a:pt x="624" y="376"/>
                  </a:lnTo>
                  <a:close/>
                  <a:moveTo>
                    <a:pt x="666" y="1192"/>
                  </a:moveTo>
                  <a:lnTo>
                    <a:pt x="666" y="1192"/>
                  </a:lnTo>
                  <a:lnTo>
                    <a:pt x="116" y="1192"/>
                  </a:lnTo>
                  <a:lnTo>
                    <a:pt x="116" y="1130"/>
                  </a:lnTo>
                  <a:lnTo>
                    <a:pt x="666" y="1130"/>
                  </a:lnTo>
                  <a:lnTo>
                    <a:pt x="666" y="1192"/>
                  </a:lnTo>
                  <a:close/>
                  <a:moveTo>
                    <a:pt x="666" y="1009"/>
                  </a:moveTo>
                  <a:lnTo>
                    <a:pt x="666" y="1009"/>
                  </a:lnTo>
                  <a:lnTo>
                    <a:pt x="116" y="1009"/>
                  </a:lnTo>
                  <a:lnTo>
                    <a:pt x="116" y="948"/>
                  </a:lnTo>
                  <a:lnTo>
                    <a:pt x="666" y="948"/>
                  </a:lnTo>
                  <a:lnTo>
                    <a:pt x="666" y="1009"/>
                  </a:lnTo>
                  <a:close/>
                  <a:moveTo>
                    <a:pt x="666" y="827"/>
                  </a:moveTo>
                  <a:lnTo>
                    <a:pt x="666" y="827"/>
                  </a:lnTo>
                  <a:lnTo>
                    <a:pt x="116" y="827"/>
                  </a:lnTo>
                  <a:lnTo>
                    <a:pt x="116" y="765"/>
                  </a:lnTo>
                  <a:lnTo>
                    <a:pt x="666" y="765"/>
                  </a:lnTo>
                  <a:lnTo>
                    <a:pt x="666" y="82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67" name="Freeform 986"/>
          <p:cNvSpPr>
            <a:spLocks noEditPoints="1"/>
          </p:cNvSpPr>
          <p:nvPr/>
        </p:nvSpPr>
        <p:spPr bwMode="auto">
          <a:xfrm>
            <a:off x="7267537" y="2920485"/>
            <a:ext cx="198628" cy="199888"/>
          </a:xfrm>
          <a:custGeom>
            <a:avLst/>
            <a:gdLst>
              <a:gd name="T0" fmla="*/ 599 w 698"/>
              <a:gd name="T1" fmla="*/ 412 h 698"/>
              <a:gd name="T2" fmla="*/ 698 w 698"/>
              <a:gd name="T3" fmla="*/ 399 h 698"/>
              <a:gd name="T4" fmla="*/ 698 w 698"/>
              <a:gd name="T5" fmla="*/ 299 h 698"/>
              <a:gd name="T6" fmla="*/ 599 w 698"/>
              <a:gd name="T7" fmla="*/ 286 h 698"/>
              <a:gd name="T8" fmla="*/ 570 w 698"/>
              <a:gd name="T9" fmla="*/ 217 h 698"/>
              <a:gd name="T10" fmla="*/ 631 w 698"/>
              <a:gd name="T11" fmla="*/ 138 h 698"/>
              <a:gd name="T12" fmla="*/ 560 w 698"/>
              <a:gd name="T13" fmla="*/ 67 h 698"/>
              <a:gd name="T14" fmla="*/ 481 w 698"/>
              <a:gd name="T15" fmla="*/ 128 h 698"/>
              <a:gd name="T16" fmla="*/ 412 w 698"/>
              <a:gd name="T17" fmla="*/ 99 h 698"/>
              <a:gd name="T18" fmla="*/ 399 w 698"/>
              <a:gd name="T19" fmla="*/ 0 h 698"/>
              <a:gd name="T20" fmla="*/ 299 w 698"/>
              <a:gd name="T21" fmla="*/ 0 h 698"/>
              <a:gd name="T22" fmla="*/ 286 w 698"/>
              <a:gd name="T23" fmla="*/ 99 h 698"/>
              <a:gd name="T24" fmla="*/ 217 w 698"/>
              <a:gd name="T25" fmla="*/ 128 h 698"/>
              <a:gd name="T26" fmla="*/ 138 w 698"/>
              <a:gd name="T27" fmla="*/ 67 h 698"/>
              <a:gd name="T28" fmla="*/ 67 w 698"/>
              <a:gd name="T29" fmla="*/ 138 h 698"/>
              <a:gd name="T30" fmla="*/ 128 w 698"/>
              <a:gd name="T31" fmla="*/ 217 h 698"/>
              <a:gd name="T32" fmla="*/ 99 w 698"/>
              <a:gd name="T33" fmla="*/ 286 h 698"/>
              <a:gd name="T34" fmla="*/ 0 w 698"/>
              <a:gd name="T35" fmla="*/ 299 h 698"/>
              <a:gd name="T36" fmla="*/ 0 w 698"/>
              <a:gd name="T37" fmla="*/ 399 h 698"/>
              <a:gd name="T38" fmla="*/ 99 w 698"/>
              <a:gd name="T39" fmla="*/ 412 h 698"/>
              <a:gd name="T40" fmla="*/ 128 w 698"/>
              <a:gd name="T41" fmla="*/ 481 h 698"/>
              <a:gd name="T42" fmla="*/ 67 w 698"/>
              <a:gd name="T43" fmla="*/ 560 h 698"/>
              <a:gd name="T44" fmla="*/ 138 w 698"/>
              <a:gd name="T45" fmla="*/ 631 h 698"/>
              <a:gd name="T46" fmla="*/ 217 w 698"/>
              <a:gd name="T47" fmla="*/ 570 h 698"/>
              <a:gd name="T48" fmla="*/ 286 w 698"/>
              <a:gd name="T49" fmla="*/ 599 h 698"/>
              <a:gd name="T50" fmla="*/ 299 w 698"/>
              <a:gd name="T51" fmla="*/ 698 h 698"/>
              <a:gd name="T52" fmla="*/ 399 w 698"/>
              <a:gd name="T53" fmla="*/ 698 h 698"/>
              <a:gd name="T54" fmla="*/ 412 w 698"/>
              <a:gd name="T55" fmla="*/ 599 h 698"/>
              <a:gd name="T56" fmla="*/ 481 w 698"/>
              <a:gd name="T57" fmla="*/ 570 h 698"/>
              <a:gd name="T58" fmla="*/ 560 w 698"/>
              <a:gd name="T59" fmla="*/ 631 h 698"/>
              <a:gd name="T60" fmla="*/ 631 w 698"/>
              <a:gd name="T61" fmla="*/ 560 h 698"/>
              <a:gd name="T62" fmla="*/ 570 w 698"/>
              <a:gd name="T63" fmla="*/ 481 h 698"/>
              <a:gd name="T64" fmla="*/ 599 w 698"/>
              <a:gd name="T65" fmla="*/ 412 h 698"/>
              <a:gd name="T66" fmla="*/ 447 w 698"/>
              <a:gd name="T67" fmla="*/ 349 h 698"/>
              <a:gd name="T68" fmla="*/ 447 w 698"/>
              <a:gd name="T69" fmla="*/ 349 h 698"/>
              <a:gd name="T70" fmla="*/ 349 w 698"/>
              <a:gd name="T71" fmla="*/ 447 h 698"/>
              <a:gd name="T72" fmla="*/ 251 w 698"/>
              <a:gd name="T73" fmla="*/ 349 h 698"/>
              <a:gd name="T74" fmla="*/ 349 w 698"/>
              <a:gd name="T75" fmla="*/ 251 h 698"/>
              <a:gd name="T76" fmla="*/ 447 w 698"/>
              <a:gd name="T77" fmla="*/ 349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698">
                <a:moveTo>
                  <a:pt x="599" y="412"/>
                </a:moveTo>
                <a:lnTo>
                  <a:pt x="698" y="399"/>
                </a:lnTo>
                <a:lnTo>
                  <a:pt x="698" y="299"/>
                </a:lnTo>
                <a:lnTo>
                  <a:pt x="599" y="286"/>
                </a:lnTo>
                <a:cubicBezTo>
                  <a:pt x="593" y="261"/>
                  <a:pt x="583" y="239"/>
                  <a:pt x="570" y="217"/>
                </a:cubicBezTo>
                <a:lnTo>
                  <a:pt x="631" y="138"/>
                </a:lnTo>
                <a:lnTo>
                  <a:pt x="560" y="67"/>
                </a:lnTo>
                <a:lnTo>
                  <a:pt x="481" y="128"/>
                </a:lnTo>
                <a:cubicBezTo>
                  <a:pt x="459" y="115"/>
                  <a:pt x="436" y="105"/>
                  <a:pt x="412" y="99"/>
                </a:cubicBezTo>
                <a:lnTo>
                  <a:pt x="399" y="0"/>
                </a:lnTo>
                <a:lnTo>
                  <a:pt x="299" y="0"/>
                </a:lnTo>
                <a:lnTo>
                  <a:pt x="286" y="99"/>
                </a:lnTo>
                <a:cubicBezTo>
                  <a:pt x="262" y="105"/>
                  <a:pt x="239" y="115"/>
                  <a:pt x="217" y="128"/>
                </a:cubicBezTo>
                <a:lnTo>
                  <a:pt x="138" y="67"/>
                </a:lnTo>
                <a:lnTo>
                  <a:pt x="67" y="138"/>
                </a:lnTo>
                <a:lnTo>
                  <a:pt x="128" y="217"/>
                </a:lnTo>
                <a:cubicBezTo>
                  <a:pt x="115" y="239"/>
                  <a:pt x="105" y="261"/>
                  <a:pt x="99" y="286"/>
                </a:cubicBezTo>
                <a:lnTo>
                  <a:pt x="0" y="299"/>
                </a:lnTo>
                <a:lnTo>
                  <a:pt x="0" y="399"/>
                </a:lnTo>
                <a:lnTo>
                  <a:pt x="99" y="412"/>
                </a:lnTo>
                <a:cubicBezTo>
                  <a:pt x="105" y="436"/>
                  <a:pt x="115" y="459"/>
                  <a:pt x="128" y="481"/>
                </a:cubicBezTo>
                <a:lnTo>
                  <a:pt x="67" y="560"/>
                </a:lnTo>
                <a:lnTo>
                  <a:pt x="138" y="631"/>
                </a:lnTo>
                <a:lnTo>
                  <a:pt x="217" y="570"/>
                </a:lnTo>
                <a:cubicBezTo>
                  <a:pt x="239" y="583"/>
                  <a:pt x="262" y="593"/>
                  <a:pt x="286" y="599"/>
                </a:cubicBezTo>
                <a:lnTo>
                  <a:pt x="299" y="698"/>
                </a:lnTo>
                <a:lnTo>
                  <a:pt x="399" y="698"/>
                </a:lnTo>
                <a:lnTo>
                  <a:pt x="412" y="599"/>
                </a:lnTo>
                <a:cubicBezTo>
                  <a:pt x="436" y="593"/>
                  <a:pt x="459" y="583"/>
                  <a:pt x="481" y="570"/>
                </a:cubicBezTo>
                <a:lnTo>
                  <a:pt x="560" y="631"/>
                </a:lnTo>
                <a:lnTo>
                  <a:pt x="631" y="560"/>
                </a:lnTo>
                <a:lnTo>
                  <a:pt x="570" y="481"/>
                </a:lnTo>
                <a:cubicBezTo>
                  <a:pt x="583" y="459"/>
                  <a:pt x="593" y="436"/>
                  <a:pt x="599" y="412"/>
                </a:cubicBezTo>
                <a:close/>
                <a:moveTo>
                  <a:pt x="447" y="349"/>
                </a:moveTo>
                <a:lnTo>
                  <a:pt x="447" y="349"/>
                </a:lnTo>
                <a:cubicBezTo>
                  <a:pt x="447" y="403"/>
                  <a:pt x="403" y="447"/>
                  <a:pt x="349" y="447"/>
                </a:cubicBezTo>
                <a:cubicBezTo>
                  <a:pt x="295" y="447"/>
                  <a:pt x="251" y="403"/>
                  <a:pt x="251" y="349"/>
                </a:cubicBezTo>
                <a:cubicBezTo>
                  <a:pt x="251" y="295"/>
                  <a:pt x="295" y="251"/>
                  <a:pt x="349" y="251"/>
                </a:cubicBezTo>
                <a:cubicBezTo>
                  <a:pt x="403" y="251"/>
                  <a:pt x="447" y="295"/>
                  <a:pt x="447" y="349"/>
                </a:cubicBezTo>
                <a:close/>
              </a:path>
            </a:pathLst>
          </a:custGeom>
          <a:grpFill/>
          <a:ln w="952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92" name="Группа 124"/>
          <p:cNvGrpSpPr/>
          <p:nvPr/>
        </p:nvGrpSpPr>
        <p:grpSpPr>
          <a:xfrm>
            <a:off x="1841487" y="4523635"/>
            <a:ext cx="309530" cy="309530"/>
            <a:chOff x="1841487" y="4579970"/>
            <a:chExt cx="309530" cy="309530"/>
          </a:xfrm>
        </p:grpSpPr>
        <p:sp>
          <p:nvSpPr>
            <p:cNvPr id="69" name="Oval 6"/>
            <p:cNvSpPr>
              <a:spLocks noChangeArrowheads="1"/>
            </p:cNvSpPr>
            <p:nvPr/>
          </p:nvSpPr>
          <p:spPr bwMode="auto">
            <a:xfrm>
              <a:off x="1841487" y="4579970"/>
              <a:ext cx="309530" cy="309530"/>
            </a:xfrm>
            <a:prstGeom prst="ellipse">
              <a:avLst/>
            </a:prstGeom>
            <a:solidFill>
              <a:srgbClr val="399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93" name="Группа 455"/>
            <p:cNvGrpSpPr/>
            <p:nvPr/>
          </p:nvGrpSpPr>
          <p:grpSpPr>
            <a:xfrm>
              <a:off x="1873095" y="4625572"/>
              <a:ext cx="236872" cy="177655"/>
              <a:chOff x="9521826" y="-65088"/>
              <a:chExt cx="673100" cy="504826"/>
            </a:xfrm>
            <a:noFill/>
          </p:grpSpPr>
          <p:sp>
            <p:nvSpPr>
              <p:cNvPr id="457" name="Freeform 229"/>
              <p:cNvSpPr>
                <a:spLocks/>
              </p:cNvSpPr>
              <p:nvPr/>
            </p:nvSpPr>
            <p:spPr bwMode="auto">
              <a:xfrm>
                <a:off x="9791701" y="-65088"/>
                <a:ext cx="403225" cy="504825"/>
              </a:xfrm>
              <a:custGeom>
                <a:avLst/>
                <a:gdLst>
                  <a:gd name="T0" fmla="*/ 1026 w 1122"/>
                  <a:gd name="T1" fmla="*/ 958 h 1400"/>
                  <a:gd name="T2" fmla="*/ 794 w 1122"/>
                  <a:gd name="T3" fmla="*/ 599 h 1400"/>
                  <a:gd name="T4" fmla="*/ 775 w 1122"/>
                  <a:gd name="T5" fmla="*/ 569 h 1400"/>
                  <a:gd name="T6" fmla="*/ 929 w 1122"/>
                  <a:gd name="T7" fmla="*/ 569 h 1400"/>
                  <a:gd name="T8" fmla="*/ 745 w 1122"/>
                  <a:gd name="T9" fmla="*/ 285 h 1400"/>
                  <a:gd name="T10" fmla="*/ 561 w 1122"/>
                  <a:gd name="T11" fmla="*/ 0 h 1400"/>
                  <a:gd name="T12" fmla="*/ 377 w 1122"/>
                  <a:gd name="T13" fmla="*/ 285 h 1400"/>
                  <a:gd name="T14" fmla="*/ 193 w 1122"/>
                  <a:gd name="T15" fmla="*/ 569 h 1400"/>
                  <a:gd name="T16" fmla="*/ 348 w 1122"/>
                  <a:gd name="T17" fmla="*/ 569 h 1400"/>
                  <a:gd name="T18" fmla="*/ 329 w 1122"/>
                  <a:gd name="T19" fmla="*/ 599 h 1400"/>
                  <a:gd name="T20" fmla="*/ 96 w 1122"/>
                  <a:gd name="T21" fmla="*/ 958 h 1400"/>
                  <a:gd name="T22" fmla="*/ 251 w 1122"/>
                  <a:gd name="T23" fmla="*/ 958 h 1400"/>
                  <a:gd name="T24" fmla="*/ 0 w 1122"/>
                  <a:gd name="T25" fmla="*/ 1347 h 1400"/>
                  <a:gd name="T26" fmla="*/ 421 w 1122"/>
                  <a:gd name="T27" fmla="*/ 1347 h 1400"/>
                  <a:gd name="T28" fmla="*/ 421 w 1122"/>
                  <a:gd name="T29" fmla="*/ 1400 h 1400"/>
                  <a:gd name="T30" fmla="*/ 701 w 1122"/>
                  <a:gd name="T31" fmla="*/ 1400 h 1400"/>
                  <a:gd name="T32" fmla="*/ 701 w 1122"/>
                  <a:gd name="T33" fmla="*/ 1347 h 1400"/>
                  <a:gd name="T34" fmla="*/ 1122 w 1122"/>
                  <a:gd name="T35" fmla="*/ 1347 h 1400"/>
                  <a:gd name="T36" fmla="*/ 871 w 1122"/>
                  <a:gd name="T37" fmla="*/ 958 h 1400"/>
                  <a:gd name="T38" fmla="*/ 1026 w 1122"/>
                  <a:gd name="T39" fmla="*/ 958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2" h="1400">
                    <a:moveTo>
                      <a:pt x="1026" y="958"/>
                    </a:moveTo>
                    <a:cubicBezTo>
                      <a:pt x="949" y="838"/>
                      <a:pt x="871" y="718"/>
                      <a:pt x="794" y="599"/>
                    </a:cubicBezTo>
                    <a:lnTo>
                      <a:pt x="775" y="569"/>
                    </a:lnTo>
                    <a:lnTo>
                      <a:pt x="929" y="569"/>
                    </a:lnTo>
                    <a:lnTo>
                      <a:pt x="745" y="285"/>
                    </a:lnTo>
                    <a:lnTo>
                      <a:pt x="561" y="0"/>
                    </a:lnTo>
                    <a:lnTo>
                      <a:pt x="377" y="285"/>
                    </a:lnTo>
                    <a:lnTo>
                      <a:pt x="193" y="569"/>
                    </a:lnTo>
                    <a:lnTo>
                      <a:pt x="348" y="569"/>
                    </a:lnTo>
                    <a:lnTo>
                      <a:pt x="329" y="599"/>
                    </a:lnTo>
                    <a:cubicBezTo>
                      <a:pt x="251" y="718"/>
                      <a:pt x="174" y="838"/>
                      <a:pt x="96" y="958"/>
                    </a:cubicBezTo>
                    <a:lnTo>
                      <a:pt x="251" y="958"/>
                    </a:lnTo>
                    <a:lnTo>
                      <a:pt x="0" y="1347"/>
                    </a:lnTo>
                    <a:lnTo>
                      <a:pt x="421" y="1347"/>
                    </a:lnTo>
                    <a:lnTo>
                      <a:pt x="421" y="1400"/>
                    </a:lnTo>
                    <a:lnTo>
                      <a:pt x="701" y="1400"/>
                    </a:lnTo>
                    <a:lnTo>
                      <a:pt x="701" y="1347"/>
                    </a:lnTo>
                    <a:lnTo>
                      <a:pt x="1122" y="1347"/>
                    </a:lnTo>
                    <a:lnTo>
                      <a:pt x="871" y="958"/>
                    </a:lnTo>
                    <a:lnTo>
                      <a:pt x="1026" y="95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8" name="Freeform 230"/>
              <p:cNvSpPr>
                <a:spLocks/>
              </p:cNvSpPr>
              <p:nvPr/>
            </p:nvSpPr>
            <p:spPr bwMode="auto">
              <a:xfrm>
                <a:off x="9521826" y="109538"/>
                <a:ext cx="265113" cy="330200"/>
              </a:xfrm>
              <a:custGeom>
                <a:avLst/>
                <a:gdLst>
                  <a:gd name="T0" fmla="*/ 672 w 735"/>
                  <a:gd name="T1" fmla="*/ 628 h 917"/>
                  <a:gd name="T2" fmla="*/ 519 w 735"/>
                  <a:gd name="T3" fmla="*/ 392 h 917"/>
                  <a:gd name="T4" fmla="*/ 507 w 735"/>
                  <a:gd name="T5" fmla="*/ 373 h 917"/>
                  <a:gd name="T6" fmla="*/ 609 w 735"/>
                  <a:gd name="T7" fmla="*/ 373 h 917"/>
                  <a:gd name="T8" fmla="*/ 488 w 735"/>
                  <a:gd name="T9" fmla="*/ 186 h 917"/>
                  <a:gd name="T10" fmla="*/ 367 w 735"/>
                  <a:gd name="T11" fmla="*/ 0 h 917"/>
                  <a:gd name="T12" fmla="*/ 247 w 735"/>
                  <a:gd name="T13" fmla="*/ 186 h 917"/>
                  <a:gd name="T14" fmla="*/ 126 w 735"/>
                  <a:gd name="T15" fmla="*/ 373 h 917"/>
                  <a:gd name="T16" fmla="*/ 228 w 735"/>
                  <a:gd name="T17" fmla="*/ 373 h 917"/>
                  <a:gd name="T18" fmla="*/ 215 w 735"/>
                  <a:gd name="T19" fmla="*/ 392 h 917"/>
                  <a:gd name="T20" fmla="*/ 63 w 735"/>
                  <a:gd name="T21" fmla="*/ 628 h 917"/>
                  <a:gd name="T22" fmla="*/ 164 w 735"/>
                  <a:gd name="T23" fmla="*/ 628 h 917"/>
                  <a:gd name="T24" fmla="*/ 0 w 735"/>
                  <a:gd name="T25" fmla="*/ 882 h 917"/>
                  <a:gd name="T26" fmla="*/ 275 w 735"/>
                  <a:gd name="T27" fmla="*/ 882 h 917"/>
                  <a:gd name="T28" fmla="*/ 275 w 735"/>
                  <a:gd name="T29" fmla="*/ 917 h 917"/>
                  <a:gd name="T30" fmla="*/ 459 w 735"/>
                  <a:gd name="T31" fmla="*/ 917 h 917"/>
                  <a:gd name="T32" fmla="*/ 459 w 735"/>
                  <a:gd name="T33" fmla="*/ 882 h 917"/>
                  <a:gd name="T34" fmla="*/ 735 w 735"/>
                  <a:gd name="T35" fmla="*/ 882 h 917"/>
                  <a:gd name="T36" fmla="*/ 570 w 735"/>
                  <a:gd name="T37" fmla="*/ 628 h 917"/>
                  <a:gd name="T38" fmla="*/ 672 w 735"/>
                  <a:gd name="T39" fmla="*/ 628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35" h="917">
                    <a:moveTo>
                      <a:pt x="672" y="628"/>
                    </a:moveTo>
                    <a:cubicBezTo>
                      <a:pt x="621" y="549"/>
                      <a:pt x="570" y="471"/>
                      <a:pt x="519" y="392"/>
                    </a:cubicBezTo>
                    <a:lnTo>
                      <a:pt x="507" y="373"/>
                    </a:lnTo>
                    <a:lnTo>
                      <a:pt x="609" y="373"/>
                    </a:lnTo>
                    <a:lnTo>
                      <a:pt x="488" y="186"/>
                    </a:lnTo>
                    <a:lnTo>
                      <a:pt x="367" y="0"/>
                    </a:lnTo>
                    <a:lnTo>
                      <a:pt x="247" y="186"/>
                    </a:lnTo>
                    <a:lnTo>
                      <a:pt x="126" y="373"/>
                    </a:lnTo>
                    <a:lnTo>
                      <a:pt x="228" y="373"/>
                    </a:lnTo>
                    <a:lnTo>
                      <a:pt x="215" y="392"/>
                    </a:lnTo>
                    <a:cubicBezTo>
                      <a:pt x="164" y="471"/>
                      <a:pt x="114" y="549"/>
                      <a:pt x="63" y="628"/>
                    </a:cubicBezTo>
                    <a:lnTo>
                      <a:pt x="164" y="628"/>
                    </a:lnTo>
                    <a:lnTo>
                      <a:pt x="0" y="882"/>
                    </a:lnTo>
                    <a:lnTo>
                      <a:pt x="275" y="882"/>
                    </a:lnTo>
                    <a:lnTo>
                      <a:pt x="275" y="917"/>
                    </a:lnTo>
                    <a:lnTo>
                      <a:pt x="459" y="917"/>
                    </a:lnTo>
                    <a:lnTo>
                      <a:pt x="459" y="882"/>
                    </a:lnTo>
                    <a:lnTo>
                      <a:pt x="735" y="882"/>
                    </a:lnTo>
                    <a:lnTo>
                      <a:pt x="570" y="628"/>
                    </a:lnTo>
                    <a:lnTo>
                      <a:pt x="672" y="62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94" name="Группа 155"/>
          <p:cNvGrpSpPr/>
          <p:nvPr/>
        </p:nvGrpSpPr>
        <p:grpSpPr>
          <a:xfrm>
            <a:off x="3483013" y="4088300"/>
            <a:ext cx="309530" cy="309530"/>
            <a:chOff x="3494889" y="4033870"/>
            <a:chExt cx="309530" cy="309530"/>
          </a:xfrm>
        </p:grpSpPr>
        <p:sp>
          <p:nvSpPr>
            <p:cNvPr id="68" name="Oval 6"/>
            <p:cNvSpPr>
              <a:spLocks noChangeArrowheads="1"/>
            </p:cNvSpPr>
            <p:nvPr/>
          </p:nvSpPr>
          <p:spPr bwMode="auto">
            <a:xfrm>
              <a:off x="3494889" y="4033870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95" name="Группа 1341"/>
            <p:cNvGrpSpPr/>
            <p:nvPr/>
          </p:nvGrpSpPr>
          <p:grpSpPr>
            <a:xfrm>
              <a:off x="3553627" y="4075109"/>
              <a:ext cx="187646" cy="213112"/>
              <a:chOff x="6473825" y="1651000"/>
              <a:chExt cx="444501" cy="504826"/>
            </a:xfrm>
            <a:noFill/>
          </p:grpSpPr>
          <p:sp>
            <p:nvSpPr>
              <p:cNvPr id="460" name="Freeform 626"/>
              <p:cNvSpPr>
                <a:spLocks/>
              </p:cNvSpPr>
              <p:nvPr/>
            </p:nvSpPr>
            <p:spPr bwMode="auto">
              <a:xfrm>
                <a:off x="6488113" y="1651000"/>
                <a:ext cx="430213" cy="274638"/>
              </a:xfrm>
              <a:custGeom>
                <a:avLst/>
                <a:gdLst>
                  <a:gd name="T0" fmla="*/ 0 w 1191"/>
                  <a:gd name="T1" fmla="*/ 762 h 762"/>
                  <a:gd name="T2" fmla="*/ 700 w 1191"/>
                  <a:gd name="T3" fmla="*/ 495 h 762"/>
                  <a:gd name="T4" fmla="*/ 700 w 1191"/>
                  <a:gd name="T5" fmla="*/ 682 h 762"/>
                  <a:gd name="T6" fmla="*/ 728 w 1191"/>
                  <a:gd name="T7" fmla="*/ 682 h 762"/>
                  <a:gd name="T8" fmla="*/ 1191 w 1191"/>
                  <a:gd name="T9" fmla="*/ 341 h 762"/>
                  <a:gd name="T10" fmla="*/ 1191 w 1191"/>
                  <a:gd name="T11" fmla="*/ 313 h 762"/>
                  <a:gd name="T12" fmla="*/ 719 w 1191"/>
                  <a:gd name="T13" fmla="*/ 0 h 762"/>
                  <a:gd name="T14" fmla="*/ 677 w 1191"/>
                  <a:gd name="T15" fmla="*/ 0 h 762"/>
                  <a:gd name="T16" fmla="*/ 677 w 1191"/>
                  <a:gd name="T17" fmla="*/ 173 h 762"/>
                  <a:gd name="T18" fmla="*/ 0 w 1191"/>
                  <a:gd name="T19" fmla="*/ 762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1" h="762">
                    <a:moveTo>
                      <a:pt x="0" y="762"/>
                    </a:moveTo>
                    <a:cubicBezTo>
                      <a:pt x="0" y="762"/>
                      <a:pt x="228" y="346"/>
                      <a:pt x="700" y="495"/>
                    </a:cubicBezTo>
                    <a:lnTo>
                      <a:pt x="700" y="682"/>
                    </a:lnTo>
                    <a:lnTo>
                      <a:pt x="728" y="682"/>
                    </a:lnTo>
                    <a:lnTo>
                      <a:pt x="1191" y="341"/>
                    </a:lnTo>
                    <a:lnTo>
                      <a:pt x="1191" y="313"/>
                    </a:lnTo>
                    <a:lnTo>
                      <a:pt x="719" y="0"/>
                    </a:lnTo>
                    <a:lnTo>
                      <a:pt x="677" y="0"/>
                    </a:lnTo>
                    <a:lnTo>
                      <a:pt x="677" y="173"/>
                    </a:lnTo>
                    <a:cubicBezTo>
                      <a:pt x="677" y="173"/>
                      <a:pt x="102" y="84"/>
                      <a:pt x="0" y="76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1" name="Freeform 627"/>
              <p:cNvSpPr>
                <a:spLocks/>
              </p:cNvSpPr>
              <p:nvPr/>
            </p:nvSpPr>
            <p:spPr bwMode="auto">
              <a:xfrm>
                <a:off x="6473825" y="1897063"/>
                <a:ext cx="438150" cy="258763"/>
              </a:xfrm>
              <a:custGeom>
                <a:avLst/>
                <a:gdLst>
                  <a:gd name="T0" fmla="*/ 1216 w 1216"/>
                  <a:gd name="T1" fmla="*/ 0 h 719"/>
                  <a:gd name="T2" fmla="*/ 500 w 1216"/>
                  <a:gd name="T3" fmla="*/ 223 h 719"/>
                  <a:gd name="T4" fmla="*/ 512 w 1216"/>
                  <a:gd name="T5" fmla="*/ 37 h 719"/>
                  <a:gd name="T6" fmla="*/ 484 w 1216"/>
                  <a:gd name="T7" fmla="*/ 35 h 719"/>
                  <a:gd name="T8" fmla="*/ 1 w 1216"/>
                  <a:gd name="T9" fmla="*/ 348 h 719"/>
                  <a:gd name="T10" fmla="*/ 0 w 1216"/>
                  <a:gd name="T11" fmla="*/ 376 h 719"/>
                  <a:gd name="T12" fmla="*/ 452 w 1216"/>
                  <a:gd name="T13" fmla="*/ 717 h 719"/>
                  <a:gd name="T14" fmla="*/ 494 w 1216"/>
                  <a:gd name="T15" fmla="*/ 719 h 719"/>
                  <a:gd name="T16" fmla="*/ 504 w 1216"/>
                  <a:gd name="T17" fmla="*/ 547 h 719"/>
                  <a:gd name="T18" fmla="*/ 1216 w 1216"/>
                  <a:gd name="T19" fmla="*/ 0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6" h="719">
                    <a:moveTo>
                      <a:pt x="1216" y="0"/>
                    </a:moveTo>
                    <a:cubicBezTo>
                      <a:pt x="1216" y="0"/>
                      <a:pt x="962" y="401"/>
                      <a:pt x="500" y="223"/>
                    </a:cubicBezTo>
                    <a:lnTo>
                      <a:pt x="512" y="37"/>
                    </a:lnTo>
                    <a:lnTo>
                      <a:pt x="484" y="35"/>
                    </a:lnTo>
                    <a:lnTo>
                      <a:pt x="1" y="348"/>
                    </a:lnTo>
                    <a:lnTo>
                      <a:pt x="0" y="376"/>
                    </a:lnTo>
                    <a:lnTo>
                      <a:pt x="452" y="717"/>
                    </a:lnTo>
                    <a:lnTo>
                      <a:pt x="494" y="719"/>
                    </a:lnTo>
                    <a:lnTo>
                      <a:pt x="504" y="547"/>
                    </a:lnTo>
                    <a:cubicBezTo>
                      <a:pt x="504" y="547"/>
                      <a:pt x="1073" y="670"/>
                      <a:pt x="121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305" name="Группа 304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306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307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308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12" name="Параллелограмм 311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Прямоугольник 310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313" name="Прямоугольник 312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2014616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" name="Группа 92"/>
          <p:cNvGrpSpPr/>
          <p:nvPr/>
        </p:nvGrpSpPr>
        <p:grpSpPr>
          <a:xfrm>
            <a:off x="227014" y="668867"/>
            <a:ext cx="8755621" cy="4120088"/>
            <a:chOff x="7695174" y="4234048"/>
            <a:chExt cx="1007392" cy="578875"/>
          </a:xfrm>
          <a:solidFill>
            <a:srgbClr val="F5F5F5"/>
          </a:solidFill>
        </p:grpSpPr>
        <p:sp>
          <p:nvSpPr>
            <p:cNvPr id="309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1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2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3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4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9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0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1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2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9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4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5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6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7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8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9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0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1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2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3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4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5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6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7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8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9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0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1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2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3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4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9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0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1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2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3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4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5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6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7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8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9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0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1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2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5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6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7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8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9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0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1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2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3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4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5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6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7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8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9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0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1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2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3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4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5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9" name="Прямоугольник 28"/>
          <p:cNvSpPr/>
          <p:nvPr/>
        </p:nvSpPr>
        <p:spPr>
          <a:xfrm>
            <a:off x="567622" y="156709"/>
            <a:ext cx="8745471" cy="324446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800"/>
              </a:lnSpc>
            </a:pPr>
            <a:r>
              <a:rPr lang="ru-RU" sz="20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Экологический 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надзор.</a:t>
            </a:r>
            <a:r>
              <a:rPr lang="en-US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Векторы развития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66592" name="Freeform 32"/>
          <p:cNvSpPr>
            <a:spLocks/>
          </p:cNvSpPr>
          <p:nvPr/>
        </p:nvSpPr>
        <p:spPr bwMode="auto">
          <a:xfrm>
            <a:off x="5410200" y="-693738"/>
            <a:ext cx="517525" cy="1279525"/>
          </a:xfrm>
          <a:custGeom>
            <a:avLst/>
            <a:gdLst/>
            <a:ahLst/>
            <a:cxnLst>
              <a:cxn ang="0">
                <a:pos x="0" y="806"/>
              </a:cxn>
              <a:cxn ang="0">
                <a:pos x="0" y="324"/>
              </a:cxn>
              <a:cxn ang="0">
                <a:pos x="326" y="0"/>
              </a:cxn>
              <a:cxn ang="0">
                <a:pos x="326" y="806"/>
              </a:cxn>
              <a:cxn ang="0">
                <a:pos x="0" y="806"/>
              </a:cxn>
            </a:cxnLst>
            <a:rect l="0" t="0" r="r" b="b"/>
            <a:pathLst>
              <a:path w="326" h="806">
                <a:moveTo>
                  <a:pt x="0" y="806"/>
                </a:moveTo>
                <a:lnTo>
                  <a:pt x="0" y="324"/>
                </a:lnTo>
                <a:lnTo>
                  <a:pt x="326" y="0"/>
                </a:lnTo>
                <a:lnTo>
                  <a:pt x="326" y="806"/>
                </a:lnTo>
                <a:lnTo>
                  <a:pt x="0" y="806"/>
                </a:lnTo>
              </a:path>
            </a:pathLst>
          </a:custGeom>
          <a:noFill/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6596" name="Freeform 36"/>
          <p:cNvSpPr>
            <a:spLocks/>
          </p:cNvSpPr>
          <p:nvPr/>
        </p:nvSpPr>
        <p:spPr bwMode="auto">
          <a:xfrm>
            <a:off x="6719888" y="-146050"/>
            <a:ext cx="517525" cy="1282700"/>
          </a:xfrm>
          <a:custGeom>
            <a:avLst/>
            <a:gdLst/>
            <a:ahLst/>
            <a:cxnLst>
              <a:cxn ang="0">
                <a:pos x="326" y="0"/>
              </a:cxn>
              <a:cxn ang="0">
                <a:pos x="326" y="484"/>
              </a:cxn>
              <a:cxn ang="0">
                <a:pos x="0" y="808"/>
              </a:cxn>
              <a:cxn ang="0">
                <a:pos x="0" y="0"/>
              </a:cxn>
              <a:cxn ang="0">
                <a:pos x="326" y="0"/>
              </a:cxn>
            </a:cxnLst>
            <a:rect l="0" t="0" r="r" b="b"/>
            <a:pathLst>
              <a:path w="326" h="808">
                <a:moveTo>
                  <a:pt x="326" y="0"/>
                </a:moveTo>
                <a:lnTo>
                  <a:pt x="326" y="484"/>
                </a:lnTo>
                <a:lnTo>
                  <a:pt x="0" y="808"/>
                </a:lnTo>
                <a:lnTo>
                  <a:pt x="0" y="0"/>
                </a:lnTo>
                <a:lnTo>
                  <a:pt x="326" y="0"/>
                </a:lnTo>
              </a:path>
            </a:pathLst>
          </a:custGeom>
          <a:noFill/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5" name="TextBox 994"/>
          <p:cNvSpPr txBox="1"/>
          <p:nvPr/>
        </p:nvSpPr>
        <p:spPr>
          <a:xfrm>
            <a:off x="6972989" y="1088520"/>
            <a:ext cx="166584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ts val="1500"/>
              </a:lnSpc>
            </a:pPr>
            <a:r>
              <a:rPr lang="ru-RU" sz="1670" b="1" dirty="0" smtClean="0">
                <a:solidFill>
                  <a:srgbClr val="399591"/>
                </a:solidFill>
                <a:latin typeface="Arial Narrow" panose="020B0606020202030204" pitchFamily="34" charset="0"/>
              </a:rPr>
              <a:t>«ПРОЗРАЧНЫЙ»</a:t>
            </a:r>
            <a:endParaRPr lang="ru-RU" sz="1670" b="1" dirty="0">
              <a:solidFill>
                <a:srgbClr val="399591"/>
              </a:solidFill>
              <a:latin typeface="Arial Narrow" panose="020B0606020202030204" pitchFamily="34" charset="0"/>
            </a:endParaRPr>
          </a:p>
        </p:txBody>
      </p:sp>
      <p:sp>
        <p:nvSpPr>
          <p:cNvPr id="996" name="TextBox 995"/>
          <p:cNvSpPr txBox="1"/>
          <p:nvPr/>
        </p:nvSpPr>
        <p:spPr>
          <a:xfrm>
            <a:off x="5210026" y="3207774"/>
            <a:ext cx="3428804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1900" b="1">
                <a:solidFill>
                  <a:schemeClr val="bg1"/>
                </a:solidFill>
              </a:defRPr>
            </a:lvl1pPr>
          </a:lstStyle>
          <a:p>
            <a:pPr algn="r">
              <a:lnSpc>
                <a:spcPts val="1500"/>
              </a:lnSpc>
            </a:pPr>
            <a:r>
              <a:rPr lang="ru-RU" sz="1670" spc="-50" dirty="0" smtClean="0">
                <a:solidFill>
                  <a:srgbClr val="4D8BC3"/>
                </a:solidFill>
                <a:latin typeface="Arial Narrow" panose="020B0606020202030204" pitchFamily="34" charset="0"/>
              </a:rPr>
              <a:t>«РЕСУРСОСБЕРЕГАЮЩИЙ»</a:t>
            </a:r>
            <a:endParaRPr lang="ru-RU" sz="1670" spc="-50" dirty="0">
              <a:solidFill>
                <a:srgbClr val="4D8BC3"/>
              </a:solidFill>
              <a:latin typeface="Arial Narrow" panose="020B0606020202030204" pitchFamily="34" charset="0"/>
            </a:endParaRPr>
          </a:p>
        </p:txBody>
      </p:sp>
      <p:sp>
        <p:nvSpPr>
          <p:cNvPr id="997" name="TextBox 996"/>
          <p:cNvSpPr txBox="1"/>
          <p:nvPr/>
        </p:nvSpPr>
        <p:spPr>
          <a:xfrm>
            <a:off x="724244" y="4044576"/>
            <a:ext cx="1492712" cy="592468"/>
          </a:xfrm>
          <a:prstGeom prst="rect">
            <a:avLst/>
          </a:prstGeom>
          <a:noFill/>
        </p:spPr>
        <p:txBody>
          <a:bodyPr wrap="none" lIns="91438" tIns="45719" rIns="91438" bIns="45719">
            <a:spAutoFit/>
          </a:bodyPr>
          <a:lstStyle>
            <a:defPPr>
              <a:defRPr lang="ru-RU"/>
            </a:defPPr>
            <a:lvl1pPr>
              <a:lnSpc>
                <a:spcPts val="1300"/>
              </a:lnSpc>
              <a:defRPr b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1600" dirty="0"/>
              <a:t>Взаимодействие</a:t>
            </a:r>
          </a:p>
          <a:p>
            <a:r>
              <a:rPr lang="ru-RU" sz="1600" dirty="0"/>
              <a:t>с поднадзорной </a:t>
            </a:r>
          </a:p>
          <a:p>
            <a:r>
              <a:rPr lang="ru-RU" sz="1600" dirty="0"/>
              <a:t>средой</a:t>
            </a:r>
          </a:p>
        </p:txBody>
      </p:sp>
      <p:sp>
        <p:nvSpPr>
          <p:cNvPr id="998" name="TextBox 997"/>
          <p:cNvSpPr txBox="1"/>
          <p:nvPr/>
        </p:nvSpPr>
        <p:spPr>
          <a:xfrm>
            <a:off x="7085255" y="2104861"/>
            <a:ext cx="1532788" cy="477052"/>
          </a:xfrm>
          <a:prstGeom prst="rect">
            <a:avLst/>
          </a:prstGeom>
          <a:noFill/>
        </p:spPr>
        <p:txBody>
          <a:bodyPr wrap="none" lIns="91438" tIns="45719" rIns="91438" bIns="45719">
            <a:spAutoFit/>
          </a:bodyPr>
          <a:lstStyle>
            <a:defPPr>
              <a:defRPr lang="ru-RU"/>
            </a:defPPr>
            <a:lvl1pPr algn="ctr">
              <a:lnSpc>
                <a:spcPts val="1500"/>
              </a:lnSpc>
              <a:defRPr b="1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sz="1600" b="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Доверие </a:t>
            </a:r>
            <a:r>
              <a:rPr lang="ru-RU" sz="1600" b="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бизнеса</a:t>
            </a:r>
          </a:p>
          <a:p>
            <a:pPr algn="l"/>
            <a:r>
              <a:rPr lang="ru-RU" sz="1600" b="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и </a:t>
            </a:r>
            <a:r>
              <a:rPr lang="ru-RU" sz="1600" b="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общества</a:t>
            </a:r>
          </a:p>
        </p:txBody>
      </p:sp>
      <p:sp>
        <p:nvSpPr>
          <p:cNvPr id="999" name="TextBox 998"/>
          <p:cNvSpPr txBox="1"/>
          <p:nvPr/>
        </p:nvSpPr>
        <p:spPr>
          <a:xfrm>
            <a:off x="487046" y="1088673"/>
            <a:ext cx="1255349" cy="331671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70" b="1" dirty="0" smtClean="0">
                <a:solidFill>
                  <a:srgbClr val="44AFD0"/>
                </a:solidFill>
                <a:latin typeface="Arial Narrow" panose="020B0606020202030204" pitchFamily="34" charset="0"/>
              </a:rPr>
              <a:t>«УМНЫЙ»</a:t>
            </a:r>
            <a:endParaRPr lang="ru-RU" sz="1670" b="1" dirty="0">
              <a:solidFill>
                <a:srgbClr val="44AFD0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1000" name="Группа 6"/>
          <p:cNvGrpSpPr/>
          <p:nvPr/>
        </p:nvGrpSpPr>
        <p:grpSpPr>
          <a:xfrm>
            <a:off x="605312" y="1898360"/>
            <a:ext cx="2516687" cy="900244"/>
            <a:chOff x="1193701" y="1576196"/>
            <a:chExt cx="2516687" cy="900244"/>
          </a:xfrm>
        </p:grpSpPr>
        <p:sp>
          <p:nvSpPr>
            <p:cNvPr id="1001" name="TextBox 1000"/>
            <p:cNvSpPr txBox="1"/>
            <p:nvPr/>
          </p:nvSpPr>
          <p:spPr>
            <a:xfrm>
              <a:off x="1280438" y="1576196"/>
              <a:ext cx="2429950" cy="900244"/>
            </a:xfrm>
            <a:prstGeom prst="rect">
              <a:avLst/>
            </a:prstGeom>
            <a:noFill/>
          </p:spPr>
          <p:txBody>
            <a:bodyPr wrap="square" lIns="91438" tIns="45719" rIns="91438" bIns="45719">
              <a:spAutoFit/>
            </a:bodyPr>
            <a:lstStyle>
              <a:defPPr>
                <a:defRPr lang="ru-RU"/>
              </a:defPPr>
              <a:lvl1pPr algn="ctr">
                <a:lnSpc>
                  <a:spcPts val="1300"/>
                </a:lnSpc>
                <a:defRPr b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defRPr>
              </a:lvl1pPr>
            </a:lstStyle>
            <a:p>
              <a:pPr algn="l">
                <a:lnSpc>
                  <a:spcPts val="900"/>
                </a:lnSpc>
              </a:pPr>
              <a:r>
                <a:rPr lang="ru-RU" sz="1600" dirty="0"/>
                <a:t>Аналитический</a:t>
              </a:r>
            </a:p>
            <a:p>
              <a:pPr algn="l">
                <a:lnSpc>
                  <a:spcPts val="900"/>
                </a:lnSpc>
              </a:pPr>
              <a:endParaRPr lang="ru-RU" sz="1600" dirty="0"/>
            </a:p>
            <a:p>
              <a:pPr algn="l">
                <a:lnSpc>
                  <a:spcPts val="900"/>
                </a:lnSpc>
              </a:pPr>
              <a:r>
                <a:rPr lang="ru-RU" sz="1600" dirty="0"/>
                <a:t>Прогнозирующий </a:t>
              </a:r>
              <a:r>
                <a:rPr lang="ru-RU" sz="1600" dirty="0" smtClean="0"/>
                <a:t>риски</a:t>
              </a:r>
              <a:endParaRPr lang="ru-RU" sz="1600" dirty="0"/>
            </a:p>
            <a:p>
              <a:pPr algn="l">
                <a:lnSpc>
                  <a:spcPts val="900"/>
                </a:lnSpc>
              </a:pPr>
              <a:endParaRPr lang="ru-RU" sz="1600" dirty="0"/>
            </a:p>
            <a:p>
              <a:pPr algn="l">
                <a:lnSpc>
                  <a:spcPts val="900"/>
                </a:lnSpc>
              </a:pPr>
              <a:r>
                <a:rPr lang="en-US" sz="1600" dirty="0"/>
                <a:t>IT</a:t>
              </a:r>
              <a:r>
                <a:rPr lang="ru-RU" sz="1600" dirty="0"/>
                <a:t>-вооруженный</a:t>
              </a:r>
            </a:p>
            <a:p>
              <a:pPr algn="l">
                <a:lnSpc>
                  <a:spcPts val="900"/>
                </a:lnSpc>
              </a:pPr>
              <a:endParaRPr lang="ru-RU" sz="1600" dirty="0"/>
            </a:p>
            <a:p>
              <a:pPr algn="l">
                <a:lnSpc>
                  <a:spcPts val="900"/>
                </a:lnSpc>
              </a:pPr>
              <a:endParaRPr lang="ru-RU" sz="1600" dirty="0"/>
            </a:p>
          </p:txBody>
        </p:sp>
        <p:sp>
          <p:nvSpPr>
            <p:cNvPr id="1002" name="Овал 1001"/>
            <p:cNvSpPr/>
            <p:nvPr/>
          </p:nvSpPr>
          <p:spPr>
            <a:xfrm>
              <a:off x="1193701" y="1613781"/>
              <a:ext cx="79213" cy="79213"/>
            </a:xfrm>
            <a:prstGeom prst="ellipse">
              <a:avLst/>
            </a:prstGeom>
            <a:solidFill>
              <a:srgbClr val="5FBAD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/>
            </a:p>
          </p:txBody>
        </p:sp>
        <p:sp>
          <p:nvSpPr>
            <p:cNvPr id="1003" name="Овал 1002"/>
            <p:cNvSpPr/>
            <p:nvPr/>
          </p:nvSpPr>
          <p:spPr>
            <a:xfrm>
              <a:off x="1193701" y="1828920"/>
              <a:ext cx="79213" cy="79213"/>
            </a:xfrm>
            <a:prstGeom prst="ellipse">
              <a:avLst/>
            </a:prstGeom>
            <a:solidFill>
              <a:srgbClr val="5FBAD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/>
            </a:p>
          </p:txBody>
        </p:sp>
        <p:sp>
          <p:nvSpPr>
            <p:cNvPr id="1004" name="Овал 1003"/>
            <p:cNvSpPr/>
            <p:nvPr/>
          </p:nvSpPr>
          <p:spPr>
            <a:xfrm>
              <a:off x="1193701" y="2068354"/>
              <a:ext cx="79213" cy="79213"/>
            </a:xfrm>
            <a:prstGeom prst="ellipse">
              <a:avLst/>
            </a:prstGeom>
            <a:solidFill>
              <a:srgbClr val="5FBAD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/>
            </a:p>
          </p:txBody>
        </p:sp>
      </p:grpSp>
      <p:sp>
        <p:nvSpPr>
          <p:cNvPr id="1005" name="Овал 1004"/>
          <p:cNvSpPr/>
          <p:nvPr/>
        </p:nvSpPr>
        <p:spPr>
          <a:xfrm>
            <a:off x="6986668" y="2193547"/>
            <a:ext cx="79213" cy="79213"/>
          </a:xfrm>
          <a:prstGeom prst="ellipse">
            <a:avLst/>
          </a:prstGeom>
          <a:solidFill>
            <a:srgbClr val="39959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6" name="Овал 1005"/>
          <p:cNvSpPr/>
          <p:nvPr/>
        </p:nvSpPr>
        <p:spPr>
          <a:xfrm>
            <a:off x="650385" y="4118815"/>
            <a:ext cx="79213" cy="79213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7" name="TextBox 1006"/>
          <p:cNvSpPr txBox="1"/>
          <p:nvPr/>
        </p:nvSpPr>
        <p:spPr>
          <a:xfrm>
            <a:off x="7297742" y="4086916"/>
            <a:ext cx="1369268" cy="438580"/>
          </a:xfrm>
          <a:prstGeom prst="rect">
            <a:avLst/>
          </a:prstGeom>
          <a:noFill/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>
              <a:lnSpc>
                <a:spcPts val="900"/>
              </a:lnSpc>
              <a:defRPr b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1600" dirty="0"/>
              <a:t>Компактный</a:t>
            </a:r>
          </a:p>
          <a:p>
            <a:r>
              <a:rPr lang="ru-RU" sz="1600" dirty="0"/>
              <a:t> </a:t>
            </a:r>
          </a:p>
          <a:p>
            <a:r>
              <a:rPr lang="ru-RU" sz="1600" dirty="0"/>
              <a:t>Не затратный </a:t>
            </a:r>
          </a:p>
        </p:txBody>
      </p:sp>
      <p:sp>
        <p:nvSpPr>
          <p:cNvPr id="1008" name="Овал 1007"/>
          <p:cNvSpPr/>
          <p:nvPr/>
        </p:nvSpPr>
        <p:spPr>
          <a:xfrm>
            <a:off x="7199155" y="4125234"/>
            <a:ext cx="79213" cy="79213"/>
          </a:xfrm>
          <a:prstGeom prst="ellipse">
            <a:avLst/>
          </a:prstGeom>
          <a:solidFill>
            <a:srgbClr val="3974A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9" name="Овал 1008"/>
          <p:cNvSpPr/>
          <p:nvPr/>
        </p:nvSpPr>
        <p:spPr>
          <a:xfrm>
            <a:off x="7199155" y="4352695"/>
            <a:ext cx="79213" cy="79213"/>
          </a:xfrm>
          <a:prstGeom prst="ellipse">
            <a:avLst/>
          </a:prstGeom>
          <a:solidFill>
            <a:srgbClr val="3974A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10" name="TextBox 1009"/>
          <p:cNvSpPr txBox="1"/>
          <p:nvPr/>
        </p:nvSpPr>
        <p:spPr>
          <a:xfrm>
            <a:off x="487046" y="3207094"/>
            <a:ext cx="2993338" cy="3316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70" b="1" spc="-60" dirty="0" smtClean="0">
                <a:solidFill>
                  <a:schemeClr val="accent5">
                    <a:lumMod val="75000"/>
                  </a:schemeClr>
                </a:solidFill>
                <a:latin typeface="Arial Narrow" panose="020B0606020202030204" pitchFamily="34" charset="0"/>
              </a:rPr>
              <a:t>«ПРЕДУПРЕДИТЕЛЬНЫЙ»</a:t>
            </a:r>
            <a:endParaRPr lang="ru-RU" sz="1670" b="1" spc="-60" dirty="0">
              <a:solidFill>
                <a:schemeClr val="accent5">
                  <a:lumMod val="75000"/>
                </a:schemeClr>
              </a:solidFill>
              <a:latin typeface="Arial Narrow" panose="020B0606020202030204" pitchFamily="34" charset="0"/>
            </a:endParaRPr>
          </a:p>
        </p:txBody>
      </p:sp>
      <p:grpSp>
        <p:nvGrpSpPr>
          <p:cNvPr id="1118" name="Группа 1117"/>
          <p:cNvGrpSpPr/>
          <p:nvPr/>
        </p:nvGrpSpPr>
        <p:grpSpPr>
          <a:xfrm flipH="1">
            <a:off x="597465" y="3262317"/>
            <a:ext cx="2725517" cy="267851"/>
            <a:chOff x="3943452" y="-1162373"/>
            <a:chExt cx="2725517" cy="267851"/>
          </a:xfrm>
        </p:grpSpPr>
        <p:cxnSp>
          <p:nvCxnSpPr>
            <p:cNvPr id="1119" name="Прямая соединительная линия 1118"/>
            <p:cNvCxnSpPr/>
            <p:nvPr/>
          </p:nvCxnSpPr>
          <p:spPr>
            <a:xfrm rot="5400000" flipH="1" flipV="1">
              <a:off x="5462969" y="-2103348"/>
              <a:ext cx="0" cy="2412000"/>
            </a:xfrm>
            <a:prstGeom prst="line">
              <a:avLst/>
            </a:prstGeom>
            <a:ln w="12700">
              <a:solidFill>
                <a:srgbClr val="67B9C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" name="Прямая соединительная линия 1119"/>
            <p:cNvCxnSpPr/>
            <p:nvPr/>
          </p:nvCxnSpPr>
          <p:spPr>
            <a:xfrm>
              <a:off x="3943452" y="-1162373"/>
              <a:ext cx="314935" cy="267851"/>
            </a:xfrm>
            <a:prstGeom prst="line">
              <a:avLst/>
            </a:prstGeom>
            <a:ln w="12700">
              <a:solidFill>
                <a:srgbClr val="67B9C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1" name="Группа 1120"/>
          <p:cNvGrpSpPr/>
          <p:nvPr/>
        </p:nvGrpSpPr>
        <p:grpSpPr>
          <a:xfrm flipH="1" flipV="1">
            <a:off x="597465" y="1331021"/>
            <a:ext cx="3070074" cy="573155"/>
            <a:chOff x="3598895" y="-1467678"/>
            <a:chExt cx="3070074" cy="573155"/>
          </a:xfrm>
        </p:grpSpPr>
        <p:cxnSp>
          <p:nvCxnSpPr>
            <p:cNvPr id="1122" name="Прямая соединительная линия 1121"/>
            <p:cNvCxnSpPr/>
            <p:nvPr/>
          </p:nvCxnSpPr>
          <p:spPr>
            <a:xfrm rot="5400000" flipH="1" flipV="1">
              <a:off x="5462969" y="-2103348"/>
              <a:ext cx="0" cy="2412000"/>
            </a:xfrm>
            <a:prstGeom prst="line">
              <a:avLst/>
            </a:prstGeom>
            <a:ln w="12700">
              <a:solidFill>
                <a:srgbClr val="80D1D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Прямая соединительная линия 1122"/>
            <p:cNvCxnSpPr/>
            <p:nvPr/>
          </p:nvCxnSpPr>
          <p:spPr>
            <a:xfrm>
              <a:off x="3598895" y="-1467678"/>
              <a:ext cx="659491" cy="573155"/>
            </a:xfrm>
            <a:prstGeom prst="line">
              <a:avLst/>
            </a:prstGeom>
            <a:ln w="12700">
              <a:solidFill>
                <a:srgbClr val="80D1D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4" name="Группа 1123"/>
          <p:cNvGrpSpPr/>
          <p:nvPr/>
        </p:nvGrpSpPr>
        <p:grpSpPr>
          <a:xfrm>
            <a:off x="5808883" y="3262317"/>
            <a:ext cx="2725517" cy="267851"/>
            <a:chOff x="3943452" y="-1162373"/>
            <a:chExt cx="2725517" cy="267851"/>
          </a:xfrm>
        </p:grpSpPr>
        <p:cxnSp>
          <p:nvCxnSpPr>
            <p:cNvPr id="1125" name="Прямая соединительная линия 1124"/>
            <p:cNvCxnSpPr/>
            <p:nvPr/>
          </p:nvCxnSpPr>
          <p:spPr>
            <a:xfrm rot="5400000" flipH="1" flipV="1">
              <a:off x="5462969" y="-2103348"/>
              <a:ext cx="0" cy="2412000"/>
            </a:xfrm>
            <a:prstGeom prst="line">
              <a:avLst/>
            </a:prstGeom>
            <a:ln w="12700">
              <a:solidFill>
                <a:srgbClr val="8EAFD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" name="Прямая соединительная линия 1125"/>
            <p:cNvCxnSpPr/>
            <p:nvPr/>
          </p:nvCxnSpPr>
          <p:spPr>
            <a:xfrm>
              <a:off x="3943452" y="-1162373"/>
              <a:ext cx="314935" cy="267851"/>
            </a:xfrm>
            <a:prstGeom prst="line">
              <a:avLst/>
            </a:prstGeom>
            <a:ln w="12700">
              <a:solidFill>
                <a:srgbClr val="8EAFD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7" name="Группа 1126"/>
          <p:cNvGrpSpPr/>
          <p:nvPr/>
        </p:nvGrpSpPr>
        <p:grpSpPr>
          <a:xfrm flipV="1">
            <a:off x="5525193" y="1331022"/>
            <a:ext cx="3009207" cy="524000"/>
            <a:chOff x="3659762" y="-1418524"/>
            <a:chExt cx="3009207" cy="524000"/>
          </a:xfrm>
        </p:grpSpPr>
        <p:cxnSp>
          <p:nvCxnSpPr>
            <p:cNvPr id="1128" name="Прямая соединительная линия 1127"/>
            <p:cNvCxnSpPr/>
            <p:nvPr/>
          </p:nvCxnSpPr>
          <p:spPr>
            <a:xfrm rot="5400000" flipH="1" flipV="1">
              <a:off x="5462969" y="-2103348"/>
              <a:ext cx="0" cy="2412000"/>
            </a:xfrm>
            <a:prstGeom prst="line">
              <a:avLst/>
            </a:prstGeom>
            <a:ln w="12700">
              <a:solidFill>
                <a:srgbClr val="8DBDB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9" name="Прямая соединительная линия 1128"/>
            <p:cNvCxnSpPr/>
            <p:nvPr/>
          </p:nvCxnSpPr>
          <p:spPr>
            <a:xfrm>
              <a:off x="3659762" y="-1418524"/>
              <a:ext cx="598624" cy="524000"/>
            </a:xfrm>
            <a:prstGeom prst="line">
              <a:avLst/>
            </a:prstGeom>
            <a:ln w="12700">
              <a:solidFill>
                <a:srgbClr val="8DBDB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" name="Группа 306"/>
          <p:cNvGrpSpPr/>
          <p:nvPr/>
        </p:nvGrpSpPr>
        <p:grpSpPr>
          <a:xfrm>
            <a:off x="2979738" y="1062038"/>
            <a:ext cx="3184524" cy="3186113"/>
            <a:chOff x="2979738" y="1062038"/>
            <a:chExt cx="3184524" cy="3186113"/>
          </a:xfrm>
        </p:grpSpPr>
        <p:grpSp>
          <p:nvGrpSpPr>
            <p:cNvPr id="1138" name="Группа 1137"/>
            <p:cNvGrpSpPr/>
            <p:nvPr/>
          </p:nvGrpSpPr>
          <p:grpSpPr>
            <a:xfrm>
              <a:off x="3345691" y="1472940"/>
              <a:ext cx="2462835" cy="2343772"/>
              <a:chOff x="3345691" y="1472940"/>
              <a:chExt cx="2462835" cy="2343772"/>
            </a:xfrm>
          </p:grpSpPr>
          <p:grpSp>
            <p:nvGrpSpPr>
              <p:cNvPr id="1011" name="Группа 1010"/>
              <p:cNvGrpSpPr/>
              <p:nvPr/>
            </p:nvGrpSpPr>
            <p:grpSpPr>
              <a:xfrm>
                <a:off x="3345691" y="2735625"/>
                <a:ext cx="1117600" cy="1081087"/>
                <a:chOff x="3325813" y="2958422"/>
                <a:chExt cx="1117600" cy="1081087"/>
              </a:xfrm>
            </p:grpSpPr>
            <p:sp>
              <p:nvSpPr>
                <p:cNvPr id="1012" name="Freeform 172"/>
                <p:cNvSpPr>
                  <a:spLocks noEditPoints="1"/>
                </p:cNvSpPr>
                <p:nvPr/>
              </p:nvSpPr>
              <p:spPr bwMode="auto">
                <a:xfrm>
                  <a:off x="3568701" y="2971122"/>
                  <a:ext cx="130175" cy="76200"/>
                </a:xfrm>
                <a:custGeom>
                  <a:avLst/>
                  <a:gdLst/>
                  <a:ahLst/>
                  <a:cxnLst>
                    <a:cxn ang="0">
                      <a:pos x="2" y="24"/>
                    </a:cxn>
                    <a:cxn ang="0">
                      <a:pos x="1" y="24"/>
                    </a:cxn>
                    <a:cxn ang="0">
                      <a:pos x="1" y="22"/>
                    </a:cxn>
                    <a:cxn ang="0">
                      <a:pos x="5" y="12"/>
                    </a:cxn>
                    <a:cxn ang="0">
                      <a:pos x="19" y="4"/>
                    </a:cxn>
                    <a:cxn ang="0">
                      <a:pos x="24" y="5"/>
                    </a:cxn>
                    <a:cxn ang="0">
                      <a:pos x="24" y="5"/>
                    </a:cxn>
                    <a:cxn ang="0">
                      <a:pos x="37" y="0"/>
                    </a:cxn>
                    <a:cxn ang="0">
                      <a:pos x="39" y="0"/>
                    </a:cxn>
                    <a:cxn ang="0">
                      <a:pos x="40" y="1"/>
                    </a:cxn>
                    <a:cxn ang="0">
                      <a:pos x="26" y="18"/>
                    </a:cxn>
                    <a:cxn ang="0">
                      <a:pos x="3" y="24"/>
                    </a:cxn>
                    <a:cxn ang="0">
                      <a:pos x="2" y="24"/>
                    </a:cxn>
                    <a:cxn ang="0">
                      <a:pos x="19" y="8"/>
                    </a:cxn>
                    <a:cxn ang="0">
                      <a:pos x="8" y="14"/>
                    </a:cxn>
                    <a:cxn ang="0">
                      <a:pos x="5" y="20"/>
                    </a:cxn>
                    <a:cxn ang="0">
                      <a:pos x="25" y="15"/>
                    </a:cxn>
                    <a:cxn ang="0">
                      <a:pos x="36" y="4"/>
                    </a:cxn>
                    <a:cxn ang="0">
                      <a:pos x="23" y="8"/>
                    </a:cxn>
                    <a:cxn ang="0">
                      <a:pos x="19" y="8"/>
                    </a:cxn>
                  </a:cxnLst>
                  <a:rect l="0" t="0" r="r" b="b"/>
                  <a:pathLst>
                    <a:path w="41" h="24">
                      <a:moveTo>
                        <a:pt x="2" y="24"/>
                      </a:moveTo>
                      <a:cubicBezTo>
                        <a:pt x="2" y="24"/>
                        <a:pt x="1" y="24"/>
                        <a:pt x="1" y="24"/>
                      </a:cubicBezTo>
                      <a:cubicBezTo>
                        <a:pt x="1" y="24"/>
                        <a:pt x="0" y="23"/>
                        <a:pt x="1" y="22"/>
                      </a:cubicBezTo>
                      <a:cubicBezTo>
                        <a:pt x="1" y="22"/>
                        <a:pt x="2" y="17"/>
                        <a:pt x="5" y="12"/>
                      </a:cubicBezTo>
                      <a:cubicBezTo>
                        <a:pt x="8" y="7"/>
                        <a:pt x="12" y="4"/>
                        <a:pt x="19" y="4"/>
                      </a:cubicBezTo>
                      <a:cubicBezTo>
                        <a:pt x="20" y="4"/>
                        <a:pt x="22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30" y="5"/>
                        <a:pt x="37" y="0"/>
                        <a:pt x="37" y="0"/>
                      </a:cubicBezTo>
                      <a:cubicBezTo>
                        <a:pt x="38" y="0"/>
                        <a:pt x="38" y="0"/>
                        <a:pt x="39" y="0"/>
                      </a:cubicBezTo>
                      <a:cubicBezTo>
                        <a:pt x="39" y="0"/>
                        <a:pt x="40" y="1"/>
                        <a:pt x="40" y="1"/>
                      </a:cubicBezTo>
                      <a:cubicBezTo>
                        <a:pt x="40" y="1"/>
                        <a:pt x="41" y="15"/>
                        <a:pt x="26" y="18"/>
                      </a:cubicBezTo>
                      <a:cubicBezTo>
                        <a:pt x="13" y="21"/>
                        <a:pt x="3" y="24"/>
                        <a:pt x="3" y="24"/>
                      </a:cubicBezTo>
                      <a:cubicBezTo>
                        <a:pt x="3" y="24"/>
                        <a:pt x="2" y="24"/>
                        <a:pt x="2" y="24"/>
                      </a:cubicBezTo>
                      <a:close/>
                      <a:moveTo>
                        <a:pt x="19" y="8"/>
                      </a:moveTo>
                      <a:cubicBezTo>
                        <a:pt x="14" y="8"/>
                        <a:pt x="10" y="10"/>
                        <a:pt x="8" y="14"/>
                      </a:cubicBezTo>
                      <a:cubicBezTo>
                        <a:pt x="7" y="16"/>
                        <a:pt x="6" y="18"/>
                        <a:pt x="5" y="20"/>
                      </a:cubicBezTo>
                      <a:cubicBezTo>
                        <a:pt x="9" y="19"/>
                        <a:pt x="16" y="17"/>
                        <a:pt x="25" y="15"/>
                      </a:cubicBezTo>
                      <a:cubicBezTo>
                        <a:pt x="33" y="13"/>
                        <a:pt x="36" y="8"/>
                        <a:pt x="36" y="4"/>
                      </a:cubicBezTo>
                      <a:cubicBezTo>
                        <a:pt x="33" y="6"/>
                        <a:pt x="27" y="9"/>
                        <a:pt x="23" y="8"/>
                      </a:cubicBezTo>
                      <a:cubicBezTo>
                        <a:pt x="21" y="8"/>
                        <a:pt x="20" y="8"/>
                        <a:pt x="19" y="8"/>
                      </a:cubicBez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3" name="Freeform 173"/>
                <p:cNvSpPr>
                  <a:spLocks noEditPoints="1"/>
                </p:cNvSpPr>
                <p:nvPr/>
              </p:nvSpPr>
              <p:spPr bwMode="auto">
                <a:xfrm>
                  <a:off x="3956051" y="3656922"/>
                  <a:ext cx="231775" cy="309562"/>
                </a:xfrm>
                <a:custGeom>
                  <a:avLst/>
                  <a:gdLst/>
                  <a:ahLst/>
                  <a:cxnLst>
                    <a:cxn ang="0">
                      <a:pos x="69" y="23"/>
                    </a:cxn>
                    <a:cxn ang="0">
                      <a:pos x="58" y="16"/>
                    </a:cxn>
                    <a:cxn ang="0">
                      <a:pos x="21" y="4"/>
                    </a:cxn>
                    <a:cxn ang="0">
                      <a:pos x="14" y="40"/>
                    </a:cxn>
                    <a:cxn ang="0">
                      <a:pos x="1" y="50"/>
                    </a:cxn>
                    <a:cxn ang="0">
                      <a:pos x="12" y="64"/>
                    </a:cxn>
                    <a:cxn ang="0">
                      <a:pos x="23" y="73"/>
                    </a:cxn>
                    <a:cxn ang="0">
                      <a:pos x="34" y="77"/>
                    </a:cxn>
                    <a:cxn ang="0">
                      <a:pos x="53" y="75"/>
                    </a:cxn>
                    <a:cxn ang="0">
                      <a:pos x="55" y="67"/>
                    </a:cxn>
                    <a:cxn ang="0">
                      <a:pos x="68" y="52"/>
                    </a:cxn>
                    <a:cxn ang="0">
                      <a:pos x="73" y="47"/>
                    </a:cxn>
                    <a:cxn ang="0">
                      <a:pos x="33" y="12"/>
                    </a:cxn>
                    <a:cxn ang="0">
                      <a:pos x="33" y="25"/>
                    </a:cxn>
                    <a:cxn ang="0">
                      <a:pos x="30" y="25"/>
                    </a:cxn>
                    <a:cxn ang="0">
                      <a:pos x="29" y="13"/>
                    </a:cxn>
                    <a:cxn ang="0">
                      <a:pos x="31" y="30"/>
                    </a:cxn>
                    <a:cxn ang="0">
                      <a:pos x="30" y="30"/>
                    </a:cxn>
                    <a:cxn ang="0">
                      <a:pos x="25" y="7"/>
                    </a:cxn>
                    <a:cxn ang="0">
                      <a:pos x="4" y="49"/>
                    </a:cxn>
                    <a:cxn ang="0">
                      <a:pos x="6" y="37"/>
                    </a:cxn>
                    <a:cxn ang="0">
                      <a:pos x="14" y="42"/>
                    </a:cxn>
                    <a:cxn ang="0">
                      <a:pos x="20" y="31"/>
                    </a:cxn>
                    <a:cxn ang="0">
                      <a:pos x="6" y="37"/>
                    </a:cxn>
                    <a:cxn ang="0">
                      <a:pos x="10" y="56"/>
                    </a:cxn>
                    <a:cxn ang="0">
                      <a:pos x="11" y="58"/>
                    </a:cxn>
                    <a:cxn ang="0">
                      <a:pos x="14" y="60"/>
                    </a:cxn>
                    <a:cxn ang="0">
                      <a:pos x="23" y="61"/>
                    </a:cxn>
                    <a:cxn ang="0">
                      <a:pos x="29" y="60"/>
                    </a:cxn>
                    <a:cxn ang="0">
                      <a:pos x="25" y="73"/>
                    </a:cxn>
                    <a:cxn ang="0">
                      <a:pos x="32" y="74"/>
                    </a:cxn>
                    <a:cxn ang="0">
                      <a:pos x="18" y="29"/>
                    </a:cxn>
                    <a:cxn ang="0">
                      <a:pos x="27" y="27"/>
                    </a:cxn>
                    <a:cxn ang="0">
                      <a:pos x="34" y="49"/>
                    </a:cxn>
                    <a:cxn ang="0">
                      <a:pos x="34" y="54"/>
                    </a:cxn>
                    <a:cxn ang="0">
                      <a:pos x="34" y="60"/>
                    </a:cxn>
                    <a:cxn ang="0">
                      <a:pos x="34" y="39"/>
                    </a:cxn>
                    <a:cxn ang="0">
                      <a:pos x="40" y="31"/>
                    </a:cxn>
                    <a:cxn ang="0">
                      <a:pos x="41" y="33"/>
                    </a:cxn>
                    <a:cxn ang="0">
                      <a:pos x="42" y="42"/>
                    </a:cxn>
                    <a:cxn ang="0">
                      <a:pos x="50" y="74"/>
                    </a:cxn>
                    <a:cxn ang="0">
                      <a:pos x="52" y="67"/>
                    </a:cxn>
                    <a:cxn ang="0">
                      <a:pos x="50" y="64"/>
                    </a:cxn>
                    <a:cxn ang="0">
                      <a:pos x="50" y="69"/>
                    </a:cxn>
                    <a:cxn ang="0">
                      <a:pos x="40" y="73"/>
                    </a:cxn>
                    <a:cxn ang="0">
                      <a:pos x="38" y="52"/>
                    </a:cxn>
                    <a:cxn ang="0">
                      <a:pos x="50" y="59"/>
                    </a:cxn>
                    <a:cxn ang="0">
                      <a:pos x="52" y="46"/>
                    </a:cxn>
                    <a:cxn ang="0">
                      <a:pos x="50" y="49"/>
                    </a:cxn>
                    <a:cxn ang="0">
                      <a:pos x="45" y="60"/>
                    </a:cxn>
                    <a:cxn ang="0">
                      <a:pos x="46" y="25"/>
                    </a:cxn>
                    <a:cxn ang="0">
                      <a:pos x="52" y="23"/>
                    </a:cxn>
                    <a:cxn ang="0">
                      <a:pos x="57" y="69"/>
                    </a:cxn>
                    <a:cxn ang="0">
                      <a:pos x="55" y="14"/>
                    </a:cxn>
                    <a:cxn ang="0">
                      <a:pos x="65" y="22"/>
                    </a:cxn>
                    <a:cxn ang="0">
                      <a:pos x="61" y="39"/>
                    </a:cxn>
                    <a:cxn ang="0">
                      <a:pos x="62" y="62"/>
                    </a:cxn>
                    <a:cxn ang="0">
                      <a:pos x="64" y="56"/>
                    </a:cxn>
                    <a:cxn ang="0">
                      <a:pos x="70" y="48"/>
                    </a:cxn>
                    <a:cxn ang="0">
                      <a:pos x="59" y="39"/>
                    </a:cxn>
                    <a:cxn ang="0">
                      <a:pos x="71" y="48"/>
                    </a:cxn>
                  </a:cxnLst>
                  <a:rect l="0" t="0" r="r" b="b"/>
                  <a:pathLst>
                    <a:path w="73" h="97">
                      <a:moveTo>
                        <a:pt x="73" y="43"/>
                      </a:move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1" y="41"/>
                        <a:pt x="71" y="41"/>
                        <a:pt x="70" y="41"/>
                      </a:cubicBezTo>
                      <a:cubicBezTo>
                        <a:pt x="69" y="41"/>
                        <a:pt x="69" y="41"/>
                        <a:pt x="69" y="41"/>
                      </a:cubicBezTo>
                      <a:cubicBezTo>
                        <a:pt x="69" y="40"/>
                        <a:pt x="69" y="40"/>
                        <a:pt x="69" y="39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69" y="21"/>
                        <a:pt x="67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8" y="14"/>
                        <a:pt x="57" y="12"/>
                        <a:pt x="55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3"/>
                        <a:pt x="45" y="2"/>
                      </a:cubicBezTo>
                      <a:cubicBezTo>
                        <a:pt x="44" y="1"/>
                        <a:pt x="43" y="0"/>
                        <a:pt x="42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3" y="0"/>
                        <a:pt x="21" y="2"/>
                        <a:pt x="21" y="4"/>
                      </a:cubicBezTo>
                      <a:cubicBezTo>
                        <a:pt x="21" y="5"/>
                        <a:pt x="21" y="6"/>
                        <a:pt x="21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7" y="8"/>
                        <a:pt x="17" y="8"/>
                      </a:cubicBezTo>
                      <a:cubicBezTo>
                        <a:pt x="16" y="9"/>
                        <a:pt x="15" y="10"/>
                        <a:pt x="15" y="11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0"/>
                        <a:pt x="12" y="39"/>
                        <a:pt x="12" y="3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2"/>
                        <a:pt x="10" y="20"/>
                        <a:pt x="8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2" y="20"/>
                        <a:pt x="0" y="22"/>
                        <a:pt x="0" y="2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8"/>
                        <a:pt x="0" y="49"/>
                        <a:pt x="1" y="50"/>
                      </a:cubicBezTo>
                      <a:cubicBezTo>
                        <a:pt x="2" y="51"/>
                        <a:pt x="3" y="51"/>
                        <a:pt x="4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7" y="57"/>
                        <a:pt x="8" y="58"/>
                        <a:pt x="8" y="59"/>
                      </a:cubicBezTo>
                      <a:cubicBezTo>
                        <a:pt x="9" y="59"/>
                        <a:pt x="10" y="60"/>
                        <a:pt x="11" y="60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3"/>
                        <a:pt x="11" y="64"/>
                        <a:pt x="12" y="64"/>
                      </a:cubicBezTo>
                      <a:cubicBezTo>
                        <a:pt x="12" y="65"/>
                        <a:pt x="13" y="65"/>
                        <a:pt x="14" y="65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4"/>
                        <a:pt x="23" y="75"/>
                        <a:pt x="24" y="75"/>
                      </a:cubicBezTo>
                      <a:cubicBezTo>
                        <a:pt x="25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7" y="77"/>
                      </a:cubicBezTo>
                      <a:cubicBezTo>
                        <a:pt x="32" y="77"/>
                        <a:pt x="32" y="77"/>
                        <a:pt x="32" y="77"/>
                      </a:cubicBezTo>
                      <a:cubicBezTo>
                        <a:pt x="32" y="97"/>
                        <a:pt x="32" y="97"/>
                        <a:pt x="32" y="97"/>
                      </a:cubicBezTo>
                      <a:cubicBezTo>
                        <a:pt x="34" y="97"/>
                        <a:pt x="34" y="97"/>
                        <a:pt x="34" y="97"/>
                      </a:cubicBezTo>
                      <a:cubicBezTo>
                        <a:pt x="34" y="77"/>
                        <a:pt x="34" y="77"/>
                        <a:pt x="34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8" y="97"/>
                        <a:pt x="38" y="97"/>
                        <a:pt x="38" y="9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2" y="77"/>
                        <a:pt x="53" y="76"/>
                        <a:pt x="53" y="75"/>
                      </a:cubicBezTo>
                      <a:cubicBezTo>
                        <a:pt x="54" y="75"/>
                        <a:pt x="55" y="74"/>
                        <a:pt x="55" y="73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7" y="72"/>
                        <a:pt x="57" y="72"/>
                        <a:pt x="57" y="72"/>
                      </a:cubicBezTo>
                      <a:cubicBezTo>
                        <a:pt x="59" y="72"/>
                        <a:pt x="60" y="71"/>
                        <a:pt x="60" y="70"/>
                      </a:cubicBezTo>
                      <a:cubicBezTo>
                        <a:pt x="60" y="68"/>
                        <a:pt x="59" y="67"/>
                        <a:pt x="57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62" y="64"/>
                        <a:pt x="62" y="64"/>
                        <a:pt x="62" y="64"/>
                      </a:cubicBezTo>
                      <a:cubicBezTo>
                        <a:pt x="63" y="64"/>
                        <a:pt x="64" y="63"/>
                        <a:pt x="64" y="63"/>
                      </a:cubicBezTo>
                      <a:cubicBezTo>
                        <a:pt x="65" y="62"/>
                        <a:pt x="65" y="62"/>
                        <a:pt x="65" y="61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8"/>
                        <a:pt x="68" y="57"/>
                        <a:pt x="68" y="55"/>
                      </a:cubicBez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1" y="50"/>
                        <a:pt x="71" y="50"/>
                        <a:pt x="72" y="49"/>
                      </a:cubicBezTo>
                      <a:cubicBezTo>
                        <a:pt x="72" y="49"/>
                        <a:pt x="72" y="49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3" y="48"/>
                        <a:pt x="73" y="48"/>
                        <a:pt x="73" y="47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lnTo>
                        <a:pt x="73" y="43"/>
                      </a:lnTo>
                      <a:close/>
                      <a:moveTo>
                        <a:pt x="33" y="2"/>
                      </a:moveTo>
                      <a:cubicBezTo>
                        <a:pt x="36" y="2"/>
                        <a:pt x="39" y="2"/>
                        <a:pt x="41" y="2"/>
                      </a:cubicBezTo>
                      <a:cubicBezTo>
                        <a:pt x="42" y="2"/>
                        <a:pt x="44" y="3"/>
                        <a:pt x="44" y="5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lnTo>
                        <a:pt x="33" y="2"/>
                      </a:lnTo>
                      <a:close/>
                      <a:moveTo>
                        <a:pt x="33" y="14"/>
                      </a:move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lnTo>
                        <a:pt x="33" y="14"/>
                      </a:lnTo>
                      <a:close/>
                      <a:moveTo>
                        <a:pt x="33" y="25"/>
                      </a:move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lnTo>
                        <a:pt x="33" y="25"/>
                      </a:lnTo>
                      <a:close/>
                      <a:moveTo>
                        <a:pt x="29" y="25"/>
                      </a:move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29" y="28"/>
                        <a:pt x="29" y="27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lose/>
                      <a:moveTo>
                        <a:pt x="29" y="13"/>
                      </a:moveTo>
                      <a:cubicBezTo>
                        <a:pt x="30" y="14"/>
                        <a:pt x="30" y="14"/>
                        <a:pt x="31" y="1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29" y="23"/>
                        <a:pt x="29" y="23"/>
                      </a:cubicBezTo>
                      <a:lnTo>
                        <a:pt x="29" y="13"/>
                      </a:lnTo>
                      <a:close/>
                      <a:moveTo>
                        <a:pt x="30" y="30"/>
                      </a:move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7"/>
                        <a:pt x="31" y="38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0" y="39"/>
                        <a:pt x="30" y="39"/>
                        <a:pt x="30" y="38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0"/>
                        <a:pt x="30" y="30"/>
                        <a:pt x="30" y="30"/>
                      </a:cubicBezTo>
                      <a:close/>
                      <a:moveTo>
                        <a:pt x="26" y="2"/>
                      </a:moveTo>
                      <a:cubicBezTo>
                        <a:pt x="27" y="2"/>
                        <a:pt x="28" y="2"/>
                        <a:pt x="31" y="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0" y="12"/>
                        <a:pt x="30" y="12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9"/>
                        <a:pt x="28" y="9"/>
                        <a:pt x="28" y="8"/>
                      </a:cubicBezTo>
                      <a:cubicBezTo>
                        <a:pt x="27" y="8"/>
                        <a:pt x="26" y="7"/>
                        <a:pt x="25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6"/>
                        <a:pt x="23" y="6"/>
                        <a:pt x="23" y="4"/>
                      </a:cubicBezTo>
                      <a:cubicBezTo>
                        <a:pt x="23" y="3"/>
                        <a:pt x="25" y="2"/>
                        <a:pt x="26" y="2"/>
                      </a:cubicBezTo>
                      <a:close/>
                      <a:moveTo>
                        <a:pt x="7" y="42"/>
                      </a:move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8"/>
                        <a:pt x="3" y="48"/>
                      </a:cubicBezTo>
                      <a:cubicBezTo>
                        <a:pt x="2" y="48"/>
                        <a:pt x="2" y="47"/>
                        <a:pt x="2" y="47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7" y="39"/>
                        <a:pt x="7" y="40"/>
                        <a:pt x="7" y="41"/>
                      </a:cubicBezTo>
                      <a:lnTo>
                        <a:pt x="7" y="42"/>
                      </a:lnTo>
                      <a:close/>
                      <a:moveTo>
                        <a:pt x="6" y="37"/>
                      </a:move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3"/>
                        <a:pt x="3" y="23"/>
                        <a:pt x="4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9" y="23"/>
                        <a:pt x="10" y="23"/>
                        <a:pt x="10" y="24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0" y="40"/>
                        <a:pt x="11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6" y="42"/>
                        <a:pt x="18" y="40"/>
                        <a:pt x="18" y="38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1"/>
                        <a:pt x="19" y="31"/>
                        <a:pt x="19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1" y="31"/>
                        <a:pt x="21" y="32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17" y="45"/>
                        <a:pt x="16" y="47"/>
                        <a:pt x="16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39"/>
                        <a:pt x="8" y="37"/>
                        <a:pt x="6" y="37"/>
                      </a:cubicBezTo>
                      <a:close/>
                      <a:moveTo>
                        <a:pt x="30" y="47"/>
                      </a:moveTo>
                      <a:cubicBezTo>
                        <a:pt x="31" y="47"/>
                        <a:pt x="32" y="48"/>
                        <a:pt x="32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8" y="48"/>
                        <a:pt x="19" y="47"/>
                        <a:pt x="20" y="47"/>
                      </a:cubicBezTo>
                      <a:lnTo>
                        <a:pt x="30" y="47"/>
                      </a:lnTo>
                      <a:close/>
                      <a:moveTo>
                        <a:pt x="11" y="58"/>
                      </a:moveTo>
                      <a:cubicBezTo>
                        <a:pt x="10" y="58"/>
                        <a:pt x="10" y="57"/>
                        <a:pt x="10" y="56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7"/>
                        <a:pt x="15" y="58"/>
                        <a:pt x="14" y="58"/>
                      </a:cubicBezTo>
                      <a:lnTo>
                        <a:pt x="11" y="58"/>
                      </a:lnTo>
                      <a:close/>
                      <a:moveTo>
                        <a:pt x="23" y="61"/>
                      </a:move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3" y="63"/>
                        <a:pt x="13" y="63"/>
                        <a:pt x="13" y="62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4" y="60"/>
                        <a:pt x="14" y="60"/>
                        <a:pt x="14" y="60"/>
                      </a:cubicBezTo>
                      <a:cubicBezTo>
                        <a:pt x="16" y="60"/>
                        <a:pt x="18" y="58"/>
                        <a:pt x="18" y="56"/>
                      </a:cubicBezTo>
                      <a:cubicBezTo>
                        <a:pt x="18" y="53"/>
                        <a:pt x="18" y="52"/>
                        <a:pt x="18" y="51"/>
                      </a:cubicBezTo>
                      <a:cubicBezTo>
                        <a:pt x="32" y="51"/>
                        <a:pt x="32" y="51"/>
                        <a:pt x="32" y="51"/>
                      </a:cubicBezTo>
                      <a:cubicBezTo>
                        <a:pt x="32" y="57"/>
                        <a:pt x="32" y="57"/>
                        <a:pt x="32" y="57"/>
                      </a:cubicBezTo>
                      <a:cubicBezTo>
                        <a:pt x="31" y="57"/>
                        <a:pt x="29" y="57"/>
                        <a:pt x="29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5" y="57"/>
                        <a:pt x="23" y="59"/>
                        <a:pt x="23" y="61"/>
                      </a:cubicBezTo>
                      <a:close/>
                      <a:moveTo>
                        <a:pt x="32" y="60"/>
                      </a:move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6" y="60"/>
                      </a:cubicBezTo>
                      <a:cubicBezTo>
                        <a:pt x="26" y="60"/>
                        <a:pt x="26" y="60"/>
                        <a:pt x="27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lnTo>
                        <a:pt x="32" y="60"/>
                      </a:lnTo>
                      <a:close/>
                      <a:moveTo>
                        <a:pt x="32" y="74"/>
                      </a:moveTo>
                      <a:cubicBezTo>
                        <a:pt x="27" y="74"/>
                        <a:pt x="27" y="74"/>
                        <a:pt x="27" y="74"/>
                      </a:cubicBezTo>
                      <a:cubicBezTo>
                        <a:pt x="27" y="74"/>
                        <a:pt x="27" y="74"/>
                        <a:pt x="27" y="74"/>
                      </a:cubicBezTo>
                      <a:cubicBezTo>
                        <a:pt x="27" y="74"/>
                        <a:pt x="27" y="74"/>
                        <a:pt x="27" y="74"/>
                      </a:cubicBezTo>
                      <a:cubicBezTo>
                        <a:pt x="26" y="74"/>
                        <a:pt x="25" y="74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lose/>
                      <a:moveTo>
                        <a:pt x="30" y="45"/>
                      </a:move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2" y="29"/>
                        <a:pt x="20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8" y="29"/>
                        <a:pt x="18" y="29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0"/>
                        <a:pt x="18" y="9"/>
                        <a:pt x="19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6" y="9"/>
                        <a:pt x="27" y="10"/>
                        <a:pt x="27" y="11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9"/>
                        <a:pt x="29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2"/>
                        <a:pt x="34" y="43"/>
                        <a:pt x="36" y="43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5" y="49"/>
                        <a:pt x="35" y="49"/>
                        <a:pt x="34" y="49"/>
                      </a:cubicBezTo>
                      <a:cubicBezTo>
                        <a:pt x="34" y="47"/>
                        <a:pt x="32" y="45"/>
                        <a:pt x="30" y="45"/>
                      </a:cubicBezTo>
                      <a:close/>
                      <a:moveTo>
                        <a:pt x="35" y="41"/>
                      </a:moveTo>
                      <a:cubicBezTo>
                        <a:pt x="35" y="41"/>
                        <a:pt x="35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lose/>
                      <a:moveTo>
                        <a:pt x="34" y="54"/>
                      </a:move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5" y="51"/>
                        <a:pt x="35" y="52"/>
                        <a:pt x="36" y="52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5" y="57"/>
                        <a:pt x="35" y="57"/>
                        <a:pt x="34" y="57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lose/>
                      <a:moveTo>
                        <a:pt x="34" y="74"/>
                      </a:move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6" y="59"/>
                      </a:cubicBezTo>
                      <a:cubicBezTo>
                        <a:pt x="36" y="74"/>
                        <a:pt x="36" y="74"/>
                        <a:pt x="36" y="74"/>
                      </a:cubicBezTo>
                      <a:lnTo>
                        <a:pt x="34" y="74"/>
                      </a:lnTo>
                      <a:close/>
                      <a:moveTo>
                        <a:pt x="36" y="35"/>
                      </a:moveTo>
                      <a:cubicBezTo>
                        <a:pt x="36" y="36"/>
                        <a:pt x="36" y="36"/>
                        <a:pt x="36" y="37"/>
                      </a:cubicBezTo>
                      <a:cubicBezTo>
                        <a:pt x="36" y="38"/>
                        <a:pt x="35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8"/>
                        <a:pt x="33" y="37"/>
                        <a:pt x="33" y="36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4" y="31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3" y="32"/>
                        <a:pt x="42" y="31"/>
                        <a:pt x="41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37" y="31"/>
                        <a:pt x="36" y="33"/>
                        <a:pt x="36" y="35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6"/>
                        <a:pt x="38" y="36"/>
                        <a:pt x="38" y="35"/>
                      </a:cubicBezTo>
                      <a:cubicBezTo>
                        <a:pt x="38" y="35"/>
                        <a:pt x="38" y="34"/>
                        <a:pt x="38" y="34"/>
                      </a:cubicBezTo>
                      <a:cubicBezTo>
                        <a:pt x="39" y="34"/>
                        <a:pt x="39" y="33"/>
                        <a:pt x="40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4"/>
                        <a:pt x="42" y="34"/>
                      </a:cubicBezTo>
                      <a:cubicBezTo>
                        <a:pt x="42" y="34"/>
                        <a:pt x="43" y="35"/>
                        <a:pt x="43" y="35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lnTo>
                        <a:pt x="38" y="37"/>
                      </a:lnTo>
                      <a:close/>
                      <a:moveTo>
                        <a:pt x="43" y="39"/>
                      </a:move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8" y="42"/>
                        <a:pt x="38" y="42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lnTo>
                        <a:pt x="43" y="39"/>
                      </a:lnTo>
                      <a:close/>
                      <a:moveTo>
                        <a:pt x="52" y="73"/>
                      </a:moveTo>
                      <a:cubicBezTo>
                        <a:pt x="52" y="74"/>
                        <a:pt x="51" y="74"/>
                        <a:pt x="51" y="74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lnTo>
                        <a:pt x="52" y="73"/>
                      </a:lnTo>
                      <a:close/>
                      <a:moveTo>
                        <a:pt x="52" y="67"/>
                      </a:move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50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lnTo>
                        <a:pt x="52" y="67"/>
                      </a:lnTo>
                      <a:close/>
                      <a:moveTo>
                        <a:pt x="52" y="62"/>
                      </a:move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48" y="62"/>
                        <a:pt x="47" y="63"/>
                        <a:pt x="47" y="64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7" y="68"/>
                        <a:pt x="48" y="69"/>
                        <a:pt x="50" y="69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1" y="71"/>
                        <a:pt x="41" y="71"/>
                      </a:cubicBezTo>
                      <a:cubicBezTo>
                        <a:pt x="40" y="71"/>
                        <a:pt x="40" y="72"/>
                        <a:pt x="40" y="73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4"/>
                        <a:pt x="39" y="44"/>
                        <a:pt x="39" y="44"/>
                      </a:cubicBezTo>
                      <a:cubicBezTo>
                        <a:pt x="43" y="44"/>
                        <a:pt x="43" y="44"/>
                        <a:pt x="43" y="44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2"/>
                        <a:pt x="44" y="63"/>
                        <a:pt x="45" y="63"/>
                      </a:cubicBezTo>
                      <a:cubicBezTo>
                        <a:pt x="47" y="63"/>
                        <a:pt x="48" y="62"/>
                        <a:pt x="48" y="60"/>
                      </a:cubicBezTo>
                      <a:cubicBezTo>
                        <a:pt x="48" y="60"/>
                        <a:pt x="49" y="59"/>
                        <a:pt x="50" y="59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lnTo>
                        <a:pt x="52" y="62"/>
                      </a:lnTo>
                      <a:close/>
                      <a:moveTo>
                        <a:pt x="52" y="48"/>
                      </a:move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lnTo>
                        <a:pt x="52" y="48"/>
                      </a:ln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4"/>
                        <a:pt x="50" y="44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50"/>
                        <a:pt x="51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48" y="56"/>
                        <a:pt x="46" y="58"/>
                        <a:pt x="46" y="60"/>
                      </a:cubicBezTo>
                      <a:cubicBezTo>
                        <a:pt x="46" y="61"/>
                        <a:pt x="45" y="61"/>
                        <a:pt x="45" y="61"/>
                      </a:cubicBezTo>
                      <a:cubicBezTo>
                        <a:pt x="45" y="61"/>
                        <a:pt x="45" y="61"/>
                        <a:pt x="45" y="60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5" y="44"/>
                        <a:pt x="46" y="44"/>
                        <a:pt x="46" y="43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7"/>
                        <a:pt x="46" y="36"/>
                        <a:pt x="46" y="36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0"/>
                        <a:pt x="46" y="30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lnTo>
                        <a:pt x="52" y="44"/>
                      </a:lnTo>
                      <a:close/>
                      <a:moveTo>
                        <a:pt x="52" y="23"/>
                      </a:move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lnTo>
                        <a:pt x="52" y="23"/>
                      </a:lnTo>
                      <a:close/>
                      <a:moveTo>
                        <a:pt x="57" y="69"/>
                      </a:moveTo>
                      <a:cubicBezTo>
                        <a:pt x="58" y="69"/>
                        <a:pt x="58" y="69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7" y="70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5" y="69"/>
                        <a:pt x="55" y="69"/>
                        <a:pt x="55" y="69"/>
                      </a:cubicBezTo>
                      <a:lnTo>
                        <a:pt x="57" y="69"/>
                      </a:lnTo>
                      <a:close/>
                      <a:moveTo>
                        <a:pt x="55" y="14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4"/>
                        <a:pt x="56" y="15"/>
                        <a:pt x="56" y="16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2"/>
                        <a:pt x="55" y="23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lnTo>
                        <a:pt x="55" y="14"/>
                      </a:lnTo>
                      <a:close/>
                      <a:moveTo>
                        <a:pt x="55" y="25"/>
                      </a:move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6" y="25"/>
                        <a:pt x="57" y="25"/>
                        <a:pt x="57" y="24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7" y="22"/>
                        <a:pt x="67" y="23"/>
                        <a:pt x="67" y="23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7" y="40"/>
                        <a:pt x="66" y="41"/>
                        <a:pt x="65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41"/>
                        <a:pt x="62" y="41"/>
                        <a:pt x="62" y="40"/>
                      </a:cubicBezTo>
                      <a:cubicBezTo>
                        <a:pt x="61" y="40"/>
                        <a:pt x="61" y="40"/>
                        <a:pt x="61" y="3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1" y="28"/>
                        <a:pt x="61" y="27"/>
                        <a:pt x="60" y="27"/>
                      </a:cubicBezTo>
                      <a:cubicBezTo>
                        <a:pt x="59" y="26"/>
                        <a:pt x="58" y="25"/>
                        <a:pt x="57" y="25"/>
                      </a:cubicBezTo>
                      <a:cubicBezTo>
                        <a:pt x="56" y="25"/>
                        <a:pt x="56" y="25"/>
                        <a:pt x="56" y="25"/>
                      </a:cubicBezTo>
                      <a:cubicBezTo>
                        <a:pt x="56" y="25"/>
                        <a:pt x="55" y="26"/>
                        <a:pt x="55" y="26"/>
                      </a:cubicBezTo>
                      <a:lnTo>
                        <a:pt x="55" y="25"/>
                      </a:lnTo>
                      <a:close/>
                      <a:moveTo>
                        <a:pt x="62" y="62"/>
                      </a:move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2"/>
                        <a:pt x="62" y="62"/>
                      </a:cubicBezTo>
                      <a:close/>
                      <a:moveTo>
                        <a:pt x="66" y="55"/>
                      </a:moveTo>
                      <a:cubicBezTo>
                        <a:pt x="66" y="56"/>
                        <a:pt x="65" y="56"/>
                        <a:pt x="64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5" y="50"/>
                        <a:pt x="66" y="51"/>
                        <a:pt x="66" y="52"/>
                      </a:cubicBezTo>
                      <a:lnTo>
                        <a:pt x="66" y="55"/>
                      </a:lnTo>
                      <a:close/>
                      <a:moveTo>
                        <a:pt x="71" y="48"/>
                      </a:move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8"/>
                        <a:pt x="56" y="28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8" y="28"/>
                        <a:pt x="59" y="29"/>
                        <a:pt x="59" y="2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41"/>
                        <a:pt x="61" y="43"/>
                        <a:pt x="63" y="43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1" y="43"/>
                        <a:pt x="71" y="44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lnTo>
                        <a:pt x="71" y="48"/>
                      </a:ln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4" name="Freeform 174"/>
                <p:cNvSpPr>
                  <a:spLocks/>
                </p:cNvSpPr>
                <p:nvPr/>
              </p:nvSpPr>
              <p:spPr bwMode="auto">
                <a:xfrm>
                  <a:off x="4297363" y="3715660"/>
                  <a:ext cx="60325" cy="95250"/>
                </a:xfrm>
                <a:custGeom>
                  <a:avLst/>
                  <a:gdLst/>
                  <a:ahLst/>
                  <a:cxnLst>
                    <a:cxn ang="0">
                      <a:pos x="19" y="20"/>
                    </a:cxn>
                    <a:cxn ang="0">
                      <a:pos x="9" y="30"/>
                    </a:cxn>
                    <a:cxn ang="0">
                      <a:pos x="0" y="20"/>
                    </a:cxn>
                    <a:cxn ang="0">
                      <a:pos x="9" y="0"/>
                    </a:cxn>
                    <a:cxn ang="0">
                      <a:pos x="19" y="20"/>
                    </a:cxn>
                  </a:cxnLst>
                  <a:rect l="0" t="0" r="r" b="b"/>
                  <a:pathLst>
                    <a:path w="19" h="30">
                      <a:moveTo>
                        <a:pt x="19" y="20"/>
                      </a:moveTo>
                      <a:cubicBezTo>
                        <a:pt x="19" y="26"/>
                        <a:pt x="15" y="30"/>
                        <a:pt x="9" y="30"/>
                      </a:cubicBezTo>
                      <a:cubicBezTo>
                        <a:pt x="4" y="30"/>
                        <a:pt x="0" y="26"/>
                        <a:pt x="0" y="20"/>
                      </a:cubicBezTo>
                      <a:cubicBezTo>
                        <a:pt x="0" y="15"/>
                        <a:pt x="9" y="0"/>
                        <a:pt x="9" y="0"/>
                      </a:cubicBezTo>
                      <a:cubicBezTo>
                        <a:pt x="9" y="0"/>
                        <a:pt x="19" y="15"/>
                        <a:pt x="19" y="20"/>
                      </a:cubicBez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5" name="Oval 175"/>
                <p:cNvSpPr>
                  <a:spLocks noChangeArrowheads="1"/>
                </p:cNvSpPr>
                <p:nvPr/>
              </p:nvSpPr>
              <p:spPr bwMode="auto">
                <a:xfrm>
                  <a:off x="4073526" y="3196547"/>
                  <a:ext cx="50800" cy="50800"/>
                </a:xfrm>
                <a:prstGeom prst="ellipse">
                  <a:avLst/>
                </a:pr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6" name="Oval 176"/>
                <p:cNvSpPr>
                  <a:spLocks noChangeArrowheads="1"/>
                </p:cNvSpPr>
                <p:nvPr/>
              </p:nvSpPr>
              <p:spPr bwMode="auto">
                <a:xfrm>
                  <a:off x="3806826" y="3849010"/>
                  <a:ext cx="50800" cy="53975"/>
                </a:xfrm>
                <a:prstGeom prst="ellipse">
                  <a:avLst/>
                </a:pr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7" name="Freeform 177"/>
                <p:cNvSpPr>
                  <a:spLocks noEditPoints="1"/>
                </p:cNvSpPr>
                <p:nvPr/>
              </p:nvSpPr>
              <p:spPr bwMode="auto">
                <a:xfrm>
                  <a:off x="3663951" y="3444197"/>
                  <a:ext cx="311150" cy="312737"/>
                </a:xfrm>
                <a:custGeom>
                  <a:avLst/>
                  <a:gdLst/>
                  <a:ahLst/>
                  <a:cxnLst>
                    <a:cxn ang="0">
                      <a:pos x="39" y="97"/>
                    </a:cxn>
                    <a:cxn ang="0">
                      <a:pos x="35" y="82"/>
                    </a:cxn>
                    <a:cxn ang="0">
                      <a:pos x="13" y="83"/>
                    </a:cxn>
                    <a:cxn ang="0">
                      <a:pos x="18" y="68"/>
                    </a:cxn>
                    <a:cxn ang="0">
                      <a:pos x="0" y="55"/>
                    </a:cxn>
                    <a:cxn ang="0">
                      <a:pos x="13" y="48"/>
                    </a:cxn>
                    <a:cxn ang="0">
                      <a:pos x="0" y="39"/>
                    </a:cxn>
                    <a:cxn ang="0">
                      <a:pos x="20" y="28"/>
                    </a:cxn>
                    <a:cxn ang="0">
                      <a:pos x="16" y="13"/>
                    </a:cxn>
                    <a:cxn ang="0">
                      <a:pos x="38" y="15"/>
                    </a:cxn>
                    <a:cxn ang="0">
                      <a:pos x="44" y="0"/>
                    </a:cxn>
                    <a:cxn ang="0">
                      <a:pos x="60" y="16"/>
                    </a:cxn>
                    <a:cxn ang="0">
                      <a:pos x="74" y="7"/>
                    </a:cxn>
                    <a:cxn ang="0">
                      <a:pos x="78" y="28"/>
                    </a:cxn>
                    <a:cxn ang="0">
                      <a:pos x="94" y="29"/>
                    </a:cxn>
                    <a:cxn ang="0">
                      <a:pos x="84" y="49"/>
                    </a:cxn>
                    <a:cxn ang="0">
                      <a:pos x="84" y="52"/>
                    </a:cxn>
                    <a:cxn ang="0">
                      <a:pos x="92" y="72"/>
                    </a:cxn>
                    <a:cxn ang="0">
                      <a:pos x="76" y="72"/>
                    </a:cxn>
                    <a:cxn ang="0">
                      <a:pos x="70" y="93"/>
                    </a:cxn>
                    <a:cxn ang="0">
                      <a:pos x="57" y="83"/>
                    </a:cxn>
                    <a:cxn ang="0">
                      <a:pos x="44" y="92"/>
                    </a:cxn>
                    <a:cxn ang="0">
                      <a:pos x="53" y="79"/>
                    </a:cxn>
                    <a:cxn ang="0">
                      <a:pos x="59" y="77"/>
                    </a:cxn>
                    <a:cxn ang="0">
                      <a:pos x="70" y="87"/>
                    </a:cxn>
                    <a:cxn ang="0">
                      <a:pos x="70" y="71"/>
                    </a:cxn>
                    <a:cxn ang="0">
                      <a:pos x="74" y="66"/>
                    </a:cxn>
                    <a:cxn ang="0">
                      <a:pos x="89" y="67"/>
                    </a:cxn>
                    <a:cxn ang="0">
                      <a:pos x="79" y="54"/>
                    </a:cxn>
                    <a:cxn ang="0">
                      <a:pos x="79" y="50"/>
                    </a:cxn>
                    <a:cxn ang="0">
                      <a:pos x="79" y="46"/>
                    </a:cxn>
                    <a:cxn ang="0">
                      <a:pos x="90" y="34"/>
                    </a:cxn>
                    <a:cxn ang="0">
                      <a:pos x="76" y="34"/>
                    </a:cxn>
                    <a:cxn ang="0">
                      <a:pos x="72" y="29"/>
                    </a:cxn>
                    <a:cxn ang="0">
                      <a:pos x="74" y="13"/>
                    </a:cxn>
                    <a:cxn ang="0">
                      <a:pos x="62" y="22"/>
                    </a:cxn>
                    <a:cxn ang="0">
                      <a:pos x="56" y="19"/>
                    </a:cxn>
                    <a:cxn ang="0">
                      <a:pos x="48" y="5"/>
                    </a:cxn>
                    <a:cxn ang="0">
                      <a:pos x="43" y="19"/>
                    </a:cxn>
                    <a:cxn ang="0">
                      <a:pos x="37" y="21"/>
                    </a:cxn>
                    <a:cxn ang="0">
                      <a:pos x="22" y="15"/>
                    </a:cxn>
                    <a:cxn ang="0">
                      <a:pos x="26" y="28"/>
                    </a:cxn>
                    <a:cxn ang="0">
                      <a:pos x="22" y="34"/>
                    </a:cxn>
                    <a:cxn ang="0">
                      <a:pos x="6" y="37"/>
                    </a:cxn>
                    <a:cxn ang="0">
                      <a:pos x="18" y="45"/>
                    </a:cxn>
                    <a:cxn ang="0">
                      <a:pos x="18" y="50"/>
                    </a:cxn>
                    <a:cxn ang="0">
                      <a:pos x="6" y="58"/>
                    </a:cxn>
                    <a:cxn ang="0">
                      <a:pos x="21" y="62"/>
                    </a:cxn>
                    <a:cxn ang="0">
                      <a:pos x="25" y="68"/>
                    </a:cxn>
                    <a:cxn ang="0">
                      <a:pos x="19" y="81"/>
                    </a:cxn>
                    <a:cxn ang="0">
                      <a:pos x="34" y="76"/>
                    </a:cxn>
                    <a:cxn ang="0">
                      <a:pos x="40" y="78"/>
                    </a:cxn>
                    <a:cxn ang="0">
                      <a:pos x="44" y="92"/>
                    </a:cxn>
                  </a:cxnLst>
                  <a:rect l="0" t="0" r="r" b="b"/>
                  <a:pathLst>
                    <a:path w="98" h="98">
                      <a:moveTo>
                        <a:pt x="54" y="98"/>
                      </a:move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7" y="83"/>
                        <a:pt x="37" y="83"/>
                        <a:pt x="37" y="83"/>
                      </a:cubicBezTo>
                      <a:cubicBezTo>
                        <a:pt x="37" y="82"/>
                        <a:pt x="36" y="82"/>
                        <a:pt x="35" y="82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19" y="69"/>
                        <a:pt x="19" y="68"/>
                        <a:pt x="18" y="68"/>
                      </a:cubicBezTo>
                      <a:cubicBezTo>
                        <a:pt x="3" y="69"/>
                        <a:pt x="3" y="69"/>
                        <a:pt x="3" y="69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8"/>
                        <a:pt x="13" y="48"/>
                      </a:cubicBezTo>
                      <a:cubicBezTo>
                        <a:pt x="13" y="47"/>
                        <a:pt x="13" y="47"/>
                        <a:pt x="13" y="46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1" y="28"/>
                        <a:pt x="21" y="27"/>
                        <a:pt x="22" y="26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9" y="15"/>
                        <a:pt x="40" y="15"/>
                        <a:pt x="40" y="15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1" y="16"/>
                        <a:pt x="62" y="16"/>
                        <a:pt x="62" y="16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85" y="15"/>
                        <a:pt x="85" y="15"/>
                        <a:pt x="85" y="15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ubicBezTo>
                        <a:pt x="78" y="29"/>
                        <a:pt x="79" y="30"/>
                        <a:pt x="79" y="30"/>
                      </a:cubicBezTo>
                      <a:cubicBezTo>
                        <a:pt x="94" y="29"/>
                        <a:pt x="94" y="29"/>
                        <a:pt x="94" y="29"/>
                      </a:cubicBezTo>
                      <a:cubicBezTo>
                        <a:pt x="98" y="43"/>
                        <a:pt x="98" y="43"/>
                        <a:pt x="98" y="43"/>
                      </a:cubicBezTo>
                      <a:cubicBezTo>
                        <a:pt x="84" y="49"/>
                        <a:pt x="84" y="49"/>
                        <a:pt x="84" y="49"/>
                      </a:cubicBezTo>
                      <a:cubicBezTo>
                        <a:pt x="84" y="49"/>
                        <a:pt x="84" y="50"/>
                        <a:pt x="84" y="50"/>
                      </a:cubicBezTo>
                      <a:cubicBezTo>
                        <a:pt x="84" y="51"/>
                        <a:pt x="84" y="51"/>
                        <a:pt x="84" y="52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2" y="72"/>
                        <a:pt x="92" y="72"/>
                        <a:pt x="92" y="72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6" y="71"/>
                        <a:pt x="76" y="72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70" y="93"/>
                        <a:pt x="70" y="93"/>
                        <a:pt x="70" y="93"/>
                      </a:cubicBezTo>
                      <a:cubicBezTo>
                        <a:pt x="59" y="83"/>
                        <a:pt x="59" y="83"/>
                        <a:pt x="59" y="83"/>
                      </a:cubicBezTo>
                      <a:cubicBezTo>
                        <a:pt x="59" y="83"/>
                        <a:pt x="58" y="83"/>
                        <a:pt x="57" y="83"/>
                      </a:cubicBezTo>
                      <a:lnTo>
                        <a:pt x="54" y="98"/>
                      </a:lnTo>
                      <a:close/>
                      <a:moveTo>
                        <a:pt x="44" y="92"/>
                      </a:move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4" y="79"/>
                        <a:pt x="54" y="79"/>
                        <a:pt x="54" y="79"/>
                      </a:cubicBezTo>
                      <a:cubicBezTo>
                        <a:pt x="56" y="78"/>
                        <a:pt x="58" y="78"/>
                        <a:pt x="59" y="77"/>
                      </a:cubicBezTo>
                      <a:cubicBezTo>
                        <a:pt x="61" y="77"/>
                        <a:pt x="61" y="77"/>
                        <a:pt x="61" y="7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5" y="83"/>
                        <a:pt x="75" y="83"/>
                        <a:pt x="75" y="83"/>
                      </a:cubicBezTo>
                      <a:cubicBezTo>
                        <a:pt x="70" y="71"/>
                        <a:pt x="70" y="71"/>
                        <a:pt x="70" y="71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2" y="68"/>
                        <a:pt x="73" y="67"/>
                        <a:pt x="74" y="66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89" y="67"/>
                        <a:pt x="89" y="67"/>
                        <a:pt x="89" y="67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2"/>
                        <a:pt x="79" y="51"/>
                        <a:pt x="79" y="50"/>
                      </a:cubicBezTo>
                      <a:cubicBezTo>
                        <a:pt x="79" y="49"/>
                        <a:pt x="79" y="48"/>
                        <a:pt x="79" y="48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92" y="40"/>
                        <a:pt x="92" y="40"/>
                        <a:pt x="92" y="40"/>
                      </a:cubicBezTo>
                      <a:cubicBezTo>
                        <a:pt x="90" y="34"/>
                        <a:pt x="90" y="34"/>
                        <a:pt x="90" y="34"/>
                      </a:cubicBezTo>
                      <a:cubicBezTo>
                        <a:pt x="76" y="36"/>
                        <a:pt x="76" y="36"/>
                        <a:pt x="76" y="36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5" y="33"/>
                        <a:pt x="74" y="31"/>
                        <a:pt x="73" y="30"/>
                      </a:cubicBezTo>
                      <a:cubicBezTo>
                        <a:pt x="72" y="29"/>
                        <a:pt x="72" y="29"/>
                        <a:pt x="72" y="29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4" y="13"/>
                        <a:pt x="74" y="13"/>
                        <a:pt x="74" y="13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0" y="21"/>
                        <a:pt x="59" y="20"/>
                        <a:pt x="57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1" y="20"/>
                        <a:pt x="40" y="20"/>
                        <a:pt x="38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30"/>
                        <a:pt x="24" y="31"/>
                        <a:pt x="23" y="32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8" y="46"/>
                        <a:pt x="18" y="47"/>
                        <a:pt x="18" y="48"/>
                      </a:cubicBezTo>
                      <a:cubicBezTo>
                        <a:pt x="18" y="49"/>
                        <a:pt x="18" y="50"/>
                        <a:pt x="18" y="50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6" y="58"/>
                        <a:pt x="6" y="58"/>
                        <a:pt x="6" y="58"/>
                      </a:cubicBezTo>
                      <a:cubicBezTo>
                        <a:pt x="7" y="64"/>
                        <a:pt x="7" y="64"/>
                        <a:pt x="7" y="64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3" y="65"/>
                        <a:pt x="24" y="67"/>
                        <a:pt x="25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7" y="77"/>
                        <a:pt x="39" y="78"/>
                        <a:pt x="40" y="78"/>
                      </a:cubicBezTo>
                      <a:cubicBezTo>
                        <a:pt x="42" y="79"/>
                        <a:pt x="42" y="79"/>
                        <a:pt x="42" y="79"/>
                      </a:cubicBezTo>
                      <a:lnTo>
                        <a:pt x="44" y="92"/>
                      </a:ln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8" name="Freeform 178"/>
                <p:cNvSpPr>
                  <a:spLocks noEditPoints="1"/>
                </p:cNvSpPr>
                <p:nvPr/>
              </p:nvSpPr>
              <p:spPr bwMode="auto">
                <a:xfrm>
                  <a:off x="3325813" y="2958422"/>
                  <a:ext cx="1117600" cy="1081087"/>
                </a:xfrm>
                <a:custGeom>
                  <a:avLst/>
                  <a:gdLst/>
                  <a:ahLst/>
                  <a:cxnLst>
                    <a:cxn ang="0">
                      <a:pos x="340" y="0"/>
                    </a:cxn>
                    <a:cxn ang="0">
                      <a:pos x="233" y="29"/>
                    </a:cxn>
                    <a:cxn ang="0">
                      <a:pos x="190" y="47"/>
                    </a:cxn>
                    <a:cxn ang="0">
                      <a:pos x="165" y="60"/>
                    </a:cxn>
                    <a:cxn ang="0">
                      <a:pos x="148" y="22"/>
                    </a:cxn>
                    <a:cxn ang="0">
                      <a:pos x="131" y="64"/>
                    </a:cxn>
                    <a:cxn ang="0">
                      <a:pos x="102" y="110"/>
                    </a:cxn>
                    <a:cxn ang="0">
                      <a:pos x="68" y="51"/>
                    </a:cxn>
                    <a:cxn ang="0">
                      <a:pos x="0" y="89"/>
                    </a:cxn>
                    <a:cxn ang="0">
                      <a:pos x="32" y="166"/>
                    </a:cxn>
                    <a:cxn ang="0">
                      <a:pos x="71" y="208"/>
                    </a:cxn>
                    <a:cxn ang="0">
                      <a:pos x="64" y="173"/>
                    </a:cxn>
                    <a:cxn ang="0">
                      <a:pos x="22" y="147"/>
                    </a:cxn>
                    <a:cxn ang="0">
                      <a:pos x="48" y="82"/>
                    </a:cxn>
                    <a:cxn ang="0">
                      <a:pos x="87" y="44"/>
                    </a:cxn>
                    <a:cxn ang="0">
                      <a:pos x="116" y="108"/>
                    </a:cxn>
                    <a:cxn ang="0">
                      <a:pos x="142" y="67"/>
                    </a:cxn>
                    <a:cxn ang="0">
                      <a:pos x="152" y="60"/>
                    </a:cxn>
                    <a:cxn ang="0">
                      <a:pos x="177" y="11"/>
                    </a:cxn>
                    <a:cxn ang="0">
                      <a:pos x="193" y="56"/>
                    </a:cxn>
                    <a:cxn ang="0">
                      <a:pos x="244" y="22"/>
                    </a:cxn>
                    <a:cxn ang="0">
                      <a:pos x="346" y="12"/>
                    </a:cxn>
                    <a:cxn ang="0">
                      <a:pos x="323" y="90"/>
                    </a:cxn>
                    <a:cxn ang="0">
                      <a:pos x="336" y="113"/>
                    </a:cxn>
                    <a:cxn ang="0">
                      <a:pos x="291" y="181"/>
                    </a:cxn>
                    <a:cxn ang="0">
                      <a:pos x="277" y="165"/>
                    </a:cxn>
                    <a:cxn ang="0">
                      <a:pos x="250" y="165"/>
                    </a:cxn>
                    <a:cxn ang="0">
                      <a:pos x="241" y="189"/>
                    </a:cxn>
                    <a:cxn ang="0">
                      <a:pos x="212" y="136"/>
                    </a:cxn>
                    <a:cxn ang="0">
                      <a:pos x="200" y="174"/>
                    </a:cxn>
                    <a:cxn ang="0">
                      <a:pos x="218" y="139"/>
                    </a:cxn>
                    <a:cxn ang="0">
                      <a:pos x="245" y="196"/>
                    </a:cxn>
                    <a:cxn ang="0">
                      <a:pos x="268" y="162"/>
                    </a:cxn>
                    <a:cxn ang="0">
                      <a:pos x="291" y="187"/>
                    </a:cxn>
                    <a:cxn ang="0">
                      <a:pos x="307" y="195"/>
                    </a:cxn>
                    <a:cxn ang="0">
                      <a:pos x="313" y="232"/>
                    </a:cxn>
                    <a:cxn ang="0">
                      <a:pos x="327" y="207"/>
                    </a:cxn>
                    <a:cxn ang="0">
                      <a:pos x="347" y="290"/>
                    </a:cxn>
                    <a:cxn ang="0">
                      <a:pos x="336" y="288"/>
                    </a:cxn>
                    <a:cxn ang="0">
                      <a:pos x="294" y="298"/>
                    </a:cxn>
                    <a:cxn ang="0">
                      <a:pos x="300" y="319"/>
                    </a:cxn>
                    <a:cxn ang="0">
                      <a:pos x="249" y="330"/>
                    </a:cxn>
                    <a:cxn ang="0">
                      <a:pos x="217" y="315"/>
                    </a:cxn>
                    <a:cxn ang="0">
                      <a:pos x="187" y="309"/>
                    </a:cxn>
                    <a:cxn ang="0">
                      <a:pos x="149" y="266"/>
                    </a:cxn>
                    <a:cxn ang="0">
                      <a:pos x="137" y="253"/>
                    </a:cxn>
                    <a:cxn ang="0">
                      <a:pos x="155" y="273"/>
                    </a:cxn>
                    <a:cxn ang="0">
                      <a:pos x="206" y="314"/>
                    </a:cxn>
                    <a:cxn ang="0">
                      <a:pos x="245" y="330"/>
                    </a:cxn>
                    <a:cxn ang="0">
                      <a:pos x="351" y="274"/>
                    </a:cxn>
                    <a:cxn ang="0">
                      <a:pos x="321" y="211"/>
                    </a:cxn>
                    <a:cxn ang="0">
                      <a:pos x="313" y="228"/>
                    </a:cxn>
                    <a:cxn ang="0">
                      <a:pos x="296" y="184"/>
                    </a:cxn>
                    <a:cxn ang="0">
                      <a:pos x="336" y="118"/>
                    </a:cxn>
                    <a:cxn ang="0">
                      <a:pos x="327" y="90"/>
                    </a:cxn>
                    <a:cxn ang="0">
                      <a:pos x="343" y="336"/>
                    </a:cxn>
                    <a:cxn ang="0">
                      <a:pos x="300" y="323"/>
                    </a:cxn>
                    <a:cxn ang="0">
                      <a:pos x="291" y="308"/>
                    </a:cxn>
                    <a:cxn ang="0">
                      <a:pos x="330" y="288"/>
                    </a:cxn>
                    <a:cxn ang="0">
                      <a:pos x="344" y="297"/>
                    </a:cxn>
                  </a:cxnLst>
                  <a:rect l="0" t="0" r="r" b="b"/>
                  <a:pathLst>
                    <a:path w="351" h="340">
                      <a:moveTo>
                        <a:pt x="334" y="71"/>
                      </a:moveTo>
                      <a:cubicBezTo>
                        <a:pt x="334" y="71"/>
                        <a:pt x="348" y="71"/>
                        <a:pt x="346" y="71"/>
                      </a:cubicBezTo>
                      <a:cubicBezTo>
                        <a:pt x="350" y="71"/>
                        <a:pt x="351" y="66"/>
                        <a:pt x="351" y="66"/>
                      </a:cubicBezTo>
                      <a:cubicBezTo>
                        <a:pt x="351" y="12"/>
                        <a:pt x="351" y="12"/>
                        <a:pt x="351" y="12"/>
                      </a:cubicBezTo>
                      <a:cubicBezTo>
                        <a:pt x="351" y="5"/>
                        <a:pt x="346" y="0"/>
                        <a:pt x="340" y="0"/>
                      </a:cubicBezTo>
                      <a:cubicBezTo>
                        <a:pt x="310" y="0"/>
                        <a:pt x="310" y="0"/>
                        <a:pt x="310" y="0"/>
                      </a:cubicBezTo>
                      <a:cubicBezTo>
                        <a:pt x="305" y="0"/>
                        <a:pt x="299" y="1"/>
                        <a:pt x="299" y="11"/>
                      </a:cubicBezTo>
                      <a:cubicBezTo>
                        <a:pt x="298" y="17"/>
                        <a:pt x="294" y="17"/>
                        <a:pt x="294" y="17"/>
                      </a:cubicBezTo>
                      <a:cubicBezTo>
                        <a:pt x="244" y="17"/>
                        <a:pt x="244" y="17"/>
                        <a:pt x="244" y="17"/>
                      </a:cubicBezTo>
                      <a:cubicBezTo>
                        <a:pt x="238" y="17"/>
                        <a:pt x="233" y="23"/>
                        <a:pt x="233" y="29"/>
                      </a:cubicBezTo>
                      <a:cubicBezTo>
                        <a:pt x="233" y="30"/>
                        <a:pt x="232" y="42"/>
                        <a:pt x="233" y="46"/>
                      </a:cubicBezTo>
                      <a:cubicBezTo>
                        <a:pt x="233" y="50"/>
                        <a:pt x="230" y="50"/>
                        <a:pt x="229" y="51"/>
                      </a:cubicBezTo>
                      <a:cubicBezTo>
                        <a:pt x="204" y="51"/>
                        <a:pt x="204" y="51"/>
                        <a:pt x="204" y="51"/>
                      </a:cubicBezTo>
                      <a:cubicBezTo>
                        <a:pt x="199" y="51"/>
                        <a:pt x="194" y="51"/>
                        <a:pt x="192" y="51"/>
                      </a:cubicBezTo>
                      <a:cubicBezTo>
                        <a:pt x="190" y="51"/>
                        <a:pt x="190" y="48"/>
                        <a:pt x="190" y="47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2"/>
                        <a:pt x="185" y="6"/>
                        <a:pt x="178" y="6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1" y="6"/>
                        <a:pt x="165" y="12"/>
                        <a:pt x="165" y="18"/>
                      </a:cubicBezTo>
                      <a:cubicBezTo>
                        <a:pt x="165" y="60"/>
                        <a:pt x="165" y="60"/>
                        <a:pt x="165" y="60"/>
                      </a:cubicBezTo>
                      <a:cubicBezTo>
                        <a:pt x="165" y="60"/>
                        <a:pt x="165" y="64"/>
                        <a:pt x="164" y="64"/>
                      </a:cubicBezTo>
                      <a:cubicBezTo>
                        <a:pt x="162" y="64"/>
                        <a:pt x="161" y="64"/>
                        <a:pt x="160" y="64"/>
                      </a:cubicBezTo>
                      <a:cubicBezTo>
                        <a:pt x="157" y="63"/>
                        <a:pt x="157" y="60"/>
                        <a:pt x="157" y="60"/>
                      </a:cubicBezTo>
                      <a:cubicBezTo>
                        <a:pt x="157" y="31"/>
                        <a:pt x="157" y="31"/>
                        <a:pt x="157" y="31"/>
                      </a:cubicBezTo>
                      <a:cubicBezTo>
                        <a:pt x="157" y="26"/>
                        <a:pt x="153" y="22"/>
                        <a:pt x="148" y="22"/>
                      </a:cubicBezTo>
                      <a:cubicBezTo>
                        <a:pt x="143" y="22"/>
                        <a:pt x="139" y="26"/>
                        <a:pt x="139" y="31"/>
                      </a:cubicBezTo>
                      <a:cubicBezTo>
                        <a:pt x="139" y="60"/>
                        <a:pt x="139" y="60"/>
                        <a:pt x="139" y="60"/>
                      </a:cubicBezTo>
                      <a:cubicBezTo>
                        <a:pt x="139" y="61"/>
                        <a:pt x="139" y="63"/>
                        <a:pt x="138" y="63"/>
                      </a:cubicBezTo>
                      <a:cubicBezTo>
                        <a:pt x="138" y="64"/>
                        <a:pt x="138" y="64"/>
                        <a:pt x="138" y="64"/>
                      </a:cubicBezTo>
                      <a:cubicBezTo>
                        <a:pt x="131" y="64"/>
                        <a:pt x="131" y="64"/>
                        <a:pt x="131" y="64"/>
                      </a:cubicBezTo>
                      <a:cubicBezTo>
                        <a:pt x="123" y="64"/>
                        <a:pt x="123" y="64"/>
                        <a:pt x="123" y="64"/>
                      </a:cubicBezTo>
                      <a:cubicBezTo>
                        <a:pt x="116" y="64"/>
                        <a:pt x="111" y="69"/>
                        <a:pt x="111" y="76"/>
                      </a:cubicBezTo>
                      <a:cubicBezTo>
                        <a:pt x="111" y="106"/>
                        <a:pt x="111" y="106"/>
                        <a:pt x="111" y="106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99" y="106"/>
                        <a:pt x="99" y="106"/>
                        <a:pt x="99" y="106"/>
                      </a:cubicBezTo>
                      <a:cubicBezTo>
                        <a:pt x="99" y="51"/>
                        <a:pt x="99" y="51"/>
                        <a:pt x="99" y="51"/>
                      </a:cubicBezTo>
                      <a:cubicBezTo>
                        <a:pt x="99" y="45"/>
                        <a:pt x="93" y="40"/>
                        <a:pt x="87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3" y="40"/>
                        <a:pt x="68" y="45"/>
                        <a:pt x="68" y="51"/>
                      </a:cubicBezTo>
                      <a:cubicBezTo>
                        <a:pt x="68" y="72"/>
                        <a:pt x="68" y="72"/>
                        <a:pt x="68" y="72"/>
                      </a:cubicBezTo>
                      <a:cubicBezTo>
                        <a:pt x="68" y="72"/>
                        <a:pt x="67" y="77"/>
                        <a:pt x="64" y="77"/>
                      </a:cubicBezTo>
                      <a:cubicBezTo>
                        <a:pt x="63" y="77"/>
                        <a:pt x="60" y="77"/>
                        <a:pt x="48" y="77"/>
                      </a:cubicBezTo>
                      <a:cubicBezTo>
                        <a:pt x="33" y="77"/>
                        <a:pt x="12" y="77"/>
                        <a:pt x="12" y="77"/>
                      </a:cubicBezTo>
                      <a:cubicBezTo>
                        <a:pt x="6" y="77"/>
                        <a:pt x="0" y="82"/>
                        <a:pt x="0" y="89"/>
                      </a:cubicBezTo>
                      <a:cubicBezTo>
                        <a:pt x="0" y="136"/>
                        <a:pt x="0" y="136"/>
                        <a:pt x="0" y="136"/>
                      </a:cubicBezTo>
                      <a:cubicBezTo>
                        <a:pt x="0" y="142"/>
                        <a:pt x="2" y="148"/>
                        <a:pt x="12" y="148"/>
                      </a:cubicBezTo>
                      <a:cubicBezTo>
                        <a:pt x="15" y="148"/>
                        <a:pt x="17" y="149"/>
                        <a:pt x="19" y="150"/>
                      </a:cubicBezTo>
                      <a:cubicBezTo>
                        <a:pt x="20" y="152"/>
                        <a:pt x="20" y="154"/>
                        <a:pt x="20" y="154"/>
                      </a:cubicBezTo>
                      <a:cubicBezTo>
                        <a:pt x="20" y="160"/>
                        <a:pt x="25" y="166"/>
                        <a:pt x="32" y="166"/>
                      </a:cubicBezTo>
                      <a:cubicBezTo>
                        <a:pt x="32" y="166"/>
                        <a:pt x="48" y="166"/>
                        <a:pt x="54" y="166"/>
                      </a:cubicBezTo>
                      <a:cubicBezTo>
                        <a:pt x="55" y="166"/>
                        <a:pt x="57" y="166"/>
                        <a:pt x="57" y="167"/>
                      </a:cubicBezTo>
                      <a:cubicBezTo>
                        <a:pt x="59" y="169"/>
                        <a:pt x="59" y="172"/>
                        <a:pt x="59" y="173"/>
                      </a:cubicBezTo>
                      <a:cubicBezTo>
                        <a:pt x="59" y="196"/>
                        <a:pt x="59" y="196"/>
                        <a:pt x="59" y="196"/>
                      </a:cubicBezTo>
                      <a:cubicBezTo>
                        <a:pt x="59" y="202"/>
                        <a:pt x="64" y="208"/>
                        <a:pt x="71" y="208"/>
                      </a:cubicBezTo>
                      <a:cubicBezTo>
                        <a:pt x="102" y="208"/>
                        <a:pt x="102" y="208"/>
                        <a:pt x="102" y="208"/>
                      </a:cubicBezTo>
                      <a:cubicBezTo>
                        <a:pt x="102" y="203"/>
                        <a:pt x="102" y="203"/>
                        <a:pt x="102" y="203"/>
                      </a:cubicBezTo>
                      <a:cubicBezTo>
                        <a:pt x="71" y="203"/>
                        <a:pt x="71" y="203"/>
                        <a:pt x="71" y="203"/>
                      </a:cubicBezTo>
                      <a:cubicBezTo>
                        <a:pt x="67" y="203"/>
                        <a:pt x="64" y="200"/>
                        <a:pt x="64" y="196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67"/>
                        <a:pt x="61" y="164"/>
                      </a:cubicBezTo>
                      <a:cubicBezTo>
                        <a:pt x="59" y="162"/>
                        <a:pt x="57" y="161"/>
                        <a:pt x="54" y="161"/>
                      </a:cubicBezTo>
                      <a:cubicBezTo>
                        <a:pt x="48" y="161"/>
                        <a:pt x="32" y="161"/>
                        <a:pt x="32" y="161"/>
                      </a:cubicBezTo>
                      <a:cubicBezTo>
                        <a:pt x="28" y="161"/>
                        <a:pt x="25" y="158"/>
                        <a:pt x="25" y="154"/>
                      </a:cubicBezTo>
                      <a:cubicBezTo>
                        <a:pt x="25" y="154"/>
                        <a:pt x="25" y="150"/>
                        <a:pt x="22" y="147"/>
                      </a:cubicBezTo>
                      <a:cubicBezTo>
                        <a:pt x="20" y="145"/>
                        <a:pt x="17" y="143"/>
                        <a:pt x="12" y="143"/>
                      </a:cubicBezTo>
                      <a:cubicBezTo>
                        <a:pt x="6" y="143"/>
                        <a:pt x="5" y="141"/>
                        <a:pt x="5" y="136"/>
                      </a:cubicBez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5" y="85"/>
                        <a:pt x="8" y="82"/>
                        <a:pt x="12" y="82"/>
                      </a:cubicBezTo>
                      <a:cubicBezTo>
                        <a:pt x="12" y="82"/>
                        <a:pt x="33" y="82"/>
                        <a:pt x="48" y="82"/>
                      </a:cubicBezTo>
                      <a:cubicBezTo>
                        <a:pt x="58" y="82"/>
                        <a:pt x="63" y="82"/>
                        <a:pt x="64" y="82"/>
                      </a:cubicBezTo>
                      <a:cubicBezTo>
                        <a:pt x="69" y="82"/>
                        <a:pt x="72" y="76"/>
                        <a:pt x="73" y="73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48"/>
                        <a:pt x="76" y="44"/>
                        <a:pt x="79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91" y="44"/>
                        <a:pt x="94" y="48"/>
                        <a:pt x="94" y="51"/>
                      </a:cubicBezTo>
                      <a:cubicBezTo>
                        <a:pt x="94" y="108"/>
                        <a:pt x="94" y="108"/>
                        <a:pt x="94" y="108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10" y="115"/>
                        <a:pt x="110" y="115"/>
                        <a:pt x="110" y="115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76"/>
                        <a:pt x="116" y="76"/>
                        <a:pt x="116" y="76"/>
                      </a:cubicBezTo>
                      <a:cubicBezTo>
                        <a:pt x="116" y="72"/>
                        <a:pt x="119" y="69"/>
                        <a:pt x="123" y="69"/>
                      </a:cubicBezTo>
                      <a:cubicBezTo>
                        <a:pt x="131" y="69"/>
                        <a:pt x="131" y="69"/>
                        <a:pt x="131" y="69"/>
                      </a:cubicBezTo>
                      <a:cubicBezTo>
                        <a:pt x="138" y="69"/>
                        <a:pt x="138" y="69"/>
                        <a:pt x="138" y="69"/>
                      </a:cubicBezTo>
                      <a:cubicBezTo>
                        <a:pt x="139" y="69"/>
                        <a:pt x="141" y="68"/>
                        <a:pt x="142" y="67"/>
                      </a:cubicBezTo>
                      <a:cubicBezTo>
                        <a:pt x="144" y="64"/>
                        <a:pt x="144" y="61"/>
                        <a:pt x="144" y="60"/>
                      </a:cubicBezTo>
                      <a:cubicBezTo>
                        <a:pt x="144" y="31"/>
                        <a:pt x="144" y="31"/>
                        <a:pt x="144" y="31"/>
                      </a:cubicBezTo>
                      <a:cubicBezTo>
                        <a:pt x="144" y="29"/>
                        <a:pt x="146" y="27"/>
                        <a:pt x="148" y="27"/>
                      </a:cubicBezTo>
                      <a:cubicBezTo>
                        <a:pt x="151" y="27"/>
                        <a:pt x="152" y="29"/>
                        <a:pt x="152" y="31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3"/>
                        <a:pt x="154" y="67"/>
                        <a:pt x="159" y="69"/>
                      </a:cubicBezTo>
                      <a:cubicBezTo>
                        <a:pt x="161" y="69"/>
                        <a:pt x="162" y="69"/>
                        <a:pt x="164" y="69"/>
                      </a:cubicBezTo>
                      <a:cubicBezTo>
                        <a:pt x="169" y="68"/>
                        <a:pt x="170" y="63"/>
                        <a:pt x="170" y="60"/>
                      </a:cubicBezTo>
                      <a:cubicBezTo>
                        <a:pt x="170" y="18"/>
                        <a:pt x="170" y="18"/>
                        <a:pt x="170" y="18"/>
                      </a:cubicBezTo>
                      <a:cubicBezTo>
                        <a:pt x="170" y="15"/>
                        <a:pt x="173" y="11"/>
                        <a:pt x="177" y="11"/>
                      </a:cubicBezTo>
                      <a:cubicBezTo>
                        <a:pt x="178" y="11"/>
                        <a:pt x="178" y="11"/>
                        <a:pt x="178" y="11"/>
                      </a:cubicBezTo>
                      <a:cubicBezTo>
                        <a:pt x="182" y="11"/>
                        <a:pt x="185" y="15"/>
                        <a:pt x="185" y="18"/>
                      </a:cubicBezTo>
                      <a:cubicBezTo>
                        <a:pt x="185" y="47"/>
                        <a:pt x="185" y="47"/>
                        <a:pt x="185" y="47"/>
                      </a:cubicBezTo>
                      <a:cubicBezTo>
                        <a:pt x="185" y="51"/>
                        <a:pt x="187" y="56"/>
                        <a:pt x="193" y="56"/>
                      </a:cubicBezTo>
                      <a:cubicBezTo>
                        <a:pt x="193" y="56"/>
                        <a:pt x="193" y="56"/>
                        <a:pt x="193" y="56"/>
                      </a:cubicBezTo>
                      <a:cubicBezTo>
                        <a:pt x="194" y="56"/>
                        <a:pt x="199" y="55"/>
                        <a:pt x="204" y="55"/>
                      </a:cubicBezTo>
                      <a:cubicBezTo>
                        <a:pt x="229" y="56"/>
                        <a:pt x="229" y="56"/>
                        <a:pt x="229" y="56"/>
                      </a:cubicBezTo>
                      <a:cubicBezTo>
                        <a:pt x="232" y="55"/>
                        <a:pt x="237" y="53"/>
                        <a:pt x="238" y="46"/>
                      </a:cubicBezTo>
                      <a:cubicBezTo>
                        <a:pt x="237" y="42"/>
                        <a:pt x="238" y="30"/>
                        <a:pt x="238" y="29"/>
                      </a:cubicBezTo>
                      <a:cubicBezTo>
                        <a:pt x="238" y="26"/>
                        <a:pt x="241" y="22"/>
                        <a:pt x="244" y="22"/>
                      </a:cubicBezTo>
                      <a:cubicBezTo>
                        <a:pt x="294" y="22"/>
                        <a:pt x="294" y="22"/>
                        <a:pt x="294" y="22"/>
                      </a:cubicBezTo>
                      <a:cubicBezTo>
                        <a:pt x="296" y="22"/>
                        <a:pt x="302" y="20"/>
                        <a:pt x="304" y="12"/>
                      </a:cubicBezTo>
                      <a:cubicBezTo>
                        <a:pt x="304" y="5"/>
                        <a:pt x="306" y="5"/>
                        <a:pt x="310" y="5"/>
                      </a:cubicBezTo>
                      <a:cubicBezTo>
                        <a:pt x="340" y="5"/>
                        <a:pt x="340" y="5"/>
                        <a:pt x="340" y="5"/>
                      </a:cubicBezTo>
                      <a:cubicBezTo>
                        <a:pt x="343" y="5"/>
                        <a:pt x="346" y="8"/>
                        <a:pt x="346" y="12"/>
                      </a:cubicBezTo>
                      <a:cubicBezTo>
                        <a:pt x="346" y="62"/>
                        <a:pt x="346" y="62"/>
                        <a:pt x="346" y="62"/>
                      </a:cubicBezTo>
                      <a:cubicBezTo>
                        <a:pt x="346" y="62"/>
                        <a:pt x="346" y="66"/>
                        <a:pt x="343" y="66"/>
                      </a:cubicBezTo>
                      <a:cubicBezTo>
                        <a:pt x="337" y="66"/>
                        <a:pt x="334" y="66"/>
                        <a:pt x="334" y="66"/>
                      </a:cubicBezTo>
                      <a:cubicBezTo>
                        <a:pt x="328" y="66"/>
                        <a:pt x="323" y="71"/>
                        <a:pt x="323" y="78"/>
                      </a:cubicBezTo>
                      <a:cubicBezTo>
                        <a:pt x="323" y="90"/>
                        <a:pt x="323" y="90"/>
                        <a:pt x="323" y="90"/>
                      </a:cubicBezTo>
                      <a:cubicBezTo>
                        <a:pt x="323" y="96"/>
                        <a:pt x="328" y="102"/>
                        <a:pt x="334" y="102"/>
                      </a:cubicBezTo>
                      <a:cubicBezTo>
                        <a:pt x="336" y="102"/>
                        <a:pt x="336" y="102"/>
                        <a:pt x="336" y="102"/>
                      </a:cubicBezTo>
                      <a:cubicBezTo>
                        <a:pt x="336" y="102"/>
                        <a:pt x="336" y="102"/>
                        <a:pt x="336" y="102"/>
                      </a:cubicBezTo>
                      <a:cubicBezTo>
                        <a:pt x="339" y="102"/>
                        <a:pt x="342" y="104"/>
                        <a:pt x="342" y="107"/>
                      </a:cubicBezTo>
                      <a:cubicBezTo>
                        <a:pt x="342" y="110"/>
                        <a:pt x="339" y="113"/>
                        <a:pt x="336" y="113"/>
                      </a:cubicBezTo>
                      <a:cubicBezTo>
                        <a:pt x="321" y="113"/>
                        <a:pt x="321" y="113"/>
                        <a:pt x="321" y="113"/>
                      </a:cubicBezTo>
                      <a:cubicBezTo>
                        <a:pt x="321" y="113"/>
                        <a:pt x="321" y="113"/>
                        <a:pt x="321" y="113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296" y="113"/>
                        <a:pt x="291" y="117"/>
                        <a:pt x="291" y="123"/>
                      </a:cubicBezTo>
                      <a:cubicBezTo>
                        <a:pt x="291" y="181"/>
                        <a:pt x="291" y="181"/>
                        <a:pt x="291" y="181"/>
                      </a:cubicBezTo>
                      <a:cubicBezTo>
                        <a:pt x="278" y="181"/>
                        <a:pt x="278" y="181"/>
                        <a:pt x="278" y="181"/>
                      </a:cubicBezTo>
                      <a:cubicBezTo>
                        <a:pt x="278" y="181"/>
                        <a:pt x="278" y="181"/>
                        <a:pt x="277" y="181"/>
                      </a:cubicBezTo>
                      <a:cubicBezTo>
                        <a:pt x="277" y="171"/>
                        <a:pt x="277" y="171"/>
                        <a:pt x="277" y="171"/>
                      </a:cubicBezTo>
                      <a:cubicBezTo>
                        <a:pt x="278" y="171"/>
                        <a:pt x="278" y="171"/>
                        <a:pt x="278" y="171"/>
                      </a:cubicBezTo>
                      <a:cubicBezTo>
                        <a:pt x="277" y="165"/>
                        <a:pt x="277" y="165"/>
                        <a:pt x="277" y="165"/>
                      </a:cubicBezTo>
                      <a:cubicBezTo>
                        <a:pt x="277" y="165"/>
                        <a:pt x="277" y="165"/>
                        <a:pt x="277" y="165"/>
                      </a:cubicBezTo>
                      <a:cubicBezTo>
                        <a:pt x="277" y="165"/>
                        <a:pt x="277" y="165"/>
                        <a:pt x="277" y="165"/>
                      </a:cubicBezTo>
                      <a:cubicBezTo>
                        <a:pt x="277" y="161"/>
                        <a:pt x="273" y="158"/>
                        <a:pt x="268" y="158"/>
                      </a:cubicBezTo>
                      <a:cubicBezTo>
                        <a:pt x="258" y="158"/>
                        <a:pt x="258" y="158"/>
                        <a:pt x="258" y="158"/>
                      </a:cubicBezTo>
                      <a:cubicBezTo>
                        <a:pt x="254" y="158"/>
                        <a:pt x="250" y="161"/>
                        <a:pt x="250" y="165"/>
                      </a:cubicBezTo>
                      <a:cubicBezTo>
                        <a:pt x="250" y="189"/>
                        <a:pt x="250" y="189"/>
                        <a:pt x="250" y="189"/>
                      </a:cubicBezTo>
                      <a:cubicBezTo>
                        <a:pt x="250" y="191"/>
                        <a:pt x="248" y="192"/>
                        <a:pt x="245" y="192"/>
                      </a:cubicBezTo>
                      <a:cubicBezTo>
                        <a:pt x="245" y="192"/>
                        <a:pt x="245" y="192"/>
                        <a:pt x="245" y="192"/>
                      </a:cubicBezTo>
                      <a:cubicBezTo>
                        <a:pt x="244" y="192"/>
                        <a:pt x="243" y="192"/>
                        <a:pt x="242" y="191"/>
                      </a:cubicBezTo>
                      <a:cubicBezTo>
                        <a:pt x="241" y="191"/>
                        <a:pt x="241" y="190"/>
                        <a:pt x="241" y="189"/>
                      </a:cubicBezTo>
                      <a:cubicBezTo>
                        <a:pt x="241" y="142"/>
                        <a:pt x="241" y="142"/>
                        <a:pt x="241" y="142"/>
                      </a:cubicBezTo>
                      <a:cubicBezTo>
                        <a:pt x="241" y="140"/>
                        <a:pt x="240" y="138"/>
                        <a:pt x="238" y="137"/>
                      </a:cubicBezTo>
                      <a:cubicBezTo>
                        <a:pt x="236" y="135"/>
                        <a:pt x="234" y="135"/>
                        <a:pt x="232" y="135"/>
                      </a:cubicBezTo>
                      <a:cubicBezTo>
                        <a:pt x="218" y="135"/>
                        <a:pt x="218" y="135"/>
                        <a:pt x="218" y="135"/>
                      </a:cubicBezTo>
                      <a:cubicBezTo>
                        <a:pt x="216" y="135"/>
                        <a:pt x="214" y="135"/>
                        <a:pt x="212" y="136"/>
                      </a:cubicBezTo>
                      <a:cubicBezTo>
                        <a:pt x="210" y="138"/>
                        <a:pt x="209" y="140"/>
                        <a:pt x="209" y="142"/>
                      </a:cubicBezTo>
                      <a:cubicBezTo>
                        <a:pt x="209" y="168"/>
                        <a:pt x="209" y="168"/>
                        <a:pt x="209" y="168"/>
                      </a:cubicBezTo>
                      <a:cubicBezTo>
                        <a:pt x="209" y="169"/>
                        <a:pt x="207" y="170"/>
                        <a:pt x="205" y="170"/>
                      </a:cubicBezTo>
                      <a:cubicBezTo>
                        <a:pt x="200" y="170"/>
                        <a:pt x="200" y="170"/>
                        <a:pt x="200" y="170"/>
                      </a:cubicBezTo>
                      <a:cubicBezTo>
                        <a:pt x="200" y="174"/>
                        <a:pt x="200" y="174"/>
                        <a:pt x="200" y="174"/>
                      </a:cubicBezTo>
                      <a:cubicBezTo>
                        <a:pt x="205" y="174"/>
                        <a:pt x="205" y="174"/>
                        <a:pt x="205" y="174"/>
                      </a:cubicBezTo>
                      <a:cubicBezTo>
                        <a:pt x="207" y="174"/>
                        <a:pt x="209" y="173"/>
                        <a:pt x="211" y="172"/>
                      </a:cubicBezTo>
                      <a:cubicBezTo>
                        <a:pt x="213" y="171"/>
                        <a:pt x="214" y="170"/>
                        <a:pt x="214" y="168"/>
                      </a:cubicBezTo>
                      <a:cubicBezTo>
                        <a:pt x="214" y="142"/>
                        <a:pt x="214" y="142"/>
                        <a:pt x="214" y="142"/>
                      </a:cubicBezTo>
                      <a:cubicBezTo>
                        <a:pt x="214" y="140"/>
                        <a:pt x="216" y="139"/>
                        <a:pt x="218" y="139"/>
                      </a:cubicBezTo>
                      <a:cubicBezTo>
                        <a:pt x="232" y="139"/>
                        <a:pt x="232" y="139"/>
                        <a:pt x="232" y="139"/>
                      </a:cubicBezTo>
                      <a:cubicBezTo>
                        <a:pt x="234" y="139"/>
                        <a:pt x="236" y="140"/>
                        <a:pt x="236" y="142"/>
                      </a:cubicBezTo>
                      <a:cubicBezTo>
                        <a:pt x="236" y="189"/>
                        <a:pt x="236" y="189"/>
                        <a:pt x="236" y="189"/>
                      </a:cubicBezTo>
                      <a:cubicBezTo>
                        <a:pt x="236" y="193"/>
                        <a:pt x="240" y="196"/>
                        <a:pt x="245" y="196"/>
                      </a:cubicBezTo>
                      <a:cubicBezTo>
                        <a:pt x="245" y="196"/>
                        <a:pt x="245" y="196"/>
                        <a:pt x="245" y="196"/>
                      </a:cubicBezTo>
                      <a:cubicBezTo>
                        <a:pt x="245" y="196"/>
                        <a:pt x="245" y="196"/>
                        <a:pt x="245" y="196"/>
                      </a:cubicBezTo>
                      <a:cubicBezTo>
                        <a:pt x="250" y="196"/>
                        <a:pt x="254" y="193"/>
                        <a:pt x="254" y="189"/>
                      </a:cubicBezTo>
                      <a:cubicBezTo>
                        <a:pt x="254" y="165"/>
                        <a:pt x="254" y="165"/>
                        <a:pt x="254" y="165"/>
                      </a:cubicBezTo>
                      <a:cubicBezTo>
                        <a:pt x="254" y="163"/>
                        <a:pt x="256" y="162"/>
                        <a:pt x="258" y="162"/>
                      </a:cubicBezTo>
                      <a:cubicBezTo>
                        <a:pt x="268" y="162"/>
                        <a:pt x="268" y="162"/>
                        <a:pt x="268" y="162"/>
                      </a:cubicBezTo>
                      <a:cubicBezTo>
                        <a:pt x="270" y="162"/>
                        <a:pt x="272" y="163"/>
                        <a:pt x="272" y="164"/>
                      </a:cubicBezTo>
                      <a:cubicBezTo>
                        <a:pt x="272" y="181"/>
                        <a:pt x="272" y="181"/>
                        <a:pt x="272" y="181"/>
                      </a:cubicBezTo>
                      <a:cubicBezTo>
                        <a:pt x="272" y="183"/>
                        <a:pt x="275" y="185"/>
                        <a:pt x="278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7"/>
                        <a:pt x="291" y="187"/>
                        <a:pt x="291" y="187"/>
                      </a:cubicBezTo>
                      <a:cubicBezTo>
                        <a:pt x="291" y="187"/>
                        <a:pt x="292" y="191"/>
                        <a:pt x="296" y="192"/>
                      </a:cubicBezTo>
                      <a:cubicBezTo>
                        <a:pt x="300" y="192"/>
                        <a:pt x="301" y="192"/>
                        <a:pt x="301" y="192"/>
                      </a:cubicBezTo>
                      <a:cubicBezTo>
                        <a:pt x="301" y="192"/>
                        <a:pt x="301" y="192"/>
                        <a:pt x="301" y="192"/>
                      </a:cubicBezTo>
                      <a:cubicBezTo>
                        <a:pt x="304" y="192"/>
                        <a:pt x="304" y="192"/>
                        <a:pt x="304" y="192"/>
                      </a:cubicBezTo>
                      <a:cubicBezTo>
                        <a:pt x="305" y="192"/>
                        <a:pt x="307" y="193"/>
                        <a:pt x="307" y="195"/>
                      </a:cubicBezTo>
                      <a:cubicBezTo>
                        <a:pt x="307" y="198"/>
                        <a:pt x="307" y="198"/>
                        <a:pt x="307" y="198"/>
                      </a:cubicBezTo>
                      <a:cubicBezTo>
                        <a:pt x="307" y="198"/>
                        <a:pt x="307" y="198"/>
                        <a:pt x="307" y="198"/>
                      </a:cubicBezTo>
                      <a:cubicBezTo>
                        <a:pt x="307" y="225"/>
                        <a:pt x="307" y="225"/>
                        <a:pt x="307" y="225"/>
                      </a:cubicBezTo>
                      <a:cubicBezTo>
                        <a:pt x="307" y="227"/>
                        <a:pt x="307" y="229"/>
                        <a:pt x="309" y="230"/>
                      </a:cubicBezTo>
                      <a:cubicBezTo>
                        <a:pt x="310" y="232"/>
                        <a:pt x="311" y="232"/>
                        <a:pt x="313" y="232"/>
                      </a:cubicBezTo>
                      <a:cubicBezTo>
                        <a:pt x="318" y="232"/>
                        <a:pt x="318" y="232"/>
                        <a:pt x="318" y="232"/>
                      </a:cubicBezTo>
                      <a:cubicBezTo>
                        <a:pt x="322" y="232"/>
                        <a:pt x="324" y="229"/>
                        <a:pt x="324" y="225"/>
                      </a:cubicBezTo>
                      <a:cubicBezTo>
                        <a:pt x="324" y="217"/>
                        <a:pt x="324" y="215"/>
                        <a:pt x="324" y="214"/>
                      </a:cubicBezTo>
                      <a:cubicBezTo>
                        <a:pt x="324" y="211"/>
                        <a:pt x="324" y="211"/>
                        <a:pt x="324" y="211"/>
                      </a:cubicBezTo>
                      <a:cubicBezTo>
                        <a:pt x="324" y="209"/>
                        <a:pt x="326" y="207"/>
                        <a:pt x="327" y="207"/>
                      </a:cubicBezTo>
                      <a:cubicBezTo>
                        <a:pt x="345" y="207"/>
                        <a:pt x="345" y="207"/>
                        <a:pt x="345" y="207"/>
                      </a:cubicBezTo>
                      <a:cubicBezTo>
                        <a:pt x="346" y="207"/>
                        <a:pt x="347" y="209"/>
                        <a:pt x="347" y="211"/>
                      </a:cubicBezTo>
                      <a:cubicBezTo>
                        <a:pt x="347" y="280"/>
                        <a:pt x="347" y="280"/>
                        <a:pt x="347" y="280"/>
                      </a:cubicBezTo>
                      <a:cubicBezTo>
                        <a:pt x="347" y="280"/>
                        <a:pt x="347" y="280"/>
                        <a:pt x="347" y="280"/>
                      </a:cubicBezTo>
                      <a:cubicBezTo>
                        <a:pt x="347" y="290"/>
                        <a:pt x="347" y="290"/>
                        <a:pt x="347" y="290"/>
                      </a:cubicBezTo>
                      <a:cubicBezTo>
                        <a:pt x="347" y="291"/>
                        <a:pt x="347" y="291"/>
                        <a:pt x="347" y="291"/>
                      </a:cubicBezTo>
                      <a:cubicBezTo>
                        <a:pt x="346" y="292"/>
                        <a:pt x="345" y="292"/>
                        <a:pt x="344" y="292"/>
                      </a:cubicBezTo>
                      <a:cubicBezTo>
                        <a:pt x="340" y="292"/>
                        <a:pt x="340" y="292"/>
                        <a:pt x="340" y="292"/>
                      </a:cubicBezTo>
                      <a:cubicBezTo>
                        <a:pt x="338" y="292"/>
                        <a:pt x="336" y="291"/>
                        <a:pt x="336" y="289"/>
                      </a:cubicBezTo>
                      <a:cubicBezTo>
                        <a:pt x="336" y="288"/>
                        <a:pt x="336" y="288"/>
                        <a:pt x="336" y="288"/>
                      </a:cubicBezTo>
                      <a:cubicBezTo>
                        <a:pt x="336" y="285"/>
                        <a:pt x="334" y="283"/>
                        <a:pt x="331" y="283"/>
                      </a:cubicBezTo>
                      <a:cubicBezTo>
                        <a:pt x="328" y="283"/>
                        <a:pt x="326" y="285"/>
                        <a:pt x="326" y="288"/>
                      </a:cubicBezTo>
                      <a:cubicBezTo>
                        <a:pt x="326" y="295"/>
                        <a:pt x="326" y="295"/>
                        <a:pt x="326" y="295"/>
                      </a:cubicBezTo>
                      <a:cubicBezTo>
                        <a:pt x="326" y="297"/>
                        <a:pt x="325" y="298"/>
                        <a:pt x="323" y="298"/>
                      </a:cubicBezTo>
                      <a:cubicBezTo>
                        <a:pt x="294" y="298"/>
                        <a:pt x="294" y="298"/>
                        <a:pt x="294" y="298"/>
                      </a:cubicBezTo>
                      <a:cubicBezTo>
                        <a:pt x="289" y="298"/>
                        <a:pt x="286" y="302"/>
                        <a:pt x="286" y="306"/>
                      </a:cubicBezTo>
                      <a:cubicBezTo>
                        <a:pt x="286" y="310"/>
                        <a:pt x="290" y="313"/>
                        <a:pt x="294" y="313"/>
                      </a:cubicBezTo>
                      <a:cubicBezTo>
                        <a:pt x="300" y="313"/>
                        <a:pt x="300" y="313"/>
                        <a:pt x="300" y="313"/>
                      </a:cubicBezTo>
                      <a:cubicBezTo>
                        <a:pt x="301" y="313"/>
                        <a:pt x="302" y="315"/>
                        <a:pt x="302" y="316"/>
                      </a:cubicBezTo>
                      <a:cubicBezTo>
                        <a:pt x="302" y="317"/>
                        <a:pt x="301" y="319"/>
                        <a:pt x="300" y="319"/>
                      </a:cubicBezTo>
                      <a:cubicBezTo>
                        <a:pt x="267" y="319"/>
                        <a:pt x="267" y="319"/>
                        <a:pt x="267" y="319"/>
                      </a:cubicBezTo>
                      <a:cubicBezTo>
                        <a:pt x="264" y="319"/>
                        <a:pt x="262" y="321"/>
                        <a:pt x="261" y="323"/>
                      </a:cubicBezTo>
                      <a:cubicBezTo>
                        <a:pt x="261" y="336"/>
                        <a:pt x="261" y="336"/>
                        <a:pt x="261" y="336"/>
                      </a:cubicBezTo>
                      <a:cubicBezTo>
                        <a:pt x="256" y="336"/>
                        <a:pt x="256" y="336"/>
                        <a:pt x="256" y="336"/>
                      </a:cubicBezTo>
                      <a:cubicBezTo>
                        <a:pt x="250" y="336"/>
                        <a:pt x="250" y="331"/>
                        <a:pt x="249" y="330"/>
                      </a:cubicBezTo>
                      <a:cubicBezTo>
                        <a:pt x="249" y="323"/>
                        <a:pt x="249" y="323"/>
                        <a:pt x="249" y="323"/>
                      </a:cubicBezTo>
                      <a:cubicBezTo>
                        <a:pt x="250" y="322"/>
                        <a:pt x="250" y="320"/>
                        <a:pt x="248" y="319"/>
                      </a:cubicBezTo>
                      <a:cubicBezTo>
                        <a:pt x="247" y="316"/>
                        <a:pt x="244" y="315"/>
                        <a:pt x="240" y="315"/>
                      </a:cubicBezTo>
                      <a:cubicBezTo>
                        <a:pt x="238" y="315"/>
                        <a:pt x="234" y="315"/>
                        <a:pt x="231" y="315"/>
                      </a:cubicBezTo>
                      <a:cubicBezTo>
                        <a:pt x="217" y="315"/>
                        <a:pt x="217" y="315"/>
                        <a:pt x="217" y="315"/>
                      </a:cubicBezTo>
                      <a:cubicBezTo>
                        <a:pt x="213" y="315"/>
                        <a:pt x="211" y="314"/>
                        <a:pt x="210" y="314"/>
                      </a:cubicBezTo>
                      <a:cubicBezTo>
                        <a:pt x="210" y="313"/>
                        <a:pt x="210" y="312"/>
                        <a:pt x="209" y="311"/>
                      </a:cubicBezTo>
                      <a:cubicBezTo>
                        <a:pt x="209" y="310"/>
                        <a:pt x="208" y="309"/>
                        <a:pt x="206" y="309"/>
                      </a:cubicBezTo>
                      <a:cubicBezTo>
                        <a:pt x="197" y="309"/>
                        <a:pt x="197" y="309"/>
                        <a:pt x="197" y="309"/>
                      </a:cubicBezTo>
                      <a:cubicBezTo>
                        <a:pt x="187" y="309"/>
                        <a:pt x="187" y="309"/>
                        <a:pt x="187" y="309"/>
                      </a:cubicBezTo>
                      <a:cubicBezTo>
                        <a:pt x="170" y="309"/>
                        <a:pt x="170" y="309"/>
                        <a:pt x="170" y="309"/>
                      </a:cubicBezTo>
                      <a:cubicBezTo>
                        <a:pt x="165" y="309"/>
                        <a:pt x="162" y="305"/>
                        <a:pt x="162" y="300"/>
                      </a:cubicBezTo>
                      <a:cubicBezTo>
                        <a:pt x="162" y="278"/>
                        <a:pt x="162" y="278"/>
                        <a:pt x="162" y="278"/>
                      </a:cubicBezTo>
                      <a:cubicBezTo>
                        <a:pt x="162" y="278"/>
                        <a:pt x="162" y="273"/>
                        <a:pt x="159" y="270"/>
                      </a:cubicBezTo>
                      <a:cubicBezTo>
                        <a:pt x="157" y="267"/>
                        <a:pt x="154" y="266"/>
                        <a:pt x="149" y="266"/>
                      </a:cubicBezTo>
                      <a:cubicBezTo>
                        <a:pt x="149" y="266"/>
                        <a:pt x="149" y="266"/>
                        <a:pt x="149" y="266"/>
                      </a:cubicBezTo>
                      <a:cubicBezTo>
                        <a:pt x="145" y="266"/>
                        <a:pt x="143" y="265"/>
                        <a:pt x="143" y="264"/>
                      </a:cubicBezTo>
                      <a:cubicBezTo>
                        <a:pt x="142" y="263"/>
                        <a:pt x="142" y="261"/>
                        <a:pt x="142" y="259"/>
                      </a:cubicBezTo>
                      <a:cubicBezTo>
                        <a:pt x="142" y="253"/>
                        <a:pt x="142" y="253"/>
                        <a:pt x="142" y="253"/>
                      </a:cubicBezTo>
                      <a:cubicBezTo>
                        <a:pt x="137" y="253"/>
                        <a:pt x="137" y="253"/>
                        <a:pt x="137" y="253"/>
                      </a:cubicBezTo>
                      <a:cubicBezTo>
                        <a:pt x="137" y="259"/>
                        <a:pt x="137" y="259"/>
                        <a:pt x="137" y="259"/>
                      </a:cubicBezTo>
                      <a:cubicBezTo>
                        <a:pt x="137" y="262"/>
                        <a:pt x="137" y="265"/>
                        <a:pt x="139" y="267"/>
                      </a:cubicBezTo>
                      <a:cubicBezTo>
                        <a:pt x="140" y="269"/>
                        <a:pt x="144" y="271"/>
                        <a:pt x="149" y="271"/>
                      </a:cubicBezTo>
                      <a:cubicBezTo>
                        <a:pt x="149" y="271"/>
                        <a:pt x="149" y="271"/>
                        <a:pt x="149" y="271"/>
                      </a:cubicBezTo>
                      <a:cubicBezTo>
                        <a:pt x="152" y="271"/>
                        <a:pt x="154" y="271"/>
                        <a:pt x="155" y="273"/>
                      </a:cubicBezTo>
                      <a:cubicBezTo>
                        <a:pt x="157" y="275"/>
                        <a:pt x="157" y="278"/>
                        <a:pt x="157" y="278"/>
                      </a:cubicBezTo>
                      <a:cubicBezTo>
                        <a:pt x="157" y="300"/>
                        <a:pt x="157" y="300"/>
                        <a:pt x="157" y="300"/>
                      </a:cubicBezTo>
                      <a:cubicBezTo>
                        <a:pt x="157" y="308"/>
                        <a:pt x="163" y="314"/>
                        <a:pt x="170" y="314"/>
                      </a:cubicBezTo>
                      <a:cubicBezTo>
                        <a:pt x="204" y="314"/>
                        <a:pt x="204" y="314"/>
                        <a:pt x="204" y="314"/>
                      </a:cubicBezTo>
                      <a:cubicBezTo>
                        <a:pt x="205" y="314"/>
                        <a:pt x="205" y="314"/>
                        <a:pt x="206" y="314"/>
                      </a:cubicBezTo>
                      <a:cubicBezTo>
                        <a:pt x="206" y="319"/>
                        <a:pt x="212" y="321"/>
                        <a:pt x="217" y="321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4" y="321"/>
                        <a:pt x="238" y="321"/>
                        <a:pt x="240" y="321"/>
                      </a:cubicBezTo>
                      <a:cubicBezTo>
                        <a:pt x="244" y="321"/>
                        <a:pt x="245" y="322"/>
                        <a:pt x="245" y="322"/>
                      </a:cubicBezTo>
                      <a:cubicBezTo>
                        <a:pt x="245" y="330"/>
                        <a:pt x="245" y="330"/>
                        <a:pt x="245" y="330"/>
                      </a:cubicBezTo>
                      <a:cubicBezTo>
                        <a:pt x="245" y="338"/>
                        <a:pt x="251" y="340"/>
                        <a:pt x="256" y="340"/>
                      </a:cubicBezTo>
                      <a:cubicBezTo>
                        <a:pt x="270" y="340"/>
                        <a:pt x="270" y="340"/>
                        <a:pt x="270" y="340"/>
                      </a:cubicBezTo>
                      <a:cubicBezTo>
                        <a:pt x="344" y="340"/>
                        <a:pt x="344" y="340"/>
                        <a:pt x="344" y="340"/>
                      </a:cubicBezTo>
                      <a:cubicBezTo>
                        <a:pt x="348" y="340"/>
                        <a:pt x="351" y="337"/>
                        <a:pt x="351" y="333"/>
                      </a:cubicBezTo>
                      <a:cubicBezTo>
                        <a:pt x="351" y="274"/>
                        <a:pt x="351" y="274"/>
                        <a:pt x="351" y="274"/>
                      </a:cubicBezTo>
                      <a:cubicBezTo>
                        <a:pt x="351" y="274"/>
                        <a:pt x="351" y="274"/>
                        <a:pt x="351" y="274"/>
                      </a:cubicBezTo>
                      <a:cubicBezTo>
                        <a:pt x="351" y="211"/>
                        <a:pt x="351" y="211"/>
                        <a:pt x="351" y="211"/>
                      </a:cubicBezTo>
                      <a:cubicBezTo>
                        <a:pt x="351" y="206"/>
                        <a:pt x="348" y="203"/>
                        <a:pt x="345" y="203"/>
                      </a:cubicBezTo>
                      <a:cubicBezTo>
                        <a:pt x="327" y="203"/>
                        <a:pt x="327" y="203"/>
                        <a:pt x="327" y="203"/>
                      </a:cubicBezTo>
                      <a:cubicBezTo>
                        <a:pt x="323" y="203"/>
                        <a:pt x="321" y="206"/>
                        <a:pt x="321" y="211"/>
                      </a:cubicBezTo>
                      <a:cubicBezTo>
                        <a:pt x="321" y="215"/>
                        <a:pt x="321" y="215"/>
                        <a:pt x="321" y="215"/>
                      </a:cubicBezTo>
                      <a:cubicBezTo>
                        <a:pt x="321" y="216"/>
                        <a:pt x="321" y="216"/>
                        <a:pt x="321" y="216"/>
                      </a:cubicBezTo>
                      <a:cubicBezTo>
                        <a:pt x="321" y="225"/>
                        <a:pt x="321" y="225"/>
                        <a:pt x="321" y="225"/>
                      </a:cubicBezTo>
                      <a:cubicBezTo>
                        <a:pt x="321" y="226"/>
                        <a:pt x="319" y="228"/>
                        <a:pt x="318" y="228"/>
                      </a:cubicBezTo>
                      <a:cubicBezTo>
                        <a:pt x="313" y="228"/>
                        <a:pt x="313" y="228"/>
                        <a:pt x="313" y="228"/>
                      </a:cubicBezTo>
                      <a:cubicBezTo>
                        <a:pt x="312" y="228"/>
                        <a:pt x="310" y="226"/>
                        <a:pt x="310" y="225"/>
                      </a:cubicBezTo>
                      <a:cubicBezTo>
                        <a:pt x="310" y="195"/>
                        <a:pt x="310" y="195"/>
                        <a:pt x="310" y="195"/>
                      </a:cubicBezTo>
                      <a:cubicBezTo>
                        <a:pt x="310" y="191"/>
                        <a:pt x="308" y="187"/>
                        <a:pt x="304" y="187"/>
                      </a:cubicBezTo>
                      <a:cubicBezTo>
                        <a:pt x="304" y="187"/>
                        <a:pt x="302" y="187"/>
                        <a:pt x="298" y="187"/>
                      </a:cubicBezTo>
                      <a:cubicBezTo>
                        <a:pt x="296" y="187"/>
                        <a:pt x="296" y="184"/>
                        <a:pt x="296" y="184"/>
                      </a:cubicBezTo>
                      <a:cubicBezTo>
                        <a:pt x="296" y="128"/>
                        <a:pt x="296" y="128"/>
                        <a:pt x="296" y="128"/>
                      </a:cubicBezTo>
                      <a:cubicBezTo>
                        <a:pt x="296" y="119"/>
                        <a:pt x="298" y="118"/>
                        <a:pt x="306" y="118"/>
                      </a:cubicBezTo>
                      <a:cubicBezTo>
                        <a:pt x="321" y="118"/>
                        <a:pt x="321" y="118"/>
                        <a:pt x="321" y="118"/>
                      </a:cubicBezTo>
                      <a:cubicBezTo>
                        <a:pt x="321" y="118"/>
                        <a:pt x="321" y="118"/>
                        <a:pt x="321" y="118"/>
                      </a:cubicBezTo>
                      <a:cubicBezTo>
                        <a:pt x="336" y="118"/>
                        <a:pt x="336" y="118"/>
                        <a:pt x="336" y="118"/>
                      </a:cubicBezTo>
                      <a:cubicBezTo>
                        <a:pt x="342" y="118"/>
                        <a:pt x="347" y="113"/>
                        <a:pt x="347" y="107"/>
                      </a:cubicBezTo>
                      <a:cubicBezTo>
                        <a:pt x="347" y="102"/>
                        <a:pt x="342" y="97"/>
                        <a:pt x="336" y="97"/>
                      </a:cubicBezTo>
                      <a:cubicBezTo>
                        <a:pt x="336" y="97"/>
                        <a:pt x="336" y="97"/>
                        <a:pt x="336" y="97"/>
                      </a:cubicBezTo>
                      <a:cubicBezTo>
                        <a:pt x="334" y="97"/>
                        <a:pt x="334" y="97"/>
                        <a:pt x="334" y="97"/>
                      </a:cubicBezTo>
                      <a:cubicBezTo>
                        <a:pt x="330" y="97"/>
                        <a:pt x="327" y="94"/>
                        <a:pt x="327" y="90"/>
                      </a:cubicBezTo>
                      <a:cubicBezTo>
                        <a:pt x="327" y="78"/>
                        <a:pt x="327" y="78"/>
                        <a:pt x="327" y="78"/>
                      </a:cubicBezTo>
                      <a:cubicBezTo>
                        <a:pt x="327" y="74"/>
                        <a:pt x="330" y="71"/>
                        <a:pt x="334" y="71"/>
                      </a:cubicBezTo>
                      <a:close/>
                      <a:moveTo>
                        <a:pt x="346" y="335"/>
                      </a:moveTo>
                      <a:cubicBezTo>
                        <a:pt x="346" y="335"/>
                        <a:pt x="345" y="336"/>
                        <a:pt x="344" y="336"/>
                      </a:cubicBezTo>
                      <a:cubicBezTo>
                        <a:pt x="343" y="336"/>
                        <a:pt x="343" y="336"/>
                        <a:pt x="343" y="336"/>
                      </a:cubicBezTo>
                      <a:cubicBezTo>
                        <a:pt x="264" y="336"/>
                        <a:pt x="264" y="336"/>
                        <a:pt x="264" y="336"/>
                      </a:cubicBezTo>
                      <a:cubicBezTo>
                        <a:pt x="264" y="326"/>
                        <a:pt x="264" y="326"/>
                        <a:pt x="264" y="326"/>
                      </a:cubicBezTo>
                      <a:cubicBezTo>
                        <a:pt x="264" y="325"/>
                        <a:pt x="265" y="325"/>
                        <a:pt x="265" y="324"/>
                      </a:cubicBezTo>
                      <a:cubicBezTo>
                        <a:pt x="266" y="324"/>
                        <a:pt x="266" y="323"/>
                        <a:pt x="267" y="323"/>
                      </a:cubicBezTo>
                      <a:cubicBezTo>
                        <a:pt x="300" y="323"/>
                        <a:pt x="300" y="323"/>
                        <a:pt x="300" y="323"/>
                      </a:cubicBezTo>
                      <a:cubicBezTo>
                        <a:pt x="303" y="323"/>
                        <a:pt x="306" y="320"/>
                        <a:pt x="306" y="316"/>
                      </a:cubicBezTo>
                      <a:cubicBezTo>
                        <a:pt x="306" y="314"/>
                        <a:pt x="306" y="312"/>
                        <a:pt x="304" y="311"/>
                      </a:cubicBezTo>
                      <a:cubicBezTo>
                        <a:pt x="303" y="310"/>
                        <a:pt x="301" y="309"/>
                        <a:pt x="300" y="309"/>
                      </a:cubicBezTo>
                      <a:cubicBezTo>
                        <a:pt x="294" y="309"/>
                        <a:pt x="294" y="309"/>
                        <a:pt x="294" y="309"/>
                      </a:cubicBezTo>
                      <a:cubicBezTo>
                        <a:pt x="293" y="309"/>
                        <a:pt x="292" y="308"/>
                        <a:pt x="291" y="308"/>
                      </a:cubicBezTo>
                      <a:cubicBezTo>
                        <a:pt x="291" y="307"/>
                        <a:pt x="290" y="307"/>
                        <a:pt x="290" y="306"/>
                      </a:cubicBezTo>
                      <a:cubicBezTo>
                        <a:pt x="290" y="304"/>
                        <a:pt x="292" y="303"/>
                        <a:pt x="294" y="303"/>
                      </a:cubicBezTo>
                      <a:cubicBezTo>
                        <a:pt x="323" y="303"/>
                        <a:pt x="323" y="303"/>
                        <a:pt x="323" y="303"/>
                      </a:cubicBezTo>
                      <a:cubicBezTo>
                        <a:pt x="327" y="303"/>
                        <a:pt x="330" y="299"/>
                        <a:pt x="330" y="295"/>
                      </a:cubicBezTo>
                      <a:cubicBezTo>
                        <a:pt x="330" y="288"/>
                        <a:pt x="330" y="288"/>
                        <a:pt x="330" y="288"/>
                      </a:cubicBezTo>
                      <a:cubicBezTo>
                        <a:pt x="330" y="288"/>
                        <a:pt x="330" y="288"/>
                        <a:pt x="330" y="288"/>
                      </a:cubicBezTo>
                      <a:cubicBezTo>
                        <a:pt x="331" y="287"/>
                        <a:pt x="332" y="288"/>
                        <a:pt x="332" y="288"/>
                      </a:cubicBezTo>
                      <a:cubicBezTo>
                        <a:pt x="332" y="289"/>
                        <a:pt x="332" y="289"/>
                        <a:pt x="332" y="289"/>
                      </a:cubicBezTo>
                      <a:cubicBezTo>
                        <a:pt x="332" y="293"/>
                        <a:pt x="336" y="297"/>
                        <a:pt x="340" y="297"/>
                      </a:cubicBezTo>
                      <a:cubicBezTo>
                        <a:pt x="344" y="297"/>
                        <a:pt x="344" y="297"/>
                        <a:pt x="344" y="297"/>
                      </a:cubicBezTo>
                      <a:cubicBezTo>
                        <a:pt x="345" y="297"/>
                        <a:pt x="346" y="296"/>
                        <a:pt x="347" y="296"/>
                      </a:cubicBezTo>
                      <a:cubicBezTo>
                        <a:pt x="347" y="298"/>
                        <a:pt x="347" y="298"/>
                        <a:pt x="347" y="298"/>
                      </a:cubicBezTo>
                      <a:cubicBezTo>
                        <a:pt x="347" y="332"/>
                        <a:pt x="347" y="332"/>
                        <a:pt x="347" y="332"/>
                      </a:cubicBezTo>
                      <a:cubicBezTo>
                        <a:pt x="347" y="333"/>
                        <a:pt x="347" y="334"/>
                        <a:pt x="346" y="335"/>
                      </a:cubicBez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9" name="Freeform 179"/>
                <p:cNvSpPr>
                  <a:spLocks/>
                </p:cNvSpPr>
                <p:nvPr/>
              </p:nvSpPr>
              <p:spPr bwMode="auto">
                <a:xfrm>
                  <a:off x="3436938" y="3288622"/>
                  <a:ext cx="19050" cy="412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2" h="26">
                      <a:moveTo>
                        <a:pt x="0" y="0"/>
                      </a:moveTo>
                      <a:lnTo>
                        <a:pt x="12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0" name="Line 180"/>
                <p:cNvSpPr>
                  <a:spLocks noChangeShapeType="1"/>
                </p:cNvSpPr>
                <p:nvPr/>
              </p:nvSpPr>
              <p:spPr bwMode="auto">
                <a:xfrm>
                  <a:off x="3436938" y="3288622"/>
                  <a:ext cx="19050" cy="41275"/>
                </a:xfrm>
                <a:prstGeom prst="line">
                  <a:avLst/>
                </a:pr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1" name="Freeform 181"/>
                <p:cNvSpPr>
                  <a:spLocks/>
                </p:cNvSpPr>
                <p:nvPr/>
              </p:nvSpPr>
              <p:spPr bwMode="auto">
                <a:xfrm>
                  <a:off x="3430588" y="3282272"/>
                  <a:ext cx="31750" cy="53975"/>
                </a:xfrm>
                <a:custGeom>
                  <a:avLst/>
                  <a:gdLst/>
                  <a:ahLst/>
                  <a:cxnLst>
                    <a:cxn ang="0">
                      <a:pos x="8" y="17"/>
                    </a:cxn>
                    <a:cxn ang="0">
                      <a:pos x="7" y="16"/>
                    </a:cxn>
                    <a:cxn ang="0">
                      <a:pos x="0" y="3"/>
                    </a:cxn>
                    <a:cxn ang="0">
                      <a:pos x="1" y="0"/>
                    </a:cxn>
                    <a:cxn ang="0">
                      <a:pos x="3" y="1"/>
                    </a:cxn>
                    <a:cxn ang="0">
                      <a:pos x="10" y="14"/>
                    </a:cxn>
                    <a:cxn ang="0">
                      <a:pos x="9" y="17"/>
                    </a:cxn>
                    <a:cxn ang="0">
                      <a:pos x="8" y="17"/>
                    </a:cxn>
                  </a:cxnLst>
                  <a:rect l="0" t="0" r="r" b="b"/>
                  <a:pathLst>
                    <a:path w="10" h="17">
                      <a:moveTo>
                        <a:pt x="8" y="17"/>
                      </a:moveTo>
                      <a:cubicBezTo>
                        <a:pt x="8" y="17"/>
                        <a:pt x="7" y="16"/>
                        <a:pt x="7" y="1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10" y="16"/>
                        <a:pt x="9" y="17"/>
                      </a:cubicBezTo>
                      <a:cubicBezTo>
                        <a:pt x="9" y="17"/>
                        <a:pt x="8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2" name="Freeform 182"/>
                <p:cNvSpPr>
                  <a:spLocks/>
                </p:cNvSpPr>
                <p:nvPr/>
              </p:nvSpPr>
              <p:spPr bwMode="auto">
                <a:xfrm>
                  <a:off x="3449638" y="3342597"/>
                  <a:ext cx="242888" cy="168275"/>
                </a:xfrm>
                <a:custGeom>
                  <a:avLst/>
                  <a:gdLst/>
                  <a:ahLst/>
                  <a:cxnLst>
                    <a:cxn ang="0">
                      <a:pos x="59" y="48"/>
                    </a:cxn>
                    <a:cxn ang="0">
                      <a:pos x="52" y="41"/>
                    </a:cxn>
                    <a:cxn ang="0">
                      <a:pos x="52" y="38"/>
                    </a:cxn>
                    <a:cxn ang="0">
                      <a:pos x="57" y="31"/>
                    </a:cxn>
                    <a:cxn ang="0">
                      <a:pos x="58" y="31"/>
                    </a:cxn>
                    <a:cxn ang="0">
                      <a:pos x="66" y="23"/>
                    </a:cxn>
                    <a:cxn ang="0">
                      <a:pos x="61" y="16"/>
                    </a:cxn>
                    <a:cxn ang="0">
                      <a:pos x="58" y="15"/>
                    </a:cxn>
                    <a:cxn ang="0">
                      <a:pos x="11" y="15"/>
                    </a:cxn>
                    <a:cxn ang="0">
                      <a:pos x="5" y="8"/>
                    </a:cxn>
                    <a:cxn ang="0">
                      <a:pos x="5" y="0"/>
                    </a:cxn>
                    <a:cxn ang="0">
                      <a:pos x="0" y="0"/>
                    </a:cxn>
                    <a:cxn ang="0">
                      <a:pos x="0" y="8"/>
                    </a:cxn>
                    <a:cxn ang="0">
                      <a:pos x="11" y="20"/>
                    </a:cxn>
                    <a:cxn ang="0">
                      <a:pos x="58" y="20"/>
                    </a:cxn>
                    <a:cxn ang="0">
                      <a:pos x="61" y="23"/>
                    </a:cxn>
                    <a:cxn ang="0">
                      <a:pos x="58" y="26"/>
                    </a:cxn>
                    <a:cxn ang="0">
                      <a:pos x="57" y="26"/>
                    </a:cxn>
                    <a:cxn ang="0">
                      <a:pos x="47" y="38"/>
                    </a:cxn>
                    <a:cxn ang="0">
                      <a:pos x="47" y="41"/>
                    </a:cxn>
                    <a:cxn ang="0">
                      <a:pos x="59" y="53"/>
                    </a:cxn>
                    <a:cxn ang="0">
                      <a:pos x="76" y="53"/>
                    </a:cxn>
                    <a:cxn ang="0">
                      <a:pos x="76" y="48"/>
                    </a:cxn>
                    <a:cxn ang="0">
                      <a:pos x="59" y="48"/>
                    </a:cxn>
                  </a:cxnLst>
                  <a:rect l="0" t="0" r="r" b="b"/>
                  <a:pathLst>
                    <a:path w="76" h="53">
                      <a:moveTo>
                        <a:pt x="59" y="48"/>
                      </a:moveTo>
                      <a:cubicBezTo>
                        <a:pt x="55" y="48"/>
                        <a:pt x="52" y="45"/>
                        <a:pt x="52" y="41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2" y="34"/>
                        <a:pt x="54" y="32"/>
                        <a:pt x="57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62" y="31"/>
                        <a:pt x="66" y="27"/>
                        <a:pt x="66" y="23"/>
                      </a:cubicBezTo>
                      <a:cubicBezTo>
                        <a:pt x="66" y="20"/>
                        <a:pt x="63" y="17"/>
                        <a:pt x="61" y="16"/>
                      </a:cubicBezTo>
                      <a:cubicBezTo>
                        <a:pt x="60" y="15"/>
                        <a:pt x="58" y="15"/>
                        <a:pt x="58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8" y="15"/>
                        <a:pt x="5" y="12"/>
                        <a:pt x="5" y="8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5"/>
                        <a:pt x="5" y="20"/>
                        <a:pt x="11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60" y="20"/>
                        <a:pt x="61" y="21"/>
                        <a:pt x="61" y="23"/>
                      </a:cubicBezTo>
                      <a:cubicBezTo>
                        <a:pt x="61" y="25"/>
                        <a:pt x="60" y="26"/>
                        <a:pt x="58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1" y="27"/>
                        <a:pt x="47" y="32"/>
                        <a:pt x="47" y="38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8"/>
                        <a:pt x="52" y="53"/>
                        <a:pt x="59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lnTo>
                        <a:pt x="59" y="48"/>
                      </a:ln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3" name="Freeform 183"/>
                <p:cNvSpPr>
                  <a:spLocks noEditPoints="1"/>
                </p:cNvSpPr>
                <p:nvPr/>
              </p:nvSpPr>
              <p:spPr bwMode="auto">
                <a:xfrm>
                  <a:off x="3382963" y="3256872"/>
                  <a:ext cx="146050" cy="107950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4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2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" y="19"/>
                    </a:cxn>
                    <a:cxn ang="0">
                      <a:pos x="7" y="32"/>
                    </a:cxn>
                    <a:cxn ang="0">
                      <a:pos x="8" y="32"/>
                    </a:cxn>
                    <a:cxn ang="0">
                      <a:pos x="16" y="32"/>
                    </a:cxn>
                    <a:cxn ang="0">
                      <a:pos x="17" y="32"/>
                    </a:cxn>
                    <a:cxn ang="0">
                      <a:pos x="21" y="34"/>
                    </a:cxn>
                    <a:cxn ang="0">
                      <a:pos x="23" y="34"/>
                    </a:cxn>
                    <a:cxn ang="0">
                      <a:pos x="23" y="34"/>
                    </a:cxn>
                    <a:cxn ang="0">
                      <a:pos x="24" y="34"/>
                    </a:cxn>
                    <a:cxn ang="0">
                      <a:pos x="26" y="34"/>
                    </a:cxn>
                    <a:cxn ang="0">
                      <a:pos x="30" y="32"/>
                    </a:cxn>
                    <a:cxn ang="0">
                      <a:pos x="30" y="32"/>
                    </a:cxn>
                    <a:cxn ang="0">
                      <a:pos x="39" y="32"/>
                    </a:cxn>
                    <a:cxn ang="0">
                      <a:pos x="39" y="32"/>
                    </a:cxn>
                    <a:cxn ang="0">
                      <a:pos x="45" y="19"/>
                    </a:cxn>
                    <a:cxn ang="0">
                      <a:pos x="26" y="0"/>
                    </a:cxn>
                    <a:cxn ang="0">
                      <a:pos x="5" y="19"/>
                    </a:cxn>
                    <a:cxn ang="0">
                      <a:pos x="19" y="5"/>
                    </a:cxn>
                    <a:cxn ang="0">
                      <a:pos x="19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6" y="4"/>
                    </a:cxn>
                    <a:cxn ang="0">
                      <a:pos x="26" y="4"/>
                    </a:cxn>
                    <a:cxn ang="0">
                      <a:pos x="26" y="4"/>
                    </a:cxn>
                    <a:cxn ang="0">
                      <a:pos x="41" y="19"/>
                    </a:cxn>
                    <a:cxn ang="0">
                      <a:pos x="40" y="26"/>
                    </a:cxn>
                    <a:cxn ang="0">
                      <a:pos x="40" y="26"/>
                    </a:cxn>
                    <a:cxn ang="0">
                      <a:pos x="6" y="26"/>
                    </a:cxn>
                    <a:cxn ang="0">
                      <a:pos x="6" y="26"/>
                    </a:cxn>
                    <a:cxn ang="0">
                      <a:pos x="5" y="19"/>
                    </a:cxn>
                  </a:cxnLst>
                  <a:rect l="0" t="0" r="r" b="b"/>
                  <a:pathLst>
                    <a:path w="46" h="34">
                      <a:moveTo>
                        <a:pt x="26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9" y="1"/>
                        <a:pt x="1" y="10"/>
                        <a:pt x="1" y="19"/>
                      </a:cubicBezTo>
                      <a:cubicBezTo>
                        <a:pt x="0" y="26"/>
                        <a:pt x="3" y="30"/>
                        <a:pt x="7" y="32"/>
                      </a:cubicBez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6" y="32"/>
                        <a:pt x="17" y="32"/>
                      </a:cubicBezTo>
                      <a:cubicBezTo>
                        <a:pt x="18" y="33"/>
                        <a:pt x="19" y="34"/>
                        <a:pt x="21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4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7" y="34"/>
                        <a:pt x="29" y="33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43" y="30"/>
                        <a:pt x="46" y="26"/>
                        <a:pt x="45" y="19"/>
                      </a:cubicBezTo>
                      <a:cubicBezTo>
                        <a:pt x="45" y="9"/>
                        <a:pt x="37" y="1"/>
                        <a:pt x="26" y="0"/>
                      </a:cubicBezTo>
                      <a:close/>
                      <a:moveTo>
                        <a:pt x="5" y="19"/>
                      </a:moveTo>
                      <a:cubicBezTo>
                        <a:pt x="5" y="12"/>
                        <a:pt x="11" y="6"/>
                        <a:pt x="19" y="5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2" y="4"/>
                        <a:pt x="24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34" y="5"/>
                        <a:pt x="41" y="12"/>
                        <a:pt x="41" y="19"/>
                      </a:cubicBezTo>
                      <a:cubicBezTo>
                        <a:pt x="41" y="20"/>
                        <a:pt x="41" y="24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4"/>
                        <a:pt x="5" y="20"/>
                        <a:pt x="5" y="19"/>
                      </a:cubicBez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4" name="Freeform 184"/>
                <p:cNvSpPr>
                  <a:spLocks/>
                </p:cNvSpPr>
                <p:nvPr/>
              </p:nvSpPr>
              <p:spPr bwMode="auto">
                <a:xfrm>
                  <a:off x="3775076" y="3212422"/>
                  <a:ext cx="409575" cy="203200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126" y="0"/>
                    </a:cxn>
                    <a:cxn ang="0">
                      <a:pos x="126" y="0"/>
                    </a:cxn>
                    <a:cxn ang="0">
                      <a:pos x="59" y="0"/>
                    </a:cxn>
                    <a:cxn ang="0">
                      <a:pos x="47" y="12"/>
                    </a:cxn>
                    <a:cxn ang="0">
                      <a:pos x="47" y="15"/>
                    </a:cxn>
                    <a:cxn ang="0">
                      <a:pos x="57" y="27"/>
                    </a:cxn>
                    <a:cxn ang="0">
                      <a:pos x="58" y="27"/>
                    </a:cxn>
                    <a:cxn ang="0">
                      <a:pos x="61" y="30"/>
                    </a:cxn>
                    <a:cxn ang="0">
                      <a:pos x="58" y="33"/>
                    </a:cxn>
                    <a:cxn ang="0">
                      <a:pos x="12" y="33"/>
                    </a:cxn>
                    <a:cxn ang="0">
                      <a:pos x="0" y="45"/>
                    </a:cxn>
                    <a:cxn ang="0">
                      <a:pos x="0" y="64"/>
                    </a:cxn>
                    <a:cxn ang="0">
                      <a:pos x="5" y="64"/>
                    </a:cxn>
                    <a:cxn ang="0">
                      <a:pos x="5" y="45"/>
                    </a:cxn>
                    <a:cxn ang="0">
                      <a:pos x="12" y="38"/>
                    </a:cxn>
                    <a:cxn ang="0">
                      <a:pos x="59" y="38"/>
                    </a:cxn>
                    <a:cxn ang="0">
                      <a:pos x="61" y="37"/>
                    </a:cxn>
                    <a:cxn ang="0">
                      <a:pos x="66" y="30"/>
                    </a:cxn>
                    <a:cxn ang="0">
                      <a:pos x="58" y="22"/>
                    </a:cxn>
                    <a:cxn ang="0">
                      <a:pos x="58" y="22"/>
                    </a:cxn>
                    <a:cxn ang="0">
                      <a:pos x="52" y="15"/>
                    </a:cxn>
                    <a:cxn ang="0">
                      <a:pos x="52" y="12"/>
                    </a:cxn>
                    <a:cxn ang="0">
                      <a:pos x="59" y="5"/>
                    </a:cxn>
                    <a:cxn ang="0">
                      <a:pos x="126" y="5"/>
                    </a:cxn>
                    <a:cxn ang="0">
                      <a:pos x="126" y="5"/>
                    </a:cxn>
                    <a:cxn ang="0">
                      <a:pos x="126" y="5"/>
                    </a:cxn>
                    <a:cxn ang="0">
                      <a:pos x="129" y="2"/>
                    </a:cxn>
                    <a:cxn ang="0">
                      <a:pos x="126" y="0"/>
                    </a:cxn>
                  </a:cxnLst>
                  <a:rect l="0" t="0" r="r" b="b"/>
                  <a:pathLst>
                    <a:path w="129" h="64">
                      <a:moveTo>
                        <a:pt x="126" y="0"/>
                      </a:moveTo>
                      <a:cubicBezTo>
                        <a:pt x="126" y="0"/>
                        <a:pt x="126" y="0"/>
                        <a:pt x="126" y="0"/>
                      </a:cubicBezTo>
                      <a:cubicBezTo>
                        <a:pt x="126" y="0"/>
                        <a:pt x="126" y="0"/>
                        <a:pt x="126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2" y="0"/>
                        <a:pt x="47" y="5"/>
                        <a:pt x="47" y="12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21"/>
                        <a:pt x="51" y="26"/>
                        <a:pt x="57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60" y="27"/>
                        <a:pt x="61" y="28"/>
                        <a:pt x="61" y="30"/>
                      </a:cubicBezTo>
                      <a:cubicBezTo>
                        <a:pt x="61" y="32"/>
                        <a:pt x="60" y="33"/>
                        <a:pt x="5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5" y="33"/>
                        <a:pt x="0" y="38"/>
                        <a:pt x="0" y="45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1"/>
                        <a:pt x="8" y="38"/>
                        <a:pt x="12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60" y="38"/>
                        <a:pt x="61" y="37"/>
                      </a:cubicBezTo>
                      <a:cubicBezTo>
                        <a:pt x="64" y="36"/>
                        <a:pt x="66" y="33"/>
                        <a:pt x="66" y="30"/>
                      </a:cubicBezTo>
                      <a:cubicBezTo>
                        <a:pt x="66" y="26"/>
                        <a:pt x="63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4" y="22"/>
                        <a:pt x="52" y="19"/>
                        <a:pt x="52" y="15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8"/>
                        <a:pt x="55" y="5"/>
                        <a:pt x="59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8" y="5"/>
                        <a:pt x="129" y="4"/>
                        <a:pt x="129" y="2"/>
                      </a:cubicBezTo>
                      <a:cubicBezTo>
                        <a:pt x="129" y="1"/>
                        <a:pt x="128" y="0"/>
                        <a:pt x="126" y="0"/>
                      </a:cubicBezTo>
                      <a:close/>
                    </a:path>
                  </a:pathLst>
                </a:custGeom>
                <a:solidFill>
                  <a:srgbClr val="4D82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1025" name="Группа 1024"/>
              <p:cNvGrpSpPr/>
              <p:nvPr/>
            </p:nvGrpSpPr>
            <p:grpSpPr>
              <a:xfrm>
                <a:off x="4627426" y="2735625"/>
                <a:ext cx="1162051" cy="1081087"/>
                <a:chOff x="4706938" y="2958422"/>
                <a:chExt cx="1162051" cy="1081087"/>
              </a:xfrm>
            </p:grpSpPr>
            <p:sp>
              <p:nvSpPr>
                <p:cNvPr id="1026" name="Freeform 185"/>
                <p:cNvSpPr>
                  <a:spLocks noEditPoints="1"/>
                </p:cNvSpPr>
                <p:nvPr/>
              </p:nvSpPr>
              <p:spPr bwMode="auto">
                <a:xfrm>
                  <a:off x="4805363" y="3475947"/>
                  <a:ext cx="19050" cy="360362"/>
                </a:xfrm>
                <a:custGeom>
                  <a:avLst/>
                  <a:gdLst/>
                  <a:ahLst/>
                  <a:cxnLst>
                    <a:cxn ang="0">
                      <a:pos x="6" y="113"/>
                    </a:cxn>
                    <a:cxn ang="0">
                      <a:pos x="0" y="113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4" y="2"/>
                    </a:cxn>
                    <a:cxn ang="0">
                      <a:pos x="5" y="1"/>
                    </a:cxn>
                    <a:cxn ang="0">
                      <a:pos x="6" y="1"/>
                    </a:cxn>
                    <a:cxn ang="0">
                      <a:pos x="6" y="113"/>
                    </a:cxn>
                    <a:cxn ang="0">
                      <a:pos x="2" y="111"/>
                    </a:cxn>
                    <a:cxn ang="0">
                      <a:pos x="4" y="111"/>
                    </a:cxn>
                    <a:cxn ang="0">
                      <a:pos x="4" y="4"/>
                    </a:cxn>
                    <a:cxn ang="0">
                      <a:pos x="2" y="3"/>
                    </a:cxn>
                    <a:cxn ang="0">
                      <a:pos x="2" y="111"/>
                    </a:cxn>
                  </a:cxnLst>
                  <a:rect l="0" t="0" r="r" b="b"/>
                  <a:pathLst>
                    <a:path w="6" h="113">
                      <a:moveTo>
                        <a:pt x="6" y="113"/>
                      </a:moveTo>
                      <a:cubicBezTo>
                        <a:pt x="0" y="113"/>
                        <a:pt x="0" y="113"/>
                        <a:pt x="0" y="11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lnTo>
                        <a:pt x="6" y="113"/>
                      </a:lnTo>
                      <a:close/>
                      <a:moveTo>
                        <a:pt x="2" y="111"/>
                      </a:move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2" y="4"/>
                        <a:pt x="2" y="3"/>
                      </a:cubicBezTo>
                      <a:lnTo>
                        <a:pt x="2" y="111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7" name="Oval 186"/>
                <p:cNvSpPr>
                  <a:spLocks noChangeArrowheads="1"/>
                </p:cNvSpPr>
                <p:nvPr/>
              </p:nvSpPr>
              <p:spPr bwMode="auto">
                <a:xfrm>
                  <a:off x="4951413" y="3120347"/>
                  <a:ext cx="55563" cy="50800"/>
                </a:xfrm>
                <a:prstGeom prst="ellipse">
                  <a:avLst/>
                </a:pr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8" name="Oval 187"/>
                <p:cNvSpPr>
                  <a:spLocks noChangeArrowheads="1"/>
                </p:cNvSpPr>
                <p:nvPr/>
              </p:nvSpPr>
              <p:spPr bwMode="auto">
                <a:xfrm>
                  <a:off x="5337176" y="3849010"/>
                  <a:ext cx="50800" cy="53975"/>
                </a:xfrm>
                <a:prstGeom prst="ellipse">
                  <a:avLst/>
                </a:pr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9" name="Freeform 188"/>
                <p:cNvSpPr>
                  <a:spLocks/>
                </p:cNvSpPr>
                <p:nvPr/>
              </p:nvSpPr>
              <p:spPr bwMode="auto">
                <a:xfrm>
                  <a:off x="5502276" y="3326722"/>
                  <a:ext cx="246063" cy="165100"/>
                </a:xfrm>
                <a:custGeom>
                  <a:avLst/>
                  <a:gdLst/>
                  <a:ahLst/>
                  <a:cxnLst>
                    <a:cxn ang="0">
                      <a:pos x="18" y="47"/>
                    </a:cxn>
                    <a:cxn ang="0">
                      <a:pos x="25" y="41"/>
                    </a:cxn>
                    <a:cxn ang="0">
                      <a:pos x="25" y="37"/>
                    </a:cxn>
                    <a:cxn ang="0">
                      <a:pos x="19" y="30"/>
                    </a:cxn>
                    <a:cxn ang="0">
                      <a:pos x="18" y="30"/>
                    </a:cxn>
                    <a:cxn ang="0">
                      <a:pos x="11" y="22"/>
                    </a:cxn>
                    <a:cxn ang="0">
                      <a:pos x="16" y="15"/>
                    </a:cxn>
                    <a:cxn ang="0">
                      <a:pos x="18" y="14"/>
                    </a:cxn>
                    <a:cxn ang="0">
                      <a:pos x="65" y="14"/>
                    </a:cxn>
                    <a:cxn ang="0">
                      <a:pos x="72" y="7"/>
                    </a:cxn>
                    <a:cxn ang="0">
                      <a:pos x="72" y="0"/>
                    </a:cxn>
                    <a:cxn ang="0">
                      <a:pos x="77" y="0"/>
                    </a:cxn>
                    <a:cxn ang="0">
                      <a:pos x="77" y="7"/>
                    </a:cxn>
                    <a:cxn ang="0">
                      <a:pos x="65" y="19"/>
                    </a:cxn>
                    <a:cxn ang="0">
                      <a:pos x="18" y="19"/>
                    </a:cxn>
                    <a:cxn ang="0">
                      <a:pos x="16" y="22"/>
                    </a:cxn>
                    <a:cxn ang="0">
                      <a:pos x="18" y="25"/>
                    </a:cxn>
                    <a:cxn ang="0">
                      <a:pos x="19" y="25"/>
                    </a:cxn>
                    <a:cxn ang="0">
                      <a:pos x="29" y="37"/>
                    </a:cxn>
                    <a:cxn ang="0">
                      <a:pos x="29" y="41"/>
                    </a:cxn>
                    <a:cxn ang="0">
                      <a:pos x="18" y="52"/>
                    </a:cxn>
                    <a:cxn ang="0">
                      <a:pos x="0" y="52"/>
                    </a:cxn>
                    <a:cxn ang="0">
                      <a:pos x="0" y="47"/>
                    </a:cxn>
                    <a:cxn ang="0">
                      <a:pos x="18" y="47"/>
                    </a:cxn>
                  </a:cxnLst>
                  <a:rect l="0" t="0" r="r" b="b"/>
                  <a:pathLst>
                    <a:path w="77" h="52">
                      <a:moveTo>
                        <a:pt x="18" y="47"/>
                      </a:moveTo>
                      <a:cubicBezTo>
                        <a:pt x="21" y="47"/>
                        <a:pt x="25" y="44"/>
                        <a:pt x="25" y="41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4"/>
                        <a:pt x="22" y="31"/>
                        <a:pt x="19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4" y="30"/>
                        <a:pt x="11" y="27"/>
                        <a:pt x="11" y="22"/>
                      </a:cubicBezTo>
                      <a:cubicBezTo>
                        <a:pt x="11" y="19"/>
                        <a:pt x="13" y="16"/>
                        <a:pt x="16" y="15"/>
                      </a:cubicBezTo>
                      <a:cubicBezTo>
                        <a:pt x="17" y="14"/>
                        <a:pt x="18" y="14"/>
                        <a:pt x="18" y="14"/>
                      </a:cubicBezTo>
                      <a:cubicBezTo>
                        <a:pt x="65" y="14"/>
                        <a:pt x="65" y="14"/>
                        <a:pt x="65" y="14"/>
                      </a:cubicBezTo>
                      <a:cubicBezTo>
                        <a:pt x="69" y="14"/>
                        <a:pt x="72" y="11"/>
                        <a:pt x="72" y="7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7" y="14"/>
                        <a:pt x="71" y="19"/>
                        <a:pt x="65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7" y="19"/>
                        <a:pt x="16" y="21"/>
                        <a:pt x="16" y="22"/>
                      </a:cubicBezTo>
                      <a:cubicBezTo>
                        <a:pt x="16" y="24"/>
                        <a:pt x="17" y="25"/>
                        <a:pt x="18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25" y="26"/>
                        <a:pt x="29" y="31"/>
                        <a:pt x="29" y="37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7"/>
                        <a:pt x="24" y="52"/>
                        <a:pt x="18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47"/>
                        <a:pt x="0" y="47"/>
                        <a:pt x="0" y="47"/>
                      </a:cubicBezTo>
                      <a:lnTo>
                        <a:pt x="18" y="47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0" name="Freeform 189"/>
                <p:cNvSpPr>
                  <a:spLocks noEditPoints="1"/>
                </p:cNvSpPr>
                <p:nvPr/>
              </p:nvSpPr>
              <p:spPr bwMode="auto">
                <a:xfrm>
                  <a:off x="5372101" y="3202897"/>
                  <a:ext cx="50800" cy="19050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1" y="2"/>
                    </a:cxn>
                    <a:cxn ang="0">
                      <a:pos x="12" y="1"/>
                    </a:cxn>
                    <a:cxn ang="0">
                      <a:pos x="13" y="1"/>
                    </a:cxn>
                    <a:cxn ang="0">
                      <a:pos x="15" y="2"/>
                    </a:cxn>
                    <a:cxn ang="0">
                      <a:pos x="16" y="3"/>
                    </a:cxn>
                    <a:cxn ang="0">
                      <a:pos x="16" y="4"/>
                    </a:cxn>
                    <a:cxn ang="0">
                      <a:pos x="15" y="5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2" y="3"/>
                    </a:cxn>
                    <a:cxn ang="0">
                      <a:pos x="5" y="4"/>
                    </a:cxn>
                    <a:cxn ang="0">
                      <a:pos x="13" y="3"/>
                    </a:cxn>
                    <a:cxn ang="0">
                      <a:pos x="12" y="3"/>
                    </a:cxn>
                  </a:cxnLst>
                  <a:rect l="0" t="0" r="r" b="b"/>
                  <a:pathLst>
                    <a:path w="16" h="6">
                      <a:moveTo>
                        <a:pt x="1" y="6"/>
                      </a:moveTo>
                      <a:cubicBezTo>
                        <a:pt x="1" y="6"/>
                        <a:pt x="1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6" y="2"/>
                        <a:pt x="16" y="2"/>
                        <a:pt x="16" y="3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5"/>
                        <a:pt x="15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  <a:moveTo>
                        <a:pt x="12" y="3"/>
                      </a:move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3" y="3"/>
                        <a:pt x="13" y="3"/>
                        <a:pt x="13" y="3"/>
                      </a:cubicBez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1" name="Freeform 190"/>
                <p:cNvSpPr>
                  <a:spLocks noEditPoints="1"/>
                </p:cNvSpPr>
                <p:nvPr/>
              </p:nvSpPr>
              <p:spPr bwMode="auto">
                <a:xfrm>
                  <a:off x="5435601" y="3212422"/>
                  <a:ext cx="41275" cy="38100"/>
                </a:xfrm>
                <a:custGeom>
                  <a:avLst/>
                  <a:gdLst/>
                  <a:ahLst/>
                  <a:cxnLst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2" y="0"/>
                    </a:cxn>
                    <a:cxn ang="0">
                      <a:pos x="13" y="9"/>
                    </a:cxn>
                    <a:cxn ang="0">
                      <a:pos x="13" y="10"/>
                    </a:cxn>
                    <a:cxn ang="0">
                      <a:pos x="12" y="11"/>
                    </a:cxn>
                    <a:cxn ang="0">
                      <a:pos x="11" y="12"/>
                    </a:cxn>
                    <a:cxn ang="0">
                      <a:pos x="10" y="12"/>
                    </a:cxn>
                    <a:cxn ang="0">
                      <a:pos x="2" y="4"/>
                    </a:cxn>
                    <a:cxn ang="0">
                      <a:pos x="8" y="8"/>
                    </a:cxn>
                    <a:cxn ang="0">
                      <a:pos x="2" y="3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13" h="12">
                      <a:moveTo>
                        <a:pt x="10" y="12"/>
                      </a:move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1"/>
                        <a:pt x="12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0" y="12"/>
                      </a:cubicBezTo>
                      <a:close/>
                      <a:moveTo>
                        <a:pt x="2" y="4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2" name="Freeform 191"/>
                <p:cNvSpPr>
                  <a:spLocks noEditPoints="1"/>
                </p:cNvSpPr>
                <p:nvPr/>
              </p:nvSpPr>
              <p:spPr bwMode="auto">
                <a:xfrm>
                  <a:off x="5432426" y="3164797"/>
                  <a:ext cx="34925" cy="4445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1" y="14"/>
                    </a:cxn>
                    <a:cxn ang="0">
                      <a:pos x="0" y="13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8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10" y="2"/>
                    </a:cxn>
                    <a:cxn ang="0">
                      <a:pos x="11" y="3"/>
                    </a:cxn>
                    <a:cxn ang="0">
                      <a:pos x="5" y="12"/>
                    </a:cxn>
                    <a:cxn ang="0">
                      <a:pos x="4" y="13"/>
                    </a:cxn>
                    <a:cxn ang="0">
                      <a:pos x="2" y="14"/>
                    </a:cxn>
                    <a:cxn ang="0">
                      <a:pos x="2" y="14"/>
                    </a:cxn>
                    <a:cxn ang="0">
                      <a:pos x="7" y="5"/>
                    </a:cxn>
                    <a:cxn ang="0">
                      <a:pos x="2" y="11"/>
                    </a:cxn>
                    <a:cxn ang="0">
                      <a:pos x="3" y="11"/>
                    </a:cxn>
                    <a:cxn ang="0">
                      <a:pos x="7" y="5"/>
                    </a:cxn>
                  </a:cxnLst>
                  <a:rect l="0" t="0" r="r" b="b"/>
                  <a:pathLst>
                    <a:path w="11" h="14">
                      <a:moveTo>
                        <a:pt x="2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3"/>
                        <a:pt x="4" y="1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lose/>
                      <a:moveTo>
                        <a:pt x="7" y="5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3" name="Freeform 192"/>
                <p:cNvSpPr>
                  <a:spLocks noEditPoints="1"/>
                </p:cNvSpPr>
                <p:nvPr/>
              </p:nvSpPr>
              <p:spPr bwMode="auto">
                <a:xfrm>
                  <a:off x="5419726" y="3202897"/>
                  <a:ext cx="19050" cy="22225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6" y="3"/>
                    </a:cxn>
                    <a:cxn ang="0">
                      <a:pos x="3" y="7"/>
                    </a:cxn>
                    <a:cxn ang="0">
                      <a:pos x="3" y="2"/>
                    </a:cxn>
                    <a:cxn ang="0">
                      <a:pos x="2" y="3"/>
                    </a:cxn>
                    <a:cxn ang="0">
                      <a:pos x="3" y="5"/>
                    </a:cxn>
                    <a:cxn ang="0">
                      <a:pos x="4" y="3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6" h="7">
                      <a:moveTo>
                        <a:pt x="3" y="7"/>
                      </a:move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6" y="2"/>
                        <a:pt x="6" y="3"/>
                      </a:cubicBezTo>
                      <a:cubicBezTo>
                        <a:pt x="6" y="5"/>
                        <a:pt x="5" y="7"/>
                        <a:pt x="3" y="7"/>
                      </a:cubicBezTo>
                      <a:close/>
                      <a:moveTo>
                        <a:pt x="3" y="2"/>
                      </a:move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4"/>
                        <a:pt x="2" y="5"/>
                        <a:pt x="3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3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4" name="Freeform 193"/>
                <p:cNvSpPr>
                  <a:spLocks/>
                </p:cNvSpPr>
                <p:nvPr/>
              </p:nvSpPr>
              <p:spPr bwMode="auto">
                <a:xfrm>
                  <a:off x="5419726" y="3209247"/>
                  <a:ext cx="19050" cy="15875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2" y="1"/>
                    </a:cxn>
                    <a:cxn ang="0">
                      <a:pos x="4" y="2"/>
                    </a:cxn>
                    <a:cxn ang="0">
                      <a:pos x="6" y="2"/>
                    </a:cxn>
                    <a:cxn ang="0">
                      <a:pos x="6" y="3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6" h="5">
                      <a:moveTo>
                        <a:pt x="3" y="5"/>
                      </a:moveTo>
                      <a:cubicBezTo>
                        <a:pt x="1" y="5"/>
                        <a:pt x="0" y="3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2"/>
                        <a:pt x="4" y="2"/>
                        <a:pt x="4" y="2"/>
                      </a:cubicBezTo>
                      <a:cubicBezTo>
                        <a:pt x="5" y="1"/>
                        <a:pt x="5" y="1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5" y="4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5" name="Freeform 194"/>
                <p:cNvSpPr>
                  <a:spLocks noEditPoints="1"/>
                </p:cNvSpPr>
                <p:nvPr/>
              </p:nvSpPr>
              <p:spPr bwMode="auto">
                <a:xfrm>
                  <a:off x="5419726" y="3218772"/>
                  <a:ext cx="19050" cy="73025"/>
                </a:xfrm>
                <a:custGeom>
                  <a:avLst/>
                  <a:gdLst/>
                  <a:ahLst/>
                  <a:cxnLst>
                    <a:cxn ang="0">
                      <a:pos x="5" y="23"/>
                    </a:cxn>
                    <a:cxn ang="0">
                      <a:pos x="1" y="23"/>
                    </a:cxn>
                    <a:cxn ang="0">
                      <a:pos x="0" y="23"/>
                    </a:cxn>
                    <a:cxn ang="0">
                      <a:pos x="0" y="22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  <a:cxn ang="0">
                      <a:pos x="4" y="1"/>
                    </a:cxn>
                    <a:cxn ang="0">
                      <a:pos x="5" y="1"/>
                    </a:cxn>
                    <a:cxn ang="0">
                      <a:pos x="6" y="22"/>
                    </a:cxn>
                    <a:cxn ang="0">
                      <a:pos x="6" y="23"/>
                    </a:cxn>
                    <a:cxn ang="0">
                      <a:pos x="5" y="23"/>
                    </a:cxn>
                    <a:cxn ang="0">
                      <a:pos x="2" y="21"/>
                    </a:cxn>
                    <a:cxn ang="0">
                      <a:pos x="4" y="21"/>
                    </a:cxn>
                    <a:cxn ang="0">
                      <a:pos x="3" y="2"/>
                    </a:cxn>
                    <a:cxn ang="0">
                      <a:pos x="2" y="2"/>
                    </a:cxn>
                    <a:cxn ang="0">
                      <a:pos x="2" y="21"/>
                    </a:cxn>
                  </a:cxnLst>
                  <a:rect l="0" t="0" r="r" b="b"/>
                  <a:pathLst>
                    <a:path w="6" h="23">
                      <a:moveTo>
                        <a:pt x="5" y="23"/>
                      </a:move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5" y="23"/>
                        <a:pt x="5" y="23"/>
                      </a:cubicBezTo>
                      <a:close/>
                      <a:moveTo>
                        <a:pt x="2" y="21"/>
                      </a:move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6" name="Freeform 195"/>
                <p:cNvSpPr>
                  <a:spLocks noEditPoints="1"/>
                </p:cNvSpPr>
                <p:nvPr/>
              </p:nvSpPr>
              <p:spPr bwMode="auto">
                <a:xfrm>
                  <a:off x="5562601" y="3190197"/>
                  <a:ext cx="41275" cy="34925"/>
                </a:xfrm>
                <a:custGeom>
                  <a:avLst/>
                  <a:gdLst/>
                  <a:ahLst/>
                  <a:cxnLst>
                    <a:cxn ang="0">
                      <a:pos x="9" y="11"/>
                    </a:cxn>
                    <a:cxn ang="0">
                      <a:pos x="3" y="11"/>
                    </a:cxn>
                    <a:cxn ang="0">
                      <a:pos x="0" y="8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9" y="0"/>
                    </a:cxn>
                    <a:cxn ang="0">
                      <a:pos x="13" y="3"/>
                    </a:cxn>
                    <a:cxn ang="0">
                      <a:pos x="13" y="8"/>
                    </a:cxn>
                    <a:cxn ang="0">
                      <a:pos x="9" y="11"/>
                    </a:cxn>
                    <a:cxn ang="0">
                      <a:pos x="3" y="2"/>
                    </a:cxn>
                    <a:cxn ang="0">
                      <a:pos x="2" y="3"/>
                    </a:cxn>
                    <a:cxn ang="0">
                      <a:pos x="2" y="8"/>
                    </a:cxn>
                    <a:cxn ang="0">
                      <a:pos x="3" y="9"/>
                    </a:cxn>
                    <a:cxn ang="0">
                      <a:pos x="9" y="9"/>
                    </a:cxn>
                    <a:cxn ang="0">
                      <a:pos x="11" y="8"/>
                    </a:cxn>
                    <a:cxn ang="0">
                      <a:pos x="11" y="3"/>
                    </a:cxn>
                    <a:cxn ang="0">
                      <a:pos x="9" y="2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13" h="11">
                      <a:moveTo>
                        <a:pt x="9" y="11"/>
                      </a:move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0" y="10"/>
                        <a:pt x="0" y="8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0"/>
                        <a:pt x="13" y="1"/>
                        <a:pt x="13" y="3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1" y="11"/>
                        <a:pt x="9" y="11"/>
                      </a:cubicBezTo>
                      <a:close/>
                      <a:moveTo>
                        <a:pt x="3" y="2"/>
                      </a:move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3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0" y="9"/>
                        <a:pt x="11" y="8"/>
                        <a:pt x="11" y="8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0" y="2"/>
                        <a:pt x="9" y="2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7" name="Freeform 196"/>
                <p:cNvSpPr>
                  <a:spLocks noEditPoints="1"/>
                </p:cNvSpPr>
                <p:nvPr/>
              </p:nvSpPr>
              <p:spPr bwMode="auto">
                <a:xfrm>
                  <a:off x="5610226" y="3190197"/>
                  <a:ext cx="41275" cy="34925"/>
                </a:xfrm>
                <a:custGeom>
                  <a:avLst/>
                  <a:gdLst/>
                  <a:ahLst/>
                  <a:cxnLst>
                    <a:cxn ang="0">
                      <a:pos x="10" y="11"/>
                    </a:cxn>
                    <a:cxn ang="0">
                      <a:pos x="4" y="11"/>
                    </a:cxn>
                    <a:cxn ang="0">
                      <a:pos x="0" y="8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10" y="0"/>
                    </a:cxn>
                    <a:cxn ang="0">
                      <a:pos x="13" y="3"/>
                    </a:cxn>
                    <a:cxn ang="0">
                      <a:pos x="13" y="8"/>
                    </a:cxn>
                    <a:cxn ang="0">
                      <a:pos x="10" y="11"/>
                    </a:cxn>
                    <a:cxn ang="0">
                      <a:pos x="4" y="2"/>
                    </a:cxn>
                    <a:cxn ang="0">
                      <a:pos x="2" y="3"/>
                    </a:cxn>
                    <a:cxn ang="0">
                      <a:pos x="2" y="8"/>
                    </a:cxn>
                    <a:cxn ang="0">
                      <a:pos x="4" y="9"/>
                    </a:cxn>
                    <a:cxn ang="0">
                      <a:pos x="10" y="9"/>
                    </a:cxn>
                    <a:cxn ang="0">
                      <a:pos x="11" y="8"/>
                    </a:cxn>
                    <a:cxn ang="0">
                      <a:pos x="11" y="3"/>
                    </a:cxn>
                    <a:cxn ang="0">
                      <a:pos x="10" y="2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13" h="11">
                      <a:moveTo>
                        <a:pt x="10" y="11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2" y="11"/>
                        <a:pt x="0" y="10"/>
                        <a:pt x="0" y="8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3" y="1"/>
                        <a:pt x="13" y="3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2" y="11"/>
                        <a:pt x="10" y="11"/>
                      </a:cubicBez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3" y="9"/>
                        <a:pt x="4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9"/>
                        <a:pt x="11" y="8"/>
                        <a:pt x="11" y="8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2"/>
                        <a:pt x="10" y="2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8" name="Freeform 197"/>
                <p:cNvSpPr>
                  <a:spLocks noEditPoints="1"/>
                </p:cNvSpPr>
                <p:nvPr/>
              </p:nvSpPr>
              <p:spPr bwMode="auto">
                <a:xfrm>
                  <a:off x="5511801" y="3190197"/>
                  <a:ext cx="44450" cy="34925"/>
                </a:xfrm>
                <a:custGeom>
                  <a:avLst/>
                  <a:gdLst/>
                  <a:ahLst/>
                  <a:cxnLst>
                    <a:cxn ang="0">
                      <a:pos x="10" y="11"/>
                    </a:cxn>
                    <a:cxn ang="0">
                      <a:pos x="4" y="11"/>
                    </a:cxn>
                    <a:cxn ang="0">
                      <a:pos x="0" y="8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10" y="0"/>
                    </a:cxn>
                    <a:cxn ang="0">
                      <a:pos x="14" y="3"/>
                    </a:cxn>
                    <a:cxn ang="0">
                      <a:pos x="14" y="8"/>
                    </a:cxn>
                    <a:cxn ang="0">
                      <a:pos x="10" y="11"/>
                    </a:cxn>
                    <a:cxn ang="0">
                      <a:pos x="4" y="2"/>
                    </a:cxn>
                    <a:cxn ang="0">
                      <a:pos x="3" y="3"/>
                    </a:cxn>
                    <a:cxn ang="0">
                      <a:pos x="3" y="8"/>
                    </a:cxn>
                    <a:cxn ang="0">
                      <a:pos x="4" y="9"/>
                    </a:cxn>
                    <a:cxn ang="0">
                      <a:pos x="10" y="9"/>
                    </a:cxn>
                    <a:cxn ang="0">
                      <a:pos x="12" y="8"/>
                    </a:cxn>
                    <a:cxn ang="0">
                      <a:pos x="12" y="3"/>
                    </a:cxn>
                    <a:cxn ang="0">
                      <a:pos x="10" y="2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14" h="11">
                      <a:moveTo>
                        <a:pt x="10" y="11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2" y="11"/>
                        <a:pt x="0" y="10"/>
                        <a:pt x="0" y="8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4" y="1"/>
                        <a:pt x="14" y="3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10"/>
                        <a:pt x="12" y="11"/>
                        <a:pt x="10" y="11"/>
                      </a:cubicBezTo>
                      <a:close/>
                      <a:moveTo>
                        <a:pt x="4" y="2"/>
                      </a:move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9"/>
                        <a:pt x="4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9"/>
                        <a:pt x="12" y="8"/>
                        <a:pt x="12" y="8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1" y="2"/>
                        <a:pt x="10" y="2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9" name="Freeform 198"/>
                <p:cNvSpPr>
                  <a:spLocks noEditPoints="1"/>
                </p:cNvSpPr>
                <p:nvPr/>
              </p:nvSpPr>
              <p:spPr bwMode="auto">
                <a:xfrm>
                  <a:off x="5562601" y="3148922"/>
                  <a:ext cx="41275" cy="38100"/>
                </a:xfrm>
                <a:custGeom>
                  <a:avLst/>
                  <a:gdLst/>
                  <a:ahLst/>
                  <a:cxnLst>
                    <a:cxn ang="0">
                      <a:pos x="9" y="12"/>
                    </a:cxn>
                    <a:cxn ang="0">
                      <a:pos x="3" y="12"/>
                    </a:cxn>
                    <a:cxn ang="0">
                      <a:pos x="0" y="9"/>
                    </a:cxn>
                    <a:cxn ang="0">
                      <a:pos x="0" y="4"/>
                    </a:cxn>
                    <a:cxn ang="0">
                      <a:pos x="3" y="0"/>
                    </a:cxn>
                    <a:cxn ang="0">
                      <a:pos x="9" y="0"/>
                    </a:cxn>
                    <a:cxn ang="0">
                      <a:pos x="13" y="4"/>
                    </a:cxn>
                    <a:cxn ang="0">
                      <a:pos x="13" y="9"/>
                    </a:cxn>
                    <a:cxn ang="0">
                      <a:pos x="9" y="12"/>
                    </a:cxn>
                    <a:cxn ang="0">
                      <a:pos x="3" y="3"/>
                    </a:cxn>
                    <a:cxn ang="0">
                      <a:pos x="2" y="4"/>
                    </a:cxn>
                    <a:cxn ang="0">
                      <a:pos x="2" y="9"/>
                    </a:cxn>
                    <a:cxn ang="0">
                      <a:pos x="3" y="10"/>
                    </a:cxn>
                    <a:cxn ang="0">
                      <a:pos x="9" y="10"/>
                    </a:cxn>
                    <a:cxn ang="0">
                      <a:pos x="11" y="9"/>
                    </a:cxn>
                    <a:cxn ang="0">
                      <a:pos x="11" y="4"/>
                    </a:cxn>
                    <a:cxn ang="0">
                      <a:pos x="9" y="3"/>
                    </a:cxn>
                    <a:cxn ang="0">
                      <a:pos x="3" y="3"/>
                    </a:cxn>
                  </a:cxnLst>
                  <a:rect l="0" t="0" r="r" b="b"/>
                  <a:pathLst>
                    <a:path w="13" h="12">
                      <a:moveTo>
                        <a:pt x="9" y="12"/>
                      </a:move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2"/>
                        <a:pt x="0" y="11"/>
                        <a:pt x="0" y="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0"/>
                        <a:pt x="13" y="2"/>
                        <a:pt x="13" y="4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11"/>
                        <a:pt x="11" y="12"/>
                        <a:pt x="9" y="12"/>
                      </a:cubicBezTo>
                      <a:close/>
                      <a:moveTo>
                        <a:pt x="3" y="3"/>
                      </a:move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3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11" y="9"/>
                        <a:pt x="11" y="9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0" name="Freeform 199"/>
                <p:cNvSpPr>
                  <a:spLocks noEditPoints="1"/>
                </p:cNvSpPr>
                <p:nvPr/>
              </p:nvSpPr>
              <p:spPr bwMode="auto">
                <a:xfrm>
                  <a:off x="5610226" y="3148922"/>
                  <a:ext cx="41275" cy="38100"/>
                </a:xfrm>
                <a:custGeom>
                  <a:avLst/>
                  <a:gdLst/>
                  <a:ahLst/>
                  <a:cxnLst>
                    <a:cxn ang="0">
                      <a:pos x="10" y="12"/>
                    </a:cxn>
                    <a:cxn ang="0">
                      <a:pos x="4" y="12"/>
                    </a:cxn>
                    <a:cxn ang="0">
                      <a:pos x="0" y="9"/>
                    </a:cxn>
                    <a:cxn ang="0">
                      <a:pos x="0" y="4"/>
                    </a:cxn>
                    <a:cxn ang="0">
                      <a:pos x="4" y="0"/>
                    </a:cxn>
                    <a:cxn ang="0">
                      <a:pos x="10" y="0"/>
                    </a:cxn>
                    <a:cxn ang="0">
                      <a:pos x="13" y="4"/>
                    </a:cxn>
                    <a:cxn ang="0">
                      <a:pos x="13" y="9"/>
                    </a:cxn>
                    <a:cxn ang="0">
                      <a:pos x="10" y="12"/>
                    </a:cxn>
                    <a:cxn ang="0">
                      <a:pos x="4" y="3"/>
                    </a:cxn>
                    <a:cxn ang="0">
                      <a:pos x="2" y="4"/>
                    </a:cxn>
                    <a:cxn ang="0">
                      <a:pos x="2" y="9"/>
                    </a:cxn>
                    <a:cxn ang="0">
                      <a:pos x="4" y="10"/>
                    </a:cxn>
                    <a:cxn ang="0">
                      <a:pos x="10" y="10"/>
                    </a:cxn>
                    <a:cxn ang="0">
                      <a:pos x="11" y="9"/>
                    </a:cxn>
                    <a:cxn ang="0">
                      <a:pos x="11" y="4"/>
                    </a:cxn>
                    <a:cxn ang="0">
                      <a:pos x="10" y="3"/>
                    </a:cxn>
                    <a:cxn ang="0">
                      <a:pos x="4" y="3"/>
                    </a:cxn>
                  </a:cxnLst>
                  <a:rect l="0" t="0" r="r" b="b"/>
                  <a:pathLst>
                    <a:path w="13" h="12">
                      <a:moveTo>
                        <a:pt x="10" y="12"/>
                      </a:move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2"/>
                        <a:pt x="0" y="11"/>
                        <a:pt x="0" y="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3" y="2"/>
                        <a:pt x="13" y="4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11"/>
                        <a:pt x="12" y="12"/>
                        <a:pt x="10" y="12"/>
                      </a:cubicBezTo>
                      <a:close/>
                      <a:moveTo>
                        <a:pt x="4" y="3"/>
                      </a:move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3" y="10"/>
                        <a:pt x="4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10"/>
                        <a:pt x="11" y="9"/>
                        <a:pt x="11" y="9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0" y="3"/>
                        <a:pt x="10" y="3"/>
                      </a:cubicBez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1" name="Freeform 200"/>
                <p:cNvSpPr>
                  <a:spLocks noEditPoints="1"/>
                </p:cNvSpPr>
                <p:nvPr/>
              </p:nvSpPr>
              <p:spPr bwMode="auto">
                <a:xfrm>
                  <a:off x="5511801" y="3148922"/>
                  <a:ext cx="44450" cy="38100"/>
                </a:xfrm>
                <a:custGeom>
                  <a:avLst/>
                  <a:gdLst/>
                  <a:ahLst/>
                  <a:cxnLst>
                    <a:cxn ang="0">
                      <a:pos x="10" y="12"/>
                    </a:cxn>
                    <a:cxn ang="0">
                      <a:pos x="4" y="12"/>
                    </a:cxn>
                    <a:cxn ang="0">
                      <a:pos x="0" y="9"/>
                    </a:cxn>
                    <a:cxn ang="0">
                      <a:pos x="0" y="4"/>
                    </a:cxn>
                    <a:cxn ang="0">
                      <a:pos x="4" y="0"/>
                    </a:cxn>
                    <a:cxn ang="0">
                      <a:pos x="10" y="0"/>
                    </a:cxn>
                    <a:cxn ang="0">
                      <a:pos x="14" y="4"/>
                    </a:cxn>
                    <a:cxn ang="0">
                      <a:pos x="14" y="9"/>
                    </a:cxn>
                    <a:cxn ang="0">
                      <a:pos x="10" y="12"/>
                    </a:cxn>
                    <a:cxn ang="0">
                      <a:pos x="4" y="3"/>
                    </a:cxn>
                    <a:cxn ang="0">
                      <a:pos x="3" y="4"/>
                    </a:cxn>
                    <a:cxn ang="0">
                      <a:pos x="3" y="9"/>
                    </a:cxn>
                    <a:cxn ang="0">
                      <a:pos x="4" y="10"/>
                    </a:cxn>
                    <a:cxn ang="0">
                      <a:pos x="10" y="10"/>
                    </a:cxn>
                    <a:cxn ang="0">
                      <a:pos x="12" y="9"/>
                    </a:cxn>
                    <a:cxn ang="0">
                      <a:pos x="12" y="4"/>
                    </a:cxn>
                    <a:cxn ang="0">
                      <a:pos x="10" y="3"/>
                    </a:cxn>
                    <a:cxn ang="0">
                      <a:pos x="4" y="3"/>
                    </a:cxn>
                  </a:cxnLst>
                  <a:rect l="0" t="0" r="r" b="b"/>
                  <a:pathLst>
                    <a:path w="14" h="12">
                      <a:moveTo>
                        <a:pt x="10" y="12"/>
                      </a:move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2"/>
                        <a:pt x="0" y="11"/>
                        <a:pt x="0" y="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4" y="2"/>
                        <a:pt x="14" y="4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11"/>
                        <a:pt x="12" y="12"/>
                        <a:pt x="10" y="12"/>
                      </a:cubicBezTo>
                      <a:close/>
                      <a:moveTo>
                        <a:pt x="4" y="3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10"/>
                        <a:pt x="4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10"/>
                        <a:pt x="12" y="9"/>
                        <a:pt x="12" y="9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3"/>
                        <a:pt x="11" y="3"/>
                        <a:pt x="10" y="3"/>
                      </a:cubicBez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2" name="Freeform 201"/>
                <p:cNvSpPr>
                  <a:spLocks noEditPoints="1"/>
                </p:cNvSpPr>
                <p:nvPr/>
              </p:nvSpPr>
              <p:spPr bwMode="auto">
                <a:xfrm>
                  <a:off x="5562601" y="3110822"/>
                  <a:ext cx="41275" cy="38100"/>
                </a:xfrm>
                <a:custGeom>
                  <a:avLst/>
                  <a:gdLst/>
                  <a:ahLst/>
                  <a:cxnLst>
                    <a:cxn ang="0">
                      <a:pos x="9" y="12"/>
                    </a:cxn>
                    <a:cxn ang="0">
                      <a:pos x="3" y="12"/>
                    </a:cxn>
                    <a:cxn ang="0">
                      <a:pos x="0" y="9"/>
                    </a:cxn>
                    <a:cxn ang="0">
                      <a:pos x="0" y="4"/>
                    </a:cxn>
                    <a:cxn ang="0">
                      <a:pos x="3" y="0"/>
                    </a:cxn>
                    <a:cxn ang="0">
                      <a:pos x="9" y="0"/>
                    </a:cxn>
                    <a:cxn ang="0">
                      <a:pos x="13" y="4"/>
                    </a:cxn>
                    <a:cxn ang="0">
                      <a:pos x="13" y="9"/>
                    </a:cxn>
                    <a:cxn ang="0">
                      <a:pos x="9" y="12"/>
                    </a:cxn>
                    <a:cxn ang="0">
                      <a:pos x="3" y="3"/>
                    </a:cxn>
                    <a:cxn ang="0">
                      <a:pos x="2" y="4"/>
                    </a:cxn>
                    <a:cxn ang="0">
                      <a:pos x="2" y="9"/>
                    </a:cxn>
                    <a:cxn ang="0">
                      <a:pos x="3" y="10"/>
                    </a:cxn>
                    <a:cxn ang="0">
                      <a:pos x="9" y="10"/>
                    </a:cxn>
                    <a:cxn ang="0">
                      <a:pos x="11" y="9"/>
                    </a:cxn>
                    <a:cxn ang="0">
                      <a:pos x="11" y="4"/>
                    </a:cxn>
                    <a:cxn ang="0">
                      <a:pos x="9" y="3"/>
                    </a:cxn>
                    <a:cxn ang="0">
                      <a:pos x="3" y="3"/>
                    </a:cxn>
                  </a:cxnLst>
                  <a:rect l="0" t="0" r="r" b="b"/>
                  <a:pathLst>
                    <a:path w="13" h="12">
                      <a:moveTo>
                        <a:pt x="9" y="12"/>
                      </a:move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2"/>
                        <a:pt x="0" y="10"/>
                        <a:pt x="0" y="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0"/>
                        <a:pt x="13" y="2"/>
                        <a:pt x="13" y="4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10"/>
                        <a:pt x="11" y="12"/>
                        <a:pt x="9" y="12"/>
                      </a:cubicBezTo>
                      <a:close/>
                      <a:moveTo>
                        <a:pt x="3" y="3"/>
                      </a:move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3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11" y="9"/>
                        <a:pt x="11" y="9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3" name="Freeform 202"/>
                <p:cNvSpPr>
                  <a:spLocks noEditPoints="1"/>
                </p:cNvSpPr>
                <p:nvPr/>
              </p:nvSpPr>
              <p:spPr bwMode="auto">
                <a:xfrm>
                  <a:off x="5610226" y="3110822"/>
                  <a:ext cx="41275" cy="38100"/>
                </a:xfrm>
                <a:custGeom>
                  <a:avLst/>
                  <a:gdLst/>
                  <a:ahLst/>
                  <a:cxnLst>
                    <a:cxn ang="0">
                      <a:pos x="10" y="12"/>
                    </a:cxn>
                    <a:cxn ang="0">
                      <a:pos x="4" y="12"/>
                    </a:cxn>
                    <a:cxn ang="0">
                      <a:pos x="0" y="9"/>
                    </a:cxn>
                    <a:cxn ang="0">
                      <a:pos x="0" y="4"/>
                    </a:cxn>
                    <a:cxn ang="0">
                      <a:pos x="4" y="0"/>
                    </a:cxn>
                    <a:cxn ang="0">
                      <a:pos x="10" y="0"/>
                    </a:cxn>
                    <a:cxn ang="0">
                      <a:pos x="13" y="4"/>
                    </a:cxn>
                    <a:cxn ang="0">
                      <a:pos x="13" y="9"/>
                    </a:cxn>
                    <a:cxn ang="0">
                      <a:pos x="10" y="12"/>
                    </a:cxn>
                    <a:cxn ang="0">
                      <a:pos x="4" y="3"/>
                    </a:cxn>
                    <a:cxn ang="0">
                      <a:pos x="2" y="4"/>
                    </a:cxn>
                    <a:cxn ang="0">
                      <a:pos x="2" y="9"/>
                    </a:cxn>
                    <a:cxn ang="0">
                      <a:pos x="4" y="10"/>
                    </a:cxn>
                    <a:cxn ang="0">
                      <a:pos x="10" y="10"/>
                    </a:cxn>
                    <a:cxn ang="0">
                      <a:pos x="11" y="9"/>
                    </a:cxn>
                    <a:cxn ang="0">
                      <a:pos x="11" y="4"/>
                    </a:cxn>
                    <a:cxn ang="0">
                      <a:pos x="10" y="3"/>
                    </a:cxn>
                    <a:cxn ang="0">
                      <a:pos x="4" y="3"/>
                    </a:cxn>
                  </a:cxnLst>
                  <a:rect l="0" t="0" r="r" b="b"/>
                  <a:pathLst>
                    <a:path w="13" h="12">
                      <a:moveTo>
                        <a:pt x="10" y="12"/>
                      </a:move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2"/>
                        <a:pt x="0" y="11"/>
                        <a:pt x="0" y="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3" y="2"/>
                        <a:pt x="13" y="4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10"/>
                        <a:pt x="12" y="12"/>
                        <a:pt x="10" y="12"/>
                      </a:cubicBezTo>
                      <a:close/>
                      <a:moveTo>
                        <a:pt x="4" y="3"/>
                      </a:move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3" y="10"/>
                        <a:pt x="4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10"/>
                        <a:pt x="11" y="9"/>
                        <a:pt x="11" y="9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1" y="3"/>
                        <a:pt x="10" y="3"/>
                      </a:cubicBez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4" name="Freeform 203"/>
                <p:cNvSpPr>
                  <a:spLocks noEditPoints="1"/>
                </p:cNvSpPr>
                <p:nvPr/>
              </p:nvSpPr>
              <p:spPr bwMode="auto">
                <a:xfrm>
                  <a:off x="5511801" y="3110822"/>
                  <a:ext cx="44450" cy="38100"/>
                </a:xfrm>
                <a:custGeom>
                  <a:avLst/>
                  <a:gdLst/>
                  <a:ahLst/>
                  <a:cxnLst>
                    <a:cxn ang="0">
                      <a:pos x="10" y="12"/>
                    </a:cxn>
                    <a:cxn ang="0">
                      <a:pos x="4" y="12"/>
                    </a:cxn>
                    <a:cxn ang="0">
                      <a:pos x="0" y="9"/>
                    </a:cxn>
                    <a:cxn ang="0">
                      <a:pos x="0" y="4"/>
                    </a:cxn>
                    <a:cxn ang="0">
                      <a:pos x="4" y="0"/>
                    </a:cxn>
                    <a:cxn ang="0">
                      <a:pos x="10" y="0"/>
                    </a:cxn>
                    <a:cxn ang="0">
                      <a:pos x="14" y="4"/>
                    </a:cxn>
                    <a:cxn ang="0">
                      <a:pos x="14" y="9"/>
                    </a:cxn>
                    <a:cxn ang="0">
                      <a:pos x="10" y="12"/>
                    </a:cxn>
                    <a:cxn ang="0">
                      <a:pos x="4" y="3"/>
                    </a:cxn>
                    <a:cxn ang="0">
                      <a:pos x="3" y="4"/>
                    </a:cxn>
                    <a:cxn ang="0">
                      <a:pos x="3" y="9"/>
                    </a:cxn>
                    <a:cxn ang="0">
                      <a:pos x="4" y="10"/>
                    </a:cxn>
                    <a:cxn ang="0">
                      <a:pos x="10" y="10"/>
                    </a:cxn>
                    <a:cxn ang="0">
                      <a:pos x="12" y="9"/>
                    </a:cxn>
                    <a:cxn ang="0">
                      <a:pos x="12" y="4"/>
                    </a:cxn>
                    <a:cxn ang="0">
                      <a:pos x="10" y="3"/>
                    </a:cxn>
                    <a:cxn ang="0">
                      <a:pos x="4" y="3"/>
                    </a:cxn>
                  </a:cxnLst>
                  <a:rect l="0" t="0" r="r" b="b"/>
                  <a:pathLst>
                    <a:path w="14" h="12">
                      <a:moveTo>
                        <a:pt x="10" y="12"/>
                      </a:move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2"/>
                        <a:pt x="0" y="11"/>
                        <a:pt x="0" y="9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4" y="2"/>
                        <a:pt x="14" y="4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10"/>
                        <a:pt x="12" y="12"/>
                        <a:pt x="10" y="12"/>
                      </a:cubicBezTo>
                      <a:close/>
                      <a:moveTo>
                        <a:pt x="4" y="3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10"/>
                        <a:pt x="4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10"/>
                        <a:pt x="12" y="9"/>
                        <a:pt x="12" y="9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3"/>
                        <a:pt x="11" y="3"/>
                        <a:pt x="10" y="3"/>
                      </a:cubicBez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5" name="Freeform 204"/>
                <p:cNvSpPr>
                  <a:spLocks noEditPoints="1"/>
                </p:cNvSpPr>
                <p:nvPr/>
              </p:nvSpPr>
              <p:spPr bwMode="auto">
                <a:xfrm>
                  <a:off x="4706938" y="3015572"/>
                  <a:ext cx="257175" cy="114300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7" y="0"/>
                    </a:cxn>
                    <a:cxn ang="0">
                      <a:pos x="24" y="14"/>
                    </a:cxn>
                    <a:cxn ang="0">
                      <a:pos x="21" y="19"/>
                    </a:cxn>
                    <a:cxn ang="0">
                      <a:pos x="13" y="19"/>
                    </a:cxn>
                    <a:cxn ang="0">
                      <a:pos x="10" y="19"/>
                    </a:cxn>
                    <a:cxn ang="0">
                      <a:pos x="10" y="19"/>
                    </a:cxn>
                    <a:cxn ang="0">
                      <a:pos x="10" y="19"/>
                    </a:cxn>
                    <a:cxn ang="0">
                      <a:pos x="0" y="28"/>
                    </a:cxn>
                    <a:cxn ang="0">
                      <a:pos x="10" y="36"/>
                    </a:cxn>
                    <a:cxn ang="0">
                      <a:pos x="47" y="36"/>
                    </a:cxn>
                    <a:cxn ang="0">
                      <a:pos x="56" y="31"/>
                    </a:cxn>
                    <a:cxn ang="0">
                      <a:pos x="56" y="30"/>
                    </a:cxn>
                    <a:cxn ang="0">
                      <a:pos x="58" y="29"/>
                    </a:cxn>
                    <a:cxn ang="0">
                      <a:pos x="58" y="29"/>
                    </a:cxn>
                    <a:cxn ang="0">
                      <a:pos x="68" y="29"/>
                    </a:cxn>
                    <a:cxn ang="0">
                      <a:pos x="81" y="14"/>
                    </a:cxn>
                    <a:cxn ang="0">
                      <a:pos x="68" y="0"/>
                    </a:cxn>
                    <a:cxn ang="0">
                      <a:pos x="68" y="24"/>
                    </a:cxn>
                    <a:cxn ang="0">
                      <a:pos x="59" y="24"/>
                    </a:cxn>
                    <a:cxn ang="0">
                      <a:pos x="51" y="29"/>
                    </a:cxn>
                    <a:cxn ang="0">
                      <a:pos x="47" y="31"/>
                    </a:cxn>
                    <a:cxn ang="0">
                      <a:pos x="10" y="31"/>
                    </a:cxn>
                    <a:cxn ang="0">
                      <a:pos x="5" y="28"/>
                    </a:cxn>
                    <a:cxn ang="0">
                      <a:pos x="9" y="24"/>
                    </a:cxn>
                    <a:cxn ang="0">
                      <a:pos x="21" y="24"/>
                    </a:cxn>
                    <a:cxn ang="0">
                      <a:pos x="29" y="14"/>
                    </a:cxn>
                    <a:cxn ang="0">
                      <a:pos x="37" y="5"/>
                    </a:cxn>
                    <a:cxn ang="0">
                      <a:pos x="68" y="5"/>
                    </a:cxn>
                    <a:cxn ang="0">
                      <a:pos x="76" y="14"/>
                    </a:cxn>
                    <a:cxn ang="0">
                      <a:pos x="68" y="24"/>
                    </a:cxn>
                  </a:cxnLst>
                  <a:rect l="0" t="0" r="r" b="b"/>
                  <a:pathLst>
                    <a:path w="81" h="36">
                      <a:moveTo>
                        <a:pt x="68" y="0"/>
                      </a:move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0" y="0"/>
                        <a:pt x="24" y="7"/>
                        <a:pt x="24" y="14"/>
                      </a:cubicBezTo>
                      <a:cubicBezTo>
                        <a:pt x="24" y="19"/>
                        <a:pt x="22" y="19"/>
                        <a:pt x="21" y="19"/>
                      </a:cubicBezTo>
                      <a:cubicBezTo>
                        <a:pt x="17" y="19"/>
                        <a:pt x="15" y="19"/>
                        <a:pt x="13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4" y="19"/>
                        <a:pt x="0" y="23"/>
                        <a:pt x="0" y="28"/>
                      </a:cubicBezTo>
                      <a:cubicBezTo>
                        <a:pt x="0" y="32"/>
                        <a:pt x="4" y="36"/>
                        <a:pt x="10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51" y="36"/>
                        <a:pt x="54" y="34"/>
                        <a:pt x="56" y="31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75" y="29"/>
                        <a:pt x="81" y="22"/>
                        <a:pt x="81" y="14"/>
                      </a:cubicBezTo>
                      <a:cubicBezTo>
                        <a:pt x="81" y="7"/>
                        <a:pt x="74" y="0"/>
                        <a:pt x="68" y="0"/>
                      </a:cubicBezTo>
                      <a:close/>
                      <a:moveTo>
                        <a:pt x="68" y="24"/>
                      </a:move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55" y="24"/>
                        <a:pt x="52" y="26"/>
                        <a:pt x="51" y="29"/>
                      </a:cubicBezTo>
                      <a:cubicBezTo>
                        <a:pt x="51" y="30"/>
                        <a:pt x="49" y="31"/>
                        <a:pt x="47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7" y="31"/>
                        <a:pt x="5" y="30"/>
                        <a:pt x="5" y="28"/>
                      </a:cubicBezTo>
                      <a:cubicBezTo>
                        <a:pt x="5" y="25"/>
                        <a:pt x="7" y="24"/>
                        <a:pt x="9" y="24"/>
                      </a:cubicBezTo>
                      <a:cubicBezTo>
                        <a:pt x="10" y="24"/>
                        <a:pt x="12" y="24"/>
                        <a:pt x="21" y="24"/>
                      </a:cubicBezTo>
                      <a:cubicBezTo>
                        <a:pt x="23" y="24"/>
                        <a:pt x="29" y="23"/>
                        <a:pt x="29" y="14"/>
                      </a:cubicBezTo>
                      <a:cubicBezTo>
                        <a:pt x="29" y="10"/>
                        <a:pt x="33" y="5"/>
                        <a:pt x="37" y="5"/>
                      </a:cubicBezTo>
                      <a:cubicBezTo>
                        <a:pt x="68" y="5"/>
                        <a:pt x="68" y="5"/>
                        <a:pt x="68" y="5"/>
                      </a:cubicBezTo>
                      <a:cubicBezTo>
                        <a:pt x="72" y="5"/>
                        <a:pt x="76" y="10"/>
                        <a:pt x="76" y="14"/>
                      </a:cubicBezTo>
                      <a:cubicBezTo>
                        <a:pt x="76" y="20"/>
                        <a:pt x="72" y="24"/>
                        <a:pt x="68" y="24"/>
                      </a:cubicBez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6" name="Freeform 205"/>
                <p:cNvSpPr>
                  <a:spLocks noEditPoints="1"/>
                </p:cNvSpPr>
                <p:nvPr/>
              </p:nvSpPr>
              <p:spPr bwMode="auto">
                <a:xfrm>
                  <a:off x="5064126" y="2958422"/>
                  <a:ext cx="111125" cy="57150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8" y="0"/>
                    </a:cxn>
                    <a:cxn ang="0">
                      <a:pos x="0" y="9"/>
                    </a:cxn>
                    <a:cxn ang="0">
                      <a:pos x="8" y="18"/>
                    </a:cxn>
                    <a:cxn ang="0">
                      <a:pos x="29" y="18"/>
                    </a:cxn>
                    <a:cxn ang="0">
                      <a:pos x="35" y="9"/>
                    </a:cxn>
                    <a:cxn ang="0">
                      <a:pos x="29" y="0"/>
                    </a:cxn>
                    <a:cxn ang="0">
                      <a:pos x="29" y="14"/>
                    </a:cxn>
                    <a:cxn ang="0">
                      <a:pos x="8" y="14"/>
                    </a:cxn>
                    <a:cxn ang="0">
                      <a:pos x="4" y="9"/>
                    </a:cxn>
                    <a:cxn ang="0">
                      <a:pos x="8" y="4"/>
                    </a:cxn>
                    <a:cxn ang="0">
                      <a:pos x="29" y="4"/>
                    </a:cxn>
                    <a:cxn ang="0">
                      <a:pos x="31" y="9"/>
                    </a:cxn>
                    <a:cxn ang="0">
                      <a:pos x="29" y="14"/>
                    </a:cxn>
                  </a:cxnLst>
                  <a:rect l="0" t="0" r="r" b="b"/>
                  <a:pathLst>
                    <a:path w="35" h="18">
                      <a:moveTo>
                        <a:pt x="2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3" y="0"/>
                        <a:pt x="0" y="3"/>
                        <a:pt x="0" y="9"/>
                      </a:cubicBezTo>
                      <a:cubicBezTo>
                        <a:pt x="0" y="15"/>
                        <a:pt x="3" y="18"/>
                        <a:pt x="8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33" y="18"/>
                        <a:pt x="35" y="14"/>
                        <a:pt x="35" y="9"/>
                      </a:cubicBezTo>
                      <a:cubicBezTo>
                        <a:pt x="35" y="4"/>
                        <a:pt x="33" y="0"/>
                        <a:pt x="29" y="0"/>
                      </a:cubicBezTo>
                      <a:close/>
                      <a:moveTo>
                        <a:pt x="29" y="14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4" y="14"/>
                        <a:pt x="4" y="9"/>
                      </a:cubicBezTo>
                      <a:cubicBezTo>
                        <a:pt x="4" y="4"/>
                        <a:pt x="7" y="4"/>
                        <a:pt x="8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30" y="4"/>
                        <a:pt x="31" y="7"/>
                        <a:pt x="31" y="9"/>
                      </a:cubicBezTo>
                      <a:cubicBezTo>
                        <a:pt x="31" y="12"/>
                        <a:pt x="30" y="14"/>
                        <a:pt x="29" y="14"/>
                      </a:cubicBez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7" name="Freeform 206"/>
                <p:cNvSpPr>
                  <a:spLocks noEditPoints="1"/>
                </p:cNvSpPr>
                <p:nvPr/>
              </p:nvSpPr>
              <p:spPr bwMode="auto">
                <a:xfrm>
                  <a:off x="5359401" y="3469597"/>
                  <a:ext cx="142875" cy="171450"/>
                </a:xfrm>
                <a:custGeom>
                  <a:avLst/>
                  <a:gdLst/>
                  <a:ahLst/>
                  <a:cxnLst>
                    <a:cxn ang="0">
                      <a:pos x="45" y="51"/>
                    </a:cxn>
                    <a:cxn ang="0">
                      <a:pos x="36" y="38"/>
                    </a:cxn>
                    <a:cxn ang="0">
                      <a:pos x="41" y="38"/>
                    </a:cxn>
                    <a:cxn ang="0">
                      <a:pos x="41" y="38"/>
                    </a:cxn>
                    <a:cxn ang="0">
                      <a:pos x="41" y="37"/>
                    </a:cxn>
                    <a:cxn ang="0">
                      <a:pos x="40" y="36"/>
                    </a:cxn>
                    <a:cxn ang="0">
                      <a:pos x="34" y="26"/>
                    </a:cxn>
                    <a:cxn ang="0">
                      <a:pos x="33" y="24"/>
                    </a:cxn>
                    <a:cxn ang="0">
                      <a:pos x="38" y="24"/>
                    </a:cxn>
                    <a:cxn ang="0">
                      <a:pos x="38" y="24"/>
                    </a:cxn>
                    <a:cxn ang="0">
                      <a:pos x="38" y="24"/>
                    </a:cxn>
                    <a:cxn ang="0">
                      <a:pos x="23" y="0"/>
                    </a:cxn>
                    <a:cxn ang="0">
                      <a:pos x="22" y="0"/>
                    </a:cxn>
                    <a:cxn ang="0">
                      <a:pos x="7" y="24"/>
                    </a:cxn>
                    <a:cxn ang="0">
                      <a:pos x="7" y="24"/>
                    </a:cxn>
                    <a:cxn ang="0">
                      <a:pos x="7" y="24"/>
                    </a:cxn>
                    <a:cxn ang="0">
                      <a:pos x="12" y="24"/>
                    </a:cxn>
                    <a:cxn ang="0">
                      <a:pos x="4" y="37"/>
                    </a:cxn>
                    <a:cxn ang="0">
                      <a:pos x="4" y="38"/>
                    </a:cxn>
                    <a:cxn ang="0">
                      <a:pos x="4" y="38"/>
                    </a:cxn>
                    <a:cxn ang="0">
                      <a:pos x="9" y="38"/>
                    </a:cxn>
                    <a:cxn ang="0">
                      <a:pos x="0" y="51"/>
                    </a:cxn>
                    <a:cxn ang="0">
                      <a:pos x="0" y="52"/>
                    </a:cxn>
                    <a:cxn ang="0">
                      <a:pos x="1" y="52"/>
                    </a:cxn>
                    <a:cxn ang="0">
                      <a:pos x="16" y="52"/>
                    </a:cxn>
                    <a:cxn ang="0">
                      <a:pos x="16" y="53"/>
                    </a:cxn>
                    <a:cxn ang="0">
                      <a:pos x="16" y="54"/>
                    </a:cxn>
                    <a:cxn ang="0">
                      <a:pos x="29" y="54"/>
                    </a:cxn>
                    <a:cxn ang="0">
                      <a:pos x="29" y="53"/>
                    </a:cxn>
                    <a:cxn ang="0">
                      <a:pos x="29" y="52"/>
                    </a:cxn>
                    <a:cxn ang="0">
                      <a:pos x="44" y="52"/>
                    </a:cxn>
                    <a:cxn ang="0">
                      <a:pos x="45" y="52"/>
                    </a:cxn>
                    <a:cxn ang="0">
                      <a:pos x="45" y="51"/>
                    </a:cxn>
                    <a:cxn ang="0">
                      <a:pos x="26" y="49"/>
                    </a:cxn>
                    <a:cxn ang="0">
                      <a:pos x="26" y="50"/>
                    </a:cxn>
                    <a:cxn ang="0">
                      <a:pos x="19" y="50"/>
                    </a:cxn>
                    <a:cxn ang="0">
                      <a:pos x="19" y="49"/>
                    </a:cxn>
                    <a:cxn ang="0">
                      <a:pos x="19" y="49"/>
                    </a:cxn>
                    <a:cxn ang="0">
                      <a:pos x="6" y="49"/>
                    </a:cxn>
                    <a:cxn ang="0">
                      <a:pos x="14" y="35"/>
                    </a:cxn>
                    <a:cxn ang="0">
                      <a:pos x="14" y="35"/>
                    </a:cxn>
                    <a:cxn ang="0">
                      <a:pos x="14" y="35"/>
                    </a:cxn>
                    <a:cxn ang="0">
                      <a:pos x="9" y="35"/>
                    </a:cxn>
                    <a:cxn ang="0">
                      <a:pos x="18" y="22"/>
                    </a:cxn>
                    <a:cxn ang="0">
                      <a:pos x="18" y="21"/>
                    </a:cxn>
                    <a:cxn ang="0">
                      <a:pos x="17" y="21"/>
                    </a:cxn>
                    <a:cxn ang="0">
                      <a:pos x="12" y="21"/>
                    </a:cxn>
                    <a:cxn ang="0">
                      <a:pos x="23" y="6"/>
                    </a:cxn>
                    <a:cxn ang="0">
                      <a:pos x="33" y="21"/>
                    </a:cxn>
                    <a:cxn ang="0">
                      <a:pos x="28" y="21"/>
                    </a:cxn>
                    <a:cxn ang="0">
                      <a:pos x="27" y="21"/>
                    </a:cxn>
                    <a:cxn ang="0">
                      <a:pos x="27" y="22"/>
                    </a:cxn>
                    <a:cxn ang="0">
                      <a:pos x="30" y="26"/>
                    </a:cxn>
                    <a:cxn ang="0">
                      <a:pos x="36" y="35"/>
                    </a:cxn>
                    <a:cxn ang="0">
                      <a:pos x="31" y="35"/>
                    </a:cxn>
                    <a:cxn ang="0">
                      <a:pos x="31" y="35"/>
                    </a:cxn>
                    <a:cxn ang="0">
                      <a:pos x="31" y="35"/>
                    </a:cxn>
                    <a:cxn ang="0">
                      <a:pos x="39" y="49"/>
                    </a:cxn>
                    <a:cxn ang="0">
                      <a:pos x="26" y="49"/>
                    </a:cxn>
                    <a:cxn ang="0">
                      <a:pos x="26" y="49"/>
                    </a:cxn>
                  </a:cxnLst>
                  <a:rect l="0" t="0" r="r" b="b"/>
                  <a:pathLst>
                    <a:path w="45" h="54">
                      <a:moveTo>
                        <a:pt x="45" y="51"/>
                      </a:move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2" y="38"/>
                        <a:pt x="42" y="38"/>
                        <a:pt x="41" y="37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38" y="32"/>
                        <a:pt x="36" y="29"/>
                        <a:pt x="34" y="26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3" y="38"/>
                        <a:pt x="3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1"/>
                        <a:pt x="0" y="51"/>
                        <a:pt x="0" y="52"/>
                      </a:cubicBezTo>
                      <a:cubicBezTo>
                        <a:pt x="0" y="52"/>
                        <a:pt x="0" y="52"/>
                        <a:pt x="1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4"/>
                        <a:pt x="16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3"/>
                        <a:pt x="29" y="53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lose/>
                      <a:moveTo>
                        <a:pt x="26" y="49"/>
                      </a:move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1"/>
                        <a:pt x="18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1"/>
                        <a:pt x="27" y="22"/>
                        <a:pt x="27" y="22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2" y="29"/>
                        <a:pt x="34" y="32"/>
                        <a:pt x="36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8" name="Oval 207"/>
                <p:cNvSpPr>
                  <a:spLocks noChangeArrowheads="1"/>
                </p:cNvSpPr>
                <p:nvPr/>
              </p:nvSpPr>
              <p:spPr bwMode="auto">
                <a:xfrm>
                  <a:off x="4968876" y="3702960"/>
                  <a:ext cx="44450" cy="44450"/>
                </a:xfrm>
                <a:prstGeom prst="ellipse">
                  <a:avLst/>
                </a:pr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49" name="Freeform 208"/>
                <p:cNvSpPr>
                  <a:spLocks/>
                </p:cNvSpPr>
                <p:nvPr/>
              </p:nvSpPr>
              <p:spPr bwMode="auto">
                <a:xfrm>
                  <a:off x="5184776" y="3282272"/>
                  <a:ext cx="608013" cy="60325"/>
                </a:xfrm>
                <a:custGeom>
                  <a:avLst/>
                  <a:gdLst/>
                  <a:ahLst/>
                  <a:cxnLst>
                    <a:cxn ang="0">
                      <a:pos x="71" y="4"/>
                    </a:cxn>
                    <a:cxn ang="0">
                      <a:pos x="66" y="5"/>
                    </a:cxn>
                    <a:cxn ang="0">
                      <a:pos x="66" y="9"/>
                    </a:cxn>
                    <a:cxn ang="0">
                      <a:pos x="55" y="19"/>
                    </a:cxn>
                    <a:cxn ang="0">
                      <a:pos x="0" y="19"/>
                    </a:cxn>
                    <a:cxn ang="0">
                      <a:pos x="0" y="15"/>
                    </a:cxn>
                    <a:cxn ang="0">
                      <a:pos x="55" y="15"/>
                    </a:cxn>
                    <a:cxn ang="0">
                      <a:pos x="61" y="9"/>
                    </a:cxn>
                    <a:cxn ang="0">
                      <a:pos x="63" y="2"/>
                    </a:cxn>
                    <a:cxn ang="0">
                      <a:pos x="70" y="0"/>
                    </a:cxn>
                    <a:cxn ang="0">
                      <a:pos x="72" y="0"/>
                    </a:cxn>
                    <a:cxn ang="0">
                      <a:pos x="190" y="0"/>
                    </a:cxn>
                    <a:cxn ang="0">
                      <a:pos x="191" y="4"/>
                    </a:cxn>
                    <a:cxn ang="0">
                      <a:pos x="71" y="4"/>
                    </a:cxn>
                  </a:cxnLst>
                  <a:rect l="0" t="0" r="r" b="b"/>
                  <a:pathLst>
                    <a:path w="191" h="19">
                      <a:moveTo>
                        <a:pt x="71" y="4"/>
                      </a:moveTo>
                      <a:cubicBezTo>
                        <a:pt x="71" y="4"/>
                        <a:pt x="68" y="3"/>
                        <a:pt x="66" y="5"/>
                      </a:cubicBezTo>
                      <a:cubicBezTo>
                        <a:pt x="66" y="6"/>
                        <a:pt x="65" y="7"/>
                        <a:pt x="66" y="9"/>
                      </a:cubicBezTo>
                      <a:cubicBezTo>
                        <a:pt x="65" y="15"/>
                        <a:pt x="61" y="19"/>
                        <a:pt x="55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9" y="15"/>
                        <a:pt x="61" y="13"/>
                        <a:pt x="61" y="9"/>
                      </a:cubicBezTo>
                      <a:cubicBezTo>
                        <a:pt x="61" y="6"/>
                        <a:pt x="62" y="4"/>
                        <a:pt x="63" y="2"/>
                      </a:cubicBezTo>
                      <a:cubicBezTo>
                        <a:pt x="65" y="0"/>
                        <a:pt x="68" y="0"/>
                        <a:pt x="70" y="0"/>
                      </a:cubicBezTo>
                      <a:cubicBezTo>
                        <a:pt x="71" y="0"/>
                        <a:pt x="72" y="0"/>
                        <a:pt x="72" y="0"/>
                      </a:cubicBezTo>
                      <a:cubicBezTo>
                        <a:pt x="190" y="0"/>
                        <a:pt x="190" y="0"/>
                        <a:pt x="190" y="0"/>
                      </a:cubicBezTo>
                      <a:cubicBezTo>
                        <a:pt x="190" y="1"/>
                        <a:pt x="190" y="3"/>
                        <a:pt x="191" y="4"/>
                      </a:cubicBezTo>
                      <a:lnTo>
                        <a:pt x="71" y="4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0" name="Rectangle 209"/>
                <p:cNvSpPr>
                  <a:spLocks noChangeArrowheads="1"/>
                </p:cNvSpPr>
                <p:nvPr/>
              </p:nvSpPr>
              <p:spPr bwMode="auto">
                <a:xfrm>
                  <a:off x="5578476" y="3225122"/>
                  <a:ext cx="15875" cy="63500"/>
                </a:xfrm>
                <a:prstGeom prst="rect">
                  <a:avLst/>
                </a:prstGeom>
                <a:solidFill>
                  <a:srgbClr val="5087B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1" name="Line 210"/>
                <p:cNvSpPr>
                  <a:spLocks noChangeShapeType="1"/>
                </p:cNvSpPr>
                <p:nvPr/>
              </p:nvSpPr>
              <p:spPr bwMode="auto">
                <a:xfrm>
                  <a:off x="5010151" y="3329897"/>
                  <a:ext cx="1588" cy="1587"/>
                </a:xfrm>
                <a:prstGeom prst="line">
                  <a:avLst/>
                </a:pr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2" name="Line 211"/>
                <p:cNvSpPr>
                  <a:spLocks noChangeShapeType="1"/>
                </p:cNvSpPr>
                <p:nvPr/>
              </p:nvSpPr>
              <p:spPr bwMode="auto">
                <a:xfrm>
                  <a:off x="5010151" y="3329897"/>
                  <a:ext cx="1588" cy="1587"/>
                </a:xfrm>
                <a:prstGeom prst="line">
                  <a:avLst/>
                </a:pr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3" name="Freeform 212"/>
                <p:cNvSpPr>
                  <a:spLocks noEditPoints="1"/>
                </p:cNvSpPr>
                <p:nvPr/>
              </p:nvSpPr>
              <p:spPr bwMode="auto">
                <a:xfrm>
                  <a:off x="4929188" y="3339422"/>
                  <a:ext cx="179388" cy="330200"/>
                </a:xfrm>
                <a:custGeom>
                  <a:avLst/>
                  <a:gdLst/>
                  <a:ahLst/>
                  <a:cxnLst>
                    <a:cxn ang="0">
                      <a:pos x="52" y="104"/>
                    </a:cxn>
                    <a:cxn ang="0">
                      <a:pos x="56" y="104"/>
                    </a:cxn>
                    <a:cxn ang="0">
                      <a:pos x="32" y="2"/>
                    </a:cxn>
                    <a:cxn ang="0">
                      <a:pos x="30" y="0"/>
                    </a:cxn>
                    <a:cxn ang="0">
                      <a:pos x="28" y="2"/>
                    </a:cxn>
                    <a:cxn ang="0">
                      <a:pos x="28" y="2"/>
                    </a:cxn>
                    <a:cxn ang="0">
                      <a:pos x="23" y="19"/>
                    </a:cxn>
                    <a:cxn ang="0">
                      <a:pos x="23" y="19"/>
                    </a:cxn>
                    <a:cxn ang="0">
                      <a:pos x="0" y="104"/>
                    </a:cxn>
                    <a:cxn ang="0">
                      <a:pos x="7" y="104"/>
                    </a:cxn>
                    <a:cxn ang="0">
                      <a:pos x="28" y="80"/>
                    </a:cxn>
                    <a:cxn ang="0">
                      <a:pos x="46" y="104"/>
                    </a:cxn>
                    <a:cxn ang="0">
                      <a:pos x="51" y="104"/>
                    </a:cxn>
                    <a:cxn ang="0">
                      <a:pos x="31" y="77"/>
                    </a:cxn>
                    <a:cxn ang="0">
                      <a:pos x="43" y="64"/>
                    </a:cxn>
                    <a:cxn ang="0">
                      <a:pos x="52" y="104"/>
                    </a:cxn>
                    <a:cxn ang="0">
                      <a:pos x="40" y="52"/>
                    </a:cxn>
                    <a:cxn ang="0">
                      <a:pos x="33" y="43"/>
                    </a:cxn>
                    <a:cxn ang="0">
                      <a:pos x="37" y="40"/>
                    </a:cxn>
                    <a:cxn ang="0">
                      <a:pos x="40" y="52"/>
                    </a:cxn>
                    <a:cxn ang="0">
                      <a:pos x="30" y="10"/>
                    </a:cxn>
                    <a:cxn ang="0">
                      <a:pos x="33" y="23"/>
                    </a:cxn>
                    <a:cxn ang="0">
                      <a:pos x="27" y="20"/>
                    </a:cxn>
                    <a:cxn ang="0">
                      <a:pos x="30" y="10"/>
                    </a:cxn>
                    <a:cxn ang="0">
                      <a:pos x="35" y="37"/>
                    </a:cxn>
                    <a:cxn ang="0">
                      <a:pos x="31" y="41"/>
                    </a:cxn>
                    <a:cxn ang="0">
                      <a:pos x="24" y="32"/>
                    </a:cxn>
                    <a:cxn ang="0">
                      <a:pos x="35" y="37"/>
                    </a:cxn>
                    <a:cxn ang="0">
                      <a:pos x="22" y="37"/>
                    </a:cxn>
                    <a:cxn ang="0">
                      <a:pos x="28" y="43"/>
                    </a:cxn>
                    <a:cxn ang="0">
                      <a:pos x="18" y="51"/>
                    </a:cxn>
                    <a:cxn ang="0">
                      <a:pos x="22" y="37"/>
                    </a:cxn>
                    <a:cxn ang="0">
                      <a:pos x="5" y="101"/>
                    </a:cxn>
                    <a:cxn ang="0">
                      <a:pos x="15" y="63"/>
                    </a:cxn>
                    <a:cxn ang="0">
                      <a:pos x="26" y="77"/>
                    </a:cxn>
                    <a:cxn ang="0">
                      <a:pos x="5" y="101"/>
                    </a:cxn>
                    <a:cxn ang="0">
                      <a:pos x="29" y="74"/>
                    </a:cxn>
                    <a:cxn ang="0">
                      <a:pos x="17" y="58"/>
                    </a:cxn>
                    <a:cxn ang="0">
                      <a:pos x="17" y="58"/>
                    </a:cxn>
                    <a:cxn ang="0">
                      <a:pos x="30" y="46"/>
                    </a:cxn>
                    <a:cxn ang="0">
                      <a:pos x="41" y="60"/>
                    </a:cxn>
                    <a:cxn ang="0">
                      <a:pos x="41" y="60"/>
                    </a:cxn>
                    <a:cxn ang="0">
                      <a:pos x="29" y="74"/>
                    </a:cxn>
                  </a:cxnLst>
                  <a:rect l="0" t="0" r="r" b="b"/>
                  <a:pathLst>
                    <a:path w="56" h="104">
                      <a:moveTo>
                        <a:pt x="52" y="104"/>
                      </a:moveTo>
                      <a:cubicBezTo>
                        <a:pt x="56" y="104"/>
                        <a:pt x="56" y="104"/>
                        <a:pt x="56" y="104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1"/>
                        <a:pt x="31" y="0"/>
                        <a:pt x="30" y="0"/>
                      </a:cubicBezTo>
                      <a:cubicBezTo>
                        <a:pt x="29" y="0"/>
                        <a:pt x="28" y="1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7" y="104"/>
                        <a:pt x="7" y="104"/>
                        <a:pt x="7" y="104"/>
                      </a:cubicBezTo>
                      <a:cubicBezTo>
                        <a:pt x="28" y="80"/>
                        <a:pt x="28" y="80"/>
                        <a:pt x="28" y="80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43" y="64"/>
                        <a:pt x="43" y="64"/>
                        <a:pt x="43" y="64"/>
                      </a:cubicBezTo>
                      <a:lnTo>
                        <a:pt x="52" y="104"/>
                      </a:lnTo>
                      <a:close/>
                      <a:moveTo>
                        <a:pt x="40" y="52"/>
                      </a:move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lnTo>
                        <a:pt x="40" y="52"/>
                      </a:lnTo>
                      <a:close/>
                      <a:moveTo>
                        <a:pt x="30" y="10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lnTo>
                        <a:pt x="30" y="10"/>
                      </a:lnTo>
                      <a:close/>
                      <a:moveTo>
                        <a:pt x="35" y="37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lnTo>
                        <a:pt x="35" y="37"/>
                      </a:lnTo>
                      <a:close/>
                      <a:moveTo>
                        <a:pt x="22" y="37"/>
                      </a:move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lnTo>
                        <a:pt x="22" y="37"/>
                      </a:lnTo>
                      <a:close/>
                      <a:moveTo>
                        <a:pt x="5" y="101"/>
                      </a:move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lnTo>
                        <a:pt x="5" y="101"/>
                      </a:lnTo>
                      <a:close/>
                      <a:moveTo>
                        <a:pt x="29" y="74"/>
                      </a:move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lnTo>
                        <a:pt x="29" y="74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4" name="Freeform 213"/>
                <p:cNvSpPr>
                  <a:spLocks noEditPoints="1"/>
                </p:cNvSpPr>
                <p:nvPr/>
              </p:nvSpPr>
              <p:spPr bwMode="auto">
                <a:xfrm>
                  <a:off x="4738688" y="3193372"/>
                  <a:ext cx="509588" cy="358775"/>
                </a:xfrm>
                <a:custGeom>
                  <a:avLst/>
                  <a:gdLst/>
                  <a:ahLst/>
                  <a:cxnLst>
                    <a:cxn ang="0">
                      <a:pos x="147" y="113"/>
                    </a:cxn>
                    <a:cxn ang="0">
                      <a:pos x="140" y="113"/>
                    </a:cxn>
                    <a:cxn ang="0">
                      <a:pos x="140" y="91"/>
                    </a:cxn>
                    <a:cxn ang="0">
                      <a:pos x="46" y="53"/>
                    </a:cxn>
                    <a:cxn ang="0">
                      <a:pos x="28" y="85"/>
                    </a:cxn>
                    <a:cxn ang="0">
                      <a:pos x="28" y="85"/>
                    </a:cxn>
                    <a:cxn ang="0">
                      <a:pos x="27" y="87"/>
                    </a:cxn>
                    <a:cxn ang="0">
                      <a:pos x="27" y="91"/>
                    </a:cxn>
                    <a:cxn ang="0">
                      <a:pos x="26" y="91"/>
                    </a:cxn>
                    <a:cxn ang="0">
                      <a:pos x="25" y="91"/>
                    </a:cxn>
                    <a:cxn ang="0">
                      <a:pos x="22" y="90"/>
                    </a:cxn>
                    <a:cxn ang="0">
                      <a:pos x="20" y="90"/>
                    </a:cxn>
                    <a:cxn ang="0">
                      <a:pos x="20" y="88"/>
                    </a:cxn>
                    <a:cxn ang="0">
                      <a:pos x="18" y="86"/>
                    </a:cxn>
                    <a:cxn ang="0">
                      <a:pos x="17" y="85"/>
                    </a:cxn>
                    <a:cxn ang="0">
                      <a:pos x="42" y="1"/>
                    </a:cxn>
                    <a:cxn ang="0">
                      <a:pos x="43" y="0"/>
                    </a:cxn>
                    <a:cxn ang="0">
                      <a:pos x="56" y="25"/>
                    </a:cxn>
                    <a:cxn ang="0">
                      <a:pos x="52" y="39"/>
                    </a:cxn>
                    <a:cxn ang="0">
                      <a:pos x="106" y="61"/>
                    </a:cxn>
                    <a:cxn ang="0">
                      <a:pos x="160" y="83"/>
                    </a:cxn>
                    <a:cxn ang="0">
                      <a:pos x="154" y="96"/>
                    </a:cxn>
                    <a:cxn ang="0">
                      <a:pos x="147" y="93"/>
                    </a:cxn>
                    <a:cxn ang="0">
                      <a:pos x="147" y="113"/>
                    </a:cxn>
                    <a:cxn ang="0">
                      <a:pos x="143" y="110"/>
                    </a:cxn>
                    <a:cxn ang="0">
                      <a:pos x="144" y="110"/>
                    </a:cxn>
                    <a:cxn ang="0">
                      <a:pos x="144" y="89"/>
                    </a:cxn>
                    <a:cxn ang="0">
                      <a:pos x="152" y="92"/>
                    </a:cxn>
                    <a:cxn ang="0">
                      <a:pos x="156" y="85"/>
                    </a:cxn>
                    <a:cxn ang="0">
                      <a:pos x="105" y="64"/>
                    </a:cxn>
                    <a:cxn ang="0">
                      <a:pos x="48" y="40"/>
                    </a:cxn>
                    <a:cxn ang="0">
                      <a:pos x="53" y="25"/>
                    </a:cxn>
                    <a:cxn ang="0">
                      <a:pos x="41" y="4"/>
                    </a:cxn>
                    <a:cxn ang="0">
                      <a:pos x="20" y="84"/>
                    </a:cxn>
                    <a:cxn ang="0">
                      <a:pos x="22" y="86"/>
                    </a:cxn>
                    <a:cxn ang="0">
                      <a:pos x="23" y="86"/>
                    </a:cxn>
                    <a:cxn ang="0">
                      <a:pos x="23" y="88"/>
                    </a:cxn>
                    <a:cxn ang="0">
                      <a:pos x="24" y="88"/>
                    </a:cxn>
                    <a:cxn ang="0">
                      <a:pos x="24" y="86"/>
                    </a:cxn>
                    <a:cxn ang="0">
                      <a:pos x="25" y="85"/>
                    </a:cxn>
                    <a:cxn ang="0">
                      <a:pos x="26" y="84"/>
                    </a:cxn>
                    <a:cxn ang="0">
                      <a:pos x="45" y="49"/>
                    </a:cxn>
                    <a:cxn ang="0">
                      <a:pos x="143" y="89"/>
                    </a:cxn>
                    <a:cxn ang="0">
                      <a:pos x="143" y="110"/>
                    </a:cxn>
                  </a:cxnLst>
                  <a:rect l="0" t="0" r="r" b="b"/>
                  <a:pathLst>
                    <a:path w="160" h="113">
                      <a:moveTo>
                        <a:pt x="147" y="113"/>
                      </a:moveTo>
                      <a:cubicBezTo>
                        <a:pt x="140" y="113"/>
                        <a:pt x="140" y="113"/>
                        <a:pt x="140" y="113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28" y="85"/>
                        <a:pt x="28" y="85"/>
                        <a:pt x="28" y="85"/>
                      </a:cubicBezTo>
                      <a:cubicBezTo>
                        <a:pt x="28" y="85"/>
                        <a:pt x="28" y="85"/>
                        <a:pt x="28" y="85"/>
                      </a:cubicBezTo>
                      <a:cubicBezTo>
                        <a:pt x="28" y="85"/>
                        <a:pt x="28" y="86"/>
                        <a:pt x="27" y="87"/>
                      </a:cubicBezTo>
                      <a:cubicBezTo>
                        <a:pt x="27" y="91"/>
                        <a:pt x="27" y="91"/>
                        <a:pt x="27" y="91"/>
                      </a:cubicBezTo>
                      <a:cubicBezTo>
                        <a:pt x="26" y="91"/>
                        <a:pt x="26" y="91"/>
                        <a:pt x="26" y="91"/>
                      </a:cubicBezTo>
                      <a:cubicBezTo>
                        <a:pt x="26" y="91"/>
                        <a:pt x="26" y="91"/>
                        <a:pt x="25" y="91"/>
                      </a:cubicBezTo>
                      <a:cubicBezTo>
                        <a:pt x="24" y="91"/>
                        <a:pt x="22" y="91"/>
                        <a:pt x="22" y="90"/>
                      </a:cubicBezTo>
                      <a:cubicBezTo>
                        <a:pt x="20" y="90"/>
                        <a:pt x="20" y="90"/>
                        <a:pt x="20" y="90"/>
                      </a:cubicBezTo>
                      <a:cubicBezTo>
                        <a:pt x="20" y="88"/>
                        <a:pt x="20" y="88"/>
                        <a:pt x="20" y="88"/>
                      </a:cubicBezTo>
                      <a:cubicBezTo>
                        <a:pt x="20" y="87"/>
                        <a:pt x="19" y="87"/>
                        <a:pt x="18" y="86"/>
                      </a:cubicBezTo>
                      <a:cubicBezTo>
                        <a:pt x="17" y="85"/>
                        <a:pt x="17" y="85"/>
                        <a:pt x="17" y="85"/>
                      </a:cubicBezTo>
                      <a:cubicBezTo>
                        <a:pt x="17" y="84"/>
                        <a:pt x="0" y="17"/>
                        <a:pt x="42" y="1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56" y="25"/>
                        <a:pt x="56" y="25"/>
                        <a:pt x="56" y="25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60" y="83"/>
                        <a:pt x="160" y="83"/>
                        <a:pt x="160" y="83"/>
                      </a:cubicBezTo>
                      <a:cubicBezTo>
                        <a:pt x="154" y="96"/>
                        <a:pt x="154" y="96"/>
                        <a:pt x="154" y="96"/>
                      </a:cubicBezTo>
                      <a:cubicBezTo>
                        <a:pt x="147" y="93"/>
                        <a:pt x="147" y="93"/>
                        <a:pt x="147" y="93"/>
                      </a:cubicBezTo>
                      <a:lnTo>
                        <a:pt x="147" y="113"/>
                      </a:lnTo>
                      <a:close/>
                      <a:moveTo>
                        <a:pt x="143" y="110"/>
                      </a:moveTo>
                      <a:cubicBezTo>
                        <a:pt x="144" y="110"/>
                        <a:pt x="144" y="110"/>
                        <a:pt x="144" y="110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52" y="92"/>
                        <a:pt x="152" y="92"/>
                        <a:pt x="152" y="92"/>
                      </a:cubicBezTo>
                      <a:cubicBezTo>
                        <a:pt x="156" y="85"/>
                        <a:pt x="156" y="85"/>
                        <a:pt x="156" y="85"/>
                      </a:cubicBezTo>
                      <a:cubicBezTo>
                        <a:pt x="105" y="64"/>
                        <a:pt x="105" y="64"/>
                        <a:pt x="105" y="64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5" y="20"/>
                        <a:pt x="19" y="79"/>
                        <a:pt x="20" y="84"/>
                      </a:cubicBezTo>
                      <a:cubicBezTo>
                        <a:pt x="21" y="85"/>
                        <a:pt x="22" y="85"/>
                        <a:pt x="22" y="86"/>
                      </a:cubicBezTo>
                      <a:cubicBezTo>
                        <a:pt x="23" y="86"/>
                        <a:pt x="23" y="86"/>
                        <a:pt x="23" y="86"/>
                      </a:cubicBezTo>
                      <a:cubicBezTo>
                        <a:pt x="23" y="88"/>
                        <a:pt x="23" y="88"/>
                        <a:pt x="23" y="88"/>
                      </a:cubicBezTo>
                      <a:cubicBezTo>
                        <a:pt x="24" y="88"/>
                        <a:pt x="24" y="88"/>
                        <a:pt x="24" y="88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5" y="85"/>
                        <a:pt x="26" y="84"/>
                        <a:pt x="26" y="84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143" y="89"/>
                        <a:pt x="143" y="89"/>
                        <a:pt x="143" y="89"/>
                      </a:cubicBezTo>
                      <a:lnTo>
                        <a:pt x="143" y="110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5" name="Freeform 214"/>
                <p:cNvSpPr>
                  <a:spLocks/>
                </p:cNvSpPr>
                <p:nvPr/>
              </p:nvSpPr>
              <p:spPr bwMode="auto">
                <a:xfrm>
                  <a:off x="5700713" y="2983822"/>
                  <a:ext cx="146050" cy="142875"/>
                </a:xfrm>
                <a:custGeom>
                  <a:avLst/>
                  <a:gdLst/>
                  <a:ahLst/>
                  <a:cxnLst>
                    <a:cxn ang="0">
                      <a:pos x="44" y="21"/>
                    </a:cxn>
                    <a:cxn ang="0">
                      <a:pos x="37" y="21"/>
                    </a:cxn>
                    <a:cxn ang="0">
                      <a:pos x="33" y="14"/>
                    </a:cxn>
                    <a:cxn ang="0">
                      <a:pos x="39" y="8"/>
                    </a:cxn>
                    <a:cxn ang="0">
                      <a:pos x="39" y="6"/>
                    </a:cxn>
                    <a:cxn ang="0">
                      <a:pos x="37" y="6"/>
                    </a:cxn>
                    <a:cxn ang="0">
                      <a:pos x="32" y="12"/>
                    </a:cxn>
                    <a:cxn ang="0">
                      <a:pos x="24" y="9"/>
                    </a:cxn>
                    <a:cxn ang="0">
                      <a:pos x="24" y="1"/>
                    </a:cxn>
                    <a:cxn ang="0">
                      <a:pos x="23" y="0"/>
                    </a:cxn>
                    <a:cxn ang="0">
                      <a:pos x="22" y="1"/>
                    </a:cxn>
                    <a:cxn ang="0">
                      <a:pos x="22" y="9"/>
                    </a:cxn>
                    <a:cxn ang="0">
                      <a:pos x="14" y="12"/>
                    </a:cxn>
                    <a:cxn ang="0">
                      <a:pos x="9" y="6"/>
                    </a:cxn>
                    <a:cxn ang="0">
                      <a:pos x="7" y="6"/>
                    </a:cxn>
                    <a:cxn ang="0">
                      <a:pos x="7" y="8"/>
                    </a:cxn>
                    <a:cxn ang="0">
                      <a:pos x="12" y="14"/>
                    </a:cxn>
                    <a:cxn ang="0">
                      <a:pos x="9" y="21"/>
                    </a:cxn>
                    <a:cxn ang="0">
                      <a:pos x="2" y="21"/>
                    </a:cxn>
                    <a:cxn ang="0">
                      <a:pos x="0" y="22"/>
                    </a:cxn>
                    <a:cxn ang="0">
                      <a:pos x="2" y="24"/>
                    </a:cxn>
                    <a:cxn ang="0">
                      <a:pos x="9" y="24"/>
                    </a:cxn>
                    <a:cxn ang="0">
                      <a:pos x="12" y="31"/>
                    </a:cxn>
                    <a:cxn ang="0">
                      <a:pos x="7" y="37"/>
                    </a:cxn>
                    <a:cxn ang="0">
                      <a:pos x="7" y="38"/>
                    </a:cxn>
                    <a:cxn ang="0">
                      <a:pos x="9" y="38"/>
                    </a:cxn>
                    <a:cxn ang="0">
                      <a:pos x="14" y="33"/>
                    </a:cxn>
                    <a:cxn ang="0">
                      <a:pos x="22" y="36"/>
                    </a:cxn>
                    <a:cxn ang="0">
                      <a:pos x="22" y="44"/>
                    </a:cxn>
                    <a:cxn ang="0">
                      <a:pos x="23" y="45"/>
                    </a:cxn>
                    <a:cxn ang="0">
                      <a:pos x="24" y="44"/>
                    </a:cxn>
                    <a:cxn ang="0">
                      <a:pos x="24" y="36"/>
                    </a:cxn>
                    <a:cxn ang="0">
                      <a:pos x="32" y="33"/>
                    </a:cxn>
                    <a:cxn ang="0">
                      <a:pos x="37" y="38"/>
                    </a:cxn>
                    <a:cxn ang="0">
                      <a:pos x="39" y="38"/>
                    </a:cxn>
                    <a:cxn ang="0">
                      <a:pos x="39" y="37"/>
                    </a:cxn>
                    <a:cxn ang="0">
                      <a:pos x="33" y="31"/>
                    </a:cxn>
                    <a:cxn ang="0">
                      <a:pos x="37" y="24"/>
                    </a:cxn>
                    <a:cxn ang="0">
                      <a:pos x="44" y="24"/>
                    </a:cxn>
                    <a:cxn ang="0">
                      <a:pos x="46" y="22"/>
                    </a:cxn>
                    <a:cxn ang="0">
                      <a:pos x="44" y="21"/>
                    </a:cxn>
                  </a:cxnLst>
                  <a:rect l="0" t="0" r="r" b="b"/>
                  <a:pathLst>
                    <a:path w="46" h="45">
                      <a:moveTo>
                        <a:pt x="44" y="21"/>
                      </a:move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6" y="18"/>
                        <a:pt x="35" y="16"/>
                        <a:pt x="33" y="14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7"/>
                        <a:pt x="39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0" y="10"/>
                        <a:pt x="27" y="9"/>
                        <a:pt x="24" y="9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19" y="9"/>
                        <a:pt x="16" y="10"/>
                        <a:pt x="14" y="12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7" y="8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1" y="16"/>
                        <a:pt x="10" y="18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0" y="22"/>
                      </a:cubicBezTo>
                      <a:cubicBezTo>
                        <a:pt x="0" y="23"/>
                        <a:pt x="1" y="24"/>
                        <a:pt x="2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10" y="27"/>
                        <a:pt x="11" y="29"/>
                        <a:pt x="12" y="31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6" y="37"/>
                        <a:pt x="6" y="38"/>
                        <a:pt x="7" y="38"/>
                      </a:cubicBezTo>
                      <a:cubicBezTo>
                        <a:pt x="7" y="39"/>
                        <a:pt x="8" y="39"/>
                        <a:pt x="9" y="38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9" y="36"/>
                        <a:pt x="22" y="36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5"/>
                        <a:pt x="23" y="45"/>
                      </a:cubicBezTo>
                      <a:cubicBezTo>
                        <a:pt x="24" y="45"/>
                        <a:pt x="24" y="44"/>
                        <a:pt x="24" y="44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7" y="36"/>
                        <a:pt x="30" y="35"/>
                        <a:pt x="32" y="33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9"/>
                        <a:pt x="38" y="39"/>
                        <a:pt x="39" y="38"/>
                      </a:cubicBezTo>
                      <a:cubicBezTo>
                        <a:pt x="39" y="38"/>
                        <a:pt x="39" y="37"/>
                        <a:pt x="39" y="37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5" y="29"/>
                        <a:pt x="36" y="27"/>
                        <a:pt x="37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5" y="24"/>
                        <a:pt x="46" y="23"/>
                        <a:pt x="46" y="22"/>
                      </a:cubicBezTo>
                      <a:cubicBezTo>
                        <a:pt x="46" y="22"/>
                        <a:pt x="45" y="21"/>
                        <a:pt x="44" y="21"/>
                      </a:cubicBez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6" name="Freeform 215"/>
                <p:cNvSpPr>
                  <a:spLocks/>
                </p:cNvSpPr>
                <p:nvPr/>
              </p:nvSpPr>
              <p:spPr bwMode="auto">
                <a:xfrm>
                  <a:off x="4994276" y="3136222"/>
                  <a:ext cx="285750" cy="161925"/>
                </a:xfrm>
                <a:custGeom>
                  <a:avLst/>
                  <a:gdLst/>
                  <a:ahLst/>
                  <a:cxnLst>
                    <a:cxn ang="0">
                      <a:pos x="85" y="45"/>
                    </a:cxn>
                    <a:cxn ang="0">
                      <a:pos x="85" y="51"/>
                    </a:cxn>
                    <a:cxn ang="0">
                      <a:pos x="90" y="51"/>
                    </a:cxn>
                    <a:cxn ang="0">
                      <a:pos x="90" y="45"/>
                    </a:cxn>
                    <a:cxn ang="0">
                      <a:pos x="78" y="33"/>
                    </a:cxn>
                    <a:cxn ang="0">
                      <a:pos x="32" y="33"/>
                    </a:cxn>
                    <a:cxn ang="0">
                      <a:pos x="29" y="30"/>
                    </a:cxn>
                    <a:cxn ang="0">
                      <a:pos x="32" y="27"/>
                    </a:cxn>
                    <a:cxn ang="0">
                      <a:pos x="33" y="27"/>
                    </a:cxn>
                    <a:cxn ang="0">
                      <a:pos x="43" y="15"/>
                    </a:cxn>
                    <a:cxn ang="0">
                      <a:pos x="43" y="12"/>
                    </a:cxn>
                    <a:cxn ang="0">
                      <a:pos x="31" y="0"/>
                    </a:cxn>
                    <a:cxn ang="0">
                      <a:pos x="0" y="0"/>
                    </a:cxn>
                    <a:cxn ang="0">
                      <a:pos x="0" y="5"/>
                    </a:cxn>
                    <a:cxn ang="0">
                      <a:pos x="31" y="5"/>
                    </a:cxn>
                    <a:cxn ang="0">
                      <a:pos x="38" y="12"/>
                    </a:cxn>
                    <a:cxn ang="0">
                      <a:pos x="38" y="15"/>
                    </a:cxn>
                    <a:cxn ang="0">
                      <a:pos x="32" y="22"/>
                    </a:cxn>
                    <a:cxn ang="0">
                      <a:pos x="32" y="22"/>
                    </a:cxn>
                    <a:cxn ang="0">
                      <a:pos x="24" y="30"/>
                    </a:cxn>
                    <a:cxn ang="0">
                      <a:pos x="29" y="37"/>
                    </a:cxn>
                    <a:cxn ang="0">
                      <a:pos x="31" y="38"/>
                    </a:cxn>
                    <a:cxn ang="0">
                      <a:pos x="78" y="38"/>
                    </a:cxn>
                    <a:cxn ang="0">
                      <a:pos x="85" y="45"/>
                    </a:cxn>
                  </a:cxnLst>
                  <a:rect l="0" t="0" r="r" b="b"/>
                  <a:pathLst>
                    <a:path w="90" h="51">
                      <a:moveTo>
                        <a:pt x="85" y="45"/>
                      </a:moveTo>
                      <a:cubicBezTo>
                        <a:pt x="85" y="51"/>
                        <a:pt x="85" y="51"/>
                        <a:pt x="85" y="51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0" y="38"/>
                        <a:pt x="85" y="33"/>
                        <a:pt x="78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0" y="33"/>
                        <a:pt x="29" y="32"/>
                        <a:pt x="29" y="30"/>
                      </a:cubicBezTo>
                      <a:cubicBezTo>
                        <a:pt x="29" y="28"/>
                        <a:pt x="30" y="27"/>
                        <a:pt x="32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9" y="26"/>
                        <a:pt x="43" y="21"/>
                        <a:pt x="43" y="15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5"/>
                        <a:pt x="38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5" y="5"/>
                        <a:pt x="38" y="8"/>
                        <a:pt x="38" y="12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8" y="19"/>
                        <a:pt x="36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7" y="22"/>
                        <a:pt x="24" y="26"/>
                        <a:pt x="24" y="30"/>
                      </a:cubicBezTo>
                      <a:cubicBezTo>
                        <a:pt x="24" y="33"/>
                        <a:pt x="26" y="36"/>
                        <a:pt x="29" y="37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ubicBezTo>
                        <a:pt x="82" y="38"/>
                        <a:pt x="85" y="41"/>
                        <a:pt x="85" y="45"/>
                      </a:cubicBez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7" name="Freeform 216"/>
                <p:cNvSpPr>
                  <a:spLocks/>
                </p:cNvSpPr>
                <p:nvPr/>
              </p:nvSpPr>
              <p:spPr bwMode="auto">
                <a:xfrm>
                  <a:off x="5203826" y="3722010"/>
                  <a:ext cx="165100" cy="165100"/>
                </a:xfrm>
                <a:custGeom>
                  <a:avLst/>
                  <a:gdLst/>
                  <a:ahLst/>
                  <a:cxnLst>
                    <a:cxn ang="0">
                      <a:pos x="52" y="47"/>
                    </a:cxn>
                    <a:cxn ang="0">
                      <a:pos x="9" y="47"/>
                    </a:cxn>
                    <a:cxn ang="0">
                      <a:pos x="5" y="44"/>
                    </a:cxn>
                    <a:cxn ang="0">
                      <a:pos x="5" y="0"/>
                    </a:cxn>
                    <a:cxn ang="0">
                      <a:pos x="0" y="0"/>
                    </a:cxn>
                    <a:cxn ang="0">
                      <a:pos x="0" y="44"/>
                    </a:cxn>
                    <a:cxn ang="0">
                      <a:pos x="9" y="52"/>
                    </a:cxn>
                    <a:cxn ang="0">
                      <a:pos x="52" y="52"/>
                    </a:cxn>
                    <a:cxn ang="0">
                      <a:pos x="52" y="47"/>
                    </a:cxn>
                  </a:cxnLst>
                  <a:rect l="0" t="0" r="r" b="b"/>
                  <a:pathLst>
                    <a:path w="52" h="52">
                      <a:moveTo>
                        <a:pt x="52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7" y="47"/>
                        <a:pt x="5" y="46"/>
                        <a:pt x="5" y="4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9"/>
                        <a:pt x="4" y="52"/>
                        <a:pt x="9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lnTo>
                        <a:pt x="52" y="47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8" name="Freeform 217"/>
                <p:cNvSpPr>
                  <a:spLocks/>
                </p:cNvSpPr>
                <p:nvPr/>
              </p:nvSpPr>
              <p:spPr bwMode="auto">
                <a:xfrm>
                  <a:off x="5203826" y="3031447"/>
                  <a:ext cx="292100" cy="171450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86" y="12"/>
                    </a:cxn>
                    <a:cxn ang="0">
                      <a:pos x="86" y="7"/>
                    </a:cxn>
                    <a:cxn ang="0">
                      <a:pos x="77" y="0"/>
                    </a:cxn>
                    <a:cxn ang="0">
                      <a:pos x="69" y="0"/>
                    </a:cxn>
                    <a:cxn ang="0">
                      <a:pos x="59" y="0"/>
                    </a:cxn>
                    <a:cxn ang="0">
                      <a:pos x="51" y="25"/>
                    </a:cxn>
                    <a:cxn ang="0">
                      <a:pos x="39" y="27"/>
                    </a:cxn>
                    <a:cxn ang="0">
                      <a:pos x="37" y="26"/>
                    </a:cxn>
                    <a:cxn ang="0">
                      <a:pos x="29" y="6"/>
                    </a:cxn>
                    <a:cxn ang="0">
                      <a:pos x="24" y="6"/>
                    </a:cxn>
                    <a:cxn ang="0">
                      <a:pos x="15" y="13"/>
                    </a:cxn>
                    <a:cxn ang="0">
                      <a:pos x="13" y="20"/>
                    </a:cxn>
                    <a:cxn ang="0">
                      <a:pos x="8" y="20"/>
                    </a:cxn>
                    <a:cxn ang="0">
                      <a:pos x="7" y="20"/>
                    </a:cxn>
                    <a:cxn ang="0">
                      <a:pos x="0" y="54"/>
                    </a:cxn>
                    <a:cxn ang="0">
                      <a:pos x="5" y="27"/>
                    </a:cxn>
                    <a:cxn ang="0">
                      <a:pos x="12" y="24"/>
                    </a:cxn>
                    <a:cxn ang="0">
                      <a:pos x="19" y="19"/>
                    </a:cxn>
                    <a:cxn ang="0">
                      <a:pos x="23" y="10"/>
                    </a:cxn>
                    <a:cxn ang="0">
                      <a:pos x="28" y="10"/>
                    </a:cxn>
                    <a:cxn ang="0">
                      <a:pos x="33" y="13"/>
                    </a:cxn>
                    <a:cxn ang="0">
                      <a:pos x="35" y="30"/>
                    </a:cxn>
                    <a:cxn ang="0">
                      <a:pos x="48" y="31"/>
                    </a:cxn>
                    <a:cxn ang="0">
                      <a:pos x="55" y="7"/>
                    </a:cxn>
                    <a:cxn ang="0">
                      <a:pos x="68" y="4"/>
                    </a:cxn>
                    <a:cxn ang="0">
                      <a:pos x="74" y="4"/>
                    </a:cxn>
                    <a:cxn ang="0">
                      <a:pos x="78" y="4"/>
                    </a:cxn>
                    <a:cxn ang="0">
                      <a:pos x="82" y="21"/>
                    </a:cxn>
                    <a:cxn ang="0">
                      <a:pos x="82" y="23"/>
                    </a:cxn>
                    <a:cxn ang="0">
                      <a:pos x="87" y="29"/>
                    </a:cxn>
                    <a:cxn ang="0">
                      <a:pos x="92" y="25"/>
                    </a:cxn>
                  </a:cxnLst>
                  <a:rect l="0" t="0" r="r" b="b"/>
                  <a:pathLst>
                    <a:path w="92" h="54">
                      <a:moveTo>
                        <a:pt x="89" y="25"/>
                      </a:moveTo>
                      <a:cubicBezTo>
                        <a:pt x="88" y="25"/>
                        <a:pt x="87" y="25"/>
                        <a:pt x="87" y="24"/>
                      </a:cubicBezTo>
                      <a:cubicBezTo>
                        <a:pt x="86" y="24"/>
                        <a:pt x="86" y="24"/>
                        <a:pt x="86" y="23"/>
                      </a:cubicBezTo>
                      <a:cubicBezTo>
                        <a:pt x="86" y="12"/>
                        <a:pt x="86" y="12"/>
                        <a:pt x="86" y="12"/>
                      </a:cubicBezTo>
                      <a:cubicBezTo>
                        <a:pt x="86" y="12"/>
                        <a:pt x="86" y="12"/>
                        <a:pt x="86" y="12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6" y="3"/>
                        <a:pt x="82" y="0"/>
                        <a:pt x="78" y="0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4" y="0"/>
                        <a:pt x="51" y="3"/>
                        <a:pt x="51" y="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6"/>
                        <a:pt x="49" y="27"/>
                        <a:pt x="48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8" y="27"/>
                        <a:pt x="38" y="27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9"/>
                        <a:pt x="34" y="6"/>
                        <a:pt x="29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19" y="6"/>
                        <a:pt x="15" y="9"/>
                        <a:pt x="15" y="13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4" y="20"/>
                        <a:pt x="13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3" y="21"/>
                        <a:pt x="0" y="24"/>
                        <a:pt x="0" y="27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5"/>
                        <a:pt x="6" y="24"/>
                        <a:pt x="8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19" y="22"/>
                        <a:pt x="19" y="19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1"/>
                        <a:pt x="21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31" y="10"/>
                        <a:pt x="33" y="11"/>
                        <a:pt x="33" y="13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8"/>
                        <a:pt x="33" y="29"/>
                        <a:pt x="35" y="30"/>
                      </a:cubicBezTo>
                      <a:cubicBezTo>
                        <a:pt x="36" y="31"/>
                        <a:pt x="37" y="31"/>
                        <a:pt x="39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52" y="31"/>
                        <a:pt x="55" y="28"/>
                        <a:pt x="55" y="25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5"/>
                        <a:pt x="57" y="4"/>
                        <a:pt x="5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4"/>
                        <a:pt x="82" y="5"/>
                        <a:pt x="82" y="7"/>
                      </a:cubicBezTo>
                      <a:cubicBezTo>
                        <a:pt x="82" y="21"/>
                        <a:pt x="82" y="21"/>
                        <a:pt x="82" y="21"/>
                      </a:cubicBezTo>
                      <a:cubicBezTo>
                        <a:pt x="82" y="21"/>
                        <a:pt x="82" y="21"/>
                        <a:pt x="82" y="21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2" y="25"/>
                        <a:pt x="82" y="26"/>
                        <a:pt x="84" y="27"/>
                      </a:cubicBezTo>
                      <a:cubicBezTo>
                        <a:pt x="85" y="28"/>
                        <a:pt x="86" y="29"/>
                        <a:pt x="87" y="29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25"/>
                        <a:pt x="92" y="25"/>
                        <a:pt x="92" y="25"/>
                      </a:cubicBez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9" name="Freeform 218"/>
                <p:cNvSpPr>
                  <a:spLocks/>
                </p:cNvSpPr>
                <p:nvPr/>
              </p:nvSpPr>
              <p:spPr bwMode="auto">
                <a:xfrm>
                  <a:off x="5426076" y="3202897"/>
                  <a:ext cx="442913" cy="582612"/>
                </a:xfrm>
                <a:custGeom>
                  <a:avLst/>
                  <a:gdLst/>
                  <a:ahLst/>
                  <a:cxnLst>
                    <a:cxn ang="0">
                      <a:pos x="127" y="0"/>
                    </a:cxn>
                    <a:cxn ang="0">
                      <a:pos x="91" y="0"/>
                    </a:cxn>
                    <a:cxn ang="0">
                      <a:pos x="77" y="0"/>
                    </a:cxn>
                    <a:cxn ang="0">
                      <a:pos x="77" y="5"/>
                    </a:cxn>
                    <a:cxn ang="0">
                      <a:pos x="91" y="5"/>
                    </a:cxn>
                    <a:cxn ang="0">
                      <a:pos x="127" y="5"/>
                    </a:cxn>
                    <a:cxn ang="0">
                      <a:pos x="134" y="12"/>
                    </a:cxn>
                    <a:cxn ang="0">
                      <a:pos x="134" y="59"/>
                    </a:cxn>
                    <a:cxn ang="0">
                      <a:pos x="127" y="66"/>
                    </a:cxn>
                    <a:cxn ang="0">
                      <a:pos x="117" y="70"/>
                    </a:cxn>
                    <a:cxn ang="0">
                      <a:pos x="114" y="77"/>
                    </a:cxn>
                    <a:cxn ang="0">
                      <a:pos x="107" y="84"/>
                    </a:cxn>
                    <a:cxn ang="0">
                      <a:pos x="85" y="84"/>
                    </a:cxn>
                    <a:cxn ang="0">
                      <a:pos x="78" y="87"/>
                    </a:cxn>
                    <a:cxn ang="0">
                      <a:pos x="75" y="96"/>
                    </a:cxn>
                    <a:cxn ang="0">
                      <a:pos x="75" y="119"/>
                    </a:cxn>
                    <a:cxn ang="0">
                      <a:pos x="68" y="126"/>
                    </a:cxn>
                    <a:cxn ang="0">
                      <a:pos x="44" y="126"/>
                    </a:cxn>
                    <a:cxn ang="0">
                      <a:pos x="38" y="131"/>
                    </a:cxn>
                    <a:cxn ang="0">
                      <a:pos x="38" y="175"/>
                    </a:cxn>
                    <a:cxn ang="0">
                      <a:pos x="35" y="178"/>
                    </a:cxn>
                    <a:cxn ang="0">
                      <a:pos x="0" y="178"/>
                    </a:cxn>
                    <a:cxn ang="0">
                      <a:pos x="0" y="183"/>
                    </a:cxn>
                    <a:cxn ang="0">
                      <a:pos x="35" y="183"/>
                    </a:cxn>
                    <a:cxn ang="0">
                      <a:pos x="43" y="175"/>
                    </a:cxn>
                    <a:cxn ang="0">
                      <a:pos x="43" y="134"/>
                    </a:cxn>
                    <a:cxn ang="0">
                      <a:pos x="46" y="131"/>
                    </a:cxn>
                    <a:cxn ang="0">
                      <a:pos x="68" y="131"/>
                    </a:cxn>
                    <a:cxn ang="0">
                      <a:pos x="80" y="119"/>
                    </a:cxn>
                    <a:cxn ang="0">
                      <a:pos x="80" y="96"/>
                    </a:cxn>
                    <a:cxn ang="0">
                      <a:pos x="82" y="90"/>
                    </a:cxn>
                    <a:cxn ang="0">
                      <a:pos x="85" y="89"/>
                    </a:cxn>
                    <a:cxn ang="0">
                      <a:pos x="107" y="89"/>
                    </a:cxn>
                    <a:cxn ang="0">
                      <a:pos x="119" y="77"/>
                    </a:cxn>
                    <a:cxn ang="0">
                      <a:pos x="120" y="73"/>
                    </a:cxn>
                    <a:cxn ang="0">
                      <a:pos x="127" y="71"/>
                    </a:cxn>
                    <a:cxn ang="0">
                      <a:pos x="139" y="59"/>
                    </a:cxn>
                    <a:cxn ang="0">
                      <a:pos x="139" y="12"/>
                    </a:cxn>
                    <a:cxn ang="0">
                      <a:pos x="127" y="0"/>
                    </a:cxn>
                  </a:cxnLst>
                  <a:rect l="0" t="0" r="r" b="b"/>
                  <a:pathLst>
                    <a:path w="139" h="183">
                      <a:moveTo>
                        <a:pt x="127" y="0"/>
                      </a:moveTo>
                      <a:cubicBezTo>
                        <a:pt x="127" y="0"/>
                        <a:pt x="106" y="0"/>
                        <a:pt x="91" y="0"/>
                      </a:cubicBezTo>
                      <a:cubicBezTo>
                        <a:pt x="82" y="0"/>
                        <a:pt x="78" y="0"/>
                        <a:pt x="77" y="0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9" y="5"/>
                        <a:pt x="84" y="5"/>
                        <a:pt x="91" y="5"/>
                      </a:cubicBezTo>
                      <a:cubicBezTo>
                        <a:pt x="106" y="5"/>
                        <a:pt x="127" y="5"/>
                        <a:pt x="127" y="5"/>
                      </a:cubicBezTo>
                      <a:cubicBezTo>
                        <a:pt x="131" y="5"/>
                        <a:pt x="134" y="8"/>
                        <a:pt x="134" y="12"/>
                      </a:cubicBezTo>
                      <a:cubicBezTo>
                        <a:pt x="134" y="59"/>
                        <a:pt x="134" y="59"/>
                        <a:pt x="134" y="59"/>
                      </a:cubicBezTo>
                      <a:cubicBezTo>
                        <a:pt x="134" y="64"/>
                        <a:pt x="134" y="66"/>
                        <a:pt x="127" y="66"/>
                      </a:cubicBezTo>
                      <a:cubicBezTo>
                        <a:pt x="122" y="66"/>
                        <a:pt x="119" y="68"/>
                        <a:pt x="117" y="70"/>
                      </a:cubicBezTo>
                      <a:cubicBezTo>
                        <a:pt x="114" y="73"/>
                        <a:pt x="114" y="77"/>
                        <a:pt x="114" y="77"/>
                      </a:cubicBezTo>
                      <a:cubicBezTo>
                        <a:pt x="114" y="81"/>
                        <a:pt x="111" y="84"/>
                        <a:pt x="107" y="84"/>
                      </a:cubicBezTo>
                      <a:cubicBezTo>
                        <a:pt x="107" y="84"/>
                        <a:pt x="91" y="84"/>
                        <a:pt x="85" y="84"/>
                      </a:cubicBezTo>
                      <a:cubicBezTo>
                        <a:pt x="82" y="84"/>
                        <a:pt x="80" y="85"/>
                        <a:pt x="78" y="87"/>
                      </a:cubicBezTo>
                      <a:cubicBezTo>
                        <a:pt x="75" y="90"/>
                        <a:pt x="75" y="95"/>
                        <a:pt x="75" y="96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5" y="123"/>
                        <a:pt x="72" y="126"/>
                        <a:pt x="68" y="126"/>
                      </a:cubicBezTo>
                      <a:cubicBezTo>
                        <a:pt x="68" y="126"/>
                        <a:pt x="51" y="126"/>
                        <a:pt x="44" y="126"/>
                      </a:cubicBezTo>
                      <a:cubicBezTo>
                        <a:pt x="38" y="126"/>
                        <a:pt x="38" y="131"/>
                        <a:pt x="38" y="131"/>
                      </a:cubicBezTo>
                      <a:cubicBezTo>
                        <a:pt x="38" y="175"/>
                        <a:pt x="38" y="175"/>
                        <a:pt x="38" y="175"/>
                      </a:cubicBezTo>
                      <a:cubicBezTo>
                        <a:pt x="38" y="176"/>
                        <a:pt x="37" y="178"/>
                        <a:pt x="35" y="178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0" y="183"/>
                        <a:pt x="0" y="183"/>
                        <a:pt x="0" y="183"/>
                      </a:cubicBezTo>
                      <a:cubicBezTo>
                        <a:pt x="35" y="183"/>
                        <a:pt x="35" y="183"/>
                        <a:pt x="35" y="183"/>
                      </a:cubicBezTo>
                      <a:cubicBezTo>
                        <a:pt x="40" y="183"/>
                        <a:pt x="43" y="179"/>
                        <a:pt x="43" y="175"/>
                      </a:cubicBezTo>
                      <a:cubicBezTo>
                        <a:pt x="43" y="134"/>
                        <a:pt x="43" y="134"/>
                        <a:pt x="43" y="134"/>
                      </a:cubicBezTo>
                      <a:cubicBezTo>
                        <a:pt x="43" y="134"/>
                        <a:pt x="43" y="131"/>
                        <a:pt x="46" y="131"/>
                      </a:cubicBezTo>
                      <a:cubicBezTo>
                        <a:pt x="49" y="131"/>
                        <a:pt x="68" y="131"/>
                        <a:pt x="68" y="131"/>
                      </a:cubicBezTo>
                      <a:cubicBezTo>
                        <a:pt x="75" y="131"/>
                        <a:pt x="80" y="125"/>
                        <a:pt x="80" y="119"/>
                      </a:cubicBezTo>
                      <a:cubicBezTo>
                        <a:pt x="80" y="96"/>
                        <a:pt x="80" y="96"/>
                        <a:pt x="80" y="96"/>
                      </a:cubicBezTo>
                      <a:cubicBezTo>
                        <a:pt x="80" y="95"/>
                        <a:pt x="80" y="92"/>
                        <a:pt x="82" y="90"/>
                      </a:cubicBezTo>
                      <a:cubicBezTo>
                        <a:pt x="82" y="89"/>
                        <a:pt x="84" y="89"/>
                        <a:pt x="85" y="89"/>
                      </a:cubicBezTo>
                      <a:cubicBezTo>
                        <a:pt x="91" y="89"/>
                        <a:pt x="107" y="89"/>
                        <a:pt x="107" y="89"/>
                      </a:cubicBezTo>
                      <a:cubicBezTo>
                        <a:pt x="114" y="89"/>
                        <a:pt x="119" y="83"/>
                        <a:pt x="119" y="77"/>
                      </a:cubicBezTo>
                      <a:cubicBezTo>
                        <a:pt x="119" y="77"/>
                        <a:pt x="119" y="75"/>
                        <a:pt x="120" y="73"/>
                      </a:cubicBezTo>
                      <a:cubicBezTo>
                        <a:pt x="122" y="72"/>
                        <a:pt x="124" y="71"/>
                        <a:pt x="127" y="71"/>
                      </a:cubicBezTo>
                      <a:cubicBezTo>
                        <a:pt x="137" y="71"/>
                        <a:pt x="139" y="65"/>
                        <a:pt x="139" y="59"/>
                      </a:cubicBezTo>
                      <a:cubicBezTo>
                        <a:pt x="139" y="12"/>
                        <a:pt x="139" y="12"/>
                        <a:pt x="139" y="12"/>
                      </a:cubicBezTo>
                      <a:cubicBezTo>
                        <a:pt x="139" y="5"/>
                        <a:pt x="133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0" name="Freeform 219"/>
                <p:cNvSpPr>
                  <a:spLocks noEditPoints="1"/>
                </p:cNvSpPr>
                <p:nvPr/>
              </p:nvSpPr>
              <p:spPr bwMode="auto">
                <a:xfrm>
                  <a:off x="4713288" y="3539447"/>
                  <a:ext cx="719138" cy="500062"/>
                </a:xfrm>
                <a:custGeom>
                  <a:avLst/>
                  <a:gdLst/>
                  <a:ahLst/>
                  <a:cxnLst>
                    <a:cxn ang="0">
                      <a:pos x="226" y="63"/>
                    </a:cxn>
                    <a:cxn ang="0">
                      <a:pos x="213" y="56"/>
                    </a:cxn>
                    <a:cxn ang="0">
                      <a:pos x="198" y="55"/>
                    </a:cxn>
                    <a:cxn ang="0">
                      <a:pos x="184" y="45"/>
                    </a:cxn>
                    <a:cxn ang="0">
                      <a:pos x="165" y="40"/>
                    </a:cxn>
                    <a:cxn ang="0">
                      <a:pos x="163" y="10"/>
                    </a:cxn>
                    <a:cxn ang="0">
                      <a:pos x="139" y="36"/>
                    </a:cxn>
                    <a:cxn ang="0">
                      <a:pos x="54" y="40"/>
                    </a:cxn>
                    <a:cxn ang="0">
                      <a:pos x="44" y="92"/>
                    </a:cxn>
                    <a:cxn ang="0">
                      <a:pos x="17" y="33"/>
                    </a:cxn>
                    <a:cxn ang="0">
                      <a:pos x="0" y="40"/>
                    </a:cxn>
                    <a:cxn ang="0">
                      <a:pos x="9" y="113"/>
                    </a:cxn>
                    <a:cxn ang="0">
                      <a:pos x="93" y="157"/>
                    </a:cxn>
                    <a:cxn ang="0">
                      <a:pos x="123" y="138"/>
                    </a:cxn>
                    <a:cxn ang="0">
                      <a:pos x="159" y="131"/>
                    </a:cxn>
                    <a:cxn ang="0">
                      <a:pos x="208" y="90"/>
                    </a:cxn>
                    <a:cxn ang="0">
                      <a:pos x="226" y="76"/>
                    </a:cxn>
                    <a:cxn ang="0">
                      <a:pos x="5" y="103"/>
                    </a:cxn>
                    <a:cxn ang="0">
                      <a:pos x="8" y="30"/>
                    </a:cxn>
                    <a:cxn ang="0">
                      <a:pos x="12" y="89"/>
                    </a:cxn>
                    <a:cxn ang="0">
                      <a:pos x="46" y="97"/>
                    </a:cxn>
                    <a:cxn ang="0">
                      <a:pos x="57" y="44"/>
                    </a:cxn>
                    <a:cxn ang="0">
                      <a:pos x="143" y="40"/>
                    </a:cxn>
                    <a:cxn ang="0">
                      <a:pos x="153" y="4"/>
                    </a:cxn>
                    <a:cxn ang="0">
                      <a:pos x="166" y="44"/>
                    </a:cxn>
                    <a:cxn ang="0">
                      <a:pos x="171" y="56"/>
                    </a:cxn>
                    <a:cxn ang="0">
                      <a:pos x="90" y="61"/>
                    </a:cxn>
                    <a:cxn ang="0">
                      <a:pos x="103" y="80"/>
                    </a:cxn>
                    <a:cxn ang="0">
                      <a:pos x="89" y="57"/>
                    </a:cxn>
                    <a:cxn ang="0">
                      <a:pos x="73" y="88"/>
                    </a:cxn>
                    <a:cxn ang="0">
                      <a:pos x="73" y="104"/>
                    </a:cxn>
                    <a:cxn ang="0">
                      <a:pos x="5" y="103"/>
                    </a:cxn>
                    <a:cxn ang="0">
                      <a:pos x="125" y="102"/>
                    </a:cxn>
                    <a:cxn ang="0">
                      <a:pos x="95" y="113"/>
                    </a:cxn>
                    <a:cxn ang="0">
                      <a:pos x="78" y="93"/>
                    </a:cxn>
                    <a:cxn ang="0">
                      <a:pos x="83" y="84"/>
                    </a:cxn>
                    <a:cxn ang="0">
                      <a:pos x="88" y="84"/>
                    </a:cxn>
                    <a:cxn ang="0">
                      <a:pos x="112" y="77"/>
                    </a:cxn>
                    <a:cxn ang="0">
                      <a:pos x="142" y="64"/>
                    </a:cxn>
                    <a:cxn ang="0">
                      <a:pos x="19" y="113"/>
                    </a:cxn>
                    <a:cxn ang="0">
                      <a:pos x="66" y="113"/>
                    </a:cxn>
                    <a:cxn ang="0">
                      <a:pos x="69" y="112"/>
                    </a:cxn>
                    <a:cxn ang="0">
                      <a:pos x="78" y="104"/>
                    </a:cxn>
                    <a:cxn ang="0">
                      <a:pos x="90" y="104"/>
                    </a:cxn>
                    <a:cxn ang="0">
                      <a:pos x="104" y="130"/>
                    </a:cxn>
                    <a:cxn ang="0">
                      <a:pos x="16" y="139"/>
                    </a:cxn>
                    <a:cxn ang="0">
                      <a:pos x="221" y="70"/>
                    </a:cxn>
                    <a:cxn ang="0">
                      <a:pos x="214" y="83"/>
                    </a:cxn>
                    <a:cxn ang="0">
                      <a:pos x="193" y="126"/>
                    </a:cxn>
                    <a:cxn ang="0">
                      <a:pos x="154" y="128"/>
                    </a:cxn>
                    <a:cxn ang="0">
                      <a:pos x="123" y="132"/>
                    </a:cxn>
                    <a:cxn ang="0">
                      <a:pos x="107" y="153"/>
                    </a:cxn>
                    <a:cxn ang="0">
                      <a:pos x="16" y="149"/>
                    </a:cxn>
                    <a:cxn ang="0">
                      <a:pos x="88" y="134"/>
                    </a:cxn>
                    <a:cxn ang="0">
                      <a:pos x="130" y="113"/>
                    </a:cxn>
                    <a:cxn ang="0">
                      <a:pos x="135" y="96"/>
                    </a:cxn>
                    <a:cxn ang="0">
                      <a:pos x="147" y="61"/>
                    </a:cxn>
                    <a:cxn ang="0">
                      <a:pos x="188" y="46"/>
                    </a:cxn>
                    <a:cxn ang="0">
                      <a:pos x="190" y="52"/>
                    </a:cxn>
                    <a:cxn ang="0">
                      <a:pos x="213" y="60"/>
                    </a:cxn>
                    <a:cxn ang="0">
                      <a:pos x="221" y="62"/>
                    </a:cxn>
                  </a:cxnLst>
                  <a:rect l="0" t="0" r="r" b="b"/>
                  <a:pathLst>
                    <a:path w="226" h="157">
                      <a:moveTo>
                        <a:pt x="226" y="63"/>
                      </a:moveTo>
                      <a:cubicBezTo>
                        <a:pt x="226" y="63"/>
                        <a:pt x="226" y="63"/>
                        <a:pt x="226" y="63"/>
                      </a:cubicBezTo>
                      <a:cubicBezTo>
                        <a:pt x="226" y="63"/>
                        <a:pt x="226" y="63"/>
                        <a:pt x="226" y="63"/>
                      </a:cubicBezTo>
                      <a:cubicBezTo>
                        <a:pt x="226" y="63"/>
                        <a:pt x="226" y="63"/>
                        <a:pt x="226" y="63"/>
                      </a:cubicBezTo>
                      <a:cubicBezTo>
                        <a:pt x="226" y="62"/>
                        <a:pt x="226" y="62"/>
                        <a:pt x="226" y="62"/>
                      </a:cubicBezTo>
                      <a:cubicBezTo>
                        <a:pt x="226" y="62"/>
                        <a:pt x="226" y="61"/>
                        <a:pt x="226" y="61"/>
                      </a:cubicBezTo>
                      <a:cubicBezTo>
                        <a:pt x="225" y="58"/>
                        <a:pt x="222" y="56"/>
                        <a:pt x="219" y="56"/>
                      </a:cubicBezTo>
                      <a:cubicBezTo>
                        <a:pt x="213" y="56"/>
                        <a:pt x="213" y="56"/>
                        <a:pt x="213" y="56"/>
                      </a:cubicBezTo>
                      <a:cubicBezTo>
                        <a:pt x="213" y="56"/>
                        <a:pt x="213" y="56"/>
                        <a:pt x="213" y="56"/>
                      </a:cubicBezTo>
                      <a:cubicBezTo>
                        <a:pt x="206" y="56"/>
                        <a:pt x="206" y="56"/>
                        <a:pt x="206" y="56"/>
                      </a:cubicBezTo>
                      <a:cubicBezTo>
                        <a:pt x="206" y="56"/>
                        <a:pt x="206" y="56"/>
                        <a:pt x="206" y="56"/>
                      </a:cubicBezTo>
                      <a:cubicBezTo>
                        <a:pt x="198" y="55"/>
                        <a:pt x="198" y="55"/>
                        <a:pt x="198" y="55"/>
                      </a:cubicBezTo>
                      <a:cubicBezTo>
                        <a:pt x="196" y="55"/>
                        <a:pt x="194" y="54"/>
                        <a:pt x="194" y="52"/>
                      </a:cubicBezTo>
                      <a:cubicBezTo>
                        <a:pt x="194" y="45"/>
                        <a:pt x="194" y="45"/>
                        <a:pt x="194" y="45"/>
                      </a:cubicBezTo>
                      <a:cubicBezTo>
                        <a:pt x="194" y="43"/>
                        <a:pt x="192" y="40"/>
                        <a:pt x="189" y="40"/>
                      </a:cubicBezTo>
                      <a:cubicBezTo>
                        <a:pt x="186" y="40"/>
                        <a:pt x="184" y="43"/>
                        <a:pt x="184" y="45"/>
                      </a:cubicBezTo>
                      <a:cubicBezTo>
                        <a:pt x="184" y="46"/>
                        <a:pt x="184" y="46"/>
                        <a:pt x="184" y="46"/>
                      </a:cubicBezTo>
                      <a:cubicBezTo>
                        <a:pt x="184" y="48"/>
                        <a:pt x="183" y="49"/>
                        <a:pt x="181" y="49"/>
                      </a:cubicBezTo>
                      <a:cubicBezTo>
                        <a:pt x="181" y="44"/>
                        <a:pt x="177" y="40"/>
                        <a:pt x="171" y="40"/>
                      </a:cubicBezTo>
                      <a:cubicBezTo>
                        <a:pt x="165" y="40"/>
                        <a:pt x="165" y="40"/>
                        <a:pt x="165" y="40"/>
                      </a:cubicBezTo>
                      <a:cubicBezTo>
                        <a:pt x="165" y="40"/>
                        <a:pt x="165" y="40"/>
                        <a:pt x="165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5" y="40"/>
                        <a:pt x="164" y="39"/>
                        <a:pt x="163" y="36"/>
                      </a:cubicBezTo>
                      <a:cubicBezTo>
                        <a:pt x="163" y="10"/>
                        <a:pt x="163" y="10"/>
                        <a:pt x="163" y="10"/>
                      </a:cubicBezTo>
                      <a:cubicBezTo>
                        <a:pt x="163" y="5"/>
                        <a:pt x="158" y="0"/>
                        <a:pt x="153" y="0"/>
                      </a:cubicBezTo>
                      <a:cubicBezTo>
                        <a:pt x="150" y="0"/>
                        <a:pt x="150" y="0"/>
                        <a:pt x="150" y="0"/>
                      </a:cubicBezTo>
                      <a:cubicBezTo>
                        <a:pt x="144" y="0"/>
                        <a:pt x="139" y="5"/>
                        <a:pt x="139" y="10"/>
                      </a:cubicBezTo>
                      <a:cubicBezTo>
                        <a:pt x="139" y="36"/>
                        <a:pt x="139" y="36"/>
                        <a:pt x="139" y="36"/>
                      </a:cubicBezTo>
                      <a:cubicBezTo>
                        <a:pt x="139" y="39"/>
                        <a:pt x="136" y="40"/>
                        <a:pt x="136" y="40"/>
                      </a:cubicBezTo>
                      <a:cubicBezTo>
                        <a:pt x="134" y="40"/>
                        <a:pt x="134" y="40"/>
                        <a:pt x="134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1" y="40"/>
                        <a:pt x="50" y="43"/>
                        <a:pt x="50" y="45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1"/>
                        <a:pt x="48" y="92"/>
                        <a:pt x="46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cubicBezTo>
                        <a:pt x="19" y="92"/>
                        <a:pt x="17" y="91"/>
                        <a:pt x="17" y="89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29"/>
                        <a:pt x="14" y="25"/>
                        <a:pt x="9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4" y="25"/>
                        <a:pt x="0" y="28"/>
                        <a:pt x="0" y="33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108"/>
                        <a:pt x="0" y="108"/>
                        <a:pt x="0" y="108"/>
                      </a:cubicBezTo>
                      <a:cubicBezTo>
                        <a:pt x="0" y="108"/>
                        <a:pt x="0" y="112"/>
                        <a:pt x="3" y="113"/>
                      </a:cubicBezTo>
                      <a:cubicBezTo>
                        <a:pt x="7" y="113"/>
                        <a:pt x="9" y="113"/>
                        <a:pt x="9" y="113"/>
                      </a:cubicBezTo>
                      <a:cubicBezTo>
                        <a:pt x="9" y="113"/>
                        <a:pt x="12" y="113"/>
                        <a:pt x="12" y="115"/>
                      </a:cubicBezTo>
                      <a:cubicBezTo>
                        <a:pt x="12" y="118"/>
                        <a:pt x="12" y="150"/>
                        <a:pt x="12" y="150"/>
                      </a:cubicBezTo>
                      <a:cubicBezTo>
                        <a:pt x="12" y="154"/>
                        <a:pt x="15" y="157"/>
                        <a:pt x="19" y="157"/>
                      </a:cubicBezTo>
                      <a:cubicBezTo>
                        <a:pt x="93" y="157"/>
                        <a:pt x="93" y="157"/>
                        <a:pt x="93" y="157"/>
                      </a:cubicBezTo>
                      <a:cubicBezTo>
                        <a:pt x="107" y="157"/>
                        <a:pt x="107" y="157"/>
                        <a:pt x="107" y="157"/>
                      </a:cubicBezTo>
                      <a:cubicBezTo>
                        <a:pt x="112" y="157"/>
                        <a:pt x="118" y="155"/>
                        <a:pt x="118" y="147"/>
                      </a:cubicBezTo>
                      <a:cubicBezTo>
                        <a:pt x="118" y="139"/>
                        <a:pt x="118" y="139"/>
                        <a:pt x="118" y="139"/>
                      </a:cubicBezTo>
                      <a:cubicBezTo>
                        <a:pt x="118" y="139"/>
                        <a:pt x="119" y="138"/>
                        <a:pt x="123" y="138"/>
                      </a:cubicBezTo>
                      <a:cubicBezTo>
                        <a:pt x="125" y="138"/>
                        <a:pt x="129" y="138"/>
                        <a:pt x="132" y="138"/>
                      </a:cubicBezTo>
                      <a:cubicBezTo>
                        <a:pt x="146" y="138"/>
                        <a:pt x="146" y="138"/>
                        <a:pt x="146" y="138"/>
                      </a:cubicBezTo>
                      <a:cubicBezTo>
                        <a:pt x="151" y="138"/>
                        <a:pt x="157" y="136"/>
                        <a:pt x="157" y="131"/>
                      </a:cubicBezTo>
                      <a:cubicBezTo>
                        <a:pt x="158" y="131"/>
                        <a:pt x="158" y="131"/>
                        <a:pt x="159" y="131"/>
                      </a:cubicBezTo>
                      <a:cubicBezTo>
                        <a:pt x="193" y="131"/>
                        <a:pt x="193" y="131"/>
                        <a:pt x="193" y="131"/>
                      </a:cubicBezTo>
                      <a:cubicBezTo>
                        <a:pt x="201" y="131"/>
                        <a:pt x="206" y="125"/>
                        <a:pt x="206" y="117"/>
                      </a:cubicBezTo>
                      <a:cubicBezTo>
                        <a:pt x="206" y="95"/>
                        <a:pt x="206" y="95"/>
                        <a:pt x="206" y="95"/>
                      </a:cubicBezTo>
                      <a:cubicBezTo>
                        <a:pt x="206" y="95"/>
                        <a:pt x="206" y="92"/>
                        <a:pt x="208" y="90"/>
                      </a:cubicBezTo>
                      <a:cubicBezTo>
                        <a:pt x="209" y="88"/>
                        <a:pt x="211" y="88"/>
                        <a:pt x="214" y="88"/>
                      </a:cubicBezTo>
                      <a:cubicBezTo>
                        <a:pt x="214" y="88"/>
                        <a:pt x="214" y="88"/>
                        <a:pt x="214" y="88"/>
                      </a:cubicBezTo>
                      <a:cubicBezTo>
                        <a:pt x="219" y="88"/>
                        <a:pt x="223" y="86"/>
                        <a:pt x="224" y="84"/>
                      </a:cubicBezTo>
                      <a:cubicBezTo>
                        <a:pt x="226" y="82"/>
                        <a:pt x="226" y="79"/>
                        <a:pt x="226" y="76"/>
                      </a:cubicBezTo>
                      <a:cubicBezTo>
                        <a:pt x="226" y="70"/>
                        <a:pt x="226" y="70"/>
                        <a:pt x="226" y="70"/>
                      </a:cubicBezTo>
                      <a:cubicBezTo>
                        <a:pt x="226" y="70"/>
                        <a:pt x="226" y="70"/>
                        <a:pt x="226" y="70"/>
                      </a:cubicBezTo>
                      <a:lnTo>
                        <a:pt x="226" y="63"/>
                      </a:lnTo>
                      <a:close/>
                      <a:moveTo>
                        <a:pt x="5" y="103"/>
                      </a:move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1"/>
                        <a:pt x="6" y="30"/>
                        <a:pt x="8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10" y="30"/>
                        <a:pt x="10" y="30"/>
                        <a:pt x="11" y="31"/>
                      </a:cubicBezTo>
                      <a:cubicBezTo>
                        <a:pt x="12" y="31"/>
                        <a:pt x="12" y="32"/>
                        <a:pt x="12" y="33"/>
                      </a:cubicBezTo>
                      <a:cubicBezTo>
                        <a:pt x="12" y="89"/>
                        <a:pt x="12" y="89"/>
                        <a:pt x="12" y="89"/>
                      </a:cubicBezTo>
                      <a:cubicBezTo>
                        <a:pt x="12" y="97"/>
                        <a:pt x="21" y="97"/>
                        <a:pt x="21" y="97"/>
                      </a:cubicBezTo>
                      <a:cubicBezTo>
                        <a:pt x="24" y="97"/>
                        <a:pt x="24" y="97"/>
                        <a:pt x="24" y="97"/>
                      </a:cubicBezTo>
                      <a:cubicBezTo>
                        <a:pt x="44" y="97"/>
                        <a:pt x="44" y="97"/>
                        <a:pt x="44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51" y="97"/>
                        <a:pt x="54" y="94"/>
                        <a:pt x="54" y="90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5" y="45"/>
                        <a:pt x="57" y="44"/>
                      </a:cubicBezTo>
                      <a:cubicBezTo>
                        <a:pt x="95" y="44"/>
                        <a:pt x="125" y="44"/>
                        <a:pt x="125" y="44"/>
                      </a:cubicBezTo>
                      <a:cubicBezTo>
                        <a:pt x="133" y="44"/>
                        <a:pt x="133" y="44"/>
                        <a:pt x="133" y="44"/>
                      </a:cubicBezTo>
                      <a:cubicBezTo>
                        <a:pt x="133" y="44"/>
                        <a:pt x="135" y="44"/>
                        <a:pt x="137" y="44"/>
                      </a:cubicBezTo>
                      <a:cubicBezTo>
                        <a:pt x="142" y="43"/>
                        <a:pt x="143" y="40"/>
                        <a:pt x="143" y="40"/>
                      </a:cubicBezTo>
                      <a:cubicBezTo>
                        <a:pt x="144" y="38"/>
                        <a:pt x="144" y="36"/>
                        <a:pt x="144" y="36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7"/>
                        <a:pt x="146" y="4"/>
                        <a:pt x="150" y="4"/>
                      </a:cubicBezTo>
                      <a:cubicBezTo>
                        <a:pt x="153" y="4"/>
                        <a:pt x="153" y="4"/>
                        <a:pt x="153" y="4"/>
                      </a:cubicBezTo>
                      <a:cubicBezTo>
                        <a:pt x="156" y="4"/>
                        <a:pt x="159" y="7"/>
                        <a:pt x="159" y="10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6"/>
                        <a:pt x="159" y="38"/>
                        <a:pt x="159" y="38"/>
                      </a:cubicBezTo>
                      <a:cubicBezTo>
                        <a:pt x="160" y="42"/>
                        <a:pt x="166" y="44"/>
                        <a:pt x="166" y="44"/>
                      </a:cubicBezTo>
                      <a:cubicBezTo>
                        <a:pt x="166" y="44"/>
                        <a:pt x="166" y="44"/>
                        <a:pt x="166" y="44"/>
                      </a:cubicBezTo>
                      <a:cubicBezTo>
                        <a:pt x="171" y="44"/>
                        <a:pt x="171" y="44"/>
                        <a:pt x="171" y="44"/>
                      </a:cubicBezTo>
                      <a:cubicBezTo>
                        <a:pt x="174" y="44"/>
                        <a:pt x="177" y="47"/>
                        <a:pt x="177" y="50"/>
                      </a:cubicBezTo>
                      <a:cubicBezTo>
                        <a:pt x="177" y="54"/>
                        <a:pt x="174" y="56"/>
                        <a:pt x="171" y="56"/>
                      </a:cubicBezTo>
                      <a:cubicBezTo>
                        <a:pt x="151" y="56"/>
                        <a:pt x="151" y="56"/>
                        <a:pt x="151" y="56"/>
                      </a:cubicBezTo>
                      <a:cubicBezTo>
                        <a:pt x="132" y="56"/>
                        <a:pt x="132" y="56"/>
                        <a:pt x="132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107" y="61"/>
                        <a:pt x="107" y="61"/>
                        <a:pt x="107" y="61"/>
                      </a:cubicBezTo>
                      <a:cubicBezTo>
                        <a:pt x="107" y="72"/>
                        <a:pt x="107" y="72"/>
                        <a:pt x="107" y="72"/>
                      </a:cubicBezTo>
                      <a:cubicBezTo>
                        <a:pt x="107" y="77"/>
                        <a:pt x="107" y="77"/>
                        <a:pt x="107" y="77"/>
                      </a:cubicBezTo>
                      <a:cubicBezTo>
                        <a:pt x="107" y="78"/>
                        <a:pt x="105" y="80"/>
                        <a:pt x="103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2" y="80"/>
                        <a:pt x="92" y="80"/>
                        <a:pt x="92" y="80"/>
                      </a:cubicBezTo>
                      <a:cubicBezTo>
                        <a:pt x="89" y="80"/>
                        <a:pt x="89" y="80"/>
                        <a:pt x="89" y="80"/>
                      </a:cubicBezTo>
                      <a:cubicBezTo>
                        <a:pt x="89" y="57"/>
                        <a:pt x="89" y="57"/>
                        <a:pt x="89" y="57"/>
                      </a:cubicBezTo>
                      <a:cubicBezTo>
                        <a:pt x="85" y="57"/>
                        <a:pt x="85" y="57"/>
                        <a:pt x="85" y="57"/>
                      </a:cubicBezTo>
                      <a:cubicBezTo>
                        <a:pt x="85" y="80"/>
                        <a:pt x="85" y="80"/>
                        <a:pt x="85" y="80"/>
                      </a:cubicBezTo>
                      <a:cubicBezTo>
                        <a:pt x="83" y="80"/>
                        <a:pt x="83" y="80"/>
                        <a:pt x="83" y="80"/>
                      </a:cubicBezTo>
                      <a:cubicBezTo>
                        <a:pt x="77" y="80"/>
                        <a:pt x="73" y="84"/>
                        <a:pt x="73" y="88"/>
                      </a:cubicBezTo>
                      <a:cubicBezTo>
                        <a:pt x="73" y="91"/>
                        <a:pt x="73" y="91"/>
                        <a:pt x="73" y="91"/>
                      </a:cubicBezTo>
                      <a:cubicBezTo>
                        <a:pt x="73" y="91"/>
                        <a:pt x="73" y="91"/>
                        <a:pt x="73" y="91"/>
                      </a:cubicBezTo>
                      <a:cubicBezTo>
                        <a:pt x="73" y="104"/>
                        <a:pt x="73" y="104"/>
                        <a:pt x="73" y="104"/>
                      </a:cubicBezTo>
                      <a:cubicBezTo>
                        <a:pt x="73" y="104"/>
                        <a:pt x="73" y="104"/>
                        <a:pt x="73" y="104"/>
                      </a:cubicBezTo>
                      <a:cubicBezTo>
                        <a:pt x="73" y="104"/>
                        <a:pt x="73" y="104"/>
                        <a:pt x="73" y="104"/>
                      </a:cubicBezTo>
                      <a:cubicBezTo>
                        <a:pt x="73" y="106"/>
                        <a:pt x="70" y="107"/>
                        <a:pt x="68" y="108"/>
                      </a:cubicBezTo>
                      <a:cubicBezTo>
                        <a:pt x="9" y="108"/>
                        <a:pt x="9" y="108"/>
                        <a:pt x="9" y="108"/>
                      </a:cubicBezTo>
                      <a:cubicBezTo>
                        <a:pt x="9" y="108"/>
                        <a:pt x="4" y="108"/>
                        <a:pt x="5" y="103"/>
                      </a:cubicBezTo>
                      <a:close/>
                      <a:moveTo>
                        <a:pt x="142" y="84"/>
                      </a:moveTo>
                      <a:cubicBezTo>
                        <a:pt x="142" y="88"/>
                        <a:pt x="139" y="91"/>
                        <a:pt x="136" y="91"/>
                      </a:cubicBezTo>
                      <a:cubicBezTo>
                        <a:pt x="135" y="91"/>
                        <a:pt x="131" y="91"/>
                        <a:pt x="128" y="94"/>
                      </a:cubicBezTo>
                      <a:cubicBezTo>
                        <a:pt x="126" y="96"/>
                        <a:pt x="125" y="98"/>
                        <a:pt x="125" y="102"/>
                      </a:cubicBezTo>
                      <a:cubicBezTo>
                        <a:pt x="125" y="113"/>
                        <a:pt x="125" y="113"/>
                        <a:pt x="125" y="113"/>
                      </a:cubicBezTo>
                      <a:cubicBezTo>
                        <a:pt x="125" y="116"/>
                        <a:pt x="122" y="120"/>
                        <a:pt x="119" y="120"/>
                      </a:cubicBezTo>
                      <a:cubicBezTo>
                        <a:pt x="101" y="120"/>
                        <a:pt x="101" y="120"/>
                        <a:pt x="101" y="120"/>
                      </a:cubicBezTo>
                      <a:cubicBezTo>
                        <a:pt x="97" y="120"/>
                        <a:pt x="95" y="116"/>
                        <a:pt x="95" y="113"/>
                      </a:cubicBezTo>
                      <a:cubicBezTo>
                        <a:pt x="95" y="104"/>
                        <a:pt x="95" y="104"/>
                        <a:pt x="95" y="104"/>
                      </a:cubicBezTo>
                      <a:cubicBezTo>
                        <a:pt x="95" y="103"/>
                        <a:pt x="94" y="99"/>
                        <a:pt x="91" y="96"/>
                      </a:cubicBezTo>
                      <a:cubicBezTo>
                        <a:pt x="90" y="94"/>
                        <a:pt x="87" y="93"/>
                        <a:pt x="85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88"/>
                        <a:pt x="78" y="88"/>
                        <a:pt x="78" y="88"/>
                      </a:cubicBezTo>
                      <a:cubicBezTo>
                        <a:pt x="78" y="87"/>
                        <a:pt x="78" y="86"/>
                        <a:pt x="79" y="86"/>
                      </a:cubicBezTo>
                      <a:cubicBezTo>
                        <a:pt x="80" y="85"/>
                        <a:pt x="81" y="84"/>
                        <a:pt x="83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8" y="84"/>
                        <a:pt x="98" y="84"/>
                        <a:pt x="98" y="84"/>
                      </a:cubicBezTo>
                      <a:cubicBezTo>
                        <a:pt x="103" y="84"/>
                        <a:pt x="103" y="84"/>
                        <a:pt x="103" y="84"/>
                      </a:cubicBezTo>
                      <a:cubicBezTo>
                        <a:pt x="108" y="84"/>
                        <a:pt x="112" y="81"/>
                        <a:pt x="112" y="77"/>
                      </a:cubicBezTo>
                      <a:cubicBezTo>
                        <a:pt x="112" y="61"/>
                        <a:pt x="112" y="61"/>
                        <a:pt x="112" y="61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42" y="61"/>
                        <a:pt x="142" y="61"/>
                        <a:pt x="142" y="61"/>
                      </a:cubicBezTo>
                      <a:cubicBezTo>
                        <a:pt x="142" y="62"/>
                        <a:pt x="142" y="62"/>
                        <a:pt x="142" y="64"/>
                      </a:cubicBezTo>
                      <a:cubicBezTo>
                        <a:pt x="141" y="65"/>
                        <a:pt x="141" y="67"/>
                        <a:pt x="141" y="71"/>
                      </a:cubicBezTo>
                      <a:cubicBezTo>
                        <a:pt x="141" y="77"/>
                        <a:pt x="142" y="84"/>
                        <a:pt x="142" y="84"/>
                      </a:cubicBezTo>
                      <a:close/>
                      <a:moveTo>
                        <a:pt x="16" y="115"/>
                      </a:moveTo>
                      <a:cubicBezTo>
                        <a:pt x="16" y="112"/>
                        <a:pt x="19" y="113"/>
                        <a:pt x="19" y="113"/>
                      </a:cubicBezTo>
                      <a:cubicBezTo>
                        <a:pt x="37" y="113"/>
                        <a:pt x="37" y="113"/>
                        <a:pt x="37" y="113"/>
                      </a:cubicBezTo>
                      <a:cubicBezTo>
                        <a:pt x="49" y="113"/>
                        <a:pt x="49" y="113"/>
                        <a:pt x="49" y="113"/>
                      </a:cubicBezTo>
                      <a:cubicBezTo>
                        <a:pt x="65" y="113"/>
                        <a:pt x="65" y="113"/>
                        <a:pt x="65" y="113"/>
                      </a:cubicBezTo>
                      <a:cubicBezTo>
                        <a:pt x="66" y="113"/>
                        <a:pt x="66" y="113"/>
                        <a:pt x="66" y="113"/>
                      </a:cubicBezTo>
                      <a:cubicBezTo>
                        <a:pt x="68" y="113"/>
                        <a:pt x="68" y="113"/>
                        <a:pt x="68" y="113"/>
                      </a:cubicBezTo>
                      <a:cubicBezTo>
                        <a:pt x="68" y="113"/>
                        <a:pt x="69" y="112"/>
                        <a:pt x="69" y="112"/>
                      </a:cubicBezTo>
                      <a:cubicBezTo>
                        <a:pt x="69" y="112"/>
                        <a:pt x="69" y="112"/>
                        <a:pt x="69" y="112"/>
                      </a:cubicBezTo>
                      <a:cubicBezTo>
                        <a:pt x="69" y="112"/>
                        <a:pt x="69" y="112"/>
                        <a:pt x="69" y="112"/>
                      </a:cubicBezTo>
                      <a:cubicBezTo>
                        <a:pt x="72" y="112"/>
                        <a:pt x="74" y="111"/>
                        <a:pt x="75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4"/>
                        <a:pt x="78" y="104"/>
                      </a:cubicBezTo>
                      <a:cubicBezTo>
                        <a:pt x="78" y="104"/>
                        <a:pt x="78" y="104"/>
                        <a:pt x="78" y="104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6" y="98"/>
                        <a:pt x="87" y="99"/>
                        <a:pt x="88" y="99"/>
                      </a:cubicBezTo>
                      <a:cubicBezTo>
                        <a:pt x="90" y="101"/>
                        <a:pt x="90" y="104"/>
                        <a:pt x="90" y="104"/>
                      </a:cubicBezTo>
                      <a:cubicBezTo>
                        <a:pt x="90" y="113"/>
                        <a:pt x="90" y="113"/>
                        <a:pt x="90" y="113"/>
                      </a:cubicBezTo>
                      <a:cubicBezTo>
                        <a:pt x="90" y="119"/>
                        <a:pt x="95" y="124"/>
                        <a:pt x="101" y="124"/>
                      </a:cubicBezTo>
                      <a:cubicBezTo>
                        <a:pt x="111" y="124"/>
                        <a:pt x="111" y="124"/>
                        <a:pt x="111" y="124"/>
                      </a:cubicBezTo>
                      <a:cubicBezTo>
                        <a:pt x="110" y="127"/>
                        <a:pt x="107" y="130"/>
                        <a:pt x="104" y="130"/>
                      </a:cubicBezTo>
                      <a:cubicBezTo>
                        <a:pt x="86" y="130"/>
                        <a:pt x="86" y="130"/>
                        <a:pt x="86" y="130"/>
                      </a:cubicBezTo>
                      <a:cubicBezTo>
                        <a:pt x="86" y="130"/>
                        <a:pt x="79" y="130"/>
                        <a:pt x="78" y="135"/>
                      </a:cubicBezTo>
                      <a:cubicBezTo>
                        <a:pt x="77" y="138"/>
                        <a:pt x="75" y="139"/>
                        <a:pt x="72" y="139"/>
                      </a:cubicBezTo>
                      <a:cubicBezTo>
                        <a:pt x="16" y="139"/>
                        <a:pt x="16" y="139"/>
                        <a:pt x="16" y="139"/>
                      </a:cubicBezTo>
                      <a:cubicBezTo>
                        <a:pt x="15" y="130"/>
                        <a:pt x="15" y="117"/>
                        <a:pt x="16" y="115"/>
                      </a:cubicBezTo>
                      <a:close/>
                      <a:moveTo>
                        <a:pt x="221" y="62"/>
                      </a:moveTo>
                      <a:cubicBezTo>
                        <a:pt x="221" y="70"/>
                        <a:pt x="221" y="70"/>
                        <a:pt x="221" y="70"/>
                      </a:cubicBezTo>
                      <a:cubicBezTo>
                        <a:pt x="221" y="70"/>
                        <a:pt x="221" y="70"/>
                        <a:pt x="221" y="70"/>
                      </a:cubicBezTo>
                      <a:cubicBezTo>
                        <a:pt x="221" y="76"/>
                        <a:pt x="221" y="76"/>
                        <a:pt x="221" y="76"/>
                      </a:cubicBezTo>
                      <a:cubicBezTo>
                        <a:pt x="221" y="78"/>
                        <a:pt x="221" y="80"/>
                        <a:pt x="220" y="81"/>
                      </a:cubicBezTo>
                      <a:cubicBezTo>
                        <a:pt x="220" y="82"/>
                        <a:pt x="218" y="83"/>
                        <a:pt x="214" y="83"/>
                      </a:cubicBezTo>
                      <a:cubicBezTo>
                        <a:pt x="214" y="83"/>
                        <a:pt x="214" y="83"/>
                        <a:pt x="214" y="83"/>
                      </a:cubicBezTo>
                      <a:cubicBezTo>
                        <a:pt x="209" y="83"/>
                        <a:pt x="206" y="84"/>
                        <a:pt x="204" y="87"/>
                      </a:cubicBezTo>
                      <a:cubicBezTo>
                        <a:pt x="201" y="90"/>
                        <a:pt x="201" y="95"/>
                        <a:pt x="201" y="95"/>
                      </a:cubicBez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201" y="122"/>
                        <a:pt x="198" y="126"/>
                        <a:pt x="193" y="126"/>
                      </a:cubicBezTo>
                      <a:cubicBezTo>
                        <a:pt x="176" y="126"/>
                        <a:pt x="176" y="126"/>
                        <a:pt x="176" y="126"/>
                      </a:cubicBezTo>
                      <a:cubicBezTo>
                        <a:pt x="166" y="126"/>
                        <a:pt x="166" y="126"/>
                        <a:pt x="166" y="126"/>
                      </a:cubicBezTo>
                      <a:cubicBezTo>
                        <a:pt x="157" y="126"/>
                        <a:pt x="157" y="126"/>
                        <a:pt x="157" y="126"/>
                      </a:cubicBezTo>
                      <a:cubicBezTo>
                        <a:pt x="155" y="126"/>
                        <a:pt x="154" y="127"/>
                        <a:pt x="154" y="128"/>
                      </a:cubicBezTo>
                      <a:cubicBezTo>
                        <a:pt x="153" y="129"/>
                        <a:pt x="153" y="130"/>
                        <a:pt x="153" y="131"/>
                      </a:cubicBezTo>
                      <a:cubicBezTo>
                        <a:pt x="152" y="131"/>
                        <a:pt x="150" y="132"/>
                        <a:pt x="146" y="132"/>
                      </a:cubicBezTo>
                      <a:cubicBezTo>
                        <a:pt x="132" y="132"/>
                        <a:pt x="132" y="132"/>
                        <a:pt x="132" y="132"/>
                      </a:cubicBezTo>
                      <a:cubicBezTo>
                        <a:pt x="129" y="132"/>
                        <a:pt x="125" y="132"/>
                        <a:pt x="123" y="132"/>
                      </a:cubicBezTo>
                      <a:cubicBezTo>
                        <a:pt x="119" y="132"/>
                        <a:pt x="116" y="134"/>
                        <a:pt x="115" y="136"/>
                      </a:cubicBezTo>
                      <a:cubicBezTo>
                        <a:pt x="113" y="137"/>
                        <a:pt x="113" y="139"/>
                        <a:pt x="114" y="140"/>
                      </a:cubicBezTo>
                      <a:cubicBezTo>
                        <a:pt x="114" y="147"/>
                        <a:pt x="114" y="147"/>
                        <a:pt x="114" y="147"/>
                      </a:cubicBezTo>
                      <a:cubicBezTo>
                        <a:pt x="113" y="148"/>
                        <a:pt x="113" y="153"/>
                        <a:pt x="107" y="153"/>
                      </a:cubicBezTo>
                      <a:cubicBezTo>
                        <a:pt x="19" y="153"/>
                        <a:pt x="19" y="153"/>
                        <a:pt x="19" y="153"/>
                      </a:cubicBezTo>
                      <a:cubicBezTo>
                        <a:pt x="18" y="153"/>
                        <a:pt x="17" y="152"/>
                        <a:pt x="17" y="152"/>
                      </a:cubicBezTo>
                      <a:cubicBezTo>
                        <a:pt x="16" y="151"/>
                        <a:pt x="16" y="151"/>
                        <a:pt x="16" y="150"/>
                      </a:cubicBezTo>
                      <a:cubicBezTo>
                        <a:pt x="16" y="150"/>
                        <a:pt x="16" y="149"/>
                        <a:pt x="16" y="149"/>
                      </a:cubicBezTo>
                      <a:cubicBezTo>
                        <a:pt x="16" y="149"/>
                        <a:pt x="16" y="147"/>
                        <a:pt x="16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7" y="144"/>
                        <a:pt x="81" y="141"/>
                        <a:pt x="83" y="138"/>
                      </a:cubicBezTo>
                      <a:cubicBezTo>
                        <a:pt x="83" y="134"/>
                        <a:pt x="88" y="134"/>
                        <a:pt x="88" y="134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10" y="134"/>
                        <a:pt x="115" y="130"/>
                        <a:pt x="116" y="124"/>
                      </a:cubicBezTo>
                      <a:cubicBezTo>
                        <a:pt x="119" y="124"/>
                        <a:pt x="119" y="124"/>
                        <a:pt x="119" y="124"/>
                      </a:cubicBezTo>
                      <a:cubicBezTo>
                        <a:pt x="125" y="124"/>
                        <a:pt x="130" y="119"/>
                        <a:pt x="130" y="113"/>
                      </a:cubicBezTo>
                      <a:cubicBezTo>
                        <a:pt x="130" y="103"/>
                        <a:pt x="130" y="103"/>
                        <a:pt x="130" y="103"/>
                      </a:cubicBezTo>
                      <a:cubicBezTo>
                        <a:pt x="130" y="103"/>
                        <a:pt x="130" y="103"/>
                        <a:pt x="130" y="103"/>
                      </a:cubicBezTo>
                      <a:cubicBezTo>
                        <a:pt x="130" y="100"/>
                        <a:pt x="131" y="98"/>
                        <a:pt x="132" y="97"/>
                      </a:cubicBezTo>
                      <a:cubicBezTo>
                        <a:pt x="133" y="96"/>
                        <a:pt x="135" y="96"/>
                        <a:pt x="135" y="96"/>
                      </a:cubicBezTo>
                      <a:cubicBezTo>
                        <a:pt x="142" y="96"/>
                        <a:pt x="146" y="91"/>
                        <a:pt x="146" y="84"/>
                      </a:cubicBezTo>
                      <a:cubicBezTo>
                        <a:pt x="146" y="84"/>
                        <a:pt x="146" y="77"/>
                        <a:pt x="146" y="71"/>
                      </a:cubicBezTo>
                      <a:cubicBezTo>
                        <a:pt x="146" y="67"/>
                        <a:pt x="146" y="65"/>
                        <a:pt x="146" y="64"/>
                      </a:cubicBezTo>
                      <a:cubicBezTo>
                        <a:pt x="147" y="63"/>
                        <a:pt x="147" y="62"/>
                        <a:pt x="147" y="61"/>
                      </a:cubicBez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71" y="61"/>
                        <a:pt x="171" y="61"/>
                        <a:pt x="171" y="61"/>
                      </a:cubicBezTo>
                      <a:cubicBezTo>
                        <a:pt x="176" y="61"/>
                        <a:pt x="179" y="58"/>
                        <a:pt x="181" y="54"/>
                      </a:cubicBezTo>
                      <a:cubicBezTo>
                        <a:pt x="185" y="54"/>
                        <a:pt x="188" y="50"/>
                        <a:pt x="188" y="46"/>
                      </a:cubicBezTo>
                      <a:cubicBezTo>
                        <a:pt x="188" y="45"/>
                        <a:pt x="188" y="45"/>
                        <a:pt x="188" y="45"/>
                      </a:cubicBezTo>
                      <a:cubicBezTo>
                        <a:pt x="188" y="45"/>
                        <a:pt x="189" y="44"/>
                        <a:pt x="190" y="45"/>
                      </a:cubicBezTo>
                      <a:cubicBezTo>
                        <a:pt x="190" y="45"/>
                        <a:pt x="190" y="45"/>
                        <a:pt x="190" y="45"/>
                      </a:cubicBezTo>
                      <a:cubicBezTo>
                        <a:pt x="190" y="52"/>
                        <a:pt x="190" y="52"/>
                        <a:pt x="190" y="52"/>
                      </a:cubicBezTo>
                      <a:cubicBezTo>
                        <a:pt x="190" y="57"/>
                        <a:pt x="193" y="60"/>
                        <a:pt x="198" y="60"/>
                      </a:cubicBezTo>
                      <a:cubicBezTo>
                        <a:pt x="206" y="60"/>
                        <a:pt x="206" y="60"/>
                        <a:pt x="206" y="60"/>
                      </a:cubicBezTo>
                      <a:cubicBezTo>
                        <a:pt x="206" y="60"/>
                        <a:pt x="206" y="60"/>
                        <a:pt x="206" y="60"/>
                      </a:cubicBezTo>
                      <a:cubicBezTo>
                        <a:pt x="213" y="60"/>
                        <a:pt x="213" y="60"/>
                        <a:pt x="213" y="60"/>
                      </a:cubicBezTo>
                      <a:cubicBezTo>
                        <a:pt x="213" y="60"/>
                        <a:pt x="213" y="60"/>
                        <a:pt x="213" y="60"/>
                      </a:cubicBezTo>
                      <a:cubicBezTo>
                        <a:pt x="219" y="60"/>
                        <a:pt x="219" y="60"/>
                        <a:pt x="219" y="60"/>
                      </a:cubicBezTo>
                      <a:cubicBezTo>
                        <a:pt x="220" y="60"/>
                        <a:pt x="221" y="61"/>
                        <a:pt x="221" y="61"/>
                      </a:cubicBezTo>
                      <a:cubicBezTo>
                        <a:pt x="221" y="62"/>
                        <a:pt x="221" y="62"/>
                        <a:pt x="221" y="62"/>
                      </a:cubicBezTo>
                      <a:close/>
                    </a:path>
                  </a:pathLst>
                </a:custGeom>
                <a:solidFill>
                  <a:srgbClr val="5087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1061" name="Группа 1060"/>
              <p:cNvGrpSpPr/>
              <p:nvPr/>
            </p:nvGrpSpPr>
            <p:grpSpPr>
              <a:xfrm>
                <a:off x="4627426" y="1472940"/>
                <a:ext cx="1181100" cy="1128713"/>
                <a:chOff x="4706938" y="1596347"/>
                <a:chExt cx="1181100" cy="1128713"/>
              </a:xfrm>
            </p:grpSpPr>
            <p:sp>
              <p:nvSpPr>
                <p:cNvPr id="1062" name="Freeform 220"/>
                <p:cNvSpPr>
                  <a:spLocks/>
                </p:cNvSpPr>
                <p:nvPr/>
              </p:nvSpPr>
              <p:spPr bwMode="auto">
                <a:xfrm>
                  <a:off x="5670551" y="2217060"/>
                  <a:ext cx="201613" cy="263525"/>
                </a:xfrm>
                <a:custGeom>
                  <a:avLst/>
                  <a:gdLst/>
                  <a:ahLst/>
                  <a:cxnLst>
                    <a:cxn ang="0">
                      <a:pos x="58" y="83"/>
                    </a:cxn>
                    <a:cxn ang="0">
                      <a:pos x="58" y="49"/>
                    </a:cxn>
                    <a:cxn ang="0">
                      <a:pos x="50" y="42"/>
                    </a:cxn>
                    <a:cxn ang="0">
                      <a:pos x="47" y="42"/>
                    </a:cxn>
                    <a:cxn ang="0">
                      <a:pos x="42" y="35"/>
                    </a:cxn>
                    <a:cxn ang="0">
                      <a:pos x="42" y="26"/>
                    </a:cxn>
                    <a:cxn ang="0">
                      <a:pos x="35" y="19"/>
                    </a:cxn>
                    <a:cxn ang="0">
                      <a:pos x="30" y="19"/>
                    </a:cxn>
                    <a:cxn ang="0">
                      <a:pos x="27" y="19"/>
                    </a:cxn>
                    <a:cxn ang="0">
                      <a:pos x="22" y="17"/>
                    </a:cxn>
                    <a:cxn ang="0">
                      <a:pos x="20" y="12"/>
                    </a:cxn>
                    <a:cxn ang="0">
                      <a:pos x="13" y="5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3" y="0"/>
                    </a:cxn>
                    <a:cxn ang="0">
                      <a:pos x="25" y="12"/>
                    </a:cxn>
                    <a:cxn ang="0">
                      <a:pos x="25" y="14"/>
                    </a:cxn>
                    <a:cxn ang="0">
                      <a:pos x="27" y="15"/>
                    </a:cxn>
                    <a:cxn ang="0">
                      <a:pos x="35" y="15"/>
                    </a:cxn>
                    <a:cxn ang="0">
                      <a:pos x="47" y="26"/>
                    </a:cxn>
                    <a:cxn ang="0">
                      <a:pos x="47" y="35"/>
                    </a:cxn>
                    <a:cxn ang="0">
                      <a:pos x="48" y="37"/>
                    </a:cxn>
                    <a:cxn ang="0">
                      <a:pos x="51" y="38"/>
                    </a:cxn>
                    <a:cxn ang="0">
                      <a:pos x="63" y="49"/>
                    </a:cxn>
                    <a:cxn ang="0">
                      <a:pos x="63" y="83"/>
                    </a:cxn>
                    <a:cxn ang="0">
                      <a:pos x="58" y="83"/>
                    </a:cxn>
                  </a:cxnLst>
                  <a:rect l="0" t="0" r="r" b="b"/>
                  <a:pathLst>
                    <a:path w="63" h="83">
                      <a:moveTo>
                        <a:pt x="58" y="83"/>
                      </a:move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5"/>
                        <a:pt x="54" y="43"/>
                        <a:pt x="50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3" y="41"/>
                        <a:pt x="42" y="37"/>
                        <a:pt x="42" y="35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3"/>
                        <a:pt x="39" y="19"/>
                        <a:pt x="35" y="19"/>
                      </a:cubicBezTo>
                      <a:cubicBezTo>
                        <a:pt x="35" y="19"/>
                        <a:pt x="33" y="19"/>
                        <a:pt x="30" y="19"/>
                      </a:cubicBezTo>
                      <a:cubicBezTo>
                        <a:pt x="29" y="19"/>
                        <a:pt x="28" y="19"/>
                        <a:pt x="27" y="19"/>
                      </a:cubicBezTo>
                      <a:cubicBezTo>
                        <a:pt x="24" y="19"/>
                        <a:pt x="23" y="18"/>
                        <a:pt x="22" y="17"/>
                      </a:cubicBezTo>
                      <a:cubicBezTo>
                        <a:pt x="20" y="15"/>
                        <a:pt x="20" y="12"/>
                        <a:pt x="20" y="12"/>
                      </a:cubicBezTo>
                      <a:cubicBezTo>
                        <a:pt x="20" y="8"/>
                        <a:pt x="17" y="5"/>
                        <a:pt x="13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9" y="0"/>
                        <a:pt x="25" y="6"/>
                        <a:pt x="25" y="12"/>
                      </a:cubicBezTo>
                      <a:cubicBezTo>
                        <a:pt x="25" y="13"/>
                        <a:pt x="25" y="14"/>
                        <a:pt x="25" y="14"/>
                      </a:cubicBezTo>
                      <a:cubicBezTo>
                        <a:pt x="25" y="14"/>
                        <a:pt x="26" y="15"/>
                        <a:pt x="27" y="15"/>
                      </a:cubicBezTo>
                      <a:cubicBezTo>
                        <a:pt x="30" y="15"/>
                        <a:pt x="35" y="15"/>
                        <a:pt x="35" y="15"/>
                      </a:cubicBezTo>
                      <a:cubicBezTo>
                        <a:pt x="42" y="15"/>
                        <a:pt x="47" y="20"/>
                        <a:pt x="47" y="26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7"/>
                        <a:pt x="48" y="37"/>
                        <a:pt x="48" y="37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8" y="39"/>
                        <a:pt x="63" y="43"/>
                        <a:pt x="63" y="49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lnTo>
                        <a:pt x="58" y="83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3" name="Oval 221"/>
                <p:cNvSpPr>
                  <a:spLocks noChangeArrowheads="1"/>
                </p:cNvSpPr>
                <p:nvPr/>
              </p:nvSpPr>
              <p:spPr bwMode="auto">
                <a:xfrm>
                  <a:off x="5353051" y="1834472"/>
                  <a:ext cx="50800" cy="50800"/>
                </a:xfrm>
                <a:prstGeom prst="ellipse">
                  <a:avLst/>
                </a:pr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4" name="Freeform 222"/>
                <p:cNvSpPr>
                  <a:spLocks/>
                </p:cNvSpPr>
                <p:nvPr/>
              </p:nvSpPr>
              <p:spPr bwMode="auto">
                <a:xfrm>
                  <a:off x="5670551" y="2531385"/>
                  <a:ext cx="134938" cy="139700"/>
                </a:xfrm>
                <a:custGeom>
                  <a:avLst/>
                  <a:gdLst/>
                  <a:ahLst/>
                  <a:cxnLst>
                    <a:cxn ang="0">
                      <a:pos x="14" y="42"/>
                    </a:cxn>
                    <a:cxn ang="0">
                      <a:pos x="17" y="44"/>
                    </a:cxn>
                    <a:cxn ang="0">
                      <a:pos x="18" y="44"/>
                    </a:cxn>
                    <a:cxn ang="0">
                      <a:pos x="21" y="42"/>
                    </a:cxn>
                    <a:cxn ang="0">
                      <a:pos x="42" y="4"/>
                    </a:cxn>
                    <a:cxn ang="0">
                      <a:pos x="40" y="0"/>
                    </a:cxn>
                    <a:cxn ang="0">
                      <a:pos x="36" y="2"/>
                    </a:cxn>
                    <a:cxn ang="0">
                      <a:pos x="18" y="34"/>
                    </a:cxn>
                    <a:cxn ang="0">
                      <a:pos x="7" y="14"/>
                    </a:cxn>
                    <a:cxn ang="0">
                      <a:pos x="2" y="13"/>
                    </a:cxn>
                    <a:cxn ang="0">
                      <a:pos x="1" y="16"/>
                    </a:cxn>
                    <a:cxn ang="0">
                      <a:pos x="14" y="42"/>
                    </a:cxn>
                  </a:cxnLst>
                  <a:rect l="0" t="0" r="r" b="b"/>
                  <a:pathLst>
                    <a:path w="42" h="44">
                      <a:moveTo>
                        <a:pt x="14" y="42"/>
                      </a:moveTo>
                      <a:cubicBezTo>
                        <a:pt x="15" y="43"/>
                        <a:pt x="16" y="44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9" y="44"/>
                        <a:pt x="20" y="43"/>
                        <a:pt x="21" y="42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2"/>
                        <a:pt x="42" y="1"/>
                        <a:pt x="40" y="0"/>
                      </a:cubicBezTo>
                      <a:cubicBezTo>
                        <a:pt x="38" y="0"/>
                        <a:pt x="36" y="0"/>
                        <a:pt x="36" y="2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3"/>
                        <a:pt x="4" y="12"/>
                        <a:pt x="2" y="13"/>
                      </a:cubicBezTo>
                      <a:cubicBezTo>
                        <a:pt x="1" y="14"/>
                        <a:pt x="0" y="15"/>
                        <a:pt x="1" y="16"/>
                      </a:cubicBezTo>
                      <a:lnTo>
                        <a:pt x="14" y="42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5" name="Freeform 223"/>
                <p:cNvSpPr>
                  <a:spLocks noEditPoints="1"/>
                </p:cNvSpPr>
                <p:nvPr/>
              </p:nvSpPr>
              <p:spPr bwMode="auto">
                <a:xfrm>
                  <a:off x="4767263" y="2432960"/>
                  <a:ext cx="73025" cy="66675"/>
                </a:xfrm>
                <a:custGeom>
                  <a:avLst/>
                  <a:gdLst/>
                  <a:ahLst/>
                  <a:cxnLst>
                    <a:cxn ang="0">
                      <a:pos x="17" y="21"/>
                    </a:cxn>
                    <a:cxn ang="0">
                      <a:pos x="6" y="21"/>
                    </a:cxn>
                    <a:cxn ang="0">
                      <a:pos x="0" y="16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17" y="0"/>
                    </a:cxn>
                    <a:cxn ang="0">
                      <a:pos x="23" y="6"/>
                    </a:cxn>
                    <a:cxn ang="0">
                      <a:pos x="23" y="16"/>
                    </a:cxn>
                    <a:cxn ang="0">
                      <a:pos x="17" y="21"/>
                    </a:cxn>
                    <a:cxn ang="0">
                      <a:pos x="6" y="3"/>
                    </a:cxn>
                    <a:cxn ang="0">
                      <a:pos x="2" y="6"/>
                    </a:cxn>
                    <a:cxn ang="0">
                      <a:pos x="2" y="16"/>
                    </a:cxn>
                    <a:cxn ang="0">
                      <a:pos x="6" y="19"/>
                    </a:cxn>
                    <a:cxn ang="0">
                      <a:pos x="17" y="19"/>
                    </a:cxn>
                    <a:cxn ang="0">
                      <a:pos x="20" y="16"/>
                    </a:cxn>
                    <a:cxn ang="0">
                      <a:pos x="20" y="6"/>
                    </a:cxn>
                    <a:cxn ang="0">
                      <a:pos x="17" y="3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23" h="21">
                      <a:moveTo>
                        <a:pt x="17" y="21"/>
                      </a:move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2" y="21"/>
                        <a:pt x="0" y="19"/>
                        <a:pt x="0" y="1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0" y="0"/>
                        <a:pt x="23" y="3"/>
                        <a:pt x="23" y="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9"/>
                        <a:pt x="20" y="21"/>
                        <a:pt x="17" y="21"/>
                      </a:cubicBezTo>
                      <a:close/>
                      <a:moveTo>
                        <a:pt x="6" y="3"/>
                      </a:moveTo>
                      <a:cubicBezTo>
                        <a:pt x="4" y="3"/>
                        <a:pt x="2" y="4"/>
                        <a:pt x="2" y="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7"/>
                        <a:pt x="4" y="19"/>
                        <a:pt x="6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9" y="19"/>
                        <a:pt x="20" y="17"/>
                        <a:pt x="20" y="1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4"/>
                        <a:pt x="19" y="3"/>
                        <a:pt x="17" y="3"/>
                      </a:cubicBez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6" name="Freeform 224"/>
                <p:cNvSpPr>
                  <a:spLocks noEditPoints="1"/>
                </p:cNvSpPr>
                <p:nvPr/>
              </p:nvSpPr>
              <p:spPr bwMode="auto">
                <a:xfrm>
                  <a:off x="4767263" y="2347235"/>
                  <a:ext cx="73025" cy="66675"/>
                </a:xfrm>
                <a:custGeom>
                  <a:avLst/>
                  <a:gdLst/>
                  <a:ahLst/>
                  <a:cxnLst>
                    <a:cxn ang="0">
                      <a:pos x="17" y="21"/>
                    </a:cxn>
                    <a:cxn ang="0">
                      <a:pos x="6" y="21"/>
                    </a:cxn>
                    <a:cxn ang="0">
                      <a:pos x="0" y="16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17" y="0"/>
                    </a:cxn>
                    <a:cxn ang="0">
                      <a:pos x="23" y="6"/>
                    </a:cxn>
                    <a:cxn ang="0">
                      <a:pos x="23" y="16"/>
                    </a:cxn>
                    <a:cxn ang="0">
                      <a:pos x="17" y="21"/>
                    </a:cxn>
                    <a:cxn ang="0">
                      <a:pos x="6" y="3"/>
                    </a:cxn>
                    <a:cxn ang="0">
                      <a:pos x="2" y="6"/>
                    </a:cxn>
                    <a:cxn ang="0">
                      <a:pos x="2" y="16"/>
                    </a:cxn>
                    <a:cxn ang="0">
                      <a:pos x="6" y="19"/>
                    </a:cxn>
                    <a:cxn ang="0">
                      <a:pos x="17" y="19"/>
                    </a:cxn>
                    <a:cxn ang="0">
                      <a:pos x="20" y="16"/>
                    </a:cxn>
                    <a:cxn ang="0">
                      <a:pos x="20" y="6"/>
                    </a:cxn>
                    <a:cxn ang="0">
                      <a:pos x="17" y="3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23" h="21">
                      <a:moveTo>
                        <a:pt x="17" y="21"/>
                      </a:move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2" y="21"/>
                        <a:pt x="0" y="19"/>
                        <a:pt x="0" y="1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0" y="0"/>
                        <a:pt x="23" y="3"/>
                        <a:pt x="23" y="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9"/>
                        <a:pt x="20" y="21"/>
                        <a:pt x="17" y="21"/>
                      </a:cubicBezTo>
                      <a:close/>
                      <a:moveTo>
                        <a:pt x="6" y="3"/>
                      </a:moveTo>
                      <a:cubicBezTo>
                        <a:pt x="4" y="3"/>
                        <a:pt x="2" y="4"/>
                        <a:pt x="2" y="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8"/>
                        <a:pt x="4" y="19"/>
                        <a:pt x="6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9" y="19"/>
                        <a:pt x="20" y="18"/>
                        <a:pt x="20" y="1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4"/>
                        <a:pt x="19" y="3"/>
                        <a:pt x="17" y="3"/>
                      </a:cubicBez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7" name="Freeform 225"/>
                <p:cNvSpPr>
                  <a:spLocks noEditPoints="1"/>
                </p:cNvSpPr>
                <p:nvPr/>
              </p:nvSpPr>
              <p:spPr bwMode="auto">
                <a:xfrm>
                  <a:off x="4856163" y="2432960"/>
                  <a:ext cx="69850" cy="66675"/>
                </a:xfrm>
                <a:custGeom>
                  <a:avLst/>
                  <a:gdLst/>
                  <a:ahLst/>
                  <a:cxnLst>
                    <a:cxn ang="0">
                      <a:pos x="17" y="21"/>
                    </a:cxn>
                    <a:cxn ang="0">
                      <a:pos x="6" y="21"/>
                    </a:cxn>
                    <a:cxn ang="0">
                      <a:pos x="0" y="16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17" y="0"/>
                    </a:cxn>
                    <a:cxn ang="0">
                      <a:pos x="22" y="6"/>
                    </a:cxn>
                    <a:cxn ang="0">
                      <a:pos x="22" y="16"/>
                    </a:cxn>
                    <a:cxn ang="0">
                      <a:pos x="17" y="21"/>
                    </a:cxn>
                    <a:cxn ang="0">
                      <a:pos x="6" y="3"/>
                    </a:cxn>
                    <a:cxn ang="0">
                      <a:pos x="2" y="6"/>
                    </a:cxn>
                    <a:cxn ang="0">
                      <a:pos x="2" y="16"/>
                    </a:cxn>
                    <a:cxn ang="0">
                      <a:pos x="6" y="19"/>
                    </a:cxn>
                    <a:cxn ang="0">
                      <a:pos x="17" y="19"/>
                    </a:cxn>
                    <a:cxn ang="0">
                      <a:pos x="20" y="16"/>
                    </a:cxn>
                    <a:cxn ang="0">
                      <a:pos x="20" y="6"/>
                    </a:cxn>
                    <a:cxn ang="0">
                      <a:pos x="17" y="3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22" h="21">
                      <a:moveTo>
                        <a:pt x="17" y="21"/>
                      </a:move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2" y="21"/>
                        <a:pt x="0" y="19"/>
                        <a:pt x="0" y="1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0" y="0"/>
                        <a:pt x="22" y="3"/>
                        <a:pt x="22" y="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9"/>
                        <a:pt x="20" y="21"/>
                        <a:pt x="17" y="21"/>
                      </a:cubicBezTo>
                      <a:close/>
                      <a:moveTo>
                        <a:pt x="6" y="3"/>
                      </a:moveTo>
                      <a:cubicBezTo>
                        <a:pt x="4" y="3"/>
                        <a:pt x="2" y="4"/>
                        <a:pt x="2" y="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7"/>
                        <a:pt x="4" y="19"/>
                        <a:pt x="6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8" y="19"/>
                        <a:pt x="20" y="17"/>
                        <a:pt x="20" y="1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4"/>
                        <a:pt x="18" y="3"/>
                        <a:pt x="17" y="3"/>
                      </a:cubicBez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8" name="Freeform 226"/>
                <p:cNvSpPr>
                  <a:spLocks noEditPoints="1"/>
                </p:cNvSpPr>
                <p:nvPr/>
              </p:nvSpPr>
              <p:spPr bwMode="auto">
                <a:xfrm>
                  <a:off x="4856163" y="2347235"/>
                  <a:ext cx="69850" cy="66675"/>
                </a:xfrm>
                <a:custGeom>
                  <a:avLst/>
                  <a:gdLst/>
                  <a:ahLst/>
                  <a:cxnLst>
                    <a:cxn ang="0">
                      <a:pos x="17" y="21"/>
                    </a:cxn>
                    <a:cxn ang="0">
                      <a:pos x="6" y="21"/>
                    </a:cxn>
                    <a:cxn ang="0">
                      <a:pos x="0" y="16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17" y="0"/>
                    </a:cxn>
                    <a:cxn ang="0">
                      <a:pos x="22" y="6"/>
                    </a:cxn>
                    <a:cxn ang="0">
                      <a:pos x="22" y="16"/>
                    </a:cxn>
                    <a:cxn ang="0">
                      <a:pos x="17" y="21"/>
                    </a:cxn>
                    <a:cxn ang="0">
                      <a:pos x="6" y="3"/>
                    </a:cxn>
                    <a:cxn ang="0">
                      <a:pos x="2" y="6"/>
                    </a:cxn>
                    <a:cxn ang="0">
                      <a:pos x="2" y="16"/>
                    </a:cxn>
                    <a:cxn ang="0">
                      <a:pos x="6" y="19"/>
                    </a:cxn>
                    <a:cxn ang="0">
                      <a:pos x="17" y="19"/>
                    </a:cxn>
                    <a:cxn ang="0">
                      <a:pos x="20" y="16"/>
                    </a:cxn>
                    <a:cxn ang="0">
                      <a:pos x="20" y="6"/>
                    </a:cxn>
                    <a:cxn ang="0">
                      <a:pos x="17" y="3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22" h="21">
                      <a:moveTo>
                        <a:pt x="17" y="21"/>
                      </a:move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2" y="21"/>
                        <a:pt x="0" y="19"/>
                        <a:pt x="0" y="1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0" y="0"/>
                        <a:pt x="22" y="3"/>
                        <a:pt x="22" y="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9"/>
                        <a:pt x="20" y="21"/>
                        <a:pt x="17" y="21"/>
                      </a:cubicBezTo>
                      <a:close/>
                      <a:moveTo>
                        <a:pt x="6" y="3"/>
                      </a:moveTo>
                      <a:cubicBezTo>
                        <a:pt x="4" y="3"/>
                        <a:pt x="2" y="4"/>
                        <a:pt x="2" y="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8"/>
                        <a:pt x="4" y="19"/>
                        <a:pt x="6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8" y="19"/>
                        <a:pt x="20" y="18"/>
                        <a:pt x="20" y="1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4"/>
                        <a:pt x="18" y="3"/>
                        <a:pt x="17" y="3"/>
                      </a:cubicBez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69" name="Freeform 227"/>
                <p:cNvSpPr>
                  <a:spLocks noEditPoints="1"/>
                </p:cNvSpPr>
                <p:nvPr/>
              </p:nvSpPr>
              <p:spPr bwMode="auto">
                <a:xfrm>
                  <a:off x="5581651" y="2464710"/>
                  <a:ext cx="274638" cy="260350"/>
                </a:xfrm>
                <a:custGeom>
                  <a:avLst/>
                  <a:gdLst/>
                  <a:ahLst/>
                  <a:cxnLst>
                    <a:cxn ang="0">
                      <a:pos x="48" y="82"/>
                    </a:cxn>
                    <a:cxn ang="0">
                      <a:pos x="18" y="70"/>
                    </a:cxn>
                    <a:cxn ang="0">
                      <a:pos x="10" y="58"/>
                    </a:cxn>
                    <a:cxn ang="0">
                      <a:pos x="11" y="56"/>
                    </a:cxn>
                    <a:cxn ang="0">
                      <a:pos x="13" y="56"/>
                    </a:cxn>
                    <a:cxn ang="0">
                      <a:pos x="21" y="67"/>
                    </a:cxn>
                    <a:cxn ang="0">
                      <a:pos x="48" y="78"/>
                    </a:cxn>
                    <a:cxn ang="0">
                      <a:pos x="74" y="67"/>
                    </a:cxn>
                    <a:cxn ang="0">
                      <a:pos x="77" y="64"/>
                    </a:cxn>
                    <a:cxn ang="0">
                      <a:pos x="79" y="64"/>
                    </a:cxn>
                    <a:cxn ang="0">
                      <a:pos x="80" y="67"/>
                    </a:cxn>
                    <a:cxn ang="0">
                      <a:pos x="77" y="70"/>
                    </a:cxn>
                    <a:cxn ang="0">
                      <a:pos x="48" y="82"/>
                    </a:cxn>
                    <a:cxn ang="0">
                      <a:pos x="8" y="43"/>
                    </a:cxn>
                    <a:cxn ang="0">
                      <a:pos x="8" y="43"/>
                    </a:cxn>
                    <a:cxn ang="0">
                      <a:pos x="7" y="42"/>
                    </a:cxn>
                    <a:cxn ang="0">
                      <a:pos x="7" y="42"/>
                    </a:cxn>
                    <a:cxn ang="0">
                      <a:pos x="7" y="42"/>
                    </a:cxn>
                    <a:cxn ang="0">
                      <a:pos x="0" y="33"/>
                    </a:cxn>
                    <a:cxn ang="0">
                      <a:pos x="1" y="30"/>
                    </a:cxn>
                    <a:cxn ang="0">
                      <a:pos x="3" y="31"/>
                    </a:cxn>
                    <a:cxn ang="0">
                      <a:pos x="7" y="35"/>
                    </a:cxn>
                    <a:cxn ang="0">
                      <a:pos x="7" y="32"/>
                    </a:cxn>
                    <a:cxn ang="0">
                      <a:pos x="18" y="12"/>
                    </a:cxn>
                    <a:cxn ang="0">
                      <a:pos x="48" y="0"/>
                    </a:cxn>
                    <a:cxn ang="0">
                      <a:pos x="77" y="12"/>
                    </a:cxn>
                    <a:cxn ang="0">
                      <a:pos x="85" y="24"/>
                    </a:cxn>
                    <a:cxn ang="0">
                      <a:pos x="84" y="26"/>
                    </a:cxn>
                    <a:cxn ang="0">
                      <a:pos x="82" y="26"/>
                    </a:cxn>
                    <a:cxn ang="0">
                      <a:pos x="74" y="14"/>
                    </a:cxn>
                    <a:cxn ang="0">
                      <a:pos x="48" y="3"/>
                    </a:cxn>
                    <a:cxn ang="0">
                      <a:pos x="21" y="14"/>
                    </a:cxn>
                    <a:cxn ang="0">
                      <a:pos x="11" y="32"/>
                    </a:cxn>
                    <a:cxn ang="0">
                      <a:pos x="10" y="36"/>
                    </a:cxn>
                    <a:cxn ang="0">
                      <a:pos x="16" y="31"/>
                    </a:cxn>
                    <a:cxn ang="0">
                      <a:pos x="18" y="31"/>
                    </a:cxn>
                    <a:cxn ang="0">
                      <a:pos x="18" y="33"/>
                    </a:cxn>
                    <a:cxn ang="0">
                      <a:pos x="10" y="42"/>
                    </a:cxn>
                    <a:cxn ang="0">
                      <a:pos x="9" y="42"/>
                    </a:cxn>
                    <a:cxn ang="0">
                      <a:pos x="8" y="43"/>
                    </a:cxn>
                    <a:cxn ang="0">
                      <a:pos x="8" y="43"/>
                    </a:cxn>
                  </a:cxnLst>
                  <a:rect l="0" t="0" r="r" b="b"/>
                  <a:pathLst>
                    <a:path w="86" h="82">
                      <a:moveTo>
                        <a:pt x="48" y="82"/>
                      </a:moveTo>
                      <a:cubicBezTo>
                        <a:pt x="36" y="82"/>
                        <a:pt x="26" y="78"/>
                        <a:pt x="18" y="70"/>
                      </a:cubicBezTo>
                      <a:cubicBezTo>
                        <a:pt x="15" y="66"/>
                        <a:pt x="12" y="62"/>
                        <a:pt x="10" y="58"/>
                      </a:cubicBezTo>
                      <a:cubicBezTo>
                        <a:pt x="9" y="57"/>
                        <a:pt x="10" y="56"/>
                        <a:pt x="11" y="56"/>
                      </a:cubicBezTo>
                      <a:cubicBezTo>
                        <a:pt x="12" y="55"/>
                        <a:pt x="13" y="56"/>
                        <a:pt x="13" y="56"/>
                      </a:cubicBezTo>
                      <a:cubicBezTo>
                        <a:pt x="15" y="60"/>
                        <a:pt x="18" y="64"/>
                        <a:pt x="21" y="67"/>
                      </a:cubicBezTo>
                      <a:cubicBezTo>
                        <a:pt x="28" y="75"/>
                        <a:pt x="37" y="78"/>
                        <a:pt x="48" y="78"/>
                      </a:cubicBezTo>
                      <a:cubicBezTo>
                        <a:pt x="58" y="78"/>
                        <a:pt x="67" y="75"/>
                        <a:pt x="74" y="67"/>
                      </a:cubicBezTo>
                      <a:cubicBezTo>
                        <a:pt x="75" y="66"/>
                        <a:pt x="76" y="65"/>
                        <a:pt x="77" y="64"/>
                      </a:cubicBezTo>
                      <a:cubicBezTo>
                        <a:pt x="77" y="63"/>
                        <a:pt x="79" y="63"/>
                        <a:pt x="79" y="64"/>
                      </a:cubicBezTo>
                      <a:cubicBezTo>
                        <a:pt x="80" y="65"/>
                        <a:pt x="80" y="66"/>
                        <a:pt x="80" y="67"/>
                      </a:cubicBezTo>
                      <a:cubicBezTo>
                        <a:pt x="79" y="68"/>
                        <a:pt x="78" y="69"/>
                        <a:pt x="77" y="70"/>
                      </a:cubicBezTo>
                      <a:cubicBezTo>
                        <a:pt x="69" y="78"/>
                        <a:pt x="59" y="82"/>
                        <a:pt x="48" y="82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2"/>
                        <a:pt x="0" y="31"/>
                        <a:pt x="1" y="30"/>
                      </a:cubicBezTo>
                      <a:cubicBezTo>
                        <a:pt x="2" y="30"/>
                        <a:pt x="3" y="30"/>
                        <a:pt x="3" y="31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4"/>
                        <a:pt x="7" y="33"/>
                        <a:pt x="7" y="32"/>
                      </a:cubicBezTo>
                      <a:cubicBezTo>
                        <a:pt x="9" y="24"/>
                        <a:pt x="13" y="17"/>
                        <a:pt x="18" y="12"/>
                      </a:cubicBezTo>
                      <a:cubicBezTo>
                        <a:pt x="26" y="4"/>
                        <a:pt x="36" y="0"/>
                        <a:pt x="48" y="0"/>
                      </a:cubicBezTo>
                      <a:cubicBezTo>
                        <a:pt x="59" y="0"/>
                        <a:pt x="69" y="4"/>
                        <a:pt x="77" y="12"/>
                      </a:cubicBezTo>
                      <a:cubicBezTo>
                        <a:pt x="80" y="16"/>
                        <a:pt x="83" y="20"/>
                        <a:pt x="85" y="24"/>
                      </a:cubicBezTo>
                      <a:cubicBezTo>
                        <a:pt x="86" y="25"/>
                        <a:pt x="85" y="26"/>
                        <a:pt x="84" y="26"/>
                      </a:cubicBezTo>
                      <a:cubicBezTo>
                        <a:pt x="83" y="27"/>
                        <a:pt x="82" y="26"/>
                        <a:pt x="82" y="26"/>
                      </a:cubicBezTo>
                      <a:cubicBezTo>
                        <a:pt x="80" y="22"/>
                        <a:pt x="77" y="18"/>
                        <a:pt x="74" y="14"/>
                      </a:cubicBezTo>
                      <a:cubicBezTo>
                        <a:pt x="67" y="7"/>
                        <a:pt x="58" y="3"/>
                        <a:pt x="48" y="3"/>
                      </a:cubicBezTo>
                      <a:cubicBezTo>
                        <a:pt x="37" y="3"/>
                        <a:pt x="28" y="7"/>
                        <a:pt x="21" y="14"/>
                      </a:cubicBezTo>
                      <a:cubicBezTo>
                        <a:pt x="16" y="20"/>
                        <a:pt x="12" y="26"/>
                        <a:pt x="11" y="32"/>
                      </a:cubicBezTo>
                      <a:cubicBezTo>
                        <a:pt x="11" y="34"/>
                        <a:pt x="10" y="35"/>
                        <a:pt x="10" y="36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7" y="30"/>
                        <a:pt x="18" y="30"/>
                        <a:pt x="18" y="31"/>
                      </a:cubicBezTo>
                      <a:cubicBezTo>
                        <a:pt x="19" y="31"/>
                        <a:pt x="19" y="33"/>
                        <a:pt x="18" y="33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2"/>
                        <a:pt x="9" y="42"/>
                        <a:pt x="9" y="42"/>
                      </a:cubicBezTo>
                      <a:cubicBezTo>
                        <a:pt x="9" y="42"/>
                        <a:pt x="9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0" name="Freeform 228"/>
                <p:cNvSpPr>
                  <a:spLocks/>
                </p:cNvSpPr>
                <p:nvPr/>
              </p:nvSpPr>
              <p:spPr bwMode="auto">
                <a:xfrm>
                  <a:off x="5732463" y="2585360"/>
                  <a:ext cx="155575" cy="139700"/>
                </a:xfrm>
                <a:custGeom>
                  <a:avLst/>
                  <a:gdLst/>
                  <a:ahLst/>
                  <a:cxnLst>
                    <a:cxn ang="0">
                      <a:pos x="1" y="44"/>
                    </a:cxn>
                    <a:cxn ang="0">
                      <a:pos x="0" y="42"/>
                    </a:cxn>
                    <a:cxn ang="0">
                      <a:pos x="1" y="40"/>
                    </a:cxn>
                    <a:cxn ang="0">
                      <a:pos x="27" y="29"/>
                    </a:cxn>
                    <a:cxn ang="0">
                      <a:pos x="37" y="11"/>
                    </a:cxn>
                    <a:cxn ang="0">
                      <a:pos x="38" y="7"/>
                    </a:cxn>
                    <a:cxn ang="0">
                      <a:pos x="32" y="12"/>
                    </a:cxn>
                    <a:cxn ang="0">
                      <a:pos x="30" y="12"/>
                    </a:cxn>
                    <a:cxn ang="0">
                      <a:pos x="30" y="10"/>
                    </a:cxn>
                    <a:cxn ang="0">
                      <a:pos x="39" y="1"/>
                    </a:cxn>
                    <a:cxn ang="0">
                      <a:pos x="40" y="0"/>
                    </a:cxn>
                    <a:cxn ang="0">
                      <a:pos x="42" y="1"/>
                    </a:cxn>
                    <a:cxn ang="0">
                      <a:pos x="42" y="1"/>
                    </a:cxn>
                    <a:cxn ang="0">
                      <a:pos x="42" y="1"/>
                    </a:cxn>
                    <a:cxn ang="0">
                      <a:pos x="42" y="1"/>
                    </a:cxn>
                    <a:cxn ang="0">
                      <a:pos x="42" y="1"/>
                    </a:cxn>
                    <a:cxn ang="0">
                      <a:pos x="42" y="1"/>
                    </a:cxn>
                    <a:cxn ang="0">
                      <a:pos x="48" y="10"/>
                    </a:cxn>
                    <a:cxn ang="0">
                      <a:pos x="48" y="13"/>
                    </a:cxn>
                    <a:cxn ang="0">
                      <a:pos x="45" y="12"/>
                    </a:cxn>
                    <a:cxn ang="0">
                      <a:pos x="42" y="8"/>
                    </a:cxn>
                    <a:cxn ang="0">
                      <a:pos x="41" y="12"/>
                    </a:cxn>
                    <a:cxn ang="0">
                      <a:pos x="30" y="32"/>
                    </a:cxn>
                    <a:cxn ang="0">
                      <a:pos x="1" y="44"/>
                    </a:cxn>
                    <a:cxn ang="0">
                      <a:pos x="1" y="44"/>
                    </a:cxn>
                  </a:cxnLst>
                  <a:rect l="0" t="0" r="r" b="b"/>
                  <a:pathLst>
                    <a:path w="49" h="44">
                      <a:moveTo>
                        <a:pt x="1" y="44"/>
                      </a:moveTo>
                      <a:cubicBezTo>
                        <a:pt x="0" y="44"/>
                        <a:pt x="0" y="43"/>
                        <a:pt x="0" y="42"/>
                      </a:cubicBezTo>
                      <a:cubicBezTo>
                        <a:pt x="0" y="41"/>
                        <a:pt x="0" y="40"/>
                        <a:pt x="1" y="40"/>
                      </a:cubicBezTo>
                      <a:cubicBezTo>
                        <a:pt x="11" y="40"/>
                        <a:pt x="20" y="37"/>
                        <a:pt x="27" y="29"/>
                      </a:cubicBezTo>
                      <a:cubicBezTo>
                        <a:pt x="33" y="24"/>
                        <a:pt x="36" y="18"/>
                        <a:pt x="37" y="11"/>
                      </a:cubicBezTo>
                      <a:cubicBezTo>
                        <a:pt x="38" y="10"/>
                        <a:pt x="38" y="8"/>
                        <a:pt x="38" y="7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3"/>
                        <a:pt x="31" y="13"/>
                        <a:pt x="30" y="12"/>
                      </a:cubicBezTo>
                      <a:cubicBezTo>
                        <a:pt x="29" y="12"/>
                        <a:pt x="29" y="10"/>
                        <a:pt x="30" y="1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40" y="0"/>
                        <a:pt x="40" y="0"/>
                      </a:cubicBezTo>
                      <a:cubicBezTo>
                        <a:pt x="41" y="0"/>
                        <a:pt x="41" y="0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9" y="11"/>
                        <a:pt x="49" y="12"/>
                        <a:pt x="48" y="13"/>
                      </a:cubicBezTo>
                      <a:cubicBezTo>
                        <a:pt x="47" y="13"/>
                        <a:pt x="46" y="13"/>
                        <a:pt x="45" y="12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9"/>
                        <a:pt x="41" y="11"/>
                        <a:pt x="41" y="12"/>
                      </a:cubicBezTo>
                      <a:cubicBezTo>
                        <a:pt x="39" y="20"/>
                        <a:pt x="36" y="26"/>
                        <a:pt x="30" y="32"/>
                      </a:cubicBezTo>
                      <a:cubicBezTo>
                        <a:pt x="22" y="40"/>
                        <a:pt x="12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1" name="Freeform 229"/>
                <p:cNvSpPr>
                  <a:spLocks/>
                </p:cNvSpPr>
                <p:nvPr/>
              </p:nvSpPr>
              <p:spPr bwMode="auto">
                <a:xfrm>
                  <a:off x="4706938" y="2153560"/>
                  <a:ext cx="347663" cy="393700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93" y="0"/>
                    </a:cxn>
                    <a:cxn ang="0">
                      <a:pos x="81" y="13"/>
                    </a:cxn>
                    <a:cxn ang="0">
                      <a:pos x="81" y="39"/>
                    </a:cxn>
                    <a:cxn ang="0">
                      <a:pos x="76" y="46"/>
                    </a:cxn>
                    <a:cxn ang="0">
                      <a:pos x="70" y="46"/>
                    </a:cxn>
                    <a:cxn ang="0">
                      <a:pos x="65" y="44"/>
                    </a:cxn>
                    <a:cxn ang="0">
                      <a:pos x="64" y="38"/>
                    </a:cxn>
                    <a:cxn ang="0">
                      <a:pos x="64" y="24"/>
                    </a:cxn>
                    <a:cxn ang="0">
                      <a:pos x="51" y="11"/>
                    </a:cxn>
                    <a:cxn ang="0">
                      <a:pos x="41" y="11"/>
                    </a:cxn>
                    <a:cxn ang="0">
                      <a:pos x="28" y="24"/>
                    </a:cxn>
                    <a:cxn ang="0">
                      <a:pos x="26" y="32"/>
                    </a:cxn>
                    <a:cxn ang="0">
                      <a:pos x="18" y="35"/>
                    </a:cxn>
                    <a:cxn ang="0">
                      <a:pos x="9" y="35"/>
                    </a:cxn>
                    <a:cxn ang="0">
                      <a:pos x="0" y="47"/>
                    </a:cxn>
                    <a:cxn ang="0">
                      <a:pos x="0" y="124"/>
                    </a:cxn>
                    <a:cxn ang="0">
                      <a:pos x="6" y="124"/>
                    </a:cxn>
                    <a:cxn ang="0">
                      <a:pos x="6" y="47"/>
                    </a:cxn>
                    <a:cxn ang="0">
                      <a:pos x="13" y="40"/>
                    </a:cxn>
                    <a:cxn ang="0">
                      <a:pos x="18" y="40"/>
                    </a:cxn>
                    <a:cxn ang="0">
                      <a:pos x="30" y="35"/>
                    </a:cxn>
                    <a:cxn ang="0">
                      <a:pos x="33" y="24"/>
                    </a:cxn>
                    <a:cxn ang="0">
                      <a:pos x="41" y="17"/>
                    </a:cxn>
                    <a:cxn ang="0">
                      <a:pos x="51" y="17"/>
                    </a:cxn>
                    <a:cxn ang="0">
                      <a:pos x="59" y="24"/>
                    </a:cxn>
                    <a:cxn ang="0">
                      <a:pos x="59" y="38"/>
                    </a:cxn>
                    <a:cxn ang="0">
                      <a:pos x="61" y="48"/>
                    </a:cxn>
                    <a:cxn ang="0">
                      <a:pos x="69" y="51"/>
                    </a:cxn>
                    <a:cxn ang="0">
                      <a:pos x="77" y="51"/>
                    </a:cxn>
                    <a:cxn ang="0">
                      <a:pos x="86" y="39"/>
                    </a:cxn>
                    <a:cxn ang="0">
                      <a:pos x="86" y="13"/>
                    </a:cxn>
                    <a:cxn ang="0">
                      <a:pos x="93" y="6"/>
                    </a:cxn>
                    <a:cxn ang="0">
                      <a:pos x="109" y="6"/>
                    </a:cxn>
                    <a:cxn ang="0">
                      <a:pos x="109" y="0"/>
                    </a:cxn>
                  </a:cxnLst>
                  <a:rect l="0" t="0" r="r" b="b"/>
                  <a:pathLst>
                    <a:path w="109" h="124">
                      <a:moveTo>
                        <a:pt x="109" y="0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86" y="0"/>
                        <a:pt x="81" y="6"/>
                        <a:pt x="81" y="13"/>
                      </a:cubicBezTo>
                      <a:cubicBezTo>
                        <a:pt x="81" y="39"/>
                        <a:pt x="81" y="39"/>
                        <a:pt x="81" y="39"/>
                      </a:cubicBezTo>
                      <a:cubicBezTo>
                        <a:pt x="81" y="39"/>
                        <a:pt x="81" y="46"/>
                        <a:pt x="76" y="46"/>
                      </a:cubicBezTo>
                      <a:cubicBezTo>
                        <a:pt x="75" y="46"/>
                        <a:pt x="72" y="46"/>
                        <a:pt x="70" y="46"/>
                      </a:cubicBezTo>
                      <a:cubicBezTo>
                        <a:pt x="68" y="46"/>
                        <a:pt x="66" y="45"/>
                        <a:pt x="65" y="44"/>
                      </a:cubicBezTo>
                      <a:cubicBezTo>
                        <a:pt x="64" y="43"/>
                        <a:pt x="64" y="40"/>
                        <a:pt x="64" y="38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17"/>
                        <a:pt x="59" y="11"/>
                        <a:pt x="5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34" y="11"/>
                        <a:pt x="28" y="17"/>
                        <a:pt x="28" y="24"/>
                      </a:cubicBezTo>
                      <a:cubicBezTo>
                        <a:pt x="28" y="24"/>
                        <a:pt x="28" y="29"/>
                        <a:pt x="26" y="32"/>
                      </a:cubicBezTo>
                      <a:cubicBezTo>
                        <a:pt x="24" y="33"/>
                        <a:pt x="21" y="35"/>
                        <a:pt x="18" y="35"/>
                      </a:cubicBezTo>
                      <a:cubicBezTo>
                        <a:pt x="13" y="34"/>
                        <a:pt x="9" y="35"/>
                        <a:pt x="9" y="35"/>
                      </a:cubicBezTo>
                      <a:cubicBezTo>
                        <a:pt x="4" y="37"/>
                        <a:pt x="0" y="42"/>
                        <a:pt x="0" y="47"/>
                      </a:cubicBezTo>
                      <a:cubicBezTo>
                        <a:pt x="0" y="124"/>
                        <a:pt x="0" y="124"/>
                        <a:pt x="0" y="124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3"/>
                        <a:pt x="9" y="40"/>
                        <a:pt x="13" y="40"/>
                      </a:cubicBezTo>
                      <a:cubicBezTo>
                        <a:pt x="13" y="40"/>
                        <a:pt x="15" y="40"/>
                        <a:pt x="18" y="40"/>
                      </a:cubicBezTo>
                      <a:cubicBezTo>
                        <a:pt x="23" y="40"/>
                        <a:pt x="27" y="38"/>
                        <a:pt x="30" y="35"/>
                      </a:cubicBezTo>
                      <a:cubicBezTo>
                        <a:pt x="33" y="31"/>
                        <a:pt x="33" y="24"/>
                        <a:pt x="33" y="24"/>
                      </a:cubicBezTo>
                      <a:cubicBezTo>
                        <a:pt x="33" y="20"/>
                        <a:pt x="37" y="17"/>
                        <a:pt x="41" y="17"/>
                      </a:cubicBez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6" y="17"/>
                        <a:pt x="59" y="20"/>
                        <a:pt x="59" y="24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9"/>
                        <a:pt x="58" y="44"/>
                        <a:pt x="61" y="48"/>
                      </a:cubicBezTo>
                      <a:cubicBezTo>
                        <a:pt x="62" y="49"/>
                        <a:pt x="65" y="51"/>
                        <a:pt x="69" y="51"/>
                      </a:cubicBezTo>
                      <a:cubicBezTo>
                        <a:pt x="72" y="51"/>
                        <a:pt x="76" y="51"/>
                        <a:pt x="77" y="51"/>
                      </a:cubicBezTo>
                      <a:cubicBezTo>
                        <a:pt x="84" y="51"/>
                        <a:pt x="86" y="44"/>
                        <a:pt x="86" y="39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6" y="9"/>
                        <a:pt x="89" y="6"/>
                        <a:pt x="93" y="6"/>
                      </a:cubicBezTo>
                      <a:cubicBezTo>
                        <a:pt x="109" y="6"/>
                        <a:pt x="109" y="6"/>
                        <a:pt x="109" y="6"/>
                      </a:cubicBez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2" name="Freeform 230"/>
                <p:cNvSpPr>
                  <a:spLocks noEditPoints="1"/>
                </p:cNvSpPr>
                <p:nvPr/>
              </p:nvSpPr>
              <p:spPr bwMode="auto">
                <a:xfrm>
                  <a:off x="5051426" y="1953535"/>
                  <a:ext cx="671513" cy="533400"/>
                </a:xfrm>
                <a:custGeom>
                  <a:avLst/>
                  <a:gdLst/>
                  <a:ahLst/>
                  <a:cxnLst>
                    <a:cxn ang="0">
                      <a:pos x="207" y="27"/>
                    </a:cxn>
                    <a:cxn ang="0">
                      <a:pos x="160" y="0"/>
                    </a:cxn>
                    <a:cxn ang="0">
                      <a:pos x="67" y="27"/>
                    </a:cxn>
                    <a:cxn ang="0">
                      <a:pos x="60" y="46"/>
                    </a:cxn>
                    <a:cxn ang="0">
                      <a:pos x="61" y="90"/>
                    </a:cxn>
                    <a:cxn ang="0">
                      <a:pos x="46" y="103"/>
                    </a:cxn>
                    <a:cxn ang="0">
                      <a:pos x="41" y="155"/>
                    </a:cxn>
                    <a:cxn ang="0">
                      <a:pos x="28" y="148"/>
                    </a:cxn>
                    <a:cxn ang="0">
                      <a:pos x="15" y="63"/>
                    </a:cxn>
                    <a:cxn ang="0">
                      <a:pos x="0" y="69"/>
                    </a:cxn>
                    <a:cxn ang="0">
                      <a:pos x="22" y="76"/>
                    </a:cxn>
                    <a:cxn ang="0">
                      <a:pos x="32" y="161"/>
                    </a:cxn>
                    <a:cxn ang="0">
                      <a:pos x="51" y="151"/>
                    </a:cxn>
                    <a:cxn ang="0">
                      <a:pos x="59" y="95"/>
                    </a:cxn>
                    <a:cxn ang="0">
                      <a:pos x="75" y="103"/>
                    </a:cxn>
                    <a:cxn ang="0">
                      <a:pos x="77" y="143"/>
                    </a:cxn>
                    <a:cxn ang="0">
                      <a:pos x="83" y="146"/>
                    </a:cxn>
                    <a:cxn ang="0">
                      <a:pos x="91" y="143"/>
                    </a:cxn>
                    <a:cxn ang="0">
                      <a:pos x="100" y="129"/>
                    </a:cxn>
                    <a:cxn ang="0">
                      <a:pos x="114" y="137"/>
                    </a:cxn>
                    <a:cxn ang="0">
                      <a:pos x="121" y="168"/>
                    </a:cxn>
                    <a:cxn ang="0">
                      <a:pos x="130" y="156"/>
                    </a:cxn>
                    <a:cxn ang="0">
                      <a:pos x="136" y="155"/>
                    </a:cxn>
                    <a:cxn ang="0">
                      <a:pos x="141" y="53"/>
                    </a:cxn>
                    <a:cxn ang="0">
                      <a:pos x="139" y="51"/>
                    </a:cxn>
                    <a:cxn ang="0">
                      <a:pos x="134" y="50"/>
                    </a:cxn>
                    <a:cxn ang="0">
                      <a:pos x="132" y="45"/>
                    </a:cxn>
                    <a:cxn ang="0">
                      <a:pos x="64" y="45"/>
                    </a:cxn>
                    <a:cxn ang="0">
                      <a:pos x="63" y="34"/>
                    </a:cxn>
                    <a:cxn ang="0">
                      <a:pos x="159" y="4"/>
                    </a:cxn>
                    <a:cxn ang="0">
                      <a:pos x="204" y="30"/>
                    </a:cxn>
                    <a:cxn ang="0">
                      <a:pos x="207" y="45"/>
                    </a:cxn>
                    <a:cxn ang="0">
                      <a:pos x="206" y="62"/>
                    </a:cxn>
                    <a:cxn ang="0">
                      <a:pos x="201" y="65"/>
                    </a:cxn>
                    <a:cxn ang="0">
                      <a:pos x="196" y="62"/>
                    </a:cxn>
                    <a:cxn ang="0">
                      <a:pos x="194" y="45"/>
                    </a:cxn>
                    <a:cxn ang="0">
                      <a:pos x="169" y="46"/>
                    </a:cxn>
                    <a:cxn ang="0">
                      <a:pos x="174" y="155"/>
                    </a:cxn>
                    <a:cxn ang="0">
                      <a:pos x="180" y="156"/>
                    </a:cxn>
                    <a:cxn ang="0">
                      <a:pos x="181" y="164"/>
                    </a:cxn>
                    <a:cxn ang="0">
                      <a:pos x="184" y="159"/>
                    </a:cxn>
                    <a:cxn ang="0">
                      <a:pos x="178" y="152"/>
                    </a:cxn>
                    <a:cxn ang="0">
                      <a:pos x="176" y="152"/>
                    </a:cxn>
                    <a:cxn ang="0">
                      <a:pos x="173" y="48"/>
                    </a:cxn>
                    <a:cxn ang="0">
                      <a:pos x="192" y="62"/>
                    </a:cxn>
                    <a:cxn ang="0">
                      <a:pos x="200" y="69"/>
                    </a:cxn>
                    <a:cxn ang="0">
                      <a:pos x="202" y="69"/>
                    </a:cxn>
                    <a:cxn ang="0">
                      <a:pos x="209" y="62"/>
                    </a:cxn>
                    <a:cxn ang="0">
                      <a:pos x="211" y="46"/>
                    </a:cxn>
                    <a:cxn ang="0">
                      <a:pos x="130" y="48"/>
                    </a:cxn>
                    <a:cxn ang="0">
                      <a:pos x="136" y="55"/>
                    </a:cxn>
                    <a:cxn ang="0">
                      <a:pos x="138" y="55"/>
                    </a:cxn>
                    <a:cxn ang="0">
                      <a:pos x="134" y="152"/>
                    </a:cxn>
                    <a:cxn ang="0">
                      <a:pos x="133" y="152"/>
                    </a:cxn>
                    <a:cxn ang="0">
                      <a:pos x="126" y="159"/>
                    </a:cxn>
                    <a:cxn ang="0">
                      <a:pos x="119" y="158"/>
                    </a:cxn>
                    <a:cxn ang="0">
                      <a:pos x="106" y="124"/>
                    </a:cxn>
                    <a:cxn ang="0">
                      <a:pos x="87" y="137"/>
                    </a:cxn>
                    <a:cxn ang="0">
                      <a:pos x="86" y="140"/>
                    </a:cxn>
                    <a:cxn ang="0">
                      <a:pos x="82" y="140"/>
                    </a:cxn>
                    <a:cxn ang="0">
                      <a:pos x="81" y="136"/>
                    </a:cxn>
                    <a:cxn ang="0">
                      <a:pos x="68" y="90"/>
                    </a:cxn>
                    <a:cxn ang="0">
                      <a:pos x="67" y="48"/>
                    </a:cxn>
                  </a:cxnLst>
                  <a:rect l="0" t="0" r="r" b="b"/>
                  <a:pathLst>
                    <a:path w="211" h="168">
                      <a:moveTo>
                        <a:pt x="211" y="36"/>
                      </a:moveTo>
                      <a:cubicBezTo>
                        <a:pt x="211" y="31"/>
                        <a:pt x="207" y="27"/>
                        <a:pt x="207" y="27"/>
                      </a:cubicBezTo>
                      <a:cubicBezTo>
                        <a:pt x="167" y="2"/>
                        <a:pt x="167" y="2"/>
                        <a:pt x="167" y="2"/>
                      </a:cubicBezTo>
                      <a:cubicBezTo>
                        <a:pt x="167" y="2"/>
                        <a:pt x="164" y="0"/>
                        <a:pt x="160" y="0"/>
                      </a:cubicBezTo>
                      <a:cubicBezTo>
                        <a:pt x="159" y="0"/>
                        <a:pt x="159" y="0"/>
                        <a:pt x="158" y="0"/>
                      </a:cubicBezTo>
                      <a:cubicBezTo>
                        <a:pt x="151" y="2"/>
                        <a:pt x="70" y="26"/>
                        <a:pt x="67" y="27"/>
                      </a:cubicBezTo>
                      <a:cubicBezTo>
                        <a:pt x="61" y="28"/>
                        <a:pt x="60" y="33"/>
                        <a:pt x="60" y="34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7"/>
                        <a:pt x="61" y="48"/>
                        <a:pt x="61" y="48"/>
                      </a:cubicBezTo>
                      <a:cubicBezTo>
                        <a:pt x="61" y="90"/>
                        <a:pt x="61" y="90"/>
                        <a:pt x="61" y="90"/>
                      </a:cubicBezTo>
                      <a:cubicBezTo>
                        <a:pt x="59" y="90"/>
                        <a:pt x="59" y="90"/>
                        <a:pt x="59" y="90"/>
                      </a:cubicBezTo>
                      <a:cubicBezTo>
                        <a:pt x="52" y="90"/>
                        <a:pt x="46" y="96"/>
                        <a:pt x="46" y="103"/>
                      </a:cubicBezTo>
                      <a:cubicBezTo>
                        <a:pt x="46" y="151"/>
                        <a:pt x="46" y="151"/>
                        <a:pt x="46" y="151"/>
                      </a:cubicBezTo>
                      <a:cubicBezTo>
                        <a:pt x="46" y="152"/>
                        <a:pt x="45" y="155"/>
                        <a:pt x="41" y="155"/>
                      </a:cubicBezTo>
                      <a:cubicBezTo>
                        <a:pt x="39" y="155"/>
                        <a:pt x="36" y="156"/>
                        <a:pt x="32" y="155"/>
                      </a:cubicBezTo>
                      <a:cubicBezTo>
                        <a:pt x="28" y="155"/>
                        <a:pt x="28" y="148"/>
                        <a:pt x="28" y="148"/>
                      </a:cubicBezTo>
                      <a:cubicBezTo>
                        <a:pt x="28" y="76"/>
                        <a:pt x="28" y="76"/>
                        <a:pt x="28" y="76"/>
                      </a:cubicBezTo>
                      <a:cubicBezTo>
                        <a:pt x="28" y="69"/>
                        <a:pt x="22" y="63"/>
                        <a:pt x="15" y="63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9" y="69"/>
                        <a:pt x="22" y="72"/>
                        <a:pt x="22" y="76"/>
                      </a:cubicBezTo>
                      <a:cubicBezTo>
                        <a:pt x="22" y="148"/>
                        <a:pt x="22" y="148"/>
                        <a:pt x="22" y="148"/>
                      </a:cubicBezTo>
                      <a:cubicBezTo>
                        <a:pt x="22" y="152"/>
                        <a:pt x="24" y="160"/>
                        <a:pt x="32" y="161"/>
                      </a:cubicBezTo>
                      <a:cubicBezTo>
                        <a:pt x="37" y="161"/>
                        <a:pt x="40" y="161"/>
                        <a:pt x="41" y="161"/>
                      </a:cubicBezTo>
                      <a:cubicBezTo>
                        <a:pt x="49" y="160"/>
                        <a:pt x="51" y="154"/>
                        <a:pt x="51" y="151"/>
                      </a:cubicBezTo>
                      <a:cubicBezTo>
                        <a:pt x="51" y="103"/>
                        <a:pt x="51" y="103"/>
                        <a:pt x="51" y="103"/>
                      </a:cubicBezTo>
                      <a:cubicBezTo>
                        <a:pt x="51" y="99"/>
                        <a:pt x="55" y="95"/>
                        <a:pt x="59" y="95"/>
                      </a:cubicBezTo>
                      <a:cubicBezTo>
                        <a:pt x="68" y="95"/>
                        <a:pt x="68" y="95"/>
                        <a:pt x="68" y="95"/>
                      </a:cubicBezTo>
                      <a:cubicBezTo>
                        <a:pt x="72" y="95"/>
                        <a:pt x="75" y="99"/>
                        <a:pt x="75" y="103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5" y="136"/>
                        <a:pt x="75" y="140"/>
                        <a:pt x="77" y="143"/>
                      </a:cubicBezTo>
                      <a:cubicBezTo>
                        <a:pt x="78" y="145"/>
                        <a:pt x="80" y="146"/>
                        <a:pt x="82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6" y="146"/>
                        <a:pt x="86" y="146"/>
                        <a:pt x="86" y="146"/>
                      </a:cubicBezTo>
                      <a:cubicBezTo>
                        <a:pt x="88" y="146"/>
                        <a:pt x="90" y="145"/>
                        <a:pt x="91" y="143"/>
                      </a:cubicBezTo>
                      <a:cubicBezTo>
                        <a:pt x="93" y="141"/>
                        <a:pt x="93" y="137"/>
                        <a:pt x="93" y="137"/>
                      </a:cubicBezTo>
                      <a:cubicBezTo>
                        <a:pt x="93" y="133"/>
                        <a:pt x="96" y="129"/>
                        <a:pt x="100" y="129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10" y="129"/>
                        <a:pt x="114" y="133"/>
                        <a:pt x="114" y="137"/>
                      </a:cubicBezTo>
                      <a:cubicBezTo>
                        <a:pt x="114" y="137"/>
                        <a:pt x="114" y="152"/>
                        <a:pt x="114" y="158"/>
                      </a:cubicBezTo>
                      <a:cubicBezTo>
                        <a:pt x="114" y="164"/>
                        <a:pt x="117" y="167"/>
                        <a:pt x="121" y="168"/>
                      </a:cubicBezTo>
                      <a:cubicBezTo>
                        <a:pt x="129" y="168"/>
                        <a:pt x="129" y="161"/>
                        <a:pt x="129" y="159"/>
                      </a:cubicBezTo>
                      <a:cubicBezTo>
                        <a:pt x="129" y="158"/>
                        <a:pt x="129" y="157"/>
                        <a:pt x="130" y="156"/>
                      </a:cubicBezTo>
                      <a:cubicBezTo>
                        <a:pt x="131" y="155"/>
                        <a:pt x="133" y="155"/>
                        <a:pt x="133" y="155"/>
                      </a:cubicBezTo>
                      <a:cubicBezTo>
                        <a:pt x="133" y="155"/>
                        <a:pt x="131" y="155"/>
                        <a:pt x="136" y="155"/>
                      </a:cubicBezTo>
                      <a:cubicBezTo>
                        <a:pt x="141" y="155"/>
                        <a:pt x="141" y="149"/>
                        <a:pt x="141" y="149"/>
                      </a:cubicBezTo>
                      <a:cubicBezTo>
                        <a:pt x="141" y="53"/>
                        <a:pt x="141" y="53"/>
                        <a:pt x="141" y="53"/>
                      </a:cubicBezTo>
                      <a:cubicBezTo>
                        <a:pt x="141" y="53"/>
                        <a:pt x="141" y="53"/>
                        <a:pt x="141" y="53"/>
                      </a:cubicBezTo>
                      <a:cubicBezTo>
                        <a:pt x="141" y="51"/>
                        <a:pt x="139" y="51"/>
                        <a:pt x="139" y="51"/>
                      </a:cubicBezTo>
                      <a:cubicBezTo>
                        <a:pt x="138" y="51"/>
                        <a:pt x="137" y="51"/>
                        <a:pt x="136" y="51"/>
                      </a:cubicBezTo>
                      <a:cubicBezTo>
                        <a:pt x="134" y="51"/>
                        <a:pt x="134" y="50"/>
                        <a:pt x="134" y="50"/>
                      </a:cubicBezTo>
                      <a:cubicBezTo>
                        <a:pt x="134" y="46"/>
                        <a:pt x="134" y="46"/>
                        <a:pt x="134" y="46"/>
                      </a:cubicBezTo>
                      <a:cubicBezTo>
                        <a:pt x="134" y="45"/>
                        <a:pt x="133" y="45"/>
                        <a:pt x="132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4" y="31"/>
                        <a:pt x="67" y="30"/>
                      </a:cubicBezTo>
                      <a:cubicBezTo>
                        <a:pt x="99" y="21"/>
                        <a:pt x="153" y="5"/>
                        <a:pt x="159" y="4"/>
                      </a:cubicBezTo>
                      <a:cubicBezTo>
                        <a:pt x="161" y="3"/>
                        <a:pt x="165" y="5"/>
                        <a:pt x="165" y="5"/>
                      </a:cubicBezTo>
                      <a:cubicBezTo>
                        <a:pt x="204" y="30"/>
                        <a:pt x="204" y="30"/>
                        <a:pt x="204" y="30"/>
                      </a:cubicBezTo>
                      <a:cubicBezTo>
                        <a:pt x="204" y="30"/>
                        <a:pt x="207" y="33"/>
                        <a:pt x="207" y="36"/>
                      </a:cubicBezTo>
                      <a:cubicBezTo>
                        <a:pt x="207" y="39"/>
                        <a:pt x="207" y="42"/>
                        <a:pt x="207" y="45"/>
                      </a:cubicBezTo>
                      <a:cubicBezTo>
                        <a:pt x="206" y="45"/>
                        <a:pt x="206" y="45"/>
                        <a:pt x="206" y="46"/>
                      </a:cubicBezTo>
                      <a:cubicBezTo>
                        <a:pt x="206" y="62"/>
                        <a:pt x="206" y="62"/>
                        <a:pt x="206" y="62"/>
                      </a:cubicBezTo>
                      <a:cubicBezTo>
                        <a:pt x="206" y="62"/>
                        <a:pt x="205" y="65"/>
                        <a:pt x="203" y="65"/>
                      </a:cubicBezTo>
                      <a:cubicBezTo>
                        <a:pt x="202" y="65"/>
                        <a:pt x="201" y="65"/>
                        <a:pt x="201" y="65"/>
                      </a:cubicBezTo>
                      <a:cubicBezTo>
                        <a:pt x="200" y="65"/>
                        <a:pt x="200" y="65"/>
                        <a:pt x="198" y="65"/>
                      </a:cubicBezTo>
                      <a:cubicBezTo>
                        <a:pt x="196" y="65"/>
                        <a:pt x="196" y="62"/>
                        <a:pt x="196" y="62"/>
                      </a:cubicBezTo>
                      <a:cubicBezTo>
                        <a:pt x="196" y="46"/>
                        <a:pt x="196" y="46"/>
                        <a:pt x="196" y="46"/>
                      </a:cubicBezTo>
                      <a:cubicBezTo>
                        <a:pt x="196" y="45"/>
                        <a:pt x="195" y="45"/>
                        <a:pt x="194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70" y="45"/>
                        <a:pt x="169" y="45"/>
                        <a:pt x="169" y="46"/>
                      </a:cubicBezTo>
                      <a:cubicBezTo>
                        <a:pt x="169" y="150"/>
                        <a:pt x="169" y="150"/>
                        <a:pt x="169" y="150"/>
                      </a:cubicBezTo>
                      <a:cubicBezTo>
                        <a:pt x="169" y="150"/>
                        <a:pt x="169" y="155"/>
                        <a:pt x="174" y="155"/>
                      </a:cubicBezTo>
                      <a:cubicBezTo>
                        <a:pt x="180" y="155"/>
                        <a:pt x="178" y="155"/>
                        <a:pt x="178" y="155"/>
                      </a:cubicBezTo>
                      <a:cubicBezTo>
                        <a:pt x="178" y="155"/>
                        <a:pt x="179" y="155"/>
                        <a:pt x="180" y="156"/>
                      </a:cubicBezTo>
                      <a:cubicBezTo>
                        <a:pt x="181" y="157"/>
                        <a:pt x="181" y="158"/>
                        <a:pt x="181" y="159"/>
                      </a:cubicBezTo>
                      <a:cubicBezTo>
                        <a:pt x="181" y="161"/>
                        <a:pt x="181" y="163"/>
                        <a:pt x="181" y="164"/>
                      </a:cubicBezTo>
                      <a:cubicBezTo>
                        <a:pt x="184" y="164"/>
                        <a:pt x="184" y="164"/>
                        <a:pt x="184" y="164"/>
                      </a:cubicBezTo>
                      <a:cubicBezTo>
                        <a:pt x="184" y="163"/>
                        <a:pt x="184" y="161"/>
                        <a:pt x="184" y="159"/>
                      </a:cubicBezTo>
                      <a:cubicBezTo>
                        <a:pt x="185" y="157"/>
                        <a:pt x="184" y="155"/>
                        <a:pt x="183" y="154"/>
                      </a:cubicBezTo>
                      <a:cubicBezTo>
                        <a:pt x="181" y="152"/>
                        <a:pt x="179" y="152"/>
                        <a:pt x="178" y="152"/>
                      </a:cubicBezTo>
                      <a:cubicBezTo>
                        <a:pt x="178" y="152"/>
                        <a:pt x="178" y="152"/>
                        <a:pt x="178" y="152"/>
                      </a:cubicBezTo>
                      <a:cubicBezTo>
                        <a:pt x="178" y="152"/>
                        <a:pt x="180" y="152"/>
                        <a:pt x="176" y="152"/>
                      </a:cubicBezTo>
                      <a:cubicBezTo>
                        <a:pt x="173" y="151"/>
                        <a:pt x="173" y="148"/>
                        <a:pt x="173" y="148"/>
                      </a:cubicBezTo>
                      <a:cubicBezTo>
                        <a:pt x="173" y="48"/>
                        <a:pt x="173" y="48"/>
                        <a:pt x="173" y="48"/>
                      </a:cubicBezTo>
                      <a:cubicBezTo>
                        <a:pt x="192" y="48"/>
                        <a:pt x="192" y="48"/>
                        <a:pt x="192" y="48"/>
                      </a:cubicBezTo>
                      <a:cubicBezTo>
                        <a:pt x="192" y="62"/>
                        <a:pt x="192" y="62"/>
                        <a:pt x="192" y="62"/>
                      </a:cubicBezTo>
                      <a:cubicBezTo>
                        <a:pt x="192" y="64"/>
                        <a:pt x="194" y="68"/>
                        <a:pt x="198" y="68"/>
                      </a:cubicBezTo>
                      <a:cubicBezTo>
                        <a:pt x="199" y="69"/>
                        <a:pt x="200" y="69"/>
                        <a:pt x="200" y="69"/>
                      </a:cubicBezTo>
                      <a:cubicBezTo>
                        <a:pt x="200" y="69"/>
                        <a:pt x="201" y="69"/>
                        <a:pt x="201" y="69"/>
                      </a:cubicBezTo>
                      <a:cubicBezTo>
                        <a:pt x="201" y="69"/>
                        <a:pt x="201" y="69"/>
                        <a:pt x="202" y="69"/>
                      </a:cubicBezTo>
                      <a:cubicBezTo>
                        <a:pt x="202" y="69"/>
                        <a:pt x="202" y="69"/>
                        <a:pt x="203" y="68"/>
                      </a:cubicBezTo>
                      <a:cubicBezTo>
                        <a:pt x="207" y="68"/>
                        <a:pt x="209" y="64"/>
                        <a:pt x="209" y="62"/>
                      </a:cubicBezTo>
                      <a:cubicBezTo>
                        <a:pt x="209" y="48"/>
                        <a:pt x="209" y="48"/>
                        <a:pt x="209" y="48"/>
                      </a:cubicBezTo>
                      <a:cubicBezTo>
                        <a:pt x="210" y="48"/>
                        <a:pt x="211" y="47"/>
                        <a:pt x="211" y="46"/>
                      </a:cubicBezTo>
                      <a:cubicBezTo>
                        <a:pt x="211" y="46"/>
                        <a:pt x="211" y="40"/>
                        <a:pt x="211" y="36"/>
                      </a:cubicBezTo>
                      <a:close/>
                      <a:moveTo>
                        <a:pt x="130" y="48"/>
                      </a:moveTo>
                      <a:cubicBezTo>
                        <a:pt x="130" y="50"/>
                        <a:pt x="130" y="50"/>
                        <a:pt x="130" y="50"/>
                      </a:cubicBezTo>
                      <a:cubicBezTo>
                        <a:pt x="130" y="52"/>
                        <a:pt x="132" y="55"/>
                        <a:pt x="136" y="55"/>
                      </a:cubicBezTo>
                      <a:cubicBezTo>
                        <a:pt x="136" y="55"/>
                        <a:pt x="136" y="55"/>
                        <a:pt x="136" y="55"/>
                      </a:cubicBezTo>
                      <a:cubicBezTo>
                        <a:pt x="137" y="55"/>
                        <a:pt x="137" y="55"/>
                        <a:pt x="138" y="55"/>
                      </a:cubicBezTo>
                      <a:cubicBezTo>
                        <a:pt x="138" y="148"/>
                        <a:pt x="138" y="148"/>
                        <a:pt x="138" y="148"/>
                      </a:cubicBezTo>
                      <a:cubicBezTo>
                        <a:pt x="138" y="148"/>
                        <a:pt x="138" y="152"/>
                        <a:pt x="134" y="152"/>
                      </a:cubicBezTo>
                      <a:cubicBezTo>
                        <a:pt x="132" y="152"/>
                        <a:pt x="134" y="152"/>
                        <a:pt x="134" y="152"/>
                      </a:cubicBezTo>
                      <a:cubicBezTo>
                        <a:pt x="134" y="152"/>
                        <a:pt x="133" y="152"/>
                        <a:pt x="133" y="152"/>
                      </a:cubicBezTo>
                      <a:cubicBezTo>
                        <a:pt x="132" y="152"/>
                        <a:pt x="129" y="152"/>
                        <a:pt x="127" y="154"/>
                      </a:cubicBezTo>
                      <a:cubicBezTo>
                        <a:pt x="126" y="155"/>
                        <a:pt x="126" y="157"/>
                        <a:pt x="126" y="159"/>
                      </a:cubicBezTo>
                      <a:cubicBezTo>
                        <a:pt x="125" y="162"/>
                        <a:pt x="123" y="163"/>
                        <a:pt x="122" y="163"/>
                      </a:cubicBezTo>
                      <a:cubicBezTo>
                        <a:pt x="120" y="162"/>
                        <a:pt x="119" y="161"/>
                        <a:pt x="119" y="158"/>
                      </a:cubicBezTo>
                      <a:cubicBezTo>
                        <a:pt x="119" y="152"/>
                        <a:pt x="119" y="137"/>
                        <a:pt x="119" y="137"/>
                      </a:cubicBezTo>
                      <a:cubicBezTo>
                        <a:pt x="119" y="130"/>
                        <a:pt x="113" y="124"/>
                        <a:pt x="106" y="124"/>
                      </a:cubicBezTo>
                      <a:cubicBezTo>
                        <a:pt x="100" y="124"/>
                        <a:pt x="100" y="124"/>
                        <a:pt x="100" y="124"/>
                      </a:cubicBezTo>
                      <a:cubicBezTo>
                        <a:pt x="93" y="124"/>
                        <a:pt x="87" y="130"/>
                        <a:pt x="87" y="137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6" y="140"/>
                        <a:pt x="86" y="140"/>
                      </a:cubicBezTo>
                      <a:cubicBezTo>
                        <a:pt x="84" y="140"/>
                        <a:pt x="84" y="140"/>
                        <a:pt x="84" y="140"/>
                      </a:cubicBezTo>
                      <a:cubicBezTo>
                        <a:pt x="82" y="140"/>
                        <a:pt x="82" y="140"/>
                        <a:pt x="82" y="140"/>
                      </a:cubicBezTo>
                      <a:cubicBezTo>
                        <a:pt x="82" y="140"/>
                        <a:pt x="81" y="140"/>
                        <a:pt x="81" y="140"/>
                      </a:cubicBezTo>
                      <a:cubicBezTo>
                        <a:pt x="81" y="139"/>
                        <a:pt x="81" y="137"/>
                        <a:pt x="81" y="136"/>
                      </a:cubicBez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81" y="96"/>
                        <a:pt x="75" y="90"/>
                        <a:pt x="68" y="90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lnTo>
                        <a:pt x="130" y="4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3" name="Freeform 231"/>
                <p:cNvSpPr>
                  <a:spLocks/>
                </p:cNvSpPr>
                <p:nvPr/>
              </p:nvSpPr>
              <p:spPr bwMode="auto">
                <a:xfrm>
                  <a:off x="4913313" y="2518685"/>
                  <a:ext cx="642938" cy="111125"/>
                </a:xfrm>
                <a:custGeom>
                  <a:avLst/>
                  <a:gdLst/>
                  <a:ahLst/>
                  <a:cxnLst>
                    <a:cxn ang="0">
                      <a:pos x="180" y="10"/>
                    </a:cxn>
                    <a:cxn ang="0">
                      <a:pos x="180" y="22"/>
                    </a:cxn>
                    <a:cxn ang="0">
                      <a:pos x="173" y="29"/>
                    </a:cxn>
                    <a:cxn ang="0">
                      <a:pos x="143" y="29"/>
                    </a:cxn>
                    <a:cxn ang="0">
                      <a:pos x="136" y="25"/>
                    </a:cxn>
                    <a:cxn ang="0">
                      <a:pos x="127" y="19"/>
                    </a:cxn>
                    <a:cxn ang="0">
                      <a:pos x="52" y="19"/>
                    </a:cxn>
                    <a:cxn ang="0">
                      <a:pos x="46" y="17"/>
                    </a:cxn>
                    <a:cxn ang="0">
                      <a:pos x="33" y="11"/>
                    </a:cxn>
                    <a:cxn ang="0">
                      <a:pos x="33" y="11"/>
                    </a:cxn>
                    <a:cxn ang="0">
                      <a:pos x="1" y="11"/>
                    </a:cxn>
                    <a:cxn ang="0">
                      <a:pos x="1" y="12"/>
                    </a:cxn>
                    <a:cxn ang="0">
                      <a:pos x="0" y="16"/>
                    </a:cxn>
                    <a:cxn ang="0">
                      <a:pos x="33" y="16"/>
                    </a:cxn>
                    <a:cxn ang="0">
                      <a:pos x="42" y="20"/>
                    </a:cxn>
                    <a:cxn ang="0">
                      <a:pos x="52" y="24"/>
                    </a:cxn>
                    <a:cxn ang="0">
                      <a:pos x="126" y="24"/>
                    </a:cxn>
                    <a:cxn ang="0">
                      <a:pos x="131" y="27"/>
                    </a:cxn>
                    <a:cxn ang="0">
                      <a:pos x="143" y="35"/>
                    </a:cxn>
                    <a:cxn ang="0">
                      <a:pos x="173" y="35"/>
                    </a:cxn>
                    <a:cxn ang="0">
                      <a:pos x="186" y="22"/>
                    </a:cxn>
                    <a:cxn ang="0">
                      <a:pos x="186" y="10"/>
                    </a:cxn>
                    <a:cxn ang="0">
                      <a:pos x="189" y="6"/>
                    </a:cxn>
                    <a:cxn ang="0">
                      <a:pos x="189" y="6"/>
                    </a:cxn>
                    <a:cxn ang="0">
                      <a:pos x="202" y="6"/>
                    </a:cxn>
                    <a:cxn ang="0">
                      <a:pos x="202" y="0"/>
                    </a:cxn>
                    <a:cxn ang="0">
                      <a:pos x="189" y="0"/>
                    </a:cxn>
                    <a:cxn ang="0">
                      <a:pos x="180" y="10"/>
                    </a:cxn>
                  </a:cxnLst>
                  <a:rect l="0" t="0" r="r" b="b"/>
                  <a:pathLst>
                    <a:path w="202" h="35">
                      <a:moveTo>
                        <a:pt x="180" y="10"/>
                      </a:moveTo>
                      <a:cubicBezTo>
                        <a:pt x="180" y="17"/>
                        <a:pt x="180" y="22"/>
                        <a:pt x="180" y="22"/>
                      </a:cubicBezTo>
                      <a:cubicBezTo>
                        <a:pt x="180" y="26"/>
                        <a:pt x="177" y="29"/>
                        <a:pt x="173" y="29"/>
                      </a:cubicBezTo>
                      <a:cubicBezTo>
                        <a:pt x="143" y="29"/>
                        <a:pt x="143" y="29"/>
                        <a:pt x="143" y="29"/>
                      </a:cubicBezTo>
                      <a:cubicBezTo>
                        <a:pt x="140" y="29"/>
                        <a:pt x="137" y="28"/>
                        <a:pt x="136" y="25"/>
                      </a:cubicBezTo>
                      <a:cubicBezTo>
                        <a:pt x="134" y="20"/>
                        <a:pt x="128" y="19"/>
                        <a:pt x="127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49" y="19"/>
                        <a:pt x="47" y="18"/>
                        <a:pt x="46" y="17"/>
                      </a:cubicBezTo>
                      <a:cubicBezTo>
                        <a:pt x="43" y="11"/>
                        <a:pt x="36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4"/>
                        <a:pt x="0" y="15"/>
                        <a:pt x="0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6" y="16"/>
                        <a:pt x="40" y="17"/>
                        <a:pt x="42" y="20"/>
                      </a:cubicBezTo>
                      <a:cubicBezTo>
                        <a:pt x="44" y="23"/>
                        <a:pt x="48" y="24"/>
                        <a:pt x="52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7" y="25"/>
                        <a:pt x="130" y="25"/>
                        <a:pt x="131" y="27"/>
                      </a:cubicBezTo>
                      <a:cubicBezTo>
                        <a:pt x="133" y="32"/>
                        <a:pt x="137" y="35"/>
                        <a:pt x="143" y="35"/>
                      </a:cubicBezTo>
                      <a:cubicBezTo>
                        <a:pt x="173" y="35"/>
                        <a:pt x="173" y="35"/>
                        <a:pt x="173" y="35"/>
                      </a:cubicBezTo>
                      <a:cubicBezTo>
                        <a:pt x="180" y="35"/>
                        <a:pt x="186" y="29"/>
                        <a:pt x="186" y="22"/>
                      </a:cubicBezTo>
                      <a:cubicBezTo>
                        <a:pt x="186" y="22"/>
                        <a:pt x="185" y="17"/>
                        <a:pt x="186" y="10"/>
                      </a:cubicBezTo>
                      <a:cubicBezTo>
                        <a:pt x="186" y="6"/>
                        <a:pt x="188" y="6"/>
                        <a:pt x="189" y="6"/>
                      </a:cubicBez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202" y="6"/>
                        <a:pt x="202" y="6"/>
                        <a:pt x="202" y="6"/>
                      </a:cubicBezTo>
                      <a:cubicBezTo>
                        <a:pt x="202" y="0"/>
                        <a:pt x="202" y="0"/>
                        <a:pt x="202" y="0"/>
                      </a:cubicBezTo>
                      <a:cubicBezTo>
                        <a:pt x="189" y="0"/>
                        <a:pt x="189" y="0"/>
                        <a:pt x="189" y="0"/>
                      </a:cubicBezTo>
                      <a:cubicBezTo>
                        <a:pt x="186" y="0"/>
                        <a:pt x="180" y="2"/>
                        <a:pt x="180" y="10"/>
                      </a:cubicBez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4" name="Freeform 232"/>
                <p:cNvSpPr>
                  <a:spLocks/>
                </p:cNvSpPr>
                <p:nvPr/>
              </p:nvSpPr>
              <p:spPr bwMode="auto">
                <a:xfrm>
                  <a:off x="4799013" y="2629810"/>
                  <a:ext cx="754063" cy="76200"/>
                </a:xfrm>
                <a:custGeom>
                  <a:avLst/>
                  <a:gdLst/>
                  <a:ahLst/>
                  <a:cxnLst>
                    <a:cxn ang="0">
                      <a:pos x="89" y="19"/>
                    </a:cxn>
                    <a:cxn ang="0">
                      <a:pos x="83" y="17"/>
                    </a:cxn>
                    <a:cxn ang="0">
                      <a:pos x="82" y="12"/>
                    </a:cxn>
                    <a:cxn ang="0">
                      <a:pos x="69" y="0"/>
                    </a:cxn>
                    <a:cxn ang="0">
                      <a:pos x="0" y="0"/>
                    </a:cxn>
                    <a:cxn ang="0">
                      <a:pos x="0" y="5"/>
                    </a:cxn>
                    <a:cxn ang="0">
                      <a:pos x="69" y="5"/>
                    </a:cxn>
                    <a:cxn ang="0">
                      <a:pos x="77" y="12"/>
                    </a:cxn>
                    <a:cxn ang="0">
                      <a:pos x="79" y="21"/>
                    </a:cxn>
                    <a:cxn ang="0">
                      <a:pos x="88" y="24"/>
                    </a:cxn>
                    <a:cxn ang="0">
                      <a:pos x="90" y="24"/>
                    </a:cxn>
                    <a:cxn ang="0">
                      <a:pos x="237" y="24"/>
                    </a:cxn>
                    <a:cxn ang="0">
                      <a:pos x="237" y="19"/>
                    </a:cxn>
                    <a:cxn ang="0">
                      <a:pos x="89" y="19"/>
                    </a:cxn>
                  </a:cxnLst>
                  <a:rect l="0" t="0" r="r" b="b"/>
                  <a:pathLst>
                    <a:path w="237" h="24">
                      <a:moveTo>
                        <a:pt x="89" y="19"/>
                      </a:moveTo>
                      <a:cubicBezTo>
                        <a:pt x="89" y="19"/>
                        <a:pt x="85" y="19"/>
                        <a:pt x="83" y="17"/>
                      </a:cubicBezTo>
                      <a:cubicBezTo>
                        <a:pt x="82" y="16"/>
                        <a:pt x="82" y="15"/>
                        <a:pt x="82" y="12"/>
                      </a:cubicBezTo>
                      <a:cubicBezTo>
                        <a:pt x="81" y="4"/>
                        <a:pt x="76" y="0"/>
                        <a:pt x="6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73" y="5"/>
                        <a:pt x="76" y="8"/>
                        <a:pt x="77" y="12"/>
                      </a:cubicBezTo>
                      <a:cubicBezTo>
                        <a:pt x="76" y="16"/>
                        <a:pt x="77" y="19"/>
                        <a:pt x="79" y="21"/>
                      </a:cubicBezTo>
                      <a:cubicBezTo>
                        <a:pt x="82" y="23"/>
                        <a:pt x="85" y="24"/>
                        <a:pt x="88" y="24"/>
                      </a:cubicBezTo>
                      <a:cubicBezTo>
                        <a:pt x="89" y="24"/>
                        <a:pt x="89" y="24"/>
                        <a:pt x="90" y="24"/>
                      </a:cubicBezTo>
                      <a:cubicBezTo>
                        <a:pt x="237" y="24"/>
                        <a:pt x="237" y="24"/>
                        <a:pt x="237" y="24"/>
                      </a:cubicBezTo>
                      <a:cubicBezTo>
                        <a:pt x="237" y="22"/>
                        <a:pt x="237" y="20"/>
                        <a:pt x="237" y="19"/>
                      </a:cubicBezTo>
                      <a:lnTo>
                        <a:pt x="89" y="19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5" name="Freeform 233"/>
                <p:cNvSpPr>
                  <a:spLocks/>
                </p:cNvSpPr>
                <p:nvPr/>
              </p:nvSpPr>
              <p:spPr bwMode="auto">
                <a:xfrm>
                  <a:off x="4745038" y="1859872"/>
                  <a:ext cx="493713" cy="420687"/>
                </a:xfrm>
                <a:custGeom>
                  <a:avLst/>
                  <a:gdLst/>
                  <a:ahLst/>
                  <a:cxnLst>
                    <a:cxn ang="0">
                      <a:pos x="152" y="20"/>
                    </a:cxn>
                    <a:cxn ang="0">
                      <a:pos x="119" y="36"/>
                    </a:cxn>
                    <a:cxn ang="0">
                      <a:pos x="73" y="42"/>
                    </a:cxn>
                    <a:cxn ang="0">
                      <a:pos x="59" y="35"/>
                    </a:cxn>
                    <a:cxn ang="0">
                      <a:pos x="78" y="36"/>
                    </a:cxn>
                    <a:cxn ang="0">
                      <a:pos x="120" y="13"/>
                    </a:cxn>
                    <a:cxn ang="0">
                      <a:pos x="118" y="2"/>
                    </a:cxn>
                    <a:cxn ang="0">
                      <a:pos x="110" y="6"/>
                    </a:cxn>
                    <a:cxn ang="0">
                      <a:pos x="78" y="16"/>
                    </a:cxn>
                    <a:cxn ang="0">
                      <a:pos x="76" y="21"/>
                    </a:cxn>
                    <a:cxn ang="0">
                      <a:pos x="114" y="9"/>
                    </a:cxn>
                    <a:cxn ang="0">
                      <a:pos x="115" y="8"/>
                    </a:cxn>
                    <a:cxn ang="0">
                      <a:pos x="110" y="20"/>
                    </a:cxn>
                    <a:cxn ang="0">
                      <a:pos x="79" y="30"/>
                    </a:cxn>
                    <a:cxn ang="0">
                      <a:pos x="54" y="33"/>
                    </a:cxn>
                    <a:cxn ang="0">
                      <a:pos x="58" y="41"/>
                    </a:cxn>
                    <a:cxn ang="0">
                      <a:pos x="122" y="40"/>
                    </a:cxn>
                    <a:cxn ang="0">
                      <a:pos x="148" y="23"/>
                    </a:cxn>
                    <a:cxn ang="0">
                      <a:pos x="134" y="42"/>
                    </a:cxn>
                    <a:cxn ang="0">
                      <a:pos x="61" y="62"/>
                    </a:cxn>
                    <a:cxn ang="0">
                      <a:pos x="17" y="63"/>
                    </a:cxn>
                    <a:cxn ang="0">
                      <a:pos x="1" y="121"/>
                    </a:cxn>
                    <a:cxn ang="0">
                      <a:pos x="1" y="125"/>
                    </a:cxn>
                    <a:cxn ang="0">
                      <a:pos x="1" y="132"/>
                    </a:cxn>
                    <a:cxn ang="0">
                      <a:pos x="7" y="132"/>
                    </a:cxn>
                    <a:cxn ang="0">
                      <a:pos x="7" y="125"/>
                    </a:cxn>
                    <a:cxn ang="0">
                      <a:pos x="7" y="120"/>
                    </a:cxn>
                    <a:cxn ang="0">
                      <a:pos x="20" y="67"/>
                    </a:cxn>
                    <a:cxn ang="0">
                      <a:pos x="60" y="67"/>
                    </a:cxn>
                    <a:cxn ang="0">
                      <a:pos x="151" y="31"/>
                    </a:cxn>
                    <a:cxn ang="0">
                      <a:pos x="152" y="20"/>
                    </a:cxn>
                  </a:cxnLst>
                  <a:rect l="0" t="0" r="r" b="b"/>
                  <a:pathLst>
                    <a:path w="155" h="132">
                      <a:moveTo>
                        <a:pt x="152" y="20"/>
                      </a:moveTo>
                      <a:cubicBezTo>
                        <a:pt x="149" y="17"/>
                        <a:pt x="142" y="16"/>
                        <a:pt x="119" y="36"/>
                      </a:cubicBezTo>
                      <a:cubicBezTo>
                        <a:pt x="102" y="49"/>
                        <a:pt x="80" y="44"/>
                        <a:pt x="73" y="42"/>
                      </a:cubicBezTo>
                      <a:cubicBezTo>
                        <a:pt x="65" y="39"/>
                        <a:pt x="61" y="36"/>
                        <a:pt x="59" y="35"/>
                      </a:cubicBezTo>
                      <a:cubicBezTo>
                        <a:pt x="61" y="34"/>
                        <a:pt x="65" y="33"/>
                        <a:pt x="78" y="36"/>
                      </a:cubicBezTo>
                      <a:cubicBezTo>
                        <a:pt x="104" y="40"/>
                        <a:pt x="116" y="24"/>
                        <a:pt x="120" y="13"/>
                      </a:cubicBezTo>
                      <a:cubicBezTo>
                        <a:pt x="122" y="7"/>
                        <a:pt x="121" y="3"/>
                        <a:pt x="118" y="2"/>
                      </a:cubicBezTo>
                      <a:cubicBezTo>
                        <a:pt x="116" y="0"/>
                        <a:pt x="113" y="2"/>
                        <a:pt x="110" y="6"/>
                      </a:cubicBezTo>
                      <a:cubicBezTo>
                        <a:pt x="99" y="22"/>
                        <a:pt x="79" y="16"/>
                        <a:pt x="78" y="16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7" y="21"/>
                        <a:pt x="101" y="29"/>
                        <a:pt x="114" y="9"/>
                      </a:cubicBezTo>
                      <a:cubicBezTo>
                        <a:pt x="115" y="9"/>
                        <a:pt x="115" y="8"/>
                        <a:pt x="115" y="8"/>
                      </a:cubicBezTo>
                      <a:cubicBezTo>
                        <a:pt x="115" y="10"/>
                        <a:pt x="114" y="15"/>
                        <a:pt x="110" y="20"/>
                      </a:cubicBezTo>
                      <a:cubicBezTo>
                        <a:pt x="106" y="25"/>
                        <a:pt x="97" y="33"/>
                        <a:pt x="79" y="30"/>
                      </a:cubicBezTo>
                      <a:cubicBezTo>
                        <a:pt x="59" y="27"/>
                        <a:pt x="55" y="30"/>
                        <a:pt x="54" y="33"/>
                      </a:cubicBezTo>
                      <a:cubicBezTo>
                        <a:pt x="53" y="34"/>
                        <a:pt x="53" y="37"/>
                        <a:pt x="58" y="41"/>
                      </a:cubicBezTo>
                      <a:cubicBezTo>
                        <a:pt x="69" y="49"/>
                        <a:pt x="102" y="57"/>
                        <a:pt x="122" y="40"/>
                      </a:cubicBezTo>
                      <a:cubicBezTo>
                        <a:pt x="142" y="23"/>
                        <a:pt x="148" y="24"/>
                        <a:pt x="148" y="23"/>
                      </a:cubicBezTo>
                      <a:cubicBezTo>
                        <a:pt x="148" y="25"/>
                        <a:pt x="145" y="33"/>
                        <a:pt x="134" y="42"/>
                      </a:cubicBezTo>
                      <a:cubicBezTo>
                        <a:pt x="126" y="50"/>
                        <a:pt x="96" y="74"/>
                        <a:pt x="61" y="62"/>
                      </a:cubicBezTo>
                      <a:cubicBezTo>
                        <a:pt x="42" y="55"/>
                        <a:pt x="27" y="55"/>
                        <a:pt x="17" y="63"/>
                      </a:cubicBezTo>
                      <a:cubicBezTo>
                        <a:pt x="0" y="76"/>
                        <a:pt x="1" y="106"/>
                        <a:pt x="1" y="121"/>
                      </a:cubicBezTo>
                      <a:cubicBezTo>
                        <a:pt x="1" y="123"/>
                        <a:pt x="1" y="124"/>
                        <a:pt x="1" y="125"/>
                      </a:cubicBezTo>
                      <a:cubicBezTo>
                        <a:pt x="1" y="127"/>
                        <a:pt x="1" y="129"/>
                        <a:pt x="1" y="132"/>
                      </a:cubicBezTo>
                      <a:cubicBezTo>
                        <a:pt x="7" y="132"/>
                        <a:pt x="7" y="132"/>
                        <a:pt x="7" y="132"/>
                      </a:cubicBezTo>
                      <a:cubicBezTo>
                        <a:pt x="7" y="129"/>
                        <a:pt x="7" y="127"/>
                        <a:pt x="7" y="125"/>
                      </a:cubicBezTo>
                      <a:cubicBezTo>
                        <a:pt x="7" y="124"/>
                        <a:pt x="7" y="122"/>
                        <a:pt x="7" y="120"/>
                      </a:cubicBezTo>
                      <a:cubicBezTo>
                        <a:pt x="6" y="107"/>
                        <a:pt x="5" y="79"/>
                        <a:pt x="20" y="67"/>
                      </a:cubicBezTo>
                      <a:cubicBezTo>
                        <a:pt x="29" y="61"/>
                        <a:pt x="42" y="61"/>
                        <a:pt x="60" y="67"/>
                      </a:cubicBezTo>
                      <a:cubicBezTo>
                        <a:pt x="101" y="82"/>
                        <a:pt x="141" y="48"/>
                        <a:pt x="151" y="31"/>
                      </a:cubicBezTo>
                      <a:cubicBezTo>
                        <a:pt x="155" y="24"/>
                        <a:pt x="153" y="21"/>
                        <a:pt x="152" y="20"/>
                      </a:cubicBez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6" name="Freeform 234"/>
                <p:cNvSpPr>
                  <a:spLocks noEditPoints="1"/>
                </p:cNvSpPr>
                <p:nvPr/>
              </p:nvSpPr>
              <p:spPr bwMode="auto">
                <a:xfrm>
                  <a:off x="4732338" y="1596347"/>
                  <a:ext cx="187325" cy="82550"/>
                </a:xfrm>
                <a:custGeom>
                  <a:avLst/>
                  <a:gdLst/>
                  <a:ahLst/>
                  <a:cxnLst>
                    <a:cxn ang="0">
                      <a:pos x="52" y="13"/>
                    </a:cxn>
                    <a:cxn ang="0">
                      <a:pos x="52" y="13"/>
                    </a:cxn>
                    <a:cxn ang="0">
                      <a:pos x="49" y="13"/>
                    </a:cxn>
                    <a:cxn ang="0">
                      <a:pos x="44" y="13"/>
                    </a:cxn>
                    <a:cxn ang="0">
                      <a:pos x="42" y="10"/>
                    </a:cxn>
                    <a:cxn ang="0">
                      <a:pos x="32" y="0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10" y="21"/>
                    </a:cxn>
                    <a:cxn ang="0">
                      <a:pos x="17" y="21"/>
                    </a:cxn>
                    <a:cxn ang="0">
                      <a:pos x="18" y="21"/>
                    </a:cxn>
                    <a:cxn ang="0">
                      <a:pos x="19" y="22"/>
                    </a:cxn>
                    <a:cxn ang="0">
                      <a:pos x="19" y="22"/>
                    </a:cxn>
                    <a:cxn ang="0">
                      <a:pos x="25" y="26"/>
                    </a:cxn>
                    <a:cxn ang="0">
                      <a:pos x="52" y="26"/>
                    </a:cxn>
                    <a:cxn ang="0">
                      <a:pos x="59" y="20"/>
                    </a:cxn>
                    <a:cxn ang="0">
                      <a:pos x="52" y="13"/>
                    </a:cxn>
                    <a:cxn ang="0">
                      <a:pos x="10" y="4"/>
                    </a:cxn>
                    <a:cxn ang="0">
                      <a:pos x="32" y="4"/>
                    </a:cxn>
                    <a:cxn ang="0">
                      <a:pos x="38" y="10"/>
                    </a:cxn>
                    <a:cxn ang="0">
                      <a:pos x="44" y="17"/>
                    </a:cxn>
                    <a:cxn ang="0">
                      <a:pos x="52" y="17"/>
                    </a:cxn>
                    <a:cxn ang="0">
                      <a:pos x="55" y="20"/>
                    </a:cxn>
                    <a:cxn ang="0">
                      <a:pos x="52" y="22"/>
                    </a:cxn>
                    <a:cxn ang="0">
                      <a:pos x="25" y="22"/>
                    </a:cxn>
                    <a:cxn ang="0">
                      <a:pos x="23" y="21"/>
                    </a:cxn>
                    <a:cxn ang="0">
                      <a:pos x="18" y="17"/>
                    </a:cxn>
                    <a:cxn ang="0">
                      <a:pos x="17" y="17"/>
                    </a:cxn>
                    <a:cxn ang="0">
                      <a:pos x="10" y="17"/>
                    </a:cxn>
                    <a:cxn ang="0">
                      <a:pos x="5" y="10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59" h="26">
                      <a:moveTo>
                        <a:pt x="52" y="13"/>
                      </a:move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6" y="13"/>
                        <a:pt x="44" y="13"/>
                      </a:cubicBezTo>
                      <a:cubicBezTo>
                        <a:pt x="43" y="13"/>
                        <a:pt x="42" y="13"/>
                        <a:pt x="42" y="10"/>
                      </a:cubicBezTo>
                      <a:cubicBezTo>
                        <a:pt x="42" y="5"/>
                        <a:pt x="37" y="0"/>
                        <a:pt x="32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0"/>
                        <a:pt x="0" y="5"/>
                        <a:pt x="0" y="10"/>
                      </a:cubicBezTo>
                      <a:cubicBezTo>
                        <a:pt x="0" y="16"/>
                        <a:pt x="5" y="21"/>
                        <a:pt x="10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8" y="21"/>
                        <a:pt x="18" y="21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20" y="25"/>
                        <a:pt x="22" y="26"/>
                        <a:pt x="25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6" y="26"/>
                        <a:pt x="59" y="23"/>
                        <a:pt x="59" y="20"/>
                      </a:cubicBezTo>
                      <a:cubicBezTo>
                        <a:pt x="59" y="16"/>
                        <a:pt x="56" y="13"/>
                        <a:pt x="52" y="13"/>
                      </a:cubicBezTo>
                      <a:close/>
                      <a:moveTo>
                        <a:pt x="10" y="4"/>
                      </a:move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5" y="4"/>
                        <a:pt x="38" y="7"/>
                        <a:pt x="38" y="10"/>
                      </a:cubicBezTo>
                      <a:cubicBezTo>
                        <a:pt x="38" y="16"/>
                        <a:pt x="42" y="17"/>
                        <a:pt x="44" y="17"/>
                      </a:cubicBezTo>
                      <a:cubicBezTo>
                        <a:pt x="50" y="17"/>
                        <a:pt x="52" y="17"/>
                        <a:pt x="52" y="17"/>
                      </a:cubicBezTo>
                      <a:cubicBezTo>
                        <a:pt x="54" y="17"/>
                        <a:pt x="55" y="18"/>
                        <a:pt x="55" y="20"/>
                      </a:cubicBezTo>
                      <a:cubicBezTo>
                        <a:pt x="55" y="21"/>
                        <a:pt x="54" y="22"/>
                        <a:pt x="52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3" y="21"/>
                        <a:pt x="23" y="21"/>
                      </a:cubicBezTo>
                      <a:cubicBezTo>
                        <a:pt x="22" y="18"/>
                        <a:pt x="20" y="17"/>
                        <a:pt x="18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8" y="17"/>
                        <a:pt x="5" y="14"/>
                        <a:pt x="5" y="10"/>
                      </a:cubicBezTo>
                      <a:cubicBezTo>
                        <a:pt x="5" y="7"/>
                        <a:pt x="8" y="4"/>
                        <a:pt x="10" y="4"/>
                      </a:cubicBez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7" name="Freeform 235"/>
                <p:cNvSpPr>
                  <a:spLocks noEditPoints="1"/>
                </p:cNvSpPr>
                <p:nvPr/>
              </p:nvSpPr>
              <p:spPr bwMode="auto">
                <a:xfrm>
                  <a:off x="4725988" y="1631272"/>
                  <a:ext cx="509588" cy="238125"/>
                </a:xfrm>
                <a:custGeom>
                  <a:avLst/>
                  <a:gdLst/>
                  <a:ahLst/>
                  <a:cxnLst>
                    <a:cxn ang="0">
                      <a:pos x="83" y="72"/>
                    </a:cxn>
                    <a:cxn ang="0">
                      <a:pos x="86" y="65"/>
                    </a:cxn>
                    <a:cxn ang="0">
                      <a:pos x="74" y="56"/>
                    </a:cxn>
                    <a:cxn ang="0">
                      <a:pos x="73" y="48"/>
                    </a:cxn>
                    <a:cxn ang="0">
                      <a:pos x="63" y="46"/>
                    </a:cxn>
                    <a:cxn ang="0">
                      <a:pos x="57" y="48"/>
                    </a:cxn>
                    <a:cxn ang="0">
                      <a:pos x="45" y="52"/>
                    </a:cxn>
                    <a:cxn ang="0">
                      <a:pos x="32" y="57"/>
                    </a:cxn>
                    <a:cxn ang="0">
                      <a:pos x="4" y="65"/>
                    </a:cxn>
                    <a:cxn ang="0">
                      <a:pos x="3" y="40"/>
                    </a:cxn>
                    <a:cxn ang="0">
                      <a:pos x="26" y="33"/>
                    </a:cxn>
                    <a:cxn ang="0">
                      <a:pos x="49" y="26"/>
                    </a:cxn>
                    <a:cxn ang="0">
                      <a:pos x="67" y="21"/>
                    </a:cxn>
                    <a:cxn ang="0">
                      <a:pos x="76" y="19"/>
                    </a:cxn>
                    <a:cxn ang="0">
                      <a:pos x="84" y="15"/>
                    </a:cxn>
                    <a:cxn ang="0">
                      <a:pos x="104" y="10"/>
                    </a:cxn>
                    <a:cxn ang="0">
                      <a:pos x="123" y="4"/>
                    </a:cxn>
                    <a:cxn ang="0">
                      <a:pos x="155" y="9"/>
                    </a:cxn>
                    <a:cxn ang="0">
                      <a:pos x="156" y="15"/>
                    </a:cxn>
                    <a:cxn ang="0">
                      <a:pos x="139" y="21"/>
                    </a:cxn>
                    <a:cxn ang="0">
                      <a:pos x="121" y="27"/>
                    </a:cxn>
                    <a:cxn ang="0">
                      <a:pos x="109" y="31"/>
                    </a:cxn>
                    <a:cxn ang="0">
                      <a:pos x="101" y="35"/>
                    </a:cxn>
                    <a:cxn ang="0">
                      <a:pos x="106" y="41"/>
                    </a:cxn>
                    <a:cxn ang="0">
                      <a:pos x="110" y="46"/>
                    </a:cxn>
                    <a:cxn ang="0">
                      <a:pos x="110" y="57"/>
                    </a:cxn>
                    <a:cxn ang="0">
                      <a:pos x="109" y="68"/>
                    </a:cxn>
                    <a:cxn ang="0">
                      <a:pos x="103" y="74"/>
                    </a:cxn>
                    <a:cxn ang="0">
                      <a:pos x="95" y="71"/>
                    </a:cxn>
                    <a:cxn ang="0">
                      <a:pos x="87" y="71"/>
                    </a:cxn>
                    <a:cxn ang="0">
                      <a:pos x="101" y="66"/>
                    </a:cxn>
                    <a:cxn ang="0">
                      <a:pos x="106" y="69"/>
                    </a:cxn>
                    <a:cxn ang="0">
                      <a:pos x="104" y="59"/>
                    </a:cxn>
                    <a:cxn ang="0">
                      <a:pos x="103" y="44"/>
                    </a:cxn>
                    <a:cxn ang="0">
                      <a:pos x="99" y="39"/>
                    </a:cxn>
                    <a:cxn ang="0">
                      <a:pos x="94" y="33"/>
                    </a:cxn>
                    <a:cxn ang="0">
                      <a:pos x="106" y="28"/>
                    </a:cxn>
                    <a:cxn ang="0">
                      <a:pos x="118" y="24"/>
                    </a:cxn>
                    <a:cxn ang="0">
                      <a:pos x="138" y="17"/>
                    </a:cxn>
                    <a:cxn ang="0">
                      <a:pos x="153" y="12"/>
                    </a:cxn>
                    <a:cxn ang="0">
                      <a:pos x="121" y="8"/>
                    </a:cxn>
                    <a:cxn ang="0">
                      <a:pos x="92" y="17"/>
                    </a:cxn>
                    <a:cxn ang="0">
                      <a:pos x="80" y="24"/>
                    </a:cxn>
                    <a:cxn ang="0">
                      <a:pos x="72" y="27"/>
                    </a:cxn>
                    <a:cxn ang="0">
                      <a:pos x="55" y="28"/>
                    </a:cxn>
                    <a:cxn ang="0">
                      <a:pos x="28" y="36"/>
                    </a:cxn>
                    <a:cxn ang="0">
                      <a:pos x="5" y="45"/>
                    </a:cxn>
                    <a:cxn ang="0">
                      <a:pos x="28" y="54"/>
                    </a:cxn>
                    <a:cxn ang="0">
                      <a:pos x="36" y="51"/>
                    </a:cxn>
                    <a:cxn ang="0">
                      <a:pos x="52" y="46"/>
                    </a:cxn>
                    <a:cxn ang="0">
                      <a:pos x="59" y="44"/>
                    </a:cxn>
                    <a:cxn ang="0">
                      <a:pos x="71" y="43"/>
                    </a:cxn>
                    <a:cxn ang="0">
                      <a:pos x="79" y="49"/>
                    </a:cxn>
                    <a:cxn ang="0">
                      <a:pos x="84" y="60"/>
                    </a:cxn>
                    <a:cxn ang="0">
                      <a:pos x="90" y="64"/>
                    </a:cxn>
                    <a:cxn ang="0">
                      <a:pos x="93" y="68"/>
                    </a:cxn>
                    <a:cxn ang="0">
                      <a:pos x="108" y="63"/>
                    </a:cxn>
                    <a:cxn ang="0">
                      <a:pos x="108" y="61"/>
                    </a:cxn>
                  </a:cxnLst>
                  <a:rect l="0" t="0" r="r" b="b"/>
                  <a:pathLst>
                    <a:path w="160" h="75">
                      <a:moveTo>
                        <a:pt x="87" y="75"/>
                      </a:move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3"/>
                        <a:pt x="87" y="73"/>
                        <a:pt x="87" y="73"/>
                      </a:cubicBezTo>
                      <a:cubicBezTo>
                        <a:pt x="86" y="75"/>
                        <a:pt x="86" y="75"/>
                        <a:pt x="86" y="75"/>
                      </a:cubicBezTo>
                      <a:cubicBezTo>
                        <a:pt x="86" y="75"/>
                        <a:pt x="85" y="74"/>
                        <a:pt x="84" y="74"/>
                      </a:cubicBezTo>
                      <a:cubicBezTo>
                        <a:pt x="84" y="73"/>
                        <a:pt x="83" y="73"/>
                        <a:pt x="83" y="72"/>
                      </a:cubicBezTo>
                      <a:cubicBezTo>
                        <a:pt x="83" y="70"/>
                        <a:pt x="83" y="69"/>
                        <a:pt x="84" y="68"/>
                      </a:cubicBezTo>
                      <a:cubicBezTo>
                        <a:pt x="84" y="67"/>
                        <a:pt x="85" y="66"/>
                        <a:pt x="86" y="66"/>
                      </a:cubicBezTo>
                      <a:cubicBezTo>
                        <a:pt x="88" y="65"/>
                        <a:pt x="88" y="65"/>
                        <a:pt x="88" y="65"/>
                      </a:cubicBezTo>
                      <a:cubicBezTo>
                        <a:pt x="86" y="65"/>
                        <a:pt x="86" y="65"/>
                        <a:pt x="86" y="65"/>
                      </a:cubicBezTo>
                      <a:cubicBezTo>
                        <a:pt x="86" y="65"/>
                        <a:pt x="86" y="65"/>
                        <a:pt x="86" y="65"/>
                      </a:cubicBezTo>
                      <a:cubicBezTo>
                        <a:pt x="86" y="65"/>
                        <a:pt x="86" y="65"/>
                        <a:pt x="86" y="65"/>
                      </a:cubicBezTo>
                      <a:cubicBezTo>
                        <a:pt x="86" y="65"/>
                        <a:pt x="85" y="66"/>
                        <a:pt x="85" y="66"/>
                      </a:cubicBezTo>
                      <a:cubicBezTo>
                        <a:pt x="84" y="67"/>
                        <a:pt x="83" y="67"/>
                        <a:pt x="83" y="67"/>
                      </a:cubicBezTo>
                      <a:cubicBezTo>
                        <a:pt x="82" y="67"/>
                        <a:pt x="82" y="67"/>
                        <a:pt x="81" y="66"/>
                      </a:cubicBezTo>
                      <a:cubicBezTo>
                        <a:pt x="77" y="60"/>
                        <a:pt x="77" y="60"/>
                        <a:pt x="77" y="60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6" y="59"/>
                        <a:pt x="74" y="57"/>
                        <a:pt x="74" y="56"/>
                      </a:cubicBezTo>
                      <a:cubicBezTo>
                        <a:pt x="73" y="55"/>
                        <a:pt x="73" y="54"/>
                        <a:pt x="74" y="53"/>
                      </a:cubicBezTo>
                      <a:cubicBezTo>
                        <a:pt x="74" y="52"/>
                        <a:pt x="75" y="52"/>
                        <a:pt x="75" y="51"/>
                      </a:cubicBezTo>
                      <a:cubicBezTo>
                        <a:pt x="75" y="50"/>
                        <a:pt x="75" y="50"/>
                        <a:pt x="76" y="49"/>
                      </a:cubicBezTo>
                      <a:cubicBezTo>
                        <a:pt x="75" y="48"/>
                        <a:pt x="75" y="48"/>
                        <a:pt x="74" y="47"/>
                      </a:cubicBezTo>
                      <a:cubicBezTo>
                        <a:pt x="74" y="47"/>
                        <a:pt x="74" y="47"/>
                        <a:pt x="74" y="47"/>
                      </a:cubicBezTo>
                      <a:cubicBezTo>
                        <a:pt x="74" y="47"/>
                        <a:pt x="73" y="48"/>
                        <a:pt x="73" y="48"/>
                      </a:cubicBezTo>
                      <a:cubicBezTo>
                        <a:pt x="72" y="48"/>
                        <a:pt x="71" y="47"/>
                        <a:pt x="71" y="47"/>
                      </a:cubicBezTo>
                      <a:cubicBezTo>
                        <a:pt x="70" y="47"/>
                        <a:pt x="70" y="46"/>
                        <a:pt x="70" y="46"/>
                      </a:cubicBezTo>
                      <a:cubicBezTo>
                        <a:pt x="69" y="46"/>
                        <a:pt x="68" y="45"/>
                        <a:pt x="68" y="45"/>
                      </a:cubicBezTo>
                      <a:cubicBezTo>
                        <a:pt x="68" y="45"/>
                        <a:pt x="68" y="45"/>
                        <a:pt x="67" y="45"/>
                      </a:cubicBezTo>
                      <a:cubicBezTo>
                        <a:pt x="66" y="45"/>
                        <a:pt x="65" y="45"/>
                        <a:pt x="65" y="46"/>
                      </a:cubicBezTo>
                      <a:cubicBezTo>
                        <a:pt x="64" y="46"/>
                        <a:pt x="64" y="46"/>
                        <a:pt x="63" y="46"/>
                      </a:cubicBezTo>
                      <a:cubicBezTo>
                        <a:pt x="62" y="46"/>
                        <a:pt x="62" y="47"/>
                        <a:pt x="61" y="47"/>
                      </a:cubicBezTo>
                      <a:cubicBezTo>
                        <a:pt x="61" y="47"/>
                        <a:pt x="60" y="47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59" y="48"/>
                        <a:pt x="59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6" y="49"/>
                        <a:pt x="56" y="49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1" y="50"/>
                        <a:pt x="51" y="50"/>
                      </a:cubicBezTo>
                      <a:cubicBezTo>
                        <a:pt x="50" y="51"/>
                        <a:pt x="50" y="51"/>
                        <a:pt x="49" y="51"/>
                      </a:cubicBezTo>
                      <a:cubicBezTo>
                        <a:pt x="48" y="51"/>
                        <a:pt x="48" y="51"/>
                        <a:pt x="47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2"/>
                        <a:pt x="44" y="53"/>
                        <a:pt x="44" y="53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6" y="55"/>
                        <a:pt x="36" y="55"/>
                      </a:cubicBezTo>
                      <a:cubicBezTo>
                        <a:pt x="36" y="56"/>
                        <a:pt x="35" y="56"/>
                        <a:pt x="34" y="56"/>
                      </a:cubicBezTo>
                      <a:cubicBezTo>
                        <a:pt x="33" y="56"/>
                        <a:pt x="33" y="56"/>
                        <a:pt x="32" y="57"/>
                      </a:cubicBezTo>
                      <a:cubicBezTo>
                        <a:pt x="32" y="57"/>
                        <a:pt x="32" y="57"/>
                        <a:pt x="32" y="57"/>
                      </a:cubicBezTo>
                      <a:cubicBezTo>
                        <a:pt x="31" y="57"/>
                        <a:pt x="30" y="57"/>
                        <a:pt x="29" y="57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6" y="62"/>
                        <a:pt x="15" y="62"/>
                        <a:pt x="14" y="63"/>
                      </a:cubicBezTo>
                      <a:cubicBezTo>
                        <a:pt x="13" y="63"/>
                        <a:pt x="13" y="63"/>
                        <a:pt x="12" y="63"/>
                      </a:cubicBezTo>
                      <a:cubicBezTo>
                        <a:pt x="10" y="64"/>
                        <a:pt x="9" y="64"/>
                        <a:pt x="7" y="65"/>
                      </a:cubicBezTo>
                      <a:cubicBezTo>
                        <a:pt x="7" y="66"/>
                        <a:pt x="5" y="66"/>
                        <a:pt x="4" y="65"/>
                      </a:cubicBezTo>
                      <a:cubicBezTo>
                        <a:pt x="4" y="65"/>
                        <a:pt x="3" y="63"/>
                        <a:pt x="4" y="62"/>
                      </a:cubicBezTo>
                      <a:cubicBezTo>
                        <a:pt x="4" y="62"/>
                        <a:pt x="4" y="62"/>
                        <a:pt x="4" y="61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4"/>
                        <a:pt x="1" y="44"/>
                      </a:cubicBezTo>
                      <a:cubicBezTo>
                        <a:pt x="0" y="43"/>
                        <a:pt x="0" y="41"/>
                        <a:pt x="1" y="41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0"/>
                        <a:pt x="7" y="39"/>
                        <a:pt x="9" y="38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6" y="36"/>
                        <a:pt x="20" y="35"/>
                        <a:pt x="23" y="34"/>
                      </a:cubicBezTo>
                      <a:cubicBezTo>
                        <a:pt x="23" y="34"/>
                        <a:pt x="24" y="34"/>
                        <a:pt x="24" y="34"/>
                      </a:cubicBezTo>
                      <a:cubicBezTo>
                        <a:pt x="24" y="33"/>
                        <a:pt x="25" y="33"/>
                        <a:pt x="26" y="33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30" y="32"/>
                        <a:pt x="33" y="31"/>
                        <a:pt x="36" y="30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2" y="28"/>
                        <a:pt x="44" y="28"/>
                        <a:pt x="45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7" y="26"/>
                        <a:pt x="48" y="26"/>
                        <a:pt x="49" y="26"/>
                      </a:cubicBezTo>
                      <a:cubicBezTo>
                        <a:pt x="49" y="26"/>
                        <a:pt x="50" y="26"/>
                        <a:pt x="50" y="26"/>
                      </a:cubicBezTo>
                      <a:cubicBezTo>
                        <a:pt x="52" y="25"/>
                        <a:pt x="53" y="25"/>
                        <a:pt x="54" y="25"/>
                      </a:cubicBezTo>
                      <a:cubicBezTo>
                        <a:pt x="56" y="24"/>
                        <a:pt x="57" y="24"/>
                        <a:pt x="58" y="23"/>
                      </a:cubicBezTo>
                      <a:cubicBezTo>
                        <a:pt x="60" y="23"/>
                        <a:pt x="61" y="22"/>
                        <a:pt x="63" y="22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68" y="20"/>
                        <a:pt x="69" y="19"/>
                        <a:pt x="71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19"/>
                        <a:pt x="74" y="19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7" y="19"/>
                        <a:pt x="77" y="18"/>
                        <a:pt x="78" y="18"/>
                      </a:cubicBezTo>
                      <a:cubicBezTo>
                        <a:pt x="78" y="18"/>
                        <a:pt x="79" y="18"/>
                        <a:pt x="79" y="18"/>
                      </a:cubicBezTo>
                      <a:cubicBezTo>
                        <a:pt x="80" y="18"/>
                        <a:pt x="80" y="18"/>
                        <a:pt x="81" y="19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1" y="18"/>
                        <a:pt x="81" y="18"/>
                        <a:pt x="81" y="18"/>
                      </a:cubicBezTo>
                      <a:cubicBezTo>
                        <a:pt x="81" y="17"/>
                        <a:pt x="82" y="15"/>
                        <a:pt x="84" y="15"/>
                      </a:cubicBezTo>
                      <a:cubicBezTo>
                        <a:pt x="85" y="15"/>
                        <a:pt x="85" y="15"/>
                        <a:pt x="85" y="15"/>
                      </a:cubicBezTo>
                      <a:cubicBezTo>
                        <a:pt x="87" y="15"/>
                        <a:pt x="89" y="14"/>
                        <a:pt x="90" y="14"/>
                      </a:cubicBezTo>
                      <a:cubicBezTo>
                        <a:pt x="94" y="13"/>
                        <a:pt x="97" y="12"/>
                        <a:pt x="100" y="11"/>
                      </a:cubicBezTo>
                      <a:cubicBezTo>
                        <a:pt x="100" y="11"/>
                        <a:pt x="101" y="11"/>
                        <a:pt x="101" y="10"/>
                      </a:cubicBezTo>
                      <a:cubicBezTo>
                        <a:pt x="101" y="10"/>
                        <a:pt x="103" y="9"/>
                        <a:pt x="103" y="10"/>
                      </a:cubicBezTo>
                      <a:cubicBezTo>
                        <a:pt x="104" y="10"/>
                        <a:pt x="104" y="10"/>
                        <a:pt x="104" y="10"/>
                      </a:cubicBezTo>
                      <a:cubicBezTo>
                        <a:pt x="114" y="7"/>
                        <a:pt x="114" y="7"/>
                        <a:pt x="114" y="7"/>
                      </a:cubicBezTo>
                      <a:cubicBezTo>
                        <a:pt x="115" y="6"/>
                        <a:pt x="116" y="6"/>
                        <a:pt x="117" y="6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9" y="4"/>
                        <a:pt x="120" y="4"/>
                        <a:pt x="121" y="4"/>
                      </a:cubicBezTo>
                      <a:cubicBezTo>
                        <a:pt x="121" y="4"/>
                        <a:pt x="122" y="4"/>
                        <a:pt x="122" y="4"/>
                      </a:cubicBezTo>
                      <a:cubicBezTo>
                        <a:pt x="123" y="4"/>
                        <a:pt x="123" y="4"/>
                        <a:pt x="123" y="4"/>
                      </a:cubicBezTo>
                      <a:cubicBezTo>
                        <a:pt x="124" y="3"/>
                        <a:pt x="125" y="3"/>
                        <a:pt x="126" y="3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2" y="1"/>
                        <a:pt x="134" y="1"/>
                        <a:pt x="135" y="0"/>
                      </a:cubicBezTo>
                      <a:cubicBezTo>
                        <a:pt x="136" y="0"/>
                        <a:pt x="137" y="0"/>
                        <a:pt x="138" y="0"/>
                      </a:cubicBezTo>
                      <a:cubicBezTo>
                        <a:pt x="140" y="1"/>
                        <a:pt x="140" y="1"/>
                        <a:pt x="140" y="1"/>
                      </a:cubicBezTo>
                      <a:cubicBezTo>
                        <a:pt x="155" y="9"/>
                        <a:pt x="155" y="9"/>
                        <a:pt x="155" y="9"/>
                      </a:cubicBezTo>
                      <a:cubicBezTo>
                        <a:pt x="155" y="9"/>
                        <a:pt x="156" y="10"/>
                        <a:pt x="156" y="10"/>
                      </a:cubicBezTo>
                      <a:cubicBezTo>
                        <a:pt x="156" y="10"/>
                        <a:pt x="156" y="10"/>
                        <a:pt x="157" y="10"/>
                      </a:cubicBezTo>
                      <a:cubicBezTo>
                        <a:pt x="158" y="10"/>
                        <a:pt x="158" y="10"/>
                        <a:pt x="159" y="11"/>
                      </a:cubicBezTo>
                      <a:cubicBezTo>
                        <a:pt x="159" y="11"/>
                        <a:pt x="160" y="12"/>
                        <a:pt x="159" y="13"/>
                      </a:cubicBezTo>
                      <a:cubicBezTo>
                        <a:pt x="158" y="14"/>
                        <a:pt x="158" y="15"/>
                        <a:pt x="157" y="15"/>
                      </a:cubicBezTo>
                      <a:cubicBezTo>
                        <a:pt x="157" y="15"/>
                        <a:pt x="156" y="15"/>
                        <a:pt x="156" y="15"/>
                      </a:cubicBezTo>
                      <a:cubicBezTo>
                        <a:pt x="154" y="16"/>
                        <a:pt x="153" y="16"/>
                        <a:pt x="151" y="17"/>
                      </a:cubicBezTo>
                      <a:cubicBezTo>
                        <a:pt x="144" y="19"/>
                        <a:pt x="144" y="19"/>
                        <a:pt x="144" y="19"/>
                      </a:cubicBezTo>
                      <a:cubicBezTo>
                        <a:pt x="143" y="19"/>
                        <a:pt x="143" y="20"/>
                        <a:pt x="142" y="20"/>
                      </a:cubicBezTo>
                      <a:cubicBezTo>
                        <a:pt x="142" y="20"/>
                        <a:pt x="141" y="20"/>
                        <a:pt x="141" y="20"/>
                      </a:cubicBezTo>
                      <a:cubicBezTo>
                        <a:pt x="141" y="20"/>
                        <a:pt x="140" y="21"/>
                        <a:pt x="140" y="21"/>
                      </a:cubicBezTo>
                      <a:cubicBezTo>
                        <a:pt x="140" y="21"/>
                        <a:pt x="139" y="21"/>
                        <a:pt x="139" y="21"/>
                      </a:cubicBezTo>
                      <a:cubicBezTo>
                        <a:pt x="138" y="21"/>
                        <a:pt x="138" y="21"/>
                        <a:pt x="137" y="21"/>
                      </a:cubicBezTo>
                      <a:cubicBezTo>
                        <a:pt x="136" y="22"/>
                        <a:pt x="135" y="22"/>
                        <a:pt x="134" y="22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5" y="26"/>
                        <a:pt x="124" y="26"/>
                        <a:pt x="122" y="26"/>
                      </a:cubicBezTo>
                      <a:cubicBezTo>
                        <a:pt x="122" y="27"/>
                        <a:pt x="122" y="27"/>
                        <a:pt x="122" y="27"/>
                      </a:cubicBezTo>
                      <a:cubicBezTo>
                        <a:pt x="122" y="27"/>
                        <a:pt x="121" y="27"/>
                        <a:pt x="121" y="27"/>
                      </a:cubicBezTo>
                      <a:cubicBezTo>
                        <a:pt x="120" y="27"/>
                        <a:pt x="120" y="27"/>
                        <a:pt x="119" y="28"/>
                      </a:cubicBezTo>
                      <a:cubicBezTo>
                        <a:pt x="118" y="28"/>
                        <a:pt x="118" y="28"/>
                        <a:pt x="117" y="28"/>
                      </a:cubicBezTo>
                      <a:cubicBezTo>
                        <a:pt x="116" y="29"/>
                        <a:pt x="114" y="29"/>
                        <a:pt x="112" y="30"/>
                      </a:cubicBezTo>
                      <a:cubicBezTo>
                        <a:pt x="112" y="30"/>
                        <a:pt x="112" y="30"/>
                        <a:pt x="111" y="30"/>
                      </a:cubicBezTo>
                      <a:cubicBezTo>
                        <a:pt x="111" y="30"/>
                        <a:pt x="110" y="30"/>
                        <a:pt x="110" y="31"/>
                      </a:cubicBezTo>
                      <a:cubicBezTo>
                        <a:pt x="110" y="31"/>
                        <a:pt x="109" y="31"/>
                        <a:pt x="109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4" y="33"/>
                        <a:pt x="103" y="33"/>
                      </a:cubicBezTo>
                      <a:cubicBezTo>
                        <a:pt x="103" y="33"/>
                        <a:pt x="102" y="33"/>
                        <a:pt x="102" y="33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100" y="35"/>
                        <a:pt x="100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2" y="36"/>
                        <a:pt x="103" y="37"/>
                      </a:cubicBezTo>
                      <a:cubicBezTo>
                        <a:pt x="103" y="37"/>
                        <a:pt x="103" y="37"/>
                        <a:pt x="103" y="37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5" y="39"/>
                        <a:pt x="106" y="40"/>
                        <a:pt x="106" y="41"/>
                      </a:cubicBezTo>
                      <a:cubicBezTo>
                        <a:pt x="106" y="42"/>
                        <a:pt x="106" y="42"/>
                        <a:pt x="106" y="42"/>
                      </a:cubicBezTo>
                      <a:cubicBezTo>
                        <a:pt x="106" y="43"/>
                        <a:pt x="106" y="43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8" y="45"/>
                        <a:pt x="109" y="45"/>
                        <a:pt x="109" y="46"/>
                      </a:cubicBezTo>
                      <a:cubicBezTo>
                        <a:pt x="110" y="46"/>
                        <a:pt x="110" y="46"/>
                        <a:pt x="110" y="46"/>
                      </a:cubicBezTo>
                      <a:cubicBezTo>
                        <a:pt x="110" y="46"/>
                        <a:pt x="110" y="47"/>
                        <a:pt x="111" y="47"/>
                      </a:cubicBezTo>
                      <a:cubicBezTo>
                        <a:pt x="111" y="47"/>
                        <a:pt x="112" y="49"/>
                        <a:pt x="110" y="50"/>
                      </a:cubicBezTo>
                      <a:cubicBezTo>
                        <a:pt x="110" y="50"/>
                        <a:pt x="110" y="51"/>
                        <a:pt x="110" y="51"/>
                      </a:cubicBezTo>
                      <a:cubicBezTo>
                        <a:pt x="110" y="52"/>
                        <a:pt x="110" y="53"/>
                        <a:pt x="110" y="55"/>
                      </a:cubicBezTo>
                      <a:cubicBezTo>
                        <a:pt x="110" y="55"/>
                        <a:pt x="109" y="56"/>
                        <a:pt x="109" y="57"/>
                      </a:cubicBezTo>
                      <a:cubicBezTo>
                        <a:pt x="109" y="57"/>
                        <a:pt x="109" y="57"/>
                        <a:pt x="110" y="57"/>
                      </a:cubicBezTo>
                      <a:cubicBezTo>
                        <a:pt x="111" y="57"/>
                        <a:pt x="113" y="58"/>
                        <a:pt x="113" y="59"/>
                      </a:cubicBezTo>
                      <a:cubicBezTo>
                        <a:pt x="113" y="61"/>
                        <a:pt x="113" y="63"/>
                        <a:pt x="112" y="64"/>
                      </a:cubicBezTo>
                      <a:cubicBezTo>
                        <a:pt x="111" y="65"/>
                        <a:pt x="110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7"/>
                        <a:pt x="109" y="67"/>
                        <a:pt x="109" y="68"/>
                      </a:cubicBezTo>
                      <a:cubicBezTo>
                        <a:pt x="110" y="69"/>
                        <a:pt x="110" y="69"/>
                        <a:pt x="110" y="69"/>
                      </a:cubicBezTo>
                      <a:cubicBezTo>
                        <a:pt x="110" y="69"/>
                        <a:pt x="110" y="70"/>
                        <a:pt x="109" y="71"/>
                      </a:cubicBezTo>
                      <a:cubicBezTo>
                        <a:pt x="109" y="72"/>
                        <a:pt x="108" y="73"/>
                        <a:pt x="106" y="73"/>
                      </a:cubicBezTo>
                      <a:cubicBezTo>
                        <a:pt x="106" y="73"/>
                        <a:pt x="106" y="73"/>
                        <a:pt x="106" y="73"/>
                      </a:cubicBezTo>
                      <a:cubicBezTo>
                        <a:pt x="105" y="74"/>
                        <a:pt x="105" y="74"/>
                        <a:pt x="104" y="74"/>
                      </a:cubicBezTo>
                      <a:cubicBezTo>
                        <a:pt x="104" y="74"/>
                        <a:pt x="103" y="74"/>
                        <a:pt x="103" y="74"/>
                      </a:cubicBezTo>
                      <a:cubicBezTo>
                        <a:pt x="102" y="74"/>
                        <a:pt x="101" y="74"/>
                        <a:pt x="100" y="73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99" y="71"/>
                        <a:pt x="98" y="71"/>
                        <a:pt x="97" y="71"/>
                      </a:cubicBezTo>
                      <a:cubicBezTo>
                        <a:pt x="96" y="71"/>
                        <a:pt x="96" y="71"/>
                        <a:pt x="95" y="71"/>
                      </a:cubicBezTo>
                      <a:cubicBezTo>
                        <a:pt x="94" y="74"/>
                        <a:pt x="93" y="74"/>
                        <a:pt x="91" y="74"/>
                      </a:cubicBezTo>
                      <a:cubicBezTo>
                        <a:pt x="91" y="74"/>
                        <a:pt x="91" y="74"/>
                        <a:pt x="90" y="73"/>
                      </a:cubicBezTo>
                      <a:cubicBezTo>
                        <a:pt x="90" y="74"/>
                        <a:pt x="89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lose/>
                      <a:moveTo>
                        <a:pt x="87" y="71"/>
                      </a:moveTo>
                      <a:cubicBezTo>
                        <a:pt x="87" y="71"/>
                        <a:pt x="87" y="71"/>
                        <a:pt x="87" y="71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8" y="69"/>
                        <a:pt x="87" y="69"/>
                        <a:pt x="87" y="70"/>
                      </a:cubicBezTo>
                      <a:cubicBezTo>
                        <a:pt x="87" y="70"/>
                        <a:pt x="87" y="70"/>
                        <a:pt x="87" y="71"/>
                      </a:cubicBezTo>
                      <a:cubicBezTo>
                        <a:pt x="87" y="71"/>
                        <a:pt x="87" y="71"/>
                        <a:pt x="87" y="71"/>
                      </a:cubicBezTo>
                      <a:close/>
                      <a:moveTo>
                        <a:pt x="101" y="66"/>
                      </a:moveTo>
                      <a:cubicBezTo>
                        <a:pt x="101" y="66"/>
                        <a:pt x="101" y="66"/>
                        <a:pt x="101" y="66"/>
                      </a:cubicBezTo>
                      <a:cubicBezTo>
                        <a:pt x="101" y="66"/>
                        <a:pt x="102" y="66"/>
                        <a:pt x="102" y="67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5" y="69"/>
                        <a:pt x="105" y="68"/>
                        <a:pt x="105" y="67"/>
                      </a:cubicBezTo>
                      <a:cubicBezTo>
                        <a:pt x="105" y="67"/>
                        <a:pt x="105" y="66"/>
                        <a:pt x="105" y="65"/>
                      </a:cubicBezTo>
                      <a:cubicBezTo>
                        <a:pt x="104" y="65"/>
                        <a:pt x="104" y="64"/>
                        <a:pt x="103" y="64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2"/>
                        <a:pt x="102" y="62"/>
                        <a:pt x="103" y="61"/>
                      </a:cubicBezTo>
                      <a:cubicBezTo>
                        <a:pt x="103" y="60"/>
                        <a:pt x="104" y="60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5" y="57"/>
                        <a:pt x="106" y="56"/>
                        <a:pt x="106" y="54"/>
                      </a:cubicBezTo>
                      <a:cubicBezTo>
                        <a:pt x="106" y="53"/>
                        <a:pt x="106" y="51"/>
                        <a:pt x="106" y="50"/>
                      </a:cubicBezTo>
                      <a:cubicBezTo>
                        <a:pt x="105" y="49"/>
                        <a:pt x="105" y="49"/>
                        <a:pt x="106" y="48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4" y="48"/>
                        <a:pt x="103" y="47"/>
                        <a:pt x="103" y="44"/>
                      </a:cubicBezTo>
                      <a:cubicBezTo>
                        <a:pt x="103" y="44"/>
                        <a:pt x="103" y="43"/>
                        <a:pt x="103" y="43"/>
                      </a:cubicBezTo>
                      <a:cubicBezTo>
                        <a:pt x="102" y="42"/>
                        <a:pt x="102" y="42"/>
                        <a:pt x="102" y="42"/>
                      </a:cubicBezTo>
                      <a:cubicBezTo>
                        <a:pt x="102" y="42"/>
                        <a:pt x="102" y="41"/>
                        <a:pt x="102" y="41"/>
                      </a:cubicBezTo>
                      <a:cubicBezTo>
                        <a:pt x="102" y="41"/>
                        <a:pt x="101" y="40"/>
                        <a:pt x="100" y="40"/>
                      </a:cubicBezTo>
                      <a:cubicBezTo>
                        <a:pt x="100" y="40"/>
                        <a:pt x="100" y="39"/>
                        <a:pt x="100" y="39"/>
                      </a:cubicBezTo>
                      <a:cubicBezTo>
                        <a:pt x="100" y="39"/>
                        <a:pt x="100" y="39"/>
                        <a:pt x="99" y="39"/>
                      </a:cubicBezTo>
                      <a:cubicBezTo>
                        <a:pt x="99" y="39"/>
                        <a:pt x="99" y="38"/>
                        <a:pt x="99" y="38"/>
                      </a:cubicBezTo>
                      <a:cubicBezTo>
                        <a:pt x="99" y="38"/>
                        <a:pt x="99" y="38"/>
                        <a:pt x="99" y="38"/>
                      </a:cubicBezTo>
                      <a:cubicBezTo>
                        <a:pt x="98" y="38"/>
                        <a:pt x="95" y="36"/>
                        <a:pt x="95" y="36"/>
                      </a:cubicBezTo>
                      <a:cubicBezTo>
                        <a:pt x="94" y="36"/>
                        <a:pt x="94" y="36"/>
                        <a:pt x="94" y="35"/>
                      </a:cubicBezTo>
                      <a:cubicBezTo>
                        <a:pt x="93" y="35"/>
                        <a:pt x="93" y="34"/>
                        <a:pt x="94" y="33"/>
                      </a:cubicBezTo>
                      <a:cubicBezTo>
                        <a:pt x="94" y="33"/>
                        <a:pt x="94" y="33"/>
                        <a:pt x="94" y="33"/>
                      </a:cubicBezTo>
                      <a:cubicBezTo>
                        <a:pt x="95" y="32"/>
                        <a:pt x="95" y="32"/>
                        <a:pt x="95" y="32"/>
                      </a:cubicBezTo>
                      <a:cubicBezTo>
                        <a:pt x="95" y="32"/>
                        <a:pt x="96" y="31"/>
                        <a:pt x="96" y="31"/>
                      </a:cubicBezTo>
                      <a:cubicBezTo>
                        <a:pt x="101" y="30"/>
                        <a:pt x="101" y="30"/>
                        <a:pt x="101" y="30"/>
                      </a:cubicBezTo>
                      <a:cubicBezTo>
                        <a:pt x="101" y="30"/>
                        <a:pt x="101" y="29"/>
                        <a:pt x="102" y="29"/>
                      </a:cubicBezTo>
                      <a:cubicBezTo>
                        <a:pt x="103" y="29"/>
                        <a:pt x="104" y="29"/>
                        <a:pt x="104" y="28"/>
                      </a:cubicBezTo>
                      <a:cubicBezTo>
                        <a:pt x="105" y="28"/>
                        <a:pt x="106" y="28"/>
                        <a:pt x="106" y="28"/>
                      </a:cubicBezTo>
                      <a:cubicBezTo>
                        <a:pt x="107" y="28"/>
                        <a:pt x="107" y="27"/>
                        <a:pt x="108" y="27"/>
                      </a:cubicBezTo>
                      <a:cubicBezTo>
                        <a:pt x="108" y="27"/>
                        <a:pt x="109" y="27"/>
                        <a:pt x="109" y="27"/>
                      </a:cubicBezTo>
                      <a:cubicBezTo>
                        <a:pt x="109" y="27"/>
                        <a:pt x="110" y="27"/>
                        <a:pt x="110" y="27"/>
                      </a:cubicBezTo>
                      <a:cubicBezTo>
                        <a:pt x="110" y="26"/>
                        <a:pt x="111" y="26"/>
                        <a:pt x="111" y="26"/>
                      </a:cubicBezTo>
                      <a:cubicBezTo>
                        <a:pt x="113" y="26"/>
                        <a:pt x="114" y="25"/>
                        <a:pt x="116" y="25"/>
                      </a:cubicBezTo>
                      <a:cubicBezTo>
                        <a:pt x="117" y="24"/>
                        <a:pt x="117" y="24"/>
                        <a:pt x="118" y="24"/>
                      </a:cubicBezTo>
                      <a:cubicBezTo>
                        <a:pt x="119" y="24"/>
                        <a:pt x="119" y="24"/>
                        <a:pt x="120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2" y="22"/>
                        <a:pt x="123" y="22"/>
                        <a:pt x="125" y="22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9"/>
                        <a:pt x="135" y="18"/>
                        <a:pt x="136" y="18"/>
                      </a:cubicBezTo>
                      <a:cubicBezTo>
                        <a:pt x="137" y="18"/>
                        <a:pt x="137" y="18"/>
                        <a:pt x="138" y="17"/>
                      </a:cubicBezTo>
                      <a:cubicBezTo>
                        <a:pt x="138" y="17"/>
                        <a:pt x="139" y="17"/>
                        <a:pt x="139" y="17"/>
                      </a:cubicBezTo>
                      <a:cubicBezTo>
                        <a:pt x="139" y="17"/>
                        <a:pt x="139" y="17"/>
                        <a:pt x="139" y="17"/>
                      </a:cubicBezTo>
                      <a:cubicBezTo>
                        <a:pt x="140" y="17"/>
                        <a:pt x="140" y="17"/>
                        <a:pt x="140" y="16"/>
                      </a:cubicBezTo>
                      <a:cubicBezTo>
                        <a:pt x="141" y="16"/>
                        <a:pt x="142" y="16"/>
                        <a:pt x="143" y="15"/>
                      </a:cubicBezTo>
                      <a:cubicBezTo>
                        <a:pt x="150" y="13"/>
                        <a:pt x="150" y="13"/>
                        <a:pt x="150" y="13"/>
                      </a:cubicBezTo>
                      <a:cubicBezTo>
                        <a:pt x="151" y="13"/>
                        <a:pt x="152" y="13"/>
                        <a:pt x="153" y="12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5" y="4"/>
                        <a:pt x="134" y="4"/>
                        <a:pt x="132" y="5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6" y="7"/>
                        <a:pt x="125" y="7"/>
                        <a:pt x="124" y="7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3" y="8"/>
                        <a:pt x="122" y="8"/>
                        <a:pt x="121" y="8"/>
                      </a:cubicBezTo>
                      <a:cubicBezTo>
                        <a:pt x="120" y="9"/>
                        <a:pt x="119" y="9"/>
                        <a:pt x="118" y="9"/>
                      </a:cubicBezTo>
                      <a:cubicBezTo>
                        <a:pt x="117" y="10"/>
                        <a:pt x="116" y="10"/>
                        <a:pt x="115" y="10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5" y="13"/>
                        <a:pt x="104" y="13"/>
                        <a:pt x="103" y="13"/>
                      </a:cubicBezTo>
                      <a:cubicBezTo>
                        <a:pt x="103" y="14"/>
                        <a:pt x="102" y="14"/>
                        <a:pt x="101" y="14"/>
                      </a:cubicBezTo>
                      <a:cubicBezTo>
                        <a:pt x="98" y="15"/>
                        <a:pt x="95" y="16"/>
                        <a:pt x="92" y="17"/>
                      </a:cubicBezTo>
                      <a:cubicBezTo>
                        <a:pt x="90" y="18"/>
                        <a:pt x="88" y="18"/>
                        <a:pt x="86" y="19"/>
                      </a:cubicBezTo>
                      <a:cubicBezTo>
                        <a:pt x="86" y="19"/>
                        <a:pt x="85" y="19"/>
                        <a:pt x="85" y="19"/>
                      </a:cubicBezTo>
                      <a:cubicBezTo>
                        <a:pt x="85" y="19"/>
                        <a:pt x="85" y="20"/>
                        <a:pt x="84" y="20"/>
                      </a:cubicBezTo>
                      <a:cubicBezTo>
                        <a:pt x="84" y="22"/>
                        <a:pt x="84" y="22"/>
                        <a:pt x="84" y="22"/>
                      </a:cubicBezTo>
                      <a:cubicBezTo>
                        <a:pt x="84" y="23"/>
                        <a:pt x="83" y="24"/>
                        <a:pt x="82" y="24"/>
                      </a:cubicBezTo>
                      <a:cubicBezTo>
                        <a:pt x="81" y="24"/>
                        <a:pt x="81" y="24"/>
                        <a:pt x="80" y="24"/>
                      </a:cubicBezTo>
                      <a:cubicBezTo>
                        <a:pt x="79" y="24"/>
                        <a:pt x="79" y="24"/>
                        <a:pt x="79" y="24"/>
                      </a:cubicBezTo>
                      <a:cubicBezTo>
                        <a:pt x="79" y="24"/>
                        <a:pt x="78" y="24"/>
                        <a:pt x="78" y="24"/>
                      </a:cubicBezTo>
                      <a:cubicBezTo>
                        <a:pt x="78" y="24"/>
                        <a:pt x="78" y="24"/>
                        <a:pt x="78" y="24"/>
                      </a:cubicBezTo>
                      <a:cubicBezTo>
                        <a:pt x="78" y="27"/>
                        <a:pt x="77" y="27"/>
                        <a:pt x="76" y="27"/>
                      </a:cubicBezTo>
                      <a:cubicBezTo>
                        <a:pt x="76" y="28"/>
                        <a:pt x="75" y="28"/>
                        <a:pt x="74" y="28"/>
                      </a:cubicBezTo>
                      <a:cubicBezTo>
                        <a:pt x="73" y="28"/>
                        <a:pt x="72" y="28"/>
                        <a:pt x="72" y="27"/>
                      </a:cubicBezTo>
                      <a:cubicBezTo>
                        <a:pt x="71" y="27"/>
                        <a:pt x="71" y="26"/>
                        <a:pt x="70" y="25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8" y="24"/>
                        <a:pt x="68" y="24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2" y="26"/>
                        <a:pt x="61" y="26"/>
                        <a:pt x="59" y="27"/>
                      </a:cubicBezTo>
                      <a:cubicBezTo>
                        <a:pt x="58" y="27"/>
                        <a:pt x="57" y="28"/>
                        <a:pt x="55" y="28"/>
                      </a:cubicBezTo>
                      <a:cubicBezTo>
                        <a:pt x="54" y="29"/>
                        <a:pt x="53" y="29"/>
                        <a:pt x="51" y="29"/>
                      </a:cubicBezTo>
                      <a:cubicBezTo>
                        <a:pt x="50" y="30"/>
                        <a:pt x="50" y="30"/>
                        <a:pt x="49" y="30"/>
                      </a:cubicBezTo>
                      <a:cubicBezTo>
                        <a:pt x="48" y="30"/>
                        <a:pt x="47" y="31"/>
                        <a:pt x="46" y="31"/>
                      </a:cubicBezTo>
                      <a:cubicBezTo>
                        <a:pt x="45" y="31"/>
                        <a:pt x="43" y="32"/>
                        <a:pt x="41" y="33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4" y="35"/>
                        <a:pt x="31" y="36"/>
                        <a:pt x="28" y="36"/>
                      </a:cubicBezTo>
                      <a:cubicBezTo>
                        <a:pt x="28" y="37"/>
                        <a:pt x="27" y="37"/>
                        <a:pt x="26" y="36"/>
                      </a:cubicBezTo>
                      <a:cubicBezTo>
                        <a:pt x="26" y="37"/>
                        <a:pt x="25" y="37"/>
                        <a:pt x="24" y="38"/>
                      </a:cubicBezTo>
                      <a:cubicBezTo>
                        <a:pt x="21" y="39"/>
                        <a:pt x="17" y="40"/>
                        <a:pt x="14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8" y="42"/>
                        <a:pt x="6" y="43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7" y="60"/>
                        <a:pt x="7" y="60"/>
                        <a:pt x="7" y="60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9" y="60"/>
                        <a:pt x="10" y="60"/>
                        <a:pt x="11" y="60"/>
                      </a:cubicBezTo>
                      <a:cubicBezTo>
                        <a:pt x="11" y="60"/>
                        <a:pt x="12" y="59"/>
                        <a:pt x="13" y="59"/>
                      </a:cubicBezTo>
                      <a:cubicBezTo>
                        <a:pt x="14" y="59"/>
                        <a:pt x="15" y="58"/>
                        <a:pt x="16" y="58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4"/>
                        <a:pt x="30" y="53"/>
                        <a:pt x="31" y="53"/>
                      </a:cubicBezTo>
                      <a:cubicBezTo>
                        <a:pt x="31" y="53"/>
                        <a:pt x="31" y="53"/>
                        <a:pt x="32" y="53"/>
                      </a:cubicBezTo>
                      <a:cubicBezTo>
                        <a:pt x="32" y="53"/>
                        <a:pt x="32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5" y="52"/>
                        <a:pt x="36" y="51"/>
                        <a:pt x="36" y="51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4" y="49"/>
                        <a:pt x="44" y="49"/>
                      </a:cubicBezTo>
                      <a:cubicBezTo>
                        <a:pt x="45" y="49"/>
                        <a:pt x="45" y="48"/>
                        <a:pt x="46" y="48"/>
                      </a:cubicBezTo>
                      <a:cubicBezTo>
                        <a:pt x="47" y="48"/>
                        <a:pt x="47" y="48"/>
                        <a:pt x="48" y="47"/>
                      </a:cubicBezTo>
                      <a:cubicBezTo>
                        <a:pt x="48" y="47"/>
                        <a:pt x="49" y="47"/>
                        <a:pt x="50" y="47"/>
                      </a:cubicBezTo>
                      <a:cubicBezTo>
                        <a:pt x="50" y="47"/>
                        <a:pt x="51" y="46"/>
                        <a:pt x="52" y="46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5" y="45"/>
                        <a:pt x="55" y="45"/>
                        <a:pt x="56" y="45"/>
                      </a:cubicBezTo>
                      <a:cubicBezTo>
                        <a:pt x="56" y="45"/>
                        <a:pt x="57" y="44"/>
                        <a:pt x="57" y="44"/>
                      </a:cubicBezTo>
                      <a:cubicBezTo>
                        <a:pt x="57" y="44"/>
                        <a:pt x="57" y="44"/>
                        <a:pt x="58" y="44"/>
                      </a:cubicBezTo>
                      <a:cubicBezTo>
                        <a:pt x="58" y="44"/>
                        <a:pt x="58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60" y="43"/>
                        <a:pt x="61" y="43"/>
                        <a:pt x="62" y="43"/>
                      </a:cubicBezTo>
                      <a:cubicBezTo>
                        <a:pt x="62" y="42"/>
                        <a:pt x="63" y="42"/>
                        <a:pt x="63" y="42"/>
                      </a:cubicBezTo>
                      <a:cubicBezTo>
                        <a:pt x="64" y="42"/>
                        <a:pt x="65" y="42"/>
                        <a:pt x="66" y="41"/>
                      </a:cubicBezTo>
                      <a:cubicBezTo>
                        <a:pt x="67" y="41"/>
                        <a:pt x="68" y="41"/>
                        <a:pt x="68" y="41"/>
                      </a:cubicBezTo>
                      <a:cubicBezTo>
                        <a:pt x="68" y="40"/>
                        <a:pt x="69" y="40"/>
                        <a:pt x="69" y="40"/>
                      </a:cubicBezTo>
                      <a:cubicBezTo>
                        <a:pt x="70" y="40"/>
                        <a:pt x="71" y="41"/>
                        <a:pt x="71" y="43"/>
                      </a:cubicBezTo>
                      <a:cubicBezTo>
                        <a:pt x="72" y="43"/>
                        <a:pt x="72" y="43"/>
                        <a:pt x="73" y="44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cubicBezTo>
                        <a:pt x="74" y="44"/>
                        <a:pt x="74" y="43"/>
                        <a:pt x="75" y="43"/>
                      </a:cubicBezTo>
                      <a:cubicBezTo>
                        <a:pt x="76" y="44"/>
                        <a:pt x="77" y="44"/>
                        <a:pt x="77" y="45"/>
                      </a:cubicBezTo>
                      <a:cubicBezTo>
                        <a:pt x="77" y="46"/>
                        <a:pt x="78" y="46"/>
                        <a:pt x="78" y="46"/>
                      </a:cubicBezTo>
                      <a:cubicBezTo>
                        <a:pt x="79" y="46"/>
                        <a:pt x="79" y="47"/>
                        <a:pt x="79" y="49"/>
                      </a:cubicBezTo>
                      <a:cubicBezTo>
                        <a:pt x="79" y="50"/>
                        <a:pt x="79" y="51"/>
                        <a:pt x="78" y="53"/>
                      </a:cubicBezTo>
                      <a:cubicBezTo>
                        <a:pt x="78" y="53"/>
                        <a:pt x="77" y="54"/>
                        <a:pt x="77" y="54"/>
                      </a:cubicBezTo>
                      <a:cubicBezTo>
                        <a:pt x="79" y="56"/>
                        <a:pt x="79" y="57"/>
                        <a:pt x="80" y="58"/>
                      </a:cubicBezTo>
                      <a:cubicBezTo>
                        <a:pt x="83" y="63"/>
                        <a:pt x="83" y="63"/>
                        <a:pt x="83" y="63"/>
                      </a:cubicBezTo>
                      <a:cubicBezTo>
                        <a:pt x="83" y="62"/>
                        <a:pt x="83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59"/>
                        <a:pt x="85" y="59"/>
                        <a:pt x="86" y="59"/>
                      </a:cubicBezTo>
                      <a:cubicBezTo>
                        <a:pt x="86" y="59"/>
                        <a:pt x="87" y="59"/>
                        <a:pt x="87" y="60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8" y="61"/>
                        <a:pt x="88" y="62"/>
                        <a:pt x="88" y="62"/>
                      </a:cubicBezTo>
                      <a:cubicBezTo>
                        <a:pt x="89" y="63"/>
                        <a:pt x="90" y="64"/>
                        <a:pt x="90" y="64"/>
                      </a:cubicBezTo>
                      <a:cubicBezTo>
                        <a:pt x="90" y="65"/>
                        <a:pt x="90" y="65"/>
                        <a:pt x="90" y="65"/>
                      </a:cubicBezTo>
                      <a:cubicBezTo>
                        <a:pt x="90" y="65"/>
                        <a:pt x="91" y="65"/>
                        <a:pt x="91" y="65"/>
                      </a:cubicBezTo>
                      <a:cubicBezTo>
                        <a:pt x="92" y="66"/>
                        <a:pt x="92" y="66"/>
                        <a:pt x="92" y="66"/>
                      </a:cubicBezTo>
                      <a:cubicBezTo>
                        <a:pt x="92" y="67"/>
                        <a:pt x="93" y="67"/>
                        <a:pt x="93" y="68"/>
                      </a:cubicBezTo>
                      <a:cubicBezTo>
                        <a:pt x="93" y="68"/>
                        <a:pt x="93" y="69"/>
                        <a:pt x="93" y="69"/>
                      </a:cubicBezTo>
                      <a:cubicBezTo>
                        <a:pt x="93" y="68"/>
                        <a:pt x="93" y="68"/>
                        <a:pt x="93" y="68"/>
                      </a:cubicBezTo>
                      <a:cubicBezTo>
                        <a:pt x="94" y="68"/>
                        <a:pt x="95" y="68"/>
                        <a:pt x="96" y="67"/>
                      </a:cubicBezTo>
                      <a:cubicBezTo>
                        <a:pt x="96" y="67"/>
                        <a:pt x="97" y="67"/>
                        <a:pt x="97" y="67"/>
                      </a:cubicBezTo>
                      <a:cubicBezTo>
                        <a:pt x="97" y="67"/>
                        <a:pt x="98" y="67"/>
                        <a:pt x="98" y="67"/>
                      </a:cubicBezTo>
                      <a:cubicBezTo>
                        <a:pt x="98" y="67"/>
                        <a:pt x="99" y="67"/>
                        <a:pt x="99" y="67"/>
                      </a:cubicBezTo>
                      <a:cubicBezTo>
                        <a:pt x="99" y="67"/>
                        <a:pt x="100" y="66"/>
                        <a:pt x="101" y="66"/>
                      </a:cubicBezTo>
                      <a:close/>
                      <a:moveTo>
                        <a:pt x="108" y="63"/>
                      </a:move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9" y="62"/>
                        <a:pt x="109" y="62"/>
                        <a:pt x="109" y="62"/>
                      </a:cubicBezTo>
                      <a:cubicBezTo>
                        <a:pt x="109" y="62"/>
                        <a:pt x="109" y="62"/>
                        <a:pt x="109" y="62"/>
                      </a:cubicBezTo>
                      <a:cubicBezTo>
                        <a:pt x="109" y="61"/>
                        <a:pt x="110" y="61"/>
                        <a:pt x="109" y="60"/>
                      </a:cubicBezTo>
                      <a:cubicBezTo>
                        <a:pt x="109" y="60"/>
                        <a:pt x="109" y="60"/>
                        <a:pt x="109" y="61"/>
                      </a:cubicBezTo>
                      <a:cubicBezTo>
                        <a:pt x="109" y="61"/>
                        <a:pt x="108" y="61"/>
                        <a:pt x="108" y="61"/>
                      </a:cubicBezTo>
                      <a:cubicBezTo>
                        <a:pt x="108" y="61"/>
                        <a:pt x="108" y="61"/>
                        <a:pt x="108" y="62"/>
                      </a:cubicBezTo>
                      <a:cubicBezTo>
                        <a:pt x="108" y="62"/>
                        <a:pt x="108" y="62"/>
                        <a:pt x="108" y="62"/>
                      </a:cubicBezTo>
                      <a:lnTo>
                        <a:pt x="108" y="63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8" name="Freeform 236"/>
                <p:cNvSpPr>
                  <a:spLocks/>
                </p:cNvSpPr>
                <p:nvPr/>
              </p:nvSpPr>
              <p:spPr bwMode="auto">
                <a:xfrm>
                  <a:off x="5108576" y="1748747"/>
                  <a:ext cx="371475" cy="200025"/>
                </a:xfrm>
                <a:custGeom>
                  <a:avLst/>
                  <a:gdLst/>
                  <a:ahLst/>
                  <a:cxnLst>
                    <a:cxn ang="0">
                      <a:pos x="106" y="33"/>
                    </a:cxn>
                    <a:cxn ang="0">
                      <a:pos x="59" y="33"/>
                    </a:cxn>
                    <a:cxn ang="0">
                      <a:pos x="56" y="30"/>
                    </a:cxn>
                    <a:cxn ang="0">
                      <a:pos x="59" y="27"/>
                    </a:cxn>
                    <a:cxn ang="0">
                      <a:pos x="60" y="27"/>
                    </a:cxn>
                    <a:cxn ang="0">
                      <a:pos x="70" y="15"/>
                    </a:cxn>
                    <a:cxn ang="0">
                      <a:pos x="70" y="12"/>
                    </a:cxn>
                    <a:cxn ang="0">
                      <a:pos x="58" y="0"/>
                    </a:cxn>
                    <a:cxn ang="0">
                      <a:pos x="5" y="0"/>
                    </a:cxn>
                    <a:cxn ang="0">
                      <a:pos x="5" y="5"/>
                    </a:cxn>
                    <a:cxn ang="0">
                      <a:pos x="58" y="5"/>
                    </a:cxn>
                    <a:cxn ang="0">
                      <a:pos x="65" y="12"/>
                    </a:cxn>
                    <a:cxn ang="0">
                      <a:pos x="65" y="15"/>
                    </a:cxn>
                    <a:cxn ang="0">
                      <a:pos x="59" y="22"/>
                    </a:cxn>
                    <a:cxn ang="0">
                      <a:pos x="59" y="22"/>
                    </a:cxn>
                    <a:cxn ang="0">
                      <a:pos x="51" y="30"/>
                    </a:cxn>
                    <a:cxn ang="0">
                      <a:pos x="56" y="37"/>
                    </a:cxn>
                    <a:cxn ang="0">
                      <a:pos x="58" y="38"/>
                    </a:cxn>
                    <a:cxn ang="0">
                      <a:pos x="106" y="38"/>
                    </a:cxn>
                    <a:cxn ang="0">
                      <a:pos x="112" y="44"/>
                    </a:cxn>
                    <a:cxn ang="0">
                      <a:pos x="112" y="63"/>
                    </a:cxn>
                    <a:cxn ang="0">
                      <a:pos x="117" y="63"/>
                    </a:cxn>
                    <a:cxn ang="0">
                      <a:pos x="117" y="44"/>
                    </a:cxn>
                    <a:cxn ang="0">
                      <a:pos x="106" y="33"/>
                    </a:cxn>
                  </a:cxnLst>
                  <a:rect l="0" t="0" r="r" b="b"/>
                  <a:pathLst>
                    <a:path w="117" h="63">
                      <a:moveTo>
                        <a:pt x="106" y="33"/>
                      </a:move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7" y="33"/>
                        <a:pt x="56" y="31"/>
                        <a:pt x="56" y="30"/>
                      </a:cubicBezTo>
                      <a:cubicBezTo>
                        <a:pt x="56" y="28"/>
                        <a:pt x="57" y="27"/>
                        <a:pt x="59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6" y="26"/>
                        <a:pt x="70" y="21"/>
                        <a:pt x="70" y="15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0" y="5"/>
                        <a:pt x="65" y="0"/>
                        <a:pt x="58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5" y="5"/>
                      </a:cubicBezTo>
                      <a:cubicBezTo>
                        <a:pt x="12" y="5"/>
                        <a:pt x="58" y="5"/>
                        <a:pt x="58" y="5"/>
                      </a:cubicBezTo>
                      <a:cubicBezTo>
                        <a:pt x="62" y="5"/>
                        <a:pt x="65" y="8"/>
                        <a:pt x="65" y="12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5" y="19"/>
                        <a:pt x="63" y="21"/>
                        <a:pt x="59" y="22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4" y="22"/>
                        <a:pt x="51" y="25"/>
                        <a:pt x="51" y="30"/>
                      </a:cubicBezTo>
                      <a:cubicBezTo>
                        <a:pt x="51" y="33"/>
                        <a:pt x="53" y="36"/>
                        <a:pt x="56" y="37"/>
                      </a:cubicBezTo>
                      <a:cubicBezTo>
                        <a:pt x="57" y="38"/>
                        <a:pt x="58" y="38"/>
                        <a:pt x="58" y="38"/>
                      </a:cubicBezTo>
                      <a:cubicBezTo>
                        <a:pt x="106" y="38"/>
                        <a:pt x="106" y="38"/>
                        <a:pt x="106" y="38"/>
                      </a:cubicBezTo>
                      <a:cubicBezTo>
                        <a:pt x="109" y="38"/>
                        <a:pt x="112" y="41"/>
                        <a:pt x="112" y="44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44"/>
                        <a:pt x="117" y="44"/>
                        <a:pt x="117" y="44"/>
                      </a:cubicBezTo>
                      <a:cubicBezTo>
                        <a:pt x="117" y="38"/>
                        <a:pt x="112" y="33"/>
                        <a:pt x="106" y="33"/>
                      </a:cubicBez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9" name="Freeform 237"/>
                <p:cNvSpPr>
                  <a:spLocks noEditPoints="1"/>
                </p:cNvSpPr>
                <p:nvPr/>
              </p:nvSpPr>
              <p:spPr bwMode="auto">
                <a:xfrm>
                  <a:off x="5438776" y="1982110"/>
                  <a:ext cx="114300" cy="34925"/>
                </a:xfrm>
                <a:custGeom>
                  <a:avLst/>
                  <a:gdLst/>
                  <a:ahLst/>
                  <a:cxnLst>
                    <a:cxn ang="0">
                      <a:pos x="0" y="22"/>
                    </a:cxn>
                    <a:cxn ang="0">
                      <a:pos x="0" y="20"/>
                    </a:cxn>
                    <a:cxn ang="0">
                      <a:pos x="72" y="0"/>
                    </a:cxn>
                    <a:cxn ang="0">
                      <a:pos x="66" y="12"/>
                    </a:cxn>
                    <a:cxn ang="0">
                      <a:pos x="66" y="12"/>
                    </a:cxn>
                    <a:cxn ang="0">
                      <a:pos x="0" y="22"/>
                    </a:cxn>
                    <a:cxn ang="0">
                      <a:pos x="68" y="4"/>
                    </a:cxn>
                    <a:cxn ang="0">
                      <a:pos x="22" y="16"/>
                    </a:cxn>
                    <a:cxn ang="0">
                      <a:pos x="64" y="10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72" h="22">
                      <a:moveTo>
                        <a:pt x="0" y="22"/>
                      </a:moveTo>
                      <a:lnTo>
                        <a:pt x="0" y="20"/>
                      </a:lnTo>
                      <a:lnTo>
                        <a:pt x="72" y="0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0" y="22"/>
                      </a:lnTo>
                      <a:close/>
                      <a:moveTo>
                        <a:pt x="68" y="4"/>
                      </a:moveTo>
                      <a:lnTo>
                        <a:pt x="22" y="16"/>
                      </a:lnTo>
                      <a:lnTo>
                        <a:pt x="64" y="10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0" name="Freeform 238"/>
                <p:cNvSpPr>
                  <a:spLocks noEditPoints="1"/>
                </p:cNvSpPr>
                <p:nvPr/>
              </p:nvSpPr>
              <p:spPr bwMode="auto">
                <a:xfrm>
                  <a:off x="5495926" y="2017035"/>
                  <a:ext cx="82550" cy="60325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0" y="6"/>
                    </a:cxn>
                    <a:cxn ang="0">
                      <a:pos x="32" y="0"/>
                    </a:cxn>
                    <a:cxn ang="0">
                      <a:pos x="32" y="0"/>
                    </a:cxn>
                    <a:cxn ang="0">
                      <a:pos x="52" y="6"/>
                    </a:cxn>
                    <a:cxn ang="0">
                      <a:pos x="0" y="38"/>
                    </a:cxn>
                    <a:cxn ang="0">
                      <a:pos x="2" y="8"/>
                    </a:cxn>
                    <a:cxn ang="0">
                      <a:pos x="2" y="34"/>
                    </a:cxn>
                    <a:cxn ang="0">
                      <a:pos x="46" y="8"/>
                    </a:cxn>
                    <a:cxn ang="0">
                      <a:pos x="32" y="2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52" h="38">
                      <a:moveTo>
                        <a:pt x="0" y="38"/>
                      </a:moveTo>
                      <a:lnTo>
                        <a:pt x="0" y="6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52" y="6"/>
                      </a:lnTo>
                      <a:lnTo>
                        <a:pt x="0" y="38"/>
                      </a:lnTo>
                      <a:close/>
                      <a:moveTo>
                        <a:pt x="2" y="8"/>
                      </a:moveTo>
                      <a:lnTo>
                        <a:pt x="2" y="34"/>
                      </a:lnTo>
                      <a:lnTo>
                        <a:pt x="46" y="8"/>
                      </a:lnTo>
                      <a:lnTo>
                        <a:pt x="32" y="2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1" name="Freeform 239"/>
                <p:cNvSpPr>
                  <a:spLocks noEditPoints="1"/>
                </p:cNvSpPr>
                <p:nvPr/>
              </p:nvSpPr>
              <p:spPr bwMode="auto">
                <a:xfrm>
                  <a:off x="5511801" y="2328185"/>
                  <a:ext cx="66675" cy="53975"/>
                </a:xfrm>
                <a:custGeom>
                  <a:avLst/>
                  <a:gdLst/>
                  <a:ahLst/>
                  <a:cxnLst>
                    <a:cxn ang="0">
                      <a:pos x="20" y="34"/>
                    </a:cxn>
                    <a:cxn ang="0">
                      <a:pos x="0" y="8"/>
                    </a:cxn>
                    <a:cxn ang="0">
                      <a:pos x="0" y="2"/>
                    </a:cxn>
                    <a:cxn ang="0">
                      <a:pos x="42" y="0"/>
                    </a:cxn>
                    <a:cxn ang="0">
                      <a:pos x="42" y="4"/>
                    </a:cxn>
                    <a:cxn ang="0">
                      <a:pos x="42" y="4"/>
                    </a:cxn>
                    <a:cxn ang="0">
                      <a:pos x="20" y="34"/>
                    </a:cxn>
                    <a:cxn ang="0">
                      <a:pos x="4" y="8"/>
                    </a:cxn>
                    <a:cxn ang="0">
                      <a:pos x="20" y="30"/>
                    </a:cxn>
                    <a:cxn ang="0">
                      <a:pos x="40" y="2"/>
                    </a:cxn>
                    <a:cxn ang="0">
                      <a:pos x="4" y="4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42" h="34">
                      <a:moveTo>
                        <a:pt x="20" y="34"/>
                      </a:move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42" y="0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20" y="34"/>
                      </a:lnTo>
                      <a:close/>
                      <a:moveTo>
                        <a:pt x="4" y="8"/>
                      </a:moveTo>
                      <a:lnTo>
                        <a:pt x="20" y="30"/>
                      </a:lnTo>
                      <a:lnTo>
                        <a:pt x="40" y="2"/>
                      </a:lnTo>
                      <a:lnTo>
                        <a:pt x="4" y="4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2" name="Freeform 240"/>
                <p:cNvSpPr>
                  <a:spLocks noEditPoints="1"/>
                </p:cNvSpPr>
                <p:nvPr/>
              </p:nvSpPr>
              <p:spPr bwMode="auto">
                <a:xfrm>
                  <a:off x="5511801" y="2267860"/>
                  <a:ext cx="66675" cy="60325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0" y="30"/>
                    </a:cxn>
                    <a:cxn ang="0">
                      <a:pos x="20" y="0"/>
                    </a:cxn>
                    <a:cxn ang="0">
                      <a:pos x="42" y="34"/>
                    </a:cxn>
                    <a:cxn ang="0">
                      <a:pos x="42" y="36"/>
                    </a:cxn>
                    <a:cxn ang="0">
                      <a:pos x="0" y="38"/>
                    </a:cxn>
                    <a:cxn ang="0">
                      <a:pos x="4" y="30"/>
                    </a:cxn>
                    <a:cxn ang="0">
                      <a:pos x="4" y="34"/>
                    </a:cxn>
                    <a:cxn ang="0">
                      <a:pos x="40" y="34"/>
                    </a:cxn>
                    <a:cxn ang="0">
                      <a:pos x="40" y="34"/>
                    </a:cxn>
                    <a:cxn ang="0">
                      <a:pos x="20" y="4"/>
                    </a:cxn>
                    <a:cxn ang="0">
                      <a:pos x="4" y="30"/>
                    </a:cxn>
                  </a:cxnLst>
                  <a:rect l="0" t="0" r="r" b="b"/>
                  <a:pathLst>
                    <a:path w="42" h="38">
                      <a:moveTo>
                        <a:pt x="0" y="38"/>
                      </a:moveTo>
                      <a:lnTo>
                        <a:pt x="0" y="30"/>
                      </a:lnTo>
                      <a:lnTo>
                        <a:pt x="20" y="0"/>
                      </a:lnTo>
                      <a:lnTo>
                        <a:pt x="42" y="34"/>
                      </a:lnTo>
                      <a:lnTo>
                        <a:pt x="42" y="36"/>
                      </a:lnTo>
                      <a:lnTo>
                        <a:pt x="0" y="38"/>
                      </a:lnTo>
                      <a:close/>
                      <a:moveTo>
                        <a:pt x="4" y="30"/>
                      </a:moveTo>
                      <a:lnTo>
                        <a:pt x="4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20" y="4"/>
                      </a:lnTo>
                      <a:lnTo>
                        <a:pt x="4" y="30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3" name="Freeform 241"/>
                <p:cNvSpPr>
                  <a:spLocks noEditPoints="1"/>
                </p:cNvSpPr>
                <p:nvPr/>
              </p:nvSpPr>
              <p:spPr bwMode="auto">
                <a:xfrm>
                  <a:off x="5511801" y="2220235"/>
                  <a:ext cx="31750" cy="92075"/>
                </a:xfrm>
                <a:custGeom>
                  <a:avLst/>
                  <a:gdLst/>
                  <a:ahLst/>
                  <a:cxnLst>
                    <a:cxn ang="0">
                      <a:pos x="0" y="58"/>
                    </a:cxn>
                    <a:cxn ang="0">
                      <a:pos x="0" y="0"/>
                    </a:cxn>
                    <a:cxn ang="0">
                      <a:pos x="20" y="30"/>
                    </a:cxn>
                    <a:cxn ang="0">
                      <a:pos x="0" y="58"/>
                    </a:cxn>
                    <a:cxn ang="0">
                      <a:pos x="4" y="8"/>
                    </a:cxn>
                    <a:cxn ang="0">
                      <a:pos x="4" y="50"/>
                    </a:cxn>
                    <a:cxn ang="0">
                      <a:pos x="16" y="30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20" h="58">
                      <a:moveTo>
                        <a:pt x="0" y="58"/>
                      </a:moveTo>
                      <a:lnTo>
                        <a:pt x="0" y="0"/>
                      </a:lnTo>
                      <a:lnTo>
                        <a:pt x="20" y="30"/>
                      </a:lnTo>
                      <a:lnTo>
                        <a:pt x="0" y="58"/>
                      </a:lnTo>
                      <a:close/>
                      <a:moveTo>
                        <a:pt x="4" y="8"/>
                      </a:moveTo>
                      <a:lnTo>
                        <a:pt x="4" y="50"/>
                      </a:lnTo>
                      <a:lnTo>
                        <a:pt x="16" y="30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4" name="Freeform 242"/>
                <p:cNvSpPr>
                  <a:spLocks noEditPoints="1"/>
                </p:cNvSpPr>
                <p:nvPr/>
              </p:nvSpPr>
              <p:spPr bwMode="auto">
                <a:xfrm>
                  <a:off x="5511801" y="2204360"/>
                  <a:ext cx="66675" cy="60325"/>
                </a:xfrm>
                <a:custGeom>
                  <a:avLst/>
                  <a:gdLst/>
                  <a:ahLst/>
                  <a:cxnLst>
                    <a:cxn ang="0">
                      <a:pos x="20" y="38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42" y="0"/>
                    </a:cxn>
                    <a:cxn ang="0">
                      <a:pos x="42" y="6"/>
                    </a:cxn>
                    <a:cxn ang="0">
                      <a:pos x="20" y="38"/>
                    </a:cxn>
                    <a:cxn ang="0">
                      <a:pos x="4" y="8"/>
                    </a:cxn>
                    <a:cxn ang="0">
                      <a:pos x="20" y="34"/>
                    </a:cxn>
                    <a:cxn ang="0">
                      <a:pos x="40" y="4"/>
                    </a:cxn>
                    <a:cxn ang="0">
                      <a:pos x="40" y="2"/>
                    </a:cxn>
                    <a:cxn ang="0">
                      <a:pos x="4" y="2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42" h="38">
                      <a:moveTo>
                        <a:pt x="20" y="38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42" y="0"/>
                      </a:lnTo>
                      <a:lnTo>
                        <a:pt x="42" y="6"/>
                      </a:lnTo>
                      <a:lnTo>
                        <a:pt x="20" y="38"/>
                      </a:lnTo>
                      <a:close/>
                      <a:moveTo>
                        <a:pt x="4" y="8"/>
                      </a:moveTo>
                      <a:lnTo>
                        <a:pt x="20" y="34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4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5" name="Freeform 243"/>
                <p:cNvSpPr>
                  <a:spLocks noEditPoints="1"/>
                </p:cNvSpPr>
                <p:nvPr/>
              </p:nvSpPr>
              <p:spPr bwMode="auto">
                <a:xfrm>
                  <a:off x="5511801" y="2144035"/>
                  <a:ext cx="66675" cy="57150"/>
                </a:xfrm>
                <a:custGeom>
                  <a:avLst/>
                  <a:gdLst/>
                  <a:ahLst/>
                  <a:cxnLst>
                    <a:cxn ang="0">
                      <a:pos x="42" y="36"/>
                    </a:cxn>
                    <a:cxn ang="0">
                      <a:pos x="0" y="36"/>
                    </a:cxn>
                    <a:cxn ang="0">
                      <a:pos x="0" y="28"/>
                    </a:cxn>
                    <a:cxn ang="0">
                      <a:pos x="22" y="0"/>
                    </a:cxn>
                    <a:cxn ang="0">
                      <a:pos x="42" y="32"/>
                    </a:cxn>
                    <a:cxn ang="0">
                      <a:pos x="42" y="36"/>
                    </a:cxn>
                    <a:cxn ang="0">
                      <a:pos x="4" y="34"/>
                    </a:cxn>
                    <a:cxn ang="0">
                      <a:pos x="40" y="34"/>
                    </a:cxn>
                    <a:cxn ang="0">
                      <a:pos x="40" y="32"/>
                    </a:cxn>
                    <a:cxn ang="0">
                      <a:pos x="22" y="6"/>
                    </a:cxn>
                    <a:cxn ang="0">
                      <a:pos x="4" y="30"/>
                    </a:cxn>
                    <a:cxn ang="0">
                      <a:pos x="4" y="34"/>
                    </a:cxn>
                  </a:cxnLst>
                  <a:rect l="0" t="0" r="r" b="b"/>
                  <a:pathLst>
                    <a:path w="42" h="36">
                      <a:moveTo>
                        <a:pt x="42" y="36"/>
                      </a:moveTo>
                      <a:lnTo>
                        <a:pt x="0" y="36"/>
                      </a:lnTo>
                      <a:lnTo>
                        <a:pt x="0" y="28"/>
                      </a:lnTo>
                      <a:lnTo>
                        <a:pt x="22" y="0"/>
                      </a:lnTo>
                      <a:lnTo>
                        <a:pt x="42" y="32"/>
                      </a:lnTo>
                      <a:lnTo>
                        <a:pt x="42" y="36"/>
                      </a:lnTo>
                      <a:close/>
                      <a:moveTo>
                        <a:pt x="4" y="34"/>
                      </a:move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22" y="6"/>
                      </a:lnTo>
                      <a:lnTo>
                        <a:pt x="4" y="30"/>
                      </a:lnTo>
                      <a:lnTo>
                        <a:pt x="4" y="34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6" name="Freeform 244"/>
                <p:cNvSpPr>
                  <a:spLocks noEditPoints="1"/>
                </p:cNvSpPr>
                <p:nvPr/>
              </p:nvSpPr>
              <p:spPr bwMode="auto">
                <a:xfrm>
                  <a:off x="5546726" y="2099585"/>
                  <a:ext cx="31750" cy="92075"/>
                </a:xfrm>
                <a:custGeom>
                  <a:avLst/>
                  <a:gdLst/>
                  <a:ahLst/>
                  <a:cxnLst>
                    <a:cxn ang="0">
                      <a:pos x="20" y="58"/>
                    </a:cxn>
                    <a:cxn ang="0">
                      <a:pos x="0" y="28"/>
                    </a:cxn>
                    <a:cxn ang="0">
                      <a:pos x="20" y="0"/>
                    </a:cxn>
                    <a:cxn ang="0">
                      <a:pos x="20" y="58"/>
                    </a:cxn>
                    <a:cxn ang="0">
                      <a:pos x="4" y="28"/>
                    </a:cxn>
                    <a:cxn ang="0">
                      <a:pos x="18" y="50"/>
                    </a:cxn>
                    <a:cxn ang="0">
                      <a:pos x="18" y="8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20" h="58">
                      <a:moveTo>
                        <a:pt x="20" y="58"/>
                      </a:move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0" y="58"/>
                      </a:lnTo>
                      <a:close/>
                      <a:moveTo>
                        <a:pt x="4" y="28"/>
                      </a:moveTo>
                      <a:lnTo>
                        <a:pt x="18" y="50"/>
                      </a:lnTo>
                      <a:lnTo>
                        <a:pt x="18" y="8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7" name="Freeform 245"/>
                <p:cNvSpPr>
                  <a:spLocks noEditPoints="1"/>
                </p:cNvSpPr>
                <p:nvPr/>
              </p:nvSpPr>
              <p:spPr bwMode="auto">
                <a:xfrm>
                  <a:off x="5514976" y="2096410"/>
                  <a:ext cx="63500" cy="47625"/>
                </a:xfrm>
                <a:custGeom>
                  <a:avLst/>
                  <a:gdLst/>
                  <a:ahLst/>
                  <a:cxnLst>
                    <a:cxn ang="0">
                      <a:pos x="20" y="30"/>
                    </a:cxn>
                    <a:cxn ang="0">
                      <a:pos x="0" y="0"/>
                    </a:cxn>
                    <a:cxn ang="0">
                      <a:pos x="40" y="0"/>
                    </a:cxn>
                    <a:cxn ang="0">
                      <a:pos x="20" y="30"/>
                    </a:cxn>
                    <a:cxn ang="0">
                      <a:pos x="4" y="4"/>
                    </a:cxn>
                    <a:cxn ang="0">
                      <a:pos x="20" y="24"/>
                    </a:cxn>
                    <a:cxn ang="0">
                      <a:pos x="36" y="4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40" h="30">
                      <a:moveTo>
                        <a:pt x="20" y="30"/>
                      </a:move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20" y="30"/>
                      </a:lnTo>
                      <a:close/>
                      <a:moveTo>
                        <a:pt x="4" y="4"/>
                      </a:moveTo>
                      <a:lnTo>
                        <a:pt x="20" y="24"/>
                      </a:lnTo>
                      <a:lnTo>
                        <a:pt x="36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8" name="Freeform 246"/>
                <p:cNvSpPr>
                  <a:spLocks noEditPoints="1"/>
                </p:cNvSpPr>
                <p:nvPr/>
              </p:nvSpPr>
              <p:spPr bwMode="auto">
                <a:xfrm>
                  <a:off x="5511801" y="2099585"/>
                  <a:ext cx="31750" cy="88900"/>
                </a:xfrm>
                <a:custGeom>
                  <a:avLst/>
                  <a:gdLst/>
                  <a:ahLst/>
                  <a:cxnLst>
                    <a:cxn ang="0">
                      <a:pos x="0" y="56"/>
                    </a:cxn>
                    <a:cxn ang="0">
                      <a:pos x="0" y="0"/>
                    </a:cxn>
                    <a:cxn ang="0">
                      <a:pos x="20" y="28"/>
                    </a:cxn>
                    <a:cxn ang="0">
                      <a:pos x="0" y="56"/>
                    </a:cxn>
                    <a:cxn ang="0">
                      <a:pos x="4" y="8"/>
                    </a:cxn>
                    <a:cxn ang="0">
                      <a:pos x="4" y="48"/>
                    </a:cxn>
                    <a:cxn ang="0">
                      <a:pos x="18" y="28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20" h="56">
                      <a:moveTo>
                        <a:pt x="0" y="56"/>
                      </a:moveTo>
                      <a:lnTo>
                        <a:pt x="0" y="0"/>
                      </a:lnTo>
                      <a:lnTo>
                        <a:pt x="20" y="28"/>
                      </a:lnTo>
                      <a:lnTo>
                        <a:pt x="0" y="56"/>
                      </a:lnTo>
                      <a:close/>
                      <a:moveTo>
                        <a:pt x="4" y="8"/>
                      </a:moveTo>
                      <a:lnTo>
                        <a:pt x="4" y="48"/>
                      </a:lnTo>
                      <a:lnTo>
                        <a:pt x="18" y="2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89" name="Freeform 247"/>
                <p:cNvSpPr>
                  <a:spLocks noEditPoints="1"/>
                </p:cNvSpPr>
                <p:nvPr/>
              </p:nvSpPr>
              <p:spPr bwMode="auto">
                <a:xfrm>
                  <a:off x="5511801" y="2344060"/>
                  <a:ext cx="28575" cy="79375"/>
                </a:xfrm>
                <a:custGeom>
                  <a:avLst/>
                  <a:gdLst/>
                  <a:ahLst/>
                  <a:cxnLst>
                    <a:cxn ang="0">
                      <a:pos x="0" y="50"/>
                    </a:cxn>
                    <a:cxn ang="0">
                      <a:pos x="0" y="0"/>
                    </a:cxn>
                    <a:cxn ang="0">
                      <a:pos x="18" y="26"/>
                    </a:cxn>
                    <a:cxn ang="0">
                      <a:pos x="0" y="50"/>
                    </a:cxn>
                    <a:cxn ang="0">
                      <a:pos x="4" y="8"/>
                    </a:cxn>
                    <a:cxn ang="0">
                      <a:pos x="4" y="42"/>
                    </a:cxn>
                    <a:cxn ang="0">
                      <a:pos x="16" y="26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18" h="50">
                      <a:moveTo>
                        <a:pt x="0" y="50"/>
                      </a:moveTo>
                      <a:lnTo>
                        <a:pt x="0" y="0"/>
                      </a:lnTo>
                      <a:lnTo>
                        <a:pt x="18" y="26"/>
                      </a:lnTo>
                      <a:lnTo>
                        <a:pt x="0" y="50"/>
                      </a:lnTo>
                      <a:close/>
                      <a:moveTo>
                        <a:pt x="4" y="8"/>
                      </a:moveTo>
                      <a:lnTo>
                        <a:pt x="4" y="42"/>
                      </a:lnTo>
                      <a:lnTo>
                        <a:pt x="16" y="26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0" name="Freeform 248"/>
                <p:cNvSpPr>
                  <a:spLocks noEditPoints="1"/>
                </p:cNvSpPr>
                <p:nvPr/>
              </p:nvSpPr>
              <p:spPr bwMode="auto">
                <a:xfrm>
                  <a:off x="5511801" y="2385335"/>
                  <a:ext cx="63500" cy="47625"/>
                </a:xfrm>
                <a:custGeom>
                  <a:avLst/>
                  <a:gdLst/>
                  <a:ahLst/>
                  <a:cxnLst>
                    <a:cxn ang="0">
                      <a:pos x="40" y="30"/>
                    </a:cxn>
                    <a:cxn ang="0">
                      <a:pos x="0" y="30"/>
                    </a:cxn>
                    <a:cxn ang="0">
                      <a:pos x="0" y="26"/>
                    </a:cxn>
                    <a:cxn ang="0">
                      <a:pos x="20" y="0"/>
                    </a:cxn>
                    <a:cxn ang="0">
                      <a:pos x="40" y="30"/>
                    </a:cxn>
                    <a:cxn ang="0">
                      <a:pos x="4" y="28"/>
                    </a:cxn>
                    <a:cxn ang="0">
                      <a:pos x="36" y="28"/>
                    </a:cxn>
                    <a:cxn ang="0">
                      <a:pos x="20" y="4"/>
                    </a:cxn>
                    <a:cxn ang="0">
                      <a:pos x="4" y="2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40" h="30">
                      <a:moveTo>
                        <a:pt x="40" y="30"/>
                      </a:moveTo>
                      <a:lnTo>
                        <a:pt x="0" y="30"/>
                      </a:lnTo>
                      <a:lnTo>
                        <a:pt x="0" y="26"/>
                      </a:lnTo>
                      <a:lnTo>
                        <a:pt x="20" y="0"/>
                      </a:lnTo>
                      <a:lnTo>
                        <a:pt x="40" y="30"/>
                      </a:lnTo>
                      <a:close/>
                      <a:moveTo>
                        <a:pt x="4" y="28"/>
                      </a:moveTo>
                      <a:lnTo>
                        <a:pt x="36" y="28"/>
                      </a:lnTo>
                      <a:lnTo>
                        <a:pt x="20" y="4"/>
                      </a:lnTo>
                      <a:lnTo>
                        <a:pt x="4" y="2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1" name="Freeform 249"/>
                <p:cNvSpPr>
                  <a:spLocks noEditPoints="1"/>
                </p:cNvSpPr>
                <p:nvPr/>
              </p:nvSpPr>
              <p:spPr bwMode="auto">
                <a:xfrm>
                  <a:off x="5543551" y="2337710"/>
                  <a:ext cx="34925" cy="95250"/>
                </a:xfrm>
                <a:custGeom>
                  <a:avLst/>
                  <a:gdLst/>
                  <a:ahLst/>
                  <a:cxnLst>
                    <a:cxn ang="0">
                      <a:pos x="22" y="60"/>
                    </a:cxn>
                    <a:cxn ang="0">
                      <a:pos x="0" y="30"/>
                    </a:cxn>
                    <a:cxn ang="0">
                      <a:pos x="22" y="0"/>
                    </a:cxn>
                    <a:cxn ang="0">
                      <a:pos x="22" y="60"/>
                    </a:cxn>
                    <a:cxn ang="0">
                      <a:pos x="4" y="30"/>
                    </a:cxn>
                    <a:cxn ang="0">
                      <a:pos x="20" y="52"/>
                    </a:cxn>
                    <a:cxn ang="0">
                      <a:pos x="20" y="6"/>
                    </a:cxn>
                    <a:cxn ang="0">
                      <a:pos x="4" y="30"/>
                    </a:cxn>
                  </a:cxnLst>
                  <a:rect l="0" t="0" r="r" b="b"/>
                  <a:pathLst>
                    <a:path w="22" h="60">
                      <a:moveTo>
                        <a:pt x="22" y="60"/>
                      </a:moveTo>
                      <a:lnTo>
                        <a:pt x="0" y="30"/>
                      </a:lnTo>
                      <a:lnTo>
                        <a:pt x="22" y="0"/>
                      </a:lnTo>
                      <a:lnTo>
                        <a:pt x="22" y="60"/>
                      </a:lnTo>
                      <a:close/>
                      <a:moveTo>
                        <a:pt x="4" y="30"/>
                      </a:moveTo>
                      <a:lnTo>
                        <a:pt x="20" y="52"/>
                      </a:lnTo>
                      <a:lnTo>
                        <a:pt x="20" y="6"/>
                      </a:lnTo>
                      <a:lnTo>
                        <a:pt x="4" y="30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2" name="Freeform 250"/>
                <p:cNvSpPr>
                  <a:spLocks noEditPoints="1"/>
                </p:cNvSpPr>
                <p:nvPr/>
              </p:nvSpPr>
              <p:spPr bwMode="auto">
                <a:xfrm>
                  <a:off x="5546726" y="2217060"/>
                  <a:ext cx="31750" cy="101600"/>
                </a:xfrm>
                <a:custGeom>
                  <a:avLst/>
                  <a:gdLst/>
                  <a:ahLst/>
                  <a:cxnLst>
                    <a:cxn ang="0">
                      <a:pos x="20" y="64"/>
                    </a:cxn>
                    <a:cxn ang="0">
                      <a:pos x="0" y="32"/>
                    </a:cxn>
                    <a:cxn ang="0">
                      <a:pos x="20" y="0"/>
                    </a:cxn>
                    <a:cxn ang="0">
                      <a:pos x="20" y="64"/>
                    </a:cxn>
                    <a:cxn ang="0">
                      <a:pos x="2" y="32"/>
                    </a:cxn>
                    <a:cxn ang="0">
                      <a:pos x="18" y="54"/>
                    </a:cxn>
                    <a:cxn ang="0">
                      <a:pos x="18" y="8"/>
                    </a:cxn>
                    <a:cxn ang="0">
                      <a:pos x="2" y="32"/>
                    </a:cxn>
                  </a:cxnLst>
                  <a:rect l="0" t="0" r="r" b="b"/>
                  <a:pathLst>
                    <a:path w="20" h="64">
                      <a:moveTo>
                        <a:pt x="20" y="64"/>
                      </a:moveTo>
                      <a:lnTo>
                        <a:pt x="0" y="32"/>
                      </a:lnTo>
                      <a:lnTo>
                        <a:pt x="20" y="0"/>
                      </a:lnTo>
                      <a:lnTo>
                        <a:pt x="20" y="64"/>
                      </a:lnTo>
                      <a:close/>
                      <a:moveTo>
                        <a:pt x="2" y="32"/>
                      </a:moveTo>
                      <a:lnTo>
                        <a:pt x="18" y="54"/>
                      </a:lnTo>
                      <a:lnTo>
                        <a:pt x="18" y="8"/>
                      </a:lnTo>
                      <a:lnTo>
                        <a:pt x="2" y="32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3" name="Freeform 251"/>
                <p:cNvSpPr>
                  <a:spLocks noEditPoints="1"/>
                </p:cNvSpPr>
                <p:nvPr/>
              </p:nvSpPr>
              <p:spPr bwMode="auto">
                <a:xfrm>
                  <a:off x="5502276" y="2029735"/>
                  <a:ext cx="76200" cy="47625"/>
                </a:xfrm>
                <a:custGeom>
                  <a:avLst/>
                  <a:gdLst/>
                  <a:ahLst/>
                  <a:cxnLst>
                    <a:cxn ang="0">
                      <a:pos x="48" y="30"/>
                    </a:cxn>
                    <a:cxn ang="0">
                      <a:pos x="0" y="30"/>
                    </a:cxn>
                    <a:cxn ang="0">
                      <a:pos x="48" y="0"/>
                    </a:cxn>
                    <a:cxn ang="0">
                      <a:pos x="48" y="30"/>
                    </a:cxn>
                    <a:cxn ang="0">
                      <a:pos x="8" y="28"/>
                    </a:cxn>
                    <a:cxn ang="0">
                      <a:pos x="46" y="28"/>
                    </a:cxn>
                    <a:cxn ang="0">
                      <a:pos x="46" y="4"/>
                    </a:cxn>
                    <a:cxn ang="0">
                      <a:pos x="8" y="28"/>
                    </a:cxn>
                  </a:cxnLst>
                  <a:rect l="0" t="0" r="r" b="b"/>
                  <a:pathLst>
                    <a:path w="48" h="30">
                      <a:moveTo>
                        <a:pt x="48" y="30"/>
                      </a:moveTo>
                      <a:lnTo>
                        <a:pt x="0" y="30"/>
                      </a:lnTo>
                      <a:lnTo>
                        <a:pt x="48" y="0"/>
                      </a:lnTo>
                      <a:lnTo>
                        <a:pt x="48" y="30"/>
                      </a:lnTo>
                      <a:close/>
                      <a:moveTo>
                        <a:pt x="8" y="28"/>
                      </a:moveTo>
                      <a:lnTo>
                        <a:pt x="46" y="28"/>
                      </a:lnTo>
                      <a:lnTo>
                        <a:pt x="46" y="4"/>
                      </a:lnTo>
                      <a:lnTo>
                        <a:pt x="8" y="28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4" name="Freeform 252"/>
                <p:cNvSpPr>
                  <a:spLocks noEditPoints="1"/>
                </p:cNvSpPr>
                <p:nvPr/>
              </p:nvSpPr>
              <p:spPr bwMode="auto">
                <a:xfrm>
                  <a:off x="5556251" y="1978935"/>
                  <a:ext cx="92075" cy="50800"/>
                </a:xfrm>
                <a:custGeom>
                  <a:avLst/>
                  <a:gdLst/>
                  <a:ahLst/>
                  <a:cxnLst>
                    <a:cxn ang="0">
                      <a:pos x="58" y="32"/>
                    </a:cxn>
                    <a:cxn ang="0">
                      <a:pos x="0" y="14"/>
                    </a:cxn>
                    <a:cxn ang="0">
                      <a:pos x="6" y="0"/>
                    </a:cxn>
                    <a:cxn ang="0">
                      <a:pos x="58" y="32"/>
                    </a:cxn>
                    <a:cxn ang="0">
                      <a:pos x="4" y="14"/>
                    </a:cxn>
                    <a:cxn ang="0">
                      <a:pos x="40" y="24"/>
                    </a:cxn>
                    <a:cxn ang="0">
                      <a:pos x="8" y="4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58" h="32">
                      <a:moveTo>
                        <a:pt x="58" y="32"/>
                      </a:moveTo>
                      <a:lnTo>
                        <a:pt x="0" y="14"/>
                      </a:lnTo>
                      <a:lnTo>
                        <a:pt x="6" y="0"/>
                      </a:lnTo>
                      <a:lnTo>
                        <a:pt x="58" y="32"/>
                      </a:lnTo>
                      <a:close/>
                      <a:moveTo>
                        <a:pt x="4" y="14"/>
                      </a:moveTo>
                      <a:lnTo>
                        <a:pt x="40" y="24"/>
                      </a:lnTo>
                      <a:lnTo>
                        <a:pt x="8" y="4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5" name="Freeform 253"/>
                <p:cNvSpPr>
                  <a:spLocks noEditPoints="1"/>
                </p:cNvSpPr>
                <p:nvPr/>
              </p:nvSpPr>
              <p:spPr bwMode="auto">
                <a:xfrm>
                  <a:off x="5591176" y="2029735"/>
                  <a:ext cx="112713" cy="50800"/>
                </a:xfrm>
                <a:custGeom>
                  <a:avLst/>
                  <a:gdLst/>
                  <a:ahLst/>
                  <a:cxnLst>
                    <a:cxn ang="0">
                      <a:pos x="71" y="32"/>
                    </a:cxn>
                    <a:cxn ang="0">
                      <a:pos x="0" y="32"/>
                    </a:cxn>
                    <a:cxn ang="0">
                      <a:pos x="0" y="30"/>
                    </a:cxn>
                    <a:cxn ang="0">
                      <a:pos x="0" y="30"/>
                    </a:cxn>
                    <a:cxn ang="0">
                      <a:pos x="0" y="0"/>
                    </a:cxn>
                    <a:cxn ang="0">
                      <a:pos x="71" y="22"/>
                    </a:cxn>
                    <a:cxn ang="0">
                      <a:pos x="71" y="32"/>
                    </a:cxn>
                    <a:cxn ang="0">
                      <a:pos x="4" y="30"/>
                    </a:cxn>
                    <a:cxn ang="0">
                      <a:pos x="69" y="30"/>
                    </a:cxn>
                    <a:cxn ang="0">
                      <a:pos x="69" y="24"/>
                    </a:cxn>
                    <a:cxn ang="0">
                      <a:pos x="2" y="4"/>
                    </a:cxn>
                    <a:cxn ang="0">
                      <a:pos x="2" y="28"/>
                    </a:cxn>
                    <a:cxn ang="0">
                      <a:pos x="4" y="28"/>
                    </a:cxn>
                    <a:cxn ang="0">
                      <a:pos x="4" y="30"/>
                    </a:cxn>
                  </a:cxnLst>
                  <a:rect l="0" t="0" r="r" b="b"/>
                  <a:pathLst>
                    <a:path w="71" h="32">
                      <a:moveTo>
                        <a:pt x="71" y="32"/>
                      </a:move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0"/>
                      </a:lnTo>
                      <a:lnTo>
                        <a:pt x="71" y="22"/>
                      </a:lnTo>
                      <a:lnTo>
                        <a:pt x="71" y="32"/>
                      </a:lnTo>
                      <a:close/>
                      <a:moveTo>
                        <a:pt x="4" y="30"/>
                      </a:moveTo>
                      <a:lnTo>
                        <a:pt x="69" y="30"/>
                      </a:lnTo>
                      <a:lnTo>
                        <a:pt x="69" y="24"/>
                      </a:lnTo>
                      <a:lnTo>
                        <a:pt x="2" y="4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4" y="30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6" name="Freeform 254"/>
                <p:cNvSpPr>
                  <a:spLocks noEditPoints="1"/>
                </p:cNvSpPr>
                <p:nvPr/>
              </p:nvSpPr>
              <p:spPr bwMode="auto">
                <a:xfrm>
                  <a:off x="5267326" y="2023385"/>
                  <a:ext cx="219075" cy="57150"/>
                </a:xfrm>
                <a:custGeom>
                  <a:avLst/>
                  <a:gdLst/>
                  <a:ahLst/>
                  <a:cxnLst>
                    <a:cxn ang="0">
                      <a:pos x="138" y="36"/>
                    </a:cxn>
                    <a:cxn ang="0">
                      <a:pos x="0" y="36"/>
                    </a:cxn>
                    <a:cxn ang="0">
                      <a:pos x="0" y="26"/>
                    </a:cxn>
                    <a:cxn ang="0">
                      <a:pos x="0" y="26"/>
                    </a:cxn>
                    <a:cxn ang="0">
                      <a:pos x="138" y="0"/>
                    </a:cxn>
                    <a:cxn ang="0">
                      <a:pos x="138" y="34"/>
                    </a:cxn>
                    <a:cxn ang="0">
                      <a:pos x="138" y="34"/>
                    </a:cxn>
                    <a:cxn ang="0">
                      <a:pos x="138" y="36"/>
                    </a:cxn>
                    <a:cxn ang="0">
                      <a:pos x="2" y="34"/>
                    </a:cxn>
                    <a:cxn ang="0">
                      <a:pos x="136" y="34"/>
                    </a:cxn>
                    <a:cxn ang="0">
                      <a:pos x="136" y="32"/>
                    </a:cxn>
                    <a:cxn ang="0">
                      <a:pos x="136" y="32"/>
                    </a:cxn>
                    <a:cxn ang="0">
                      <a:pos x="136" y="4"/>
                    </a:cxn>
                    <a:cxn ang="0">
                      <a:pos x="2" y="28"/>
                    </a:cxn>
                    <a:cxn ang="0">
                      <a:pos x="2" y="34"/>
                    </a:cxn>
                  </a:cxnLst>
                  <a:rect l="0" t="0" r="r" b="b"/>
                  <a:pathLst>
                    <a:path w="138" h="36">
                      <a:moveTo>
                        <a:pt x="138" y="36"/>
                      </a:moveTo>
                      <a:lnTo>
                        <a:pt x="0" y="3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138" y="0"/>
                      </a:lnTo>
                      <a:lnTo>
                        <a:pt x="138" y="34"/>
                      </a:lnTo>
                      <a:lnTo>
                        <a:pt x="138" y="34"/>
                      </a:lnTo>
                      <a:lnTo>
                        <a:pt x="138" y="36"/>
                      </a:lnTo>
                      <a:close/>
                      <a:moveTo>
                        <a:pt x="2" y="34"/>
                      </a:moveTo>
                      <a:lnTo>
                        <a:pt x="136" y="34"/>
                      </a:lnTo>
                      <a:lnTo>
                        <a:pt x="136" y="32"/>
                      </a:lnTo>
                      <a:lnTo>
                        <a:pt x="136" y="32"/>
                      </a:lnTo>
                      <a:lnTo>
                        <a:pt x="136" y="4"/>
                      </a:lnTo>
                      <a:lnTo>
                        <a:pt x="2" y="28"/>
                      </a:lnTo>
                      <a:lnTo>
                        <a:pt x="2" y="34"/>
                      </a:lnTo>
                      <a:close/>
                    </a:path>
                  </a:pathLst>
                </a:custGeom>
                <a:solidFill>
                  <a:srgbClr val="4F91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1097" name="Группа 1096"/>
              <p:cNvGrpSpPr/>
              <p:nvPr/>
            </p:nvGrpSpPr>
            <p:grpSpPr>
              <a:xfrm>
                <a:off x="3348866" y="1472940"/>
                <a:ext cx="1130301" cy="1122363"/>
                <a:chOff x="3328988" y="1596347"/>
                <a:chExt cx="1130301" cy="1122363"/>
              </a:xfrm>
            </p:grpSpPr>
            <p:sp>
              <p:nvSpPr>
                <p:cNvPr id="1098" name="Freeform 255"/>
                <p:cNvSpPr>
                  <a:spLocks/>
                </p:cNvSpPr>
                <p:nvPr/>
              </p:nvSpPr>
              <p:spPr bwMode="auto">
                <a:xfrm>
                  <a:off x="3775076" y="1755097"/>
                  <a:ext cx="400050" cy="201612"/>
                </a:xfrm>
                <a:custGeom>
                  <a:avLst/>
                  <a:gdLst/>
                  <a:ahLst/>
                  <a:cxnLst>
                    <a:cxn ang="0">
                      <a:pos x="5" y="63"/>
                    </a:cxn>
                    <a:cxn ang="0">
                      <a:pos x="5" y="44"/>
                    </a:cxn>
                    <a:cxn ang="0">
                      <a:pos x="12" y="37"/>
                    </a:cxn>
                    <a:cxn ang="0">
                      <a:pos x="59" y="37"/>
                    </a:cxn>
                    <a:cxn ang="0">
                      <a:pos x="61" y="37"/>
                    </a:cxn>
                    <a:cxn ang="0">
                      <a:pos x="66" y="29"/>
                    </a:cxn>
                    <a:cxn ang="0">
                      <a:pos x="59" y="21"/>
                    </a:cxn>
                    <a:cxn ang="0">
                      <a:pos x="58" y="21"/>
                    </a:cxn>
                    <a:cxn ang="0">
                      <a:pos x="52" y="15"/>
                    </a:cxn>
                    <a:cxn ang="0">
                      <a:pos x="52" y="11"/>
                    </a:cxn>
                    <a:cxn ang="0">
                      <a:pos x="59" y="4"/>
                    </a:cxn>
                    <a:cxn ang="0">
                      <a:pos x="126" y="4"/>
                    </a:cxn>
                    <a:cxn ang="0">
                      <a:pos x="126" y="0"/>
                    </a:cxn>
                    <a:cxn ang="0">
                      <a:pos x="59" y="0"/>
                    </a:cxn>
                    <a:cxn ang="0">
                      <a:pos x="47" y="11"/>
                    </a:cxn>
                    <a:cxn ang="0">
                      <a:pos x="47" y="15"/>
                    </a:cxn>
                    <a:cxn ang="0">
                      <a:pos x="57" y="26"/>
                    </a:cxn>
                    <a:cxn ang="0">
                      <a:pos x="59" y="26"/>
                    </a:cxn>
                    <a:cxn ang="0">
                      <a:pos x="61" y="29"/>
                    </a:cxn>
                    <a:cxn ang="0">
                      <a:pos x="59" y="32"/>
                    </a:cxn>
                    <a:cxn ang="0">
                      <a:pos x="12" y="32"/>
                    </a:cxn>
                    <a:cxn ang="0">
                      <a:pos x="0" y="44"/>
                    </a:cxn>
                    <a:cxn ang="0">
                      <a:pos x="0" y="63"/>
                    </a:cxn>
                    <a:cxn ang="0">
                      <a:pos x="5" y="63"/>
                    </a:cxn>
                  </a:cxnLst>
                  <a:rect l="0" t="0" r="r" b="b"/>
                  <a:pathLst>
                    <a:path w="126" h="63">
                      <a:moveTo>
                        <a:pt x="5" y="63"/>
                      </a:move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0"/>
                        <a:pt x="8" y="37"/>
                        <a:pt x="12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9" y="37"/>
                        <a:pt x="60" y="37"/>
                        <a:pt x="61" y="37"/>
                      </a:cubicBezTo>
                      <a:cubicBezTo>
                        <a:pt x="64" y="36"/>
                        <a:pt x="66" y="33"/>
                        <a:pt x="66" y="29"/>
                      </a:cubicBezTo>
                      <a:cubicBezTo>
                        <a:pt x="66" y="25"/>
                        <a:pt x="63" y="21"/>
                        <a:pt x="59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5" y="21"/>
                        <a:pt x="52" y="18"/>
                        <a:pt x="52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8"/>
                        <a:pt x="55" y="4"/>
                        <a:pt x="59" y="4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6" y="0"/>
                        <a:pt x="126" y="0"/>
                        <a:pt x="126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3" y="0"/>
                        <a:pt x="47" y="5"/>
                        <a:pt x="47" y="11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20"/>
                        <a:pt x="51" y="25"/>
                        <a:pt x="57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60" y="26"/>
                        <a:pt x="61" y="28"/>
                        <a:pt x="61" y="29"/>
                      </a:cubicBezTo>
                      <a:cubicBezTo>
                        <a:pt x="61" y="31"/>
                        <a:pt x="60" y="32"/>
                        <a:pt x="59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5" y="32"/>
                        <a:pt x="0" y="38"/>
                        <a:pt x="0" y="44"/>
                      </a:cubicBezTo>
                      <a:cubicBezTo>
                        <a:pt x="0" y="63"/>
                        <a:pt x="0" y="63"/>
                        <a:pt x="0" y="63"/>
                      </a:cubicBezTo>
                      <a:lnTo>
                        <a:pt x="5" y="63"/>
                      </a:ln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9" name="Freeform 256"/>
                <p:cNvSpPr>
                  <a:spLocks/>
                </p:cNvSpPr>
                <p:nvPr/>
              </p:nvSpPr>
              <p:spPr bwMode="auto">
                <a:xfrm>
                  <a:off x="3532188" y="1997985"/>
                  <a:ext cx="201613" cy="260350"/>
                </a:xfrm>
                <a:custGeom>
                  <a:avLst/>
                  <a:gdLst/>
                  <a:ahLst/>
                  <a:cxnLst>
                    <a:cxn ang="0">
                      <a:pos x="5" y="82"/>
                    </a:cxn>
                    <a:cxn ang="0">
                      <a:pos x="5" y="48"/>
                    </a:cxn>
                    <a:cxn ang="0">
                      <a:pos x="13" y="42"/>
                    </a:cxn>
                    <a:cxn ang="0">
                      <a:pos x="16" y="41"/>
                    </a:cxn>
                    <a:cxn ang="0">
                      <a:pos x="21" y="34"/>
                    </a:cxn>
                    <a:cxn ang="0">
                      <a:pos x="21" y="26"/>
                    </a:cxn>
                    <a:cxn ang="0">
                      <a:pos x="28" y="19"/>
                    </a:cxn>
                    <a:cxn ang="0">
                      <a:pos x="32" y="19"/>
                    </a:cxn>
                    <a:cxn ang="0">
                      <a:pos x="36" y="19"/>
                    </a:cxn>
                    <a:cxn ang="0">
                      <a:pos x="41" y="17"/>
                    </a:cxn>
                    <a:cxn ang="0">
                      <a:pos x="43" y="11"/>
                    </a:cxn>
                    <a:cxn ang="0">
                      <a:pos x="50" y="5"/>
                    </a:cxn>
                    <a:cxn ang="0">
                      <a:pos x="62" y="5"/>
                    </a:cxn>
                    <a:cxn ang="0">
                      <a:pos x="62" y="4"/>
                    </a:cxn>
                    <a:cxn ang="0">
                      <a:pos x="63" y="0"/>
                    </a:cxn>
                    <a:cxn ang="0">
                      <a:pos x="50" y="0"/>
                    </a:cxn>
                    <a:cxn ang="0">
                      <a:pos x="38" y="12"/>
                    </a:cxn>
                    <a:cxn ang="0">
                      <a:pos x="38" y="13"/>
                    </a:cxn>
                    <a:cxn ang="0">
                      <a:pos x="36" y="14"/>
                    </a:cxn>
                    <a:cxn ang="0">
                      <a:pos x="28" y="14"/>
                    </a:cxn>
                    <a:cxn ang="0">
                      <a:pos x="16" y="26"/>
                    </a:cxn>
                    <a:cxn ang="0">
                      <a:pos x="16" y="35"/>
                    </a:cxn>
                    <a:cxn ang="0">
                      <a:pos x="15" y="36"/>
                    </a:cxn>
                    <a:cxn ang="0">
                      <a:pos x="12" y="37"/>
                    </a:cxn>
                    <a:cxn ang="0">
                      <a:pos x="0" y="48"/>
                    </a:cxn>
                    <a:cxn ang="0">
                      <a:pos x="0" y="82"/>
                    </a:cxn>
                    <a:cxn ang="0">
                      <a:pos x="5" y="82"/>
                    </a:cxn>
                  </a:cxnLst>
                  <a:rect l="0" t="0" r="r" b="b"/>
                  <a:pathLst>
                    <a:path w="63" h="82">
                      <a:moveTo>
                        <a:pt x="5" y="82"/>
                      </a:move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4"/>
                        <a:pt x="9" y="42"/>
                        <a:pt x="13" y="42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20" y="40"/>
                        <a:pt x="21" y="36"/>
                        <a:pt x="21" y="34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2"/>
                        <a:pt x="24" y="19"/>
                        <a:pt x="28" y="19"/>
                      </a:cubicBezTo>
                      <a:cubicBezTo>
                        <a:pt x="28" y="19"/>
                        <a:pt x="30" y="19"/>
                        <a:pt x="32" y="19"/>
                      </a:cubicBezTo>
                      <a:cubicBezTo>
                        <a:pt x="34" y="19"/>
                        <a:pt x="35" y="19"/>
                        <a:pt x="36" y="19"/>
                      </a:cubicBezTo>
                      <a:cubicBezTo>
                        <a:pt x="39" y="19"/>
                        <a:pt x="40" y="18"/>
                        <a:pt x="41" y="17"/>
                      </a:cubicBezTo>
                      <a:cubicBezTo>
                        <a:pt x="43" y="14"/>
                        <a:pt x="43" y="12"/>
                        <a:pt x="43" y="11"/>
                      </a:cubicBezTo>
                      <a:cubicBezTo>
                        <a:pt x="43" y="8"/>
                        <a:pt x="46" y="5"/>
                        <a:pt x="50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2"/>
                        <a:pt x="63" y="1"/>
                        <a:pt x="63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43" y="0"/>
                        <a:pt x="38" y="5"/>
                        <a:pt x="38" y="12"/>
                      </a:cubicBezTo>
                      <a:cubicBezTo>
                        <a:pt x="38" y="12"/>
                        <a:pt x="38" y="13"/>
                        <a:pt x="38" y="13"/>
                      </a:cubicBezTo>
                      <a:cubicBezTo>
                        <a:pt x="37" y="13"/>
                        <a:pt x="37" y="14"/>
                        <a:pt x="36" y="14"/>
                      </a:cubicBezTo>
                      <a:cubicBezTo>
                        <a:pt x="33" y="14"/>
                        <a:pt x="28" y="14"/>
                        <a:pt x="28" y="14"/>
                      </a:cubicBezTo>
                      <a:cubicBezTo>
                        <a:pt x="21" y="14"/>
                        <a:pt x="16" y="19"/>
                        <a:pt x="16" y="26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6"/>
                        <a:pt x="15" y="36"/>
                        <a:pt x="15" y="36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5" y="38"/>
                        <a:pt x="0" y="43"/>
                        <a:pt x="0" y="48"/>
                      </a:cubicBezTo>
                      <a:cubicBezTo>
                        <a:pt x="0" y="82"/>
                        <a:pt x="0" y="82"/>
                        <a:pt x="0" y="82"/>
                      </a:cubicBezTo>
                      <a:lnTo>
                        <a:pt x="5" y="82"/>
                      </a:ln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0" name="Freeform 257"/>
                <p:cNvSpPr>
                  <a:spLocks noEditPoints="1"/>
                </p:cNvSpPr>
                <p:nvPr/>
              </p:nvSpPr>
              <p:spPr bwMode="auto">
                <a:xfrm>
                  <a:off x="3705226" y="2458360"/>
                  <a:ext cx="750888" cy="260350"/>
                </a:xfrm>
                <a:custGeom>
                  <a:avLst/>
                  <a:gdLst/>
                  <a:ahLst/>
                  <a:cxnLst>
                    <a:cxn ang="0">
                      <a:pos x="225" y="0"/>
                    </a:cxn>
                    <a:cxn ang="0">
                      <a:pos x="136" y="0"/>
                    </a:cxn>
                    <a:cxn ang="0">
                      <a:pos x="124" y="12"/>
                    </a:cxn>
                    <a:cxn ang="0">
                      <a:pos x="124" y="27"/>
                    </a:cxn>
                    <a:cxn ang="0">
                      <a:pos x="119" y="32"/>
                    </a:cxn>
                    <a:cxn ang="0">
                      <a:pos x="12" y="32"/>
                    </a:cxn>
                    <a:cxn ang="0">
                      <a:pos x="0" y="44"/>
                    </a:cxn>
                    <a:cxn ang="0">
                      <a:pos x="0" y="70"/>
                    </a:cxn>
                    <a:cxn ang="0">
                      <a:pos x="12" y="82"/>
                    </a:cxn>
                    <a:cxn ang="0">
                      <a:pos x="166" y="82"/>
                    </a:cxn>
                    <a:cxn ang="0">
                      <a:pos x="177" y="70"/>
                    </a:cxn>
                    <a:cxn ang="0">
                      <a:pos x="177" y="52"/>
                    </a:cxn>
                    <a:cxn ang="0">
                      <a:pos x="183" y="47"/>
                    </a:cxn>
                    <a:cxn ang="0">
                      <a:pos x="225" y="47"/>
                    </a:cxn>
                    <a:cxn ang="0">
                      <a:pos x="236" y="35"/>
                    </a:cxn>
                    <a:cxn ang="0">
                      <a:pos x="236" y="12"/>
                    </a:cxn>
                    <a:cxn ang="0">
                      <a:pos x="225" y="0"/>
                    </a:cxn>
                    <a:cxn ang="0">
                      <a:pos x="231" y="35"/>
                    </a:cxn>
                    <a:cxn ang="0">
                      <a:pos x="225" y="42"/>
                    </a:cxn>
                    <a:cxn ang="0">
                      <a:pos x="182" y="42"/>
                    </a:cxn>
                    <a:cxn ang="0">
                      <a:pos x="173" y="49"/>
                    </a:cxn>
                    <a:cxn ang="0">
                      <a:pos x="173" y="70"/>
                    </a:cxn>
                    <a:cxn ang="0">
                      <a:pos x="166" y="77"/>
                    </a:cxn>
                    <a:cxn ang="0">
                      <a:pos x="12" y="77"/>
                    </a:cxn>
                    <a:cxn ang="0">
                      <a:pos x="5" y="70"/>
                    </a:cxn>
                    <a:cxn ang="0">
                      <a:pos x="5" y="44"/>
                    </a:cxn>
                    <a:cxn ang="0">
                      <a:pos x="12" y="37"/>
                    </a:cxn>
                    <a:cxn ang="0">
                      <a:pos x="15" y="37"/>
                    </a:cxn>
                    <a:cxn ang="0">
                      <a:pos x="119" y="37"/>
                    </a:cxn>
                    <a:cxn ang="0">
                      <a:pos x="129" y="31"/>
                    </a:cxn>
                    <a:cxn ang="0">
                      <a:pos x="129" y="12"/>
                    </a:cxn>
                    <a:cxn ang="0">
                      <a:pos x="136" y="5"/>
                    </a:cxn>
                    <a:cxn ang="0">
                      <a:pos x="225" y="5"/>
                    </a:cxn>
                    <a:cxn ang="0">
                      <a:pos x="231" y="12"/>
                    </a:cxn>
                    <a:cxn ang="0">
                      <a:pos x="231" y="35"/>
                    </a:cxn>
                  </a:cxnLst>
                  <a:rect l="0" t="0" r="r" b="b"/>
                  <a:pathLst>
                    <a:path w="236" h="82">
                      <a:moveTo>
                        <a:pt x="225" y="0"/>
                      </a:move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0" y="0"/>
                        <a:pt x="124" y="5"/>
                        <a:pt x="124" y="12"/>
                      </a:cubicBezTo>
                      <a:cubicBezTo>
                        <a:pt x="124" y="27"/>
                        <a:pt x="124" y="27"/>
                        <a:pt x="124" y="27"/>
                      </a:cubicBezTo>
                      <a:cubicBezTo>
                        <a:pt x="124" y="27"/>
                        <a:pt x="125" y="32"/>
                        <a:pt x="119" y="32"/>
                      </a:cubicBezTo>
                      <a:cubicBezTo>
                        <a:pt x="116" y="32"/>
                        <a:pt x="12" y="32"/>
                        <a:pt x="12" y="32"/>
                      </a:cubicBezTo>
                      <a:cubicBezTo>
                        <a:pt x="5" y="32"/>
                        <a:pt x="0" y="38"/>
                        <a:pt x="0" y="44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6"/>
                        <a:pt x="5" y="82"/>
                        <a:pt x="12" y="82"/>
                      </a:cubicBezTo>
                      <a:cubicBezTo>
                        <a:pt x="166" y="82"/>
                        <a:pt x="166" y="82"/>
                        <a:pt x="166" y="82"/>
                      </a:cubicBezTo>
                      <a:cubicBezTo>
                        <a:pt x="172" y="82"/>
                        <a:pt x="177" y="76"/>
                        <a:pt x="177" y="70"/>
                      </a:cubicBezTo>
                      <a:cubicBezTo>
                        <a:pt x="177" y="52"/>
                        <a:pt x="177" y="52"/>
                        <a:pt x="177" y="52"/>
                      </a:cubicBezTo>
                      <a:cubicBezTo>
                        <a:pt x="177" y="52"/>
                        <a:pt x="178" y="47"/>
                        <a:pt x="183" y="47"/>
                      </a:cubicBezTo>
                      <a:cubicBezTo>
                        <a:pt x="202" y="47"/>
                        <a:pt x="225" y="47"/>
                        <a:pt x="225" y="47"/>
                      </a:cubicBezTo>
                      <a:cubicBezTo>
                        <a:pt x="231" y="47"/>
                        <a:pt x="236" y="42"/>
                        <a:pt x="236" y="35"/>
                      </a:cubicBezTo>
                      <a:cubicBezTo>
                        <a:pt x="236" y="12"/>
                        <a:pt x="236" y="12"/>
                        <a:pt x="236" y="12"/>
                      </a:cubicBezTo>
                      <a:cubicBezTo>
                        <a:pt x="236" y="5"/>
                        <a:pt x="231" y="0"/>
                        <a:pt x="225" y="0"/>
                      </a:cubicBezTo>
                      <a:close/>
                      <a:moveTo>
                        <a:pt x="231" y="35"/>
                      </a:moveTo>
                      <a:cubicBezTo>
                        <a:pt x="231" y="39"/>
                        <a:pt x="228" y="42"/>
                        <a:pt x="225" y="42"/>
                      </a:cubicBezTo>
                      <a:cubicBezTo>
                        <a:pt x="225" y="42"/>
                        <a:pt x="190" y="42"/>
                        <a:pt x="182" y="42"/>
                      </a:cubicBezTo>
                      <a:cubicBezTo>
                        <a:pt x="173" y="42"/>
                        <a:pt x="173" y="49"/>
                        <a:pt x="173" y="49"/>
                      </a:cubicBezTo>
                      <a:cubicBezTo>
                        <a:pt x="173" y="70"/>
                        <a:pt x="173" y="70"/>
                        <a:pt x="173" y="70"/>
                      </a:cubicBezTo>
                      <a:cubicBezTo>
                        <a:pt x="173" y="74"/>
                        <a:pt x="169" y="77"/>
                        <a:pt x="166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8" y="77"/>
                        <a:pt x="5" y="74"/>
                        <a:pt x="5" y="70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0"/>
                        <a:pt x="8" y="37"/>
                        <a:pt x="12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5" y="37"/>
                        <a:pt x="106" y="37"/>
                        <a:pt x="119" y="37"/>
                      </a:cubicBezTo>
                      <a:cubicBezTo>
                        <a:pt x="129" y="38"/>
                        <a:pt x="129" y="31"/>
                        <a:pt x="129" y="31"/>
                      </a:cubicBezTo>
                      <a:cubicBezTo>
                        <a:pt x="129" y="12"/>
                        <a:pt x="129" y="12"/>
                        <a:pt x="129" y="12"/>
                      </a:cubicBezTo>
                      <a:cubicBezTo>
                        <a:pt x="129" y="8"/>
                        <a:pt x="132" y="5"/>
                        <a:pt x="136" y="5"/>
                      </a:cubicBezTo>
                      <a:cubicBezTo>
                        <a:pt x="225" y="5"/>
                        <a:pt x="225" y="5"/>
                        <a:pt x="225" y="5"/>
                      </a:cubicBezTo>
                      <a:cubicBezTo>
                        <a:pt x="228" y="5"/>
                        <a:pt x="231" y="8"/>
                        <a:pt x="231" y="12"/>
                      </a:cubicBezTo>
                      <a:lnTo>
                        <a:pt x="231" y="35"/>
                      </a:ln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1" name="Oval 258"/>
                <p:cNvSpPr>
                  <a:spLocks noChangeArrowheads="1"/>
                </p:cNvSpPr>
                <p:nvPr/>
              </p:nvSpPr>
              <p:spPr bwMode="auto">
                <a:xfrm>
                  <a:off x="3851276" y="1840822"/>
                  <a:ext cx="50800" cy="47625"/>
                </a:xfrm>
                <a:prstGeom prst="ellipse">
                  <a:avLst/>
                </a:pr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2" name="Oval 259"/>
                <p:cNvSpPr>
                  <a:spLocks noChangeArrowheads="1"/>
                </p:cNvSpPr>
                <p:nvPr/>
              </p:nvSpPr>
              <p:spPr bwMode="auto">
                <a:xfrm>
                  <a:off x="4064001" y="2026560"/>
                  <a:ext cx="50800" cy="50800"/>
                </a:xfrm>
                <a:prstGeom prst="ellipse">
                  <a:avLst/>
                </a:pr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3" name="Oval 260"/>
                <p:cNvSpPr>
                  <a:spLocks noChangeArrowheads="1"/>
                </p:cNvSpPr>
                <p:nvPr/>
              </p:nvSpPr>
              <p:spPr bwMode="auto">
                <a:xfrm>
                  <a:off x="3594101" y="2236110"/>
                  <a:ext cx="50800" cy="50800"/>
                </a:xfrm>
                <a:prstGeom prst="ellipse">
                  <a:avLst/>
                </a:pr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4" name="Freeform 261"/>
                <p:cNvSpPr>
                  <a:spLocks/>
                </p:cNvSpPr>
                <p:nvPr/>
              </p:nvSpPr>
              <p:spPr bwMode="auto">
                <a:xfrm>
                  <a:off x="4229101" y="2337710"/>
                  <a:ext cx="71438" cy="28575"/>
                </a:xfrm>
                <a:custGeom>
                  <a:avLst/>
                  <a:gdLst/>
                  <a:ahLst/>
                  <a:cxnLst>
                    <a:cxn ang="0">
                      <a:pos x="22" y="6"/>
                    </a:cxn>
                    <a:cxn ang="0">
                      <a:pos x="20" y="9"/>
                    </a:cxn>
                    <a:cxn ang="0">
                      <a:pos x="3" y="9"/>
                    </a:cxn>
                    <a:cxn ang="0">
                      <a:pos x="0" y="6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20" y="0"/>
                    </a:cxn>
                    <a:cxn ang="0">
                      <a:pos x="22" y="3"/>
                    </a:cxn>
                    <a:cxn ang="0">
                      <a:pos x="22" y="6"/>
                    </a:cxn>
                  </a:cxnLst>
                  <a:rect l="0" t="0" r="r" b="b"/>
                  <a:pathLst>
                    <a:path w="22" h="9">
                      <a:moveTo>
                        <a:pt x="22" y="6"/>
                      </a:moveTo>
                      <a:cubicBezTo>
                        <a:pt x="22" y="8"/>
                        <a:pt x="21" y="9"/>
                        <a:pt x="20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1" y="9"/>
                        <a:pt x="0" y="8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1" y="0"/>
                        <a:pt x="22" y="1"/>
                        <a:pt x="22" y="3"/>
                      </a:cubicBez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5" name="Freeform 262"/>
                <p:cNvSpPr>
                  <a:spLocks/>
                </p:cNvSpPr>
                <p:nvPr/>
              </p:nvSpPr>
              <p:spPr bwMode="auto">
                <a:xfrm>
                  <a:off x="3863976" y="2432960"/>
                  <a:ext cx="92075" cy="136525"/>
                </a:xfrm>
                <a:custGeom>
                  <a:avLst/>
                  <a:gdLst/>
                  <a:ahLst/>
                  <a:cxnLst>
                    <a:cxn ang="0">
                      <a:pos x="5" y="43"/>
                    </a:cxn>
                    <a:cxn ang="0">
                      <a:pos x="0" y="43"/>
                    </a:cxn>
                    <a:cxn ang="0">
                      <a:pos x="0" y="11"/>
                    </a:cxn>
                    <a:cxn ang="0">
                      <a:pos x="10" y="0"/>
                    </a:cxn>
                    <a:cxn ang="0">
                      <a:pos x="29" y="0"/>
                    </a:cxn>
                    <a:cxn ang="0">
                      <a:pos x="29" y="5"/>
                    </a:cxn>
                    <a:cxn ang="0">
                      <a:pos x="11" y="5"/>
                    </a:cxn>
                    <a:cxn ang="0">
                      <a:pos x="5" y="11"/>
                    </a:cxn>
                    <a:cxn ang="0">
                      <a:pos x="5" y="43"/>
                    </a:cxn>
                  </a:cxnLst>
                  <a:rect l="0" t="0" r="r" b="b"/>
                  <a:pathLst>
                    <a:path w="29" h="43">
                      <a:moveTo>
                        <a:pt x="5" y="43"/>
                      </a:move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7"/>
                        <a:pt x="3" y="1"/>
                        <a:pt x="10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5" y="5"/>
                        <a:pt x="5" y="11"/>
                        <a:pt x="5" y="11"/>
                      </a:cubicBez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6" name="Oval 263"/>
                <p:cNvSpPr>
                  <a:spLocks noChangeArrowheads="1"/>
                </p:cNvSpPr>
                <p:nvPr/>
              </p:nvSpPr>
              <p:spPr bwMode="auto">
                <a:xfrm>
                  <a:off x="3937001" y="2420260"/>
                  <a:ext cx="50800" cy="50800"/>
                </a:xfrm>
                <a:prstGeom prst="ellipse">
                  <a:avLst/>
                </a:pr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7" name="Freeform 264"/>
                <p:cNvSpPr>
                  <a:spLocks/>
                </p:cNvSpPr>
                <p:nvPr/>
              </p:nvSpPr>
              <p:spPr bwMode="auto">
                <a:xfrm>
                  <a:off x="3328988" y="2391685"/>
                  <a:ext cx="385763" cy="219075"/>
                </a:xfrm>
                <a:custGeom>
                  <a:avLst/>
                  <a:gdLst/>
                  <a:ahLst/>
                  <a:cxnLst>
                    <a:cxn ang="0">
                      <a:pos x="118" y="39"/>
                    </a:cxn>
                    <a:cxn ang="0">
                      <a:pos x="116" y="39"/>
                    </a:cxn>
                    <a:cxn ang="0">
                      <a:pos x="106" y="39"/>
                    </a:cxn>
                    <a:cxn ang="0">
                      <a:pos x="100" y="32"/>
                    </a:cxn>
                    <a:cxn ang="0">
                      <a:pos x="100" y="32"/>
                    </a:cxn>
                    <a:cxn ang="0">
                      <a:pos x="100" y="31"/>
                    </a:cxn>
                    <a:cxn ang="0">
                      <a:pos x="100" y="24"/>
                    </a:cxn>
                    <a:cxn ang="0">
                      <a:pos x="100" y="24"/>
                    </a:cxn>
                    <a:cxn ang="0">
                      <a:pos x="95" y="24"/>
                    </a:cxn>
                    <a:cxn ang="0">
                      <a:pos x="95" y="24"/>
                    </a:cxn>
                    <a:cxn ang="0">
                      <a:pos x="95" y="31"/>
                    </a:cxn>
                    <a:cxn ang="0">
                      <a:pos x="95" y="32"/>
                    </a:cxn>
                    <a:cxn ang="0">
                      <a:pos x="95" y="32"/>
                    </a:cxn>
                    <a:cxn ang="0">
                      <a:pos x="106" y="44"/>
                    </a:cxn>
                    <a:cxn ang="0">
                      <a:pos x="115" y="44"/>
                    </a:cxn>
                    <a:cxn ang="0">
                      <a:pos x="116" y="44"/>
                    </a:cxn>
                    <a:cxn ang="0">
                      <a:pos x="115" y="45"/>
                    </a:cxn>
                    <a:cxn ang="0">
                      <a:pos x="51" y="45"/>
                    </a:cxn>
                    <a:cxn ang="0">
                      <a:pos x="48" y="41"/>
                    </a:cxn>
                    <a:cxn ang="0">
                      <a:pos x="48" y="12"/>
                    </a:cxn>
                    <a:cxn ang="0">
                      <a:pos x="36" y="0"/>
                    </a:cxn>
                    <a:cxn ang="0">
                      <a:pos x="32" y="0"/>
                    </a:cxn>
                    <a:cxn ang="0">
                      <a:pos x="21" y="12"/>
                    </a:cxn>
                    <a:cxn ang="0">
                      <a:pos x="21" y="41"/>
                    </a:cxn>
                    <a:cxn ang="0">
                      <a:pos x="17" y="45"/>
                    </a:cxn>
                    <a:cxn ang="0">
                      <a:pos x="19" y="45"/>
                    </a:cxn>
                    <a:cxn ang="0">
                      <a:pos x="19" y="45"/>
                    </a:cxn>
                    <a:cxn ang="0">
                      <a:pos x="12" y="45"/>
                    </a:cxn>
                    <a:cxn ang="0">
                      <a:pos x="0" y="57"/>
                    </a:cxn>
                    <a:cxn ang="0">
                      <a:pos x="12" y="69"/>
                    </a:cxn>
                    <a:cxn ang="0">
                      <a:pos x="86" y="69"/>
                    </a:cxn>
                    <a:cxn ang="0">
                      <a:pos x="86" y="64"/>
                    </a:cxn>
                    <a:cxn ang="0">
                      <a:pos x="12" y="64"/>
                    </a:cxn>
                    <a:cxn ang="0">
                      <a:pos x="5" y="57"/>
                    </a:cxn>
                    <a:cxn ang="0">
                      <a:pos x="12" y="50"/>
                    </a:cxn>
                    <a:cxn ang="0">
                      <a:pos x="18" y="50"/>
                    </a:cxn>
                    <a:cxn ang="0">
                      <a:pos x="18" y="50"/>
                    </a:cxn>
                    <a:cxn ang="0">
                      <a:pos x="25" y="43"/>
                    </a:cxn>
                    <a:cxn ang="0">
                      <a:pos x="25" y="41"/>
                    </a:cxn>
                    <a:cxn ang="0">
                      <a:pos x="25" y="12"/>
                    </a:cxn>
                    <a:cxn ang="0">
                      <a:pos x="32" y="5"/>
                    </a:cxn>
                    <a:cxn ang="0">
                      <a:pos x="36" y="5"/>
                    </a:cxn>
                    <a:cxn ang="0">
                      <a:pos x="43" y="12"/>
                    </a:cxn>
                    <a:cxn ang="0">
                      <a:pos x="43" y="41"/>
                    </a:cxn>
                    <a:cxn ang="0">
                      <a:pos x="44" y="45"/>
                    </a:cxn>
                    <a:cxn ang="0">
                      <a:pos x="51" y="50"/>
                    </a:cxn>
                    <a:cxn ang="0">
                      <a:pos x="54" y="50"/>
                    </a:cxn>
                    <a:cxn ang="0">
                      <a:pos x="115" y="50"/>
                    </a:cxn>
                    <a:cxn ang="0">
                      <a:pos x="121" y="44"/>
                    </a:cxn>
                    <a:cxn ang="0">
                      <a:pos x="118" y="39"/>
                    </a:cxn>
                  </a:cxnLst>
                  <a:rect l="0" t="0" r="r" b="b"/>
                  <a:pathLst>
                    <a:path w="121" h="69">
                      <a:moveTo>
                        <a:pt x="118" y="39"/>
                      </a:move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06" y="39"/>
                        <a:pt x="106" y="39"/>
                        <a:pt x="106" y="39"/>
                      </a:cubicBezTo>
                      <a:cubicBezTo>
                        <a:pt x="103" y="39"/>
                        <a:pt x="100" y="36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1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5" y="31"/>
                        <a:pt x="95" y="32"/>
                        <a:pt x="95" y="32"/>
                      </a:cubicBezTo>
                      <a:cubicBezTo>
                        <a:pt x="95" y="32"/>
                        <a:pt x="95" y="32"/>
                        <a:pt x="95" y="32"/>
                      </a:cubicBezTo>
                      <a:cubicBezTo>
                        <a:pt x="95" y="38"/>
                        <a:pt x="100" y="44"/>
                        <a:pt x="106" y="44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5"/>
                        <a:pt x="116" y="45"/>
                        <a:pt x="115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48" y="44"/>
                        <a:pt x="48" y="41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6"/>
                        <a:pt x="42" y="0"/>
                        <a:pt x="36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6" y="0"/>
                        <a:pt x="21" y="6"/>
                        <a:pt x="21" y="12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0" y="44"/>
                        <a:pt x="18" y="45"/>
                        <a:pt x="17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5" y="45"/>
                        <a:pt x="0" y="50"/>
                        <a:pt x="0" y="57"/>
                      </a:cubicBezTo>
                      <a:cubicBezTo>
                        <a:pt x="0" y="63"/>
                        <a:pt x="5" y="69"/>
                        <a:pt x="12" y="69"/>
                      </a:cubicBezTo>
                      <a:cubicBezTo>
                        <a:pt x="86" y="69"/>
                        <a:pt x="86" y="69"/>
                        <a:pt x="86" y="69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8" y="64"/>
                        <a:pt x="5" y="61"/>
                        <a:pt x="5" y="57"/>
                      </a:cubicBezTo>
                      <a:cubicBezTo>
                        <a:pt x="5" y="53"/>
                        <a:pt x="8" y="50"/>
                        <a:pt x="12" y="50"/>
                      </a:cubicBezTo>
                      <a:cubicBezTo>
                        <a:pt x="18" y="50"/>
                        <a:pt x="18" y="50"/>
                        <a:pt x="18" y="50"/>
                      </a:cubicBezTo>
                      <a:cubicBezTo>
                        <a:pt x="18" y="50"/>
                        <a:pt x="18" y="50"/>
                        <a:pt x="18" y="50"/>
                      </a:cubicBezTo>
                      <a:cubicBezTo>
                        <a:pt x="18" y="50"/>
                        <a:pt x="24" y="48"/>
                        <a:pt x="25" y="43"/>
                      </a:cubicBezTo>
                      <a:cubicBezTo>
                        <a:pt x="25" y="43"/>
                        <a:pt x="25" y="41"/>
                        <a:pt x="25" y="41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8"/>
                        <a:pt x="29" y="5"/>
                        <a:pt x="32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40" y="5"/>
                        <a:pt x="43" y="8"/>
                        <a:pt x="43" y="12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3"/>
                        <a:pt x="44" y="45"/>
                      </a:cubicBezTo>
                      <a:cubicBezTo>
                        <a:pt x="44" y="45"/>
                        <a:pt x="45" y="49"/>
                        <a:pt x="51" y="50"/>
                      </a:cubicBezTo>
                      <a:cubicBezTo>
                        <a:pt x="52" y="50"/>
                        <a:pt x="54" y="50"/>
                        <a:pt x="54" y="50"/>
                      </a:cubicBezTo>
                      <a:cubicBezTo>
                        <a:pt x="115" y="50"/>
                        <a:pt x="115" y="50"/>
                        <a:pt x="115" y="50"/>
                      </a:cubicBezTo>
                      <a:cubicBezTo>
                        <a:pt x="119" y="50"/>
                        <a:pt x="121" y="47"/>
                        <a:pt x="121" y="44"/>
                      </a:cubicBezTo>
                      <a:cubicBezTo>
                        <a:pt x="121" y="42"/>
                        <a:pt x="120" y="40"/>
                        <a:pt x="118" y="39"/>
                      </a:cubicBez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8" name="Freeform 265"/>
                <p:cNvSpPr>
                  <a:spLocks/>
                </p:cNvSpPr>
                <p:nvPr/>
              </p:nvSpPr>
              <p:spPr bwMode="auto">
                <a:xfrm>
                  <a:off x="3430588" y="2594885"/>
                  <a:ext cx="284163" cy="1587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89" y="5"/>
                    </a:cxn>
                    <a:cxn ang="0">
                      <a:pos x="89" y="4"/>
                    </a:cxn>
                    <a:cxn ang="0">
                      <a:pos x="89" y="0"/>
                    </a:cxn>
                    <a:cxn ang="0">
                      <a:pos x="0" y="0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89" h="5">
                      <a:moveTo>
                        <a:pt x="0" y="5"/>
                      </a:moveTo>
                      <a:cubicBezTo>
                        <a:pt x="89" y="5"/>
                        <a:pt x="89" y="5"/>
                        <a:pt x="89" y="5"/>
                      </a:cubicBezTo>
                      <a:cubicBezTo>
                        <a:pt x="89" y="5"/>
                        <a:pt x="89" y="4"/>
                        <a:pt x="89" y="4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09" name="Freeform 266"/>
                <p:cNvSpPr>
                  <a:spLocks/>
                </p:cNvSpPr>
                <p:nvPr/>
              </p:nvSpPr>
              <p:spPr bwMode="auto">
                <a:xfrm>
                  <a:off x="3746501" y="2512335"/>
                  <a:ext cx="681038" cy="117475"/>
                </a:xfrm>
                <a:custGeom>
                  <a:avLst/>
                  <a:gdLst/>
                  <a:ahLst/>
                  <a:cxnLst>
                    <a:cxn ang="0">
                      <a:pos x="212" y="0"/>
                    </a:cxn>
                    <a:cxn ang="0">
                      <a:pos x="212" y="0"/>
                    </a:cxn>
                    <a:cxn ang="0">
                      <a:pos x="138" y="0"/>
                    </a:cxn>
                    <a:cxn ang="0">
                      <a:pos x="122" y="16"/>
                    </a:cxn>
                    <a:cxn ang="0">
                      <a:pos x="122" y="24"/>
                    </a:cxn>
                    <a:cxn ang="0">
                      <a:pos x="120" y="28"/>
                    </a:cxn>
                    <a:cxn ang="0">
                      <a:pos x="109" y="32"/>
                    </a:cxn>
                    <a:cxn ang="0">
                      <a:pos x="7" y="32"/>
                    </a:cxn>
                    <a:cxn ang="0">
                      <a:pos x="7" y="32"/>
                    </a:cxn>
                    <a:cxn ang="0">
                      <a:pos x="4" y="32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35"/>
                    </a:cxn>
                    <a:cxn ang="0">
                      <a:pos x="2" y="37"/>
                    </a:cxn>
                    <a:cxn ang="0">
                      <a:pos x="2" y="37"/>
                    </a:cxn>
                    <a:cxn ang="0">
                      <a:pos x="2" y="37"/>
                    </a:cxn>
                    <a:cxn ang="0">
                      <a:pos x="2" y="37"/>
                    </a:cxn>
                    <a:cxn ang="0">
                      <a:pos x="2" y="37"/>
                    </a:cxn>
                    <a:cxn ang="0">
                      <a:pos x="4" y="37"/>
                    </a:cxn>
                    <a:cxn ang="0">
                      <a:pos x="109" y="37"/>
                    </a:cxn>
                    <a:cxn ang="0">
                      <a:pos x="124" y="32"/>
                    </a:cxn>
                    <a:cxn ang="0">
                      <a:pos x="127" y="24"/>
                    </a:cxn>
                    <a:cxn ang="0">
                      <a:pos x="127" y="24"/>
                    </a:cxn>
                    <a:cxn ang="0">
                      <a:pos x="127" y="23"/>
                    </a:cxn>
                    <a:cxn ang="0">
                      <a:pos x="127" y="16"/>
                    </a:cxn>
                    <a:cxn ang="0">
                      <a:pos x="138" y="5"/>
                    </a:cxn>
                    <a:cxn ang="0">
                      <a:pos x="212" y="4"/>
                    </a:cxn>
                    <a:cxn ang="0">
                      <a:pos x="214" y="2"/>
                    </a:cxn>
                    <a:cxn ang="0">
                      <a:pos x="212" y="0"/>
                    </a:cxn>
                  </a:cxnLst>
                  <a:rect l="0" t="0" r="r" b="b"/>
                  <a:pathLst>
                    <a:path w="214" h="37">
                      <a:moveTo>
                        <a:pt x="212" y="0"/>
                      </a:moveTo>
                      <a:cubicBezTo>
                        <a:pt x="212" y="0"/>
                        <a:pt x="212" y="0"/>
                        <a:pt x="212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3" y="0"/>
                        <a:pt x="122" y="4"/>
                        <a:pt x="122" y="16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5"/>
                        <a:pt x="122" y="27"/>
                        <a:pt x="120" y="28"/>
                      </a:cubicBezTo>
                      <a:cubicBezTo>
                        <a:pt x="118" y="31"/>
                        <a:pt x="114" y="32"/>
                        <a:pt x="109" y="32"/>
                      </a:cubicBezTo>
                      <a:cubicBezTo>
                        <a:pt x="94" y="32"/>
                        <a:pt x="26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1" y="32"/>
                        <a:pt x="0" y="33"/>
                        <a:pt x="0" y="35"/>
                      </a:cubicBezTo>
                      <a:cubicBezTo>
                        <a:pt x="0" y="36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15" y="37"/>
                        <a:pt x="93" y="37"/>
                        <a:pt x="109" y="37"/>
                      </a:cubicBezTo>
                      <a:cubicBezTo>
                        <a:pt x="115" y="37"/>
                        <a:pt x="121" y="35"/>
                        <a:pt x="124" y="32"/>
                      </a:cubicBezTo>
                      <a:cubicBezTo>
                        <a:pt x="126" y="29"/>
                        <a:pt x="127" y="26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7" y="16"/>
                        <a:pt x="127" y="16"/>
                        <a:pt x="127" y="16"/>
                      </a:cubicBezTo>
                      <a:cubicBezTo>
                        <a:pt x="127" y="5"/>
                        <a:pt x="137" y="5"/>
                        <a:pt x="138" y="5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3" y="4"/>
                        <a:pt x="214" y="3"/>
                        <a:pt x="214" y="2"/>
                      </a:cubicBezTo>
                      <a:cubicBezTo>
                        <a:pt x="214" y="1"/>
                        <a:pt x="213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0" name="Freeform 267"/>
                <p:cNvSpPr>
                  <a:spLocks/>
                </p:cNvSpPr>
                <p:nvPr/>
              </p:nvSpPr>
              <p:spPr bwMode="auto">
                <a:xfrm>
                  <a:off x="3746501" y="2559960"/>
                  <a:ext cx="677863" cy="111125"/>
                </a:xfrm>
                <a:custGeom>
                  <a:avLst/>
                  <a:gdLst/>
                  <a:ahLst/>
                  <a:cxnLst>
                    <a:cxn ang="0">
                      <a:pos x="211" y="0"/>
                    </a:cxn>
                    <a:cxn ang="0">
                      <a:pos x="152" y="0"/>
                    </a:cxn>
                    <a:cxn ang="0">
                      <a:pos x="141" y="4"/>
                    </a:cxn>
                    <a:cxn ang="0">
                      <a:pos x="137" y="15"/>
                    </a:cxn>
                    <a:cxn ang="0">
                      <a:pos x="137" y="22"/>
                    </a:cxn>
                    <a:cxn ang="0">
                      <a:pos x="135" y="26"/>
                    </a:cxn>
                    <a:cxn ang="0">
                      <a:pos x="123" y="30"/>
                    </a:cxn>
                    <a:cxn ang="0">
                      <a:pos x="7" y="30"/>
                    </a:cxn>
                    <a:cxn ang="0">
                      <a:pos x="7" y="30"/>
                    </a:cxn>
                    <a:cxn ang="0">
                      <a:pos x="5" y="30"/>
                    </a:cxn>
                    <a:cxn ang="0">
                      <a:pos x="2" y="30"/>
                    </a:cxn>
                    <a:cxn ang="0">
                      <a:pos x="2" y="30"/>
                    </a:cxn>
                    <a:cxn ang="0">
                      <a:pos x="2" y="30"/>
                    </a:cxn>
                    <a:cxn ang="0">
                      <a:pos x="0" y="32"/>
                    </a:cxn>
                    <a:cxn ang="0">
                      <a:pos x="2" y="34"/>
                    </a:cxn>
                    <a:cxn ang="0">
                      <a:pos x="2" y="34"/>
                    </a:cxn>
                    <a:cxn ang="0">
                      <a:pos x="5" y="34"/>
                    </a:cxn>
                    <a:cxn ang="0">
                      <a:pos x="121" y="35"/>
                    </a:cxn>
                    <a:cxn ang="0">
                      <a:pos x="123" y="35"/>
                    </a:cxn>
                    <a:cxn ang="0">
                      <a:pos x="139" y="29"/>
                    </a:cxn>
                    <a:cxn ang="0">
                      <a:pos x="142" y="22"/>
                    </a:cxn>
                    <a:cxn ang="0">
                      <a:pos x="142" y="22"/>
                    </a:cxn>
                    <a:cxn ang="0">
                      <a:pos x="142" y="21"/>
                    </a:cxn>
                    <a:cxn ang="0">
                      <a:pos x="142" y="15"/>
                    </a:cxn>
                    <a:cxn ang="0">
                      <a:pos x="144" y="7"/>
                    </a:cxn>
                    <a:cxn ang="0">
                      <a:pos x="152" y="5"/>
                    </a:cxn>
                    <a:cxn ang="0">
                      <a:pos x="211" y="5"/>
                    </a:cxn>
                    <a:cxn ang="0">
                      <a:pos x="213" y="3"/>
                    </a:cxn>
                    <a:cxn ang="0">
                      <a:pos x="211" y="0"/>
                    </a:cxn>
                  </a:cxnLst>
                  <a:rect l="0" t="0" r="r" b="b"/>
                  <a:pathLst>
                    <a:path w="213" h="35">
                      <a:moveTo>
                        <a:pt x="211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2" y="0"/>
                        <a:pt x="145" y="0"/>
                        <a:pt x="141" y="4"/>
                      </a:cubicBezTo>
                      <a:cubicBezTo>
                        <a:pt x="138" y="6"/>
                        <a:pt x="137" y="10"/>
                        <a:pt x="137" y="15"/>
                      </a:cubicBezTo>
                      <a:cubicBezTo>
                        <a:pt x="137" y="22"/>
                        <a:pt x="137" y="22"/>
                        <a:pt x="137" y="22"/>
                      </a:cubicBezTo>
                      <a:cubicBezTo>
                        <a:pt x="137" y="23"/>
                        <a:pt x="137" y="24"/>
                        <a:pt x="135" y="26"/>
                      </a:cubicBezTo>
                      <a:cubicBezTo>
                        <a:pt x="133" y="29"/>
                        <a:pt x="129" y="30"/>
                        <a:pt x="123" y="30"/>
                      </a:cubicBezTo>
                      <a:cubicBezTo>
                        <a:pt x="108" y="30"/>
                        <a:pt x="28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3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" y="30"/>
                        <a:pt x="0" y="31"/>
                        <a:pt x="0" y="32"/>
                      </a:cubicBezTo>
                      <a:cubicBezTo>
                        <a:pt x="0" y="33"/>
                        <a:pt x="1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19" y="34"/>
                        <a:pt x="100" y="35"/>
                        <a:pt x="121" y="35"/>
                      </a:cubicBezTo>
                      <a:cubicBezTo>
                        <a:pt x="122" y="35"/>
                        <a:pt x="123" y="35"/>
                        <a:pt x="123" y="35"/>
                      </a:cubicBezTo>
                      <a:cubicBezTo>
                        <a:pt x="130" y="35"/>
                        <a:pt x="136" y="33"/>
                        <a:pt x="139" y="29"/>
                      </a:cubicBezTo>
                      <a:cubicBezTo>
                        <a:pt x="141" y="27"/>
                        <a:pt x="142" y="24"/>
                        <a:pt x="142" y="22"/>
                      </a:cubicBezTo>
                      <a:cubicBezTo>
                        <a:pt x="142" y="22"/>
                        <a:pt x="142" y="22"/>
                        <a:pt x="142" y="22"/>
                      </a:cubicBezTo>
                      <a:cubicBezTo>
                        <a:pt x="142" y="21"/>
                        <a:pt x="142" y="21"/>
                        <a:pt x="142" y="21"/>
                      </a:cubicBezTo>
                      <a:cubicBezTo>
                        <a:pt x="142" y="15"/>
                        <a:pt x="142" y="15"/>
                        <a:pt x="142" y="15"/>
                      </a:cubicBezTo>
                      <a:cubicBezTo>
                        <a:pt x="142" y="11"/>
                        <a:pt x="143" y="9"/>
                        <a:pt x="144" y="7"/>
                      </a:cubicBezTo>
                      <a:cubicBezTo>
                        <a:pt x="147" y="5"/>
                        <a:pt x="152" y="5"/>
                        <a:pt x="152" y="5"/>
                      </a:cubicBezTo>
                      <a:cubicBezTo>
                        <a:pt x="211" y="5"/>
                        <a:pt x="211" y="5"/>
                        <a:pt x="211" y="5"/>
                      </a:cubicBezTo>
                      <a:cubicBezTo>
                        <a:pt x="212" y="5"/>
                        <a:pt x="213" y="4"/>
                        <a:pt x="213" y="3"/>
                      </a:cubicBezTo>
                      <a:cubicBezTo>
                        <a:pt x="213" y="1"/>
                        <a:pt x="212" y="0"/>
                        <a:pt x="211" y="0"/>
                      </a:cubicBez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1" name="Freeform 268"/>
                <p:cNvSpPr>
                  <a:spLocks/>
                </p:cNvSpPr>
                <p:nvPr/>
              </p:nvSpPr>
              <p:spPr bwMode="auto">
                <a:xfrm>
                  <a:off x="3956051" y="2166260"/>
                  <a:ext cx="117475" cy="133350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32" y="12"/>
                    </a:cxn>
                    <a:cxn ang="0">
                      <a:pos x="26" y="19"/>
                    </a:cxn>
                    <a:cxn ang="0">
                      <a:pos x="13" y="19"/>
                    </a:cxn>
                    <a:cxn ang="0">
                      <a:pos x="13" y="19"/>
                    </a:cxn>
                    <a:cxn ang="0">
                      <a:pos x="11" y="19"/>
                    </a:cxn>
                    <a:cxn ang="0">
                      <a:pos x="0" y="30"/>
                    </a:cxn>
                    <a:cxn ang="0">
                      <a:pos x="0" y="33"/>
                    </a:cxn>
                    <a:cxn ang="0">
                      <a:pos x="0" y="33"/>
                    </a:cxn>
                    <a:cxn ang="0">
                      <a:pos x="0" y="33"/>
                    </a:cxn>
                    <a:cxn ang="0">
                      <a:pos x="0" y="42"/>
                    </a:cxn>
                    <a:cxn ang="0">
                      <a:pos x="4" y="42"/>
                    </a:cxn>
                    <a:cxn ang="0">
                      <a:pos x="4" y="30"/>
                    </a:cxn>
                    <a:cxn ang="0">
                      <a:pos x="11" y="24"/>
                    </a:cxn>
                    <a:cxn ang="0">
                      <a:pos x="26" y="24"/>
                    </a:cxn>
                    <a:cxn ang="0">
                      <a:pos x="37" y="12"/>
                    </a:cxn>
                    <a:cxn ang="0">
                      <a:pos x="37" y="0"/>
                    </a:cxn>
                    <a:cxn ang="0">
                      <a:pos x="32" y="0"/>
                    </a:cxn>
                  </a:cxnLst>
                  <a:rect l="0" t="0" r="r" b="b"/>
                  <a:pathLst>
                    <a:path w="37" h="42">
                      <a:moveTo>
                        <a:pt x="32" y="0"/>
                      </a:move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6"/>
                        <a:pt x="29" y="19"/>
                        <a:pt x="26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5" y="19"/>
                        <a:pt x="0" y="24"/>
                        <a:pt x="0" y="3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27"/>
                        <a:pt x="7" y="24"/>
                        <a:pt x="11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2" y="24"/>
                        <a:pt x="37" y="19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2" name="Rectangle 269"/>
                <p:cNvSpPr>
                  <a:spLocks noChangeArrowheads="1"/>
                </p:cNvSpPr>
                <p:nvPr/>
              </p:nvSpPr>
              <p:spPr bwMode="auto">
                <a:xfrm>
                  <a:off x="3956051" y="2296435"/>
                  <a:ext cx="12700" cy="187325"/>
                </a:xfrm>
                <a:prstGeom prst="rect">
                  <a:avLst/>
                </a:prstGeom>
                <a:solidFill>
                  <a:srgbClr val="4CA7C4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3" name="Freeform 270"/>
                <p:cNvSpPr>
                  <a:spLocks noEditPoints="1"/>
                </p:cNvSpPr>
                <p:nvPr/>
              </p:nvSpPr>
              <p:spPr bwMode="auto">
                <a:xfrm>
                  <a:off x="3475038" y="1945597"/>
                  <a:ext cx="803275" cy="528637"/>
                </a:xfrm>
                <a:custGeom>
                  <a:avLst/>
                  <a:gdLst/>
                  <a:ahLst/>
                  <a:cxnLst>
                    <a:cxn ang="0">
                      <a:pos x="124" y="120"/>
                    </a:cxn>
                    <a:cxn ang="0">
                      <a:pos x="113" y="84"/>
                    </a:cxn>
                    <a:cxn ang="0">
                      <a:pos x="96" y="96"/>
                    </a:cxn>
                    <a:cxn ang="0">
                      <a:pos x="89" y="161"/>
                    </a:cxn>
                    <a:cxn ang="0">
                      <a:pos x="43" y="161"/>
                    </a:cxn>
                    <a:cxn ang="0">
                      <a:pos x="36" y="149"/>
                    </a:cxn>
                    <a:cxn ang="0">
                      <a:pos x="71" y="142"/>
                    </a:cxn>
                    <a:cxn ang="0">
                      <a:pos x="73" y="128"/>
                    </a:cxn>
                    <a:cxn ang="0">
                      <a:pos x="5" y="122"/>
                    </a:cxn>
                    <a:cxn ang="0">
                      <a:pos x="12" y="102"/>
                    </a:cxn>
                    <a:cxn ang="0">
                      <a:pos x="82" y="91"/>
                    </a:cxn>
                    <a:cxn ang="0">
                      <a:pos x="67" y="80"/>
                    </a:cxn>
                    <a:cxn ang="0">
                      <a:pos x="67" y="69"/>
                    </a:cxn>
                    <a:cxn ang="0">
                      <a:pos x="107" y="69"/>
                    </a:cxn>
                    <a:cxn ang="0">
                      <a:pos x="123" y="69"/>
                    </a:cxn>
                    <a:cxn ang="0">
                      <a:pos x="130" y="62"/>
                    </a:cxn>
                    <a:cxn ang="0">
                      <a:pos x="122" y="55"/>
                    </a:cxn>
                    <a:cxn ang="0">
                      <a:pos x="121" y="48"/>
                    </a:cxn>
                    <a:cxn ang="0">
                      <a:pos x="151" y="52"/>
                    </a:cxn>
                    <a:cxn ang="0">
                      <a:pos x="177" y="58"/>
                    </a:cxn>
                    <a:cxn ang="0">
                      <a:pos x="183" y="76"/>
                    </a:cxn>
                    <a:cxn ang="0">
                      <a:pos x="188" y="65"/>
                    </a:cxn>
                    <a:cxn ang="0">
                      <a:pos x="160" y="53"/>
                    </a:cxn>
                    <a:cxn ang="0">
                      <a:pos x="145" y="43"/>
                    </a:cxn>
                    <a:cxn ang="0">
                      <a:pos x="121" y="21"/>
                    </a:cxn>
                    <a:cxn ang="0">
                      <a:pos x="109" y="9"/>
                    </a:cxn>
                    <a:cxn ang="0">
                      <a:pos x="92" y="0"/>
                    </a:cxn>
                    <a:cxn ang="0">
                      <a:pos x="80" y="35"/>
                    </a:cxn>
                    <a:cxn ang="0">
                      <a:pos x="92" y="48"/>
                    </a:cxn>
                    <a:cxn ang="0">
                      <a:pos x="93" y="48"/>
                    </a:cxn>
                    <a:cxn ang="0">
                      <a:pos x="116" y="52"/>
                    </a:cxn>
                    <a:cxn ang="0">
                      <a:pos x="122" y="60"/>
                    </a:cxn>
                    <a:cxn ang="0">
                      <a:pos x="123" y="60"/>
                    </a:cxn>
                    <a:cxn ang="0">
                      <a:pos x="125" y="62"/>
                    </a:cxn>
                    <a:cxn ang="0">
                      <a:pos x="123" y="64"/>
                    </a:cxn>
                    <a:cxn ang="0">
                      <a:pos x="86" y="64"/>
                    </a:cxn>
                    <a:cxn ang="0">
                      <a:pos x="57" y="75"/>
                    </a:cxn>
                    <a:cxn ang="0">
                      <a:pos x="71" y="85"/>
                    </a:cxn>
                    <a:cxn ang="0">
                      <a:pos x="77" y="91"/>
                    </a:cxn>
                    <a:cxn ang="0">
                      <a:pos x="12" y="97"/>
                    </a:cxn>
                    <a:cxn ang="0">
                      <a:pos x="0" y="122"/>
                    </a:cxn>
                    <a:cxn ang="0">
                      <a:pos x="71" y="133"/>
                    </a:cxn>
                    <a:cxn ang="0">
                      <a:pos x="71" y="137"/>
                    </a:cxn>
                    <a:cxn ang="0">
                      <a:pos x="31" y="149"/>
                    </a:cxn>
                    <a:cxn ang="0">
                      <a:pos x="43" y="166"/>
                    </a:cxn>
                    <a:cxn ang="0">
                      <a:pos x="85" y="166"/>
                    </a:cxn>
                    <a:cxn ang="0">
                      <a:pos x="101" y="154"/>
                    </a:cxn>
                    <a:cxn ang="0">
                      <a:pos x="101" y="96"/>
                    </a:cxn>
                    <a:cxn ang="0">
                      <a:pos x="113" y="89"/>
                    </a:cxn>
                    <a:cxn ang="0">
                      <a:pos x="120" y="120"/>
                    </a:cxn>
                    <a:cxn ang="0">
                      <a:pos x="131" y="130"/>
                    </a:cxn>
                    <a:cxn ang="0">
                      <a:pos x="252" y="125"/>
                    </a:cxn>
                    <a:cxn ang="0">
                      <a:pos x="94" y="43"/>
                    </a:cxn>
                    <a:cxn ang="0">
                      <a:pos x="93" y="43"/>
                    </a:cxn>
                    <a:cxn ang="0">
                      <a:pos x="90" y="43"/>
                    </a:cxn>
                    <a:cxn ang="0">
                      <a:pos x="85" y="35"/>
                    </a:cxn>
                    <a:cxn ang="0">
                      <a:pos x="92" y="5"/>
                    </a:cxn>
                    <a:cxn ang="0">
                      <a:pos x="105" y="10"/>
                    </a:cxn>
                    <a:cxn ang="0">
                      <a:pos x="116" y="21"/>
                    </a:cxn>
                    <a:cxn ang="0">
                      <a:pos x="94" y="43"/>
                    </a:cxn>
                  </a:cxnLst>
                  <a:rect l="0" t="0" r="r" b="b"/>
                  <a:pathLst>
                    <a:path w="252" h="166">
                      <a:moveTo>
                        <a:pt x="131" y="125"/>
                      </a:moveTo>
                      <a:cubicBezTo>
                        <a:pt x="130" y="125"/>
                        <a:pt x="125" y="125"/>
                        <a:pt x="124" y="120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89"/>
                        <a:pt x="119" y="84"/>
                        <a:pt x="113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1" y="84"/>
                        <a:pt x="96" y="89"/>
                        <a:pt x="96" y="96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8"/>
                        <a:pt x="93" y="161"/>
                        <a:pt x="89" y="161"/>
                      </a:cubicBezTo>
                      <a:cubicBezTo>
                        <a:pt x="88" y="161"/>
                        <a:pt x="88" y="161"/>
                        <a:pt x="88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39" y="161"/>
                        <a:pt x="36" y="158"/>
                        <a:pt x="36" y="154"/>
                      </a:cubicBezTo>
                      <a:cubicBezTo>
                        <a:pt x="36" y="149"/>
                        <a:pt x="36" y="149"/>
                        <a:pt x="36" y="149"/>
                      </a:cubicBezTo>
                      <a:cubicBezTo>
                        <a:pt x="36" y="145"/>
                        <a:pt x="39" y="142"/>
                        <a:pt x="43" y="142"/>
                      </a:cubicBezTo>
                      <a:cubicBezTo>
                        <a:pt x="71" y="142"/>
                        <a:pt x="71" y="142"/>
                        <a:pt x="71" y="142"/>
                      </a:cubicBezTo>
                      <a:cubicBezTo>
                        <a:pt x="75" y="142"/>
                        <a:pt x="78" y="139"/>
                        <a:pt x="78" y="135"/>
                      </a:cubicBezTo>
                      <a:cubicBezTo>
                        <a:pt x="78" y="132"/>
                        <a:pt x="76" y="129"/>
                        <a:pt x="73" y="128"/>
                      </a:cubicBezTo>
                      <a:cubicBezTo>
                        <a:pt x="12" y="128"/>
                        <a:pt x="12" y="128"/>
                        <a:pt x="12" y="128"/>
                      </a:cubicBezTo>
                      <a:cubicBezTo>
                        <a:pt x="8" y="128"/>
                        <a:pt x="5" y="125"/>
                        <a:pt x="5" y="122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5"/>
                        <a:pt x="8" y="102"/>
                        <a:pt x="12" y="102"/>
                      </a:cubicBezTo>
                      <a:cubicBezTo>
                        <a:pt x="71" y="102"/>
                        <a:pt x="71" y="102"/>
                        <a:pt x="71" y="102"/>
                      </a:cubicBezTo>
                      <a:cubicBezTo>
                        <a:pt x="77" y="102"/>
                        <a:pt x="82" y="97"/>
                        <a:pt x="82" y="91"/>
                      </a:cubicBezTo>
                      <a:cubicBezTo>
                        <a:pt x="82" y="85"/>
                        <a:pt x="78" y="80"/>
                        <a:pt x="72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4" y="80"/>
                        <a:pt x="61" y="77"/>
                        <a:pt x="61" y="75"/>
                      </a:cubicBezTo>
                      <a:cubicBezTo>
                        <a:pt x="61" y="72"/>
                        <a:pt x="64" y="69"/>
                        <a:pt x="67" y="69"/>
                      </a:cubicBezTo>
                      <a:cubicBezTo>
                        <a:pt x="86" y="69"/>
                        <a:pt x="86" y="69"/>
                        <a:pt x="86" y="69"/>
                      </a:cubicBezTo>
                      <a:cubicBezTo>
                        <a:pt x="107" y="69"/>
                        <a:pt x="107" y="69"/>
                        <a:pt x="107" y="69"/>
                      </a:cubicBezTo>
                      <a:cubicBezTo>
                        <a:pt x="123" y="69"/>
                        <a:pt x="123" y="69"/>
                        <a:pt x="123" y="69"/>
                      </a:cubicBezTo>
                      <a:cubicBezTo>
                        <a:pt x="123" y="69"/>
                        <a:pt x="123" y="69"/>
                        <a:pt x="123" y="69"/>
                      </a:cubicBezTo>
                      <a:cubicBezTo>
                        <a:pt x="123" y="69"/>
                        <a:pt x="123" y="69"/>
                        <a:pt x="123" y="69"/>
                      </a:cubicBezTo>
                      <a:cubicBezTo>
                        <a:pt x="127" y="69"/>
                        <a:pt x="130" y="66"/>
                        <a:pt x="130" y="62"/>
                      </a:cubicBezTo>
                      <a:cubicBezTo>
                        <a:pt x="130" y="58"/>
                        <a:pt x="127" y="55"/>
                        <a:pt x="123" y="55"/>
                      </a:cubicBezTo>
                      <a:cubicBezTo>
                        <a:pt x="123" y="55"/>
                        <a:pt x="122" y="55"/>
                        <a:pt x="122" y="55"/>
                      </a:cubicBezTo>
                      <a:cubicBezTo>
                        <a:pt x="121" y="54"/>
                        <a:pt x="121" y="53"/>
                        <a:pt x="121" y="52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45" y="48"/>
                        <a:pt x="145" y="48"/>
                        <a:pt x="145" y="48"/>
                      </a:cubicBezTo>
                      <a:cubicBezTo>
                        <a:pt x="147" y="48"/>
                        <a:pt x="150" y="49"/>
                        <a:pt x="151" y="52"/>
                      </a:cubicBezTo>
                      <a:cubicBezTo>
                        <a:pt x="152" y="58"/>
                        <a:pt x="159" y="58"/>
                        <a:pt x="159" y="58"/>
                      </a:cubicBezTo>
                      <a:cubicBezTo>
                        <a:pt x="177" y="58"/>
                        <a:pt x="177" y="58"/>
                        <a:pt x="177" y="58"/>
                      </a:cubicBezTo>
                      <a:cubicBezTo>
                        <a:pt x="180" y="58"/>
                        <a:pt x="183" y="61"/>
                        <a:pt x="183" y="65"/>
                      </a:cubicBez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8" y="76"/>
                        <a:pt x="188" y="76"/>
                        <a:pt x="188" y="76"/>
                      </a:cubicBezTo>
                      <a:cubicBezTo>
                        <a:pt x="188" y="65"/>
                        <a:pt x="188" y="65"/>
                        <a:pt x="188" y="65"/>
                      </a:cubicBezTo>
                      <a:cubicBezTo>
                        <a:pt x="188" y="58"/>
                        <a:pt x="183" y="53"/>
                        <a:pt x="177" y="53"/>
                      </a:cubicBezTo>
                      <a:cubicBezTo>
                        <a:pt x="160" y="53"/>
                        <a:pt x="160" y="53"/>
                        <a:pt x="160" y="53"/>
                      </a:cubicBezTo>
                      <a:cubicBezTo>
                        <a:pt x="160" y="53"/>
                        <a:pt x="156" y="53"/>
                        <a:pt x="155" y="49"/>
                      </a:cubicBezTo>
                      <a:cubicBezTo>
                        <a:pt x="153" y="45"/>
                        <a:pt x="149" y="43"/>
                        <a:pt x="145" y="43"/>
                      </a:cubicBezTo>
                      <a:cubicBezTo>
                        <a:pt x="121" y="43"/>
                        <a:pt x="121" y="43"/>
                        <a:pt x="121" y="43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15"/>
                        <a:pt x="117" y="11"/>
                        <a:pt x="111" y="11"/>
                      </a:cubicBezTo>
                      <a:cubicBezTo>
                        <a:pt x="110" y="11"/>
                        <a:pt x="110" y="10"/>
                        <a:pt x="109" y="9"/>
                      </a:cubicBezTo>
                      <a:cubicBezTo>
                        <a:pt x="108" y="4"/>
                        <a:pt x="103" y="0"/>
                        <a:pt x="98" y="0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85" y="0"/>
                        <a:pt x="80" y="5"/>
                        <a:pt x="80" y="12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6"/>
                        <a:pt x="80" y="37"/>
                        <a:pt x="80" y="38"/>
                      </a:cubicBezTo>
                      <a:cubicBezTo>
                        <a:pt x="81" y="48"/>
                        <a:pt x="90" y="48"/>
                        <a:pt x="92" y="48"/>
                      </a:cubicBezTo>
                      <a:cubicBezTo>
                        <a:pt x="92" y="48"/>
                        <a:pt x="92" y="48"/>
                        <a:pt x="92" y="48"/>
                      </a:cubicBezTo>
                      <a:cubicBezTo>
                        <a:pt x="93" y="48"/>
                        <a:pt x="93" y="48"/>
                        <a:pt x="93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52"/>
                        <a:pt x="116" y="52"/>
                        <a:pt x="116" y="52"/>
                      </a:cubicBezTo>
                      <a:cubicBezTo>
                        <a:pt x="116" y="52"/>
                        <a:pt x="116" y="56"/>
                        <a:pt x="118" y="58"/>
                      </a:cubicBezTo>
                      <a:cubicBezTo>
                        <a:pt x="119" y="59"/>
                        <a:pt x="121" y="60"/>
                        <a:pt x="122" y="60"/>
                      </a:cubicBezTo>
                      <a:cubicBezTo>
                        <a:pt x="122" y="60"/>
                        <a:pt x="123" y="60"/>
                        <a:pt x="123" y="60"/>
                      </a:cubicBezTo>
                      <a:cubicBezTo>
                        <a:pt x="123" y="60"/>
                        <a:pt x="123" y="60"/>
                        <a:pt x="123" y="60"/>
                      </a:cubicBezTo>
                      <a:cubicBezTo>
                        <a:pt x="123" y="60"/>
                        <a:pt x="123" y="60"/>
                        <a:pt x="123" y="60"/>
                      </a:cubicBezTo>
                      <a:cubicBezTo>
                        <a:pt x="124" y="60"/>
                        <a:pt x="125" y="61"/>
                        <a:pt x="125" y="62"/>
                      </a:cubicBezTo>
                      <a:cubicBezTo>
                        <a:pt x="125" y="63"/>
                        <a:pt x="124" y="64"/>
                        <a:pt x="123" y="64"/>
                      </a:cubicBezTo>
                      <a:cubicBezTo>
                        <a:pt x="123" y="64"/>
                        <a:pt x="123" y="64"/>
                        <a:pt x="123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67" y="64"/>
                        <a:pt x="67" y="64"/>
                        <a:pt x="67" y="64"/>
                      </a:cubicBezTo>
                      <a:cubicBezTo>
                        <a:pt x="61" y="64"/>
                        <a:pt x="57" y="69"/>
                        <a:pt x="57" y="75"/>
                      </a:cubicBezTo>
                      <a:cubicBezTo>
                        <a:pt x="57" y="80"/>
                        <a:pt x="61" y="85"/>
                        <a:pt x="67" y="85"/>
                      </a:cubicBezTo>
                      <a:cubicBezTo>
                        <a:pt x="71" y="85"/>
                        <a:pt x="71" y="85"/>
                        <a:pt x="71" y="85"/>
                      </a:cubicBezTo>
                      <a:cubicBezTo>
                        <a:pt x="71" y="85"/>
                        <a:pt x="71" y="85"/>
                        <a:pt x="72" y="85"/>
                      </a:cubicBezTo>
                      <a:cubicBezTo>
                        <a:pt x="75" y="85"/>
                        <a:pt x="77" y="88"/>
                        <a:pt x="77" y="91"/>
                      </a:cubicBezTo>
                      <a:cubicBezTo>
                        <a:pt x="77" y="94"/>
                        <a:pt x="74" y="97"/>
                        <a:pt x="71" y="97"/>
                      </a:cubicBezTo>
                      <a:cubicBezTo>
                        <a:pt x="12" y="97"/>
                        <a:pt x="12" y="97"/>
                        <a:pt x="12" y="97"/>
                      </a:cubicBezTo>
                      <a:cubicBezTo>
                        <a:pt x="5" y="97"/>
                        <a:pt x="0" y="102"/>
                        <a:pt x="0" y="109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8"/>
                        <a:pt x="5" y="133"/>
                        <a:pt x="12" y="133"/>
                      </a:cubicBezTo>
                      <a:cubicBezTo>
                        <a:pt x="71" y="133"/>
                        <a:pt x="71" y="133"/>
                        <a:pt x="71" y="133"/>
                      </a:cubicBezTo>
                      <a:cubicBezTo>
                        <a:pt x="72" y="133"/>
                        <a:pt x="73" y="134"/>
                        <a:pt x="73" y="135"/>
                      </a:cubicBezTo>
                      <a:cubicBezTo>
                        <a:pt x="73" y="136"/>
                        <a:pt x="72" y="137"/>
                        <a:pt x="71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36" y="137"/>
                        <a:pt x="31" y="142"/>
                        <a:pt x="31" y="149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1" y="161"/>
                        <a:pt x="36" y="166"/>
                        <a:pt x="43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85" y="166"/>
                        <a:pt x="85" y="166"/>
                        <a:pt x="85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5" y="166"/>
                        <a:pt x="101" y="161"/>
                        <a:pt x="101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1" y="96"/>
                        <a:pt x="101" y="96"/>
                        <a:pt x="101" y="96"/>
                      </a:cubicBezTo>
                      <a:cubicBezTo>
                        <a:pt x="101" y="92"/>
                        <a:pt x="104" y="89"/>
                        <a:pt x="107" y="89"/>
                      </a:cubicBezTo>
                      <a:cubicBezTo>
                        <a:pt x="113" y="89"/>
                        <a:pt x="113" y="89"/>
                        <a:pt x="113" y="89"/>
                      </a:cubicBezTo>
                      <a:cubicBezTo>
                        <a:pt x="116" y="89"/>
                        <a:pt x="119" y="92"/>
                        <a:pt x="120" y="97"/>
                      </a:cubicBezTo>
                      <a:cubicBezTo>
                        <a:pt x="120" y="120"/>
                        <a:pt x="120" y="120"/>
                        <a:pt x="120" y="120"/>
                      </a:cubicBezTo>
                      <a:cubicBezTo>
                        <a:pt x="120" y="120"/>
                        <a:pt x="120" y="120"/>
                        <a:pt x="120" y="120"/>
                      </a:cubicBezTo>
                      <a:cubicBezTo>
                        <a:pt x="120" y="126"/>
                        <a:pt x="125" y="130"/>
                        <a:pt x="131" y="130"/>
                      </a:cubicBezTo>
                      <a:cubicBezTo>
                        <a:pt x="252" y="130"/>
                        <a:pt x="252" y="130"/>
                        <a:pt x="252" y="130"/>
                      </a:cubicBezTo>
                      <a:cubicBezTo>
                        <a:pt x="252" y="125"/>
                        <a:pt x="252" y="125"/>
                        <a:pt x="252" y="125"/>
                      </a:cubicBezTo>
                      <a:lnTo>
                        <a:pt x="131" y="125"/>
                      </a:lnTo>
                      <a:close/>
                      <a:moveTo>
                        <a:pt x="94" y="43"/>
                      </a:moveTo>
                      <a:cubicBezTo>
                        <a:pt x="94" y="43"/>
                        <a:pt x="94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1" y="43"/>
                        <a:pt x="91" y="43"/>
                        <a:pt x="91" y="43"/>
                      </a:cubicBezTo>
                      <a:cubicBezTo>
                        <a:pt x="91" y="43"/>
                        <a:pt x="91" y="43"/>
                        <a:pt x="90" y="43"/>
                      </a:cubicBezTo>
                      <a:cubicBezTo>
                        <a:pt x="86" y="43"/>
                        <a:pt x="85" y="39"/>
                        <a:pt x="85" y="37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8"/>
                        <a:pt x="88" y="5"/>
                        <a:pt x="92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101" y="5"/>
                        <a:pt x="104" y="7"/>
                        <a:pt x="105" y="10"/>
                      </a:cubicBezTo>
                      <a:cubicBezTo>
                        <a:pt x="105" y="15"/>
                        <a:pt x="109" y="16"/>
                        <a:pt x="111" y="16"/>
                      </a:cubicBezTo>
                      <a:cubicBezTo>
                        <a:pt x="114" y="16"/>
                        <a:pt x="116" y="18"/>
                        <a:pt x="116" y="21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lnTo>
                        <a:pt x="94" y="43"/>
                      </a:ln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4" name="Freeform 271"/>
                <p:cNvSpPr>
                  <a:spLocks/>
                </p:cNvSpPr>
                <p:nvPr/>
              </p:nvSpPr>
              <p:spPr bwMode="auto">
                <a:xfrm>
                  <a:off x="3997326" y="1596347"/>
                  <a:ext cx="461963" cy="276225"/>
                </a:xfrm>
                <a:custGeom>
                  <a:avLst/>
                  <a:gdLst/>
                  <a:ahLst/>
                  <a:cxnLst>
                    <a:cxn ang="0">
                      <a:pos x="26" y="87"/>
                    </a:cxn>
                    <a:cxn ang="0">
                      <a:pos x="31" y="87"/>
                    </a:cxn>
                    <a:cxn ang="0">
                      <a:pos x="31" y="80"/>
                    </a:cxn>
                    <a:cxn ang="0">
                      <a:pos x="29" y="73"/>
                    </a:cxn>
                    <a:cxn ang="0">
                      <a:pos x="21" y="69"/>
                    </a:cxn>
                    <a:cxn ang="0">
                      <a:pos x="12" y="69"/>
                    </a:cxn>
                    <a:cxn ang="0">
                      <a:pos x="5" y="63"/>
                    </a:cxn>
                    <a:cxn ang="0">
                      <a:pos x="5" y="45"/>
                    </a:cxn>
                    <a:cxn ang="0">
                      <a:pos x="12" y="39"/>
                    </a:cxn>
                    <a:cxn ang="0">
                      <a:pos x="22" y="39"/>
                    </a:cxn>
                    <a:cxn ang="0">
                      <a:pos x="31" y="36"/>
                    </a:cxn>
                    <a:cxn ang="0">
                      <a:pos x="34" y="29"/>
                    </a:cxn>
                    <a:cxn ang="0">
                      <a:pos x="40" y="23"/>
                    </a:cxn>
                    <a:cxn ang="0">
                      <a:pos x="54" y="23"/>
                    </a:cxn>
                    <a:cxn ang="0">
                      <a:pos x="61" y="23"/>
                    </a:cxn>
                    <a:cxn ang="0">
                      <a:pos x="70" y="19"/>
                    </a:cxn>
                    <a:cxn ang="0">
                      <a:pos x="72" y="11"/>
                    </a:cxn>
                    <a:cxn ang="0">
                      <a:pos x="79" y="5"/>
                    </a:cxn>
                    <a:cxn ang="0">
                      <a:pos x="117" y="5"/>
                    </a:cxn>
                    <a:cxn ang="0">
                      <a:pos x="122" y="6"/>
                    </a:cxn>
                    <a:cxn ang="0">
                      <a:pos x="124" y="11"/>
                    </a:cxn>
                    <a:cxn ang="0">
                      <a:pos x="126" y="17"/>
                    </a:cxn>
                    <a:cxn ang="0">
                      <a:pos x="133" y="20"/>
                    </a:cxn>
                    <a:cxn ang="0">
                      <a:pos x="133" y="20"/>
                    </a:cxn>
                    <a:cxn ang="0">
                      <a:pos x="140" y="26"/>
                    </a:cxn>
                    <a:cxn ang="0">
                      <a:pos x="140" y="38"/>
                    </a:cxn>
                    <a:cxn ang="0">
                      <a:pos x="145" y="38"/>
                    </a:cxn>
                    <a:cxn ang="0">
                      <a:pos x="145" y="26"/>
                    </a:cxn>
                    <a:cxn ang="0">
                      <a:pos x="133" y="15"/>
                    </a:cxn>
                    <a:cxn ang="0">
                      <a:pos x="129" y="13"/>
                    </a:cxn>
                    <a:cxn ang="0">
                      <a:pos x="129" y="11"/>
                    </a:cxn>
                    <a:cxn ang="0">
                      <a:pos x="126" y="3"/>
                    </a:cxn>
                    <a:cxn ang="0">
                      <a:pos x="117" y="0"/>
                    </a:cxn>
                    <a:cxn ang="0">
                      <a:pos x="79" y="0"/>
                    </a:cxn>
                    <a:cxn ang="0">
                      <a:pos x="67" y="11"/>
                    </a:cxn>
                    <a:cxn ang="0">
                      <a:pos x="66" y="16"/>
                    </a:cxn>
                    <a:cxn ang="0">
                      <a:pos x="61" y="18"/>
                    </a:cxn>
                    <a:cxn ang="0">
                      <a:pos x="54" y="18"/>
                    </a:cxn>
                    <a:cxn ang="0">
                      <a:pos x="41" y="18"/>
                    </a:cxn>
                    <a:cxn ang="0">
                      <a:pos x="29" y="29"/>
                    </a:cxn>
                    <a:cxn ang="0">
                      <a:pos x="27" y="33"/>
                    </a:cxn>
                    <a:cxn ang="0">
                      <a:pos x="22" y="34"/>
                    </a:cxn>
                    <a:cxn ang="0">
                      <a:pos x="22" y="34"/>
                    </a:cxn>
                    <a:cxn ang="0">
                      <a:pos x="12" y="34"/>
                    </a:cxn>
                    <a:cxn ang="0">
                      <a:pos x="0" y="45"/>
                    </a:cxn>
                    <a:cxn ang="0">
                      <a:pos x="0" y="63"/>
                    </a:cxn>
                    <a:cxn ang="0">
                      <a:pos x="12" y="74"/>
                    </a:cxn>
                    <a:cxn ang="0">
                      <a:pos x="21" y="74"/>
                    </a:cxn>
                    <a:cxn ang="0">
                      <a:pos x="25" y="76"/>
                    </a:cxn>
                    <a:cxn ang="0">
                      <a:pos x="26" y="79"/>
                    </a:cxn>
                    <a:cxn ang="0">
                      <a:pos x="26" y="87"/>
                    </a:cxn>
                  </a:cxnLst>
                  <a:rect l="0" t="0" r="r" b="b"/>
                  <a:pathLst>
                    <a:path w="145" h="87">
                      <a:moveTo>
                        <a:pt x="26" y="87"/>
                      </a:moveTo>
                      <a:cubicBezTo>
                        <a:pt x="31" y="87"/>
                        <a:pt x="31" y="87"/>
                        <a:pt x="31" y="87"/>
                      </a:cubicBezTo>
                      <a:cubicBezTo>
                        <a:pt x="31" y="80"/>
                        <a:pt x="31" y="80"/>
                        <a:pt x="31" y="80"/>
                      </a:cubicBezTo>
                      <a:cubicBezTo>
                        <a:pt x="31" y="77"/>
                        <a:pt x="31" y="75"/>
                        <a:pt x="29" y="73"/>
                      </a:cubicBezTo>
                      <a:cubicBezTo>
                        <a:pt x="26" y="70"/>
                        <a:pt x="21" y="69"/>
                        <a:pt x="21" y="69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8" y="69"/>
                        <a:pt x="5" y="67"/>
                        <a:pt x="5" y="63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2"/>
                        <a:pt x="8" y="39"/>
                        <a:pt x="1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6" y="39"/>
                        <a:pt x="29" y="38"/>
                        <a:pt x="31" y="36"/>
                      </a:cubicBezTo>
                      <a:cubicBezTo>
                        <a:pt x="34" y="33"/>
                        <a:pt x="34" y="29"/>
                        <a:pt x="34" y="29"/>
                      </a:cubicBezTo>
                      <a:cubicBezTo>
                        <a:pt x="34" y="25"/>
                        <a:pt x="37" y="23"/>
                        <a:pt x="40" y="23"/>
                      </a:cubicBezTo>
                      <a:cubicBezTo>
                        <a:pt x="40" y="23"/>
                        <a:pt x="48" y="23"/>
                        <a:pt x="54" y="23"/>
                      </a:cubicBezTo>
                      <a:cubicBezTo>
                        <a:pt x="57" y="23"/>
                        <a:pt x="60" y="23"/>
                        <a:pt x="61" y="23"/>
                      </a:cubicBezTo>
                      <a:cubicBezTo>
                        <a:pt x="65" y="22"/>
                        <a:pt x="68" y="21"/>
                        <a:pt x="70" y="19"/>
                      </a:cubicBezTo>
                      <a:cubicBezTo>
                        <a:pt x="73" y="15"/>
                        <a:pt x="72" y="11"/>
                        <a:pt x="72" y="11"/>
                      </a:cubicBezTo>
                      <a:cubicBezTo>
                        <a:pt x="72" y="7"/>
                        <a:pt x="75" y="5"/>
                        <a:pt x="79" y="5"/>
                      </a:cubicBezTo>
                      <a:cubicBezTo>
                        <a:pt x="117" y="5"/>
                        <a:pt x="117" y="5"/>
                        <a:pt x="117" y="5"/>
                      </a:cubicBezTo>
                      <a:cubicBezTo>
                        <a:pt x="119" y="5"/>
                        <a:pt x="121" y="5"/>
                        <a:pt x="122" y="6"/>
                      </a:cubicBezTo>
                      <a:cubicBezTo>
                        <a:pt x="123" y="7"/>
                        <a:pt x="124" y="9"/>
                        <a:pt x="124" y="11"/>
                      </a:cubicBezTo>
                      <a:cubicBezTo>
                        <a:pt x="124" y="13"/>
                        <a:pt x="124" y="15"/>
                        <a:pt x="126" y="17"/>
                      </a:cubicBezTo>
                      <a:cubicBezTo>
                        <a:pt x="129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7" y="20"/>
                        <a:pt x="140" y="22"/>
                        <a:pt x="140" y="26"/>
                      </a:cubicBezTo>
                      <a:cubicBezTo>
                        <a:pt x="140" y="38"/>
                        <a:pt x="140" y="38"/>
                        <a:pt x="140" y="38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5" y="26"/>
                        <a:pt x="145" y="26"/>
                        <a:pt x="145" y="26"/>
                      </a:cubicBezTo>
                      <a:cubicBezTo>
                        <a:pt x="145" y="20"/>
                        <a:pt x="140" y="15"/>
                        <a:pt x="133" y="15"/>
                      </a:cubicBezTo>
                      <a:cubicBezTo>
                        <a:pt x="133" y="15"/>
                        <a:pt x="130" y="14"/>
                        <a:pt x="129" y="13"/>
                      </a:cubicBezTo>
                      <a:cubicBezTo>
                        <a:pt x="129" y="13"/>
                        <a:pt x="129" y="12"/>
                        <a:pt x="129" y="11"/>
                      </a:cubicBezTo>
                      <a:cubicBezTo>
                        <a:pt x="129" y="7"/>
                        <a:pt x="128" y="5"/>
                        <a:pt x="126" y="3"/>
                      </a:cubicBezTo>
                      <a:cubicBezTo>
                        <a:pt x="124" y="1"/>
                        <a:pt x="121" y="0"/>
                        <a:pt x="117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3" y="0"/>
                        <a:pt x="67" y="5"/>
                        <a:pt x="67" y="11"/>
                      </a:cubicBezTo>
                      <a:cubicBezTo>
                        <a:pt x="67" y="11"/>
                        <a:pt x="68" y="14"/>
                        <a:pt x="66" y="16"/>
                      </a:cubicBezTo>
                      <a:cubicBezTo>
                        <a:pt x="65" y="17"/>
                        <a:pt x="63" y="18"/>
                        <a:pt x="61" y="18"/>
                      </a:cubicBezTo>
                      <a:cubicBezTo>
                        <a:pt x="60" y="18"/>
                        <a:pt x="58" y="18"/>
                        <a:pt x="54" y="18"/>
                      </a:cubicBezTo>
                      <a:cubicBezTo>
                        <a:pt x="48" y="18"/>
                        <a:pt x="41" y="18"/>
                        <a:pt x="41" y="18"/>
                      </a:cubicBezTo>
                      <a:cubicBezTo>
                        <a:pt x="34" y="18"/>
                        <a:pt x="29" y="23"/>
                        <a:pt x="29" y="29"/>
                      </a:cubicBezTo>
                      <a:cubicBezTo>
                        <a:pt x="29" y="29"/>
                        <a:pt x="29" y="31"/>
                        <a:pt x="27" y="33"/>
                      </a:cubicBezTo>
                      <a:cubicBezTo>
                        <a:pt x="26" y="34"/>
                        <a:pt x="25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5" y="34"/>
                        <a:pt x="0" y="39"/>
                        <a:pt x="0" y="45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0" y="69"/>
                        <a:pt x="5" y="74"/>
                        <a:pt x="12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4" y="75"/>
                        <a:pt x="25" y="76"/>
                      </a:cubicBezTo>
                      <a:cubicBezTo>
                        <a:pt x="26" y="77"/>
                        <a:pt x="26" y="78"/>
                        <a:pt x="26" y="79"/>
                      </a:cubicBezTo>
                      <a:lnTo>
                        <a:pt x="26" y="87"/>
                      </a:ln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5" name="Rectangle 272"/>
                <p:cNvSpPr>
                  <a:spLocks noChangeArrowheads="1"/>
                </p:cNvSpPr>
                <p:nvPr/>
              </p:nvSpPr>
              <p:spPr bwMode="auto">
                <a:xfrm>
                  <a:off x="4083051" y="1863047"/>
                  <a:ext cx="12700" cy="182562"/>
                </a:xfrm>
                <a:prstGeom prst="rect">
                  <a:avLst/>
                </a:prstGeom>
                <a:solidFill>
                  <a:srgbClr val="4CA7C4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6" name="Freeform 273"/>
                <p:cNvSpPr>
                  <a:spLocks/>
                </p:cNvSpPr>
                <p:nvPr/>
              </p:nvSpPr>
              <p:spPr bwMode="auto">
                <a:xfrm>
                  <a:off x="3908426" y="1713822"/>
                  <a:ext cx="519113" cy="849312"/>
                </a:xfrm>
                <a:custGeom>
                  <a:avLst/>
                  <a:gdLst/>
                  <a:ahLst/>
                  <a:cxnLst>
                    <a:cxn ang="0">
                      <a:pos x="147" y="82"/>
                    </a:cxn>
                    <a:cxn ang="0">
                      <a:pos x="42" y="75"/>
                    </a:cxn>
                    <a:cxn ang="0">
                      <a:pos x="49" y="53"/>
                    </a:cxn>
                    <a:cxn ang="0">
                      <a:pos x="111" y="53"/>
                    </a:cxn>
                    <a:cxn ang="0">
                      <a:pos x="120" y="42"/>
                    </a:cxn>
                    <a:cxn ang="0">
                      <a:pos x="108" y="29"/>
                    </a:cxn>
                    <a:cxn ang="0">
                      <a:pos x="85" y="22"/>
                    </a:cxn>
                    <a:cxn ang="0">
                      <a:pos x="92" y="4"/>
                    </a:cxn>
                    <a:cxn ang="0">
                      <a:pos x="155" y="0"/>
                    </a:cxn>
                    <a:cxn ang="0">
                      <a:pos x="81" y="11"/>
                    </a:cxn>
                    <a:cxn ang="0">
                      <a:pos x="92" y="34"/>
                    </a:cxn>
                    <a:cxn ang="0">
                      <a:pos x="115" y="40"/>
                    </a:cxn>
                    <a:cxn ang="0">
                      <a:pos x="108" y="49"/>
                    </a:cxn>
                    <a:cxn ang="0">
                      <a:pos x="37" y="60"/>
                    </a:cxn>
                    <a:cxn ang="0">
                      <a:pos x="50" y="87"/>
                    </a:cxn>
                    <a:cxn ang="0">
                      <a:pos x="154" y="93"/>
                    </a:cxn>
                    <a:cxn ang="0">
                      <a:pos x="154" y="96"/>
                    </a:cxn>
                    <a:cxn ang="0">
                      <a:pos x="11" y="103"/>
                    </a:cxn>
                    <a:cxn ang="0">
                      <a:pos x="0" y="173"/>
                    </a:cxn>
                    <a:cxn ang="0">
                      <a:pos x="62" y="185"/>
                    </a:cxn>
                    <a:cxn ang="0">
                      <a:pos x="69" y="205"/>
                    </a:cxn>
                    <a:cxn ang="0">
                      <a:pos x="26" y="212"/>
                    </a:cxn>
                    <a:cxn ang="0">
                      <a:pos x="14" y="245"/>
                    </a:cxn>
                    <a:cxn ang="0">
                      <a:pos x="35" y="257"/>
                    </a:cxn>
                    <a:cxn ang="0">
                      <a:pos x="42" y="267"/>
                    </a:cxn>
                    <a:cxn ang="0">
                      <a:pos x="47" y="264"/>
                    </a:cxn>
                    <a:cxn ang="0">
                      <a:pos x="26" y="252"/>
                    </a:cxn>
                    <a:cxn ang="0">
                      <a:pos x="19" y="224"/>
                    </a:cxn>
                    <a:cxn ang="0">
                      <a:pos x="62" y="217"/>
                    </a:cxn>
                    <a:cxn ang="0">
                      <a:pos x="74" y="192"/>
                    </a:cxn>
                    <a:cxn ang="0">
                      <a:pos x="11" y="180"/>
                    </a:cxn>
                    <a:cxn ang="0">
                      <a:pos x="4" y="115"/>
                    </a:cxn>
                    <a:cxn ang="0">
                      <a:pos x="147" y="108"/>
                    </a:cxn>
                    <a:cxn ang="0">
                      <a:pos x="152" y="108"/>
                    </a:cxn>
                    <a:cxn ang="0">
                      <a:pos x="156" y="86"/>
                    </a:cxn>
                  </a:cxnLst>
                  <a:rect l="0" t="0" r="r" b="b"/>
                  <a:pathLst>
                    <a:path w="163" h="267">
                      <a:moveTo>
                        <a:pt x="156" y="86"/>
                      </a:moveTo>
                      <a:cubicBezTo>
                        <a:pt x="154" y="84"/>
                        <a:pt x="150" y="82"/>
                        <a:pt x="147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5" y="82"/>
                        <a:pt x="42" y="79"/>
                        <a:pt x="42" y="75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57"/>
                        <a:pt x="45" y="53"/>
                        <a:pt x="49" y="53"/>
                      </a:cubicBezTo>
                      <a:cubicBezTo>
                        <a:pt x="108" y="53"/>
                        <a:pt x="108" y="53"/>
                        <a:pt x="108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6" y="52"/>
                        <a:pt x="120" y="48"/>
                        <a:pt x="120" y="42"/>
                      </a:cubicBezTo>
                      <a:cubicBezTo>
                        <a:pt x="120" y="40"/>
                        <a:pt x="120" y="40"/>
                        <a:pt x="120" y="40"/>
                      </a:cubicBezTo>
                      <a:cubicBezTo>
                        <a:pt x="120" y="34"/>
                        <a:pt x="115" y="29"/>
                        <a:pt x="108" y="29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89" y="29"/>
                        <a:pt x="85" y="26"/>
                        <a:pt x="85" y="22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5" y="7"/>
                        <a:pt x="89" y="4"/>
                        <a:pt x="92" y="4"/>
                      </a:cubicBezTo>
                      <a:cubicBezTo>
                        <a:pt x="155" y="4"/>
                        <a:pt x="155" y="4"/>
                        <a:pt x="155" y="4"/>
                      </a:cubicBezTo>
                      <a:cubicBezTo>
                        <a:pt x="155" y="0"/>
                        <a:pt x="155" y="0"/>
                        <a:pt x="155" y="0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86" y="0"/>
                        <a:pt x="81" y="5"/>
                        <a:pt x="81" y="11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9"/>
                        <a:pt x="86" y="34"/>
                        <a:pt x="92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13" y="34"/>
                        <a:pt x="115" y="37"/>
                        <a:pt x="115" y="40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115" y="46"/>
                        <a:pt x="113" y="49"/>
                        <a:pt x="108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2" y="49"/>
                        <a:pt x="37" y="54"/>
                        <a:pt x="37" y="60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82"/>
                        <a:pt x="42" y="87"/>
                        <a:pt x="50" y="87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51" y="87"/>
                        <a:pt x="154" y="90"/>
                        <a:pt x="154" y="93"/>
                      </a:cubicBezTo>
                      <a:cubicBezTo>
                        <a:pt x="154" y="94"/>
                        <a:pt x="154" y="94"/>
                        <a:pt x="154" y="94"/>
                      </a:cubicBezTo>
                      <a:cubicBezTo>
                        <a:pt x="154" y="96"/>
                        <a:pt x="154" y="96"/>
                        <a:pt x="154" y="96"/>
                      </a:cubicBezTo>
                      <a:cubicBezTo>
                        <a:pt x="154" y="100"/>
                        <a:pt x="151" y="103"/>
                        <a:pt x="147" y="103"/>
                      </a:cubicBezTo>
                      <a:cubicBezTo>
                        <a:pt x="11" y="103"/>
                        <a:pt x="11" y="103"/>
                        <a:pt x="11" y="103"/>
                      </a:cubicBezTo>
                      <a:cubicBezTo>
                        <a:pt x="5" y="103"/>
                        <a:pt x="0" y="109"/>
                        <a:pt x="0" y="115"/>
                      </a:cubicBezTo>
                      <a:cubicBezTo>
                        <a:pt x="0" y="173"/>
                        <a:pt x="0" y="173"/>
                        <a:pt x="0" y="173"/>
                      </a:cubicBezTo>
                      <a:cubicBezTo>
                        <a:pt x="0" y="180"/>
                        <a:pt x="5" y="185"/>
                        <a:pt x="11" y="185"/>
                      </a:cubicBezTo>
                      <a:cubicBezTo>
                        <a:pt x="62" y="185"/>
                        <a:pt x="62" y="185"/>
                        <a:pt x="62" y="185"/>
                      </a:cubicBezTo>
                      <a:cubicBezTo>
                        <a:pt x="66" y="185"/>
                        <a:pt x="69" y="188"/>
                        <a:pt x="69" y="192"/>
                      </a:cubicBezTo>
                      <a:cubicBezTo>
                        <a:pt x="69" y="205"/>
                        <a:pt x="69" y="205"/>
                        <a:pt x="69" y="205"/>
                      </a:cubicBezTo>
                      <a:cubicBezTo>
                        <a:pt x="69" y="209"/>
                        <a:pt x="66" y="212"/>
                        <a:pt x="62" y="212"/>
                      </a:cubicBezTo>
                      <a:cubicBezTo>
                        <a:pt x="26" y="212"/>
                        <a:pt x="26" y="212"/>
                        <a:pt x="26" y="212"/>
                      </a:cubicBezTo>
                      <a:cubicBezTo>
                        <a:pt x="20" y="212"/>
                        <a:pt x="14" y="217"/>
                        <a:pt x="14" y="224"/>
                      </a:cubicBezTo>
                      <a:cubicBezTo>
                        <a:pt x="14" y="245"/>
                        <a:pt x="14" y="245"/>
                        <a:pt x="14" y="245"/>
                      </a:cubicBezTo>
                      <a:cubicBezTo>
                        <a:pt x="14" y="252"/>
                        <a:pt x="20" y="257"/>
                        <a:pt x="26" y="257"/>
                      </a:cubicBezTo>
                      <a:cubicBezTo>
                        <a:pt x="35" y="257"/>
                        <a:pt x="35" y="257"/>
                        <a:pt x="35" y="257"/>
                      </a:cubicBezTo>
                      <a:cubicBezTo>
                        <a:pt x="39" y="257"/>
                        <a:pt x="42" y="260"/>
                        <a:pt x="42" y="264"/>
                      </a:cubicBezTo>
                      <a:cubicBezTo>
                        <a:pt x="42" y="267"/>
                        <a:pt x="42" y="267"/>
                        <a:pt x="42" y="267"/>
                      </a:cubicBez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7" y="264"/>
                        <a:pt x="47" y="264"/>
                        <a:pt x="47" y="264"/>
                      </a:cubicBezTo>
                      <a:cubicBezTo>
                        <a:pt x="47" y="257"/>
                        <a:pt x="41" y="252"/>
                        <a:pt x="35" y="252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2" y="252"/>
                        <a:pt x="19" y="249"/>
                        <a:pt x="19" y="245"/>
                      </a:cubicBezTo>
                      <a:cubicBezTo>
                        <a:pt x="19" y="224"/>
                        <a:pt x="19" y="224"/>
                        <a:pt x="19" y="224"/>
                      </a:cubicBezTo>
                      <a:cubicBezTo>
                        <a:pt x="19" y="220"/>
                        <a:pt x="22" y="217"/>
                        <a:pt x="26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8" y="217"/>
                        <a:pt x="74" y="212"/>
                        <a:pt x="74" y="205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85"/>
                        <a:pt x="68" y="180"/>
                        <a:pt x="62" y="180"/>
                      </a:cubicBezTo>
                      <a:cubicBezTo>
                        <a:pt x="11" y="180"/>
                        <a:pt x="11" y="180"/>
                        <a:pt x="11" y="180"/>
                      </a:cubicBezTo>
                      <a:cubicBezTo>
                        <a:pt x="8" y="180"/>
                        <a:pt x="4" y="177"/>
                        <a:pt x="4" y="173"/>
                      </a:cubicBezTo>
                      <a:cubicBezTo>
                        <a:pt x="4" y="115"/>
                        <a:pt x="4" y="115"/>
                        <a:pt x="4" y="115"/>
                      </a:cubicBezTo>
                      <a:cubicBezTo>
                        <a:pt x="4" y="111"/>
                        <a:pt x="8" y="108"/>
                        <a:pt x="11" y="108"/>
                      </a:cubicBezTo>
                      <a:cubicBezTo>
                        <a:pt x="147" y="108"/>
                        <a:pt x="147" y="108"/>
                        <a:pt x="147" y="108"/>
                      </a:cubicBezTo>
                      <a:cubicBezTo>
                        <a:pt x="149" y="108"/>
                        <a:pt x="149" y="108"/>
                        <a:pt x="149" y="108"/>
                      </a:cubicBezTo>
                      <a:cubicBezTo>
                        <a:pt x="152" y="108"/>
                        <a:pt x="152" y="108"/>
                        <a:pt x="152" y="108"/>
                      </a:cubicBezTo>
                      <a:cubicBezTo>
                        <a:pt x="153" y="107"/>
                        <a:pt x="155" y="106"/>
                        <a:pt x="156" y="104"/>
                      </a:cubicBezTo>
                      <a:cubicBezTo>
                        <a:pt x="163" y="93"/>
                        <a:pt x="156" y="86"/>
                        <a:pt x="156" y="86"/>
                      </a:cubicBez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7" name="Freeform 274"/>
                <p:cNvSpPr>
                  <a:spLocks/>
                </p:cNvSpPr>
                <p:nvPr/>
              </p:nvSpPr>
              <p:spPr bwMode="auto">
                <a:xfrm>
                  <a:off x="3430588" y="2363110"/>
                  <a:ext cx="280988" cy="320675"/>
                </a:xfrm>
                <a:custGeom>
                  <a:avLst/>
                  <a:gdLst/>
                  <a:ahLst/>
                  <a:cxnLst>
                    <a:cxn ang="0">
                      <a:pos x="88" y="100"/>
                    </a:cxn>
                    <a:cxn ang="0">
                      <a:pos x="88" y="96"/>
                    </a:cxn>
                    <a:cxn ang="0">
                      <a:pos x="43" y="96"/>
                    </a:cxn>
                    <a:cxn ang="0">
                      <a:pos x="37" y="92"/>
                    </a:cxn>
                    <a:cxn ang="0">
                      <a:pos x="29" y="86"/>
                    </a:cxn>
                    <a:cxn ang="0">
                      <a:pos x="11" y="86"/>
                    </a:cxn>
                    <a:cxn ang="0">
                      <a:pos x="4" y="80"/>
                    </a:cxn>
                    <a:cxn ang="0">
                      <a:pos x="4" y="30"/>
                    </a:cxn>
                    <a:cxn ang="0">
                      <a:pos x="11" y="24"/>
                    </a:cxn>
                    <a:cxn ang="0">
                      <a:pos x="24" y="24"/>
                    </a:cxn>
                    <a:cxn ang="0">
                      <a:pos x="24" y="24"/>
                    </a:cxn>
                    <a:cxn ang="0">
                      <a:pos x="26" y="24"/>
                    </a:cxn>
                    <a:cxn ang="0">
                      <a:pos x="37" y="13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7" y="0"/>
                    </a:cxn>
                    <a:cxn ang="0">
                      <a:pos x="33" y="0"/>
                    </a:cxn>
                    <a:cxn ang="0">
                      <a:pos x="33" y="12"/>
                    </a:cxn>
                    <a:cxn ang="0">
                      <a:pos x="26" y="19"/>
                    </a:cxn>
                    <a:cxn ang="0">
                      <a:pos x="11" y="19"/>
                    </a:cxn>
                    <a:cxn ang="0">
                      <a:pos x="0" y="30"/>
                    </a:cxn>
                    <a:cxn ang="0">
                      <a:pos x="0" y="80"/>
                    </a:cxn>
                    <a:cxn ang="0">
                      <a:pos x="11" y="91"/>
                    </a:cxn>
                    <a:cxn ang="0">
                      <a:pos x="27" y="91"/>
                    </a:cxn>
                    <a:cxn ang="0">
                      <a:pos x="33" y="95"/>
                    </a:cxn>
                    <a:cxn ang="0">
                      <a:pos x="43" y="101"/>
                    </a:cxn>
                    <a:cxn ang="0">
                      <a:pos x="88" y="101"/>
                    </a:cxn>
                    <a:cxn ang="0">
                      <a:pos x="88" y="100"/>
                    </a:cxn>
                  </a:cxnLst>
                  <a:rect l="0" t="0" r="r" b="b"/>
                  <a:pathLst>
                    <a:path w="88" h="101">
                      <a:moveTo>
                        <a:pt x="88" y="100"/>
                      </a:moveTo>
                      <a:cubicBezTo>
                        <a:pt x="88" y="96"/>
                        <a:pt x="88" y="96"/>
                        <a:pt x="88" y="96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ubicBezTo>
                        <a:pt x="40" y="96"/>
                        <a:pt x="38" y="95"/>
                        <a:pt x="37" y="92"/>
                      </a:cubicBezTo>
                      <a:cubicBezTo>
                        <a:pt x="36" y="87"/>
                        <a:pt x="29" y="86"/>
                        <a:pt x="29" y="86"/>
                      </a:cubicBezTo>
                      <a:cubicBezTo>
                        <a:pt x="11" y="86"/>
                        <a:pt x="11" y="86"/>
                        <a:pt x="11" y="86"/>
                      </a:cubicBezTo>
                      <a:cubicBezTo>
                        <a:pt x="8" y="86"/>
                        <a:pt x="4" y="83"/>
                        <a:pt x="4" y="8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27"/>
                        <a:pt x="8" y="24"/>
                        <a:pt x="11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2" y="24"/>
                        <a:pt x="37" y="19"/>
                        <a:pt x="37" y="13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6"/>
                        <a:pt x="30" y="19"/>
                        <a:pt x="26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5" y="19"/>
                        <a:pt x="0" y="24"/>
                        <a:pt x="0" y="30"/>
                      </a:cubicBezTo>
                      <a:cubicBezTo>
                        <a:pt x="0" y="80"/>
                        <a:pt x="0" y="80"/>
                        <a:pt x="0" y="80"/>
                      </a:cubicBezTo>
                      <a:cubicBezTo>
                        <a:pt x="0" y="86"/>
                        <a:pt x="5" y="91"/>
                        <a:pt x="11" y="91"/>
                      </a:cubicBezTo>
                      <a:cubicBezTo>
                        <a:pt x="27" y="91"/>
                        <a:pt x="27" y="91"/>
                        <a:pt x="27" y="91"/>
                      </a:cubicBezTo>
                      <a:cubicBezTo>
                        <a:pt x="27" y="91"/>
                        <a:pt x="32" y="91"/>
                        <a:pt x="33" y="95"/>
                      </a:cubicBezTo>
                      <a:cubicBezTo>
                        <a:pt x="35" y="99"/>
                        <a:pt x="39" y="101"/>
                        <a:pt x="43" y="101"/>
                      </a:cubicBezTo>
                      <a:cubicBezTo>
                        <a:pt x="88" y="101"/>
                        <a:pt x="88" y="101"/>
                        <a:pt x="88" y="101"/>
                      </a:cubicBezTo>
                      <a:cubicBezTo>
                        <a:pt x="88" y="101"/>
                        <a:pt x="88" y="101"/>
                        <a:pt x="88" y="100"/>
                      </a:cubicBezTo>
                      <a:close/>
                    </a:path>
                  </a:pathLst>
                </a:custGeom>
                <a:solidFill>
                  <a:srgbClr val="4CA7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303" name="Группа 302"/>
            <p:cNvGrpSpPr/>
            <p:nvPr/>
          </p:nvGrpSpPr>
          <p:grpSpPr>
            <a:xfrm>
              <a:off x="3427413" y="1062038"/>
              <a:ext cx="2350527" cy="497511"/>
              <a:chOff x="3427413" y="1062038"/>
              <a:chExt cx="2350527" cy="497511"/>
            </a:xfrm>
          </p:grpSpPr>
          <p:sp>
            <p:nvSpPr>
              <p:cNvPr id="1130" name="Равнобедренный треугольник 1129"/>
              <p:cNvSpPr/>
              <p:nvPr/>
            </p:nvSpPr>
            <p:spPr>
              <a:xfrm rot="8032935">
                <a:off x="5646120" y="1427730"/>
                <a:ext cx="73043" cy="190596"/>
              </a:xfrm>
              <a:prstGeom prst="triangle">
                <a:avLst/>
              </a:prstGeom>
              <a:solidFill>
                <a:srgbClr val="7CC7DE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1" name="Freeform 7"/>
              <p:cNvSpPr>
                <a:spLocks/>
              </p:cNvSpPr>
              <p:nvPr/>
            </p:nvSpPr>
            <p:spPr bwMode="auto">
              <a:xfrm>
                <a:off x="3427413" y="1062038"/>
                <a:ext cx="2293937" cy="495300"/>
              </a:xfrm>
              <a:custGeom>
                <a:avLst/>
                <a:gdLst/>
                <a:ahLst/>
                <a:cxnLst>
                  <a:cxn ang="0">
                    <a:pos x="475" y="4"/>
                  </a:cxn>
                  <a:cxn ang="0">
                    <a:pos x="947" y="205"/>
                  </a:cxn>
                  <a:cxn ang="0">
                    <a:pos x="950" y="202"/>
                  </a:cxn>
                  <a:cxn ang="0">
                    <a:pos x="475" y="0"/>
                  </a:cxn>
                  <a:cxn ang="0">
                    <a:pos x="0" y="202"/>
                  </a:cxn>
                  <a:cxn ang="0">
                    <a:pos x="3" y="204"/>
                  </a:cxn>
                  <a:cxn ang="0">
                    <a:pos x="475" y="4"/>
                  </a:cxn>
                </a:cxnLst>
                <a:rect l="0" t="0" r="r" b="b"/>
                <a:pathLst>
                  <a:path w="950" h="205">
                    <a:moveTo>
                      <a:pt x="475" y="4"/>
                    </a:moveTo>
                    <a:cubicBezTo>
                      <a:pt x="660" y="4"/>
                      <a:pt x="827" y="81"/>
                      <a:pt x="947" y="205"/>
                    </a:cubicBezTo>
                    <a:cubicBezTo>
                      <a:pt x="950" y="202"/>
                      <a:pt x="950" y="202"/>
                      <a:pt x="950" y="202"/>
                    </a:cubicBezTo>
                    <a:cubicBezTo>
                      <a:pt x="829" y="77"/>
                      <a:pt x="661" y="0"/>
                      <a:pt x="475" y="0"/>
                    </a:cubicBezTo>
                    <a:cubicBezTo>
                      <a:pt x="289" y="0"/>
                      <a:pt x="120" y="77"/>
                      <a:pt x="0" y="202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122" y="81"/>
                      <a:pt x="290" y="4"/>
                      <a:pt x="475" y="4"/>
                    </a:cubicBezTo>
                    <a:close/>
                  </a:path>
                </a:pathLst>
              </a:custGeom>
              <a:solidFill>
                <a:srgbClr val="7CC7DE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/>
              </a:p>
            </p:txBody>
          </p:sp>
        </p:grpSp>
        <p:grpSp>
          <p:nvGrpSpPr>
            <p:cNvPr id="304" name="Группа 303"/>
            <p:cNvGrpSpPr/>
            <p:nvPr/>
          </p:nvGrpSpPr>
          <p:grpSpPr>
            <a:xfrm>
              <a:off x="2979738" y="1685389"/>
              <a:ext cx="310954" cy="1616611"/>
              <a:chOff x="2979738" y="1685389"/>
              <a:chExt cx="310954" cy="1616611"/>
            </a:xfrm>
          </p:grpSpPr>
          <p:sp>
            <p:nvSpPr>
              <p:cNvPr id="1132" name="Freeform 8"/>
              <p:cNvSpPr>
                <a:spLocks/>
              </p:cNvSpPr>
              <p:nvPr/>
            </p:nvSpPr>
            <p:spPr bwMode="auto">
              <a:xfrm>
                <a:off x="2979738" y="1727200"/>
                <a:ext cx="307975" cy="1574800"/>
              </a:xfrm>
              <a:custGeom>
                <a:avLst/>
                <a:gdLst/>
                <a:ahLst/>
                <a:cxnLst>
                  <a:cxn ang="0">
                    <a:pos x="60" y="650"/>
                  </a:cxn>
                  <a:cxn ang="0">
                    <a:pos x="4" y="385"/>
                  </a:cxn>
                  <a:cxn ang="0">
                    <a:pos x="127" y="3"/>
                  </a:cxn>
                  <a:cxn ang="0">
                    <a:pos x="124" y="0"/>
                  </a:cxn>
                  <a:cxn ang="0">
                    <a:pos x="0" y="385"/>
                  </a:cxn>
                  <a:cxn ang="0">
                    <a:pos x="57" y="653"/>
                  </a:cxn>
                  <a:cxn ang="0">
                    <a:pos x="60" y="650"/>
                  </a:cxn>
                </a:cxnLst>
                <a:rect l="0" t="0" r="r" b="b"/>
                <a:pathLst>
                  <a:path w="127" h="653">
                    <a:moveTo>
                      <a:pt x="60" y="650"/>
                    </a:moveTo>
                    <a:cubicBezTo>
                      <a:pt x="24" y="569"/>
                      <a:pt x="4" y="479"/>
                      <a:pt x="4" y="385"/>
                    </a:cubicBezTo>
                    <a:cubicBezTo>
                      <a:pt x="4" y="242"/>
                      <a:pt x="50" y="111"/>
                      <a:pt x="127" y="3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46" y="109"/>
                      <a:pt x="0" y="241"/>
                      <a:pt x="0" y="385"/>
                    </a:cubicBezTo>
                    <a:cubicBezTo>
                      <a:pt x="0" y="480"/>
                      <a:pt x="20" y="571"/>
                      <a:pt x="57" y="653"/>
                    </a:cubicBezTo>
                    <a:lnTo>
                      <a:pt x="60" y="650"/>
                    </a:lnTo>
                    <a:close/>
                  </a:path>
                </a:pathLst>
              </a:custGeom>
              <a:solidFill>
                <a:srgbClr val="56B1C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/>
              </a:p>
            </p:txBody>
          </p:sp>
          <p:sp>
            <p:nvSpPr>
              <p:cNvPr id="1135" name="Равнобедренный треугольник 1134"/>
              <p:cNvSpPr/>
              <p:nvPr/>
            </p:nvSpPr>
            <p:spPr>
              <a:xfrm rot="1966137">
                <a:off x="3217649" y="1685389"/>
                <a:ext cx="73043" cy="190596"/>
              </a:xfrm>
              <a:prstGeom prst="triangle">
                <a:avLst/>
              </a:prstGeom>
              <a:solidFill>
                <a:srgbClr val="56B1C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5" name="Группа 304"/>
            <p:cNvGrpSpPr/>
            <p:nvPr/>
          </p:nvGrpSpPr>
          <p:grpSpPr>
            <a:xfrm>
              <a:off x="3231519" y="3457580"/>
              <a:ext cx="2685093" cy="790571"/>
              <a:chOff x="3231519" y="3457580"/>
              <a:chExt cx="2685093" cy="790571"/>
            </a:xfrm>
          </p:grpSpPr>
          <p:sp>
            <p:nvSpPr>
              <p:cNvPr id="1134" name="Freeform 10"/>
              <p:cNvSpPr>
                <a:spLocks/>
              </p:cNvSpPr>
              <p:nvPr/>
            </p:nvSpPr>
            <p:spPr bwMode="auto">
              <a:xfrm>
                <a:off x="3232150" y="3503613"/>
                <a:ext cx="2684462" cy="744538"/>
              </a:xfrm>
              <a:custGeom>
                <a:avLst/>
                <a:gdLst/>
                <a:ahLst/>
                <a:cxnLst>
                  <a:cxn ang="0">
                    <a:pos x="1109" y="0"/>
                  </a:cxn>
                  <a:cxn ang="0">
                    <a:pos x="556" y="305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556" y="309"/>
                  </a:cxn>
                  <a:cxn ang="0">
                    <a:pos x="1112" y="3"/>
                  </a:cxn>
                  <a:cxn ang="0">
                    <a:pos x="1109" y="0"/>
                  </a:cxn>
                </a:cxnLst>
                <a:rect l="0" t="0" r="r" b="b"/>
                <a:pathLst>
                  <a:path w="1112" h="309">
                    <a:moveTo>
                      <a:pt x="1109" y="0"/>
                    </a:moveTo>
                    <a:cubicBezTo>
                      <a:pt x="992" y="183"/>
                      <a:pt x="788" y="305"/>
                      <a:pt x="556" y="305"/>
                    </a:cubicBezTo>
                    <a:cubicBezTo>
                      <a:pt x="324" y="305"/>
                      <a:pt x="119" y="183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17" y="187"/>
                      <a:pt x="322" y="309"/>
                      <a:pt x="556" y="309"/>
                    </a:cubicBezTo>
                    <a:cubicBezTo>
                      <a:pt x="789" y="309"/>
                      <a:pt x="995" y="187"/>
                      <a:pt x="1112" y="3"/>
                    </a:cubicBezTo>
                    <a:lnTo>
                      <a:pt x="1109" y="0"/>
                    </a:lnTo>
                    <a:close/>
                  </a:path>
                </a:pathLst>
              </a:custGeom>
              <a:solidFill>
                <a:srgbClr val="8EAFD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6" name="Равнобедренный треугольник 1135"/>
              <p:cNvSpPr/>
              <p:nvPr/>
            </p:nvSpPr>
            <p:spPr>
              <a:xfrm rot="19433022">
                <a:off x="3231519" y="3457580"/>
                <a:ext cx="73043" cy="190596"/>
              </a:xfrm>
              <a:prstGeom prst="triangle">
                <a:avLst/>
              </a:prstGeom>
              <a:solidFill>
                <a:srgbClr val="8EAFD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06" name="Группа 305"/>
            <p:cNvGrpSpPr/>
            <p:nvPr/>
          </p:nvGrpSpPr>
          <p:grpSpPr>
            <a:xfrm>
              <a:off x="5861050" y="1728788"/>
              <a:ext cx="303212" cy="1622268"/>
              <a:chOff x="5861050" y="1728788"/>
              <a:chExt cx="303212" cy="1622268"/>
            </a:xfrm>
          </p:grpSpPr>
          <p:sp>
            <p:nvSpPr>
              <p:cNvPr id="1133" name="Freeform 9"/>
              <p:cNvSpPr>
                <a:spLocks/>
              </p:cNvSpPr>
              <p:nvPr/>
            </p:nvSpPr>
            <p:spPr bwMode="auto">
              <a:xfrm>
                <a:off x="5861050" y="1728788"/>
                <a:ext cx="303212" cy="1573213"/>
              </a:xfrm>
              <a:custGeom>
                <a:avLst/>
                <a:gdLst/>
                <a:ahLst/>
                <a:cxnLst>
                  <a:cxn ang="0">
                    <a:pos x="66" y="649"/>
                  </a:cxn>
                  <a:cxn ang="0">
                    <a:pos x="70" y="652"/>
                  </a:cxn>
                  <a:cxn ang="0">
                    <a:pos x="126" y="384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22" y="384"/>
                  </a:cxn>
                  <a:cxn ang="0">
                    <a:pos x="66" y="649"/>
                  </a:cxn>
                </a:cxnLst>
                <a:rect l="0" t="0" r="r" b="b"/>
                <a:pathLst>
                  <a:path w="126" h="652">
                    <a:moveTo>
                      <a:pt x="66" y="649"/>
                    </a:moveTo>
                    <a:cubicBezTo>
                      <a:pt x="70" y="652"/>
                      <a:pt x="70" y="652"/>
                      <a:pt x="70" y="652"/>
                    </a:cubicBezTo>
                    <a:cubicBezTo>
                      <a:pt x="106" y="570"/>
                      <a:pt x="126" y="479"/>
                      <a:pt x="126" y="384"/>
                    </a:cubicBezTo>
                    <a:cubicBezTo>
                      <a:pt x="126" y="240"/>
                      <a:pt x="81" y="108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7" y="110"/>
                      <a:pt x="122" y="241"/>
                      <a:pt x="122" y="384"/>
                    </a:cubicBezTo>
                    <a:cubicBezTo>
                      <a:pt x="122" y="478"/>
                      <a:pt x="102" y="568"/>
                      <a:pt x="66" y="649"/>
                    </a:cubicBezTo>
                    <a:close/>
                  </a:path>
                </a:pathLst>
              </a:custGeom>
              <a:solidFill>
                <a:srgbClr val="75AFAC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7" name="Равнобедренный треугольник 1136"/>
              <p:cNvSpPr/>
              <p:nvPr/>
            </p:nvSpPr>
            <p:spPr>
              <a:xfrm rot="12191707">
                <a:off x="6006340" y="3160460"/>
                <a:ext cx="73043" cy="190596"/>
              </a:xfrm>
              <a:prstGeom prst="triangle">
                <a:avLst/>
              </a:prstGeom>
              <a:solidFill>
                <a:srgbClr val="75AFAC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6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15" name="Группа 414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416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417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418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22" name="Параллелограмм 421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23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1" name="Прямоугольник 420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23" name="Прямоугольник 422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3002458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AutoShape 5"/>
          <p:cNvSpPr>
            <a:spLocks noChangeAspect="1" noChangeArrowheads="1" noTextEdit="1"/>
          </p:cNvSpPr>
          <p:nvPr/>
        </p:nvSpPr>
        <p:spPr bwMode="auto">
          <a:xfrm>
            <a:off x="83611" y="668488"/>
            <a:ext cx="9181487" cy="484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49480" tIns="24740" rIns="49480" bIns="2474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" name="Группа 251"/>
          <p:cNvGrpSpPr>
            <a:grpSpLocks noChangeAspect="1"/>
          </p:cNvGrpSpPr>
          <p:nvPr/>
        </p:nvGrpSpPr>
        <p:grpSpPr>
          <a:xfrm>
            <a:off x="6712" y="668488"/>
            <a:ext cx="9142200" cy="482828"/>
            <a:chOff x="-4905" y="891317"/>
            <a:chExt cx="12241982" cy="646537"/>
          </a:xfrm>
        </p:grpSpPr>
        <p:grpSp>
          <p:nvGrpSpPr>
            <p:cNvPr id="3" name="Группа 731"/>
            <p:cNvGrpSpPr/>
            <p:nvPr/>
          </p:nvGrpSpPr>
          <p:grpSpPr>
            <a:xfrm>
              <a:off x="4465461" y="1334653"/>
              <a:ext cx="3100848" cy="158864"/>
              <a:chOff x="3717925" y="1155700"/>
              <a:chExt cx="2317750" cy="136526"/>
            </a:xfrm>
            <a:solidFill>
              <a:srgbClr val="2DBDA2"/>
            </a:solidFill>
          </p:grpSpPr>
          <p:sp>
            <p:nvSpPr>
              <p:cNvPr id="163" name="Freeform 12"/>
              <p:cNvSpPr>
                <a:spLocks/>
              </p:cNvSpPr>
              <p:nvPr/>
            </p:nvSpPr>
            <p:spPr bwMode="auto">
              <a:xfrm>
                <a:off x="4195763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13"/>
              <p:cNvSpPr>
                <a:spLocks/>
              </p:cNvSpPr>
              <p:nvPr/>
            </p:nvSpPr>
            <p:spPr bwMode="auto">
              <a:xfrm>
                <a:off x="4303713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14"/>
              <p:cNvSpPr>
                <a:spLocks/>
              </p:cNvSpPr>
              <p:nvPr/>
            </p:nvSpPr>
            <p:spPr bwMode="auto">
              <a:xfrm>
                <a:off x="4411663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15"/>
              <p:cNvSpPr>
                <a:spLocks/>
              </p:cNvSpPr>
              <p:nvPr/>
            </p:nvSpPr>
            <p:spPr bwMode="auto">
              <a:xfrm>
                <a:off x="4518025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9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16"/>
              <p:cNvSpPr>
                <a:spLocks/>
              </p:cNvSpPr>
              <p:nvPr/>
            </p:nvSpPr>
            <p:spPr bwMode="auto">
              <a:xfrm>
                <a:off x="4622800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17"/>
              <p:cNvSpPr>
                <a:spLocks/>
              </p:cNvSpPr>
              <p:nvPr/>
            </p:nvSpPr>
            <p:spPr bwMode="auto">
              <a:xfrm>
                <a:off x="4730750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18"/>
              <p:cNvSpPr>
                <a:spLocks/>
              </p:cNvSpPr>
              <p:nvPr/>
            </p:nvSpPr>
            <p:spPr bwMode="auto">
              <a:xfrm>
                <a:off x="4838700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19"/>
              <p:cNvSpPr>
                <a:spLocks/>
              </p:cNvSpPr>
              <p:nvPr/>
            </p:nvSpPr>
            <p:spPr bwMode="auto">
              <a:xfrm>
                <a:off x="4946650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9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19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20"/>
              <p:cNvSpPr>
                <a:spLocks/>
              </p:cNvSpPr>
              <p:nvPr/>
            </p:nvSpPr>
            <p:spPr bwMode="auto">
              <a:xfrm>
                <a:off x="5049838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21"/>
              <p:cNvSpPr>
                <a:spLocks/>
              </p:cNvSpPr>
              <p:nvPr/>
            </p:nvSpPr>
            <p:spPr bwMode="auto">
              <a:xfrm>
                <a:off x="5157788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22"/>
              <p:cNvSpPr>
                <a:spLocks/>
              </p:cNvSpPr>
              <p:nvPr/>
            </p:nvSpPr>
            <p:spPr bwMode="auto">
              <a:xfrm>
                <a:off x="5265738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23"/>
              <p:cNvSpPr>
                <a:spLocks/>
              </p:cNvSpPr>
              <p:nvPr/>
            </p:nvSpPr>
            <p:spPr bwMode="auto">
              <a:xfrm>
                <a:off x="5373688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9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6" y="3"/>
                      <a:pt x="19" y="2"/>
                    </a:cubicBezTo>
                    <a:cubicBezTo>
                      <a:pt x="20" y="1"/>
                      <a:pt x="19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25"/>
              <p:cNvSpPr>
                <a:spLocks/>
              </p:cNvSpPr>
              <p:nvPr/>
            </p:nvSpPr>
            <p:spPr bwMode="auto">
              <a:xfrm>
                <a:off x="387508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27"/>
              <p:cNvSpPr>
                <a:spLocks/>
              </p:cNvSpPr>
              <p:nvPr/>
            </p:nvSpPr>
            <p:spPr bwMode="auto">
              <a:xfrm>
                <a:off x="392906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</a:cxnLst>
                <a:rect l="0" t="0" r="r" b="b"/>
                <a:pathLst>
                  <a:path w="20" h="4">
                    <a:moveTo>
                      <a:pt x="19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0"/>
              <p:cNvSpPr>
                <a:spLocks/>
              </p:cNvSpPr>
              <p:nvPr/>
            </p:nvSpPr>
            <p:spPr bwMode="auto">
              <a:xfrm>
                <a:off x="3717925" y="1155700"/>
                <a:ext cx="73025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19" h="4">
                    <a:moveTo>
                      <a:pt x="10" y="4"/>
                    </a:moveTo>
                    <a:cubicBezTo>
                      <a:pt x="13" y="4"/>
                      <a:pt x="16" y="3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1"/>
              <p:cNvSpPr>
                <a:spLocks/>
              </p:cNvSpPr>
              <p:nvPr/>
            </p:nvSpPr>
            <p:spPr bwMode="auto">
              <a:xfrm>
                <a:off x="382111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2"/>
              <p:cNvSpPr>
                <a:spLocks/>
              </p:cNvSpPr>
              <p:nvPr/>
            </p:nvSpPr>
            <p:spPr bwMode="auto">
              <a:xfrm>
                <a:off x="392906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5"/>
              <p:cNvSpPr>
                <a:spLocks/>
              </p:cNvSpPr>
              <p:nvPr/>
            </p:nvSpPr>
            <p:spPr bwMode="auto">
              <a:xfrm>
                <a:off x="4249738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6"/>
              <p:cNvSpPr>
                <a:spLocks/>
              </p:cNvSpPr>
              <p:nvPr/>
            </p:nvSpPr>
            <p:spPr bwMode="auto">
              <a:xfrm>
                <a:off x="4357688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7"/>
              <p:cNvSpPr>
                <a:spLocks/>
              </p:cNvSpPr>
              <p:nvPr/>
            </p:nvSpPr>
            <p:spPr bwMode="auto">
              <a:xfrm>
                <a:off x="4464050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2"/>
                      <a:pt x="12" y="2"/>
                      <a:pt x="10" y="2"/>
                    </a:cubicBezTo>
                    <a:cubicBezTo>
                      <a:pt x="7" y="2"/>
                      <a:pt x="4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8"/>
              <p:cNvSpPr>
                <a:spLocks/>
              </p:cNvSpPr>
              <p:nvPr/>
            </p:nvSpPr>
            <p:spPr bwMode="auto">
              <a:xfrm>
                <a:off x="4568825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2"/>
                      <a:pt x="13" y="2"/>
                      <a:pt x="10" y="2"/>
                    </a:cubicBezTo>
                    <a:cubicBezTo>
                      <a:pt x="8" y="2"/>
                      <a:pt x="5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39"/>
              <p:cNvSpPr>
                <a:spLocks/>
              </p:cNvSpPr>
              <p:nvPr/>
            </p:nvSpPr>
            <p:spPr bwMode="auto">
              <a:xfrm>
                <a:off x="4676775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40"/>
              <p:cNvSpPr>
                <a:spLocks/>
              </p:cNvSpPr>
              <p:nvPr/>
            </p:nvSpPr>
            <p:spPr bwMode="auto">
              <a:xfrm>
                <a:off x="4784725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41"/>
              <p:cNvSpPr>
                <a:spLocks/>
              </p:cNvSpPr>
              <p:nvPr/>
            </p:nvSpPr>
            <p:spPr bwMode="auto">
              <a:xfrm>
                <a:off x="4892675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2"/>
                      <a:pt x="12" y="2"/>
                      <a:pt x="10" y="2"/>
                    </a:cubicBezTo>
                    <a:cubicBezTo>
                      <a:pt x="7" y="2"/>
                      <a:pt x="4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42"/>
              <p:cNvSpPr>
                <a:spLocks/>
              </p:cNvSpPr>
              <p:nvPr/>
            </p:nvSpPr>
            <p:spPr bwMode="auto">
              <a:xfrm>
                <a:off x="4995863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2"/>
                      <a:pt x="13" y="2"/>
                      <a:pt x="10" y="2"/>
                    </a:cubicBezTo>
                    <a:cubicBezTo>
                      <a:pt x="8" y="2"/>
                      <a:pt x="5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43"/>
              <p:cNvSpPr>
                <a:spLocks/>
              </p:cNvSpPr>
              <p:nvPr/>
            </p:nvSpPr>
            <p:spPr bwMode="auto">
              <a:xfrm>
                <a:off x="5103813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44"/>
              <p:cNvSpPr>
                <a:spLocks/>
              </p:cNvSpPr>
              <p:nvPr/>
            </p:nvSpPr>
            <p:spPr bwMode="auto">
              <a:xfrm>
                <a:off x="5211763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45"/>
              <p:cNvSpPr>
                <a:spLocks/>
              </p:cNvSpPr>
              <p:nvPr/>
            </p:nvSpPr>
            <p:spPr bwMode="auto">
              <a:xfrm>
                <a:off x="5319713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2"/>
                      <a:pt x="12" y="2"/>
                      <a:pt x="10" y="2"/>
                    </a:cubicBezTo>
                    <a:cubicBezTo>
                      <a:pt x="7" y="2"/>
                      <a:pt x="4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46"/>
              <p:cNvSpPr>
                <a:spLocks/>
              </p:cNvSpPr>
              <p:nvPr/>
            </p:nvSpPr>
            <p:spPr bwMode="auto">
              <a:xfrm>
                <a:off x="5422900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2"/>
                      <a:pt x="13" y="2"/>
                      <a:pt x="10" y="2"/>
                    </a:cubicBezTo>
                    <a:cubicBezTo>
                      <a:pt x="8" y="2"/>
                      <a:pt x="5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47"/>
              <p:cNvSpPr>
                <a:spLocks/>
              </p:cNvSpPr>
              <p:nvPr/>
            </p:nvSpPr>
            <p:spPr bwMode="auto">
              <a:xfrm>
                <a:off x="5476875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20" y="2"/>
                  </a:cxn>
                </a:cxnLst>
                <a:rect l="0" t="0" r="r" b="b"/>
                <a:pathLst>
                  <a:path w="20" h="4">
                    <a:moveTo>
                      <a:pt x="20" y="2"/>
                    </a:move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49"/>
              <p:cNvSpPr>
                <a:spLocks/>
              </p:cNvSpPr>
              <p:nvPr/>
            </p:nvSpPr>
            <p:spPr bwMode="auto">
              <a:xfrm>
                <a:off x="398303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50"/>
              <p:cNvSpPr>
                <a:spLocks/>
              </p:cNvSpPr>
              <p:nvPr/>
            </p:nvSpPr>
            <p:spPr bwMode="auto">
              <a:xfrm>
                <a:off x="409098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51"/>
              <p:cNvSpPr>
                <a:spLocks/>
              </p:cNvSpPr>
              <p:nvPr/>
            </p:nvSpPr>
            <p:spPr bwMode="auto">
              <a:xfrm>
                <a:off x="4195763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52"/>
              <p:cNvSpPr>
                <a:spLocks/>
              </p:cNvSpPr>
              <p:nvPr/>
            </p:nvSpPr>
            <p:spPr bwMode="auto">
              <a:xfrm>
                <a:off x="4303713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53"/>
              <p:cNvSpPr>
                <a:spLocks/>
              </p:cNvSpPr>
              <p:nvPr/>
            </p:nvSpPr>
            <p:spPr bwMode="auto">
              <a:xfrm>
                <a:off x="4411663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54"/>
              <p:cNvSpPr>
                <a:spLocks/>
              </p:cNvSpPr>
              <p:nvPr/>
            </p:nvSpPr>
            <p:spPr bwMode="auto">
              <a:xfrm>
                <a:off x="4518025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55"/>
              <p:cNvSpPr>
                <a:spLocks/>
              </p:cNvSpPr>
              <p:nvPr/>
            </p:nvSpPr>
            <p:spPr bwMode="auto">
              <a:xfrm>
                <a:off x="4622800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56"/>
              <p:cNvSpPr>
                <a:spLocks/>
              </p:cNvSpPr>
              <p:nvPr/>
            </p:nvSpPr>
            <p:spPr bwMode="auto">
              <a:xfrm>
                <a:off x="4730750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57"/>
              <p:cNvSpPr>
                <a:spLocks/>
              </p:cNvSpPr>
              <p:nvPr/>
            </p:nvSpPr>
            <p:spPr bwMode="auto">
              <a:xfrm>
                <a:off x="4838700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58"/>
              <p:cNvSpPr>
                <a:spLocks/>
              </p:cNvSpPr>
              <p:nvPr/>
            </p:nvSpPr>
            <p:spPr bwMode="auto">
              <a:xfrm>
                <a:off x="4946650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59"/>
              <p:cNvSpPr>
                <a:spLocks/>
              </p:cNvSpPr>
              <p:nvPr/>
            </p:nvSpPr>
            <p:spPr bwMode="auto">
              <a:xfrm>
                <a:off x="504983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60"/>
              <p:cNvSpPr>
                <a:spLocks/>
              </p:cNvSpPr>
              <p:nvPr/>
            </p:nvSpPr>
            <p:spPr bwMode="auto">
              <a:xfrm>
                <a:off x="515778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61"/>
              <p:cNvSpPr>
                <a:spLocks/>
              </p:cNvSpPr>
              <p:nvPr/>
            </p:nvSpPr>
            <p:spPr bwMode="auto">
              <a:xfrm>
                <a:off x="526573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62"/>
              <p:cNvSpPr>
                <a:spLocks/>
              </p:cNvSpPr>
              <p:nvPr/>
            </p:nvSpPr>
            <p:spPr bwMode="auto">
              <a:xfrm>
                <a:off x="5373688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6" y="3"/>
                      <a:pt x="19" y="1"/>
                    </a:cubicBezTo>
                    <a:cubicBezTo>
                      <a:pt x="20" y="1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63"/>
              <p:cNvSpPr>
                <a:spLocks/>
              </p:cNvSpPr>
              <p:nvPr/>
            </p:nvSpPr>
            <p:spPr bwMode="auto">
              <a:xfrm>
                <a:off x="5476875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64"/>
              <p:cNvSpPr>
                <a:spLocks/>
              </p:cNvSpPr>
              <p:nvPr/>
            </p:nvSpPr>
            <p:spPr bwMode="auto">
              <a:xfrm>
                <a:off x="5584825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65"/>
              <p:cNvSpPr>
                <a:spLocks/>
              </p:cNvSpPr>
              <p:nvPr/>
            </p:nvSpPr>
            <p:spPr bwMode="auto">
              <a:xfrm>
                <a:off x="5692775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66"/>
              <p:cNvSpPr>
                <a:spLocks/>
              </p:cNvSpPr>
              <p:nvPr/>
            </p:nvSpPr>
            <p:spPr bwMode="auto">
              <a:xfrm>
                <a:off x="5800725" y="1185863"/>
                <a:ext cx="73025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9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19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13" y="4"/>
                      <a:pt x="16" y="3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9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68"/>
              <p:cNvSpPr>
                <a:spLocks/>
              </p:cNvSpPr>
              <p:nvPr/>
            </p:nvSpPr>
            <p:spPr bwMode="auto">
              <a:xfrm>
                <a:off x="403701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69"/>
              <p:cNvSpPr>
                <a:spLocks/>
              </p:cNvSpPr>
              <p:nvPr/>
            </p:nvSpPr>
            <p:spPr bwMode="auto">
              <a:xfrm>
                <a:off x="4141788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70"/>
              <p:cNvSpPr>
                <a:spLocks/>
              </p:cNvSpPr>
              <p:nvPr/>
            </p:nvSpPr>
            <p:spPr bwMode="auto">
              <a:xfrm>
                <a:off x="4249738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71"/>
              <p:cNvSpPr>
                <a:spLocks/>
              </p:cNvSpPr>
              <p:nvPr/>
            </p:nvSpPr>
            <p:spPr bwMode="auto">
              <a:xfrm>
                <a:off x="4357688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72"/>
              <p:cNvSpPr>
                <a:spLocks/>
              </p:cNvSpPr>
              <p:nvPr/>
            </p:nvSpPr>
            <p:spPr bwMode="auto">
              <a:xfrm>
                <a:off x="4464050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73"/>
              <p:cNvSpPr>
                <a:spLocks/>
              </p:cNvSpPr>
              <p:nvPr/>
            </p:nvSpPr>
            <p:spPr bwMode="auto">
              <a:xfrm>
                <a:off x="4568825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74"/>
              <p:cNvSpPr>
                <a:spLocks/>
              </p:cNvSpPr>
              <p:nvPr/>
            </p:nvSpPr>
            <p:spPr bwMode="auto">
              <a:xfrm>
                <a:off x="4676775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75"/>
              <p:cNvSpPr>
                <a:spLocks/>
              </p:cNvSpPr>
              <p:nvPr/>
            </p:nvSpPr>
            <p:spPr bwMode="auto">
              <a:xfrm>
                <a:off x="4784725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76"/>
              <p:cNvSpPr>
                <a:spLocks/>
              </p:cNvSpPr>
              <p:nvPr/>
            </p:nvSpPr>
            <p:spPr bwMode="auto">
              <a:xfrm>
                <a:off x="4892675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77"/>
              <p:cNvSpPr>
                <a:spLocks/>
              </p:cNvSpPr>
              <p:nvPr/>
            </p:nvSpPr>
            <p:spPr bwMode="auto">
              <a:xfrm>
                <a:off x="499586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Freeform 78"/>
              <p:cNvSpPr>
                <a:spLocks/>
              </p:cNvSpPr>
              <p:nvPr/>
            </p:nvSpPr>
            <p:spPr bwMode="auto">
              <a:xfrm>
                <a:off x="510381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79"/>
              <p:cNvSpPr>
                <a:spLocks/>
              </p:cNvSpPr>
              <p:nvPr/>
            </p:nvSpPr>
            <p:spPr bwMode="auto">
              <a:xfrm>
                <a:off x="521176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80"/>
              <p:cNvSpPr>
                <a:spLocks/>
              </p:cNvSpPr>
              <p:nvPr/>
            </p:nvSpPr>
            <p:spPr bwMode="auto">
              <a:xfrm>
                <a:off x="5319713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81"/>
              <p:cNvSpPr>
                <a:spLocks/>
              </p:cNvSpPr>
              <p:nvPr/>
            </p:nvSpPr>
            <p:spPr bwMode="auto">
              <a:xfrm>
                <a:off x="5422900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82"/>
              <p:cNvSpPr>
                <a:spLocks/>
              </p:cNvSpPr>
              <p:nvPr/>
            </p:nvSpPr>
            <p:spPr bwMode="auto">
              <a:xfrm>
                <a:off x="5530850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83"/>
              <p:cNvSpPr>
                <a:spLocks/>
              </p:cNvSpPr>
              <p:nvPr/>
            </p:nvSpPr>
            <p:spPr bwMode="auto">
              <a:xfrm>
                <a:off x="5638800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9" y="1"/>
                  </a:cxn>
                </a:cxnLst>
                <a:rect l="0" t="0" r="r" b="b"/>
                <a:pathLst>
                  <a:path w="20" h="4">
                    <a:moveTo>
                      <a:pt x="19" y="1"/>
                    </a:moveTo>
                    <a:cubicBezTo>
                      <a:pt x="20" y="1"/>
                      <a:pt x="20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86"/>
              <p:cNvSpPr>
                <a:spLocks/>
              </p:cNvSpPr>
              <p:nvPr/>
            </p:nvSpPr>
            <p:spPr bwMode="auto">
              <a:xfrm>
                <a:off x="403701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87"/>
              <p:cNvSpPr>
                <a:spLocks/>
              </p:cNvSpPr>
              <p:nvPr/>
            </p:nvSpPr>
            <p:spPr bwMode="auto">
              <a:xfrm>
                <a:off x="4141788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88"/>
              <p:cNvSpPr>
                <a:spLocks/>
              </p:cNvSpPr>
              <p:nvPr/>
            </p:nvSpPr>
            <p:spPr bwMode="auto">
              <a:xfrm>
                <a:off x="4249738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89"/>
              <p:cNvSpPr>
                <a:spLocks/>
              </p:cNvSpPr>
              <p:nvPr/>
            </p:nvSpPr>
            <p:spPr bwMode="auto">
              <a:xfrm>
                <a:off x="4357688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90"/>
              <p:cNvSpPr>
                <a:spLocks/>
              </p:cNvSpPr>
              <p:nvPr/>
            </p:nvSpPr>
            <p:spPr bwMode="auto">
              <a:xfrm>
                <a:off x="4464050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Freeform 91"/>
              <p:cNvSpPr>
                <a:spLocks/>
              </p:cNvSpPr>
              <p:nvPr/>
            </p:nvSpPr>
            <p:spPr bwMode="auto">
              <a:xfrm>
                <a:off x="456882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92"/>
              <p:cNvSpPr>
                <a:spLocks/>
              </p:cNvSpPr>
              <p:nvPr/>
            </p:nvSpPr>
            <p:spPr bwMode="auto">
              <a:xfrm>
                <a:off x="467677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93"/>
              <p:cNvSpPr>
                <a:spLocks/>
              </p:cNvSpPr>
              <p:nvPr/>
            </p:nvSpPr>
            <p:spPr bwMode="auto">
              <a:xfrm>
                <a:off x="478472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94"/>
              <p:cNvSpPr>
                <a:spLocks/>
              </p:cNvSpPr>
              <p:nvPr/>
            </p:nvSpPr>
            <p:spPr bwMode="auto">
              <a:xfrm>
                <a:off x="489267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95"/>
              <p:cNvSpPr>
                <a:spLocks/>
              </p:cNvSpPr>
              <p:nvPr/>
            </p:nvSpPr>
            <p:spPr bwMode="auto">
              <a:xfrm>
                <a:off x="499586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96"/>
              <p:cNvSpPr>
                <a:spLocks/>
              </p:cNvSpPr>
              <p:nvPr/>
            </p:nvSpPr>
            <p:spPr bwMode="auto">
              <a:xfrm>
                <a:off x="510381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97"/>
              <p:cNvSpPr>
                <a:spLocks/>
              </p:cNvSpPr>
              <p:nvPr/>
            </p:nvSpPr>
            <p:spPr bwMode="auto">
              <a:xfrm>
                <a:off x="521176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98"/>
              <p:cNvSpPr>
                <a:spLocks/>
              </p:cNvSpPr>
              <p:nvPr/>
            </p:nvSpPr>
            <p:spPr bwMode="auto">
              <a:xfrm>
                <a:off x="5319713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99"/>
              <p:cNvSpPr>
                <a:spLocks/>
              </p:cNvSpPr>
              <p:nvPr/>
            </p:nvSpPr>
            <p:spPr bwMode="auto">
              <a:xfrm>
                <a:off x="5422900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Freeform 100"/>
              <p:cNvSpPr>
                <a:spLocks/>
              </p:cNvSpPr>
              <p:nvPr/>
            </p:nvSpPr>
            <p:spPr bwMode="auto">
              <a:xfrm>
                <a:off x="5530850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101"/>
              <p:cNvSpPr>
                <a:spLocks/>
              </p:cNvSpPr>
              <p:nvPr/>
            </p:nvSpPr>
            <p:spPr bwMode="auto">
              <a:xfrm>
                <a:off x="5638800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102"/>
              <p:cNvSpPr>
                <a:spLocks/>
              </p:cNvSpPr>
              <p:nvPr/>
            </p:nvSpPr>
            <p:spPr bwMode="auto">
              <a:xfrm>
                <a:off x="5746750" y="1155700"/>
                <a:ext cx="73025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19" h="4">
                    <a:moveTo>
                      <a:pt x="10" y="4"/>
                    </a:moveTo>
                    <a:cubicBezTo>
                      <a:pt x="13" y="4"/>
                      <a:pt x="16" y="3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Freeform 103"/>
              <p:cNvSpPr>
                <a:spLocks/>
              </p:cNvSpPr>
              <p:nvPr/>
            </p:nvSpPr>
            <p:spPr bwMode="auto">
              <a:xfrm>
                <a:off x="585152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104"/>
              <p:cNvSpPr>
                <a:spLocks/>
              </p:cNvSpPr>
              <p:nvPr/>
            </p:nvSpPr>
            <p:spPr bwMode="auto">
              <a:xfrm>
                <a:off x="595947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47" name="Freeform 7"/>
            <p:cNvSpPr>
              <a:spLocks noEditPoints="1"/>
            </p:cNvSpPr>
            <p:nvPr/>
          </p:nvSpPr>
          <p:spPr bwMode="auto">
            <a:xfrm>
              <a:off x="-4905" y="891317"/>
              <a:ext cx="12241982" cy="646537"/>
            </a:xfrm>
            <a:custGeom>
              <a:avLst/>
              <a:gdLst/>
              <a:ahLst/>
              <a:cxnLst>
                <a:cxn ang="0">
                  <a:pos x="3360" y="114"/>
                </a:cxn>
                <a:cxn ang="0">
                  <a:pos x="3268" y="112"/>
                </a:cxn>
                <a:cxn ang="0">
                  <a:pos x="3211" y="96"/>
                </a:cxn>
                <a:cxn ang="0">
                  <a:pos x="3161" y="109"/>
                </a:cxn>
                <a:cxn ang="0">
                  <a:pos x="2956" y="94"/>
                </a:cxn>
                <a:cxn ang="0">
                  <a:pos x="2861" y="65"/>
                </a:cxn>
                <a:cxn ang="0">
                  <a:pos x="2776" y="114"/>
                </a:cxn>
                <a:cxn ang="0">
                  <a:pos x="2698" y="152"/>
                </a:cxn>
                <a:cxn ang="0">
                  <a:pos x="2441" y="153"/>
                </a:cxn>
                <a:cxn ang="0">
                  <a:pos x="2281" y="202"/>
                </a:cxn>
                <a:cxn ang="0">
                  <a:pos x="2156" y="228"/>
                </a:cxn>
                <a:cxn ang="0">
                  <a:pos x="1509" y="202"/>
                </a:cxn>
                <a:cxn ang="0">
                  <a:pos x="1376" y="167"/>
                </a:cxn>
                <a:cxn ang="0">
                  <a:pos x="1231" y="118"/>
                </a:cxn>
                <a:cxn ang="0">
                  <a:pos x="1188" y="152"/>
                </a:cxn>
                <a:cxn ang="0">
                  <a:pos x="1017" y="126"/>
                </a:cxn>
                <a:cxn ang="0">
                  <a:pos x="855" y="128"/>
                </a:cxn>
                <a:cxn ang="0">
                  <a:pos x="784" y="88"/>
                </a:cxn>
                <a:cxn ang="0">
                  <a:pos x="706" y="85"/>
                </a:cxn>
                <a:cxn ang="0">
                  <a:pos x="651" y="83"/>
                </a:cxn>
                <a:cxn ang="0">
                  <a:pos x="588" y="151"/>
                </a:cxn>
                <a:cxn ang="0">
                  <a:pos x="527" y="133"/>
                </a:cxn>
                <a:cxn ang="0">
                  <a:pos x="454" y="123"/>
                </a:cxn>
                <a:cxn ang="0">
                  <a:pos x="402" y="156"/>
                </a:cxn>
                <a:cxn ang="0">
                  <a:pos x="486" y="127"/>
                </a:cxn>
                <a:cxn ang="0">
                  <a:pos x="569" y="124"/>
                </a:cxn>
                <a:cxn ang="0">
                  <a:pos x="604" y="156"/>
                </a:cxn>
                <a:cxn ang="0">
                  <a:pos x="663" y="156"/>
                </a:cxn>
                <a:cxn ang="0">
                  <a:pos x="704" y="104"/>
                </a:cxn>
                <a:cxn ang="0">
                  <a:pos x="777" y="158"/>
                </a:cxn>
                <a:cxn ang="0">
                  <a:pos x="790" y="90"/>
                </a:cxn>
                <a:cxn ang="0">
                  <a:pos x="815" y="156"/>
                </a:cxn>
                <a:cxn ang="0">
                  <a:pos x="939" y="158"/>
                </a:cxn>
                <a:cxn ang="0">
                  <a:pos x="1153" y="120"/>
                </a:cxn>
                <a:cxn ang="0">
                  <a:pos x="1235" y="157"/>
                </a:cxn>
                <a:cxn ang="0">
                  <a:pos x="1416" y="185"/>
                </a:cxn>
                <a:cxn ang="0">
                  <a:pos x="1560" y="209"/>
                </a:cxn>
                <a:cxn ang="0">
                  <a:pos x="2172" y="233"/>
                </a:cxn>
                <a:cxn ang="0">
                  <a:pos x="2300" y="200"/>
                </a:cxn>
                <a:cxn ang="0">
                  <a:pos x="2541" y="158"/>
                </a:cxn>
                <a:cxn ang="0">
                  <a:pos x="2733" y="111"/>
                </a:cxn>
                <a:cxn ang="0">
                  <a:pos x="2808" y="138"/>
                </a:cxn>
                <a:cxn ang="0">
                  <a:pos x="2891" y="158"/>
                </a:cxn>
                <a:cxn ang="0">
                  <a:pos x="2932" y="124"/>
                </a:cxn>
                <a:cxn ang="0">
                  <a:pos x="2989" y="158"/>
                </a:cxn>
                <a:cxn ang="0">
                  <a:pos x="3040" y="121"/>
                </a:cxn>
                <a:cxn ang="0">
                  <a:pos x="3069" y="112"/>
                </a:cxn>
                <a:cxn ang="0">
                  <a:pos x="3103" y="114"/>
                </a:cxn>
                <a:cxn ang="0">
                  <a:pos x="3133" y="111"/>
                </a:cxn>
                <a:cxn ang="0">
                  <a:pos x="3167" y="7"/>
                </a:cxn>
                <a:cxn ang="0">
                  <a:pos x="3216" y="8"/>
                </a:cxn>
                <a:cxn ang="0">
                  <a:pos x="3262" y="156"/>
                </a:cxn>
                <a:cxn ang="0">
                  <a:pos x="3361" y="121"/>
                </a:cxn>
                <a:cxn ang="0">
                  <a:pos x="3390" y="145"/>
                </a:cxn>
                <a:cxn ang="0">
                  <a:pos x="734" y="126"/>
                </a:cxn>
                <a:cxn ang="0">
                  <a:pos x="774" y="132"/>
                </a:cxn>
                <a:cxn ang="0">
                  <a:pos x="1229" y="152"/>
                </a:cxn>
                <a:cxn ang="0">
                  <a:pos x="1243" y="131"/>
                </a:cxn>
                <a:cxn ang="0">
                  <a:pos x="2926" y="153"/>
                </a:cxn>
                <a:cxn ang="0">
                  <a:pos x="3052" y="153"/>
                </a:cxn>
                <a:cxn ang="0">
                  <a:pos x="3390" y="130"/>
                </a:cxn>
              </a:cxnLst>
              <a:rect l="0" t="0" r="r" b="b"/>
              <a:pathLst>
                <a:path w="3849" h="234">
                  <a:moveTo>
                    <a:pt x="3849" y="154"/>
                  </a:moveTo>
                  <a:cubicBezTo>
                    <a:pt x="3451" y="153"/>
                    <a:pt x="3451" y="153"/>
                    <a:pt x="3451" y="153"/>
                  </a:cubicBezTo>
                  <a:cubicBezTo>
                    <a:pt x="3445" y="149"/>
                    <a:pt x="3440" y="145"/>
                    <a:pt x="3434" y="141"/>
                  </a:cubicBezTo>
                  <a:cubicBezTo>
                    <a:pt x="3433" y="140"/>
                    <a:pt x="3432" y="140"/>
                    <a:pt x="3430" y="140"/>
                  </a:cubicBezTo>
                  <a:cubicBezTo>
                    <a:pt x="3423" y="140"/>
                    <a:pt x="3415" y="140"/>
                    <a:pt x="3407" y="140"/>
                  </a:cubicBezTo>
                  <a:cubicBezTo>
                    <a:pt x="3403" y="140"/>
                    <a:pt x="3403" y="140"/>
                    <a:pt x="3403" y="140"/>
                  </a:cubicBezTo>
                  <a:cubicBezTo>
                    <a:pt x="3403" y="127"/>
                    <a:pt x="3403" y="127"/>
                    <a:pt x="3403" y="127"/>
                  </a:cubicBezTo>
                  <a:cubicBezTo>
                    <a:pt x="3403" y="123"/>
                    <a:pt x="3398" y="119"/>
                    <a:pt x="3392" y="119"/>
                  </a:cubicBezTo>
                  <a:cubicBezTo>
                    <a:pt x="3384" y="119"/>
                    <a:pt x="3384" y="119"/>
                    <a:pt x="3384" y="119"/>
                  </a:cubicBezTo>
                  <a:cubicBezTo>
                    <a:pt x="3384" y="118"/>
                    <a:pt x="3384" y="117"/>
                    <a:pt x="3383" y="117"/>
                  </a:cubicBezTo>
                  <a:cubicBezTo>
                    <a:pt x="3364" y="104"/>
                    <a:pt x="3364" y="104"/>
                    <a:pt x="3364" y="104"/>
                  </a:cubicBezTo>
                  <a:cubicBezTo>
                    <a:pt x="3364" y="104"/>
                    <a:pt x="3363" y="104"/>
                    <a:pt x="3362" y="104"/>
                  </a:cubicBezTo>
                  <a:cubicBezTo>
                    <a:pt x="3361" y="105"/>
                    <a:pt x="3360" y="106"/>
                    <a:pt x="3360" y="107"/>
                  </a:cubicBezTo>
                  <a:cubicBezTo>
                    <a:pt x="3360" y="114"/>
                    <a:pt x="3360" y="114"/>
                    <a:pt x="3360" y="114"/>
                  </a:cubicBezTo>
                  <a:cubicBezTo>
                    <a:pt x="3346" y="104"/>
                    <a:pt x="3346" y="104"/>
                    <a:pt x="3346" y="104"/>
                  </a:cubicBezTo>
                  <a:cubicBezTo>
                    <a:pt x="3345" y="104"/>
                    <a:pt x="3344" y="104"/>
                    <a:pt x="3343" y="104"/>
                  </a:cubicBezTo>
                  <a:cubicBezTo>
                    <a:pt x="3342" y="105"/>
                    <a:pt x="3342" y="106"/>
                    <a:pt x="3342" y="107"/>
                  </a:cubicBezTo>
                  <a:cubicBezTo>
                    <a:pt x="3342" y="114"/>
                    <a:pt x="3342" y="114"/>
                    <a:pt x="3342" y="114"/>
                  </a:cubicBezTo>
                  <a:cubicBezTo>
                    <a:pt x="3333" y="108"/>
                    <a:pt x="3333" y="108"/>
                    <a:pt x="3333" y="108"/>
                  </a:cubicBezTo>
                  <a:cubicBezTo>
                    <a:pt x="3333" y="90"/>
                    <a:pt x="3333" y="90"/>
                    <a:pt x="3333" y="90"/>
                  </a:cubicBezTo>
                  <a:cubicBezTo>
                    <a:pt x="3333" y="88"/>
                    <a:pt x="3331" y="87"/>
                    <a:pt x="3330" y="87"/>
                  </a:cubicBezTo>
                  <a:cubicBezTo>
                    <a:pt x="3274" y="87"/>
                    <a:pt x="3274" y="87"/>
                    <a:pt x="3274" y="87"/>
                  </a:cubicBezTo>
                  <a:cubicBezTo>
                    <a:pt x="3273" y="87"/>
                    <a:pt x="3271" y="88"/>
                    <a:pt x="3271" y="90"/>
                  </a:cubicBezTo>
                  <a:cubicBezTo>
                    <a:pt x="3271" y="153"/>
                    <a:pt x="3271" y="153"/>
                    <a:pt x="3271" y="153"/>
                  </a:cubicBezTo>
                  <a:cubicBezTo>
                    <a:pt x="3268" y="153"/>
                    <a:pt x="3268" y="153"/>
                    <a:pt x="3268" y="153"/>
                  </a:cubicBezTo>
                  <a:cubicBezTo>
                    <a:pt x="3268" y="150"/>
                    <a:pt x="3268" y="150"/>
                    <a:pt x="3268" y="150"/>
                  </a:cubicBezTo>
                  <a:cubicBezTo>
                    <a:pt x="3268" y="150"/>
                    <a:pt x="3268" y="150"/>
                    <a:pt x="3268" y="149"/>
                  </a:cubicBezTo>
                  <a:cubicBezTo>
                    <a:pt x="3268" y="112"/>
                    <a:pt x="3268" y="112"/>
                    <a:pt x="3268" y="112"/>
                  </a:cubicBezTo>
                  <a:cubicBezTo>
                    <a:pt x="3268" y="112"/>
                    <a:pt x="3268" y="112"/>
                    <a:pt x="3268" y="111"/>
                  </a:cubicBezTo>
                  <a:cubicBezTo>
                    <a:pt x="3268" y="110"/>
                    <a:pt x="3266" y="109"/>
                    <a:pt x="3265" y="109"/>
                  </a:cubicBezTo>
                  <a:cubicBezTo>
                    <a:pt x="3249" y="109"/>
                    <a:pt x="3249" y="109"/>
                    <a:pt x="3249" y="109"/>
                  </a:cubicBezTo>
                  <a:cubicBezTo>
                    <a:pt x="3249" y="15"/>
                    <a:pt x="3249" y="15"/>
                    <a:pt x="3249" y="15"/>
                  </a:cubicBezTo>
                  <a:cubicBezTo>
                    <a:pt x="3249" y="12"/>
                    <a:pt x="3249" y="9"/>
                    <a:pt x="3248" y="7"/>
                  </a:cubicBezTo>
                  <a:cubicBezTo>
                    <a:pt x="3248" y="6"/>
                    <a:pt x="3248" y="5"/>
                    <a:pt x="3247" y="4"/>
                  </a:cubicBezTo>
                  <a:cubicBezTo>
                    <a:pt x="3246" y="3"/>
                    <a:pt x="3245" y="2"/>
                    <a:pt x="3244" y="2"/>
                  </a:cubicBezTo>
                  <a:cubicBezTo>
                    <a:pt x="3242" y="1"/>
                    <a:pt x="3239" y="0"/>
                    <a:pt x="3237" y="0"/>
                  </a:cubicBezTo>
                  <a:cubicBezTo>
                    <a:pt x="3222" y="0"/>
                    <a:pt x="3222" y="0"/>
                    <a:pt x="3222" y="0"/>
                  </a:cubicBezTo>
                  <a:cubicBezTo>
                    <a:pt x="3220" y="0"/>
                    <a:pt x="3218" y="1"/>
                    <a:pt x="3216" y="1"/>
                  </a:cubicBezTo>
                  <a:cubicBezTo>
                    <a:pt x="3215" y="2"/>
                    <a:pt x="3215" y="2"/>
                    <a:pt x="3214" y="2"/>
                  </a:cubicBezTo>
                  <a:cubicBezTo>
                    <a:pt x="3212" y="4"/>
                    <a:pt x="3211" y="6"/>
                    <a:pt x="3211" y="8"/>
                  </a:cubicBezTo>
                  <a:cubicBezTo>
                    <a:pt x="3211" y="10"/>
                    <a:pt x="3211" y="10"/>
                    <a:pt x="3211" y="10"/>
                  </a:cubicBezTo>
                  <a:cubicBezTo>
                    <a:pt x="3211" y="39"/>
                    <a:pt x="3211" y="68"/>
                    <a:pt x="3211" y="96"/>
                  </a:cubicBezTo>
                  <a:cubicBezTo>
                    <a:pt x="3211" y="109"/>
                    <a:pt x="3211" y="109"/>
                    <a:pt x="3211" y="109"/>
                  </a:cubicBezTo>
                  <a:cubicBezTo>
                    <a:pt x="3198" y="109"/>
                    <a:pt x="3198" y="109"/>
                    <a:pt x="3198" y="109"/>
                  </a:cubicBezTo>
                  <a:cubicBezTo>
                    <a:pt x="3198" y="15"/>
                    <a:pt x="3198" y="15"/>
                    <a:pt x="3198" y="15"/>
                  </a:cubicBezTo>
                  <a:cubicBezTo>
                    <a:pt x="3198" y="12"/>
                    <a:pt x="3198" y="9"/>
                    <a:pt x="3198" y="7"/>
                  </a:cubicBezTo>
                  <a:cubicBezTo>
                    <a:pt x="3198" y="6"/>
                    <a:pt x="3197" y="5"/>
                    <a:pt x="3196" y="4"/>
                  </a:cubicBezTo>
                  <a:cubicBezTo>
                    <a:pt x="3196" y="3"/>
                    <a:pt x="3195" y="2"/>
                    <a:pt x="3194" y="2"/>
                  </a:cubicBezTo>
                  <a:cubicBezTo>
                    <a:pt x="3192" y="1"/>
                    <a:pt x="3189" y="0"/>
                    <a:pt x="3186" y="0"/>
                  </a:cubicBezTo>
                  <a:cubicBezTo>
                    <a:pt x="3172" y="0"/>
                    <a:pt x="3172" y="0"/>
                    <a:pt x="3172" y="0"/>
                  </a:cubicBezTo>
                  <a:cubicBezTo>
                    <a:pt x="3170" y="0"/>
                    <a:pt x="3168" y="1"/>
                    <a:pt x="3166" y="1"/>
                  </a:cubicBezTo>
                  <a:cubicBezTo>
                    <a:pt x="3165" y="2"/>
                    <a:pt x="3164" y="2"/>
                    <a:pt x="3164" y="2"/>
                  </a:cubicBezTo>
                  <a:cubicBezTo>
                    <a:pt x="3162" y="4"/>
                    <a:pt x="3160" y="6"/>
                    <a:pt x="3160" y="8"/>
                  </a:cubicBezTo>
                  <a:cubicBezTo>
                    <a:pt x="3160" y="10"/>
                    <a:pt x="3160" y="10"/>
                    <a:pt x="3160" y="10"/>
                  </a:cubicBezTo>
                  <a:cubicBezTo>
                    <a:pt x="3161" y="39"/>
                    <a:pt x="3161" y="69"/>
                    <a:pt x="3161" y="97"/>
                  </a:cubicBezTo>
                  <a:cubicBezTo>
                    <a:pt x="3161" y="109"/>
                    <a:pt x="3161" y="109"/>
                    <a:pt x="3161" y="109"/>
                  </a:cubicBezTo>
                  <a:cubicBezTo>
                    <a:pt x="3158" y="109"/>
                    <a:pt x="3158" y="109"/>
                    <a:pt x="3158" y="109"/>
                  </a:cubicBezTo>
                  <a:cubicBezTo>
                    <a:pt x="3158" y="97"/>
                    <a:pt x="3158" y="97"/>
                    <a:pt x="3158" y="97"/>
                  </a:cubicBezTo>
                  <a:cubicBezTo>
                    <a:pt x="3158" y="95"/>
                    <a:pt x="3157" y="94"/>
                    <a:pt x="3155" y="94"/>
                  </a:cubicBezTo>
                  <a:cubicBezTo>
                    <a:pt x="3067" y="94"/>
                    <a:pt x="3067" y="94"/>
                    <a:pt x="3067" y="94"/>
                  </a:cubicBezTo>
                  <a:cubicBezTo>
                    <a:pt x="3065" y="94"/>
                    <a:pt x="3064" y="95"/>
                    <a:pt x="3064" y="97"/>
                  </a:cubicBezTo>
                  <a:cubicBezTo>
                    <a:pt x="3064" y="109"/>
                    <a:pt x="3064" y="109"/>
                    <a:pt x="3064" y="109"/>
                  </a:cubicBezTo>
                  <a:cubicBezTo>
                    <a:pt x="3055" y="109"/>
                    <a:pt x="3055" y="109"/>
                    <a:pt x="3055" y="109"/>
                  </a:cubicBezTo>
                  <a:cubicBezTo>
                    <a:pt x="3053" y="109"/>
                    <a:pt x="3052" y="110"/>
                    <a:pt x="3052" y="112"/>
                  </a:cubicBezTo>
                  <a:cubicBezTo>
                    <a:pt x="3052" y="113"/>
                    <a:pt x="3052" y="113"/>
                    <a:pt x="3052" y="113"/>
                  </a:cubicBezTo>
                  <a:cubicBezTo>
                    <a:pt x="3044" y="113"/>
                    <a:pt x="3044" y="113"/>
                    <a:pt x="3044" y="113"/>
                  </a:cubicBezTo>
                  <a:cubicBezTo>
                    <a:pt x="3040" y="102"/>
                    <a:pt x="3029" y="94"/>
                    <a:pt x="3016" y="94"/>
                  </a:cubicBezTo>
                  <a:cubicBezTo>
                    <a:pt x="3002" y="94"/>
                    <a:pt x="2991" y="102"/>
                    <a:pt x="2987" y="113"/>
                  </a:cubicBezTo>
                  <a:cubicBezTo>
                    <a:pt x="2985" y="113"/>
                    <a:pt x="2985" y="113"/>
                    <a:pt x="2985" y="113"/>
                  </a:cubicBezTo>
                  <a:cubicBezTo>
                    <a:pt x="2981" y="102"/>
                    <a:pt x="2969" y="94"/>
                    <a:pt x="2956" y="94"/>
                  </a:cubicBezTo>
                  <a:cubicBezTo>
                    <a:pt x="2942" y="94"/>
                    <a:pt x="2930" y="103"/>
                    <a:pt x="2927" y="115"/>
                  </a:cubicBezTo>
                  <a:cubicBezTo>
                    <a:pt x="2913" y="115"/>
                    <a:pt x="2913" y="115"/>
                    <a:pt x="2913" y="115"/>
                  </a:cubicBezTo>
                  <a:cubicBezTo>
                    <a:pt x="2907" y="115"/>
                    <a:pt x="2903" y="119"/>
                    <a:pt x="2903" y="124"/>
                  </a:cubicBezTo>
                  <a:cubicBezTo>
                    <a:pt x="2903" y="134"/>
                    <a:pt x="2903" y="134"/>
                    <a:pt x="2903" y="134"/>
                  </a:cubicBezTo>
                  <a:cubicBezTo>
                    <a:pt x="2895" y="135"/>
                    <a:pt x="2888" y="142"/>
                    <a:pt x="2888" y="151"/>
                  </a:cubicBezTo>
                  <a:cubicBezTo>
                    <a:pt x="2888" y="153"/>
                    <a:pt x="2888" y="153"/>
                    <a:pt x="2888" y="153"/>
                  </a:cubicBezTo>
                  <a:cubicBezTo>
                    <a:pt x="2876" y="153"/>
                    <a:pt x="2876" y="153"/>
                    <a:pt x="2876" y="153"/>
                  </a:cubicBezTo>
                  <a:cubicBezTo>
                    <a:pt x="2876" y="73"/>
                    <a:pt x="2876" y="73"/>
                    <a:pt x="2876" y="73"/>
                  </a:cubicBezTo>
                  <a:cubicBezTo>
                    <a:pt x="2876" y="73"/>
                    <a:pt x="2875" y="72"/>
                    <a:pt x="2875" y="71"/>
                  </a:cubicBezTo>
                  <a:cubicBezTo>
                    <a:pt x="2874" y="71"/>
                    <a:pt x="2874" y="71"/>
                    <a:pt x="2873" y="71"/>
                  </a:cubicBezTo>
                  <a:cubicBezTo>
                    <a:pt x="2864" y="71"/>
                    <a:pt x="2864" y="71"/>
                    <a:pt x="2864" y="71"/>
                  </a:cubicBezTo>
                  <a:cubicBezTo>
                    <a:pt x="2864" y="67"/>
                    <a:pt x="2864" y="67"/>
                    <a:pt x="2864" y="67"/>
                  </a:cubicBezTo>
                  <a:cubicBezTo>
                    <a:pt x="2864" y="67"/>
                    <a:pt x="2863" y="66"/>
                    <a:pt x="2863" y="65"/>
                  </a:cubicBezTo>
                  <a:cubicBezTo>
                    <a:pt x="2862" y="65"/>
                    <a:pt x="2862" y="65"/>
                    <a:pt x="2861" y="65"/>
                  </a:cubicBezTo>
                  <a:cubicBezTo>
                    <a:pt x="2818" y="64"/>
                    <a:pt x="2818" y="64"/>
                    <a:pt x="2818" y="64"/>
                  </a:cubicBezTo>
                  <a:cubicBezTo>
                    <a:pt x="2818" y="64"/>
                    <a:pt x="2818" y="64"/>
                    <a:pt x="2818" y="64"/>
                  </a:cubicBezTo>
                  <a:cubicBezTo>
                    <a:pt x="2816" y="64"/>
                    <a:pt x="2815" y="66"/>
                    <a:pt x="2815" y="67"/>
                  </a:cubicBezTo>
                  <a:cubicBezTo>
                    <a:pt x="2815" y="70"/>
                    <a:pt x="2815" y="70"/>
                    <a:pt x="2815" y="70"/>
                  </a:cubicBezTo>
                  <a:cubicBezTo>
                    <a:pt x="2806" y="70"/>
                    <a:pt x="2806" y="70"/>
                    <a:pt x="2806" y="70"/>
                  </a:cubicBezTo>
                  <a:cubicBezTo>
                    <a:pt x="2806" y="70"/>
                    <a:pt x="2806" y="70"/>
                    <a:pt x="2806" y="70"/>
                  </a:cubicBezTo>
                  <a:cubicBezTo>
                    <a:pt x="2804" y="70"/>
                    <a:pt x="2803" y="72"/>
                    <a:pt x="2803" y="73"/>
                  </a:cubicBezTo>
                  <a:cubicBezTo>
                    <a:pt x="2803" y="135"/>
                    <a:pt x="2803" y="135"/>
                    <a:pt x="2803" y="135"/>
                  </a:cubicBezTo>
                  <a:cubicBezTo>
                    <a:pt x="2785" y="135"/>
                    <a:pt x="2785" y="135"/>
                    <a:pt x="2785" y="135"/>
                  </a:cubicBezTo>
                  <a:cubicBezTo>
                    <a:pt x="2783" y="135"/>
                    <a:pt x="2782" y="136"/>
                    <a:pt x="2782" y="138"/>
                  </a:cubicBezTo>
                  <a:cubicBezTo>
                    <a:pt x="2782" y="140"/>
                    <a:pt x="2782" y="140"/>
                    <a:pt x="2782" y="140"/>
                  </a:cubicBezTo>
                  <a:cubicBezTo>
                    <a:pt x="2779" y="140"/>
                    <a:pt x="2779" y="140"/>
                    <a:pt x="2779" y="140"/>
                  </a:cubicBezTo>
                  <a:cubicBezTo>
                    <a:pt x="2779" y="117"/>
                    <a:pt x="2779" y="117"/>
                    <a:pt x="2779" y="117"/>
                  </a:cubicBezTo>
                  <a:cubicBezTo>
                    <a:pt x="2779" y="115"/>
                    <a:pt x="2778" y="114"/>
                    <a:pt x="2776" y="114"/>
                  </a:cubicBezTo>
                  <a:cubicBezTo>
                    <a:pt x="2766" y="114"/>
                    <a:pt x="2766" y="114"/>
                    <a:pt x="2766" y="114"/>
                  </a:cubicBezTo>
                  <a:cubicBezTo>
                    <a:pt x="2765" y="114"/>
                    <a:pt x="2764" y="115"/>
                    <a:pt x="2764" y="117"/>
                  </a:cubicBezTo>
                  <a:cubicBezTo>
                    <a:pt x="2764" y="140"/>
                    <a:pt x="2764" y="140"/>
                    <a:pt x="2764" y="140"/>
                  </a:cubicBezTo>
                  <a:cubicBezTo>
                    <a:pt x="2761" y="140"/>
                    <a:pt x="2761" y="140"/>
                    <a:pt x="2761" y="140"/>
                  </a:cubicBezTo>
                  <a:cubicBezTo>
                    <a:pt x="2761" y="112"/>
                    <a:pt x="2761" y="112"/>
                    <a:pt x="2761" y="112"/>
                  </a:cubicBezTo>
                  <a:cubicBezTo>
                    <a:pt x="2761" y="111"/>
                    <a:pt x="2760" y="110"/>
                    <a:pt x="2759" y="110"/>
                  </a:cubicBezTo>
                  <a:cubicBezTo>
                    <a:pt x="2730" y="104"/>
                    <a:pt x="2730" y="104"/>
                    <a:pt x="2730" y="104"/>
                  </a:cubicBezTo>
                  <a:cubicBezTo>
                    <a:pt x="2729" y="104"/>
                    <a:pt x="2729" y="105"/>
                    <a:pt x="2728" y="105"/>
                  </a:cubicBezTo>
                  <a:cubicBezTo>
                    <a:pt x="2727" y="106"/>
                    <a:pt x="2727" y="106"/>
                    <a:pt x="2727" y="107"/>
                  </a:cubicBezTo>
                  <a:cubicBezTo>
                    <a:pt x="2727" y="115"/>
                    <a:pt x="2727" y="115"/>
                    <a:pt x="2727" y="115"/>
                  </a:cubicBezTo>
                  <a:cubicBezTo>
                    <a:pt x="2701" y="120"/>
                    <a:pt x="2701" y="120"/>
                    <a:pt x="2701" y="120"/>
                  </a:cubicBezTo>
                  <a:cubicBezTo>
                    <a:pt x="2700" y="120"/>
                    <a:pt x="2699" y="121"/>
                    <a:pt x="2699" y="122"/>
                  </a:cubicBezTo>
                  <a:cubicBezTo>
                    <a:pt x="2699" y="152"/>
                    <a:pt x="2699" y="152"/>
                    <a:pt x="2699" y="152"/>
                  </a:cubicBezTo>
                  <a:cubicBezTo>
                    <a:pt x="2698" y="152"/>
                    <a:pt x="2698" y="152"/>
                    <a:pt x="2698" y="152"/>
                  </a:cubicBezTo>
                  <a:cubicBezTo>
                    <a:pt x="2687" y="140"/>
                    <a:pt x="2687" y="140"/>
                    <a:pt x="2687" y="140"/>
                  </a:cubicBezTo>
                  <a:cubicBezTo>
                    <a:pt x="2687" y="139"/>
                    <a:pt x="2686" y="139"/>
                    <a:pt x="2686" y="139"/>
                  </a:cubicBezTo>
                  <a:cubicBezTo>
                    <a:pt x="2638" y="125"/>
                    <a:pt x="2638" y="125"/>
                    <a:pt x="2638" y="125"/>
                  </a:cubicBezTo>
                  <a:cubicBezTo>
                    <a:pt x="2638" y="125"/>
                    <a:pt x="2638" y="125"/>
                    <a:pt x="2637" y="125"/>
                  </a:cubicBezTo>
                  <a:cubicBezTo>
                    <a:pt x="2636" y="125"/>
                    <a:pt x="2635" y="125"/>
                    <a:pt x="2634" y="125"/>
                  </a:cubicBezTo>
                  <a:cubicBezTo>
                    <a:pt x="2633" y="126"/>
                    <a:pt x="2632" y="126"/>
                    <a:pt x="2632" y="127"/>
                  </a:cubicBezTo>
                  <a:cubicBezTo>
                    <a:pt x="2629" y="133"/>
                    <a:pt x="2621" y="137"/>
                    <a:pt x="2615" y="139"/>
                  </a:cubicBezTo>
                  <a:cubicBezTo>
                    <a:pt x="2604" y="143"/>
                    <a:pt x="2550" y="152"/>
                    <a:pt x="2550" y="152"/>
                  </a:cubicBezTo>
                  <a:cubicBezTo>
                    <a:pt x="2520" y="152"/>
                    <a:pt x="2520" y="152"/>
                    <a:pt x="2520" y="152"/>
                  </a:cubicBezTo>
                  <a:cubicBezTo>
                    <a:pt x="2519" y="152"/>
                    <a:pt x="2519" y="152"/>
                    <a:pt x="2519" y="152"/>
                  </a:cubicBezTo>
                  <a:cubicBezTo>
                    <a:pt x="2519" y="152"/>
                    <a:pt x="2519" y="152"/>
                    <a:pt x="2519" y="152"/>
                  </a:cubicBezTo>
                  <a:cubicBezTo>
                    <a:pt x="2500" y="152"/>
                    <a:pt x="2500" y="152"/>
                    <a:pt x="2500" y="152"/>
                  </a:cubicBezTo>
                  <a:cubicBezTo>
                    <a:pt x="2453" y="152"/>
                    <a:pt x="2453" y="152"/>
                    <a:pt x="2453" y="152"/>
                  </a:cubicBezTo>
                  <a:cubicBezTo>
                    <a:pt x="2449" y="152"/>
                    <a:pt x="2445" y="153"/>
                    <a:pt x="2441" y="153"/>
                  </a:cubicBezTo>
                  <a:cubicBezTo>
                    <a:pt x="2433" y="154"/>
                    <a:pt x="2426" y="156"/>
                    <a:pt x="2420" y="159"/>
                  </a:cubicBezTo>
                  <a:cubicBezTo>
                    <a:pt x="2416" y="161"/>
                    <a:pt x="2412" y="164"/>
                    <a:pt x="2408" y="167"/>
                  </a:cubicBezTo>
                  <a:cubicBezTo>
                    <a:pt x="2407" y="168"/>
                    <a:pt x="2405" y="169"/>
                    <a:pt x="2404" y="170"/>
                  </a:cubicBezTo>
                  <a:cubicBezTo>
                    <a:pt x="2404" y="170"/>
                    <a:pt x="2404" y="170"/>
                    <a:pt x="2403" y="170"/>
                  </a:cubicBezTo>
                  <a:cubicBezTo>
                    <a:pt x="2403" y="170"/>
                    <a:pt x="2403" y="170"/>
                    <a:pt x="2403" y="170"/>
                  </a:cubicBezTo>
                  <a:cubicBezTo>
                    <a:pt x="2400" y="172"/>
                    <a:pt x="2397" y="175"/>
                    <a:pt x="2393" y="176"/>
                  </a:cubicBezTo>
                  <a:cubicBezTo>
                    <a:pt x="2385" y="179"/>
                    <a:pt x="2377" y="179"/>
                    <a:pt x="2368" y="179"/>
                  </a:cubicBezTo>
                  <a:cubicBezTo>
                    <a:pt x="2366" y="179"/>
                    <a:pt x="2364" y="179"/>
                    <a:pt x="2361" y="179"/>
                  </a:cubicBezTo>
                  <a:cubicBezTo>
                    <a:pt x="2344" y="179"/>
                    <a:pt x="2344" y="179"/>
                    <a:pt x="2344" y="179"/>
                  </a:cubicBezTo>
                  <a:cubicBezTo>
                    <a:pt x="2338" y="179"/>
                    <a:pt x="2333" y="179"/>
                    <a:pt x="2327" y="180"/>
                  </a:cubicBezTo>
                  <a:cubicBezTo>
                    <a:pt x="2315" y="182"/>
                    <a:pt x="2304" y="188"/>
                    <a:pt x="2297" y="196"/>
                  </a:cubicBezTo>
                  <a:cubicBezTo>
                    <a:pt x="2292" y="199"/>
                    <a:pt x="2292" y="199"/>
                    <a:pt x="2292" y="199"/>
                  </a:cubicBezTo>
                  <a:cubicBezTo>
                    <a:pt x="2287" y="201"/>
                    <a:pt x="2287" y="201"/>
                    <a:pt x="2287" y="201"/>
                  </a:cubicBezTo>
                  <a:cubicBezTo>
                    <a:pt x="2281" y="202"/>
                    <a:pt x="2281" y="202"/>
                    <a:pt x="2281" y="202"/>
                  </a:cubicBezTo>
                  <a:cubicBezTo>
                    <a:pt x="2280" y="202"/>
                    <a:pt x="2279" y="202"/>
                    <a:pt x="2277" y="202"/>
                  </a:cubicBezTo>
                  <a:cubicBezTo>
                    <a:pt x="2277" y="202"/>
                    <a:pt x="2276" y="202"/>
                    <a:pt x="2275" y="202"/>
                  </a:cubicBezTo>
                  <a:cubicBezTo>
                    <a:pt x="2270" y="202"/>
                    <a:pt x="2264" y="202"/>
                    <a:pt x="2259" y="202"/>
                  </a:cubicBezTo>
                  <a:cubicBezTo>
                    <a:pt x="2255" y="202"/>
                    <a:pt x="2252" y="202"/>
                    <a:pt x="2249" y="202"/>
                  </a:cubicBezTo>
                  <a:cubicBezTo>
                    <a:pt x="2248" y="202"/>
                    <a:pt x="2246" y="202"/>
                    <a:pt x="2244" y="202"/>
                  </a:cubicBezTo>
                  <a:cubicBezTo>
                    <a:pt x="2237" y="202"/>
                    <a:pt x="2230" y="202"/>
                    <a:pt x="2222" y="204"/>
                  </a:cubicBezTo>
                  <a:cubicBezTo>
                    <a:pt x="2211" y="206"/>
                    <a:pt x="2203" y="211"/>
                    <a:pt x="2197" y="215"/>
                  </a:cubicBezTo>
                  <a:cubicBezTo>
                    <a:pt x="2191" y="220"/>
                    <a:pt x="2185" y="224"/>
                    <a:pt x="2177" y="226"/>
                  </a:cubicBezTo>
                  <a:cubicBezTo>
                    <a:pt x="2175" y="226"/>
                    <a:pt x="2175" y="226"/>
                    <a:pt x="2175" y="226"/>
                  </a:cubicBezTo>
                  <a:cubicBezTo>
                    <a:pt x="2174" y="227"/>
                    <a:pt x="2173" y="227"/>
                    <a:pt x="2171" y="227"/>
                  </a:cubicBezTo>
                  <a:cubicBezTo>
                    <a:pt x="2169" y="227"/>
                    <a:pt x="2169" y="227"/>
                    <a:pt x="2169" y="227"/>
                  </a:cubicBezTo>
                  <a:cubicBezTo>
                    <a:pt x="2168" y="227"/>
                    <a:pt x="2167" y="228"/>
                    <a:pt x="2165" y="228"/>
                  </a:cubicBezTo>
                  <a:cubicBezTo>
                    <a:pt x="2162" y="228"/>
                    <a:pt x="2159" y="228"/>
                    <a:pt x="2156" y="228"/>
                  </a:cubicBezTo>
                  <a:cubicBezTo>
                    <a:pt x="2156" y="228"/>
                    <a:pt x="2156" y="228"/>
                    <a:pt x="2156" y="228"/>
                  </a:cubicBezTo>
                  <a:cubicBezTo>
                    <a:pt x="2154" y="228"/>
                    <a:pt x="2153" y="228"/>
                    <a:pt x="2151" y="228"/>
                  </a:cubicBezTo>
                  <a:cubicBezTo>
                    <a:pt x="1891" y="228"/>
                    <a:pt x="1891" y="228"/>
                    <a:pt x="1891" y="228"/>
                  </a:cubicBezTo>
                  <a:cubicBezTo>
                    <a:pt x="1631" y="228"/>
                    <a:pt x="1631" y="228"/>
                    <a:pt x="1631" y="228"/>
                  </a:cubicBezTo>
                  <a:cubicBezTo>
                    <a:pt x="1627" y="228"/>
                    <a:pt x="1623" y="228"/>
                    <a:pt x="1618" y="228"/>
                  </a:cubicBezTo>
                  <a:cubicBezTo>
                    <a:pt x="1617" y="228"/>
                    <a:pt x="1616" y="227"/>
                    <a:pt x="1615" y="227"/>
                  </a:cubicBezTo>
                  <a:cubicBezTo>
                    <a:pt x="1612" y="227"/>
                    <a:pt x="1612" y="227"/>
                    <a:pt x="1612" y="227"/>
                  </a:cubicBezTo>
                  <a:cubicBezTo>
                    <a:pt x="1611" y="227"/>
                    <a:pt x="1610" y="227"/>
                    <a:pt x="1609" y="226"/>
                  </a:cubicBezTo>
                  <a:cubicBezTo>
                    <a:pt x="1606" y="226"/>
                    <a:pt x="1606" y="226"/>
                    <a:pt x="1606" y="226"/>
                  </a:cubicBezTo>
                  <a:cubicBezTo>
                    <a:pt x="1599" y="224"/>
                    <a:pt x="1593" y="220"/>
                    <a:pt x="1586" y="215"/>
                  </a:cubicBezTo>
                  <a:cubicBezTo>
                    <a:pt x="1581" y="211"/>
                    <a:pt x="1573" y="206"/>
                    <a:pt x="1561" y="204"/>
                  </a:cubicBezTo>
                  <a:cubicBezTo>
                    <a:pt x="1554" y="202"/>
                    <a:pt x="1547" y="202"/>
                    <a:pt x="1540" y="202"/>
                  </a:cubicBezTo>
                  <a:cubicBezTo>
                    <a:pt x="1538" y="202"/>
                    <a:pt x="1536" y="202"/>
                    <a:pt x="1535" y="202"/>
                  </a:cubicBezTo>
                  <a:cubicBezTo>
                    <a:pt x="1531" y="202"/>
                    <a:pt x="1528" y="202"/>
                    <a:pt x="1525" y="202"/>
                  </a:cubicBezTo>
                  <a:cubicBezTo>
                    <a:pt x="1520" y="202"/>
                    <a:pt x="1514" y="202"/>
                    <a:pt x="1509" y="202"/>
                  </a:cubicBezTo>
                  <a:cubicBezTo>
                    <a:pt x="1508" y="202"/>
                    <a:pt x="1507" y="202"/>
                    <a:pt x="1506" y="202"/>
                  </a:cubicBezTo>
                  <a:cubicBezTo>
                    <a:pt x="1505" y="202"/>
                    <a:pt x="1504" y="202"/>
                    <a:pt x="1503" y="202"/>
                  </a:cubicBezTo>
                  <a:cubicBezTo>
                    <a:pt x="1497" y="201"/>
                    <a:pt x="1497" y="201"/>
                    <a:pt x="1497" y="201"/>
                  </a:cubicBezTo>
                  <a:cubicBezTo>
                    <a:pt x="1492" y="199"/>
                    <a:pt x="1492" y="199"/>
                    <a:pt x="1492" y="199"/>
                  </a:cubicBezTo>
                  <a:cubicBezTo>
                    <a:pt x="1487" y="196"/>
                    <a:pt x="1487" y="196"/>
                    <a:pt x="1487" y="196"/>
                  </a:cubicBezTo>
                  <a:cubicBezTo>
                    <a:pt x="1480" y="188"/>
                    <a:pt x="1469" y="182"/>
                    <a:pt x="1457" y="180"/>
                  </a:cubicBezTo>
                  <a:cubicBezTo>
                    <a:pt x="1451" y="179"/>
                    <a:pt x="1446" y="179"/>
                    <a:pt x="1440" y="179"/>
                  </a:cubicBezTo>
                  <a:cubicBezTo>
                    <a:pt x="1422" y="179"/>
                    <a:pt x="1422" y="179"/>
                    <a:pt x="1422" y="179"/>
                  </a:cubicBezTo>
                  <a:cubicBezTo>
                    <a:pt x="1420" y="179"/>
                    <a:pt x="1418" y="179"/>
                    <a:pt x="1416" y="179"/>
                  </a:cubicBezTo>
                  <a:cubicBezTo>
                    <a:pt x="1407" y="179"/>
                    <a:pt x="1398" y="179"/>
                    <a:pt x="1391" y="176"/>
                  </a:cubicBezTo>
                  <a:cubicBezTo>
                    <a:pt x="1387" y="175"/>
                    <a:pt x="1384" y="172"/>
                    <a:pt x="1380" y="170"/>
                  </a:cubicBezTo>
                  <a:cubicBezTo>
                    <a:pt x="1380" y="170"/>
                    <a:pt x="1380" y="170"/>
                    <a:pt x="1380" y="170"/>
                  </a:cubicBezTo>
                  <a:cubicBezTo>
                    <a:pt x="1380" y="170"/>
                    <a:pt x="1380" y="170"/>
                    <a:pt x="1380" y="170"/>
                  </a:cubicBezTo>
                  <a:cubicBezTo>
                    <a:pt x="1379" y="169"/>
                    <a:pt x="1377" y="168"/>
                    <a:pt x="1376" y="167"/>
                  </a:cubicBezTo>
                  <a:cubicBezTo>
                    <a:pt x="1372" y="164"/>
                    <a:pt x="1368" y="161"/>
                    <a:pt x="1363" y="159"/>
                  </a:cubicBezTo>
                  <a:cubicBezTo>
                    <a:pt x="1357" y="156"/>
                    <a:pt x="1351" y="154"/>
                    <a:pt x="1342" y="153"/>
                  </a:cubicBezTo>
                  <a:cubicBezTo>
                    <a:pt x="1339" y="153"/>
                    <a:pt x="1335" y="152"/>
                    <a:pt x="1331" y="152"/>
                  </a:cubicBezTo>
                  <a:cubicBezTo>
                    <a:pt x="1255" y="152"/>
                    <a:pt x="1255" y="152"/>
                    <a:pt x="1255" y="152"/>
                  </a:cubicBezTo>
                  <a:cubicBezTo>
                    <a:pt x="1252" y="126"/>
                    <a:pt x="1252" y="126"/>
                    <a:pt x="1252" y="126"/>
                  </a:cubicBezTo>
                  <a:cubicBezTo>
                    <a:pt x="1266" y="136"/>
                    <a:pt x="1267" y="135"/>
                    <a:pt x="1269" y="133"/>
                  </a:cubicBezTo>
                  <a:cubicBezTo>
                    <a:pt x="1269" y="132"/>
                    <a:pt x="1269" y="132"/>
                    <a:pt x="1269" y="131"/>
                  </a:cubicBezTo>
                  <a:cubicBezTo>
                    <a:pt x="1269" y="129"/>
                    <a:pt x="1268" y="127"/>
                    <a:pt x="1253" y="117"/>
                  </a:cubicBezTo>
                  <a:cubicBezTo>
                    <a:pt x="1253" y="117"/>
                    <a:pt x="1253" y="117"/>
                    <a:pt x="1253" y="117"/>
                  </a:cubicBezTo>
                  <a:cubicBezTo>
                    <a:pt x="1260" y="99"/>
                    <a:pt x="1260" y="99"/>
                    <a:pt x="1257" y="98"/>
                  </a:cubicBezTo>
                  <a:cubicBezTo>
                    <a:pt x="1257" y="97"/>
                    <a:pt x="1256" y="97"/>
                    <a:pt x="1255" y="97"/>
                  </a:cubicBezTo>
                  <a:cubicBezTo>
                    <a:pt x="1253" y="98"/>
                    <a:pt x="1251" y="100"/>
                    <a:pt x="1244" y="115"/>
                  </a:cubicBezTo>
                  <a:cubicBezTo>
                    <a:pt x="1244" y="115"/>
                    <a:pt x="1244" y="115"/>
                    <a:pt x="1244" y="116"/>
                  </a:cubicBezTo>
                  <a:cubicBezTo>
                    <a:pt x="1238" y="116"/>
                    <a:pt x="1234" y="117"/>
                    <a:pt x="1231" y="118"/>
                  </a:cubicBezTo>
                  <a:cubicBezTo>
                    <a:pt x="1229" y="116"/>
                    <a:pt x="1227" y="114"/>
                    <a:pt x="1227" y="114"/>
                  </a:cubicBezTo>
                  <a:cubicBezTo>
                    <a:pt x="1227" y="114"/>
                    <a:pt x="1226" y="114"/>
                    <a:pt x="1226" y="114"/>
                  </a:cubicBezTo>
                  <a:cubicBezTo>
                    <a:pt x="1235" y="96"/>
                    <a:pt x="1234" y="96"/>
                    <a:pt x="1232" y="94"/>
                  </a:cubicBezTo>
                  <a:cubicBezTo>
                    <a:pt x="1231" y="94"/>
                    <a:pt x="1230" y="94"/>
                    <a:pt x="1229" y="94"/>
                  </a:cubicBezTo>
                  <a:cubicBezTo>
                    <a:pt x="1228" y="94"/>
                    <a:pt x="1226" y="96"/>
                    <a:pt x="1218" y="112"/>
                  </a:cubicBezTo>
                  <a:cubicBezTo>
                    <a:pt x="1218" y="112"/>
                    <a:pt x="1218" y="113"/>
                    <a:pt x="1218" y="113"/>
                  </a:cubicBezTo>
                  <a:cubicBezTo>
                    <a:pt x="1194" y="116"/>
                    <a:pt x="1194" y="116"/>
                    <a:pt x="1194" y="119"/>
                  </a:cubicBezTo>
                  <a:cubicBezTo>
                    <a:pt x="1194" y="120"/>
                    <a:pt x="1194" y="121"/>
                    <a:pt x="1195" y="122"/>
                  </a:cubicBezTo>
                  <a:cubicBezTo>
                    <a:pt x="1196" y="123"/>
                    <a:pt x="1199" y="123"/>
                    <a:pt x="1217" y="121"/>
                  </a:cubicBezTo>
                  <a:cubicBezTo>
                    <a:pt x="1216" y="134"/>
                    <a:pt x="1216" y="134"/>
                    <a:pt x="1216" y="134"/>
                  </a:cubicBezTo>
                  <a:cubicBezTo>
                    <a:pt x="1216" y="134"/>
                    <a:pt x="1216" y="135"/>
                    <a:pt x="1216" y="135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5" y="152"/>
                    <a:pt x="1215" y="152"/>
                    <a:pt x="1215" y="152"/>
                  </a:cubicBezTo>
                  <a:cubicBezTo>
                    <a:pt x="1188" y="152"/>
                    <a:pt x="1188" y="152"/>
                    <a:pt x="1188" y="152"/>
                  </a:cubicBezTo>
                  <a:cubicBezTo>
                    <a:pt x="1188" y="126"/>
                    <a:pt x="1188" y="126"/>
                    <a:pt x="1188" y="126"/>
                  </a:cubicBezTo>
                  <a:cubicBezTo>
                    <a:pt x="1188" y="125"/>
                    <a:pt x="1187" y="125"/>
                    <a:pt x="1187" y="124"/>
                  </a:cubicBezTo>
                  <a:cubicBezTo>
                    <a:pt x="1186" y="124"/>
                    <a:pt x="1186" y="123"/>
                    <a:pt x="1185" y="123"/>
                  </a:cubicBezTo>
                  <a:cubicBezTo>
                    <a:pt x="1158" y="123"/>
                    <a:pt x="1158" y="123"/>
                    <a:pt x="1158" y="123"/>
                  </a:cubicBezTo>
                  <a:cubicBezTo>
                    <a:pt x="1158" y="117"/>
                    <a:pt x="1158" y="117"/>
                    <a:pt x="1158" y="117"/>
                  </a:cubicBezTo>
                  <a:cubicBezTo>
                    <a:pt x="1158" y="117"/>
                    <a:pt x="1158" y="116"/>
                    <a:pt x="1158" y="115"/>
                  </a:cubicBezTo>
                  <a:cubicBezTo>
                    <a:pt x="1157" y="115"/>
                    <a:pt x="1156" y="114"/>
                    <a:pt x="1156" y="114"/>
                  </a:cubicBezTo>
                  <a:cubicBezTo>
                    <a:pt x="1049" y="114"/>
                    <a:pt x="1049" y="114"/>
                    <a:pt x="1049" y="114"/>
                  </a:cubicBezTo>
                  <a:cubicBezTo>
                    <a:pt x="1049" y="114"/>
                    <a:pt x="1049" y="114"/>
                    <a:pt x="1049" y="114"/>
                  </a:cubicBezTo>
                  <a:cubicBezTo>
                    <a:pt x="1048" y="114"/>
                    <a:pt x="1046" y="116"/>
                    <a:pt x="1046" y="117"/>
                  </a:cubicBezTo>
                  <a:cubicBezTo>
                    <a:pt x="1046" y="123"/>
                    <a:pt x="1046" y="123"/>
                    <a:pt x="1046" y="123"/>
                  </a:cubicBezTo>
                  <a:cubicBezTo>
                    <a:pt x="1020" y="123"/>
                    <a:pt x="1020" y="123"/>
                    <a:pt x="1020" y="123"/>
                  </a:cubicBezTo>
                  <a:cubicBezTo>
                    <a:pt x="1020" y="123"/>
                    <a:pt x="1020" y="123"/>
                    <a:pt x="1020" y="123"/>
                  </a:cubicBezTo>
                  <a:cubicBezTo>
                    <a:pt x="1018" y="123"/>
                    <a:pt x="1017" y="124"/>
                    <a:pt x="1017" y="126"/>
                  </a:cubicBezTo>
                  <a:cubicBezTo>
                    <a:pt x="1017" y="152"/>
                    <a:pt x="1017" y="152"/>
                    <a:pt x="1017" y="152"/>
                  </a:cubicBezTo>
                  <a:cubicBezTo>
                    <a:pt x="1011" y="152"/>
                    <a:pt x="1011" y="152"/>
                    <a:pt x="1011" y="152"/>
                  </a:cubicBezTo>
                  <a:cubicBezTo>
                    <a:pt x="1011" y="88"/>
                    <a:pt x="1011" y="88"/>
                    <a:pt x="1011" y="88"/>
                  </a:cubicBezTo>
                  <a:cubicBezTo>
                    <a:pt x="1011" y="87"/>
                    <a:pt x="1011" y="86"/>
                    <a:pt x="1010" y="85"/>
                  </a:cubicBezTo>
                  <a:cubicBezTo>
                    <a:pt x="975" y="68"/>
                    <a:pt x="975" y="68"/>
                    <a:pt x="975" y="68"/>
                  </a:cubicBezTo>
                  <a:cubicBezTo>
                    <a:pt x="974" y="68"/>
                    <a:pt x="973" y="68"/>
                    <a:pt x="973" y="68"/>
                  </a:cubicBezTo>
                  <a:cubicBezTo>
                    <a:pt x="938" y="85"/>
                    <a:pt x="938" y="85"/>
                    <a:pt x="938" y="85"/>
                  </a:cubicBezTo>
                  <a:cubicBezTo>
                    <a:pt x="937" y="86"/>
                    <a:pt x="936" y="87"/>
                    <a:pt x="936" y="88"/>
                  </a:cubicBezTo>
                  <a:cubicBezTo>
                    <a:pt x="936" y="153"/>
                    <a:pt x="936" y="153"/>
                    <a:pt x="936" y="153"/>
                  </a:cubicBezTo>
                  <a:cubicBezTo>
                    <a:pt x="929" y="153"/>
                    <a:pt x="929" y="153"/>
                    <a:pt x="929" y="153"/>
                  </a:cubicBezTo>
                  <a:cubicBezTo>
                    <a:pt x="929" y="112"/>
                    <a:pt x="929" y="112"/>
                    <a:pt x="929" y="112"/>
                  </a:cubicBezTo>
                  <a:cubicBezTo>
                    <a:pt x="929" y="111"/>
                    <a:pt x="928" y="110"/>
                    <a:pt x="927" y="110"/>
                  </a:cubicBezTo>
                  <a:cubicBezTo>
                    <a:pt x="927" y="109"/>
                    <a:pt x="926" y="109"/>
                    <a:pt x="925" y="109"/>
                  </a:cubicBezTo>
                  <a:cubicBezTo>
                    <a:pt x="855" y="128"/>
                    <a:pt x="855" y="128"/>
                    <a:pt x="855" y="128"/>
                  </a:cubicBezTo>
                  <a:cubicBezTo>
                    <a:pt x="852" y="121"/>
                    <a:pt x="845" y="116"/>
                    <a:pt x="836" y="116"/>
                  </a:cubicBezTo>
                  <a:cubicBezTo>
                    <a:pt x="821" y="116"/>
                    <a:pt x="821" y="116"/>
                    <a:pt x="821" y="116"/>
                  </a:cubicBezTo>
                  <a:cubicBezTo>
                    <a:pt x="821" y="110"/>
                    <a:pt x="821" y="110"/>
                    <a:pt x="821" y="110"/>
                  </a:cubicBezTo>
                  <a:cubicBezTo>
                    <a:pt x="821" y="109"/>
                    <a:pt x="819" y="108"/>
                    <a:pt x="818" y="108"/>
                  </a:cubicBezTo>
                  <a:cubicBezTo>
                    <a:pt x="817" y="108"/>
                    <a:pt x="817" y="108"/>
                    <a:pt x="817" y="108"/>
                  </a:cubicBezTo>
                  <a:cubicBezTo>
                    <a:pt x="817" y="102"/>
                    <a:pt x="817" y="102"/>
                    <a:pt x="817" y="102"/>
                  </a:cubicBezTo>
                  <a:cubicBezTo>
                    <a:pt x="817" y="100"/>
                    <a:pt x="816" y="99"/>
                    <a:pt x="814" y="99"/>
                  </a:cubicBezTo>
                  <a:cubicBezTo>
                    <a:pt x="814" y="99"/>
                    <a:pt x="814" y="99"/>
                    <a:pt x="814" y="99"/>
                  </a:cubicBezTo>
                  <a:cubicBezTo>
                    <a:pt x="814" y="91"/>
                    <a:pt x="814" y="91"/>
                    <a:pt x="814" y="91"/>
                  </a:cubicBezTo>
                  <a:cubicBezTo>
                    <a:pt x="814" y="89"/>
                    <a:pt x="813" y="88"/>
                    <a:pt x="811" y="88"/>
                  </a:cubicBezTo>
                  <a:cubicBezTo>
                    <a:pt x="811" y="88"/>
                    <a:pt x="811" y="88"/>
                    <a:pt x="811" y="88"/>
                  </a:cubicBezTo>
                  <a:cubicBezTo>
                    <a:pt x="810" y="82"/>
                    <a:pt x="804" y="77"/>
                    <a:pt x="798" y="77"/>
                  </a:cubicBezTo>
                  <a:cubicBezTo>
                    <a:pt x="791" y="77"/>
                    <a:pt x="785" y="82"/>
                    <a:pt x="784" y="88"/>
                  </a:cubicBezTo>
                  <a:cubicBezTo>
                    <a:pt x="784" y="88"/>
                    <a:pt x="784" y="88"/>
                    <a:pt x="784" y="88"/>
                  </a:cubicBezTo>
                  <a:cubicBezTo>
                    <a:pt x="782" y="88"/>
                    <a:pt x="781" y="89"/>
                    <a:pt x="781" y="91"/>
                  </a:cubicBezTo>
                  <a:cubicBezTo>
                    <a:pt x="781" y="99"/>
                    <a:pt x="781" y="99"/>
                    <a:pt x="781" y="99"/>
                  </a:cubicBezTo>
                  <a:cubicBezTo>
                    <a:pt x="781" y="99"/>
                    <a:pt x="781" y="99"/>
                    <a:pt x="781" y="99"/>
                  </a:cubicBezTo>
                  <a:cubicBezTo>
                    <a:pt x="779" y="99"/>
                    <a:pt x="778" y="100"/>
                    <a:pt x="778" y="102"/>
                  </a:cubicBezTo>
                  <a:cubicBezTo>
                    <a:pt x="778" y="108"/>
                    <a:pt x="778" y="108"/>
                    <a:pt x="778" y="108"/>
                  </a:cubicBezTo>
                  <a:cubicBezTo>
                    <a:pt x="777" y="108"/>
                    <a:pt x="777" y="108"/>
                    <a:pt x="777" y="108"/>
                  </a:cubicBezTo>
                  <a:cubicBezTo>
                    <a:pt x="776" y="108"/>
                    <a:pt x="774" y="109"/>
                    <a:pt x="774" y="110"/>
                  </a:cubicBezTo>
                  <a:cubicBezTo>
                    <a:pt x="774" y="113"/>
                    <a:pt x="774" y="113"/>
                    <a:pt x="774" y="113"/>
                  </a:cubicBezTo>
                  <a:cubicBezTo>
                    <a:pt x="759" y="113"/>
                    <a:pt x="759" y="113"/>
                    <a:pt x="759" y="113"/>
                  </a:cubicBezTo>
                  <a:cubicBezTo>
                    <a:pt x="759" y="111"/>
                    <a:pt x="759" y="111"/>
                    <a:pt x="759" y="111"/>
                  </a:cubicBezTo>
                  <a:cubicBezTo>
                    <a:pt x="759" y="105"/>
                    <a:pt x="753" y="100"/>
                    <a:pt x="746" y="100"/>
                  </a:cubicBezTo>
                  <a:cubicBezTo>
                    <a:pt x="709" y="100"/>
                    <a:pt x="709" y="100"/>
                    <a:pt x="709" y="100"/>
                  </a:cubicBezTo>
                  <a:cubicBezTo>
                    <a:pt x="709" y="88"/>
                    <a:pt x="709" y="88"/>
                    <a:pt x="709" y="88"/>
                  </a:cubicBezTo>
                  <a:cubicBezTo>
                    <a:pt x="709" y="87"/>
                    <a:pt x="708" y="85"/>
                    <a:pt x="706" y="85"/>
                  </a:cubicBezTo>
                  <a:cubicBezTo>
                    <a:pt x="691" y="85"/>
                    <a:pt x="691" y="85"/>
                    <a:pt x="691" y="85"/>
                  </a:cubicBezTo>
                  <a:cubicBezTo>
                    <a:pt x="690" y="85"/>
                    <a:pt x="688" y="87"/>
                    <a:pt x="688" y="88"/>
                  </a:cubicBezTo>
                  <a:cubicBezTo>
                    <a:pt x="688" y="96"/>
                    <a:pt x="688" y="96"/>
                    <a:pt x="688" y="96"/>
                  </a:cubicBezTo>
                  <a:cubicBezTo>
                    <a:pt x="687" y="78"/>
                    <a:pt x="687" y="78"/>
                    <a:pt x="687" y="78"/>
                  </a:cubicBezTo>
                  <a:cubicBezTo>
                    <a:pt x="687" y="76"/>
                    <a:pt x="686" y="75"/>
                    <a:pt x="685" y="75"/>
                  </a:cubicBezTo>
                  <a:cubicBezTo>
                    <a:pt x="670" y="75"/>
                    <a:pt x="670" y="75"/>
                    <a:pt x="670" y="75"/>
                  </a:cubicBezTo>
                  <a:cubicBezTo>
                    <a:pt x="668" y="75"/>
                    <a:pt x="667" y="76"/>
                    <a:pt x="667" y="78"/>
                  </a:cubicBezTo>
                  <a:cubicBezTo>
                    <a:pt x="665" y="130"/>
                    <a:pt x="665" y="130"/>
                    <a:pt x="665" y="130"/>
                  </a:cubicBezTo>
                  <a:cubicBezTo>
                    <a:pt x="660" y="130"/>
                    <a:pt x="660" y="130"/>
                    <a:pt x="660" y="130"/>
                  </a:cubicBezTo>
                  <a:cubicBezTo>
                    <a:pt x="659" y="130"/>
                    <a:pt x="658" y="132"/>
                    <a:pt x="658" y="133"/>
                  </a:cubicBezTo>
                  <a:cubicBezTo>
                    <a:pt x="658" y="153"/>
                    <a:pt x="658" y="153"/>
                    <a:pt x="658" y="153"/>
                  </a:cubicBezTo>
                  <a:cubicBezTo>
                    <a:pt x="653" y="153"/>
                    <a:pt x="653" y="153"/>
                    <a:pt x="653" y="153"/>
                  </a:cubicBezTo>
                  <a:cubicBezTo>
                    <a:pt x="653" y="86"/>
                    <a:pt x="653" y="86"/>
                    <a:pt x="653" y="86"/>
                  </a:cubicBezTo>
                  <a:cubicBezTo>
                    <a:pt x="653" y="84"/>
                    <a:pt x="652" y="83"/>
                    <a:pt x="651" y="83"/>
                  </a:cubicBezTo>
                  <a:cubicBezTo>
                    <a:pt x="645" y="83"/>
                    <a:pt x="645" y="83"/>
                    <a:pt x="645" y="83"/>
                  </a:cubicBezTo>
                  <a:cubicBezTo>
                    <a:pt x="645" y="79"/>
                    <a:pt x="645" y="79"/>
                    <a:pt x="645" y="79"/>
                  </a:cubicBezTo>
                  <a:cubicBezTo>
                    <a:pt x="645" y="78"/>
                    <a:pt x="643" y="77"/>
                    <a:pt x="642" y="77"/>
                  </a:cubicBezTo>
                  <a:cubicBezTo>
                    <a:pt x="610" y="77"/>
                    <a:pt x="610" y="77"/>
                    <a:pt x="610" y="77"/>
                  </a:cubicBezTo>
                  <a:cubicBezTo>
                    <a:pt x="610" y="77"/>
                    <a:pt x="610" y="77"/>
                    <a:pt x="610" y="77"/>
                  </a:cubicBezTo>
                  <a:cubicBezTo>
                    <a:pt x="609" y="77"/>
                    <a:pt x="608" y="77"/>
                    <a:pt x="608" y="77"/>
                  </a:cubicBezTo>
                  <a:cubicBezTo>
                    <a:pt x="607" y="78"/>
                    <a:pt x="607" y="79"/>
                    <a:pt x="607" y="79"/>
                  </a:cubicBezTo>
                  <a:cubicBezTo>
                    <a:pt x="607" y="83"/>
                    <a:pt x="607" y="83"/>
                    <a:pt x="607" y="83"/>
                  </a:cubicBezTo>
                  <a:cubicBezTo>
                    <a:pt x="601" y="83"/>
                    <a:pt x="601" y="83"/>
                    <a:pt x="601" y="83"/>
                  </a:cubicBezTo>
                  <a:cubicBezTo>
                    <a:pt x="599" y="83"/>
                    <a:pt x="598" y="84"/>
                    <a:pt x="598" y="86"/>
                  </a:cubicBezTo>
                  <a:cubicBezTo>
                    <a:pt x="598" y="153"/>
                    <a:pt x="598" y="153"/>
                    <a:pt x="598" y="153"/>
                  </a:cubicBezTo>
                  <a:cubicBezTo>
                    <a:pt x="594" y="153"/>
                    <a:pt x="594" y="153"/>
                    <a:pt x="594" y="153"/>
                  </a:cubicBezTo>
                  <a:cubicBezTo>
                    <a:pt x="593" y="152"/>
                    <a:pt x="592" y="151"/>
                    <a:pt x="591" y="151"/>
                  </a:cubicBezTo>
                  <a:cubicBezTo>
                    <a:pt x="588" y="151"/>
                    <a:pt x="588" y="151"/>
                    <a:pt x="588" y="151"/>
                  </a:cubicBezTo>
                  <a:cubicBezTo>
                    <a:pt x="588" y="126"/>
                    <a:pt x="588" y="126"/>
                    <a:pt x="588" y="126"/>
                  </a:cubicBezTo>
                  <a:cubicBezTo>
                    <a:pt x="588" y="125"/>
                    <a:pt x="586" y="124"/>
                    <a:pt x="585" y="124"/>
                  </a:cubicBezTo>
                  <a:cubicBezTo>
                    <a:pt x="578" y="124"/>
                    <a:pt x="578" y="124"/>
                    <a:pt x="578" y="124"/>
                  </a:cubicBezTo>
                  <a:cubicBezTo>
                    <a:pt x="576" y="124"/>
                    <a:pt x="575" y="125"/>
                    <a:pt x="575" y="126"/>
                  </a:cubicBezTo>
                  <a:cubicBezTo>
                    <a:pt x="575" y="151"/>
                    <a:pt x="575" y="151"/>
                    <a:pt x="575" y="151"/>
                  </a:cubicBezTo>
                  <a:cubicBezTo>
                    <a:pt x="574" y="151"/>
                    <a:pt x="574" y="151"/>
                    <a:pt x="574" y="151"/>
                  </a:cubicBezTo>
                  <a:cubicBezTo>
                    <a:pt x="574" y="122"/>
                    <a:pt x="574" y="122"/>
                    <a:pt x="574" y="122"/>
                  </a:cubicBezTo>
                  <a:cubicBezTo>
                    <a:pt x="574" y="121"/>
                    <a:pt x="574" y="119"/>
                    <a:pt x="572" y="119"/>
                  </a:cubicBezTo>
                  <a:cubicBezTo>
                    <a:pt x="552" y="114"/>
                    <a:pt x="552" y="114"/>
                    <a:pt x="552" y="114"/>
                  </a:cubicBezTo>
                  <a:cubicBezTo>
                    <a:pt x="551" y="114"/>
                    <a:pt x="550" y="114"/>
                    <a:pt x="549" y="114"/>
                  </a:cubicBezTo>
                  <a:cubicBezTo>
                    <a:pt x="548" y="115"/>
                    <a:pt x="548" y="116"/>
                    <a:pt x="548" y="117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29" y="130"/>
                    <a:pt x="529" y="130"/>
                    <a:pt x="529" y="130"/>
                  </a:cubicBezTo>
                  <a:cubicBezTo>
                    <a:pt x="528" y="130"/>
                    <a:pt x="527" y="131"/>
                    <a:pt x="527" y="133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17" y="137"/>
                    <a:pt x="517" y="137"/>
                    <a:pt x="517" y="137"/>
                  </a:cubicBezTo>
                  <a:cubicBezTo>
                    <a:pt x="514" y="136"/>
                    <a:pt x="514" y="136"/>
                    <a:pt x="514" y="136"/>
                  </a:cubicBezTo>
                  <a:cubicBezTo>
                    <a:pt x="512" y="135"/>
                    <a:pt x="510" y="134"/>
                    <a:pt x="508" y="132"/>
                  </a:cubicBezTo>
                  <a:cubicBezTo>
                    <a:pt x="508" y="132"/>
                    <a:pt x="507" y="132"/>
                    <a:pt x="507" y="132"/>
                  </a:cubicBezTo>
                  <a:cubicBezTo>
                    <a:pt x="495" y="129"/>
                    <a:pt x="495" y="129"/>
                    <a:pt x="495" y="129"/>
                  </a:cubicBezTo>
                  <a:cubicBezTo>
                    <a:pt x="494" y="127"/>
                    <a:pt x="492" y="125"/>
                    <a:pt x="491" y="124"/>
                  </a:cubicBezTo>
                  <a:cubicBezTo>
                    <a:pt x="488" y="120"/>
                    <a:pt x="488" y="120"/>
                    <a:pt x="488" y="120"/>
                  </a:cubicBezTo>
                  <a:cubicBezTo>
                    <a:pt x="487" y="120"/>
                    <a:pt x="487" y="120"/>
                    <a:pt x="487" y="120"/>
                  </a:cubicBezTo>
                  <a:cubicBezTo>
                    <a:pt x="477" y="115"/>
                    <a:pt x="477" y="115"/>
                    <a:pt x="477" y="115"/>
                  </a:cubicBezTo>
                  <a:cubicBezTo>
                    <a:pt x="476" y="115"/>
                    <a:pt x="475" y="115"/>
                    <a:pt x="474" y="116"/>
                  </a:cubicBezTo>
                  <a:cubicBezTo>
                    <a:pt x="466" y="123"/>
                    <a:pt x="466" y="123"/>
                    <a:pt x="466" y="123"/>
                  </a:cubicBezTo>
                  <a:cubicBezTo>
                    <a:pt x="456" y="126"/>
                    <a:pt x="456" y="126"/>
                    <a:pt x="456" y="126"/>
                  </a:cubicBezTo>
                  <a:cubicBezTo>
                    <a:pt x="454" y="123"/>
                    <a:pt x="454" y="123"/>
                    <a:pt x="454" y="123"/>
                  </a:cubicBezTo>
                  <a:cubicBezTo>
                    <a:pt x="454" y="122"/>
                    <a:pt x="453" y="122"/>
                    <a:pt x="452" y="122"/>
                  </a:cubicBezTo>
                  <a:cubicBezTo>
                    <a:pt x="451" y="122"/>
                    <a:pt x="451" y="122"/>
                    <a:pt x="450" y="123"/>
                  </a:cubicBezTo>
                  <a:cubicBezTo>
                    <a:pt x="440" y="133"/>
                    <a:pt x="440" y="133"/>
                    <a:pt x="440" y="133"/>
                  </a:cubicBezTo>
                  <a:cubicBezTo>
                    <a:pt x="435" y="134"/>
                    <a:pt x="435" y="134"/>
                    <a:pt x="435" y="134"/>
                  </a:cubicBezTo>
                  <a:cubicBezTo>
                    <a:pt x="434" y="134"/>
                    <a:pt x="434" y="135"/>
                    <a:pt x="434" y="135"/>
                  </a:cubicBezTo>
                  <a:cubicBezTo>
                    <a:pt x="420" y="147"/>
                    <a:pt x="420" y="147"/>
                    <a:pt x="420" y="147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0" y="149"/>
                    <a:pt x="405" y="149"/>
                    <a:pt x="401" y="150"/>
                  </a:cubicBezTo>
                  <a:cubicBezTo>
                    <a:pt x="389" y="153"/>
                    <a:pt x="389" y="153"/>
                    <a:pt x="389" y="15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390" y="159"/>
                    <a:pt x="390" y="159"/>
                    <a:pt x="390" y="159"/>
                  </a:cubicBezTo>
                  <a:cubicBezTo>
                    <a:pt x="390" y="159"/>
                    <a:pt x="390" y="159"/>
                    <a:pt x="390" y="159"/>
                  </a:cubicBezTo>
                  <a:cubicBezTo>
                    <a:pt x="402" y="156"/>
                    <a:pt x="402" y="156"/>
                    <a:pt x="402" y="156"/>
                  </a:cubicBezTo>
                  <a:cubicBezTo>
                    <a:pt x="406" y="155"/>
                    <a:pt x="411" y="154"/>
                    <a:pt x="415" y="153"/>
                  </a:cubicBezTo>
                  <a:cubicBezTo>
                    <a:pt x="422" y="152"/>
                    <a:pt x="422" y="152"/>
                    <a:pt x="422" y="152"/>
                  </a:cubicBezTo>
                  <a:cubicBezTo>
                    <a:pt x="422" y="152"/>
                    <a:pt x="423" y="152"/>
                    <a:pt x="423" y="152"/>
                  </a:cubicBezTo>
                  <a:cubicBezTo>
                    <a:pt x="437" y="139"/>
                    <a:pt x="437" y="139"/>
                    <a:pt x="437" y="139"/>
                  </a:cubicBezTo>
                  <a:cubicBezTo>
                    <a:pt x="442" y="138"/>
                    <a:pt x="442" y="138"/>
                    <a:pt x="442" y="138"/>
                  </a:cubicBezTo>
                  <a:cubicBezTo>
                    <a:pt x="442" y="138"/>
                    <a:pt x="443" y="137"/>
                    <a:pt x="443" y="137"/>
                  </a:cubicBezTo>
                  <a:cubicBezTo>
                    <a:pt x="452" y="129"/>
                    <a:pt x="452" y="129"/>
                    <a:pt x="452" y="129"/>
                  </a:cubicBezTo>
                  <a:cubicBezTo>
                    <a:pt x="453" y="131"/>
                    <a:pt x="453" y="131"/>
                    <a:pt x="453" y="131"/>
                  </a:cubicBezTo>
                  <a:cubicBezTo>
                    <a:pt x="454" y="132"/>
                    <a:pt x="455" y="132"/>
                    <a:pt x="456" y="132"/>
                  </a:cubicBezTo>
                  <a:cubicBezTo>
                    <a:pt x="468" y="128"/>
                    <a:pt x="468" y="128"/>
                    <a:pt x="468" y="128"/>
                  </a:cubicBezTo>
                  <a:cubicBezTo>
                    <a:pt x="468" y="128"/>
                    <a:pt x="468" y="128"/>
                    <a:pt x="469" y="128"/>
                  </a:cubicBezTo>
                  <a:cubicBezTo>
                    <a:pt x="476" y="121"/>
                    <a:pt x="476" y="121"/>
                    <a:pt x="476" y="121"/>
                  </a:cubicBezTo>
                  <a:cubicBezTo>
                    <a:pt x="484" y="125"/>
                    <a:pt x="484" y="125"/>
                    <a:pt x="484" y="125"/>
                  </a:cubicBezTo>
                  <a:cubicBezTo>
                    <a:pt x="486" y="127"/>
                    <a:pt x="486" y="127"/>
                    <a:pt x="486" y="127"/>
                  </a:cubicBezTo>
                  <a:cubicBezTo>
                    <a:pt x="488" y="129"/>
                    <a:pt x="490" y="131"/>
                    <a:pt x="492" y="133"/>
                  </a:cubicBezTo>
                  <a:cubicBezTo>
                    <a:pt x="492" y="134"/>
                    <a:pt x="493" y="134"/>
                    <a:pt x="493" y="134"/>
                  </a:cubicBezTo>
                  <a:cubicBezTo>
                    <a:pt x="505" y="137"/>
                    <a:pt x="505" y="137"/>
                    <a:pt x="505" y="137"/>
                  </a:cubicBezTo>
                  <a:cubicBezTo>
                    <a:pt x="507" y="139"/>
                    <a:pt x="509" y="140"/>
                    <a:pt x="511" y="141"/>
                  </a:cubicBezTo>
                  <a:cubicBezTo>
                    <a:pt x="514" y="142"/>
                    <a:pt x="514" y="142"/>
                    <a:pt x="514" y="142"/>
                  </a:cubicBezTo>
                  <a:cubicBezTo>
                    <a:pt x="526" y="151"/>
                    <a:pt x="526" y="151"/>
                    <a:pt x="526" y="151"/>
                  </a:cubicBezTo>
                  <a:cubicBezTo>
                    <a:pt x="528" y="153"/>
                    <a:pt x="528" y="153"/>
                    <a:pt x="528" y="153"/>
                  </a:cubicBezTo>
                  <a:cubicBezTo>
                    <a:pt x="529" y="153"/>
                    <a:pt x="530" y="154"/>
                    <a:pt x="531" y="153"/>
                  </a:cubicBezTo>
                  <a:cubicBezTo>
                    <a:pt x="532" y="153"/>
                    <a:pt x="533" y="152"/>
                    <a:pt x="533" y="150"/>
                  </a:cubicBezTo>
                  <a:cubicBezTo>
                    <a:pt x="533" y="135"/>
                    <a:pt x="533" y="135"/>
                    <a:pt x="533" y="135"/>
                  </a:cubicBezTo>
                  <a:cubicBezTo>
                    <a:pt x="552" y="130"/>
                    <a:pt x="552" y="130"/>
                    <a:pt x="552" y="130"/>
                  </a:cubicBezTo>
                  <a:cubicBezTo>
                    <a:pt x="553" y="130"/>
                    <a:pt x="554" y="128"/>
                    <a:pt x="554" y="127"/>
                  </a:cubicBezTo>
                  <a:cubicBezTo>
                    <a:pt x="554" y="120"/>
                    <a:pt x="554" y="120"/>
                    <a:pt x="554" y="120"/>
                  </a:cubicBezTo>
                  <a:cubicBezTo>
                    <a:pt x="569" y="124"/>
                    <a:pt x="569" y="124"/>
                    <a:pt x="569" y="124"/>
                  </a:cubicBezTo>
                  <a:cubicBezTo>
                    <a:pt x="569" y="154"/>
                    <a:pt x="569" y="154"/>
                    <a:pt x="569" y="154"/>
                  </a:cubicBezTo>
                  <a:cubicBezTo>
                    <a:pt x="569" y="155"/>
                    <a:pt x="570" y="157"/>
                    <a:pt x="572" y="157"/>
                  </a:cubicBezTo>
                  <a:cubicBezTo>
                    <a:pt x="578" y="157"/>
                    <a:pt x="578" y="157"/>
                    <a:pt x="578" y="157"/>
                  </a:cubicBezTo>
                  <a:cubicBezTo>
                    <a:pt x="579" y="157"/>
                    <a:pt x="581" y="155"/>
                    <a:pt x="581" y="154"/>
                  </a:cubicBezTo>
                  <a:cubicBezTo>
                    <a:pt x="581" y="129"/>
                    <a:pt x="581" y="129"/>
                    <a:pt x="581" y="129"/>
                  </a:cubicBezTo>
                  <a:cubicBezTo>
                    <a:pt x="582" y="129"/>
                    <a:pt x="582" y="129"/>
                    <a:pt x="582" y="129"/>
                  </a:cubicBezTo>
                  <a:cubicBezTo>
                    <a:pt x="582" y="154"/>
                    <a:pt x="582" y="154"/>
                    <a:pt x="582" y="154"/>
                  </a:cubicBezTo>
                  <a:cubicBezTo>
                    <a:pt x="582" y="155"/>
                    <a:pt x="583" y="157"/>
                    <a:pt x="585" y="157"/>
                  </a:cubicBezTo>
                  <a:cubicBezTo>
                    <a:pt x="588" y="157"/>
                    <a:pt x="588" y="157"/>
                    <a:pt x="588" y="157"/>
                  </a:cubicBezTo>
                  <a:cubicBezTo>
                    <a:pt x="588" y="157"/>
                    <a:pt x="589" y="158"/>
                    <a:pt x="589" y="158"/>
                  </a:cubicBezTo>
                  <a:cubicBezTo>
                    <a:pt x="589" y="158"/>
                    <a:pt x="590" y="159"/>
                    <a:pt x="591" y="159"/>
                  </a:cubicBezTo>
                  <a:cubicBezTo>
                    <a:pt x="591" y="159"/>
                    <a:pt x="591" y="159"/>
                    <a:pt x="591" y="159"/>
                  </a:cubicBezTo>
                  <a:cubicBezTo>
                    <a:pt x="601" y="159"/>
                    <a:pt x="601" y="159"/>
                    <a:pt x="601" y="159"/>
                  </a:cubicBezTo>
                  <a:cubicBezTo>
                    <a:pt x="602" y="159"/>
                    <a:pt x="604" y="157"/>
                    <a:pt x="604" y="156"/>
                  </a:cubicBezTo>
                  <a:cubicBezTo>
                    <a:pt x="604" y="89"/>
                    <a:pt x="604" y="89"/>
                    <a:pt x="604" y="89"/>
                  </a:cubicBezTo>
                  <a:cubicBezTo>
                    <a:pt x="610" y="89"/>
                    <a:pt x="610" y="89"/>
                    <a:pt x="610" y="89"/>
                  </a:cubicBezTo>
                  <a:cubicBezTo>
                    <a:pt x="610" y="89"/>
                    <a:pt x="610" y="89"/>
                    <a:pt x="610" y="89"/>
                  </a:cubicBezTo>
                  <a:cubicBezTo>
                    <a:pt x="611" y="89"/>
                    <a:pt x="613" y="87"/>
                    <a:pt x="613" y="86"/>
                  </a:cubicBezTo>
                  <a:cubicBezTo>
                    <a:pt x="613" y="82"/>
                    <a:pt x="613" y="82"/>
                    <a:pt x="613" y="82"/>
                  </a:cubicBezTo>
                  <a:cubicBezTo>
                    <a:pt x="639" y="82"/>
                    <a:pt x="639" y="82"/>
                    <a:pt x="639" y="82"/>
                  </a:cubicBezTo>
                  <a:cubicBezTo>
                    <a:pt x="639" y="86"/>
                    <a:pt x="639" y="86"/>
                    <a:pt x="639" y="86"/>
                  </a:cubicBezTo>
                  <a:cubicBezTo>
                    <a:pt x="639" y="87"/>
                    <a:pt x="640" y="89"/>
                    <a:pt x="642" y="89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48" y="156"/>
                    <a:pt x="648" y="156"/>
                    <a:pt x="648" y="156"/>
                  </a:cubicBezTo>
                  <a:cubicBezTo>
                    <a:pt x="648" y="156"/>
                    <a:pt x="648" y="157"/>
                    <a:pt x="648" y="158"/>
                  </a:cubicBezTo>
                  <a:cubicBezTo>
                    <a:pt x="649" y="158"/>
                    <a:pt x="650" y="159"/>
                    <a:pt x="650" y="159"/>
                  </a:cubicBezTo>
                  <a:cubicBezTo>
                    <a:pt x="660" y="159"/>
                    <a:pt x="660" y="159"/>
                    <a:pt x="660" y="159"/>
                  </a:cubicBezTo>
                  <a:cubicBezTo>
                    <a:pt x="662" y="159"/>
                    <a:pt x="663" y="157"/>
                    <a:pt x="663" y="156"/>
                  </a:cubicBezTo>
                  <a:cubicBezTo>
                    <a:pt x="663" y="136"/>
                    <a:pt x="663" y="136"/>
                    <a:pt x="663" y="136"/>
                  </a:cubicBezTo>
                  <a:cubicBezTo>
                    <a:pt x="668" y="136"/>
                    <a:pt x="668" y="136"/>
                    <a:pt x="668" y="136"/>
                  </a:cubicBezTo>
                  <a:cubicBezTo>
                    <a:pt x="669" y="136"/>
                    <a:pt x="671" y="135"/>
                    <a:pt x="671" y="133"/>
                  </a:cubicBezTo>
                  <a:cubicBezTo>
                    <a:pt x="673" y="81"/>
                    <a:pt x="673" y="81"/>
                    <a:pt x="673" y="81"/>
                  </a:cubicBezTo>
                  <a:cubicBezTo>
                    <a:pt x="682" y="81"/>
                    <a:pt x="682" y="81"/>
                    <a:pt x="682" y="81"/>
                  </a:cubicBezTo>
                  <a:cubicBezTo>
                    <a:pt x="684" y="133"/>
                    <a:pt x="684" y="133"/>
                    <a:pt x="684" y="133"/>
                  </a:cubicBezTo>
                  <a:cubicBezTo>
                    <a:pt x="684" y="135"/>
                    <a:pt x="685" y="136"/>
                    <a:pt x="687" y="136"/>
                  </a:cubicBezTo>
                  <a:cubicBezTo>
                    <a:pt x="689" y="136"/>
                    <a:pt x="689" y="136"/>
                    <a:pt x="689" y="136"/>
                  </a:cubicBezTo>
                  <a:cubicBezTo>
                    <a:pt x="691" y="136"/>
                    <a:pt x="692" y="135"/>
                    <a:pt x="692" y="133"/>
                  </a:cubicBezTo>
                  <a:cubicBezTo>
                    <a:pt x="694" y="91"/>
                    <a:pt x="694" y="91"/>
                    <a:pt x="694" y="91"/>
                  </a:cubicBezTo>
                  <a:cubicBezTo>
                    <a:pt x="703" y="91"/>
                    <a:pt x="703" y="91"/>
                    <a:pt x="703" y="91"/>
                  </a:cubicBezTo>
                  <a:cubicBezTo>
                    <a:pt x="704" y="103"/>
                    <a:pt x="704" y="103"/>
                    <a:pt x="704" y="103"/>
                  </a:cubicBezTo>
                  <a:cubicBezTo>
                    <a:pt x="704" y="103"/>
                    <a:pt x="704" y="103"/>
                    <a:pt x="704" y="104"/>
                  </a:cubicBezTo>
                  <a:cubicBezTo>
                    <a:pt x="704" y="104"/>
                    <a:pt x="704" y="104"/>
                    <a:pt x="704" y="104"/>
                  </a:cubicBezTo>
                  <a:cubicBezTo>
                    <a:pt x="705" y="133"/>
                    <a:pt x="705" y="133"/>
                    <a:pt x="705" y="133"/>
                  </a:cubicBezTo>
                  <a:cubicBezTo>
                    <a:pt x="705" y="135"/>
                    <a:pt x="707" y="136"/>
                    <a:pt x="708" y="136"/>
                  </a:cubicBezTo>
                  <a:cubicBezTo>
                    <a:pt x="711" y="136"/>
                    <a:pt x="711" y="136"/>
                    <a:pt x="711" y="136"/>
                  </a:cubicBezTo>
                  <a:cubicBezTo>
                    <a:pt x="712" y="136"/>
                    <a:pt x="712" y="136"/>
                    <a:pt x="712" y="136"/>
                  </a:cubicBezTo>
                  <a:cubicBezTo>
                    <a:pt x="712" y="136"/>
                    <a:pt x="713" y="136"/>
                    <a:pt x="713" y="136"/>
                  </a:cubicBezTo>
                  <a:cubicBezTo>
                    <a:pt x="754" y="136"/>
                    <a:pt x="754" y="136"/>
                    <a:pt x="754" y="136"/>
                  </a:cubicBezTo>
                  <a:cubicBezTo>
                    <a:pt x="754" y="136"/>
                    <a:pt x="755" y="136"/>
                    <a:pt x="755" y="136"/>
                  </a:cubicBezTo>
                  <a:cubicBezTo>
                    <a:pt x="755" y="136"/>
                    <a:pt x="756" y="136"/>
                    <a:pt x="756" y="136"/>
                  </a:cubicBezTo>
                  <a:cubicBezTo>
                    <a:pt x="769" y="136"/>
                    <a:pt x="769" y="136"/>
                    <a:pt x="769" y="136"/>
                  </a:cubicBezTo>
                  <a:cubicBezTo>
                    <a:pt x="769" y="156"/>
                    <a:pt x="769" y="156"/>
                    <a:pt x="769" y="156"/>
                  </a:cubicBezTo>
                  <a:cubicBezTo>
                    <a:pt x="769" y="156"/>
                    <a:pt x="769" y="157"/>
                    <a:pt x="770" y="158"/>
                  </a:cubicBezTo>
                  <a:cubicBezTo>
                    <a:pt x="770" y="158"/>
                    <a:pt x="771" y="158"/>
                    <a:pt x="772" y="158"/>
                  </a:cubicBezTo>
                  <a:cubicBezTo>
                    <a:pt x="772" y="158"/>
                    <a:pt x="772" y="158"/>
                    <a:pt x="772" y="158"/>
                  </a:cubicBezTo>
                  <a:cubicBezTo>
                    <a:pt x="777" y="158"/>
                    <a:pt x="777" y="158"/>
                    <a:pt x="777" y="158"/>
                  </a:cubicBezTo>
                  <a:cubicBezTo>
                    <a:pt x="779" y="158"/>
                    <a:pt x="780" y="157"/>
                    <a:pt x="780" y="156"/>
                  </a:cubicBezTo>
                  <a:cubicBezTo>
                    <a:pt x="780" y="118"/>
                    <a:pt x="780" y="118"/>
                    <a:pt x="780" y="118"/>
                  </a:cubicBezTo>
                  <a:cubicBezTo>
                    <a:pt x="780" y="118"/>
                    <a:pt x="780" y="117"/>
                    <a:pt x="780" y="117"/>
                  </a:cubicBezTo>
                  <a:cubicBezTo>
                    <a:pt x="780" y="117"/>
                    <a:pt x="780" y="117"/>
                    <a:pt x="780" y="116"/>
                  </a:cubicBezTo>
                  <a:cubicBezTo>
                    <a:pt x="780" y="113"/>
                    <a:pt x="780" y="113"/>
                    <a:pt x="780" y="113"/>
                  </a:cubicBezTo>
                  <a:cubicBezTo>
                    <a:pt x="781" y="113"/>
                    <a:pt x="781" y="113"/>
                    <a:pt x="781" y="113"/>
                  </a:cubicBezTo>
                  <a:cubicBezTo>
                    <a:pt x="782" y="113"/>
                    <a:pt x="783" y="112"/>
                    <a:pt x="783" y="110"/>
                  </a:cubicBezTo>
                  <a:cubicBezTo>
                    <a:pt x="783" y="105"/>
                    <a:pt x="783" y="105"/>
                    <a:pt x="783" y="105"/>
                  </a:cubicBezTo>
                  <a:cubicBezTo>
                    <a:pt x="784" y="105"/>
                    <a:pt x="784" y="105"/>
                    <a:pt x="784" y="105"/>
                  </a:cubicBezTo>
                  <a:cubicBezTo>
                    <a:pt x="785" y="105"/>
                    <a:pt x="787" y="104"/>
                    <a:pt x="787" y="102"/>
                  </a:cubicBezTo>
                  <a:cubicBezTo>
                    <a:pt x="787" y="94"/>
                    <a:pt x="787" y="94"/>
                    <a:pt x="787" y="94"/>
                  </a:cubicBezTo>
                  <a:cubicBezTo>
                    <a:pt x="787" y="94"/>
                    <a:pt x="787" y="94"/>
                    <a:pt x="787" y="94"/>
                  </a:cubicBezTo>
                  <a:cubicBezTo>
                    <a:pt x="788" y="94"/>
                    <a:pt x="790" y="92"/>
                    <a:pt x="790" y="91"/>
                  </a:cubicBezTo>
                  <a:cubicBezTo>
                    <a:pt x="790" y="90"/>
                    <a:pt x="790" y="90"/>
                    <a:pt x="790" y="90"/>
                  </a:cubicBezTo>
                  <a:cubicBezTo>
                    <a:pt x="790" y="86"/>
                    <a:pt x="793" y="83"/>
                    <a:pt x="798" y="83"/>
                  </a:cubicBezTo>
                  <a:cubicBezTo>
                    <a:pt x="802" y="83"/>
                    <a:pt x="806" y="86"/>
                    <a:pt x="806" y="90"/>
                  </a:cubicBezTo>
                  <a:cubicBezTo>
                    <a:pt x="806" y="91"/>
                    <a:pt x="806" y="91"/>
                    <a:pt x="806" y="91"/>
                  </a:cubicBezTo>
                  <a:cubicBezTo>
                    <a:pt x="806" y="92"/>
                    <a:pt x="807" y="94"/>
                    <a:pt x="808" y="94"/>
                  </a:cubicBezTo>
                  <a:cubicBezTo>
                    <a:pt x="809" y="102"/>
                    <a:pt x="809" y="102"/>
                    <a:pt x="809" y="102"/>
                  </a:cubicBezTo>
                  <a:cubicBezTo>
                    <a:pt x="809" y="104"/>
                    <a:pt x="810" y="105"/>
                    <a:pt x="811" y="105"/>
                  </a:cubicBezTo>
                  <a:cubicBezTo>
                    <a:pt x="812" y="105"/>
                    <a:pt x="812" y="105"/>
                    <a:pt x="812" y="105"/>
                  </a:cubicBezTo>
                  <a:cubicBezTo>
                    <a:pt x="812" y="110"/>
                    <a:pt x="812" y="110"/>
                    <a:pt x="812" y="110"/>
                  </a:cubicBezTo>
                  <a:cubicBezTo>
                    <a:pt x="812" y="112"/>
                    <a:pt x="813" y="113"/>
                    <a:pt x="814" y="113"/>
                  </a:cubicBezTo>
                  <a:cubicBezTo>
                    <a:pt x="815" y="113"/>
                    <a:pt x="815" y="113"/>
                    <a:pt x="815" y="113"/>
                  </a:cubicBezTo>
                  <a:cubicBezTo>
                    <a:pt x="815" y="119"/>
                    <a:pt x="815" y="119"/>
                    <a:pt x="815" y="119"/>
                  </a:cubicBezTo>
                  <a:cubicBezTo>
                    <a:pt x="815" y="120"/>
                    <a:pt x="815" y="120"/>
                    <a:pt x="815" y="120"/>
                  </a:cubicBezTo>
                  <a:cubicBezTo>
                    <a:pt x="815" y="120"/>
                    <a:pt x="815" y="121"/>
                    <a:pt x="815" y="121"/>
                  </a:cubicBezTo>
                  <a:cubicBezTo>
                    <a:pt x="815" y="156"/>
                    <a:pt x="815" y="156"/>
                    <a:pt x="815" y="156"/>
                  </a:cubicBezTo>
                  <a:cubicBezTo>
                    <a:pt x="815" y="156"/>
                    <a:pt x="815" y="157"/>
                    <a:pt x="816" y="158"/>
                  </a:cubicBezTo>
                  <a:cubicBezTo>
                    <a:pt x="816" y="158"/>
                    <a:pt x="817" y="158"/>
                    <a:pt x="818" y="158"/>
                  </a:cubicBezTo>
                  <a:cubicBezTo>
                    <a:pt x="834" y="158"/>
                    <a:pt x="834" y="158"/>
                    <a:pt x="834" y="158"/>
                  </a:cubicBezTo>
                  <a:cubicBezTo>
                    <a:pt x="836" y="158"/>
                    <a:pt x="837" y="157"/>
                    <a:pt x="837" y="156"/>
                  </a:cubicBezTo>
                  <a:cubicBezTo>
                    <a:pt x="837" y="139"/>
                    <a:pt x="837" y="139"/>
                    <a:pt x="837" y="139"/>
                  </a:cubicBezTo>
                  <a:cubicBezTo>
                    <a:pt x="852" y="135"/>
                    <a:pt x="852" y="135"/>
                    <a:pt x="852" y="135"/>
                  </a:cubicBezTo>
                  <a:cubicBezTo>
                    <a:pt x="853" y="135"/>
                    <a:pt x="853" y="134"/>
                    <a:pt x="853" y="134"/>
                  </a:cubicBezTo>
                  <a:cubicBezTo>
                    <a:pt x="853" y="134"/>
                    <a:pt x="854" y="134"/>
                    <a:pt x="854" y="134"/>
                  </a:cubicBezTo>
                  <a:cubicBezTo>
                    <a:pt x="923" y="116"/>
                    <a:pt x="923" y="116"/>
                    <a:pt x="923" y="116"/>
                  </a:cubicBezTo>
                  <a:cubicBezTo>
                    <a:pt x="923" y="155"/>
                    <a:pt x="923" y="155"/>
                    <a:pt x="923" y="155"/>
                  </a:cubicBezTo>
                  <a:cubicBezTo>
                    <a:pt x="923" y="156"/>
                    <a:pt x="923" y="157"/>
                    <a:pt x="924" y="157"/>
                  </a:cubicBezTo>
                  <a:cubicBezTo>
                    <a:pt x="924" y="158"/>
                    <a:pt x="925" y="158"/>
                    <a:pt x="926" y="158"/>
                  </a:cubicBezTo>
                  <a:cubicBezTo>
                    <a:pt x="926" y="158"/>
                    <a:pt x="926" y="158"/>
                    <a:pt x="926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40" y="158"/>
                    <a:pt x="942" y="157"/>
                    <a:pt x="942" y="155"/>
                  </a:cubicBezTo>
                  <a:cubicBezTo>
                    <a:pt x="942" y="90"/>
                    <a:pt x="942" y="90"/>
                    <a:pt x="942" y="90"/>
                  </a:cubicBezTo>
                  <a:cubicBezTo>
                    <a:pt x="974" y="74"/>
                    <a:pt x="974" y="74"/>
                    <a:pt x="974" y="74"/>
                  </a:cubicBezTo>
                  <a:cubicBezTo>
                    <a:pt x="1006" y="90"/>
                    <a:pt x="1006" y="90"/>
                    <a:pt x="1006" y="90"/>
                  </a:cubicBezTo>
                  <a:cubicBezTo>
                    <a:pt x="1006" y="155"/>
                    <a:pt x="1006" y="155"/>
                    <a:pt x="1006" y="155"/>
                  </a:cubicBezTo>
                  <a:cubicBezTo>
                    <a:pt x="1006" y="157"/>
                    <a:pt x="1007" y="158"/>
                    <a:pt x="1009" y="158"/>
                  </a:cubicBezTo>
                  <a:cubicBezTo>
                    <a:pt x="1020" y="158"/>
                    <a:pt x="1020" y="158"/>
                    <a:pt x="1020" y="158"/>
                  </a:cubicBezTo>
                  <a:cubicBezTo>
                    <a:pt x="1021" y="158"/>
                    <a:pt x="1022" y="157"/>
                    <a:pt x="1022" y="155"/>
                  </a:cubicBezTo>
                  <a:cubicBezTo>
                    <a:pt x="1023" y="129"/>
                    <a:pt x="1023" y="129"/>
                    <a:pt x="1023" y="129"/>
                  </a:cubicBezTo>
                  <a:cubicBezTo>
                    <a:pt x="1049" y="129"/>
                    <a:pt x="1049" y="129"/>
                    <a:pt x="1049" y="129"/>
                  </a:cubicBezTo>
                  <a:cubicBezTo>
                    <a:pt x="1049" y="129"/>
                    <a:pt x="1049" y="129"/>
                    <a:pt x="1049" y="129"/>
                  </a:cubicBezTo>
                  <a:cubicBezTo>
                    <a:pt x="1051" y="129"/>
                    <a:pt x="1052" y="128"/>
                    <a:pt x="1052" y="126"/>
                  </a:cubicBezTo>
                  <a:cubicBezTo>
                    <a:pt x="1052" y="120"/>
                    <a:pt x="1052" y="120"/>
                    <a:pt x="1052" y="120"/>
                  </a:cubicBezTo>
                  <a:cubicBezTo>
                    <a:pt x="1153" y="120"/>
                    <a:pt x="1153" y="120"/>
                    <a:pt x="1153" y="120"/>
                  </a:cubicBezTo>
                  <a:cubicBezTo>
                    <a:pt x="1153" y="126"/>
                    <a:pt x="1153" y="126"/>
                    <a:pt x="1153" y="126"/>
                  </a:cubicBezTo>
                  <a:cubicBezTo>
                    <a:pt x="1153" y="127"/>
                    <a:pt x="1153" y="128"/>
                    <a:pt x="1154" y="128"/>
                  </a:cubicBezTo>
                  <a:cubicBezTo>
                    <a:pt x="1154" y="129"/>
                    <a:pt x="1155" y="129"/>
                    <a:pt x="1156" y="129"/>
                  </a:cubicBezTo>
                  <a:cubicBezTo>
                    <a:pt x="1182" y="129"/>
                    <a:pt x="1182" y="129"/>
                    <a:pt x="1182" y="129"/>
                  </a:cubicBezTo>
                  <a:cubicBezTo>
                    <a:pt x="1182" y="155"/>
                    <a:pt x="1182" y="155"/>
                    <a:pt x="1182" y="155"/>
                  </a:cubicBezTo>
                  <a:cubicBezTo>
                    <a:pt x="1182" y="156"/>
                    <a:pt x="1182" y="157"/>
                    <a:pt x="1183" y="157"/>
                  </a:cubicBezTo>
                  <a:cubicBezTo>
                    <a:pt x="1183" y="158"/>
                    <a:pt x="1184" y="158"/>
                    <a:pt x="1185" y="158"/>
                  </a:cubicBezTo>
                  <a:cubicBezTo>
                    <a:pt x="1217" y="158"/>
                    <a:pt x="1217" y="158"/>
                    <a:pt x="1217" y="158"/>
                  </a:cubicBezTo>
                  <a:cubicBezTo>
                    <a:pt x="1219" y="158"/>
                    <a:pt x="1220" y="157"/>
                    <a:pt x="1220" y="155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1" y="155"/>
                    <a:pt x="1221" y="155"/>
                    <a:pt x="1221" y="155"/>
                  </a:cubicBezTo>
                  <a:cubicBezTo>
                    <a:pt x="1221" y="157"/>
                    <a:pt x="1222" y="158"/>
                    <a:pt x="1223" y="158"/>
                  </a:cubicBezTo>
                  <a:cubicBezTo>
                    <a:pt x="1233" y="158"/>
                    <a:pt x="1233" y="158"/>
                    <a:pt x="1233" y="158"/>
                  </a:cubicBezTo>
                  <a:cubicBezTo>
                    <a:pt x="1234" y="158"/>
                    <a:pt x="1235" y="158"/>
                    <a:pt x="1235" y="157"/>
                  </a:cubicBezTo>
                  <a:cubicBezTo>
                    <a:pt x="1236" y="158"/>
                    <a:pt x="1236" y="158"/>
                    <a:pt x="1237" y="158"/>
                  </a:cubicBezTo>
                  <a:cubicBezTo>
                    <a:pt x="1247" y="158"/>
                    <a:pt x="1247" y="158"/>
                    <a:pt x="1247" y="158"/>
                  </a:cubicBezTo>
                  <a:cubicBezTo>
                    <a:pt x="1248" y="158"/>
                    <a:pt x="1248" y="158"/>
                    <a:pt x="1249" y="157"/>
                  </a:cubicBezTo>
                  <a:cubicBezTo>
                    <a:pt x="1249" y="157"/>
                    <a:pt x="1250" y="156"/>
                    <a:pt x="1250" y="155"/>
                  </a:cubicBezTo>
                  <a:cubicBezTo>
                    <a:pt x="1250" y="156"/>
                    <a:pt x="1250" y="156"/>
                    <a:pt x="1250" y="156"/>
                  </a:cubicBezTo>
                  <a:cubicBezTo>
                    <a:pt x="1250" y="157"/>
                    <a:pt x="1251" y="158"/>
                    <a:pt x="1252" y="158"/>
                  </a:cubicBezTo>
                  <a:cubicBezTo>
                    <a:pt x="1331" y="158"/>
                    <a:pt x="1331" y="158"/>
                    <a:pt x="1331" y="158"/>
                  </a:cubicBezTo>
                  <a:cubicBezTo>
                    <a:pt x="1335" y="158"/>
                    <a:pt x="1339" y="158"/>
                    <a:pt x="1342" y="159"/>
                  </a:cubicBezTo>
                  <a:cubicBezTo>
                    <a:pt x="1349" y="159"/>
                    <a:pt x="1355" y="161"/>
                    <a:pt x="1361" y="164"/>
                  </a:cubicBezTo>
                  <a:cubicBezTo>
                    <a:pt x="1365" y="166"/>
                    <a:pt x="1369" y="169"/>
                    <a:pt x="1372" y="171"/>
                  </a:cubicBezTo>
                  <a:cubicBezTo>
                    <a:pt x="1374" y="172"/>
                    <a:pt x="1375" y="173"/>
                    <a:pt x="1377" y="174"/>
                  </a:cubicBezTo>
                  <a:cubicBezTo>
                    <a:pt x="1377" y="174"/>
                    <a:pt x="1377" y="175"/>
                    <a:pt x="1377" y="175"/>
                  </a:cubicBezTo>
                  <a:cubicBezTo>
                    <a:pt x="1381" y="177"/>
                    <a:pt x="1385" y="180"/>
                    <a:pt x="1389" y="181"/>
                  </a:cubicBezTo>
                  <a:cubicBezTo>
                    <a:pt x="1397" y="185"/>
                    <a:pt x="1407" y="185"/>
                    <a:pt x="1416" y="185"/>
                  </a:cubicBezTo>
                  <a:cubicBezTo>
                    <a:pt x="1418" y="185"/>
                    <a:pt x="1420" y="185"/>
                    <a:pt x="1422" y="185"/>
                  </a:cubicBezTo>
                  <a:cubicBezTo>
                    <a:pt x="1440" y="185"/>
                    <a:pt x="1440" y="185"/>
                    <a:pt x="1440" y="185"/>
                  </a:cubicBezTo>
                  <a:cubicBezTo>
                    <a:pt x="1445" y="185"/>
                    <a:pt x="1451" y="185"/>
                    <a:pt x="1456" y="186"/>
                  </a:cubicBezTo>
                  <a:cubicBezTo>
                    <a:pt x="1467" y="187"/>
                    <a:pt x="1477" y="193"/>
                    <a:pt x="1483" y="200"/>
                  </a:cubicBezTo>
                  <a:cubicBezTo>
                    <a:pt x="1484" y="200"/>
                    <a:pt x="1484" y="200"/>
                    <a:pt x="1484" y="200"/>
                  </a:cubicBezTo>
                  <a:cubicBezTo>
                    <a:pt x="1490" y="204"/>
                    <a:pt x="1490" y="204"/>
                    <a:pt x="1490" y="204"/>
                  </a:cubicBezTo>
                  <a:cubicBezTo>
                    <a:pt x="1496" y="206"/>
                    <a:pt x="1496" y="206"/>
                    <a:pt x="1496" y="206"/>
                  </a:cubicBezTo>
                  <a:cubicBezTo>
                    <a:pt x="1502" y="207"/>
                    <a:pt x="1502" y="207"/>
                    <a:pt x="1502" y="207"/>
                  </a:cubicBezTo>
                  <a:cubicBezTo>
                    <a:pt x="1503" y="208"/>
                    <a:pt x="1504" y="208"/>
                    <a:pt x="1506" y="208"/>
                  </a:cubicBezTo>
                  <a:cubicBezTo>
                    <a:pt x="1507" y="208"/>
                    <a:pt x="1508" y="208"/>
                    <a:pt x="1508" y="208"/>
                  </a:cubicBezTo>
                  <a:cubicBezTo>
                    <a:pt x="1514" y="208"/>
                    <a:pt x="1520" y="208"/>
                    <a:pt x="1525" y="208"/>
                  </a:cubicBezTo>
                  <a:cubicBezTo>
                    <a:pt x="1528" y="208"/>
                    <a:pt x="1531" y="208"/>
                    <a:pt x="1534" y="208"/>
                  </a:cubicBezTo>
                  <a:cubicBezTo>
                    <a:pt x="1536" y="208"/>
                    <a:pt x="1538" y="208"/>
                    <a:pt x="1540" y="208"/>
                  </a:cubicBezTo>
                  <a:cubicBezTo>
                    <a:pt x="1547" y="208"/>
                    <a:pt x="1554" y="208"/>
                    <a:pt x="1560" y="209"/>
                  </a:cubicBezTo>
                  <a:cubicBezTo>
                    <a:pt x="1568" y="211"/>
                    <a:pt x="1576" y="214"/>
                    <a:pt x="1583" y="219"/>
                  </a:cubicBezTo>
                  <a:cubicBezTo>
                    <a:pt x="1590" y="225"/>
                    <a:pt x="1597" y="229"/>
                    <a:pt x="1605" y="231"/>
                  </a:cubicBezTo>
                  <a:cubicBezTo>
                    <a:pt x="1607" y="232"/>
                    <a:pt x="1607" y="232"/>
                    <a:pt x="1607" y="232"/>
                  </a:cubicBezTo>
                  <a:cubicBezTo>
                    <a:pt x="1609" y="232"/>
                    <a:pt x="1610" y="232"/>
                    <a:pt x="1612" y="233"/>
                  </a:cubicBezTo>
                  <a:cubicBezTo>
                    <a:pt x="1614" y="233"/>
                    <a:pt x="1614" y="233"/>
                    <a:pt x="1614" y="233"/>
                  </a:cubicBezTo>
                  <a:cubicBezTo>
                    <a:pt x="1615" y="233"/>
                    <a:pt x="1617" y="233"/>
                    <a:pt x="1618" y="233"/>
                  </a:cubicBezTo>
                  <a:cubicBezTo>
                    <a:pt x="1622" y="233"/>
                    <a:pt x="1627" y="234"/>
                    <a:pt x="1631" y="234"/>
                  </a:cubicBezTo>
                  <a:cubicBezTo>
                    <a:pt x="1891" y="234"/>
                    <a:pt x="1891" y="234"/>
                    <a:pt x="1891" y="234"/>
                  </a:cubicBezTo>
                  <a:cubicBezTo>
                    <a:pt x="2088" y="234"/>
                    <a:pt x="2088" y="234"/>
                    <a:pt x="2088" y="234"/>
                  </a:cubicBezTo>
                  <a:cubicBezTo>
                    <a:pt x="2088" y="234"/>
                    <a:pt x="2088" y="234"/>
                    <a:pt x="2088" y="234"/>
                  </a:cubicBezTo>
                  <a:cubicBezTo>
                    <a:pt x="2153" y="234"/>
                    <a:pt x="2153" y="234"/>
                    <a:pt x="2153" y="234"/>
                  </a:cubicBezTo>
                  <a:cubicBezTo>
                    <a:pt x="2157" y="234"/>
                    <a:pt x="2161" y="233"/>
                    <a:pt x="2166" y="233"/>
                  </a:cubicBezTo>
                  <a:cubicBezTo>
                    <a:pt x="2167" y="233"/>
                    <a:pt x="2169" y="233"/>
                    <a:pt x="2170" y="233"/>
                  </a:cubicBezTo>
                  <a:cubicBezTo>
                    <a:pt x="2172" y="233"/>
                    <a:pt x="2172" y="233"/>
                    <a:pt x="2172" y="233"/>
                  </a:cubicBezTo>
                  <a:cubicBezTo>
                    <a:pt x="2174" y="232"/>
                    <a:pt x="2175" y="232"/>
                    <a:pt x="2176" y="232"/>
                  </a:cubicBezTo>
                  <a:cubicBezTo>
                    <a:pt x="2179" y="231"/>
                    <a:pt x="2179" y="231"/>
                    <a:pt x="2179" y="231"/>
                  </a:cubicBezTo>
                  <a:cubicBezTo>
                    <a:pt x="2187" y="229"/>
                    <a:pt x="2194" y="225"/>
                    <a:pt x="2201" y="219"/>
                  </a:cubicBezTo>
                  <a:cubicBezTo>
                    <a:pt x="2207" y="214"/>
                    <a:pt x="2216" y="211"/>
                    <a:pt x="2223" y="209"/>
                  </a:cubicBezTo>
                  <a:cubicBezTo>
                    <a:pt x="2230" y="208"/>
                    <a:pt x="2237" y="208"/>
                    <a:pt x="2244" y="208"/>
                  </a:cubicBezTo>
                  <a:cubicBezTo>
                    <a:pt x="2246" y="208"/>
                    <a:pt x="2248" y="208"/>
                    <a:pt x="2249" y="208"/>
                  </a:cubicBezTo>
                  <a:cubicBezTo>
                    <a:pt x="2252" y="208"/>
                    <a:pt x="2255" y="208"/>
                    <a:pt x="2259" y="208"/>
                  </a:cubicBezTo>
                  <a:cubicBezTo>
                    <a:pt x="2264" y="208"/>
                    <a:pt x="2270" y="208"/>
                    <a:pt x="2275" y="208"/>
                  </a:cubicBezTo>
                  <a:cubicBezTo>
                    <a:pt x="2276" y="208"/>
                    <a:pt x="2277" y="208"/>
                    <a:pt x="2278" y="208"/>
                  </a:cubicBezTo>
                  <a:cubicBezTo>
                    <a:pt x="2279" y="208"/>
                    <a:pt x="2281" y="208"/>
                    <a:pt x="2282" y="207"/>
                  </a:cubicBezTo>
                  <a:cubicBezTo>
                    <a:pt x="2288" y="206"/>
                    <a:pt x="2288" y="206"/>
                    <a:pt x="2288" y="206"/>
                  </a:cubicBezTo>
                  <a:cubicBezTo>
                    <a:pt x="2294" y="204"/>
                    <a:pt x="2294" y="204"/>
                    <a:pt x="2294" y="204"/>
                  </a:cubicBezTo>
                  <a:cubicBezTo>
                    <a:pt x="2300" y="200"/>
                    <a:pt x="2300" y="200"/>
                    <a:pt x="2300" y="200"/>
                  </a:cubicBezTo>
                  <a:cubicBezTo>
                    <a:pt x="2300" y="200"/>
                    <a:pt x="2300" y="200"/>
                    <a:pt x="2300" y="200"/>
                  </a:cubicBezTo>
                  <a:cubicBezTo>
                    <a:pt x="2307" y="193"/>
                    <a:pt x="2317" y="187"/>
                    <a:pt x="2328" y="186"/>
                  </a:cubicBezTo>
                  <a:cubicBezTo>
                    <a:pt x="2333" y="185"/>
                    <a:pt x="2339" y="185"/>
                    <a:pt x="2344" y="185"/>
                  </a:cubicBezTo>
                  <a:cubicBezTo>
                    <a:pt x="2362" y="185"/>
                    <a:pt x="2362" y="185"/>
                    <a:pt x="2362" y="185"/>
                  </a:cubicBezTo>
                  <a:cubicBezTo>
                    <a:pt x="2364" y="185"/>
                    <a:pt x="2366" y="185"/>
                    <a:pt x="2368" y="185"/>
                  </a:cubicBezTo>
                  <a:cubicBezTo>
                    <a:pt x="2377" y="185"/>
                    <a:pt x="2387" y="185"/>
                    <a:pt x="2395" y="181"/>
                  </a:cubicBezTo>
                  <a:cubicBezTo>
                    <a:pt x="2399" y="180"/>
                    <a:pt x="2403" y="177"/>
                    <a:pt x="2407" y="175"/>
                  </a:cubicBezTo>
                  <a:cubicBezTo>
                    <a:pt x="2407" y="175"/>
                    <a:pt x="2407" y="174"/>
                    <a:pt x="2407" y="174"/>
                  </a:cubicBezTo>
                  <a:cubicBezTo>
                    <a:pt x="2408" y="173"/>
                    <a:pt x="2410" y="172"/>
                    <a:pt x="2411" y="171"/>
                  </a:cubicBezTo>
                  <a:cubicBezTo>
                    <a:pt x="2415" y="169"/>
                    <a:pt x="2419" y="166"/>
                    <a:pt x="2423" y="164"/>
                  </a:cubicBezTo>
                  <a:cubicBezTo>
                    <a:pt x="2428" y="161"/>
                    <a:pt x="2435" y="160"/>
                    <a:pt x="2442" y="159"/>
                  </a:cubicBezTo>
                  <a:cubicBezTo>
                    <a:pt x="2445" y="158"/>
                    <a:pt x="2449" y="158"/>
                    <a:pt x="2453" y="158"/>
                  </a:cubicBezTo>
                  <a:cubicBezTo>
                    <a:pt x="2510" y="158"/>
                    <a:pt x="2510" y="158"/>
                    <a:pt x="2510" y="158"/>
                  </a:cubicBezTo>
                  <a:cubicBezTo>
                    <a:pt x="2510" y="158"/>
                    <a:pt x="2510" y="158"/>
                    <a:pt x="2510" y="158"/>
                  </a:cubicBezTo>
                  <a:cubicBezTo>
                    <a:pt x="2541" y="158"/>
                    <a:pt x="2541" y="158"/>
                    <a:pt x="2541" y="158"/>
                  </a:cubicBezTo>
                  <a:cubicBezTo>
                    <a:pt x="2541" y="158"/>
                    <a:pt x="2541" y="158"/>
                    <a:pt x="2541" y="158"/>
                  </a:cubicBezTo>
                  <a:cubicBezTo>
                    <a:pt x="2550" y="158"/>
                    <a:pt x="2550" y="158"/>
                    <a:pt x="2550" y="158"/>
                  </a:cubicBezTo>
                  <a:cubicBezTo>
                    <a:pt x="2552" y="158"/>
                    <a:pt x="2605" y="149"/>
                    <a:pt x="2617" y="144"/>
                  </a:cubicBezTo>
                  <a:cubicBezTo>
                    <a:pt x="2624" y="142"/>
                    <a:pt x="2633" y="138"/>
                    <a:pt x="2636" y="131"/>
                  </a:cubicBezTo>
                  <a:cubicBezTo>
                    <a:pt x="2637" y="131"/>
                    <a:pt x="2637" y="130"/>
                    <a:pt x="2637" y="130"/>
                  </a:cubicBezTo>
                  <a:cubicBezTo>
                    <a:pt x="2683" y="144"/>
                    <a:pt x="2683" y="144"/>
                    <a:pt x="2683" y="144"/>
                  </a:cubicBezTo>
                  <a:cubicBezTo>
                    <a:pt x="2695" y="157"/>
                    <a:pt x="2695" y="157"/>
                    <a:pt x="2695" y="157"/>
                  </a:cubicBezTo>
                  <a:cubicBezTo>
                    <a:pt x="2695" y="158"/>
                    <a:pt x="2696" y="158"/>
                    <a:pt x="2697" y="158"/>
                  </a:cubicBezTo>
                  <a:cubicBezTo>
                    <a:pt x="2702" y="158"/>
                    <a:pt x="2702" y="158"/>
                    <a:pt x="2702" y="158"/>
                  </a:cubicBezTo>
                  <a:cubicBezTo>
                    <a:pt x="2703" y="158"/>
                    <a:pt x="2704" y="157"/>
                    <a:pt x="2704" y="155"/>
                  </a:cubicBezTo>
                  <a:cubicBezTo>
                    <a:pt x="2704" y="125"/>
                    <a:pt x="2704" y="125"/>
                    <a:pt x="2704" y="125"/>
                  </a:cubicBezTo>
                  <a:cubicBezTo>
                    <a:pt x="2730" y="120"/>
                    <a:pt x="2730" y="120"/>
                    <a:pt x="2730" y="120"/>
                  </a:cubicBezTo>
                  <a:cubicBezTo>
                    <a:pt x="2732" y="120"/>
                    <a:pt x="2733" y="119"/>
                    <a:pt x="2733" y="117"/>
                  </a:cubicBezTo>
                  <a:cubicBezTo>
                    <a:pt x="2733" y="111"/>
                    <a:pt x="2733" y="111"/>
                    <a:pt x="2733" y="111"/>
                  </a:cubicBezTo>
                  <a:cubicBezTo>
                    <a:pt x="2755" y="115"/>
                    <a:pt x="2755" y="115"/>
                    <a:pt x="2755" y="115"/>
                  </a:cubicBezTo>
                  <a:cubicBezTo>
                    <a:pt x="2755" y="143"/>
                    <a:pt x="2755" y="143"/>
                    <a:pt x="2755" y="143"/>
                  </a:cubicBezTo>
                  <a:cubicBezTo>
                    <a:pt x="2755" y="144"/>
                    <a:pt x="2756" y="146"/>
                    <a:pt x="2758" y="146"/>
                  </a:cubicBezTo>
                  <a:cubicBezTo>
                    <a:pt x="2766" y="146"/>
                    <a:pt x="2766" y="146"/>
                    <a:pt x="2766" y="146"/>
                  </a:cubicBezTo>
                  <a:cubicBezTo>
                    <a:pt x="2768" y="146"/>
                    <a:pt x="2769" y="144"/>
                    <a:pt x="2769" y="143"/>
                  </a:cubicBezTo>
                  <a:cubicBezTo>
                    <a:pt x="2769" y="119"/>
                    <a:pt x="2769" y="119"/>
                    <a:pt x="2769" y="119"/>
                  </a:cubicBezTo>
                  <a:cubicBezTo>
                    <a:pt x="2773" y="119"/>
                    <a:pt x="2773" y="119"/>
                    <a:pt x="2773" y="119"/>
                  </a:cubicBezTo>
                  <a:cubicBezTo>
                    <a:pt x="2773" y="143"/>
                    <a:pt x="2773" y="143"/>
                    <a:pt x="2773" y="143"/>
                  </a:cubicBezTo>
                  <a:cubicBezTo>
                    <a:pt x="2773" y="144"/>
                    <a:pt x="2774" y="146"/>
                    <a:pt x="2776" y="146"/>
                  </a:cubicBezTo>
                  <a:cubicBezTo>
                    <a:pt x="2785" y="146"/>
                    <a:pt x="2785" y="146"/>
                    <a:pt x="2785" y="146"/>
                  </a:cubicBezTo>
                  <a:cubicBezTo>
                    <a:pt x="2786" y="146"/>
                    <a:pt x="2788" y="144"/>
                    <a:pt x="2788" y="143"/>
                  </a:cubicBezTo>
                  <a:cubicBezTo>
                    <a:pt x="2788" y="140"/>
                    <a:pt x="2788" y="140"/>
                    <a:pt x="2788" y="140"/>
                  </a:cubicBezTo>
                  <a:cubicBezTo>
                    <a:pt x="2805" y="140"/>
                    <a:pt x="2805" y="140"/>
                    <a:pt x="2805" y="140"/>
                  </a:cubicBezTo>
                  <a:cubicBezTo>
                    <a:pt x="2807" y="140"/>
                    <a:pt x="2808" y="139"/>
                    <a:pt x="2808" y="138"/>
                  </a:cubicBezTo>
                  <a:cubicBezTo>
                    <a:pt x="2808" y="76"/>
                    <a:pt x="2808" y="76"/>
                    <a:pt x="2808" y="76"/>
                  </a:cubicBezTo>
                  <a:cubicBezTo>
                    <a:pt x="2817" y="76"/>
                    <a:pt x="2817" y="76"/>
                    <a:pt x="2817" y="76"/>
                  </a:cubicBezTo>
                  <a:cubicBezTo>
                    <a:pt x="2818" y="76"/>
                    <a:pt x="2818" y="76"/>
                    <a:pt x="2818" y="76"/>
                  </a:cubicBezTo>
                  <a:cubicBezTo>
                    <a:pt x="2819" y="76"/>
                    <a:pt x="2820" y="75"/>
                    <a:pt x="2820" y="73"/>
                  </a:cubicBezTo>
                  <a:cubicBezTo>
                    <a:pt x="2820" y="70"/>
                    <a:pt x="2820" y="70"/>
                    <a:pt x="2820" y="70"/>
                  </a:cubicBezTo>
                  <a:cubicBezTo>
                    <a:pt x="2858" y="70"/>
                    <a:pt x="2858" y="70"/>
                    <a:pt x="2858" y="70"/>
                  </a:cubicBezTo>
                  <a:cubicBezTo>
                    <a:pt x="2858" y="73"/>
                    <a:pt x="2858" y="73"/>
                    <a:pt x="2858" y="73"/>
                  </a:cubicBezTo>
                  <a:cubicBezTo>
                    <a:pt x="2858" y="75"/>
                    <a:pt x="2859" y="76"/>
                    <a:pt x="2861" y="76"/>
                  </a:cubicBezTo>
                  <a:cubicBezTo>
                    <a:pt x="2870" y="76"/>
                    <a:pt x="2870" y="76"/>
                    <a:pt x="2870" y="76"/>
                  </a:cubicBezTo>
                  <a:cubicBezTo>
                    <a:pt x="2870" y="155"/>
                    <a:pt x="2870" y="155"/>
                    <a:pt x="2870" y="155"/>
                  </a:cubicBezTo>
                  <a:cubicBezTo>
                    <a:pt x="2870" y="156"/>
                    <a:pt x="2870" y="157"/>
                    <a:pt x="2871" y="157"/>
                  </a:cubicBezTo>
                  <a:cubicBezTo>
                    <a:pt x="2871" y="158"/>
                    <a:pt x="2872" y="158"/>
                    <a:pt x="2873" y="158"/>
                  </a:cubicBezTo>
                  <a:cubicBezTo>
                    <a:pt x="2891" y="158"/>
                    <a:pt x="2891" y="158"/>
                    <a:pt x="2891" y="158"/>
                  </a:cubicBezTo>
                  <a:cubicBezTo>
                    <a:pt x="2891" y="158"/>
                    <a:pt x="2891" y="158"/>
                    <a:pt x="2891" y="158"/>
                  </a:cubicBezTo>
                  <a:cubicBezTo>
                    <a:pt x="2892" y="158"/>
                    <a:pt x="2893" y="158"/>
                    <a:pt x="2893" y="157"/>
                  </a:cubicBezTo>
                  <a:cubicBezTo>
                    <a:pt x="2894" y="157"/>
                    <a:pt x="2894" y="156"/>
                    <a:pt x="2894" y="155"/>
                  </a:cubicBezTo>
                  <a:cubicBezTo>
                    <a:pt x="2894" y="151"/>
                    <a:pt x="2894" y="151"/>
                    <a:pt x="2894" y="151"/>
                  </a:cubicBezTo>
                  <a:cubicBezTo>
                    <a:pt x="2894" y="145"/>
                    <a:pt x="2899" y="139"/>
                    <a:pt x="2906" y="139"/>
                  </a:cubicBezTo>
                  <a:cubicBezTo>
                    <a:pt x="2907" y="139"/>
                    <a:pt x="2907" y="139"/>
                    <a:pt x="2907" y="139"/>
                  </a:cubicBezTo>
                  <a:cubicBezTo>
                    <a:pt x="2908" y="139"/>
                    <a:pt x="2908" y="139"/>
                    <a:pt x="2909" y="139"/>
                  </a:cubicBezTo>
                  <a:cubicBezTo>
                    <a:pt x="2915" y="139"/>
                    <a:pt x="2921" y="144"/>
                    <a:pt x="2921" y="151"/>
                  </a:cubicBezTo>
                  <a:cubicBezTo>
                    <a:pt x="2921" y="155"/>
                    <a:pt x="2921" y="155"/>
                    <a:pt x="2921" y="155"/>
                  </a:cubicBezTo>
                  <a:cubicBezTo>
                    <a:pt x="2921" y="157"/>
                    <a:pt x="2922" y="158"/>
                    <a:pt x="2924" y="158"/>
                  </a:cubicBezTo>
                  <a:cubicBezTo>
                    <a:pt x="2929" y="158"/>
                    <a:pt x="2929" y="158"/>
                    <a:pt x="2929" y="158"/>
                  </a:cubicBezTo>
                  <a:cubicBezTo>
                    <a:pt x="2929" y="158"/>
                    <a:pt x="2929" y="158"/>
                    <a:pt x="2929" y="158"/>
                  </a:cubicBezTo>
                  <a:cubicBezTo>
                    <a:pt x="2930" y="158"/>
                    <a:pt x="2931" y="158"/>
                    <a:pt x="2931" y="157"/>
                  </a:cubicBezTo>
                  <a:cubicBezTo>
                    <a:pt x="2932" y="157"/>
                    <a:pt x="2932" y="156"/>
                    <a:pt x="2932" y="155"/>
                  </a:cubicBezTo>
                  <a:cubicBezTo>
                    <a:pt x="2932" y="124"/>
                    <a:pt x="2932" y="124"/>
                    <a:pt x="2932" y="124"/>
                  </a:cubicBezTo>
                  <a:cubicBezTo>
                    <a:pt x="2932" y="123"/>
                    <a:pt x="2932" y="122"/>
                    <a:pt x="2932" y="121"/>
                  </a:cubicBezTo>
                  <a:cubicBezTo>
                    <a:pt x="2932" y="121"/>
                    <a:pt x="2932" y="120"/>
                    <a:pt x="2932" y="120"/>
                  </a:cubicBezTo>
                  <a:cubicBezTo>
                    <a:pt x="2932" y="120"/>
                    <a:pt x="2932" y="120"/>
                    <a:pt x="2932" y="119"/>
                  </a:cubicBezTo>
                  <a:cubicBezTo>
                    <a:pt x="2932" y="119"/>
                    <a:pt x="2932" y="119"/>
                    <a:pt x="2932" y="118"/>
                  </a:cubicBezTo>
                  <a:cubicBezTo>
                    <a:pt x="2934" y="108"/>
                    <a:pt x="2944" y="100"/>
                    <a:pt x="2956" y="100"/>
                  </a:cubicBezTo>
                  <a:cubicBezTo>
                    <a:pt x="2967" y="100"/>
                    <a:pt x="2977" y="107"/>
                    <a:pt x="2980" y="116"/>
                  </a:cubicBezTo>
                  <a:cubicBezTo>
                    <a:pt x="2980" y="117"/>
                    <a:pt x="2980" y="117"/>
                    <a:pt x="2980" y="117"/>
                  </a:cubicBezTo>
                  <a:cubicBezTo>
                    <a:pt x="2980" y="118"/>
                    <a:pt x="2980" y="118"/>
                    <a:pt x="2980" y="119"/>
                  </a:cubicBezTo>
                  <a:cubicBezTo>
                    <a:pt x="2980" y="119"/>
                    <a:pt x="2980" y="119"/>
                    <a:pt x="2980" y="119"/>
                  </a:cubicBezTo>
                  <a:cubicBezTo>
                    <a:pt x="2980" y="120"/>
                    <a:pt x="2980" y="120"/>
                    <a:pt x="2980" y="121"/>
                  </a:cubicBezTo>
                  <a:cubicBezTo>
                    <a:pt x="2980" y="122"/>
                    <a:pt x="2980" y="123"/>
                    <a:pt x="2980" y="125"/>
                  </a:cubicBezTo>
                  <a:cubicBezTo>
                    <a:pt x="2980" y="156"/>
                    <a:pt x="2980" y="156"/>
                    <a:pt x="2980" y="156"/>
                  </a:cubicBezTo>
                  <a:cubicBezTo>
                    <a:pt x="2980" y="157"/>
                    <a:pt x="2981" y="158"/>
                    <a:pt x="2983" y="158"/>
                  </a:cubicBezTo>
                  <a:cubicBezTo>
                    <a:pt x="2989" y="158"/>
                    <a:pt x="2989" y="158"/>
                    <a:pt x="2989" y="158"/>
                  </a:cubicBezTo>
                  <a:cubicBezTo>
                    <a:pt x="2990" y="158"/>
                    <a:pt x="2990" y="158"/>
                    <a:pt x="2991" y="158"/>
                  </a:cubicBezTo>
                  <a:cubicBezTo>
                    <a:pt x="2991" y="157"/>
                    <a:pt x="2992" y="156"/>
                    <a:pt x="2992" y="156"/>
                  </a:cubicBezTo>
                  <a:cubicBezTo>
                    <a:pt x="2992" y="124"/>
                    <a:pt x="2992" y="124"/>
                    <a:pt x="2992" y="124"/>
                  </a:cubicBezTo>
                  <a:cubicBezTo>
                    <a:pt x="2992" y="123"/>
                    <a:pt x="2991" y="122"/>
                    <a:pt x="2991" y="121"/>
                  </a:cubicBezTo>
                  <a:cubicBezTo>
                    <a:pt x="2991" y="120"/>
                    <a:pt x="2991" y="120"/>
                    <a:pt x="2991" y="119"/>
                  </a:cubicBezTo>
                  <a:cubicBezTo>
                    <a:pt x="2992" y="119"/>
                    <a:pt x="2992" y="119"/>
                    <a:pt x="2992" y="119"/>
                  </a:cubicBezTo>
                  <a:cubicBezTo>
                    <a:pt x="2992" y="118"/>
                    <a:pt x="2992" y="118"/>
                    <a:pt x="2991" y="117"/>
                  </a:cubicBezTo>
                  <a:cubicBezTo>
                    <a:pt x="2992" y="117"/>
                    <a:pt x="2992" y="117"/>
                    <a:pt x="2992" y="116"/>
                  </a:cubicBezTo>
                  <a:cubicBezTo>
                    <a:pt x="2994" y="107"/>
                    <a:pt x="3004" y="100"/>
                    <a:pt x="3016" y="100"/>
                  </a:cubicBezTo>
                  <a:cubicBezTo>
                    <a:pt x="3027" y="100"/>
                    <a:pt x="3037" y="107"/>
                    <a:pt x="3039" y="116"/>
                  </a:cubicBezTo>
                  <a:cubicBezTo>
                    <a:pt x="3039" y="117"/>
                    <a:pt x="3039" y="117"/>
                    <a:pt x="3040" y="117"/>
                  </a:cubicBezTo>
                  <a:cubicBezTo>
                    <a:pt x="3040" y="118"/>
                    <a:pt x="3039" y="118"/>
                    <a:pt x="3040" y="119"/>
                  </a:cubicBezTo>
                  <a:cubicBezTo>
                    <a:pt x="3040" y="120"/>
                    <a:pt x="3040" y="120"/>
                    <a:pt x="3040" y="120"/>
                  </a:cubicBezTo>
                  <a:cubicBezTo>
                    <a:pt x="3040" y="120"/>
                    <a:pt x="3040" y="120"/>
                    <a:pt x="3040" y="121"/>
                  </a:cubicBezTo>
                  <a:cubicBezTo>
                    <a:pt x="3040" y="122"/>
                    <a:pt x="3040" y="123"/>
                    <a:pt x="3039" y="124"/>
                  </a:cubicBezTo>
                  <a:cubicBezTo>
                    <a:pt x="3039" y="125"/>
                    <a:pt x="3039" y="125"/>
                    <a:pt x="3039" y="125"/>
                  </a:cubicBezTo>
                  <a:cubicBezTo>
                    <a:pt x="3039" y="156"/>
                    <a:pt x="3039" y="156"/>
                    <a:pt x="3039" y="156"/>
                  </a:cubicBezTo>
                  <a:cubicBezTo>
                    <a:pt x="3039" y="157"/>
                    <a:pt x="3041" y="158"/>
                    <a:pt x="3042" y="158"/>
                  </a:cubicBezTo>
                  <a:cubicBezTo>
                    <a:pt x="3055" y="158"/>
                    <a:pt x="3055" y="158"/>
                    <a:pt x="3055" y="158"/>
                  </a:cubicBezTo>
                  <a:cubicBezTo>
                    <a:pt x="3055" y="158"/>
                    <a:pt x="3055" y="158"/>
                    <a:pt x="3055" y="158"/>
                  </a:cubicBezTo>
                  <a:cubicBezTo>
                    <a:pt x="3055" y="158"/>
                    <a:pt x="3056" y="158"/>
                    <a:pt x="3057" y="158"/>
                  </a:cubicBezTo>
                  <a:cubicBezTo>
                    <a:pt x="3057" y="157"/>
                    <a:pt x="3058" y="156"/>
                    <a:pt x="3058" y="156"/>
                  </a:cubicBezTo>
                  <a:cubicBezTo>
                    <a:pt x="3058" y="118"/>
                    <a:pt x="3058" y="118"/>
                    <a:pt x="3058" y="118"/>
                  </a:cubicBezTo>
                  <a:cubicBezTo>
                    <a:pt x="3058" y="118"/>
                    <a:pt x="3057" y="117"/>
                    <a:pt x="3057" y="117"/>
                  </a:cubicBezTo>
                  <a:cubicBezTo>
                    <a:pt x="3057" y="117"/>
                    <a:pt x="3058" y="116"/>
                    <a:pt x="3058" y="116"/>
                  </a:cubicBezTo>
                  <a:cubicBezTo>
                    <a:pt x="3058" y="114"/>
                    <a:pt x="3058" y="114"/>
                    <a:pt x="3058" y="114"/>
                  </a:cubicBezTo>
                  <a:cubicBezTo>
                    <a:pt x="3067" y="114"/>
                    <a:pt x="3067" y="114"/>
                    <a:pt x="3067" y="114"/>
                  </a:cubicBezTo>
                  <a:cubicBezTo>
                    <a:pt x="3068" y="114"/>
                    <a:pt x="3069" y="113"/>
                    <a:pt x="3069" y="112"/>
                  </a:cubicBezTo>
                  <a:cubicBezTo>
                    <a:pt x="3069" y="100"/>
                    <a:pt x="3069" y="100"/>
                    <a:pt x="3069" y="100"/>
                  </a:cubicBezTo>
                  <a:cubicBezTo>
                    <a:pt x="3075" y="100"/>
                    <a:pt x="3075" y="100"/>
                    <a:pt x="3075" y="100"/>
                  </a:cubicBezTo>
                  <a:cubicBezTo>
                    <a:pt x="3074" y="100"/>
                    <a:pt x="3073" y="101"/>
                    <a:pt x="3073" y="102"/>
                  </a:cubicBezTo>
                  <a:cubicBezTo>
                    <a:pt x="3073" y="111"/>
                    <a:pt x="3073" y="111"/>
                    <a:pt x="3073" y="111"/>
                  </a:cubicBezTo>
                  <a:cubicBezTo>
                    <a:pt x="3073" y="112"/>
                    <a:pt x="3075" y="114"/>
                    <a:pt x="3076" y="114"/>
                  </a:cubicBezTo>
                  <a:cubicBezTo>
                    <a:pt x="3083" y="114"/>
                    <a:pt x="3083" y="114"/>
                    <a:pt x="3083" y="114"/>
                  </a:cubicBezTo>
                  <a:cubicBezTo>
                    <a:pt x="3085" y="114"/>
                    <a:pt x="3086" y="112"/>
                    <a:pt x="3086" y="111"/>
                  </a:cubicBezTo>
                  <a:cubicBezTo>
                    <a:pt x="3086" y="102"/>
                    <a:pt x="3086" y="102"/>
                    <a:pt x="3086" y="102"/>
                  </a:cubicBezTo>
                  <a:cubicBezTo>
                    <a:pt x="3086" y="101"/>
                    <a:pt x="3086" y="100"/>
                    <a:pt x="3085" y="100"/>
                  </a:cubicBezTo>
                  <a:cubicBezTo>
                    <a:pt x="3095" y="100"/>
                    <a:pt x="3095" y="100"/>
                    <a:pt x="3095" y="100"/>
                  </a:cubicBezTo>
                  <a:cubicBezTo>
                    <a:pt x="3094" y="100"/>
                    <a:pt x="3093" y="101"/>
                    <a:pt x="3093" y="102"/>
                  </a:cubicBezTo>
                  <a:cubicBezTo>
                    <a:pt x="3093" y="111"/>
                    <a:pt x="3093" y="111"/>
                    <a:pt x="3093" y="111"/>
                  </a:cubicBezTo>
                  <a:cubicBezTo>
                    <a:pt x="3093" y="112"/>
                    <a:pt x="3095" y="114"/>
                    <a:pt x="3096" y="114"/>
                  </a:cubicBezTo>
                  <a:cubicBezTo>
                    <a:pt x="3103" y="114"/>
                    <a:pt x="3103" y="114"/>
                    <a:pt x="3103" y="114"/>
                  </a:cubicBezTo>
                  <a:cubicBezTo>
                    <a:pt x="3105" y="114"/>
                    <a:pt x="3106" y="112"/>
                    <a:pt x="3106" y="111"/>
                  </a:cubicBezTo>
                  <a:cubicBezTo>
                    <a:pt x="3106" y="102"/>
                    <a:pt x="3106" y="102"/>
                    <a:pt x="3106" y="102"/>
                  </a:cubicBezTo>
                  <a:cubicBezTo>
                    <a:pt x="3106" y="101"/>
                    <a:pt x="3105" y="100"/>
                    <a:pt x="3105" y="100"/>
                  </a:cubicBezTo>
                  <a:cubicBezTo>
                    <a:pt x="3115" y="100"/>
                    <a:pt x="3115" y="100"/>
                    <a:pt x="3115" y="100"/>
                  </a:cubicBezTo>
                  <a:cubicBezTo>
                    <a:pt x="3114" y="100"/>
                    <a:pt x="3113" y="101"/>
                    <a:pt x="3113" y="102"/>
                  </a:cubicBezTo>
                  <a:cubicBezTo>
                    <a:pt x="3113" y="111"/>
                    <a:pt x="3113" y="111"/>
                    <a:pt x="3113" y="111"/>
                  </a:cubicBezTo>
                  <a:cubicBezTo>
                    <a:pt x="3113" y="112"/>
                    <a:pt x="3115" y="114"/>
                    <a:pt x="3116" y="114"/>
                  </a:cubicBezTo>
                  <a:cubicBezTo>
                    <a:pt x="3123" y="114"/>
                    <a:pt x="3123" y="114"/>
                    <a:pt x="3123" y="114"/>
                  </a:cubicBezTo>
                  <a:cubicBezTo>
                    <a:pt x="3125" y="114"/>
                    <a:pt x="3126" y="112"/>
                    <a:pt x="3126" y="111"/>
                  </a:cubicBezTo>
                  <a:cubicBezTo>
                    <a:pt x="3126" y="102"/>
                    <a:pt x="3126" y="102"/>
                    <a:pt x="3126" y="102"/>
                  </a:cubicBezTo>
                  <a:cubicBezTo>
                    <a:pt x="3126" y="101"/>
                    <a:pt x="3125" y="100"/>
                    <a:pt x="3125" y="100"/>
                  </a:cubicBezTo>
                  <a:cubicBezTo>
                    <a:pt x="3134" y="100"/>
                    <a:pt x="3134" y="100"/>
                    <a:pt x="3134" y="100"/>
                  </a:cubicBezTo>
                  <a:cubicBezTo>
                    <a:pt x="3134" y="100"/>
                    <a:pt x="3133" y="101"/>
                    <a:pt x="3133" y="102"/>
                  </a:cubicBezTo>
                  <a:cubicBezTo>
                    <a:pt x="3133" y="111"/>
                    <a:pt x="3133" y="111"/>
                    <a:pt x="3133" y="111"/>
                  </a:cubicBezTo>
                  <a:cubicBezTo>
                    <a:pt x="3133" y="112"/>
                    <a:pt x="3135" y="114"/>
                    <a:pt x="3136" y="114"/>
                  </a:cubicBezTo>
                  <a:cubicBezTo>
                    <a:pt x="3143" y="114"/>
                    <a:pt x="3143" y="114"/>
                    <a:pt x="3143" y="114"/>
                  </a:cubicBezTo>
                  <a:cubicBezTo>
                    <a:pt x="3145" y="114"/>
                    <a:pt x="3146" y="112"/>
                    <a:pt x="3146" y="111"/>
                  </a:cubicBezTo>
                  <a:cubicBezTo>
                    <a:pt x="3146" y="102"/>
                    <a:pt x="3146" y="102"/>
                    <a:pt x="3146" y="102"/>
                  </a:cubicBezTo>
                  <a:cubicBezTo>
                    <a:pt x="3146" y="101"/>
                    <a:pt x="3146" y="100"/>
                    <a:pt x="3145" y="100"/>
                  </a:cubicBezTo>
                  <a:cubicBezTo>
                    <a:pt x="3152" y="100"/>
                    <a:pt x="3152" y="100"/>
                    <a:pt x="3152" y="100"/>
                  </a:cubicBezTo>
                  <a:cubicBezTo>
                    <a:pt x="3152" y="112"/>
                    <a:pt x="3152" y="112"/>
                    <a:pt x="3152" y="112"/>
                  </a:cubicBezTo>
                  <a:cubicBezTo>
                    <a:pt x="3152" y="113"/>
                    <a:pt x="3153" y="114"/>
                    <a:pt x="3155" y="114"/>
                  </a:cubicBezTo>
                  <a:cubicBezTo>
                    <a:pt x="3163" y="114"/>
                    <a:pt x="3163" y="114"/>
                    <a:pt x="3163" y="114"/>
                  </a:cubicBezTo>
                  <a:cubicBezTo>
                    <a:pt x="3165" y="114"/>
                    <a:pt x="3166" y="113"/>
                    <a:pt x="3166" y="112"/>
                  </a:cubicBezTo>
                  <a:cubicBezTo>
                    <a:pt x="3166" y="97"/>
                    <a:pt x="3166" y="97"/>
                    <a:pt x="3166" y="97"/>
                  </a:cubicBezTo>
                  <a:cubicBezTo>
                    <a:pt x="3166" y="69"/>
                    <a:pt x="3166" y="39"/>
                    <a:pt x="3166" y="10"/>
                  </a:cubicBezTo>
                  <a:cubicBezTo>
                    <a:pt x="3166" y="8"/>
                    <a:pt x="3166" y="8"/>
                    <a:pt x="3166" y="8"/>
                  </a:cubicBezTo>
                  <a:cubicBezTo>
                    <a:pt x="3166" y="8"/>
                    <a:pt x="3166" y="8"/>
                    <a:pt x="3167" y="7"/>
                  </a:cubicBezTo>
                  <a:cubicBezTo>
                    <a:pt x="3167" y="7"/>
                    <a:pt x="3167" y="7"/>
                    <a:pt x="3168" y="7"/>
                  </a:cubicBezTo>
                  <a:cubicBezTo>
                    <a:pt x="3169" y="6"/>
                    <a:pt x="3170" y="6"/>
                    <a:pt x="3172" y="6"/>
                  </a:cubicBezTo>
                  <a:cubicBezTo>
                    <a:pt x="3186" y="6"/>
                    <a:pt x="3186" y="6"/>
                    <a:pt x="3186" y="6"/>
                  </a:cubicBezTo>
                  <a:cubicBezTo>
                    <a:pt x="3188" y="6"/>
                    <a:pt x="3190" y="6"/>
                    <a:pt x="3191" y="7"/>
                  </a:cubicBezTo>
                  <a:cubicBezTo>
                    <a:pt x="3191" y="7"/>
                    <a:pt x="3192" y="7"/>
                    <a:pt x="3192" y="8"/>
                  </a:cubicBezTo>
                  <a:cubicBezTo>
                    <a:pt x="3192" y="8"/>
                    <a:pt x="3192" y="8"/>
                    <a:pt x="3192" y="8"/>
                  </a:cubicBezTo>
                  <a:cubicBezTo>
                    <a:pt x="3193" y="10"/>
                    <a:pt x="3193" y="12"/>
                    <a:pt x="3193" y="15"/>
                  </a:cubicBezTo>
                  <a:cubicBezTo>
                    <a:pt x="3193" y="112"/>
                    <a:pt x="3193" y="112"/>
                    <a:pt x="3193" y="112"/>
                  </a:cubicBezTo>
                  <a:cubicBezTo>
                    <a:pt x="3193" y="113"/>
                    <a:pt x="3194" y="114"/>
                    <a:pt x="3195" y="114"/>
                  </a:cubicBezTo>
                  <a:cubicBezTo>
                    <a:pt x="3214" y="114"/>
                    <a:pt x="3214" y="114"/>
                    <a:pt x="3214" y="114"/>
                  </a:cubicBezTo>
                  <a:cubicBezTo>
                    <a:pt x="3215" y="114"/>
                    <a:pt x="3217" y="113"/>
                    <a:pt x="3217" y="112"/>
                  </a:cubicBezTo>
                  <a:cubicBezTo>
                    <a:pt x="3217" y="96"/>
                    <a:pt x="3217" y="96"/>
                    <a:pt x="3217" y="96"/>
                  </a:cubicBezTo>
                  <a:cubicBezTo>
                    <a:pt x="3217" y="68"/>
                    <a:pt x="3217" y="39"/>
                    <a:pt x="3216" y="10"/>
                  </a:cubicBezTo>
                  <a:cubicBezTo>
                    <a:pt x="3216" y="8"/>
                    <a:pt x="3216" y="8"/>
                    <a:pt x="3216" y="8"/>
                  </a:cubicBezTo>
                  <a:cubicBezTo>
                    <a:pt x="3216" y="8"/>
                    <a:pt x="3217" y="8"/>
                    <a:pt x="3217" y="7"/>
                  </a:cubicBezTo>
                  <a:cubicBezTo>
                    <a:pt x="3217" y="7"/>
                    <a:pt x="3218" y="7"/>
                    <a:pt x="3218" y="7"/>
                  </a:cubicBezTo>
                  <a:cubicBezTo>
                    <a:pt x="3219" y="6"/>
                    <a:pt x="3221" y="6"/>
                    <a:pt x="3222" y="6"/>
                  </a:cubicBezTo>
                  <a:cubicBezTo>
                    <a:pt x="3237" y="6"/>
                    <a:pt x="3237" y="6"/>
                    <a:pt x="3237" y="6"/>
                  </a:cubicBezTo>
                  <a:cubicBezTo>
                    <a:pt x="3239" y="6"/>
                    <a:pt x="3240" y="6"/>
                    <a:pt x="3242" y="7"/>
                  </a:cubicBezTo>
                  <a:cubicBezTo>
                    <a:pt x="3242" y="7"/>
                    <a:pt x="3242" y="7"/>
                    <a:pt x="3243" y="8"/>
                  </a:cubicBezTo>
                  <a:cubicBezTo>
                    <a:pt x="3243" y="8"/>
                    <a:pt x="3243" y="8"/>
                    <a:pt x="3243" y="8"/>
                  </a:cubicBezTo>
                  <a:cubicBezTo>
                    <a:pt x="3243" y="10"/>
                    <a:pt x="3243" y="12"/>
                    <a:pt x="3243" y="15"/>
                  </a:cubicBezTo>
                  <a:cubicBezTo>
                    <a:pt x="3243" y="112"/>
                    <a:pt x="3243" y="112"/>
                    <a:pt x="3243" y="112"/>
                  </a:cubicBezTo>
                  <a:cubicBezTo>
                    <a:pt x="3243" y="113"/>
                    <a:pt x="3244" y="114"/>
                    <a:pt x="3246" y="114"/>
                  </a:cubicBezTo>
                  <a:cubicBezTo>
                    <a:pt x="3262" y="114"/>
                    <a:pt x="3262" y="114"/>
                    <a:pt x="3262" y="114"/>
                  </a:cubicBezTo>
                  <a:cubicBezTo>
                    <a:pt x="3262" y="149"/>
                    <a:pt x="3262" y="149"/>
                    <a:pt x="3262" y="149"/>
                  </a:cubicBezTo>
                  <a:cubicBezTo>
                    <a:pt x="3262" y="149"/>
                    <a:pt x="3262" y="149"/>
                    <a:pt x="3262" y="149"/>
                  </a:cubicBezTo>
                  <a:cubicBezTo>
                    <a:pt x="3262" y="156"/>
                    <a:pt x="3262" y="156"/>
                    <a:pt x="3262" y="156"/>
                  </a:cubicBezTo>
                  <a:cubicBezTo>
                    <a:pt x="3262" y="158"/>
                    <a:pt x="3263" y="159"/>
                    <a:pt x="3265" y="159"/>
                  </a:cubicBezTo>
                  <a:cubicBezTo>
                    <a:pt x="3274" y="159"/>
                    <a:pt x="3274" y="159"/>
                    <a:pt x="3274" y="159"/>
                  </a:cubicBezTo>
                  <a:cubicBezTo>
                    <a:pt x="3274" y="159"/>
                    <a:pt x="3274" y="159"/>
                    <a:pt x="3274" y="159"/>
                  </a:cubicBezTo>
                  <a:cubicBezTo>
                    <a:pt x="3275" y="159"/>
                    <a:pt x="3276" y="158"/>
                    <a:pt x="3276" y="158"/>
                  </a:cubicBezTo>
                  <a:cubicBezTo>
                    <a:pt x="3277" y="157"/>
                    <a:pt x="3277" y="157"/>
                    <a:pt x="3277" y="156"/>
                  </a:cubicBezTo>
                  <a:cubicBezTo>
                    <a:pt x="3277" y="92"/>
                    <a:pt x="3277" y="92"/>
                    <a:pt x="3277" y="92"/>
                  </a:cubicBezTo>
                  <a:cubicBezTo>
                    <a:pt x="3327" y="92"/>
                    <a:pt x="3327" y="92"/>
                    <a:pt x="3327" y="92"/>
                  </a:cubicBezTo>
                  <a:cubicBezTo>
                    <a:pt x="3327" y="109"/>
                    <a:pt x="3327" y="109"/>
                    <a:pt x="3327" y="109"/>
                  </a:cubicBezTo>
                  <a:cubicBezTo>
                    <a:pt x="3327" y="110"/>
                    <a:pt x="3327" y="111"/>
                    <a:pt x="3328" y="112"/>
                  </a:cubicBezTo>
                  <a:cubicBezTo>
                    <a:pt x="3343" y="121"/>
                    <a:pt x="3343" y="121"/>
                    <a:pt x="3343" y="121"/>
                  </a:cubicBezTo>
                  <a:cubicBezTo>
                    <a:pt x="3344" y="122"/>
                    <a:pt x="3345" y="122"/>
                    <a:pt x="3346" y="122"/>
                  </a:cubicBezTo>
                  <a:cubicBezTo>
                    <a:pt x="3347" y="121"/>
                    <a:pt x="3347" y="120"/>
                    <a:pt x="3347" y="119"/>
                  </a:cubicBezTo>
                  <a:cubicBezTo>
                    <a:pt x="3347" y="112"/>
                    <a:pt x="3347" y="112"/>
                    <a:pt x="3347" y="112"/>
                  </a:cubicBezTo>
                  <a:cubicBezTo>
                    <a:pt x="3361" y="121"/>
                    <a:pt x="3361" y="121"/>
                    <a:pt x="3361" y="121"/>
                  </a:cubicBezTo>
                  <a:cubicBezTo>
                    <a:pt x="3362" y="122"/>
                    <a:pt x="3363" y="122"/>
                    <a:pt x="3364" y="122"/>
                  </a:cubicBezTo>
                  <a:cubicBezTo>
                    <a:pt x="3365" y="121"/>
                    <a:pt x="3366" y="120"/>
                    <a:pt x="3366" y="119"/>
                  </a:cubicBezTo>
                  <a:cubicBezTo>
                    <a:pt x="3366" y="112"/>
                    <a:pt x="3366" y="112"/>
                    <a:pt x="3366" y="112"/>
                  </a:cubicBezTo>
                  <a:cubicBezTo>
                    <a:pt x="3378" y="121"/>
                    <a:pt x="3378" y="121"/>
                    <a:pt x="3378" y="121"/>
                  </a:cubicBezTo>
                  <a:cubicBezTo>
                    <a:pt x="3378" y="122"/>
                    <a:pt x="3378" y="122"/>
                    <a:pt x="3378" y="122"/>
                  </a:cubicBezTo>
                  <a:cubicBezTo>
                    <a:pt x="3378" y="122"/>
                    <a:pt x="3379" y="122"/>
                    <a:pt x="3379" y="123"/>
                  </a:cubicBezTo>
                  <a:cubicBezTo>
                    <a:pt x="3379" y="123"/>
                    <a:pt x="3378" y="123"/>
                    <a:pt x="3378" y="124"/>
                  </a:cubicBezTo>
                  <a:cubicBezTo>
                    <a:pt x="3378" y="133"/>
                    <a:pt x="3378" y="133"/>
                    <a:pt x="3378" y="133"/>
                  </a:cubicBezTo>
                  <a:cubicBezTo>
                    <a:pt x="3378" y="134"/>
                    <a:pt x="3380" y="136"/>
                    <a:pt x="3381" y="136"/>
                  </a:cubicBezTo>
                  <a:cubicBezTo>
                    <a:pt x="3387" y="136"/>
                    <a:pt x="3387" y="136"/>
                    <a:pt x="3387" y="136"/>
                  </a:cubicBezTo>
                  <a:cubicBezTo>
                    <a:pt x="3387" y="142"/>
                    <a:pt x="3387" y="142"/>
                    <a:pt x="3387" y="142"/>
                  </a:cubicBezTo>
                  <a:cubicBezTo>
                    <a:pt x="3387" y="143"/>
                    <a:pt x="3387" y="144"/>
                    <a:pt x="3388" y="144"/>
                  </a:cubicBezTo>
                  <a:cubicBezTo>
                    <a:pt x="3388" y="145"/>
                    <a:pt x="3389" y="145"/>
                    <a:pt x="3390" y="145"/>
                  </a:cubicBezTo>
                  <a:cubicBezTo>
                    <a:pt x="3390" y="145"/>
                    <a:pt x="3390" y="145"/>
                    <a:pt x="3390" y="145"/>
                  </a:cubicBezTo>
                  <a:cubicBezTo>
                    <a:pt x="3397" y="145"/>
                    <a:pt x="3397" y="145"/>
                    <a:pt x="3397" y="145"/>
                  </a:cubicBezTo>
                  <a:cubicBezTo>
                    <a:pt x="3398" y="145"/>
                    <a:pt x="3398" y="145"/>
                    <a:pt x="3399" y="145"/>
                  </a:cubicBezTo>
                  <a:cubicBezTo>
                    <a:pt x="3399" y="145"/>
                    <a:pt x="3400" y="145"/>
                    <a:pt x="3400" y="145"/>
                  </a:cubicBezTo>
                  <a:cubicBezTo>
                    <a:pt x="3407" y="145"/>
                    <a:pt x="3407" y="145"/>
                    <a:pt x="3407" y="145"/>
                  </a:cubicBezTo>
                  <a:cubicBezTo>
                    <a:pt x="3415" y="145"/>
                    <a:pt x="3423" y="145"/>
                    <a:pt x="3431" y="145"/>
                  </a:cubicBezTo>
                  <a:cubicBezTo>
                    <a:pt x="3436" y="149"/>
                    <a:pt x="3442" y="154"/>
                    <a:pt x="3448" y="158"/>
                  </a:cubicBezTo>
                  <a:cubicBezTo>
                    <a:pt x="3449" y="159"/>
                    <a:pt x="3449" y="159"/>
                    <a:pt x="3450" y="159"/>
                  </a:cubicBezTo>
                  <a:cubicBezTo>
                    <a:pt x="3849" y="160"/>
                    <a:pt x="3849" y="160"/>
                    <a:pt x="3849" y="160"/>
                  </a:cubicBezTo>
                  <a:lnTo>
                    <a:pt x="3849" y="154"/>
                  </a:lnTo>
                  <a:close/>
                  <a:moveTo>
                    <a:pt x="751" y="130"/>
                  </a:moveTo>
                  <a:cubicBezTo>
                    <a:pt x="716" y="130"/>
                    <a:pt x="716" y="130"/>
                    <a:pt x="716" y="130"/>
                  </a:cubicBezTo>
                  <a:cubicBezTo>
                    <a:pt x="716" y="129"/>
                    <a:pt x="716" y="129"/>
                    <a:pt x="716" y="129"/>
                  </a:cubicBezTo>
                  <a:cubicBezTo>
                    <a:pt x="732" y="129"/>
                    <a:pt x="732" y="129"/>
                    <a:pt x="732" y="129"/>
                  </a:cubicBezTo>
                  <a:cubicBezTo>
                    <a:pt x="733" y="129"/>
                    <a:pt x="734" y="127"/>
                    <a:pt x="734" y="126"/>
                  </a:cubicBezTo>
                  <a:cubicBezTo>
                    <a:pt x="734" y="121"/>
                    <a:pt x="734" y="121"/>
                    <a:pt x="734" y="121"/>
                  </a:cubicBezTo>
                  <a:cubicBezTo>
                    <a:pt x="751" y="121"/>
                    <a:pt x="751" y="121"/>
                    <a:pt x="751" y="121"/>
                  </a:cubicBezTo>
                  <a:lnTo>
                    <a:pt x="751" y="130"/>
                  </a:lnTo>
                  <a:close/>
                  <a:moveTo>
                    <a:pt x="751" y="113"/>
                  </a:moveTo>
                  <a:cubicBezTo>
                    <a:pt x="730" y="113"/>
                    <a:pt x="730" y="113"/>
                    <a:pt x="730" y="113"/>
                  </a:cubicBezTo>
                  <a:cubicBezTo>
                    <a:pt x="728" y="113"/>
                    <a:pt x="727" y="115"/>
                    <a:pt x="727" y="116"/>
                  </a:cubicBezTo>
                  <a:cubicBezTo>
                    <a:pt x="727" y="121"/>
                    <a:pt x="727" y="121"/>
                    <a:pt x="727" y="121"/>
                  </a:cubicBezTo>
                  <a:cubicBezTo>
                    <a:pt x="711" y="121"/>
                    <a:pt x="711" y="121"/>
                    <a:pt x="711" y="121"/>
                  </a:cubicBezTo>
                  <a:cubicBezTo>
                    <a:pt x="711" y="121"/>
                    <a:pt x="711" y="121"/>
                    <a:pt x="710" y="121"/>
                  </a:cubicBezTo>
                  <a:cubicBezTo>
                    <a:pt x="710" y="107"/>
                    <a:pt x="710" y="107"/>
                    <a:pt x="710" y="107"/>
                  </a:cubicBezTo>
                  <a:cubicBezTo>
                    <a:pt x="746" y="107"/>
                    <a:pt x="746" y="107"/>
                    <a:pt x="746" y="107"/>
                  </a:cubicBezTo>
                  <a:cubicBezTo>
                    <a:pt x="749" y="107"/>
                    <a:pt x="751" y="109"/>
                    <a:pt x="751" y="111"/>
                  </a:cubicBezTo>
                  <a:lnTo>
                    <a:pt x="751" y="113"/>
                  </a:lnTo>
                  <a:close/>
                  <a:moveTo>
                    <a:pt x="774" y="132"/>
                  </a:moveTo>
                  <a:cubicBezTo>
                    <a:pt x="774" y="131"/>
                    <a:pt x="773" y="130"/>
                    <a:pt x="772" y="130"/>
                  </a:cubicBezTo>
                  <a:cubicBezTo>
                    <a:pt x="759" y="130"/>
                    <a:pt x="759" y="130"/>
                    <a:pt x="759" y="130"/>
                  </a:cubicBezTo>
                  <a:cubicBezTo>
                    <a:pt x="759" y="121"/>
                    <a:pt x="759" y="121"/>
                    <a:pt x="759" y="121"/>
                  </a:cubicBezTo>
                  <a:cubicBezTo>
                    <a:pt x="774" y="121"/>
                    <a:pt x="774" y="121"/>
                    <a:pt x="774" y="121"/>
                  </a:cubicBezTo>
                  <a:lnTo>
                    <a:pt x="774" y="132"/>
                  </a:lnTo>
                  <a:close/>
                  <a:moveTo>
                    <a:pt x="834" y="134"/>
                  </a:moveTo>
                  <a:cubicBezTo>
                    <a:pt x="832" y="134"/>
                    <a:pt x="832" y="135"/>
                    <a:pt x="832" y="136"/>
                  </a:cubicBezTo>
                  <a:cubicBezTo>
                    <a:pt x="831" y="153"/>
                    <a:pt x="831" y="153"/>
                    <a:pt x="831" y="153"/>
                  </a:cubicBezTo>
                  <a:cubicBezTo>
                    <a:pt x="821" y="153"/>
                    <a:pt x="821" y="153"/>
                    <a:pt x="821" y="153"/>
                  </a:cubicBezTo>
                  <a:cubicBezTo>
                    <a:pt x="821" y="124"/>
                    <a:pt x="821" y="124"/>
                    <a:pt x="821" y="124"/>
                  </a:cubicBezTo>
                  <a:cubicBezTo>
                    <a:pt x="836" y="124"/>
                    <a:pt x="836" y="124"/>
                    <a:pt x="836" y="124"/>
                  </a:cubicBezTo>
                  <a:cubicBezTo>
                    <a:pt x="841" y="124"/>
                    <a:pt x="846" y="126"/>
                    <a:pt x="848" y="130"/>
                  </a:cubicBezTo>
                  <a:lnTo>
                    <a:pt x="834" y="134"/>
                  </a:lnTo>
                  <a:close/>
                  <a:moveTo>
                    <a:pt x="1229" y="152"/>
                  </a:moveTo>
                  <a:cubicBezTo>
                    <a:pt x="1229" y="152"/>
                    <a:pt x="1229" y="152"/>
                    <a:pt x="1229" y="152"/>
                  </a:cubicBezTo>
                  <a:cubicBezTo>
                    <a:pt x="1226" y="152"/>
                    <a:pt x="1226" y="152"/>
                    <a:pt x="1226" y="152"/>
                  </a:cubicBezTo>
                  <a:cubicBezTo>
                    <a:pt x="1225" y="138"/>
                    <a:pt x="1225" y="138"/>
                    <a:pt x="1225" y="138"/>
                  </a:cubicBezTo>
                  <a:cubicBezTo>
                    <a:pt x="1227" y="138"/>
                    <a:pt x="1229" y="138"/>
                    <a:pt x="1231" y="137"/>
                  </a:cubicBezTo>
                  <a:cubicBezTo>
                    <a:pt x="1231" y="152"/>
                    <a:pt x="1231" y="152"/>
                    <a:pt x="1231" y="152"/>
                  </a:cubicBezTo>
                  <a:lnTo>
                    <a:pt x="1229" y="152"/>
                  </a:lnTo>
                  <a:close/>
                  <a:moveTo>
                    <a:pt x="1231" y="130"/>
                  </a:moveTo>
                  <a:cubicBezTo>
                    <a:pt x="1231" y="130"/>
                    <a:pt x="1231" y="130"/>
                    <a:pt x="1231" y="130"/>
                  </a:cubicBezTo>
                  <a:cubicBezTo>
                    <a:pt x="1229" y="130"/>
                    <a:pt x="1227" y="131"/>
                    <a:pt x="1225" y="131"/>
                  </a:cubicBezTo>
                  <a:cubicBezTo>
                    <a:pt x="1225" y="125"/>
                    <a:pt x="1225" y="125"/>
                    <a:pt x="1225" y="125"/>
                  </a:cubicBezTo>
                  <a:cubicBezTo>
                    <a:pt x="1226" y="125"/>
                    <a:pt x="1227" y="125"/>
                    <a:pt x="1228" y="125"/>
                  </a:cubicBezTo>
                  <a:cubicBezTo>
                    <a:pt x="1230" y="126"/>
                    <a:pt x="1231" y="127"/>
                    <a:pt x="1232" y="128"/>
                  </a:cubicBezTo>
                  <a:cubicBezTo>
                    <a:pt x="1231" y="129"/>
                    <a:pt x="1231" y="130"/>
                    <a:pt x="1231" y="130"/>
                  </a:cubicBezTo>
                  <a:close/>
                  <a:moveTo>
                    <a:pt x="1243" y="131"/>
                  </a:moveTo>
                  <a:cubicBezTo>
                    <a:pt x="1243" y="130"/>
                    <a:pt x="1244" y="129"/>
                    <a:pt x="1243" y="128"/>
                  </a:cubicBezTo>
                  <a:cubicBezTo>
                    <a:pt x="1243" y="127"/>
                    <a:pt x="1242" y="126"/>
                    <a:pt x="1241" y="125"/>
                  </a:cubicBezTo>
                  <a:cubicBezTo>
                    <a:pt x="1241" y="125"/>
                    <a:pt x="1241" y="124"/>
                    <a:pt x="1241" y="124"/>
                  </a:cubicBezTo>
                  <a:cubicBezTo>
                    <a:pt x="1242" y="124"/>
                    <a:pt x="1243" y="124"/>
                    <a:pt x="1244" y="124"/>
                  </a:cubicBezTo>
                  <a:cubicBezTo>
                    <a:pt x="1244" y="135"/>
                    <a:pt x="1244" y="135"/>
                    <a:pt x="1244" y="135"/>
                  </a:cubicBezTo>
                  <a:cubicBezTo>
                    <a:pt x="1243" y="134"/>
                    <a:pt x="1241" y="133"/>
                    <a:pt x="1239" y="132"/>
                  </a:cubicBezTo>
                  <a:cubicBezTo>
                    <a:pt x="1241" y="132"/>
                    <a:pt x="1242" y="132"/>
                    <a:pt x="1243" y="131"/>
                  </a:cubicBezTo>
                  <a:close/>
                  <a:moveTo>
                    <a:pt x="1239" y="152"/>
                  </a:moveTo>
                  <a:cubicBezTo>
                    <a:pt x="1238" y="140"/>
                    <a:pt x="1238" y="140"/>
                    <a:pt x="1238" y="140"/>
                  </a:cubicBezTo>
                  <a:cubicBezTo>
                    <a:pt x="1241" y="141"/>
                    <a:pt x="1243" y="143"/>
                    <a:pt x="1244" y="143"/>
                  </a:cubicBezTo>
                  <a:cubicBezTo>
                    <a:pt x="1244" y="152"/>
                    <a:pt x="1244" y="152"/>
                    <a:pt x="1244" y="152"/>
                  </a:cubicBezTo>
                  <a:lnTo>
                    <a:pt x="1239" y="152"/>
                  </a:lnTo>
                  <a:close/>
                  <a:moveTo>
                    <a:pt x="2927" y="153"/>
                  </a:moveTo>
                  <a:cubicBezTo>
                    <a:pt x="2926" y="153"/>
                    <a:pt x="2926" y="153"/>
                    <a:pt x="2926" y="153"/>
                  </a:cubicBezTo>
                  <a:cubicBezTo>
                    <a:pt x="2926" y="151"/>
                    <a:pt x="2926" y="151"/>
                    <a:pt x="2926" y="151"/>
                  </a:cubicBezTo>
                  <a:cubicBezTo>
                    <a:pt x="2926" y="142"/>
                    <a:pt x="2920" y="135"/>
                    <a:pt x="2912" y="134"/>
                  </a:cubicBezTo>
                  <a:cubicBezTo>
                    <a:pt x="2912" y="124"/>
                    <a:pt x="2912" y="124"/>
                    <a:pt x="2912" y="124"/>
                  </a:cubicBezTo>
                  <a:cubicBezTo>
                    <a:pt x="2912" y="123"/>
                    <a:pt x="2912" y="123"/>
                    <a:pt x="2913" y="123"/>
                  </a:cubicBezTo>
                  <a:cubicBezTo>
                    <a:pt x="2926" y="123"/>
                    <a:pt x="2926" y="123"/>
                    <a:pt x="2926" y="123"/>
                  </a:cubicBezTo>
                  <a:cubicBezTo>
                    <a:pt x="2926" y="124"/>
                    <a:pt x="2927" y="124"/>
                    <a:pt x="2927" y="125"/>
                  </a:cubicBezTo>
                  <a:lnTo>
                    <a:pt x="2927" y="153"/>
                  </a:lnTo>
                  <a:close/>
                  <a:moveTo>
                    <a:pt x="2986" y="153"/>
                  </a:moveTo>
                  <a:cubicBezTo>
                    <a:pt x="2985" y="153"/>
                    <a:pt x="2985" y="153"/>
                    <a:pt x="2985" y="153"/>
                  </a:cubicBezTo>
                  <a:cubicBezTo>
                    <a:pt x="2985" y="126"/>
                    <a:pt x="2985" y="126"/>
                    <a:pt x="2985" y="126"/>
                  </a:cubicBezTo>
                  <a:cubicBezTo>
                    <a:pt x="2986" y="125"/>
                    <a:pt x="2986" y="124"/>
                    <a:pt x="2986" y="123"/>
                  </a:cubicBezTo>
                  <a:cubicBezTo>
                    <a:pt x="2986" y="124"/>
                    <a:pt x="2986" y="124"/>
                    <a:pt x="2986" y="125"/>
                  </a:cubicBezTo>
                  <a:lnTo>
                    <a:pt x="2986" y="153"/>
                  </a:lnTo>
                  <a:close/>
                  <a:moveTo>
                    <a:pt x="3052" y="153"/>
                  </a:moveTo>
                  <a:cubicBezTo>
                    <a:pt x="3045" y="153"/>
                    <a:pt x="3045" y="153"/>
                    <a:pt x="3045" y="153"/>
                  </a:cubicBezTo>
                  <a:cubicBezTo>
                    <a:pt x="3045" y="125"/>
                    <a:pt x="3045" y="125"/>
                    <a:pt x="3045" y="125"/>
                  </a:cubicBezTo>
                  <a:cubicBezTo>
                    <a:pt x="3045" y="124"/>
                    <a:pt x="3045" y="123"/>
                    <a:pt x="3045" y="121"/>
                  </a:cubicBezTo>
                  <a:cubicBezTo>
                    <a:pt x="3052" y="121"/>
                    <a:pt x="3052" y="121"/>
                    <a:pt x="3052" y="121"/>
                  </a:cubicBezTo>
                  <a:lnTo>
                    <a:pt x="3052" y="153"/>
                  </a:lnTo>
                  <a:close/>
                  <a:moveTo>
                    <a:pt x="3141" y="108"/>
                  </a:moveTo>
                  <a:cubicBezTo>
                    <a:pt x="3139" y="108"/>
                    <a:pt x="3139" y="108"/>
                    <a:pt x="3139" y="108"/>
                  </a:cubicBezTo>
                  <a:cubicBezTo>
                    <a:pt x="3139" y="105"/>
                    <a:pt x="3139" y="105"/>
                    <a:pt x="3139" y="105"/>
                  </a:cubicBezTo>
                  <a:cubicBezTo>
                    <a:pt x="3141" y="105"/>
                    <a:pt x="3141" y="105"/>
                    <a:pt x="3141" y="105"/>
                  </a:cubicBezTo>
                  <a:lnTo>
                    <a:pt x="3141" y="108"/>
                  </a:lnTo>
                  <a:close/>
                  <a:moveTo>
                    <a:pt x="3394" y="140"/>
                  </a:moveTo>
                  <a:cubicBezTo>
                    <a:pt x="3392" y="140"/>
                    <a:pt x="3392" y="140"/>
                    <a:pt x="3392" y="140"/>
                  </a:cubicBezTo>
                  <a:cubicBezTo>
                    <a:pt x="3392" y="133"/>
                    <a:pt x="3392" y="133"/>
                    <a:pt x="3392" y="133"/>
                  </a:cubicBezTo>
                  <a:cubicBezTo>
                    <a:pt x="3392" y="131"/>
                    <a:pt x="3391" y="130"/>
                    <a:pt x="3390" y="130"/>
                  </a:cubicBezTo>
                  <a:cubicBezTo>
                    <a:pt x="3384" y="130"/>
                    <a:pt x="3384" y="130"/>
                    <a:pt x="3384" y="130"/>
                  </a:cubicBezTo>
                  <a:cubicBezTo>
                    <a:pt x="3384" y="127"/>
                    <a:pt x="3384" y="127"/>
                    <a:pt x="3384" y="127"/>
                  </a:cubicBezTo>
                  <a:cubicBezTo>
                    <a:pt x="3392" y="127"/>
                    <a:pt x="3392" y="127"/>
                    <a:pt x="3392" y="127"/>
                  </a:cubicBezTo>
                  <a:cubicBezTo>
                    <a:pt x="3393" y="127"/>
                    <a:pt x="3394" y="127"/>
                    <a:pt x="3394" y="127"/>
                  </a:cubicBezTo>
                  <a:lnTo>
                    <a:pt x="3394" y="140"/>
                  </a:lnTo>
                  <a:close/>
                </a:path>
              </a:pathLst>
            </a:custGeom>
            <a:solidFill>
              <a:srgbClr val="9BBE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65973" tIns="32986" rIns="65973" bIns="32986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48" name="TextBox 247"/>
          <p:cNvSpPr txBox="1"/>
          <p:nvPr/>
        </p:nvSpPr>
        <p:spPr>
          <a:xfrm>
            <a:off x="670004" y="334482"/>
            <a:ext cx="3300725" cy="253465"/>
          </a:xfrm>
          <a:prstGeom prst="rect">
            <a:avLst/>
          </a:prstGeom>
          <a:noFill/>
        </p:spPr>
        <p:txBody>
          <a:bodyPr wrap="square" lIns="68579" tIns="34289" rIns="68579" bIns="34289" rtlCol="0">
            <a:spAutoFit/>
          </a:bodyPr>
          <a:lstStyle/>
          <a:p>
            <a:pPr>
              <a:lnSpc>
                <a:spcPts val="700"/>
              </a:lnSpc>
            </a:pPr>
            <a:r>
              <a:rPr lang="ru-RU" sz="800" b="1" dirty="0" smtClean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Федеральная служба по надзору </a:t>
            </a:r>
          </a:p>
          <a:p>
            <a:pPr>
              <a:lnSpc>
                <a:spcPts val="700"/>
              </a:lnSpc>
            </a:pPr>
            <a:r>
              <a:rPr lang="ru-RU" sz="800" b="1" dirty="0" smtClean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в сфере природопользования</a:t>
            </a:r>
            <a:endParaRPr lang="ru-RU" sz="800" b="1" dirty="0">
              <a:solidFill>
                <a:schemeClr val="bg1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670008" y="126940"/>
            <a:ext cx="1637690" cy="269302"/>
          </a:xfrm>
          <a:prstGeom prst="rect">
            <a:avLst/>
          </a:prstGeom>
          <a:noFill/>
        </p:spPr>
        <p:txBody>
          <a:bodyPr wrap="none" lIns="68579" tIns="34289" rIns="68579" bIns="34289" rtlCol="0">
            <a:spAutoFit/>
          </a:bodyPr>
          <a:lstStyle/>
          <a:p>
            <a:r>
              <a:rPr lang="ru-RU" sz="1300" b="1" dirty="0" smtClean="0">
                <a:solidFill>
                  <a:schemeClr val="bg1">
                    <a:lumMod val="50000"/>
                  </a:schemeClr>
                </a:solidFill>
              </a:rPr>
              <a:t>РОСПРИРОДНАДЗОР</a:t>
            </a:r>
            <a:endParaRPr lang="ru-RU" sz="13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50" name="Picture 1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7026" y="92434"/>
            <a:ext cx="421273" cy="4527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59" name="Прямоугольник 158"/>
          <p:cNvSpPr/>
          <p:nvPr/>
        </p:nvSpPr>
        <p:spPr>
          <a:xfrm>
            <a:off x="2175264" y="1747758"/>
            <a:ext cx="28224" cy="576000"/>
          </a:xfrm>
          <a:prstGeom prst="rect">
            <a:avLst/>
          </a:prstGeom>
          <a:solidFill>
            <a:srgbClr val="2E92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972" tIns="32985" rIns="65972" bIns="32985"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2522681" y="1720007"/>
            <a:ext cx="5585537" cy="369330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r>
              <a:rPr lang="ru-RU" sz="1800" b="1" dirty="0" smtClean="0">
                <a:solidFill>
                  <a:srgbClr val="2E9271"/>
                </a:solidFill>
                <a:latin typeface="Arial Narrow" pitchFamily="34" charset="0"/>
                <a:cs typeface="Arial" panose="020B0604020202020204" pitchFamily="34" charset="0"/>
              </a:rPr>
              <a:t>БЛАГОДАРЮ ЗА ВНИМАНИЕ!</a:t>
            </a:r>
          </a:p>
        </p:txBody>
      </p:sp>
      <p:sp>
        <p:nvSpPr>
          <p:cNvPr id="100" name="Прямоугольник 99"/>
          <p:cNvSpPr/>
          <p:nvPr/>
        </p:nvSpPr>
        <p:spPr>
          <a:xfrm>
            <a:off x="2472116" y="1037165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ru-RU" sz="1800" b="1" dirty="0" smtClean="0">
              <a:solidFill>
                <a:srgbClr val="2E9271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99" name="Прямоугольник 98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01" name="Прямоугольник 100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  <p:sp>
        <p:nvSpPr>
          <p:cNvPr id="102" name="Прямоугольник 101"/>
          <p:cNvSpPr/>
          <p:nvPr/>
        </p:nvSpPr>
        <p:spPr>
          <a:xfrm>
            <a:off x="2174933" y="3503105"/>
            <a:ext cx="28224" cy="684000"/>
          </a:xfrm>
          <a:prstGeom prst="rect">
            <a:avLst/>
          </a:prstGeom>
          <a:solidFill>
            <a:srgbClr val="7DA7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/>
            <a:endParaRPr lang="ru-RU"/>
          </a:p>
        </p:txBody>
      </p:sp>
      <p:sp>
        <p:nvSpPr>
          <p:cNvPr id="103" name="TextBox 102"/>
          <p:cNvSpPr txBox="1"/>
          <p:nvPr/>
        </p:nvSpPr>
        <p:spPr>
          <a:xfrm>
            <a:off x="2522681" y="3492493"/>
            <a:ext cx="4270343" cy="954105"/>
          </a:xfrm>
          <a:prstGeom prst="rect">
            <a:avLst/>
          </a:prstGeom>
          <a:noFill/>
        </p:spPr>
        <p:txBody>
          <a:bodyPr wrap="square" lIns="68579" tIns="34289" rIns="68579" bIns="34289" rtlCol="0">
            <a:spAutoFit/>
          </a:bodyPr>
          <a:lstStyle/>
          <a:p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Доклад </a:t>
            </a:r>
          </a:p>
          <a:p>
            <a:r>
              <a:rPr lang="ru-RU" b="1" dirty="0" smtClean="0">
                <a:solidFill>
                  <a:srgbClr val="4D7877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заместителя руководителя Росприроднадзора</a:t>
            </a:r>
          </a:p>
          <a:p>
            <a:r>
              <a:rPr lang="ru-RU" b="1" dirty="0" smtClean="0">
                <a:latin typeface="Arial Narrow" pitchFamily="34" charset="0"/>
                <a:ea typeface="Arial Unicode MS" pitchFamily="34" charset="-128"/>
                <a:cs typeface="Arial Unicode MS" pitchFamily="34" charset="-128"/>
              </a:rPr>
              <a:t>НИЗАМОВА РАМИЛЯ ХАНИФОВИЧА</a:t>
            </a:r>
          </a:p>
          <a:p>
            <a:endParaRPr lang="ru-RU" b="1" dirty="0" smtClean="0">
              <a:solidFill>
                <a:srgbClr val="4D7877"/>
              </a:solidFill>
              <a:latin typeface="Arial Narrow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57819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Прямоугольник 80"/>
          <p:cNvSpPr/>
          <p:nvPr/>
        </p:nvSpPr>
        <p:spPr>
          <a:xfrm>
            <a:off x="1703040" y="845318"/>
            <a:ext cx="2645272" cy="284691"/>
          </a:xfrm>
          <a:prstGeom prst="rect">
            <a:avLst/>
          </a:prstGeom>
          <a:noFill/>
        </p:spPr>
        <p:txBody>
          <a:bodyPr wrap="none" lIns="91438" tIns="45719" rIns="91438" bIns="45719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Оказание государственных </a:t>
            </a: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услуг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566254" y="163222"/>
            <a:ext cx="4115229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>
              <a:lnSpc>
                <a:spcPts val="1800"/>
              </a:lnSpc>
            </a:pPr>
            <a:r>
              <a:rPr lang="ru-RU" sz="20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Разрешительная деятельность</a:t>
            </a:r>
            <a:endParaRPr lang="ru-RU" sz="2000" b="1" dirty="0">
              <a:solidFill>
                <a:schemeClr val="tx2">
                  <a:lumMod val="60000"/>
                  <a:lumOff val="4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324463" y="1869790"/>
            <a:ext cx="1072578" cy="523218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r>
              <a:rPr lang="ru-RU" sz="28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+24%</a:t>
            </a:r>
            <a:endParaRPr lang="ru-RU" sz="2800" dirty="0">
              <a:solidFill>
                <a:schemeClr val="accent6">
                  <a:lumMod val="75000"/>
                </a:schemeClr>
              </a:solidFill>
              <a:latin typeface="Arial Narrow" pitchFamily="34" charset="0"/>
            </a:endParaRPr>
          </a:p>
        </p:txBody>
      </p:sp>
      <p:grpSp>
        <p:nvGrpSpPr>
          <p:cNvPr id="15" name="Группа 191"/>
          <p:cNvGrpSpPr/>
          <p:nvPr/>
        </p:nvGrpSpPr>
        <p:grpSpPr>
          <a:xfrm>
            <a:off x="5212879" y="1467650"/>
            <a:ext cx="333358" cy="3282151"/>
            <a:chOff x="2302839" y="2429176"/>
            <a:chExt cx="507993" cy="2184198"/>
          </a:xfrm>
          <a:solidFill>
            <a:srgbClr val="CFDFDF"/>
          </a:solidFill>
        </p:grpSpPr>
        <p:sp>
          <p:nvSpPr>
            <p:cNvPr id="113" name="Прямоугольник 112"/>
            <p:cNvSpPr/>
            <p:nvPr/>
          </p:nvSpPr>
          <p:spPr>
            <a:xfrm rot="16200000">
              <a:off x="2544448" y="3207582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14" name="Прямоугольник 113"/>
            <p:cNvSpPr/>
            <p:nvPr/>
          </p:nvSpPr>
          <p:spPr>
            <a:xfrm rot="16200000">
              <a:off x="2544448" y="3172928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15" name="Прямоугольник 114"/>
            <p:cNvSpPr/>
            <p:nvPr/>
          </p:nvSpPr>
          <p:spPr>
            <a:xfrm rot="16200000">
              <a:off x="2544448" y="3138274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16" name="Прямоугольник 115"/>
            <p:cNvSpPr/>
            <p:nvPr/>
          </p:nvSpPr>
          <p:spPr>
            <a:xfrm rot="16200000">
              <a:off x="2544448" y="3103620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17" name="Прямоугольник 116"/>
            <p:cNvSpPr/>
            <p:nvPr/>
          </p:nvSpPr>
          <p:spPr>
            <a:xfrm rot="16200000">
              <a:off x="2544448" y="3068966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18" name="Прямоугольник 117"/>
            <p:cNvSpPr/>
            <p:nvPr/>
          </p:nvSpPr>
          <p:spPr>
            <a:xfrm rot="16200000">
              <a:off x="2544448" y="3034312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19" name="Прямоугольник 118"/>
            <p:cNvSpPr/>
            <p:nvPr/>
          </p:nvSpPr>
          <p:spPr>
            <a:xfrm rot="16200000">
              <a:off x="2544448" y="2999658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0" name="Прямоугольник 119"/>
            <p:cNvSpPr/>
            <p:nvPr/>
          </p:nvSpPr>
          <p:spPr>
            <a:xfrm rot="16200000">
              <a:off x="2544448" y="2965004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1" name="Прямоугольник 120"/>
            <p:cNvSpPr/>
            <p:nvPr/>
          </p:nvSpPr>
          <p:spPr>
            <a:xfrm rot="16200000">
              <a:off x="2544448" y="2930350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2" name="Прямоугольник 121"/>
            <p:cNvSpPr/>
            <p:nvPr/>
          </p:nvSpPr>
          <p:spPr>
            <a:xfrm rot="16200000">
              <a:off x="2544448" y="2895696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3" name="Прямоугольник 122"/>
            <p:cNvSpPr/>
            <p:nvPr/>
          </p:nvSpPr>
          <p:spPr>
            <a:xfrm rot="16200000">
              <a:off x="2544448" y="2861042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4" name="Прямоугольник 123"/>
            <p:cNvSpPr/>
            <p:nvPr/>
          </p:nvSpPr>
          <p:spPr>
            <a:xfrm rot="16200000">
              <a:off x="2544448" y="2826388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5" name="Прямоугольник 124"/>
            <p:cNvSpPr/>
            <p:nvPr/>
          </p:nvSpPr>
          <p:spPr>
            <a:xfrm rot="16200000">
              <a:off x="2544448" y="2791734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6" name="Прямоугольник 125"/>
            <p:cNvSpPr/>
            <p:nvPr/>
          </p:nvSpPr>
          <p:spPr>
            <a:xfrm rot="16200000">
              <a:off x="2544448" y="2757080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7" name="Прямоугольник 126"/>
            <p:cNvSpPr/>
            <p:nvPr/>
          </p:nvSpPr>
          <p:spPr>
            <a:xfrm rot="16200000">
              <a:off x="2544448" y="2722426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8" name="Прямоугольник 127"/>
            <p:cNvSpPr/>
            <p:nvPr/>
          </p:nvSpPr>
          <p:spPr>
            <a:xfrm rot="16200000">
              <a:off x="2544448" y="2687772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29" name="Прямоугольник 128"/>
            <p:cNvSpPr/>
            <p:nvPr/>
          </p:nvSpPr>
          <p:spPr>
            <a:xfrm rot="16200000">
              <a:off x="2544448" y="2653118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30" name="Прямоугольник 129"/>
            <p:cNvSpPr/>
            <p:nvPr/>
          </p:nvSpPr>
          <p:spPr>
            <a:xfrm rot="16200000">
              <a:off x="2544448" y="2618464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31" name="Прямоугольник 130"/>
            <p:cNvSpPr/>
            <p:nvPr/>
          </p:nvSpPr>
          <p:spPr>
            <a:xfrm rot="16200000">
              <a:off x="2544448" y="2583810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32" name="Прямоугольник 131"/>
            <p:cNvSpPr/>
            <p:nvPr/>
          </p:nvSpPr>
          <p:spPr>
            <a:xfrm rot="16200000">
              <a:off x="2544448" y="2549156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33" name="Прямоугольник 132"/>
            <p:cNvSpPr/>
            <p:nvPr/>
          </p:nvSpPr>
          <p:spPr>
            <a:xfrm rot="16200000">
              <a:off x="2544448" y="2514502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34" name="Прямоугольник 133"/>
            <p:cNvSpPr/>
            <p:nvPr/>
          </p:nvSpPr>
          <p:spPr>
            <a:xfrm rot="16200000">
              <a:off x="2544448" y="2479848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35" name="Прямоугольник 134"/>
            <p:cNvSpPr/>
            <p:nvPr/>
          </p:nvSpPr>
          <p:spPr>
            <a:xfrm rot="16200000">
              <a:off x="2544448" y="2445194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36" name="Прямоугольник 135"/>
            <p:cNvSpPr/>
            <p:nvPr/>
          </p:nvSpPr>
          <p:spPr>
            <a:xfrm rot="16200000">
              <a:off x="2544448" y="2410540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12" name="Равнобедренный треугольник 111"/>
            <p:cNvSpPr/>
            <p:nvPr/>
          </p:nvSpPr>
          <p:spPr>
            <a:xfrm>
              <a:off x="2302839" y="2429176"/>
              <a:ext cx="507993" cy="137412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Прямоугольник 140"/>
            <p:cNvSpPr/>
            <p:nvPr/>
          </p:nvSpPr>
          <p:spPr>
            <a:xfrm rot="16200000">
              <a:off x="2544449" y="4039278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42" name="Прямоугольник 141"/>
            <p:cNvSpPr/>
            <p:nvPr/>
          </p:nvSpPr>
          <p:spPr>
            <a:xfrm rot="16200000">
              <a:off x="2544451" y="4004624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43" name="Прямоугольник 142"/>
            <p:cNvSpPr/>
            <p:nvPr/>
          </p:nvSpPr>
          <p:spPr>
            <a:xfrm rot="16200000">
              <a:off x="2544452" y="3969970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44" name="Прямоугольник 143"/>
            <p:cNvSpPr/>
            <p:nvPr/>
          </p:nvSpPr>
          <p:spPr>
            <a:xfrm rot="16200000">
              <a:off x="2544453" y="3935316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45" name="Прямоугольник 144"/>
            <p:cNvSpPr/>
            <p:nvPr/>
          </p:nvSpPr>
          <p:spPr>
            <a:xfrm rot="16200000">
              <a:off x="2544454" y="3900662"/>
              <a:ext cx="24778" cy="2917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46" name="Прямоугольник 145"/>
            <p:cNvSpPr/>
            <p:nvPr/>
          </p:nvSpPr>
          <p:spPr>
            <a:xfrm rot="16200000">
              <a:off x="2544455" y="3866008"/>
              <a:ext cx="24778" cy="291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47" name="Прямоугольник 146"/>
            <p:cNvSpPr/>
            <p:nvPr/>
          </p:nvSpPr>
          <p:spPr>
            <a:xfrm rot="16200000">
              <a:off x="2544456" y="3831354"/>
              <a:ext cx="24778" cy="291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48" name="Прямоугольник 147"/>
            <p:cNvSpPr/>
            <p:nvPr/>
          </p:nvSpPr>
          <p:spPr>
            <a:xfrm rot="16200000">
              <a:off x="2544457" y="3796700"/>
              <a:ext cx="24778" cy="291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49" name="Прямоугольник 148"/>
            <p:cNvSpPr/>
            <p:nvPr/>
          </p:nvSpPr>
          <p:spPr>
            <a:xfrm rot="16200000">
              <a:off x="2544458" y="3762046"/>
              <a:ext cx="24778" cy="291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2544459" y="3727392"/>
              <a:ext cx="24778" cy="291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544460" y="3692738"/>
              <a:ext cx="24778" cy="291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2" name="Прямоугольник 151"/>
            <p:cNvSpPr/>
            <p:nvPr/>
          </p:nvSpPr>
          <p:spPr>
            <a:xfrm rot="16200000">
              <a:off x="2544461" y="3658084"/>
              <a:ext cx="24778" cy="291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3" name="Прямоугольник 152"/>
            <p:cNvSpPr/>
            <p:nvPr/>
          </p:nvSpPr>
          <p:spPr>
            <a:xfrm rot="16200000">
              <a:off x="2544462" y="3623430"/>
              <a:ext cx="24778" cy="291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4" name="Прямоугольник 153"/>
            <p:cNvSpPr/>
            <p:nvPr/>
          </p:nvSpPr>
          <p:spPr>
            <a:xfrm rot="16200000">
              <a:off x="2544463" y="3588776"/>
              <a:ext cx="24778" cy="291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5" name="Прямоугольник 154"/>
            <p:cNvSpPr/>
            <p:nvPr/>
          </p:nvSpPr>
          <p:spPr>
            <a:xfrm rot="16200000">
              <a:off x="2544465" y="3554122"/>
              <a:ext cx="24778" cy="291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6" name="Прямоугольник 155"/>
            <p:cNvSpPr/>
            <p:nvPr/>
          </p:nvSpPr>
          <p:spPr>
            <a:xfrm rot="16200000">
              <a:off x="2544467" y="3519468"/>
              <a:ext cx="24778" cy="291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7" name="Прямоугольник 156"/>
            <p:cNvSpPr/>
            <p:nvPr/>
          </p:nvSpPr>
          <p:spPr>
            <a:xfrm rot="16200000">
              <a:off x="2544469" y="3484814"/>
              <a:ext cx="24778" cy="291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8" name="Прямоугольник 157"/>
            <p:cNvSpPr/>
            <p:nvPr/>
          </p:nvSpPr>
          <p:spPr>
            <a:xfrm rot="16200000">
              <a:off x="2544471" y="3450159"/>
              <a:ext cx="24778" cy="291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59" name="Прямоугольник 158"/>
            <p:cNvSpPr/>
            <p:nvPr/>
          </p:nvSpPr>
          <p:spPr>
            <a:xfrm rot="16200000">
              <a:off x="2544473" y="3415505"/>
              <a:ext cx="24778" cy="291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60" name="Прямоугольник 159"/>
            <p:cNvSpPr/>
            <p:nvPr/>
          </p:nvSpPr>
          <p:spPr>
            <a:xfrm rot="16200000">
              <a:off x="2544474" y="3380851"/>
              <a:ext cx="24778" cy="291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61" name="Прямоугольник 160"/>
            <p:cNvSpPr/>
            <p:nvPr/>
          </p:nvSpPr>
          <p:spPr>
            <a:xfrm rot="16200000">
              <a:off x="2544475" y="3346197"/>
              <a:ext cx="24778" cy="291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62" name="Прямоугольник 161"/>
            <p:cNvSpPr/>
            <p:nvPr/>
          </p:nvSpPr>
          <p:spPr>
            <a:xfrm rot="16200000">
              <a:off x="2544476" y="3311543"/>
              <a:ext cx="24778" cy="291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63" name="Прямоугольник 162"/>
            <p:cNvSpPr/>
            <p:nvPr/>
          </p:nvSpPr>
          <p:spPr>
            <a:xfrm rot="16200000">
              <a:off x="2544477" y="3276889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64" name="Прямоугольник 163"/>
            <p:cNvSpPr/>
            <p:nvPr/>
          </p:nvSpPr>
          <p:spPr>
            <a:xfrm rot="16200000">
              <a:off x="2544478" y="3242235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0" name="Прямоугольник 179"/>
            <p:cNvSpPr/>
            <p:nvPr/>
          </p:nvSpPr>
          <p:spPr>
            <a:xfrm rot="16200000">
              <a:off x="2544479" y="4455125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1" name="Прямоугольник 180"/>
            <p:cNvSpPr/>
            <p:nvPr/>
          </p:nvSpPr>
          <p:spPr>
            <a:xfrm rot="16200000">
              <a:off x="2544480" y="4420471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2" name="Прямоугольник 181"/>
            <p:cNvSpPr/>
            <p:nvPr/>
          </p:nvSpPr>
          <p:spPr>
            <a:xfrm rot="16200000">
              <a:off x="2544481" y="4385817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3" name="Прямоугольник 182"/>
            <p:cNvSpPr/>
            <p:nvPr/>
          </p:nvSpPr>
          <p:spPr>
            <a:xfrm rot="16200000">
              <a:off x="2544482" y="4351163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4" name="Прямоугольник 183"/>
            <p:cNvSpPr/>
            <p:nvPr/>
          </p:nvSpPr>
          <p:spPr>
            <a:xfrm rot="16200000">
              <a:off x="2544483" y="4316509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5" name="Прямоугольник 184"/>
            <p:cNvSpPr/>
            <p:nvPr/>
          </p:nvSpPr>
          <p:spPr>
            <a:xfrm rot="16200000">
              <a:off x="2544484" y="4281855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6" name="Прямоугольник 185"/>
            <p:cNvSpPr/>
            <p:nvPr/>
          </p:nvSpPr>
          <p:spPr>
            <a:xfrm rot="16200000">
              <a:off x="2544485" y="4247201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7" name="Прямоугольник 186"/>
            <p:cNvSpPr/>
            <p:nvPr/>
          </p:nvSpPr>
          <p:spPr>
            <a:xfrm rot="16200000">
              <a:off x="2544486" y="4212547"/>
              <a:ext cx="24778" cy="291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8" name="Прямоугольник 187"/>
            <p:cNvSpPr/>
            <p:nvPr/>
          </p:nvSpPr>
          <p:spPr>
            <a:xfrm rot="16200000">
              <a:off x="2544488" y="4177893"/>
              <a:ext cx="24778" cy="29172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89" name="Прямоугольник 188"/>
            <p:cNvSpPr/>
            <p:nvPr/>
          </p:nvSpPr>
          <p:spPr>
            <a:xfrm rot="16200000">
              <a:off x="2544490" y="4143239"/>
              <a:ext cx="24778" cy="29172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90" name="Прямоугольник 189"/>
            <p:cNvSpPr/>
            <p:nvPr/>
          </p:nvSpPr>
          <p:spPr>
            <a:xfrm rot="16200000">
              <a:off x="2544492" y="4108585"/>
              <a:ext cx="24778" cy="29172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  <p:sp>
          <p:nvSpPr>
            <p:cNvPr id="191" name="Прямоугольник 190"/>
            <p:cNvSpPr/>
            <p:nvPr/>
          </p:nvSpPr>
          <p:spPr>
            <a:xfrm rot="16200000">
              <a:off x="2544494" y="4073930"/>
              <a:ext cx="24778" cy="29172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aseline="-25000" dirty="0"/>
            </a:p>
          </p:txBody>
        </p:sp>
      </p:grpSp>
      <p:grpSp>
        <p:nvGrpSpPr>
          <p:cNvPr id="300" name="Группа 299"/>
          <p:cNvGrpSpPr/>
          <p:nvPr/>
        </p:nvGrpSpPr>
        <p:grpSpPr>
          <a:xfrm>
            <a:off x="546100" y="1096485"/>
            <a:ext cx="6572107" cy="96599"/>
            <a:chOff x="546100" y="1168400"/>
            <a:chExt cx="6572107" cy="96599"/>
          </a:xfrm>
        </p:grpSpPr>
        <p:cxnSp>
          <p:nvCxnSpPr>
            <p:cNvPr id="201" name="Прямая соединительная линия 200"/>
            <p:cNvCxnSpPr/>
            <p:nvPr/>
          </p:nvCxnSpPr>
          <p:spPr>
            <a:xfrm>
              <a:off x="571500" y="1216699"/>
              <a:ext cx="4896000" cy="0"/>
            </a:xfrm>
            <a:prstGeom prst="line">
              <a:avLst/>
            </a:prstGeom>
            <a:ln w="12700">
              <a:solidFill>
                <a:srgbClr val="9BBE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Равнобедренный треугольник 208"/>
            <p:cNvSpPr/>
            <p:nvPr/>
          </p:nvSpPr>
          <p:spPr>
            <a:xfrm rot="5400000">
              <a:off x="6943876" y="1090668"/>
              <a:ext cx="96599" cy="252063"/>
            </a:xfrm>
            <a:prstGeom prst="triangle">
              <a:avLst/>
            </a:prstGeom>
            <a:solidFill>
              <a:srgbClr val="CFDFD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7" name="Овал 246"/>
            <p:cNvSpPr/>
            <p:nvPr/>
          </p:nvSpPr>
          <p:spPr>
            <a:xfrm>
              <a:off x="546100" y="1176061"/>
              <a:ext cx="72000" cy="72000"/>
            </a:xfrm>
            <a:prstGeom prst="ellips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7204392" y="2184688"/>
            <a:ext cx="1353251" cy="646329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/>
            <a:r>
              <a:rPr lang="en-US" sz="3600" b="1" dirty="0" smtClean="0">
                <a:solidFill>
                  <a:srgbClr val="4B78C3"/>
                </a:solidFill>
                <a:latin typeface="Arial Narrow" pitchFamily="34" charset="0"/>
                <a:cs typeface="Arial" panose="020B0604020202020204" pitchFamily="34" charset="0"/>
              </a:rPr>
              <a:t>8</a:t>
            </a:r>
            <a:r>
              <a:rPr lang="ru-RU" sz="36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24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из</a:t>
            </a:r>
            <a:r>
              <a:rPr lang="ru-RU" sz="3600" b="1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 23</a:t>
            </a:r>
          </a:p>
        </p:txBody>
      </p:sp>
      <p:sp>
        <p:nvSpPr>
          <p:cNvPr id="6571" name="Прямоугольник 6570"/>
          <p:cNvSpPr/>
          <p:nvPr/>
        </p:nvSpPr>
        <p:spPr>
          <a:xfrm>
            <a:off x="6725521" y="2751334"/>
            <a:ext cx="2233168" cy="515524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100"/>
              </a:lnSpc>
            </a:pPr>
            <a:r>
              <a:rPr lang="ru-RU" sz="13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сейчас оказывается</a:t>
            </a:r>
          </a:p>
          <a:p>
            <a:pPr algn="ctr">
              <a:lnSpc>
                <a:spcPts val="1100"/>
              </a:lnSpc>
            </a:pPr>
            <a:r>
              <a:rPr lang="ru-RU" sz="13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государственных услуг </a:t>
            </a:r>
          </a:p>
          <a:p>
            <a:pPr algn="ctr">
              <a:lnSpc>
                <a:spcPts val="1100"/>
              </a:lnSpc>
            </a:pPr>
            <a:r>
              <a:rPr lang="ru-RU" sz="13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в </a:t>
            </a:r>
            <a:r>
              <a:rPr lang="ru-RU" sz="13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электронном виде</a:t>
            </a:r>
          </a:p>
        </p:txBody>
      </p:sp>
      <p:sp>
        <p:nvSpPr>
          <p:cNvPr id="6572" name="Прямоугольник 6571"/>
          <p:cNvSpPr/>
          <p:nvPr/>
        </p:nvSpPr>
        <p:spPr>
          <a:xfrm>
            <a:off x="5674861" y="2414958"/>
            <a:ext cx="3439955" cy="278472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400"/>
              </a:lnSpc>
            </a:pPr>
            <a:r>
              <a:rPr lang="ru-RU" sz="200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Выдано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7327099" y="4416344"/>
            <a:ext cx="1298646" cy="271867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r">
              <a:lnSpc>
                <a:spcPts val="1400"/>
              </a:lnSpc>
            </a:pPr>
            <a:r>
              <a:rPr lang="ru-RU" sz="32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7 162</a:t>
            </a:r>
            <a:endParaRPr lang="ru-RU" sz="3200" b="1" dirty="0">
              <a:solidFill>
                <a:schemeClr val="accent6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261" name="Группа 260"/>
          <p:cNvGrpSpPr/>
          <p:nvPr/>
        </p:nvGrpSpPr>
        <p:grpSpPr>
          <a:xfrm>
            <a:off x="7657973" y="1490804"/>
            <a:ext cx="446088" cy="593725"/>
            <a:chOff x="4498975" y="5146675"/>
            <a:chExt cx="446088" cy="593725"/>
          </a:xfrm>
          <a:solidFill>
            <a:schemeClr val="accent5">
              <a:lumMod val="75000"/>
            </a:schemeClr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498975" y="5349875"/>
              <a:ext cx="446088" cy="390525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06" y="0"/>
                </a:cxn>
                <a:cxn ang="0">
                  <a:pos x="105" y="1"/>
                </a:cxn>
                <a:cxn ang="0">
                  <a:pos x="97" y="10"/>
                </a:cxn>
                <a:cxn ang="0">
                  <a:pos x="107" y="10"/>
                </a:cxn>
                <a:cxn ang="0">
                  <a:pos x="109" y="12"/>
                </a:cxn>
                <a:cxn ang="0">
                  <a:pos x="109" y="66"/>
                </a:cxn>
                <a:cxn ang="0">
                  <a:pos x="107" y="68"/>
                </a:cxn>
                <a:cxn ang="0">
                  <a:pos x="13" y="68"/>
                </a:cxn>
                <a:cxn ang="0">
                  <a:pos x="10" y="66"/>
                </a:cxn>
                <a:cxn ang="0">
                  <a:pos x="10" y="12"/>
                </a:cxn>
                <a:cxn ang="0">
                  <a:pos x="13" y="10"/>
                </a:cxn>
                <a:cxn ang="0">
                  <a:pos x="19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49" y="89"/>
                </a:cxn>
                <a:cxn ang="0">
                  <a:pos x="49" y="96"/>
                </a:cxn>
                <a:cxn ang="0">
                  <a:pos x="39" y="103"/>
                </a:cxn>
                <a:cxn ang="0">
                  <a:pos x="39" y="104"/>
                </a:cxn>
                <a:cxn ang="0">
                  <a:pos x="81" y="104"/>
                </a:cxn>
                <a:cxn ang="0">
                  <a:pos x="81" y="103"/>
                </a:cxn>
                <a:cxn ang="0">
                  <a:pos x="70" y="96"/>
                </a:cxn>
                <a:cxn ang="0">
                  <a:pos x="70" y="89"/>
                </a:cxn>
                <a:cxn ang="0">
                  <a:pos x="117" y="89"/>
                </a:cxn>
                <a:cxn ang="0">
                  <a:pos x="119" y="87"/>
                </a:cxn>
                <a:cxn ang="0">
                  <a:pos x="119" y="3"/>
                </a:cxn>
                <a:cxn ang="0">
                  <a:pos x="117" y="0"/>
                </a:cxn>
              </a:cxnLst>
              <a:rect l="0" t="0" r="r" b="b"/>
              <a:pathLst>
                <a:path w="119" h="104">
                  <a:moveTo>
                    <a:pt x="117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8" y="10"/>
                    <a:pt x="109" y="11"/>
                    <a:pt x="109" y="12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8" y="68"/>
                    <a:pt x="107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0" y="67"/>
                    <a:pt x="10" y="66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8"/>
                    <a:pt x="1" y="89"/>
                    <a:pt x="3" y="89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8" y="104"/>
                    <a:pt x="38" y="104"/>
                    <a:pt x="39" y="104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2" y="104"/>
                    <a:pt x="82" y="104"/>
                    <a:pt x="81" y="10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8" y="89"/>
                    <a:pt x="119" y="88"/>
                    <a:pt x="119" y="87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9" y="1"/>
                    <a:pt x="118" y="0"/>
                    <a:pt x="11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ru-RU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4573588" y="5146675"/>
              <a:ext cx="288925" cy="327025"/>
            </a:xfrm>
            <a:custGeom>
              <a:avLst/>
              <a:gdLst/>
              <a:ahLst/>
              <a:cxnLst>
                <a:cxn ang="0">
                  <a:pos x="34" y="85"/>
                </a:cxn>
                <a:cxn ang="0">
                  <a:pos x="38" y="87"/>
                </a:cxn>
                <a:cxn ang="0">
                  <a:pos x="42" y="85"/>
                </a:cxn>
                <a:cxn ang="0">
                  <a:pos x="74" y="47"/>
                </a:cxn>
                <a:cxn ang="0">
                  <a:pos x="72" y="42"/>
                </a:cxn>
                <a:cxn ang="0">
                  <a:pos x="55" y="42"/>
                </a:cxn>
                <a:cxn ang="0">
                  <a:pos x="49" y="42"/>
                </a:cxn>
                <a:cxn ang="0">
                  <a:pos x="49" y="6"/>
                </a:cxn>
                <a:cxn ang="0">
                  <a:pos x="42" y="0"/>
                </a:cxn>
                <a:cxn ang="0">
                  <a:pos x="34" y="0"/>
                </a:cxn>
                <a:cxn ang="0">
                  <a:pos x="28" y="6"/>
                </a:cxn>
                <a:cxn ang="0">
                  <a:pos x="28" y="42"/>
                </a:cxn>
                <a:cxn ang="0">
                  <a:pos x="21" y="42"/>
                </a:cxn>
                <a:cxn ang="0">
                  <a:pos x="4" y="42"/>
                </a:cxn>
                <a:cxn ang="0">
                  <a:pos x="2" y="47"/>
                </a:cxn>
                <a:cxn ang="0">
                  <a:pos x="34" y="85"/>
                </a:cxn>
              </a:cxnLst>
              <a:rect l="0" t="0" r="r" b="b"/>
              <a:pathLst>
                <a:path w="77" h="87">
                  <a:moveTo>
                    <a:pt x="34" y="85"/>
                  </a:moveTo>
                  <a:cubicBezTo>
                    <a:pt x="35" y="86"/>
                    <a:pt x="37" y="87"/>
                    <a:pt x="38" y="87"/>
                  </a:cubicBezTo>
                  <a:cubicBezTo>
                    <a:pt x="40" y="87"/>
                    <a:pt x="41" y="86"/>
                    <a:pt x="42" y="85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7" y="44"/>
                    <a:pt x="76" y="42"/>
                    <a:pt x="72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3" y="42"/>
                    <a:pt x="51" y="42"/>
                    <a:pt x="49" y="42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3"/>
                    <a:pt x="46" y="0"/>
                    <a:pt x="4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3"/>
                    <a:pt x="28" y="6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5" y="42"/>
                    <a:pt x="23" y="42"/>
                    <a:pt x="21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1" y="42"/>
                    <a:pt x="0" y="44"/>
                    <a:pt x="2" y="47"/>
                  </a:cubicBezTo>
                  <a:lnTo>
                    <a:pt x="34" y="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ru-RU"/>
            </a:p>
          </p:txBody>
        </p:sp>
      </p:grpSp>
      <p:graphicFrame>
        <p:nvGraphicFramePr>
          <p:cNvPr id="92" name="Диаграмма 9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0140475"/>
              </p:ext>
            </p:extLst>
          </p:nvPr>
        </p:nvGraphicFramePr>
        <p:xfrm>
          <a:off x="107576" y="1602768"/>
          <a:ext cx="4595053" cy="342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5" name="TextBox 94"/>
          <p:cNvSpPr txBox="1"/>
          <p:nvPr/>
        </p:nvSpPr>
        <p:spPr>
          <a:xfrm>
            <a:off x="7099395" y="743621"/>
            <a:ext cx="1563244" cy="646329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/>
            <a:r>
              <a:rPr lang="ru-RU" sz="36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23 </a:t>
            </a:r>
            <a:r>
              <a:rPr lang="ru-RU" sz="24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из</a:t>
            </a:r>
            <a:r>
              <a:rPr lang="ru-RU" sz="36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23</a:t>
            </a:r>
          </a:p>
        </p:txBody>
      </p:sp>
      <p:grpSp>
        <p:nvGrpSpPr>
          <p:cNvPr id="170" name="Группа 410"/>
          <p:cNvGrpSpPr/>
          <p:nvPr/>
        </p:nvGrpSpPr>
        <p:grpSpPr>
          <a:xfrm>
            <a:off x="5763043" y="4340873"/>
            <a:ext cx="360000" cy="360000"/>
            <a:chOff x="5714527" y="3988147"/>
            <a:chExt cx="557433" cy="557433"/>
          </a:xfrm>
        </p:grpSpPr>
        <p:sp>
          <p:nvSpPr>
            <p:cNvPr id="171" name="Овал 170"/>
            <p:cNvSpPr/>
            <p:nvPr/>
          </p:nvSpPr>
          <p:spPr>
            <a:xfrm>
              <a:off x="5714527" y="3988147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2" name="Группа 294"/>
            <p:cNvGrpSpPr>
              <a:grpSpLocks noChangeAspect="1"/>
            </p:cNvGrpSpPr>
            <p:nvPr/>
          </p:nvGrpSpPr>
          <p:grpSpPr>
            <a:xfrm>
              <a:off x="5837726" y="4066903"/>
              <a:ext cx="268285" cy="352800"/>
              <a:chOff x="3138488" y="444500"/>
              <a:chExt cx="433387" cy="569913"/>
            </a:xfrm>
            <a:solidFill>
              <a:schemeClr val="bg1"/>
            </a:solidFill>
          </p:grpSpPr>
          <p:sp>
            <p:nvSpPr>
              <p:cNvPr id="173" name="Freeform 6"/>
              <p:cNvSpPr>
                <a:spLocks noEditPoints="1"/>
              </p:cNvSpPr>
              <p:nvPr/>
            </p:nvSpPr>
            <p:spPr bwMode="auto">
              <a:xfrm>
                <a:off x="3138488" y="444500"/>
                <a:ext cx="254000" cy="269875"/>
              </a:xfrm>
              <a:custGeom>
                <a:avLst/>
                <a:gdLst/>
                <a:ahLst/>
                <a:cxnLst>
                  <a:cxn ang="0">
                    <a:pos x="25" y="69"/>
                  </a:cxn>
                  <a:cxn ang="0">
                    <a:pos x="37" y="70"/>
                  </a:cxn>
                  <a:cxn ang="0">
                    <a:pos x="47" y="69"/>
                  </a:cxn>
                  <a:cxn ang="0">
                    <a:pos x="49" y="63"/>
                  </a:cxn>
                  <a:cxn ang="0">
                    <a:pos x="45" y="58"/>
                  </a:cxn>
                  <a:cxn ang="0">
                    <a:pos x="42" y="55"/>
                  </a:cxn>
                  <a:cxn ang="0">
                    <a:pos x="46" y="53"/>
                  </a:cxn>
                  <a:cxn ang="0">
                    <a:pos x="47" y="52"/>
                  </a:cxn>
                  <a:cxn ang="0">
                    <a:pos x="47" y="51"/>
                  </a:cxn>
                  <a:cxn ang="0">
                    <a:pos x="49" y="50"/>
                  </a:cxn>
                  <a:cxn ang="0">
                    <a:pos x="49" y="47"/>
                  </a:cxn>
                  <a:cxn ang="0">
                    <a:pos x="54" y="45"/>
                  </a:cxn>
                  <a:cxn ang="0">
                    <a:pos x="63" y="41"/>
                  </a:cxn>
                  <a:cxn ang="0">
                    <a:pos x="67" y="30"/>
                  </a:cxn>
                  <a:cxn ang="0">
                    <a:pos x="64" y="22"/>
                  </a:cxn>
                  <a:cxn ang="0">
                    <a:pos x="62" y="11"/>
                  </a:cxn>
                  <a:cxn ang="0">
                    <a:pos x="46" y="29"/>
                  </a:cxn>
                  <a:cxn ang="0">
                    <a:pos x="41" y="30"/>
                  </a:cxn>
                  <a:cxn ang="0">
                    <a:pos x="44" y="22"/>
                  </a:cxn>
                  <a:cxn ang="0">
                    <a:pos x="50" y="21"/>
                  </a:cxn>
                  <a:cxn ang="0">
                    <a:pos x="48" y="16"/>
                  </a:cxn>
                  <a:cxn ang="0">
                    <a:pos x="53" y="15"/>
                  </a:cxn>
                  <a:cxn ang="0">
                    <a:pos x="57" y="16"/>
                  </a:cxn>
                  <a:cxn ang="0">
                    <a:pos x="51" y="8"/>
                  </a:cxn>
                  <a:cxn ang="0">
                    <a:pos x="46" y="11"/>
                  </a:cxn>
                  <a:cxn ang="0">
                    <a:pos x="45" y="8"/>
                  </a:cxn>
                  <a:cxn ang="0">
                    <a:pos x="44" y="11"/>
                  </a:cxn>
                  <a:cxn ang="0">
                    <a:pos x="38" y="10"/>
                  </a:cxn>
                  <a:cxn ang="0">
                    <a:pos x="35" y="1"/>
                  </a:cxn>
                  <a:cxn ang="0">
                    <a:pos x="32" y="1"/>
                  </a:cxn>
                  <a:cxn ang="0">
                    <a:pos x="29" y="10"/>
                  </a:cxn>
                  <a:cxn ang="0">
                    <a:pos x="24" y="11"/>
                  </a:cxn>
                  <a:cxn ang="0">
                    <a:pos x="22" y="8"/>
                  </a:cxn>
                  <a:cxn ang="0">
                    <a:pos x="22" y="11"/>
                  </a:cxn>
                  <a:cxn ang="0">
                    <a:pos x="17" y="8"/>
                  </a:cxn>
                  <a:cxn ang="0">
                    <a:pos x="11" y="16"/>
                  </a:cxn>
                  <a:cxn ang="0">
                    <a:pos x="15" y="15"/>
                  </a:cxn>
                  <a:cxn ang="0">
                    <a:pos x="20" y="16"/>
                  </a:cxn>
                  <a:cxn ang="0">
                    <a:pos x="18" y="21"/>
                  </a:cxn>
                  <a:cxn ang="0">
                    <a:pos x="24" y="22"/>
                  </a:cxn>
                  <a:cxn ang="0">
                    <a:pos x="25" y="28"/>
                  </a:cxn>
                  <a:cxn ang="0">
                    <a:pos x="23" y="32"/>
                  </a:cxn>
                  <a:cxn ang="0">
                    <a:pos x="12" y="20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3" y="38"/>
                  </a:cxn>
                  <a:cxn ang="0">
                    <a:pos x="11" y="42"/>
                  </a:cxn>
                  <a:cxn ang="0">
                    <a:pos x="19" y="46"/>
                  </a:cxn>
                  <a:cxn ang="0">
                    <a:pos x="19" y="49"/>
                  </a:cxn>
                  <a:cxn ang="0">
                    <a:pos x="20" y="51"/>
                  </a:cxn>
                  <a:cxn ang="0">
                    <a:pos x="20" y="52"/>
                  </a:cxn>
                  <a:cxn ang="0">
                    <a:pos x="21" y="52"/>
                  </a:cxn>
                  <a:cxn ang="0">
                    <a:pos x="26" y="55"/>
                  </a:cxn>
                  <a:cxn ang="0">
                    <a:pos x="21" y="56"/>
                  </a:cxn>
                  <a:cxn ang="0">
                    <a:pos x="18" y="58"/>
                  </a:cxn>
                  <a:cxn ang="0">
                    <a:pos x="19" y="69"/>
                  </a:cxn>
                  <a:cxn ang="0">
                    <a:pos x="45" y="51"/>
                  </a:cxn>
                  <a:cxn ang="0">
                    <a:pos x="44" y="51"/>
                  </a:cxn>
                  <a:cxn ang="0">
                    <a:pos x="37" y="15"/>
                  </a:cxn>
                  <a:cxn ang="0">
                    <a:pos x="34" y="24"/>
                  </a:cxn>
                  <a:cxn ang="0">
                    <a:pos x="29" y="16"/>
                  </a:cxn>
                  <a:cxn ang="0">
                    <a:pos x="20" y="51"/>
                  </a:cxn>
                  <a:cxn ang="0">
                    <a:pos x="23" y="51"/>
                  </a:cxn>
                </a:cxnLst>
                <a:rect l="0" t="0" r="r" b="b"/>
                <a:pathLst>
                  <a:path w="68" h="72">
                    <a:moveTo>
                      <a:pt x="19" y="69"/>
                    </a:moveTo>
                    <a:cubicBezTo>
                      <a:pt x="20" y="68"/>
                      <a:pt x="20" y="67"/>
                      <a:pt x="20" y="67"/>
                    </a:cubicBezTo>
                    <a:cubicBezTo>
                      <a:pt x="20" y="68"/>
                      <a:pt x="20" y="68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1" y="70"/>
                      <a:pt x="22" y="70"/>
                      <a:pt x="23" y="70"/>
                    </a:cubicBezTo>
                    <a:cubicBezTo>
                      <a:pt x="24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69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6" y="71"/>
                      <a:pt x="27" y="71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9" y="71"/>
                      <a:pt x="30" y="71"/>
                      <a:pt x="31" y="70"/>
                    </a:cubicBezTo>
                    <a:cubicBezTo>
                      <a:pt x="31" y="71"/>
                      <a:pt x="32" y="72"/>
                      <a:pt x="33" y="72"/>
                    </a:cubicBezTo>
                    <a:cubicBezTo>
                      <a:pt x="33" y="72"/>
                      <a:pt x="34" y="72"/>
                      <a:pt x="35" y="72"/>
                    </a:cubicBezTo>
                    <a:cubicBezTo>
                      <a:pt x="36" y="72"/>
                      <a:pt x="36" y="71"/>
                      <a:pt x="37" y="70"/>
                    </a:cubicBezTo>
                    <a:cubicBezTo>
                      <a:pt x="38" y="71"/>
                      <a:pt x="38" y="71"/>
                      <a:pt x="39" y="71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0" y="71"/>
                      <a:pt x="41" y="71"/>
                      <a:pt x="42" y="70"/>
                    </a:cubicBezTo>
                    <a:cubicBezTo>
                      <a:pt x="42" y="70"/>
                      <a:pt x="42" y="70"/>
                      <a:pt x="42" y="69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3" y="70"/>
                      <a:pt x="44" y="70"/>
                      <a:pt x="44" y="70"/>
                    </a:cubicBezTo>
                    <a:cubicBezTo>
                      <a:pt x="45" y="70"/>
                      <a:pt x="46" y="70"/>
                      <a:pt x="47" y="69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8"/>
                      <a:pt x="48" y="68"/>
                      <a:pt x="48" y="67"/>
                    </a:cubicBezTo>
                    <a:cubicBezTo>
                      <a:pt x="48" y="67"/>
                      <a:pt x="48" y="68"/>
                      <a:pt x="48" y="69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50" y="68"/>
                      <a:pt x="51" y="67"/>
                      <a:pt x="51" y="66"/>
                    </a:cubicBezTo>
                    <a:cubicBezTo>
                      <a:pt x="51" y="64"/>
                      <a:pt x="51" y="64"/>
                      <a:pt x="49" y="63"/>
                    </a:cubicBezTo>
                    <a:cubicBezTo>
                      <a:pt x="50" y="63"/>
                      <a:pt x="50" y="62"/>
                      <a:pt x="50" y="62"/>
                    </a:cubicBezTo>
                    <a:cubicBezTo>
                      <a:pt x="51" y="61"/>
                      <a:pt x="50" y="59"/>
                      <a:pt x="49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59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7" y="60"/>
                    </a:cubicBezTo>
                    <a:cubicBezTo>
                      <a:pt x="47" y="60"/>
                      <a:pt x="46" y="59"/>
                      <a:pt x="45" y="58"/>
                    </a:cubicBezTo>
                    <a:cubicBezTo>
                      <a:pt x="45" y="58"/>
                      <a:pt x="45" y="58"/>
                      <a:pt x="44" y="58"/>
                    </a:cubicBezTo>
                    <a:cubicBezTo>
                      <a:pt x="45" y="58"/>
                      <a:pt x="46" y="57"/>
                      <a:pt x="46" y="56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3" y="54"/>
                      <a:pt x="43" y="53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6" y="52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2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8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8"/>
                      <a:pt x="49" y="47"/>
                      <a:pt x="49" y="47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6"/>
                    </a:cubicBezTo>
                    <a:cubicBezTo>
                      <a:pt x="50" y="46"/>
                      <a:pt x="50" y="44"/>
                      <a:pt x="49" y="43"/>
                    </a:cubicBezTo>
                    <a:cubicBezTo>
                      <a:pt x="50" y="44"/>
                      <a:pt x="50" y="45"/>
                      <a:pt x="51" y="46"/>
                    </a:cubicBezTo>
                    <a:cubicBezTo>
                      <a:pt x="51" y="47"/>
                      <a:pt x="52" y="47"/>
                      <a:pt x="53" y="47"/>
                    </a:cubicBezTo>
                    <a:cubicBezTo>
                      <a:pt x="54" y="46"/>
                      <a:pt x="53" y="44"/>
                      <a:pt x="53" y="43"/>
                    </a:cubicBezTo>
                    <a:cubicBezTo>
                      <a:pt x="53" y="44"/>
                      <a:pt x="54" y="45"/>
                      <a:pt x="54" y="45"/>
                    </a:cubicBezTo>
                    <a:cubicBezTo>
                      <a:pt x="55" y="46"/>
                      <a:pt x="56" y="46"/>
                      <a:pt x="57" y="46"/>
                    </a:cubicBezTo>
                    <a:cubicBezTo>
                      <a:pt x="58" y="44"/>
                      <a:pt x="57" y="43"/>
                      <a:pt x="56" y="42"/>
                    </a:cubicBezTo>
                    <a:cubicBezTo>
                      <a:pt x="56" y="42"/>
                      <a:pt x="57" y="43"/>
                      <a:pt x="57" y="43"/>
                    </a:cubicBezTo>
                    <a:cubicBezTo>
                      <a:pt x="58" y="44"/>
                      <a:pt x="59" y="44"/>
                      <a:pt x="60" y="44"/>
                    </a:cubicBezTo>
                    <a:cubicBezTo>
                      <a:pt x="60" y="42"/>
                      <a:pt x="59" y="41"/>
                      <a:pt x="59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2"/>
                      <a:pt x="62" y="41"/>
                      <a:pt x="63" y="41"/>
                    </a:cubicBezTo>
                    <a:cubicBezTo>
                      <a:pt x="63" y="40"/>
                      <a:pt x="62" y="39"/>
                      <a:pt x="62" y="39"/>
                    </a:cubicBezTo>
                    <a:cubicBezTo>
                      <a:pt x="62" y="39"/>
                      <a:pt x="64" y="38"/>
                      <a:pt x="65" y="38"/>
                    </a:cubicBezTo>
                    <a:cubicBezTo>
                      <a:pt x="65" y="37"/>
                      <a:pt x="64" y="36"/>
                      <a:pt x="63" y="36"/>
                    </a:cubicBezTo>
                    <a:cubicBezTo>
                      <a:pt x="64" y="36"/>
                      <a:pt x="67" y="35"/>
                      <a:pt x="67" y="34"/>
                    </a:cubicBezTo>
                    <a:cubicBezTo>
                      <a:pt x="66" y="33"/>
                      <a:pt x="65" y="33"/>
                      <a:pt x="64" y="32"/>
                    </a:cubicBezTo>
                    <a:cubicBezTo>
                      <a:pt x="65" y="32"/>
                      <a:pt x="67" y="31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29"/>
                      <a:pt x="65" y="29"/>
                      <a:pt x="64" y="29"/>
                    </a:cubicBezTo>
                    <a:cubicBezTo>
                      <a:pt x="66" y="29"/>
                      <a:pt x="67" y="28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7" y="25"/>
                      <a:pt x="65" y="26"/>
                      <a:pt x="64" y="26"/>
                    </a:cubicBezTo>
                    <a:cubicBezTo>
                      <a:pt x="65" y="25"/>
                      <a:pt x="67" y="24"/>
                      <a:pt x="67" y="22"/>
                    </a:cubicBezTo>
                    <a:cubicBezTo>
                      <a:pt x="67" y="22"/>
                      <a:pt x="67" y="21"/>
                      <a:pt x="67" y="21"/>
                    </a:cubicBezTo>
                    <a:cubicBezTo>
                      <a:pt x="66" y="21"/>
                      <a:pt x="65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0"/>
                      <a:pt x="66" y="19"/>
                      <a:pt x="66" y="17"/>
                    </a:cubicBezTo>
                    <a:cubicBezTo>
                      <a:pt x="66" y="17"/>
                      <a:pt x="66" y="16"/>
                      <a:pt x="66" y="16"/>
                    </a:cubicBezTo>
                    <a:cubicBezTo>
                      <a:pt x="65" y="16"/>
                      <a:pt x="65" y="16"/>
                      <a:pt x="64" y="17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8"/>
                      <a:pt x="63" y="15"/>
                      <a:pt x="63" y="14"/>
                    </a:cubicBezTo>
                    <a:cubicBezTo>
                      <a:pt x="63" y="14"/>
                      <a:pt x="63" y="11"/>
                      <a:pt x="62" y="11"/>
                    </a:cubicBezTo>
                    <a:cubicBezTo>
                      <a:pt x="60" y="14"/>
                      <a:pt x="58" y="17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3" y="23"/>
                      <a:pt x="53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4"/>
                      <a:pt x="51" y="24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6" y="29"/>
                      <a:pt x="47" y="31"/>
                      <a:pt x="46" y="32"/>
                    </a:cubicBezTo>
                    <a:cubicBezTo>
                      <a:pt x="45" y="32"/>
                      <a:pt x="45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1"/>
                      <a:pt x="45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1" y="31"/>
                      <a:pt x="41" y="30"/>
                    </a:cubicBezTo>
                    <a:cubicBezTo>
                      <a:pt x="42" y="30"/>
                      <a:pt x="43" y="29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2" y="29"/>
                      <a:pt x="41" y="29"/>
                    </a:cubicBezTo>
                    <a:cubicBezTo>
                      <a:pt x="41" y="28"/>
                      <a:pt x="41" y="28"/>
                      <a:pt x="40" y="28"/>
                    </a:cubicBezTo>
                    <a:cubicBezTo>
                      <a:pt x="40" y="26"/>
                      <a:pt x="40" y="25"/>
                      <a:pt x="40" y="24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2"/>
                      <a:pt x="43" y="22"/>
                      <a:pt x="44" y="22"/>
                    </a:cubicBezTo>
                    <a:cubicBezTo>
                      <a:pt x="45" y="21"/>
                      <a:pt x="46" y="21"/>
                      <a:pt x="47" y="22"/>
                    </a:cubicBezTo>
                    <a:cubicBezTo>
                      <a:pt x="47" y="22"/>
                      <a:pt x="47" y="23"/>
                      <a:pt x="47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22"/>
                      <a:pt x="49" y="22"/>
                      <a:pt x="49" y="22"/>
                    </a:cubicBezTo>
                    <a:cubicBezTo>
                      <a:pt x="50" y="23"/>
                      <a:pt x="52" y="22"/>
                      <a:pt x="52" y="21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1"/>
                      <a:pt x="51" y="21"/>
                      <a:pt x="50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8" y="19"/>
                      <a:pt x="49" y="20"/>
                      <a:pt x="50" y="21"/>
                    </a:cubicBezTo>
                    <a:cubicBezTo>
                      <a:pt x="51" y="20"/>
                      <a:pt x="51" y="18"/>
                      <a:pt x="50" y="17"/>
                    </a:cubicBezTo>
                    <a:cubicBezTo>
                      <a:pt x="50" y="17"/>
                      <a:pt x="49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8" y="15"/>
                      <a:pt x="49" y="15"/>
                      <a:pt x="50" y="15"/>
                    </a:cubicBezTo>
                    <a:cubicBezTo>
                      <a:pt x="51" y="14"/>
                      <a:pt x="52" y="12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10"/>
                      <a:pt x="53" y="10"/>
                      <a:pt x="54" y="11"/>
                    </a:cubicBezTo>
                    <a:cubicBezTo>
                      <a:pt x="54" y="13"/>
                      <a:pt x="52" y="14"/>
                      <a:pt x="53" y="15"/>
                    </a:cubicBezTo>
                    <a:cubicBezTo>
                      <a:pt x="53" y="15"/>
                      <a:pt x="53" y="16"/>
                      <a:pt x="53" y="16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5" y="18"/>
                      <a:pt x="55" y="17"/>
                      <a:pt x="55" y="17"/>
                    </a:cubicBezTo>
                    <a:cubicBezTo>
                      <a:pt x="56" y="16"/>
                      <a:pt x="55" y="16"/>
                      <a:pt x="55" y="15"/>
                    </a:cubicBezTo>
                    <a:cubicBezTo>
                      <a:pt x="56" y="16"/>
                      <a:pt x="56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8" y="16"/>
                      <a:pt x="58" y="16"/>
                    </a:cubicBezTo>
                    <a:cubicBezTo>
                      <a:pt x="59" y="15"/>
                      <a:pt x="58" y="14"/>
                      <a:pt x="57" y="14"/>
                    </a:cubicBezTo>
                    <a:cubicBezTo>
                      <a:pt x="57" y="14"/>
                      <a:pt x="56" y="14"/>
                      <a:pt x="56" y="14"/>
                    </a:cubicBezTo>
                    <a:cubicBezTo>
                      <a:pt x="56" y="13"/>
                      <a:pt x="58" y="13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5" y="10"/>
                      <a:pt x="54" y="9"/>
                      <a:pt x="52" y="7"/>
                    </a:cubicBezTo>
                    <a:cubicBezTo>
                      <a:pt x="52" y="7"/>
                      <a:pt x="51" y="8"/>
                      <a:pt x="51" y="8"/>
                    </a:cubicBezTo>
                    <a:cubicBezTo>
                      <a:pt x="50" y="8"/>
                      <a:pt x="49" y="8"/>
                      <a:pt x="49" y="9"/>
                    </a:cubicBezTo>
                    <a:cubicBezTo>
                      <a:pt x="48" y="11"/>
                      <a:pt x="50" y="12"/>
                      <a:pt x="49" y="14"/>
                    </a:cubicBezTo>
                    <a:cubicBezTo>
                      <a:pt x="49" y="15"/>
                      <a:pt x="48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4"/>
                      <a:pt x="48" y="13"/>
                      <a:pt x="47" y="12"/>
                    </a:cubicBezTo>
                    <a:cubicBezTo>
                      <a:pt x="47" y="11"/>
                      <a:pt x="46" y="10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9"/>
                    </a:cubicBezTo>
                    <a:cubicBezTo>
                      <a:pt x="45" y="9"/>
                      <a:pt x="45" y="9"/>
                      <a:pt x="46" y="9"/>
                    </a:cubicBezTo>
                    <a:cubicBezTo>
                      <a:pt x="46" y="9"/>
                      <a:pt x="46" y="9"/>
                      <a:pt x="46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9"/>
                      <a:pt x="44" y="9"/>
                    </a:cubicBezTo>
                    <a:cubicBezTo>
                      <a:pt x="44" y="10"/>
                      <a:pt x="44" y="9"/>
                      <a:pt x="44" y="9"/>
                    </a:cubicBezTo>
                    <a:cubicBezTo>
                      <a:pt x="44" y="9"/>
                      <a:pt x="44" y="10"/>
                      <a:pt x="44" y="10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3" y="10"/>
                      <a:pt x="43" y="11"/>
                      <a:pt x="43" y="11"/>
                    </a:cubicBezTo>
                    <a:cubicBezTo>
                      <a:pt x="41" y="11"/>
                      <a:pt x="42" y="13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4"/>
                      <a:pt x="39" y="13"/>
                      <a:pt x="38" y="12"/>
                    </a:cubicBezTo>
                    <a:cubicBezTo>
                      <a:pt x="37" y="12"/>
                      <a:pt x="38" y="11"/>
                      <a:pt x="38" y="10"/>
                    </a:cubicBezTo>
                    <a:cubicBezTo>
                      <a:pt x="39" y="9"/>
                      <a:pt x="40" y="7"/>
                      <a:pt x="39" y="6"/>
                    </a:cubicBezTo>
                    <a:cubicBezTo>
                      <a:pt x="38" y="5"/>
                      <a:pt x="37" y="4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3"/>
                      <a:pt x="34" y="3"/>
                      <a:pt x="35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6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0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32" y="1"/>
                      <a:pt x="32" y="2"/>
                      <a:pt x="32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4"/>
                      <a:pt x="29" y="5"/>
                      <a:pt x="29" y="6"/>
                    </a:cubicBezTo>
                    <a:cubicBezTo>
                      <a:pt x="28" y="7"/>
                      <a:pt x="29" y="9"/>
                      <a:pt x="29" y="10"/>
                    </a:cubicBezTo>
                    <a:cubicBezTo>
                      <a:pt x="30" y="11"/>
                      <a:pt x="30" y="11"/>
                      <a:pt x="30" y="12"/>
                    </a:cubicBezTo>
                    <a:cubicBezTo>
                      <a:pt x="28" y="13"/>
                      <a:pt x="26" y="14"/>
                      <a:pt x="26" y="15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6" y="13"/>
                      <a:pt x="26" y="11"/>
                      <a:pt x="25" y="11"/>
                    </a:cubicBezTo>
                    <a:cubicBezTo>
                      <a:pt x="24" y="11"/>
                      <a:pt x="24" y="10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1"/>
                      <a:pt x="23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3" y="9"/>
                      <a:pt x="24" y="9"/>
                      <a:pt x="24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2" y="10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0" y="11"/>
                      <a:pt x="20" y="12"/>
                    </a:cubicBezTo>
                    <a:cubicBezTo>
                      <a:pt x="20" y="13"/>
                      <a:pt x="20" y="14"/>
                      <a:pt x="21" y="15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8" y="14"/>
                    </a:cubicBezTo>
                    <a:cubicBezTo>
                      <a:pt x="18" y="12"/>
                      <a:pt x="19" y="11"/>
                      <a:pt x="19" y="9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4" y="9"/>
                      <a:pt x="12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1" y="13"/>
                      <a:pt x="12" y="14"/>
                    </a:cubicBezTo>
                    <a:cubicBezTo>
                      <a:pt x="12" y="14"/>
                      <a:pt x="11" y="14"/>
                      <a:pt x="10" y="14"/>
                    </a:cubicBezTo>
                    <a:cubicBezTo>
                      <a:pt x="9" y="14"/>
                      <a:pt x="9" y="15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1" y="16"/>
                      <a:pt x="10" y="16"/>
                      <a:pt x="11" y="15"/>
                    </a:cubicBezTo>
                    <a:cubicBezTo>
                      <a:pt x="11" y="15"/>
                      <a:pt x="12" y="16"/>
                      <a:pt x="13" y="15"/>
                    </a:cubicBezTo>
                    <a:cubicBezTo>
                      <a:pt x="13" y="16"/>
                      <a:pt x="12" y="16"/>
                      <a:pt x="12" y="17"/>
                    </a:cubicBezTo>
                    <a:cubicBezTo>
                      <a:pt x="12" y="17"/>
                      <a:pt x="13" y="18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4" y="17"/>
                      <a:pt x="13" y="17"/>
                      <a:pt x="14" y="16"/>
                    </a:cubicBezTo>
                    <a:cubicBezTo>
                      <a:pt x="14" y="16"/>
                      <a:pt x="15" y="15"/>
                      <a:pt x="15" y="15"/>
                    </a:cubicBezTo>
                    <a:cubicBezTo>
                      <a:pt x="15" y="14"/>
                      <a:pt x="13" y="12"/>
                      <a:pt x="14" y="11"/>
                    </a:cubicBezTo>
                    <a:cubicBezTo>
                      <a:pt x="14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2"/>
                      <a:pt x="16" y="14"/>
                      <a:pt x="18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19" y="16"/>
                      <a:pt x="19" y="16"/>
                    </a:cubicBezTo>
                    <a:cubicBezTo>
                      <a:pt x="19" y="16"/>
                      <a:pt x="18" y="17"/>
                      <a:pt x="17" y="17"/>
                    </a:cubicBezTo>
                    <a:cubicBezTo>
                      <a:pt x="16" y="18"/>
                      <a:pt x="16" y="20"/>
                      <a:pt x="18" y="21"/>
                    </a:cubicBezTo>
                    <a:cubicBezTo>
                      <a:pt x="18" y="20"/>
                      <a:pt x="20" y="19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20"/>
                      <a:pt x="19" y="21"/>
                      <a:pt x="19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1"/>
                      <a:pt x="16" y="21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2"/>
                      <a:pt x="17" y="23"/>
                      <a:pt x="18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3"/>
                      <a:pt x="21" y="23"/>
                    </a:cubicBezTo>
                    <a:cubicBezTo>
                      <a:pt x="21" y="23"/>
                      <a:pt x="21" y="22"/>
                      <a:pt x="21" y="22"/>
                    </a:cubicBezTo>
                    <a:cubicBezTo>
                      <a:pt x="22" y="21"/>
                      <a:pt x="23" y="21"/>
                      <a:pt x="24" y="22"/>
                    </a:cubicBezTo>
                    <a:cubicBezTo>
                      <a:pt x="24" y="22"/>
                      <a:pt x="25" y="22"/>
                      <a:pt x="26" y="22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5"/>
                      <a:pt x="28" y="26"/>
                      <a:pt x="27" y="28"/>
                    </a:cubicBezTo>
                    <a:cubicBezTo>
                      <a:pt x="27" y="28"/>
                      <a:pt x="27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9"/>
                      <a:pt x="25" y="30"/>
                      <a:pt x="26" y="30"/>
                    </a:cubicBezTo>
                    <a:cubicBezTo>
                      <a:pt x="26" y="31"/>
                      <a:pt x="24" y="31"/>
                      <a:pt x="24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2" y="32"/>
                    </a:cubicBezTo>
                    <a:cubicBezTo>
                      <a:pt x="21" y="31"/>
                      <a:pt x="21" y="29"/>
                      <a:pt x="21" y="29"/>
                    </a:cubicBezTo>
                    <a:cubicBezTo>
                      <a:pt x="21" y="28"/>
                      <a:pt x="20" y="28"/>
                      <a:pt x="20" y="27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9" y="17"/>
                      <a:pt x="7" y="14"/>
                      <a:pt x="5" y="11"/>
                    </a:cubicBezTo>
                    <a:cubicBezTo>
                      <a:pt x="4" y="11"/>
                      <a:pt x="4" y="14"/>
                      <a:pt x="4" y="14"/>
                    </a:cubicBezTo>
                    <a:cubicBezTo>
                      <a:pt x="4" y="15"/>
                      <a:pt x="5" y="18"/>
                      <a:pt x="6" y="19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9"/>
                      <a:pt x="3" y="20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2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4"/>
                      <a:pt x="2" y="25"/>
                      <a:pt x="4" y="26"/>
                    </a:cubicBezTo>
                    <a:cubicBezTo>
                      <a:pt x="3" y="26"/>
                      <a:pt x="1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8"/>
                      <a:pt x="2" y="29"/>
                      <a:pt x="3" y="29"/>
                    </a:cubicBezTo>
                    <a:cubicBezTo>
                      <a:pt x="3" y="29"/>
                      <a:pt x="1" y="29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1"/>
                      <a:pt x="3" y="32"/>
                      <a:pt x="4" y="32"/>
                    </a:cubicBezTo>
                    <a:cubicBezTo>
                      <a:pt x="3" y="33"/>
                      <a:pt x="1" y="33"/>
                      <a:pt x="1" y="34"/>
                    </a:cubicBezTo>
                    <a:cubicBezTo>
                      <a:pt x="1" y="35"/>
                      <a:pt x="3" y="36"/>
                      <a:pt x="4" y="36"/>
                    </a:cubicBezTo>
                    <a:cubicBezTo>
                      <a:pt x="4" y="36"/>
                      <a:pt x="3" y="37"/>
                      <a:pt x="3" y="38"/>
                    </a:cubicBezTo>
                    <a:cubicBezTo>
                      <a:pt x="3" y="38"/>
                      <a:pt x="5" y="39"/>
                      <a:pt x="6" y="39"/>
                    </a:cubicBezTo>
                    <a:cubicBezTo>
                      <a:pt x="5" y="39"/>
                      <a:pt x="4" y="40"/>
                      <a:pt x="5" y="41"/>
                    </a:cubicBezTo>
                    <a:cubicBezTo>
                      <a:pt x="5" y="41"/>
                      <a:pt x="6" y="41"/>
                      <a:pt x="8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8" y="41"/>
                      <a:pt x="7" y="42"/>
                      <a:pt x="8" y="44"/>
                    </a:cubicBezTo>
                    <a:cubicBezTo>
                      <a:pt x="9" y="44"/>
                      <a:pt x="10" y="44"/>
                      <a:pt x="11" y="43"/>
                    </a:cubicBezTo>
                    <a:cubicBezTo>
                      <a:pt x="11" y="43"/>
                      <a:pt x="11" y="42"/>
                      <a:pt x="11" y="42"/>
                    </a:cubicBezTo>
                    <a:cubicBezTo>
                      <a:pt x="10" y="43"/>
                      <a:pt x="10" y="44"/>
                      <a:pt x="11" y="46"/>
                    </a:cubicBezTo>
                    <a:cubicBezTo>
                      <a:pt x="12" y="46"/>
                      <a:pt x="13" y="46"/>
                      <a:pt x="13" y="45"/>
                    </a:cubicBezTo>
                    <a:cubicBezTo>
                      <a:pt x="14" y="45"/>
                      <a:pt x="14" y="44"/>
                      <a:pt x="15" y="43"/>
                    </a:cubicBezTo>
                    <a:cubicBezTo>
                      <a:pt x="14" y="44"/>
                      <a:pt x="14" y="46"/>
                      <a:pt x="15" y="47"/>
                    </a:cubicBezTo>
                    <a:cubicBezTo>
                      <a:pt x="16" y="47"/>
                      <a:pt x="16" y="47"/>
                      <a:pt x="17" y="46"/>
                    </a:cubicBezTo>
                    <a:cubicBezTo>
                      <a:pt x="18" y="45"/>
                      <a:pt x="18" y="44"/>
                      <a:pt x="18" y="43"/>
                    </a:cubicBezTo>
                    <a:cubicBezTo>
                      <a:pt x="18" y="44"/>
                      <a:pt x="18" y="46"/>
                      <a:pt x="19" y="46"/>
                    </a:cubicBezTo>
                    <a:cubicBezTo>
                      <a:pt x="19" y="46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8" y="49"/>
                      <a:pt x="18" y="49"/>
                      <a:pt x="19" y="49"/>
                    </a:cubicBezTo>
                    <a:cubicBezTo>
                      <a:pt x="19" y="49"/>
                      <a:pt x="18" y="49"/>
                      <a:pt x="18" y="49"/>
                    </a:cubicBezTo>
                    <a:cubicBezTo>
                      <a:pt x="18" y="50"/>
                      <a:pt x="18" y="50"/>
                      <a:pt x="19" y="50"/>
                    </a:cubicBezTo>
                    <a:cubicBezTo>
                      <a:pt x="19" y="51"/>
                      <a:pt x="19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3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3" y="56"/>
                      <a:pt x="22" y="56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7"/>
                      <a:pt x="22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2" y="59"/>
                      <a:pt x="21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19" y="60"/>
                      <a:pt x="19" y="59"/>
                      <a:pt x="19" y="59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7" y="59"/>
                      <a:pt x="17" y="61"/>
                      <a:pt x="17" y="62"/>
                    </a:cubicBezTo>
                    <a:cubicBezTo>
                      <a:pt x="17" y="62"/>
                      <a:pt x="18" y="63"/>
                      <a:pt x="18" y="63"/>
                    </a:cubicBezTo>
                    <a:cubicBezTo>
                      <a:pt x="17" y="64"/>
                      <a:pt x="17" y="64"/>
                      <a:pt x="17" y="66"/>
                    </a:cubicBezTo>
                    <a:cubicBezTo>
                      <a:pt x="17" y="67"/>
                      <a:pt x="17" y="68"/>
                      <a:pt x="19" y="69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lose/>
                    <a:moveTo>
                      <a:pt x="47" y="51"/>
                    </a:move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lose/>
                    <a:moveTo>
                      <a:pt x="45" y="51"/>
                    </a:move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5" y="51"/>
                      <a:pt x="45" y="51"/>
                    </a:cubicBezTo>
                    <a:close/>
                    <a:moveTo>
                      <a:pt x="33" y="13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4" y="13"/>
                      <a:pt x="35" y="13"/>
                    </a:cubicBezTo>
                    <a:cubicBezTo>
                      <a:pt x="36" y="13"/>
                      <a:pt x="37" y="14"/>
                      <a:pt x="38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7" y="15"/>
                      <a:pt x="37" y="15"/>
                    </a:cubicBezTo>
                    <a:cubicBezTo>
                      <a:pt x="37" y="16"/>
                      <a:pt x="38" y="16"/>
                      <a:pt x="39" y="17"/>
                    </a:cubicBezTo>
                    <a:cubicBezTo>
                      <a:pt x="38" y="17"/>
                      <a:pt x="38" y="16"/>
                      <a:pt x="37" y="16"/>
                    </a:cubicBezTo>
                    <a:cubicBezTo>
                      <a:pt x="37" y="16"/>
                      <a:pt x="37" y="16"/>
                      <a:pt x="37" y="17"/>
                    </a:cubicBezTo>
                    <a:cubicBezTo>
                      <a:pt x="37" y="17"/>
                      <a:pt x="38" y="18"/>
                      <a:pt x="39" y="18"/>
                    </a:cubicBezTo>
                    <a:cubicBezTo>
                      <a:pt x="38" y="19"/>
                      <a:pt x="36" y="18"/>
                      <a:pt x="35" y="19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5" y="21"/>
                      <a:pt x="35" y="22"/>
                      <a:pt x="34" y="24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4"/>
                      <a:pt x="33" y="21"/>
                      <a:pt x="32" y="20"/>
                    </a:cubicBezTo>
                    <a:cubicBezTo>
                      <a:pt x="32" y="20"/>
                      <a:pt x="33" y="19"/>
                      <a:pt x="33" y="19"/>
                    </a:cubicBezTo>
                    <a:cubicBezTo>
                      <a:pt x="31" y="19"/>
                      <a:pt x="30" y="19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0" y="15"/>
                      <a:pt x="31" y="14"/>
                      <a:pt x="33" y="13"/>
                    </a:cubicBezTo>
                    <a:close/>
                    <a:moveTo>
                      <a:pt x="20" y="51"/>
                    </a:move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lose/>
                    <a:moveTo>
                      <a:pt x="23" y="51"/>
                    </a:move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7"/>
              <p:cNvSpPr>
                <a:spLocks/>
              </p:cNvSpPr>
              <p:nvPr/>
            </p:nvSpPr>
            <p:spPr bwMode="auto">
              <a:xfrm>
                <a:off x="3425825" y="811213"/>
                <a:ext cx="23812" cy="1492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"/>
                  </a:cxn>
                  <a:cxn ang="0">
                    <a:pos x="0" y="37"/>
                  </a:cxn>
                  <a:cxn ang="0">
                    <a:pos x="3" y="40"/>
                  </a:cxn>
                  <a:cxn ang="0">
                    <a:pos x="6" y="37"/>
                  </a:cxn>
                  <a:cxn ang="0">
                    <a:pos x="6" y="3"/>
                  </a:cxn>
                  <a:cxn ang="0">
                    <a:pos x="3" y="0"/>
                  </a:cxn>
                </a:cxnLst>
                <a:rect l="0" t="0" r="r" b="b"/>
                <a:pathLst>
                  <a:path w="6" h="40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7"/>
                    </a:cubicBezTo>
                    <a:cubicBezTo>
                      <a:pt x="0" y="38"/>
                      <a:pt x="1" y="40"/>
                      <a:pt x="3" y="40"/>
                    </a:cubicBezTo>
                    <a:cubicBezTo>
                      <a:pt x="5" y="40"/>
                      <a:pt x="6" y="38"/>
                      <a:pt x="6" y="3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8"/>
              <p:cNvSpPr>
                <a:spLocks/>
              </p:cNvSpPr>
              <p:nvPr/>
            </p:nvSpPr>
            <p:spPr bwMode="auto">
              <a:xfrm>
                <a:off x="3378200" y="811213"/>
                <a:ext cx="25400" cy="1492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"/>
                  </a:cxn>
                  <a:cxn ang="0">
                    <a:pos x="0" y="37"/>
                  </a:cxn>
                  <a:cxn ang="0">
                    <a:pos x="4" y="40"/>
                  </a:cxn>
                  <a:cxn ang="0">
                    <a:pos x="7" y="37"/>
                  </a:cxn>
                  <a:cxn ang="0">
                    <a:pos x="7" y="3"/>
                  </a:cxn>
                  <a:cxn ang="0">
                    <a:pos x="4" y="0"/>
                  </a:cxn>
                </a:cxnLst>
                <a:rect l="0" t="0" r="r" b="b"/>
                <a:pathLst>
                  <a:path w="7" h="40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7"/>
                    </a:cubicBezTo>
                    <a:cubicBezTo>
                      <a:pt x="0" y="38"/>
                      <a:pt x="2" y="40"/>
                      <a:pt x="4" y="40"/>
                    </a:cubicBezTo>
                    <a:cubicBezTo>
                      <a:pt x="6" y="40"/>
                      <a:pt x="7" y="38"/>
                      <a:pt x="7" y="3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9"/>
              <p:cNvSpPr>
                <a:spLocks noEditPoints="1"/>
              </p:cNvSpPr>
              <p:nvPr/>
            </p:nvSpPr>
            <p:spPr bwMode="auto">
              <a:xfrm>
                <a:off x="3213100" y="530225"/>
                <a:ext cx="358775" cy="484188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4"/>
                  </a:cxn>
                  <a:cxn ang="0">
                    <a:pos x="50" y="8"/>
                  </a:cxn>
                  <a:cxn ang="0">
                    <a:pos x="49" y="9"/>
                  </a:cxn>
                  <a:cxn ang="0">
                    <a:pos x="48" y="13"/>
                  </a:cxn>
                  <a:cxn ang="0">
                    <a:pos x="48" y="16"/>
                  </a:cxn>
                  <a:cxn ang="0">
                    <a:pos x="46" y="17"/>
                  </a:cxn>
                  <a:cxn ang="0">
                    <a:pos x="45" y="20"/>
                  </a:cxn>
                  <a:cxn ang="0">
                    <a:pos x="42" y="22"/>
                  </a:cxn>
                  <a:cxn ang="0">
                    <a:pos x="40" y="24"/>
                  </a:cxn>
                  <a:cxn ang="0">
                    <a:pos x="39" y="24"/>
                  </a:cxn>
                  <a:cxn ang="0">
                    <a:pos x="40" y="25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8"/>
                  </a:cxn>
                  <a:cxn ang="0">
                    <a:pos x="32" y="28"/>
                  </a:cxn>
                  <a:cxn ang="0">
                    <a:pos x="30" y="32"/>
                  </a:cxn>
                  <a:cxn ang="0">
                    <a:pos x="33" y="40"/>
                  </a:cxn>
                  <a:cxn ang="0">
                    <a:pos x="34" y="43"/>
                  </a:cxn>
                  <a:cxn ang="0">
                    <a:pos x="26" y="52"/>
                  </a:cxn>
                  <a:cxn ang="0">
                    <a:pos x="22" y="51"/>
                  </a:cxn>
                  <a:cxn ang="0">
                    <a:pos x="15" y="53"/>
                  </a:cxn>
                  <a:cxn ang="0">
                    <a:pos x="11" y="53"/>
                  </a:cxn>
                  <a:cxn ang="0">
                    <a:pos x="4" y="51"/>
                  </a:cxn>
                  <a:cxn ang="0">
                    <a:pos x="1" y="52"/>
                  </a:cxn>
                  <a:cxn ang="0">
                    <a:pos x="0" y="79"/>
                  </a:cxn>
                  <a:cxn ang="0">
                    <a:pos x="8" y="129"/>
                  </a:cxn>
                  <a:cxn ang="0">
                    <a:pos x="87" y="129"/>
                  </a:cxn>
                  <a:cxn ang="0">
                    <a:pos x="96" y="120"/>
                  </a:cxn>
                  <a:cxn ang="0">
                    <a:pos x="96" y="90"/>
                  </a:cxn>
                  <a:cxn ang="0">
                    <a:pos x="96" y="34"/>
                  </a:cxn>
                  <a:cxn ang="0">
                    <a:pos x="87" y="0"/>
                  </a:cxn>
                  <a:cxn ang="0">
                    <a:pos x="70" y="116"/>
                  </a:cxn>
                  <a:cxn ang="0">
                    <a:pos x="29" y="120"/>
                  </a:cxn>
                  <a:cxn ang="0">
                    <a:pos x="25" y="70"/>
                  </a:cxn>
                  <a:cxn ang="0">
                    <a:pos x="28" y="66"/>
                  </a:cxn>
                  <a:cxn ang="0">
                    <a:pos x="28" y="58"/>
                  </a:cxn>
                  <a:cxn ang="0">
                    <a:pos x="39" y="57"/>
                  </a:cxn>
                  <a:cxn ang="0">
                    <a:pos x="54" y="54"/>
                  </a:cxn>
                  <a:cxn ang="0">
                    <a:pos x="57" y="58"/>
                  </a:cxn>
                  <a:cxn ang="0">
                    <a:pos x="70" y="62"/>
                  </a:cxn>
                  <a:cxn ang="0">
                    <a:pos x="67" y="66"/>
                  </a:cxn>
                  <a:cxn ang="0">
                    <a:pos x="83" y="38"/>
                  </a:cxn>
                  <a:cxn ang="0">
                    <a:pos x="44" y="32"/>
                  </a:cxn>
                  <a:cxn ang="0">
                    <a:pos x="83" y="38"/>
                  </a:cxn>
                </a:cxnLst>
                <a:rect l="0" t="0" r="r" b="b"/>
                <a:pathLst>
                  <a:path w="96" h="129">
                    <a:moveTo>
                      <a:pt x="87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3"/>
                      <a:pt x="50" y="3"/>
                      <a:pt x="50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50" y="6"/>
                      <a:pt x="50" y="7"/>
                      <a:pt x="50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1"/>
                      <a:pt x="49" y="13"/>
                      <a:pt x="48" y="13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8"/>
                      <a:pt x="45" y="18"/>
                      <a:pt x="45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1"/>
                      <a:pt x="42" y="21"/>
                    </a:cubicBezTo>
                    <a:cubicBezTo>
                      <a:pt x="42" y="21"/>
                      <a:pt x="42" y="21"/>
                      <a:pt x="42" y="22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39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7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3" y="34"/>
                      <a:pt x="34" y="38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42"/>
                      <a:pt x="34" y="43"/>
                      <a:pt x="34" y="43"/>
                    </a:cubicBezTo>
                    <a:cubicBezTo>
                      <a:pt x="34" y="46"/>
                      <a:pt x="33" y="48"/>
                      <a:pt x="30" y="50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52"/>
                      <a:pt x="23" y="51"/>
                      <a:pt x="22" y="51"/>
                    </a:cubicBezTo>
                    <a:cubicBezTo>
                      <a:pt x="21" y="52"/>
                      <a:pt x="19" y="52"/>
                      <a:pt x="17" y="52"/>
                    </a:cubicBezTo>
                    <a:cubicBezTo>
                      <a:pt x="17" y="52"/>
                      <a:pt x="16" y="53"/>
                      <a:pt x="15" y="53"/>
                    </a:cubicBezTo>
                    <a:cubicBezTo>
                      <a:pt x="15" y="53"/>
                      <a:pt x="14" y="53"/>
                      <a:pt x="13" y="53"/>
                    </a:cubicBezTo>
                    <a:cubicBezTo>
                      <a:pt x="13" y="53"/>
                      <a:pt x="12" y="53"/>
                      <a:pt x="11" y="53"/>
                    </a:cubicBezTo>
                    <a:cubicBezTo>
                      <a:pt x="11" y="53"/>
                      <a:pt x="10" y="52"/>
                      <a:pt x="9" y="52"/>
                    </a:cubicBezTo>
                    <a:cubicBezTo>
                      <a:pt x="8" y="52"/>
                      <a:pt x="6" y="52"/>
                      <a:pt x="4" y="51"/>
                    </a:cubicBezTo>
                    <a:cubicBezTo>
                      <a:pt x="3" y="51"/>
                      <a:pt x="2" y="51"/>
                      <a:pt x="1" y="5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5"/>
                      <a:pt x="4" y="129"/>
                      <a:pt x="8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87" y="129"/>
                      <a:pt x="87" y="129"/>
                      <a:pt x="87" y="129"/>
                    </a:cubicBezTo>
                    <a:cubicBezTo>
                      <a:pt x="89" y="129"/>
                      <a:pt x="91" y="128"/>
                      <a:pt x="93" y="126"/>
                    </a:cubicBezTo>
                    <a:cubicBezTo>
                      <a:pt x="95" y="125"/>
                      <a:pt x="96" y="122"/>
                      <a:pt x="96" y="120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4"/>
                      <a:pt x="92" y="0"/>
                      <a:pt x="87" y="0"/>
                    </a:cubicBezTo>
                    <a:close/>
                    <a:moveTo>
                      <a:pt x="70" y="70"/>
                    </a:moveTo>
                    <a:cubicBezTo>
                      <a:pt x="70" y="70"/>
                      <a:pt x="70" y="70"/>
                      <a:pt x="70" y="116"/>
                    </a:cubicBezTo>
                    <a:cubicBezTo>
                      <a:pt x="70" y="118"/>
                      <a:pt x="69" y="120"/>
                      <a:pt x="67" y="120"/>
                    </a:cubicBezTo>
                    <a:cubicBezTo>
                      <a:pt x="67" y="120"/>
                      <a:pt x="67" y="120"/>
                      <a:pt x="29" y="120"/>
                    </a:cubicBezTo>
                    <a:cubicBezTo>
                      <a:pt x="27" y="120"/>
                      <a:pt x="25" y="118"/>
                      <a:pt x="25" y="116"/>
                    </a:cubicBezTo>
                    <a:cubicBezTo>
                      <a:pt x="25" y="116"/>
                      <a:pt x="25" y="116"/>
                      <a:pt x="25" y="70"/>
                    </a:cubicBezTo>
                    <a:cubicBezTo>
                      <a:pt x="25" y="68"/>
                      <a:pt x="27" y="66"/>
                      <a:pt x="29" y="66"/>
                    </a:cubicBezTo>
                    <a:cubicBezTo>
                      <a:pt x="29" y="66"/>
                      <a:pt x="28" y="66"/>
                      <a:pt x="28" y="66"/>
                    </a:cubicBezTo>
                    <a:cubicBezTo>
                      <a:pt x="26" y="66"/>
                      <a:pt x="25" y="64"/>
                      <a:pt x="25" y="62"/>
                    </a:cubicBezTo>
                    <a:cubicBezTo>
                      <a:pt x="25" y="60"/>
                      <a:pt x="26" y="58"/>
                      <a:pt x="28" y="58"/>
                    </a:cubicBezTo>
                    <a:cubicBezTo>
                      <a:pt x="28" y="58"/>
                      <a:pt x="28" y="58"/>
                      <a:pt x="39" y="58"/>
                    </a:cubicBezTo>
                    <a:cubicBezTo>
                      <a:pt x="39" y="58"/>
                      <a:pt x="39" y="58"/>
                      <a:pt x="39" y="57"/>
                    </a:cubicBezTo>
                    <a:cubicBezTo>
                      <a:pt x="39" y="56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54" y="54"/>
                    </a:cubicBezTo>
                    <a:cubicBezTo>
                      <a:pt x="55" y="54"/>
                      <a:pt x="57" y="56"/>
                      <a:pt x="57" y="57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67" y="58"/>
                    </a:cubicBezTo>
                    <a:cubicBezTo>
                      <a:pt x="69" y="58"/>
                      <a:pt x="70" y="60"/>
                      <a:pt x="70" y="62"/>
                    </a:cubicBezTo>
                    <a:cubicBezTo>
                      <a:pt x="70" y="64"/>
                      <a:pt x="69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9" y="66"/>
                      <a:pt x="70" y="68"/>
                      <a:pt x="70" y="70"/>
                    </a:cubicBezTo>
                    <a:close/>
                    <a:moveTo>
                      <a:pt x="83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83" y="32"/>
                      <a:pt x="83" y="32"/>
                      <a:pt x="83" y="32"/>
                    </a:cubicBezTo>
                    <a:lnTo>
                      <a:pt x="83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10"/>
              <p:cNvSpPr>
                <a:spLocks/>
              </p:cNvSpPr>
              <p:nvPr/>
            </p:nvSpPr>
            <p:spPr bwMode="auto">
              <a:xfrm>
                <a:off x="3332163" y="811213"/>
                <a:ext cx="26987" cy="1492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"/>
                  </a:cxn>
                  <a:cxn ang="0">
                    <a:pos x="0" y="37"/>
                  </a:cxn>
                  <a:cxn ang="0">
                    <a:pos x="3" y="40"/>
                  </a:cxn>
                  <a:cxn ang="0">
                    <a:pos x="7" y="37"/>
                  </a:cxn>
                  <a:cxn ang="0">
                    <a:pos x="7" y="3"/>
                  </a:cxn>
                  <a:cxn ang="0">
                    <a:pos x="3" y="0"/>
                  </a:cxn>
                </a:cxnLst>
                <a:rect l="0" t="0" r="r" b="b"/>
                <a:pathLst>
                  <a:path w="7" h="40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7"/>
                    </a:cubicBezTo>
                    <a:cubicBezTo>
                      <a:pt x="0" y="38"/>
                      <a:pt x="2" y="40"/>
                      <a:pt x="3" y="40"/>
                    </a:cubicBezTo>
                    <a:cubicBezTo>
                      <a:pt x="5" y="40"/>
                      <a:pt x="7" y="38"/>
                      <a:pt x="7" y="3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4" name="Прямоугольник 3"/>
          <p:cNvSpPr/>
          <p:nvPr/>
        </p:nvSpPr>
        <p:spPr>
          <a:xfrm>
            <a:off x="6136685" y="4421447"/>
            <a:ext cx="1106393" cy="27186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400"/>
              </a:lnSpc>
            </a:pPr>
            <a:r>
              <a:rPr lang="ru-RU" sz="2000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лицензии</a:t>
            </a:r>
          </a:p>
        </p:txBody>
      </p:sp>
      <p:sp>
        <p:nvSpPr>
          <p:cNvPr id="179" name="Прямоугольник 178"/>
          <p:cNvSpPr/>
          <p:nvPr/>
        </p:nvSpPr>
        <p:spPr>
          <a:xfrm>
            <a:off x="7346555" y="3882158"/>
            <a:ext cx="1298646" cy="271867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r">
              <a:lnSpc>
                <a:spcPts val="1400"/>
              </a:lnSpc>
            </a:pPr>
            <a:r>
              <a:rPr lang="ru-RU" sz="32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11 000</a:t>
            </a:r>
            <a:endParaRPr lang="ru-RU" sz="3200" b="1" dirty="0">
              <a:solidFill>
                <a:schemeClr val="accent6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196" name="Группа 5"/>
          <p:cNvGrpSpPr/>
          <p:nvPr/>
        </p:nvGrpSpPr>
        <p:grpSpPr>
          <a:xfrm>
            <a:off x="6742766" y="2320234"/>
            <a:ext cx="407074" cy="402459"/>
            <a:chOff x="4643176" y="718257"/>
            <a:chExt cx="228511" cy="228511"/>
          </a:xfrm>
        </p:grpSpPr>
        <p:sp>
          <p:nvSpPr>
            <p:cNvPr id="197" name="Овал 196"/>
            <p:cNvSpPr/>
            <p:nvPr/>
          </p:nvSpPr>
          <p:spPr>
            <a:xfrm>
              <a:off x="4643176" y="718257"/>
              <a:ext cx="228511" cy="228511"/>
            </a:xfrm>
            <a:prstGeom prst="ellipse">
              <a:avLst/>
            </a:prstGeom>
            <a:solidFill>
              <a:srgbClr val="4B78C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98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694502" y="783205"/>
              <a:ext cx="133832" cy="996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cxnSp>
        <p:nvCxnSpPr>
          <p:cNvPr id="199" name="Прямая соединительная линия 198"/>
          <p:cNvCxnSpPr/>
          <p:nvPr/>
        </p:nvCxnSpPr>
        <p:spPr>
          <a:xfrm>
            <a:off x="5374074" y="1143504"/>
            <a:ext cx="1512000" cy="0"/>
          </a:xfrm>
          <a:prstGeom prst="line">
            <a:avLst/>
          </a:prstGeom>
          <a:ln w="12700">
            <a:solidFill>
              <a:srgbClr val="CFDFD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Группа 191"/>
          <p:cNvGrpSpPr/>
          <p:nvPr/>
        </p:nvGrpSpPr>
        <p:grpSpPr>
          <a:xfrm>
            <a:off x="5203806" y="960099"/>
            <a:ext cx="351505" cy="351505"/>
            <a:chOff x="7986330" y="3885527"/>
            <a:chExt cx="557433" cy="557433"/>
          </a:xfrm>
        </p:grpSpPr>
        <p:sp>
          <p:nvSpPr>
            <p:cNvPr id="193" name="Овал 192"/>
            <p:cNvSpPr/>
            <p:nvPr/>
          </p:nvSpPr>
          <p:spPr>
            <a:xfrm>
              <a:off x="7986330" y="3885527"/>
              <a:ext cx="557433" cy="557433"/>
            </a:xfrm>
            <a:prstGeom prst="ellipse">
              <a:avLst/>
            </a:prstGeom>
            <a:solidFill>
              <a:srgbClr val="8FB7B6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Freeform 5"/>
            <p:cNvSpPr>
              <a:spLocks noEditPoints="1"/>
            </p:cNvSpPr>
            <p:nvPr/>
          </p:nvSpPr>
          <p:spPr bwMode="auto">
            <a:xfrm>
              <a:off x="8142877" y="4019942"/>
              <a:ext cx="253364" cy="325268"/>
            </a:xfrm>
            <a:custGeom>
              <a:avLst/>
              <a:gdLst/>
              <a:ahLst/>
              <a:cxnLst>
                <a:cxn ang="0">
                  <a:pos x="530" y="672"/>
                </a:cxn>
                <a:cxn ang="0">
                  <a:pos x="512" y="624"/>
                </a:cxn>
                <a:cxn ang="0">
                  <a:pos x="499" y="559"/>
                </a:cxn>
                <a:cxn ang="0">
                  <a:pos x="499" y="172"/>
                </a:cxn>
                <a:cxn ang="0">
                  <a:pos x="512" y="104"/>
                </a:cxn>
                <a:cxn ang="0">
                  <a:pos x="530" y="56"/>
                </a:cxn>
                <a:cxn ang="0">
                  <a:pos x="567" y="28"/>
                </a:cxn>
                <a:cxn ang="0">
                  <a:pos x="285" y="0"/>
                </a:cxn>
                <a:cxn ang="0">
                  <a:pos x="29" y="0"/>
                </a:cxn>
                <a:cxn ang="0">
                  <a:pos x="29" y="56"/>
                </a:cxn>
                <a:cxn ang="0">
                  <a:pos x="29" y="76"/>
                </a:cxn>
                <a:cxn ang="0">
                  <a:pos x="62" y="104"/>
                </a:cxn>
                <a:cxn ang="0">
                  <a:pos x="174" y="365"/>
                </a:cxn>
                <a:cxn ang="0">
                  <a:pos x="62" y="624"/>
                </a:cxn>
                <a:cxn ang="0">
                  <a:pos x="29" y="652"/>
                </a:cxn>
                <a:cxn ang="0">
                  <a:pos x="29" y="672"/>
                </a:cxn>
                <a:cxn ang="0">
                  <a:pos x="29" y="728"/>
                </a:cxn>
                <a:cxn ang="0">
                  <a:pos x="285" y="728"/>
                </a:cxn>
                <a:cxn ang="0">
                  <a:pos x="567" y="700"/>
                </a:cxn>
                <a:cxn ang="0">
                  <a:pos x="463" y="624"/>
                </a:cxn>
                <a:cxn ang="0">
                  <a:pos x="413" y="608"/>
                </a:cxn>
                <a:cxn ang="0">
                  <a:pos x="300" y="416"/>
                </a:cxn>
                <a:cxn ang="0">
                  <a:pos x="368" y="236"/>
                </a:cxn>
                <a:cxn ang="0">
                  <a:pos x="285" y="235"/>
                </a:cxn>
                <a:cxn ang="0">
                  <a:pos x="282" y="235"/>
                </a:cxn>
                <a:cxn ang="0">
                  <a:pos x="199" y="236"/>
                </a:cxn>
                <a:cxn ang="0">
                  <a:pos x="267" y="416"/>
                </a:cxn>
                <a:cxn ang="0">
                  <a:pos x="153" y="608"/>
                </a:cxn>
                <a:cxn ang="0">
                  <a:pos x="103" y="624"/>
                </a:cxn>
                <a:cxn ang="0">
                  <a:pos x="207" y="390"/>
                </a:cxn>
                <a:cxn ang="0">
                  <a:pos x="213" y="382"/>
                </a:cxn>
                <a:cxn ang="0">
                  <a:pos x="219" y="365"/>
                </a:cxn>
                <a:cxn ang="0">
                  <a:pos x="213" y="349"/>
                </a:cxn>
                <a:cxn ang="0">
                  <a:pos x="207" y="341"/>
                </a:cxn>
                <a:cxn ang="0">
                  <a:pos x="103" y="104"/>
                </a:cxn>
                <a:cxn ang="0">
                  <a:pos x="285" y="104"/>
                </a:cxn>
                <a:cxn ang="0">
                  <a:pos x="459" y="162"/>
                </a:cxn>
                <a:cxn ang="0">
                  <a:pos x="359" y="342"/>
                </a:cxn>
                <a:cxn ang="0">
                  <a:pos x="353" y="350"/>
                </a:cxn>
                <a:cxn ang="0">
                  <a:pos x="353" y="381"/>
                </a:cxn>
                <a:cxn ang="0">
                  <a:pos x="359" y="389"/>
                </a:cxn>
                <a:cxn ang="0">
                  <a:pos x="459" y="569"/>
                </a:cxn>
              </a:cxnLst>
              <a:rect l="0" t="0" r="r" b="b"/>
              <a:pathLst>
                <a:path w="567" h="728">
                  <a:moveTo>
                    <a:pt x="538" y="672"/>
                  </a:moveTo>
                  <a:cubicBezTo>
                    <a:pt x="530" y="672"/>
                    <a:pt x="530" y="672"/>
                    <a:pt x="530" y="672"/>
                  </a:cubicBezTo>
                  <a:cubicBezTo>
                    <a:pt x="535" y="667"/>
                    <a:pt x="538" y="660"/>
                    <a:pt x="538" y="652"/>
                  </a:cubicBezTo>
                  <a:cubicBezTo>
                    <a:pt x="538" y="637"/>
                    <a:pt x="526" y="624"/>
                    <a:pt x="512" y="624"/>
                  </a:cubicBezTo>
                  <a:cubicBezTo>
                    <a:pt x="505" y="624"/>
                    <a:pt x="505" y="624"/>
                    <a:pt x="505" y="624"/>
                  </a:cubicBezTo>
                  <a:cubicBezTo>
                    <a:pt x="505" y="608"/>
                    <a:pt x="504" y="580"/>
                    <a:pt x="499" y="559"/>
                  </a:cubicBezTo>
                  <a:cubicBezTo>
                    <a:pt x="491" y="529"/>
                    <a:pt x="419" y="405"/>
                    <a:pt x="392" y="365"/>
                  </a:cubicBezTo>
                  <a:cubicBezTo>
                    <a:pt x="419" y="325"/>
                    <a:pt x="491" y="202"/>
                    <a:pt x="499" y="172"/>
                  </a:cubicBezTo>
                  <a:cubicBezTo>
                    <a:pt x="505" y="149"/>
                    <a:pt x="505" y="120"/>
                    <a:pt x="505" y="104"/>
                  </a:cubicBezTo>
                  <a:cubicBezTo>
                    <a:pt x="512" y="104"/>
                    <a:pt x="512" y="104"/>
                    <a:pt x="512" y="104"/>
                  </a:cubicBezTo>
                  <a:cubicBezTo>
                    <a:pt x="526" y="104"/>
                    <a:pt x="538" y="91"/>
                    <a:pt x="538" y="76"/>
                  </a:cubicBezTo>
                  <a:cubicBezTo>
                    <a:pt x="538" y="68"/>
                    <a:pt x="535" y="61"/>
                    <a:pt x="530" y="56"/>
                  </a:cubicBezTo>
                  <a:cubicBezTo>
                    <a:pt x="538" y="56"/>
                    <a:pt x="538" y="56"/>
                    <a:pt x="538" y="56"/>
                  </a:cubicBezTo>
                  <a:cubicBezTo>
                    <a:pt x="554" y="56"/>
                    <a:pt x="567" y="43"/>
                    <a:pt x="567" y="28"/>
                  </a:cubicBezTo>
                  <a:cubicBezTo>
                    <a:pt x="567" y="13"/>
                    <a:pt x="554" y="0"/>
                    <a:pt x="538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6"/>
                    <a:pt x="29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2" y="61"/>
                    <a:pt x="29" y="68"/>
                    <a:pt x="29" y="76"/>
                  </a:cubicBezTo>
                  <a:cubicBezTo>
                    <a:pt x="29" y="91"/>
                    <a:pt x="41" y="104"/>
                    <a:pt x="55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20"/>
                    <a:pt x="62" y="149"/>
                    <a:pt x="68" y="172"/>
                  </a:cubicBezTo>
                  <a:cubicBezTo>
                    <a:pt x="76" y="202"/>
                    <a:pt x="147" y="325"/>
                    <a:pt x="174" y="365"/>
                  </a:cubicBezTo>
                  <a:cubicBezTo>
                    <a:pt x="147" y="405"/>
                    <a:pt x="76" y="529"/>
                    <a:pt x="68" y="559"/>
                  </a:cubicBezTo>
                  <a:cubicBezTo>
                    <a:pt x="62" y="580"/>
                    <a:pt x="62" y="608"/>
                    <a:pt x="62" y="624"/>
                  </a:cubicBezTo>
                  <a:cubicBezTo>
                    <a:pt x="55" y="624"/>
                    <a:pt x="55" y="624"/>
                    <a:pt x="55" y="624"/>
                  </a:cubicBezTo>
                  <a:cubicBezTo>
                    <a:pt x="41" y="624"/>
                    <a:pt x="29" y="637"/>
                    <a:pt x="29" y="652"/>
                  </a:cubicBezTo>
                  <a:cubicBezTo>
                    <a:pt x="29" y="660"/>
                    <a:pt x="32" y="667"/>
                    <a:pt x="37" y="672"/>
                  </a:cubicBezTo>
                  <a:cubicBezTo>
                    <a:pt x="29" y="672"/>
                    <a:pt x="29" y="672"/>
                    <a:pt x="29" y="672"/>
                  </a:cubicBezTo>
                  <a:cubicBezTo>
                    <a:pt x="13" y="672"/>
                    <a:pt x="0" y="685"/>
                    <a:pt x="0" y="700"/>
                  </a:cubicBezTo>
                  <a:cubicBezTo>
                    <a:pt x="0" y="715"/>
                    <a:pt x="13" y="728"/>
                    <a:pt x="29" y="728"/>
                  </a:cubicBezTo>
                  <a:cubicBezTo>
                    <a:pt x="285" y="728"/>
                    <a:pt x="285" y="728"/>
                    <a:pt x="285" y="728"/>
                  </a:cubicBezTo>
                  <a:cubicBezTo>
                    <a:pt x="285" y="728"/>
                    <a:pt x="285" y="728"/>
                    <a:pt x="285" y="728"/>
                  </a:cubicBezTo>
                  <a:cubicBezTo>
                    <a:pt x="538" y="728"/>
                    <a:pt x="538" y="728"/>
                    <a:pt x="538" y="728"/>
                  </a:cubicBezTo>
                  <a:cubicBezTo>
                    <a:pt x="554" y="728"/>
                    <a:pt x="567" y="715"/>
                    <a:pt x="567" y="700"/>
                  </a:cubicBezTo>
                  <a:cubicBezTo>
                    <a:pt x="567" y="685"/>
                    <a:pt x="554" y="672"/>
                    <a:pt x="538" y="672"/>
                  </a:cubicBezTo>
                  <a:close/>
                  <a:moveTo>
                    <a:pt x="463" y="624"/>
                  </a:moveTo>
                  <a:cubicBezTo>
                    <a:pt x="418" y="624"/>
                    <a:pt x="418" y="624"/>
                    <a:pt x="418" y="624"/>
                  </a:cubicBezTo>
                  <a:cubicBezTo>
                    <a:pt x="417" y="619"/>
                    <a:pt x="415" y="613"/>
                    <a:pt x="413" y="608"/>
                  </a:cubicBezTo>
                  <a:cubicBezTo>
                    <a:pt x="403" y="580"/>
                    <a:pt x="328" y="470"/>
                    <a:pt x="306" y="438"/>
                  </a:cubicBezTo>
                  <a:cubicBezTo>
                    <a:pt x="302" y="432"/>
                    <a:pt x="299" y="428"/>
                    <a:pt x="300" y="416"/>
                  </a:cubicBezTo>
                  <a:cubicBezTo>
                    <a:pt x="300" y="389"/>
                    <a:pt x="301" y="330"/>
                    <a:pt x="301" y="321"/>
                  </a:cubicBezTo>
                  <a:cubicBezTo>
                    <a:pt x="301" y="311"/>
                    <a:pt x="368" y="236"/>
                    <a:pt x="368" y="236"/>
                  </a:cubicBezTo>
                  <a:cubicBezTo>
                    <a:pt x="285" y="235"/>
                    <a:pt x="285" y="235"/>
                    <a:pt x="285" y="235"/>
                  </a:cubicBezTo>
                  <a:cubicBezTo>
                    <a:pt x="285" y="235"/>
                    <a:pt x="285" y="235"/>
                    <a:pt x="285" y="235"/>
                  </a:cubicBezTo>
                  <a:cubicBezTo>
                    <a:pt x="283" y="235"/>
                    <a:pt x="283" y="235"/>
                    <a:pt x="283" y="235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199" y="236"/>
                    <a:pt x="199" y="236"/>
                    <a:pt x="199" y="236"/>
                  </a:cubicBezTo>
                  <a:cubicBezTo>
                    <a:pt x="199" y="236"/>
                    <a:pt x="265" y="311"/>
                    <a:pt x="265" y="321"/>
                  </a:cubicBezTo>
                  <a:cubicBezTo>
                    <a:pt x="265" y="330"/>
                    <a:pt x="266" y="389"/>
                    <a:pt x="267" y="416"/>
                  </a:cubicBezTo>
                  <a:cubicBezTo>
                    <a:pt x="268" y="428"/>
                    <a:pt x="265" y="432"/>
                    <a:pt x="261" y="438"/>
                  </a:cubicBezTo>
                  <a:cubicBezTo>
                    <a:pt x="239" y="470"/>
                    <a:pt x="164" y="580"/>
                    <a:pt x="153" y="608"/>
                  </a:cubicBezTo>
                  <a:cubicBezTo>
                    <a:pt x="151" y="613"/>
                    <a:pt x="150" y="619"/>
                    <a:pt x="149" y="624"/>
                  </a:cubicBezTo>
                  <a:cubicBezTo>
                    <a:pt x="103" y="624"/>
                    <a:pt x="103" y="624"/>
                    <a:pt x="103" y="624"/>
                  </a:cubicBezTo>
                  <a:cubicBezTo>
                    <a:pt x="103" y="609"/>
                    <a:pt x="104" y="585"/>
                    <a:pt x="108" y="569"/>
                  </a:cubicBezTo>
                  <a:cubicBezTo>
                    <a:pt x="114" y="546"/>
                    <a:pt x="181" y="430"/>
                    <a:pt x="207" y="390"/>
                  </a:cubicBezTo>
                  <a:cubicBezTo>
                    <a:pt x="207" y="390"/>
                    <a:pt x="208" y="390"/>
                    <a:pt x="208" y="389"/>
                  </a:cubicBezTo>
                  <a:cubicBezTo>
                    <a:pt x="210" y="387"/>
                    <a:pt x="212" y="384"/>
                    <a:pt x="213" y="382"/>
                  </a:cubicBezTo>
                  <a:cubicBezTo>
                    <a:pt x="213" y="381"/>
                    <a:pt x="214" y="381"/>
                    <a:pt x="214" y="381"/>
                  </a:cubicBezTo>
                  <a:cubicBezTo>
                    <a:pt x="218" y="376"/>
                    <a:pt x="219" y="371"/>
                    <a:pt x="219" y="365"/>
                  </a:cubicBezTo>
                  <a:cubicBezTo>
                    <a:pt x="219" y="360"/>
                    <a:pt x="218" y="354"/>
                    <a:pt x="214" y="350"/>
                  </a:cubicBezTo>
                  <a:cubicBezTo>
                    <a:pt x="214" y="350"/>
                    <a:pt x="213" y="349"/>
                    <a:pt x="213" y="349"/>
                  </a:cubicBezTo>
                  <a:cubicBezTo>
                    <a:pt x="212" y="347"/>
                    <a:pt x="210" y="344"/>
                    <a:pt x="208" y="342"/>
                  </a:cubicBezTo>
                  <a:cubicBezTo>
                    <a:pt x="208" y="341"/>
                    <a:pt x="207" y="341"/>
                    <a:pt x="207" y="341"/>
                  </a:cubicBezTo>
                  <a:cubicBezTo>
                    <a:pt x="181" y="302"/>
                    <a:pt x="114" y="185"/>
                    <a:pt x="108" y="162"/>
                  </a:cubicBezTo>
                  <a:cubicBezTo>
                    <a:pt x="103" y="143"/>
                    <a:pt x="103" y="118"/>
                    <a:pt x="103" y="104"/>
                  </a:cubicBezTo>
                  <a:cubicBezTo>
                    <a:pt x="282" y="104"/>
                    <a:pt x="282" y="104"/>
                    <a:pt x="282" y="104"/>
                  </a:cubicBezTo>
                  <a:cubicBezTo>
                    <a:pt x="285" y="104"/>
                    <a:pt x="285" y="104"/>
                    <a:pt x="285" y="104"/>
                  </a:cubicBezTo>
                  <a:cubicBezTo>
                    <a:pt x="463" y="104"/>
                    <a:pt x="463" y="104"/>
                    <a:pt x="463" y="104"/>
                  </a:cubicBezTo>
                  <a:cubicBezTo>
                    <a:pt x="464" y="118"/>
                    <a:pt x="463" y="143"/>
                    <a:pt x="459" y="162"/>
                  </a:cubicBezTo>
                  <a:cubicBezTo>
                    <a:pt x="452" y="185"/>
                    <a:pt x="386" y="302"/>
                    <a:pt x="360" y="341"/>
                  </a:cubicBezTo>
                  <a:cubicBezTo>
                    <a:pt x="359" y="341"/>
                    <a:pt x="359" y="341"/>
                    <a:pt x="359" y="342"/>
                  </a:cubicBezTo>
                  <a:cubicBezTo>
                    <a:pt x="357" y="344"/>
                    <a:pt x="355" y="347"/>
                    <a:pt x="354" y="349"/>
                  </a:cubicBezTo>
                  <a:cubicBezTo>
                    <a:pt x="353" y="349"/>
                    <a:pt x="353" y="350"/>
                    <a:pt x="353" y="350"/>
                  </a:cubicBezTo>
                  <a:cubicBezTo>
                    <a:pt x="349" y="354"/>
                    <a:pt x="347" y="360"/>
                    <a:pt x="348" y="365"/>
                  </a:cubicBezTo>
                  <a:cubicBezTo>
                    <a:pt x="347" y="371"/>
                    <a:pt x="349" y="376"/>
                    <a:pt x="353" y="381"/>
                  </a:cubicBezTo>
                  <a:cubicBezTo>
                    <a:pt x="353" y="381"/>
                    <a:pt x="353" y="381"/>
                    <a:pt x="354" y="382"/>
                  </a:cubicBezTo>
                  <a:cubicBezTo>
                    <a:pt x="355" y="384"/>
                    <a:pt x="357" y="387"/>
                    <a:pt x="359" y="389"/>
                  </a:cubicBezTo>
                  <a:cubicBezTo>
                    <a:pt x="359" y="390"/>
                    <a:pt x="359" y="390"/>
                    <a:pt x="360" y="390"/>
                  </a:cubicBezTo>
                  <a:cubicBezTo>
                    <a:pt x="386" y="430"/>
                    <a:pt x="452" y="546"/>
                    <a:pt x="459" y="569"/>
                  </a:cubicBezTo>
                  <a:cubicBezTo>
                    <a:pt x="463" y="585"/>
                    <a:pt x="464" y="609"/>
                    <a:pt x="463" y="6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5" name="Прямоугольник 4"/>
          <p:cNvSpPr/>
          <p:nvPr/>
        </p:nvSpPr>
        <p:spPr>
          <a:xfrm>
            <a:off x="5640917" y="889835"/>
            <a:ext cx="1141659" cy="2846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500"/>
              </a:lnSpc>
            </a:pPr>
            <a:r>
              <a:rPr lang="ru-RU" b="1" dirty="0">
                <a:solidFill>
                  <a:srgbClr val="8FB7B6"/>
                </a:solidFill>
                <a:latin typeface="Arial Narrow" pitchFamily="34" charset="0"/>
                <a:cs typeface="Arial" panose="020B0604020202020204" pitchFamily="34" charset="0"/>
              </a:rPr>
              <a:t>п</a:t>
            </a:r>
            <a:r>
              <a:rPr lang="ru-RU" b="1" dirty="0" smtClean="0">
                <a:solidFill>
                  <a:srgbClr val="8FB7B6"/>
                </a:solidFill>
                <a:latin typeface="Arial Narrow" pitchFamily="34" charset="0"/>
                <a:cs typeface="Arial" panose="020B0604020202020204" pitchFamily="34" charset="0"/>
              </a:rPr>
              <a:t>лан</a:t>
            </a: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2400" b="1" dirty="0" smtClean="0">
                <a:solidFill>
                  <a:srgbClr val="8FB7B6"/>
                </a:solidFill>
                <a:latin typeface="Arial Narrow" pitchFamily="34" charset="0"/>
                <a:cs typeface="Arial" panose="020B0604020202020204" pitchFamily="34" charset="0"/>
              </a:rPr>
              <a:t>2018</a:t>
            </a:r>
            <a:endParaRPr lang="ru-RU" sz="2400" b="1" dirty="0">
              <a:solidFill>
                <a:srgbClr val="8FB7B6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6136685" y="3880996"/>
            <a:ext cx="909223" cy="27186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400"/>
              </a:lnSpc>
            </a:pPr>
            <a:r>
              <a:rPr lang="ru-RU" sz="2000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СИТЕС</a:t>
            </a:r>
            <a:endParaRPr lang="ru-RU" sz="2000" dirty="0">
              <a:solidFill>
                <a:srgbClr val="4D7877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203" name="Группа 202"/>
          <p:cNvGrpSpPr/>
          <p:nvPr/>
        </p:nvGrpSpPr>
        <p:grpSpPr>
          <a:xfrm>
            <a:off x="5763043" y="3755759"/>
            <a:ext cx="360000" cy="360000"/>
            <a:chOff x="1841487" y="4579970"/>
            <a:chExt cx="309530" cy="309530"/>
          </a:xfrm>
        </p:grpSpPr>
        <p:sp>
          <p:nvSpPr>
            <p:cNvPr id="204" name="Oval 6"/>
            <p:cNvSpPr>
              <a:spLocks noChangeArrowheads="1"/>
            </p:cNvSpPr>
            <p:nvPr/>
          </p:nvSpPr>
          <p:spPr bwMode="auto">
            <a:xfrm>
              <a:off x="1841487" y="4579970"/>
              <a:ext cx="309530" cy="30953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205" name="Группа 204"/>
            <p:cNvGrpSpPr/>
            <p:nvPr/>
          </p:nvGrpSpPr>
          <p:grpSpPr>
            <a:xfrm>
              <a:off x="1873095" y="4625572"/>
              <a:ext cx="236872" cy="177655"/>
              <a:chOff x="9521826" y="-65088"/>
              <a:chExt cx="673100" cy="504826"/>
            </a:xfrm>
            <a:noFill/>
          </p:grpSpPr>
          <p:sp>
            <p:nvSpPr>
              <p:cNvPr id="206" name="Freeform 229"/>
              <p:cNvSpPr>
                <a:spLocks/>
              </p:cNvSpPr>
              <p:nvPr/>
            </p:nvSpPr>
            <p:spPr bwMode="auto">
              <a:xfrm>
                <a:off x="9791701" y="-65088"/>
                <a:ext cx="403225" cy="504825"/>
              </a:xfrm>
              <a:custGeom>
                <a:avLst/>
                <a:gdLst>
                  <a:gd name="T0" fmla="*/ 1026 w 1122"/>
                  <a:gd name="T1" fmla="*/ 958 h 1400"/>
                  <a:gd name="T2" fmla="*/ 794 w 1122"/>
                  <a:gd name="T3" fmla="*/ 599 h 1400"/>
                  <a:gd name="T4" fmla="*/ 775 w 1122"/>
                  <a:gd name="T5" fmla="*/ 569 h 1400"/>
                  <a:gd name="T6" fmla="*/ 929 w 1122"/>
                  <a:gd name="T7" fmla="*/ 569 h 1400"/>
                  <a:gd name="T8" fmla="*/ 745 w 1122"/>
                  <a:gd name="T9" fmla="*/ 285 h 1400"/>
                  <a:gd name="T10" fmla="*/ 561 w 1122"/>
                  <a:gd name="T11" fmla="*/ 0 h 1400"/>
                  <a:gd name="T12" fmla="*/ 377 w 1122"/>
                  <a:gd name="T13" fmla="*/ 285 h 1400"/>
                  <a:gd name="T14" fmla="*/ 193 w 1122"/>
                  <a:gd name="T15" fmla="*/ 569 h 1400"/>
                  <a:gd name="T16" fmla="*/ 348 w 1122"/>
                  <a:gd name="T17" fmla="*/ 569 h 1400"/>
                  <a:gd name="T18" fmla="*/ 329 w 1122"/>
                  <a:gd name="T19" fmla="*/ 599 h 1400"/>
                  <a:gd name="T20" fmla="*/ 96 w 1122"/>
                  <a:gd name="T21" fmla="*/ 958 h 1400"/>
                  <a:gd name="T22" fmla="*/ 251 w 1122"/>
                  <a:gd name="T23" fmla="*/ 958 h 1400"/>
                  <a:gd name="T24" fmla="*/ 0 w 1122"/>
                  <a:gd name="T25" fmla="*/ 1347 h 1400"/>
                  <a:gd name="T26" fmla="*/ 421 w 1122"/>
                  <a:gd name="T27" fmla="*/ 1347 h 1400"/>
                  <a:gd name="T28" fmla="*/ 421 w 1122"/>
                  <a:gd name="T29" fmla="*/ 1400 h 1400"/>
                  <a:gd name="T30" fmla="*/ 701 w 1122"/>
                  <a:gd name="T31" fmla="*/ 1400 h 1400"/>
                  <a:gd name="T32" fmla="*/ 701 w 1122"/>
                  <a:gd name="T33" fmla="*/ 1347 h 1400"/>
                  <a:gd name="T34" fmla="*/ 1122 w 1122"/>
                  <a:gd name="T35" fmla="*/ 1347 h 1400"/>
                  <a:gd name="T36" fmla="*/ 871 w 1122"/>
                  <a:gd name="T37" fmla="*/ 958 h 1400"/>
                  <a:gd name="T38" fmla="*/ 1026 w 1122"/>
                  <a:gd name="T39" fmla="*/ 958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2" h="1400">
                    <a:moveTo>
                      <a:pt x="1026" y="958"/>
                    </a:moveTo>
                    <a:cubicBezTo>
                      <a:pt x="949" y="838"/>
                      <a:pt x="871" y="718"/>
                      <a:pt x="794" y="599"/>
                    </a:cubicBezTo>
                    <a:lnTo>
                      <a:pt x="775" y="569"/>
                    </a:lnTo>
                    <a:lnTo>
                      <a:pt x="929" y="569"/>
                    </a:lnTo>
                    <a:lnTo>
                      <a:pt x="745" y="285"/>
                    </a:lnTo>
                    <a:lnTo>
                      <a:pt x="561" y="0"/>
                    </a:lnTo>
                    <a:lnTo>
                      <a:pt x="377" y="285"/>
                    </a:lnTo>
                    <a:lnTo>
                      <a:pt x="193" y="569"/>
                    </a:lnTo>
                    <a:lnTo>
                      <a:pt x="348" y="569"/>
                    </a:lnTo>
                    <a:lnTo>
                      <a:pt x="329" y="599"/>
                    </a:lnTo>
                    <a:cubicBezTo>
                      <a:pt x="251" y="718"/>
                      <a:pt x="174" y="838"/>
                      <a:pt x="96" y="958"/>
                    </a:cubicBezTo>
                    <a:lnTo>
                      <a:pt x="251" y="958"/>
                    </a:lnTo>
                    <a:lnTo>
                      <a:pt x="0" y="1347"/>
                    </a:lnTo>
                    <a:lnTo>
                      <a:pt x="421" y="1347"/>
                    </a:lnTo>
                    <a:lnTo>
                      <a:pt x="421" y="1400"/>
                    </a:lnTo>
                    <a:lnTo>
                      <a:pt x="701" y="1400"/>
                    </a:lnTo>
                    <a:lnTo>
                      <a:pt x="701" y="1347"/>
                    </a:lnTo>
                    <a:lnTo>
                      <a:pt x="1122" y="1347"/>
                    </a:lnTo>
                    <a:lnTo>
                      <a:pt x="871" y="958"/>
                    </a:lnTo>
                    <a:lnTo>
                      <a:pt x="1026" y="95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230"/>
              <p:cNvSpPr>
                <a:spLocks/>
              </p:cNvSpPr>
              <p:nvPr/>
            </p:nvSpPr>
            <p:spPr bwMode="auto">
              <a:xfrm>
                <a:off x="9521826" y="109538"/>
                <a:ext cx="265113" cy="330200"/>
              </a:xfrm>
              <a:custGeom>
                <a:avLst/>
                <a:gdLst>
                  <a:gd name="T0" fmla="*/ 672 w 735"/>
                  <a:gd name="T1" fmla="*/ 628 h 917"/>
                  <a:gd name="T2" fmla="*/ 519 w 735"/>
                  <a:gd name="T3" fmla="*/ 392 h 917"/>
                  <a:gd name="T4" fmla="*/ 507 w 735"/>
                  <a:gd name="T5" fmla="*/ 373 h 917"/>
                  <a:gd name="T6" fmla="*/ 609 w 735"/>
                  <a:gd name="T7" fmla="*/ 373 h 917"/>
                  <a:gd name="T8" fmla="*/ 488 w 735"/>
                  <a:gd name="T9" fmla="*/ 186 h 917"/>
                  <a:gd name="T10" fmla="*/ 367 w 735"/>
                  <a:gd name="T11" fmla="*/ 0 h 917"/>
                  <a:gd name="T12" fmla="*/ 247 w 735"/>
                  <a:gd name="T13" fmla="*/ 186 h 917"/>
                  <a:gd name="T14" fmla="*/ 126 w 735"/>
                  <a:gd name="T15" fmla="*/ 373 h 917"/>
                  <a:gd name="T16" fmla="*/ 228 w 735"/>
                  <a:gd name="T17" fmla="*/ 373 h 917"/>
                  <a:gd name="T18" fmla="*/ 215 w 735"/>
                  <a:gd name="T19" fmla="*/ 392 h 917"/>
                  <a:gd name="T20" fmla="*/ 63 w 735"/>
                  <a:gd name="T21" fmla="*/ 628 h 917"/>
                  <a:gd name="T22" fmla="*/ 164 w 735"/>
                  <a:gd name="T23" fmla="*/ 628 h 917"/>
                  <a:gd name="T24" fmla="*/ 0 w 735"/>
                  <a:gd name="T25" fmla="*/ 882 h 917"/>
                  <a:gd name="T26" fmla="*/ 275 w 735"/>
                  <a:gd name="T27" fmla="*/ 882 h 917"/>
                  <a:gd name="T28" fmla="*/ 275 w 735"/>
                  <a:gd name="T29" fmla="*/ 917 h 917"/>
                  <a:gd name="T30" fmla="*/ 459 w 735"/>
                  <a:gd name="T31" fmla="*/ 917 h 917"/>
                  <a:gd name="T32" fmla="*/ 459 w 735"/>
                  <a:gd name="T33" fmla="*/ 882 h 917"/>
                  <a:gd name="T34" fmla="*/ 735 w 735"/>
                  <a:gd name="T35" fmla="*/ 882 h 917"/>
                  <a:gd name="T36" fmla="*/ 570 w 735"/>
                  <a:gd name="T37" fmla="*/ 628 h 917"/>
                  <a:gd name="T38" fmla="*/ 672 w 735"/>
                  <a:gd name="T39" fmla="*/ 628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35" h="917">
                    <a:moveTo>
                      <a:pt x="672" y="628"/>
                    </a:moveTo>
                    <a:cubicBezTo>
                      <a:pt x="621" y="549"/>
                      <a:pt x="570" y="471"/>
                      <a:pt x="519" y="392"/>
                    </a:cubicBezTo>
                    <a:lnTo>
                      <a:pt x="507" y="373"/>
                    </a:lnTo>
                    <a:lnTo>
                      <a:pt x="609" y="373"/>
                    </a:lnTo>
                    <a:lnTo>
                      <a:pt x="488" y="186"/>
                    </a:lnTo>
                    <a:lnTo>
                      <a:pt x="367" y="0"/>
                    </a:lnTo>
                    <a:lnTo>
                      <a:pt x="247" y="186"/>
                    </a:lnTo>
                    <a:lnTo>
                      <a:pt x="126" y="373"/>
                    </a:lnTo>
                    <a:lnTo>
                      <a:pt x="228" y="373"/>
                    </a:lnTo>
                    <a:lnTo>
                      <a:pt x="215" y="392"/>
                    </a:lnTo>
                    <a:cubicBezTo>
                      <a:pt x="164" y="471"/>
                      <a:pt x="114" y="549"/>
                      <a:pt x="63" y="628"/>
                    </a:cubicBezTo>
                    <a:lnTo>
                      <a:pt x="164" y="628"/>
                    </a:lnTo>
                    <a:lnTo>
                      <a:pt x="0" y="882"/>
                    </a:lnTo>
                    <a:lnTo>
                      <a:pt x="275" y="882"/>
                    </a:lnTo>
                    <a:lnTo>
                      <a:pt x="275" y="917"/>
                    </a:lnTo>
                    <a:lnTo>
                      <a:pt x="459" y="917"/>
                    </a:lnTo>
                    <a:lnTo>
                      <a:pt x="459" y="882"/>
                    </a:lnTo>
                    <a:lnTo>
                      <a:pt x="735" y="882"/>
                    </a:lnTo>
                    <a:lnTo>
                      <a:pt x="570" y="628"/>
                    </a:lnTo>
                    <a:lnTo>
                      <a:pt x="672" y="62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13" name="Группа 212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214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215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218" name="Picture 1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20" name="Параллелограмм 219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Прямоугольник 110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37" name="Прямоугольник 136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3992518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Прямоугольник 80"/>
          <p:cNvSpPr/>
          <p:nvPr/>
        </p:nvSpPr>
        <p:spPr>
          <a:xfrm>
            <a:off x="1594688" y="741872"/>
            <a:ext cx="3364619" cy="287576"/>
          </a:xfrm>
          <a:prstGeom prst="rect">
            <a:avLst/>
          </a:prstGeom>
          <a:noFill/>
        </p:spPr>
        <p:txBody>
          <a:bodyPr wrap="none" lIns="91438" tIns="45719" rIns="91438" bIns="45719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Оказание государственных </a:t>
            </a: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услуг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566255" y="163222"/>
            <a:ext cx="4115229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Разрешительная деятельность - 2017</a:t>
            </a:r>
          </a:p>
        </p:txBody>
      </p:sp>
      <p:sp>
        <p:nvSpPr>
          <p:cNvPr id="86" name="Подзаголовок 2"/>
          <p:cNvSpPr txBox="1">
            <a:spLocks/>
          </p:cNvSpPr>
          <p:nvPr/>
        </p:nvSpPr>
        <p:spPr>
          <a:xfrm>
            <a:off x="5940152" y="4855781"/>
            <a:ext cx="3181152" cy="287721"/>
          </a:xfrm>
          <a:prstGeom prst="rect">
            <a:avLst/>
          </a:prstGeom>
        </p:spPr>
        <p:txBody>
          <a:bodyPr vert="horz" lIns="91438" tIns="45719" rIns="91438" bIns="45719" rtlCol="0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2000" kern="12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2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Symbol" pitchFamily="18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ts val="384"/>
              </a:spcBef>
              <a:buClr>
                <a:schemeClr val="accent1"/>
              </a:buClr>
              <a:buFont typeface="Symbol" pitchFamily="18" charset="2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ts val="384"/>
              </a:spcBef>
              <a:buClr>
                <a:schemeClr val="accent1"/>
              </a:buClr>
              <a:buFont typeface="Symbol" pitchFamily="18" charset="2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ts val="384"/>
              </a:spcBef>
              <a:buClr>
                <a:schemeClr val="accent1"/>
              </a:buClr>
              <a:buFont typeface="Symbol" pitchFamily="18" charset="2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ts val="384"/>
              </a:spcBef>
              <a:buClr>
                <a:schemeClr val="accent1"/>
              </a:buClr>
              <a:buFont typeface="Symbol" pitchFamily="18" charset="2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1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Группа 299"/>
          <p:cNvGrpSpPr/>
          <p:nvPr/>
        </p:nvGrpSpPr>
        <p:grpSpPr>
          <a:xfrm>
            <a:off x="508522" y="993039"/>
            <a:ext cx="4900262" cy="96599"/>
            <a:chOff x="546100" y="1168400"/>
            <a:chExt cx="4900262" cy="96599"/>
          </a:xfrm>
        </p:grpSpPr>
        <p:cxnSp>
          <p:nvCxnSpPr>
            <p:cNvPr id="201" name="Прямая соединительная линия 200"/>
            <p:cNvCxnSpPr/>
            <p:nvPr/>
          </p:nvCxnSpPr>
          <p:spPr>
            <a:xfrm>
              <a:off x="571500" y="1216699"/>
              <a:ext cx="4752000" cy="0"/>
            </a:xfrm>
            <a:prstGeom prst="line">
              <a:avLst/>
            </a:prstGeom>
            <a:ln w="12700">
              <a:solidFill>
                <a:srgbClr val="9BBE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Равнобедренный треугольник 208"/>
            <p:cNvSpPr/>
            <p:nvPr/>
          </p:nvSpPr>
          <p:spPr>
            <a:xfrm rot="5400000">
              <a:off x="5272031" y="1090668"/>
              <a:ext cx="96599" cy="252063"/>
            </a:xfrm>
            <a:prstGeom prst="triangl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7" name="Овал 246"/>
            <p:cNvSpPr/>
            <p:nvPr/>
          </p:nvSpPr>
          <p:spPr>
            <a:xfrm>
              <a:off x="546100" y="1172069"/>
              <a:ext cx="72000" cy="72000"/>
            </a:xfrm>
            <a:prstGeom prst="ellips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7" name="Прямоугольник 316"/>
          <p:cNvSpPr/>
          <p:nvPr/>
        </p:nvSpPr>
        <p:spPr>
          <a:xfrm>
            <a:off x="913999" y="1363404"/>
            <a:ext cx="3643946" cy="2955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400"/>
              </a:lnSpc>
            </a:pPr>
            <a:r>
              <a:rPr lang="ru-RU" sz="240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Положительные заключения:</a:t>
            </a:r>
          </a:p>
        </p:txBody>
      </p:sp>
      <p:cxnSp>
        <p:nvCxnSpPr>
          <p:cNvPr id="318" name="Прямая соединительная линия 317"/>
          <p:cNvCxnSpPr/>
          <p:nvPr/>
        </p:nvCxnSpPr>
        <p:spPr>
          <a:xfrm>
            <a:off x="539331" y="1600651"/>
            <a:ext cx="4144" cy="309600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1" name="Группа 350"/>
          <p:cNvGrpSpPr/>
          <p:nvPr/>
        </p:nvGrpSpPr>
        <p:grpSpPr>
          <a:xfrm>
            <a:off x="334719" y="1285702"/>
            <a:ext cx="413369" cy="413369"/>
            <a:chOff x="1646608" y="1516156"/>
            <a:chExt cx="557433" cy="557433"/>
          </a:xfrm>
        </p:grpSpPr>
        <p:sp>
          <p:nvSpPr>
            <p:cNvPr id="349" name="Овал 348"/>
            <p:cNvSpPr/>
            <p:nvPr/>
          </p:nvSpPr>
          <p:spPr>
            <a:xfrm>
              <a:off x="1646608" y="1516156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350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722120" y="1672514"/>
              <a:ext cx="409425" cy="304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cxnSp>
        <p:nvCxnSpPr>
          <p:cNvPr id="352" name="Прямая соединительная линия 351"/>
          <p:cNvCxnSpPr/>
          <p:nvPr/>
        </p:nvCxnSpPr>
        <p:spPr>
          <a:xfrm>
            <a:off x="6144251" y="1022120"/>
            <a:ext cx="4144" cy="363600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4" name="Прямоугольник 353"/>
          <p:cNvSpPr/>
          <p:nvPr/>
        </p:nvSpPr>
        <p:spPr>
          <a:xfrm>
            <a:off x="6990061" y="2223553"/>
            <a:ext cx="1432505" cy="451404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разрешений</a:t>
            </a:r>
          </a:p>
          <a:p>
            <a:pPr algn="ctr">
              <a:lnSpc>
                <a:spcPts val="14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 выбросы</a:t>
            </a:r>
            <a:endParaRPr lang="ru-RU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356" name="Прямоугольник 355"/>
          <p:cNvSpPr/>
          <p:nvPr/>
        </p:nvSpPr>
        <p:spPr>
          <a:xfrm>
            <a:off x="6976063" y="3368665"/>
            <a:ext cx="1460500" cy="451404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разрешений</a:t>
            </a:r>
            <a:endParaRPr lang="ru-RU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  <a:p>
            <a:pPr algn="ctr">
              <a:lnSpc>
                <a:spcPts val="1400"/>
              </a:lnSpc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 сбросы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943645" y="4032336"/>
            <a:ext cx="1525337" cy="646329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/>
            <a:r>
              <a:rPr lang="ru-RU" sz="36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9 891</a:t>
            </a:r>
            <a:endParaRPr lang="ru-RU" sz="3600" b="1" dirty="0">
              <a:solidFill>
                <a:schemeClr val="accent5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358" name="Прямоугольник 357"/>
          <p:cNvSpPr/>
          <p:nvPr/>
        </p:nvSpPr>
        <p:spPr>
          <a:xfrm>
            <a:off x="6450047" y="4513066"/>
            <a:ext cx="2512532" cy="451404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лимитов</a:t>
            </a:r>
          </a:p>
          <a:p>
            <a:pPr algn="ctr">
              <a:lnSpc>
                <a:spcPts val="14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 размещение отходов</a:t>
            </a:r>
            <a:endParaRPr lang="ru-RU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359" name="TextBox 358"/>
          <p:cNvSpPr txBox="1"/>
          <p:nvPr/>
        </p:nvSpPr>
        <p:spPr>
          <a:xfrm>
            <a:off x="6346311" y="766921"/>
            <a:ext cx="2720005" cy="861772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Государственная</a:t>
            </a:r>
          </a:p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экологическая экспертиза</a:t>
            </a:r>
          </a:p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федерального уровня</a:t>
            </a:r>
          </a:p>
          <a:p>
            <a:pPr algn="ctr">
              <a:lnSpc>
                <a:spcPts val="1500"/>
              </a:lnSpc>
            </a:pPr>
            <a:endParaRPr lang="ru-RU" b="1" dirty="0">
              <a:solidFill>
                <a:schemeClr val="accent5">
                  <a:lumMod val="50000"/>
                </a:schemeClr>
              </a:solidFill>
              <a:latin typeface="Arial Narrow" pitchFamily="34" charset="0"/>
            </a:endParaRPr>
          </a:p>
        </p:txBody>
      </p:sp>
      <p:grpSp>
        <p:nvGrpSpPr>
          <p:cNvPr id="360" name="Группа 359"/>
          <p:cNvGrpSpPr/>
          <p:nvPr/>
        </p:nvGrpSpPr>
        <p:grpSpPr>
          <a:xfrm>
            <a:off x="5876252" y="1848840"/>
            <a:ext cx="557433" cy="557433"/>
            <a:chOff x="5951798" y="1546827"/>
            <a:chExt cx="812800" cy="812800"/>
          </a:xfrm>
        </p:grpSpPr>
        <p:sp>
          <p:nvSpPr>
            <p:cNvPr id="361" name="Овал 360"/>
            <p:cNvSpPr/>
            <p:nvPr/>
          </p:nvSpPr>
          <p:spPr>
            <a:xfrm>
              <a:off x="5951798" y="1546827"/>
              <a:ext cx="812800" cy="81280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62" name="Группа 47"/>
            <p:cNvGrpSpPr/>
            <p:nvPr/>
          </p:nvGrpSpPr>
          <p:grpSpPr>
            <a:xfrm>
              <a:off x="6153717" y="1637016"/>
              <a:ext cx="458481" cy="576000"/>
              <a:chOff x="1044589" y="-728680"/>
              <a:chExt cx="392117" cy="503250"/>
            </a:xfrm>
            <a:solidFill>
              <a:srgbClr val="4D7877"/>
            </a:solidFill>
          </p:grpSpPr>
          <p:sp>
            <p:nvSpPr>
              <p:cNvPr id="363" name="Freeform 847"/>
              <p:cNvSpPr>
                <a:spLocks/>
              </p:cNvSpPr>
              <p:nvPr/>
            </p:nvSpPr>
            <p:spPr bwMode="auto">
              <a:xfrm>
                <a:off x="1331930" y="-587389"/>
                <a:ext cx="104776" cy="69852"/>
              </a:xfrm>
              <a:custGeom>
                <a:avLst/>
                <a:gdLst>
                  <a:gd name="T0" fmla="*/ 52 w 292"/>
                  <a:gd name="T1" fmla="*/ 191 h 191"/>
                  <a:gd name="T2" fmla="*/ 0 w 292"/>
                  <a:gd name="T3" fmla="*/ 144 h 191"/>
                  <a:gd name="T4" fmla="*/ 47 w 292"/>
                  <a:gd name="T5" fmla="*/ 97 h 191"/>
                  <a:gd name="T6" fmla="*/ 119 w 292"/>
                  <a:gd name="T7" fmla="*/ 55 h 191"/>
                  <a:gd name="T8" fmla="*/ 122 w 292"/>
                  <a:gd name="T9" fmla="*/ 54 h 191"/>
                  <a:gd name="T10" fmla="*/ 137 w 292"/>
                  <a:gd name="T11" fmla="*/ 27 h 191"/>
                  <a:gd name="T12" fmla="*/ 204 w 292"/>
                  <a:gd name="T13" fmla="*/ 0 h 191"/>
                  <a:gd name="T14" fmla="*/ 207 w 292"/>
                  <a:gd name="T15" fmla="*/ 0 h 191"/>
                  <a:gd name="T16" fmla="*/ 292 w 292"/>
                  <a:gd name="T17" fmla="*/ 62 h 191"/>
                  <a:gd name="T18" fmla="*/ 276 w 292"/>
                  <a:gd name="T19" fmla="*/ 101 h 191"/>
                  <a:gd name="T20" fmla="*/ 212 w 292"/>
                  <a:gd name="T21" fmla="*/ 128 h 191"/>
                  <a:gd name="T22" fmla="*/ 138 w 292"/>
                  <a:gd name="T23" fmla="*/ 173 h 191"/>
                  <a:gd name="T24" fmla="*/ 94 w 292"/>
                  <a:gd name="T25" fmla="*/ 171 h 191"/>
                  <a:gd name="T26" fmla="*/ 52 w 292"/>
                  <a:gd name="T27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2" h="191">
                    <a:moveTo>
                      <a:pt x="52" y="191"/>
                    </a:moveTo>
                    <a:cubicBezTo>
                      <a:pt x="23" y="191"/>
                      <a:pt x="0" y="170"/>
                      <a:pt x="0" y="144"/>
                    </a:cubicBezTo>
                    <a:cubicBezTo>
                      <a:pt x="0" y="119"/>
                      <a:pt x="21" y="99"/>
                      <a:pt x="47" y="97"/>
                    </a:cubicBezTo>
                    <a:cubicBezTo>
                      <a:pt x="59" y="75"/>
                      <a:pt x="86" y="59"/>
                      <a:pt x="119" y="55"/>
                    </a:cubicBezTo>
                    <a:cubicBezTo>
                      <a:pt x="120" y="55"/>
                      <a:pt x="121" y="55"/>
                      <a:pt x="122" y="54"/>
                    </a:cubicBezTo>
                    <a:cubicBezTo>
                      <a:pt x="124" y="45"/>
                      <a:pt x="129" y="35"/>
                      <a:pt x="137" y="27"/>
                    </a:cubicBezTo>
                    <a:cubicBezTo>
                      <a:pt x="152" y="10"/>
                      <a:pt x="177" y="1"/>
                      <a:pt x="204" y="0"/>
                    </a:cubicBezTo>
                    <a:lnTo>
                      <a:pt x="207" y="0"/>
                    </a:lnTo>
                    <a:cubicBezTo>
                      <a:pt x="253" y="0"/>
                      <a:pt x="291" y="27"/>
                      <a:pt x="292" y="62"/>
                    </a:cubicBezTo>
                    <a:cubicBezTo>
                      <a:pt x="292" y="76"/>
                      <a:pt x="286" y="90"/>
                      <a:pt x="276" y="101"/>
                    </a:cubicBezTo>
                    <a:cubicBezTo>
                      <a:pt x="261" y="117"/>
                      <a:pt x="238" y="127"/>
                      <a:pt x="212" y="128"/>
                    </a:cubicBezTo>
                    <a:cubicBezTo>
                      <a:pt x="201" y="151"/>
                      <a:pt x="173" y="168"/>
                      <a:pt x="138" y="173"/>
                    </a:cubicBezTo>
                    <a:cubicBezTo>
                      <a:pt x="123" y="175"/>
                      <a:pt x="108" y="174"/>
                      <a:pt x="94" y="171"/>
                    </a:cubicBezTo>
                    <a:cubicBezTo>
                      <a:pt x="85" y="183"/>
                      <a:pt x="69" y="191"/>
                      <a:pt x="52" y="19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4" name="Freeform 848"/>
              <p:cNvSpPr>
                <a:spLocks noEditPoints="1"/>
              </p:cNvSpPr>
              <p:nvPr/>
            </p:nvSpPr>
            <p:spPr bwMode="auto">
              <a:xfrm>
                <a:off x="1066814" y="-728680"/>
                <a:ext cx="288929" cy="242894"/>
              </a:xfrm>
              <a:custGeom>
                <a:avLst/>
                <a:gdLst>
                  <a:gd name="T0" fmla="*/ 0 w 804"/>
                  <a:gd name="T1" fmla="*/ 546 h 675"/>
                  <a:gd name="T2" fmla="*/ 10 w 804"/>
                  <a:gd name="T3" fmla="*/ 444 h 675"/>
                  <a:gd name="T4" fmla="*/ 39 w 804"/>
                  <a:gd name="T5" fmla="*/ 282 h 675"/>
                  <a:gd name="T6" fmla="*/ 226 w 804"/>
                  <a:gd name="T7" fmla="*/ 137 h 675"/>
                  <a:gd name="T8" fmla="*/ 488 w 804"/>
                  <a:gd name="T9" fmla="*/ 0 h 675"/>
                  <a:gd name="T10" fmla="*/ 671 w 804"/>
                  <a:gd name="T11" fmla="*/ 82 h 675"/>
                  <a:gd name="T12" fmla="*/ 671 w 804"/>
                  <a:gd name="T13" fmla="*/ 342 h 675"/>
                  <a:gd name="T14" fmla="*/ 591 w 804"/>
                  <a:gd name="T15" fmla="*/ 398 h 675"/>
                  <a:gd name="T16" fmla="*/ 436 w 804"/>
                  <a:gd name="T17" fmla="*/ 573 h 675"/>
                  <a:gd name="T18" fmla="*/ 265 w 804"/>
                  <a:gd name="T19" fmla="*/ 674 h 675"/>
                  <a:gd name="T20" fmla="*/ 134 w 804"/>
                  <a:gd name="T21" fmla="*/ 675 h 675"/>
                  <a:gd name="T22" fmla="*/ 181 w 804"/>
                  <a:gd name="T23" fmla="*/ 169 h 675"/>
                  <a:gd name="T24" fmla="*/ 90 w 804"/>
                  <a:gd name="T25" fmla="*/ 335 h 675"/>
                  <a:gd name="T26" fmla="*/ 86 w 804"/>
                  <a:gd name="T27" fmla="*/ 357 h 675"/>
                  <a:gd name="T28" fmla="*/ 55 w 804"/>
                  <a:gd name="T29" fmla="*/ 482 h 675"/>
                  <a:gd name="T30" fmla="*/ 53 w 804"/>
                  <a:gd name="T31" fmla="*/ 499 h 675"/>
                  <a:gd name="T32" fmla="*/ 134 w 804"/>
                  <a:gd name="T33" fmla="*/ 636 h 675"/>
                  <a:gd name="T34" fmla="*/ 200 w 804"/>
                  <a:gd name="T35" fmla="*/ 611 h 675"/>
                  <a:gd name="T36" fmla="*/ 265 w 804"/>
                  <a:gd name="T37" fmla="*/ 634 h 675"/>
                  <a:gd name="T38" fmla="*/ 359 w 804"/>
                  <a:gd name="T39" fmla="*/ 513 h 675"/>
                  <a:gd name="T40" fmla="*/ 436 w 804"/>
                  <a:gd name="T41" fmla="*/ 534 h 675"/>
                  <a:gd name="T42" fmla="*/ 550 w 804"/>
                  <a:gd name="T43" fmla="*/ 393 h 675"/>
                  <a:gd name="T44" fmla="*/ 560 w 804"/>
                  <a:gd name="T45" fmla="*/ 371 h 675"/>
                  <a:gd name="T46" fmla="*/ 611 w 804"/>
                  <a:gd name="T47" fmla="*/ 285 h 675"/>
                  <a:gd name="T48" fmla="*/ 671 w 804"/>
                  <a:gd name="T49" fmla="*/ 302 h 675"/>
                  <a:gd name="T50" fmla="*/ 671 w 804"/>
                  <a:gd name="T51" fmla="*/ 122 h 675"/>
                  <a:gd name="T52" fmla="*/ 608 w 804"/>
                  <a:gd name="T53" fmla="*/ 142 h 675"/>
                  <a:gd name="T54" fmla="*/ 488 w 804"/>
                  <a:gd name="T55" fmla="*/ 40 h 675"/>
                  <a:gd name="T56" fmla="*/ 379 w 804"/>
                  <a:gd name="T57" fmla="*/ 108 h 675"/>
                  <a:gd name="T58" fmla="*/ 346 w 804"/>
                  <a:gd name="T59" fmla="*/ 104 h 675"/>
                  <a:gd name="T60" fmla="*/ 249 w 804"/>
                  <a:gd name="T61" fmla="*/ 193 h 675"/>
                  <a:gd name="T62" fmla="*/ 181 w 804"/>
                  <a:gd name="T63" fmla="*/ 169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4" h="675">
                    <a:moveTo>
                      <a:pt x="134" y="675"/>
                    </a:moveTo>
                    <a:cubicBezTo>
                      <a:pt x="60" y="675"/>
                      <a:pt x="0" y="617"/>
                      <a:pt x="0" y="546"/>
                    </a:cubicBezTo>
                    <a:cubicBezTo>
                      <a:pt x="0" y="525"/>
                      <a:pt x="5" y="504"/>
                      <a:pt x="15" y="486"/>
                    </a:cubicBezTo>
                    <a:cubicBezTo>
                      <a:pt x="12" y="472"/>
                      <a:pt x="10" y="458"/>
                      <a:pt x="10" y="444"/>
                    </a:cubicBezTo>
                    <a:cubicBezTo>
                      <a:pt x="10" y="405"/>
                      <a:pt x="24" y="367"/>
                      <a:pt x="49" y="339"/>
                    </a:cubicBezTo>
                    <a:cubicBezTo>
                      <a:pt x="43" y="321"/>
                      <a:pt x="39" y="302"/>
                      <a:pt x="39" y="282"/>
                    </a:cubicBezTo>
                    <a:cubicBezTo>
                      <a:pt x="39" y="198"/>
                      <a:pt x="103" y="129"/>
                      <a:pt x="181" y="129"/>
                    </a:cubicBezTo>
                    <a:cubicBezTo>
                      <a:pt x="196" y="129"/>
                      <a:pt x="212" y="132"/>
                      <a:pt x="226" y="137"/>
                    </a:cubicBezTo>
                    <a:cubicBezTo>
                      <a:pt x="250" y="90"/>
                      <a:pt x="304" y="59"/>
                      <a:pt x="360" y="65"/>
                    </a:cubicBezTo>
                    <a:cubicBezTo>
                      <a:pt x="389" y="25"/>
                      <a:pt x="437" y="0"/>
                      <a:pt x="488" y="0"/>
                    </a:cubicBezTo>
                    <a:cubicBezTo>
                      <a:pt x="550" y="0"/>
                      <a:pt x="605" y="35"/>
                      <a:pt x="631" y="88"/>
                    </a:cubicBezTo>
                    <a:cubicBezTo>
                      <a:pt x="644" y="84"/>
                      <a:pt x="657" y="82"/>
                      <a:pt x="671" y="82"/>
                    </a:cubicBezTo>
                    <a:cubicBezTo>
                      <a:pt x="744" y="82"/>
                      <a:pt x="804" y="141"/>
                      <a:pt x="804" y="212"/>
                    </a:cubicBezTo>
                    <a:cubicBezTo>
                      <a:pt x="804" y="284"/>
                      <a:pt x="744" y="342"/>
                      <a:pt x="671" y="342"/>
                    </a:cubicBezTo>
                    <a:cubicBezTo>
                      <a:pt x="660" y="342"/>
                      <a:pt x="649" y="341"/>
                      <a:pt x="638" y="338"/>
                    </a:cubicBezTo>
                    <a:cubicBezTo>
                      <a:pt x="629" y="362"/>
                      <a:pt x="613" y="383"/>
                      <a:pt x="591" y="398"/>
                    </a:cubicBezTo>
                    <a:cubicBezTo>
                      <a:pt x="592" y="405"/>
                      <a:pt x="593" y="413"/>
                      <a:pt x="593" y="421"/>
                    </a:cubicBezTo>
                    <a:cubicBezTo>
                      <a:pt x="593" y="505"/>
                      <a:pt x="522" y="573"/>
                      <a:pt x="436" y="573"/>
                    </a:cubicBezTo>
                    <a:cubicBezTo>
                      <a:pt x="422" y="573"/>
                      <a:pt x="409" y="572"/>
                      <a:pt x="396" y="568"/>
                    </a:cubicBezTo>
                    <a:cubicBezTo>
                      <a:pt x="384" y="628"/>
                      <a:pt x="330" y="674"/>
                      <a:pt x="265" y="674"/>
                    </a:cubicBezTo>
                    <a:cubicBezTo>
                      <a:pt x="242" y="674"/>
                      <a:pt x="220" y="668"/>
                      <a:pt x="201" y="658"/>
                    </a:cubicBezTo>
                    <a:cubicBezTo>
                      <a:pt x="180" y="669"/>
                      <a:pt x="157" y="675"/>
                      <a:pt x="134" y="675"/>
                    </a:cubicBezTo>
                    <a:close/>
                    <a:moveTo>
                      <a:pt x="181" y="169"/>
                    </a:moveTo>
                    <a:lnTo>
                      <a:pt x="181" y="169"/>
                    </a:lnTo>
                    <a:cubicBezTo>
                      <a:pt x="125" y="169"/>
                      <a:pt x="79" y="220"/>
                      <a:pt x="79" y="282"/>
                    </a:cubicBezTo>
                    <a:cubicBezTo>
                      <a:pt x="79" y="301"/>
                      <a:pt x="83" y="318"/>
                      <a:pt x="90" y="335"/>
                    </a:cubicBezTo>
                    <a:lnTo>
                      <a:pt x="97" y="348"/>
                    </a:lnTo>
                    <a:lnTo>
                      <a:pt x="86" y="357"/>
                    </a:lnTo>
                    <a:cubicBezTo>
                      <a:pt x="63" y="379"/>
                      <a:pt x="49" y="411"/>
                      <a:pt x="49" y="444"/>
                    </a:cubicBezTo>
                    <a:cubicBezTo>
                      <a:pt x="49" y="457"/>
                      <a:pt x="51" y="470"/>
                      <a:pt x="55" y="482"/>
                    </a:cubicBezTo>
                    <a:lnTo>
                      <a:pt x="58" y="491"/>
                    </a:lnTo>
                    <a:lnTo>
                      <a:pt x="53" y="499"/>
                    </a:lnTo>
                    <a:cubicBezTo>
                      <a:pt x="44" y="513"/>
                      <a:pt x="39" y="529"/>
                      <a:pt x="39" y="546"/>
                    </a:cubicBezTo>
                    <a:cubicBezTo>
                      <a:pt x="39" y="595"/>
                      <a:pt x="82" y="636"/>
                      <a:pt x="134" y="636"/>
                    </a:cubicBezTo>
                    <a:cubicBezTo>
                      <a:pt x="154" y="636"/>
                      <a:pt x="173" y="630"/>
                      <a:pt x="189" y="618"/>
                    </a:cubicBezTo>
                    <a:lnTo>
                      <a:pt x="200" y="611"/>
                    </a:lnTo>
                    <a:lnTo>
                      <a:pt x="211" y="618"/>
                    </a:lnTo>
                    <a:cubicBezTo>
                      <a:pt x="227" y="629"/>
                      <a:pt x="245" y="634"/>
                      <a:pt x="265" y="634"/>
                    </a:cubicBezTo>
                    <a:cubicBezTo>
                      <a:pt x="316" y="634"/>
                      <a:pt x="359" y="594"/>
                      <a:pt x="359" y="544"/>
                    </a:cubicBezTo>
                    <a:lnTo>
                      <a:pt x="359" y="513"/>
                    </a:lnTo>
                    <a:lnTo>
                      <a:pt x="386" y="523"/>
                    </a:lnTo>
                    <a:cubicBezTo>
                      <a:pt x="402" y="530"/>
                      <a:pt x="419" y="534"/>
                      <a:pt x="436" y="534"/>
                    </a:cubicBezTo>
                    <a:cubicBezTo>
                      <a:pt x="501" y="534"/>
                      <a:pt x="553" y="483"/>
                      <a:pt x="553" y="421"/>
                    </a:cubicBezTo>
                    <a:cubicBezTo>
                      <a:pt x="553" y="411"/>
                      <a:pt x="552" y="402"/>
                      <a:pt x="550" y="393"/>
                    </a:cubicBezTo>
                    <a:lnTo>
                      <a:pt x="546" y="378"/>
                    </a:lnTo>
                    <a:lnTo>
                      <a:pt x="560" y="371"/>
                    </a:lnTo>
                    <a:cubicBezTo>
                      <a:pt x="584" y="358"/>
                      <a:pt x="601" y="335"/>
                      <a:pt x="606" y="309"/>
                    </a:cubicBezTo>
                    <a:lnTo>
                      <a:pt x="611" y="285"/>
                    </a:lnTo>
                    <a:lnTo>
                      <a:pt x="633" y="295"/>
                    </a:lnTo>
                    <a:cubicBezTo>
                      <a:pt x="645" y="300"/>
                      <a:pt x="658" y="302"/>
                      <a:pt x="671" y="302"/>
                    </a:cubicBezTo>
                    <a:cubicBezTo>
                      <a:pt x="723" y="302"/>
                      <a:pt x="765" y="262"/>
                      <a:pt x="765" y="212"/>
                    </a:cubicBezTo>
                    <a:cubicBezTo>
                      <a:pt x="765" y="162"/>
                      <a:pt x="723" y="122"/>
                      <a:pt x="671" y="122"/>
                    </a:cubicBezTo>
                    <a:cubicBezTo>
                      <a:pt x="656" y="122"/>
                      <a:pt x="642" y="125"/>
                      <a:pt x="628" y="132"/>
                    </a:cubicBezTo>
                    <a:lnTo>
                      <a:pt x="608" y="142"/>
                    </a:lnTo>
                    <a:lnTo>
                      <a:pt x="601" y="120"/>
                    </a:lnTo>
                    <a:cubicBezTo>
                      <a:pt x="586" y="72"/>
                      <a:pt x="540" y="40"/>
                      <a:pt x="488" y="40"/>
                    </a:cubicBezTo>
                    <a:cubicBezTo>
                      <a:pt x="446" y="40"/>
                      <a:pt x="407" y="61"/>
                      <a:pt x="386" y="96"/>
                    </a:cubicBezTo>
                    <a:lnTo>
                      <a:pt x="379" y="108"/>
                    </a:lnTo>
                    <a:lnTo>
                      <a:pt x="365" y="105"/>
                    </a:lnTo>
                    <a:cubicBezTo>
                      <a:pt x="359" y="104"/>
                      <a:pt x="353" y="104"/>
                      <a:pt x="346" y="104"/>
                    </a:cubicBezTo>
                    <a:cubicBezTo>
                      <a:pt x="304" y="104"/>
                      <a:pt x="267" y="131"/>
                      <a:pt x="256" y="169"/>
                    </a:cubicBezTo>
                    <a:lnTo>
                      <a:pt x="249" y="193"/>
                    </a:lnTo>
                    <a:lnTo>
                      <a:pt x="227" y="181"/>
                    </a:lnTo>
                    <a:cubicBezTo>
                      <a:pt x="213" y="173"/>
                      <a:pt x="197" y="169"/>
                      <a:pt x="181" y="16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5" name="Freeform 849"/>
              <p:cNvSpPr>
                <a:spLocks noEditPoints="1"/>
              </p:cNvSpPr>
              <p:nvPr/>
            </p:nvSpPr>
            <p:spPr bwMode="auto">
              <a:xfrm>
                <a:off x="1044589" y="-500074"/>
                <a:ext cx="331792" cy="274644"/>
              </a:xfrm>
              <a:custGeom>
                <a:avLst/>
                <a:gdLst>
                  <a:gd name="T0" fmla="*/ 919 w 919"/>
                  <a:gd name="T1" fmla="*/ 27 h 765"/>
                  <a:gd name="T2" fmla="*/ 842 w 919"/>
                  <a:gd name="T3" fmla="*/ 0 h 765"/>
                  <a:gd name="T4" fmla="*/ 765 w 919"/>
                  <a:gd name="T5" fmla="*/ 27 h 765"/>
                  <a:gd name="T6" fmla="*/ 766 w 919"/>
                  <a:gd name="T7" fmla="*/ 28 h 765"/>
                  <a:gd name="T8" fmla="*/ 765 w 919"/>
                  <a:gd name="T9" fmla="*/ 28 h 765"/>
                  <a:gd name="T10" fmla="*/ 765 w 919"/>
                  <a:gd name="T11" fmla="*/ 482 h 765"/>
                  <a:gd name="T12" fmla="*/ 748 w 919"/>
                  <a:gd name="T13" fmla="*/ 482 h 765"/>
                  <a:gd name="T14" fmla="*/ 748 w 919"/>
                  <a:gd name="T15" fmla="*/ 476 h 765"/>
                  <a:gd name="T16" fmla="*/ 666 w 919"/>
                  <a:gd name="T17" fmla="*/ 414 h 765"/>
                  <a:gd name="T18" fmla="*/ 666 w 919"/>
                  <a:gd name="T19" fmla="*/ 482 h 765"/>
                  <a:gd name="T20" fmla="*/ 648 w 919"/>
                  <a:gd name="T21" fmla="*/ 482 h 765"/>
                  <a:gd name="T22" fmla="*/ 648 w 919"/>
                  <a:gd name="T23" fmla="*/ 476 h 765"/>
                  <a:gd name="T24" fmla="*/ 566 w 919"/>
                  <a:gd name="T25" fmla="*/ 414 h 765"/>
                  <a:gd name="T26" fmla="*/ 566 w 919"/>
                  <a:gd name="T27" fmla="*/ 482 h 765"/>
                  <a:gd name="T28" fmla="*/ 548 w 919"/>
                  <a:gd name="T29" fmla="*/ 482 h 765"/>
                  <a:gd name="T30" fmla="*/ 548 w 919"/>
                  <a:gd name="T31" fmla="*/ 476 h 765"/>
                  <a:gd name="T32" fmla="*/ 466 w 919"/>
                  <a:gd name="T33" fmla="*/ 414 h 765"/>
                  <a:gd name="T34" fmla="*/ 466 w 919"/>
                  <a:gd name="T35" fmla="*/ 482 h 765"/>
                  <a:gd name="T36" fmla="*/ 457 w 919"/>
                  <a:gd name="T37" fmla="*/ 482 h 765"/>
                  <a:gd name="T38" fmla="*/ 432 w 919"/>
                  <a:gd name="T39" fmla="*/ 136 h 765"/>
                  <a:gd name="T40" fmla="*/ 431 w 919"/>
                  <a:gd name="T41" fmla="*/ 137 h 765"/>
                  <a:gd name="T42" fmla="*/ 431 w 919"/>
                  <a:gd name="T43" fmla="*/ 132 h 765"/>
                  <a:gd name="T44" fmla="*/ 259 w 919"/>
                  <a:gd name="T45" fmla="*/ 100 h 765"/>
                  <a:gd name="T46" fmla="*/ 87 w 919"/>
                  <a:gd name="T47" fmla="*/ 132 h 765"/>
                  <a:gd name="T48" fmla="*/ 87 w 919"/>
                  <a:gd name="T49" fmla="*/ 136 h 765"/>
                  <a:gd name="T50" fmla="*/ 87 w 919"/>
                  <a:gd name="T51" fmla="*/ 136 h 765"/>
                  <a:gd name="T52" fmla="*/ 48 w 919"/>
                  <a:gd name="T53" fmla="*/ 528 h 765"/>
                  <a:gd name="T54" fmla="*/ 33 w 919"/>
                  <a:gd name="T55" fmla="*/ 765 h 765"/>
                  <a:gd name="T56" fmla="*/ 765 w 919"/>
                  <a:gd name="T57" fmla="*/ 765 h 765"/>
                  <a:gd name="T58" fmla="*/ 837 w 919"/>
                  <a:gd name="T59" fmla="*/ 765 h 765"/>
                  <a:gd name="T60" fmla="*/ 919 w 919"/>
                  <a:gd name="T61" fmla="*/ 765 h 765"/>
                  <a:gd name="T62" fmla="*/ 919 w 919"/>
                  <a:gd name="T63" fmla="*/ 28 h 765"/>
                  <a:gd name="T64" fmla="*/ 919 w 919"/>
                  <a:gd name="T65" fmla="*/ 28 h 765"/>
                  <a:gd name="T66" fmla="*/ 919 w 919"/>
                  <a:gd name="T67" fmla="*/ 27 h 765"/>
                  <a:gd name="T68" fmla="*/ 259 w 919"/>
                  <a:gd name="T69" fmla="*/ 139 h 765"/>
                  <a:gd name="T70" fmla="*/ 259 w 919"/>
                  <a:gd name="T71" fmla="*/ 139 h 765"/>
                  <a:gd name="T72" fmla="*/ 134 w 919"/>
                  <a:gd name="T73" fmla="*/ 132 h 765"/>
                  <a:gd name="T74" fmla="*/ 259 w 919"/>
                  <a:gd name="T75" fmla="*/ 125 h 765"/>
                  <a:gd name="T76" fmla="*/ 384 w 919"/>
                  <a:gd name="T77" fmla="*/ 132 h 765"/>
                  <a:gd name="T78" fmla="*/ 259 w 919"/>
                  <a:gd name="T79" fmla="*/ 139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19" h="765">
                    <a:moveTo>
                      <a:pt x="919" y="27"/>
                    </a:moveTo>
                    <a:cubicBezTo>
                      <a:pt x="919" y="12"/>
                      <a:pt x="885" y="0"/>
                      <a:pt x="842" y="0"/>
                    </a:cubicBezTo>
                    <a:cubicBezTo>
                      <a:pt x="800" y="0"/>
                      <a:pt x="765" y="12"/>
                      <a:pt x="765" y="27"/>
                    </a:cubicBezTo>
                    <a:cubicBezTo>
                      <a:pt x="765" y="27"/>
                      <a:pt x="766" y="28"/>
                      <a:pt x="766" y="28"/>
                    </a:cubicBezTo>
                    <a:lnTo>
                      <a:pt x="765" y="28"/>
                    </a:lnTo>
                    <a:lnTo>
                      <a:pt x="765" y="482"/>
                    </a:lnTo>
                    <a:lnTo>
                      <a:pt x="748" y="482"/>
                    </a:lnTo>
                    <a:lnTo>
                      <a:pt x="748" y="476"/>
                    </a:lnTo>
                    <a:lnTo>
                      <a:pt x="666" y="414"/>
                    </a:lnTo>
                    <a:lnTo>
                      <a:pt x="666" y="482"/>
                    </a:lnTo>
                    <a:lnTo>
                      <a:pt x="648" y="482"/>
                    </a:lnTo>
                    <a:lnTo>
                      <a:pt x="648" y="476"/>
                    </a:lnTo>
                    <a:lnTo>
                      <a:pt x="566" y="414"/>
                    </a:lnTo>
                    <a:lnTo>
                      <a:pt x="566" y="482"/>
                    </a:lnTo>
                    <a:lnTo>
                      <a:pt x="548" y="482"/>
                    </a:lnTo>
                    <a:lnTo>
                      <a:pt x="548" y="476"/>
                    </a:lnTo>
                    <a:lnTo>
                      <a:pt x="466" y="414"/>
                    </a:lnTo>
                    <a:lnTo>
                      <a:pt x="466" y="482"/>
                    </a:lnTo>
                    <a:lnTo>
                      <a:pt x="457" y="482"/>
                    </a:lnTo>
                    <a:cubicBezTo>
                      <a:pt x="396" y="261"/>
                      <a:pt x="432" y="136"/>
                      <a:pt x="432" y="136"/>
                    </a:cubicBezTo>
                    <a:cubicBezTo>
                      <a:pt x="432" y="136"/>
                      <a:pt x="431" y="137"/>
                      <a:pt x="431" y="137"/>
                    </a:cubicBezTo>
                    <a:cubicBezTo>
                      <a:pt x="431" y="135"/>
                      <a:pt x="431" y="134"/>
                      <a:pt x="431" y="132"/>
                    </a:cubicBezTo>
                    <a:cubicBezTo>
                      <a:pt x="431" y="123"/>
                      <a:pt x="431" y="100"/>
                      <a:pt x="259" y="100"/>
                    </a:cubicBezTo>
                    <a:cubicBezTo>
                      <a:pt x="87" y="100"/>
                      <a:pt x="87" y="123"/>
                      <a:pt x="87" y="132"/>
                    </a:cubicBezTo>
                    <a:cubicBezTo>
                      <a:pt x="87" y="133"/>
                      <a:pt x="87" y="135"/>
                      <a:pt x="87" y="136"/>
                    </a:cubicBezTo>
                    <a:lnTo>
                      <a:pt x="87" y="136"/>
                    </a:lnTo>
                    <a:cubicBezTo>
                      <a:pt x="87" y="136"/>
                      <a:pt x="128" y="279"/>
                      <a:pt x="48" y="528"/>
                    </a:cubicBezTo>
                    <a:cubicBezTo>
                      <a:pt x="0" y="684"/>
                      <a:pt x="24" y="748"/>
                      <a:pt x="33" y="765"/>
                    </a:cubicBezTo>
                    <a:lnTo>
                      <a:pt x="765" y="765"/>
                    </a:lnTo>
                    <a:lnTo>
                      <a:pt x="837" y="765"/>
                    </a:lnTo>
                    <a:lnTo>
                      <a:pt x="919" y="765"/>
                    </a:lnTo>
                    <a:lnTo>
                      <a:pt x="919" y="28"/>
                    </a:lnTo>
                    <a:lnTo>
                      <a:pt x="919" y="28"/>
                    </a:lnTo>
                    <a:cubicBezTo>
                      <a:pt x="919" y="28"/>
                      <a:pt x="919" y="27"/>
                      <a:pt x="919" y="27"/>
                    </a:cubicBezTo>
                    <a:close/>
                    <a:moveTo>
                      <a:pt x="259" y="139"/>
                    </a:moveTo>
                    <a:lnTo>
                      <a:pt x="259" y="139"/>
                    </a:lnTo>
                    <a:cubicBezTo>
                      <a:pt x="204" y="139"/>
                      <a:pt x="161" y="136"/>
                      <a:pt x="134" y="132"/>
                    </a:cubicBezTo>
                    <a:cubicBezTo>
                      <a:pt x="161" y="128"/>
                      <a:pt x="204" y="125"/>
                      <a:pt x="259" y="125"/>
                    </a:cubicBezTo>
                    <a:cubicBezTo>
                      <a:pt x="314" y="125"/>
                      <a:pt x="357" y="128"/>
                      <a:pt x="384" y="132"/>
                    </a:cubicBezTo>
                    <a:cubicBezTo>
                      <a:pt x="357" y="136"/>
                      <a:pt x="314" y="139"/>
                      <a:pt x="259" y="1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366" name="Группа 365"/>
          <p:cNvGrpSpPr/>
          <p:nvPr/>
        </p:nvGrpSpPr>
        <p:grpSpPr>
          <a:xfrm>
            <a:off x="5876252" y="2954438"/>
            <a:ext cx="557433" cy="557433"/>
            <a:chOff x="5309966" y="2965047"/>
            <a:chExt cx="743353" cy="743353"/>
          </a:xfrm>
        </p:grpSpPr>
        <p:sp>
          <p:nvSpPr>
            <p:cNvPr id="367" name="Овал 366"/>
            <p:cNvSpPr/>
            <p:nvPr/>
          </p:nvSpPr>
          <p:spPr>
            <a:xfrm>
              <a:off x="5309966" y="2965047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68" name="Группа 232"/>
            <p:cNvGrpSpPr/>
            <p:nvPr/>
          </p:nvGrpSpPr>
          <p:grpSpPr>
            <a:xfrm>
              <a:off x="5463756" y="3033903"/>
              <a:ext cx="435772" cy="560197"/>
              <a:chOff x="12635390" y="897513"/>
              <a:chExt cx="435772" cy="560197"/>
            </a:xfrm>
            <a:solidFill>
              <a:schemeClr val="bg1"/>
            </a:solidFill>
          </p:grpSpPr>
          <p:grpSp>
            <p:nvGrpSpPr>
              <p:cNvPr id="369" name="Группа 38"/>
              <p:cNvGrpSpPr/>
              <p:nvPr/>
            </p:nvGrpSpPr>
            <p:grpSpPr>
              <a:xfrm>
                <a:off x="12635390" y="1290217"/>
                <a:ext cx="435772" cy="167493"/>
                <a:chOff x="6937458" y="1405130"/>
                <a:chExt cx="584207" cy="152397"/>
              </a:xfrm>
              <a:grpFill/>
            </p:grpSpPr>
            <p:sp>
              <p:nvSpPr>
                <p:cNvPr id="371" name="Freeform 28"/>
                <p:cNvSpPr>
                  <a:spLocks/>
                </p:cNvSpPr>
                <p:nvPr/>
              </p:nvSpPr>
              <p:spPr bwMode="auto">
                <a:xfrm>
                  <a:off x="6937458" y="1405130"/>
                  <a:ext cx="584207" cy="79376"/>
                </a:xfrm>
                <a:custGeom>
                  <a:avLst/>
                  <a:gdLst>
                    <a:gd name="T0" fmla="*/ 315 w 1620"/>
                    <a:gd name="T1" fmla="*/ 29 h 219"/>
                    <a:gd name="T2" fmla="*/ 442 w 1620"/>
                    <a:gd name="T3" fmla="*/ 67 h 219"/>
                    <a:gd name="T4" fmla="*/ 657 w 1620"/>
                    <a:gd name="T5" fmla="*/ 64 h 219"/>
                    <a:gd name="T6" fmla="*/ 968 w 1620"/>
                    <a:gd name="T7" fmla="*/ 64 h 219"/>
                    <a:gd name="T8" fmla="*/ 1179 w 1620"/>
                    <a:gd name="T9" fmla="*/ 69 h 219"/>
                    <a:gd name="T10" fmla="*/ 1486 w 1620"/>
                    <a:gd name="T11" fmla="*/ 83 h 219"/>
                    <a:gd name="T12" fmla="*/ 1589 w 1620"/>
                    <a:gd name="T13" fmla="*/ 121 h 219"/>
                    <a:gd name="T14" fmla="*/ 1620 w 1620"/>
                    <a:gd name="T15" fmla="*/ 151 h 219"/>
                    <a:gd name="T16" fmla="*/ 1584 w 1620"/>
                    <a:gd name="T17" fmla="*/ 178 h 219"/>
                    <a:gd name="T18" fmla="*/ 1444 w 1620"/>
                    <a:gd name="T19" fmla="*/ 142 h 219"/>
                    <a:gd name="T20" fmla="*/ 1225 w 1620"/>
                    <a:gd name="T21" fmla="*/ 153 h 219"/>
                    <a:gd name="T22" fmla="*/ 919 w 1620"/>
                    <a:gd name="T23" fmla="*/ 158 h 219"/>
                    <a:gd name="T24" fmla="*/ 708 w 1620"/>
                    <a:gd name="T25" fmla="*/ 158 h 219"/>
                    <a:gd name="T26" fmla="*/ 396 w 1620"/>
                    <a:gd name="T27" fmla="*/ 151 h 219"/>
                    <a:gd name="T28" fmla="*/ 183 w 1620"/>
                    <a:gd name="T29" fmla="*/ 141 h 219"/>
                    <a:gd name="T30" fmla="*/ 39 w 1620"/>
                    <a:gd name="T31" fmla="*/ 178 h 219"/>
                    <a:gd name="T32" fmla="*/ 3 w 1620"/>
                    <a:gd name="T33" fmla="*/ 153 h 219"/>
                    <a:gd name="T34" fmla="*/ 35 w 1620"/>
                    <a:gd name="T35" fmla="*/ 121 h 219"/>
                    <a:gd name="T36" fmla="*/ 149 w 1620"/>
                    <a:gd name="T37" fmla="*/ 75 h 219"/>
                    <a:gd name="T38" fmla="*/ 315 w 1620"/>
                    <a:gd name="T39" fmla="*/ 29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20" h="219">
                      <a:moveTo>
                        <a:pt x="315" y="29"/>
                      </a:moveTo>
                      <a:cubicBezTo>
                        <a:pt x="361" y="30"/>
                        <a:pt x="403" y="45"/>
                        <a:pt x="442" y="67"/>
                      </a:cubicBezTo>
                      <a:cubicBezTo>
                        <a:pt x="515" y="109"/>
                        <a:pt x="585" y="108"/>
                        <a:pt x="657" y="64"/>
                      </a:cubicBezTo>
                      <a:cubicBezTo>
                        <a:pt x="760" y="0"/>
                        <a:pt x="865" y="0"/>
                        <a:pt x="968" y="64"/>
                      </a:cubicBezTo>
                      <a:cubicBezTo>
                        <a:pt x="1038" y="108"/>
                        <a:pt x="1108" y="109"/>
                        <a:pt x="1179" y="69"/>
                      </a:cubicBezTo>
                      <a:cubicBezTo>
                        <a:pt x="1285" y="11"/>
                        <a:pt x="1387" y="14"/>
                        <a:pt x="1486" y="83"/>
                      </a:cubicBezTo>
                      <a:cubicBezTo>
                        <a:pt x="1517" y="104"/>
                        <a:pt x="1551" y="118"/>
                        <a:pt x="1589" y="121"/>
                      </a:cubicBezTo>
                      <a:cubicBezTo>
                        <a:pt x="1609" y="122"/>
                        <a:pt x="1620" y="135"/>
                        <a:pt x="1620" y="151"/>
                      </a:cubicBezTo>
                      <a:cubicBezTo>
                        <a:pt x="1619" y="168"/>
                        <a:pt x="1606" y="177"/>
                        <a:pt x="1584" y="178"/>
                      </a:cubicBezTo>
                      <a:cubicBezTo>
                        <a:pt x="1534" y="180"/>
                        <a:pt x="1487" y="166"/>
                        <a:pt x="1444" y="142"/>
                      </a:cubicBezTo>
                      <a:cubicBezTo>
                        <a:pt x="1369" y="101"/>
                        <a:pt x="1297" y="107"/>
                        <a:pt x="1225" y="153"/>
                      </a:cubicBezTo>
                      <a:cubicBezTo>
                        <a:pt x="1125" y="217"/>
                        <a:pt x="1022" y="218"/>
                        <a:pt x="919" y="158"/>
                      </a:cubicBezTo>
                      <a:cubicBezTo>
                        <a:pt x="848" y="117"/>
                        <a:pt x="778" y="116"/>
                        <a:pt x="708" y="158"/>
                      </a:cubicBezTo>
                      <a:cubicBezTo>
                        <a:pt x="602" y="219"/>
                        <a:pt x="498" y="216"/>
                        <a:pt x="396" y="151"/>
                      </a:cubicBezTo>
                      <a:cubicBezTo>
                        <a:pt x="327" y="106"/>
                        <a:pt x="256" y="102"/>
                        <a:pt x="183" y="141"/>
                      </a:cubicBezTo>
                      <a:cubicBezTo>
                        <a:pt x="138" y="166"/>
                        <a:pt x="90" y="180"/>
                        <a:pt x="39" y="178"/>
                      </a:cubicBezTo>
                      <a:cubicBezTo>
                        <a:pt x="21" y="177"/>
                        <a:pt x="7" y="172"/>
                        <a:pt x="3" y="153"/>
                      </a:cubicBezTo>
                      <a:cubicBezTo>
                        <a:pt x="0" y="137"/>
                        <a:pt x="13" y="123"/>
                        <a:pt x="35" y="121"/>
                      </a:cubicBezTo>
                      <a:cubicBezTo>
                        <a:pt x="78" y="118"/>
                        <a:pt x="115" y="100"/>
                        <a:pt x="149" y="75"/>
                      </a:cubicBezTo>
                      <a:cubicBezTo>
                        <a:pt x="199" y="40"/>
                        <a:pt x="255" y="28"/>
                        <a:pt x="31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2" name="Freeform 29"/>
                <p:cNvSpPr>
                  <a:spLocks/>
                </p:cNvSpPr>
                <p:nvPr/>
              </p:nvSpPr>
              <p:spPr bwMode="auto">
                <a:xfrm>
                  <a:off x="6939044" y="1479738"/>
                  <a:ext cx="582619" cy="77789"/>
                </a:xfrm>
                <a:custGeom>
                  <a:avLst/>
                  <a:gdLst>
                    <a:gd name="T0" fmla="*/ 314 w 1618"/>
                    <a:gd name="T1" fmla="*/ 29 h 215"/>
                    <a:gd name="T2" fmla="*/ 439 w 1618"/>
                    <a:gd name="T3" fmla="*/ 67 h 215"/>
                    <a:gd name="T4" fmla="*/ 656 w 1618"/>
                    <a:gd name="T5" fmla="*/ 63 h 215"/>
                    <a:gd name="T6" fmla="*/ 965 w 1618"/>
                    <a:gd name="T7" fmla="*/ 63 h 215"/>
                    <a:gd name="T8" fmla="*/ 1182 w 1618"/>
                    <a:gd name="T9" fmla="*/ 67 h 215"/>
                    <a:gd name="T10" fmla="*/ 1482 w 1618"/>
                    <a:gd name="T11" fmla="*/ 80 h 215"/>
                    <a:gd name="T12" fmla="*/ 1581 w 1618"/>
                    <a:gd name="T13" fmla="*/ 119 h 215"/>
                    <a:gd name="T14" fmla="*/ 1592 w 1618"/>
                    <a:gd name="T15" fmla="*/ 121 h 215"/>
                    <a:gd name="T16" fmla="*/ 1617 w 1618"/>
                    <a:gd name="T17" fmla="*/ 152 h 215"/>
                    <a:gd name="T18" fmla="*/ 1587 w 1618"/>
                    <a:gd name="T19" fmla="*/ 177 h 215"/>
                    <a:gd name="T20" fmla="*/ 1447 w 1618"/>
                    <a:gd name="T21" fmla="*/ 144 h 215"/>
                    <a:gd name="T22" fmla="*/ 1308 w 1618"/>
                    <a:gd name="T23" fmla="*/ 117 h 215"/>
                    <a:gd name="T24" fmla="*/ 1217 w 1618"/>
                    <a:gd name="T25" fmla="*/ 157 h 215"/>
                    <a:gd name="T26" fmla="*/ 951 w 1618"/>
                    <a:gd name="T27" fmla="*/ 176 h 215"/>
                    <a:gd name="T28" fmla="*/ 896 w 1618"/>
                    <a:gd name="T29" fmla="*/ 147 h 215"/>
                    <a:gd name="T30" fmla="*/ 723 w 1618"/>
                    <a:gd name="T31" fmla="*/ 148 h 215"/>
                    <a:gd name="T32" fmla="*/ 624 w 1618"/>
                    <a:gd name="T33" fmla="*/ 192 h 215"/>
                    <a:gd name="T34" fmla="*/ 406 w 1618"/>
                    <a:gd name="T35" fmla="*/ 158 h 215"/>
                    <a:gd name="T36" fmla="*/ 305 w 1618"/>
                    <a:gd name="T37" fmla="*/ 117 h 215"/>
                    <a:gd name="T38" fmla="*/ 188 w 1618"/>
                    <a:gd name="T39" fmla="*/ 138 h 215"/>
                    <a:gd name="T40" fmla="*/ 34 w 1618"/>
                    <a:gd name="T41" fmla="*/ 177 h 215"/>
                    <a:gd name="T42" fmla="*/ 2 w 1618"/>
                    <a:gd name="T43" fmla="*/ 152 h 215"/>
                    <a:gd name="T44" fmla="*/ 30 w 1618"/>
                    <a:gd name="T45" fmla="*/ 122 h 215"/>
                    <a:gd name="T46" fmla="*/ 150 w 1618"/>
                    <a:gd name="T47" fmla="*/ 74 h 215"/>
                    <a:gd name="T48" fmla="*/ 314 w 1618"/>
                    <a:gd name="T49" fmla="*/ 29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18" h="215">
                      <a:moveTo>
                        <a:pt x="314" y="29"/>
                      </a:moveTo>
                      <a:cubicBezTo>
                        <a:pt x="353" y="27"/>
                        <a:pt x="397" y="42"/>
                        <a:pt x="439" y="67"/>
                      </a:cubicBezTo>
                      <a:cubicBezTo>
                        <a:pt x="512" y="109"/>
                        <a:pt x="583" y="108"/>
                        <a:pt x="656" y="63"/>
                      </a:cubicBezTo>
                      <a:cubicBezTo>
                        <a:pt x="758" y="0"/>
                        <a:pt x="863" y="0"/>
                        <a:pt x="965" y="63"/>
                      </a:cubicBezTo>
                      <a:cubicBezTo>
                        <a:pt x="1038" y="108"/>
                        <a:pt x="1109" y="108"/>
                        <a:pt x="1182" y="67"/>
                      </a:cubicBezTo>
                      <a:cubicBezTo>
                        <a:pt x="1285" y="10"/>
                        <a:pt x="1385" y="15"/>
                        <a:pt x="1482" y="80"/>
                      </a:cubicBezTo>
                      <a:cubicBezTo>
                        <a:pt x="1512" y="101"/>
                        <a:pt x="1544" y="118"/>
                        <a:pt x="1581" y="119"/>
                      </a:cubicBezTo>
                      <a:cubicBezTo>
                        <a:pt x="1585" y="120"/>
                        <a:pt x="1588" y="121"/>
                        <a:pt x="1592" y="121"/>
                      </a:cubicBezTo>
                      <a:cubicBezTo>
                        <a:pt x="1609" y="124"/>
                        <a:pt x="1618" y="135"/>
                        <a:pt x="1617" y="152"/>
                      </a:cubicBezTo>
                      <a:cubicBezTo>
                        <a:pt x="1616" y="168"/>
                        <a:pt x="1604" y="176"/>
                        <a:pt x="1587" y="177"/>
                      </a:cubicBezTo>
                      <a:cubicBezTo>
                        <a:pt x="1537" y="179"/>
                        <a:pt x="1490" y="169"/>
                        <a:pt x="1447" y="144"/>
                      </a:cubicBezTo>
                      <a:cubicBezTo>
                        <a:pt x="1403" y="119"/>
                        <a:pt x="1358" y="110"/>
                        <a:pt x="1308" y="117"/>
                      </a:cubicBezTo>
                      <a:cubicBezTo>
                        <a:pt x="1274" y="122"/>
                        <a:pt x="1245" y="139"/>
                        <a:pt x="1217" y="157"/>
                      </a:cubicBezTo>
                      <a:cubicBezTo>
                        <a:pt x="1132" y="209"/>
                        <a:pt x="1043" y="215"/>
                        <a:pt x="951" y="176"/>
                      </a:cubicBezTo>
                      <a:cubicBezTo>
                        <a:pt x="932" y="168"/>
                        <a:pt x="915" y="156"/>
                        <a:pt x="896" y="147"/>
                      </a:cubicBezTo>
                      <a:cubicBezTo>
                        <a:pt x="838" y="119"/>
                        <a:pt x="781" y="120"/>
                        <a:pt x="723" y="148"/>
                      </a:cubicBezTo>
                      <a:cubicBezTo>
                        <a:pt x="691" y="164"/>
                        <a:pt x="659" y="183"/>
                        <a:pt x="624" y="192"/>
                      </a:cubicBezTo>
                      <a:cubicBezTo>
                        <a:pt x="548" y="212"/>
                        <a:pt x="474" y="200"/>
                        <a:pt x="406" y="158"/>
                      </a:cubicBezTo>
                      <a:cubicBezTo>
                        <a:pt x="375" y="138"/>
                        <a:pt x="343" y="120"/>
                        <a:pt x="305" y="117"/>
                      </a:cubicBezTo>
                      <a:cubicBezTo>
                        <a:pt x="263" y="112"/>
                        <a:pt x="224" y="117"/>
                        <a:pt x="188" y="138"/>
                      </a:cubicBezTo>
                      <a:cubicBezTo>
                        <a:pt x="140" y="164"/>
                        <a:pt x="90" y="180"/>
                        <a:pt x="34" y="177"/>
                      </a:cubicBezTo>
                      <a:cubicBezTo>
                        <a:pt x="16" y="176"/>
                        <a:pt x="3" y="170"/>
                        <a:pt x="2" y="152"/>
                      </a:cubicBezTo>
                      <a:cubicBezTo>
                        <a:pt x="0" y="134"/>
                        <a:pt x="11" y="123"/>
                        <a:pt x="30" y="122"/>
                      </a:cubicBezTo>
                      <a:cubicBezTo>
                        <a:pt x="75" y="118"/>
                        <a:pt x="113" y="99"/>
                        <a:pt x="150" y="74"/>
                      </a:cubicBezTo>
                      <a:cubicBezTo>
                        <a:pt x="196" y="42"/>
                        <a:pt x="248" y="28"/>
                        <a:pt x="31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370" name="Freeform 1281"/>
              <p:cNvSpPr>
                <a:spLocks/>
              </p:cNvSpPr>
              <p:nvPr/>
            </p:nvSpPr>
            <p:spPr bwMode="auto">
              <a:xfrm>
                <a:off x="12718698" y="897513"/>
                <a:ext cx="269157" cy="350330"/>
              </a:xfrm>
              <a:custGeom>
                <a:avLst/>
                <a:gdLst>
                  <a:gd name="T0" fmla="*/ 280 w 281"/>
                  <a:gd name="T1" fmla="*/ 228 h 364"/>
                  <a:gd name="T2" fmla="*/ 138 w 281"/>
                  <a:gd name="T3" fmla="*/ 0 h 364"/>
                  <a:gd name="T4" fmla="*/ 13 w 281"/>
                  <a:gd name="T5" fmla="*/ 179 h 364"/>
                  <a:gd name="T6" fmla="*/ 1 w 281"/>
                  <a:gd name="T7" fmla="*/ 216 h 364"/>
                  <a:gd name="T8" fmla="*/ 0 w 281"/>
                  <a:gd name="T9" fmla="*/ 223 h 364"/>
                  <a:gd name="T10" fmla="*/ 0 w 281"/>
                  <a:gd name="T11" fmla="*/ 227 h 364"/>
                  <a:gd name="T12" fmla="*/ 0 w 281"/>
                  <a:gd name="T13" fmla="*/ 234 h 364"/>
                  <a:gd name="T14" fmla="*/ 140 w 281"/>
                  <a:gd name="T15" fmla="*/ 364 h 364"/>
                  <a:gd name="T16" fmla="*/ 281 w 281"/>
                  <a:gd name="T17" fmla="*/ 234 h 364"/>
                  <a:gd name="T18" fmla="*/ 280 w 281"/>
                  <a:gd name="T19" fmla="*/ 22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1" h="364">
                    <a:moveTo>
                      <a:pt x="280" y="228"/>
                    </a:moveTo>
                    <a:cubicBezTo>
                      <a:pt x="281" y="127"/>
                      <a:pt x="138" y="0"/>
                      <a:pt x="138" y="0"/>
                    </a:cubicBezTo>
                    <a:cubicBezTo>
                      <a:pt x="65" y="66"/>
                      <a:pt x="29" y="135"/>
                      <a:pt x="13" y="179"/>
                    </a:cubicBezTo>
                    <a:cubicBezTo>
                      <a:pt x="7" y="190"/>
                      <a:pt x="3" y="203"/>
                      <a:pt x="1" y="216"/>
                    </a:cubicBezTo>
                    <a:cubicBezTo>
                      <a:pt x="0" y="220"/>
                      <a:pt x="0" y="223"/>
                      <a:pt x="0" y="223"/>
                    </a:cubicBezTo>
                    <a:cubicBezTo>
                      <a:pt x="0" y="224"/>
                      <a:pt x="0" y="225"/>
                      <a:pt x="0" y="227"/>
                    </a:cubicBezTo>
                    <a:cubicBezTo>
                      <a:pt x="0" y="229"/>
                      <a:pt x="0" y="231"/>
                      <a:pt x="0" y="234"/>
                    </a:cubicBezTo>
                    <a:cubicBezTo>
                      <a:pt x="0" y="306"/>
                      <a:pt x="62" y="364"/>
                      <a:pt x="140" y="364"/>
                    </a:cubicBezTo>
                    <a:cubicBezTo>
                      <a:pt x="218" y="364"/>
                      <a:pt x="281" y="306"/>
                      <a:pt x="281" y="234"/>
                    </a:cubicBezTo>
                    <a:cubicBezTo>
                      <a:pt x="281" y="232"/>
                      <a:pt x="280" y="230"/>
                      <a:pt x="280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373" name="Группа 372"/>
          <p:cNvGrpSpPr/>
          <p:nvPr/>
        </p:nvGrpSpPr>
        <p:grpSpPr>
          <a:xfrm>
            <a:off x="5876252" y="4148237"/>
            <a:ext cx="557433" cy="557433"/>
            <a:chOff x="5309966" y="4133447"/>
            <a:chExt cx="743353" cy="743353"/>
          </a:xfrm>
        </p:grpSpPr>
        <p:sp>
          <p:nvSpPr>
            <p:cNvPr id="374" name="Овал 373"/>
            <p:cNvSpPr/>
            <p:nvPr/>
          </p:nvSpPr>
          <p:spPr>
            <a:xfrm>
              <a:off x="5309966" y="4133447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75" name="Группа 238"/>
            <p:cNvGrpSpPr/>
            <p:nvPr/>
          </p:nvGrpSpPr>
          <p:grpSpPr>
            <a:xfrm>
              <a:off x="5511392" y="4252041"/>
              <a:ext cx="340500" cy="482590"/>
              <a:chOff x="11960643" y="4404441"/>
              <a:chExt cx="340500" cy="482590"/>
            </a:xfrm>
          </p:grpSpPr>
          <p:sp>
            <p:nvSpPr>
              <p:cNvPr id="376" name="Freeform 7"/>
              <p:cNvSpPr>
                <a:spLocks noEditPoints="1"/>
              </p:cNvSpPr>
              <p:nvPr/>
            </p:nvSpPr>
            <p:spPr bwMode="auto">
              <a:xfrm>
                <a:off x="11963203" y="4487646"/>
                <a:ext cx="334099" cy="399385"/>
              </a:xfrm>
              <a:custGeom>
                <a:avLst/>
                <a:gdLst>
                  <a:gd name="T0" fmla="*/ 1208 w 1327"/>
                  <a:gd name="T1" fmla="*/ 0 h 1548"/>
                  <a:gd name="T2" fmla="*/ 119 w 1327"/>
                  <a:gd name="T3" fmla="*/ 0 h 1548"/>
                  <a:gd name="T4" fmla="*/ 0 w 1327"/>
                  <a:gd name="T5" fmla="*/ 119 h 1548"/>
                  <a:gd name="T6" fmla="*/ 0 w 1327"/>
                  <a:gd name="T7" fmla="*/ 1429 h 1548"/>
                  <a:gd name="T8" fmla="*/ 119 w 1327"/>
                  <a:gd name="T9" fmla="*/ 1548 h 1548"/>
                  <a:gd name="T10" fmla="*/ 1208 w 1327"/>
                  <a:gd name="T11" fmla="*/ 1548 h 1548"/>
                  <a:gd name="T12" fmla="*/ 1327 w 1327"/>
                  <a:gd name="T13" fmla="*/ 1429 h 1548"/>
                  <a:gd name="T14" fmla="*/ 1327 w 1327"/>
                  <a:gd name="T15" fmla="*/ 119 h 1548"/>
                  <a:gd name="T16" fmla="*/ 1208 w 1327"/>
                  <a:gd name="T17" fmla="*/ 0 h 1548"/>
                  <a:gd name="T18" fmla="*/ 397 w 1327"/>
                  <a:gd name="T19" fmla="*/ 1310 h 1548"/>
                  <a:gd name="T20" fmla="*/ 397 w 1327"/>
                  <a:gd name="T21" fmla="*/ 1310 h 1548"/>
                  <a:gd name="T22" fmla="*/ 304 w 1327"/>
                  <a:gd name="T23" fmla="*/ 1402 h 1548"/>
                  <a:gd name="T24" fmla="*/ 212 w 1327"/>
                  <a:gd name="T25" fmla="*/ 1310 h 1548"/>
                  <a:gd name="T26" fmla="*/ 212 w 1327"/>
                  <a:gd name="T27" fmla="*/ 348 h 1548"/>
                  <a:gd name="T28" fmla="*/ 304 w 1327"/>
                  <a:gd name="T29" fmla="*/ 256 h 1548"/>
                  <a:gd name="T30" fmla="*/ 397 w 1327"/>
                  <a:gd name="T31" fmla="*/ 348 h 1548"/>
                  <a:gd name="T32" fmla="*/ 397 w 1327"/>
                  <a:gd name="T33" fmla="*/ 1310 h 1548"/>
                  <a:gd name="T34" fmla="*/ 754 w 1327"/>
                  <a:gd name="T35" fmla="*/ 1310 h 1548"/>
                  <a:gd name="T36" fmla="*/ 754 w 1327"/>
                  <a:gd name="T37" fmla="*/ 1310 h 1548"/>
                  <a:gd name="T38" fmla="*/ 662 w 1327"/>
                  <a:gd name="T39" fmla="*/ 1402 h 1548"/>
                  <a:gd name="T40" fmla="*/ 569 w 1327"/>
                  <a:gd name="T41" fmla="*/ 1310 h 1548"/>
                  <a:gd name="T42" fmla="*/ 569 w 1327"/>
                  <a:gd name="T43" fmla="*/ 348 h 1548"/>
                  <a:gd name="T44" fmla="*/ 662 w 1327"/>
                  <a:gd name="T45" fmla="*/ 256 h 1548"/>
                  <a:gd name="T46" fmla="*/ 754 w 1327"/>
                  <a:gd name="T47" fmla="*/ 348 h 1548"/>
                  <a:gd name="T48" fmla="*/ 754 w 1327"/>
                  <a:gd name="T49" fmla="*/ 1310 h 1548"/>
                  <a:gd name="T50" fmla="*/ 1111 w 1327"/>
                  <a:gd name="T51" fmla="*/ 1310 h 1548"/>
                  <a:gd name="T52" fmla="*/ 1111 w 1327"/>
                  <a:gd name="T53" fmla="*/ 1310 h 1548"/>
                  <a:gd name="T54" fmla="*/ 1019 w 1327"/>
                  <a:gd name="T55" fmla="*/ 1402 h 1548"/>
                  <a:gd name="T56" fmla="*/ 926 w 1327"/>
                  <a:gd name="T57" fmla="*/ 1310 h 1548"/>
                  <a:gd name="T58" fmla="*/ 926 w 1327"/>
                  <a:gd name="T59" fmla="*/ 348 h 1548"/>
                  <a:gd name="T60" fmla="*/ 1019 w 1327"/>
                  <a:gd name="T61" fmla="*/ 256 h 1548"/>
                  <a:gd name="T62" fmla="*/ 1111 w 1327"/>
                  <a:gd name="T63" fmla="*/ 348 h 1548"/>
                  <a:gd name="T64" fmla="*/ 1111 w 1327"/>
                  <a:gd name="T65" fmla="*/ 1310 h 1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7" h="1548">
                    <a:moveTo>
                      <a:pt x="1208" y="0"/>
                    </a:moveTo>
                    <a:lnTo>
                      <a:pt x="119" y="0"/>
                    </a:lnTo>
                    <a:cubicBezTo>
                      <a:pt x="54" y="0"/>
                      <a:pt x="0" y="54"/>
                      <a:pt x="0" y="119"/>
                    </a:cubicBezTo>
                    <a:lnTo>
                      <a:pt x="0" y="1429"/>
                    </a:lnTo>
                    <a:cubicBezTo>
                      <a:pt x="0" y="1494"/>
                      <a:pt x="54" y="1548"/>
                      <a:pt x="119" y="1548"/>
                    </a:cubicBezTo>
                    <a:lnTo>
                      <a:pt x="1208" y="1548"/>
                    </a:lnTo>
                    <a:cubicBezTo>
                      <a:pt x="1274" y="1548"/>
                      <a:pt x="1327" y="1494"/>
                      <a:pt x="1327" y="1429"/>
                    </a:cubicBezTo>
                    <a:lnTo>
                      <a:pt x="1327" y="119"/>
                    </a:lnTo>
                    <a:cubicBezTo>
                      <a:pt x="1327" y="54"/>
                      <a:pt x="1274" y="0"/>
                      <a:pt x="1208" y="0"/>
                    </a:cubicBezTo>
                    <a:close/>
                    <a:moveTo>
                      <a:pt x="397" y="1310"/>
                    </a:moveTo>
                    <a:lnTo>
                      <a:pt x="397" y="1310"/>
                    </a:lnTo>
                    <a:cubicBezTo>
                      <a:pt x="397" y="1361"/>
                      <a:pt x="355" y="1402"/>
                      <a:pt x="304" y="1402"/>
                    </a:cubicBezTo>
                    <a:cubicBezTo>
                      <a:pt x="253" y="1402"/>
                      <a:pt x="212" y="1361"/>
                      <a:pt x="212" y="1310"/>
                    </a:cubicBezTo>
                    <a:lnTo>
                      <a:pt x="212" y="348"/>
                    </a:lnTo>
                    <a:cubicBezTo>
                      <a:pt x="212" y="297"/>
                      <a:pt x="253" y="256"/>
                      <a:pt x="304" y="256"/>
                    </a:cubicBezTo>
                    <a:cubicBezTo>
                      <a:pt x="355" y="256"/>
                      <a:pt x="397" y="297"/>
                      <a:pt x="397" y="348"/>
                    </a:cubicBezTo>
                    <a:lnTo>
                      <a:pt x="397" y="1310"/>
                    </a:lnTo>
                    <a:close/>
                    <a:moveTo>
                      <a:pt x="754" y="1310"/>
                    </a:moveTo>
                    <a:lnTo>
                      <a:pt x="754" y="1310"/>
                    </a:lnTo>
                    <a:cubicBezTo>
                      <a:pt x="754" y="1361"/>
                      <a:pt x="713" y="1402"/>
                      <a:pt x="662" y="1402"/>
                    </a:cubicBezTo>
                    <a:cubicBezTo>
                      <a:pt x="611" y="1402"/>
                      <a:pt x="569" y="1361"/>
                      <a:pt x="569" y="1310"/>
                    </a:cubicBezTo>
                    <a:lnTo>
                      <a:pt x="569" y="348"/>
                    </a:lnTo>
                    <a:cubicBezTo>
                      <a:pt x="569" y="297"/>
                      <a:pt x="611" y="256"/>
                      <a:pt x="662" y="256"/>
                    </a:cubicBezTo>
                    <a:cubicBezTo>
                      <a:pt x="713" y="256"/>
                      <a:pt x="754" y="297"/>
                      <a:pt x="754" y="348"/>
                    </a:cubicBezTo>
                    <a:lnTo>
                      <a:pt x="754" y="1310"/>
                    </a:lnTo>
                    <a:close/>
                    <a:moveTo>
                      <a:pt x="1111" y="1310"/>
                    </a:moveTo>
                    <a:lnTo>
                      <a:pt x="1111" y="1310"/>
                    </a:lnTo>
                    <a:cubicBezTo>
                      <a:pt x="1111" y="1361"/>
                      <a:pt x="1070" y="1402"/>
                      <a:pt x="1019" y="1402"/>
                    </a:cubicBezTo>
                    <a:cubicBezTo>
                      <a:pt x="968" y="1402"/>
                      <a:pt x="926" y="1361"/>
                      <a:pt x="926" y="1310"/>
                    </a:cubicBezTo>
                    <a:lnTo>
                      <a:pt x="926" y="348"/>
                    </a:lnTo>
                    <a:cubicBezTo>
                      <a:pt x="926" y="297"/>
                      <a:pt x="968" y="256"/>
                      <a:pt x="1019" y="256"/>
                    </a:cubicBezTo>
                    <a:cubicBezTo>
                      <a:pt x="1070" y="256"/>
                      <a:pt x="1111" y="297"/>
                      <a:pt x="1111" y="348"/>
                    </a:cubicBezTo>
                    <a:lnTo>
                      <a:pt x="1111" y="131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7" name="Freeform 8"/>
              <p:cNvSpPr>
                <a:spLocks/>
              </p:cNvSpPr>
              <p:nvPr/>
            </p:nvSpPr>
            <p:spPr bwMode="auto">
              <a:xfrm>
                <a:off x="11960643" y="4404441"/>
                <a:ext cx="340500" cy="67845"/>
              </a:xfrm>
              <a:custGeom>
                <a:avLst/>
                <a:gdLst>
                  <a:gd name="T0" fmla="*/ 1259 w 1349"/>
                  <a:gd name="T1" fmla="*/ 84 h 265"/>
                  <a:gd name="T2" fmla="*/ 934 w 1349"/>
                  <a:gd name="T3" fmla="*/ 84 h 265"/>
                  <a:gd name="T4" fmla="*/ 935 w 1349"/>
                  <a:gd name="T5" fmla="*/ 71 h 265"/>
                  <a:gd name="T6" fmla="*/ 864 w 1349"/>
                  <a:gd name="T7" fmla="*/ 0 h 265"/>
                  <a:gd name="T8" fmla="*/ 485 w 1349"/>
                  <a:gd name="T9" fmla="*/ 0 h 265"/>
                  <a:gd name="T10" fmla="*/ 415 w 1349"/>
                  <a:gd name="T11" fmla="*/ 71 h 265"/>
                  <a:gd name="T12" fmla="*/ 416 w 1349"/>
                  <a:gd name="T13" fmla="*/ 84 h 265"/>
                  <a:gd name="T14" fmla="*/ 90 w 1349"/>
                  <a:gd name="T15" fmla="*/ 84 h 265"/>
                  <a:gd name="T16" fmla="*/ 0 w 1349"/>
                  <a:gd name="T17" fmla="*/ 174 h 265"/>
                  <a:gd name="T18" fmla="*/ 90 w 1349"/>
                  <a:gd name="T19" fmla="*/ 265 h 265"/>
                  <a:gd name="T20" fmla="*/ 1259 w 1349"/>
                  <a:gd name="T21" fmla="*/ 265 h 265"/>
                  <a:gd name="T22" fmla="*/ 1349 w 1349"/>
                  <a:gd name="T23" fmla="*/ 174 h 265"/>
                  <a:gd name="T24" fmla="*/ 1259 w 1349"/>
                  <a:gd name="T25" fmla="*/ 8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49" h="265">
                    <a:moveTo>
                      <a:pt x="1259" y="84"/>
                    </a:moveTo>
                    <a:lnTo>
                      <a:pt x="934" y="84"/>
                    </a:lnTo>
                    <a:cubicBezTo>
                      <a:pt x="934" y="80"/>
                      <a:pt x="935" y="75"/>
                      <a:pt x="935" y="71"/>
                    </a:cubicBezTo>
                    <a:cubicBezTo>
                      <a:pt x="935" y="32"/>
                      <a:pt x="903" y="0"/>
                      <a:pt x="864" y="0"/>
                    </a:cubicBezTo>
                    <a:lnTo>
                      <a:pt x="485" y="0"/>
                    </a:lnTo>
                    <a:cubicBezTo>
                      <a:pt x="446" y="0"/>
                      <a:pt x="415" y="32"/>
                      <a:pt x="415" y="71"/>
                    </a:cubicBezTo>
                    <a:cubicBezTo>
                      <a:pt x="415" y="75"/>
                      <a:pt x="415" y="80"/>
                      <a:pt x="416" y="84"/>
                    </a:cubicBezTo>
                    <a:lnTo>
                      <a:pt x="90" y="84"/>
                    </a:lnTo>
                    <a:cubicBezTo>
                      <a:pt x="41" y="84"/>
                      <a:pt x="0" y="125"/>
                      <a:pt x="0" y="174"/>
                    </a:cubicBezTo>
                    <a:cubicBezTo>
                      <a:pt x="0" y="224"/>
                      <a:pt x="41" y="265"/>
                      <a:pt x="90" y="265"/>
                    </a:cubicBezTo>
                    <a:lnTo>
                      <a:pt x="1259" y="265"/>
                    </a:lnTo>
                    <a:cubicBezTo>
                      <a:pt x="1309" y="265"/>
                      <a:pt x="1349" y="224"/>
                      <a:pt x="1349" y="174"/>
                    </a:cubicBezTo>
                    <a:cubicBezTo>
                      <a:pt x="1349" y="125"/>
                      <a:pt x="1309" y="84"/>
                      <a:pt x="1259" y="8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378" name="Овал 377"/>
          <p:cNvSpPr/>
          <p:nvPr/>
        </p:nvSpPr>
        <p:spPr>
          <a:xfrm>
            <a:off x="5961974" y="871639"/>
            <a:ext cx="360583" cy="360583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ru-RU"/>
          </a:p>
        </p:txBody>
      </p:sp>
      <p:sp>
        <p:nvSpPr>
          <p:cNvPr id="77" name="Прямоугольник 76"/>
          <p:cNvSpPr/>
          <p:nvPr/>
        </p:nvSpPr>
        <p:spPr>
          <a:xfrm>
            <a:off x="7056990" y="2058686"/>
            <a:ext cx="1298646" cy="271867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sz="36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9</a:t>
            </a:r>
            <a:r>
              <a:rPr lang="ru-RU" sz="3200" b="1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sz="36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061</a:t>
            </a:r>
          </a:p>
        </p:txBody>
      </p:sp>
      <p:sp>
        <p:nvSpPr>
          <p:cNvPr id="79" name="Прямоугольник 78"/>
          <p:cNvSpPr/>
          <p:nvPr/>
        </p:nvSpPr>
        <p:spPr>
          <a:xfrm>
            <a:off x="7056990" y="3203392"/>
            <a:ext cx="1298646" cy="328934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sz="36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1 993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13999" y="1936421"/>
            <a:ext cx="4635033" cy="3144449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lnSpc>
                <a:spcPts val="1700"/>
              </a:lnSpc>
              <a:defRPr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ru-RU" b="1" spc="-40" dirty="0"/>
              <a:t>Газопровод «Южный поток» в Российском </a:t>
            </a:r>
            <a:r>
              <a:rPr lang="ru-RU" b="1" spc="-40" dirty="0" smtClean="0"/>
              <a:t>секторе</a:t>
            </a:r>
          </a:p>
          <a:p>
            <a:pPr algn="l"/>
            <a:endParaRPr lang="ru-RU" b="1" spc="-40" dirty="0"/>
          </a:p>
          <a:p>
            <a:pPr algn="l"/>
            <a:r>
              <a:rPr lang="ru-RU" b="1" spc="-40" dirty="0"/>
              <a:t>Морской порт в </a:t>
            </a:r>
            <a:r>
              <a:rPr lang="ru-RU" b="1" spc="-40" dirty="0" smtClean="0"/>
              <a:t>посёлке </a:t>
            </a:r>
            <a:r>
              <a:rPr lang="ru-RU" b="1" spc="-40" dirty="0" err="1"/>
              <a:t>Сабетта</a:t>
            </a:r>
            <a:r>
              <a:rPr lang="ru-RU" b="1" spc="-40" dirty="0"/>
              <a:t> на полуострове </a:t>
            </a:r>
            <a:r>
              <a:rPr lang="ru-RU" b="1" spc="-40" dirty="0" smtClean="0"/>
              <a:t>Ямал</a:t>
            </a:r>
          </a:p>
          <a:p>
            <a:pPr algn="l"/>
            <a:endParaRPr lang="ru-RU" b="1" spc="-40" dirty="0"/>
          </a:p>
          <a:p>
            <a:pPr algn="l"/>
            <a:r>
              <a:rPr lang="ru-RU" b="1" spc="-40" dirty="0"/>
              <a:t>Судостроительный комплекс «Звезда</a:t>
            </a:r>
            <a:r>
              <a:rPr lang="ru-RU" b="1" spc="-40" dirty="0" smtClean="0"/>
              <a:t>»</a:t>
            </a:r>
          </a:p>
          <a:p>
            <a:pPr algn="l"/>
            <a:endParaRPr lang="ru-RU" b="1" spc="-40" dirty="0"/>
          </a:p>
          <a:p>
            <a:pPr algn="l"/>
            <a:r>
              <a:rPr lang="ru-RU" b="1" spc="-40" dirty="0" smtClean="0"/>
              <a:t>Мост </a:t>
            </a:r>
            <a:r>
              <a:rPr lang="ru-RU" b="1" spc="-40" dirty="0"/>
              <a:t>через Керченский </a:t>
            </a:r>
            <a:r>
              <a:rPr lang="ru-RU" b="1" spc="-40" dirty="0" smtClean="0"/>
              <a:t>пролив</a:t>
            </a:r>
          </a:p>
          <a:p>
            <a:pPr algn="l"/>
            <a:endParaRPr lang="ru-RU" b="1" spc="-40" dirty="0"/>
          </a:p>
          <a:p>
            <a:pPr algn="l"/>
            <a:r>
              <a:rPr lang="ru-RU" b="1" spc="-40" dirty="0"/>
              <a:t>«Черная дыра», «Белое море», «</a:t>
            </a:r>
            <a:r>
              <a:rPr lang="ru-RU" b="1" spc="-40" dirty="0" err="1"/>
              <a:t>Игумново</a:t>
            </a:r>
            <a:r>
              <a:rPr lang="ru-RU" b="1" spc="-40" dirty="0" smtClean="0"/>
              <a:t>»</a:t>
            </a:r>
          </a:p>
          <a:p>
            <a:pPr algn="l"/>
            <a:endParaRPr lang="ru-RU" b="1" spc="-40" dirty="0"/>
          </a:p>
          <a:p>
            <a:pPr algn="l"/>
            <a:r>
              <a:rPr lang="ru-RU" b="1" spc="-40" dirty="0"/>
              <a:t>Создание национальных парков «Хибины» и «Ленские столбы</a:t>
            </a:r>
            <a:r>
              <a:rPr lang="ru-RU" b="1" spc="-40" dirty="0" smtClean="0"/>
              <a:t>»</a:t>
            </a:r>
          </a:p>
          <a:p>
            <a:pPr algn="l"/>
            <a:endParaRPr lang="ru-RU" b="1" spc="-40" dirty="0"/>
          </a:p>
          <a:p>
            <a:pPr algn="l"/>
            <a:r>
              <a:rPr lang="ru-RU" b="1" spc="-40" dirty="0"/>
              <a:t>«Северный поток </a:t>
            </a:r>
            <a:r>
              <a:rPr lang="ru-RU" b="1" spc="-40" dirty="0" smtClean="0"/>
              <a:t>-  </a:t>
            </a:r>
            <a:r>
              <a:rPr lang="ru-RU" b="1" spc="-40" dirty="0"/>
              <a:t>2</a:t>
            </a:r>
            <a:r>
              <a:rPr lang="ru-RU" b="1" spc="-40" dirty="0" smtClean="0"/>
              <a:t>»</a:t>
            </a:r>
            <a:endParaRPr lang="ru-RU" b="1" spc="-40" dirty="0"/>
          </a:p>
          <a:p>
            <a:pPr algn="l"/>
            <a:endParaRPr lang="ru-RU" b="1" spc="-40" dirty="0"/>
          </a:p>
        </p:txBody>
      </p:sp>
      <p:grpSp>
        <p:nvGrpSpPr>
          <p:cNvPr id="109" name="Группа 108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110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111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112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8" name="Группа 7"/>
          <p:cNvGrpSpPr>
            <a:grpSpLocks noChangeAspect="1"/>
          </p:cNvGrpSpPr>
          <p:nvPr/>
        </p:nvGrpSpPr>
        <p:grpSpPr>
          <a:xfrm>
            <a:off x="379403" y="2332128"/>
            <a:ext cx="324000" cy="324000"/>
            <a:chOff x="-1128829" y="2568809"/>
            <a:chExt cx="557433" cy="557433"/>
          </a:xfrm>
        </p:grpSpPr>
        <p:sp>
          <p:nvSpPr>
            <p:cNvPr id="115" name="Овал 114"/>
            <p:cNvSpPr>
              <a:spLocks noChangeAspect="1"/>
            </p:cNvSpPr>
            <p:nvPr/>
          </p:nvSpPr>
          <p:spPr>
            <a:xfrm>
              <a:off x="-1128829" y="2568809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6" name="Freeform 6"/>
            <p:cNvSpPr>
              <a:spLocks noEditPoints="1"/>
            </p:cNvSpPr>
            <p:nvPr/>
          </p:nvSpPr>
          <p:spPr bwMode="auto">
            <a:xfrm>
              <a:off x="-1025511" y="2634894"/>
              <a:ext cx="350796" cy="425262"/>
            </a:xfrm>
            <a:custGeom>
              <a:avLst/>
              <a:gdLst/>
              <a:ahLst/>
              <a:cxnLst>
                <a:cxn ang="0">
                  <a:pos x="2454" y="1740"/>
                </a:cxn>
                <a:cxn ang="0">
                  <a:pos x="1995" y="1984"/>
                </a:cxn>
                <a:cxn ang="0">
                  <a:pos x="2141" y="2090"/>
                </a:cxn>
                <a:cxn ang="0">
                  <a:pos x="1470" y="2278"/>
                </a:cxn>
                <a:cxn ang="0">
                  <a:pos x="1382" y="1348"/>
                </a:cxn>
                <a:cxn ang="0">
                  <a:pos x="1853" y="867"/>
                </a:cxn>
                <a:cxn ang="0">
                  <a:pos x="1893" y="755"/>
                </a:cxn>
                <a:cxn ang="0">
                  <a:pos x="1410" y="682"/>
                </a:cxn>
                <a:cxn ang="0">
                  <a:pos x="1382" y="612"/>
                </a:cxn>
                <a:cxn ang="0">
                  <a:pos x="1521" y="457"/>
                </a:cxn>
                <a:cxn ang="0">
                  <a:pos x="1527" y="449"/>
                </a:cxn>
                <a:cxn ang="0">
                  <a:pos x="1272" y="0"/>
                </a:cxn>
                <a:cxn ang="0">
                  <a:pos x="1018" y="449"/>
                </a:cxn>
                <a:cxn ang="0">
                  <a:pos x="1023" y="457"/>
                </a:cxn>
                <a:cxn ang="0">
                  <a:pos x="1163" y="612"/>
                </a:cxn>
                <a:cxn ang="0">
                  <a:pos x="1135" y="682"/>
                </a:cxn>
                <a:cxn ang="0">
                  <a:pos x="652" y="755"/>
                </a:cxn>
                <a:cxn ang="0">
                  <a:pos x="692" y="867"/>
                </a:cxn>
                <a:cxn ang="0">
                  <a:pos x="1163" y="1348"/>
                </a:cxn>
                <a:cxn ang="0">
                  <a:pos x="1075" y="2278"/>
                </a:cxn>
                <a:cxn ang="0">
                  <a:pos x="404" y="2090"/>
                </a:cxn>
                <a:cxn ang="0">
                  <a:pos x="550" y="1984"/>
                </a:cxn>
                <a:cxn ang="0">
                  <a:pos x="91" y="1740"/>
                </a:cxn>
                <a:cxn ang="0">
                  <a:pos x="0" y="2262"/>
                </a:cxn>
                <a:cxn ang="0">
                  <a:pos x="191" y="2205"/>
                </a:cxn>
                <a:cxn ang="0">
                  <a:pos x="575" y="2652"/>
                </a:cxn>
                <a:cxn ang="0">
                  <a:pos x="1206" y="3018"/>
                </a:cxn>
                <a:cxn ang="0">
                  <a:pos x="1272" y="3080"/>
                </a:cxn>
                <a:cxn ang="0">
                  <a:pos x="1339" y="3018"/>
                </a:cxn>
                <a:cxn ang="0">
                  <a:pos x="1970" y="2652"/>
                </a:cxn>
                <a:cxn ang="0">
                  <a:pos x="2354" y="2205"/>
                </a:cxn>
                <a:cxn ang="0">
                  <a:pos x="2545" y="2262"/>
                </a:cxn>
                <a:cxn ang="0">
                  <a:pos x="1272" y="168"/>
                </a:cxn>
                <a:cxn ang="0">
                  <a:pos x="1272" y="425"/>
                </a:cxn>
                <a:cxn ang="0">
                  <a:pos x="1272" y="168"/>
                </a:cxn>
              </a:cxnLst>
              <a:rect l="0" t="0" r="r" b="b"/>
              <a:pathLst>
                <a:path w="2545" h="3085">
                  <a:moveTo>
                    <a:pt x="2521" y="2112"/>
                  </a:moveTo>
                  <a:cubicBezTo>
                    <a:pt x="2499" y="1988"/>
                    <a:pt x="2476" y="1864"/>
                    <a:pt x="2454" y="1740"/>
                  </a:cubicBezTo>
                  <a:cubicBezTo>
                    <a:pt x="2449" y="1713"/>
                    <a:pt x="2440" y="1712"/>
                    <a:pt x="2419" y="1724"/>
                  </a:cubicBezTo>
                  <a:cubicBezTo>
                    <a:pt x="2282" y="1809"/>
                    <a:pt x="2000" y="1977"/>
                    <a:pt x="1995" y="1984"/>
                  </a:cubicBezTo>
                  <a:cubicBezTo>
                    <a:pt x="2005" y="1990"/>
                    <a:pt x="2098" y="2043"/>
                    <a:pt x="2131" y="2063"/>
                  </a:cubicBezTo>
                  <a:cubicBezTo>
                    <a:pt x="2138" y="2067"/>
                    <a:pt x="2149" y="2079"/>
                    <a:pt x="2141" y="2090"/>
                  </a:cubicBezTo>
                  <a:cubicBezTo>
                    <a:pt x="2050" y="2244"/>
                    <a:pt x="1935" y="2374"/>
                    <a:pt x="1759" y="2430"/>
                  </a:cubicBezTo>
                  <a:cubicBezTo>
                    <a:pt x="1619" y="2475"/>
                    <a:pt x="1526" y="2434"/>
                    <a:pt x="1470" y="2278"/>
                  </a:cubicBezTo>
                  <a:cubicBezTo>
                    <a:pt x="1437" y="2187"/>
                    <a:pt x="1416" y="2089"/>
                    <a:pt x="1409" y="1992"/>
                  </a:cubicBezTo>
                  <a:cubicBezTo>
                    <a:pt x="1394" y="1778"/>
                    <a:pt x="1389" y="1563"/>
                    <a:pt x="1382" y="1348"/>
                  </a:cubicBezTo>
                  <a:cubicBezTo>
                    <a:pt x="1377" y="1203"/>
                    <a:pt x="1377" y="894"/>
                    <a:pt x="1378" y="881"/>
                  </a:cubicBezTo>
                  <a:cubicBezTo>
                    <a:pt x="1506" y="877"/>
                    <a:pt x="1820" y="868"/>
                    <a:pt x="1853" y="867"/>
                  </a:cubicBezTo>
                  <a:cubicBezTo>
                    <a:pt x="1883" y="867"/>
                    <a:pt x="1895" y="851"/>
                    <a:pt x="1894" y="822"/>
                  </a:cubicBezTo>
                  <a:cubicBezTo>
                    <a:pt x="1893" y="800"/>
                    <a:pt x="1893" y="777"/>
                    <a:pt x="1893" y="755"/>
                  </a:cubicBezTo>
                  <a:cubicBezTo>
                    <a:pt x="1894" y="704"/>
                    <a:pt x="1888" y="697"/>
                    <a:pt x="1838" y="695"/>
                  </a:cubicBezTo>
                  <a:cubicBezTo>
                    <a:pt x="1759" y="692"/>
                    <a:pt x="1473" y="683"/>
                    <a:pt x="1410" y="682"/>
                  </a:cubicBezTo>
                  <a:cubicBezTo>
                    <a:pt x="1387" y="682"/>
                    <a:pt x="1380" y="672"/>
                    <a:pt x="1383" y="652"/>
                  </a:cubicBezTo>
                  <a:cubicBezTo>
                    <a:pt x="1382" y="636"/>
                    <a:pt x="1382" y="615"/>
                    <a:pt x="1382" y="612"/>
                  </a:cubicBezTo>
                  <a:cubicBezTo>
                    <a:pt x="1383" y="598"/>
                    <a:pt x="1388" y="581"/>
                    <a:pt x="1401" y="564"/>
                  </a:cubicBezTo>
                  <a:cubicBezTo>
                    <a:pt x="1450" y="540"/>
                    <a:pt x="1492" y="503"/>
                    <a:pt x="1521" y="457"/>
                  </a:cubicBezTo>
                  <a:cubicBezTo>
                    <a:pt x="1524" y="455"/>
                    <a:pt x="1526" y="452"/>
                    <a:pt x="1527" y="449"/>
                  </a:cubicBezTo>
                  <a:cubicBezTo>
                    <a:pt x="1527" y="449"/>
                    <a:pt x="1527" y="449"/>
                    <a:pt x="1527" y="449"/>
                  </a:cubicBezTo>
                  <a:cubicBezTo>
                    <a:pt x="1554" y="405"/>
                    <a:pt x="1569" y="352"/>
                    <a:pt x="1569" y="296"/>
                  </a:cubicBezTo>
                  <a:cubicBezTo>
                    <a:pt x="1569" y="133"/>
                    <a:pt x="1436" y="0"/>
                    <a:pt x="1272" y="0"/>
                  </a:cubicBezTo>
                  <a:cubicBezTo>
                    <a:pt x="1109" y="0"/>
                    <a:pt x="976" y="133"/>
                    <a:pt x="976" y="296"/>
                  </a:cubicBezTo>
                  <a:cubicBezTo>
                    <a:pt x="976" y="352"/>
                    <a:pt x="991" y="405"/>
                    <a:pt x="1018" y="449"/>
                  </a:cubicBezTo>
                  <a:cubicBezTo>
                    <a:pt x="1018" y="449"/>
                    <a:pt x="1018" y="449"/>
                    <a:pt x="1017" y="449"/>
                  </a:cubicBezTo>
                  <a:cubicBezTo>
                    <a:pt x="1019" y="452"/>
                    <a:pt x="1021" y="455"/>
                    <a:pt x="1023" y="457"/>
                  </a:cubicBezTo>
                  <a:cubicBezTo>
                    <a:pt x="1053" y="503"/>
                    <a:pt x="1095" y="540"/>
                    <a:pt x="1144" y="564"/>
                  </a:cubicBezTo>
                  <a:cubicBezTo>
                    <a:pt x="1157" y="581"/>
                    <a:pt x="1162" y="598"/>
                    <a:pt x="1163" y="612"/>
                  </a:cubicBezTo>
                  <a:cubicBezTo>
                    <a:pt x="1162" y="615"/>
                    <a:pt x="1163" y="636"/>
                    <a:pt x="1162" y="652"/>
                  </a:cubicBezTo>
                  <a:cubicBezTo>
                    <a:pt x="1165" y="672"/>
                    <a:pt x="1158" y="682"/>
                    <a:pt x="1135" y="682"/>
                  </a:cubicBezTo>
                  <a:cubicBezTo>
                    <a:pt x="1072" y="683"/>
                    <a:pt x="786" y="692"/>
                    <a:pt x="707" y="695"/>
                  </a:cubicBezTo>
                  <a:cubicBezTo>
                    <a:pt x="657" y="697"/>
                    <a:pt x="651" y="704"/>
                    <a:pt x="652" y="755"/>
                  </a:cubicBezTo>
                  <a:cubicBezTo>
                    <a:pt x="652" y="777"/>
                    <a:pt x="652" y="800"/>
                    <a:pt x="651" y="822"/>
                  </a:cubicBezTo>
                  <a:cubicBezTo>
                    <a:pt x="650" y="851"/>
                    <a:pt x="662" y="867"/>
                    <a:pt x="692" y="867"/>
                  </a:cubicBezTo>
                  <a:cubicBezTo>
                    <a:pt x="725" y="868"/>
                    <a:pt x="1039" y="877"/>
                    <a:pt x="1166" y="881"/>
                  </a:cubicBezTo>
                  <a:cubicBezTo>
                    <a:pt x="1168" y="894"/>
                    <a:pt x="1168" y="1203"/>
                    <a:pt x="1163" y="1348"/>
                  </a:cubicBezTo>
                  <a:cubicBezTo>
                    <a:pt x="1156" y="1563"/>
                    <a:pt x="1151" y="1778"/>
                    <a:pt x="1136" y="1992"/>
                  </a:cubicBezTo>
                  <a:cubicBezTo>
                    <a:pt x="1129" y="2089"/>
                    <a:pt x="1108" y="2187"/>
                    <a:pt x="1075" y="2278"/>
                  </a:cubicBezTo>
                  <a:cubicBezTo>
                    <a:pt x="1019" y="2434"/>
                    <a:pt x="926" y="2475"/>
                    <a:pt x="786" y="2430"/>
                  </a:cubicBezTo>
                  <a:cubicBezTo>
                    <a:pt x="610" y="2374"/>
                    <a:pt x="495" y="2244"/>
                    <a:pt x="404" y="2090"/>
                  </a:cubicBezTo>
                  <a:cubicBezTo>
                    <a:pt x="396" y="2079"/>
                    <a:pt x="407" y="2067"/>
                    <a:pt x="414" y="2063"/>
                  </a:cubicBezTo>
                  <a:cubicBezTo>
                    <a:pt x="447" y="2043"/>
                    <a:pt x="539" y="1990"/>
                    <a:pt x="550" y="1984"/>
                  </a:cubicBezTo>
                  <a:cubicBezTo>
                    <a:pt x="545" y="1977"/>
                    <a:pt x="263" y="1809"/>
                    <a:pt x="125" y="1724"/>
                  </a:cubicBezTo>
                  <a:cubicBezTo>
                    <a:pt x="105" y="1712"/>
                    <a:pt x="95" y="1713"/>
                    <a:pt x="91" y="1740"/>
                  </a:cubicBezTo>
                  <a:cubicBezTo>
                    <a:pt x="69" y="1864"/>
                    <a:pt x="46" y="1988"/>
                    <a:pt x="24" y="2112"/>
                  </a:cubicBezTo>
                  <a:cubicBezTo>
                    <a:pt x="15" y="2159"/>
                    <a:pt x="9" y="2206"/>
                    <a:pt x="0" y="2262"/>
                  </a:cubicBezTo>
                  <a:cubicBezTo>
                    <a:pt x="20" y="2254"/>
                    <a:pt x="116" y="2212"/>
                    <a:pt x="151" y="2195"/>
                  </a:cubicBezTo>
                  <a:cubicBezTo>
                    <a:pt x="169" y="2186"/>
                    <a:pt x="179" y="2187"/>
                    <a:pt x="191" y="2205"/>
                  </a:cubicBezTo>
                  <a:cubicBezTo>
                    <a:pt x="232" y="2262"/>
                    <a:pt x="274" y="2317"/>
                    <a:pt x="317" y="2371"/>
                  </a:cubicBezTo>
                  <a:cubicBezTo>
                    <a:pt x="397" y="2471"/>
                    <a:pt x="473" y="2574"/>
                    <a:pt x="575" y="2652"/>
                  </a:cubicBezTo>
                  <a:cubicBezTo>
                    <a:pt x="699" y="2745"/>
                    <a:pt x="834" y="2819"/>
                    <a:pt x="973" y="2888"/>
                  </a:cubicBezTo>
                  <a:cubicBezTo>
                    <a:pt x="1053" y="2928"/>
                    <a:pt x="1142" y="2950"/>
                    <a:pt x="1206" y="3018"/>
                  </a:cubicBezTo>
                  <a:cubicBezTo>
                    <a:pt x="1226" y="3040"/>
                    <a:pt x="1246" y="3061"/>
                    <a:pt x="1268" y="3085"/>
                  </a:cubicBezTo>
                  <a:cubicBezTo>
                    <a:pt x="1269" y="3083"/>
                    <a:pt x="1271" y="3081"/>
                    <a:pt x="1272" y="3080"/>
                  </a:cubicBezTo>
                  <a:cubicBezTo>
                    <a:pt x="1274" y="3081"/>
                    <a:pt x="1276" y="3083"/>
                    <a:pt x="1277" y="3085"/>
                  </a:cubicBezTo>
                  <a:cubicBezTo>
                    <a:pt x="1299" y="3061"/>
                    <a:pt x="1319" y="3040"/>
                    <a:pt x="1339" y="3018"/>
                  </a:cubicBezTo>
                  <a:cubicBezTo>
                    <a:pt x="1402" y="2950"/>
                    <a:pt x="1492" y="2928"/>
                    <a:pt x="1572" y="2888"/>
                  </a:cubicBezTo>
                  <a:cubicBezTo>
                    <a:pt x="1711" y="2819"/>
                    <a:pt x="1846" y="2745"/>
                    <a:pt x="1970" y="2652"/>
                  </a:cubicBezTo>
                  <a:cubicBezTo>
                    <a:pt x="2072" y="2574"/>
                    <a:pt x="2148" y="2471"/>
                    <a:pt x="2228" y="2371"/>
                  </a:cubicBezTo>
                  <a:cubicBezTo>
                    <a:pt x="2271" y="2317"/>
                    <a:pt x="2313" y="2262"/>
                    <a:pt x="2354" y="2205"/>
                  </a:cubicBezTo>
                  <a:cubicBezTo>
                    <a:pt x="2366" y="2187"/>
                    <a:pt x="2376" y="2186"/>
                    <a:pt x="2394" y="2195"/>
                  </a:cubicBezTo>
                  <a:cubicBezTo>
                    <a:pt x="2429" y="2212"/>
                    <a:pt x="2525" y="2254"/>
                    <a:pt x="2545" y="2262"/>
                  </a:cubicBezTo>
                  <a:cubicBezTo>
                    <a:pt x="2536" y="2206"/>
                    <a:pt x="2530" y="2159"/>
                    <a:pt x="2521" y="2112"/>
                  </a:cubicBezTo>
                  <a:close/>
                  <a:moveTo>
                    <a:pt x="1272" y="168"/>
                  </a:moveTo>
                  <a:cubicBezTo>
                    <a:pt x="1343" y="168"/>
                    <a:pt x="1401" y="226"/>
                    <a:pt x="1401" y="296"/>
                  </a:cubicBezTo>
                  <a:cubicBezTo>
                    <a:pt x="1401" y="367"/>
                    <a:pt x="1343" y="425"/>
                    <a:pt x="1272" y="425"/>
                  </a:cubicBezTo>
                  <a:cubicBezTo>
                    <a:pt x="1202" y="425"/>
                    <a:pt x="1144" y="367"/>
                    <a:pt x="1144" y="296"/>
                  </a:cubicBezTo>
                  <a:cubicBezTo>
                    <a:pt x="1144" y="226"/>
                    <a:pt x="1202" y="168"/>
                    <a:pt x="1272" y="16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" name="Группа 6"/>
          <p:cNvGrpSpPr>
            <a:grpSpLocks noChangeAspect="1"/>
          </p:cNvGrpSpPr>
          <p:nvPr/>
        </p:nvGrpSpPr>
        <p:grpSpPr>
          <a:xfrm>
            <a:off x="379403" y="1896344"/>
            <a:ext cx="324000" cy="324000"/>
            <a:chOff x="-1128829" y="1702034"/>
            <a:chExt cx="557433" cy="557433"/>
          </a:xfrm>
        </p:grpSpPr>
        <p:sp>
          <p:nvSpPr>
            <p:cNvPr id="114" name="Овал 113"/>
            <p:cNvSpPr/>
            <p:nvPr/>
          </p:nvSpPr>
          <p:spPr>
            <a:xfrm>
              <a:off x="-1128829" y="1702034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3090"/>
            <p:cNvGrpSpPr/>
            <p:nvPr/>
          </p:nvGrpSpPr>
          <p:grpSpPr>
            <a:xfrm>
              <a:off x="-1034495" y="1836751"/>
              <a:ext cx="405718" cy="275407"/>
              <a:chOff x="9096496" y="3303671"/>
              <a:chExt cx="768360" cy="504838"/>
            </a:xfrm>
            <a:solidFill>
              <a:schemeClr val="bg1"/>
            </a:solidFill>
          </p:grpSpPr>
          <p:sp>
            <p:nvSpPr>
              <p:cNvPr id="134" name="Freeform 920"/>
              <p:cNvSpPr>
                <a:spLocks/>
              </p:cNvSpPr>
              <p:nvPr/>
            </p:nvSpPr>
            <p:spPr bwMode="auto">
              <a:xfrm>
                <a:off x="9372725" y="3303671"/>
                <a:ext cx="244478" cy="147641"/>
              </a:xfrm>
              <a:custGeom>
                <a:avLst/>
                <a:gdLst>
                  <a:gd name="T0" fmla="*/ 542 w 677"/>
                  <a:gd name="T1" fmla="*/ 409 h 409"/>
                  <a:gd name="T2" fmla="*/ 57 w 677"/>
                  <a:gd name="T3" fmla="*/ 409 h 409"/>
                  <a:gd name="T4" fmla="*/ 0 w 677"/>
                  <a:gd name="T5" fmla="*/ 352 h 409"/>
                  <a:gd name="T6" fmla="*/ 0 w 677"/>
                  <a:gd name="T7" fmla="*/ 57 h 409"/>
                  <a:gd name="T8" fmla="*/ 57 w 677"/>
                  <a:gd name="T9" fmla="*/ 0 h 409"/>
                  <a:gd name="T10" fmla="*/ 656 w 677"/>
                  <a:gd name="T11" fmla="*/ 0 h 409"/>
                  <a:gd name="T12" fmla="*/ 666 w 677"/>
                  <a:gd name="T13" fmla="*/ 2 h 409"/>
                  <a:gd name="T14" fmla="*/ 667 w 677"/>
                  <a:gd name="T15" fmla="*/ 25 h 409"/>
                  <a:gd name="T16" fmla="*/ 542 w 677"/>
                  <a:gd name="T17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7" h="409">
                    <a:moveTo>
                      <a:pt x="542" y="409"/>
                    </a:moveTo>
                    <a:lnTo>
                      <a:pt x="57" y="409"/>
                    </a:lnTo>
                    <a:cubicBezTo>
                      <a:pt x="26" y="409"/>
                      <a:pt x="0" y="384"/>
                      <a:pt x="0" y="352"/>
                    </a:cubicBezTo>
                    <a:lnTo>
                      <a:pt x="0" y="57"/>
                    </a:lnTo>
                    <a:cubicBezTo>
                      <a:pt x="0" y="26"/>
                      <a:pt x="26" y="0"/>
                      <a:pt x="57" y="0"/>
                    </a:cubicBezTo>
                    <a:lnTo>
                      <a:pt x="656" y="0"/>
                    </a:lnTo>
                    <a:cubicBezTo>
                      <a:pt x="660" y="0"/>
                      <a:pt x="663" y="2"/>
                      <a:pt x="666" y="2"/>
                    </a:cubicBezTo>
                    <a:lnTo>
                      <a:pt x="667" y="25"/>
                    </a:lnTo>
                    <a:cubicBezTo>
                      <a:pt x="667" y="28"/>
                      <a:pt x="677" y="241"/>
                      <a:pt x="542" y="4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921"/>
              <p:cNvSpPr>
                <a:spLocks/>
              </p:cNvSpPr>
              <p:nvPr/>
            </p:nvSpPr>
            <p:spPr bwMode="auto">
              <a:xfrm>
                <a:off x="9102847" y="3303671"/>
                <a:ext cx="236541" cy="147641"/>
              </a:xfrm>
              <a:custGeom>
                <a:avLst/>
                <a:gdLst>
                  <a:gd name="T0" fmla="*/ 57 w 658"/>
                  <a:gd name="T1" fmla="*/ 409 h 409"/>
                  <a:gd name="T2" fmla="*/ 602 w 658"/>
                  <a:gd name="T3" fmla="*/ 409 h 409"/>
                  <a:gd name="T4" fmla="*/ 658 w 658"/>
                  <a:gd name="T5" fmla="*/ 352 h 409"/>
                  <a:gd name="T6" fmla="*/ 658 w 658"/>
                  <a:gd name="T7" fmla="*/ 57 h 409"/>
                  <a:gd name="T8" fmla="*/ 602 w 658"/>
                  <a:gd name="T9" fmla="*/ 0 h 409"/>
                  <a:gd name="T10" fmla="*/ 57 w 658"/>
                  <a:gd name="T11" fmla="*/ 0 h 409"/>
                  <a:gd name="T12" fmla="*/ 0 w 658"/>
                  <a:gd name="T13" fmla="*/ 57 h 409"/>
                  <a:gd name="T14" fmla="*/ 0 w 658"/>
                  <a:gd name="T15" fmla="*/ 352 h 409"/>
                  <a:gd name="T16" fmla="*/ 57 w 658"/>
                  <a:gd name="T17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8" h="409">
                    <a:moveTo>
                      <a:pt x="57" y="409"/>
                    </a:moveTo>
                    <a:lnTo>
                      <a:pt x="602" y="409"/>
                    </a:lnTo>
                    <a:cubicBezTo>
                      <a:pt x="633" y="409"/>
                      <a:pt x="658" y="384"/>
                      <a:pt x="658" y="352"/>
                    </a:cubicBezTo>
                    <a:lnTo>
                      <a:pt x="658" y="57"/>
                    </a:lnTo>
                    <a:cubicBezTo>
                      <a:pt x="658" y="26"/>
                      <a:pt x="633" y="0"/>
                      <a:pt x="602" y="0"/>
                    </a:cubicBezTo>
                    <a:lnTo>
                      <a:pt x="57" y="0"/>
                    </a:lnTo>
                    <a:cubicBezTo>
                      <a:pt x="26" y="0"/>
                      <a:pt x="0" y="26"/>
                      <a:pt x="0" y="57"/>
                    </a:cubicBezTo>
                    <a:lnTo>
                      <a:pt x="0" y="352"/>
                    </a:lnTo>
                    <a:cubicBezTo>
                      <a:pt x="0" y="384"/>
                      <a:pt x="26" y="409"/>
                      <a:pt x="57" y="4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922"/>
              <p:cNvSpPr>
                <a:spLocks/>
              </p:cNvSpPr>
              <p:nvPr/>
            </p:nvSpPr>
            <p:spPr bwMode="auto">
              <a:xfrm>
                <a:off x="9096496" y="3481476"/>
                <a:ext cx="441331" cy="147641"/>
              </a:xfrm>
              <a:custGeom>
                <a:avLst/>
                <a:gdLst>
                  <a:gd name="T0" fmla="*/ 990 w 1225"/>
                  <a:gd name="T1" fmla="*/ 409 h 409"/>
                  <a:gd name="T2" fmla="*/ 1225 w 1225"/>
                  <a:gd name="T3" fmla="*/ 4 h 409"/>
                  <a:gd name="T4" fmla="*/ 1204 w 1225"/>
                  <a:gd name="T5" fmla="*/ 0 h 409"/>
                  <a:gd name="T6" fmla="*/ 57 w 1225"/>
                  <a:gd name="T7" fmla="*/ 0 h 409"/>
                  <a:gd name="T8" fmla="*/ 0 w 1225"/>
                  <a:gd name="T9" fmla="*/ 57 h 409"/>
                  <a:gd name="T10" fmla="*/ 0 w 1225"/>
                  <a:gd name="T11" fmla="*/ 352 h 409"/>
                  <a:gd name="T12" fmla="*/ 57 w 1225"/>
                  <a:gd name="T13" fmla="*/ 409 h 409"/>
                  <a:gd name="T14" fmla="*/ 990 w 1225"/>
                  <a:gd name="T15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5" h="409">
                    <a:moveTo>
                      <a:pt x="990" y="409"/>
                    </a:moveTo>
                    <a:cubicBezTo>
                      <a:pt x="1013" y="252"/>
                      <a:pt x="1125" y="113"/>
                      <a:pt x="1225" y="4"/>
                    </a:cubicBezTo>
                    <a:cubicBezTo>
                      <a:pt x="1219" y="2"/>
                      <a:pt x="1212" y="0"/>
                      <a:pt x="1204" y="0"/>
                    </a:cubicBezTo>
                    <a:lnTo>
                      <a:pt x="57" y="0"/>
                    </a:lnTo>
                    <a:cubicBezTo>
                      <a:pt x="26" y="0"/>
                      <a:pt x="0" y="25"/>
                      <a:pt x="0" y="57"/>
                    </a:cubicBezTo>
                    <a:lnTo>
                      <a:pt x="0" y="352"/>
                    </a:lnTo>
                    <a:cubicBezTo>
                      <a:pt x="0" y="383"/>
                      <a:pt x="26" y="409"/>
                      <a:pt x="57" y="409"/>
                    </a:cubicBezTo>
                    <a:lnTo>
                      <a:pt x="990" y="4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923"/>
              <p:cNvSpPr>
                <a:spLocks/>
              </p:cNvSpPr>
              <p:nvPr/>
            </p:nvSpPr>
            <p:spPr bwMode="auto">
              <a:xfrm>
                <a:off x="9102847" y="3660868"/>
                <a:ext cx="236541" cy="147641"/>
              </a:xfrm>
              <a:custGeom>
                <a:avLst/>
                <a:gdLst>
                  <a:gd name="T0" fmla="*/ 602 w 658"/>
                  <a:gd name="T1" fmla="*/ 0 h 409"/>
                  <a:gd name="T2" fmla="*/ 57 w 658"/>
                  <a:gd name="T3" fmla="*/ 0 h 409"/>
                  <a:gd name="T4" fmla="*/ 0 w 658"/>
                  <a:gd name="T5" fmla="*/ 56 h 409"/>
                  <a:gd name="T6" fmla="*/ 0 w 658"/>
                  <a:gd name="T7" fmla="*/ 352 h 409"/>
                  <a:gd name="T8" fmla="*/ 57 w 658"/>
                  <a:gd name="T9" fmla="*/ 409 h 409"/>
                  <a:gd name="T10" fmla="*/ 602 w 658"/>
                  <a:gd name="T11" fmla="*/ 409 h 409"/>
                  <a:gd name="T12" fmla="*/ 658 w 658"/>
                  <a:gd name="T13" fmla="*/ 352 h 409"/>
                  <a:gd name="T14" fmla="*/ 658 w 658"/>
                  <a:gd name="T15" fmla="*/ 56 h 409"/>
                  <a:gd name="T16" fmla="*/ 602 w 658"/>
                  <a:gd name="T17" fmla="*/ 0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8" h="409">
                    <a:moveTo>
                      <a:pt x="602" y="0"/>
                    </a:moveTo>
                    <a:lnTo>
                      <a:pt x="57" y="0"/>
                    </a:lnTo>
                    <a:cubicBezTo>
                      <a:pt x="26" y="0"/>
                      <a:pt x="0" y="25"/>
                      <a:pt x="0" y="56"/>
                    </a:cubicBezTo>
                    <a:lnTo>
                      <a:pt x="0" y="352"/>
                    </a:lnTo>
                    <a:cubicBezTo>
                      <a:pt x="0" y="383"/>
                      <a:pt x="26" y="409"/>
                      <a:pt x="57" y="409"/>
                    </a:cubicBezTo>
                    <a:lnTo>
                      <a:pt x="602" y="409"/>
                    </a:lnTo>
                    <a:cubicBezTo>
                      <a:pt x="633" y="409"/>
                      <a:pt x="658" y="383"/>
                      <a:pt x="658" y="352"/>
                    </a:cubicBezTo>
                    <a:lnTo>
                      <a:pt x="658" y="56"/>
                    </a:lnTo>
                    <a:cubicBezTo>
                      <a:pt x="658" y="25"/>
                      <a:pt x="633" y="0"/>
                      <a:pt x="60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924"/>
              <p:cNvSpPr>
                <a:spLocks/>
              </p:cNvSpPr>
              <p:nvPr/>
            </p:nvSpPr>
            <p:spPr bwMode="auto">
              <a:xfrm>
                <a:off x="9372725" y="3660868"/>
                <a:ext cx="176215" cy="147641"/>
              </a:xfrm>
              <a:custGeom>
                <a:avLst/>
                <a:gdLst>
                  <a:gd name="T0" fmla="*/ 233 w 487"/>
                  <a:gd name="T1" fmla="*/ 79 h 409"/>
                  <a:gd name="T2" fmla="*/ 219 w 487"/>
                  <a:gd name="T3" fmla="*/ 0 h 409"/>
                  <a:gd name="T4" fmla="*/ 57 w 487"/>
                  <a:gd name="T5" fmla="*/ 0 h 409"/>
                  <a:gd name="T6" fmla="*/ 0 w 487"/>
                  <a:gd name="T7" fmla="*/ 56 h 409"/>
                  <a:gd name="T8" fmla="*/ 0 w 487"/>
                  <a:gd name="T9" fmla="*/ 352 h 409"/>
                  <a:gd name="T10" fmla="*/ 57 w 487"/>
                  <a:gd name="T11" fmla="*/ 409 h 409"/>
                  <a:gd name="T12" fmla="*/ 487 w 487"/>
                  <a:gd name="T13" fmla="*/ 409 h 409"/>
                  <a:gd name="T14" fmla="*/ 233 w 487"/>
                  <a:gd name="T15" fmla="*/ 7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409">
                    <a:moveTo>
                      <a:pt x="233" y="79"/>
                    </a:moveTo>
                    <a:cubicBezTo>
                      <a:pt x="225" y="52"/>
                      <a:pt x="221" y="26"/>
                      <a:pt x="219" y="0"/>
                    </a:cubicBezTo>
                    <a:lnTo>
                      <a:pt x="57" y="0"/>
                    </a:lnTo>
                    <a:cubicBezTo>
                      <a:pt x="26" y="0"/>
                      <a:pt x="0" y="25"/>
                      <a:pt x="0" y="56"/>
                    </a:cubicBezTo>
                    <a:lnTo>
                      <a:pt x="0" y="352"/>
                    </a:lnTo>
                    <a:cubicBezTo>
                      <a:pt x="0" y="383"/>
                      <a:pt x="26" y="409"/>
                      <a:pt x="57" y="409"/>
                    </a:cubicBezTo>
                    <a:lnTo>
                      <a:pt x="487" y="409"/>
                    </a:lnTo>
                    <a:cubicBezTo>
                      <a:pt x="366" y="336"/>
                      <a:pt x="275" y="221"/>
                      <a:pt x="233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925"/>
              <p:cNvSpPr>
                <a:spLocks/>
              </p:cNvSpPr>
              <p:nvPr/>
            </p:nvSpPr>
            <p:spPr bwMode="auto">
              <a:xfrm>
                <a:off x="9461626" y="3311609"/>
                <a:ext cx="403230" cy="496900"/>
              </a:xfrm>
              <a:custGeom>
                <a:avLst/>
                <a:gdLst>
                  <a:gd name="T0" fmla="*/ 1089 w 1122"/>
                  <a:gd name="T1" fmla="*/ 772 h 1376"/>
                  <a:gd name="T2" fmla="*/ 499 w 1122"/>
                  <a:gd name="T3" fmla="*/ 0 h 1376"/>
                  <a:gd name="T4" fmla="*/ 328 w 1122"/>
                  <a:gd name="T5" fmla="*/ 461 h 1376"/>
                  <a:gd name="T6" fmla="*/ 63 w 1122"/>
                  <a:gd name="T7" fmla="*/ 1030 h 1376"/>
                  <a:gd name="T8" fmla="*/ 419 w 1122"/>
                  <a:gd name="T9" fmla="*/ 1376 h 1376"/>
                  <a:gd name="T10" fmla="*/ 467 w 1122"/>
                  <a:gd name="T11" fmla="*/ 997 h 1376"/>
                  <a:gd name="T12" fmla="*/ 645 w 1122"/>
                  <a:gd name="T13" fmla="*/ 684 h 1376"/>
                  <a:gd name="T14" fmla="*/ 739 w 1122"/>
                  <a:gd name="T15" fmla="*/ 1330 h 1376"/>
                  <a:gd name="T16" fmla="*/ 1089 w 1122"/>
                  <a:gd name="T17" fmla="*/ 772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2" h="1376">
                    <a:moveTo>
                      <a:pt x="1089" y="772"/>
                    </a:moveTo>
                    <a:cubicBezTo>
                      <a:pt x="1038" y="282"/>
                      <a:pt x="499" y="0"/>
                      <a:pt x="499" y="0"/>
                    </a:cubicBezTo>
                    <a:cubicBezTo>
                      <a:pt x="499" y="0"/>
                      <a:pt x="514" y="266"/>
                      <a:pt x="328" y="461"/>
                    </a:cubicBezTo>
                    <a:cubicBezTo>
                      <a:pt x="170" y="626"/>
                      <a:pt x="0" y="818"/>
                      <a:pt x="63" y="1030"/>
                    </a:cubicBezTo>
                    <a:cubicBezTo>
                      <a:pt x="113" y="1203"/>
                      <a:pt x="246" y="1331"/>
                      <a:pt x="419" y="1376"/>
                    </a:cubicBezTo>
                    <a:cubicBezTo>
                      <a:pt x="382" y="1243"/>
                      <a:pt x="347" y="1140"/>
                      <a:pt x="467" y="997"/>
                    </a:cubicBezTo>
                    <a:cubicBezTo>
                      <a:pt x="599" y="839"/>
                      <a:pt x="645" y="684"/>
                      <a:pt x="645" y="684"/>
                    </a:cubicBezTo>
                    <a:cubicBezTo>
                      <a:pt x="664" y="686"/>
                      <a:pt x="897" y="1044"/>
                      <a:pt x="739" y="1330"/>
                    </a:cubicBezTo>
                    <a:cubicBezTo>
                      <a:pt x="909" y="1252"/>
                      <a:pt x="1122" y="1089"/>
                      <a:pt x="1089" y="7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1" name="Группа 10"/>
          <p:cNvGrpSpPr/>
          <p:nvPr/>
        </p:nvGrpSpPr>
        <p:grpSpPr>
          <a:xfrm>
            <a:off x="376115" y="4075264"/>
            <a:ext cx="330576" cy="324000"/>
            <a:chOff x="383422" y="4077942"/>
            <a:chExt cx="330576" cy="324000"/>
          </a:xfrm>
        </p:grpSpPr>
        <p:sp>
          <p:nvSpPr>
            <p:cNvPr id="166" name="Овал 165"/>
            <p:cNvSpPr>
              <a:spLocks noChangeAspect="1"/>
            </p:cNvSpPr>
            <p:nvPr/>
          </p:nvSpPr>
          <p:spPr>
            <a:xfrm>
              <a:off x="383422" y="4077942"/>
              <a:ext cx="324000" cy="32400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" name="Группа 9"/>
            <p:cNvGrpSpPr/>
            <p:nvPr/>
          </p:nvGrpSpPr>
          <p:grpSpPr>
            <a:xfrm>
              <a:off x="435030" y="4135624"/>
              <a:ext cx="278968" cy="218965"/>
              <a:chOff x="-958950" y="3189253"/>
              <a:chExt cx="242308" cy="190190"/>
            </a:xfrm>
            <a:solidFill>
              <a:schemeClr val="bg1"/>
            </a:solidFill>
          </p:grpSpPr>
          <p:grpSp>
            <p:nvGrpSpPr>
              <p:cNvPr id="9" name="Группа 8"/>
              <p:cNvGrpSpPr/>
              <p:nvPr/>
            </p:nvGrpSpPr>
            <p:grpSpPr>
              <a:xfrm>
                <a:off x="-880144" y="3236238"/>
                <a:ext cx="163502" cy="143205"/>
                <a:chOff x="-819482" y="3165900"/>
                <a:chExt cx="109233" cy="95673"/>
              </a:xfrm>
              <a:grpFill/>
            </p:grpSpPr>
            <p:sp>
              <p:nvSpPr>
                <p:cNvPr id="156" name="Freeform 719"/>
                <p:cNvSpPr>
                  <a:spLocks/>
                </p:cNvSpPr>
                <p:nvPr/>
              </p:nvSpPr>
              <p:spPr bwMode="auto">
                <a:xfrm>
                  <a:off x="-819482" y="3165900"/>
                  <a:ext cx="58760" cy="59513"/>
                </a:xfrm>
                <a:custGeom>
                  <a:avLst/>
                  <a:gdLst>
                    <a:gd name="T0" fmla="*/ 209 w 343"/>
                    <a:gd name="T1" fmla="*/ 74 h 348"/>
                    <a:gd name="T2" fmla="*/ 156 w 343"/>
                    <a:gd name="T3" fmla="*/ 0 h 348"/>
                    <a:gd name="T4" fmla="*/ 253 w 343"/>
                    <a:gd name="T5" fmla="*/ 333 h 348"/>
                    <a:gd name="T6" fmla="*/ 230 w 343"/>
                    <a:gd name="T7" fmla="*/ 243 h 348"/>
                    <a:gd name="T8" fmla="*/ 194 w 343"/>
                    <a:gd name="T9" fmla="*/ 163 h 348"/>
                    <a:gd name="T10" fmla="*/ 173 w 343"/>
                    <a:gd name="T11" fmla="*/ 83 h 348"/>
                    <a:gd name="T12" fmla="*/ 204 w 343"/>
                    <a:gd name="T13" fmla="*/ 157 h 348"/>
                    <a:gd name="T14" fmla="*/ 246 w 343"/>
                    <a:gd name="T15" fmla="*/ 234 h 348"/>
                    <a:gd name="T16" fmla="*/ 274 w 343"/>
                    <a:gd name="T17" fmla="*/ 344 h 348"/>
                    <a:gd name="T18" fmla="*/ 273 w 343"/>
                    <a:gd name="T19" fmla="*/ 346 h 348"/>
                    <a:gd name="T20" fmla="*/ 278 w 343"/>
                    <a:gd name="T21" fmla="*/ 348 h 348"/>
                    <a:gd name="T22" fmla="*/ 209 w 343"/>
                    <a:gd name="T23" fmla="*/ 74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3" h="348">
                      <a:moveTo>
                        <a:pt x="209" y="74"/>
                      </a:moveTo>
                      <a:cubicBezTo>
                        <a:pt x="147" y="34"/>
                        <a:pt x="156" y="0"/>
                        <a:pt x="156" y="0"/>
                      </a:cubicBezTo>
                      <a:cubicBezTo>
                        <a:pt x="156" y="0"/>
                        <a:pt x="0" y="174"/>
                        <a:pt x="253" y="333"/>
                      </a:cubicBezTo>
                      <a:cubicBezTo>
                        <a:pt x="252" y="301"/>
                        <a:pt x="241" y="270"/>
                        <a:pt x="230" y="243"/>
                      </a:cubicBezTo>
                      <a:cubicBezTo>
                        <a:pt x="217" y="213"/>
                        <a:pt x="204" y="186"/>
                        <a:pt x="194" y="163"/>
                      </a:cubicBezTo>
                      <a:cubicBezTo>
                        <a:pt x="174" y="116"/>
                        <a:pt x="173" y="82"/>
                        <a:pt x="173" y="83"/>
                      </a:cubicBezTo>
                      <a:cubicBezTo>
                        <a:pt x="173" y="83"/>
                        <a:pt x="179" y="114"/>
                        <a:pt x="204" y="157"/>
                      </a:cubicBezTo>
                      <a:cubicBezTo>
                        <a:pt x="216" y="179"/>
                        <a:pt x="231" y="204"/>
                        <a:pt x="246" y="234"/>
                      </a:cubicBezTo>
                      <a:cubicBezTo>
                        <a:pt x="260" y="264"/>
                        <a:pt x="277" y="300"/>
                        <a:pt x="274" y="344"/>
                      </a:cubicBezTo>
                      <a:cubicBezTo>
                        <a:pt x="274" y="345"/>
                        <a:pt x="273" y="345"/>
                        <a:pt x="273" y="346"/>
                      </a:cubicBezTo>
                      <a:cubicBezTo>
                        <a:pt x="275" y="347"/>
                        <a:pt x="277" y="348"/>
                        <a:pt x="278" y="348"/>
                      </a:cubicBezTo>
                      <a:cubicBezTo>
                        <a:pt x="306" y="250"/>
                        <a:pt x="343" y="162"/>
                        <a:pt x="20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57" name="Freeform 720"/>
                <p:cNvSpPr>
                  <a:spLocks/>
                </p:cNvSpPr>
                <p:nvPr/>
              </p:nvSpPr>
              <p:spPr bwMode="auto">
                <a:xfrm>
                  <a:off x="-787842" y="3186240"/>
                  <a:ext cx="77593" cy="75333"/>
                </a:xfrm>
                <a:custGeom>
                  <a:avLst/>
                  <a:gdLst>
                    <a:gd name="T0" fmla="*/ 230 w 452"/>
                    <a:gd name="T1" fmla="*/ 0 h 443"/>
                    <a:gd name="T2" fmla="*/ 167 w 452"/>
                    <a:gd name="T3" fmla="*/ 94 h 443"/>
                    <a:gd name="T4" fmla="*/ 93 w 452"/>
                    <a:gd name="T5" fmla="*/ 443 h 443"/>
                    <a:gd name="T6" fmla="*/ 114 w 452"/>
                    <a:gd name="T7" fmla="*/ 326 h 443"/>
                    <a:gd name="T8" fmla="*/ 160 w 452"/>
                    <a:gd name="T9" fmla="*/ 241 h 443"/>
                    <a:gd name="T10" fmla="*/ 191 w 452"/>
                    <a:gd name="T11" fmla="*/ 157 h 443"/>
                    <a:gd name="T12" fmla="*/ 175 w 452"/>
                    <a:gd name="T13" fmla="*/ 250 h 443"/>
                    <a:gd name="T14" fmla="*/ 139 w 452"/>
                    <a:gd name="T15" fmla="*/ 340 h 443"/>
                    <a:gd name="T16" fmla="*/ 122 w 452"/>
                    <a:gd name="T17" fmla="*/ 436 h 443"/>
                    <a:gd name="T18" fmla="*/ 230 w 452"/>
                    <a:gd name="T19" fmla="*/ 0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2" h="443">
                      <a:moveTo>
                        <a:pt x="230" y="0"/>
                      </a:moveTo>
                      <a:cubicBezTo>
                        <a:pt x="230" y="0"/>
                        <a:pt x="245" y="46"/>
                        <a:pt x="167" y="94"/>
                      </a:cubicBezTo>
                      <a:cubicBezTo>
                        <a:pt x="0" y="199"/>
                        <a:pt x="50" y="314"/>
                        <a:pt x="93" y="443"/>
                      </a:cubicBezTo>
                      <a:cubicBezTo>
                        <a:pt x="85" y="394"/>
                        <a:pt x="101" y="357"/>
                        <a:pt x="114" y="326"/>
                      </a:cubicBezTo>
                      <a:cubicBezTo>
                        <a:pt x="130" y="293"/>
                        <a:pt x="147" y="265"/>
                        <a:pt x="160" y="241"/>
                      </a:cubicBezTo>
                      <a:cubicBezTo>
                        <a:pt x="188" y="194"/>
                        <a:pt x="191" y="157"/>
                        <a:pt x="191" y="157"/>
                      </a:cubicBezTo>
                      <a:cubicBezTo>
                        <a:pt x="191" y="157"/>
                        <a:pt x="196" y="197"/>
                        <a:pt x="175" y="250"/>
                      </a:cubicBezTo>
                      <a:cubicBezTo>
                        <a:pt x="165" y="276"/>
                        <a:pt x="152" y="306"/>
                        <a:pt x="139" y="340"/>
                      </a:cubicBezTo>
                      <a:cubicBezTo>
                        <a:pt x="129" y="369"/>
                        <a:pt x="119" y="401"/>
                        <a:pt x="122" y="436"/>
                      </a:cubicBezTo>
                      <a:cubicBezTo>
                        <a:pt x="452" y="244"/>
                        <a:pt x="230" y="0"/>
                        <a:pt x="2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158" name="Freeform 721"/>
              <p:cNvSpPr>
                <a:spLocks/>
              </p:cNvSpPr>
              <p:nvPr/>
            </p:nvSpPr>
            <p:spPr bwMode="auto">
              <a:xfrm>
                <a:off x="-942377" y="3319579"/>
                <a:ext cx="51980" cy="53486"/>
              </a:xfrm>
              <a:custGeom>
                <a:avLst/>
                <a:gdLst>
                  <a:gd name="T0" fmla="*/ 287 w 302"/>
                  <a:gd name="T1" fmla="*/ 236 h 313"/>
                  <a:gd name="T2" fmla="*/ 283 w 302"/>
                  <a:gd name="T3" fmla="*/ 296 h 313"/>
                  <a:gd name="T4" fmla="*/ 223 w 302"/>
                  <a:gd name="T5" fmla="*/ 296 h 313"/>
                  <a:gd name="T6" fmla="*/ 15 w 302"/>
                  <a:gd name="T7" fmla="*/ 77 h 313"/>
                  <a:gd name="T8" fmla="*/ 19 w 302"/>
                  <a:gd name="T9" fmla="*/ 16 h 313"/>
                  <a:gd name="T10" fmla="*/ 79 w 302"/>
                  <a:gd name="T11" fmla="*/ 16 h 313"/>
                  <a:gd name="T12" fmla="*/ 287 w 302"/>
                  <a:gd name="T13" fmla="*/ 236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2" h="313">
                    <a:moveTo>
                      <a:pt x="287" y="236"/>
                    </a:moveTo>
                    <a:cubicBezTo>
                      <a:pt x="302" y="252"/>
                      <a:pt x="301" y="279"/>
                      <a:pt x="283" y="296"/>
                    </a:cubicBezTo>
                    <a:cubicBezTo>
                      <a:pt x="266" y="313"/>
                      <a:pt x="239" y="313"/>
                      <a:pt x="223" y="296"/>
                    </a:cubicBezTo>
                    <a:lnTo>
                      <a:pt x="15" y="77"/>
                    </a:lnTo>
                    <a:cubicBezTo>
                      <a:pt x="0" y="60"/>
                      <a:pt x="1" y="33"/>
                      <a:pt x="19" y="16"/>
                    </a:cubicBezTo>
                    <a:cubicBezTo>
                      <a:pt x="36" y="0"/>
                      <a:pt x="63" y="0"/>
                      <a:pt x="79" y="16"/>
                    </a:cubicBezTo>
                    <a:lnTo>
                      <a:pt x="287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722"/>
              <p:cNvSpPr>
                <a:spLocks/>
              </p:cNvSpPr>
              <p:nvPr/>
            </p:nvSpPr>
            <p:spPr bwMode="auto">
              <a:xfrm>
                <a:off x="-926557" y="3315812"/>
                <a:ext cx="32393" cy="33146"/>
              </a:xfrm>
              <a:custGeom>
                <a:avLst/>
                <a:gdLst>
                  <a:gd name="T0" fmla="*/ 178 w 187"/>
                  <a:gd name="T1" fmla="*/ 137 h 192"/>
                  <a:gd name="T2" fmla="*/ 171 w 187"/>
                  <a:gd name="T3" fmla="*/ 177 h 192"/>
                  <a:gd name="T4" fmla="*/ 130 w 187"/>
                  <a:gd name="T5" fmla="*/ 182 h 192"/>
                  <a:gd name="T6" fmla="*/ 10 w 187"/>
                  <a:gd name="T7" fmla="*/ 55 h 192"/>
                  <a:gd name="T8" fmla="*/ 17 w 187"/>
                  <a:gd name="T9" fmla="*/ 15 h 192"/>
                  <a:gd name="T10" fmla="*/ 57 w 187"/>
                  <a:gd name="T11" fmla="*/ 10 h 192"/>
                  <a:gd name="T12" fmla="*/ 178 w 187"/>
                  <a:gd name="T13" fmla="*/ 13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7" h="192">
                    <a:moveTo>
                      <a:pt x="178" y="137"/>
                    </a:moveTo>
                    <a:cubicBezTo>
                      <a:pt x="187" y="147"/>
                      <a:pt x="184" y="165"/>
                      <a:pt x="171" y="177"/>
                    </a:cubicBezTo>
                    <a:cubicBezTo>
                      <a:pt x="158" y="190"/>
                      <a:pt x="139" y="192"/>
                      <a:pt x="130" y="182"/>
                    </a:cubicBezTo>
                    <a:lnTo>
                      <a:pt x="10" y="55"/>
                    </a:lnTo>
                    <a:cubicBezTo>
                      <a:pt x="0" y="45"/>
                      <a:pt x="4" y="27"/>
                      <a:pt x="17" y="15"/>
                    </a:cubicBezTo>
                    <a:cubicBezTo>
                      <a:pt x="30" y="2"/>
                      <a:pt x="48" y="0"/>
                      <a:pt x="57" y="10"/>
                    </a:cubicBezTo>
                    <a:lnTo>
                      <a:pt x="178" y="1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723"/>
              <p:cNvSpPr>
                <a:spLocks/>
              </p:cNvSpPr>
              <p:nvPr/>
            </p:nvSpPr>
            <p:spPr bwMode="auto">
              <a:xfrm>
                <a:off x="-958950" y="3189253"/>
                <a:ext cx="137106" cy="134846"/>
              </a:xfrm>
              <a:custGeom>
                <a:avLst/>
                <a:gdLst>
                  <a:gd name="T0" fmla="*/ 522 w 802"/>
                  <a:gd name="T1" fmla="*/ 420 h 788"/>
                  <a:gd name="T2" fmla="*/ 785 w 802"/>
                  <a:gd name="T3" fmla="*/ 85 h 788"/>
                  <a:gd name="T4" fmla="*/ 777 w 802"/>
                  <a:gd name="T5" fmla="*/ 17 h 788"/>
                  <a:gd name="T6" fmla="*/ 709 w 802"/>
                  <a:gd name="T7" fmla="*/ 25 h 788"/>
                  <a:gd name="T8" fmla="*/ 471 w 802"/>
                  <a:gd name="T9" fmla="*/ 328 h 788"/>
                  <a:gd name="T10" fmla="*/ 331 w 802"/>
                  <a:gd name="T11" fmla="*/ 328 h 788"/>
                  <a:gd name="T12" fmla="*/ 93 w 802"/>
                  <a:gd name="T13" fmla="*/ 25 h 788"/>
                  <a:gd name="T14" fmla="*/ 25 w 802"/>
                  <a:gd name="T15" fmla="*/ 17 h 788"/>
                  <a:gd name="T16" fmla="*/ 17 w 802"/>
                  <a:gd name="T17" fmla="*/ 85 h 788"/>
                  <a:gd name="T18" fmla="*/ 280 w 802"/>
                  <a:gd name="T19" fmla="*/ 420 h 788"/>
                  <a:gd name="T20" fmla="*/ 287 w 802"/>
                  <a:gd name="T21" fmla="*/ 428 h 788"/>
                  <a:gd name="T22" fmla="*/ 287 w 802"/>
                  <a:gd name="T23" fmla="*/ 648 h 788"/>
                  <a:gd name="T24" fmla="*/ 288 w 802"/>
                  <a:gd name="T25" fmla="*/ 644 h 788"/>
                  <a:gd name="T26" fmla="*/ 288 w 802"/>
                  <a:gd name="T27" fmla="*/ 788 h 788"/>
                  <a:gd name="T28" fmla="*/ 515 w 802"/>
                  <a:gd name="T29" fmla="*/ 788 h 788"/>
                  <a:gd name="T30" fmla="*/ 515 w 802"/>
                  <a:gd name="T31" fmla="*/ 427 h 788"/>
                  <a:gd name="T32" fmla="*/ 522 w 802"/>
                  <a:gd name="T33" fmla="*/ 420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2" h="788">
                    <a:moveTo>
                      <a:pt x="522" y="420"/>
                    </a:moveTo>
                    <a:lnTo>
                      <a:pt x="785" y="85"/>
                    </a:lnTo>
                    <a:cubicBezTo>
                      <a:pt x="802" y="64"/>
                      <a:pt x="798" y="33"/>
                      <a:pt x="777" y="17"/>
                    </a:cubicBezTo>
                    <a:cubicBezTo>
                      <a:pt x="756" y="0"/>
                      <a:pt x="725" y="4"/>
                      <a:pt x="709" y="25"/>
                    </a:cubicBezTo>
                    <a:lnTo>
                      <a:pt x="471" y="328"/>
                    </a:lnTo>
                    <a:lnTo>
                      <a:pt x="331" y="328"/>
                    </a:lnTo>
                    <a:lnTo>
                      <a:pt x="93" y="25"/>
                    </a:lnTo>
                    <a:cubicBezTo>
                      <a:pt x="77" y="4"/>
                      <a:pt x="46" y="0"/>
                      <a:pt x="25" y="17"/>
                    </a:cubicBezTo>
                    <a:cubicBezTo>
                      <a:pt x="4" y="33"/>
                      <a:pt x="0" y="64"/>
                      <a:pt x="17" y="85"/>
                    </a:cubicBezTo>
                    <a:lnTo>
                      <a:pt x="280" y="420"/>
                    </a:lnTo>
                    <a:cubicBezTo>
                      <a:pt x="282" y="423"/>
                      <a:pt x="285" y="425"/>
                      <a:pt x="287" y="428"/>
                    </a:cubicBezTo>
                    <a:lnTo>
                      <a:pt x="287" y="648"/>
                    </a:lnTo>
                    <a:lnTo>
                      <a:pt x="288" y="644"/>
                    </a:lnTo>
                    <a:lnTo>
                      <a:pt x="288" y="788"/>
                    </a:lnTo>
                    <a:lnTo>
                      <a:pt x="515" y="788"/>
                    </a:lnTo>
                    <a:lnTo>
                      <a:pt x="515" y="427"/>
                    </a:lnTo>
                    <a:cubicBezTo>
                      <a:pt x="518" y="425"/>
                      <a:pt x="520" y="423"/>
                      <a:pt x="522" y="4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Oval 724"/>
              <p:cNvSpPr>
                <a:spLocks noChangeArrowheads="1"/>
              </p:cNvSpPr>
              <p:nvPr/>
            </p:nvSpPr>
            <p:spPr bwMode="auto">
              <a:xfrm>
                <a:off x="-909984" y="3203566"/>
                <a:ext cx="37666" cy="369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725"/>
              <p:cNvSpPr>
                <a:spLocks/>
              </p:cNvSpPr>
              <p:nvPr/>
            </p:nvSpPr>
            <p:spPr bwMode="auto">
              <a:xfrm>
                <a:off x="-889644" y="3301499"/>
                <a:ext cx="16573" cy="71566"/>
              </a:xfrm>
              <a:custGeom>
                <a:avLst/>
                <a:gdLst>
                  <a:gd name="T0" fmla="*/ 95 w 95"/>
                  <a:gd name="T1" fmla="*/ 373 h 418"/>
                  <a:gd name="T2" fmla="*/ 47 w 95"/>
                  <a:gd name="T3" fmla="*/ 418 h 418"/>
                  <a:gd name="T4" fmla="*/ 0 w 95"/>
                  <a:gd name="T5" fmla="*/ 373 h 418"/>
                  <a:gd name="T6" fmla="*/ 0 w 95"/>
                  <a:gd name="T7" fmla="*/ 45 h 418"/>
                  <a:gd name="T8" fmla="*/ 47 w 95"/>
                  <a:gd name="T9" fmla="*/ 0 h 418"/>
                  <a:gd name="T10" fmla="*/ 95 w 95"/>
                  <a:gd name="T11" fmla="*/ 45 h 418"/>
                  <a:gd name="T12" fmla="*/ 95 w 95"/>
                  <a:gd name="T13" fmla="*/ 373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418">
                    <a:moveTo>
                      <a:pt x="95" y="373"/>
                    </a:moveTo>
                    <a:cubicBezTo>
                      <a:pt x="95" y="398"/>
                      <a:pt x="74" y="418"/>
                      <a:pt x="47" y="418"/>
                    </a:cubicBezTo>
                    <a:cubicBezTo>
                      <a:pt x="21" y="418"/>
                      <a:pt x="0" y="398"/>
                      <a:pt x="0" y="373"/>
                    </a:cubicBezTo>
                    <a:lnTo>
                      <a:pt x="0" y="45"/>
                    </a:lnTo>
                    <a:cubicBezTo>
                      <a:pt x="0" y="20"/>
                      <a:pt x="21" y="0"/>
                      <a:pt x="47" y="0"/>
                    </a:cubicBezTo>
                    <a:cubicBezTo>
                      <a:pt x="74" y="0"/>
                      <a:pt x="95" y="20"/>
                      <a:pt x="95" y="45"/>
                    </a:cubicBezTo>
                    <a:lnTo>
                      <a:pt x="95" y="3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726"/>
              <p:cNvSpPr>
                <a:spLocks/>
              </p:cNvSpPr>
              <p:nvPr/>
            </p:nvSpPr>
            <p:spPr bwMode="auto">
              <a:xfrm>
                <a:off x="-906971" y="3300746"/>
                <a:ext cx="16573" cy="71566"/>
              </a:xfrm>
              <a:custGeom>
                <a:avLst/>
                <a:gdLst>
                  <a:gd name="T0" fmla="*/ 95 w 95"/>
                  <a:gd name="T1" fmla="*/ 373 h 418"/>
                  <a:gd name="T2" fmla="*/ 47 w 95"/>
                  <a:gd name="T3" fmla="*/ 418 h 418"/>
                  <a:gd name="T4" fmla="*/ 0 w 95"/>
                  <a:gd name="T5" fmla="*/ 373 h 418"/>
                  <a:gd name="T6" fmla="*/ 0 w 95"/>
                  <a:gd name="T7" fmla="*/ 45 h 418"/>
                  <a:gd name="T8" fmla="*/ 47 w 95"/>
                  <a:gd name="T9" fmla="*/ 0 h 418"/>
                  <a:gd name="T10" fmla="*/ 95 w 95"/>
                  <a:gd name="T11" fmla="*/ 45 h 418"/>
                  <a:gd name="T12" fmla="*/ 95 w 95"/>
                  <a:gd name="T13" fmla="*/ 373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418">
                    <a:moveTo>
                      <a:pt x="95" y="373"/>
                    </a:moveTo>
                    <a:cubicBezTo>
                      <a:pt x="95" y="398"/>
                      <a:pt x="74" y="418"/>
                      <a:pt x="47" y="418"/>
                    </a:cubicBezTo>
                    <a:cubicBezTo>
                      <a:pt x="21" y="418"/>
                      <a:pt x="0" y="398"/>
                      <a:pt x="0" y="373"/>
                    </a:cubicBezTo>
                    <a:lnTo>
                      <a:pt x="0" y="45"/>
                    </a:lnTo>
                    <a:cubicBezTo>
                      <a:pt x="0" y="20"/>
                      <a:pt x="21" y="0"/>
                      <a:pt x="47" y="0"/>
                    </a:cubicBezTo>
                    <a:cubicBezTo>
                      <a:pt x="74" y="0"/>
                      <a:pt x="95" y="20"/>
                      <a:pt x="95" y="45"/>
                    </a:cubicBezTo>
                    <a:lnTo>
                      <a:pt x="95" y="3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67" name="Группа 166"/>
          <p:cNvGrpSpPr>
            <a:grpSpLocks noChangeAspect="1"/>
          </p:cNvGrpSpPr>
          <p:nvPr/>
        </p:nvGrpSpPr>
        <p:grpSpPr>
          <a:xfrm>
            <a:off x="379403" y="4511050"/>
            <a:ext cx="324000" cy="324000"/>
            <a:chOff x="-1128829" y="1702034"/>
            <a:chExt cx="557433" cy="557433"/>
          </a:xfrm>
        </p:grpSpPr>
        <p:sp>
          <p:nvSpPr>
            <p:cNvPr id="170" name="Овал 169"/>
            <p:cNvSpPr/>
            <p:nvPr/>
          </p:nvSpPr>
          <p:spPr>
            <a:xfrm>
              <a:off x="-1128829" y="1702034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1" name="Группа 3090"/>
            <p:cNvGrpSpPr/>
            <p:nvPr/>
          </p:nvGrpSpPr>
          <p:grpSpPr>
            <a:xfrm>
              <a:off x="-1034495" y="1836751"/>
              <a:ext cx="405718" cy="275407"/>
              <a:chOff x="9096496" y="3303671"/>
              <a:chExt cx="768360" cy="504838"/>
            </a:xfrm>
            <a:solidFill>
              <a:schemeClr val="bg1"/>
            </a:solidFill>
          </p:grpSpPr>
          <p:sp>
            <p:nvSpPr>
              <p:cNvPr id="172" name="Freeform 920"/>
              <p:cNvSpPr>
                <a:spLocks/>
              </p:cNvSpPr>
              <p:nvPr/>
            </p:nvSpPr>
            <p:spPr bwMode="auto">
              <a:xfrm>
                <a:off x="9372725" y="3303671"/>
                <a:ext cx="244478" cy="147641"/>
              </a:xfrm>
              <a:custGeom>
                <a:avLst/>
                <a:gdLst>
                  <a:gd name="T0" fmla="*/ 542 w 677"/>
                  <a:gd name="T1" fmla="*/ 409 h 409"/>
                  <a:gd name="T2" fmla="*/ 57 w 677"/>
                  <a:gd name="T3" fmla="*/ 409 h 409"/>
                  <a:gd name="T4" fmla="*/ 0 w 677"/>
                  <a:gd name="T5" fmla="*/ 352 h 409"/>
                  <a:gd name="T6" fmla="*/ 0 w 677"/>
                  <a:gd name="T7" fmla="*/ 57 h 409"/>
                  <a:gd name="T8" fmla="*/ 57 w 677"/>
                  <a:gd name="T9" fmla="*/ 0 h 409"/>
                  <a:gd name="T10" fmla="*/ 656 w 677"/>
                  <a:gd name="T11" fmla="*/ 0 h 409"/>
                  <a:gd name="T12" fmla="*/ 666 w 677"/>
                  <a:gd name="T13" fmla="*/ 2 h 409"/>
                  <a:gd name="T14" fmla="*/ 667 w 677"/>
                  <a:gd name="T15" fmla="*/ 25 h 409"/>
                  <a:gd name="T16" fmla="*/ 542 w 677"/>
                  <a:gd name="T17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7" h="409">
                    <a:moveTo>
                      <a:pt x="542" y="409"/>
                    </a:moveTo>
                    <a:lnTo>
                      <a:pt x="57" y="409"/>
                    </a:lnTo>
                    <a:cubicBezTo>
                      <a:pt x="26" y="409"/>
                      <a:pt x="0" y="384"/>
                      <a:pt x="0" y="352"/>
                    </a:cubicBezTo>
                    <a:lnTo>
                      <a:pt x="0" y="57"/>
                    </a:lnTo>
                    <a:cubicBezTo>
                      <a:pt x="0" y="26"/>
                      <a:pt x="26" y="0"/>
                      <a:pt x="57" y="0"/>
                    </a:cubicBezTo>
                    <a:lnTo>
                      <a:pt x="656" y="0"/>
                    </a:lnTo>
                    <a:cubicBezTo>
                      <a:pt x="660" y="0"/>
                      <a:pt x="663" y="2"/>
                      <a:pt x="666" y="2"/>
                    </a:cubicBezTo>
                    <a:lnTo>
                      <a:pt x="667" y="25"/>
                    </a:lnTo>
                    <a:cubicBezTo>
                      <a:pt x="667" y="28"/>
                      <a:pt x="677" y="241"/>
                      <a:pt x="542" y="4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921"/>
              <p:cNvSpPr>
                <a:spLocks/>
              </p:cNvSpPr>
              <p:nvPr/>
            </p:nvSpPr>
            <p:spPr bwMode="auto">
              <a:xfrm>
                <a:off x="9102847" y="3303671"/>
                <a:ext cx="236541" cy="147641"/>
              </a:xfrm>
              <a:custGeom>
                <a:avLst/>
                <a:gdLst>
                  <a:gd name="T0" fmla="*/ 57 w 658"/>
                  <a:gd name="T1" fmla="*/ 409 h 409"/>
                  <a:gd name="T2" fmla="*/ 602 w 658"/>
                  <a:gd name="T3" fmla="*/ 409 h 409"/>
                  <a:gd name="T4" fmla="*/ 658 w 658"/>
                  <a:gd name="T5" fmla="*/ 352 h 409"/>
                  <a:gd name="T6" fmla="*/ 658 w 658"/>
                  <a:gd name="T7" fmla="*/ 57 h 409"/>
                  <a:gd name="T8" fmla="*/ 602 w 658"/>
                  <a:gd name="T9" fmla="*/ 0 h 409"/>
                  <a:gd name="T10" fmla="*/ 57 w 658"/>
                  <a:gd name="T11" fmla="*/ 0 h 409"/>
                  <a:gd name="T12" fmla="*/ 0 w 658"/>
                  <a:gd name="T13" fmla="*/ 57 h 409"/>
                  <a:gd name="T14" fmla="*/ 0 w 658"/>
                  <a:gd name="T15" fmla="*/ 352 h 409"/>
                  <a:gd name="T16" fmla="*/ 57 w 658"/>
                  <a:gd name="T17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8" h="409">
                    <a:moveTo>
                      <a:pt x="57" y="409"/>
                    </a:moveTo>
                    <a:lnTo>
                      <a:pt x="602" y="409"/>
                    </a:lnTo>
                    <a:cubicBezTo>
                      <a:pt x="633" y="409"/>
                      <a:pt x="658" y="384"/>
                      <a:pt x="658" y="352"/>
                    </a:cubicBezTo>
                    <a:lnTo>
                      <a:pt x="658" y="57"/>
                    </a:lnTo>
                    <a:cubicBezTo>
                      <a:pt x="658" y="26"/>
                      <a:pt x="633" y="0"/>
                      <a:pt x="602" y="0"/>
                    </a:cubicBezTo>
                    <a:lnTo>
                      <a:pt x="57" y="0"/>
                    </a:lnTo>
                    <a:cubicBezTo>
                      <a:pt x="26" y="0"/>
                      <a:pt x="0" y="26"/>
                      <a:pt x="0" y="57"/>
                    </a:cubicBezTo>
                    <a:lnTo>
                      <a:pt x="0" y="352"/>
                    </a:lnTo>
                    <a:cubicBezTo>
                      <a:pt x="0" y="384"/>
                      <a:pt x="26" y="409"/>
                      <a:pt x="57" y="4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922"/>
              <p:cNvSpPr>
                <a:spLocks/>
              </p:cNvSpPr>
              <p:nvPr/>
            </p:nvSpPr>
            <p:spPr bwMode="auto">
              <a:xfrm>
                <a:off x="9096496" y="3481476"/>
                <a:ext cx="441331" cy="147641"/>
              </a:xfrm>
              <a:custGeom>
                <a:avLst/>
                <a:gdLst>
                  <a:gd name="T0" fmla="*/ 990 w 1225"/>
                  <a:gd name="T1" fmla="*/ 409 h 409"/>
                  <a:gd name="T2" fmla="*/ 1225 w 1225"/>
                  <a:gd name="T3" fmla="*/ 4 h 409"/>
                  <a:gd name="T4" fmla="*/ 1204 w 1225"/>
                  <a:gd name="T5" fmla="*/ 0 h 409"/>
                  <a:gd name="T6" fmla="*/ 57 w 1225"/>
                  <a:gd name="T7" fmla="*/ 0 h 409"/>
                  <a:gd name="T8" fmla="*/ 0 w 1225"/>
                  <a:gd name="T9" fmla="*/ 57 h 409"/>
                  <a:gd name="T10" fmla="*/ 0 w 1225"/>
                  <a:gd name="T11" fmla="*/ 352 h 409"/>
                  <a:gd name="T12" fmla="*/ 57 w 1225"/>
                  <a:gd name="T13" fmla="*/ 409 h 409"/>
                  <a:gd name="T14" fmla="*/ 990 w 1225"/>
                  <a:gd name="T15" fmla="*/ 40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5" h="409">
                    <a:moveTo>
                      <a:pt x="990" y="409"/>
                    </a:moveTo>
                    <a:cubicBezTo>
                      <a:pt x="1013" y="252"/>
                      <a:pt x="1125" y="113"/>
                      <a:pt x="1225" y="4"/>
                    </a:cubicBezTo>
                    <a:cubicBezTo>
                      <a:pt x="1219" y="2"/>
                      <a:pt x="1212" y="0"/>
                      <a:pt x="1204" y="0"/>
                    </a:cubicBezTo>
                    <a:lnTo>
                      <a:pt x="57" y="0"/>
                    </a:lnTo>
                    <a:cubicBezTo>
                      <a:pt x="26" y="0"/>
                      <a:pt x="0" y="25"/>
                      <a:pt x="0" y="57"/>
                    </a:cubicBezTo>
                    <a:lnTo>
                      <a:pt x="0" y="352"/>
                    </a:lnTo>
                    <a:cubicBezTo>
                      <a:pt x="0" y="383"/>
                      <a:pt x="26" y="409"/>
                      <a:pt x="57" y="409"/>
                    </a:cubicBezTo>
                    <a:lnTo>
                      <a:pt x="990" y="4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923"/>
              <p:cNvSpPr>
                <a:spLocks/>
              </p:cNvSpPr>
              <p:nvPr/>
            </p:nvSpPr>
            <p:spPr bwMode="auto">
              <a:xfrm>
                <a:off x="9102847" y="3660868"/>
                <a:ext cx="236541" cy="147641"/>
              </a:xfrm>
              <a:custGeom>
                <a:avLst/>
                <a:gdLst>
                  <a:gd name="T0" fmla="*/ 602 w 658"/>
                  <a:gd name="T1" fmla="*/ 0 h 409"/>
                  <a:gd name="T2" fmla="*/ 57 w 658"/>
                  <a:gd name="T3" fmla="*/ 0 h 409"/>
                  <a:gd name="T4" fmla="*/ 0 w 658"/>
                  <a:gd name="T5" fmla="*/ 56 h 409"/>
                  <a:gd name="T6" fmla="*/ 0 w 658"/>
                  <a:gd name="T7" fmla="*/ 352 h 409"/>
                  <a:gd name="T8" fmla="*/ 57 w 658"/>
                  <a:gd name="T9" fmla="*/ 409 h 409"/>
                  <a:gd name="T10" fmla="*/ 602 w 658"/>
                  <a:gd name="T11" fmla="*/ 409 h 409"/>
                  <a:gd name="T12" fmla="*/ 658 w 658"/>
                  <a:gd name="T13" fmla="*/ 352 h 409"/>
                  <a:gd name="T14" fmla="*/ 658 w 658"/>
                  <a:gd name="T15" fmla="*/ 56 h 409"/>
                  <a:gd name="T16" fmla="*/ 602 w 658"/>
                  <a:gd name="T17" fmla="*/ 0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8" h="409">
                    <a:moveTo>
                      <a:pt x="602" y="0"/>
                    </a:moveTo>
                    <a:lnTo>
                      <a:pt x="57" y="0"/>
                    </a:lnTo>
                    <a:cubicBezTo>
                      <a:pt x="26" y="0"/>
                      <a:pt x="0" y="25"/>
                      <a:pt x="0" y="56"/>
                    </a:cubicBezTo>
                    <a:lnTo>
                      <a:pt x="0" y="352"/>
                    </a:lnTo>
                    <a:cubicBezTo>
                      <a:pt x="0" y="383"/>
                      <a:pt x="26" y="409"/>
                      <a:pt x="57" y="409"/>
                    </a:cubicBezTo>
                    <a:lnTo>
                      <a:pt x="602" y="409"/>
                    </a:lnTo>
                    <a:cubicBezTo>
                      <a:pt x="633" y="409"/>
                      <a:pt x="658" y="383"/>
                      <a:pt x="658" y="352"/>
                    </a:cubicBezTo>
                    <a:lnTo>
                      <a:pt x="658" y="56"/>
                    </a:lnTo>
                    <a:cubicBezTo>
                      <a:pt x="658" y="25"/>
                      <a:pt x="633" y="0"/>
                      <a:pt x="60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924"/>
              <p:cNvSpPr>
                <a:spLocks/>
              </p:cNvSpPr>
              <p:nvPr/>
            </p:nvSpPr>
            <p:spPr bwMode="auto">
              <a:xfrm>
                <a:off x="9372725" y="3660868"/>
                <a:ext cx="176215" cy="147641"/>
              </a:xfrm>
              <a:custGeom>
                <a:avLst/>
                <a:gdLst>
                  <a:gd name="T0" fmla="*/ 233 w 487"/>
                  <a:gd name="T1" fmla="*/ 79 h 409"/>
                  <a:gd name="T2" fmla="*/ 219 w 487"/>
                  <a:gd name="T3" fmla="*/ 0 h 409"/>
                  <a:gd name="T4" fmla="*/ 57 w 487"/>
                  <a:gd name="T5" fmla="*/ 0 h 409"/>
                  <a:gd name="T6" fmla="*/ 0 w 487"/>
                  <a:gd name="T7" fmla="*/ 56 h 409"/>
                  <a:gd name="T8" fmla="*/ 0 w 487"/>
                  <a:gd name="T9" fmla="*/ 352 h 409"/>
                  <a:gd name="T10" fmla="*/ 57 w 487"/>
                  <a:gd name="T11" fmla="*/ 409 h 409"/>
                  <a:gd name="T12" fmla="*/ 487 w 487"/>
                  <a:gd name="T13" fmla="*/ 409 h 409"/>
                  <a:gd name="T14" fmla="*/ 233 w 487"/>
                  <a:gd name="T15" fmla="*/ 7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409">
                    <a:moveTo>
                      <a:pt x="233" y="79"/>
                    </a:moveTo>
                    <a:cubicBezTo>
                      <a:pt x="225" y="52"/>
                      <a:pt x="221" y="26"/>
                      <a:pt x="219" y="0"/>
                    </a:cubicBezTo>
                    <a:lnTo>
                      <a:pt x="57" y="0"/>
                    </a:lnTo>
                    <a:cubicBezTo>
                      <a:pt x="26" y="0"/>
                      <a:pt x="0" y="25"/>
                      <a:pt x="0" y="56"/>
                    </a:cubicBezTo>
                    <a:lnTo>
                      <a:pt x="0" y="352"/>
                    </a:lnTo>
                    <a:cubicBezTo>
                      <a:pt x="0" y="383"/>
                      <a:pt x="26" y="409"/>
                      <a:pt x="57" y="409"/>
                    </a:cubicBezTo>
                    <a:lnTo>
                      <a:pt x="487" y="409"/>
                    </a:lnTo>
                    <a:cubicBezTo>
                      <a:pt x="366" y="336"/>
                      <a:pt x="275" y="221"/>
                      <a:pt x="233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925"/>
              <p:cNvSpPr>
                <a:spLocks/>
              </p:cNvSpPr>
              <p:nvPr/>
            </p:nvSpPr>
            <p:spPr bwMode="auto">
              <a:xfrm>
                <a:off x="9461626" y="3311609"/>
                <a:ext cx="403230" cy="496900"/>
              </a:xfrm>
              <a:custGeom>
                <a:avLst/>
                <a:gdLst>
                  <a:gd name="T0" fmla="*/ 1089 w 1122"/>
                  <a:gd name="T1" fmla="*/ 772 h 1376"/>
                  <a:gd name="T2" fmla="*/ 499 w 1122"/>
                  <a:gd name="T3" fmla="*/ 0 h 1376"/>
                  <a:gd name="T4" fmla="*/ 328 w 1122"/>
                  <a:gd name="T5" fmla="*/ 461 h 1376"/>
                  <a:gd name="T6" fmla="*/ 63 w 1122"/>
                  <a:gd name="T7" fmla="*/ 1030 h 1376"/>
                  <a:gd name="T8" fmla="*/ 419 w 1122"/>
                  <a:gd name="T9" fmla="*/ 1376 h 1376"/>
                  <a:gd name="T10" fmla="*/ 467 w 1122"/>
                  <a:gd name="T11" fmla="*/ 997 h 1376"/>
                  <a:gd name="T12" fmla="*/ 645 w 1122"/>
                  <a:gd name="T13" fmla="*/ 684 h 1376"/>
                  <a:gd name="T14" fmla="*/ 739 w 1122"/>
                  <a:gd name="T15" fmla="*/ 1330 h 1376"/>
                  <a:gd name="T16" fmla="*/ 1089 w 1122"/>
                  <a:gd name="T17" fmla="*/ 772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2" h="1376">
                    <a:moveTo>
                      <a:pt x="1089" y="772"/>
                    </a:moveTo>
                    <a:cubicBezTo>
                      <a:pt x="1038" y="282"/>
                      <a:pt x="499" y="0"/>
                      <a:pt x="499" y="0"/>
                    </a:cubicBezTo>
                    <a:cubicBezTo>
                      <a:pt x="499" y="0"/>
                      <a:pt x="514" y="266"/>
                      <a:pt x="328" y="461"/>
                    </a:cubicBezTo>
                    <a:cubicBezTo>
                      <a:pt x="170" y="626"/>
                      <a:pt x="0" y="818"/>
                      <a:pt x="63" y="1030"/>
                    </a:cubicBezTo>
                    <a:cubicBezTo>
                      <a:pt x="113" y="1203"/>
                      <a:pt x="246" y="1331"/>
                      <a:pt x="419" y="1376"/>
                    </a:cubicBezTo>
                    <a:cubicBezTo>
                      <a:pt x="382" y="1243"/>
                      <a:pt x="347" y="1140"/>
                      <a:pt x="467" y="997"/>
                    </a:cubicBezTo>
                    <a:cubicBezTo>
                      <a:pt x="599" y="839"/>
                      <a:pt x="645" y="684"/>
                      <a:pt x="645" y="684"/>
                    </a:cubicBezTo>
                    <a:cubicBezTo>
                      <a:pt x="664" y="686"/>
                      <a:pt x="897" y="1044"/>
                      <a:pt x="739" y="1330"/>
                    </a:cubicBezTo>
                    <a:cubicBezTo>
                      <a:pt x="909" y="1252"/>
                      <a:pt x="1122" y="1089"/>
                      <a:pt x="1089" y="7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2" name="Группа 11"/>
          <p:cNvGrpSpPr/>
          <p:nvPr/>
        </p:nvGrpSpPr>
        <p:grpSpPr>
          <a:xfrm>
            <a:off x="379403" y="2767912"/>
            <a:ext cx="324000" cy="324000"/>
            <a:chOff x="-608652" y="3521608"/>
            <a:chExt cx="324000" cy="324000"/>
          </a:xfrm>
        </p:grpSpPr>
        <p:sp>
          <p:nvSpPr>
            <p:cNvPr id="181" name="Овал 180"/>
            <p:cNvSpPr>
              <a:spLocks noChangeAspect="1"/>
            </p:cNvSpPr>
            <p:nvPr/>
          </p:nvSpPr>
          <p:spPr>
            <a:xfrm>
              <a:off x="-608652" y="3521608"/>
              <a:ext cx="324000" cy="32400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8" name="Группа 2729"/>
            <p:cNvGrpSpPr/>
            <p:nvPr/>
          </p:nvGrpSpPr>
          <p:grpSpPr>
            <a:xfrm>
              <a:off x="-562159" y="3605495"/>
              <a:ext cx="231015" cy="135777"/>
              <a:chOff x="-187325" y="3987800"/>
              <a:chExt cx="927100" cy="504825"/>
            </a:xfrm>
            <a:solidFill>
              <a:schemeClr val="bg1"/>
            </a:solidFill>
          </p:grpSpPr>
          <p:sp>
            <p:nvSpPr>
              <p:cNvPr id="179" name="Freeform 593"/>
              <p:cNvSpPr>
                <a:spLocks noEditPoints="1"/>
              </p:cNvSpPr>
              <p:nvPr/>
            </p:nvSpPr>
            <p:spPr bwMode="auto">
              <a:xfrm>
                <a:off x="-187325" y="4078287"/>
                <a:ext cx="927100" cy="414338"/>
              </a:xfrm>
              <a:custGeom>
                <a:avLst/>
                <a:gdLst>
                  <a:gd name="T0" fmla="*/ 1979 w 2571"/>
                  <a:gd name="T1" fmla="*/ 353 h 1149"/>
                  <a:gd name="T2" fmla="*/ 2082 w 2571"/>
                  <a:gd name="T3" fmla="*/ 457 h 1149"/>
                  <a:gd name="T4" fmla="*/ 1979 w 2571"/>
                  <a:gd name="T5" fmla="*/ 560 h 1149"/>
                  <a:gd name="T6" fmla="*/ 1876 w 2571"/>
                  <a:gd name="T7" fmla="*/ 457 h 1149"/>
                  <a:gd name="T8" fmla="*/ 1979 w 2571"/>
                  <a:gd name="T9" fmla="*/ 353 h 1149"/>
                  <a:gd name="T10" fmla="*/ 737 w 2571"/>
                  <a:gd name="T11" fmla="*/ 501 h 1149"/>
                  <a:gd name="T12" fmla="*/ 737 w 2571"/>
                  <a:gd name="T13" fmla="*/ 501 h 1149"/>
                  <a:gd name="T14" fmla="*/ 0 w 2571"/>
                  <a:gd name="T15" fmla="*/ 758 h 1149"/>
                  <a:gd name="T16" fmla="*/ 69 w 2571"/>
                  <a:gd name="T17" fmla="*/ 1005 h 1149"/>
                  <a:gd name="T18" fmla="*/ 72 w 2571"/>
                  <a:gd name="T19" fmla="*/ 1149 h 1149"/>
                  <a:gd name="T20" fmla="*/ 2339 w 2571"/>
                  <a:gd name="T21" fmla="*/ 1149 h 1149"/>
                  <a:gd name="T22" fmla="*/ 2184 w 2571"/>
                  <a:gd name="T23" fmla="*/ 905 h 1149"/>
                  <a:gd name="T24" fmla="*/ 2571 w 2571"/>
                  <a:gd name="T25" fmla="*/ 73 h 1149"/>
                  <a:gd name="T26" fmla="*/ 737 w 2571"/>
                  <a:gd name="T27" fmla="*/ 501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1" h="1149">
                    <a:moveTo>
                      <a:pt x="1979" y="353"/>
                    </a:moveTo>
                    <a:cubicBezTo>
                      <a:pt x="2036" y="353"/>
                      <a:pt x="2082" y="400"/>
                      <a:pt x="2082" y="457"/>
                    </a:cubicBezTo>
                    <a:cubicBezTo>
                      <a:pt x="2082" y="514"/>
                      <a:pt x="2036" y="560"/>
                      <a:pt x="1979" y="560"/>
                    </a:cubicBezTo>
                    <a:cubicBezTo>
                      <a:pt x="1922" y="560"/>
                      <a:pt x="1876" y="514"/>
                      <a:pt x="1876" y="457"/>
                    </a:cubicBezTo>
                    <a:cubicBezTo>
                      <a:pt x="1876" y="400"/>
                      <a:pt x="1922" y="353"/>
                      <a:pt x="1979" y="353"/>
                    </a:cubicBezTo>
                    <a:close/>
                    <a:moveTo>
                      <a:pt x="737" y="501"/>
                    </a:moveTo>
                    <a:lnTo>
                      <a:pt x="737" y="501"/>
                    </a:lnTo>
                    <a:cubicBezTo>
                      <a:pt x="501" y="595"/>
                      <a:pt x="245" y="692"/>
                      <a:pt x="0" y="758"/>
                    </a:cubicBezTo>
                    <a:lnTo>
                      <a:pt x="69" y="1005"/>
                    </a:lnTo>
                    <a:lnTo>
                      <a:pt x="72" y="1149"/>
                    </a:lnTo>
                    <a:cubicBezTo>
                      <a:pt x="816" y="1149"/>
                      <a:pt x="1596" y="1149"/>
                      <a:pt x="2339" y="1149"/>
                    </a:cubicBezTo>
                    <a:cubicBezTo>
                      <a:pt x="2331" y="933"/>
                      <a:pt x="2210" y="1044"/>
                      <a:pt x="2184" y="905"/>
                    </a:cubicBezTo>
                    <a:cubicBezTo>
                      <a:pt x="2144" y="627"/>
                      <a:pt x="2512" y="374"/>
                      <a:pt x="2571" y="73"/>
                    </a:cubicBezTo>
                    <a:cubicBezTo>
                      <a:pt x="1948" y="0"/>
                      <a:pt x="1341" y="262"/>
                      <a:pt x="737" y="5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594"/>
              <p:cNvSpPr>
                <a:spLocks noEditPoints="1"/>
              </p:cNvSpPr>
              <p:nvPr/>
            </p:nvSpPr>
            <p:spPr bwMode="auto">
              <a:xfrm>
                <a:off x="-103187" y="3987800"/>
                <a:ext cx="619125" cy="304800"/>
              </a:xfrm>
              <a:custGeom>
                <a:avLst/>
                <a:gdLst>
                  <a:gd name="T0" fmla="*/ 1113 w 1716"/>
                  <a:gd name="T1" fmla="*/ 300 h 847"/>
                  <a:gd name="T2" fmla="*/ 68 w 1716"/>
                  <a:gd name="T3" fmla="*/ 714 h 847"/>
                  <a:gd name="T4" fmla="*/ 70 w 1716"/>
                  <a:gd name="T5" fmla="*/ 671 h 847"/>
                  <a:gd name="T6" fmla="*/ 1075 w 1716"/>
                  <a:gd name="T7" fmla="*/ 241 h 847"/>
                  <a:gd name="T8" fmla="*/ 1113 w 1716"/>
                  <a:gd name="T9" fmla="*/ 300 h 847"/>
                  <a:gd name="T10" fmla="*/ 872 w 1716"/>
                  <a:gd name="T11" fmla="*/ 133 h 847"/>
                  <a:gd name="T12" fmla="*/ 872 w 1716"/>
                  <a:gd name="T13" fmla="*/ 133 h 847"/>
                  <a:gd name="T14" fmla="*/ 850 w 1716"/>
                  <a:gd name="T15" fmla="*/ 99 h 847"/>
                  <a:gd name="T16" fmla="*/ 243 w 1716"/>
                  <a:gd name="T17" fmla="*/ 400 h 847"/>
                  <a:gd name="T18" fmla="*/ 242 w 1716"/>
                  <a:gd name="T19" fmla="*/ 426 h 847"/>
                  <a:gd name="T20" fmla="*/ 872 w 1716"/>
                  <a:gd name="T21" fmla="*/ 133 h 847"/>
                  <a:gd name="T22" fmla="*/ 1388 w 1716"/>
                  <a:gd name="T23" fmla="*/ 0 h 847"/>
                  <a:gd name="T24" fmla="*/ 1388 w 1716"/>
                  <a:gd name="T25" fmla="*/ 0 h 847"/>
                  <a:gd name="T26" fmla="*/ 848 w 1716"/>
                  <a:gd name="T27" fmla="*/ 0 h 847"/>
                  <a:gd name="T28" fmla="*/ 198 w 1716"/>
                  <a:gd name="T29" fmla="*/ 360 h 847"/>
                  <a:gd name="T30" fmla="*/ 198 w 1716"/>
                  <a:gd name="T31" fmla="*/ 542 h 847"/>
                  <a:gd name="T32" fmla="*/ 0 w 1716"/>
                  <a:gd name="T33" fmla="*/ 636 h 847"/>
                  <a:gd name="T34" fmla="*/ 0 w 1716"/>
                  <a:gd name="T35" fmla="*/ 847 h 847"/>
                  <a:gd name="T36" fmla="*/ 496 w 1716"/>
                  <a:gd name="T37" fmla="*/ 663 h 847"/>
                  <a:gd name="T38" fmla="*/ 1283 w 1716"/>
                  <a:gd name="T39" fmla="*/ 369 h 847"/>
                  <a:gd name="T40" fmla="*/ 1156 w 1716"/>
                  <a:gd name="T41" fmla="*/ 167 h 847"/>
                  <a:gd name="T42" fmla="*/ 1619 w 1716"/>
                  <a:gd name="T43" fmla="*/ 167 h 847"/>
                  <a:gd name="T44" fmla="*/ 1679 w 1716"/>
                  <a:gd name="T45" fmla="*/ 228 h 847"/>
                  <a:gd name="T46" fmla="*/ 1716 w 1716"/>
                  <a:gd name="T47" fmla="*/ 216 h 847"/>
                  <a:gd name="T48" fmla="*/ 1657 w 1716"/>
                  <a:gd name="T49" fmla="*/ 103 h 847"/>
                  <a:gd name="T50" fmla="*/ 1443 w 1716"/>
                  <a:gd name="T51" fmla="*/ 103 h 847"/>
                  <a:gd name="T52" fmla="*/ 1388 w 1716"/>
                  <a:gd name="T53" fmla="*/ 0 h 847"/>
                  <a:gd name="T54" fmla="*/ 1236 w 1716"/>
                  <a:gd name="T55" fmla="*/ 205 h 847"/>
                  <a:gd name="T56" fmla="*/ 1236 w 1716"/>
                  <a:gd name="T57" fmla="*/ 205 h 847"/>
                  <a:gd name="T58" fmla="*/ 1332 w 1716"/>
                  <a:gd name="T59" fmla="*/ 205 h 847"/>
                  <a:gd name="T60" fmla="*/ 1365 w 1716"/>
                  <a:gd name="T61" fmla="*/ 251 h 847"/>
                  <a:gd name="T62" fmla="*/ 1270 w 1716"/>
                  <a:gd name="T63" fmla="*/ 251 h 847"/>
                  <a:gd name="T64" fmla="*/ 1236 w 1716"/>
                  <a:gd name="T65" fmla="*/ 205 h 847"/>
                  <a:gd name="T66" fmla="*/ 1382 w 1716"/>
                  <a:gd name="T67" fmla="*/ 205 h 847"/>
                  <a:gd name="T68" fmla="*/ 1382 w 1716"/>
                  <a:gd name="T69" fmla="*/ 205 h 847"/>
                  <a:gd name="T70" fmla="*/ 1477 w 1716"/>
                  <a:gd name="T71" fmla="*/ 205 h 847"/>
                  <a:gd name="T72" fmla="*/ 1511 w 1716"/>
                  <a:gd name="T73" fmla="*/ 251 h 847"/>
                  <a:gd name="T74" fmla="*/ 1416 w 1716"/>
                  <a:gd name="T75" fmla="*/ 251 h 847"/>
                  <a:gd name="T76" fmla="*/ 1382 w 1716"/>
                  <a:gd name="T77" fmla="*/ 205 h 847"/>
                  <a:gd name="T78" fmla="*/ 1289 w 1716"/>
                  <a:gd name="T79" fmla="*/ 289 h 847"/>
                  <a:gd name="T80" fmla="*/ 1289 w 1716"/>
                  <a:gd name="T81" fmla="*/ 289 h 847"/>
                  <a:gd name="T82" fmla="*/ 1385 w 1716"/>
                  <a:gd name="T83" fmla="*/ 289 h 847"/>
                  <a:gd name="T84" fmla="*/ 1412 w 1716"/>
                  <a:gd name="T85" fmla="*/ 336 h 847"/>
                  <a:gd name="T86" fmla="*/ 1317 w 1716"/>
                  <a:gd name="T87" fmla="*/ 336 h 847"/>
                  <a:gd name="T88" fmla="*/ 1289 w 1716"/>
                  <a:gd name="T89" fmla="*/ 289 h 847"/>
                  <a:gd name="T90" fmla="*/ 1132 w 1716"/>
                  <a:gd name="T91" fmla="*/ 103 h 847"/>
                  <a:gd name="T92" fmla="*/ 1132 w 1716"/>
                  <a:gd name="T93" fmla="*/ 103 h 847"/>
                  <a:gd name="T94" fmla="*/ 1116 w 1716"/>
                  <a:gd name="T95" fmla="*/ 103 h 847"/>
                  <a:gd name="T96" fmla="*/ 1091 w 1716"/>
                  <a:gd name="T97" fmla="*/ 116 h 847"/>
                  <a:gd name="T98" fmla="*/ 1065 w 1716"/>
                  <a:gd name="T99" fmla="*/ 80 h 847"/>
                  <a:gd name="T100" fmla="*/ 969 w 1716"/>
                  <a:gd name="T101" fmla="*/ 80 h 847"/>
                  <a:gd name="T102" fmla="*/ 1003 w 1716"/>
                  <a:gd name="T103" fmla="*/ 127 h 847"/>
                  <a:gd name="T104" fmla="*/ 1068 w 1716"/>
                  <a:gd name="T105" fmla="*/ 127 h 847"/>
                  <a:gd name="T106" fmla="*/ 960 w 1716"/>
                  <a:gd name="T107" fmla="*/ 178 h 847"/>
                  <a:gd name="T108" fmla="*/ 888 w 1716"/>
                  <a:gd name="T109" fmla="*/ 63 h 847"/>
                  <a:gd name="T110" fmla="*/ 1351 w 1716"/>
                  <a:gd name="T111" fmla="*/ 63 h 847"/>
                  <a:gd name="T112" fmla="*/ 1391 w 1716"/>
                  <a:gd name="T113" fmla="*/ 103 h 847"/>
                  <a:gd name="T114" fmla="*/ 1228 w 1716"/>
                  <a:gd name="T115" fmla="*/ 103 h 847"/>
                  <a:gd name="T116" fmla="*/ 1211 w 1716"/>
                  <a:gd name="T117" fmla="*/ 80 h 847"/>
                  <a:gd name="T118" fmla="*/ 1115 w 1716"/>
                  <a:gd name="T119" fmla="*/ 80 h 847"/>
                  <a:gd name="T120" fmla="*/ 1132 w 1716"/>
                  <a:gd name="T121" fmla="*/ 103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16" h="847">
                    <a:moveTo>
                      <a:pt x="1113" y="300"/>
                    </a:moveTo>
                    <a:lnTo>
                      <a:pt x="68" y="714"/>
                    </a:lnTo>
                    <a:lnTo>
                      <a:pt x="70" y="671"/>
                    </a:lnTo>
                    <a:lnTo>
                      <a:pt x="1075" y="241"/>
                    </a:lnTo>
                    <a:lnTo>
                      <a:pt x="1113" y="300"/>
                    </a:lnTo>
                    <a:close/>
                    <a:moveTo>
                      <a:pt x="872" y="133"/>
                    </a:moveTo>
                    <a:lnTo>
                      <a:pt x="872" y="133"/>
                    </a:lnTo>
                    <a:lnTo>
                      <a:pt x="850" y="99"/>
                    </a:lnTo>
                    <a:lnTo>
                      <a:pt x="243" y="400"/>
                    </a:lnTo>
                    <a:lnTo>
                      <a:pt x="242" y="426"/>
                    </a:lnTo>
                    <a:lnTo>
                      <a:pt x="872" y="133"/>
                    </a:lnTo>
                    <a:close/>
                    <a:moveTo>
                      <a:pt x="1388" y="0"/>
                    </a:moveTo>
                    <a:lnTo>
                      <a:pt x="1388" y="0"/>
                    </a:lnTo>
                    <a:lnTo>
                      <a:pt x="848" y="0"/>
                    </a:lnTo>
                    <a:lnTo>
                      <a:pt x="198" y="360"/>
                    </a:lnTo>
                    <a:lnTo>
                      <a:pt x="198" y="542"/>
                    </a:lnTo>
                    <a:lnTo>
                      <a:pt x="0" y="636"/>
                    </a:lnTo>
                    <a:lnTo>
                      <a:pt x="0" y="847"/>
                    </a:lnTo>
                    <a:cubicBezTo>
                      <a:pt x="168" y="791"/>
                      <a:pt x="337" y="726"/>
                      <a:pt x="496" y="663"/>
                    </a:cubicBezTo>
                    <a:cubicBezTo>
                      <a:pt x="758" y="559"/>
                      <a:pt x="1020" y="452"/>
                      <a:pt x="1283" y="369"/>
                    </a:cubicBezTo>
                    <a:lnTo>
                      <a:pt x="1156" y="167"/>
                    </a:lnTo>
                    <a:lnTo>
                      <a:pt x="1619" y="167"/>
                    </a:lnTo>
                    <a:lnTo>
                      <a:pt x="1679" y="228"/>
                    </a:lnTo>
                    <a:lnTo>
                      <a:pt x="1716" y="216"/>
                    </a:lnTo>
                    <a:lnTo>
                      <a:pt x="1657" y="103"/>
                    </a:lnTo>
                    <a:lnTo>
                      <a:pt x="1443" y="103"/>
                    </a:lnTo>
                    <a:lnTo>
                      <a:pt x="1388" y="0"/>
                    </a:lnTo>
                    <a:close/>
                    <a:moveTo>
                      <a:pt x="1236" y="205"/>
                    </a:moveTo>
                    <a:lnTo>
                      <a:pt x="1236" y="205"/>
                    </a:lnTo>
                    <a:lnTo>
                      <a:pt x="1332" y="205"/>
                    </a:lnTo>
                    <a:lnTo>
                      <a:pt x="1365" y="251"/>
                    </a:lnTo>
                    <a:lnTo>
                      <a:pt x="1270" y="251"/>
                    </a:lnTo>
                    <a:lnTo>
                      <a:pt x="1236" y="205"/>
                    </a:lnTo>
                    <a:close/>
                    <a:moveTo>
                      <a:pt x="1382" y="205"/>
                    </a:moveTo>
                    <a:lnTo>
                      <a:pt x="1382" y="205"/>
                    </a:lnTo>
                    <a:lnTo>
                      <a:pt x="1477" y="205"/>
                    </a:lnTo>
                    <a:lnTo>
                      <a:pt x="1511" y="251"/>
                    </a:lnTo>
                    <a:lnTo>
                      <a:pt x="1416" y="251"/>
                    </a:lnTo>
                    <a:lnTo>
                      <a:pt x="1382" y="205"/>
                    </a:lnTo>
                    <a:close/>
                    <a:moveTo>
                      <a:pt x="1289" y="289"/>
                    </a:moveTo>
                    <a:lnTo>
                      <a:pt x="1289" y="289"/>
                    </a:lnTo>
                    <a:lnTo>
                      <a:pt x="1385" y="289"/>
                    </a:lnTo>
                    <a:lnTo>
                      <a:pt x="1412" y="336"/>
                    </a:lnTo>
                    <a:lnTo>
                      <a:pt x="1317" y="336"/>
                    </a:lnTo>
                    <a:lnTo>
                      <a:pt x="1289" y="289"/>
                    </a:lnTo>
                    <a:close/>
                    <a:moveTo>
                      <a:pt x="1132" y="103"/>
                    </a:moveTo>
                    <a:lnTo>
                      <a:pt x="1132" y="103"/>
                    </a:lnTo>
                    <a:lnTo>
                      <a:pt x="1116" y="103"/>
                    </a:lnTo>
                    <a:lnTo>
                      <a:pt x="1091" y="116"/>
                    </a:lnTo>
                    <a:lnTo>
                      <a:pt x="1065" y="80"/>
                    </a:lnTo>
                    <a:lnTo>
                      <a:pt x="969" y="80"/>
                    </a:lnTo>
                    <a:lnTo>
                      <a:pt x="1003" y="127"/>
                    </a:lnTo>
                    <a:lnTo>
                      <a:pt x="1068" y="127"/>
                    </a:lnTo>
                    <a:lnTo>
                      <a:pt x="960" y="178"/>
                    </a:lnTo>
                    <a:lnTo>
                      <a:pt x="888" y="63"/>
                    </a:lnTo>
                    <a:lnTo>
                      <a:pt x="1351" y="63"/>
                    </a:lnTo>
                    <a:lnTo>
                      <a:pt x="1391" y="103"/>
                    </a:lnTo>
                    <a:lnTo>
                      <a:pt x="1228" y="103"/>
                    </a:lnTo>
                    <a:lnTo>
                      <a:pt x="1211" y="80"/>
                    </a:lnTo>
                    <a:lnTo>
                      <a:pt x="1115" y="80"/>
                    </a:lnTo>
                    <a:lnTo>
                      <a:pt x="1132" y="1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9" name="Группа 18"/>
          <p:cNvGrpSpPr/>
          <p:nvPr/>
        </p:nvGrpSpPr>
        <p:grpSpPr>
          <a:xfrm>
            <a:off x="379403" y="3203696"/>
            <a:ext cx="324000" cy="324000"/>
            <a:chOff x="380454" y="3249679"/>
            <a:chExt cx="324000" cy="324000"/>
          </a:xfrm>
        </p:grpSpPr>
        <p:sp>
          <p:nvSpPr>
            <p:cNvPr id="183" name="Овал 182"/>
            <p:cNvSpPr>
              <a:spLocks noChangeAspect="1"/>
            </p:cNvSpPr>
            <p:nvPr/>
          </p:nvSpPr>
          <p:spPr>
            <a:xfrm>
              <a:off x="380454" y="3249679"/>
              <a:ext cx="324000" cy="32400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8" name="Группа 17"/>
            <p:cNvGrpSpPr>
              <a:grpSpLocks noChangeAspect="1"/>
            </p:cNvGrpSpPr>
            <p:nvPr/>
          </p:nvGrpSpPr>
          <p:grpSpPr>
            <a:xfrm>
              <a:off x="410554" y="3322917"/>
              <a:ext cx="263800" cy="173319"/>
              <a:chOff x="-1515129" y="2284694"/>
              <a:chExt cx="1754188" cy="1152525"/>
            </a:xfrm>
            <a:solidFill>
              <a:schemeClr val="bg1"/>
            </a:solidFill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-1496079" y="2284694"/>
                <a:ext cx="1708150" cy="928688"/>
              </a:xfrm>
              <a:custGeom>
                <a:avLst/>
                <a:gdLst>
                  <a:gd name="T0" fmla="*/ 68 w 453"/>
                  <a:gd name="T1" fmla="*/ 245 h 245"/>
                  <a:gd name="T2" fmla="*/ 97 w 453"/>
                  <a:gd name="T3" fmla="*/ 214 h 245"/>
                  <a:gd name="T4" fmla="*/ 357 w 453"/>
                  <a:gd name="T5" fmla="*/ 216 h 245"/>
                  <a:gd name="T6" fmla="*/ 415 w 453"/>
                  <a:gd name="T7" fmla="*/ 216 h 245"/>
                  <a:gd name="T8" fmla="*/ 453 w 453"/>
                  <a:gd name="T9" fmla="*/ 159 h 245"/>
                  <a:gd name="T10" fmla="*/ 415 w 453"/>
                  <a:gd name="T11" fmla="*/ 135 h 245"/>
                  <a:gd name="T12" fmla="*/ 386 w 453"/>
                  <a:gd name="T13" fmla="*/ 4 h 245"/>
                  <a:gd name="T14" fmla="*/ 357 w 453"/>
                  <a:gd name="T15" fmla="*/ 50 h 245"/>
                  <a:gd name="T16" fmla="*/ 97 w 453"/>
                  <a:gd name="T17" fmla="*/ 59 h 245"/>
                  <a:gd name="T18" fmla="*/ 68 w 453"/>
                  <a:gd name="T19" fmla="*/ 4 h 245"/>
                  <a:gd name="T20" fmla="*/ 39 w 453"/>
                  <a:gd name="T21" fmla="*/ 135 h 245"/>
                  <a:gd name="T22" fmla="*/ 0 w 453"/>
                  <a:gd name="T23" fmla="*/ 159 h 245"/>
                  <a:gd name="T24" fmla="*/ 39 w 453"/>
                  <a:gd name="T25" fmla="*/ 216 h 245"/>
                  <a:gd name="T26" fmla="*/ 307 w 453"/>
                  <a:gd name="T27" fmla="*/ 33 h 245"/>
                  <a:gd name="T28" fmla="*/ 238 w 453"/>
                  <a:gd name="T29" fmla="*/ 102 h 245"/>
                  <a:gd name="T30" fmla="*/ 307 w 453"/>
                  <a:gd name="T31" fmla="*/ 113 h 245"/>
                  <a:gd name="T32" fmla="*/ 238 w 453"/>
                  <a:gd name="T33" fmla="*/ 135 h 245"/>
                  <a:gd name="T34" fmla="*/ 307 w 453"/>
                  <a:gd name="T35" fmla="*/ 113 h 245"/>
                  <a:gd name="T36" fmla="*/ 155 w 453"/>
                  <a:gd name="T37" fmla="*/ 135 h 245"/>
                  <a:gd name="T38" fmla="*/ 225 w 453"/>
                  <a:gd name="T39" fmla="*/ 113 h 245"/>
                  <a:gd name="T40" fmla="*/ 320 w 453"/>
                  <a:gd name="T41" fmla="*/ 135 h 245"/>
                  <a:gd name="T42" fmla="*/ 357 w 453"/>
                  <a:gd name="T43" fmla="*/ 113 h 245"/>
                  <a:gd name="T44" fmla="*/ 320 w 453"/>
                  <a:gd name="T45" fmla="*/ 135 h 245"/>
                  <a:gd name="T46" fmla="*/ 320 w 453"/>
                  <a:gd name="T47" fmla="*/ 102 h 245"/>
                  <a:gd name="T48" fmla="*/ 357 w 453"/>
                  <a:gd name="T49" fmla="*/ 65 h 245"/>
                  <a:gd name="T50" fmla="*/ 222 w 453"/>
                  <a:gd name="T51" fmla="*/ 16 h 245"/>
                  <a:gd name="T52" fmla="*/ 225 w 453"/>
                  <a:gd name="T53" fmla="*/ 102 h 245"/>
                  <a:gd name="T54" fmla="*/ 155 w 453"/>
                  <a:gd name="T55" fmla="*/ 34 h 245"/>
                  <a:gd name="T56" fmla="*/ 142 w 453"/>
                  <a:gd name="T57" fmla="*/ 41 h 245"/>
                  <a:gd name="T58" fmla="*/ 97 w 453"/>
                  <a:gd name="T59" fmla="*/ 102 h 245"/>
                  <a:gd name="T60" fmla="*/ 142 w 453"/>
                  <a:gd name="T61" fmla="*/ 41 h 245"/>
                  <a:gd name="T62" fmla="*/ 142 w 453"/>
                  <a:gd name="T63" fmla="*/ 113 h 245"/>
                  <a:gd name="T64" fmla="*/ 97 w 453"/>
                  <a:gd name="T65" fmla="*/ 13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3" h="245">
                    <a:moveTo>
                      <a:pt x="39" y="216"/>
                    </a:moveTo>
                    <a:cubicBezTo>
                      <a:pt x="39" y="232"/>
                      <a:pt x="52" y="245"/>
                      <a:pt x="68" y="245"/>
                    </a:cubicBezTo>
                    <a:cubicBezTo>
                      <a:pt x="84" y="245"/>
                      <a:pt x="97" y="232"/>
                      <a:pt x="97" y="216"/>
                    </a:cubicBezTo>
                    <a:cubicBezTo>
                      <a:pt x="97" y="214"/>
                      <a:pt x="97" y="214"/>
                      <a:pt x="97" y="214"/>
                    </a:cubicBezTo>
                    <a:cubicBezTo>
                      <a:pt x="122" y="191"/>
                      <a:pt x="224" y="108"/>
                      <a:pt x="357" y="209"/>
                    </a:cubicBezTo>
                    <a:cubicBezTo>
                      <a:pt x="357" y="216"/>
                      <a:pt x="357" y="216"/>
                      <a:pt x="357" y="216"/>
                    </a:cubicBezTo>
                    <a:cubicBezTo>
                      <a:pt x="357" y="232"/>
                      <a:pt x="370" y="245"/>
                      <a:pt x="386" y="245"/>
                    </a:cubicBezTo>
                    <a:cubicBezTo>
                      <a:pt x="402" y="245"/>
                      <a:pt x="415" y="232"/>
                      <a:pt x="415" y="216"/>
                    </a:cubicBezTo>
                    <a:cubicBezTo>
                      <a:pt x="415" y="159"/>
                      <a:pt x="415" y="159"/>
                      <a:pt x="415" y="159"/>
                    </a:cubicBezTo>
                    <a:cubicBezTo>
                      <a:pt x="453" y="159"/>
                      <a:pt x="453" y="159"/>
                      <a:pt x="453" y="159"/>
                    </a:cubicBezTo>
                    <a:cubicBezTo>
                      <a:pt x="453" y="135"/>
                      <a:pt x="453" y="135"/>
                      <a:pt x="453" y="135"/>
                    </a:cubicBezTo>
                    <a:cubicBezTo>
                      <a:pt x="415" y="135"/>
                      <a:pt x="415" y="135"/>
                      <a:pt x="415" y="135"/>
                    </a:cubicBezTo>
                    <a:cubicBezTo>
                      <a:pt x="415" y="33"/>
                      <a:pt x="415" y="33"/>
                      <a:pt x="415" y="33"/>
                    </a:cubicBezTo>
                    <a:cubicBezTo>
                      <a:pt x="415" y="17"/>
                      <a:pt x="402" y="4"/>
                      <a:pt x="386" y="4"/>
                    </a:cubicBezTo>
                    <a:cubicBezTo>
                      <a:pt x="370" y="4"/>
                      <a:pt x="357" y="17"/>
                      <a:pt x="357" y="33"/>
                    </a:cubicBezTo>
                    <a:cubicBezTo>
                      <a:pt x="357" y="50"/>
                      <a:pt x="357" y="50"/>
                      <a:pt x="357" y="50"/>
                    </a:cubicBezTo>
                    <a:cubicBezTo>
                      <a:pt x="313" y="16"/>
                      <a:pt x="267" y="0"/>
                      <a:pt x="221" y="3"/>
                    </a:cubicBezTo>
                    <a:cubicBezTo>
                      <a:pt x="164" y="7"/>
                      <a:pt x="120" y="38"/>
                      <a:pt x="97" y="5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17"/>
                      <a:pt x="84" y="4"/>
                      <a:pt x="68" y="4"/>
                    </a:cubicBezTo>
                    <a:cubicBezTo>
                      <a:pt x="52" y="4"/>
                      <a:pt x="39" y="17"/>
                      <a:pt x="39" y="33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39" y="159"/>
                      <a:pt x="39" y="159"/>
                      <a:pt x="39" y="159"/>
                    </a:cubicBezTo>
                    <a:lnTo>
                      <a:pt x="39" y="216"/>
                    </a:lnTo>
                    <a:close/>
                    <a:moveTo>
                      <a:pt x="238" y="15"/>
                    </a:moveTo>
                    <a:cubicBezTo>
                      <a:pt x="261" y="16"/>
                      <a:pt x="284" y="22"/>
                      <a:pt x="307" y="33"/>
                    </a:cubicBezTo>
                    <a:cubicBezTo>
                      <a:pt x="307" y="102"/>
                      <a:pt x="307" y="102"/>
                      <a:pt x="307" y="102"/>
                    </a:cubicBezTo>
                    <a:cubicBezTo>
                      <a:pt x="238" y="102"/>
                      <a:pt x="238" y="102"/>
                      <a:pt x="238" y="102"/>
                    </a:cubicBezTo>
                    <a:lnTo>
                      <a:pt x="238" y="15"/>
                    </a:lnTo>
                    <a:close/>
                    <a:moveTo>
                      <a:pt x="307" y="113"/>
                    </a:moveTo>
                    <a:cubicBezTo>
                      <a:pt x="307" y="135"/>
                      <a:pt x="307" y="135"/>
                      <a:pt x="307" y="135"/>
                    </a:cubicBezTo>
                    <a:cubicBezTo>
                      <a:pt x="238" y="135"/>
                      <a:pt x="238" y="135"/>
                      <a:pt x="238" y="135"/>
                    </a:cubicBezTo>
                    <a:cubicBezTo>
                      <a:pt x="238" y="113"/>
                      <a:pt x="238" y="113"/>
                      <a:pt x="238" y="113"/>
                    </a:cubicBezTo>
                    <a:lnTo>
                      <a:pt x="307" y="113"/>
                    </a:lnTo>
                    <a:close/>
                    <a:moveTo>
                      <a:pt x="225" y="135"/>
                    </a:moveTo>
                    <a:cubicBezTo>
                      <a:pt x="155" y="135"/>
                      <a:pt x="155" y="135"/>
                      <a:pt x="155" y="135"/>
                    </a:cubicBezTo>
                    <a:cubicBezTo>
                      <a:pt x="155" y="113"/>
                      <a:pt x="155" y="113"/>
                      <a:pt x="155" y="113"/>
                    </a:cubicBezTo>
                    <a:cubicBezTo>
                      <a:pt x="225" y="113"/>
                      <a:pt x="225" y="113"/>
                      <a:pt x="225" y="113"/>
                    </a:cubicBezTo>
                    <a:lnTo>
                      <a:pt x="225" y="135"/>
                    </a:lnTo>
                    <a:close/>
                    <a:moveTo>
                      <a:pt x="320" y="135"/>
                    </a:moveTo>
                    <a:cubicBezTo>
                      <a:pt x="320" y="113"/>
                      <a:pt x="320" y="113"/>
                      <a:pt x="320" y="113"/>
                    </a:cubicBezTo>
                    <a:cubicBezTo>
                      <a:pt x="357" y="113"/>
                      <a:pt x="357" y="113"/>
                      <a:pt x="357" y="113"/>
                    </a:cubicBezTo>
                    <a:cubicBezTo>
                      <a:pt x="357" y="135"/>
                      <a:pt x="357" y="135"/>
                      <a:pt x="357" y="135"/>
                    </a:cubicBezTo>
                    <a:lnTo>
                      <a:pt x="320" y="135"/>
                    </a:lnTo>
                    <a:close/>
                    <a:moveTo>
                      <a:pt x="357" y="102"/>
                    </a:moveTo>
                    <a:cubicBezTo>
                      <a:pt x="320" y="102"/>
                      <a:pt x="320" y="102"/>
                      <a:pt x="320" y="102"/>
                    </a:cubicBezTo>
                    <a:cubicBezTo>
                      <a:pt x="320" y="40"/>
                      <a:pt x="320" y="40"/>
                      <a:pt x="320" y="40"/>
                    </a:cubicBezTo>
                    <a:cubicBezTo>
                      <a:pt x="332" y="47"/>
                      <a:pt x="345" y="55"/>
                      <a:pt x="357" y="65"/>
                    </a:cubicBezTo>
                    <a:lnTo>
                      <a:pt x="357" y="102"/>
                    </a:lnTo>
                    <a:close/>
                    <a:moveTo>
                      <a:pt x="222" y="16"/>
                    </a:moveTo>
                    <a:cubicBezTo>
                      <a:pt x="223" y="16"/>
                      <a:pt x="224" y="16"/>
                      <a:pt x="225" y="15"/>
                    </a:cubicBezTo>
                    <a:cubicBezTo>
                      <a:pt x="225" y="102"/>
                      <a:pt x="225" y="102"/>
                      <a:pt x="225" y="102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74" y="25"/>
                      <a:pt x="197" y="17"/>
                      <a:pt x="222" y="16"/>
                    </a:cubicBezTo>
                    <a:close/>
                    <a:moveTo>
                      <a:pt x="142" y="41"/>
                    </a:moveTo>
                    <a:cubicBezTo>
                      <a:pt x="142" y="102"/>
                      <a:pt x="142" y="102"/>
                      <a:pt x="142" y="102"/>
                    </a:cubicBezTo>
                    <a:cubicBezTo>
                      <a:pt x="97" y="102"/>
                      <a:pt x="97" y="102"/>
                      <a:pt x="97" y="102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106" y="67"/>
                      <a:pt x="122" y="53"/>
                      <a:pt x="142" y="41"/>
                    </a:cubicBezTo>
                    <a:close/>
                    <a:moveTo>
                      <a:pt x="97" y="113"/>
                    </a:moveTo>
                    <a:cubicBezTo>
                      <a:pt x="142" y="113"/>
                      <a:pt x="142" y="113"/>
                      <a:pt x="142" y="113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97" y="135"/>
                      <a:pt x="97" y="135"/>
                      <a:pt x="97" y="135"/>
                    </a:cubicBezTo>
                    <a:lnTo>
                      <a:pt x="97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-1515129" y="3202269"/>
                <a:ext cx="1754188" cy="234950"/>
              </a:xfrm>
              <a:custGeom>
                <a:avLst/>
                <a:gdLst>
                  <a:gd name="T0" fmla="*/ 454 w 465"/>
                  <a:gd name="T1" fmla="*/ 6 h 62"/>
                  <a:gd name="T2" fmla="*/ 446 w 465"/>
                  <a:gd name="T3" fmla="*/ 15 h 62"/>
                  <a:gd name="T4" fmla="*/ 402 w 465"/>
                  <a:gd name="T5" fmla="*/ 43 h 62"/>
                  <a:gd name="T6" fmla="*/ 363 w 465"/>
                  <a:gd name="T7" fmla="*/ 11 h 62"/>
                  <a:gd name="T8" fmla="*/ 357 w 465"/>
                  <a:gd name="T9" fmla="*/ 3 h 62"/>
                  <a:gd name="T10" fmla="*/ 348 w 465"/>
                  <a:gd name="T11" fmla="*/ 3 h 62"/>
                  <a:gd name="T12" fmla="*/ 340 w 465"/>
                  <a:gd name="T13" fmla="*/ 12 h 62"/>
                  <a:gd name="T14" fmla="*/ 285 w 465"/>
                  <a:gd name="T15" fmla="*/ 38 h 62"/>
                  <a:gd name="T16" fmla="*/ 238 w 465"/>
                  <a:gd name="T17" fmla="*/ 6 h 62"/>
                  <a:gd name="T18" fmla="*/ 230 w 465"/>
                  <a:gd name="T19" fmla="*/ 0 h 62"/>
                  <a:gd name="T20" fmla="*/ 230 w 465"/>
                  <a:gd name="T21" fmla="*/ 0 h 62"/>
                  <a:gd name="T22" fmla="*/ 221 w 465"/>
                  <a:gd name="T23" fmla="*/ 6 h 62"/>
                  <a:gd name="T24" fmla="*/ 169 w 465"/>
                  <a:gd name="T25" fmla="*/ 38 h 62"/>
                  <a:gd name="T26" fmla="*/ 169 w 465"/>
                  <a:gd name="T27" fmla="*/ 38 h 62"/>
                  <a:gd name="T28" fmla="*/ 124 w 465"/>
                  <a:gd name="T29" fmla="*/ 7 h 62"/>
                  <a:gd name="T30" fmla="*/ 116 w 465"/>
                  <a:gd name="T31" fmla="*/ 0 h 62"/>
                  <a:gd name="T32" fmla="*/ 107 w 465"/>
                  <a:gd name="T33" fmla="*/ 6 h 62"/>
                  <a:gd name="T34" fmla="*/ 64 w 465"/>
                  <a:gd name="T35" fmla="*/ 37 h 62"/>
                  <a:gd name="T36" fmla="*/ 25 w 465"/>
                  <a:gd name="T37" fmla="*/ 27 h 62"/>
                  <a:gd name="T38" fmla="*/ 21 w 465"/>
                  <a:gd name="T39" fmla="*/ 12 h 62"/>
                  <a:gd name="T40" fmla="*/ 13 w 465"/>
                  <a:gd name="T41" fmla="*/ 1 h 62"/>
                  <a:gd name="T42" fmla="*/ 3 w 465"/>
                  <a:gd name="T43" fmla="*/ 8 h 62"/>
                  <a:gd name="T44" fmla="*/ 13 w 465"/>
                  <a:gd name="T45" fmla="*/ 40 h 62"/>
                  <a:gd name="T46" fmla="*/ 68 w 465"/>
                  <a:gd name="T47" fmla="*/ 55 h 62"/>
                  <a:gd name="T48" fmla="*/ 114 w 465"/>
                  <a:gd name="T49" fmla="*/ 29 h 62"/>
                  <a:gd name="T50" fmla="*/ 169 w 465"/>
                  <a:gd name="T51" fmla="*/ 56 h 62"/>
                  <a:gd name="T52" fmla="*/ 169 w 465"/>
                  <a:gd name="T53" fmla="*/ 56 h 62"/>
                  <a:gd name="T54" fmla="*/ 229 w 465"/>
                  <a:gd name="T55" fmla="*/ 27 h 62"/>
                  <a:gd name="T56" fmla="*/ 284 w 465"/>
                  <a:gd name="T57" fmla="*/ 56 h 62"/>
                  <a:gd name="T58" fmla="*/ 285 w 465"/>
                  <a:gd name="T59" fmla="*/ 56 h 62"/>
                  <a:gd name="T60" fmla="*/ 350 w 465"/>
                  <a:gd name="T61" fmla="*/ 28 h 62"/>
                  <a:gd name="T62" fmla="*/ 400 w 465"/>
                  <a:gd name="T63" fmla="*/ 61 h 62"/>
                  <a:gd name="T64" fmla="*/ 407 w 465"/>
                  <a:gd name="T65" fmla="*/ 62 h 62"/>
                  <a:gd name="T66" fmla="*/ 447 w 465"/>
                  <a:gd name="T67" fmla="*/ 45 h 62"/>
                  <a:gd name="T68" fmla="*/ 464 w 465"/>
                  <a:gd name="T69" fmla="*/ 14 h 62"/>
                  <a:gd name="T70" fmla="*/ 454 w 465"/>
                  <a:gd name="T71" fmla="*/ 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5" h="62">
                    <a:moveTo>
                      <a:pt x="454" y="6"/>
                    </a:moveTo>
                    <a:cubicBezTo>
                      <a:pt x="450" y="6"/>
                      <a:pt x="446" y="10"/>
                      <a:pt x="446" y="15"/>
                    </a:cubicBezTo>
                    <a:cubicBezTo>
                      <a:pt x="445" y="19"/>
                      <a:pt x="432" y="47"/>
                      <a:pt x="402" y="43"/>
                    </a:cubicBezTo>
                    <a:cubicBezTo>
                      <a:pt x="389" y="41"/>
                      <a:pt x="363" y="24"/>
                      <a:pt x="363" y="11"/>
                    </a:cubicBezTo>
                    <a:cubicBezTo>
                      <a:pt x="362" y="7"/>
                      <a:pt x="360" y="4"/>
                      <a:pt x="357" y="3"/>
                    </a:cubicBezTo>
                    <a:cubicBezTo>
                      <a:pt x="355" y="1"/>
                      <a:pt x="351" y="2"/>
                      <a:pt x="348" y="3"/>
                    </a:cubicBezTo>
                    <a:cubicBezTo>
                      <a:pt x="345" y="6"/>
                      <a:pt x="343" y="8"/>
                      <a:pt x="340" y="12"/>
                    </a:cubicBezTo>
                    <a:cubicBezTo>
                      <a:pt x="332" y="21"/>
                      <a:pt x="319" y="36"/>
                      <a:pt x="285" y="38"/>
                    </a:cubicBezTo>
                    <a:cubicBezTo>
                      <a:pt x="266" y="37"/>
                      <a:pt x="245" y="22"/>
                      <a:pt x="238" y="6"/>
                    </a:cubicBezTo>
                    <a:cubicBezTo>
                      <a:pt x="237" y="3"/>
                      <a:pt x="233" y="0"/>
                      <a:pt x="230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26" y="0"/>
                      <a:pt x="223" y="3"/>
                      <a:pt x="221" y="6"/>
                    </a:cubicBezTo>
                    <a:cubicBezTo>
                      <a:pt x="215" y="23"/>
                      <a:pt x="187" y="38"/>
                      <a:pt x="169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52" y="38"/>
                      <a:pt x="131" y="32"/>
                      <a:pt x="124" y="7"/>
                    </a:cubicBezTo>
                    <a:cubicBezTo>
                      <a:pt x="123" y="3"/>
                      <a:pt x="120" y="0"/>
                      <a:pt x="116" y="0"/>
                    </a:cubicBezTo>
                    <a:cubicBezTo>
                      <a:pt x="112" y="0"/>
                      <a:pt x="108" y="3"/>
                      <a:pt x="107" y="6"/>
                    </a:cubicBezTo>
                    <a:cubicBezTo>
                      <a:pt x="102" y="20"/>
                      <a:pt x="81" y="33"/>
                      <a:pt x="64" y="37"/>
                    </a:cubicBezTo>
                    <a:cubicBezTo>
                      <a:pt x="54" y="39"/>
                      <a:pt x="35" y="36"/>
                      <a:pt x="25" y="27"/>
                    </a:cubicBezTo>
                    <a:cubicBezTo>
                      <a:pt x="21" y="23"/>
                      <a:pt x="20" y="18"/>
                      <a:pt x="21" y="12"/>
                    </a:cubicBezTo>
                    <a:cubicBezTo>
                      <a:pt x="21" y="7"/>
                      <a:pt x="18" y="2"/>
                      <a:pt x="13" y="1"/>
                    </a:cubicBezTo>
                    <a:cubicBezTo>
                      <a:pt x="8" y="0"/>
                      <a:pt x="3" y="4"/>
                      <a:pt x="3" y="8"/>
                    </a:cubicBezTo>
                    <a:cubicBezTo>
                      <a:pt x="0" y="21"/>
                      <a:pt x="4" y="32"/>
                      <a:pt x="13" y="40"/>
                    </a:cubicBezTo>
                    <a:cubicBezTo>
                      <a:pt x="28" y="55"/>
                      <a:pt x="55" y="58"/>
                      <a:pt x="68" y="55"/>
                    </a:cubicBezTo>
                    <a:cubicBezTo>
                      <a:pt x="82" y="52"/>
                      <a:pt x="101" y="43"/>
                      <a:pt x="114" y="29"/>
                    </a:cubicBezTo>
                    <a:cubicBezTo>
                      <a:pt x="125" y="46"/>
                      <a:pt x="144" y="56"/>
                      <a:pt x="169" y="56"/>
                    </a:cubicBezTo>
                    <a:cubicBezTo>
                      <a:pt x="169" y="56"/>
                      <a:pt x="169" y="56"/>
                      <a:pt x="169" y="56"/>
                    </a:cubicBezTo>
                    <a:cubicBezTo>
                      <a:pt x="188" y="56"/>
                      <a:pt x="215" y="44"/>
                      <a:pt x="229" y="27"/>
                    </a:cubicBezTo>
                    <a:cubicBezTo>
                      <a:pt x="242" y="43"/>
                      <a:pt x="264" y="55"/>
                      <a:pt x="284" y="56"/>
                    </a:cubicBezTo>
                    <a:cubicBezTo>
                      <a:pt x="285" y="56"/>
                      <a:pt x="285" y="56"/>
                      <a:pt x="285" y="56"/>
                    </a:cubicBezTo>
                    <a:cubicBezTo>
                      <a:pt x="323" y="54"/>
                      <a:pt x="340" y="39"/>
                      <a:pt x="350" y="28"/>
                    </a:cubicBezTo>
                    <a:cubicBezTo>
                      <a:pt x="361" y="46"/>
                      <a:pt x="386" y="59"/>
                      <a:pt x="400" y="61"/>
                    </a:cubicBezTo>
                    <a:cubicBezTo>
                      <a:pt x="402" y="61"/>
                      <a:pt x="405" y="62"/>
                      <a:pt x="407" y="62"/>
                    </a:cubicBezTo>
                    <a:cubicBezTo>
                      <a:pt x="426" y="62"/>
                      <a:pt x="439" y="53"/>
                      <a:pt x="447" y="45"/>
                    </a:cubicBezTo>
                    <a:cubicBezTo>
                      <a:pt x="457" y="36"/>
                      <a:pt x="465" y="22"/>
                      <a:pt x="464" y="14"/>
                    </a:cubicBezTo>
                    <a:cubicBezTo>
                      <a:pt x="464" y="9"/>
                      <a:pt x="459" y="5"/>
                      <a:pt x="45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0" name="Группа 19"/>
          <p:cNvGrpSpPr/>
          <p:nvPr/>
        </p:nvGrpSpPr>
        <p:grpSpPr>
          <a:xfrm>
            <a:off x="379403" y="3639480"/>
            <a:ext cx="324000" cy="324000"/>
            <a:chOff x="379403" y="3653090"/>
            <a:chExt cx="324000" cy="324000"/>
          </a:xfrm>
        </p:grpSpPr>
        <p:sp>
          <p:nvSpPr>
            <p:cNvPr id="193" name="Овал 192"/>
            <p:cNvSpPr>
              <a:spLocks noChangeAspect="1"/>
            </p:cNvSpPr>
            <p:nvPr/>
          </p:nvSpPr>
          <p:spPr>
            <a:xfrm>
              <a:off x="379403" y="3653090"/>
              <a:ext cx="324000" cy="32400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94" name="Группа 2999"/>
            <p:cNvGrpSpPr/>
            <p:nvPr/>
          </p:nvGrpSpPr>
          <p:grpSpPr>
            <a:xfrm>
              <a:off x="417528" y="3717365"/>
              <a:ext cx="247750" cy="175717"/>
              <a:chOff x="8147051" y="-735013"/>
              <a:chExt cx="720725" cy="511175"/>
            </a:xfrm>
            <a:solidFill>
              <a:schemeClr val="bg1"/>
            </a:solidFill>
          </p:grpSpPr>
          <p:sp>
            <p:nvSpPr>
              <p:cNvPr id="195" name="Freeform 465"/>
              <p:cNvSpPr>
                <a:spLocks/>
              </p:cNvSpPr>
              <p:nvPr/>
            </p:nvSpPr>
            <p:spPr bwMode="auto">
              <a:xfrm>
                <a:off x="8556626" y="-631825"/>
                <a:ext cx="311150" cy="346075"/>
              </a:xfrm>
              <a:custGeom>
                <a:avLst/>
                <a:gdLst>
                  <a:gd name="T0" fmla="*/ 0 w 862"/>
                  <a:gd name="T1" fmla="*/ 628 h 961"/>
                  <a:gd name="T2" fmla="*/ 809 w 862"/>
                  <a:gd name="T3" fmla="*/ 0 h 961"/>
                  <a:gd name="T4" fmla="*/ 821 w 862"/>
                  <a:gd name="T5" fmla="*/ 146 h 961"/>
                  <a:gd name="T6" fmla="*/ 65 w 862"/>
                  <a:gd name="T7" fmla="*/ 961 h 961"/>
                  <a:gd name="T8" fmla="*/ 0 w 862"/>
                  <a:gd name="T9" fmla="*/ 628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2" h="961">
                    <a:moveTo>
                      <a:pt x="0" y="628"/>
                    </a:moveTo>
                    <a:cubicBezTo>
                      <a:pt x="273" y="416"/>
                      <a:pt x="539" y="209"/>
                      <a:pt x="809" y="0"/>
                    </a:cubicBezTo>
                    <a:cubicBezTo>
                      <a:pt x="853" y="48"/>
                      <a:pt x="862" y="100"/>
                      <a:pt x="821" y="146"/>
                    </a:cubicBezTo>
                    <a:cubicBezTo>
                      <a:pt x="573" y="419"/>
                      <a:pt x="322" y="691"/>
                      <a:pt x="65" y="961"/>
                    </a:cubicBezTo>
                    <a:cubicBezTo>
                      <a:pt x="96" y="842"/>
                      <a:pt x="85" y="733"/>
                      <a:pt x="0" y="6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466"/>
              <p:cNvSpPr>
                <a:spLocks noEditPoints="1"/>
              </p:cNvSpPr>
              <p:nvPr/>
            </p:nvSpPr>
            <p:spPr bwMode="auto">
              <a:xfrm>
                <a:off x="8369301" y="-427038"/>
                <a:ext cx="203200" cy="203200"/>
              </a:xfrm>
              <a:custGeom>
                <a:avLst/>
                <a:gdLst>
                  <a:gd name="T0" fmla="*/ 563 w 564"/>
                  <a:gd name="T1" fmla="*/ 283 h 565"/>
                  <a:gd name="T2" fmla="*/ 290 w 564"/>
                  <a:gd name="T3" fmla="*/ 563 h 565"/>
                  <a:gd name="T4" fmla="*/ 3 w 564"/>
                  <a:gd name="T5" fmla="*/ 285 h 565"/>
                  <a:gd name="T6" fmla="*/ 283 w 564"/>
                  <a:gd name="T7" fmla="*/ 1 h 565"/>
                  <a:gd name="T8" fmla="*/ 563 w 564"/>
                  <a:gd name="T9" fmla="*/ 283 h 565"/>
                  <a:gd name="T10" fmla="*/ 517 w 564"/>
                  <a:gd name="T11" fmla="*/ 280 h 565"/>
                  <a:gd name="T12" fmla="*/ 517 w 564"/>
                  <a:gd name="T13" fmla="*/ 280 h 565"/>
                  <a:gd name="T14" fmla="*/ 288 w 564"/>
                  <a:gd name="T15" fmla="*/ 47 h 565"/>
                  <a:gd name="T16" fmla="*/ 49 w 564"/>
                  <a:gd name="T17" fmla="*/ 281 h 565"/>
                  <a:gd name="T18" fmla="*/ 284 w 564"/>
                  <a:gd name="T19" fmla="*/ 516 h 565"/>
                  <a:gd name="T20" fmla="*/ 517 w 564"/>
                  <a:gd name="T21" fmla="*/ 280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4" h="565">
                    <a:moveTo>
                      <a:pt x="563" y="283"/>
                    </a:moveTo>
                    <a:cubicBezTo>
                      <a:pt x="563" y="438"/>
                      <a:pt x="442" y="561"/>
                      <a:pt x="290" y="563"/>
                    </a:cubicBezTo>
                    <a:cubicBezTo>
                      <a:pt x="132" y="565"/>
                      <a:pt x="6" y="442"/>
                      <a:pt x="3" y="285"/>
                    </a:cubicBezTo>
                    <a:cubicBezTo>
                      <a:pt x="0" y="130"/>
                      <a:pt x="128" y="1"/>
                      <a:pt x="283" y="1"/>
                    </a:cubicBezTo>
                    <a:cubicBezTo>
                      <a:pt x="441" y="0"/>
                      <a:pt x="564" y="124"/>
                      <a:pt x="563" y="283"/>
                    </a:cubicBezTo>
                    <a:close/>
                    <a:moveTo>
                      <a:pt x="517" y="280"/>
                    </a:moveTo>
                    <a:lnTo>
                      <a:pt x="517" y="280"/>
                    </a:lnTo>
                    <a:cubicBezTo>
                      <a:pt x="517" y="153"/>
                      <a:pt x="414" y="49"/>
                      <a:pt x="288" y="47"/>
                    </a:cubicBezTo>
                    <a:cubicBezTo>
                      <a:pt x="160" y="46"/>
                      <a:pt x="50" y="154"/>
                      <a:pt x="49" y="281"/>
                    </a:cubicBezTo>
                    <a:cubicBezTo>
                      <a:pt x="49" y="410"/>
                      <a:pt x="155" y="516"/>
                      <a:pt x="284" y="516"/>
                    </a:cubicBezTo>
                    <a:cubicBezTo>
                      <a:pt x="413" y="516"/>
                      <a:pt x="518" y="410"/>
                      <a:pt x="517" y="2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467"/>
              <p:cNvSpPr>
                <a:spLocks noEditPoints="1"/>
              </p:cNvSpPr>
              <p:nvPr/>
            </p:nvSpPr>
            <p:spPr bwMode="auto">
              <a:xfrm>
                <a:off x="8234363" y="-625475"/>
                <a:ext cx="203200" cy="203200"/>
              </a:xfrm>
              <a:custGeom>
                <a:avLst/>
                <a:gdLst>
                  <a:gd name="T0" fmla="*/ 1 w 565"/>
                  <a:gd name="T1" fmla="*/ 283 h 565"/>
                  <a:gd name="T2" fmla="*/ 282 w 565"/>
                  <a:gd name="T3" fmla="*/ 1 h 565"/>
                  <a:gd name="T4" fmla="*/ 563 w 565"/>
                  <a:gd name="T5" fmla="*/ 275 h 565"/>
                  <a:gd name="T6" fmla="*/ 285 w 565"/>
                  <a:gd name="T7" fmla="*/ 563 h 565"/>
                  <a:gd name="T8" fmla="*/ 1 w 565"/>
                  <a:gd name="T9" fmla="*/ 283 h 565"/>
                  <a:gd name="T10" fmla="*/ 284 w 565"/>
                  <a:gd name="T11" fmla="*/ 47 h 565"/>
                  <a:gd name="T12" fmla="*/ 284 w 565"/>
                  <a:gd name="T13" fmla="*/ 47 h 565"/>
                  <a:gd name="T14" fmla="*/ 47 w 565"/>
                  <a:gd name="T15" fmla="*/ 280 h 565"/>
                  <a:gd name="T16" fmla="*/ 275 w 565"/>
                  <a:gd name="T17" fmla="*/ 516 h 565"/>
                  <a:gd name="T18" fmla="*/ 516 w 565"/>
                  <a:gd name="T19" fmla="*/ 286 h 565"/>
                  <a:gd name="T20" fmla="*/ 284 w 565"/>
                  <a:gd name="T21" fmla="*/ 47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5" h="565">
                    <a:moveTo>
                      <a:pt x="1" y="283"/>
                    </a:moveTo>
                    <a:cubicBezTo>
                      <a:pt x="0" y="126"/>
                      <a:pt x="125" y="0"/>
                      <a:pt x="282" y="1"/>
                    </a:cubicBezTo>
                    <a:cubicBezTo>
                      <a:pt x="436" y="1"/>
                      <a:pt x="560" y="123"/>
                      <a:pt x="563" y="275"/>
                    </a:cubicBezTo>
                    <a:cubicBezTo>
                      <a:pt x="565" y="430"/>
                      <a:pt x="439" y="561"/>
                      <a:pt x="285" y="563"/>
                    </a:cubicBezTo>
                    <a:cubicBezTo>
                      <a:pt x="130" y="565"/>
                      <a:pt x="1" y="438"/>
                      <a:pt x="1" y="283"/>
                    </a:cubicBezTo>
                    <a:close/>
                    <a:moveTo>
                      <a:pt x="284" y="47"/>
                    </a:moveTo>
                    <a:lnTo>
                      <a:pt x="284" y="47"/>
                    </a:lnTo>
                    <a:cubicBezTo>
                      <a:pt x="155" y="46"/>
                      <a:pt x="48" y="151"/>
                      <a:pt x="47" y="280"/>
                    </a:cubicBezTo>
                    <a:cubicBezTo>
                      <a:pt x="47" y="405"/>
                      <a:pt x="150" y="512"/>
                      <a:pt x="275" y="516"/>
                    </a:cubicBezTo>
                    <a:cubicBezTo>
                      <a:pt x="401" y="521"/>
                      <a:pt x="513" y="413"/>
                      <a:pt x="516" y="286"/>
                    </a:cubicBezTo>
                    <a:cubicBezTo>
                      <a:pt x="519" y="157"/>
                      <a:pt x="414" y="49"/>
                      <a:pt x="284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468"/>
              <p:cNvSpPr>
                <a:spLocks/>
              </p:cNvSpPr>
              <p:nvPr/>
            </p:nvSpPr>
            <p:spPr bwMode="auto">
              <a:xfrm>
                <a:off x="8402638" y="-396875"/>
                <a:ext cx="139700" cy="141288"/>
              </a:xfrm>
              <a:custGeom>
                <a:avLst/>
                <a:gdLst>
                  <a:gd name="T0" fmla="*/ 1 w 390"/>
                  <a:gd name="T1" fmla="*/ 195 h 390"/>
                  <a:gd name="T2" fmla="*/ 197 w 390"/>
                  <a:gd name="T3" fmla="*/ 2 h 390"/>
                  <a:gd name="T4" fmla="*/ 388 w 390"/>
                  <a:gd name="T5" fmla="*/ 201 h 390"/>
                  <a:gd name="T6" fmla="*/ 194 w 390"/>
                  <a:gd name="T7" fmla="*/ 389 h 390"/>
                  <a:gd name="T8" fmla="*/ 1 w 390"/>
                  <a:gd name="T9" fmla="*/ 195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0" h="390">
                    <a:moveTo>
                      <a:pt x="1" y="195"/>
                    </a:moveTo>
                    <a:cubicBezTo>
                      <a:pt x="2" y="85"/>
                      <a:pt x="89" y="0"/>
                      <a:pt x="197" y="2"/>
                    </a:cubicBezTo>
                    <a:cubicBezTo>
                      <a:pt x="305" y="4"/>
                      <a:pt x="390" y="93"/>
                      <a:pt x="388" y="201"/>
                    </a:cubicBezTo>
                    <a:cubicBezTo>
                      <a:pt x="385" y="306"/>
                      <a:pt x="299" y="390"/>
                      <a:pt x="194" y="389"/>
                    </a:cubicBezTo>
                    <a:cubicBezTo>
                      <a:pt x="85" y="389"/>
                      <a:pt x="0" y="304"/>
                      <a:pt x="1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469"/>
              <p:cNvSpPr>
                <a:spLocks/>
              </p:cNvSpPr>
              <p:nvPr/>
            </p:nvSpPr>
            <p:spPr bwMode="auto">
              <a:xfrm>
                <a:off x="8264526" y="-596900"/>
                <a:ext cx="141288" cy="141288"/>
              </a:xfrm>
              <a:custGeom>
                <a:avLst/>
                <a:gdLst>
                  <a:gd name="T0" fmla="*/ 389 w 389"/>
                  <a:gd name="T1" fmla="*/ 196 h 391"/>
                  <a:gd name="T2" fmla="*/ 195 w 389"/>
                  <a:gd name="T3" fmla="*/ 390 h 391"/>
                  <a:gd name="T4" fmla="*/ 1 w 389"/>
                  <a:gd name="T5" fmla="*/ 195 h 391"/>
                  <a:gd name="T6" fmla="*/ 192 w 389"/>
                  <a:gd name="T7" fmla="*/ 3 h 391"/>
                  <a:gd name="T8" fmla="*/ 389 w 389"/>
                  <a:gd name="T9" fmla="*/ 196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9" h="391">
                    <a:moveTo>
                      <a:pt x="389" y="196"/>
                    </a:moveTo>
                    <a:cubicBezTo>
                      <a:pt x="389" y="305"/>
                      <a:pt x="305" y="391"/>
                      <a:pt x="195" y="390"/>
                    </a:cubicBezTo>
                    <a:cubicBezTo>
                      <a:pt x="87" y="390"/>
                      <a:pt x="0" y="303"/>
                      <a:pt x="1" y="195"/>
                    </a:cubicBezTo>
                    <a:cubicBezTo>
                      <a:pt x="2" y="92"/>
                      <a:pt x="88" y="5"/>
                      <a:pt x="192" y="3"/>
                    </a:cubicBezTo>
                    <a:cubicBezTo>
                      <a:pt x="298" y="0"/>
                      <a:pt x="388" y="88"/>
                      <a:pt x="389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470"/>
              <p:cNvSpPr>
                <a:spLocks noEditPoints="1"/>
              </p:cNvSpPr>
              <p:nvPr/>
            </p:nvSpPr>
            <p:spPr bwMode="auto">
              <a:xfrm>
                <a:off x="8147051" y="-427038"/>
                <a:ext cx="203200" cy="203200"/>
              </a:xfrm>
              <a:custGeom>
                <a:avLst/>
                <a:gdLst>
                  <a:gd name="T0" fmla="*/ 283 w 566"/>
                  <a:gd name="T1" fmla="*/ 563 h 564"/>
                  <a:gd name="T2" fmla="*/ 1 w 566"/>
                  <a:gd name="T3" fmla="*/ 280 h 564"/>
                  <a:gd name="T4" fmla="*/ 278 w 566"/>
                  <a:gd name="T5" fmla="*/ 1 h 564"/>
                  <a:gd name="T6" fmla="*/ 564 w 566"/>
                  <a:gd name="T7" fmla="*/ 279 h 564"/>
                  <a:gd name="T8" fmla="*/ 283 w 566"/>
                  <a:gd name="T9" fmla="*/ 563 h 564"/>
                  <a:gd name="T10" fmla="*/ 284 w 566"/>
                  <a:gd name="T11" fmla="*/ 47 h 564"/>
                  <a:gd name="T12" fmla="*/ 284 w 566"/>
                  <a:gd name="T13" fmla="*/ 47 h 564"/>
                  <a:gd name="T14" fmla="*/ 48 w 566"/>
                  <a:gd name="T15" fmla="*/ 283 h 564"/>
                  <a:gd name="T16" fmla="*/ 286 w 566"/>
                  <a:gd name="T17" fmla="*/ 516 h 564"/>
                  <a:gd name="T18" fmla="*/ 517 w 566"/>
                  <a:gd name="T19" fmla="*/ 284 h 564"/>
                  <a:gd name="T20" fmla="*/ 284 w 566"/>
                  <a:gd name="T21" fmla="*/ 4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64">
                    <a:moveTo>
                      <a:pt x="283" y="563"/>
                    </a:moveTo>
                    <a:cubicBezTo>
                      <a:pt x="128" y="564"/>
                      <a:pt x="0" y="436"/>
                      <a:pt x="1" y="280"/>
                    </a:cubicBezTo>
                    <a:cubicBezTo>
                      <a:pt x="2" y="128"/>
                      <a:pt x="129" y="0"/>
                      <a:pt x="278" y="1"/>
                    </a:cubicBezTo>
                    <a:cubicBezTo>
                      <a:pt x="437" y="1"/>
                      <a:pt x="562" y="123"/>
                      <a:pt x="564" y="279"/>
                    </a:cubicBezTo>
                    <a:cubicBezTo>
                      <a:pt x="566" y="435"/>
                      <a:pt x="440" y="562"/>
                      <a:pt x="283" y="563"/>
                    </a:cubicBezTo>
                    <a:close/>
                    <a:moveTo>
                      <a:pt x="284" y="47"/>
                    </a:moveTo>
                    <a:lnTo>
                      <a:pt x="284" y="47"/>
                    </a:lnTo>
                    <a:cubicBezTo>
                      <a:pt x="155" y="47"/>
                      <a:pt x="48" y="155"/>
                      <a:pt x="48" y="283"/>
                    </a:cubicBezTo>
                    <a:cubicBezTo>
                      <a:pt x="48" y="411"/>
                      <a:pt x="158" y="518"/>
                      <a:pt x="286" y="516"/>
                    </a:cubicBezTo>
                    <a:cubicBezTo>
                      <a:pt x="412" y="514"/>
                      <a:pt x="516" y="410"/>
                      <a:pt x="517" y="284"/>
                    </a:cubicBezTo>
                    <a:cubicBezTo>
                      <a:pt x="518" y="155"/>
                      <a:pt x="412" y="47"/>
                      <a:pt x="284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471"/>
              <p:cNvSpPr>
                <a:spLocks/>
              </p:cNvSpPr>
              <p:nvPr/>
            </p:nvSpPr>
            <p:spPr bwMode="auto">
              <a:xfrm>
                <a:off x="8178801" y="-396875"/>
                <a:ext cx="141288" cy="139700"/>
              </a:xfrm>
              <a:custGeom>
                <a:avLst/>
                <a:gdLst>
                  <a:gd name="T0" fmla="*/ 194 w 390"/>
                  <a:gd name="T1" fmla="*/ 389 h 389"/>
                  <a:gd name="T2" fmla="*/ 1 w 390"/>
                  <a:gd name="T3" fmla="*/ 194 h 389"/>
                  <a:gd name="T4" fmla="*/ 198 w 390"/>
                  <a:gd name="T5" fmla="*/ 2 h 389"/>
                  <a:gd name="T6" fmla="*/ 389 w 390"/>
                  <a:gd name="T7" fmla="*/ 193 h 389"/>
                  <a:gd name="T8" fmla="*/ 194 w 390"/>
                  <a:gd name="T9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0" h="389">
                    <a:moveTo>
                      <a:pt x="194" y="389"/>
                    </a:moveTo>
                    <a:cubicBezTo>
                      <a:pt x="85" y="389"/>
                      <a:pt x="0" y="303"/>
                      <a:pt x="1" y="194"/>
                    </a:cubicBezTo>
                    <a:cubicBezTo>
                      <a:pt x="2" y="85"/>
                      <a:pt x="89" y="0"/>
                      <a:pt x="198" y="2"/>
                    </a:cubicBezTo>
                    <a:cubicBezTo>
                      <a:pt x="303" y="4"/>
                      <a:pt x="387" y="89"/>
                      <a:pt x="389" y="193"/>
                    </a:cubicBezTo>
                    <a:cubicBezTo>
                      <a:pt x="390" y="300"/>
                      <a:pt x="302" y="389"/>
                      <a:pt x="194" y="3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472"/>
              <p:cNvSpPr>
                <a:spLocks/>
              </p:cNvSpPr>
              <p:nvPr/>
            </p:nvSpPr>
            <p:spPr bwMode="auto">
              <a:xfrm>
                <a:off x="8421688" y="-703263"/>
                <a:ext cx="373063" cy="252413"/>
              </a:xfrm>
              <a:custGeom>
                <a:avLst/>
                <a:gdLst>
                  <a:gd name="T0" fmla="*/ 1020 w 1038"/>
                  <a:gd name="T1" fmla="*/ 0 h 699"/>
                  <a:gd name="T2" fmla="*/ 56 w 1038"/>
                  <a:gd name="T3" fmla="*/ 356 h 699"/>
                  <a:gd name="T4" fmla="*/ 0 w 1038"/>
                  <a:gd name="T5" fmla="*/ 698 h 699"/>
                  <a:gd name="T6" fmla="*/ 22 w 1038"/>
                  <a:gd name="T7" fmla="*/ 696 h 699"/>
                  <a:gd name="T8" fmla="*/ 966 w 1038"/>
                  <a:gd name="T9" fmla="*/ 156 h 699"/>
                  <a:gd name="T10" fmla="*/ 1020 w 1038"/>
                  <a:gd name="T11" fmla="*/ 0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38" h="699">
                    <a:moveTo>
                      <a:pt x="1020" y="0"/>
                    </a:moveTo>
                    <a:cubicBezTo>
                      <a:pt x="694" y="120"/>
                      <a:pt x="376" y="238"/>
                      <a:pt x="56" y="356"/>
                    </a:cubicBezTo>
                    <a:cubicBezTo>
                      <a:pt x="99" y="486"/>
                      <a:pt x="85" y="597"/>
                      <a:pt x="0" y="698"/>
                    </a:cubicBezTo>
                    <a:cubicBezTo>
                      <a:pt x="12" y="697"/>
                      <a:pt x="18" y="699"/>
                      <a:pt x="22" y="696"/>
                    </a:cubicBezTo>
                    <a:cubicBezTo>
                      <a:pt x="337" y="516"/>
                      <a:pt x="651" y="336"/>
                      <a:pt x="966" y="156"/>
                    </a:cubicBezTo>
                    <a:cubicBezTo>
                      <a:pt x="1024" y="123"/>
                      <a:pt x="1038" y="75"/>
                      <a:pt x="10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473"/>
              <p:cNvSpPr>
                <a:spLocks/>
              </p:cNvSpPr>
              <p:nvPr/>
            </p:nvSpPr>
            <p:spPr bwMode="auto">
              <a:xfrm>
                <a:off x="8461376" y="-650875"/>
                <a:ext cx="379413" cy="211138"/>
              </a:xfrm>
              <a:custGeom>
                <a:avLst/>
                <a:gdLst>
                  <a:gd name="T0" fmla="*/ 14 w 1054"/>
                  <a:gd name="T1" fmla="*/ 569 h 586"/>
                  <a:gd name="T2" fmla="*/ 120 w 1054"/>
                  <a:gd name="T3" fmla="*/ 586 h 586"/>
                  <a:gd name="T4" fmla="*/ 154 w 1054"/>
                  <a:gd name="T5" fmla="*/ 574 h 586"/>
                  <a:gd name="T6" fmla="*/ 1054 w 1054"/>
                  <a:gd name="T7" fmla="*/ 32 h 586"/>
                  <a:gd name="T8" fmla="*/ 923 w 1054"/>
                  <a:gd name="T9" fmla="*/ 43 h 586"/>
                  <a:gd name="T10" fmla="*/ 53 w 1054"/>
                  <a:gd name="T11" fmla="*/ 537 h 586"/>
                  <a:gd name="T12" fmla="*/ 0 w 1054"/>
                  <a:gd name="T13" fmla="*/ 569 h 586"/>
                  <a:gd name="T14" fmla="*/ 14 w 1054"/>
                  <a:gd name="T15" fmla="*/ 569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4" h="586">
                    <a:moveTo>
                      <a:pt x="14" y="569"/>
                    </a:moveTo>
                    <a:cubicBezTo>
                      <a:pt x="52" y="569"/>
                      <a:pt x="87" y="575"/>
                      <a:pt x="120" y="586"/>
                    </a:cubicBezTo>
                    <a:cubicBezTo>
                      <a:pt x="133" y="584"/>
                      <a:pt x="144" y="580"/>
                      <a:pt x="154" y="574"/>
                    </a:cubicBezTo>
                    <a:cubicBezTo>
                      <a:pt x="454" y="399"/>
                      <a:pt x="757" y="213"/>
                      <a:pt x="1054" y="32"/>
                    </a:cubicBezTo>
                    <a:cubicBezTo>
                      <a:pt x="1035" y="0"/>
                      <a:pt x="986" y="6"/>
                      <a:pt x="923" y="43"/>
                    </a:cubicBezTo>
                    <a:cubicBezTo>
                      <a:pt x="632" y="206"/>
                      <a:pt x="343" y="372"/>
                      <a:pt x="53" y="537"/>
                    </a:cubicBezTo>
                    <a:cubicBezTo>
                      <a:pt x="35" y="548"/>
                      <a:pt x="18" y="558"/>
                      <a:pt x="0" y="569"/>
                    </a:cubicBezTo>
                    <a:cubicBezTo>
                      <a:pt x="5" y="569"/>
                      <a:pt x="10" y="569"/>
                      <a:pt x="14" y="5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474"/>
              <p:cNvSpPr>
                <a:spLocks/>
              </p:cNvSpPr>
              <p:nvPr/>
            </p:nvSpPr>
            <p:spPr bwMode="auto">
              <a:xfrm>
                <a:off x="8366126" y="-735013"/>
                <a:ext cx="412750" cy="111125"/>
              </a:xfrm>
              <a:custGeom>
                <a:avLst/>
                <a:gdLst>
                  <a:gd name="T0" fmla="*/ 1146 w 1146"/>
                  <a:gd name="T1" fmla="*/ 51 h 309"/>
                  <a:gd name="T2" fmla="*/ 1047 w 1146"/>
                  <a:gd name="T3" fmla="*/ 22 h 309"/>
                  <a:gd name="T4" fmla="*/ 0 w 1146"/>
                  <a:gd name="T5" fmla="*/ 253 h 309"/>
                  <a:gd name="T6" fmla="*/ 107 w 1146"/>
                  <a:gd name="T7" fmla="*/ 309 h 309"/>
                  <a:gd name="T8" fmla="*/ 132 w 1146"/>
                  <a:gd name="T9" fmla="*/ 306 h 309"/>
                  <a:gd name="T10" fmla="*/ 1132 w 1146"/>
                  <a:gd name="T11" fmla="*/ 56 h 309"/>
                  <a:gd name="T12" fmla="*/ 1132 w 1146"/>
                  <a:gd name="T13" fmla="*/ 56 h 309"/>
                  <a:gd name="T14" fmla="*/ 1146 w 1146"/>
                  <a:gd name="T15" fmla="*/ 52 h 309"/>
                  <a:gd name="T16" fmla="*/ 1146 w 1146"/>
                  <a:gd name="T17" fmla="*/ 5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6" h="309">
                    <a:moveTo>
                      <a:pt x="1146" y="51"/>
                    </a:moveTo>
                    <a:cubicBezTo>
                      <a:pt x="1133" y="0"/>
                      <a:pt x="1047" y="22"/>
                      <a:pt x="1047" y="22"/>
                    </a:cubicBezTo>
                    <a:cubicBezTo>
                      <a:pt x="698" y="97"/>
                      <a:pt x="349" y="175"/>
                      <a:pt x="0" y="253"/>
                    </a:cubicBezTo>
                    <a:cubicBezTo>
                      <a:pt x="39" y="265"/>
                      <a:pt x="75" y="284"/>
                      <a:pt x="107" y="309"/>
                    </a:cubicBezTo>
                    <a:cubicBezTo>
                      <a:pt x="115" y="309"/>
                      <a:pt x="124" y="308"/>
                      <a:pt x="132" y="306"/>
                    </a:cubicBezTo>
                    <a:cubicBezTo>
                      <a:pt x="466" y="228"/>
                      <a:pt x="799" y="141"/>
                      <a:pt x="1132" y="56"/>
                    </a:cubicBezTo>
                    <a:cubicBezTo>
                      <a:pt x="1132" y="56"/>
                      <a:pt x="1132" y="56"/>
                      <a:pt x="1132" y="56"/>
                    </a:cubicBezTo>
                    <a:lnTo>
                      <a:pt x="1146" y="52"/>
                    </a:lnTo>
                    <a:cubicBezTo>
                      <a:pt x="1146" y="52"/>
                      <a:pt x="1146" y="51"/>
                      <a:pt x="1146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206" name="Параллелограмм 205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Прямоугольник 104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06" name="Прямоугольник 105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647585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" name="Диаграмма 9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4387446"/>
              </p:ext>
            </p:extLst>
          </p:nvPr>
        </p:nvGraphicFramePr>
        <p:xfrm>
          <a:off x="127322" y="1296370"/>
          <a:ext cx="5266480" cy="16551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78" name="Прямая соединительная линия 77"/>
          <p:cNvCxnSpPr/>
          <p:nvPr/>
        </p:nvCxnSpPr>
        <p:spPr>
          <a:xfrm>
            <a:off x="5862450" y="1022120"/>
            <a:ext cx="4144" cy="381600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Равнобедренный треугольник 217"/>
          <p:cNvSpPr/>
          <p:nvPr/>
        </p:nvSpPr>
        <p:spPr>
          <a:xfrm rot="5400000">
            <a:off x="5816223" y="888965"/>
            <a:ext cx="96599" cy="252063"/>
          </a:xfrm>
          <a:prstGeom prst="triangl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ru-RU"/>
          </a:p>
        </p:txBody>
      </p:sp>
      <p:sp>
        <p:nvSpPr>
          <p:cNvPr id="220" name="Овал 219"/>
          <p:cNvSpPr/>
          <p:nvPr/>
        </p:nvSpPr>
        <p:spPr>
          <a:xfrm>
            <a:off x="5684231" y="807720"/>
            <a:ext cx="360583" cy="360583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ru-RU"/>
          </a:p>
        </p:txBody>
      </p:sp>
      <p:sp>
        <p:nvSpPr>
          <p:cNvPr id="241" name="Прямоугольник 240"/>
          <p:cNvSpPr/>
          <p:nvPr/>
        </p:nvSpPr>
        <p:spPr>
          <a:xfrm>
            <a:off x="5975277" y="821211"/>
            <a:ext cx="3077415" cy="284691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Надзорные мероприятия - 2017</a:t>
            </a:r>
            <a:endParaRPr lang="ru-RU" b="1" dirty="0">
              <a:solidFill>
                <a:schemeClr val="accent5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44" name="Прямоугольник 243"/>
          <p:cNvSpPr/>
          <p:nvPr/>
        </p:nvSpPr>
        <p:spPr>
          <a:xfrm>
            <a:off x="1421969" y="664361"/>
            <a:ext cx="2068591" cy="287576"/>
          </a:xfrm>
          <a:prstGeom prst="rect">
            <a:avLst/>
          </a:prstGeom>
          <a:noFill/>
        </p:spPr>
        <p:txBody>
          <a:bodyPr wrap="none" lIns="91438" tIns="45719" rIns="91438" bIns="45719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Статистика надзора</a:t>
            </a:r>
            <a:endParaRPr lang="ru-RU" b="1" dirty="0">
              <a:solidFill>
                <a:srgbClr val="5A8C8B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401" name="Группа 400"/>
          <p:cNvGrpSpPr>
            <a:grpSpLocks noChangeAspect="1"/>
          </p:cNvGrpSpPr>
          <p:nvPr/>
        </p:nvGrpSpPr>
        <p:grpSpPr>
          <a:xfrm>
            <a:off x="5630522" y="1934570"/>
            <a:ext cx="468000" cy="468000"/>
            <a:chOff x="5538566" y="2510133"/>
            <a:chExt cx="743353" cy="743353"/>
          </a:xfrm>
        </p:grpSpPr>
        <p:sp>
          <p:nvSpPr>
            <p:cNvPr id="206" name="Овал 205"/>
            <p:cNvSpPr/>
            <p:nvPr/>
          </p:nvSpPr>
          <p:spPr>
            <a:xfrm>
              <a:off x="5538566" y="2510133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18" name="Группа 1545"/>
            <p:cNvGrpSpPr>
              <a:grpSpLocks noChangeAspect="1"/>
            </p:cNvGrpSpPr>
            <p:nvPr/>
          </p:nvGrpSpPr>
          <p:grpSpPr>
            <a:xfrm>
              <a:off x="5699637" y="2629173"/>
              <a:ext cx="396291" cy="496800"/>
              <a:chOff x="7593013" y="5494337"/>
              <a:chExt cx="438150" cy="549276"/>
            </a:xfrm>
            <a:solidFill>
              <a:schemeClr val="bg1"/>
            </a:solidFill>
          </p:grpSpPr>
          <p:sp>
            <p:nvSpPr>
              <p:cNvPr id="319" name="Freeform 1285"/>
              <p:cNvSpPr>
                <a:spLocks noEditPoints="1"/>
              </p:cNvSpPr>
              <p:nvPr/>
            </p:nvSpPr>
            <p:spPr bwMode="auto">
              <a:xfrm>
                <a:off x="7593013" y="5494337"/>
                <a:ext cx="282575" cy="282575"/>
              </a:xfrm>
              <a:custGeom>
                <a:avLst/>
                <a:gdLst>
                  <a:gd name="T0" fmla="*/ 646 w 786"/>
                  <a:gd name="T1" fmla="*/ 140 h 787"/>
                  <a:gd name="T2" fmla="*/ 140 w 786"/>
                  <a:gd name="T3" fmla="*/ 140 h 787"/>
                  <a:gd name="T4" fmla="*/ 140 w 786"/>
                  <a:gd name="T5" fmla="*/ 647 h 787"/>
                  <a:gd name="T6" fmla="*/ 646 w 786"/>
                  <a:gd name="T7" fmla="*/ 647 h 787"/>
                  <a:gd name="T8" fmla="*/ 646 w 786"/>
                  <a:gd name="T9" fmla="*/ 140 h 787"/>
                  <a:gd name="T10" fmla="*/ 543 w 786"/>
                  <a:gd name="T11" fmla="*/ 482 h 787"/>
                  <a:gd name="T12" fmla="*/ 543 w 786"/>
                  <a:gd name="T13" fmla="*/ 482 h 787"/>
                  <a:gd name="T14" fmla="*/ 514 w 786"/>
                  <a:gd name="T15" fmla="*/ 524 h 787"/>
                  <a:gd name="T16" fmla="*/ 489 w 786"/>
                  <a:gd name="T17" fmla="*/ 560 h 787"/>
                  <a:gd name="T18" fmla="*/ 443 w 786"/>
                  <a:gd name="T19" fmla="*/ 627 h 787"/>
                  <a:gd name="T20" fmla="*/ 416 w 786"/>
                  <a:gd name="T21" fmla="*/ 648 h 787"/>
                  <a:gd name="T22" fmla="*/ 385 w 786"/>
                  <a:gd name="T23" fmla="*/ 656 h 787"/>
                  <a:gd name="T24" fmla="*/ 355 w 786"/>
                  <a:gd name="T25" fmla="*/ 656 h 787"/>
                  <a:gd name="T26" fmla="*/ 325 w 786"/>
                  <a:gd name="T27" fmla="*/ 648 h 787"/>
                  <a:gd name="T28" fmla="*/ 298 w 786"/>
                  <a:gd name="T29" fmla="*/ 627 h 787"/>
                  <a:gd name="T30" fmla="*/ 256 w 786"/>
                  <a:gd name="T31" fmla="*/ 567 h 787"/>
                  <a:gd name="T32" fmla="*/ 231 w 786"/>
                  <a:gd name="T33" fmla="*/ 531 h 787"/>
                  <a:gd name="T34" fmla="*/ 108 w 786"/>
                  <a:gd name="T35" fmla="*/ 353 h 787"/>
                  <a:gd name="T36" fmla="*/ 103 w 786"/>
                  <a:gd name="T37" fmla="*/ 327 h 787"/>
                  <a:gd name="T38" fmla="*/ 117 w 786"/>
                  <a:gd name="T39" fmla="*/ 305 h 787"/>
                  <a:gd name="T40" fmla="*/ 146 w 786"/>
                  <a:gd name="T41" fmla="*/ 285 h 787"/>
                  <a:gd name="T42" fmla="*/ 195 w 786"/>
                  <a:gd name="T43" fmla="*/ 294 h 787"/>
                  <a:gd name="T44" fmla="*/ 317 w 786"/>
                  <a:gd name="T45" fmla="*/ 471 h 787"/>
                  <a:gd name="T46" fmla="*/ 318 w 786"/>
                  <a:gd name="T47" fmla="*/ 471 h 787"/>
                  <a:gd name="T48" fmla="*/ 353 w 786"/>
                  <a:gd name="T49" fmla="*/ 523 h 787"/>
                  <a:gd name="T50" fmla="*/ 371 w 786"/>
                  <a:gd name="T51" fmla="*/ 529 h 787"/>
                  <a:gd name="T52" fmla="*/ 386 w 786"/>
                  <a:gd name="T53" fmla="*/ 525 h 787"/>
                  <a:gd name="T54" fmla="*/ 397 w 786"/>
                  <a:gd name="T55" fmla="*/ 509 h 787"/>
                  <a:gd name="T56" fmla="*/ 397 w 786"/>
                  <a:gd name="T57" fmla="*/ 509 h 787"/>
                  <a:gd name="T58" fmla="*/ 397 w 786"/>
                  <a:gd name="T59" fmla="*/ 509 h 787"/>
                  <a:gd name="T60" fmla="*/ 457 w 786"/>
                  <a:gd name="T61" fmla="*/ 423 h 787"/>
                  <a:gd name="T62" fmla="*/ 457 w 786"/>
                  <a:gd name="T63" fmla="*/ 423 h 787"/>
                  <a:gd name="T64" fmla="*/ 580 w 786"/>
                  <a:gd name="T65" fmla="*/ 245 h 787"/>
                  <a:gd name="T66" fmla="*/ 628 w 786"/>
                  <a:gd name="T67" fmla="*/ 236 h 787"/>
                  <a:gd name="T68" fmla="*/ 657 w 786"/>
                  <a:gd name="T69" fmla="*/ 256 h 787"/>
                  <a:gd name="T70" fmla="*/ 671 w 786"/>
                  <a:gd name="T71" fmla="*/ 279 h 787"/>
                  <a:gd name="T72" fmla="*/ 666 w 786"/>
                  <a:gd name="T73" fmla="*/ 305 h 787"/>
                  <a:gd name="T74" fmla="*/ 543 w 786"/>
                  <a:gd name="T75" fmla="*/ 482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6" h="787">
                    <a:moveTo>
                      <a:pt x="646" y="140"/>
                    </a:moveTo>
                    <a:cubicBezTo>
                      <a:pt x="506" y="1"/>
                      <a:pt x="280" y="0"/>
                      <a:pt x="140" y="140"/>
                    </a:cubicBezTo>
                    <a:cubicBezTo>
                      <a:pt x="0" y="280"/>
                      <a:pt x="0" y="507"/>
                      <a:pt x="140" y="647"/>
                    </a:cubicBezTo>
                    <a:cubicBezTo>
                      <a:pt x="280" y="787"/>
                      <a:pt x="506" y="787"/>
                      <a:pt x="646" y="647"/>
                    </a:cubicBezTo>
                    <a:cubicBezTo>
                      <a:pt x="786" y="507"/>
                      <a:pt x="786" y="280"/>
                      <a:pt x="646" y="140"/>
                    </a:cubicBezTo>
                    <a:close/>
                    <a:moveTo>
                      <a:pt x="543" y="482"/>
                    </a:moveTo>
                    <a:lnTo>
                      <a:pt x="543" y="482"/>
                    </a:lnTo>
                    <a:lnTo>
                      <a:pt x="514" y="524"/>
                    </a:lnTo>
                    <a:lnTo>
                      <a:pt x="489" y="560"/>
                    </a:lnTo>
                    <a:lnTo>
                      <a:pt x="443" y="627"/>
                    </a:lnTo>
                    <a:cubicBezTo>
                      <a:pt x="437" y="635"/>
                      <a:pt x="428" y="642"/>
                      <a:pt x="416" y="648"/>
                    </a:cubicBezTo>
                    <a:cubicBezTo>
                      <a:pt x="406" y="653"/>
                      <a:pt x="395" y="655"/>
                      <a:pt x="385" y="656"/>
                    </a:cubicBezTo>
                    <a:lnTo>
                      <a:pt x="355" y="656"/>
                    </a:lnTo>
                    <a:cubicBezTo>
                      <a:pt x="346" y="655"/>
                      <a:pt x="335" y="653"/>
                      <a:pt x="325" y="648"/>
                    </a:cubicBezTo>
                    <a:cubicBezTo>
                      <a:pt x="313" y="642"/>
                      <a:pt x="304" y="635"/>
                      <a:pt x="298" y="627"/>
                    </a:cubicBezTo>
                    <a:lnTo>
                      <a:pt x="256" y="567"/>
                    </a:lnTo>
                    <a:lnTo>
                      <a:pt x="231" y="531"/>
                    </a:lnTo>
                    <a:lnTo>
                      <a:pt x="108" y="353"/>
                    </a:lnTo>
                    <a:cubicBezTo>
                      <a:pt x="103" y="346"/>
                      <a:pt x="101" y="336"/>
                      <a:pt x="103" y="327"/>
                    </a:cubicBezTo>
                    <a:cubicBezTo>
                      <a:pt x="105" y="318"/>
                      <a:pt x="110" y="310"/>
                      <a:pt x="117" y="305"/>
                    </a:cubicBezTo>
                    <a:lnTo>
                      <a:pt x="146" y="285"/>
                    </a:lnTo>
                    <a:cubicBezTo>
                      <a:pt x="162" y="274"/>
                      <a:pt x="184" y="278"/>
                      <a:pt x="195" y="294"/>
                    </a:cubicBezTo>
                    <a:lnTo>
                      <a:pt x="317" y="471"/>
                    </a:lnTo>
                    <a:lnTo>
                      <a:pt x="318" y="471"/>
                    </a:lnTo>
                    <a:lnTo>
                      <a:pt x="353" y="523"/>
                    </a:lnTo>
                    <a:cubicBezTo>
                      <a:pt x="356" y="525"/>
                      <a:pt x="361" y="528"/>
                      <a:pt x="371" y="529"/>
                    </a:cubicBezTo>
                    <a:cubicBezTo>
                      <a:pt x="379" y="528"/>
                      <a:pt x="384" y="526"/>
                      <a:pt x="386" y="525"/>
                    </a:cubicBezTo>
                    <a:lnTo>
                      <a:pt x="397" y="509"/>
                    </a:lnTo>
                    <a:lnTo>
                      <a:pt x="397" y="509"/>
                    </a:lnTo>
                    <a:lnTo>
                      <a:pt x="397" y="509"/>
                    </a:lnTo>
                    <a:lnTo>
                      <a:pt x="457" y="423"/>
                    </a:lnTo>
                    <a:lnTo>
                      <a:pt x="457" y="423"/>
                    </a:lnTo>
                    <a:lnTo>
                      <a:pt x="580" y="245"/>
                    </a:lnTo>
                    <a:cubicBezTo>
                      <a:pt x="591" y="229"/>
                      <a:pt x="612" y="225"/>
                      <a:pt x="628" y="236"/>
                    </a:cubicBezTo>
                    <a:lnTo>
                      <a:pt x="657" y="256"/>
                    </a:lnTo>
                    <a:cubicBezTo>
                      <a:pt x="665" y="261"/>
                      <a:pt x="670" y="270"/>
                      <a:pt x="671" y="279"/>
                    </a:cubicBezTo>
                    <a:cubicBezTo>
                      <a:pt x="673" y="288"/>
                      <a:pt x="671" y="297"/>
                      <a:pt x="666" y="305"/>
                    </a:cubicBezTo>
                    <a:lnTo>
                      <a:pt x="543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1288"/>
              <p:cNvSpPr>
                <a:spLocks noEditPoints="1"/>
              </p:cNvSpPr>
              <p:nvPr/>
            </p:nvSpPr>
            <p:spPr bwMode="auto">
              <a:xfrm>
                <a:off x="7645400" y="5540375"/>
                <a:ext cx="385763" cy="503238"/>
              </a:xfrm>
              <a:custGeom>
                <a:avLst/>
                <a:gdLst>
                  <a:gd name="T0" fmla="*/ 973 w 1069"/>
                  <a:gd name="T1" fmla="*/ 0 h 1396"/>
                  <a:gd name="T2" fmla="*/ 531 w 1069"/>
                  <a:gd name="T3" fmla="*/ 0 h 1396"/>
                  <a:gd name="T4" fmla="*/ 637 w 1069"/>
                  <a:gd name="T5" fmla="*/ 268 h 1396"/>
                  <a:gd name="T6" fmla="*/ 246 w 1069"/>
                  <a:gd name="T7" fmla="*/ 659 h 1396"/>
                  <a:gd name="T8" fmla="*/ 0 w 1069"/>
                  <a:gd name="T9" fmla="*/ 572 h 1396"/>
                  <a:gd name="T10" fmla="*/ 0 w 1069"/>
                  <a:gd name="T11" fmla="*/ 1099 h 1396"/>
                  <a:gd name="T12" fmla="*/ 0 w 1069"/>
                  <a:gd name="T13" fmla="*/ 1241 h 1396"/>
                  <a:gd name="T14" fmla="*/ 0 w 1069"/>
                  <a:gd name="T15" fmla="*/ 1299 h 1396"/>
                  <a:gd name="T16" fmla="*/ 96 w 1069"/>
                  <a:gd name="T17" fmla="*/ 1396 h 1396"/>
                  <a:gd name="T18" fmla="*/ 973 w 1069"/>
                  <a:gd name="T19" fmla="*/ 1396 h 1396"/>
                  <a:gd name="T20" fmla="*/ 1068 w 1069"/>
                  <a:gd name="T21" fmla="*/ 1306 h 1396"/>
                  <a:gd name="T22" fmla="*/ 1068 w 1069"/>
                  <a:gd name="T23" fmla="*/ 1276 h 1396"/>
                  <a:gd name="T24" fmla="*/ 1069 w 1069"/>
                  <a:gd name="T25" fmla="*/ 1276 h 1396"/>
                  <a:gd name="T26" fmla="*/ 1069 w 1069"/>
                  <a:gd name="T27" fmla="*/ 1273 h 1396"/>
                  <a:gd name="T28" fmla="*/ 1069 w 1069"/>
                  <a:gd name="T29" fmla="*/ 1245 h 1396"/>
                  <a:gd name="T30" fmla="*/ 1069 w 1069"/>
                  <a:gd name="T31" fmla="*/ 493 h 1396"/>
                  <a:gd name="T32" fmla="*/ 1069 w 1069"/>
                  <a:gd name="T33" fmla="*/ 463 h 1396"/>
                  <a:gd name="T34" fmla="*/ 1069 w 1069"/>
                  <a:gd name="T35" fmla="*/ 441 h 1396"/>
                  <a:gd name="T36" fmla="*/ 1069 w 1069"/>
                  <a:gd name="T37" fmla="*/ 397 h 1396"/>
                  <a:gd name="T38" fmla="*/ 1069 w 1069"/>
                  <a:gd name="T39" fmla="*/ 97 h 1396"/>
                  <a:gd name="T40" fmla="*/ 973 w 1069"/>
                  <a:gd name="T41" fmla="*/ 0 h 1396"/>
                  <a:gd name="T42" fmla="*/ 737 w 1069"/>
                  <a:gd name="T43" fmla="*/ 198 h 1396"/>
                  <a:gd name="T44" fmla="*/ 737 w 1069"/>
                  <a:gd name="T45" fmla="*/ 198 h 1396"/>
                  <a:gd name="T46" fmla="*/ 938 w 1069"/>
                  <a:gd name="T47" fmla="*/ 198 h 1396"/>
                  <a:gd name="T48" fmla="*/ 938 w 1069"/>
                  <a:gd name="T49" fmla="*/ 260 h 1396"/>
                  <a:gd name="T50" fmla="*/ 737 w 1069"/>
                  <a:gd name="T51" fmla="*/ 260 h 1396"/>
                  <a:gd name="T52" fmla="*/ 737 w 1069"/>
                  <a:gd name="T53" fmla="*/ 198 h 1396"/>
                  <a:gd name="T54" fmla="*/ 737 w 1069"/>
                  <a:gd name="T55" fmla="*/ 375 h 1396"/>
                  <a:gd name="T56" fmla="*/ 737 w 1069"/>
                  <a:gd name="T57" fmla="*/ 375 h 1396"/>
                  <a:gd name="T58" fmla="*/ 938 w 1069"/>
                  <a:gd name="T59" fmla="*/ 375 h 1396"/>
                  <a:gd name="T60" fmla="*/ 938 w 1069"/>
                  <a:gd name="T61" fmla="*/ 436 h 1396"/>
                  <a:gd name="T62" fmla="*/ 737 w 1069"/>
                  <a:gd name="T63" fmla="*/ 436 h 1396"/>
                  <a:gd name="T64" fmla="*/ 737 w 1069"/>
                  <a:gd name="T65" fmla="*/ 375 h 1396"/>
                  <a:gd name="T66" fmla="*/ 664 w 1069"/>
                  <a:gd name="T67" fmla="*/ 1189 h 1396"/>
                  <a:gd name="T68" fmla="*/ 664 w 1069"/>
                  <a:gd name="T69" fmla="*/ 1189 h 1396"/>
                  <a:gd name="T70" fmla="*/ 116 w 1069"/>
                  <a:gd name="T71" fmla="*/ 1189 h 1396"/>
                  <a:gd name="T72" fmla="*/ 116 w 1069"/>
                  <a:gd name="T73" fmla="*/ 1127 h 1396"/>
                  <a:gd name="T74" fmla="*/ 664 w 1069"/>
                  <a:gd name="T75" fmla="*/ 1127 h 1396"/>
                  <a:gd name="T76" fmla="*/ 664 w 1069"/>
                  <a:gd name="T77" fmla="*/ 1189 h 1396"/>
                  <a:gd name="T78" fmla="*/ 664 w 1069"/>
                  <a:gd name="T79" fmla="*/ 1007 h 1396"/>
                  <a:gd name="T80" fmla="*/ 664 w 1069"/>
                  <a:gd name="T81" fmla="*/ 1007 h 1396"/>
                  <a:gd name="T82" fmla="*/ 116 w 1069"/>
                  <a:gd name="T83" fmla="*/ 1007 h 1396"/>
                  <a:gd name="T84" fmla="*/ 116 w 1069"/>
                  <a:gd name="T85" fmla="*/ 945 h 1396"/>
                  <a:gd name="T86" fmla="*/ 664 w 1069"/>
                  <a:gd name="T87" fmla="*/ 945 h 1396"/>
                  <a:gd name="T88" fmla="*/ 664 w 1069"/>
                  <a:gd name="T89" fmla="*/ 1007 h 1396"/>
                  <a:gd name="T90" fmla="*/ 664 w 1069"/>
                  <a:gd name="T91" fmla="*/ 824 h 1396"/>
                  <a:gd name="T92" fmla="*/ 664 w 1069"/>
                  <a:gd name="T93" fmla="*/ 824 h 1396"/>
                  <a:gd name="T94" fmla="*/ 116 w 1069"/>
                  <a:gd name="T95" fmla="*/ 824 h 1396"/>
                  <a:gd name="T96" fmla="*/ 116 w 1069"/>
                  <a:gd name="T97" fmla="*/ 763 h 1396"/>
                  <a:gd name="T98" fmla="*/ 664 w 1069"/>
                  <a:gd name="T99" fmla="*/ 763 h 1396"/>
                  <a:gd name="T100" fmla="*/ 664 w 1069"/>
                  <a:gd name="T101" fmla="*/ 824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69" h="1396">
                    <a:moveTo>
                      <a:pt x="973" y="0"/>
                    </a:moveTo>
                    <a:lnTo>
                      <a:pt x="531" y="0"/>
                    </a:lnTo>
                    <a:cubicBezTo>
                      <a:pt x="597" y="70"/>
                      <a:pt x="637" y="164"/>
                      <a:pt x="637" y="268"/>
                    </a:cubicBezTo>
                    <a:cubicBezTo>
                      <a:pt x="637" y="484"/>
                      <a:pt x="462" y="659"/>
                      <a:pt x="246" y="659"/>
                    </a:cubicBezTo>
                    <a:cubicBezTo>
                      <a:pt x="153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3" y="1396"/>
                      <a:pt x="96" y="1396"/>
                    </a:cubicBezTo>
                    <a:lnTo>
                      <a:pt x="973" y="1396"/>
                    </a:lnTo>
                    <a:cubicBezTo>
                      <a:pt x="1023" y="1396"/>
                      <a:pt x="1064" y="1356"/>
                      <a:pt x="1068" y="1306"/>
                    </a:cubicBezTo>
                    <a:lnTo>
                      <a:pt x="1068" y="1276"/>
                    </a:lnTo>
                    <a:lnTo>
                      <a:pt x="1069" y="1276"/>
                    </a:lnTo>
                    <a:lnTo>
                      <a:pt x="1069" y="1273"/>
                    </a:lnTo>
                    <a:lnTo>
                      <a:pt x="1069" y="1245"/>
                    </a:lnTo>
                    <a:lnTo>
                      <a:pt x="1069" y="493"/>
                    </a:lnTo>
                    <a:lnTo>
                      <a:pt x="1069" y="463"/>
                    </a:lnTo>
                    <a:lnTo>
                      <a:pt x="1069" y="441"/>
                    </a:lnTo>
                    <a:lnTo>
                      <a:pt x="1069" y="397"/>
                    </a:lnTo>
                    <a:lnTo>
                      <a:pt x="1069" y="97"/>
                    </a:lnTo>
                    <a:cubicBezTo>
                      <a:pt x="1069" y="44"/>
                      <a:pt x="1026" y="0"/>
                      <a:pt x="973" y="0"/>
                    </a:cubicBezTo>
                    <a:close/>
                    <a:moveTo>
                      <a:pt x="737" y="198"/>
                    </a:moveTo>
                    <a:lnTo>
                      <a:pt x="737" y="198"/>
                    </a:lnTo>
                    <a:lnTo>
                      <a:pt x="938" y="198"/>
                    </a:lnTo>
                    <a:lnTo>
                      <a:pt x="938" y="260"/>
                    </a:lnTo>
                    <a:lnTo>
                      <a:pt x="737" y="260"/>
                    </a:lnTo>
                    <a:lnTo>
                      <a:pt x="737" y="198"/>
                    </a:lnTo>
                    <a:close/>
                    <a:moveTo>
                      <a:pt x="737" y="375"/>
                    </a:moveTo>
                    <a:lnTo>
                      <a:pt x="737" y="375"/>
                    </a:lnTo>
                    <a:lnTo>
                      <a:pt x="938" y="375"/>
                    </a:lnTo>
                    <a:lnTo>
                      <a:pt x="938" y="436"/>
                    </a:lnTo>
                    <a:lnTo>
                      <a:pt x="737" y="436"/>
                    </a:lnTo>
                    <a:lnTo>
                      <a:pt x="737" y="375"/>
                    </a:lnTo>
                    <a:close/>
                    <a:moveTo>
                      <a:pt x="664" y="1189"/>
                    </a:moveTo>
                    <a:lnTo>
                      <a:pt x="664" y="1189"/>
                    </a:lnTo>
                    <a:lnTo>
                      <a:pt x="116" y="1189"/>
                    </a:lnTo>
                    <a:lnTo>
                      <a:pt x="116" y="1127"/>
                    </a:lnTo>
                    <a:lnTo>
                      <a:pt x="664" y="1127"/>
                    </a:lnTo>
                    <a:lnTo>
                      <a:pt x="664" y="1189"/>
                    </a:lnTo>
                    <a:close/>
                    <a:moveTo>
                      <a:pt x="664" y="1007"/>
                    </a:moveTo>
                    <a:lnTo>
                      <a:pt x="664" y="1007"/>
                    </a:lnTo>
                    <a:lnTo>
                      <a:pt x="116" y="1007"/>
                    </a:lnTo>
                    <a:lnTo>
                      <a:pt x="116" y="945"/>
                    </a:lnTo>
                    <a:lnTo>
                      <a:pt x="664" y="945"/>
                    </a:lnTo>
                    <a:lnTo>
                      <a:pt x="664" y="1007"/>
                    </a:lnTo>
                    <a:close/>
                    <a:moveTo>
                      <a:pt x="664" y="824"/>
                    </a:moveTo>
                    <a:lnTo>
                      <a:pt x="664" y="824"/>
                    </a:lnTo>
                    <a:lnTo>
                      <a:pt x="116" y="824"/>
                    </a:lnTo>
                    <a:lnTo>
                      <a:pt x="116" y="763"/>
                    </a:lnTo>
                    <a:lnTo>
                      <a:pt x="664" y="763"/>
                    </a:lnTo>
                    <a:lnTo>
                      <a:pt x="664" y="8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400" name="Группа 399"/>
          <p:cNvGrpSpPr>
            <a:grpSpLocks noChangeAspect="1"/>
          </p:cNvGrpSpPr>
          <p:nvPr/>
        </p:nvGrpSpPr>
        <p:grpSpPr>
          <a:xfrm>
            <a:off x="5630522" y="1300996"/>
            <a:ext cx="468000" cy="468000"/>
            <a:chOff x="5538566" y="1629515"/>
            <a:chExt cx="743353" cy="743353"/>
          </a:xfrm>
        </p:grpSpPr>
        <p:sp>
          <p:nvSpPr>
            <p:cNvPr id="200" name="Овал 199"/>
            <p:cNvSpPr/>
            <p:nvPr/>
          </p:nvSpPr>
          <p:spPr>
            <a:xfrm>
              <a:off x="5538566" y="1629515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28" name="Группа 1512"/>
            <p:cNvGrpSpPr>
              <a:grpSpLocks noChangeAspect="1"/>
            </p:cNvGrpSpPr>
            <p:nvPr/>
          </p:nvGrpSpPr>
          <p:grpSpPr>
            <a:xfrm>
              <a:off x="5703678" y="1731264"/>
              <a:ext cx="383773" cy="496800"/>
              <a:chOff x="-207963" y="2460625"/>
              <a:chExt cx="463551" cy="600075"/>
            </a:xfrm>
            <a:solidFill>
              <a:schemeClr val="bg1"/>
            </a:solidFill>
          </p:grpSpPr>
          <p:sp>
            <p:nvSpPr>
              <p:cNvPr id="329" name="Freeform 1256"/>
              <p:cNvSpPr>
                <a:spLocks noEditPoints="1"/>
              </p:cNvSpPr>
              <p:nvPr/>
            </p:nvSpPr>
            <p:spPr bwMode="auto">
              <a:xfrm>
                <a:off x="-130175" y="2555875"/>
                <a:ext cx="385763" cy="504825"/>
              </a:xfrm>
              <a:custGeom>
                <a:avLst/>
                <a:gdLst>
                  <a:gd name="T0" fmla="*/ 571 w 1072"/>
                  <a:gd name="T1" fmla="*/ 0 h 1400"/>
                  <a:gd name="T2" fmla="*/ 562 w 1072"/>
                  <a:gd name="T3" fmla="*/ 38 h 1400"/>
                  <a:gd name="T4" fmla="*/ 556 w 1072"/>
                  <a:gd name="T5" fmla="*/ 82 h 1400"/>
                  <a:gd name="T6" fmla="*/ 555 w 1072"/>
                  <a:gd name="T7" fmla="*/ 91 h 1400"/>
                  <a:gd name="T8" fmla="*/ 536 w 1072"/>
                  <a:gd name="T9" fmla="*/ 141 h 1400"/>
                  <a:gd name="T10" fmla="*/ 535 w 1072"/>
                  <a:gd name="T11" fmla="*/ 171 h 1400"/>
                  <a:gd name="T12" fmla="*/ 512 w 1072"/>
                  <a:gd name="T13" fmla="*/ 184 h 1400"/>
                  <a:gd name="T14" fmla="*/ 501 w 1072"/>
                  <a:gd name="T15" fmla="*/ 209 h 1400"/>
                  <a:gd name="T16" fmla="*/ 475 w 1072"/>
                  <a:gd name="T17" fmla="*/ 231 h 1400"/>
                  <a:gd name="T18" fmla="*/ 448 w 1072"/>
                  <a:gd name="T19" fmla="*/ 255 h 1400"/>
                  <a:gd name="T20" fmla="*/ 440 w 1072"/>
                  <a:gd name="T21" fmla="*/ 261 h 1400"/>
                  <a:gd name="T22" fmla="*/ 448 w 1072"/>
                  <a:gd name="T23" fmla="*/ 267 h 1400"/>
                  <a:gd name="T24" fmla="*/ 431 w 1072"/>
                  <a:gd name="T25" fmla="*/ 276 h 1400"/>
                  <a:gd name="T26" fmla="*/ 393 w 1072"/>
                  <a:gd name="T27" fmla="*/ 278 h 1400"/>
                  <a:gd name="T28" fmla="*/ 373 w 1072"/>
                  <a:gd name="T29" fmla="*/ 296 h 1400"/>
                  <a:gd name="T30" fmla="*/ 359 w 1072"/>
                  <a:gd name="T31" fmla="*/ 300 h 1400"/>
                  <a:gd name="T32" fmla="*/ 338 w 1072"/>
                  <a:gd name="T33" fmla="*/ 349 h 1400"/>
                  <a:gd name="T34" fmla="*/ 373 w 1072"/>
                  <a:gd name="T35" fmla="*/ 434 h 1400"/>
                  <a:gd name="T36" fmla="*/ 380 w 1072"/>
                  <a:gd name="T37" fmla="*/ 469 h 1400"/>
                  <a:gd name="T38" fmla="*/ 291 w 1072"/>
                  <a:gd name="T39" fmla="*/ 567 h 1400"/>
                  <a:gd name="T40" fmla="*/ 252 w 1072"/>
                  <a:gd name="T41" fmla="*/ 553 h 1400"/>
                  <a:gd name="T42" fmla="*/ 175 w 1072"/>
                  <a:gd name="T43" fmla="*/ 571 h 1400"/>
                  <a:gd name="T44" fmla="*/ 129 w 1072"/>
                  <a:gd name="T45" fmla="*/ 571 h 1400"/>
                  <a:gd name="T46" fmla="*/ 52 w 1072"/>
                  <a:gd name="T47" fmla="*/ 553 h 1400"/>
                  <a:gd name="T48" fmla="*/ 12 w 1072"/>
                  <a:gd name="T49" fmla="*/ 567 h 1400"/>
                  <a:gd name="T50" fmla="*/ 0 w 1072"/>
                  <a:gd name="T51" fmla="*/ 858 h 1400"/>
                  <a:gd name="T52" fmla="*/ 95 w 1072"/>
                  <a:gd name="T53" fmla="*/ 1400 h 1400"/>
                  <a:gd name="T54" fmla="*/ 976 w 1072"/>
                  <a:gd name="T55" fmla="*/ 1400 h 1400"/>
                  <a:gd name="T56" fmla="*/ 1039 w 1072"/>
                  <a:gd name="T57" fmla="*/ 1376 h 1400"/>
                  <a:gd name="T58" fmla="*/ 1072 w 1072"/>
                  <a:gd name="T59" fmla="*/ 1303 h 1400"/>
                  <a:gd name="T60" fmla="*/ 1072 w 1072"/>
                  <a:gd name="T61" fmla="*/ 977 h 1400"/>
                  <a:gd name="T62" fmla="*/ 1072 w 1072"/>
                  <a:gd name="T63" fmla="*/ 361 h 1400"/>
                  <a:gd name="T64" fmla="*/ 976 w 1072"/>
                  <a:gd name="T65" fmla="*/ 0 h 1400"/>
                  <a:gd name="T66" fmla="*/ 493 w 1072"/>
                  <a:gd name="T67" fmla="*/ 340 h 1400"/>
                  <a:gd name="T68" fmla="*/ 925 w 1072"/>
                  <a:gd name="T69" fmla="*/ 406 h 1400"/>
                  <a:gd name="T70" fmla="*/ 493 w 1072"/>
                  <a:gd name="T71" fmla="*/ 340 h 1400"/>
                  <a:gd name="T72" fmla="*/ 942 w 1072"/>
                  <a:gd name="T73" fmla="*/ 1236 h 1400"/>
                  <a:gd name="T74" fmla="*/ 129 w 1072"/>
                  <a:gd name="T75" fmla="*/ 1170 h 1400"/>
                  <a:gd name="T76" fmla="*/ 942 w 1072"/>
                  <a:gd name="T77" fmla="*/ 1236 h 1400"/>
                  <a:gd name="T78" fmla="*/ 942 w 1072"/>
                  <a:gd name="T79" fmla="*/ 1064 h 1400"/>
                  <a:gd name="T80" fmla="*/ 129 w 1072"/>
                  <a:gd name="T81" fmla="*/ 998 h 1400"/>
                  <a:gd name="T82" fmla="*/ 942 w 1072"/>
                  <a:gd name="T83" fmla="*/ 1064 h 1400"/>
                  <a:gd name="T84" fmla="*/ 942 w 1072"/>
                  <a:gd name="T85" fmla="*/ 892 h 1400"/>
                  <a:gd name="T86" fmla="*/ 129 w 1072"/>
                  <a:gd name="T87" fmla="*/ 826 h 1400"/>
                  <a:gd name="T88" fmla="*/ 942 w 1072"/>
                  <a:gd name="T89" fmla="*/ 892 h 1400"/>
                  <a:gd name="T90" fmla="*/ 942 w 1072"/>
                  <a:gd name="T91" fmla="*/ 720 h 1400"/>
                  <a:gd name="T92" fmla="*/ 129 w 1072"/>
                  <a:gd name="T93" fmla="*/ 654 h 1400"/>
                  <a:gd name="T94" fmla="*/ 942 w 1072"/>
                  <a:gd name="T95" fmla="*/ 72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71" y="0"/>
                    </a:lnTo>
                    <a:lnTo>
                      <a:pt x="568" y="18"/>
                    </a:lnTo>
                    <a:cubicBezTo>
                      <a:pt x="568" y="25"/>
                      <a:pt x="566" y="32"/>
                      <a:pt x="562" y="38"/>
                    </a:cubicBezTo>
                    <a:cubicBezTo>
                      <a:pt x="561" y="40"/>
                      <a:pt x="559" y="42"/>
                      <a:pt x="558" y="45"/>
                    </a:cubicBezTo>
                    <a:cubicBezTo>
                      <a:pt x="563" y="56"/>
                      <a:pt x="563" y="70"/>
                      <a:pt x="556" y="82"/>
                    </a:cubicBezTo>
                    <a:cubicBezTo>
                      <a:pt x="555" y="84"/>
                      <a:pt x="553" y="86"/>
                      <a:pt x="552" y="87"/>
                    </a:cubicBezTo>
                    <a:lnTo>
                      <a:pt x="555" y="91"/>
                    </a:lnTo>
                    <a:lnTo>
                      <a:pt x="555" y="104"/>
                    </a:lnTo>
                    <a:cubicBezTo>
                      <a:pt x="555" y="120"/>
                      <a:pt x="547" y="132"/>
                      <a:pt x="536" y="141"/>
                    </a:cubicBezTo>
                    <a:cubicBezTo>
                      <a:pt x="536" y="145"/>
                      <a:pt x="537" y="149"/>
                      <a:pt x="536" y="153"/>
                    </a:cubicBezTo>
                    <a:lnTo>
                      <a:pt x="535" y="171"/>
                    </a:lnTo>
                    <a:lnTo>
                      <a:pt x="519" y="180"/>
                    </a:lnTo>
                    <a:cubicBezTo>
                      <a:pt x="517" y="181"/>
                      <a:pt x="515" y="183"/>
                      <a:pt x="512" y="184"/>
                    </a:cubicBezTo>
                    <a:cubicBezTo>
                      <a:pt x="512" y="190"/>
                      <a:pt x="510" y="195"/>
                      <a:pt x="507" y="200"/>
                    </a:cubicBezTo>
                    <a:lnTo>
                      <a:pt x="501" y="209"/>
                    </a:lnTo>
                    <a:cubicBezTo>
                      <a:pt x="497" y="214"/>
                      <a:pt x="489" y="221"/>
                      <a:pt x="477" y="224"/>
                    </a:cubicBezTo>
                    <a:cubicBezTo>
                      <a:pt x="476" y="226"/>
                      <a:pt x="476" y="228"/>
                      <a:pt x="475" y="231"/>
                    </a:cubicBezTo>
                    <a:lnTo>
                      <a:pt x="469" y="251"/>
                    </a:lnTo>
                    <a:lnTo>
                      <a:pt x="448" y="255"/>
                    </a:lnTo>
                    <a:cubicBezTo>
                      <a:pt x="446" y="255"/>
                      <a:pt x="444" y="255"/>
                      <a:pt x="443" y="256"/>
                    </a:cubicBezTo>
                    <a:cubicBezTo>
                      <a:pt x="442" y="257"/>
                      <a:pt x="441" y="259"/>
                      <a:pt x="440" y="261"/>
                    </a:cubicBezTo>
                    <a:lnTo>
                      <a:pt x="438" y="264"/>
                    </a:lnTo>
                    <a:lnTo>
                      <a:pt x="448" y="267"/>
                    </a:lnTo>
                    <a:lnTo>
                      <a:pt x="436" y="269"/>
                    </a:lnTo>
                    <a:lnTo>
                      <a:pt x="431" y="276"/>
                    </a:lnTo>
                    <a:lnTo>
                      <a:pt x="406" y="279"/>
                    </a:lnTo>
                    <a:cubicBezTo>
                      <a:pt x="401" y="279"/>
                      <a:pt x="397" y="278"/>
                      <a:pt x="393" y="278"/>
                    </a:cubicBezTo>
                    <a:cubicBezTo>
                      <a:pt x="391" y="280"/>
                      <a:pt x="388" y="283"/>
                      <a:pt x="386" y="285"/>
                    </a:cubicBezTo>
                    <a:lnTo>
                      <a:pt x="373" y="296"/>
                    </a:lnTo>
                    <a:lnTo>
                      <a:pt x="360" y="294"/>
                    </a:lnTo>
                    <a:cubicBezTo>
                      <a:pt x="360" y="296"/>
                      <a:pt x="359" y="298"/>
                      <a:pt x="359" y="300"/>
                    </a:cubicBezTo>
                    <a:lnTo>
                      <a:pt x="365" y="299"/>
                    </a:lnTo>
                    <a:lnTo>
                      <a:pt x="338" y="349"/>
                    </a:lnTo>
                    <a:lnTo>
                      <a:pt x="342" y="352"/>
                    </a:lnTo>
                    <a:cubicBezTo>
                      <a:pt x="371" y="369"/>
                      <a:pt x="381" y="408"/>
                      <a:pt x="373" y="434"/>
                    </a:cubicBezTo>
                    <a:cubicBezTo>
                      <a:pt x="372" y="434"/>
                      <a:pt x="372" y="434"/>
                      <a:pt x="372" y="434"/>
                    </a:cubicBezTo>
                    <a:cubicBezTo>
                      <a:pt x="379" y="449"/>
                      <a:pt x="380" y="462"/>
                      <a:pt x="380" y="469"/>
                    </a:cubicBezTo>
                    <a:cubicBezTo>
                      <a:pt x="380" y="496"/>
                      <a:pt x="366" y="522"/>
                      <a:pt x="341" y="537"/>
                    </a:cubicBezTo>
                    <a:lnTo>
                      <a:pt x="291" y="567"/>
                    </a:lnTo>
                    <a:lnTo>
                      <a:pt x="288" y="554"/>
                    </a:lnTo>
                    <a:cubicBezTo>
                      <a:pt x="273" y="558"/>
                      <a:pt x="262" y="556"/>
                      <a:pt x="252" y="553"/>
                    </a:cubicBezTo>
                    <a:cubicBezTo>
                      <a:pt x="236" y="563"/>
                      <a:pt x="215" y="566"/>
                      <a:pt x="195" y="561"/>
                    </a:cubicBezTo>
                    <a:cubicBezTo>
                      <a:pt x="189" y="566"/>
                      <a:pt x="182" y="569"/>
                      <a:pt x="175" y="571"/>
                    </a:cubicBezTo>
                    <a:cubicBezTo>
                      <a:pt x="169" y="573"/>
                      <a:pt x="161" y="574"/>
                      <a:pt x="152" y="574"/>
                    </a:cubicBezTo>
                    <a:cubicBezTo>
                      <a:pt x="143" y="574"/>
                      <a:pt x="135" y="573"/>
                      <a:pt x="129" y="571"/>
                    </a:cubicBezTo>
                    <a:cubicBezTo>
                      <a:pt x="122" y="569"/>
                      <a:pt x="115" y="566"/>
                      <a:pt x="108" y="561"/>
                    </a:cubicBezTo>
                    <a:cubicBezTo>
                      <a:pt x="89" y="566"/>
                      <a:pt x="69" y="563"/>
                      <a:pt x="52" y="553"/>
                    </a:cubicBezTo>
                    <a:cubicBezTo>
                      <a:pt x="41" y="556"/>
                      <a:pt x="28" y="557"/>
                      <a:pt x="15" y="554"/>
                    </a:cubicBezTo>
                    <a:lnTo>
                      <a:pt x="12" y="567"/>
                    </a:lnTo>
                    <a:lnTo>
                      <a:pt x="0" y="559"/>
                    </a:lnTo>
                    <a:lnTo>
                      <a:pt x="0" y="858"/>
                    </a:lnTo>
                    <a:lnTo>
                      <a:pt x="0" y="1303"/>
                    </a:lnTo>
                    <a:cubicBezTo>
                      <a:pt x="0" y="1357"/>
                      <a:pt x="43" y="1400"/>
                      <a:pt x="95" y="1400"/>
                    </a:cubicBezTo>
                    <a:lnTo>
                      <a:pt x="620" y="1400"/>
                    </a:lnTo>
                    <a:lnTo>
                      <a:pt x="976" y="1400"/>
                    </a:lnTo>
                    <a:lnTo>
                      <a:pt x="976" y="1400"/>
                    </a:lnTo>
                    <a:cubicBezTo>
                      <a:pt x="1000" y="1400"/>
                      <a:pt x="1022" y="1391"/>
                      <a:pt x="1039" y="1376"/>
                    </a:cubicBezTo>
                    <a:cubicBezTo>
                      <a:pt x="1059" y="1359"/>
                      <a:pt x="1072" y="1332"/>
                      <a:pt x="1072" y="1303"/>
                    </a:cubicBezTo>
                    <a:lnTo>
                      <a:pt x="1072" y="1303"/>
                    </a:lnTo>
                    <a:lnTo>
                      <a:pt x="1072" y="1278"/>
                    </a:lnTo>
                    <a:lnTo>
                      <a:pt x="1072" y="977"/>
                    </a:lnTo>
                    <a:lnTo>
                      <a:pt x="1072" y="387"/>
                    </a:lnTo>
                    <a:lnTo>
                      <a:pt x="1072" y="361"/>
                    </a:lnTo>
                    <a:lnTo>
                      <a:pt x="1072" y="97"/>
                    </a:lnTo>
                    <a:cubicBezTo>
                      <a:pt x="1072" y="44"/>
                      <a:pt x="1029" y="0"/>
                      <a:pt x="976" y="0"/>
                    </a:cubicBezTo>
                    <a:close/>
                    <a:moveTo>
                      <a:pt x="493" y="340"/>
                    </a:moveTo>
                    <a:lnTo>
                      <a:pt x="493" y="340"/>
                    </a:lnTo>
                    <a:lnTo>
                      <a:pt x="925" y="340"/>
                    </a:lnTo>
                    <a:lnTo>
                      <a:pt x="925" y="406"/>
                    </a:lnTo>
                    <a:lnTo>
                      <a:pt x="493" y="406"/>
                    </a:lnTo>
                    <a:lnTo>
                      <a:pt x="493" y="340"/>
                    </a:lnTo>
                    <a:close/>
                    <a:moveTo>
                      <a:pt x="942" y="1236"/>
                    </a:moveTo>
                    <a:lnTo>
                      <a:pt x="942" y="1236"/>
                    </a:lnTo>
                    <a:lnTo>
                      <a:pt x="129" y="1236"/>
                    </a:lnTo>
                    <a:lnTo>
                      <a:pt x="129" y="1170"/>
                    </a:lnTo>
                    <a:lnTo>
                      <a:pt x="942" y="1170"/>
                    </a:lnTo>
                    <a:lnTo>
                      <a:pt x="942" y="1236"/>
                    </a:lnTo>
                    <a:close/>
                    <a:moveTo>
                      <a:pt x="942" y="1064"/>
                    </a:moveTo>
                    <a:lnTo>
                      <a:pt x="942" y="1064"/>
                    </a:lnTo>
                    <a:lnTo>
                      <a:pt x="129" y="1064"/>
                    </a:lnTo>
                    <a:lnTo>
                      <a:pt x="129" y="998"/>
                    </a:lnTo>
                    <a:lnTo>
                      <a:pt x="942" y="998"/>
                    </a:lnTo>
                    <a:lnTo>
                      <a:pt x="942" y="1064"/>
                    </a:lnTo>
                    <a:close/>
                    <a:moveTo>
                      <a:pt x="942" y="892"/>
                    </a:moveTo>
                    <a:lnTo>
                      <a:pt x="942" y="892"/>
                    </a:lnTo>
                    <a:lnTo>
                      <a:pt x="129" y="892"/>
                    </a:lnTo>
                    <a:lnTo>
                      <a:pt x="129" y="826"/>
                    </a:lnTo>
                    <a:lnTo>
                      <a:pt x="942" y="826"/>
                    </a:lnTo>
                    <a:lnTo>
                      <a:pt x="942" y="892"/>
                    </a:lnTo>
                    <a:close/>
                    <a:moveTo>
                      <a:pt x="942" y="720"/>
                    </a:moveTo>
                    <a:lnTo>
                      <a:pt x="942" y="720"/>
                    </a:lnTo>
                    <a:lnTo>
                      <a:pt x="129" y="720"/>
                    </a:lnTo>
                    <a:lnTo>
                      <a:pt x="129" y="654"/>
                    </a:lnTo>
                    <a:lnTo>
                      <a:pt x="942" y="654"/>
                    </a:lnTo>
                    <a:lnTo>
                      <a:pt x="942" y="7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1257"/>
              <p:cNvSpPr>
                <a:spLocks noEditPoints="1"/>
              </p:cNvSpPr>
              <p:nvPr/>
            </p:nvSpPr>
            <p:spPr bwMode="auto">
              <a:xfrm>
                <a:off x="-207963" y="2460625"/>
                <a:ext cx="274638" cy="295275"/>
              </a:xfrm>
              <a:custGeom>
                <a:avLst/>
                <a:gdLst>
                  <a:gd name="T0" fmla="*/ 287 w 762"/>
                  <a:gd name="T1" fmla="*/ 792 h 821"/>
                  <a:gd name="T2" fmla="*/ 416 w 762"/>
                  <a:gd name="T3" fmla="*/ 802 h 821"/>
                  <a:gd name="T4" fmla="*/ 529 w 762"/>
                  <a:gd name="T5" fmla="*/ 785 h 821"/>
                  <a:gd name="T6" fmla="*/ 557 w 762"/>
                  <a:gd name="T7" fmla="*/ 719 h 821"/>
                  <a:gd name="T8" fmla="*/ 506 w 762"/>
                  <a:gd name="T9" fmla="*/ 666 h 821"/>
                  <a:gd name="T10" fmla="*/ 477 w 762"/>
                  <a:gd name="T11" fmla="*/ 630 h 821"/>
                  <a:gd name="T12" fmla="*/ 520 w 762"/>
                  <a:gd name="T13" fmla="*/ 599 h 821"/>
                  <a:gd name="T14" fmla="*/ 531 w 762"/>
                  <a:gd name="T15" fmla="*/ 590 h 821"/>
                  <a:gd name="T16" fmla="*/ 533 w 762"/>
                  <a:gd name="T17" fmla="*/ 587 h 821"/>
                  <a:gd name="T18" fmla="*/ 551 w 762"/>
                  <a:gd name="T19" fmla="*/ 575 h 821"/>
                  <a:gd name="T20" fmla="*/ 548 w 762"/>
                  <a:gd name="T21" fmla="*/ 536 h 821"/>
                  <a:gd name="T22" fmla="*/ 611 w 762"/>
                  <a:gd name="T23" fmla="*/ 515 h 821"/>
                  <a:gd name="T24" fmla="*/ 705 w 762"/>
                  <a:gd name="T25" fmla="*/ 467 h 821"/>
                  <a:gd name="T26" fmla="*/ 754 w 762"/>
                  <a:gd name="T27" fmla="*/ 342 h 821"/>
                  <a:gd name="T28" fmla="*/ 720 w 762"/>
                  <a:gd name="T29" fmla="*/ 251 h 821"/>
                  <a:gd name="T30" fmla="*/ 699 w 762"/>
                  <a:gd name="T31" fmla="*/ 128 h 821"/>
                  <a:gd name="T32" fmla="*/ 523 w 762"/>
                  <a:gd name="T33" fmla="*/ 335 h 821"/>
                  <a:gd name="T34" fmla="*/ 467 w 762"/>
                  <a:gd name="T35" fmla="*/ 344 h 821"/>
                  <a:gd name="T36" fmla="*/ 492 w 762"/>
                  <a:gd name="T37" fmla="*/ 248 h 821"/>
                  <a:gd name="T38" fmla="*/ 561 w 762"/>
                  <a:gd name="T39" fmla="*/ 243 h 821"/>
                  <a:gd name="T40" fmla="*/ 537 w 762"/>
                  <a:gd name="T41" fmla="*/ 182 h 821"/>
                  <a:gd name="T42" fmla="*/ 594 w 762"/>
                  <a:gd name="T43" fmla="*/ 170 h 821"/>
                  <a:gd name="T44" fmla="*/ 641 w 762"/>
                  <a:gd name="T45" fmla="*/ 186 h 821"/>
                  <a:gd name="T46" fmla="*/ 570 w 762"/>
                  <a:gd name="T47" fmla="*/ 88 h 821"/>
                  <a:gd name="T48" fmla="*/ 513 w 762"/>
                  <a:gd name="T49" fmla="*/ 131 h 821"/>
                  <a:gd name="T50" fmla="*/ 510 w 762"/>
                  <a:gd name="T51" fmla="*/ 89 h 821"/>
                  <a:gd name="T52" fmla="*/ 496 w 762"/>
                  <a:gd name="T53" fmla="*/ 130 h 821"/>
                  <a:gd name="T54" fmla="*/ 431 w 762"/>
                  <a:gd name="T55" fmla="*/ 114 h 821"/>
                  <a:gd name="T56" fmla="*/ 400 w 762"/>
                  <a:gd name="T57" fmla="*/ 8 h 821"/>
                  <a:gd name="T58" fmla="*/ 361 w 762"/>
                  <a:gd name="T59" fmla="*/ 8 h 821"/>
                  <a:gd name="T60" fmla="*/ 331 w 762"/>
                  <a:gd name="T61" fmla="*/ 113 h 821"/>
                  <a:gd name="T62" fmla="*/ 266 w 762"/>
                  <a:gd name="T63" fmla="*/ 129 h 821"/>
                  <a:gd name="T64" fmla="*/ 252 w 762"/>
                  <a:gd name="T65" fmla="*/ 88 h 821"/>
                  <a:gd name="T66" fmla="*/ 249 w 762"/>
                  <a:gd name="T67" fmla="*/ 130 h 821"/>
                  <a:gd name="T68" fmla="*/ 192 w 762"/>
                  <a:gd name="T69" fmla="*/ 87 h 821"/>
                  <a:gd name="T70" fmla="*/ 121 w 762"/>
                  <a:gd name="T71" fmla="*/ 185 h 821"/>
                  <a:gd name="T72" fmla="*/ 167 w 762"/>
                  <a:gd name="T73" fmla="*/ 170 h 821"/>
                  <a:gd name="T74" fmla="*/ 224 w 762"/>
                  <a:gd name="T75" fmla="*/ 181 h 821"/>
                  <a:gd name="T76" fmla="*/ 200 w 762"/>
                  <a:gd name="T77" fmla="*/ 242 h 821"/>
                  <a:gd name="T78" fmla="*/ 270 w 762"/>
                  <a:gd name="T79" fmla="*/ 247 h 821"/>
                  <a:gd name="T80" fmla="*/ 278 w 762"/>
                  <a:gd name="T81" fmla="*/ 323 h 821"/>
                  <a:gd name="T82" fmla="*/ 260 w 762"/>
                  <a:gd name="T83" fmla="*/ 361 h 821"/>
                  <a:gd name="T84" fmla="*/ 135 w 762"/>
                  <a:gd name="T85" fmla="*/ 223 h 821"/>
                  <a:gd name="T86" fmla="*/ 22 w 762"/>
                  <a:gd name="T87" fmla="*/ 198 h 821"/>
                  <a:gd name="T88" fmla="*/ 1 w 762"/>
                  <a:gd name="T89" fmla="*/ 301 h 821"/>
                  <a:gd name="T90" fmla="*/ 32 w 762"/>
                  <a:gd name="T91" fmla="*/ 431 h 821"/>
                  <a:gd name="T92" fmla="*/ 128 w 762"/>
                  <a:gd name="T93" fmla="*/ 483 h 821"/>
                  <a:gd name="T94" fmla="*/ 215 w 762"/>
                  <a:gd name="T95" fmla="*/ 529 h 821"/>
                  <a:gd name="T96" fmla="*/ 211 w 762"/>
                  <a:gd name="T97" fmla="*/ 560 h 821"/>
                  <a:gd name="T98" fmla="*/ 225 w 762"/>
                  <a:gd name="T99" fmla="*/ 584 h 821"/>
                  <a:gd name="T100" fmla="*/ 230 w 762"/>
                  <a:gd name="T101" fmla="*/ 589 h 821"/>
                  <a:gd name="T102" fmla="*/ 238 w 762"/>
                  <a:gd name="T103" fmla="*/ 598 h 821"/>
                  <a:gd name="T104" fmla="*/ 290 w 762"/>
                  <a:gd name="T105" fmla="*/ 626 h 821"/>
                  <a:gd name="T106" fmla="*/ 239 w 762"/>
                  <a:gd name="T107" fmla="*/ 641 h 821"/>
                  <a:gd name="T108" fmla="*/ 208 w 762"/>
                  <a:gd name="T109" fmla="*/ 663 h 821"/>
                  <a:gd name="T110" fmla="*/ 533 w 762"/>
                  <a:gd name="T111" fmla="*/ 582 h 821"/>
                  <a:gd name="T112" fmla="*/ 503 w 762"/>
                  <a:gd name="T113" fmla="*/ 579 h 821"/>
                  <a:gd name="T114" fmla="*/ 503 w 762"/>
                  <a:gd name="T115" fmla="*/ 579 h 821"/>
                  <a:gd name="T116" fmla="*/ 437 w 762"/>
                  <a:gd name="T117" fmla="*/ 189 h 821"/>
                  <a:gd name="T118" fmla="*/ 381 w 762"/>
                  <a:gd name="T119" fmla="*/ 295 h 821"/>
                  <a:gd name="T120" fmla="*/ 349 w 762"/>
                  <a:gd name="T121" fmla="*/ 170 h 821"/>
                  <a:gd name="T122" fmla="*/ 228 w 762"/>
                  <a:gd name="T123" fmla="*/ 582 h 821"/>
                  <a:gd name="T124" fmla="*/ 262 w 762"/>
                  <a:gd name="T125" fmla="*/ 586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2" h="821">
                    <a:moveTo>
                      <a:pt x="219" y="784"/>
                    </a:moveTo>
                    <a:cubicBezTo>
                      <a:pt x="221" y="775"/>
                      <a:pt x="223" y="769"/>
                      <a:pt x="226" y="765"/>
                    </a:cubicBezTo>
                    <a:cubicBezTo>
                      <a:pt x="226" y="771"/>
                      <a:pt x="228" y="778"/>
                      <a:pt x="232" y="785"/>
                    </a:cubicBezTo>
                    <a:lnTo>
                      <a:pt x="232" y="785"/>
                    </a:lnTo>
                    <a:cubicBezTo>
                      <a:pt x="241" y="796"/>
                      <a:pt x="251" y="802"/>
                      <a:pt x="260" y="802"/>
                    </a:cubicBezTo>
                    <a:cubicBezTo>
                      <a:pt x="270" y="802"/>
                      <a:pt x="278" y="797"/>
                      <a:pt x="286" y="793"/>
                    </a:cubicBezTo>
                    <a:cubicBezTo>
                      <a:pt x="286" y="793"/>
                      <a:pt x="286" y="793"/>
                      <a:pt x="287" y="792"/>
                    </a:cubicBezTo>
                    <a:cubicBezTo>
                      <a:pt x="287" y="793"/>
                      <a:pt x="287" y="793"/>
                      <a:pt x="287" y="793"/>
                    </a:cubicBezTo>
                    <a:cubicBezTo>
                      <a:pt x="296" y="804"/>
                      <a:pt x="307" y="810"/>
                      <a:pt x="320" y="810"/>
                    </a:cubicBezTo>
                    <a:lnTo>
                      <a:pt x="320" y="810"/>
                    </a:lnTo>
                    <a:cubicBezTo>
                      <a:pt x="329" y="810"/>
                      <a:pt x="338" y="806"/>
                      <a:pt x="346" y="802"/>
                    </a:cubicBezTo>
                    <a:cubicBezTo>
                      <a:pt x="351" y="809"/>
                      <a:pt x="358" y="816"/>
                      <a:pt x="369" y="819"/>
                    </a:cubicBezTo>
                    <a:cubicBezTo>
                      <a:pt x="374" y="821"/>
                      <a:pt x="388" y="821"/>
                      <a:pt x="393" y="819"/>
                    </a:cubicBezTo>
                    <a:cubicBezTo>
                      <a:pt x="404" y="816"/>
                      <a:pt x="411" y="809"/>
                      <a:pt x="416" y="802"/>
                    </a:cubicBezTo>
                    <a:cubicBezTo>
                      <a:pt x="423" y="806"/>
                      <a:pt x="432" y="810"/>
                      <a:pt x="442" y="810"/>
                    </a:cubicBezTo>
                    <a:lnTo>
                      <a:pt x="442" y="810"/>
                    </a:lnTo>
                    <a:cubicBezTo>
                      <a:pt x="455" y="810"/>
                      <a:pt x="466" y="804"/>
                      <a:pt x="475" y="793"/>
                    </a:cubicBezTo>
                    <a:cubicBezTo>
                      <a:pt x="475" y="793"/>
                      <a:pt x="475" y="793"/>
                      <a:pt x="475" y="792"/>
                    </a:cubicBezTo>
                    <a:cubicBezTo>
                      <a:pt x="475" y="793"/>
                      <a:pt x="476" y="793"/>
                      <a:pt x="476" y="793"/>
                    </a:cubicBezTo>
                    <a:cubicBezTo>
                      <a:pt x="484" y="797"/>
                      <a:pt x="492" y="802"/>
                      <a:pt x="501" y="802"/>
                    </a:cubicBezTo>
                    <a:cubicBezTo>
                      <a:pt x="511" y="802"/>
                      <a:pt x="520" y="796"/>
                      <a:pt x="529" y="785"/>
                    </a:cubicBezTo>
                    <a:lnTo>
                      <a:pt x="530" y="785"/>
                    </a:lnTo>
                    <a:cubicBezTo>
                      <a:pt x="534" y="778"/>
                      <a:pt x="535" y="771"/>
                      <a:pt x="536" y="765"/>
                    </a:cubicBezTo>
                    <a:cubicBezTo>
                      <a:pt x="538" y="769"/>
                      <a:pt x="541" y="775"/>
                      <a:pt x="543" y="784"/>
                    </a:cubicBezTo>
                    <a:lnTo>
                      <a:pt x="545" y="793"/>
                    </a:lnTo>
                    <a:lnTo>
                      <a:pt x="552" y="788"/>
                    </a:lnTo>
                    <a:cubicBezTo>
                      <a:pt x="566" y="780"/>
                      <a:pt x="574" y="766"/>
                      <a:pt x="574" y="751"/>
                    </a:cubicBezTo>
                    <a:cubicBezTo>
                      <a:pt x="573" y="735"/>
                      <a:pt x="569" y="726"/>
                      <a:pt x="557" y="719"/>
                    </a:cubicBezTo>
                    <a:cubicBezTo>
                      <a:pt x="561" y="716"/>
                      <a:pt x="565" y="712"/>
                      <a:pt x="568" y="704"/>
                    </a:cubicBezTo>
                    <a:cubicBezTo>
                      <a:pt x="572" y="692"/>
                      <a:pt x="566" y="671"/>
                      <a:pt x="553" y="663"/>
                    </a:cubicBezTo>
                    <a:lnTo>
                      <a:pt x="544" y="658"/>
                    </a:lnTo>
                    <a:lnTo>
                      <a:pt x="544" y="669"/>
                    </a:lnTo>
                    <a:cubicBezTo>
                      <a:pt x="545" y="677"/>
                      <a:pt x="542" y="682"/>
                      <a:pt x="537" y="684"/>
                    </a:cubicBezTo>
                    <a:cubicBezTo>
                      <a:pt x="536" y="684"/>
                      <a:pt x="535" y="684"/>
                      <a:pt x="534" y="684"/>
                    </a:cubicBezTo>
                    <a:cubicBezTo>
                      <a:pt x="527" y="684"/>
                      <a:pt x="517" y="676"/>
                      <a:pt x="506" y="666"/>
                    </a:cubicBezTo>
                    <a:cubicBezTo>
                      <a:pt x="504" y="665"/>
                      <a:pt x="502" y="663"/>
                      <a:pt x="500" y="661"/>
                    </a:cubicBezTo>
                    <a:cubicBezTo>
                      <a:pt x="512" y="656"/>
                      <a:pt x="519" y="646"/>
                      <a:pt x="522" y="641"/>
                    </a:cubicBezTo>
                    <a:lnTo>
                      <a:pt x="528" y="629"/>
                    </a:lnTo>
                    <a:lnTo>
                      <a:pt x="516" y="632"/>
                    </a:lnTo>
                    <a:cubicBezTo>
                      <a:pt x="510" y="633"/>
                      <a:pt x="501" y="635"/>
                      <a:pt x="493" y="635"/>
                    </a:cubicBezTo>
                    <a:cubicBezTo>
                      <a:pt x="486" y="635"/>
                      <a:pt x="481" y="634"/>
                      <a:pt x="478" y="631"/>
                    </a:cubicBezTo>
                    <a:lnTo>
                      <a:pt x="477" y="630"/>
                    </a:lnTo>
                    <a:lnTo>
                      <a:pt x="477" y="630"/>
                    </a:lnTo>
                    <a:cubicBezTo>
                      <a:pt x="475" y="629"/>
                      <a:pt x="473" y="628"/>
                      <a:pt x="471" y="626"/>
                    </a:cubicBezTo>
                    <a:cubicBezTo>
                      <a:pt x="480" y="615"/>
                      <a:pt x="488" y="604"/>
                      <a:pt x="495" y="592"/>
                    </a:cubicBezTo>
                    <a:lnTo>
                      <a:pt x="497" y="593"/>
                    </a:lnTo>
                    <a:cubicBezTo>
                      <a:pt x="500" y="597"/>
                      <a:pt x="504" y="598"/>
                      <a:pt x="508" y="598"/>
                    </a:cubicBezTo>
                    <a:cubicBezTo>
                      <a:pt x="510" y="598"/>
                      <a:pt x="511" y="598"/>
                      <a:pt x="513" y="597"/>
                    </a:cubicBezTo>
                    <a:cubicBezTo>
                      <a:pt x="516" y="599"/>
                      <a:pt x="518" y="599"/>
                      <a:pt x="520" y="599"/>
                    </a:cubicBezTo>
                    <a:cubicBezTo>
                      <a:pt x="521" y="599"/>
                      <a:pt x="521" y="599"/>
                      <a:pt x="521" y="599"/>
                    </a:cubicBezTo>
                    <a:cubicBezTo>
                      <a:pt x="522" y="599"/>
                      <a:pt x="523" y="598"/>
                      <a:pt x="523" y="598"/>
                    </a:cubicBezTo>
                    <a:lnTo>
                      <a:pt x="524" y="598"/>
                    </a:lnTo>
                    <a:cubicBezTo>
                      <a:pt x="526" y="597"/>
                      <a:pt x="528" y="595"/>
                      <a:pt x="530" y="592"/>
                    </a:cubicBezTo>
                    <a:lnTo>
                      <a:pt x="530" y="592"/>
                    </a:lnTo>
                    <a:lnTo>
                      <a:pt x="530" y="591"/>
                    </a:lnTo>
                    <a:cubicBezTo>
                      <a:pt x="530" y="591"/>
                      <a:pt x="531" y="590"/>
                      <a:pt x="531" y="590"/>
                    </a:cubicBezTo>
                    <a:lnTo>
                      <a:pt x="531" y="590"/>
                    </a:lnTo>
                    <a:lnTo>
                      <a:pt x="531" y="589"/>
                    </a:lnTo>
                    <a:cubicBezTo>
                      <a:pt x="532" y="589"/>
                      <a:pt x="532" y="589"/>
                      <a:pt x="532" y="588"/>
                    </a:cubicBezTo>
                    <a:lnTo>
                      <a:pt x="533" y="588"/>
                    </a:ln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7"/>
                      <a:pt x="533" y="587"/>
                      <a:pt x="533" y="587"/>
                    </a:cubicBezTo>
                    <a:lnTo>
                      <a:pt x="536" y="587"/>
                    </a:lnTo>
                    <a:lnTo>
                      <a:pt x="537" y="584"/>
                    </a:lnTo>
                    <a:cubicBezTo>
                      <a:pt x="537" y="584"/>
                      <a:pt x="537" y="583"/>
                      <a:pt x="537" y="583"/>
                    </a:cubicBezTo>
                    <a:lnTo>
                      <a:pt x="538" y="583"/>
                    </a:lnTo>
                    <a:cubicBezTo>
                      <a:pt x="538" y="583"/>
                      <a:pt x="538" y="583"/>
                      <a:pt x="539" y="583"/>
                    </a:cubicBezTo>
                    <a:cubicBezTo>
                      <a:pt x="539" y="582"/>
                      <a:pt x="539" y="582"/>
                      <a:pt x="539" y="582"/>
                    </a:cubicBezTo>
                    <a:cubicBezTo>
                      <a:pt x="542" y="581"/>
                      <a:pt x="549" y="577"/>
                      <a:pt x="551" y="575"/>
                    </a:cubicBezTo>
                    <a:cubicBezTo>
                      <a:pt x="555" y="572"/>
                      <a:pt x="556" y="566"/>
                      <a:pt x="553" y="562"/>
                    </a:cubicBezTo>
                    <a:cubicBezTo>
                      <a:pt x="552" y="561"/>
                      <a:pt x="552" y="561"/>
                      <a:pt x="551" y="560"/>
                    </a:cubicBezTo>
                    <a:cubicBezTo>
                      <a:pt x="552" y="558"/>
                      <a:pt x="553" y="556"/>
                      <a:pt x="552" y="552"/>
                    </a:cubicBezTo>
                    <a:cubicBezTo>
                      <a:pt x="551" y="550"/>
                      <a:pt x="550" y="548"/>
                      <a:pt x="549" y="547"/>
                    </a:cubicBezTo>
                    <a:cubicBezTo>
                      <a:pt x="549" y="547"/>
                      <a:pt x="550" y="546"/>
                      <a:pt x="550" y="545"/>
                    </a:cubicBezTo>
                    <a:cubicBezTo>
                      <a:pt x="551" y="543"/>
                      <a:pt x="551" y="539"/>
                      <a:pt x="549" y="536"/>
                    </a:cubicBezTo>
                    <a:lnTo>
                      <a:pt x="548" y="536"/>
                    </a:lnTo>
                    <a:cubicBezTo>
                      <a:pt x="546" y="534"/>
                      <a:pt x="544" y="532"/>
                      <a:pt x="542" y="531"/>
                    </a:cubicBezTo>
                    <a:cubicBezTo>
                      <a:pt x="543" y="531"/>
                      <a:pt x="545" y="531"/>
                      <a:pt x="546" y="529"/>
                    </a:cubicBezTo>
                    <a:cubicBezTo>
                      <a:pt x="562" y="520"/>
                      <a:pt x="558" y="500"/>
                      <a:pt x="555" y="485"/>
                    </a:cubicBezTo>
                    <a:cubicBezTo>
                      <a:pt x="559" y="500"/>
                      <a:pt x="561" y="515"/>
                      <a:pt x="570" y="526"/>
                    </a:cubicBezTo>
                    <a:cubicBezTo>
                      <a:pt x="574" y="533"/>
                      <a:pt x="584" y="538"/>
                      <a:pt x="592" y="539"/>
                    </a:cubicBezTo>
                    <a:cubicBezTo>
                      <a:pt x="603" y="530"/>
                      <a:pt x="601" y="507"/>
                      <a:pt x="595" y="491"/>
                    </a:cubicBezTo>
                    <a:cubicBezTo>
                      <a:pt x="599" y="500"/>
                      <a:pt x="605" y="508"/>
                      <a:pt x="611" y="515"/>
                    </a:cubicBezTo>
                    <a:cubicBezTo>
                      <a:pt x="617" y="523"/>
                      <a:pt x="629" y="526"/>
                      <a:pt x="638" y="525"/>
                    </a:cubicBezTo>
                    <a:cubicBezTo>
                      <a:pt x="650" y="505"/>
                      <a:pt x="642" y="494"/>
                      <a:pt x="634" y="483"/>
                    </a:cubicBezTo>
                    <a:cubicBezTo>
                      <a:pt x="635" y="484"/>
                      <a:pt x="636" y="485"/>
                      <a:pt x="637" y="486"/>
                    </a:cubicBezTo>
                    <a:cubicBezTo>
                      <a:pt x="652" y="504"/>
                      <a:pt x="661" y="503"/>
                      <a:pt x="670" y="501"/>
                    </a:cubicBezTo>
                    <a:cubicBezTo>
                      <a:pt x="677" y="481"/>
                      <a:pt x="666" y="472"/>
                      <a:pt x="662" y="462"/>
                    </a:cubicBezTo>
                    <a:lnTo>
                      <a:pt x="674" y="470"/>
                    </a:lnTo>
                    <a:cubicBezTo>
                      <a:pt x="686" y="474"/>
                      <a:pt x="699" y="473"/>
                      <a:pt x="705" y="467"/>
                    </a:cubicBezTo>
                    <a:cubicBezTo>
                      <a:pt x="709" y="456"/>
                      <a:pt x="701" y="446"/>
                      <a:pt x="698" y="441"/>
                    </a:cubicBezTo>
                    <a:cubicBezTo>
                      <a:pt x="703" y="442"/>
                      <a:pt x="721" y="437"/>
                      <a:pt x="730" y="431"/>
                    </a:cubicBezTo>
                    <a:cubicBezTo>
                      <a:pt x="731" y="421"/>
                      <a:pt x="717" y="409"/>
                      <a:pt x="712" y="405"/>
                    </a:cubicBezTo>
                    <a:cubicBezTo>
                      <a:pt x="725" y="405"/>
                      <a:pt x="749" y="397"/>
                      <a:pt x="749" y="385"/>
                    </a:cubicBezTo>
                    <a:cubicBezTo>
                      <a:pt x="743" y="378"/>
                      <a:pt x="729" y="375"/>
                      <a:pt x="720" y="370"/>
                    </a:cubicBezTo>
                    <a:cubicBezTo>
                      <a:pt x="726" y="368"/>
                      <a:pt x="752" y="353"/>
                      <a:pt x="754" y="346"/>
                    </a:cubicBezTo>
                    <a:cubicBezTo>
                      <a:pt x="755" y="345"/>
                      <a:pt x="756" y="343"/>
                      <a:pt x="754" y="342"/>
                    </a:cubicBezTo>
                    <a:cubicBezTo>
                      <a:pt x="749" y="335"/>
                      <a:pt x="726" y="332"/>
                      <a:pt x="721" y="333"/>
                    </a:cubicBezTo>
                    <a:cubicBezTo>
                      <a:pt x="742" y="326"/>
                      <a:pt x="750" y="318"/>
                      <a:pt x="761" y="301"/>
                    </a:cubicBezTo>
                    <a:cubicBezTo>
                      <a:pt x="762" y="300"/>
                      <a:pt x="761" y="298"/>
                      <a:pt x="761" y="297"/>
                    </a:cubicBezTo>
                    <a:cubicBezTo>
                      <a:pt x="752" y="291"/>
                      <a:pt x="728" y="295"/>
                      <a:pt x="716" y="297"/>
                    </a:cubicBezTo>
                    <a:cubicBezTo>
                      <a:pt x="731" y="284"/>
                      <a:pt x="751" y="271"/>
                      <a:pt x="753" y="248"/>
                    </a:cubicBezTo>
                    <a:cubicBezTo>
                      <a:pt x="752" y="247"/>
                      <a:pt x="753" y="245"/>
                      <a:pt x="752" y="245"/>
                    </a:cubicBezTo>
                    <a:cubicBezTo>
                      <a:pt x="741" y="245"/>
                      <a:pt x="730" y="248"/>
                      <a:pt x="720" y="251"/>
                    </a:cubicBezTo>
                    <a:lnTo>
                      <a:pt x="719" y="250"/>
                    </a:lnTo>
                    <a:cubicBezTo>
                      <a:pt x="729" y="233"/>
                      <a:pt x="737" y="217"/>
                      <a:pt x="740" y="198"/>
                    </a:cubicBezTo>
                    <a:cubicBezTo>
                      <a:pt x="739" y="196"/>
                      <a:pt x="742" y="188"/>
                      <a:pt x="738" y="187"/>
                    </a:cubicBezTo>
                    <a:cubicBezTo>
                      <a:pt x="733" y="185"/>
                      <a:pt x="728" y="188"/>
                      <a:pt x="724" y="191"/>
                    </a:cubicBezTo>
                    <a:lnTo>
                      <a:pt x="693" y="216"/>
                    </a:lnTo>
                    <a:cubicBezTo>
                      <a:pt x="703" y="203"/>
                      <a:pt x="710" y="176"/>
                      <a:pt x="713" y="165"/>
                    </a:cubicBezTo>
                    <a:cubicBezTo>
                      <a:pt x="714" y="156"/>
                      <a:pt x="714" y="127"/>
                      <a:pt x="699" y="128"/>
                    </a:cubicBezTo>
                    <a:cubicBezTo>
                      <a:pt x="680" y="158"/>
                      <a:pt x="657" y="199"/>
                      <a:pt x="631" y="225"/>
                    </a:cubicBezTo>
                    <a:cubicBezTo>
                      <a:pt x="629" y="225"/>
                      <a:pt x="629" y="223"/>
                      <a:pt x="627" y="223"/>
                    </a:cubicBezTo>
                    <a:cubicBezTo>
                      <a:pt x="623" y="229"/>
                      <a:pt x="601" y="262"/>
                      <a:pt x="593" y="264"/>
                    </a:cubicBezTo>
                    <a:lnTo>
                      <a:pt x="589" y="257"/>
                    </a:lnTo>
                    <a:cubicBezTo>
                      <a:pt x="585" y="263"/>
                      <a:pt x="580" y="269"/>
                      <a:pt x="573" y="274"/>
                    </a:cubicBezTo>
                    <a:lnTo>
                      <a:pt x="539" y="305"/>
                    </a:lnTo>
                    <a:cubicBezTo>
                      <a:pt x="530" y="314"/>
                      <a:pt x="523" y="323"/>
                      <a:pt x="523" y="335"/>
                    </a:cubicBezTo>
                    <a:cubicBezTo>
                      <a:pt x="523" y="335"/>
                      <a:pt x="525" y="356"/>
                      <a:pt x="514" y="362"/>
                    </a:cubicBezTo>
                    <a:cubicBezTo>
                      <a:pt x="506" y="366"/>
                      <a:pt x="502" y="362"/>
                      <a:pt x="501" y="361"/>
                    </a:cubicBezTo>
                    <a:cubicBezTo>
                      <a:pt x="501" y="361"/>
                      <a:pt x="501" y="360"/>
                      <a:pt x="501" y="360"/>
                    </a:cubicBezTo>
                    <a:cubicBezTo>
                      <a:pt x="501" y="354"/>
                      <a:pt x="502" y="348"/>
                      <a:pt x="498" y="343"/>
                    </a:cubicBezTo>
                    <a:lnTo>
                      <a:pt x="497" y="343"/>
                    </a:lnTo>
                    <a:lnTo>
                      <a:pt x="490" y="351"/>
                    </a:lnTo>
                    <a:cubicBezTo>
                      <a:pt x="485" y="354"/>
                      <a:pt x="465" y="353"/>
                      <a:pt x="467" y="344"/>
                    </a:cubicBezTo>
                    <a:cubicBezTo>
                      <a:pt x="478" y="344"/>
                      <a:pt x="484" y="334"/>
                      <a:pt x="484" y="323"/>
                    </a:cubicBezTo>
                    <a:cubicBezTo>
                      <a:pt x="484" y="323"/>
                      <a:pt x="483" y="322"/>
                      <a:pt x="482" y="321"/>
                    </a:cubicBezTo>
                    <a:cubicBezTo>
                      <a:pt x="479" y="326"/>
                      <a:pt x="473" y="326"/>
                      <a:pt x="467" y="326"/>
                    </a:cubicBezTo>
                    <a:cubicBezTo>
                      <a:pt x="462" y="325"/>
                      <a:pt x="459" y="320"/>
                      <a:pt x="456" y="316"/>
                    </a:cubicBezTo>
                    <a:cubicBezTo>
                      <a:pt x="450" y="302"/>
                      <a:pt x="450" y="288"/>
                      <a:pt x="456" y="274"/>
                    </a:cubicBezTo>
                    <a:lnTo>
                      <a:pt x="473" y="251"/>
                    </a:lnTo>
                    <a:cubicBezTo>
                      <a:pt x="479" y="247"/>
                      <a:pt x="485" y="250"/>
                      <a:pt x="492" y="248"/>
                    </a:cubicBezTo>
                    <a:cubicBezTo>
                      <a:pt x="503" y="245"/>
                      <a:pt x="516" y="244"/>
                      <a:pt x="524" y="253"/>
                    </a:cubicBezTo>
                    <a:cubicBezTo>
                      <a:pt x="526" y="256"/>
                      <a:pt x="529" y="260"/>
                      <a:pt x="528" y="265"/>
                    </a:cubicBezTo>
                    <a:cubicBezTo>
                      <a:pt x="536" y="266"/>
                      <a:pt x="536" y="254"/>
                      <a:pt x="538" y="250"/>
                    </a:cubicBezTo>
                    <a:cubicBezTo>
                      <a:pt x="543" y="251"/>
                      <a:pt x="548" y="255"/>
                      <a:pt x="554" y="255"/>
                    </a:cubicBezTo>
                    <a:cubicBezTo>
                      <a:pt x="567" y="258"/>
                      <a:pt x="589" y="251"/>
                      <a:pt x="589" y="235"/>
                    </a:cubicBezTo>
                    <a:lnTo>
                      <a:pt x="587" y="234"/>
                    </a:lnTo>
                    <a:cubicBezTo>
                      <a:pt x="582" y="242"/>
                      <a:pt x="571" y="243"/>
                      <a:pt x="561" y="243"/>
                    </a:cubicBezTo>
                    <a:lnTo>
                      <a:pt x="547" y="238"/>
                    </a:lnTo>
                    <a:cubicBezTo>
                      <a:pt x="543" y="236"/>
                      <a:pt x="531" y="233"/>
                      <a:pt x="529" y="229"/>
                    </a:cubicBezTo>
                    <a:lnTo>
                      <a:pt x="529" y="228"/>
                    </a:lnTo>
                    <a:cubicBezTo>
                      <a:pt x="538" y="222"/>
                      <a:pt x="556" y="227"/>
                      <a:pt x="562" y="236"/>
                    </a:cubicBezTo>
                    <a:cubicBezTo>
                      <a:pt x="575" y="229"/>
                      <a:pt x="575" y="205"/>
                      <a:pt x="564" y="195"/>
                    </a:cubicBezTo>
                    <a:cubicBezTo>
                      <a:pt x="559" y="192"/>
                      <a:pt x="549" y="187"/>
                      <a:pt x="543" y="188"/>
                    </a:cubicBezTo>
                    <a:cubicBezTo>
                      <a:pt x="542" y="186"/>
                      <a:pt x="540" y="184"/>
                      <a:pt x="537" y="182"/>
                    </a:cubicBezTo>
                    <a:cubicBezTo>
                      <a:pt x="535" y="181"/>
                      <a:pt x="534" y="182"/>
                      <a:pt x="532" y="179"/>
                    </a:cubicBezTo>
                    <a:lnTo>
                      <a:pt x="532" y="178"/>
                    </a:lnTo>
                    <a:cubicBezTo>
                      <a:pt x="542" y="175"/>
                      <a:pt x="553" y="177"/>
                      <a:pt x="561" y="171"/>
                    </a:cubicBezTo>
                    <a:cubicBezTo>
                      <a:pt x="578" y="159"/>
                      <a:pt x="581" y="133"/>
                      <a:pt x="574" y="115"/>
                    </a:cubicBezTo>
                    <a:cubicBezTo>
                      <a:pt x="574" y="113"/>
                      <a:pt x="574" y="112"/>
                      <a:pt x="575" y="110"/>
                    </a:cubicBezTo>
                    <a:cubicBezTo>
                      <a:pt x="585" y="112"/>
                      <a:pt x="598" y="120"/>
                      <a:pt x="607" y="126"/>
                    </a:cubicBezTo>
                    <a:cubicBezTo>
                      <a:pt x="613" y="144"/>
                      <a:pt x="588" y="156"/>
                      <a:pt x="594" y="170"/>
                    </a:cubicBezTo>
                    <a:cubicBezTo>
                      <a:pt x="594" y="173"/>
                      <a:pt x="599" y="179"/>
                      <a:pt x="601" y="181"/>
                    </a:cubicBezTo>
                    <a:cubicBezTo>
                      <a:pt x="609" y="191"/>
                      <a:pt x="606" y="195"/>
                      <a:pt x="602" y="205"/>
                    </a:cubicBezTo>
                    <a:cubicBezTo>
                      <a:pt x="605" y="208"/>
                      <a:pt x="609" y="205"/>
                      <a:pt x="612" y="204"/>
                    </a:cubicBezTo>
                    <a:cubicBezTo>
                      <a:pt x="616" y="201"/>
                      <a:pt x="620" y="197"/>
                      <a:pt x="622" y="191"/>
                    </a:cubicBezTo>
                    <a:cubicBezTo>
                      <a:pt x="625" y="186"/>
                      <a:pt x="618" y="180"/>
                      <a:pt x="619" y="175"/>
                    </a:cubicBezTo>
                    <a:cubicBezTo>
                      <a:pt x="625" y="179"/>
                      <a:pt x="632" y="178"/>
                      <a:pt x="639" y="178"/>
                    </a:cubicBezTo>
                    <a:cubicBezTo>
                      <a:pt x="642" y="179"/>
                      <a:pt x="640" y="183"/>
                      <a:pt x="641" y="186"/>
                    </a:cubicBezTo>
                    <a:cubicBezTo>
                      <a:pt x="644" y="188"/>
                      <a:pt x="648" y="184"/>
                      <a:pt x="650" y="183"/>
                    </a:cubicBezTo>
                    <a:cubicBezTo>
                      <a:pt x="659" y="174"/>
                      <a:pt x="655" y="162"/>
                      <a:pt x="643" y="159"/>
                    </a:cubicBezTo>
                    <a:cubicBezTo>
                      <a:pt x="641" y="159"/>
                      <a:pt x="626" y="165"/>
                      <a:pt x="628" y="158"/>
                    </a:cubicBezTo>
                    <a:cubicBezTo>
                      <a:pt x="632" y="147"/>
                      <a:pt x="650" y="144"/>
                      <a:pt x="644" y="128"/>
                    </a:cubicBezTo>
                    <a:cubicBezTo>
                      <a:pt x="643" y="127"/>
                      <a:pt x="643" y="125"/>
                      <a:pt x="642" y="124"/>
                    </a:cubicBezTo>
                    <a:cubicBezTo>
                      <a:pt x="621" y="114"/>
                      <a:pt x="604" y="100"/>
                      <a:pt x="587" y="84"/>
                    </a:cubicBezTo>
                    <a:cubicBezTo>
                      <a:pt x="581" y="82"/>
                      <a:pt x="575" y="87"/>
                      <a:pt x="570" y="88"/>
                    </a:cubicBezTo>
                    <a:cubicBezTo>
                      <a:pt x="561" y="91"/>
                      <a:pt x="553" y="94"/>
                      <a:pt x="551" y="103"/>
                    </a:cubicBezTo>
                    <a:cubicBezTo>
                      <a:pt x="545" y="123"/>
                      <a:pt x="561" y="140"/>
                      <a:pt x="557" y="160"/>
                    </a:cubicBezTo>
                    <a:cubicBezTo>
                      <a:pt x="550" y="168"/>
                      <a:pt x="541" y="171"/>
                      <a:pt x="530" y="174"/>
                    </a:cubicBezTo>
                    <a:cubicBezTo>
                      <a:pt x="529" y="174"/>
                      <a:pt x="529" y="173"/>
                      <a:pt x="528" y="172"/>
                    </a:cubicBezTo>
                    <a:cubicBezTo>
                      <a:pt x="530" y="161"/>
                      <a:pt x="541" y="146"/>
                      <a:pt x="534" y="134"/>
                    </a:cubicBezTo>
                    <a:cubicBezTo>
                      <a:pt x="532" y="128"/>
                      <a:pt x="513" y="117"/>
                      <a:pt x="513" y="130"/>
                    </a:cubicBezTo>
                    <a:lnTo>
                      <a:pt x="513" y="131"/>
                    </a:lnTo>
                    <a:lnTo>
                      <a:pt x="511" y="130"/>
                    </a:lnTo>
                    <a:cubicBezTo>
                      <a:pt x="512" y="124"/>
                      <a:pt x="509" y="119"/>
                      <a:pt x="509" y="113"/>
                    </a:cubicBezTo>
                    <a:cubicBezTo>
                      <a:pt x="509" y="111"/>
                      <a:pt x="510" y="109"/>
                      <a:pt x="508" y="106"/>
                    </a:cubicBezTo>
                    <a:cubicBezTo>
                      <a:pt x="510" y="104"/>
                      <a:pt x="512" y="107"/>
                      <a:pt x="513" y="107"/>
                    </a:cubicBezTo>
                    <a:cubicBezTo>
                      <a:pt x="516" y="104"/>
                      <a:pt x="514" y="99"/>
                      <a:pt x="515" y="95"/>
                    </a:cubicBezTo>
                    <a:cubicBezTo>
                      <a:pt x="512" y="94"/>
                      <a:pt x="511" y="96"/>
                      <a:pt x="509" y="96"/>
                    </a:cubicBezTo>
                    <a:cubicBezTo>
                      <a:pt x="507" y="94"/>
                      <a:pt x="511" y="92"/>
                      <a:pt x="510" y="89"/>
                    </a:cubicBezTo>
                    <a:lnTo>
                      <a:pt x="497" y="90"/>
                    </a:lnTo>
                    <a:cubicBezTo>
                      <a:pt x="497" y="92"/>
                      <a:pt x="500" y="94"/>
                      <a:pt x="498" y="96"/>
                    </a:cubicBezTo>
                    <a:cubicBezTo>
                      <a:pt x="497" y="96"/>
                      <a:pt x="495" y="95"/>
                      <a:pt x="493" y="94"/>
                    </a:cubicBezTo>
                    <a:cubicBezTo>
                      <a:pt x="492" y="97"/>
                      <a:pt x="493" y="102"/>
                      <a:pt x="493" y="106"/>
                    </a:cubicBezTo>
                    <a:cubicBezTo>
                      <a:pt x="494" y="109"/>
                      <a:pt x="497" y="104"/>
                      <a:pt x="499" y="107"/>
                    </a:cubicBezTo>
                    <a:cubicBezTo>
                      <a:pt x="497" y="108"/>
                      <a:pt x="499" y="117"/>
                      <a:pt x="499" y="120"/>
                    </a:cubicBezTo>
                    <a:cubicBezTo>
                      <a:pt x="493" y="123"/>
                      <a:pt x="499" y="125"/>
                      <a:pt x="496" y="130"/>
                    </a:cubicBezTo>
                    <a:cubicBezTo>
                      <a:pt x="491" y="130"/>
                      <a:pt x="495" y="126"/>
                      <a:pt x="493" y="124"/>
                    </a:cubicBezTo>
                    <a:cubicBezTo>
                      <a:pt x="490" y="120"/>
                      <a:pt x="487" y="122"/>
                      <a:pt x="483" y="122"/>
                    </a:cubicBezTo>
                    <a:cubicBezTo>
                      <a:pt x="463" y="126"/>
                      <a:pt x="470" y="151"/>
                      <a:pt x="474" y="167"/>
                    </a:cubicBezTo>
                    <a:cubicBezTo>
                      <a:pt x="474" y="170"/>
                      <a:pt x="473" y="172"/>
                      <a:pt x="473" y="174"/>
                    </a:cubicBezTo>
                    <a:cubicBezTo>
                      <a:pt x="473" y="173"/>
                      <a:pt x="471" y="173"/>
                      <a:pt x="469" y="172"/>
                    </a:cubicBezTo>
                    <a:cubicBezTo>
                      <a:pt x="466" y="163"/>
                      <a:pt x="444" y="152"/>
                      <a:pt x="424" y="139"/>
                    </a:cubicBezTo>
                    <a:cubicBezTo>
                      <a:pt x="420" y="132"/>
                      <a:pt x="427" y="122"/>
                      <a:pt x="431" y="114"/>
                    </a:cubicBezTo>
                    <a:cubicBezTo>
                      <a:pt x="440" y="100"/>
                      <a:pt x="450" y="83"/>
                      <a:pt x="438" y="68"/>
                    </a:cubicBezTo>
                    <a:cubicBezTo>
                      <a:pt x="431" y="59"/>
                      <a:pt x="413" y="51"/>
                      <a:pt x="400" y="53"/>
                    </a:cubicBezTo>
                    <a:cubicBezTo>
                      <a:pt x="398" y="58"/>
                      <a:pt x="397" y="59"/>
                      <a:pt x="392" y="56"/>
                    </a:cubicBezTo>
                    <a:cubicBezTo>
                      <a:pt x="391" y="51"/>
                      <a:pt x="400" y="47"/>
                      <a:pt x="396" y="41"/>
                    </a:cubicBezTo>
                    <a:cubicBezTo>
                      <a:pt x="394" y="36"/>
                      <a:pt x="389" y="33"/>
                      <a:pt x="392" y="28"/>
                    </a:cubicBezTo>
                    <a:lnTo>
                      <a:pt x="400" y="31"/>
                    </a:lnTo>
                    <a:cubicBezTo>
                      <a:pt x="401" y="24"/>
                      <a:pt x="401" y="16"/>
                      <a:pt x="400" y="8"/>
                    </a:cubicBezTo>
                    <a:cubicBezTo>
                      <a:pt x="398" y="9"/>
                      <a:pt x="395" y="9"/>
                      <a:pt x="393" y="10"/>
                    </a:cubicBezTo>
                    <a:lnTo>
                      <a:pt x="392" y="9"/>
                    </a:lnTo>
                    <a:cubicBezTo>
                      <a:pt x="393" y="8"/>
                      <a:pt x="393" y="5"/>
                      <a:pt x="395" y="3"/>
                    </a:cubicBezTo>
                    <a:cubicBezTo>
                      <a:pt x="385" y="0"/>
                      <a:pt x="378" y="0"/>
                      <a:pt x="367" y="3"/>
                    </a:cubicBezTo>
                    <a:cubicBezTo>
                      <a:pt x="368" y="5"/>
                      <a:pt x="369" y="7"/>
                      <a:pt x="370" y="9"/>
                    </a:cubicBezTo>
                    <a:lnTo>
                      <a:pt x="369" y="10"/>
                    </a:lnTo>
                    <a:cubicBezTo>
                      <a:pt x="367" y="9"/>
                      <a:pt x="363" y="8"/>
                      <a:pt x="361" y="8"/>
                    </a:cubicBezTo>
                    <a:cubicBezTo>
                      <a:pt x="360" y="15"/>
                      <a:pt x="361" y="22"/>
                      <a:pt x="362" y="30"/>
                    </a:cubicBezTo>
                    <a:lnTo>
                      <a:pt x="370" y="27"/>
                    </a:lnTo>
                    <a:cubicBezTo>
                      <a:pt x="373" y="32"/>
                      <a:pt x="368" y="35"/>
                      <a:pt x="366" y="40"/>
                    </a:cubicBezTo>
                    <a:cubicBezTo>
                      <a:pt x="362" y="47"/>
                      <a:pt x="371" y="50"/>
                      <a:pt x="370" y="55"/>
                    </a:cubicBezTo>
                    <a:cubicBezTo>
                      <a:pt x="365" y="58"/>
                      <a:pt x="364" y="57"/>
                      <a:pt x="362" y="53"/>
                    </a:cubicBezTo>
                    <a:cubicBezTo>
                      <a:pt x="349" y="50"/>
                      <a:pt x="331" y="58"/>
                      <a:pt x="323" y="67"/>
                    </a:cubicBezTo>
                    <a:cubicBezTo>
                      <a:pt x="312" y="82"/>
                      <a:pt x="322" y="99"/>
                      <a:pt x="331" y="113"/>
                    </a:cubicBezTo>
                    <a:cubicBezTo>
                      <a:pt x="335" y="121"/>
                      <a:pt x="342" y="131"/>
                      <a:pt x="338" y="139"/>
                    </a:cubicBezTo>
                    <a:cubicBezTo>
                      <a:pt x="318" y="152"/>
                      <a:pt x="296" y="162"/>
                      <a:pt x="292" y="172"/>
                    </a:cubicBezTo>
                    <a:cubicBezTo>
                      <a:pt x="291" y="173"/>
                      <a:pt x="289" y="172"/>
                      <a:pt x="288" y="173"/>
                    </a:cubicBezTo>
                    <a:cubicBezTo>
                      <a:pt x="289" y="171"/>
                      <a:pt x="288" y="170"/>
                      <a:pt x="288" y="167"/>
                    </a:cubicBezTo>
                    <a:cubicBezTo>
                      <a:pt x="292" y="151"/>
                      <a:pt x="298" y="126"/>
                      <a:pt x="279" y="121"/>
                    </a:cubicBezTo>
                    <a:cubicBezTo>
                      <a:pt x="275" y="121"/>
                      <a:pt x="271" y="119"/>
                      <a:pt x="269" y="123"/>
                    </a:cubicBezTo>
                    <a:cubicBezTo>
                      <a:pt x="267" y="125"/>
                      <a:pt x="271" y="129"/>
                      <a:pt x="266" y="129"/>
                    </a:cubicBezTo>
                    <a:cubicBezTo>
                      <a:pt x="263" y="125"/>
                      <a:pt x="269" y="122"/>
                      <a:pt x="263" y="119"/>
                    </a:cubicBezTo>
                    <a:cubicBezTo>
                      <a:pt x="263" y="116"/>
                      <a:pt x="265" y="107"/>
                      <a:pt x="263" y="106"/>
                    </a:cubicBezTo>
                    <a:cubicBezTo>
                      <a:pt x="265" y="103"/>
                      <a:pt x="268" y="108"/>
                      <a:pt x="269" y="105"/>
                    </a:cubicBezTo>
                    <a:cubicBezTo>
                      <a:pt x="269" y="101"/>
                      <a:pt x="270" y="97"/>
                      <a:pt x="269" y="93"/>
                    </a:cubicBezTo>
                    <a:cubicBezTo>
                      <a:pt x="267" y="94"/>
                      <a:pt x="265" y="95"/>
                      <a:pt x="264" y="95"/>
                    </a:cubicBezTo>
                    <a:cubicBezTo>
                      <a:pt x="262" y="93"/>
                      <a:pt x="265" y="91"/>
                      <a:pt x="265" y="89"/>
                    </a:cubicBezTo>
                    <a:lnTo>
                      <a:pt x="252" y="88"/>
                    </a:lnTo>
                    <a:cubicBezTo>
                      <a:pt x="251" y="91"/>
                      <a:pt x="255" y="93"/>
                      <a:pt x="253" y="95"/>
                    </a:cubicBezTo>
                    <a:cubicBezTo>
                      <a:pt x="251" y="95"/>
                      <a:pt x="250" y="93"/>
                      <a:pt x="247" y="94"/>
                    </a:cubicBezTo>
                    <a:cubicBezTo>
                      <a:pt x="248" y="98"/>
                      <a:pt x="246" y="103"/>
                      <a:pt x="248" y="106"/>
                    </a:cubicBezTo>
                    <a:cubicBezTo>
                      <a:pt x="250" y="106"/>
                      <a:pt x="252" y="104"/>
                      <a:pt x="254" y="105"/>
                    </a:cubicBezTo>
                    <a:cubicBezTo>
                      <a:pt x="252" y="108"/>
                      <a:pt x="253" y="110"/>
                      <a:pt x="253" y="113"/>
                    </a:cubicBezTo>
                    <a:cubicBezTo>
                      <a:pt x="253" y="118"/>
                      <a:pt x="250" y="123"/>
                      <a:pt x="251" y="129"/>
                    </a:cubicBezTo>
                    <a:lnTo>
                      <a:pt x="249" y="130"/>
                    </a:lnTo>
                    <a:lnTo>
                      <a:pt x="248" y="129"/>
                    </a:lnTo>
                    <a:cubicBezTo>
                      <a:pt x="248" y="117"/>
                      <a:pt x="230" y="127"/>
                      <a:pt x="228" y="133"/>
                    </a:cubicBezTo>
                    <a:cubicBezTo>
                      <a:pt x="221" y="145"/>
                      <a:pt x="231" y="160"/>
                      <a:pt x="234" y="172"/>
                    </a:cubicBezTo>
                    <a:cubicBezTo>
                      <a:pt x="233" y="173"/>
                      <a:pt x="233" y="173"/>
                      <a:pt x="232" y="173"/>
                    </a:cubicBezTo>
                    <a:cubicBezTo>
                      <a:pt x="221" y="170"/>
                      <a:pt x="211" y="167"/>
                      <a:pt x="205" y="159"/>
                    </a:cubicBezTo>
                    <a:cubicBezTo>
                      <a:pt x="201" y="139"/>
                      <a:pt x="216" y="122"/>
                      <a:pt x="211" y="103"/>
                    </a:cubicBezTo>
                    <a:cubicBezTo>
                      <a:pt x="209" y="93"/>
                      <a:pt x="201" y="90"/>
                      <a:pt x="192" y="87"/>
                    </a:cubicBezTo>
                    <a:cubicBezTo>
                      <a:pt x="187" y="86"/>
                      <a:pt x="180" y="81"/>
                      <a:pt x="175" y="83"/>
                    </a:cubicBezTo>
                    <a:cubicBezTo>
                      <a:pt x="158" y="99"/>
                      <a:pt x="141" y="113"/>
                      <a:pt x="120" y="123"/>
                    </a:cubicBezTo>
                    <a:cubicBezTo>
                      <a:pt x="119" y="125"/>
                      <a:pt x="119" y="126"/>
                      <a:pt x="118" y="127"/>
                    </a:cubicBezTo>
                    <a:cubicBezTo>
                      <a:pt x="112" y="143"/>
                      <a:pt x="130" y="146"/>
                      <a:pt x="134" y="157"/>
                    </a:cubicBezTo>
                    <a:cubicBezTo>
                      <a:pt x="136" y="164"/>
                      <a:pt x="121" y="158"/>
                      <a:pt x="119" y="158"/>
                    </a:cubicBezTo>
                    <a:cubicBezTo>
                      <a:pt x="107" y="161"/>
                      <a:pt x="103" y="173"/>
                      <a:pt x="112" y="182"/>
                    </a:cubicBezTo>
                    <a:cubicBezTo>
                      <a:pt x="114" y="183"/>
                      <a:pt x="118" y="187"/>
                      <a:pt x="121" y="185"/>
                    </a:cubicBezTo>
                    <a:cubicBezTo>
                      <a:pt x="122" y="182"/>
                      <a:pt x="120" y="178"/>
                      <a:pt x="123" y="177"/>
                    </a:cubicBezTo>
                    <a:cubicBezTo>
                      <a:pt x="130" y="177"/>
                      <a:pt x="137" y="178"/>
                      <a:pt x="143" y="174"/>
                    </a:cubicBezTo>
                    <a:cubicBezTo>
                      <a:pt x="144" y="179"/>
                      <a:pt x="137" y="185"/>
                      <a:pt x="139" y="190"/>
                    </a:cubicBezTo>
                    <a:cubicBezTo>
                      <a:pt x="142" y="197"/>
                      <a:pt x="145" y="201"/>
                      <a:pt x="150" y="203"/>
                    </a:cubicBezTo>
                    <a:cubicBezTo>
                      <a:pt x="153" y="204"/>
                      <a:pt x="157" y="207"/>
                      <a:pt x="160" y="204"/>
                    </a:cubicBezTo>
                    <a:cubicBezTo>
                      <a:pt x="156" y="194"/>
                      <a:pt x="153" y="190"/>
                      <a:pt x="161" y="180"/>
                    </a:cubicBezTo>
                    <a:cubicBezTo>
                      <a:pt x="162" y="178"/>
                      <a:pt x="168" y="172"/>
                      <a:pt x="167" y="170"/>
                    </a:cubicBezTo>
                    <a:cubicBezTo>
                      <a:pt x="174" y="155"/>
                      <a:pt x="148" y="143"/>
                      <a:pt x="155" y="125"/>
                    </a:cubicBezTo>
                    <a:cubicBezTo>
                      <a:pt x="163" y="119"/>
                      <a:pt x="177" y="111"/>
                      <a:pt x="187" y="110"/>
                    </a:cubicBezTo>
                    <a:cubicBezTo>
                      <a:pt x="188" y="111"/>
                      <a:pt x="188" y="112"/>
                      <a:pt x="188" y="114"/>
                    </a:cubicBezTo>
                    <a:cubicBezTo>
                      <a:pt x="181" y="132"/>
                      <a:pt x="184" y="159"/>
                      <a:pt x="201" y="170"/>
                    </a:cubicBezTo>
                    <a:cubicBezTo>
                      <a:pt x="209" y="176"/>
                      <a:pt x="220" y="175"/>
                      <a:pt x="229" y="177"/>
                    </a:cubicBezTo>
                    <a:lnTo>
                      <a:pt x="230" y="178"/>
                    </a:lnTo>
                    <a:cubicBezTo>
                      <a:pt x="228" y="181"/>
                      <a:pt x="227" y="180"/>
                      <a:pt x="224" y="181"/>
                    </a:cubicBezTo>
                    <a:cubicBezTo>
                      <a:pt x="222" y="183"/>
                      <a:pt x="220" y="185"/>
                      <a:pt x="219" y="187"/>
                    </a:cubicBezTo>
                    <a:cubicBezTo>
                      <a:pt x="213" y="186"/>
                      <a:pt x="202" y="191"/>
                      <a:pt x="198" y="194"/>
                    </a:cubicBezTo>
                    <a:cubicBezTo>
                      <a:pt x="187" y="204"/>
                      <a:pt x="186" y="228"/>
                      <a:pt x="200" y="236"/>
                    </a:cubicBezTo>
                    <a:cubicBezTo>
                      <a:pt x="206" y="226"/>
                      <a:pt x="223" y="221"/>
                      <a:pt x="233" y="227"/>
                    </a:cubicBezTo>
                    <a:lnTo>
                      <a:pt x="233" y="228"/>
                    </a:lnTo>
                    <a:cubicBezTo>
                      <a:pt x="231" y="232"/>
                      <a:pt x="219" y="235"/>
                      <a:pt x="215" y="237"/>
                    </a:cubicBezTo>
                    <a:lnTo>
                      <a:pt x="200" y="242"/>
                    </a:lnTo>
                    <a:cubicBezTo>
                      <a:pt x="191" y="242"/>
                      <a:pt x="179" y="241"/>
                      <a:pt x="174" y="233"/>
                    </a:cubicBezTo>
                    <a:lnTo>
                      <a:pt x="173" y="234"/>
                    </a:lnTo>
                    <a:cubicBezTo>
                      <a:pt x="173" y="250"/>
                      <a:pt x="195" y="257"/>
                      <a:pt x="208" y="254"/>
                    </a:cubicBezTo>
                    <a:cubicBezTo>
                      <a:pt x="214" y="254"/>
                      <a:pt x="219" y="250"/>
                      <a:pt x="224" y="249"/>
                    </a:cubicBezTo>
                    <a:cubicBezTo>
                      <a:pt x="226" y="253"/>
                      <a:pt x="226" y="265"/>
                      <a:pt x="234" y="264"/>
                    </a:cubicBezTo>
                    <a:cubicBezTo>
                      <a:pt x="233" y="259"/>
                      <a:pt x="235" y="255"/>
                      <a:pt x="238" y="252"/>
                    </a:cubicBezTo>
                    <a:cubicBezTo>
                      <a:pt x="246" y="244"/>
                      <a:pt x="259" y="244"/>
                      <a:pt x="270" y="247"/>
                    </a:cubicBezTo>
                    <a:cubicBezTo>
                      <a:pt x="277" y="249"/>
                      <a:pt x="283" y="246"/>
                      <a:pt x="289" y="250"/>
                    </a:cubicBezTo>
                    <a:lnTo>
                      <a:pt x="306" y="273"/>
                    </a:lnTo>
                    <a:cubicBezTo>
                      <a:pt x="312" y="287"/>
                      <a:pt x="312" y="302"/>
                      <a:pt x="305" y="315"/>
                    </a:cubicBezTo>
                    <a:cubicBezTo>
                      <a:pt x="302" y="319"/>
                      <a:pt x="300" y="324"/>
                      <a:pt x="295" y="325"/>
                    </a:cubicBezTo>
                    <a:cubicBezTo>
                      <a:pt x="288" y="325"/>
                      <a:pt x="283" y="325"/>
                      <a:pt x="280" y="320"/>
                    </a:cubicBezTo>
                    <a:cubicBezTo>
                      <a:pt x="279" y="321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34"/>
                      <a:pt x="284" y="344"/>
                      <a:pt x="295" y="344"/>
                    </a:cubicBezTo>
                    <a:cubicBezTo>
                      <a:pt x="296" y="353"/>
                      <a:pt x="277" y="354"/>
                      <a:pt x="271" y="351"/>
                    </a:cubicBezTo>
                    <a:lnTo>
                      <a:pt x="264" y="342"/>
                    </a:lnTo>
                    <a:lnTo>
                      <a:pt x="263" y="342"/>
                    </a:lnTo>
                    <a:cubicBezTo>
                      <a:pt x="260" y="348"/>
                      <a:pt x="260" y="354"/>
                      <a:pt x="260" y="360"/>
                    </a:cubicBezTo>
                    <a:cubicBezTo>
                      <a:pt x="260" y="360"/>
                      <a:pt x="260" y="360"/>
                      <a:pt x="260" y="361"/>
                    </a:cubicBezTo>
                    <a:cubicBezTo>
                      <a:pt x="259" y="362"/>
                      <a:pt x="255" y="366"/>
                      <a:pt x="248" y="362"/>
                    </a:cubicBezTo>
                    <a:cubicBezTo>
                      <a:pt x="236" y="356"/>
                      <a:pt x="238" y="335"/>
                      <a:pt x="238" y="335"/>
                    </a:cubicBezTo>
                    <a:cubicBezTo>
                      <a:pt x="239" y="323"/>
                      <a:pt x="231" y="314"/>
                      <a:pt x="223" y="304"/>
                    </a:cubicBezTo>
                    <a:lnTo>
                      <a:pt x="189" y="274"/>
                    </a:lnTo>
                    <a:cubicBezTo>
                      <a:pt x="181" y="269"/>
                      <a:pt x="177" y="262"/>
                      <a:pt x="173" y="257"/>
                    </a:cubicBezTo>
                    <a:lnTo>
                      <a:pt x="169" y="264"/>
                    </a:lnTo>
                    <a:cubicBezTo>
                      <a:pt x="161" y="262"/>
                      <a:pt x="138" y="229"/>
                      <a:pt x="135" y="223"/>
                    </a:cubicBezTo>
                    <a:cubicBezTo>
                      <a:pt x="133" y="223"/>
                      <a:pt x="133" y="225"/>
                      <a:pt x="131" y="225"/>
                    </a:cubicBezTo>
                    <a:cubicBezTo>
                      <a:pt x="105" y="199"/>
                      <a:pt x="82" y="158"/>
                      <a:pt x="62" y="128"/>
                    </a:cubicBezTo>
                    <a:cubicBezTo>
                      <a:pt x="47" y="127"/>
                      <a:pt x="48" y="156"/>
                      <a:pt x="49" y="165"/>
                    </a:cubicBezTo>
                    <a:cubicBezTo>
                      <a:pt x="51" y="176"/>
                      <a:pt x="59" y="203"/>
                      <a:pt x="69" y="216"/>
                    </a:cubicBezTo>
                    <a:lnTo>
                      <a:pt x="38" y="191"/>
                    </a:lnTo>
                    <a:cubicBezTo>
                      <a:pt x="34" y="188"/>
                      <a:pt x="29" y="185"/>
                      <a:pt x="23" y="186"/>
                    </a:cubicBezTo>
                    <a:cubicBezTo>
                      <a:pt x="20" y="188"/>
                      <a:pt x="22" y="196"/>
                      <a:pt x="22" y="198"/>
                    </a:cubicBezTo>
                    <a:cubicBezTo>
                      <a:pt x="24" y="217"/>
                      <a:pt x="32" y="233"/>
                      <a:pt x="42" y="249"/>
                    </a:cubicBezTo>
                    <a:lnTo>
                      <a:pt x="42" y="251"/>
                    </a:lnTo>
                    <a:cubicBezTo>
                      <a:pt x="31" y="248"/>
                      <a:pt x="20" y="245"/>
                      <a:pt x="10" y="245"/>
                    </a:cubicBezTo>
                    <a:cubicBezTo>
                      <a:pt x="9" y="245"/>
                      <a:pt x="9" y="247"/>
                      <a:pt x="9" y="248"/>
                    </a:cubicBezTo>
                    <a:cubicBezTo>
                      <a:pt x="10" y="271"/>
                      <a:pt x="30" y="283"/>
                      <a:pt x="46" y="296"/>
                    </a:cubicBezTo>
                    <a:cubicBezTo>
                      <a:pt x="34" y="295"/>
                      <a:pt x="10" y="290"/>
                      <a:pt x="1" y="296"/>
                    </a:cubicBezTo>
                    <a:cubicBezTo>
                      <a:pt x="1" y="298"/>
                      <a:pt x="0" y="299"/>
                      <a:pt x="1" y="301"/>
                    </a:cubicBezTo>
                    <a:cubicBezTo>
                      <a:pt x="11" y="318"/>
                      <a:pt x="20" y="326"/>
                      <a:pt x="41" y="333"/>
                    </a:cubicBezTo>
                    <a:cubicBezTo>
                      <a:pt x="36" y="332"/>
                      <a:pt x="13" y="335"/>
                      <a:pt x="7" y="341"/>
                    </a:cubicBezTo>
                    <a:cubicBezTo>
                      <a:pt x="6" y="343"/>
                      <a:pt x="7" y="345"/>
                      <a:pt x="8" y="346"/>
                    </a:cubicBezTo>
                    <a:cubicBezTo>
                      <a:pt x="10" y="353"/>
                      <a:pt x="36" y="368"/>
                      <a:pt x="42" y="370"/>
                    </a:cubicBezTo>
                    <a:cubicBezTo>
                      <a:pt x="33" y="375"/>
                      <a:pt x="19" y="378"/>
                      <a:pt x="13" y="385"/>
                    </a:cubicBezTo>
                    <a:cubicBezTo>
                      <a:pt x="13" y="397"/>
                      <a:pt x="36" y="405"/>
                      <a:pt x="50" y="405"/>
                    </a:cubicBezTo>
                    <a:cubicBezTo>
                      <a:pt x="44" y="408"/>
                      <a:pt x="31" y="421"/>
                      <a:pt x="32" y="431"/>
                    </a:cubicBezTo>
                    <a:cubicBezTo>
                      <a:pt x="41" y="436"/>
                      <a:pt x="58" y="442"/>
                      <a:pt x="64" y="440"/>
                    </a:cubicBezTo>
                    <a:cubicBezTo>
                      <a:pt x="61" y="445"/>
                      <a:pt x="52" y="456"/>
                      <a:pt x="57" y="466"/>
                    </a:cubicBezTo>
                    <a:cubicBezTo>
                      <a:pt x="63" y="473"/>
                      <a:pt x="75" y="473"/>
                      <a:pt x="88" y="470"/>
                    </a:cubicBezTo>
                    <a:lnTo>
                      <a:pt x="100" y="462"/>
                    </a:lnTo>
                    <a:cubicBezTo>
                      <a:pt x="95" y="472"/>
                      <a:pt x="85" y="481"/>
                      <a:pt x="91" y="501"/>
                    </a:cubicBezTo>
                    <a:cubicBezTo>
                      <a:pt x="101" y="503"/>
                      <a:pt x="109" y="504"/>
                      <a:pt x="124" y="486"/>
                    </a:cubicBezTo>
                    <a:cubicBezTo>
                      <a:pt x="126" y="485"/>
                      <a:pt x="127" y="484"/>
                      <a:pt x="128" y="483"/>
                    </a:cubicBezTo>
                    <a:cubicBezTo>
                      <a:pt x="120" y="493"/>
                      <a:pt x="112" y="505"/>
                      <a:pt x="123" y="525"/>
                    </a:cubicBezTo>
                    <a:cubicBezTo>
                      <a:pt x="132" y="526"/>
                      <a:pt x="144" y="522"/>
                      <a:pt x="151" y="515"/>
                    </a:cubicBezTo>
                    <a:cubicBezTo>
                      <a:pt x="157" y="508"/>
                      <a:pt x="162" y="499"/>
                      <a:pt x="167" y="490"/>
                    </a:cubicBezTo>
                    <a:cubicBezTo>
                      <a:pt x="161" y="507"/>
                      <a:pt x="159" y="530"/>
                      <a:pt x="170" y="539"/>
                    </a:cubicBezTo>
                    <a:cubicBezTo>
                      <a:pt x="178" y="538"/>
                      <a:pt x="187" y="533"/>
                      <a:pt x="192" y="526"/>
                    </a:cubicBezTo>
                    <a:cubicBezTo>
                      <a:pt x="201" y="515"/>
                      <a:pt x="203" y="499"/>
                      <a:pt x="206" y="485"/>
                    </a:cubicBezTo>
                    <a:cubicBezTo>
                      <a:pt x="204" y="500"/>
                      <a:pt x="199" y="520"/>
                      <a:pt x="215" y="529"/>
                    </a:cubicBezTo>
                    <a:cubicBezTo>
                      <a:pt x="217" y="530"/>
                      <a:pt x="219" y="531"/>
                      <a:pt x="220" y="531"/>
                    </a:cubicBezTo>
                    <a:cubicBezTo>
                      <a:pt x="218" y="532"/>
                      <a:pt x="216" y="533"/>
                      <a:pt x="213" y="536"/>
                    </a:cubicBezTo>
                    <a:lnTo>
                      <a:pt x="213" y="536"/>
                    </a:lnTo>
                    <a:cubicBezTo>
                      <a:pt x="211" y="539"/>
                      <a:pt x="210" y="543"/>
                      <a:pt x="211" y="545"/>
                    </a:cubicBezTo>
                    <a:cubicBezTo>
                      <a:pt x="212" y="546"/>
                      <a:pt x="212" y="547"/>
                      <a:pt x="213" y="547"/>
                    </a:cubicBezTo>
                    <a:cubicBezTo>
                      <a:pt x="211" y="548"/>
                      <a:pt x="210" y="550"/>
                      <a:pt x="210" y="552"/>
                    </a:cubicBezTo>
                    <a:cubicBezTo>
                      <a:pt x="209" y="556"/>
                      <a:pt x="209" y="558"/>
                      <a:pt x="211" y="560"/>
                    </a:cubicBezTo>
                    <a:cubicBezTo>
                      <a:pt x="210" y="561"/>
                      <a:pt x="209" y="561"/>
                      <a:pt x="209" y="562"/>
                    </a:cubicBezTo>
                    <a:cubicBezTo>
                      <a:pt x="206" y="566"/>
                      <a:pt x="207" y="572"/>
                      <a:pt x="211" y="575"/>
                    </a:cubicBezTo>
                    <a:cubicBezTo>
                      <a:pt x="213" y="577"/>
                      <a:pt x="219" y="581"/>
                      <a:pt x="223" y="582"/>
                    </a:cubicBezTo>
                    <a:cubicBezTo>
                      <a:pt x="223" y="582"/>
                      <a:pt x="223" y="582"/>
                      <a:pt x="223" y="583"/>
                    </a:cubicBezTo>
                    <a:cubicBezTo>
                      <a:pt x="223" y="583"/>
                      <a:pt x="223" y="583"/>
                      <a:pt x="224" y="583"/>
                    </a:cubicBezTo>
                    <a:lnTo>
                      <a:pt x="224" y="583"/>
                    </a:lnTo>
                    <a:cubicBezTo>
                      <a:pt x="224" y="583"/>
                      <a:pt x="225" y="584"/>
                      <a:pt x="225" y="584"/>
                    </a:cubicBezTo>
                    <a:lnTo>
                      <a:pt x="226" y="587"/>
                    </a:lnTo>
                    <a:lnTo>
                      <a:pt x="228" y="587"/>
                    </a:lnTo>
                    <a:cubicBezTo>
                      <a:pt x="228" y="587"/>
                      <a:pt x="228" y="587"/>
                      <a:pt x="228" y="588"/>
                    </a:cubicBezTo>
                    <a:cubicBezTo>
                      <a:pt x="228" y="588"/>
                      <a:pt x="229" y="588"/>
                      <a:pt x="229" y="588"/>
                    </a:cubicBezTo>
                    <a:cubicBezTo>
                      <a:pt x="229" y="588"/>
                      <a:pt x="229" y="588"/>
                      <a:pt x="229" y="588"/>
                    </a:cubicBezTo>
                    <a:lnTo>
                      <a:pt x="229" y="588"/>
                    </a:lnTo>
                    <a:cubicBezTo>
                      <a:pt x="230" y="589"/>
                      <a:pt x="230" y="589"/>
                      <a:pt x="230" y="589"/>
                    </a:cubicBezTo>
                    <a:lnTo>
                      <a:pt x="231" y="590"/>
                    </a:lnTo>
                    <a:lnTo>
                      <a:pt x="231" y="590"/>
                    </a:lnTo>
                    <a:cubicBezTo>
                      <a:pt x="231" y="590"/>
                      <a:pt x="231" y="591"/>
                      <a:pt x="231" y="591"/>
                    </a:cubicBezTo>
                    <a:lnTo>
                      <a:pt x="231" y="592"/>
                    </a:lnTo>
                    <a:lnTo>
                      <a:pt x="232" y="592"/>
                    </a:lnTo>
                    <a:cubicBezTo>
                      <a:pt x="234" y="595"/>
                      <a:pt x="236" y="597"/>
                      <a:pt x="238" y="598"/>
                    </a:cubicBezTo>
                    <a:lnTo>
                      <a:pt x="238" y="598"/>
                    </a:lnTo>
                    <a:cubicBezTo>
                      <a:pt x="239" y="598"/>
                      <a:pt x="240" y="599"/>
                      <a:pt x="240" y="599"/>
                    </a:cubicBezTo>
                    <a:cubicBezTo>
                      <a:pt x="241" y="599"/>
                      <a:pt x="241" y="599"/>
                      <a:pt x="241" y="599"/>
                    </a:cubicBezTo>
                    <a:cubicBezTo>
                      <a:pt x="244" y="599"/>
                      <a:pt x="246" y="599"/>
                      <a:pt x="248" y="597"/>
                    </a:cubicBezTo>
                    <a:cubicBezTo>
                      <a:pt x="250" y="598"/>
                      <a:pt x="252" y="598"/>
                      <a:pt x="253" y="598"/>
                    </a:cubicBezTo>
                    <a:cubicBezTo>
                      <a:pt x="258" y="598"/>
                      <a:pt x="262" y="597"/>
                      <a:pt x="265" y="593"/>
                    </a:cubicBezTo>
                    <a:lnTo>
                      <a:pt x="266" y="592"/>
                    </a:lnTo>
                    <a:cubicBezTo>
                      <a:pt x="273" y="604"/>
                      <a:pt x="281" y="615"/>
                      <a:pt x="290" y="626"/>
                    </a:cubicBezTo>
                    <a:cubicBezTo>
                      <a:pt x="289" y="628"/>
                      <a:pt x="287" y="629"/>
                      <a:pt x="285" y="630"/>
                    </a:cubicBezTo>
                    <a:lnTo>
                      <a:pt x="284" y="630"/>
                    </a:lnTo>
                    <a:lnTo>
                      <a:pt x="284" y="631"/>
                    </a:lnTo>
                    <a:cubicBezTo>
                      <a:pt x="281" y="634"/>
                      <a:pt x="275" y="635"/>
                      <a:pt x="268" y="635"/>
                    </a:cubicBezTo>
                    <a:cubicBezTo>
                      <a:pt x="260" y="635"/>
                      <a:pt x="252" y="633"/>
                      <a:pt x="246" y="632"/>
                    </a:cubicBezTo>
                    <a:lnTo>
                      <a:pt x="233" y="629"/>
                    </a:lnTo>
                    <a:lnTo>
                      <a:pt x="239" y="641"/>
                    </a:lnTo>
                    <a:cubicBezTo>
                      <a:pt x="242" y="646"/>
                      <a:pt x="250" y="656"/>
                      <a:pt x="261" y="661"/>
                    </a:cubicBezTo>
                    <a:cubicBezTo>
                      <a:pt x="259" y="663"/>
                      <a:pt x="257" y="665"/>
                      <a:pt x="255" y="666"/>
                    </a:cubicBezTo>
                    <a:cubicBezTo>
                      <a:pt x="244" y="676"/>
                      <a:pt x="235" y="684"/>
                      <a:pt x="228" y="684"/>
                    </a:cubicBezTo>
                    <a:cubicBezTo>
                      <a:pt x="227" y="684"/>
                      <a:pt x="226" y="684"/>
                      <a:pt x="225" y="684"/>
                    </a:cubicBezTo>
                    <a:cubicBezTo>
                      <a:pt x="220" y="682"/>
                      <a:pt x="217" y="677"/>
                      <a:pt x="217" y="669"/>
                    </a:cubicBezTo>
                    <a:lnTo>
                      <a:pt x="218" y="658"/>
                    </a:lnTo>
                    <a:lnTo>
                      <a:pt x="208" y="663"/>
                    </a:lnTo>
                    <a:cubicBezTo>
                      <a:pt x="196" y="671"/>
                      <a:pt x="189" y="692"/>
                      <a:pt x="194" y="704"/>
                    </a:cubicBezTo>
                    <a:cubicBezTo>
                      <a:pt x="197" y="712"/>
                      <a:pt x="201" y="716"/>
                      <a:pt x="205" y="719"/>
                    </a:cubicBezTo>
                    <a:cubicBezTo>
                      <a:pt x="193" y="726"/>
                      <a:pt x="188" y="735"/>
                      <a:pt x="188" y="751"/>
                    </a:cubicBezTo>
                    <a:cubicBezTo>
                      <a:pt x="188" y="766"/>
                      <a:pt x="196" y="780"/>
                      <a:pt x="210" y="788"/>
                    </a:cubicBezTo>
                    <a:lnTo>
                      <a:pt x="217" y="793"/>
                    </a:lnTo>
                    <a:lnTo>
                      <a:pt x="219" y="784"/>
                    </a:lnTo>
                    <a:close/>
                    <a:moveTo>
                      <a:pt x="533" y="582"/>
                    </a:moveTo>
                    <a:lnTo>
                      <a:pt x="533" y="582"/>
                    </a:lnTo>
                    <a:lnTo>
                      <a:pt x="534" y="582"/>
                    </a:lnTo>
                    <a:lnTo>
                      <a:pt x="534" y="583"/>
                    </a:lnTo>
                    <a:cubicBezTo>
                      <a:pt x="534" y="583"/>
                      <a:pt x="533" y="583"/>
                      <a:pt x="533" y="583"/>
                    </a:cubicBezTo>
                    <a:cubicBezTo>
                      <a:pt x="533" y="582"/>
                      <a:pt x="533" y="582"/>
                      <a:pt x="533" y="582"/>
                    </a:cubicBezTo>
                    <a:close/>
                    <a:moveTo>
                      <a:pt x="503" y="579"/>
                    </a:moveTo>
                    <a:lnTo>
                      <a:pt x="503" y="579"/>
                    </a:lnTo>
                    <a:cubicBezTo>
                      <a:pt x="503" y="580"/>
                      <a:pt x="502" y="582"/>
                      <a:pt x="502" y="583"/>
                    </a:cubicBezTo>
                    <a:lnTo>
                      <a:pt x="502" y="584"/>
                    </a:lnTo>
                    <a:cubicBezTo>
                      <a:pt x="501" y="585"/>
                      <a:pt x="501" y="585"/>
                      <a:pt x="500" y="586"/>
                    </a:cubicBezTo>
                    <a:lnTo>
                      <a:pt x="500" y="586"/>
                    </a:lnTo>
                    <a:cubicBezTo>
                      <a:pt x="500" y="586"/>
                      <a:pt x="499" y="586"/>
                      <a:pt x="499" y="586"/>
                    </a:cubicBezTo>
                    <a:lnTo>
                      <a:pt x="499" y="586"/>
                    </a:lnTo>
                    <a:cubicBezTo>
                      <a:pt x="500" y="583"/>
                      <a:pt x="502" y="581"/>
                      <a:pt x="503" y="579"/>
                    </a:cubicBezTo>
                    <a:close/>
                    <a:moveTo>
                      <a:pt x="367" y="146"/>
                    </a:moveTo>
                    <a:lnTo>
                      <a:pt x="367" y="146"/>
                    </a:lnTo>
                    <a:cubicBezTo>
                      <a:pt x="377" y="144"/>
                      <a:pt x="384" y="144"/>
                      <a:pt x="396" y="147"/>
                    </a:cubicBezTo>
                    <a:cubicBezTo>
                      <a:pt x="404" y="153"/>
                      <a:pt x="420" y="164"/>
                      <a:pt x="430" y="170"/>
                    </a:cubicBezTo>
                    <a:lnTo>
                      <a:pt x="411" y="167"/>
                    </a:lnTo>
                    <a:cubicBezTo>
                      <a:pt x="409" y="169"/>
                      <a:pt x="412" y="172"/>
                      <a:pt x="414" y="174"/>
                    </a:cubicBezTo>
                    <a:cubicBezTo>
                      <a:pt x="420" y="181"/>
                      <a:pt x="427" y="186"/>
                      <a:pt x="437" y="189"/>
                    </a:cubicBezTo>
                    <a:cubicBezTo>
                      <a:pt x="432" y="191"/>
                      <a:pt x="424" y="188"/>
                      <a:pt x="420" y="187"/>
                    </a:cubicBezTo>
                    <a:cubicBezTo>
                      <a:pt x="419" y="188"/>
                      <a:pt x="420" y="188"/>
                      <a:pt x="419" y="190"/>
                    </a:cubicBezTo>
                    <a:cubicBezTo>
                      <a:pt x="422" y="196"/>
                      <a:pt x="428" y="201"/>
                      <a:pt x="435" y="204"/>
                    </a:cubicBezTo>
                    <a:cubicBezTo>
                      <a:pt x="424" y="213"/>
                      <a:pt x="404" y="211"/>
                      <a:pt x="392" y="214"/>
                    </a:cubicBezTo>
                    <a:cubicBezTo>
                      <a:pt x="395" y="224"/>
                      <a:pt x="402" y="225"/>
                      <a:pt x="408" y="226"/>
                    </a:cubicBezTo>
                    <a:cubicBezTo>
                      <a:pt x="399" y="238"/>
                      <a:pt x="393" y="255"/>
                      <a:pt x="387" y="272"/>
                    </a:cubicBezTo>
                    <a:lnTo>
                      <a:pt x="381" y="295"/>
                    </a:lnTo>
                    <a:cubicBezTo>
                      <a:pt x="376" y="271"/>
                      <a:pt x="371" y="245"/>
                      <a:pt x="357" y="225"/>
                    </a:cubicBezTo>
                    <a:cubicBezTo>
                      <a:pt x="360" y="225"/>
                      <a:pt x="372" y="219"/>
                      <a:pt x="369" y="215"/>
                    </a:cubicBezTo>
                    <a:cubicBezTo>
                      <a:pt x="349" y="213"/>
                      <a:pt x="344" y="214"/>
                      <a:pt x="328" y="202"/>
                    </a:cubicBezTo>
                    <a:lnTo>
                      <a:pt x="329" y="201"/>
                    </a:lnTo>
                    <a:cubicBezTo>
                      <a:pt x="331" y="200"/>
                      <a:pt x="344" y="190"/>
                      <a:pt x="340" y="186"/>
                    </a:cubicBezTo>
                    <a:lnTo>
                      <a:pt x="327" y="188"/>
                    </a:lnTo>
                    <a:cubicBezTo>
                      <a:pt x="335" y="184"/>
                      <a:pt x="346" y="180"/>
                      <a:pt x="349" y="170"/>
                    </a:cubicBezTo>
                    <a:cubicBezTo>
                      <a:pt x="348" y="169"/>
                      <a:pt x="348" y="169"/>
                      <a:pt x="347" y="168"/>
                    </a:cubicBezTo>
                    <a:lnTo>
                      <a:pt x="334" y="172"/>
                    </a:lnTo>
                    <a:lnTo>
                      <a:pt x="316" y="177"/>
                    </a:lnTo>
                    <a:cubicBezTo>
                      <a:pt x="334" y="169"/>
                      <a:pt x="350" y="155"/>
                      <a:pt x="367" y="146"/>
                    </a:cubicBezTo>
                    <a:close/>
                    <a:moveTo>
                      <a:pt x="228" y="583"/>
                    </a:moveTo>
                    <a:lnTo>
                      <a:pt x="228" y="583"/>
                    </a:lnTo>
                    <a:lnTo>
                      <a:pt x="228" y="582"/>
                    </a:lnTo>
                    <a:lnTo>
                      <a:pt x="228" y="582"/>
                    </a:lnTo>
                    <a:cubicBezTo>
                      <a:pt x="228" y="582"/>
                      <a:pt x="228" y="582"/>
                      <a:pt x="228" y="583"/>
                    </a:cubicBezTo>
                    <a:cubicBezTo>
                      <a:pt x="228" y="583"/>
                      <a:pt x="228" y="583"/>
                      <a:pt x="228" y="583"/>
                    </a:cubicBezTo>
                    <a:close/>
                    <a:moveTo>
                      <a:pt x="262" y="586"/>
                    </a:moveTo>
                    <a:lnTo>
                      <a:pt x="262" y="586"/>
                    </a:lnTo>
                    <a:cubicBezTo>
                      <a:pt x="262" y="586"/>
                      <a:pt x="262" y="586"/>
                      <a:pt x="262" y="586"/>
                    </a:cubicBezTo>
                    <a:lnTo>
                      <a:pt x="262" y="586"/>
                    </a:lnTo>
                    <a:cubicBezTo>
                      <a:pt x="261" y="585"/>
                      <a:pt x="260" y="585"/>
                      <a:pt x="260" y="584"/>
                    </a:cubicBezTo>
                    <a:lnTo>
                      <a:pt x="259" y="583"/>
                    </a:lnTo>
                    <a:cubicBezTo>
                      <a:pt x="259" y="582"/>
                      <a:pt x="259" y="580"/>
                      <a:pt x="259" y="579"/>
                    </a:cubicBezTo>
                    <a:cubicBezTo>
                      <a:pt x="260" y="581"/>
                      <a:pt x="261" y="583"/>
                      <a:pt x="262" y="5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402" name="Группа 401"/>
          <p:cNvGrpSpPr>
            <a:grpSpLocks noChangeAspect="1"/>
          </p:cNvGrpSpPr>
          <p:nvPr/>
        </p:nvGrpSpPr>
        <p:grpSpPr>
          <a:xfrm>
            <a:off x="5630522" y="2568144"/>
            <a:ext cx="468000" cy="468000"/>
            <a:chOff x="5544662" y="3379067"/>
            <a:chExt cx="743353" cy="743353"/>
          </a:xfrm>
        </p:grpSpPr>
        <p:sp>
          <p:nvSpPr>
            <p:cNvPr id="312" name="Овал 311"/>
            <p:cNvSpPr/>
            <p:nvPr/>
          </p:nvSpPr>
          <p:spPr>
            <a:xfrm>
              <a:off x="5544662" y="3379067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31" name="Группа 1541"/>
            <p:cNvGrpSpPr>
              <a:grpSpLocks noChangeAspect="1"/>
            </p:cNvGrpSpPr>
            <p:nvPr/>
          </p:nvGrpSpPr>
          <p:grpSpPr>
            <a:xfrm>
              <a:off x="5699637" y="3499834"/>
              <a:ext cx="393912" cy="496800"/>
              <a:chOff x="5803969" y="5491253"/>
              <a:chExt cx="425381" cy="536485"/>
            </a:xfrm>
            <a:solidFill>
              <a:schemeClr val="bg1"/>
            </a:solidFill>
          </p:grpSpPr>
          <p:sp>
            <p:nvSpPr>
              <p:cNvPr id="332" name="Freeform 5"/>
              <p:cNvSpPr>
                <a:spLocks noEditPoints="1"/>
              </p:cNvSpPr>
              <p:nvPr/>
            </p:nvSpPr>
            <p:spPr bwMode="auto">
              <a:xfrm>
                <a:off x="5803969" y="5491253"/>
                <a:ext cx="258766" cy="258767"/>
              </a:xfrm>
              <a:custGeom>
                <a:avLst/>
                <a:gdLst>
                  <a:gd name="T0" fmla="*/ 717 w 717"/>
                  <a:gd name="T1" fmla="*/ 359 h 717"/>
                  <a:gd name="T2" fmla="*/ 358 w 717"/>
                  <a:gd name="T3" fmla="*/ 0 h 717"/>
                  <a:gd name="T4" fmla="*/ 0 w 717"/>
                  <a:gd name="T5" fmla="*/ 359 h 717"/>
                  <a:gd name="T6" fmla="*/ 358 w 717"/>
                  <a:gd name="T7" fmla="*/ 717 h 717"/>
                  <a:gd name="T8" fmla="*/ 717 w 717"/>
                  <a:gd name="T9" fmla="*/ 359 h 717"/>
                  <a:gd name="T10" fmla="*/ 156 w 717"/>
                  <a:gd name="T11" fmla="*/ 585 h 717"/>
                  <a:gd name="T12" fmla="*/ 156 w 717"/>
                  <a:gd name="T13" fmla="*/ 585 h 717"/>
                  <a:gd name="T14" fmla="*/ 132 w 717"/>
                  <a:gd name="T15" fmla="*/ 561 h 717"/>
                  <a:gd name="T16" fmla="*/ 121 w 717"/>
                  <a:gd name="T17" fmla="*/ 536 h 717"/>
                  <a:gd name="T18" fmla="*/ 132 w 717"/>
                  <a:gd name="T19" fmla="*/ 511 h 717"/>
                  <a:gd name="T20" fmla="*/ 284 w 717"/>
                  <a:gd name="T21" fmla="*/ 359 h 717"/>
                  <a:gd name="T22" fmla="*/ 132 w 717"/>
                  <a:gd name="T23" fmla="*/ 206 h 717"/>
                  <a:gd name="T24" fmla="*/ 121 w 717"/>
                  <a:gd name="T25" fmla="*/ 181 h 717"/>
                  <a:gd name="T26" fmla="*/ 132 w 717"/>
                  <a:gd name="T27" fmla="*/ 156 h 717"/>
                  <a:gd name="T28" fmla="*/ 156 w 717"/>
                  <a:gd name="T29" fmla="*/ 132 h 717"/>
                  <a:gd name="T30" fmla="*/ 206 w 717"/>
                  <a:gd name="T31" fmla="*/ 132 h 717"/>
                  <a:gd name="T32" fmla="*/ 358 w 717"/>
                  <a:gd name="T33" fmla="*/ 285 h 717"/>
                  <a:gd name="T34" fmla="*/ 511 w 717"/>
                  <a:gd name="T35" fmla="*/ 132 h 717"/>
                  <a:gd name="T36" fmla="*/ 536 w 717"/>
                  <a:gd name="T37" fmla="*/ 122 h 717"/>
                  <a:gd name="T38" fmla="*/ 561 w 717"/>
                  <a:gd name="T39" fmla="*/ 132 h 717"/>
                  <a:gd name="T40" fmla="*/ 585 w 717"/>
                  <a:gd name="T41" fmla="*/ 156 h 717"/>
                  <a:gd name="T42" fmla="*/ 585 w 717"/>
                  <a:gd name="T43" fmla="*/ 206 h 717"/>
                  <a:gd name="T44" fmla="*/ 432 w 717"/>
                  <a:gd name="T45" fmla="*/ 359 h 717"/>
                  <a:gd name="T46" fmla="*/ 585 w 717"/>
                  <a:gd name="T47" fmla="*/ 511 h 717"/>
                  <a:gd name="T48" fmla="*/ 595 w 717"/>
                  <a:gd name="T49" fmla="*/ 536 h 717"/>
                  <a:gd name="T50" fmla="*/ 585 w 717"/>
                  <a:gd name="T51" fmla="*/ 561 h 717"/>
                  <a:gd name="T52" fmla="*/ 561 w 717"/>
                  <a:gd name="T53" fmla="*/ 585 h 717"/>
                  <a:gd name="T54" fmla="*/ 511 w 717"/>
                  <a:gd name="T55" fmla="*/ 585 h 717"/>
                  <a:gd name="T56" fmla="*/ 358 w 717"/>
                  <a:gd name="T57" fmla="*/ 433 h 717"/>
                  <a:gd name="T58" fmla="*/ 206 w 717"/>
                  <a:gd name="T59" fmla="*/ 585 h 717"/>
                  <a:gd name="T60" fmla="*/ 181 w 717"/>
                  <a:gd name="T61" fmla="*/ 596 h 717"/>
                  <a:gd name="T62" fmla="*/ 156 w 717"/>
                  <a:gd name="T63" fmla="*/ 585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7" h="717">
                    <a:moveTo>
                      <a:pt x="717" y="359"/>
                    </a:moveTo>
                    <a:cubicBezTo>
                      <a:pt x="717" y="161"/>
                      <a:pt x="556" y="0"/>
                      <a:pt x="358" y="0"/>
                    </a:cubicBezTo>
                    <a:cubicBezTo>
                      <a:pt x="160" y="0"/>
                      <a:pt x="0" y="161"/>
                      <a:pt x="0" y="359"/>
                    </a:cubicBezTo>
                    <a:cubicBezTo>
                      <a:pt x="0" y="556"/>
                      <a:pt x="160" y="717"/>
                      <a:pt x="358" y="717"/>
                    </a:cubicBezTo>
                    <a:cubicBezTo>
                      <a:pt x="556" y="717"/>
                      <a:pt x="717" y="556"/>
                      <a:pt x="717" y="359"/>
                    </a:cubicBezTo>
                    <a:close/>
                    <a:moveTo>
                      <a:pt x="156" y="585"/>
                    </a:moveTo>
                    <a:lnTo>
                      <a:pt x="156" y="585"/>
                    </a:lnTo>
                    <a:lnTo>
                      <a:pt x="132" y="561"/>
                    </a:lnTo>
                    <a:cubicBezTo>
                      <a:pt x="125" y="554"/>
                      <a:pt x="121" y="545"/>
                      <a:pt x="121" y="536"/>
                    </a:cubicBezTo>
                    <a:cubicBezTo>
                      <a:pt x="121" y="527"/>
                      <a:pt x="125" y="518"/>
                      <a:pt x="132" y="511"/>
                    </a:cubicBezTo>
                    <a:lnTo>
                      <a:pt x="284" y="359"/>
                    </a:lnTo>
                    <a:lnTo>
                      <a:pt x="132" y="206"/>
                    </a:lnTo>
                    <a:cubicBezTo>
                      <a:pt x="125" y="199"/>
                      <a:pt x="121" y="190"/>
                      <a:pt x="121" y="181"/>
                    </a:cubicBezTo>
                    <a:cubicBezTo>
                      <a:pt x="121" y="172"/>
                      <a:pt x="125" y="163"/>
                      <a:pt x="132" y="156"/>
                    </a:cubicBezTo>
                    <a:lnTo>
                      <a:pt x="156" y="132"/>
                    </a:lnTo>
                    <a:cubicBezTo>
                      <a:pt x="170" y="118"/>
                      <a:pt x="192" y="118"/>
                      <a:pt x="206" y="132"/>
                    </a:cubicBezTo>
                    <a:lnTo>
                      <a:pt x="358" y="285"/>
                    </a:lnTo>
                    <a:lnTo>
                      <a:pt x="511" y="132"/>
                    </a:lnTo>
                    <a:cubicBezTo>
                      <a:pt x="518" y="125"/>
                      <a:pt x="526" y="122"/>
                      <a:pt x="536" y="122"/>
                    </a:cubicBezTo>
                    <a:cubicBezTo>
                      <a:pt x="545" y="122"/>
                      <a:pt x="554" y="125"/>
                      <a:pt x="561" y="132"/>
                    </a:cubicBezTo>
                    <a:lnTo>
                      <a:pt x="585" y="156"/>
                    </a:lnTo>
                    <a:cubicBezTo>
                      <a:pt x="599" y="170"/>
                      <a:pt x="599" y="192"/>
                      <a:pt x="585" y="206"/>
                    </a:cubicBezTo>
                    <a:lnTo>
                      <a:pt x="432" y="359"/>
                    </a:lnTo>
                    <a:lnTo>
                      <a:pt x="585" y="511"/>
                    </a:lnTo>
                    <a:cubicBezTo>
                      <a:pt x="592" y="518"/>
                      <a:pt x="595" y="527"/>
                      <a:pt x="595" y="536"/>
                    </a:cubicBezTo>
                    <a:cubicBezTo>
                      <a:pt x="595" y="545"/>
                      <a:pt x="592" y="554"/>
                      <a:pt x="585" y="561"/>
                    </a:cubicBezTo>
                    <a:lnTo>
                      <a:pt x="561" y="585"/>
                    </a:lnTo>
                    <a:cubicBezTo>
                      <a:pt x="547" y="599"/>
                      <a:pt x="525" y="599"/>
                      <a:pt x="511" y="585"/>
                    </a:cubicBezTo>
                    <a:lnTo>
                      <a:pt x="358" y="433"/>
                    </a:lnTo>
                    <a:lnTo>
                      <a:pt x="206" y="585"/>
                    </a:lnTo>
                    <a:cubicBezTo>
                      <a:pt x="199" y="592"/>
                      <a:pt x="190" y="596"/>
                      <a:pt x="181" y="596"/>
                    </a:cubicBezTo>
                    <a:cubicBezTo>
                      <a:pt x="172" y="596"/>
                      <a:pt x="163" y="592"/>
                      <a:pt x="156" y="5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Oval 1289"/>
              <p:cNvSpPr>
                <a:spLocks noChangeArrowheads="1"/>
              </p:cNvSpPr>
              <p:nvPr/>
            </p:nvSpPr>
            <p:spPr bwMode="auto">
              <a:xfrm>
                <a:off x="6121400" y="5800725"/>
                <a:ext cx="20638" cy="206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1290"/>
              <p:cNvSpPr>
                <a:spLocks noEditPoints="1"/>
              </p:cNvSpPr>
              <p:nvPr/>
            </p:nvSpPr>
            <p:spPr bwMode="auto">
              <a:xfrm>
                <a:off x="5845175" y="5524500"/>
                <a:ext cx="384175" cy="503238"/>
              </a:xfrm>
              <a:custGeom>
                <a:avLst/>
                <a:gdLst>
                  <a:gd name="T0" fmla="*/ 636 w 1068"/>
                  <a:gd name="T1" fmla="*/ 268 h 1396"/>
                  <a:gd name="T2" fmla="*/ 0 w 1068"/>
                  <a:gd name="T3" fmla="*/ 1099 h 1396"/>
                  <a:gd name="T4" fmla="*/ 95 w 1068"/>
                  <a:gd name="T5" fmla="*/ 1396 h 1396"/>
                  <a:gd name="T6" fmla="*/ 1068 w 1068"/>
                  <a:gd name="T7" fmla="*/ 1276 h 1396"/>
                  <a:gd name="T8" fmla="*/ 1068 w 1068"/>
                  <a:gd name="T9" fmla="*/ 1245 h 1396"/>
                  <a:gd name="T10" fmla="*/ 1068 w 1068"/>
                  <a:gd name="T11" fmla="*/ 441 h 1396"/>
                  <a:gd name="T12" fmla="*/ 972 w 1068"/>
                  <a:gd name="T13" fmla="*/ 0 h 1396"/>
                  <a:gd name="T14" fmla="*/ 838 w 1068"/>
                  <a:gd name="T15" fmla="*/ 829 h 1396"/>
                  <a:gd name="T16" fmla="*/ 820 w 1068"/>
                  <a:gd name="T17" fmla="*/ 834 h 1396"/>
                  <a:gd name="T18" fmla="*/ 816 w 1068"/>
                  <a:gd name="T19" fmla="*/ 846 h 1396"/>
                  <a:gd name="T20" fmla="*/ 795 w 1068"/>
                  <a:gd name="T21" fmla="*/ 840 h 1396"/>
                  <a:gd name="T22" fmla="*/ 775 w 1068"/>
                  <a:gd name="T23" fmla="*/ 846 h 1396"/>
                  <a:gd name="T24" fmla="*/ 770 w 1068"/>
                  <a:gd name="T25" fmla="*/ 834 h 1396"/>
                  <a:gd name="T26" fmla="*/ 752 w 1068"/>
                  <a:gd name="T27" fmla="*/ 829 h 1396"/>
                  <a:gd name="T28" fmla="*/ 752 w 1068"/>
                  <a:gd name="T29" fmla="*/ 815 h 1396"/>
                  <a:gd name="T30" fmla="*/ 747 w 1068"/>
                  <a:gd name="T31" fmla="*/ 799 h 1396"/>
                  <a:gd name="T32" fmla="*/ 741 w 1068"/>
                  <a:gd name="T33" fmla="*/ 788 h 1396"/>
                  <a:gd name="T34" fmla="*/ 752 w 1068"/>
                  <a:gd name="T35" fmla="*/ 775 h 1396"/>
                  <a:gd name="T36" fmla="*/ 752 w 1068"/>
                  <a:gd name="T37" fmla="*/ 762 h 1396"/>
                  <a:gd name="T38" fmla="*/ 770 w 1068"/>
                  <a:gd name="T39" fmla="*/ 757 h 1396"/>
                  <a:gd name="T40" fmla="*/ 775 w 1068"/>
                  <a:gd name="T41" fmla="*/ 745 h 1396"/>
                  <a:gd name="T42" fmla="*/ 793 w 1068"/>
                  <a:gd name="T43" fmla="*/ 749 h 1396"/>
                  <a:gd name="T44" fmla="*/ 803 w 1068"/>
                  <a:gd name="T45" fmla="*/ 741 h 1396"/>
                  <a:gd name="T46" fmla="*/ 817 w 1068"/>
                  <a:gd name="T47" fmla="*/ 755 h 1396"/>
                  <a:gd name="T48" fmla="*/ 829 w 1068"/>
                  <a:gd name="T49" fmla="*/ 752 h 1396"/>
                  <a:gd name="T50" fmla="*/ 834 w 1068"/>
                  <a:gd name="T51" fmla="*/ 772 h 1396"/>
                  <a:gd name="T52" fmla="*/ 849 w 1068"/>
                  <a:gd name="T53" fmla="*/ 787 h 1396"/>
                  <a:gd name="T54" fmla="*/ 843 w 1068"/>
                  <a:gd name="T55" fmla="*/ 799 h 1396"/>
                  <a:gd name="T56" fmla="*/ 839 w 1068"/>
                  <a:gd name="T57" fmla="*/ 815 h 1396"/>
                  <a:gd name="T58" fmla="*/ 835 w 1068"/>
                  <a:gd name="T59" fmla="*/ 823 h 1396"/>
                  <a:gd name="T60" fmla="*/ 856 w 1068"/>
                  <a:gd name="T61" fmla="*/ 831 h 1396"/>
                  <a:gd name="T62" fmla="*/ 861 w 1068"/>
                  <a:gd name="T63" fmla="*/ 821 h 1396"/>
                  <a:gd name="T64" fmla="*/ 867 w 1068"/>
                  <a:gd name="T65" fmla="*/ 801 h 1396"/>
                  <a:gd name="T66" fmla="*/ 867 w 1068"/>
                  <a:gd name="T67" fmla="*/ 789 h 1396"/>
                  <a:gd name="T68" fmla="*/ 861 w 1068"/>
                  <a:gd name="T69" fmla="*/ 769 h 1396"/>
                  <a:gd name="T70" fmla="*/ 855 w 1068"/>
                  <a:gd name="T71" fmla="*/ 759 h 1396"/>
                  <a:gd name="T72" fmla="*/ 911 w 1068"/>
                  <a:gd name="T73" fmla="*/ 751 h 1396"/>
                  <a:gd name="T74" fmla="*/ 854 w 1068"/>
                  <a:gd name="T75" fmla="*/ 834 h 1396"/>
                  <a:gd name="T76" fmla="*/ 827 w 1068"/>
                  <a:gd name="T77" fmla="*/ 638 h 1396"/>
                  <a:gd name="T78" fmla="*/ 827 w 1068"/>
                  <a:gd name="T79" fmla="*/ 738 h 1396"/>
                  <a:gd name="T80" fmla="*/ 907 w 1068"/>
                  <a:gd name="T81" fmla="*/ 375 h 1396"/>
                  <a:gd name="T82" fmla="*/ 710 w 1068"/>
                  <a:gd name="T83" fmla="*/ 375 h 1396"/>
                  <a:gd name="T84" fmla="*/ 764 w 1068"/>
                  <a:gd name="T85" fmla="*/ 637 h 1396"/>
                  <a:gd name="T86" fmla="*/ 680 w 1068"/>
                  <a:gd name="T87" fmla="*/ 637 h 1396"/>
                  <a:gd name="T88" fmla="*/ 742 w 1068"/>
                  <a:gd name="T89" fmla="*/ 751 h 1396"/>
                  <a:gd name="T90" fmla="*/ 741 w 1068"/>
                  <a:gd name="T91" fmla="*/ 768 h 1396"/>
                  <a:gd name="T92" fmla="*/ 729 w 1068"/>
                  <a:gd name="T93" fmla="*/ 772 h 1396"/>
                  <a:gd name="T94" fmla="*/ 733 w 1068"/>
                  <a:gd name="T95" fmla="*/ 795 h 1396"/>
                  <a:gd name="T96" fmla="*/ 725 w 1068"/>
                  <a:gd name="T97" fmla="*/ 804 h 1396"/>
                  <a:gd name="T98" fmla="*/ 740 w 1068"/>
                  <a:gd name="T99" fmla="*/ 821 h 1396"/>
                  <a:gd name="T100" fmla="*/ 737 w 1068"/>
                  <a:gd name="T101" fmla="*/ 834 h 1396"/>
                  <a:gd name="T102" fmla="*/ 680 w 1068"/>
                  <a:gd name="T103" fmla="*/ 751 h 1396"/>
                  <a:gd name="T104" fmla="*/ 580 w 1068"/>
                  <a:gd name="T105" fmla="*/ 760 h 1396"/>
                  <a:gd name="T106" fmla="*/ 201 w 1068"/>
                  <a:gd name="T107" fmla="*/ 760 h 1396"/>
                  <a:gd name="T108" fmla="*/ 153 w 1068"/>
                  <a:gd name="T109" fmla="*/ 1286 h 1396"/>
                  <a:gd name="T110" fmla="*/ 168 w 1068"/>
                  <a:gd name="T111" fmla="*/ 956 h 1396"/>
                  <a:gd name="T112" fmla="*/ 680 w 1068"/>
                  <a:gd name="T113" fmla="*/ 1223 h 1396"/>
                  <a:gd name="T114" fmla="*/ 764 w 1068"/>
                  <a:gd name="T115" fmla="*/ 1223 h 1396"/>
                  <a:gd name="T116" fmla="*/ 911 w 1068"/>
                  <a:gd name="T117" fmla="*/ 852 h 1396"/>
                  <a:gd name="T118" fmla="*/ 940 w 1068"/>
                  <a:gd name="T119" fmla="*/ 1286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8" h="1396">
                    <a:moveTo>
                      <a:pt x="972" y="0"/>
                    </a:moveTo>
                    <a:lnTo>
                      <a:pt x="530" y="0"/>
                    </a:lnTo>
                    <a:cubicBezTo>
                      <a:pt x="596" y="70"/>
                      <a:pt x="636" y="164"/>
                      <a:pt x="636" y="268"/>
                    </a:cubicBezTo>
                    <a:cubicBezTo>
                      <a:pt x="636" y="484"/>
                      <a:pt x="461" y="659"/>
                      <a:pt x="245" y="659"/>
                    </a:cubicBezTo>
                    <a:cubicBezTo>
                      <a:pt x="152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2" y="1396"/>
                      <a:pt x="95" y="1396"/>
                    </a:cubicBezTo>
                    <a:lnTo>
                      <a:pt x="972" y="1396"/>
                    </a:lnTo>
                    <a:cubicBezTo>
                      <a:pt x="1023" y="1396"/>
                      <a:pt x="1064" y="1356"/>
                      <a:pt x="1067" y="1306"/>
                    </a:cubicBezTo>
                    <a:lnTo>
                      <a:pt x="1068" y="1276"/>
                    </a:lnTo>
                    <a:lnTo>
                      <a:pt x="1068" y="1276"/>
                    </a:lnTo>
                    <a:lnTo>
                      <a:pt x="1068" y="1273"/>
                    </a:lnTo>
                    <a:lnTo>
                      <a:pt x="1068" y="1245"/>
                    </a:lnTo>
                    <a:lnTo>
                      <a:pt x="1068" y="493"/>
                    </a:lnTo>
                    <a:lnTo>
                      <a:pt x="1068" y="463"/>
                    </a:lnTo>
                    <a:lnTo>
                      <a:pt x="1068" y="441"/>
                    </a:lnTo>
                    <a:lnTo>
                      <a:pt x="1068" y="397"/>
                    </a:lnTo>
                    <a:lnTo>
                      <a:pt x="1068" y="97"/>
                    </a:lnTo>
                    <a:cubicBezTo>
                      <a:pt x="1068" y="44"/>
                      <a:pt x="1025" y="0"/>
                      <a:pt x="972" y="0"/>
                    </a:cubicBezTo>
                    <a:close/>
                    <a:moveTo>
                      <a:pt x="835" y="823"/>
                    </a:moveTo>
                    <a:lnTo>
                      <a:pt x="835" y="823"/>
                    </a:lnTo>
                    <a:lnTo>
                      <a:pt x="838" y="829"/>
                    </a:lnTo>
                    <a:cubicBezTo>
                      <a:pt x="836" y="832"/>
                      <a:pt x="832" y="835"/>
                      <a:pt x="829" y="838"/>
                    </a:cubicBezTo>
                    <a:lnTo>
                      <a:pt x="823" y="834"/>
                    </a:lnTo>
                    <a:cubicBezTo>
                      <a:pt x="822" y="834"/>
                      <a:pt x="821" y="834"/>
                      <a:pt x="820" y="834"/>
                    </a:cubicBezTo>
                    <a:cubicBezTo>
                      <a:pt x="819" y="834"/>
                      <a:pt x="818" y="834"/>
                      <a:pt x="817" y="835"/>
                    </a:cubicBezTo>
                    <a:cubicBezTo>
                      <a:pt x="816" y="836"/>
                      <a:pt x="815" y="837"/>
                      <a:pt x="815" y="839"/>
                    </a:cubicBezTo>
                    <a:lnTo>
                      <a:pt x="816" y="846"/>
                    </a:lnTo>
                    <a:cubicBezTo>
                      <a:pt x="812" y="847"/>
                      <a:pt x="807" y="848"/>
                      <a:pt x="803" y="849"/>
                    </a:cubicBezTo>
                    <a:lnTo>
                      <a:pt x="799" y="843"/>
                    </a:lnTo>
                    <a:cubicBezTo>
                      <a:pt x="799" y="841"/>
                      <a:pt x="797" y="840"/>
                      <a:pt x="795" y="840"/>
                    </a:cubicBezTo>
                    <a:cubicBezTo>
                      <a:pt x="793" y="840"/>
                      <a:pt x="792" y="841"/>
                      <a:pt x="791" y="843"/>
                    </a:cubicBezTo>
                    <a:lnTo>
                      <a:pt x="788" y="849"/>
                    </a:lnTo>
                    <a:cubicBezTo>
                      <a:pt x="783" y="848"/>
                      <a:pt x="779" y="847"/>
                      <a:pt x="775" y="846"/>
                    </a:cubicBezTo>
                    <a:lnTo>
                      <a:pt x="775" y="839"/>
                    </a:lnTo>
                    <a:cubicBezTo>
                      <a:pt x="775" y="837"/>
                      <a:pt x="775" y="836"/>
                      <a:pt x="774" y="835"/>
                    </a:cubicBezTo>
                    <a:cubicBezTo>
                      <a:pt x="773" y="834"/>
                      <a:pt x="771" y="834"/>
                      <a:pt x="770" y="834"/>
                    </a:cubicBezTo>
                    <a:cubicBezTo>
                      <a:pt x="769" y="834"/>
                      <a:pt x="768" y="834"/>
                      <a:pt x="768" y="834"/>
                    </a:cubicBezTo>
                    <a:lnTo>
                      <a:pt x="762" y="838"/>
                    </a:lnTo>
                    <a:cubicBezTo>
                      <a:pt x="758" y="835"/>
                      <a:pt x="755" y="832"/>
                      <a:pt x="752" y="829"/>
                    </a:cubicBezTo>
                    <a:lnTo>
                      <a:pt x="756" y="823"/>
                    </a:lnTo>
                    <a:cubicBezTo>
                      <a:pt x="757" y="821"/>
                      <a:pt x="757" y="819"/>
                      <a:pt x="756" y="818"/>
                    </a:cubicBezTo>
                    <a:cubicBezTo>
                      <a:pt x="755" y="816"/>
                      <a:pt x="754" y="815"/>
                      <a:pt x="752" y="815"/>
                    </a:cubicBezTo>
                    <a:lnTo>
                      <a:pt x="745" y="815"/>
                    </a:lnTo>
                    <a:cubicBezTo>
                      <a:pt x="743" y="811"/>
                      <a:pt x="742" y="807"/>
                      <a:pt x="741" y="803"/>
                    </a:cubicBezTo>
                    <a:lnTo>
                      <a:pt x="747" y="799"/>
                    </a:lnTo>
                    <a:cubicBezTo>
                      <a:pt x="749" y="799"/>
                      <a:pt x="750" y="797"/>
                      <a:pt x="750" y="795"/>
                    </a:cubicBezTo>
                    <a:cubicBezTo>
                      <a:pt x="750" y="793"/>
                      <a:pt x="749" y="792"/>
                      <a:pt x="747" y="791"/>
                    </a:cubicBezTo>
                    <a:lnTo>
                      <a:pt x="741" y="788"/>
                    </a:lnTo>
                    <a:cubicBezTo>
                      <a:pt x="742" y="783"/>
                      <a:pt x="743" y="779"/>
                      <a:pt x="745" y="775"/>
                    </a:cubicBezTo>
                    <a:lnTo>
                      <a:pt x="752" y="775"/>
                    </a:lnTo>
                    <a:lnTo>
                      <a:pt x="752" y="775"/>
                    </a:lnTo>
                    <a:cubicBezTo>
                      <a:pt x="753" y="775"/>
                      <a:pt x="755" y="774"/>
                      <a:pt x="756" y="772"/>
                    </a:cubicBezTo>
                    <a:cubicBezTo>
                      <a:pt x="757" y="771"/>
                      <a:pt x="757" y="769"/>
                      <a:pt x="756" y="768"/>
                    </a:cubicBezTo>
                    <a:lnTo>
                      <a:pt x="752" y="762"/>
                    </a:lnTo>
                    <a:cubicBezTo>
                      <a:pt x="755" y="758"/>
                      <a:pt x="758" y="755"/>
                      <a:pt x="762" y="752"/>
                    </a:cubicBezTo>
                    <a:lnTo>
                      <a:pt x="768" y="756"/>
                    </a:lnTo>
                    <a:cubicBezTo>
                      <a:pt x="768" y="756"/>
                      <a:pt x="769" y="757"/>
                      <a:pt x="770" y="757"/>
                    </a:cubicBezTo>
                    <a:cubicBezTo>
                      <a:pt x="771" y="757"/>
                      <a:pt x="773" y="756"/>
                      <a:pt x="774" y="755"/>
                    </a:cubicBezTo>
                    <a:cubicBezTo>
                      <a:pt x="775" y="754"/>
                      <a:pt x="775" y="753"/>
                      <a:pt x="775" y="752"/>
                    </a:cubicBezTo>
                    <a:lnTo>
                      <a:pt x="775" y="745"/>
                    </a:lnTo>
                    <a:cubicBezTo>
                      <a:pt x="779" y="743"/>
                      <a:pt x="783" y="742"/>
                      <a:pt x="788" y="741"/>
                    </a:cubicBezTo>
                    <a:lnTo>
                      <a:pt x="791" y="747"/>
                    </a:lnTo>
                    <a:cubicBezTo>
                      <a:pt x="791" y="748"/>
                      <a:pt x="792" y="749"/>
                      <a:pt x="793" y="749"/>
                    </a:cubicBezTo>
                    <a:cubicBezTo>
                      <a:pt x="794" y="750"/>
                      <a:pt x="794" y="750"/>
                      <a:pt x="795" y="750"/>
                    </a:cubicBezTo>
                    <a:cubicBezTo>
                      <a:pt x="797" y="750"/>
                      <a:pt x="799" y="749"/>
                      <a:pt x="799" y="747"/>
                    </a:cubicBezTo>
                    <a:lnTo>
                      <a:pt x="803" y="741"/>
                    </a:lnTo>
                    <a:cubicBezTo>
                      <a:pt x="807" y="742"/>
                      <a:pt x="812" y="743"/>
                      <a:pt x="816" y="745"/>
                    </a:cubicBezTo>
                    <a:lnTo>
                      <a:pt x="815" y="752"/>
                    </a:lnTo>
                    <a:cubicBezTo>
                      <a:pt x="815" y="753"/>
                      <a:pt x="816" y="754"/>
                      <a:pt x="817" y="755"/>
                    </a:cubicBezTo>
                    <a:cubicBezTo>
                      <a:pt x="818" y="756"/>
                      <a:pt x="819" y="757"/>
                      <a:pt x="820" y="757"/>
                    </a:cubicBezTo>
                    <a:cubicBezTo>
                      <a:pt x="821" y="757"/>
                      <a:pt x="822" y="756"/>
                      <a:pt x="823" y="756"/>
                    </a:cubicBezTo>
                    <a:lnTo>
                      <a:pt x="829" y="752"/>
                    </a:lnTo>
                    <a:cubicBezTo>
                      <a:pt x="832" y="755"/>
                      <a:pt x="835" y="758"/>
                      <a:pt x="838" y="762"/>
                    </a:cubicBezTo>
                    <a:lnTo>
                      <a:pt x="835" y="768"/>
                    </a:lnTo>
                    <a:cubicBezTo>
                      <a:pt x="834" y="769"/>
                      <a:pt x="834" y="771"/>
                      <a:pt x="834" y="772"/>
                    </a:cubicBezTo>
                    <a:cubicBezTo>
                      <a:pt x="835" y="774"/>
                      <a:pt x="837" y="775"/>
                      <a:pt x="839" y="775"/>
                    </a:cubicBezTo>
                    <a:lnTo>
                      <a:pt x="846" y="775"/>
                    </a:lnTo>
                    <a:cubicBezTo>
                      <a:pt x="848" y="779"/>
                      <a:pt x="849" y="783"/>
                      <a:pt x="849" y="787"/>
                    </a:cubicBezTo>
                    <a:lnTo>
                      <a:pt x="843" y="791"/>
                    </a:lnTo>
                    <a:cubicBezTo>
                      <a:pt x="842" y="792"/>
                      <a:pt x="841" y="793"/>
                      <a:pt x="841" y="795"/>
                    </a:cubicBezTo>
                    <a:cubicBezTo>
                      <a:pt x="841" y="797"/>
                      <a:pt x="842" y="799"/>
                      <a:pt x="843" y="799"/>
                    </a:cubicBezTo>
                    <a:lnTo>
                      <a:pt x="849" y="803"/>
                    </a:lnTo>
                    <a:cubicBezTo>
                      <a:pt x="849" y="807"/>
                      <a:pt x="848" y="811"/>
                      <a:pt x="846" y="815"/>
                    </a:cubicBezTo>
                    <a:lnTo>
                      <a:pt x="839" y="815"/>
                    </a:lnTo>
                    <a:lnTo>
                      <a:pt x="839" y="815"/>
                    </a:lnTo>
                    <a:cubicBezTo>
                      <a:pt x="837" y="815"/>
                      <a:pt x="835" y="816"/>
                      <a:pt x="835" y="818"/>
                    </a:cubicBezTo>
                    <a:cubicBezTo>
                      <a:pt x="834" y="819"/>
                      <a:pt x="834" y="821"/>
                      <a:pt x="835" y="823"/>
                    </a:cubicBezTo>
                    <a:close/>
                    <a:moveTo>
                      <a:pt x="854" y="834"/>
                    </a:moveTo>
                    <a:lnTo>
                      <a:pt x="854" y="834"/>
                    </a:lnTo>
                    <a:lnTo>
                      <a:pt x="856" y="831"/>
                    </a:lnTo>
                    <a:lnTo>
                      <a:pt x="850" y="822"/>
                    </a:lnTo>
                    <a:lnTo>
                      <a:pt x="851" y="821"/>
                    </a:lnTo>
                    <a:lnTo>
                      <a:pt x="861" y="821"/>
                    </a:lnTo>
                    <a:lnTo>
                      <a:pt x="862" y="818"/>
                    </a:lnTo>
                    <a:cubicBezTo>
                      <a:pt x="864" y="814"/>
                      <a:pt x="866" y="809"/>
                      <a:pt x="866" y="804"/>
                    </a:cubicBezTo>
                    <a:lnTo>
                      <a:pt x="867" y="801"/>
                    </a:lnTo>
                    <a:lnTo>
                      <a:pt x="857" y="796"/>
                    </a:lnTo>
                    <a:lnTo>
                      <a:pt x="857" y="795"/>
                    </a:lnTo>
                    <a:lnTo>
                      <a:pt x="867" y="789"/>
                    </a:lnTo>
                    <a:lnTo>
                      <a:pt x="866" y="786"/>
                    </a:lnTo>
                    <a:cubicBezTo>
                      <a:pt x="866" y="781"/>
                      <a:pt x="864" y="777"/>
                      <a:pt x="862" y="772"/>
                    </a:cubicBezTo>
                    <a:lnTo>
                      <a:pt x="861" y="769"/>
                    </a:lnTo>
                    <a:lnTo>
                      <a:pt x="851" y="769"/>
                    </a:lnTo>
                    <a:lnTo>
                      <a:pt x="850" y="768"/>
                    </a:lnTo>
                    <a:lnTo>
                      <a:pt x="855" y="759"/>
                    </a:lnTo>
                    <a:lnTo>
                      <a:pt x="854" y="757"/>
                    </a:lnTo>
                    <a:cubicBezTo>
                      <a:pt x="852" y="755"/>
                      <a:pt x="850" y="753"/>
                      <a:pt x="849" y="751"/>
                    </a:cubicBezTo>
                    <a:lnTo>
                      <a:pt x="911" y="751"/>
                    </a:lnTo>
                    <a:lnTo>
                      <a:pt x="911" y="839"/>
                    </a:lnTo>
                    <a:lnTo>
                      <a:pt x="848" y="839"/>
                    </a:lnTo>
                    <a:cubicBezTo>
                      <a:pt x="850" y="838"/>
                      <a:pt x="852" y="836"/>
                      <a:pt x="854" y="834"/>
                    </a:cubicBezTo>
                    <a:close/>
                    <a:moveTo>
                      <a:pt x="827" y="738"/>
                    </a:moveTo>
                    <a:lnTo>
                      <a:pt x="827" y="738"/>
                    </a:lnTo>
                    <a:lnTo>
                      <a:pt x="827" y="638"/>
                    </a:lnTo>
                    <a:lnTo>
                      <a:pt x="911" y="638"/>
                    </a:lnTo>
                    <a:lnTo>
                      <a:pt x="911" y="738"/>
                    </a:lnTo>
                    <a:lnTo>
                      <a:pt x="827" y="738"/>
                    </a:lnTo>
                    <a:close/>
                    <a:moveTo>
                      <a:pt x="710" y="375"/>
                    </a:moveTo>
                    <a:lnTo>
                      <a:pt x="710" y="375"/>
                    </a:lnTo>
                    <a:lnTo>
                      <a:pt x="907" y="375"/>
                    </a:lnTo>
                    <a:lnTo>
                      <a:pt x="907" y="436"/>
                    </a:lnTo>
                    <a:lnTo>
                      <a:pt x="710" y="436"/>
                    </a:lnTo>
                    <a:lnTo>
                      <a:pt x="710" y="375"/>
                    </a:lnTo>
                    <a:close/>
                    <a:moveTo>
                      <a:pt x="680" y="637"/>
                    </a:moveTo>
                    <a:lnTo>
                      <a:pt x="680" y="637"/>
                    </a:lnTo>
                    <a:lnTo>
                      <a:pt x="764" y="637"/>
                    </a:lnTo>
                    <a:lnTo>
                      <a:pt x="764" y="737"/>
                    </a:lnTo>
                    <a:lnTo>
                      <a:pt x="680" y="737"/>
                    </a:lnTo>
                    <a:lnTo>
                      <a:pt x="680" y="637"/>
                    </a:lnTo>
                    <a:close/>
                    <a:moveTo>
                      <a:pt x="680" y="751"/>
                    </a:moveTo>
                    <a:lnTo>
                      <a:pt x="680" y="751"/>
                    </a:lnTo>
                    <a:lnTo>
                      <a:pt x="742" y="751"/>
                    </a:lnTo>
                    <a:cubicBezTo>
                      <a:pt x="740" y="753"/>
                      <a:pt x="739" y="755"/>
                      <a:pt x="737" y="757"/>
                    </a:cubicBezTo>
                    <a:lnTo>
                      <a:pt x="735" y="759"/>
                    </a:lnTo>
                    <a:lnTo>
                      <a:pt x="741" y="768"/>
                    </a:lnTo>
                    <a:lnTo>
                      <a:pt x="740" y="769"/>
                    </a:lnTo>
                    <a:lnTo>
                      <a:pt x="730" y="769"/>
                    </a:lnTo>
                    <a:lnTo>
                      <a:pt x="729" y="772"/>
                    </a:lnTo>
                    <a:cubicBezTo>
                      <a:pt x="727" y="777"/>
                      <a:pt x="725" y="781"/>
                      <a:pt x="725" y="786"/>
                    </a:cubicBezTo>
                    <a:lnTo>
                      <a:pt x="724" y="789"/>
                    </a:lnTo>
                    <a:lnTo>
                      <a:pt x="733" y="795"/>
                    </a:lnTo>
                    <a:lnTo>
                      <a:pt x="733" y="796"/>
                    </a:lnTo>
                    <a:lnTo>
                      <a:pt x="724" y="801"/>
                    </a:lnTo>
                    <a:lnTo>
                      <a:pt x="725" y="804"/>
                    </a:lnTo>
                    <a:cubicBezTo>
                      <a:pt x="725" y="809"/>
                      <a:pt x="727" y="814"/>
                      <a:pt x="728" y="818"/>
                    </a:cubicBezTo>
                    <a:lnTo>
                      <a:pt x="730" y="821"/>
                    </a:lnTo>
                    <a:lnTo>
                      <a:pt x="740" y="821"/>
                    </a:lnTo>
                    <a:lnTo>
                      <a:pt x="741" y="822"/>
                    </a:lnTo>
                    <a:lnTo>
                      <a:pt x="735" y="831"/>
                    </a:lnTo>
                    <a:lnTo>
                      <a:pt x="737" y="834"/>
                    </a:lnTo>
                    <a:cubicBezTo>
                      <a:pt x="739" y="836"/>
                      <a:pt x="741" y="838"/>
                      <a:pt x="743" y="839"/>
                    </a:cubicBezTo>
                    <a:lnTo>
                      <a:pt x="680" y="839"/>
                    </a:lnTo>
                    <a:lnTo>
                      <a:pt x="680" y="751"/>
                    </a:lnTo>
                    <a:close/>
                    <a:moveTo>
                      <a:pt x="201" y="760"/>
                    </a:moveTo>
                    <a:lnTo>
                      <a:pt x="201" y="760"/>
                    </a:lnTo>
                    <a:lnTo>
                      <a:pt x="580" y="760"/>
                    </a:lnTo>
                    <a:lnTo>
                      <a:pt x="580" y="822"/>
                    </a:lnTo>
                    <a:lnTo>
                      <a:pt x="201" y="822"/>
                    </a:lnTo>
                    <a:lnTo>
                      <a:pt x="201" y="760"/>
                    </a:lnTo>
                    <a:close/>
                    <a:moveTo>
                      <a:pt x="940" y="1286"/>
                    </a:moveTo>
                    <a:lnTo>
                      <a:pt x="940" y="1286"/>
                    </a:lnTo>
                    <a:lnTo>
                      <a:pt x="153" y="1286"/>
                    </a:lnTo>
                    <a:lnTo>
                      <a:pt x="96" y="1223"/>
                    </a:lnTo>
                    <a:lnTo>
                      <a:pt x="168" y="1223"/>
                    </a:lnTo>
                    <a:lnTo>
                      <a:pt x="168" y="956"/>
                    </a:lnTo>
                    <a:lnTo>
                      <a:pt x="613" y="956"/>
                    </a:lnTo>
                    <a:lnTo>
                      <a:pt x="613" y="1223"/>
                    </a:lnTo>
                    <a:lnTo>
                      <a:pt x="680" y="1223"/>
                    </a:lnTo>
                    <a:lnTo>
                      <a:pt x="680" y="850"/>
                    </a:lnTo>
                    <a:lnTo>
                      <a:pt x="764" y="850"/>
                    </a:lnTo>
                    <a:lnTo>
                      <a:pt x="764" y="1223"/>
                    </a:lnTo>
                    <a:lnTo>
                      <a:pt x="827" y="1223"/>
                    </a:lnTo>
                    <a:lnTo>
                      <a:pt x="827" y="852"/>
                    </a:lnTo>
                    <a:lnTo>
                      <a:pt x="911" y="852"/>
                    </a:lnTo>
                    <a:lnTo>
                      <a:pt x="911" y="1223"/>
                    </a:lnTo>
                    <a:lnTo>
                      <a:pt x="940" y="1223"/>
                    </a:lnTo>
                    <a:lnTo>
                      <a:pt x="940" y="12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403" name="Группа 402"/>
          <p:cNvGrpSpPr>
            <a:grpSpLocks noChangeAspect="1"/>
          </p:cNvGrpSpPr>
          <p:nvPr/>
        </p:nvGrpSpPr>
        <p:grpSpPr>
          <a:xfrm>
            <a:off x="5630522" y="3835292"/>
            <a:ext cx="468000" cy="468000"/>
            <a:chOff x="5538566" y="4230983"/>
            <a:chExt cx="743353" cy="743353"/>
          </a:xfrm>
        </p:grpSpPr>
        <p:sp>
          <p:nvSpPr>
            <p:cNvPr id="213" name="Овал 212"/>
            <p:cNvSpPr/>
            <p:nvPr/>
          </p:nvSpPr>
          <p:spPr>
            <a:xfrm>
              <a:off x="5538566" y="4230983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35" name="Группа 334"/>
            <p:cNvGrpSpPr/>
            <p:nvPr/>
          </p:nvGrpSpPr>
          <p:grpSpPr>
            <a:xfrm>
              <a:off x="5699637" y="4365191"/>
              <a:ext cx="390525" cy="495301"/>
              <a:chOff x="4496195" y="2267407"/>
              <a:chExt cx="390525" cy="495301"/>
            </a:xfrm>
            <a:solidFill>
              <a:schemeClr val="bg1"/>
            </a:solidFill>
          </p:grpSpPr>
          <p:sp>
            <p:nvSpPr>
              <p:cNvPr id="6164" name="Freeform 20"/>
              <p:cNvSpPr>
                <a:spLocks noEditPoints="1"/>
              </p:cNvSpPr>
              <p:nvPr/>
            </p:nvSpPr>
            <p:spPr bwMode="auto">
              <a:xfrm>
                <a:off x="4540645" y="2297570"/>
                <a:ext cx="346075" cy="465138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65" name="Freeform 21"/>
              <p:cNvSpPr>
                <a:spLocks noEditPoints="1"/>
              </p:cNvSpPr>
              <p:nvPr/>
            </p:nvSpPr>
            <p:spPr bwMode="auto">
              <a:xfrm>
                <a:off x="4496195" y="2267407"/>
                <a:ext cx="239713" cy="23971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66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6" name="Группа 15"/>
          <p:cNvGrpSpPr/>
          <p:nvPr/>
        </p:nvGrpSpPr>
        <p:grpSpPr>
          <a:xfrm>
            <a:off x="6131621" y="1887816"/>
            <a:ext cx="2848669" cy="584773"/>
            <a:chOff x="6212303" y="1992219"/>
            <a:chExt cx="2848669" cy="584773"/>
          </a:xfrm>
        </p:grpSpPr>
        <p:sp>
          <p:nvSpPr>
            <p:cNvPr id="259" name="Прямоугольник 258"/>
            <p:cNvSpPr/>
            <p:nvPr/>
          </p:nvSpPr>
          <p:spPr>
            <a:xfrm>
              <a:off x="6212303" y="2033253"/>
              <a:ext cx="1454791" cy="502700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pPr>
                <a:lnSpc>
                  <a:spcPts val="1600"/>
                </a:lnSpc>
              </a:pPr>
              <a:r>
                <a:rPr lang="ru-RU" dirty="0" smtClean="0">
                  <a:solidFill>
                    <a:schemeClr val="accent5">
                      <a:lumMod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Проведено</a:t>
              </a:r>
            </a:p>
            <a:p>
              <a:pPr>
                <a:lnSpc>
                  <a:spcPts val="1600"/>
                </a:lnSpc>
              </a:pPr>
              <a:r>
                <a:rPr lang="ru-RU" dirty="0" smtClean="0">
                  <a:solidFill>
                    <a:schemeClr val="accent5">
                      <a:lumMod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проверок </a:t>
              </a:r>
              <a:endPara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7555435" y="1992219"/>
              <a:ext cx="1505537" cy="584773"/>
            </a:xfrm>
            <a:prstGeom prst="rect">
              <a:avLst/>
            </a:prstGeom>
          </p:spPr>
          <p:txBody>
            <a:bodyPr wrap="none" lIns="91438" tIns="45719" rIns="91438" bIns="45719">
              <a:spAutoFit/>
            </a:bodyPr>
            <a:lstStyle/>
            <a:p>
              <a:pPr algn="r"/>
              <a:r>
                <a:rPr lang="en-US" sz="3200" b="1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~</a:t>
              </a:r>
              <a:r>
                <a:rPr lang="ru-RU" sz="3200" b="1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 47 280</a:t>
              </a:r>
              <a:endParaRPr lang="ru-RU" sz="3200" b="1" dirty="0">
                <a:solidFill>
                  <a:schemeClr val="accent5">
                    <a:lumMod val="75000"/>
                  </a:schemeClr>
                </a:solidFill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6171962" y="3861454"/>
            <a:ext cx="2236052" cy="413702"/>
            <a:chOff x="6252644" y="3737258"/>
            <a:chExt cx="2236052" cy="413702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6252644" y="3853445"/>
              <a:ext cx="1247527" cy="297515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pPr>
                <a:lnSpc>
                  <a:spcPts val="1600"/>
                </a:lnSpc>
              </a:pPr>
              <a:r>
                <a:rPr lang="ru-RU" dirty="0" smtClean="0">
                  <a:solidFill>
                    <a:schemeClr val="accent5">
                      <a:lumMod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Штрафы</a:t>
              </a: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7869941" y="3737258"/>
              <a:ext cx="618755" cy="307775"/>
            </a:xfrm>
            <a:prstGeom prst="rect">
              <a:avLst/>
            </a:prstGeom>
          </p:spPr>
          <p:txBody>
            <a:bodyPr wrap="none" lIns="91438" tIns="45719" rIns="91438" bIns="45719">
              <a:spAutoFit/>
            </a:bodyPr>
            <a:lstStyle/>
            <a:p>
              <a:r>
                <a:rPr lang="ru-RU" b="1" spc="-70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1 </a:t>
              </a:r>
              <a:r>
                <a:rPr lang="ru-RU" b="1" dirty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3</a:t>
              </a:r>
              <a:r>
                <a:rPr lang="ru-RU" b="1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14  </a:t>
              </a:r>
            </a:p>
          </p:txBody>
        </p:sp>
      </p:grpSp>
      <p:grpSp>
        <p:nvGrpSpPr>
          <p:cNvPr id="432" name="Группа 431"/>
          <p:cNvGrpSpPr/>
          <p:nvPr/>
        </p:nvGrpSpPr>
        <p:grpSpPr>
          <a:xfrm>
            <a:off x="546100" y="926238"/>
            <a:ext cx="4900262" cy="96599"/>
            <a:chOff x="546100" y="1168400"/>
            <a:chExt cx="4900262" cy="96599"/>
          </a:xfrm>
        </p:grpSpPr>
        <p:cxnSp>
          <p:nvCxnSpPr>
            <p:cNvPr id="433" name="Прямая соединительная линия 432"/>
            <p:cNvCxnSpPr/>
            <p:nvPr/>
          </p:nvCxnSpPr>
          <p:spPr>
            <a:xfrm>
              <a:off x="571500" y="1216699"/>
              <a:ext cx="4752000" cy="0"/>
            </a:xfrm>
            <a:prstGeom prst="line">
              <a:avLst/>
            </a:prstGeom>
            <a:ln w="12700">
              <a:solidFill>
                <a:srgbClr val="9BBE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4" name="Равнобедренный треугольник 433"/>
            <p:cNvSpPr/>
            <p:nvPr/>
          </p:nvSpPr>
          <p:spPr>
            <a:xfrm rot="5400000">
              <a:off x="5272031" y="1090668"/>
              <a:ext cx="96599" cy="252063"/>
            </a:xfrm>
            <a:prstGeom prst="triangl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5" name="Овал 434"/>
            <p:cNvSpPr/>
            <p:nvPr/>
          </p:nvSpPr>
          <p:spPr>
            <a:xfrm>
              <a:off x="546100" y="1176061"/>
              <a:ext cx="72000" cy="72000"/>
            </a:xfrm>
            <a:prstGeom prst="ellips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10" name="Прямоугольник 109"/>
          <p:cNvSpPr/>
          <p:nvPr/>
        </p:nvSpPr>
        <p:spPr>
          <a:xfrm>
            <a:off x="8217954" y="3840564"/>
            <a:ext cx="794124" cy="307775"/>
          </a:xfrm>
          <a:prstGeom prst="rect">
            <a:avLst/>
          </a:prstGeom>
        </p:spPr>
        <p:txBody>
          <a:bodyPr wrap="none" lIns="91438" tIns="45719" rIns="91438" bIns="45719">
            <a:spAutoFit/>
          </a:bodyPr>
          <a:lstStyle/>
          <a:p>
            <a:r>
              <a:rPr lang="ru-RU" b="1" spc="-70" dirty="0" err="1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млн</a:t>
            </a:r>
            <a:r>
              <a:rPr lang="ru-RU" b="1" dirty="0" err="1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.руб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.</a:t>
            </a:r>
            <a:endParaRPr lang="ru-RU" sz="3200" b="1" dirty="0" smtClean="0">
              <a:solidFill>
                <a:srgbClr val="FF0000"/>
              </a:solidFill>
              <a:latin typeface="Arial Narrow" pitchFamily="34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6034281" y="4382955"/>
            <a:ext cx="3181152" cy="817508"/>
            <a:chOff x="6114963" y="4325994"/>
            <a:chExt cx="3181152" cy="817508"/>
          </a:xfrm>
        </p:grpSpPr>
        <p:sp>
          <p:nvSpPr>
            <p:cNvPr id="90" name="Подзаголовок 2"/>
            <p:cNvSpPr txBox="1">
              <a:spLocks/>
            </p:cNvSpPr>
            <p:nvPr/>
          </p:nvSpPr>
          <p:spPr>
            <a:xfrm>
              <a:off x="6114963" y="4855781"/>
              <a:ext cx="3181152" cy="287721"/>
            </a:xfrm>
            <a:prstGeom prst="rect">
              <a:avLst/>
            </a:prstGeom>
          </p:spPr>
          <p:txBody>
            <a:bodyPr vert="horz" lIns="91438" tIns="45719" rIns="91438" bIns="45719" rtlCol="0">
              <a:normAutofit/>
            </a:bodyPr>
            <a:lstStyle>
              <a:lvl1pPr marL="0" indent="0" algn="ctr" defTabSz="914400" rtl="0" eaLnBrk="1" latinLnBrk="0" hangingPunct="1">
                <a:spcBef>
                  <a:spcPct val="20000"/>
                </a:spcBef>
                <a:buClr>
                  <a:schemeClr val="accent1"/>
                </a:buClr>
                <a:buSzPct val="100000"/>
                <a:buFont typeface="Symbol" pitchFamily="18" charset="2"/>
                <a:buNone/>
                <a:defRPr sz="2000" kern="1200">
                  <a:solidFill>
                    <a:srgbClr val="FFFFFF"/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spcBef>
                  <a:spcPct val="20000"/>
                </a:spcBef>
                <a:buClr>
                  <a:schemeClr val="accent1"/>
                </a:buClr>
                <a:buSzPct val="100000"/>
                <a:buFont typeface="Symbol" pitchFamily="18" charset="2"/>
                <a:buNone/>
                <a:defRPr sz="2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spcBef>
                  <a:spcPct val="20000"/>
                </a:spcBef>
                <a:buClr>
                  <a:schemeClr val="accent1"/>
                </a:buClr>
                <a:buSzPct val="100000"/>
                <a:buFont typeface="Symbol" pitchFamily="18" charset="2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spcBef>
                  <a:spcPct val="20000"/>
                </a:spcBef>
                <a:buClr>
                  <a:schemeClr val="accent1"/>
                </a:buClr>
                <a:buSzPct val="100000"/>
                <a:buFont typeface="Symbol" pitchFamily="18" charset="2"/>
                <a:buNone/>
                <a:defRPr sz="1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spcBef>
                  <a:spcPct val="20000"/>
                </a:spcBef>
                <a:buClr>
                  <a:schemeClr val="accent1"/>
                </a:buClr>
                <a:buSzPct val="100000"/>
                <a:buFont typeface="Symbol" pitchFamily="18" charset="2"/>
                <a:buNone/>
                <a:defRPr sz="16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spcBef>
                  <a:spcPts val="384"/>
                </a:spcBef>
                <a:buClr>
                  <a:schemeClr val="accent1"/>
                </a:buClr>
                <a:buFont typeface="Symbol" pitchFamily="18" charset="2"/>
                <a:buNone/>
                <a:defRPr sz="1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spcBef>
                  <a:spcPts val="384"/>
                </a:spcBef>
                <a:buClr>
                  <a:schemeClr val="accent1"/>
                </a:buClr>
                <a:buFont typeface="Symbol" pitchFamily="18" charset="2"/>
                <a:buNone/>
                <a:defRPr sz="1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spcBef>
                  <a:spcPts val="384"/>
                </a:spcBef>
                <a:buClr>
                  <a:schemeClr val="accent1"/>
                </a:buClr>
                <a:buFont typeface="Symbol" pitchFamily="18" charset="2"/>
                <a:buNone/>
                <a:defRPr sz="1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spcBef>
                  <a:spcPts val="384"/>
                </a:spcBef>
                <a:buClr>
                  <a:schemeClr val="accent1"/>
                </a:buClr>
                <a:buFont typeface="Symbol" pitchFamily="18" charset="2"/>
                <a:buNone/>
                <a:defRPr sz="1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endParaRPr lang="ru-RU" sz="11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8" name="Прямоугольник 427"/>
            <p:cNvSpPr/>
            <p:nvPr/>
          </p:nvSpPr>
          <p:spPr>
            <a:xfrm>
              <a:off x="6239197" y="4424547"/>
              <a:ext cx="1650383" cy="502700"/>
            </a:xfrm>
            <a:prstGeom prst="rect">
              <a:avLst/>
            </a:prstGeom>
          </p:spPr>
          <p:txBody>
            <a:bodyPr wrap="square" lIns="91438" tIns="45719" rIns="91438" bIns="45719">
              <a:spAutoFit/>
            </a:bodyPr>
            <a:lstStyle/>
            <a:p>
              <a:pPr>
                <a:lnSpc>
                  <a:spcPts val="1600"/>
                </a:lnSpc>
              </a:pPr>
              <a:r>
                <a:rPr lang="ru-RU" spc="-70" dirty="0" smtClean="0">
                  <a:solidFill>
                    <a:schemeClr val="accent5">
                      <a:lumMod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Возмещение</a:t>
              </a:r>
            </a:p>
            <a:p>
              <a:pPr>
                <a:lnSpc>
                  <a:spcPts val="1600"/>
                </a:lnSpc>
              </a:pPr>
              <a:r>
                <a:rPr lang="ru-RU" spc="-70" dirty="0" smtClean="0">
                  <a:solidFill>
                    <a:schemeClr val="accent5">
                      <a:lumMod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вреда  </a:t>
              </a:r>
              <a:endParaRPr lang="ru-RU" spc="-70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" name="Группа 4"/>
            <p:cNvGrpSpPr/>
            <p:nvPr/>
          </p:nvGrpSpPr>
          <p:grpSpPr>
            <a:xfrm>
              <a:off x="7887813" y="4325994"/>
              <a:ext cx="1215705" cy="337878"/>
              <a:chOff x="7753343" y="4269538"/>
              <a:chExt cx="1215705" cy="337878"/>
            </a:xfrm>
          </p:grpSpPr>
          <p:sp>
            <p:nvSpPr>
              <p:cNvPr id="429" name="Прямоугольник 428"/>
              <p:cNvSpPr/>
              <p:nvPr/>
            </p:nvSpPr>
            <p:spPr>
              <a:xfrm>
                <a:off x="7753343" y="4299641"/>
                <a:ext cx="541170" cy="307775"/>
              </a:xfrm>
              <a:prstGeom prst="rect">
                <a:avLst/>
              </a:prstGeom>
            </p:spPr>
            <p:txBody>
              <a:bodyPr wrap="none" lIns="91438" tIns="45719" rIns="91438" bIns="45719">
                <a:spAutoFit/>
              </a:bodyPr>
              <a:lstStyle/>
              <a:p>
                <a:r>
                  <a:rPr lang="ru-RU" b="1" spc="-140" dirty="0" smtClean="0">
                    <a:solidFill>
                      <a:schemeClr val="accent5">
                        <a:lumMod val="75000"/>
                      </a:schemeClr>
                    </a:solidFill>
                    <a:latin typeface="Arial Narrow" pitchFamily="34" charset="0"/>
                  </a:rPr>
                  <a:t>1  </a:t>
                </a:r>
                <a:r>
                  <a:rPr lang="ru-RU" b="1" dirty="0" smtClean="0">
                    <a:solidFill>
                      <a:schemeClr val="accent5">
                        <a:lumMod val="75000"/>
                      </a:schemeClr>
                    </a:solidFill>
                    <a:latin typeface="Arial Narrow" pitchFamily="34" charset="0"/>
                  </a:rPr>
                  <a:t>895</a:t>
                </a:r>
              </a:p>
            </p:txBody>
          </p:sp>
          <p:sp>
            <p:nvSpPr>
              <p:cNvPr id="112" name="Прямоугольник 111"/>
              <p:cNvSpPr/>
              <p:nvPr/>
            </p:nvSpPr>
            <p:spPr>
              <a:xfrm>
                <a:off x="8174924" y="4269538"/>
                <a:ext cx="794124" cy="307775"/>
              </a:xfrm>
              <a:prstGeom prst="rect">
                <a:avLst/>
              </a:prstGeom>
            </p:spPr>
            <p:txBody>
              <a:bodyPr wrap="none" lIns="91438" tIns="45719" rIns="91438" bIns="45719">
                <a:spAutoFit/>
              </a:bodyPr>
              <a:lstStyle/>
              <a:p>
                <a:r>
                  <a:rPr lang="ru-RU" b="1" spc="-70" dirty="0" err="1" smtClean="0">
                    <a:solidFill>
                      <a:schemeClr val="accent5">
                        <a:lumMod val="75000"/>
                      </a:schemeClr>
                    </a:solidFill>
                    <a:latin typeface="Arial Narrow" pitchFamily="34" charset="0"/>
                  </a:rPr>
                  <a:t>млн</a:t>
                </a:r>
                <a:r>
                  <a:rPr lang="ru-RU" b="1" dirty="0" err="1" smtClean="0">
                    <a:solidFill>
                      <a:schemeClr val="accent5">
                        <a:lumMod val="75000"/>
                      </a:schemeClr>
                    </a:solidFill>
                    <a:latin typeface="Arial Narrow" pitchFamily="34" charset="0"/>
                  </a:rPr>
                  <a:t>.руб</a:t>
                </a:r>
                <a:r>
                  <a:rPr lang="ru-RU" b="1" dirty="0" smtClean="0">
                    <a:solidFill>
                      <a:schemeClr val="accent5">
                        <a:lumMod val="75000"/>
                      </a:schemeClr>
                    </a:solidFill>
                    <a:latin typeface="Arial Narrow" pitchFamily="34" charset="0"/>
                  </a:rPr>
                  <a:t>.</a:t>
                </a:r>
                <a:endParaRPr lang="ru-RU" sz="3200" b="1" dirty="0" smtClean="0">
                  <a:solidFill>
                    <a:srgbClr val="FF0000"/>
                  </a:solidFill>
                  <a:latin typeface="Arial Narrow" pitchFamily="34" charset="0"/>
                </a:endParaRPr>
              </a:p>
            </p:txBody>
          </p:sp>
        </p:grpSp>
      </p:grpSp>
      <p:grpSp>
        <p:nvGrpSpPr>
          <p:cNvPr id="17" name="Группа 16"/>
          <p:cNvGrpSpPr/>
          <p:nvPr/>
        </p:nvGrpSpPr>
        <p:grpSpPr>
          <a:xfrm>
            <a:off x="6118666" y="1175692"/>
            <a:ext cx="2872932" cy="635088"/>
            <a:chOff x="6199348" y="1212860"/>
            <a:chExt cx="2872932" cy="635088"/>
          </a:xfrm>
        </p:grpSpPr>
        <p:sp>
          <p:nvSpPr>
            <p:cNvPr id="343" name="Прямоугольник 342"/>
            <p:cNvSpPr/>
            <p:nvPr/>
          </p:nvSpPr>
          <p:spPr>
            <a:xfrm>
              <a:off x="8044439" y="1212860"/>
              <a:ext cx="1027841" cy="584773"/>
            </a:xfrm>
            <a:prstGeom prst="rect">
              <a:avLst/>
            </a:prstGeom>
          </p:spPr>
          <p:txBody>
            <a:bodyPr wrap="none" lIns="91438" tIns="45719" rIns="91438" bIns="45719">
              <a:spAutoFit/>
            </a:bodyPr>
            <a:lstStyle/>
            <a:p>
              <a:r>
                <a:rPr lang="ru-RU" sz="3200" b="1" dirty="0" smtClean="0">
                  <a:solidFill>
                    <a:schemeClr val="accent5">
                      <a:lumMod val="75000"/>
                    </a:schemeClr>
                  </a:solidFill>
                  <a:latin typeface="Arial Narrow" pitchFamily="34" charset="0"/>
                </a:rPr>
                <a:t>7 992</a:t>
              </a:r>
              <a:endParaRPr lang="ru-RU" sz="3200" b="1" dirty="0">
                <a:solidFill>
                  <a:schemeClr val="accent5">
                    <a:lumMod val="75000"/>
                  </a:schemeClr>
                </a:solidFill>
              </a:endParaRPr>
            </a:p>
          </p:txBody>
        </p:sp>
        <p:sp>
          <p:nvSpPr>
            <p:cNvPr id="3" name="Прямоугольник 2"/>
            <p:cNvSpPr/>
            <p:nvPr/>
          </p:nvSpPr>
          <p:spPr>
            <a:xfrm>
              <a:off x="6199348" y="1345246"/>
              <a:ext cx="1976823" cy="50270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ts val="1600"/>
                </a:lnSpc>
              </a:pPr>
              <a:r>
                <a:rPr lang="ru-RU" dirty="0" smtClean="0">
                  <a:solidFill>
                    <a:schemeClr val="accent5">
                      <a:lumMod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Проверено поднадзорных</a:t>
              </a:r>
            </a:p>
            <a:p>
              <a:pPr>
                <a:lnSpc>
                  <a:spcPts val="1600"/>
                </a:lnSpc>
              </a:pPr>
              <a:r>
                <a:rPr lang="ru-RU" dirty="0" smtClean="0">
                  <a:solidFill>
                    <a:schemeClr val="accent5">
                      <a:lumMod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объектов</a:t>
              </a:r>
              <a:endPara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115" name="Диаграмма 1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1415720"/>
              </p:ext>
            </p:extLst>
          </p:nvPr>
        </p:nvGraphicFramePr>
        <p:xfrm>
          <a:off x="94129" y="3195227"/>
          <a:ext cx="5311588" cy="1909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2933328" y="2982939"/>
            <a:ext cx="1891864" cy="284693"/>
          </a:xfrm>
          <a:prstGeom prst="rect">
            <a:avLst/>
          </a:prstGeom>
          <a:noFill/>
        </p:spPr>
        <p:txBody>
          <a:bodyPr wrap="none" lIns="91438" tIns="45719" rIns="91438" bIns="45719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Проверки юр. лиц и ИП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8457" y="981978"/>
            <a:ext cx="516488" cy="333936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lnSpc>
                <a:spcPts val="1500"/>
              </a:lnSpc>
              <a:defRPr b="1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900"/>
              </a:lnSpc>
            </a:pPr>
            <a:r>
              <a:rPr lang="ru-RU" sz="1100" dirty="0"/>
              <a:t>млн.</a:t>
            </a:r>
          </a:p>
          <a:p>
            <a:pPr>
              <a:lnSpc>
                <a:spcPts val="900"/>
              </a:lnSpc>
            </a:pPr>
            <a:r>
              <a:rPr lang="ru-RU" sz="1100" dirty="0"/>
              <a:t>руб.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6171493" y="2568954"/>
            <a:ext cx="1669043" cy="502700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Выявлено</a:t>
            </a:r>
          </a:p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нарушений</a:t>
            </a:r>
            <a:endParaRPr lang="ru-RU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133" name="Группа 132"/>
          <p:cNvGrpSpPr>
            <a:grpSpLocks noChangeAspect="1"/>
          </p:cNvGrpSpPr>
          <p:nvPr/>
        </p:nvGrpSpPr>
        <p:grpSpPr>
          <a:xfrm>
            <a:off x="5630522" y="4468867"/>
            <a:ext cx="468000" cy="468000"/>
            <a:chOff x="5538566" y="4230983"/>
            <a:chExt cx="743353" cy="743353"/>
          </a:xfrm>
        </p:grpSpPr>
        <p:sp>
          <p:nvSpPr>
            <p:cNvPr id="134" name="Овал 133"/>
            <p:cNvSpPr/>
            <p:nvPr/>
          </p:nvSpPr>
          <p:spPr>
            <a:xfrm>
              <a:off x="5538566" y="4230983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5699637" y="4365191"/>
              <a:ext cx="390525" cy="495301"/>
              <a:chOff x="4496195" y="2267407"/>
              <a:chExt cx="390525" cy="495301"/>
            </a:xfrm>
            <a:solidFill>
              <a:schemeClr val="bg1"/>
            </a:solidFill>
          </p:grpSpPr>
          <p:sp>
            <p:nvSpPr>
              <p:cNvPr id="136" name="Freeform 20"/>
              <p:cNvSpPr>
                <a:spLocks noEditPoints="1"/>
              </p:cNvSpPr>
              <p:nvPr/>
            </p:nvSpPr>
            <p:spPr bwMode="auto">
              <a:xfrm>
                <a:off x="4540645" y="2297570"/>
                <a:ext cx="346075" cy="465138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1"/>
              <p:cNvSpPr>
                <a:spLocks noEditPoints="1"/>
              </p:cNvSpPr>
              <p:nvPr/>
            </p:nvSpPr>
            <p:spPr bwMode="auto">
              <a:xfrm>
                <a:off x="4496195" y="2267407"/>
                <a:ext cx="239713" cy="23971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39" name="Группа 138"/>
          <p:cNvGrpSpPr>
            <a:grpSpLocks noChangeAspect="1"/>
          </p:cNvGrpSpPr>
          <p:nvPr/>
        </p:nvGrpSpPr>
        <p:grpSpPr>
          <a:xfrm>
            <a:off x="5630522" y="3201718"/>
            <a:ext cx="468000" cy="468000"/>
            <a:chOff x="217677" y="2308460"/>
            <a:chExt cx="557433" cy="557433"/>
          </a:xfrm>
        </p:grpSpPr>
        <p:sp>
          <p:nvSpPr>
            <p:cNvPr id="140" name="Овал 139"/>
            <p:cNvSpPr/>
            <p:nvPr/>
          </p:nvSpPr>
          <p:spPr>
            <a:xfrm>
              <a:off x="217677" y="2308460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41" name="Группа 140"/>
            <p:cNvGrpSpPr/>
            <p:nvPr/>
          </p:nvGrpSpPr>
          <p:grpSpPr>
            <a:xfrm>
              <a:off x="348726" y="2409903"/>
              <a:ext cx="295334" cy="354546"/>
              <a:chOff x="-1946275" y="3814763"/>
              <a:chExt cx="649287" cy="779462"/>
            </a:xfrm>
            <a:solidFill>
              <a:schemeClr val="bg1"/>
            </a:solidFill>
          </p:grpSpPr>
          <p:sp>
            <p:nvSpPr>
              <p:cNvPr id="142" name="Freeform 16"/>
              <p:cNvSpPr>
                <a:spLocks noEditPoints="1"/>
              </p:cNvSpPr>
              <p:nvPr/>
            </p:nvSpPr>
            <p:spPr bwMode="auto">
              <a:xfrm>
                <a:off x="-1946275" y="3814763"/>
                <a:ext cx="382587" cy="3746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50"/>
                  </a:cxn>
                  <a:cxn ang="0">
                    <a:pos x="51" y="100"/>
                  </a:cxn>
                  <a:cxn ang="0">
                    <a:pos x="102" y="50"/>
                  </a:cxn>
                  <a:cxn ang="0">
                    <a:pos x="51" y="0"/>
                  </a:cxn>
                  <a:cxn ang="0">
                    <a:pos x="45" y="75"/>
                  </a:cxn>
                  <a:cxn ang="0">
                    <a:pos x="45" y="84"/>
                  </a:cxn>
                  <a:cxn ang="0">
                    <a:pos x="43" y="84"/>
                  </a:cxn>
                  <a:cxn ang="0">
                    <a:pos x="19" y="67"/>
                  </a:cxn>
                  <a:cxn ang="0">
                    <a:pos x="19" y="65"/>
                  </a:cxn>
                  <a:cxn ang="0">
                    <a:pos x="44" y="50"/>
                  </a:cxn>
                  <a:cxn ang="0">
                    <a:pos x="46" y="50"/>
                  </a:cxn>
                  <a:cxn ang="0">
                    <a:pos x="45" y="59"/>
                  </a:cxn>
                  <a:cxn ang="0">
                    <a:pos x="83" y="48"/>
                  </a:cxn>
                  <a:cxn ang="0">
                    <a:pos x="45" y="75"/>
                  </a:cxn>
                  <a:cxn ang="0">
                    <a:pos x="83" y="30"/>
                  </a:cxn>
                  <a:cxn ang="0">
                    <a:pos x="58" y="48"/>
                  </a:cxn>
                  <a:cxn ang="0">
                    <a:pos x="57" y="48"/>
                  </a:cxn>
                  <a:cxn ang="0">
                    <a:pos x="57" y="38"/>
                  </a:cxn>
                  <a:cxn ang="0">
                    <a:pos x="19" y="52"/>
                  </a:cxn>
                  <a:cxn ang="0">
                    <a:pos x="55" y="21"/>
                  </a:cxn>
                  <a:cxn ang="0">
                    <a:pos x="55" y="12"/>
                  </a:cxn>
                  <a:cxn ang="0">
                    <a:pos x="58" y="12"/>
                  </a:cxn>
                  <a:cxn ang="0">
                    <a:pos x="83" y="28"/>
                  </a:cxn>
                  <a:cxn ang="0">
                    <a:pos x="83" y="30"/>
                  </a:cxn>
                </a:cxnLst>
                <a:rect l="0" t="0" r="r" b="b"/>
                <a:pathLst>
                  <a:path w="102" h="100">
                    <a:moveTo>
                      <a:pt x="51" y="0"/>
                    </a:moveTo>
                    <a:cubicBezTo>
                      <a:pt x="23" y="0"/>
                      <a:pt x="0" y="22"/>
                      <a:pt x="0" y="50"/>
                    </a:cubicBezTo>
                    <a:cubicBezTo>
                      <a:pt x="0" y="77"/>
                      <a:pt x="23" y="100"/>
                      <a:pt x="51" y="100"/>
                    </a:cubicBezTo>
                    <a:cubicBezTo>
                      <a:pt x="79" y="100"/>
                      <a:pt x="102" y="77"/>
                      <a:pt x="102" y="50"/>
                    </a:cubicBezTo>
                    <a:cubicBezTo>
                      <a:pt x="102" y="22"/>
                      <a:pt x="79" y="0"/>
                      <a:pt x="51" y="0"/>
                    </a:cubicBezTo>
                    <a:close/>
                    <a:moveTo>
                      <a:pt x="45" y="75"/>
                    </a:moveTo>
                    <a:cubicBezTo>
                      <a:pt x="45" y="84"/>
                      <a:pt x="45" y="84"/>
                      <a:pt x="45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70" y="68"/>
                      <a:pt x="83" y="48"/>
                      <a:pt x="83" y="48"/>
                    </a:cubicBezTo>
                    <a:cubicBezTo>
                      <a:pt x="76" y="81"/>
                      <a:pt x="45" y="75"/>
                      <a:pt x="45" y="75"/>
                    </a:cubicBezTo>
                    <a:close/>
                    <a:moveTo>
                      <a:pt x="83" y="30"/>
                    </a:moveTo>
                    <a:cubicBezTo>
                      <a:pt x="58" y="48"/>
                      <a:pt x="58" y="48"/>
                      <a:pt x="58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31" y="30"/>
                      <a:pt x="19" y="52"/>
                      <a:pt x="19" y="52"/>
                    </a:cubicBezTo>
                    <a:cubicBezTo>
                      <a:pt x="24" y="16"/>
                      <a:pt x="55" y="21"/>
                      <a:pt x="55" y="21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83" y="28"/>
                      <a:pt x="83" y="28"/>
                      <a:pt x="83" y="28"/>
                    </a:cubicBezTo>
                    <a:lnTo>
                      <a:pt x="8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17"/>
              <p:cNvSpPr>
                <a:spLocks/>
              </p:cNvSpPr>
              <p:nvPr/>
            </p:nvSpPr>
            <p:spPr bwMode="auto">
              <a:xfrm>
                <a:off x="-1462088" y="4264025"/>
                <a:ext cx="30162" cy="3016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18"/>
              <p:cNvSpPr>
                <a:spLocks noEditPoints="1"/>
              </p:cNvSpPr>
              <p:nvPr/>
            </p:nvSpPr>
            <p:spPr bwMode="auto">
              <a:xfrm>
                <a:off x="-1897063" y="3859213"/>
                <a:ext cx="600075" cy="735012"/>
              </a:xfrm>
              <a:custGeom>
                <a:avLst/>
                <a:gdLst/>
                <a:ahLst/>
                <a:cxnLst>
                  <a:cxn ang="0">
                    <a:pos x="95" y="37"/>
                  </a:cxn>
                  <a:cxn ang="0">
                    <a:pos x="0" y="154"/>
                  </a:cxn>
                  <a:cxn ang="0">
                    <a:pos x="14" y="196"/>
                  </a:cxn>
                  <a:cxn ang="0">
                    <a:pos x="160" y="179"/>
                  </a:cxn>
                  <a:cxn ang="0">
                    <a:pos x="160" y="175"/>
                  </a:cxn>
                  <a:cxn ang="0">
                    <a:pos x="160" y="62"/>
                  </a:cxn>
                  <a:cxn ang="0">
                    <a:pos x="145" y="0"/>
                  </a:cxn>
                  <a:cxn ang="0">
                    <a:pos x="125" y="116"/>
                  </a:cxn>
                  <a:cxn ang="0">
                    <a:pos x="123" y="117"/>
                  </a:cxn>
                  <a:cxn ang="0">
                    <a:pos x="122" y="119"/>
                  </a:cxn>
                  <a:cxn ang="0">
                    <a:pos x="119" y="118"/>
                  </a:cxn>
                  <a:cxn ang="0">
                    <a:pos x="116" y="119"/>
                  </a:cxn>
                  <a:cxn ang="0">
                    <a:pos x="115" y="117"/>
                  </a:cxn>
                  <a:cxn ang="0">
                    <a:pos x="112" y="116"/>
                  </a:cxn>
                  <a:cxn ang="0">
                    <a:pos x="112" y="114"/>
                  </a:cxn>
                  <a:cxn ang="0">
                    <a:pos x="112" y="112"/>
                  </a:cxn>
                  <a:cxn ang="0">
                    <a:pos x="111" y="111"/>
                  </a:cxn>
                  <a:cxn ang="0">
                    <a:pos x="112" y="109"/>
                  </a:cxn>
                  <a:cxn ang="0">
                    <a:pos x="112" y="107"/>
                  </a:cxn>
                  <a:cxn ang="0">
                    <a:pos x="115" y="106"/>
                  </a:cxn>
                  <a:cxn ang="0">
                    <a:pos x="116" y="104"/>
                  </a:cxn>
                  <a:cxn ang="0">
                    <a:pos x="119" y="105"/>
                  </a:cxn>
                  <a:cxn ang="0">
                    <a:pos x="120" y="104"/>
                  </a:cxn>
                  <a:cxn ang="0">
                    <a:pos x="122" y="106"/>
                  </a:cxn>
                  <a:cxn ang="0">
                    <a:pos x="124" y="105"/>
                  </a:cxn>
                  <a:cxn ang="0">
                    <a:pos x="125" y="108"/>
                  </a:cxn>
                  <a:cxn ang="0">
                    <a:pos x="127" y="111"/>
                  </a:cxn>
                  <a:cxn ang="0">
                    <a:pos x="126" y="112"/>
                  </a:cxn>
                  <a:cxn ang="0">
                    <a:pos x="125" y="114"/>
                  </a:cxn>
                  <a:cxn ang="0">
                    <a:pos x="125" y="115"/>
                  </a:cxn>
                  <a:cxn ang="0">
                    <a:pos x="128" y="117"/>
                  </a:cxn>
                  <a:cxn ang="0">
                    <a:pos x="129" y="115"/>
                  </a:cxn>
                  <a:cxn ang="0">
                    <a:pos x="130" y="112"/>
                  </a:cxn>
                  <a:cxn ang="0">
                    <a:pos x="130" y="111"/>
                  </a:cxn>
                  <a:cxn ang="0">
                    <a:pos x="129" y="108"/>
                  </a:cxn>
                  <a:cxn ang="0">
                    <a:pos x="128" y="106"/>
                  </a:cxn>
                  <a:cxn ang="0">
                    <a:pos x="136" y="105"/>
                  </a:cxn>
                  <a:cxn ang="0">
                    <a:pos x="128" y="117"/>
                  </a:cxn>
                  <a:cxn ang="0">
                    <a:pos x="124" y="89"/>
                  </a:cxn>
                  <a:cxn ang="0">
                    <a:pos x="124" y="104"/>
                  </a:cxn>
                  <a:cxn ang="0">
                    <a:pos x="106" y="52"/>
                  </a:cxn>
                  <a:cxn ang="0">
                    <a:pos x="106" y="61"/>
                  </a:cxn>
                  <a:cxn ang="0">
                    <a:pos x="102" y="89"/>
                  </a:cxn>
                  <a:cxn ang="0">
                    <a:pos x="114" y="103"/>
                  </a:cxn>
                  <a:cxn ang="0">
                    <a:pos x="102" y="89"/>
                  </a:cxn>
                  <a:cxn ang="0">
                    <a:pos x="111" y="105"/>
                  </a:cxn>
                  <a:cxn ang="0">
                    <a:pos x="111" y="108"/>
                  </a:cxn>
                  <a:cxn ang="0">
                    <a:pos x="109" y="108"/>
                  </a:cxn>
                  <a:cxn ang="0">
                    <a:pos x="110" y="112"/>
                  </a:cxn>
                  <a:cxn ang="0">
                    <a:pos x="108" y="113"/>
                  </a:cxn>
                  <a:cxn ang="0">
                    <a:pos x="111" y="115"/>
                  </a:cxn>
                  <a:cxn ang="0">
                    <a:pos x="110" y="117"/>
                  </a:cxn>
                  <a:cxn ang="0">
                    <a:pos x="102" y="105"/>
                  </a:cxn>
                  <a:cxn ang="0">
                    <a:pos x="30" y="107"/>
                  </a:cxn>
                  <a:cxn ang="0">
                    <a:pos x="30" y="115"/>
                  </a:cxn>
                  <a:cxn ang="0">
                    <a:pos x="141" y="181"/>
                  </a:cxn>
                  <a:cxn ang="0">
                    <a:pos x="14" y="172"/>
                  </a:cxn>
                  <a:cxn ang="0">
                    <a:pos x="92" y="134"/>
                  </a:cxn>
                  <a:cxn ang="0">
                    <a:pos x="102" y="119"/>
                  </a:cxn>
                  <a:cxn ang="0">
                    <a:pos x="124" y="172"/>
                  </a:cxn>
                  <a:cxn ang="0">
                    <a:pos x="136" y="172"/>
                  </a:cxn>
                  <a:cxn ang="0">
                    <a:pos x="141" y="181"/>
                  </a:cxn>
                </a:cxnLst>
                <a:rect l="0" t="0" r="r" b="b"/>
                <a:pathLst>
                  <a:path w="160" h="196">
                    <a:moveTo>
                      <a:pt x="145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89" y="10"/>
                      <a:pt x="95" y="23"/>
                      <a:pt x="95" y="37"/>
                    </a:cubicBezTo>
                    <a:cubicBezTo>
                      <a:pt x="95" y="68"/>
                      <a:pt x="69" y="92"/>
                      <a:pt x="36" y="92"/>
                    </a:cubicBezTo>
                    <a:cubicBezTo>
                      <a:pt x="23" y="92"/>
                      <a:pt x="10" y="88"/>
                      <a:pt x="0" y="8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90"/>
                      <a:pt x="6" y="196"/>
                      <a:pt x="14" y="196"/>
                    </a:cubicBezTo>
                    <a:cubicBezTo>
                      <a:pt x="145" y="196"/>
                      <a:pt x="145" y="196"/>
                      <a:pt x="145" y="196"/>
                    </a:cubicBezTo>
                    <a:cubicBezTo>
                      <a:pt x="153" y="196"/>
                      <a:pt x="159" y="190"/>
                      <a:pt x="160" y="183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5"/>
                      <a:pt x="160" y="175"/>
                      <a:pt x="160" y="175"/>
                    </a:cubicBezTo>
                    <a:cubicBezTo>
                      <a:pt x="160" y="69"/>
                      <a:pt x="160" y="69"/>
                      <a:pt x="160" y="69"/>
                    </a:cubicBezTo>
                    <a:cubicBezTo>
                      <a:pt x="160" y="65"/>
                      <a:pt x="160" y="65"/>
                      <a:pt x="160" y="65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13"/>
                      <a:pt x="160" y="13"/>
                      <a:pt x="160" y="13"/>
                    </a:cubicBezTo>
                    <a:cubicBezTo>
                      <a:pt x="160" y="6"/>
                      <a:pt x="153" y="0"/>
                      <a:pt x="145" y="0"/>
                    </a:cubicBezTo>
                    <a:close/>
                    <a:moveTo>
                      <a:pt x="125" y="115"/>
                    </a:move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6"/>
                      <a:pt x="125" y="116"/>
                      <a:pt x="125" y="116"/>
                    </a:cubicBezTo>
                    <a:cubicBezTo>
                      <a:pt x="125" y="117"/>
                      <a:pt x="124" y="117"/>
                      <a:pt x="124" y="118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2" y="117"/>
                      <a:pt x="122" y="117"/>
                      <a:pt x="122" y="117"/>
                    </a:cubicBezTo>
                    <a:cubicBezTo>
                      <a:pt x="122" y="117"/>
                      <a:pt x="122" y="117"/>
                      <a:pt x="122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1" y="119"/>
                      <a:pt x="121" y="119"/>
                      <a:pt x="120" y="119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8" y="118"/>
                      <a:pt x="118" y="118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7" y="119"/>
                      <a:pt x="116" y="119"/>
                      <a:pt x="116" y="119"/>
                    </a:cubicBezTo>
                    <a:cubicBezTo>
                      <a:pt x="116" y="118"/>
                      <a:pt x="116" y="118"/>
                      <a:pt x="116" y="118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5" y="117"/>
                      <a:pt x="115" y="117"/>
                    </a:cubicBezTo>
                    <a:cubicBezTo>
                      <a:pt x="115" y="117"/>
                      <a:pt x="115" y="117"/>
                      <a:pt x="115" y="117"/>
                    </a:cubicBezTo>
                    <a:cubicBezTo>
                      <a:pt x="114" y="118"/>
                      <a:pt x="114" y="118"/>
                      <a:pt x="114" y="118"/>
                    </a:cubicBezTo>
                    <a:cubicBezTo>
                      <a:pt x="113" y="117"/>
                      <a:pt x="113" y="117"/>
                      <a:pt x="112" y="116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2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3"/>
                      <a:pt x="111" y="113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1"/>
                      <a:pt x="112" y="111"/>
                      <a:pt x="112" y="111"/>
                    </a:cubicBez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1" y="110"/>
                      <a:pt x="111" y="109"/>
                      <a:pt x="111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3" y="109"/>
                      <a:pt x="113" y="109"/>
                      <a:pt x="113" y="108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2" y="107"/>
                      <a:pt x="112" y="107"/>
                      <a:pt x="112" y="107"/>
                    </a:cubicBezTo>
                    <a:cubicBezTo>
                      <a:pt x="113" y="106"/>
                      <a:pt x="113" y="106"/>
                      <a:pt x="114" y="105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6" y="106"/>
                      <a:pt x="116" y="106"/>
                    </a:cubicBezTo>
                    <a:cubicBezTo>
                      <a:pt x="116" y="106"/>
                      <a:pt x="116" y="106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7" y="104"/>
                      <a:pt x="118" y="104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8" y="105"/>
                      <a:pt x="118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1" y="104"/>
                      <a:pt x="121" y="104"/>
                      <a:pt x="122" y="104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5" y="106"/>
                      <a:pt x="125" y="107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9"/>
                      <a:pt x="125" y="109"/>
                      <a:pt x="125" y="109"/>
                    </a:cubicBezTo>
                    <a:cubicBezTo>
                      <a:pt x="126" y="109"/>
                      <a:pt x="126" y="109"/>
                      <a:pt x="126" y="109"/>
                    </a:cubicBezTo>
                    <a:cubicBezTo>
                      <a:pt x="127" y="109"/>
                      <a:pt x="127" y="110"/>
                      <a:pt x="127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2"/>
                    </a:cubicBezTo>
                    <a:cubicBezTo>
                      <a:pt x="126" y="112"/>
                      <a:pt x="126" y="112"/>
                      <a:pt x="126" y="112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7" y="113"/>
                      <a:pt x="127" y="114"/>
                      <a:pt x="126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5"/>
                    </a:cubicBezTo>
                    <a:cubicBezTo>
                      <a:pt x="125" y="115"/>
                      <a:pt x="125" y="115"/>
                      <a:pt x="125" y="115"/>
                    </a:cubicBezTo>
                    <a:close/>
                    <a:moveTo>
                      <a:pt x="128" y="117"/>
                    </a:move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4"/>
                      <a:pt x="129" y="113"/>
                      <a:pt x="129" y="113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29" y="110"/>
                      <a:pt x="129" y="110"/>
                      <a:pt x="129" y="110"/>
                    </a:cubicBezTo>
                    <a:cubicBezTo>
                      <a:pt x="129" y="110"/>
                      <a:pt x="129" y="109"/>
                      <a:pt x="129" y="108"/>
                    </a:cubicBezTo>
                    <a:cubicBezTo>
                      <a:pt x="129" y="108"/>
                      <a:pt x="129" y="108"/>
                      <a:pt x="129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7" y="106"/>
                      <a:pt x="127" y="106"/>
                      <a:pt x="127" y="105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6" y="118"/>
                      <a:pt x="136" y="118"/>
                      <a:pt x="136" y="118"/>
                    </a:cubicBezTo>
                    <a:cubicBezTo>
                      <a:pt x="127" y="118"/>
                      <a:pt x="127" y="118"/>
                      <a:pt x="127" y="118"/>
                    </a:cubicBezTo>
                    <a:cubicBezTo>
                      <a:pt x="127" y="118"/>
                      <a:pt x="127" y="117"/>
                      <a:pt x="128" y="117"/>
                    </a:cubicBezTo>
                    <a:close/>
                    <a:moveTo>
                      <a:pt x="124" y="104"/>
                    </a:move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89"/>
                      <a:pt x="124" y="89"/>
                      <a:pt x="124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104"/>
                      <a:pt x="136" y="104"/>
                      <a:pt x="136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lose/>
                    <a:moveTo>
                      <a:pt x="106" y="52"/>
                    </a:moveTo>
                    <a:cubicBezTo>
                      <a:pt x="106" y="52"/>
                      <a:pt x="106" y="52"/>
                      <a:pt x="106" y="52"/>
                    </a:cubicBezTo>
                    <a:cubicBezTo>
                      <a:pt x="136" y="52"/>
                      <a:pt x="136" y="52"/>
                      <a:pt x="136" y="52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06" y="61"/>
                      <a:pt x="106" y="61"/>
                      <a:pt x="106" y="61"/>
                    </a:cubicBezTo>
                    <a:cubicBezTo>
                      <a:pt x="106" y="52"/>
                      <a:pt x="106" y="52"/>
                      <a:pt x="106" y="52"/>
                    </a:cubicBezTo>
                    <a:cubicBezTo>
                      <a:pt x="106" y="52"/>
                      <a:pt x="106" y="52"/>
                      <a:pt x="106" y="52"/>
                    </a:cubicBezTo>
                    <a:close/>
                    <a:moveTo>
                      <a:pt x="102" y="89"/>
                    </a:moveTo>
                    <a:cubicBezTo>
                      <a:pt x="102" y="89"/>
                      <a:pt x="102" y="89"/>
                      <a:pt x="102" y="89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2" y="89"/>
                      <a:pt x="102" y="89"/>
                      <a:pt x="102" y="89"/>
                    </a:cubicBezTo>
                    <a:close/>
                    <a:moveTo>
                      <a:pt x="102" y="105"/>
                    </a:move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1" y="106"/>
                      <a:pt x="110" y="106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9"/>
                      <a:pt x="108" y="110"/>
                      <a:pt x="108" y="110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8" y="113"/>
                      <a:pt x="108" y="113"/>
                      <a:pt x="108" y="113"/>
                    </a:cubicBezTo>
                    <a:cubicBezTo>
                      <a:pt x="108" y="113"/>
                      <a:pt x="109" y="114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1" y="118"/>
                      <a:pt x="111" y="118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lose/>
                    <a:moveTo>
                      <a:pt x="30" y="107"/>
                    </a:moveTo>
                    <a:cubicBezTo>
                      <a:pt x="30" y="107"/>
                      <a:pt x="30" y="107"/>
                      <a:pt x="30" y="107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141" y="181"/>
                    </a:moveTo>
                    <a:cubicBezTo>
                      <a:pt x="141" y="181"/>
                      <a:pt x="141" y="181"/>
                      <a:pt x="141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72"/>
                      <a:pt x="92" y="172"/>
                      <a:pt x="92" y="172"/>
                    </a:cubicBezTo>
                    <a:cubicBezTo>
                      <a:pt x="102" y="172"/>
                      <a:pt x="102" y="172"/>
                      <a:pt x="102" y="172"/>
                    </a:cubicBez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14" y="119"/>
                      <a:pt x="114" y="119"/>
                      <a:pt x="114" y="119"/>
                    </a:cubicBezTo>
                    <a:cubicBezTo>
                      <a:pt x="114" y="172"/>
                      <a:pt x="114" y="172"/>
                      <a:pt x="114" y="172"/>
                    </a:cubicBezTo>
                    <a:cubicBezTo>
                      <a:pt x="124" y="172"/>
                      <a:pt x="124" y="172"/>
                      <a:pt x="124" y="172"/>
                    </a:cubicBezTo>
                    <a:cubicBezTo>
                      <a:pt x="124" y="120"/>
                      <a:pt x="124" y="120"/>
                      <a:pt x="124" y="120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41" y="172"/>
                      <a:pt x="141" y="172"/>
                      <a:pt x="141" y="172"/>
                    </a:cubicBezTo>
                    <a:cubicBezTo>
                      <a:pt x="141" y="181"/>
                      <a:pt x="141" y="181"/>
                      <a:pt x="141" y="181"/>
                    </a:cubicBezTo>
                    <a:cubicBezTo>
                      <a:pt x="141" y="181"/>
                      <a:pt x="141" y="181"/>
                      <a:pt x="141" y="18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9" name="Прямоугольник 18"/>
          <p:cNvSpPr/>
          <p:nvPr/>
        </p:nvSpPr>
        <p:spPr>
          <a:xfrm>
            <a:off x="6158046" y="3214410"/>
            <a:ext cx="1696298" cy="502700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Устранено</a:t>
            </a:r>
          </a:p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нарушений</a:t>
            </a:r>
            <a:endParaRPr lang="ru-RU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61087" y="3020257"/>
            <a:ext cx="516488" cy="210055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lnSpc>
                <a:spcPts val="1500"/>
              </a:lnSpc>
              <a:defRPr b="1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900"/>
              </a:lnSpc>
            </a:pPr>
            <a:r>
              <a:rPr lang="ru-RU" sz="1100" dirty="0"/>
              <a:t>ед.</a:t>
            </a:r>
          </a:p>
        </p:txBody>
      </p:sp>
      <p:sp>
        <p:nvSpPr>
          <p:cNvPr id="148" name="Прямоугольник 147"/>
          <p:cNvSpPr/>
          <p:nvPr/>
        </p:nvSpPr>
        <p:spPr>
          <a:xfrm>
            <a:off x="7809619" y="2511453"/>
            <a:ext cx="1296185" cy="584773"/>
          </a:xfrm>
          <a:prstGeom prst="rect">
            <a:avLst/>
          </a:prstGeom>
        </p:spPr>
        <p:txBody>
          <a:bodyPr wrap="none" lIns="91438" tIns="45719" rIns="91438" bIns="45719">
            <a:spAutoFit/>
          </a:bodyPr>
          <a:lstStyle/>
          <a:p>
            <a:r>
              <a:rPr lang="ru-RU" sz="3200" b="1" spc="-7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13 402</a:t>
            </a:r>
            <a:r>
              <a:rPr lang="ru-RU" sz="32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 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 </a:t>
            </a:r>
            <a:endParaRPr lang="ru-RU" sz="3200" b="1" dirty="0" smtClean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7991651" y="3146737"/>
            <a:ext cx="982957" cy="584773"/>
          </a:xfrm>
          <a:prstGeom prst="rect">
            <a:avLst/>
          </a:prstGeom>
        </p:spPr>
        <p:txBody>
          <a:bodyPr wrap="none" lIns="91438" tIns="45719" rIns="91438" bIns="45719">
            <a:spAutoFit/>
          </a:bodyPr>
          <a:lstStyle/>
          <a:p>
            <a:r>
              <a:rPr lang="ru-RU" sz="3200" b="1" spc="-7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4 544</a:t>
            </a:r>
            <a:endParaRPr lang="ru-RU" sz="3200" b="1" dirty="0" smtClean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grpSp>
        <p:nvGrpSpPr>
          <p:cNvPr id="163" name="Группа 162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164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165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166" name="Picture 1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9" name="TextBox 168"/>
          <p:cNvSpPr txBox="1"/>
          <p:nvPr/>
        </p:nvSpPr>
        <p:spPr>
          <a:xfrm>
            <a:off x="574121" y="159868"/>
            <a:ext cx="3215945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Экологический надзор</a:t>
            </a:r>
          </a:p>
        </p:txBody>
      </p:sp>
      <p:grpSp>
        <p:nvGrpSpPr>
          <p:cNvPr id="23" name="Группа 22"/>
          <p:cNvGrpSpPr/>
          <p:nvPr/>
        </p:nvGrpSpPr>
        <p:grpSpPr>
          <a:xfrm>
            <a:off x="626699" y="1455713"/>
            <a:ext cx="2860363" cy="414392"/>
            <a:chOff x="-1272440" y="-968446"/>
            <a:chExt cx="2860363" cy="414392"/>
          </a:xfrm>
        </p:grpSpPr>
        <p:sp>
          <p:nvSpPr>
            <p:cNvPr id="147" name="Прямоугольник 146"/>
            <p:cNvSpPr/>
            <p:nvPr/>
          </p:nvSpPr>
          <p:spPr>
            <a:xfrm>
              <a:off x="-1137735" y="-968446"/>
              <a:ext cx="2725658" cy="210055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>
                <a:lnSpc>
                  <a:spcPts val="900"/>
                </a:lnSpc>
              </a:pPr>
              <a:r>
                <a:rPr lang="ru-RU" sz="1100" dirty="0" smtClean="0">
                  <a:solidFill>
                    <a:schemeClr val="accent5">
                      <a:lumMod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возмещение вреда  </a:t>
              </a:r>
              <a:endParaRPr lang="ru-RU" sz="1100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-1272440" y="-959949"/>
              <a:ext cx="147917" cy="147918"/>
            </a:xfrm>
            <a:prstGeom prst="rect">
              <a:avLst/>
            </a:prstGeom>
            <a:solidFill>
              <a:srgbClr val="4E7A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рямоугольник 11"/>
            <p:cNvSpPr/>
            <p:nvPr/>
          </p:nvSpPr>
          <p:spPr>
            <a:xfrm>
              <a:off x="-1164894" y="-764109"/>
              <a:ext cx="675181" cy="210055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 algn="ctr">
                <a:lnSpc>
                  <a:spcPts val="900"/>
                </a:lnSpc>
              </a:pPr>
              <a:r>
                <a:rPr lang="ru-RU" sz="1100" dirty="0">
                  <a:solidFill>
                    <a:schemeClr val="accent5">
                      <a:lumMod val="50000"/>
                    </a:schemeClr>
                  </a:solidFill>
                  <a:latin typeface="Arial Narrow" pitchFamily="34" charset="0"/>
                  <a:cs typeface="Arial" panose="020B0604020202020204" pitchFamily="34" charset="0"/>
                </a:rPr>
                <a:t>штрафы</a:t>
              </a:r>
            </a:p>
          </p:txBody>
        </p:sp>
        <p:sp>
          <p:nvSpPr>
            <p:cNvPr id="151" name="Прямоугольник 150"/>
            <p:cNvSpPr/>
            <p:nvPr/>
          </p:nvSpPr>
          <p:spPr>
            <a:xfrm>
              <a:off x="-1272440" y="-757170"/>
              <a:ext cx="147917" cy="147918"/>
            </a:xfrm>
            <a:prstGeom prst="rect">
              <a:avLst/>
            </a:prstGeom>
            <a:solidFill>
              <a:srgbClr val="6FB5A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72" name="Параллелограмм 171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Прямоугольник 82"/>
          <p:cNvSpPr/>
          <p:nvPr/>
        </p:nvSpPr>
        <p:spPr>
          <a:xfrm>
            <a:off x="6850989" y="3881914"/>
            <a:ext cx="1247527" cy="502700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sz="120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     наложено</a:t>
            </a:r>
          </a:p>
          <a:p>
            <a:pPr>
              <a:lnSpc>
                <a:spcPts val="1600"/>
              </a:lnSpc>
            </a:pPr>
            <a:r>
              <a:rPr lang="ru-RU" sz="120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      взыскано</a:t>
            </a:r>
          </a:p>
        </p:txBody>
      </p:sp>
      <p:sp>
        <p:nvSpPr>
          <p:cNvPr id="84" name="Прямоугольник 83"/>
          <p:cNvSpPr/>
          <p:nvPr/>
        </p:nvSpPr>
        <p:spPr>
          <a:xfrm>
            <a:off x="7008651" y="4453064"/>
            <a:ext cx="1247527" cy="502700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sz="110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предъявлено</a:t>
            </a:r>
          </a:p>
          <a:p>
            <a:pPr>
              <a:lnSpc>
                <a:spcPts val="1600"/>
              </a:lnSpc>
            </a:pPr>
            <a:r>
              <a:rPr lang="ru-RU" sz="1100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 возмещено</a:t>
            </a:r>
          </a:p>
        </p:txBody>
      </p:sp>
      <p:sp>
        <p:nvSpPr>
          <p:cNvPr id="85" name="Прямоугольник 84"/>
          <p:cNvSpPr/>
          <p:nvPr/>
        </p:nvSpPr>
        <p:spPr>
          <a:xfrm rot="5400000">
            <a:off x="7435128" y="4359090"/>
            <a:ext cx="45719" cy="701819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86" name="Прямоугольник 85"/>
          <p:cNvSpPr/>
          <p:nvPr/>
        </p:nvSpPr>
        <p:spPr>
          <a:xfrm rot="5400000">
            <a:off x="7432773" y="3785562"/>
            <a:ext cx="45719" cy="701819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87" name="Прямоугольник 86"/>
          <p:cNvSpPr/>
          <p:nvPr/>
        </p:nvSpPr>
        <p:spPr>
          <a:xfrm>
            <a:off x="7831866" y="4036957"/>
            <a:ext cx="519049" cy="307775"/>
          </a:xfrm>
          <a:prstGeom prst="rect">
            <a:avLst/>
          </a:prstGeom>
        </p:spPr>
        <p:txBody>
          <a:bodyPr wrap="none" lIns="91438" tIns="45719" rIns="91438" bIns="45719">
            <a:spAutoFit/>
          </a:bodyPr>
          <a:lstStyle/>
          <a:p>
            <a:r>
              <a:rPr lang="ru-RU" b="1" spc="-7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 462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  </a:t>
            </a:r>
          </a:p>
        </p:txBody>
      </p:sp>
      <p:sp>
        <p:nvSpPr>
          <p:cNvPr id="88" name="Прямоугольник 87"/>
          <p:cNvSpPr/>
          <p:nvPr/>
        </p:nvSpPr>
        <p:spPr>
          <a:xfrm>
            <a:off x="8217954" y="4016497"/>
            <a:ext cx="794124" cy="307775"/>
          </a:xfrm>
          <a:prstGeom prst="rect">
            <a:avLst/>
          </a:prstGeom>
        </p:spPr>
        <p:txBody>
          <a:bodyPr wrap="none" lIns="91438" tIns="45719" rIns="91438" bIns="45719">
            <a:spAutoFit/>
          </a:bodyPr>
          <a:lstStyle/>
          <a:p>
            <a:r>
              <a:rPr lang="ru-RU" b="1" spc="-70" dirty="0" err="1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млн</a:t>
            </a:r>
            <a:r>
              <a:rPr lang="ru-RU" b="1" dirty="0" err="1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.руб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.</a:t>
            </a:r>
            <a:endParaRPr lang="ru-RU" sz="3200" b="1" dirty="0" smtClean="0">
              <a:solidFill>
                <a:srgbClr val="FF0000"/>
              </a:solidFill>
              <a:latin typeface="Arial Narrow" pitchFamily="34" charset="0"/>
            </a:endParaRPr>
          </a:p>
        </p:txBody>
      </p:sp>
      <p:sp>
        <p:nvSpPr>
          <p:cNvPr id="89" name="Прямоугольник 88"/>
          <p:cNvSpPr/>
          <p:nvPr/>
        </p:nvSpPr>
        <p:spPr>
          <a:xfrm>
            <a:off x="7807131" y="4578970"/>
            <a:ext cx="542132" cy="307775"/>
          </a:xfrm>
          <a:prstGeom prst="rect">
            <a:avLst/>
          </a:prstGeom>
        </p:spPr>
        <p:txBody>
          <a:bodyPr wrap="none" lIns="91438" tIns="45719" rIns="91438" bIns="45719">
            <a:spAutoFit/>
          </a:bodyPr>
          <a:lstStyle/>
          <a:p>
            <a:r>
              <a:rPr lang="ru-RU" b="1" spc="-14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       400</a:t>
            </a:r>
            <a:endParaRPr lang="ru-RU" b="1" dirty="0" smtClean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91" name="Прямоугольник 90"/>
          <p:cNvSpPr/>
          <p:nvPr/>
        </p:nvSpPr>
        <p:spPr>
          <a:xfrm>
            <a:off x="8230140" y="4548979"/>
            <a:ext cx="794124" cy="307775"/>
          </a:xfrm>
          <a:prstGeom prst="rect">
            <a:avLst/>
          </a:prstGeom>
        </p:spPr>
        <p:txBody>
          <a:bodyPr wrap="none" lIns="91438" tIns="45719" rIns="91438" bIns="45719">
            <a:spAutoFit/>
          </a:bodyPr>
          <a:lstStyle/>
          <a:p>
            <a:r>
              <a:rPr lang="ru-RU" b="1" spc="-70" dirty="0" err="1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млн</a:t>
            </a:r>
            <a:r>
              <a:rPr lang="ru-RU" b="1" dirty="0" err="1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.руб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.</a:t>
            </a:r>
            <a:endParaRPr lang="ru-RU" sz="3200" b="1" dirty="0" smtClean="0">
              <a:solidFill>
                <a:srgbClr val="FF0000"/>
              </a:solidFill>
              <a:latin typeface="Arial Narrow" pitchFamily="34" charset="0"/>
            </a:endParaRPr>
          </a:p>
        </p:txBody>
      </p:sp>
      <p:sp>
        <p:nvSpPr>
          <p:cNvPr id="93" name="Прямоугольник 92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94" name="Прямоугольник 93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558154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Box 77"/>
          <p:cNvSpPr txBox="1"/>
          <p:nvPr/>
        </p:nvSpPr>
        <p:spPr>
          <a:xfrm>
            <a:off x="574121" y="159868"/>
            <a:ext cx="7087775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Охрана атмосферного воздуха. Охрана водных объектов - 2017</a:t>
            </a:r>
          </a:p>
        </p:txBody>
      </p:sp>
      <p:cxnSp>
        <p:nvCxnSpPr>
          <p:cNvPr id="201" name="Прямая соединительная линия 200"/>
          <p:cNvCxnSpPr/>
          <p:nvPr/>
        </p:nvCxnSpPr>
        <p:spPr>
          <a:xfrm>
            <a:off x="420128" y="1051915"/>
            <a:ext cx="4212000" cy="0"/>
          </a:xfrm>
          <a:prstGeom prst="line">
            <a:avLst/>
          </a:prstGeom>
          <a:ln w="12700">
            <a:solidFill>
              <a:srgbClr val="9BBE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Равнобедренный треугольник 208"/>
          <p:cNvSpPr/>
          <p:nvPr/>
        </p:nvSpPr>
        <p:spPr>
          <a:xfrm rot="5400000">
            <a:off x="4555679" y="928678"/>
            <a:ext cx="96599" cy="252063"/>
          </a:xfrm>
          <a:prstGeom prst="triangl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7" name="Овал 246"/>
          <p:cNvSpPr/>
          <p:nvPr/>
        </p:nvSpPr>
        <p:spPr>
          <a:xfrm>
            <a:off x="379779" y="1010617"/>
            <a:ext cx="72000" cy="72000"/>
          </a:xfrm>
          <a:prstGeom prst="ellips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318" name="Прямая соединительная линия 317"/>
          <p:cNvCxnSpPr/>
          <p:nvPr/>
        </p:nvCxnSpPr>
        <p:spPr>
          <a:xfrm>
            <a:off x="413707" y="1704494"/>
            <a:ext cx="4144" cy="262800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3" name="Овал 322"/>
          <p:cNvSpPr/>
          <p:nvPr/>
        </p:nvSpPr>
        <p:spPr>
          <a:xfrm>
            <a:off x="137063" y="3522134"/>
            <a:ext cx="557433" cy="557433"/>
          </a:xfrm>
          <a:prstGeom prst="ellipse">
            <a:avLst/>
          </a:prstGeom>
          <a:solidFill>
            <a:srgbClr val="6FB5A9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7" name="Прямоугольник 76"/>
          <p:cNvSpPr/>
          <p:nvPr/>
        </p:nvSpPr>
        <p:spPr>
          <a:xfrm>
            <a:off x="1077743" y="567239"/>
            <a:ext cx="2371158" cy="477052"/>
          </a:xfrm>
          <a:prstGeom prst="rect">
            <a:avLst/>
          </a:prstGeom>
          <a:noFill/>
        </p:spPr>
        <p:txBody>
          <a:bodyPr wrap="none" lIns="91438" tIns="45719" rIns="91438" bIns="45719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В </a:t>
            </a: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области охраны </a:t>
            </a:r>
          </a:p>
          <a:p>
            <a:pPr algn="ctr">
              <a:lnSpc>
                <a:spcPts val="1500"/>
              </a:lnSpc>
            </a:pP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атмосферного воздуха</a:t>
            </a:r>
          </a:p>
        </p:txBody>
      </p:sp>
      <p:sp>
        <p:nvSpPr>
          <p:cNvPr id="80" name="Прямоугольник 79"/>
          <p:cNvSpPr/>
          <p:nvPr/>
        </p:nvSpPr>
        <p:spPr>
          <a:xfrm>
            <a:off x="976243" y="2632127"/>
            <a:ext cx="2821601" cy="477052"/>
          </a:xfrm>
          <a:prstGeom prst="rect">
            <a:avLst/>
          </a:prstGeom>
          <a:noFill/>
        </p:spPr>
        <p:txBody>
          <a:bodyPr wrap="none" lIns="91438" tIns="45719" rIns="91438" bIns="45719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В </a:t>
            </a: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области использования </a:t>
            </a:r>
          </a:p>
          <a:p>
            <a:pPr algn="ctr">
              <a:lnSpc>
                <a:spcPts val="1500"/>
              </a:lnSpc>
            </a:pP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и охраны водных объектов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2472881" y="1870017"/>
            <a:ext cx="1110877" cy="646329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/>
            <a:r>
              <a:rPr lang="en-US" sz="3600" b="1" spc="-120" dirty="0" smtClean="0">
                <a:solidFill>
                  <a:srgbClr val="4E7A79"/>
                </a:solidFill>
                <a:latin typeface="Arial Narrow" pitchFamily="34" charset="0"/>
                <a:cs typeface="Arial" panose="020B0604020202020204" pitchFamily="34" charset="0"/>
              </a:rPr>
              <a:t>&gt; </a:t>
            </a:r>
            <a:r>
              <a:rPr lang="ru-RU" sz="3600" b="1" dirty="0" smtClean="0">
                <a:solidFill>
                  <a:srgbClr val="4E7A79"/>
                </a:solidFill>
                <a:latin typeface="Arial Narrow" pitchFamily="34" charset="0"/>
                <a:cs typeface="Arial" panose="020B0604020202020204" pitchFamily="34" charset="0"/>
              </a:rPr>
              <a:t>208</a:t>
            </a:r>
            <a:endParaRPr lang="ru-RU" sz="2400" dirty="0" smtClean="0">
              <a:solidFill>
                <a:srgbClr val="4E7A79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2448096" y="1166829"/>
            <a:ext cx="11047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3600" b="1" spc="-40" dirty="0" smtClean="0">
                <a:solidFill>
                  <a:srgbClr val="6FB5A9"/>
                </a:solidFill>
                <a:latin typeface="Arial Narrow" pitchFamily="34" charset="0"/>
                <a:cs typeface="Arial" panose="020B0604020202020204" pitchFamily="34" charset="0"/>
              </a:rPr>
              <a:t>2 186</a:t>
            </a:r>
            <a:endParaRPr lang="ru-RU" sz="1600" b="1" spc="-50" dirty="0" smtClean="0">
              <a:solidFill>
                <a:srgbClr val="6FB5A9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10" name="Прямоугольник 109"/>
          <p:cNvSpPr/>
          <p:nvPr/>
        </p:nvSpPr>
        <p:spPr>
          <a:xfrm>
            <a:off x="3355749" y="1301987"/>
            <a:ext cx="1626375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хозяйствующих</a:t>
            </a:r>
          </a:p>
          <a:p>
            <a:pPr algn="ctr"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субъектов</a:t>
            </a:r>
          </a:p>
        </p:txBody>
      </p:sp>
      <p:grpSp>
        <p:nvGrpSpPr>
          <p:cNvPr id="7" name="Группа 6"/>
          <p:cNvGrpSpPr/>
          <p:nvPr/>
        </p:nvGrpSpPr>
        <p:grpSpPr>
          <a:xfrm>
            <a:off x="137063" y="1184915"/>
            <a:ext cx="557433" cy="557433"/>
            <a:chOff x="151149" y="1184915"/>
            <a:chExt cx="557433" cy="557433"/>
          </a:xfrm>
        </p:grpSpPr>
        <p:sp>
          <p:nvSpPr>
            <p:cNvPr id="349" name="Овал 348"/>
            <p:cNvSpPr/>
            <p:nvPr/>
          </p:nvSpPr>
          <p:spPr>
            <a:xfrm>
              <a:off x="151149" y="1184915"/>
              <a:ext cx="557433" cy="557433"/>
            </a:xfrm>
            <a:prstGeom prst="ellipse">
              <a:avLst/>
            </a:prstGeom>
            <a:solidFill>
              <a:srgbClr val="6FB5A9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80" name="Группа 179"/>
            <p:cNvGrpSpPr/>
            <p:nvPr/>
          </p:nvGrpSpPr>
          <p:grpSpPr>
            <a:xfrm>
              <a:off x="204731" y="1258808"/>
              <a:ext cx="408610" cy="344954"/>
              <a:chOff x="437830" y="1776126"/>
              <a:chExt cx="408610" cy="344954"/>
            </a:xfrm>
            <a:solidFill>
              <a:schemeClr val="bg1"/>
            </a:solidFill>
          </p:grpSpPr>
          <p:sp>
            <p:nvSpPr>
              <p:cNvPr id="115" name="Freeform 6"/>
              <p:cNvSpPr>
                <a:spLocks/>
              </p:cNvSpPr>
              <p:nvPr/>
            </p:nvSpPr>
            <p:spPr bwMode="auto">
              <a:xfrm>
                <a:off x="641166" y="2090927"/>
                <a:ext cx="205274" cy="30153"/>
              </a:xfrm>
              <a:custGeom>
                <a:avLst/>
                <a:gdLst/>
                <a:ahLst/>
                <a:cxnLst>
                  <a:cxn ang="0">
                    <a:pos x="107" y="16"/>
                  </a:cxn>
                  <a:cxn ang="0">
                    <a:pos x="107" y="9"/>
                  </a:cxn>
                  <a:cxn ang="0">
                    <a:pos x="98" y="0"/>
                  </a:cxn>
                  <a:cxn ang="0">
                    <a:pos x="9" y="0"/>
                  </a:cxn>
                  <a:cxn ang="0">
                    <a:pos x="0" y="9"/>
                  </a:cxn>
                  <a:cxn ang="0">
                    <a:pos x="0" y="16"/>
                  </a:cxn>
                  <a:cxn ang="0">
                    <a:pos x="107" y="16"/>
                  </a:cxn>
                </a:cxnLst>
                <a:rect l="0" t="0" r="r" b="b"/>
                <a:pathLst>
                  <a:path w="107" h="16">
                    <a:moveTo>
                      <a:pt x="107" y="16"/>
                    </a:move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4"/>
                      <a:pt x="103" y="0"/>
                      <a:pt x="9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107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grpSp>
            <p:nvGrpSpPr>
              <p:cNvPr id="116" name="Группа 196"/>
              <p:cNvGrpSpPr/>
              <p:nvPr/>
            </p:nvGrpSpPr>
            <p:grpSpPr>
              <a:xfrm rot="20907898">
                <a:off x="437830" y="1776126"/>
                <a:ext cx="387271" cy="318445"/>
                <a:chOff x="1464170" y="1575720"/>
                <a:chExt cx="412922" cy="339538"/>
              </a:xfrm>
              <a:grpFill/>
            </p:grpSpPr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1464170" y="1614055"/>
                  <a:ext cx="381159" cy="301203"/>
                </a:xfrm>
                <a:custGeom>
                  <a:avLst/>
                  <a:gdLst/>
                  <a:ahLst/>
                  <a:cxnLst>
                    <a:cxn ang="0">
                      <a:pos x="168" y="0"/>
                    </a:cxn>
                    <a:cxn ang="0">
                      <a:pos x="114" y="37"/>
                    </a:cxn>
                    <a:cxn ang="0">
                      <a:pos x="122" y="63"/>
                    </a:cxn>
                    <a:cxn ang="0">
                      <a:pos x="10" y="133"/>
                    </a:cxn>
                    <a:cxn ang="0">
                      <a:pos x="5" y="153"/>
                    </a:cxn>
                    <a:cxn ang="0">
                      <a:pos x="6" y="155"/>
                    </a:cxn>
                    <a:cxn ang="0">
                      <a:pos x="7" y="157"/>
                    </a:cxn>
                    <a:cxn ang="0">
                      <a:pos x="28" y="160"/>
                    </a:cxn>
                    <a:cxn ang="0">
                      <a:pos x="135" y="82"/>
                    </a:cxn>
                    <a:cxn ang="0">
                      <a:pos x="156" y="98"/>
                    </a:cxn>
                    <a:cxn ang="0">
                      <a:pos x="210" y="62"/>
                    </a:cxn>
                    <a:cxn ang="0">
                      <a:pos x="196" y="26"/>
                    </a:cxn>
                    <a:cxn ang="0">
                      <a:pos x="168" y="0"/>
                    </a:cxn>
                  </a:cxnLst>
                  <a:rect l="0" t="0" r="r" b="b"/>
                  <a:pathLst>
                    <a:path w="210" h="166">
                      <a:moveTo>
                        <a:pt x="168" y="0"/>
                      </a:moveTo>
                      <a:cubicBezTo>
                        <a:pt x="114" y="37"/>
                        <a:pt x="114" y="37"/>
                        <a:pt x="114" y="37"/>
                      </a:cubicBezTo>
                      <a:cubicBezTo>
                        <a:pt x="115" y="45"/>
                        <a:pt x="117" y="54"/>
                        <a:pt x="122" y="63"/>
                      </a:cubicBezTo>
                      <a:cubicBezTo>
                        <a:pt x="10" y="133"/>
                        <a:pt x="10" y="133"/>
                        <a:pt x="10" y="133"/>
                      </a:cubicBezTo>
                      <a:cubicBezTo>
                        <a:pt x="10" y="133"/>
                        <a:pt x="0" y="143"/>
                        <a:pt x="5" y="153"/>
                      </a:cubicBezTo>
                      <a:cubicBezTo>
                        <a:pt x="5" y="154"/>
                        <a:pt x="6" y="155"/>
                        <a:pt x="6" y="155"/>
                      </a:cubicBezTo>
                      <a:cubicBezTo>
                        <a:pt x="7" y="156"/>
                        <a:pt x="7" y="156"/>
                        <a:pt x="7" y="157"/>
                      </a:cubicBezTo>
                      <a:cubicBezTo>
                        <a:pt x="15" y="166"/>
                        <a:pt x="28" y="160"/>
                        <a:pt x="28" y="160"/>
                      </a:cubicBezTo>
                      <a:cubicBezTo>
                        <a:pt x="135" y="82"/>
                        <a:pt x="135" y="82"/>
                        <a:pt x="135" y="82"/>
                      </a:cubicBezTo>
                      <a:cubicBezTo>
                        <a:pt x="141" y="89"/>
                        <a:pt x="148" y="95"/>
                        <a:pt x="156" y="98"/>
                      </a:cubicBezTo>
                      <a:cubicBezTo>
                        <a:pt x="210" y="62"/>
                        <a:pt x="210" y="62"/>
                        <a:pt x="210" y="62"/>
                      </a:cubicBezTo>
                      <a:cubicBezTo>
                        <a:pt x="209" y="50"/>
                        <a:pt x="204" y="38"/>
                        <a:pt x="196" y="26"/>
                      </a:cubicBezTo>
                      <a:cubicBezTo>
                        <a:pt x="188" y="15"/>
                        <a:pt x="178" y="6"/>
                        <a:pt x="168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" name="Freeform 8"/>
                <p:cNvSpPr>
                  <a:spLocks/>
                </p:cNvSpPr>
                <p:nvPr/>
              </p:nvSpPr>
              <p:spPr bwMode="auto">
                <a:xfrm>
                  <a:off x="1635034" y="1575720"/>
                  <a:ext cx="128149" cy="96385"/>
                </a:xfrm>
                <a:custGeom>
                  <a:avLst/>
                  <a:gdLst/>
                  <a:ahLst/>
                  <a:cxnLst>
                    <a:cxn ang="0">
                      <a:pos x="69" y="4"/>
                    </a:cxn>
                    <a:cxn ang="0">
                      <a:pos x="58" y="2"/>
                    </a:cxn>
                    <a:cxn ang="0">
                      <a:pos x="5" y="38"/>
                    </a:cxn>
                    <a:cxn ang="0">
                      <a:pos x="2" y="49"/>
                    </a:cxn>
                    <a:cxn ang="0">
                      <a:pos x="13" y="51"/>
                    </a:cxn>
                    <a:cxn ang="0">
                      <a:pos x="66" y="15"/>
                    </a:cxn>
                    <a:cxn ang="0">
                      <a:pos x="69" y="4"/>
                    </a:cxn>
                  </a:cxnLst>
                  <a:rect l="0" t="0" r="r" b="b"/>
                  <a:pathLst>
                    <a:path w="71" h="53">
                      <a:moveTo>
                        <a:pt x="69" y="4"/>
                      </a:moveTo>
                      <a:cubicBezTo>
                        <a:pt x="67" y="1"/>
                        <a:pt x="62" y="0"/>
                        <a:pt x="58" y="2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1" y="41"/>
                        <a:pt x="0" y="46"/>
                        <a:pt x="2" y="49"/>
                      </a:cubicBezTo>
                      <a:cubicBezTo>
                        <a:pt x="5" y="52"/>
                        <a:pt x="10" y="53"/>
                        <a:pt x="13" y="51"/>
                      </a:cubicBezTo>
                      <a:cubicBezTo>
                        <a:pt x="66" y="15"/>
                        <a:pt x="66" y="15"/>
                        <a:pt x="66" y="15"/>
                      </a:cubicBezTo>
                      <a:cubicBezTo>
                        <a:pt x="70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9" name="Freeform 9"/>
                <p:cNvSpPr>
                  <a:spLocks/>
                </p:cNvSpPr>
                <p:nvPr/>
              </p:nvSpPr>
              <p:spPr bwMode="auto">
                <a:xfrm>
                  <a:off x="1748943" y="1736727"/>
                  <a:ext cx="128149" cy="98576"/>
                </a:xfrm>
                <a:custGeom>
                  <a:avLst/>
                  <a:gdLst/>
                  <a:ahLst/>
                  <a:cxnLst>
                    <a:cxn ang="0">
                      <a:pos x="69" y="4"/>
                    </a:cxn>
                    <a:cxn ang="0">
                      <a:pos x="58" y="3"/>
                    </a:cxn>
                    <a:cxn ang="0">
                      <a:pos x="5" y="39"/>
                    </a:cxn>
                    <a:cxn ang="0">
                      <a:pos x="2" y="49"/>
                    </a:cxn>
                    <a:cxn ang="0">
                      <a:pos x="13" y="51"/>
                    </a:cxn>
                    <a:cxn ang="0">
                      <a:pos x="66" y="15"/>
                    </a:cxn>
                    <a:cxn ang="0">
                      <a:pos x="69" y="4"/>
                    </a:cxn>
                  </a:cxnLst>
                  <a:rect l="0" t="0" r="r" b="b"/>
                  <a:pathLst>
                    <a:path w="71" h="54">
                      <a:moveTo>
                        <a:pt x="69" y="4"/>
                      </a:moveTo>
                      <a:cubicBezTo>
                        <a:pt x="67" y="1"/>
                        <a:pt x="62" y="0"/>
                        <a:pt x="58" y="3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1" y="41"/>
                        <a:pt x="0" y="46"/>
                        <a:pt x="2" y="49"/>
                      </a:cubicBezTo>
                      <a:cubicBezTo>
                        <a:pt x="5" y="53"/>
                        <a:pt x="10" y="54"/>
                        <a:pt x="13" y="51"/>
                      </a:cubicBezTo>
                      <a:cubicBezTo>
                        <a:pt x="66" y="15"/>
                        <a:pt x="66" y="15"/>
                        <a:pt x="66" y="15"/>
                      </a:cubicBezTo>
                      <a:cubicBezTo>
                        <a:pt x="70" y="13"/>
                        <a:pt x="71" y="8"/>
                        <a:pt x="69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120" name="TextBox 119"/>
          <p:cNvSpPr txBox="1"/>
          <p:nvPr/>
        </p:nvSpPr>
        <p:spPr>
          <a:xfrm>
            <a:off x="2459025" y="4255348"/>
            <a:ext cx="1110877" cy="646329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/>
            <a:r>
              <a:rPr lang="en-US" sz="3600" b="1" spc="-120" dirty="0" smtClean="0">
                <a:solidFill>
                  <a:srgbClr val="4E7A79"/>
                </a:solidFill>
                <a:latin typeface="Arial Narrow" pitchFamily="34" charset="0"/>
                <a:cs typeface="Arial" panose="020B0604020202020204" pitchFamily="34" charset="0"/>
              </a:rPr>
              <a:t>&gt; </a:t>
            </a:r>
            <a:r>
              <a:rPr lang="ru-RU" sz="3600" b="1" dirty="0" smtClean="0">
                <a:solidFill>
                  <a:srgbClr val="4E7A79"/>
                </a:solidFill>
                <a:latin typeface="Arial Narrow" pitchFamily="34" charset="0"/>
                <a:cs typeface="Arial" panose="020B0604020202020204" pitchFamily="34" charset="0"/>
              </a:rPr>
              <a:t>270</a:t>
            </a:r>
            <a:endParaRPr lang="ru-RU" sz="2000" b="1" dirty="0" smtClean="0">
              <a:solidFill>
                <a:srgbClr val="4E7A7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2229046" y="3521473"/>
            <a:ext cx="1349724" cy="646329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/>
            <a:r>
              <a:rPr lang="en-US" sz="3600" b="1" spc="-120" dirty="0" smtClean="0">
                <a:solidFill>
                  <a:srgbClr val="6FB5A9"/>
                </a:solidFill>
                <a:latin typeface="Arial Narrow" pitchFamily="34" charset="0"/>
                <a:cs typeface="Arial" panose="020B0604020202020204" pitchFamily="34" charset="0"/>
              </a:rPr>
              <a:t>&gt; </a:t>
            </a:r>
            <a:r>
              <a:rPr lang="ru-RU" sz="3600" b="1" spc="-120" dirty="0" smtClean="0">
                <a:solidFill>
                  <a:srgbClr val="6FB5A9"/>
                </a:solidFill>
                <a:latin typeface="Arial Narrow" pitchFamily="34" charset="0"/>
                <a:cs typeface="Arial" panose="020B0604020202020204" pitchFamily="34" charset="0"/>
              </a:rPr>
              <a:t>3 000</a:t>
            </a:r>
            <a:endParaRPr lang="ru-RU" sz="1600" b="1" spc="-120" dirty="0" smtClean="0">
              <a:solidFill>
                <a:srgbClr val="6FB5A9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3267801" y="3631157"/>
            <a:ext cx="1802270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хозяйствующих</a:t>
            </a:r>
          </a:p>
          <a:p>
            <a:pPr algn="ctr">
              <a:lnSpc>
                <a:spcPts val="1500"/>
              </a:lnSpc>
            </a:pPr>
            <a:r>
              <a:rPr lang="ru-RU" dirty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субъектов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801031" y="1984505"/>
            <a:ext cx="1053489" cy="477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Штрафов</a:t>
            </a:r>
          </a:p>
          <a:p>
            <a:pPr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наложено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801031" y="3638319"/>
            <a:ext cx="2263887" cy="4770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Привлечено</a:t>
            </a:r>
          </a:p>
          <a:p>
            <a:pPr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к ответственности</a:t>
            </a:r>
          </a:p>
        </p:txBody>
      </p:sp>
      <p:grpSp>
        <p:nvGrpSpPr>
          <p:cNvPr id="182" name="Группа 181"/>
          <p:cNvGrpSpPr/>
          <p:nvPr/>
        </p:nvGrpSpPr>
        <p:grpSpPr>
          <a:xfrm>
            <a:off x="211474" y="3599191"/>
            <a:ext cx="408610" cy="344954"/>
            <a:chOff x="437830" y="1776126"/>
            <a:chExt cx="408610" cy="344954"/>
          </a:xfrm>
          <a:solidFill>
            <a:schemeClr val="bg1"/>
          </a:solidFill>
        </p:grpSpPr>
        <p:sp>
          <p:nvSpPr>
            <p:cNvPr id="183" name="Freeform 6"/>
            <p:cNvSpPr>
              <a:spLocks/>
            </p:cNvSpPr>
            <p:nvPr/>
          </p:nvSpPr>
          <p:spPr bwMode="auto">
            <a:xfrm>
              <a:off x="641166" y="2090927"/>
              <a:ext cx="205274" cy="30153"/>
            </a:xfrm>
            <a:custGeom>
              <a:avLst/>
              <a:gdLst/>
              <a:ahLst/>
              <a:cxnLst>
                <a:cxn ang="0">
                  <a:pos x="107" y="16"/>
                </a:cxn>
                <a:cxn ang="0">
                  <a:pos x="107" y="9"/>
                </a:cxn>
                <a:cxn ang="0">
                  <a:pos x="98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107" y="16"/>
                </a:cxn>
              </a:cxnLst>
              <a:rect l="0" t="0" r="r" b="b"/>
              <a:pathLst>
                <a:path w="107" h="16">
                  <a:moveTo>
                    <a:pt x="107" y="16"/>
                  </a:moveTo>
                  <a:cubicBezTo>
                    <a:pt x="107" y="9"/>
                    <a:pt x="107" y="9"/>
                    <a:pt x="107" y="9"/>
                  </a:cubicBezTo>
                  <a:cubicBezTo>
                    <a:pt x="107" y="4"/>
                    <a:pt x="103" y="0"/>
                    <a:pt x="9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07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184" name="Группа 196"/>
            <p:cNvGrpSpPr/>
            <p:nvPr/>
          </p:nvGrpSpPr>
          <p:grpSpPr>
            <a:xfrm rot="20907898">
              <a:off x="437830" y="1776126"/>
              <a:ext cx="387271" cy="318445"/>
              <a:chOff x="1464170" y="1575720"/>
              <a:chExt cx="412922" cy="339538"/>
            </a:xfrm>
            <a:grpFill/>
          </p:grpSpPr>
          <p:sp>
            <p:nvSpPr>
              <p:cNvPr id="185" name="Freeform 7"/>
              <p:cNvSpPr>
                <a:spLocks/>
              </p:cNvSpPr>
              <p:nvPr/>
            </p:nvSpPr>
            <p:spPr bwMode="auto">
              <a:xfrm>
                <a:off x="1464170" y="1614055"/>
                <a:ext cx="381159" cy="30120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14" y="37"/>
                  </a:cxn>
                  <a:cxn ang="0">
                    <a:pos x="122" y="63"/>
                  </a:cxn>
                  <a:cxn ang="0">
                    <a:pos x="10" y="133"/>
                  </a:cxn>
                  <a:cxn ang="0">
                    <a:pos x="5" y="153"/>
                  </a:cxn>
                  <a:cxn ang="0">
                    <a:pos x="6" y="155"/>
                  </a:cxn>
                  <a:cxn ang="0">
                    <a:pos x="7" y="157"/>
                  </a:cxn>
                  <a:cxn ang="0">
                    <a:pos x="28" y="160"/>
                  </a:cxn>
                  <a:cxn ang="0">
                    <a:pos x="135" y="82"/>
                  </a:cxn>
                  <a:cxn ang="0">
                    <a:pos x="156" y="98"/>
                  </a:cxn>
                  <a:cxn ang="0">
                    <a:pos x="210" y="62"/>
                  </a:cxn>
                  <a:cxn ang="0">
                    <a:pos x="196" y="26"/>
                  </a:cxn>
                  <a:cxn ang="0">
                    <a:pos x="168" y="0"/>
                  </a:cxn>
                </a:cxnLst>
                <a:rect l="0" t="0" r="r" b="b"/>
                <a:pathLst>
                  <a:path w="210" h="166">
                    <a:moveTo>
                      <a:pt x="168" y="0"/>
                    </a:moveTo>
                    <a:cubicBezTo>
                      <a:pt x="114" y="37"/>
                      <a:pt x="114" y="37"/>
                      <a:pt x="114" y="37"/>
                    </a:cubicBezTo>
                    <a:cubicBezTo>
                      <a:pt x="115" y="45"/>
                      <a:pt x="117" y="54"/>
                      <a:pt x="122" y="63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10" y="133"/>
                      <a:pt x="0" y="143"/>
                      <a:pt x="5" y="153"/>
                    </a:cubicBezTo>
                    <a:cubicBezTo>
                      <a:pt x="5" y="154"/>
                      <a:pt x="6" y="155"/>
                      <a:pt x="6" y="155"/>
                    </a:cubicBezTo>
                    <a:cubicBezTo>
                      <a:pt x="7" y="156"/>
                      <a:pt x="7" y="156"/>
                      <a:pt x="7" y="157"/>
                    </a:cubicBezTo>
                    <a:cubicBezTo>
                      <a:pt x="15" y="166"/>
                      <a:pt x="28" y="160"/>
                      <a:pt x="28" y="160"/>
                    </a:cubicBezTo>
                    <a:cubicBezTo>
                      <a:pt x="135" y="82"/>
                      <a:pt x="135" y="82"/>
                      <a:pt x="135" y="82"/>
                    </a:cubicBezTo>
                    <a:cubicBezTo>
                      <a:pt x="141" y="89"/>
                      <a:pt x="148" y="95"/>
                      <a:pt x="156" y="98"/>
                    </a:cubicBezTo>
                    <a:cubicBezTo>
                      <a:pt x="210" y="62"/>
                      <a:pt x="210" y="62"/>
                      <a:pt x="210" y="62"/>
                    </a:cubicBezTo>
                    <a:cubicBezTo>
                      <a:pt x="209" y="50"/>
                      <a:pt x="204" y="38"/>
                      <a:pt x="196" y="26"/>
                    </a:cubicBezTo>
                    <a:cubicBezTo>
                      <a:pt x="188" y="15"/>
                      <a:pt x="178" y="6"/>
                      <a:pt x="16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8"/>
              <p:cNvSpPr>
                <a:spLocks/>
              </p:cNvSpPr>
              <p:nvPr/>
            </p:nvSpPr>
            <p:spPr bwMode="auto">
              <a:xfrm>
                <a:off x="1635034" y="1575720"/>
                <a:ext cx="128149" cy="96385"/>
              </a:xfrm>
              <a:custGeom>
                <a:avLst/>
                <a:gdLst/>
                <a:ahLst/>
                <a:cxnLst>
                  <a:cxn ang="0">
                    <a:pos x="69" y="4"/>
                  </a:cxn>
                  <a:cxn ang="0">
                    <a:pos x="58" y="2"/>
                  </a:cxn>
                  <a:cxn ang="0">
                    <a:pos x="5" y="38"/>
                  </a:cxn>
                  <a:cxn ang="0">
                    <a:pos x="2" y="49"/>
                  </a:cxn>
                  <a:cxn ang="0">
                    <a:pos x="13" y="51"/>
                  </a:cxn>
                  <a:cxn ang="0">
                    <a:pos x="66" y="15"/>
                  </a:cxn>
                  <a:cxn ang="0">
                    <a:pos x="69" y="4"/>
                  </a:cxn>
                </a:cxnLst>
                <a:rect l="0" t="0" r="r" b="b"/>
                <a:pathLst>
                  <a:path w="71" h="53">
                    <a:moveTo>
                      <a:pt x="69" y="4"/>
                    </a:moveTo>
                    <a:cubicBezTo>
                      <a:pt x="67" y="1"/>
                      <a:pt x="62" y="0"/>
                      <a:pt x="58" y="2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1" y="41"/>
                      <a:pt x="0" y="46"/>
                      <a:pt x="2" y="49"/>
                    </a:cubicBezTo>
                    <a:cubicBezTo>
                      <a:pt x="5" y="52"/>
                      <a:pt x="10" y="53"/>
                      <a:pt x="13" y="5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70" y="12"/>
                      <a:pt x="71" y="7"/>
                      <a:pt x="6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9"/>
              <p:cNvSpPr>
                <a:spLocks/>
              </p:cNvSpPr>
              <p:nvPr/>
            </p:nvSpPr>
            <p:spPr bwMode="auto">
              <a:xfrm>
                <a:off x="1748943" y="1736727"/>
                <a:ext cx="128149" cy="98576"/>
              </a:xfrm>
              <a:custGeom>
                <a:avLst/>
                <a:gdLst/>
                <a:ahLst/>
                <a:cxnLst>
                  <a:cxn ang="0">
                    <a:pos x="69" y="4"/>
                  </a:cxn>
                  <a:cxn ang="0">
                    <a:pos x="58" y="3"/>
                  </a:cxn>
                  <a:cxn ang="0">
                    <a:pos x="5" y="39"/>
                  </a:cxn>
                  <a:cxn ang="0">
                    <a:pos x="2" y="49"/>
                  </a:cxn>
                  <a:cxn ang="0">
                    <a:pos x="13" y="51"/>
                  </a:cxn>
                  <a:cxn ang="0">
                    <a:pos x="66" y="15"/>
                  </a:cxn>
                  <a:cxn ang="0">
                    <a:pos x="69" y="4"/>
                  </a:cxn>
                </a:cxnLst>
                <a:rect l="0" t="0" r="r" b="b"/>
                <a:pathLst>
                  <a:path w="71" h="54">
                    <a:moveTo>
                      <a:pt x="69" y="4"/>
                    </a:moveTo>
                    <a:cubicBezTo>
                      <a:pt x="67" y="1"/>
                      <a:pt x="62" y="0"/>
                      <a:pt x="58" y="3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" y="41"/>
                      <a:pt x="0" y="46"/>
                      <a:pt x="2" y="49"/>
                    </a:cubicBezTo>
                    <a:cubicBezTo>
                      <a:pt x="5" y="53"/>
                      <a:pt x="10" y="54"/>
                      <a:pt x="13" y="5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70" y="13"/>
                      <a:pt x="71" y="8"/>
                      <a:pt x="6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88" name="TextBox 187"/>
          <p:cNvSpPr txBox="1"/>
          <p:nvPr/>
        </p:nvSpPr>
        <p:spPr>
          <a:xfrm>
            <a:off x="801031" y="1273980"/>
            <a:ext cx="2263887" cy="4770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Привлечено</a:t>
            </a:r>
          </a:p>
          <a:p>
            <a:pPr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к ответственности</a:t>
            </a:r>
          </a:p>
        </p:txBody>
      </p:sp>
      <p:sp>
        <p:nvSpPr>
          <p:cNvPr id="208" name="TextBox 207"/>
          <p:cNvSpPr txBox="1"/>
          <p:nvPr/>
        </p:nvSpPr>
        <p:spPr>
          <a:xfrm>
            <a:off x="801031" y="4363406"/>
            <a:ext cx="1053489" cy="477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Штрафов</a:t>
            </a:r>
          </a:p>
          <a:p>
            <a:pPr>
              <a:lnSpc>
                <a:spcPts val="1500"/>
              </a:lnSpc>
            </a:pP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наложено</a:t>
            </a:r>
          </a:p>
        </p:txBody>
      </p:sp>
      <p:cxnSp>
        <p:nvCxnSpPr>
          <p:cNvPr id="222" name="Прямая соединительная линия 221"/>
          <p:cNvCxnSpPr/>
          <p:nvPr/>
        </p:nvCxnSpPr>
        <p:spPr>
          <a:xfrm>
            <a:off x="408253" y="3126862"/>
            <a:ext cx="4176000" cy="0"/>
          </a:xfrm>
          <a:prstGeom prst="line">
            <a:avLst/>
          </a:prstGeom>
          <a:ln w="12700">
            <a:solidFill>
              <a:srgbClr val="9BBE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Равнобедренный треугольник 222"/>
          <p:cNvSpPr/>
          <p:nvPr/>
        </p:nvSpPr>
        <p:spPr>
          <a:xfrm rot="5400000">
            <a:off x="4555679" y="3000831"/>
            <a:ext cx="96599" cy="252063"/>
          </a:xfrm>
          <a:prstGeom prst="triangl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4" name="Овал 223"/>
          <p:cNvSpPr/>
          <p:nvPr/>
        </p:nvSpPr>
        <p:spPr>
          <a:xfrm>
            <a:off x="379779" y="3090862"/>
            <a:ext cx="72000" cy="72000"/>
          </a:xfrm>
          <a:prstGeom prst="ellips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6" name="Прямоугольник 225"/>
          <p:cNvSpPr/>
          <p:nvPr/>
        </p:nvSpPr>
        <p:spPr>
          <a:xfrm>
            <a:off x="3591606" y="2088335"/>
            <a:ext cx="944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dirty="0" err="1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млн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 руб.</a:t>
            </a:r>
            <a:endParaRPr lang="ru-RU" sz="2400" dirty="0" smtClean="0">
              <a:solidFill>
                <a:srgbClr val="699F9E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29" name="Прямоугольник 228"/>
          <p:cNvSpPr/>
          <p:nvPr/>
        </p:nvSpPr>
        <p:spPr>
          <a:xfrm>
            <a:off x="3591606" y="4463287"/>
            <a:ext cx="944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dirty="0" err="1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млн</a:t>
            </a:r>
            <a:r>
              <a:rPr lang="ru-RU" dirty="0" smtClean="0">
                <a:solidFill>
                  <a:srgbClr val="4D7877"/>
                </a:solidFill>
                <a:latin typeface="Arial Narrow" pitchFamily="34" charset="0"/>
                <a:cs typeface="Arial" panose="020B0604020202020204" pitchFamily="34" charset="0"/>
              </a:rPr>
              <a:t> руб.</a:t>
            </a:r>
            <a:endParaRPr lang="ru-RU" sz="2400" dirty="0" smtClean="0">
              <a:solidFill>
                <a:srgbClr val="699F9E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99" name="Параллелограмм 98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1" name="Группа 110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112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113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114" name="Picture 1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1" name="Равнобедренный треугольник 70"/>
          <p:cNvSpPr/>
          <p:nvPr/>
        </p:nvSpPr>
        <p:spPr>
          <a:xfrm rot="5400000">
            <a:off x="4555679" y="928678"/>
            <a:ext cx="96599" cy="252063"/>
          </a:xfrm>
          <a:prstGeom prst="triangl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2" name="Равнобедренный треугольник 71"/>
          <p:cNvSpPr/>
          <p:nvPr/>
        </p:nvSpPr>
        <p:spPr>
          <a:xfrm rot="5400000">
            <a:off x="4555679" y="3000831"/>
            <a:ext cx="96599" cy="252063"/>
          </a:xfrm>
          <a:prstGeom prst="triangl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3" name="Параллелограмм 72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75" name="Диаграмма 7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9119729"/>
              </p:ext>
            </p:extLst>
          </p:nvPr>
        </p:nvGraphicFramePr>
        <p:xfrm>
          <a:off x="4810843" y="3070166"/>
          <a:ext cx="4338908" cy="10629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6" name="Диаграмма 7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0640218"/>
              </p:ext>
            </p:extLst>
          </p:nvPr>
        </p:nvGraphicFramePr>
        <p:xfrm>
          <a:off x="4732713" y="4084320"/>
          <a:ext cx="4411286" cy="1000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9" name="Диаграмма 7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239362"/>
              </p:ext>
            </p:extLst>
          </p:nvPr>
        </p:nvGraphicFramePr>
        <p:xfrm>
          <a:off x="4805092" y="615579"/>
          <a:ext cx="4354534" cy="11680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2" name="Диаграмма 8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18897733"/>
              </p:ext>
            </p:extLst>
          </p:nvPr>
        </p:nvGraphicFramePr>
        <p:xfrm>
          <a:off x="4693530" y="1655179"/>
          <a:ext cx="4450470" cy="15010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83" name="Группа 82"/>
          <p:cNvGrpSpPr>
            <a:grpSpLocks noChangeAspect="1"/>
          </p:cNvGrpSpPr>
          <p:nvPr/>
        </p:nvGrpSpPr>
        <p:grpSpPr>
          <a:xfrm>
            <a:off x="136779" y="1937044"/>
            <a:ext cx="558000" cy="558000"/>
            <a:chOff x="5538566" y="4230983"/>
            <a:chExt cx="743353" cy="743353"/>
          </a:xfrm>
        </p:grpSpPr>
        <p:sp>
          <p:nvSpPr>
            <p:cNvPr id="84" name="Овал 83"/>
            <p:cNvSpPr/>
            <p:nvPr/>
          </p:nvSpPr>
          <p:spPr>
            <a:xfrm>
              <a:off x="5538566" y="4230983"/>
              <a:ext cx="743353" cy="743353"/>
            </a:xfrm>
            <a:prstGeom prst="ellipse">
              <a:avLst/>
            </a:prstGeom>
            <a:solidFill>
              <a:srgbClr val="4E7A79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85" name="Группа 84"/>
            <p:cNvGrpSpPr/>
            <p:nvPr/>
          </p:nvGrpSpPr>
          <p:grpSpPr>
            <a:xfrm>
              <a:off x="5699637" y="4365191"/>
              <a:ext cx="390525" cy="495301"/>
              <a:chOff x="4496195" y="2267407"/>
              <a:chExt cx="390525" cy="495301"/>
            </a:xfrm>
            <a:solidFill>
              <a:schemeClr val="bg1"/>
            </a:solidFill>
          </p:grpSpPr>
          <p:sp>
            <p:nvSpPr>
              <p:cNvPr id="86" name="Freeform 20"/>
              <p:cNvSpPr>
                <a:spLocks noEditPoints="1"/>
              </p:cNvSpPr>
              <p:nvPr/>
            </p:nvSpPr>
            <p:spPr bwMode="auto">
              <a:xfrm>
                <a:off x="4540645" y="2297570"/>
                <a:ext cx="346075" cy="465138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1"/>
              <p:cNvSpPr>
                <a:spLocks noEditPoints="1"/>
              </p:cNvSpPr>
              <p:nvPr/>
            </p:nvSpPr>
            <p:spPr bwMode="auto">
              <a:xfrm>
                <a:off x="4496195" y="2267407"/>
                <a:ext cx="239713" cy="23971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89" name="Группа 88"/>
          <p:cNvGrpSpPr>
            <a:grpSpLocks noChangeAspect="1"/>
          </p:cNvGrpSpPr>
          <p:nvPr/>
        </p:nvGrpSpPr>
        <p:grpSpPr>
          <a:xfrm>
            <a:off x="136779" y="4300209"/>
            <a:ext cx="558000" cy="558000"/>
            <a:chOff x="5538566" y="4230983"/>
            <a:chExt cx="743353" cy="743353"/>
          </a:xfrm>
        </p:grpSpPr>
        <p:sp>
          <p:nvSpPr>
            <p:cNvPr id="90" name="Овал 89"/>
            <p:cNvSpPr/>
            <p:nvPr/>
          </p:nvSpPr>
          <p:spPr>
            <a:xfrm>
              <a:off x="5538566" y="4230983"/>
              <a:ext cx="743353" cy="743353"/>
            </a:xfrm>
            <a:prstGeom prst="ellipse">
              <a:avLst/>
            </a:prstGeom>
            <a:solidFill>
              <a:srgbClr val="4E7A79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1" name="Группа 90"/>
            <p:cNvGrpSpPr/>
            <p:nvPr/>
          </p:nvGrpSpPr>
          <p:grpSpPr>
            <a:xfrm>
              <a:off x="5699637" y="4365191"/>
              <a:ext cx="390525" cy="495301"/>
              <a:chOff x="4496195" y="2267407"/>
              <a:chExt cx="390525" cy="495301"/>
            </a:xfrm>
            <a:solidFill>
              <a:schemeClr val="bg1"/>
            </a:solidFill>
          </p:grpSpPr>
          <p:sp>
            <p:nvSpPr>
              <p:cNvPr id="92" name="Freeform 20"/>
              <p:cNvSpPr>
                <a:spLocks noEditPoints="1"/>
              </p:cNvSpPr>
              <p:nvPr/>
            </p:nvSpPr>
            <p:spPr bwMode="auto">
              <a:xfrm>
                <a:off x="4540645" y="2297570"/>
                <a:ext cx="346075" cy="465138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1"/>
              <p:cNvSpPr>
                <a:spLocks noEditPoints="1"/>
              </p:cNvSpPr>
              <p:nvPr/>
            </p:nvSpPr>
            <p:spPr bwMode="auto">
              <a:xfrm>
                <a:off x="4496195" y="2267407"/>
                <a:ext cx="239713" cy="23971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66" name="Прямоугольник 65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67" name="Прямоугольник 66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2348767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3" name="Группа 1462"/>
          <p:cNvGrpSpPr/>
          <p:nvPr/>
        </p:nvGrpSpPr>
        <p:grpSpPr>
          <a:xfrm>
            <a:off x="-80390" y="159673"/>
            <a:ext cx="9709890" cy="5360268"/>
            <a:chOff x="-56088" y="22298"/>
            <a:chExt cx="9715887" cy="5363579"/>
          </a:xfrm>
        </p:grpSpPr>
        <p:pic>
          <p:nvPicPr>
            <p:cNvPr id="1464" name="Рисунок 146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95512">
              <a:off x="1361244" y="3822356"/>
              <a:ext cx="998720" cy="1176889"/>
            </a:xfrm>
            <a:prstGeom prst="rect">
              <a:avLst/>
            </a:prstGeom>
          </p:spPr>
        </p:pic>
        <p:pic>
          <p:nvPicPr>
            <p:cNvPr id="1465" name="Рисунок 146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56088" y="2669201"/>
              <a:ext cx="2214159" cy="1958102"/>
            </a:xfrm>
            <a:prstGeom prst="rect">
              <a:avLst/>
            </a:prstGeom>
          </p:spPr>
        </p:pic>
        <p:pic>
          <p:nvPicPr>
            <p:cNvPr id="1466" name="Рисунок 146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983343">
              <a:off x="603962" y="1620510"/>
              <a:ext cx="1578470" cy="960938"/>
            </a:xfrm>
            <a:prstGeom prst="rect">
              <a:avLst/>
            </a:prstGeom>
          </p:spPr>
        </p:pic>
        <p:pic>
          <p:nvPicPr>
            <p:cNvPr id="1467" name="Рисунок 1466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49010" y="77502"/>
              <a:ext cx="3910789" cy="5308375"/>
            </a:xfrm>
            <a:prstGeom prst="rect">
              <a:avLst/>
            </a:prstGeom>
          </p:spPr>
        </p:pic>
        <p:pic>
          <p:nvPicPr>
            <p:cNvPr id="1468" name="Рисунок 1467"/>
            <p:cNvPicPr>
              <a:picLocks noChangeAspect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-1000"/>
                      </a14:imgEffect>
                      <a14:imgEffect>
                        <a14:brightnessContrast bright="1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58735" y="22298"/>
              <a:ext cx="5196689" cy="3312074"/>
            </a:xfrm>
            <a:prstGeom prst="rect">
              <a:avLst/>
            </a:prstGeom>
          </p:spPr>
        </p:pic>
      </p:grpSp>
      <p:grpSp>
        <p:nvGrpSpPr>
          <p:cNvPr id="95" name="Группа 94"/>
          <p:cNvGrpSpPr/>
          <p:nvPr/>
        </p:nvGrpSpPr>
        <p:grpSpPr>
          <a:xfrm>
            <a:off x="5989639" y="766763"/>
            <a:ext cx="2936875" cy="4046538"/>
            <a:chOff x="5989638" y="765175"/>
            <a:chExt cx="2936875" cy="4046538"/>
          </a:xfrm>
        </p:grpSpPr>
        <p:sp>
          <p:nvSpPr>
            <p:cNvPr id="1734" name="Freeform 8"/>
            <p:cNvSpPr>
              <a:spLocks noEditPoints="1"/>
            </p:cNvSpPr>
            <p:nvPr/>
          </p:nvSpPr>
          <p:spPr bwMode="auto">
            <a:xfrm>
              <a:off x="8759826" y="3690938"/>
              <a:ext cx="153988" cy="339725"/>
            </a:xfrm>
            <a:custGeom>
              <a:avLst/>
              <a:gdLst>
                <a:gd name="T0" fmla="*/ 43 w 49"/>
                <a:gd name="T1" fmla="*/ 68 h 108"/>
                <a:gd name="T2" fmla="*/ 41 w 49"/>
                <a:gd name="T3" fmla="*/ 67 h 108"/>
                <a:gd name="T4" fmla="*/ 33 w 49"/>
                <a:gd name="T5" fmla="*/ 65 h 108"/>
                <a:gd name="T6" fmla="*/ 34 w 49"/>
                <a:gd name="T7" fmla="*/ 62 h 108"/>
                <a:gd name="T8" fmla="*/ 35 w 49"/>
                <a:gd name="T9" fmla="*/ 58 h 108"/>
                <a:gd name="T10" fmla="*/ 35 w 49"/>
                <a:gd name="T11" fmla="*/ 58 h 108"/>
                <a:gd name="T12" fmla="*/ 36 w 49"/>
                <a:gd name="T13" fmla="*/ 53 h 108"/>
                <a:gd name="T14" fmla="*/ 33 w 49"/>
                <a:gd name="T15" fmla="*/ 45 h 108"/>
                <a:gd name="T16" fmla="*/ 33 w 49"/>
                <a:gd name="T17" fmla="*/ 43 h 108"/>
                <a:gd name="T18" fmla="*/ 36 w 49"/>
                <a:gd name="T19" fmla="*/ 35 h 108"/>
                <a:gd name="T20" fmla="*/ 36 w 49"/>
                <a:gd name="T21" fmla="*/ 30 h 108"/>
                <a:gd name="T22" fmla="*/ 36 w 49"/>
                <a:gd name="T23" fmla="*/ 27 h 108"/>
                <a:gd name="T24" fmla="*/ 36 w 49"/>
                <a:gd name="T25" fmla="*/ 24 h 108"/>
                <a:gd name="T26" fmla="*/ 36 w 49"/>
                <a:gd name="T27" fmla="*/ 22 h 108"/>
                <a:gd name="T28" fmla="*/ 36 w 49"/>
                <a:gd name="T29" fmla="*/ 21 h 108"/>
                <a:gd name="T30" fmla="*/ 38 w 49"/>
                <a:gd name="T31" fmla="*/ 13 h 108"/>
                <a:gd name="T32" fmla="*/ 35 w 49"/>
                <a:gd name="T33" fmla="*/ 5 h 108"/>
                <a:gd name="T34" fmla="*/ 27 w 49"/>
                <a:gd name="T35" fmla="*/ 0 h 108"/>
                <a:gd name="T36" fmla="*/ 16 w 49"/>
                <a:gd name="T37" fmla="*/ 12 h 108"/>
                <a:gd name="T38" fmla="*/ 16 w 49"/>
                <a:gd name="T39" fmla="*/ 14 h 108"/>
                <a:gd name="T40" fmla="*/ 15 w 49"/>
                <a:gd name="T41" fmla="*/ 15 h 108"/>
                <a:gd name="T42" fmla="*/ 10 w 49"/>
                <a:gd name="T43" fmla="*/ 24 h 108"/>
                <a:gd name="T44" fmla="*/ 10 w 49"/>
                <a:gd name="T45" fmla="*/ 25 h 108"/>
                <a:gd name="T46" fmla="*/ 11 w 49"/>
                <a:gd name="T47" fmla="*/ 31 h 108"/>
                <a:gd name="T48" fmla="*/ 12 w 49"/>
                <a:gd name="T49" fmla="*/ 33 h 108"/>
                <a:gd name="T50" fmla="*/ 12 w 49"/>
                <a:gd name="T51" fmla="*/ 47 h 108"/>
                <a:gd name="T52" fmla="*/ 15 w 49"/>
                <a:gd name="T53" fmla="*/ 57 h 108"/>
                <a:gd name="T54" fmla="*/ 15 w 49"/>
                <a:gd name="T55" fmla="*/ 57 h 108"/>
                <a:gd name="T56" fmla="*/ 15 w 49"/>
                <a:gd name="T57" fmla="*/ 61 h 108"/>
                <a:gd name="T58" fmla="*/ 0 w 49"/>
                <a:gd name="T59" fmla="*/ 80 h 108"/>
                <a:gd name="T60" fmla="*/ 1 w 49"/>
                <a:gd name="T61" fmla="*/ 85 h 108"/>
                <a:gd name="T62" fmla="*/ 3 w 49"/>
                <a:gd name="T63" fmla="*/ 89 h 108"/>
                <a:gd name="T64" fmla="*/ 3 w 49"/>
                <a:gd name="T65" fmla="*/ 90 h 108"/>
                <a:gd name="T66" fmla="*/ 18 w 49"/>
                <a:gd name="T67" fmla="*/ 108 h 108"/>
                <a:gd name="T68" fmla="*/ 19 w 49"/>
                <a:gd name="T69" fmla="*/ 108 h 108"/>
                <a:gd name="T70" fmla="*/ 25 w 49"/>
                <a:gd name="T71" fmla="*/ 106 h 108"/>
                <a:gd name="T72" fmla="*/ 28 w 49"/>
                <a:gd name="T73" fmla="*/ 99 h 108"/>
                <a:gd name="T74" fmla="*/ 28 w 49"/>
                <a:gd name="T75" fmla="*/ 98 h 108"/>
                <a:gd name="T76" fmla="*/ 27 w 49"/>
                <a:gd name="T77" fmla="*/ 94 h 108"/>
                <a:gd name="T78" fmla="*/ 26 w 49"/>
                <a:gd name="T79" fmla="*/ 92 h 108"/>
                <a:gd name="T80" fmla="*/ 25 w 49"/>
                <a:gd name="T81" fmla="*/ 90 h 108"/>
                <a:gd name="T82" fmla="*/ 25 w 49"/>
                <a:gd name="T83" fmla="*/ 81 h 108"/>
                <a:gd name="T84" fmla="*/ 25 w 49"/>
                <a:gd name="T85" fmla="*/ 80 h 108"/>
                <a:gd name="T86" fmla="*/ 25 w 49"/>
                <a:gd name="T87" fmla="*/ 81 h 108"/>
                <a:gd name="T88" fmla="*/ 25 w 49"/>
                <a:gd name="T89" fmla="*/ 82 h 108"/>
                <a:gd name="T90" fmla="*/ 31 w 49"/>
                <a:gd name="T91" fmla="*/ 91 h 108"/>
                <a:gd name="T92" fmla="*/ 34 w 49"/>
                <a:gd name="T93" fmla="*/ 92 h 108"/>
                <a:gd name="T94" fmla="*/ 42 w 49"/>
                <a:gd name="T95" fmla="*/ 87 h 108"/>
                <a:gd name="T96" fmla="*/ 44 w 49"/>
                <a:gd name="T97" fmla="*/ 83 h 108"/>
                <a:gd name="T98" fmla="*/ 47 w 49"/>
                <a:gd name="T99" fmla="*/ 73 h 108"/>
                <a:gd name="T100" fmla="*/ 43 w 49"/>
                <a:gd name="T101" fmla="*/ 68 h 108"/>
                <a:gd name="T102" fmla="*/ 27 w 49"/>
                <a:gd name="T103" fmla="*/ 69 h 108"/>
                <a:gd name="T104" fmla="*/ 27 w 49"/>
                <a:gd name="T105" fmla="*/ 69 h 108"/>
                <a:gd name="T106" fmla="*/ 27 w 49"/>
                <a:gd name="T107" fmla="*/ 69 h 108"/>
                <a:gd name="T108" fmla="*/ 27 w 49"/>
                <a:gd name="T109" fmla="*/ 69 h 108"/>
                <a:gd name="T110" fmla="*/ 27 w 49"/>
                <a:gd name="T111" fmla="*/ 6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108">
                  <a:moveTo>
                    <a:pt x="43" y="68"/>
                  </a:moveTo>
                  <a:cubicBezTo>
                    <a:pt x="42" y="68"/>
                    <a:pt x="42" y="67"/>
                    <a:pt x="41" y="67"/>
                  </a:cubicBezTo>
                  <a:cubicBezTo>
                    <a:pt x="39" y="65"/>
                    <a:pt x="35" y="64"/>
                    <a:pt x="33" y="65"/>
                  </a:cubicBezTo>
                  <a:cubicBezTo>
                    <a:pt x="33" y="64"/>
                    <a:pt x="34" y="63"/>
                    <a:pt x="34" y="62"/>
                  </a:cubicBezTo>
                  <a:cubicBezTo>
                    <a:pt x="34" y="61"/>
                    <a:pt x="35" y="60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7"/>
                    <a:pt x="36" y="55"/>
                    <a:pt x="36" y="53"/>
                  </a:cubicBezTo>
                  <a:cubicBezTo>
                    <a:pt x="36" y="50"/>
                    <a:pt x="35" y="47"/>
                    <a:pt x="33" y="45"/>
                  </a:cubicBezTo>
                  <a:cubicBezTo>
                    <a:pt x="33" y="44"/>
                    <a:pt x="33" y="44"/>
                    <a:pt x="33" y="43"/>
                  </a:cubicBezTo>
                  <a:cubicBezTo>
                    <a:pt x="34" y="42"/>
                    <a:pt x="36" y="39"/>
                    <a:pt x="36" y="35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6" y="28"/>
                    <a:pt x="36" y="27"/>
                  </a:cubicBezTo>
                  <a:cubicBezTo>
                    <a:pt x="36" y="26"/>
                    <a:pt x="36" y="25"/>
                    <a:pt x="36" y="24"/>
                  </a:cubicBezTo>
                  <a:cubicBezTo>
                    <a:pt x="36" y="23"/>
                    <a:pt x="36" y="23"/>
                    <a:pt x="36" y="22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7" y="19"/>
                    <a:pt x="38" y="17"/>
                    <a:pt x="38" y="13"/>
                  </a:cubicBezTo>
                  <a:cubicBezTo>
                    <a:pt x="38" y="12"/>
                    <a:pt x="38" y="10"/>
                    <a:pt x="35" y="5"/>
                  </a:cubicBezTo>
                  <a:cubicBezTo>
                    <a:pt x="34" y="2"/>
                    <a:pt x="30" y="0"/>
                    <a:pt x="27" y="0"/>
                  </a:cubicBezTo>
                  <a:cubicBezTo>
                    <a:pt x="21" y="0"/>
                    <a:pt x="18" y="4"/>
                    <a:pt x="16" y="1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5"/>
                    <a:pt x="15" y="15"/>
                  </a:cubicBezTo>
                  <a:cubicBezTo>
                    <a:pt x="12" y="17"/>
                    <a:pt x="10" y="20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8"/>
                    <a:pt x="11" y="31"/>
                  </a:cubicBezTo>
                  <a:cubicBezTo>
                    <a:pt x="11" y="32"/>
                    <a:pt x="11" y="32"/>
                    <a:pt x="12" y="33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9"/>
                    <a:pt x="12" y="54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9"/>
                    <a:pt x="15" y="60"/>
                    <a:pt x="15" y="61"/>
                  </a:cubicBezTo>
                  <a:cubicBezTo>
                    <a:pt x="6" y="64"/>
                    <a:pt x="0" y="71"/>
                    <a:pt x="0" y="80"/>
                  </a:cubicBezTo>
                  <a:cubicBezTo>
                    <a:pt x="0" y="82"/>
                    <a:pt x="0" y="84"/>
                    <a:pt x="1" y="85"/>
                  </a:cubicBezTo>
                  <a:cubicBezTo>
                    <a:pt x="1" y="87"/>
                    <a:pt x="2" y="88"/>
                    <a:pt x="3" y="89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4" y="101"/>
                    <a:pt x="9" y="107"/>
                    <a:pt x="18" y="108"/>
                  </a:cubicBezTo>
                  <a:cubicBezTo>
                    <a:pt x="18" y="108"/>
                    <a:pt x="19" y="108"/>
                    <a:pt x="19" y="108"/>
                  </a:cubicBezTo>
                  <a:cubicBezTo>
                    <a:pt x="21" y="108"/>
                    <a:pt x="23" y="108"/>
                    <a:pt x="25" y="106"/>
                  </a:cubicBezTo>
                  <a:cubicBezTo>
                    <a:pt x="27" y="104"/>
                    <a:pt x="28" y="102"/>
                    <a:pt x="28" y="99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97"/>
                    <a:pt x="28" y="95"/>
                    <a:pt x="27" y="94"/>
                  </a:cubicBezTo>
                  <a:cubicBezTo>
                    <a:pt x="27" y="94"/>
                    <a:pt x="27" y="93"/>
                    <a:pt x="26" y="92"/>
                  </a:cubicBezTo>
                  <a:cubicBezTo>
                    <a:pt x="26" y="91"/>
                    <a:pt x="25" y="90"/>
                    <a:pt x="25" y="90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0"/>
                    <a:pt x="25" y="80"/>
                  </a:cubicBezTo>
                  <a:cubicBezTo>
                    <a:pt x="25" y="80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6"/>
                    <a:pt x="28" y="90"/>
                    <a:pt x="31" y="91"/>
                  </a:cubicBezTo>
                  <a:cubicBezTo>
                    <a:pt x="32" y="91"/>
                    <a:pt x="33" y="92"/>
                    <a:pt x="34" y="92"/>
                  </a:cubicBezTo>
                  <a:cubicBezTo>
                    <a:pt x="37" y="92"/>
                    <a:pt x="40" y="90"/>
                    <a:pt x="42" y="87"/>
                  </a:cubicBezTo>
                  <a:cubicBezTo>
                    <a:pt x="43" y="86"/>
                    <a:pt x="44" y="84"/>
                    <a:pt x="44" y="83"/>
                  </a:cubicBezTo>
                  <a:cubicBezTo>
                    <a:pt x="48" y="81"/>
                    <a:pt x="49" y="77"/>
                    <a:pt x="47" y="73"/>
                  </a:cubicBezTo>
                  <a:cubicBezTo>
                    <a:pt x="47" y="71"/>
                    <a:pt x="45" y="69"/>
                    <a:pt x="43" y="68"/>
                  </a:cubicBezTo>
                  <a:close/>
                  <a:moveTo>
                    <a:pt x="27" y="69"/>
                  </a:move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8" name="Freeform 9"/>
            <p:cNvSpPr>
              <a:spLocks/>
            </p:cNvSpPr>
            <p:nvPr/>
          </p:nvSpPr>
          <p:spPr bwMode="auto">
            <a:xfrm>
              <a:off x="8837613" y="3541713"/>
              <a:ext cx="73025" cy="155575"/>
            </a:xfrm>
            <a:custGeom>
              <a:avLst/>
              <a:gdLst>
                <a:gd name="T0" fmla="*/ 10 w 23"/>
                <a:gd name="T1" fmla="*/ 0 h 49"/>
                <a:gd name="T2" fmla="*/ 1 w 23"/>
                <a:gd name="T3" fmla="*/ 12 h 49"/>
                <a:gd name="T4" fmla="*/ 1 w 23"/>
                <a:gd name="T5" fmla="*/ 18 h 49"/>
                <a:gd name="T6" fmla="*/ 0 w 23"/>
                <a:gd name="T7" fmla="*/ 20 h 49"/>
                <a:gd name="T8" fmla="*/ 0 w 23"/>
                <a:gd name="T9" fmla="*/ 25 h 49"/>
                <a:gd name="T10" fmla="*/ 3 w 23"/>
                <a:gd name="T11" fmla="*/ 40 h 49"/>
                <a:gd name="T12" fmla="*/ 3 w 23"/>
                <a:gd name="T13" fmla="*/ 41 h 49"/>
                <a:gd name="T14" fmla="*/ 4 w 23"/>
                <a:gd name="T15" fmla="*/ 44 h 49"/>
                <a:gd name="T16" fmla="*/ 12 w 23"/>
                <a:gd name="T17" fmla="*/ 49 h 49"/>
                <a:gd name="T18" fmla="*/ 13 w 23"/>
                <a:gd name="T19" fmla="*/ 49 h 49"/>
                <a:gd name="T20" fmla="*/ 21 w 23"/>
                <a:gd name="T21" fmla="*/ 42 h 49"/>
                <a:gd name="T22" fmla="*/ 23 w 23"/>
                <a:gd name="T23" fmla="*/ 31 h 49"/>
                <a:gd name="T24" fmla="*/ 23 w 23"/>
                <a:gd name="T25" fmla="*/ 16 h 49"/>
                <a:gd name="T26" fmla="*/ 10 w 2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9">
                  <a:moveTo>
                    <a:pt x="10" y="0"/>
                  </a:moveTo>
                  <a:cubicBezTo>
                    <a:pt x="6" y="0"/>
                    <a:pt x="1" y="3"/>
                    <a:pt x="1" y="12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0" y="19"/>
                    <a:pt x="0" y="20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0" y="32"/>
                    <a:pt x="1" y="36"/>
                    <a:pt x="3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2"/>
                    <a:pt x="4" y="43"/>
                    <a:pt x="4" y="44"/>
                  </a:cubicBezTo>
                  <a:cubicBezTo>
                    <a:pt x="6" y="47"/>
                    <a:pt x="8" y="48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7" y="49"/>
                    <a:pt x="21" y="46"/>
                    <a:pt x="21" y="42"/>
                  </a:cubicBezTo>
                  <a:cubicBezTo>
                    <a:pt x="21" y="41"/>
                    <a:pt x="23" y="34"/>
                    <a:pt x="23" y="31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8"/>
                    <a:pt x="18" y="0"/>
                    <a:pt x="10" y="0"/>
                  </a:cubicBez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2" name="Freeform 10"/>
            <p:cNvSpPr>
              <a:spLocks/>
            </p:cNvSpPr>
            <p:nvPr/>
          </p:nvSpPr>
          <p:spPr bwMode="auto">
            <a:xfrm>
              <a:off x="8837613" y="3368675"/>
              <a:ext cx="88900" cy="122238"/>
            </a:xfrm>
            <a:custGeom>
              <a:avLst/>
              <a:gdLst>
                <a:gd name="T0" fmla="*/ 21 w 28"/>
                <a:gd name="T1" fmla="*/ 14 h 39"/>
                <a:gd name="T2" fmla="*/ 20 w 28"/>
                <a:gd name="T3" fmla="*/ 13 h 39"/>
                <a:gd name="T4" fmla="*/ 18 w 28"/>
                <a:gd name="T5" fmla="*/ 11 h 39"/>
                <a:gd name="T6" fmla="*/ 18 w 28"/>
                <a:gd name="T7" fmla="*/ 9 h 39"/>
                <a:gd name="T8" fmla="*/ 9 w 28"/>
                <a:gd name="T9" fmla="*/ 0 h 39"/>
                <a:gd name="T10" fmla="*/ 0 w 28"/>
                <a:gd name="T11" fmla="*/ 9 h 39"/>
                <a:gd name="T12" fmla="*/ 0 w 28"/>
                <a:gd name="T13" fmla="*/ 13 h 39"/>
                <a:gd name="T14" fmla="*/ 0 w 28"/>
                <a:gd name="T15" fmla="*/ 15 h 39"/>
                <a:gd name="T16" fmla="*/ 0 w 28"/>
                <a:gd name="T17" fmla="*/ 17 h 39"/>
                <a:gd name="T18" fmla="*/ 0 w 28"/>
                <a:gd name="T19" fmla="*/ 18 h 39"/>
                <a:gd name="T20" fmla="*/ 8 w 28"/>
                <a:gd name="T21" fmla="*/ 30 h 39"/>
                <a:gd name="T22" fmla="*/ 19 w 28"/>
                <a:gd name="T23" fmla="*/ 39 h 39"/>
                <a:gd name="T24" fmla="*/ 28 w 28"/>
                <a:gd name="T25" fmla="*/ 30 h 39"/>
                <a:gd name="T26" fmla="*/ 28 w 28"/>
                <a:gd name="T27" fmla="*/ 28 h 39"/>
                <a:gd name="T28" fmla="*/ 21 w 28"/>
                <a:gd name="T2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1" y="14"/>
                  </a:moveTo>
                  <a:cubicBezTo>
                    <a:pt x="21" y="14"/>
                    <a:pt x="21" y="13"/>
                    <a:pt x="20" y="13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5"/>
                    <a:pt x="5" y="28"/>
                    <a:pt x="8" y="30"/>
                  </a:cubicBezTo>
                  <a:cubicBezTo>
                    <a:pt x="8" y="35"/>
                    <a:pt x="12" y="39"/>
                    <a:pt x="19" y="39"/>
                  </a:cubicBezTo>
                  <a:cubicBezTo>
                    <a:pt x="24" y="39"/>
                    <a:pt x="28" y="35"/>
                    <a:pt x="28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1"/>
                    <a:pt x="24" y="16"/>
                    <a:pt x="21" y="14"/>
                  </a:cubicBez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3" name="Freeform 11"/>
            <p:cNvSpPr>
              <a:spLocks/>
            </p:cNvSpPr>
            <p:nvPr/>
          </p:nvSpPr>
          <p:spPr bwMode="auto">
            <a:xfrm>
              <a:off x="8821738" y="3273425"/>
              <a:ext cx="57150" cy="69850"/>
            </a:xfrm>
            <a:custGeom>
              <a:avLst/>
              <a:gdLst>
                <a:gd name="T0" fmla="*/ 0 w 18"/>
                <a:gd name="T1" fmla="*/ 9 h 22"/>
                <a:gd name="T2" fmla="*/ 0 w 18"/>
                <a:gd name="T3" fmla="*/ 13 h 22"/>
                <a:gd name="T4" fmla="*/ 9 w 18"/>
                <a:gd name="T5" fmla="*/ 22 h 22"/>
                <a:gd name="T6" fmla="*/ 18 w 18"/>
                <a:gd name="T7" fmla="*/ 13 h 22"/>
                <a:gd name="T8" fmla="*/ 18 w 18"/>
                <a:gd name="T9" fmla="*/ 9 h 22"/>
                <a:gd name="T10" fmla="*/ 9 w 18"/>
                <a:gd name="T11" fmla="*/ 0 h 22"/>
                <a:gd name="T12" fmla="*/ 0 w 18"/>
                <a:gd name="T1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0" y="9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8"/>
                    <a:pt x="4" y="22"/>
                    <a:pt x="9" y="22"/>
                  </a:cubicBezTo>
                  <a:cubicBezTo>
                    <a:pt x="14" y="22"/>
                    <a:pt x="18" y="18"/>
                    <a:pt x="18" y="13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4" name="Freeform 12"/>
            <p:cNvSpPr>
              <a:spLocks noEditPoints="1"/>
            </p:cNvSpPr>
            <p:nvPr/>
          </p:nvSpPr>
          <p:spPr bwMode="auto">
            <a:xfrm>
              <a:off x="8759826" y="3108325"/>
              <a:ext cx="87313" cy="152400"/>
            </a:xfrm>
            <a:custGeom>
              <a:avLst/>
              <a:gdLst>
                <a:gd name="T0" fmla="*/ 0 w 28"/>
                <a:gd name="T1" fmla="*/ 10 h 48"/>
                <a:gd name="T2" fmla="*/ 0 w 28"/>
                <a:gd name="T3" fmla="*/ 12 h 48"/>
                <a:gd name="T4" fmla="*/ 0 w 28"/>
                <a:gd name="T5" fmla="*/ 14 h 48"/>
                <a:gd name="T6" fmla="*/ 1 w 28"/>
                <a:gd name="T7" fmla="*/ 15 h 48"/>
                <a:gd name="T8" fmla="*/ 2 w 28"/>
                <a:gd name="T9" fmla="*/ 19 h 48"/>
                <a:gd name="T10" fmla="*/ 6 w 28"/>
                <a:gd name="T11" fmla="*/ 25 h 48"/>
                <a:gd name="T12" fmla="*/ 11 w 28"/>
                <a:gd name="T13" fmla="*/ 31 h 48"/>
                <a:gd name="T14" fmla="*/ 10 w 28"/>
                <a:gd name="T15" fmla="*/ 36 h 48"/>
                <a:gd name="T16" fmla="*/ 10 w 28"/>
                <a:gd name="T17" fmla="*/ 39 h 48"/>
                <a:gd name="T18" fmla="*/ 19 w 28"/>
                <a:gd name="T19" fmla="*/ 48 h 48"/>
                <a:gd name="T20" fmla="*/ 28 w 28"/>
                <a:gd name="T21" fmla="*/ 39 h 48"/>
                <a:gd name="T22" fmla="*/ 28 w 28"/>
                <a:gd name="T23" fmla="*/ 36 h 48"/>
                <a:gd name="T24" fmla="*/ 26 w 28"/>
                <a:gd name="T25" fmla="*/ 29 h 48"/>
                <a:gd name="T26" fmla="*/ 28 w 28"/>
                <a:gd name="T27" fmla="*/ 23 h 48"/>
                <a:gd name="T28" fmla="*/ 23 w 28"/>
                <a:gd name="T29" fmla="*/ 15 h 48"/>
                <a:gd name="T30" fmla="*/ 22 w 28"/>
                <a:gd name="T31" fmla="*/ 10 h 48"/>
                <a:gd name="T32" fmla="*/ 9 w 28"/>
                <a:gd name="T33" fmla="*/ 0 h 48"/>
                <a:gd name="T34" fmla="*/ 0 w 28"/>
                <a:gd name="T35" fmla="*/ 10 h 48"/>
                <a:gd name="T36" fmla="*/ 9 w 28"/>
                <a:gd name="T37" fmla="*/ 10 h 48"/>
                <a:gd name="T38" fmla="*/ 9 w 28"/>
                <a:gd name="T39" fmla="*/ 14 h 48"/>
                <a:gd name="T40" fmla="*/ 6 w 28"/>
                <a:gd name="T41" fmla="*/ 13 h 48"/>
                <a:gd name="T42" fmla="*/ 9 w 28"/>
                <a:gd name="T43" fmla="*/ 10 h 48"/>
                <a:gd name="T44" fmla="*/ 13 w 28"/>
                <a:gd name="T45" fmla="*/ 9 h 48"/>
                <a:gd name="T46" fmla="*/ 15 w 28"/>
                <a:gd name="T47" fmla="*/ 10 h 48"/>
                <a:gd name="T48" fmla="*/ 10 w 28"/>
                <a:gd name="T49" fmla="*/ 10 h 48"/>
                <a:gd name="T50" fmla="*/ 13 w 28"/>
                <a:gd name="T51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48">
                  <a:moveTo>
                    <a:pt x="0" y="1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2" y="18"/>
                    <a:pt x="2" y="19"/>
                  </a:cubicBezTo>
                  <a:cubicBezTo>
                    <a:pt x="3" y="22"/>
                    <a:pt x="4" y="24"/>
                    <a:pt x="6" y="25"/>
                  </a:cubicBezTo>
                  <a:cubicBezTo>
                    <a:pt x="6" y="28"/>
                    <a:pt x="9" y="30"/>
                    <a:pt x="11" y="31"/>
                  </a:cubicBezTo>
                  <a:cubicBezTo>
                    <a:pt x="11" y="32"/>
                    <a:pt x="10" y="34"/>
                    <a:pt x="10" y="36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44"/>
                    <a:pt x="14" y="48"/>
                    <a:pt x="19" y="48"/>
                  </a:cubicBezTo>
                  <a:cubicBezTo>
                    <a:pt x="24" y="48"/>
                    <a:pt x="28" y="44"/>
                    <a:pt x="28" y="39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3"/>
                    <a:pt x="27" y="31"/>
                    <a:pt x="26" y="29"/>
                  </a:cubicBezTo>
                  <a:cubicBezTo>
                    <a:pt x="27" y="27"/>
                    <a:pt x="28" y="25"/>
                    <a:pt x="28" y="23"/>
                  </a:cubicBezTo>
                  <a:cubicBezTo>
                    <a:pt x="28" y="19"/>
                    <a:pt x="26" y="16"/>
                    <a:pt x="23" y="15"/>
                  </a:cubicBezTo>
                  <a:cubicBezTo>
                    <a:pt x="23" y="13"/>
                    <a:pt x="23" y="12"/>
                    <a:pt x="22" y="10"/>
                  </a:cubicBezTo>
                  <a:cubicBezTo>
                    <a:pt x="19" y="6"/>
                    <a:pt x="15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lose/>
                  <a:moveTo>
                    <a:pt x="9" y="10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lose/>
                  <a:moveTo>
                    <a:pt x="13" y="9"/>
                  </a:moveTo>
                  <a:cubicBezTo>
                    <a:pt x="13" y="9"/>
                    <a:pt x="14" y="9"/>
                    <a:pt x="15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9"/>
                    <a:pt x="12" y="9"/>
                    <a:pt x="13" y="9"/>
                  </a:cubicBez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7" name="Freeform 13"/>
            <p:cNvSpPr>
              <a:spLocks noEditPoints="1"/>
            </p:cNvSpPr>
            <p:nvPr/>
          </p:nvSpPr>
          <p:spPr bwMode="auto">
            <a:xfrm>
              <a:off x="6149976" y="765175"/>
              <a:ext cx="2636838" cy="4046538"/>
            </a:xfrm>
            <a:custGeom>
              <a:avLst/>
              <a:gdLst>
                <a:gd name="T0" fmla="*/ 793 w 836"/>
                <a:gd name="T1" fmla="*/ 620 h 1281"/>
                <a:gd name="T2" fmla="*/ 783 w 836"/>
                <a:gd name="T3" fmla="*/ 543 h 1281"/>
                <a:gd name="T4" fmla="*/ 703 w 836"/>
                <a:gd name="T5" fmla="*/ 469 h 1281"/>
                <a:gd name="T6" fmla="*/ 666 w 836"/>
                <a:gd name="T7" fmla="*/ 423 h 1281"/>
                <a:gd name="T8" fmla="*/ 652 w 836"/>
                <a:gd name="T9" fmla="*/ 405 h 1281"/>
                <a:gd name="T10" fmla="*/ 646 w 836"/>
                <a:gd name="T11" fmla="*/ 209 h 1281"/>
                <a:gd name="T12" fmla="*/ 568 w 836"/>
                <a:gd name="T13" fmla="*/ 103 h 1281"/>
                <a:gd name="T14" fmla="*/ 585 w 836"/>
                <a:gd name="T15" fmla="*/ 33 h 1281"/>
                <a:gd name="T16" fmla="*/ 371 w 836"/>
                <a:gd name="T17" fmla="*/ 157 h 1281"/>
                <a:gd name="T18" fmla="*/ 383 w 836"/>
                <a:gd name="T19" fmla="*/ 219 h 1281"/>
                <a:gd name="T20" fmla="*/ 329 w 836"/>
                <a:gd name="T21" fmla="*/ 259 h 1281"/>
                <a:gd name="T22" fmla="*/ 190 w 836"/>
                <a:gd name="T23" fmla="*/ 346 h 1281"/>
                <a:gd name="T24" fmla="*/ 74 w 836"/>
                <a:gd name="T25" fmla="*/ 384 h 1281"/>
                <a:gd name="T26" fmla="*/ 41 w 836"/>
                <a:gd name="T27" fmla="*/ 383 h 1281"/>
                <a:gd name="T28" fmla="*/ 72 w 836"/>
                <a:gd name="T29" fmla="*/ 427 h 1281"/>
                <a:gd name="T30" fmla="*/ 19 w 836"/>
                <a:gd name="T31" fmla="*/ 467 h 1281"/>
                <a:gd name="T32" fmla="*/ 49 w 836"/>
                <a:gd name="T33" fmla="*/ 479 h 1281"/>
                <a:gd name="T34" fmla="*/ 84 w 836"/>
                <a:gd name="T35" fmla="*/ 400 h 1281"/>
                <a:gd name="T36" fmla="*/ 142 w 836"/>
                <a:gd name="T37" fmla="*/ 365 h 1281"/>
                <a:gd name="T38" fmla="*/ 236 w 836"/>
                <a:gd name="T39" fmla="*/ 329 h 1281"/>
                <a:gd name="T40" fmla="*/ 343 w 836"/>
                <a:gd name="T41" fmla="*/ 304 h 1281"/>
                <a:gd name="T42" fmla="*/ 379 w 836"/>
                <a:gd name="T43" fmla="*/ 236 h 1281"/>
                <a:gd name="T44" fmla="*/ 376 w 836"/>
                <a:gd name="T45" fmla="*/ 183 h 1281"/>
                <a:gd name="T46" fmla="*/ 522 w 836"/>
                <a:gd name="T47" fmla="*/ 76 h 1281"/>
                <a:gd name="T48" fmla="*/ 562 w 836"/>
                <a:gd name="T49" fmla="*/ 49 h 1281"/>
                <a:gd name="T50" fmla="*/ 555 w 836"/>
                <a:gd name="T51" fmla="*/ 85 h 1281"/>
                <a:gd name="T52" fmla="*/ 563 w 836"/>
                <a:gd name="T53" fmla="*/ 162 h 1281"/>
                <a:gd name="T54" fmla="*/ 632 w 836"/>
                <a:gd name="T55" fmla="*/ 182 h 1281"/>
                <a:gd name="T56" fmla="*/ 636 w 836"/>
                <a:gd name="T57" fmla="*/ 256 h 1281"/>
                <a:gd name="T58" fmla="*/ 646 w 836"/>
                <a:gd name="T59" fmla="*/ 467 h 1281"/>
                <a:gd name="T60" fmla="*/ 758 w 836"/>
                <a:gd name="T61" fmla="*/ 548 h 1281"/>
                <a:gd name="T62" fmla="*/ 802 w 836"/>
                <a:gd name="T63" fmla="*/ 672 h 1281"/>
                <a:gd name="T64" fmla="*/ 638 w 836"/>
                <a:gd name="T65" fmla="*/ 518 h 1281"/>
                <a:gd name="T66" fmla="*/ 560 w 836"/>
                <a:gd name="T67" fmla="*/ 417 h 1281"/>
                <a:gd name="T68" fmla="*/ 516 w 836"/>
                <a:gd name="T69" fmla="*/ 460 h 1281"/>
                <a:gd name="T70" fmla="*/ 527 w 836"/>
                <a:gd name="T71" fmla="*/ 585 h 1281"/>
                <a:gd name="T72" fmla="*/ 430 w 836"/>
                <a:gd name="T73" fmla="*/ 675 h 1281"/>
                <a:gd name="T74" fmla="*/ 400 w 836"/>
                <a:gd name="T75" fmla="*/ 863 h 1281"/>
                <a:gd name="T76" fmla="*/ 462 w 836"/>
                <a:gd name="T77" fmla="*/ 915 h 1281"/>
                <a:gd name="T78" fmla="*/ 525 w 836"/>
                <a:gd name="T79" fmla="*/ 873 h 1281"/>
                <a:gd name="T80" fmla="*/ 624 w 836"/>
                <a:gd name="T81" fmla="*/ 1008 h 1281"/>
                <a:gd name="T82" fmla="*/ 591 w 836"/>
                <a:gd name="T83" fmla="*/ 1221 h 1281"/>
                <a:gd name="T84" fmla="*/ 590 w 836"/>
                <a:gd name="T85" fmla="*/ 1250 h 1281"/>
                <a:gd name="T86" fmla="*/ 642 w 836"/>
                <a:gd name="T87" fmla="*/ 1034 h 1281"/>
                <a:gd name="T88" fmla="*/ 581 w 836"/>
                <a:gd name="T89" fmla="*/ 901 h 1281"/>
                <a:gd name="T90" fmla="*/ 732 w 836"/>
                <a:gd name="T91" fmla="*/ 1002 h 1281"/>
                <a:gd name="T92" fmla="*/ 682 w 836"/>
                <a:gd name="T93" fmla="*/ 952 h 1281"/>
                <a:gd name="T94" fmla="*/ 555 w 836"/>
                <a:gd name="T95" fmla="*/ 824 h 1281"/>
                <a:gd name="T96" fmla="*/ 536 w 836"/>
                <a:gd name="T97" fmla="*/ 843 h 1281"/>
                <a:gd name="T98" fmla="*/ 475 w 836"/>
                <a:gd name="T99" fmla="*/ 892 h 1281"/>
                <a:gd name="T100" fmla="*/ 430 w 836"/>
                <a:gd name="T101" fmla="*/ 868 h 1281"/>
                <a:gd name="T102" fmla="*/ 421 w 836"/>
                <a:gd name="T103" fmla="*/ 713 h 1281"/>
                <a:gd name="T104" fmla="*/ 499 w 836"/>
                <a:gd name="T105" fmla="*/ 628 h 1281"/>
                <a:gd name="T106" fmla="*/ 561 w 836"/>
                <a:gd name="T107" fmla="*/ 577 h 1281"/>
                <a:gd name="T108" fmla="*/ 527 w 836"/>
                <a:gd name="T109" fmla="*/ 495 h 1281"/>
                <a:gd name="T110" fmla="*/ 588 w 836"/>
                <a:gd name="T111" fmla="*/ 466 h 1281"/>
                <a:gd name="T112" fmla="*/ 635 w 836"/>
                <a:gd name="T113" fmla="*/ 575 h 1281"/>
                <a:gd name="T114" fmla="*/ 813 w 836"/>
                <a:gd name="T115" fmla="*/ 702 h 1281"/>
                <a:gd name="T116" fmla="*/ 813 w 836"/>
                <a:gd name="T117" fmla="*/ 728 h 1281"/>
                <a:gd name="T118" fmla="*/ 529 w 836"/>
                <a:gd name="T119" fmla="*/ 59 h 1281"/>
                <a:gd name="T120" fmla="*/ 549 w 836"/>
                <a:gd name="T121" fmla="*/ 870 h 1281"/>
                <a:gd name="T122" fmla="*/ 598 w 836"/>
                <a:gd name="T123" fmla="*/ 881 h 1281"/>
                <a:gd name="T124" fmla="*/ 563 w 836"/>
                <a:gd name="T125" fmla="*/ 852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6" h="1281">
                  <a:moveTo>
                    <a:pt x="836" y="732"/>
                  </a:moveTo>
                  <a:cubicBezTo>
                    <a:pt x="836" y="721"/>
                    <a:pt x="836" y="721"/>
                    <a:pt x="836" y="721"/>
                  </a:cubicBezTo>
                  <a:cubicBezTo>
                    <a:pt x="836" y="720"/>
                    <a:pt x="835" y="719"/>
                    <a:pt x="835" y="718"/>
                  </a:cubicBezTo>
                  <a:cubicBezTo>
                    <a:pt x="835" y="716"/>
                    <a:pt x="834" y="714"/>
                    <a:pt x="834" y="714"/>
                  </a:cubicBezTo>
                  <a:cubicBezTo>
                    <a:pt x="834" y="712"/>
                    <a:pt x="834" y="711"/>
                    <a:pt x="834" y="709"/>
                  </a:cubicBezTo>
                  <a:cubicBezTo>
                    <a:pt x="836" y="707"/>
                    <a:pt x="836" y="704"/>
                    <a:pt x="836" y="703"/>
                  </a:cubicBezTo>
                  <a:cubicBezTo>
                    <a:pt x="836" y="701"/>
                    <a:pt x="835" y="699"/>
                    <a:pt x="833" y="697"/>
                  </a:cubicBezTo>
                  <a:cubicBezTo>
                    <a:pt x="830" y="694"/>
                    <a:pt x="830" y="694"/>
                    <a:pt x="830" y="694"/>
                  </a:cubicBezTo>
                  <a:cubicBezTo>
                    <a:pt x="830" y="694"/>
                    <a:pt x="829" y="693"/>
                    <a:pt x="829" y="693"/>
                  </a:cubicBezTo>
                  <a:cubicBezTo>
                    <a:pt x="830" y="692"/>
                    <a:pt x="830" y="691"/>
                    <a:pt x="830" y="689"/>
                  </a:cubicBezTo>
                  <a:cubicBezTo>
                    <a:pt x="829" y="669"/>
                    <a:pt x="825" y="654"/>
                    <a:pt x="817" y="639"/>
                  </a:cubicBezTo>
                  <a:cubicBezTo>
                    <a:pt x="813" y="629"/>
                    <a:pt x="807" y="626"/>
                    <a:pt x="801" y="625"/>
                  </a:cubicBezTo>
                  <a:cubicBezTo>
                    <a:pt x="799" y="624"/>
                    <a:pt x="796" y="623"/>
                    <a:pt x="793" y="620"/>
                  </a:cubicBezTo>
                  <a:cubicBezTo>
                    <a:pt x="792" y="618"/>
                    <a:pt x="793" y="616"/>
                    <a:pt x="794" y="614"/>
                  </a:cubicBezTo>
                  <a:cubicBezTo>
                    <a:pt x="794" y="613"/>
                    <a:pt x="795" y="611"/>
                    <a:pt x="795" y="610"/>
                  </a:cubicBezTo>
                  <a:cubicBezTo>
                    <a:pt x="798" y="609"/>
                    <a:pt x="800" y="608"/>
                    <a:pt x="801" y="608"/>
                  </a:cubicBezTo>
                  <a:cubicBezTo>
                    <a:pt x="801" y="608"/>
                    <a:pt x="801" y="608"/>
                    <a:pt x="801" y="608"/>
                  </a:cubicBezTo>
                  <a:cubicBezTo>
                    <a:pt x="804" y="607"/>
                    <a:pt x="806" y="605"/>
                    <a:pt x="807" y="602"/>
                  </a:cubicBezTo>
                  <a:cubicBezTo>
                    <a:pt x="809" y="599"/>
                    <a:pt x="808" y="595"/>
                    <a:pt x="805" y="592"/>
                  </a:cubicBezTo>
                  <a:cubicBezTo>
                    <a:pt x="802" y="590"/>
                    <a:pt x="799" y="588"/>
                    <a:pt x="794" y="588"/>
                  </a:cubicBezTo>
                  <a:cubicBezTo>
                    <a:pt x="785" y="584"/>
                    <a:pt x="776" y="580"/>
                    <a:pt x="773" y="571"/>
                  </a:cubicBezTo>
                  <a:cubicBezTo>
                    <a:pt x="773" y="569"/>
                    <a:pt x="772" y="568"/>
                    <a:pt x="772" y="566"/>
                  </a:cubicBezTo>
                  <a:cubicBezTo>
                    <a:pt x="772" y="566"/>
                    <a:pt x="772" y="566"/>
                    <a:pt x="772" y="566"/>
                  </a:cubicBezTo>
                  <a:cubicBezTo>
                    <a:pt x="772" y="565"/>
                    <a:pt x="772" y="564"/>
                    <a:pt x="771" y="563"/>
                  </a:cubicBezTo>
                  <a:cubicBezTo>
                    <a:pt x="771" y="563"/>
                    <a:pt x="771" y="562"/>
                    <a:pt x="771" y="562"/>
                  </a:cubicBezTo>
                  <a:cubicBezTo>
                    <a:pt x="782" y="554"/>
                    <a:pt x="783" y="545"/>
                    <a:pt x="783" y="543"/>
                  </a:cubicBezTo>
                  <a:cubicBezTo>
                    <a:pt x="783" y="542"/>
                    <a:pt x="783" y="542"/>
                    <a:pt x="783" y="541"/>
                  </a:cubicBezTo>
                  <a:cubicBezTo>
                    <a:pt x="781" y="530"/>
                    <a:pt x="769" y="526"/>
                    <a:pt x="758" y="522"/>
                  </a:cubicBezTo>
                  <a:cubicBezTo>
                    <a:pt x="757" y="522"/>
                    <a:pt x="757" y="522"/>
                    <a:pt x="757" y="522"/>
                  </a:cubicBezTo>
                  <a:cubicBezTo>
                    <a:pt x="748" y="519"/>
                    <a:pt x="745" y="517"/>
                    <a:pt x="744" y="516"/>
                  </a:cubicBezTo>
                  <a:cubicBezTo>
                    <a:pt x="743" y="515"/>
                    <a:pt x="743" y="514"/>
                    <a:pt x="742" y="514"/>
                  </a:cubicBezTo>
                  <a:cubicBezTo>
                    <a:pt x="747" y="513"/>
                    <a:pt x="750" y="510"/>
                    <a:pt x="751" y="505"/>
                  </a:cubicBezTo>
                  <a:cubicBezTo>
                    <a:pt x="751" y="503"/>
                    <a:pt x="752" y="499"/>
                    <a:pt x="751" y="492"/>
                  </a:cubicBezTo>
                  <a:cubicBezTo>
                    <a:pt x="750" y="489"/>
                    <a:pt x="748" y="487"/>
                    <a:pt x="746" y="485"/>
                  </a:cubicBezTo>
                  <a:cubicBezTo>
                    <a:pt x="738" y="482"/>
                    <a:pt x="730" y="480"/>
                    <a:pt x="720" y="481"/>
                  </a:cubicBezTo>
                  <a:cubicBezTo>
                    <a:pt x="720" y="481"/>
                    <a:pt x="720" y="481"/>
                    <a:pt x="720" y="481"/>
                  </a:cubicBezTo>
                  <a:cubicBezTo>
                    <a:pt x="713" y="481"/>
                    <a:pt x="709" y="480"/>
                    <a:pt x="707" y="478"/>
                  </a:cubicBezTo>
                  <a:cubicBezTo>
                    <a:pt x="705" y="476"/>
                    <a:pt x="705" y="476"/>
                    <a:pt x="705" y="476"/>
                  </a:cubicBezTo>
                  <a:cubicBezTo>
                    <a:pt x="704" y="475"/>
                    <a:pt x="703" y="473"/>
                    <a:pt x="703" y="469"/>
                  </a:cubicBezTo>
                  <a:cubicBezTo>
                    <a:pt x="702" y="463"/>
                    <a:pt x="696" y="459"/>
                    <a:pt x="691" y="459"/>
                  </a:cubicBezTo>
                  <a:cubicBezTo>
                    <a:pt x="685" y="459"/>
                    <a:pt x="679" y="463"/>
                    <a:pt x="676" y="470"/>
                  </a:cubicBezTo>
                  <a:cubicBezTo>
                    <a:pt x="675" y="471"/>
                    <a:pt x="674" y="472"/>
                    <a:pt x="674" y="473"/>
                  </a:cubicBezTo>
                  <a:cubicBezTo>
                    <a:pt x="671" y="469"/>
                    <a:pt x="667" y="464"/>
                    <a:pt x="664" y="459"/>
                  </a:cubicBezTo>
                  <a:cubicBezTo>
                    <a:pt x="665" y="461"/>
                    <a:pt x="667" y="462"/>
                    <a:pt x="670" y="462"/>
                  </a:cubicBezTo>
                  <a:cubicBezTo>
                    <a:pt x="670" y="462"/>
                    <a:pt x="671" y="462"/>
                    <a:pt x="672" y="461"/>
                  </a:cubicBezTo>
                  <a:cubicBezTo>
                    <a:pt x="676" y="460"/>
                    <a:pt x="679" y="457"/>
                    <a:pt x="679" y="453"/>
                  </a:cubicBezTo>
                  <a:cubicBezTo>
                    <a:pt x="679" y="450"/>
                    <a:pt x="678" y="448"/>
                    <a:pt x="678" y="447"/>
                  </a:cubicBezTo>
                  <a:cubicBezTo>
                    <a:pt x="677" y="446"/>
                    <a:pt x="677" y="445"/>
                    <a:pt x="677" y="445"/>
                  </a:cubicBezTo>
                  <a:cubicBezTo>
                    <a:pt x="676" y="443"/>
                    <a:pt x="676" y="442"/>
                    <a:pt x="676" y="440"/>
                  </a:cubicBezTo>
                  <a:cubicBezTo>
                    <a:pt x="676" y="434"/>
                    <a:pt x="676" y="434"/>
                    <a:pt x="676" y="434"/>
                  </a:cubicBezTo>
                  <a:cubicBezTo>
                    <a:pt x="676" y="430"/>
                    <a:pt x="674" y="427"/>
                    <a:pt x="671" y="426"/>
                  </a:cubicBezTo>
                  <a:cubicBezTo>
                    <a:pt x="666" y="423"/>
                    <a:pt x="666" y="423"/>
                    <a:pt x="666" y="423"/>
                  </a:cubicBezTo>
                  <a:cubicBezTo>
                    <a:pt x="665" y="422"/>
                    <a:pt x="663" y="422"/>
                    <a:pt x="662" y="422"/>
                  </a:cubicBezTo>
                  <a:cubicBezTo>
                    <a:pt x="656" y="422"/>
                    <a:pt x="650" y="427"/>
                    <a:pt x="650" y="433"/>
                  </a:cubicBezTo>
                  <a:cubicBezTo>
                    <a:pt x="650" y="436"/>
                    <a:pt x="651" y="438"/>
                    <a:pt x="652" y="440"/>
                  </a:cubicBezTo>
                  <a:cubicBezTo>
                    <a:pt x="654" y="446"/>
                    <a:pt x="654" y="446"/>
                    <a:pt x="654" y="446"/>
                  </a:cubicBezTo>
                  <a:cubicBezTo>
                    <a:pt x="653" y="446"/>
                    <a:pt x="653" y="446"/>
                    <a:pt x="653" y="445"/>
                  </a:cubicBezTo>
                  <a:cubicBezTo>
                    <a:pt x="647" y="438"/>
                    <a:pt x="642" y="431"/>
                    <a:pt x="637" y="426"/>
                  </a:cubicBezTo>
                  <a:cubicBezTo>
                    <a:pt x="637" y="426"/>
                    <a:pt x="636" y="426"/>
                    <a:pt x="636" y="425"/>
                  </a:cubicBezTo>
                  <a:cubicBezTo>
                    <a:pt x="636" y="425"/>
                    <a:pt x="636" y="425"/>
                    <a:pt x="636" y="425"/>
                  </a:cubicBezTo>
                  <a:cubicBezTo>
                    <a:pt x="637" y="424"/>
                    <a:pt x="639" y="424"/>
                    <a:pt x="642" y="424"/>
                  </a:cubicBezTo>
                  <a:cubicBezTo>
                    <a:pt x="645" y="423"/>
                    <a:pt x="648" y="421"/>
                    <a:pt x="649" y="417"/>
                  </a:cubicBezTo>
                  <a:cubicBezTo>
                    <a:pt x="652" y="409"/>
                    <a:pt x="647" y="404"/>
                    <a:pt x="643" y="400"/>
                  </a:cubicBezTo>
                  <a:cubicBezTo>
                    <a:pt x="643" y="399"/>
                    <a:pt x="643" y="399"/>
                    <a:pt x="643" y="399"/>
                  </a:cubicBezTo>
                  <a:cubicBezTo>
                    <a:pt x="646" y="403"/>
                    <a:pt x="649" y="405"/>
                    <a:pt x="652" y="405"/>
                  </a:cubicBezTo>
                  <a:cubicBezTo>
                    <a:pt x="658" y="405"/>
                    <a:pt x="662" y="401"/>
                    <a:pt x="663" y="397"/>
                  </a:cubicBezTo>
                  <a:cubicBezTo>
                    <a:pt x="666" y="391"/>
                    <a:pt x="661" y="386"/>
                    <a:pt x="658" y="383"/>
                  </a:cubicBezTo>
                  <a:cubicBezTo>
                    <a:pt x="657" y="382"/>
                    <a:pt x="657" y="381"/>
                    <a:pt x="656" y="380"/>
                  </a:cubicBezTo>
                  <a:cubicBezTo>
                    <a:pt x="654" y="377"/>
                    <a:pt x="650" y="373"/>
                    <a:pt x="650" y="371"/>
                  </a:cubicBezTo>
                  <a:cubicBezTo>
                    <a:pt x="650" y="348"/>
                    <a:pt x="663" y="347"/>
                    <a:pt x="676" y="347"/>
                  </a:cubicBezTo>
                  <a:cubicBezTo>
                    <a:pt x="680" y="347"/>
                    <a:pt x="680" y="347"/>
                    <a:pt x="680" y="347"/>
                  </a:cubicBezTo>
                  <a:cubicBezTo>
                    <a:pt x="683" y="347"/>
                    <a:pt x="686" y="344"/>
                    <a:pt x="688" y="341"/>
                  </a:cubicBezTo>
                  <a:cubicBezTo>
                    <a:pt x="689" y="338"/>
                    <a:pt x="689" y="334"/>
                    <a:pt x="686" y="331"/>
                  </a:cubicBezTo>
                  <a:cubicBezTo>
                    <a:pt x="678" y="322"/>
                    <a:pt x="665" y="294"/>
                    <a:pt x="654" y="252"/>
                  </a:cubicBezTo>
                  <a:cubicBezTo>
                    <a:pt x="653" y="243"/>
                    <a:pt x="649" y="233"/>
                    <a:pt x="647" y="227"/>
                  </a:cubicBezTo>
                  <a:cubicBezTo>
                    <a:pt x="646" y="225"/>
                    <a:pt x="646" y="225"/>
                    <a:pt x="646" y="225"/>
                  </a:cubicBezTo>
                  <a:cubicBezTo>
                    <a:pt x="644" y="220"/>
                    <a:pt x="644" y="217"/>
                    <a:pt x="643" y="212"/>
                  </a:cubicBezTo>
                  <a:cubicBezTo>
                    <a:pt x="643" y="211"/>
                    <a:pt x="645" y="210"/>
                    <a:pt x="646" y="209"/>
                  </a:cubicBezTo>
                  <a:cubicBezTo>
                    <a:pt x="647" y="208"/>
                    <a:pt x="647" y="208"/>
                    <a:pt x="648" y="207"/>
                  </a:cubicBezTo>
                  <a:cubicBezTo>
                    <a:pt x="648" y="206"/>
                    <a:pt x="649" y="206"/>
                    <a:pt x="650" y="205"/>
                  </a:cubicBezTo>
                  <a:cubicBezTo>
                    <a:pt x="656" y="200"/>
                    <a:pt x="663" y="195"/>
                    <a:pt x="663" y="186"/>
                  </a:cubicBezTo>
                  <a:cubicBezTo>
                    <a:pt x="663" y="175"/>
                    <a:pt x="654" y="163"/>
                    <a:pt x="636" y="163"/>
                  </a:cubicBezTo>
                  <a:cubicBezTo>
                    <a:pt x="633" y="163"/>
                    <a:pt x="631" y="163"/>
                    <a:pt x="628" y="164"/>
                  </a:cubicBezTo>
                  <a:cubicBezTo>
                    <a:pt x="622" y="165"/>
                    <a:pt x="618" y="165"/>
                    <a:pt x="613" y="165"/>
                  </a:cubicBezTo>
                  <a:cubicBezTo>
                    <a:pt x="605" y="165"/>
                    <a:pt x="605" y="165"/>
                    <a:pt x="605" y="165"/>
                  </a:cubicBezTo>
                  <a:cubicBezTo>
                    <a:pt x="598" y="165"/>
                    <a:pt x="589" y="165"/>
                    <a:pt x="582" y="168"/>
                  </a:cubicBezTo>
                  <a:cubicBezTo>
                    <a:pt x="582" y="166"/>
                    <a:pt x="582" y="163"/>
                    <a:pt x="581" y="160"/>
                  </a:cubicBezTo>
                  <a:cubicBezTo>
                    <a:pt x="579" y="135"/>
                    <a:pt x="564" y="129"/>
                    <a:pt x="553" y="127"/>
                  </a:cubicBezTo>
                  <a:cubicBezTo>
                    <a:pt x="557" y="126"/>
                    <a:pt x="561" y="125"/>
                    <a:pt x="565" y="122"/>
                  </a:cubicBezTo>
                  <a:cubicBezTo>
                    <a:pt x="566" y="122"/>
                    <a:pt x="567" y="121"/>
                    <a:pt x="567" y="119"/>
                  </a:cubicBezTo>
                  <a:cubicBezTo>
                    <a:pt x="569" y="115"/>
                    <a:pt x="570" y="110"/>
                    <a:pt x="568" y="103"/>
                  </a:cubicBezTo>
                  <a:cubicBezTo>
                    <a:pt x="568" y="101"/>
                    <a:pt x="568" y="99"/>
                    <a:pt x="568" y="98"/>
                  </a:cubicBezTo>
                  <a:cubicBezTo>
                    <a:pt x="568" y="98"/>
                    <a:pt x="568" y="98"/>
                    <a:pt x="568" y="98"/>
                  </a:cubicBezTo>
                  <a:cubicBezTo>
                    <a:pt x="570" y="99"/>
                    <a:pt x="571" y="99"/>
                    <a:pt x="572" y="99"/>
                  </a:cubicBezTo>
                  <a:cubicBezTo>
                    <a:pt x="580" y="99"/>
                    <a:pt x="580" y="99"/>
                    <a:pt x="580" y="99"/>
                  </a:cubicBezTo>
                  <a:cubicBezTo>
                    <a:pt x="595" y="99"/>
                    <a:pt x="599" y="92"/>
                    <a:pt x="602" y="85"/>
                  </a:cubicBezTo>
                  <a:cubicBezTo>
                    <a:pt x="602" y="85"/>
                    <a:pt x="602" y="85"/>
                    <a:pt x="602" y="85"/>
                  </a:cubicBezTo>
                  <a:cubicBezTo>
                    <a:pt x="602" y="84"/>
                    <a:pt x="602" y="83"/>
                    <a:pt x="602" y="82"/>
                  </a:cubicBezTo>
                  <a:cubicBezTo>
                    <a:pt x="616" y="80"/>
                    <a:pt x="625" y="70"/>
                    <a:pt x="627" y="60"/>
                  </a:cubicBezTo>
                  <a:cubicBezTo>
                    <a:pt x="629" y="55"/>
                    <a:pt x="629" y="50"/>
                    <a:pt x="627" y="46"/>
                  </a:cubicBezTo>
                  <a:cubicBezTo>
                    <a:pt x="624" y="42"/>
                    <a:pt x="619" y="40"/>
                    <a:pt x="615" y="42"/>
                  </a:cubicBezTo>
                  <a:cubicBezTo>
                    <a:pt x="611" y="43"/>
                    <a:pt x="609" y="44"/>
                    <a:pt x="607" y="44"/>
                  </a:cubicBezTo>
                  <a:cubicBezTo>
                    <a:pt x="605" y="44"/>
                    <a:pt x="603" y="43"/>
                    <a:pt x="601" y="41"/>
                  </a:cubicBezTo>
                  <a:cubicBezTo>
                    <a:pt x="597" y="37"/>
                    <a:pt x="593" y="33"/>
                    <a:pt x="585" y="33"/>
                  </a:cubicBezTo>
                  <a:cubicBezTo>
                    <a:pt x="586" y="29"/>
                    <a:pt x="586" y="24"/>
                    <a:pt x="584" y="18"/>
                  </a:cubicBezTo>
                  <a:cubicBezTo>
                    <a:pt x="582" y="11"/>
                    <a:pt x="576" y="5"/>
                    <a:pt x="566" y="1"/>
                  </a:cubicBezTo>
                  <a:cubicBezTo>
                    <a:pt x="564" y="0"/>
                    <a:pt x="562" y="0"/>
                    <a:pt x="560" y="0"/>
                  </a:cubicBezTo>
                  <a:cubicBezTo>
                    <a:pt x="554" y="2"/>
                    <a:pt x="550" y="4"/>
                    <a:pt x="547" y="6"/>
                  </a:cubicBezTo>
                  <a:cubicBezTo>
                    <a:pt x="530" y="14"/>
                    <a:pt x="513" y="22"/>
                    <a:pt x="510" y="50"/>
                  </a:cubicBezTo>
                  <a:cubicBezTo>
                    <a:pt x="510" y="51"/>
                    <a:pt x="510" y="52"/>
                    <a:pt x="510" y="53"/>
                  </a:cubicBezTo>
                  <a:cubicBezTo>
                    <a:pt x="504" y="53"/>
                    <a:pt x="496" y="54"/>
                    <a:pt x="489" y="57"/>
                  </a:cubicBezTo>
                  <a:cubicBezTo>
                    <a:pt x="488" y="57"/>
                    <a:pt x="487" y="58"/>
                    <a:pt x="486" y="58"/>
                  </a:cubicBezTo>
                  <a:cubicBezTo>
                    <a:pt x="472" y="70"/>
                    <a:pt x="458" y="80"/>
                    <a:pt x="442" y="88"/>
                  </a:cubicBezTo>
                  <a:cubicBezTo>
                    <a:pt x="423" y="99"/>
                    <a:pt x="403" y="111"/>
                    <a:pt x="387" y="129"/>
                  </a:cubicBezTo>
                  <a:cubicBezTo>
                    <a:pt x="387" y="129"/>
                    <a:pt x="387" y="130"/>
                    <a:pt x="387" y="130"/>
                  </a:cubicBezTo>
                  <a:cubicBezTo>
                    <a:pt x="384" y="134"/>
                    <a:pt x="379" y="141"/>
                    <a:pt x="376" y="148"/>
                  </a:cubicBezTo>
                  <a:cubicBezTo>
                    <a:pt x="374" y="151"/>
                    <a:pt x="373" y="154"/>
                    <a:pt x="371" y="157"/>
                  </a:cubicBezTo>
                  <a:cubicBezTo>
                    <a:pt x="370" y="159"/>
                    <a:pt x="368" y="162"/>
                    <a:pt x="367" y="165"/>
                  </a:cubicBezTo>
                  <a:cubicBezTo>
                    <a:pt x="364" y="167"/>
                    <a:pt x="363" y="169"/>
                    <a:pt x="361" y="172"/>
                  </a:cubicBezTo>
                  <a:cubicBezTo>
                    <a:pt x="360" y="173"/>
                    <a:pt x="359" y="175"/>
                    <a:pt x="358" y="176"/>
                  </a:cubicBezTo>
                  <a:cubicBezTo>
                    <a:pt x="357" y="176"/>
                    <a:pt x="357" y="176"/>
                    <a:pt x="357" y="177"/>
                  </a:cubicBezTo>
                  <a:cubicBezTo>
                    <a:pt x="348" y="189"/>
                    <a:pt x="340" y="199"/>
                    <a:pt x="348" y="207"/>
                  </a:cubicBezTo>
                  <a:cubicBezTo>
                    <a:pt x="348" y="207"/>
                    <a:pt x="348" y="208"/>
                    <a:pt x="349" y="208"/>
                  </a:cubicBezTo>
                  <a:cubicBezTo>
                    <a:pt x="358" y="214"/>
                    <a:pt x="364" y="216"/>
                    <a:pt x="371" y="214"/>
                  </a:cubicBezTo>
                  <a:cubicBezTo>
                    <a:pt x="373" y="214"/>
                    <a:pt x="375" y="214"/>
                    <a:pt x="376" y="215"/>
                  </a:cubicBezTo>
                  <a:cubicBezTo>
                    <a:pt x="378" y="216"/>
                    <a:pt x="380" y="216"/>
                    <a:pt x="382" y="215"/>
                  </a:cubicBezTo>
                  <a:cubicBezTo>
                    <a:pt x="383" y="214"/>
                    <a:pt x="384" y="214"/>
                    <a:pt x="384" y="214"/>
                  </a:cubicBezTo>
                  <a:cubicBezTo>
                    <a:pt x="384" y="215"/>
                    <a:pt x="385" y="216"/>
                    <a:pt x="385" y="217"/>
                  </a:cubicBezTo>
                  <a:cubicBezTo>
                    <a:pt x="385" y="217"/>
                    <a:pt x="385" y="218"/>
                    <a:pt x="384" y="219"/>
                  </a:cubicBezTo>
                  <a:cubicBezTo>
                    <a:pt x="384" y="219"/>
                    <a:pt x="384" y="219"/>
                    <a:pt x="383" y="219"/>
                  </a:cubicBezTo>
                  <a:cubicBezTo>
                    <a:pt x="382" y="218"/>
                    <a:pt x="380" y="218"/>
                    <a:pt x="378" y="217"/>
                  </a:cubicBezTo>
                  <a:cubicBezTo>
                    <a:pt x="374" y="217"/>
                    <a:pt x="370" y="218"/>
                    <a:pt x="368" y="222"/>
                  </a:cubicBezTo>
                  <a:cubicBezTo>
                    <a:pt x="367" y="224"/>
                    <a:pt x="364" y="224"/>
                    <a:pt x="364" y="224"/>
                  </a:cubicBezTo>
                  <a:cubicBezTo>
                    <a:pt x="362" y="224"/>
                    <a:pt x="359" y="223"/>
                    <a:pt x="354" y="221"/>
                  </a:cubicBezTo>
                  <a:cubicBezTo>
                    <a:pt x="352" y="220"/>
                    <a:pt x="352" y="220"/>
                    <a:pt x="352" y="220"/>
                  </a:cubicBezTo>
                  <a:cubicBezTo>
                    <a:pt x="350" y="219"/>
                    <a:pt x="349" y="219"/>
                    <a:pt x="348" y="219"/>
                  </a:cubicBezTo>
                  <a:cubicBezTo>
                    <a:pt x="347" y="219"/>
                    <a:pt x="347" y="219"/>
                    <a:pt x="347" y="219"/>
                  </a:cubicBezTo>
                  <a:cubicBezTo>
                    <a:pt x="342" y="219"/>
                    <a:pt x="338" y="223"/>
                    <a:pt x="338" y="228"/>
                  </a:cubicBezTo>
                  <a:cubicBezTo>
                    <a:pt x="338" y="230"/>
                    <a:pt x="338" y="233"/>
                    <a:pt x="339" y="236"/>
                  </a:cubicBezTo>
                  <a:cubicBezTo>
                    <a:pt x="339" y="237"/>
                    <a:pt x="339" y="238"/>
                    <a:pt x="339" y="238"/>
                  </a:cubicBezTo>
                  <a:cubicBezTo>
                    <a:pt x="339" y="242"/>
                    <a:pt x="339" y="246"/>
                    <a:pt x="338" y="250"/>
                  </a:cubicBezTo>
                  <a:cubicBezTo>
                    <a:pt x="337" y="252"/>
                    <a:pt x="334" y="255"/>
                    <a:pt x="331" y="257"/>
                  </a:cubicBezTo>
                  <a:cubicBezTo>
                    <a:pt x="330" y="258"/>
                    <a:pt x="329" y="258"/>
                    <a:pt x="329" y="259"/>
                  </a:cubicBezTo>
                  <a:cubicBezTo>
                    <a:pt x="328" y="260"/>
                    <a:pt x="328" y="260"/>
                    <a:pt x="328" y="260"/>
                  </a:cubicBezTo>
                  <a:cubicBezTo>
                    <a:pt x="320" y="265"/>
                    <a:pt x="310" y="272"/>
                    <a:pt x="310" y="287"/>
                  </a:cubicBezTo>
                  <a:cubicBezTo>
                    <a:pt x="310" y="288"/>
                    <a:pt x="310" y="288"/>
                    <a:pt x="310" y="288"/>
                  </a:cubicBezTo>
                  <a:cubicBezTo>
                    <a:pt x="309" y="291"/>
                    <a:pt x="310" y="295"/>
                    <a:pt x="314" y="299"/>
                  </a:cubicBezTo>
                  <a:cubicBezTo>
                    <a:pt x="310" y="298"/>
                    <a:pt x="307" y="297"/>
                    <a:pt x="304" y="297"/>
                  </a:cubicBezTo>
                  <a:cubicBezTo>
                    <a:pt x="300" y="297"/>
                    <a:pt x="296" y="299"/>
                    <a:pt x="294" y="301"/>
                  </a:cubicBezTo>
                  <a:cubicBezTo>
                    <a:pt x="289" y="295"/>
                    <a:pt x="280" y="291"/>
                    <a:pt x="269" y="288"/>
                  </a:cubicBezTo>
                  <a:cubicBezTo>
                    <a:pt x="268" y="288"/>
                    <a:pt x="268" y="288"/>
                    <a:pt x="267" y="288"/>
                  </a:cubicBezTo>
                  <a:cubicBezTo>
                    <a:pt x="262" y="288"/>
                    <a:pt x="262" y="288"/>
                    <a:pt x="262" y="288"/>
                  </a:cubicBezTo>
                  <a:cubicBezTo>
                    <a:pt x="235" y="288"/>
                    <a:pt x="218" y="315"/>
                    <a:pt x="218" y="329"/>
                  </a:cubicBezTo>
                  <a:cubicBezTo>
                    <a:pt x="218" y="332"/>
                    <a:pt x="215" y="349"/>
                    <a:pt x="205" y="349"/>
                  </a:cubicBezTo>
                  <a:cubicBezTo>
                    <a:pt x="202" y="349"/>
                    <a:pt x="200" y="349"/>
                    <a:pt x="195" y="347"/>
                  </a:cubicBezTo>
                  <a:cubicBezTo>
                    <a:pt x="194" y="346"/>
                    <a:pt x="192" y="346"/>
                    <a:pt x="190" y="346"/>
                  </a:cubicBezTo>
                  <a:cubicBezTo>
                    <a:pt x="182" y="348"/>
                    <a:pt x="175" y="351"/>
                    <a:pt x="171" y="353"/>
                  </a:cubicBezTo>
                  <a:cubicBezTo>
                    <a:pt x="171" y="347"/>
                    <a:pt x="168" y="345"/>
                    <a:pt x="165" y="343"/>
                  </a:cubicBezTo>
                  <a:cubicBezTo>
                    <a:pt x="164" y="343"/>
                    <a:pt x="162" y="342"/>
                    <a:pt x="161" y="342"/>
                  </a:cubicBezTo>
                  <a:cubicBezTo>
                    <a:pt x="158" y="342"/>
                    <a:pt x="158" y="342"/>
                    <a:pt x="158" y="342"/>
                  </a:cubicBezTo>
                  <a:cubicBezTo>
                    <a:pt x="155" y="342"/>
                    <a:pt x="149" y="342"/>
                    <a:pt x="140" y="347"/>
                  </a:cubicBezTo>
                  <a:cubicBezTo>
                    <a:pt x="133" y="348"/>
                    <a:pt x="129" y="352"/>
                    <a:pt x="126" y="356"/>
                  </a:cubicBezTo>
                  <a:cubicBezTo>
                    <a:pt x="125" y="359"/>
                    <a:pt x="124" y="363"/>
                    <a:pt x="124" y="366"/>
                  </a:cubicBezTo>
                  <a:cubicBezTo>
                    <a:pt x="123" y="365"/>
                    <a:pt x="123" y="364"/>
                    <a:pt x="122" y="364"/>
                  </a:cubicBezTo>
                  <a:cubicBezTo>
                    <a:pt x="119" y="362"/>
                    <a:pt x="116" y="362"/>
                    <a:pt x="113" y="363"/>
                  </a:cubicBezTo>
                  <a:cubicBezTo>
                    <a:pt x="109" y="365"/>
                    <a:pt x="105" y="367"/>
                    <a:pt x="100" y="370"/>
                  </a:cubicBezTo>
                  <a:cubicBezTo>
                    <a:pt x="98" y="371"/>
                    <a:pt x="96" y="372"/>
                    <a:pt x="94" y="373"/>
                  </a:cubicBezTo>
                  <a:cubicBezTo>
                    <a:pt x="92" y="374"/>
                    <a:pt x="91" y="376"/>
                    <a:pt x="89" y="377"/>
                  </a:cubicBezTo>
                  <a:cubicBezTo>
                    <a:pt x="84" y="380"/>
                    <a:pt x="78" y="383"/>
                    <a:pt x="74" y="384"/>
                  </a:cubicBezTo>
                  <a:cubicBezTo>
                    <a:pt x="79" y="382"/>
                    <a:pt x="85" y="377"/>
                    <a:pt x="85" y="369"/>
                  </a:cubicBezTo>
                  <a:cubicBezTo>
                    <a:pt x="85" y="361"/>
                    <a:pt x="80" y="352"/>
                    <a:pt x="59" y="352"/>
                  </a:cubicBezTo>
                  <a:cubicBezTo>
                    <a:pt x="52" y="352"/>
                    <a:pt x="52" y="352"/>
                    <a:pt x="52" y="352"/>
                  </a:cubicBezTo>
                  <a:cubicBezTo>
                    <a:pt x="49" y="352"/>
                    <a:pt x="47" y="353"/>
                    <a:pt x="45" y="355"/>
                  </a:cubicBezTo>
                  <a:cubicBezTo>
                    <a:pt x="45" y="355"/>
                    <a:pt x="44" y="356"/>
                    <a:pt x="43" y="358"/>
                  </a:cubicBezTo>
                  <a:cubicBezTo>
                    <a:pt x="42" y="354"/>
                    <a:pt x="38" y="352"/>
                    <a:pt x="35" y="352"/>
                  </a:cubicBezTo>
                  <a:cubicBezTo>
                    <a:pt x="33" y="352"/>
                    <a:pt x="33" y="352"/>
                    <a:pt x="33" y="352"/>
                  </a:cubicBezTo>
                  <a:cubicBezTo>
                    <a:pt x="29" y="352"/>
                    <a:pt x="26" y="355"/>
                    <a:pt x="25" y="356"/>
                  </a:cubicBezTo>
                  <a:cubicBezTo>
                    <a:pt x="23" y="358"/>
                    <a:pt x="23" y="360"/>
                    <a:pt x="23" y="362"/>
                  </a:cubicBezTo>
                  <a:cubicBezTo>
                    <a:pt x="23" y="368"/>
                    <a:pt x="27" y="379"/>
                    <a:pt x="36" y="379"/>
                  </a:cubicBezTo>
                  <a:cubicBezTo>
                    <a:pt x="37" y="379"/>
                    <a:pt x="38" y="379"/>
                    <a:pt x="38" y="379"/>
                  </a:cubicBezTo>
                  <a:cubicBezTo>
                    <a:pt x="39" y="380"/>
                    <a:pt x="40" y="382"/>
                    <a:pt x="41" y="383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42" y="387"/>
                    <a:pt x="44" y="390"/>
                    <a:pt x="48" y="391"/>
                  </a:cubicBezTo>
                  <a:cubicBezTo>
                    <a:pt x="49" y="392"/>
                    <a:pt x="50" y="392"/>
                    <a:pt x="50" y="392"/>
                  </a:cubicBezTo>
                  <a:cubicBezTo>
                    <a:pt x="53" y="392"/>
                    <a:pt x="55" y="391"/>
                    <a:pt x="57" y="389"/>
                  </a:cubicBezTo>
                  <a:cubicBezTo>
                    <a:pt x="57" y="389"/>
                    <a:pt x="57" y="389"/>
                    <a:pt x="57" y="389"/>
                  </a:cubicBezTo>
                  <a:cubicBezTo>
                    <a:pt x="58" y="389"/>
                    <a:pt x="59" y="389"/>
                    <a:pt x="60" y="388"/>
                  </a:cubicBezTo>
                  <a:cubicBezTo>
                    <a:pt x="61" y="388"/>
                    <a:pt x="61" y="388"/>
                    <a:pt x="61" y="388"/>
                  </a:cubicBezTo>
                  <a:cubicBezTo>
                    <a:pt x="62" y="388"/>
                    <a:pt x="62" y="388"/>
                    <a:pt x="63" y="388"/>
                  </a:cubicBezTo>
                  <a:cubicBezTo>
                    <a:pt x="62" y="389"/>
                    <a:pt x="61" y="391"/>
                    <a:pt x="61" y="393"/>
                  </a:cubicBezTo>
                  <a:cubicBezTo>
                    <a:pt x="60" y="397"/>
                    <a:pt x="62" y="400"/>
                    <a:pt x="65" y="402"/>
                  </a:cubicBezTo>
                  <a:cubicBezTo>
                    <a:pt x="59" y="407"/>
                    <a:pt x="56" y="412"/>
                    <a:pt x="55" y="419"/>
                  </a:cubicBezTo>
                  <a:cubicBezTo>
                    <a:pt x="54" y="421"/>
                    <a:pt x="55" y="424"/>
                    <a:pt x="57" y="426"/>
                  </a:cubicBezTo>
                  <a:cubicBezTo>
                    <a:pt x="58" y="428"/>
                    <a:pt x="61" y="430"/>
                    <a:pt x="64" y="430"/>
                  </a:cubicBezTo>
                  <a:cubicBezTo>
                    <a:pt x="67" y="430"/>
                    <a:pt x="70" y="428"/>
                    <a:pt x="72" y="427"/>
                  </a:cubicBezTo>
                  <a:cubicBezTo>
                    <a:pt x="72" y="428"/>
                    <a:pt x="72" y="428"/>
                    <a:pt x="73" y="429"/>
                  </a:cubicBezTo>
                  <a:cubicBezTo>
                    <a:pt x="74" y="433"/>
                    <a:pt x="74" y="433"/>
                    <a:pt x="74" y="433"/>
                  </a:cubicBezTo>
                  <a:cubicBezTo>
                    <a:pt x="74" y="433"/>
                    <a:pt x="75" y="434"/>
                    <a:pt x="75" y="434"/>
                  </a:cubicBezTo>
                  <a:cubicBezTo>
                    <a:pt x="72" y="434"/>
                    <a:pt x="69" y="436"/>
                    <a:pt x="67" y="438"/>
                  </a:cubicBezTo>
                  <a:cubicBezTo>
                    <a:pt x="64" y="443"/>
                    <a:pt x="64" y="447"/>
                    <a:pt x="65" y="450"/>
                  </a:cubicBezTo>
                  <a:cubicBezTo>
                    <a:pt x="55" y="450"/>
                    <a:pt x="55" y="450"/>
                    <a:pt x="55" y="450"/>
                  </a:cubicBezTo>
                  <a:cubicBezTo>
                    <a:pt x="46" y="450"/>
                    <a:pt x="44" y="453"/>
                    <a:pt x="40" y="460"/>
                  </a:cubicBezTo>
                  <a:cubicBezTo>
                    <a:pt x="40" y="460"/>
                    <a:pt x="40" y="460"/>
                    <a:pt x="39" y="460"/>
                  </a:cubicBezTo>
                  <a:cubicBezTo>
                    <a:pt x="38" y="462"/>
                    <a:pt x="37" y="466"/>
                    <a:pt x="33" y="470"/>
                  </a:cubicBezTo>
                  <a:cubicBezTo>
                    <a:pt x="33" y="470"/>
                    <a:pt x="33" y="470"/>
                    <a:pt x="33" y="471"/>
                  </a:cubicBezTo>
                  <a:cubicBezTo>
                    <a:pt x="32" y="471"/>
                    <a:pt x="31" y="471"/>
                    <a:pt x="31" y="471"/>
                  </a:cubicBezTo>
                  <a:cubicBezTo>
                    <a:pt x="27" y="471"/>
                    <a:pt x="26" y="471"/>
                    <a:pt x="24" y="469"/>
                  </a:cubicBezTo>
                  <a:cubicBezTo>
                    <a:pt x="22" y="468"/>
                    <a:pt x="20" y="467"/>
                    <a:pt x="19" y="467"/>
                  </a:cubicBezTo>
                  <a:cubicBezTo>
                    <a:pt x="18" y="467"/>
                    <a:pt x="18" y="467"/>
                    <a:pt x="18" y="467"/>
                  </a:cubicBezTo>
                  <a:cubicBezTo>
                    <a:pt x="12" y="467"/>
                    <a:pt x="8" y="472"/>
                    <a:pt x="8" y="477"/>
                  </a:cubicBezTo>
                  <a:cubicBezTo>
                    <a:pt x="8" y="480"/>
                    <a:pt x="10" y="483"/>
                    <a:pt x="11" y="486"/>
                  </a:cubicBezTo>
                  <a:cubicBezTo>
                    <a:pt x="12" y="487"/>
                    <a:pt x="13" y="489"/>
                    <a:pt x="13" y="489"/>
                  </a:cubicBezTo>
                  <a:cubicBezTo>
                    <a:pt x="14" y="492"/>
                    <a:pt x="14" y="492"/>
                    <a:pt x="14" y="492"/>
                  </a:cubicBezTo>
                  <a:cubicBezTo>
                    <a:pt x="15" y="496"/>
                    <a:pt x="17" y="502"/>
                    <a:pt x="17" y="505"/>
                  </a:cubicBezTo>
                  <a:cubicBezTo>
                    <a:pt x="16" y="505"/>
                    <a:pt x="15" y="504"/>
                    <a:pt x="13" y="504"/>
                  </a:cubicBezTo>
                  <a:cubicBezTo>
                    <a:pt x="8" y="502"/>
                    <a:pt x="3" y="505"/>
                    <a:pt x="2" y="510"/>
                  </a:cubicBezTo>
                  <a:cubicBezTo>
                    <a:pt x="0" y="515"/>
                    <a:pt x="3" y="520"/>
                    <a:pt x="8" y="521"/>
                  </a:cubicBezTo>
                  <a:cubicBezTo>
                    <a:pt x="19" y="524"/>
                    <a:pt x="27" y="522"/>
                    <a:pt x="32" y="516"/>
                  </a:cubicBezTo>
                  <a:cubicBezTo>
                    <a:pt x="38" y="509"/>
                    <a:pt x="35" y="499"/>
                    <a:pt x="32" y="490"/>
                  </a:cubicBezTo>
                  <a:cubicBezTo>
                    <a:pt x="37" y="489"/>
                    <a:pt x="41" y="487"/>
                    <a:pt x="46" y="484"/>
                  </a:cubicBezTo>
                  <a:cubicBezTo>
                    <a:pt x="48" y="483"/>
                    <a:pt x="49" y="481"/>
                    <a:pt x="49" y="479"/>
                  </a:cubicBezTo>
                  <a:cubicBezTo>
                    <a:pt x="53" y="475"/>
                    <a:pt x="55" y="471"/>
                    <a:pt x="56" y="469"/>
                  </a:cubicBezTo>
                  <a:cubicBezTo>
                    <a:pt x="56" y="469"/>
                    <a:pt x="56" y="469"/>
                    <a:pt x="56" y="469"/>
                  </a:cubicBezTo>
                  <a:cubicBezTo>
                    <a:pt x="67" y="469"/>
                    <a:pt x="67" y="469"/>
                    <a:pt x="67" y="469"/>
                  </a:cubicBezTo>
                  <a:cubicBezTo>
                    <a:pt x="69" y="469"/>
                    <a:pt x="71" y="469"/>
                    <a:pt x="72" y="470"/>
                  </a:cubicBezTo>
                  <a:cubicBezTo>
                    <a:pt x="74" y="470"/>
                    <a:pt x="75" y="471"/>
                    <a:pt x="78" y="471"/>
                  </a:cubicBezTo>
                  <a:cubicBezTo>
                    <a:pt x="83" y="471"/>
                    <a:pt x="88" y="468"/>
                    <a:pt x="90" y="463"/>
                  </a:cubicBezTo>
                  <a:cubicBezTo>
                    <a:pt x="91" y="461"/>
                    <a:pt x="92" y="458"/>
                    <a:pt x="90" y="453"/>
                  </a:cubicBezTo>
                  <a:cubicBezTo>
                    <a:pt x="96" y="452"/>
                    <a:pt x="101" y="448"/>
                    <a:pt x="103" y="442"/>
                  </a:cubicBezTo>
                  <a:cubicBezTo>
                    <a:pt x="104" y="441"/>
                    <a:pt x="104" y="441"/>
                    <a:pt x="104" y="440"/>
                  </a:cubicBezTo>
                  <a:cubicBezTo>
                    <a:pt x="104" y="432"/>
                    <a:pt x="99" y="427"/>
                    <a:pt x="90" y="423"/>
                  </a:cubicBezTo>
                  <a:cubicBezTo>
                    <a:pt x="90" y="422"/>
                    <a:pt x="90" y="422"/>
                    <a:pt x="90" y="422"/>
                  </a:cubicBezTo>
                  <a:cubicBezTo>
                    <a:pt x="87" y="416"/>
                    <a:pt x="86" y="412"/>
                    <a:pt x="83" y="409"/>
                  </a:cubicBezTo>
                  <a:cubicBezTo>
                    <a:pt x="84" y="407"/>
                    <a:pt x="84" y="404"/>
                    <a:pt x="84" y="400"/>
                  </a:cubicBezTo>
                  <a:cubicBezTo>
                    <a:pt x="84" y="400"/>
                    <a:pt x="84" y="400"/>
                    <a:pt x="84" y="400"/>
                  </a:cubicBezTo>
                  <a:cubicBezTo>
                    <a:pt x="89" y="398"/>
                    <a:pt x="94" y="395"/>
                    <a:pt x="98" y="392"/>
                  </a:cubicBezTo>
                  <a:cubicBezTo>
                    <a:pt x="99" y="392"/>
                    <a:pt x="100" y="391"/>
                    <a:pt x="102" y="390"/>
                  </a:cubicBezTo>
                  <a:cubicBezTo>
                    <a:pt x="103" y="392"/>
                    <a:pt x="103" y="392"/>
                    <a:pt x="103" y="392"/>
                  </a:cubicBezTo>
                  <a:cubicBezTo>
                    <a:pt x="104" y="393"/>
                    <a:pt x="105" y="393"/>
                    <a:pt x="106" y="394"/>
                  </a:cubicBezTo>
                  <a:cubicBezTo>
                    <a:pt x="112" y="397"/>
                    <a:pt x="116" y="395"/>
                    <a:pt x="118" y="393"/>
                  </a:cubicBezTo>
                  <a:cubicBezTo>
                    <a:pt x="119" y="398"/>
                    <a:pt x="122" y="405"/>
                    <a:pt x="131" y="405"/>
                  </a:cubicBezTo>
                  <a:cubicBezTo>
                    <a:pt x="133" y="405"/>
                    <a:pt x="133" y="405"/>
                    <a:pt x="133" y="405"/>
                  </a:cubicBezTo>
                  <a:cubicBezTo>
                    <a:pt x="134" y="405"/>
                    <a:pt x="136" y="404"/>
                    <a:pt x="137" y="404"/>
                  </a:cubicBezTo>
                  <a:cubicBezTo>
                    <a:pt x="148" y="398"/>
                    <a:pt x="146" y="386"/>
                    <a:pt x="145" y="380"/>
                  </a:cubicBezTo>
                  <a:cubicBezTo>
                    <a:pt x="145" y="377"/>
                    <a:pt x="145" y="377"/>
                    <a:pt x="145" y="377"/>
                  </a:cubicBezTo>
                  <a:cubicBezTo>
                    <a:pt x="145" y="377"/>
                    <a:pt x="145" y="376"/>
                    <a:pt x="144" y="376"/>
                  </a:cubicBezTo>
                  <a:cubicBezTo>
                    <a:pt x="142" y="368"/>
                    <a:pt x="142" y="366"/>
                    <a:pt x="142" y="365"/>
                  </a:cubicBezTo>
                  <a:cubicBezTo>
                    <a:pt x="142" y="365"/>
                    <a:pt x="143" y="365"/>
                    <a:pt x="145" y="364"/>
                  </a:cubicBezTo>
                  <a:cubicBezTo>
                    <a:pt x="145" y="364"/>
                    <a:pt x="146" y="364"/>
                    <a:pt x="147" y="364"/>
                  </a:cubicBezTo>
                  <a:cubicBezTo>
                    <a:pt x="148" y="363"/>
                    <a:pt x="149" y="362"/>
                    <a:pt x="151" y="362"/>
                  </a:cubicBezTo>
                  <a:cubicBezTo>
                    <a:pt x="151" y="362"/>
                    <a:pt x="151" y="362"/>
                    <a:pt x="151" y="362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51" y="368"/>
                    <a:pt x="152" y="370"/>
                    <a:pt x="153" y="372"/>
                  </a:cubicBezTo>
                  <a:cubicBezTo>
                    <a:pt x="157" y="376"/>
                    <a:pt x="162" y="376"/>
                    <a:pt x="164" y="376"/>
                  </a:cubicBezTo>
                  <a:cubicBezTo>
                    <a:pt x="167" y="376"/>
                    <a:pt x="169" y="375"/>
                    <a:pt x="171" y="374"/>
                  </a:cubicBezTo>
                  <a:cubicBezTo>
                    <a:pt x="171" y="374"/>
                    <a:pt x="172" y="373"/>
                    <a:pt x="173" y="373"/>
                  </a:cubicBezTo>
                  <a:cubicBezTo>
                    <a:pt x="174" y="373"/>
                    <a:pt x="174" y="372"/>
                    <a:pt x="175" y="372"/>
                  </a:cubicBezTo>
                  <a:cubicBezTo>
                    <a:pt x="178" y="370"/>
                    <a:pt x="183" y="367"/>
                    <a:pt x="191" y="365"/>
                  </a:cubicBezTo>
                  <a:cubicBezTo>
                    <a:pt x="195" y="366"/>
                    <a:pt x="199" y="368"/>
                    <a:pt x="205" y="368"/>
                  </a:cubicBezTo>
                  <a:cubicBezTo>
                    <a:pt x="228" y="368"/>
                    <a:pt x="236" y="342"/>
                    <a:pt x="236" y="329"/>
                  </a:cubicBezTo>
                  <a:cubicBezTo>
                    <a:pt x="236" y="325"/>
                    <a:pt x="246" y="306"/>
                    <a:pt x="262" y="306"/>
                  </a:cubicBezTo>
                  <a:cubicBezTo>
                    <a:pt x="266" y="306"/>
                    <a:pt x="266" y="306"/>
                    <a:pt x="266" y="306"/>
                  </a:cubicBezTo>
                  <a:cubicBezTo>
                    <a:pt x="276" y="309"/>
                    <a:pt x="279" y="312"/>
                    <a:pt x="280" y="313"/>
                  </a:cubicBezTo>
                  <a:cubicBezTo>
                    <a:pt x="282" y="316"/>
                    <a:pt x="285" y="322"/>
                    <a:pt x="293" y="322"/>
                  </a:cubicBezTo>
                  <a:cubicBezTo>
                    <a:pt x="299" y="322"/>
                    <a:pt x="303" y="318"/>
                    <a:pt x="305" y="316"/>
                  </a:cubicBezTo>
                  <a:cubicBezTo>
                    <a:pt x="305" y="316"/>
                    <a:pt x="305" y="316"/>
                    <a:pt x="305" y="316"/>
                  </a:cubicBezTo>
                  <a:cubicBezTo>
                    <a:pt x="308" y="316"/>
                    <a:pt x="314" y="319"/>
                    <a:pt x="318" y="321"/>
                  </a:cubicBezTo>
                  <a:cubicBezTo>
                    <a:pt x="320" y="322"/>
                    <a:pt x="322" y="323"/>
                    <a:pt x="324" y="324"/>
                  </a:cubicBezTo>
                  <a:cubicBezTo>
                    <a:pt x="325" y="324"/>
                    <a:pt x="325" y="324"/>
                    <a:pt x="325" y="324"/>
                  </a:cubicBezTo>
                  <a:cubicBezTo>
                    <a:pt x="330" y="327"/>
                    <a:pt x="334" y="330"/>
                    <a:pt x="338" y="330"/>
                  </a:cubicBezTo>
                  <a:cubicBezTo>
                    <a:pt x="343" y="330"/>
                    <a:pt x="347" y="326"/>
                    <a:pt x="348" y="322"/>
                  </a:cubicBezTo>
                  <a:cubicBezTo>
                    <a:pt x="350" y="319"/>
                    <a:pt x="351" y="313"/>
                    <a:pt x="345" y="306"/>
                  </a:cubicBezTo>
                  <a:cubicBezTo>
                    <a:pt x="345" y="305"/>
                    <a:pt x="344" y="304"/>
                    <a:pt x="343" y="304"/>
                  </a:cubicBezTo>
                  <a:cubicBezTo>
                    <a:pt x="340" y="302"/>
                    <a:pt x="336" y="297"/>
                    <a:pt x="332" y="291"/>
                  </a:cubicBezTo>
                  <a:cubicBezTo>
                    <a:pt x="331" y="291"/>
                    <a:pt x="330" y="290"/>
                    <a:pt x="330" y="289"/>
                  </a:cubicBezTo>
                  <a:cubicBezTo>
                    <a:pt x="329" y="289"/>
                    <a:pt x="328" y="288"/>
                    <a:pt x="328" y="288"/>
                  </a:cubicBezTo>
                  <a:cubicBezTo>
                    <a:pt x="328" y="287"/>
                    <a:pt x="328" y="287"/>
                    <a:pt x="328" y="287"/>
                  </a:cubicBezTo>
                  <a:cubicBezTo>
                    <a:pt x="328" y="282"/>
                    <a:pt x="331" y="280"/>
                    <a:pt x="338" y="275"/>
                  </a:cubicBezTo>
                  <a:cubicBezTo>
                    <a:pt x="339" y="274"/>
                    <a:pt x="339" y="274"/>
                    <a:pt x="339" y="274"/>
                  </a:cubicBezTo>
                  <a:cubicBezTo>
                    <a:pt x="339" y="274"/>
                    <a:pt x="340" y="274"/>
                    <a:pt x="340" y="273"/>
                  </a:cubicBezTo>
                  <a:cubicBezTo>
                    <a:pt x="340" y="273"/>
                    <a:pt x="341" y="272"/>
                    <a:pt x="342" y="272"/>
                  </a:cubicBezTo>
                  <a:cubicBezTo>
                    <a:pt x="347" y="268"/>
                    <a:pt x="353" y="263"/>
                    <a:pt x="355" y="257"/>
                  </a:cubicBezTo>
                  <a:cubicBezTo>
                    <a:pt x="356" y="256"/>
                    <a:pt x="356" y="256"/>
                    <a:pt x="356" y="256"/>
                  </a:cubicBezTo>
                  <a:cubicBezTo>
                    <a:pt x="357" y="251"/>
                    <a:pt x="357" y="246"/>
                    <a:pt x="357" y="242"/>
                  </a:cubicBezTo>
                  <a:cubicBezTo>
                    <a:pt x="359" y="242"/>
                    <a:pt x="362" y="242"/>
                    <a:pt x="364" y="242"/>
                  </a:cubicBezTo>
                  <a:cubicBezTo>
                    <a:pt x="370" y="242"/>
                    <a:pt x="375" y="240"/>
                    <a:pt x="379" y="236"/>
                  </a:cubicBezTo>
                  <a:cubicBezTo>
                    <a:pt x="381" y="237"/>
                    <a:pt x="383" y="237"/>
                    <a:pt x="386" y="237"/>
                  </a:cubicBezTo>
                  <a:cubicBezTo>
                    <a:pt x="395" y="237"/>
                    <a:pt x="400" y="232"/>
                    <a:pt x="401" y="227"/>
                  </a:cubicBezTo>
                  <a:cubicBezTo>
                    <a:pt x="401" y="227"/>
                    <a:pt x="401" y="226"/>
                    <a:pt x="401" y="226"/>
                  </a:cubicBezTo>
                  <a:cubicBezTo>
                    <a:pt x="402" y="225"/>
                    <a:pt x="402" y="225"/>
                    <a:pt x="402" y="224"/>
                  </a:cubicBezTo>
                  <a:cubicBezTo>
                    <a:pt x="404" y="222"/>
                    <a:pt x="404" y="220"/>
                    <a:pt x="404" y="218"/>
                  </a:cubicBezTo>
                  <a:cubicBezTo>
                    <a:pt x="404" y="218"/>
                    <a:pt x="404" y="217"/>
                    <a:pt x="404" y="217"/>
                  </a:cubicBezTo>
                  <a:cubicBezTo>
                    <a:pt x="403" y="209"/>
                    <a:pt x="397" y="196"/>
                    <a:pt x="384" y="196"/>
                  </a:cubicBezTo>
                  <a:cubicBezTo>
                    <a:pt x="382" y="196"/>
                    <a:pt x="381" y="196"/>
                    <a:pt x="379" y="197"/>
                  </a:cubicBezTo>
                  <a:cubicBezTo>
                    <a:pt x="376" y="196"/>
                    <a:pt x="373" y="196"/>
                    <a:pt x="370" y="196"/>
                  </a:cubicBezTo>
                  <a:cubicBezTo>
                    <a:pt x="369" y="196"/>
                    <a:pt x="369" y="196"/>
                    <a:pt x="368" y="196"/>
                  </a:cubicBezTo>
                  <a:cubicBezTo>
                    <a:pt x="367" y="197"/>
                    <a:pt x="367" y="197"/>
                    <a:pt x="365" y="196"/>
                  </a:cubicBezTo>
                  <a:cubicBezTo>
                    <a:pt x="366" y="194"/>
                    <a:pt x="368" y="191"/>
                    <a:pt x="371" y="188"/>
                  </a:cubicBezTo>
                  <a:cubicBezTo>
                    <a:pt x="373" y="187"/>
                    <a:pt x="374" y="185"/>
                    <a:pt x="376" y="183"/>
                  </a:cubicBezTo>
                  <a:cubicBezTo>
                    <a:pt x="377" y="181"/>
                    <a:pt x="379" y="178"/>
                    <a:pt x="381" y="177"/>
                  </a:cubicBezTo>
                  <a:cubicBezTo>
                    <a:pt x="381" y="176"/>
                    <a:pt x="382" y="175"/>
                    <a:pt x="382" y="174"/>
                  </a:cubicBezTo>
                  <a:cubicBezTo>
                    <a:pt x="384" y="172"/>
                    <a:pt x="385" y="169"/>
                    <a:pt x="387" y="166"/>
                  </a:cubicBezTo>
                  <a:cubicBezTo>
                    <a:pt x="389" y="163"/>
                    <a:pt x="391" y="160"/>
                    <a:pt x="392" y="15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5" y="150"/>
                    <a:pt x="399" y="144"/>
                    <a:pt x="401" y="141"/>
                  </a:cubicBezTo>
                  <a:cubicBezTo>
                    <a:pt x="415" y="125"/>
                    <a:pt x="432" y="114"/>
                    <a:pt x="450" y="104"/>
                  </a:cubicBezTo>
                  <a:cubicBezTo>
                    <a:pt x="467" y="96"/>
                    <a:pt x="482" y="86"/>
                    <a:pt x="497" y="73"/>
                  </a:cubicBezTo>
                  <a:cubicBezTo>
                    <a:pt x="500" y="72"/>
                    <a:pt x="504" y="71"/>
                    <a:pt x="506" y="71"/>
                  </a:cubicBezTo>
                  <a:cubicBezTo>
                    <a:pt x="511" y="71"/>
                    <a:pt x="513" y="72"/>
                    <a:pt x="517" y="74"/>
                  </a:cubicBezTo>
                  <a:cubicBezTo>
                    <a:pt x="519" y="75"/>
                    <a:pt x="519" y="75"/>
                    <a:pt x="519" y="75"/>
                  </a:cubicBezTo>
                  <a:cubicBezTo>
                    <a:pt x="519" y="75"/>
                    <a:pt x="519" y="75"/>
                    <a:pt x="519" y="75"/>
                  </a:cubicBezTo>
                  <a:cubicBezTo>
                    <a:pt x="520" y="75"/>
                    <a:pt x="521" y="75"/>
                    <a:pt x="522" y="76"/>
                  </a:cubicBezTo>
                  <a:cubicBezTo>
                    <a:pt x="524" y="77"/>
                    <a:pt x="527" y="78"/>
                    <a:pt x="530" y="78"/>
                  </a:cubicBezTo>
                  <a:cubicBezTo>
                    <a:pt x="547" y="78"/>
                    <a:pt x="553" y="72"/>
                    <a:pt x="553" y="57"/>
                  </a:cubicBezTo>
                  <a:cubicBezTo>
                    <a:pt x="553" y="54"/>
                    <a:pt x="553" y="54"/>
                    <a:pt x="553" y="54"/>
                  </a:cubicBezTo>
                  <a:cubicBezTo>
                    <a:pt x="553" y="51"/>
                    <a:pt x="551" y="47"/>
                    <a:pt x="548" y="46"/>
                  </a:cubicBezTo>
                  <a:cubicBezTo>
                    <a:pt x="546" y="45"/>
                    <a:pt x="539" y="41"/>
                    <a:pt x="531" y="41"/>
                  </a:cubicBezTo>
                  <a:cubicBezTo>
                    <a:pt x="535" y="32"/>
                    <a:pt x="543" y="28"/>
                    <a:pt x="555" y="22"/>
                  </a:cubicBezTo>
                  <a:cubicBezTo>
                    <a:pt x="556" y="22"/>
                    <a:pt x="556" y="22"/>
                    <a:pt x="556" y="22"/>
                  </a:cubicBezTo>
                  <a:cubicBezTo>
                    <a:pt x="558" y="21"/>
                    <a:pt x="560" y="20"/>
                    <a:pt x="561" y="19"/>
                  </a:cubicBezTo>
                  <a:cubicBezTo>
                    <a:pt x="564" y="21"/>
                    <a:pt x="566" y="23"/>
                    <a:pt x="567" y="24"/>
                  </a:cubicBezTo>
                  <a:cubicBezTo>
                    <a:pt x="568" y="28"/>
                    <a:pt x="566" y="32"/>
                    <a:pt x="564" y="36"/>
                  </a:cubicBezTo>
                  <a:cubicBezTo>
                    <a:pt x="563" y="37"/>
                    <a:pt x="563" y="37"/>
                    <a:pt x="563" y="37"/>
                  </a:cubicBezTo>
                  <a:cubicBezTo>
                    <a:pt x="563" y="37"/>
                    <a:pt x="563" y="38"/>
                    <a:pt x="563" y="38"/>
                  </a:cubicBezTo>
                  <a:cubicBezTo>
                    <a:pt x="560" y="43"/>
                    <a:pt x="561" y="46"/>
                    <a:pt x="562" y="49"/>
                  </a:cubicBezTo>
                  <a:cubicBezTo>
                    <a:pt x="563" y="53"/>
                    <a:pt x="567" y="55"/>
                    <a:pt x="571" y="55"/>
                  </a:cubicBezTo>
                  <a:cubicBezTo>
                    <a:pt x="573" y="55"/>
                    <a:pt x="576" y="55"/>
                    <a:pt x="579" y="53"/>
                  </a:cubicBezTo>
                  <a:cubicBezTo>
                    <a:pt x="583" y="52"/>
                    <a:pt x="584" y="51"/>
                    <a:pt x="584" y="51"/>
                  </a:cubicBezTo>
                  <a:cubicBezTo>
                    <a:pt x="586" y="51"/>
                    <a:pt x="586" y="51"/>
                    <a:pt x="588" y="54"/>
                  </a:cubicBezTo>
                  <a:cubicBezTo>
                    <a:pt x="590" y="56"/>
                    <a:pt x="596" y="61"/>
                    <a:pt x="605" y="62"/>
                  </a:cubicBezTo>
                  <a:cubicBezTo>
                    <a:pt x="603" y="63"/>
                    <a:pt x="602" y="64"/>
                    <a:pt x="600" y="64"/>
                  </a:cubicBezTo>
                  <a:cubicBezTo>
                    <a:pt x="599" y="64"/>
                    <a:pt x="599" y="64"/>
                    <a:pt x="599" y="64"/>
                  </a:cubicBezTo>
                  <a:cubicBezTo>
                    <a:pt x="591" y="66"/>
                    <a:pt x="585" y="71"/>
                    <a:pt x="584" y="79"/>
                  </a:cubicBezTo>
                  <a:cubicBezTo>
                    <a:pt x="584" y="80"/>
                    <a:pt x="584" y="80"/>
                    <a:pt x="584" y="81"/>
                  </a:cubicBezTo>
                  <a:cubicBezTo>
                    <a:pt x="583" y="81"/>
                    <a:pt x="582" y="81"/>
                    <a:pt x="580" y="81"/>
                  </a:cubicBezTo>
                  <a:cubicBezTo>
                    <a:pt x="574" y="81"/>
                    <a:pt x="574" y="81"/>
                    <a:pt x="574" y="81"/>
                  </a:cubicBezTo>
                  <a:cubicBezTo>
                    <a:pt x="571" y="80"/>
                    <a:pt x="569" y="80"/>
                    <a:pt x="566" y="80"/>
                  </a:cubicBezTo>
                  <a:cubicBezTo>
                    <a:pt x="562" y="80"/>
                    <a:pt x="558" y="82"/>
                    <a:pt x="555" y="85"/>
                  </a:cubicBezTo>
                  <a:cubicBezTo>
                    <a:pt x="550" y="89"/>
                    <a:pt x="549" y="96"/>
                    <a:pt x="550" y="105"/>
                  </a:cubicBezTo>
                  <a:cubicBezTo>
                    <a:pt x="550" y="106"/>
                    <a:pt x="550" y="106"/>
                    <a:pt x="550" y="106"/>
                  </a:cubicBezTo>
                  <a:cubicBezTo>
                    <a:pt x="551" y="107"/>
                    <a:pt x="551" y="108"/>
                    <a:pt x="551" y="109"/>
                  </a:cubicBezTo>
                  <a:cubicBezTo>
                    <a:pt x="549" y="109"/>
                    <a:pt x="546" y="109"/>
                    <a:pt x="543" y="109"/>
                  </a:cubicBezTo>
                  <a:cubicBezTo>
                    <a:pt x="540" y="109"/>
                    <a:pt x="540" y="109"/>
                    <a:pt x="540" y="109"/>
                  </a:cubicBezTo>
                  <a:cubicBezTo>
                    <a:pt x="535" y="109"/>
                    <a:pt x="528" y="109"/>
                    <a:pt x="524" y="114"/>
                  </a:cubicBezTo>
                  <a:cubicBezTo>
                    <a:pt x="521" y="115"/>
                    <a:pt x="519" y="117"/>
                    <a:pt x="518" y="120"/>
                  </a:cubicBezTo>
                  <a:cubicBezTo>
                    <a:pt x="517" y="123"/>
                    <a:pt x="517" y="125"/>
                    <a:pt x="517" y="128"/>
                  </a:cubicBezTo>
                  <a:cubicBezTo>
                    <a:pt x="517" y="129"/>
                    <a:pt x="518" y="131"/>
                    <a:pt x="519" y="132"/>
                  </a:cubicBezTo>
                  <a:cubicBezTo>
                    <a:pt x="525" y="141"/>
                    <a:pt x="535" y="143"/>
                    <a:pt x="542" y="144"/>
                  </a:cubicBezTo>
                  <a:cubicBezTo>
                    <a:pt x="543" y="144"/>
                    <a:pt x="543" y="144"/>
                    <a:pt x="543" y="144"/>
                  </a:cubicBezTo>
                  <a:cubicBezTo>
                    <a:pt x="543" y="144"/>
                    <a:pt x="544" y="144"/>
                    <a:pt x="544" y="144"/>
                  </a:cubicBezTo>
                  <a:cubicBezTo>
                    <a:pt x="555" y="145"/>
                    <a:pt x="562" y="146"/>
                    <a:pt x="563" y="162"/>
                  </a:cubicBezTo>
                  <a:cubicBezTo>
                    <a:pt x="563" y="162"/>
                    <a:pt x="563" y="163"/>
                    <a:pt x="563" y="163"/>
                  </a:cubicBezTo>
                  <a:cubicBezTo>
                    <a:pt x="564" y="168"/>
                    <a:pt x="564" y="168"/>
                    <a:pt x="557" y="171"/>
                  </a:cubicBezTo>
                  <a:cubicBezTo>
                    <a:pt x="556" y="171"/>
                    <a:pt x="556" y="172"/>
                    <a:pt x="555" y="173"/>
                  </a:cubicBezTo>
                  <a:cubicBezTo>
                    <a:pt x="555" y="173"/>
                    <a:pt x="553" y="174"/>
                    <a:pt x="552" y="175"/>
                  </a:cubicBezTo>
                  <a:cubicBezTo>
                    <a:pt x="551" y="176"/>
                    <a:pt x="549" y="177"/>
                    <a:pt x="548" y="178"/>
                  </a:cubicBezTo>
                  <a:cubicBezTo>
                    <a:pt x="544" y="181"/>
                    <a:pt x="541" y="185"/>
                    <a:pt x="541" y="189"/>
                  </a:cubicBezTo>
                  <a:cubicBezTo>
                    <a:pt x="541" y="191"/>
                    <a:pt x="541" y="193"/>
                    <a:pt x="542" y="195"/>
                  </a:cubicBezTo>
                  <a:cubicBezTo>
                    <a:pt x="544" y="202"/>
                    <a:pt x="551" y="206"/>
                    <a:pt x="560" y="206"/>
                  </a:cubicBezTo>
                  <a:cubicBezTo>
                    <a:pt x="566" y="206"/>
                    <a:pt x="573" y="203"/>
                    <a:pt x="578" y="199"/>
                  </a:cubicBezTo>
                  <a:cubicBezTo>
                    <a:pt x="579" y="198"/>
                    <a:pt x="579" y="197"/>
                    <a:pt x="580" y="196"/>
                  </a:cubicBezTo>
                  <a:cubicBezTo>
                    <a:pt x="586" y="183"/>
                    <a:pt x="592" y="183"/>
                    <a:pt x="605" y="183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9" y="183"/>
                    <a:pt x="624" y="183"/>
                    <a:pt x="632" y="182"/>
                  </a:cubicBezTo>
                  <a:cubicBezTo>
                    <a:pt x="633" y="182"/>
                    <a:pt x="633" y="182"/>
                    <a:pt x="634" y="181"/>
                  </a:cubicBezTo>
                  <a:cubicBezTo>
                    <a:pt x="635" y="181"/>
                    <a:pt x="636" y="181"/>
                    <a:pt x="636" y="181"/>
                  </a:cubicBezTo>
                  <a:cubicBezTo>
                    <a:pt x="641" y="181"/>
                    <a:pt x="644" y="183"/>
                    <a:pt x="644" y="186"/>
                  </a:cubicBezTo>
                  <a:cubicBezTo>
                    <a:pt x="643" y="187"/>
                    <a:pt x="640" y="189"/>
                    <a:pt x="638" y="191"/>
                  </a:cubicBezTo>
                  <a:cubicBezTo>
                    <a:pt x="637" y="192"/>
                    <a:pt x="637" y="192"/>
                    <a:pt x="636" y="193"/>
                  </a:cubicBezTo>
                  <a:cubicBezTo>
                    <a:pt x="635" y="193"/>
                    <a:pt x="635" y="194"/>
                    <a:pt x="635" y="194"/>
                  </a:cubicBezTo>
                  <a:cubicBezTo>
                    <a:pt x="634" y="194"/>
                    <a:pt x="634" y="195"/>
                    <a:pt x="633" y="195"/>
                  </a:cubicBezTo>
                  <a:cubicBezTo>
                    <a:pt x="629" y="200"/>
                    <a:pt x="623" y="206"/>
                    <a:pt x="625" y="214"/>
                  </a:cubicBezTo>
                  <a:cubicBezTo>
                    <a:pt x="626" y="220"/>
                    <a:pt x="627" y="225"/>
                    <a:pt x="629" y="231"/>
                  </a:cubicBezTo>
                  <a:cubicBezTo>
                    <a:pt x="629" y="231"/>
                    <a:pt x="629" y="232"/>
                    <a:pt x="629" y="232"/>
                  </a:cubicBezTo>
                  <a:cubicBezTo>
                    <a:pt x="630" y="234"/>
                    <a:pt x="630" y="234"/>
                    <a:pt x="630" y="234"/>
                  </a:cubicBezTo>
                  <a:cubicBezTo>
                    <a:pt x="632" y="238"/>
                    <a:pt x="635" y="247"/>
                    <a:pt x="635" y="253"/>
                  </a:cubicBezTo>
                  <a:cubicBezTo>
                    <a:pt x="635" y="254"/>
                    <a:pt x="635" y="255"/>
                    <a:pt x="636" y="256"/>
                  </a:cubicBezTo>
                  <a:cubicBezTo>
                    <a:pt x="644" y="286"/>
                    <a:pt x="653" y="312"/>
                    <a:pt x="663" y="329"/>
                  </a:cubicBezTo>
                  <a:cubicBezTo>
                    <a:pt x="638" y="334"/>
                    <a:pt x="632" y="354"/>
                    <a:pt x="631" y="371"/>
                  </a:cubicBezTo>
                  <a:cubicBezTo>
                    <a:pt x="631" y="373"/>
                    <a:pt x="632" y="375"/>
                    <a:pt x="632" y="376"/>
                  </a:cubicBezTo>
                  <a:cubicBezTo>
                    <a:pt x="629" y="377"/>
                    <a:pt x="626" y="380"/>
                    <a:pt x="625" y="382"/>
                  </a:cubicBezTo>
                  <a:cubicBezTo>
                    <a:pt x="625" y="384"/>
                    <a:pt x="624" y="385"/>
                    <a:pt x="624" y="386"/>
                  </a:cubicBezTo>
                  <a:cubicBezTo>
                    <a:pt x="624" y="405"/>
                    <a:pt x="624" y="405"/>
                    <a:pt x="624" y="405"/>
                  </a:cubicBezTo>
                  <a:cubicBezTo>
                    <a:pt x="624" y="407"/>
                    <a:pt x="625" y="408"/>
                    <a:pt x="625" y="410"/>
                  </a:cubicBezTo>
                  <a:cubicBezTo>
                    <a:pt x="623" y="411"/>
                    <a:pt x="620" y="413"/>
                    <a:pt x="618" y="416"/>
                  </a:cubicBezTo>
                  <a:cubicBezTo>
                    <a:pt x="618" y="417"/>
                    <a:pt x="617" y="418"/>
                    <a:pt x="617" y="419"/>
                  </a:cubicBezTo>
                  <a:cubicBezTo>
                    <a:pt x="614" y="426"/>
                    <a:pt x="617" y="433"/>
                    <a:pt x="624" y="439"/>
                  </a:cubicBezTo>
                  <a:cubicBezTo>
                    <a:pt x="628" y="443"/>
                    <a:pt x="633" y="450"/>
                    <a:pt x="638" y="456"/>
                  </a:cubicBezTo>
                  <a:cubicBezTo>
                    <a:pt x="641" y="459"/>
                    <a:pt x="643" y="462"/>
                    <a:pt x="645" y="465"/>
                  </a:cubicBezTo>
                  <a:cubicBezTo>
                    <a:pt x="646" y="467"/>
                    <a:pt x="646" y="467"/>
                    <a:pt x="646" y="467"/>
                  </a:cubicBezTo>
                  <a:cubicBezTo>
                    <a:pt x="658" y="482"/>
                    <a:pt x="666" y="495"/>
                    <a:pt x="676" y="497"/>
                  </a:cubicBezTo>
                  <a:cubicBezTo>
                    <a:pt x="681" y="499"/>
                    <a:pt x="687" y="498"/>
                    <a:pt x="691" y="494"/>
                  </a:cubicBezTo>
                  <a:cubicBezTo>
                    <a:pt x="692" y="493"/>
                    <a:pt x="692" y="493"/>
                    <a:pt x="693" y="492"/>
                  </a:cubicBezTo>
                  <a:cubicBezTo>
                    <a:pt x="693" y="491"/>
                    <a:pt x="693" y="491"/>
                    <a:pt x="693" y="490"/>
                  </a:cubicBezTo>
                  <a:cubicBezTo>
                    <a:pt x="694" y="491"/>
                    <a:pt x="694" y="491"/>
                    <a:pt x="694" y="491"/>
                  </a:cubicBezTo>
                  <a:cubicBezTo>
                    <a:pt x="700" y="497"/>
                    <a:pt x="707" y="498"/>
                    <a:pt x="716" y="499"/>
                  </a:cubicBezTo>
                  <a:cubicBezTo>
                    <a:pt x="715" y="506"/>
                    <a:pt x="719" y="512"/>
                    <a:pt x="729" y="527"/>
                  </a:cubicBezTo>
                  <a:cubicBezTo>
                    <a:pt x="729" y="527"/>
                    <a:pt x="730" y="528"/>
                    <a:pt x="730" y="528"/>
                  </a:cubicBezTo>
                  <a:cubicBezTo>
                    <a:pt x="734" y="532"/>
                    <a:pt x="740" y="535"/>
                    <a:pt x="751" y="539"/>
                  </a:cubicBezTo>
                  <a:cubicBezTo>
                    <a:pt x="752" y="540"/>
                    <a:pt x="752" y="540"/>
                    <a:pt x="752" y="540"/>
                  </a:cubicBezTo>
                  <a:cubicBezTo>
                    <a:pt x="755" y="541"/>
                    <a:pt x="761" y="543"/>
                    <a:pt x="764" y="544"/>
                  </a:cubicBezTo>
                  <a:cubicBezTo>
                    <a:pt x="763" y="545"/>
                    <a:pt x="762" y="546"/>
                    <a:pt x="760" y="547"/>
                  </a:cubicBezTo>
                  <a:cubicBezTo>
                    <a:pt x="759" y="547"/>
                    <a:pt x="759" y="548"/>
                    <a:pt x="758" y="548"/>
                  </a:cubicBezTo>
                  <a:cubicBezTo>
                    <a:pt x="751" y="555"/>
                    <a:pt x="751" y="560"/>
                    <a:pt x="754" y="567"/>
                  </a:cubicBezTo>
                  <a:cubicBezTo>
                    <a:pt x="754" y="569"/>
                    <a:pt x="754" y="570"/>
                    <a:pt x="754" y="570"/>
                  </a:cubicBezTo>
                  <a:cubicBezTo>
                    <a:pt x="754" y="571"/>
                    <a:pt x="755" y="572"/>
                    <a:pt x="755" y="573"/>
                  </a:cubicBezTo>
                  <a:cubicBezTo>
                    <a:pt x="755" y="574"/>
                    <a:pt x="755" y="575"/>
                    <a:pt x="755" y="575"/>
                  </a:cubicBezTo>
                  <a:cubicBezTo>
                    <a:pt x="759" y="590"/>
                    <a:pt x="770" y="597"/>
                    <a:pt x="779" y="601"/>
                  </a:cubicBezTo>
                  <a:cubicBezTo>
                    <a:pt x="778" y="603"/>
                    <a:pt x="777" y="605"/>
                    <a:pt x="777" y="607"/>
                  </a:cubicBezTo>
                  <a:cubicBezTo>
                    <a:pt x="773" y="616"/>
                    <a:pt x="773" y="627"/>
                    <a:pt x="780" y="633"/>
                  </a:cubicBezTo>
                  <a:cubicBezTo>
                    <a:pt x="787" y="639"/>
                    <a:pt x="794" y="642"/>
                    <a:pt x="796" y="642"/>
                  </a:cubicBezTo>
                  <a:cubicBezTo>
                    <a:pt x="796" y="642"/>
                    <a:pt x="796" y="643"/>
                    <a:pt x="797" y="643"/>
                  </a:cubicBezTo>
                  <a:cubicBezTo>
                    <a:pt x="799" y="643"/>
                    <a:pt x="799" y="643"/>
                    <a:pt x="800" y="646"/>
                  </a:cubicBezTo>
                  <a:cubicBezTo>
                    <a:pt x="800" y="647"/>
                    <a:pt x="801" y="647"/>
                    <a:pt x="801" y="647"/>
                  </a:cubicBezTo>
                  <a:cubicBezTo>
                    <a:pt x="805" y="656"/>
                    <a:pt x="808" y="665"/>
                    <a:pt x="810" y="676"/>
                  </a:cubicBezTo>
                  <a:cubicBezTo>
                    <a:pt x="808" y="674"/>
                    <a:pt x="805" y="673"/>
                    <a:pt x="802" y="672"/>
                  </a:cubicBezTo>
                  <a:cubicBezTo>
                    <a:pt x="797" y="670"/>
                    <a:pt x="793" y="668"/>
                    <a:pt x="788" y="666"/>
                  </a:cubicBezTo>
                  <a:cubicBezTo>
                    <a:pt x="771" y="658"/>
                    <a:pt x="754" y="651"/>
                    <a:pt x="740" y="646"/>
                  </a:cubicBezTo>
                  <a:cubicBezTo>
                    <a:pt x="736" y="644"/>
                    <a:pt x="732" y="643"/>
                    <a:pt x="729" y="641"/>
                  </a:cubicBezTo>
                  <a:cubicBezTo>
                    <a:pt x="705" y="633"/>
                    <a:pt x="683" y="615"/>
                    <a:pt x="676" y="609"/>
                  </a:cubicBezTo>
                  <a:cubicBezTo>
                    <a:pt x="676" y="609"/>
                    <a:pt x="676" y="609"/>
                    <a:pt x="676" y="609"/>
                  </a:cubicBezTo>
                  <a:cubicBezTo>
                    <a:pt x="675" y="607"/>
                    <a:pt x="673" y="605"/>
                    <a:pt x="671" y="604"/>
                  </a:cubicBezTo>
                  <a:cubicBezTo>
                    <a:pt x="656" y="590"/>
                    <a:pt x="655" y="583"/>
                    <a:pt x="654" y="578"/>
                  </a:cubicBezTo>
                  <a:cubicBezTo>
                    <a:pt x="654" y="577"/>
                    <a:pt x="654" y="577"/>
                    <a:pt x="654" y="577"/>
                  </a:cubicBezTo>
                  <a:cubicBezTo>
                    <a:pt x="653" y="571"/>
                    <a:pt x="652" y="563"/>
                    <a:pt x="643" y="559"/>
                  </a:cubicBezTo>
                  <a:cubicBezTo>
                    <a:pt x="640" y="557"/>
                    <a:pt x="638" y="556"/>
                    <a:pt x="637" y="555"/>
                  </a:cubicBezTo>
                  <a:cubicBezTo>
                    <a:pt x="637" y="555"/>
                    <a:pt x="638" y="555"/>
                    <a:pt x="638" y="555"/>
                  </a:cubicBezTo>
                  <a:cubicBezTo>
                    <a:pt x="638" y="555"/>
                    <a:pt x="638" y="554"/>
                    <a:pt x="638" y="554"/>
                  </a:cubicBezTo>
                  <a:cubicBezTo>
                    <a:pt x="640" y="549"/>
                    <a:pt x="644" y="538"/>
                    <a:pt x="638" y="518"/>
                  </a:cubicBezTo>
                  <a:cubicBezTo>
                    <a:pt x="633" y="502"/>
                    <a:pt x="626" y="484"/>
                    <a:pt x="621" y="475"/>
                  </a:cubicBezTo>
                  <a:cubicBezTo>
                    <a:pt x="611" y="457"/>
                    <a:pt x="611" y="447"/>
                    <a:pt x="611" y="440"/>
                  </a:cubicBezTo>
                  <a:cubicBezTo>
                    <a:pt x="611" y="430"/>
                    <a:pt x="609" y="421"/>
                    <a:pt x="604" y="409"/>
                  </a:cubicBezTo>
                  <a:cubicBezTo>
                    <a:pt x="600" y="402"/>
                    <a:pt x="593" y="398"/>
                    <a:pt x="586" y="395"/>
                  </a:cubicBezTo>
                  <a:cubicBezTo>
                    <a:pt x="585" y="394"/>
                    <a:pt x="585" y="394"/>
                    <a:pt x="585" y="394"/>
                  </a:cubicBezTo>
                  <a:cubicBezTo>
                    <a:pt x="571" y="386"/>
                    <a:pt x="567" y="383"/>
                    <a:pt x="573" y="371"/>
                  </a:cubicBezTo>
                  <a:cubicBezTo>
                    <a:pt x="574" y="369"/>
                    <a:pt x="574" y="368"/>
                    <a:pt x="574" y="366"/>
                  </a:cubicBezTo>
                  <a:cubicBezTo>
                    <a:pt x="574" y="365"/>
                    <a:pt x="574" y="365"/>
                    <a:pt x="574" y="365"/>
                  </a:cubicBezTo>
                  <a:cubicBezTo>
                    <a:pt x="574" y="359"/>
                    <a:pt x="570" y="355"/>
                    <a:pt x="564" y="355"/>
                  </a:cubicBezTo>
                  <a:cubicBezTo>
                    <a:pt x="563" y="355"/>
                    <a:pt x="563" y="355"/>
                    <a:pt x="563" y="355"/>
                  </a:cubicBezTo>
                  <a:cubicBezTo>
                    <a:pt x="544" y="355"/>
                    <a:pt x="533" y="384"/>
                    <a:pt x="533" y="391"/>
                  </a:cubicBezTo>
                  <a:cubicBezTo>
                    <a:pt x="533" y="399"/>
                    <a:pt x="538" y="401"/>
                    <a:pt x="542" y="402"/>
                  </a:cubicBezTo>
                  <a:cubicBezTo>
                    <a:pt x="547" y="404"/>
                    <a:pt x="557" y="410"/>
                    <a:pt x="560" y="417"/>
                  </a:cubicBezTo>
                  <a:cubicBezTo>
                    <a:pt x="560" y="417"/>
                    <a:pt x="560" y="417"/>
                    <a:pt x="560" y="417"/>
                  </a:cubicBezTo>
                  <a:cubicBezTo>
                    <a:pt x="560" y="418"/>
                    <a:pt x="560" y="421"/>
                    <a:pt x="560" y="423"/>
                  </a:cubicBezTo>
                  <a:cubicBezTo>
                    <a:pt x="555" y="433"/>
                    <a:pt x="558" y="442"/>
                    <a:pt x="562" y="450"/>
                  </a:cubicBezTo>
                  <a:cubicBezTo>
                    <a:pt x="561" y="450"/>
                    <a:pt x="559" y="451"/>
                    <a:pt x="558" y="452"/>
                  </a:cubicBezTo>
                  <a:cubicBezTo>
                    <a:pt x="558" y="451"/>
                    <a:pt x="557" y="450"/>
                    <a:pt x="557" y="449"/>
                  </a:cubicBezTo>
                  <a:cubicBezTo>
                    <a:pt x="554" y="444"/>
                    <a:pt x="550" y="438"/>
                    <a:pt x="546" y="435"/>
                  </a:cubicBezTo>
                  <a:cubicBezTo>
                    <a:pt x="543" y="433"/>
                    <a:pt x="539" y="432"/>
                    <a:pt x="536" y="434"/>
                  </a:cubicBezTo>
                  <a:cubicBezTo>
                    <a:pt x="535" y="434"/>
                    <a:pt x="534" y="434"/>
                    <a:pt x="533" y="435"/>
                  </a:cubicBezTo>
                  <a:cubicBezTo>
                    <a:pt x="528" y="438"/>
                    <a:pt x="527" y="444"/>
                    <a:pt x="527" y="446"/>
                  </a:cubicBezTo>
                  <a:cubicBezTo>
                    <a:pt x="524" y="446"/>
                    <a:pt x="521" y="448"/>
                    <a:pt x="519" y="451"/>
                  </a:cubicBezTo>
                  <a:cubicBezTo>
                    <a:pt x="518" y="453"/>
                    <a:pt x="518" y="453"/>
                    <a:pt x="518" y="453"/>
                  </a:cubicBezTo>
                  <a:cubicBezTo>
                    <a:pt x="518" y="454"/>
                    <a:pt x="518" y="455"/>
                    <a:pt x="517" y="455"/>
                  </a:cubicBezTo>
                  <a:cubicBezTo>
                    <a:pt x="517" y="457"/>
                    <a:pt x="516" y="459"/>
                    <a:pt x="516" y="460"/>
                  </a:cubicBezTo>
                  <a:cubicBezTo>
                    <a:pt x="515" y="462"/>
                    <a:pt x="514" y="464"/>
                    <a:pt x="514" y="466"/>
                  </a:cubicBezTo>
                  <a:cubicBezTo>
                    <a:pt x="509" y="474"/>
                    <a:pt x="498" y="493"/>
                    <a:pt x="515" y="508"/>
                  </a:cubicBezTo>
                  <a:cubicBezTo>
                    <a:pt x="516" y="510"/>
                    <a:pt x="518" y="518"/>
                    <a:pt x="519" y="523"/>
                  </a:cubicBezTo>
                  <a:cubicBezTo>
                    <a:pt x="520" y="527"/>
                    <a:pt x="521" y="531"/>
                    <a:pt x="522" y="535"/>
                  </a:cubicBezTo>
                  <a:cubicBezTo>
                    <a:pt x="526" y="558"/>
                    <a:pt x="530" y="566"/>
                    <a:pt x="533" y="570"/>
                  </a:cubicBezTo>
                  <a:cubicBezTo>
                    <a:pt x="533" y="570"/>
                    <a:pt x="533" y="571"/>
                    <a:pt x="534" y="571"/>
                  </a:cubicBezTo>
                  <a:cubicBezTo>
                    <a:pt x="535" y="572"/>
                    <a:pt x="537" y="574"/>
                    <a:pt x="539" y="575"/>
                  </a:cubicBezTo>
                  <a:cubicBezTo>
                    <a:pt x="539" y="576"/>
                    <a:pt x="539" y="576"/>
                    <a:pt x="539" y="577"/>
                  </a:cubicBezTo>
                  <a:cubicBezTo>
                    <a:pt x="539" y="578"/>
                    <a:pt x="539" y="578"/>
                    <a:pt x="539" y="578"/>
                  </a:cubicBezTo>
                  <a:cubicBezTo>
                    <a:pt x="539" y="578"/>
                    <a:pt x="539" y="579"/>
                    <a:pt x="540" y="580"/>
                  </a:cubicBezTo>
                  <a:cubicBezTo>
                    <a:pt x="541" y="584"/>
                    <a:pt x="540" y="586"/>
                    <a:pt x="539" y="588"/>
                  </a:cubicBezTo>
                  <a:cubicBezTo>
                    <a:pt x="535" y="585"/>
                    <a:pt x="531" y="585"/>
                    <a:pt x="529" y="585"/>
                  </a:cubicBezTo>
                  <a:cubicBezTo>
                    <a:pt x="527" y="585"/>
                    <a:pt x="527" y="585"/>
                    <a:pt x="527" y="585"/>
                  </a:cubicBezTo>
                  <a:cubicBezTo>
                    <a:pt x="525" y="585"/>
                    <a:pt x="523" y="586"/>
                    <a:pt x="521" y="587"/>
                  </a:cubicBezTo>
                  <a:cubicBezTo>
                    <a:pt x="518" y="590"/>
                    <a:pt x="512" y="593"/>
                    <a:pt x="505" y="596"/>
                  </a:cubicBezTo>
                  <a:cubicBezTo>
                    <a:pt x="502" y="597"/>
                    <a:pt x="502" y="597"/>
                    <a:pt x="502" y="597"/>
                  </a:cubicBezTo>
                  <a:cubicBezTo>
                    <a:pt x="491" y="602"/>
                    <a:pt x="482" y="607"/>
                    <a:pt x="477" y="614"/>
                  </a:cubicBezTo>
                  <a:cubicBezTo>
                    <a:pt x="477" y="614"/>
                    <a:pt x="477" y="614"/>
                    <a:pt x="477" y="615"/>
                  </a:cubicBezTo>
                  <a:cubicBezTo>
                    <a:pt x="473" y="622"/>
                    <a:pt x="477" y="630"/>
                    <a:pt x="481" y="635"/>
                  </a:cubicBezTo>
                  <a:cubicBezTo>
                    <a:pt x="477" y="638"/>
                    <a:pt x="474" y="641"/>
                    <a:pt x="470" y="643"/>
                  </a:cubicBezTo>
                  <a:cubicBezTo>
                    <a:pt x="469" y="644"/>
                    <a:pt x="468" y="644"/>
                    <a:pt x="467" y="645"/>
                  </a:cubicBezTo>
                  <a:cubicBezTo>
                    <a:pt x="467" y="645"/>
                    <a:pt x="467" y="645"/>
                    <a:pt x="466" y="645"/>
                  </a:cubicBezTo>
                  <a:cubicBezTo>
                    <a:pt x="461" y="645"/>
                    <a:pt x="457" y="648"/>
                    <a:pt x="456" y="653"/>
                  </a:cubicBezTo>
                  <a:cubicBezTo>
                    <a:pt x="455" y="659"/>
                    <a:pt x="455" y="659"/>
                    <a:pt x="455" y="659"/>
                  </a:cubicBezTo>
                  <a:cubicBezTo>
                    <a:pt x="443" y="662"/>
                    <a:pt x="435" y="670"/>
                    <a:pt x="431" y="674"/>
                  </a:cubicBezTo>
                  <a:cubicBezTo>
                    <a:pt x="431" y="675"/>
                    <a:pt x="430" y="675"/>
                    <a:pt x="430" y="675"/>
                  </a:cubicBezTo>
                  <a:cubicBezTo>
                    <a:pt x="429" y="676"/>
                    <a:pt x="427" y="678"/>
                    <a:pt x="427" y="679"/>
                  </a:cubicBezTo>
                  <a:cubicBezTo>
                    <a:pt x="425" y="684"/>
                    <a:pt x="424" y="684"/>
                    <a:pt x="421" y="685"/>
                  </a:cubicBezTo>
                  <a:cubicBezTo>
                    <a:pt x="420" y="686"/>
                    <a:pt x="420" y="686"/>
                    <a:pt x="419" y="686"/>
                  </a:cubicBezTo>
                  <a:cubicBezTo>
                    <a:pt x="418" y="687"/>
                    <a:pt x="418" y="687"/>
                    <a:pt x="418" y="687"/>
                  </a:cubicBezTo>
                  <a:cubicBezTo>
                    <a:pt x="413" y="690"/>
                    <a:pt x="403" y="696"/>
                    <a:pt x="403" y="713"/>
                  </a:cubicBezTo>
                  <a:cubicBezTo>
                    <a:pt x="403" y="725"/>
                    <a:pt x="404" y="736"/>
                    <a:pt x="405" y="743"/>
                  </a:cubicBezTo>
                  <a:cubicBezTo>
                    <a:pt x="405" y="743"/>
                    <a:pt x="405" y="743"/>
                    <a:pt x="405" y="743"/>
                  </a:cubicBezTo>
                  <a:cubicBezTo>
                    <a:pt x="408" y="758"/>
                    <a:pt x="410" y="771"/>
                    <a:pt x="405" y="780"/>
                  </a:cubicBezTo>
                  <a:cubicBezTo>
                    <a:pt x="402" y="784"/>
                    <a:pt x="403" y="790"/>
                    <a:pt x="404" y="796"/>
                  </a:cubicBezTo>
                  <a:cubicBezTo>
                    <a:pt x="404" y="798"/>
                    <a:pt x="405" y="800"/>
                    <a:pt x="405" y="802"/>
                  </a:cubicBezTo>
                  <a:cubicBezTo>
                    <a:pt x="406" y="810"/>
                    <a:pt x="408" y="822"/>
                    <a:pt x="406" y="837"/>
                  </a:cubicBezTo>
                  <a:cubicBezTo>
                    <a:pt x="405" y="843"/>
                    <a:pt x="404" y="849"/>
                    <a:pt x="402" y="855"/>
                  </a:cubicBezTo>
                  <a:cubicBezTo>
                    <a:pt x="402" y="858"/>
                    <a:pt x="401" y="861"/>
                    <a:pt x="400" y="863"/>
                  </a:cubicBezTo>
                  <a:cubicBezTo>
                    <a:pt x="395" y="878"/>
                    <a:pt x="391" y="892"/>
                    <a:pt x="398" y="902"/>
                  </a:cubicBezTo>
                  <a:cubicBezTo>
                    <a:pt x="398" y="903"/>
                    <a:pt x="399" y="904"/>
                    <a:pt x="400" y="905"/>
                  </a:cubicBezTo>
                  <a:cubicBezTo>
                    <a:pt x="405" y="908"/>
                    <a:pt x="409" y="909"/>
                    <a:pt x="415" y="909"/>
                  </a:cubicBezTo>
                  <a:cubicBezTo>
                    <a:pt x="417" y="909"/>
                    <a:pt x="417" y="909"/>
                    <a:pt x="417" y="909"/>
                  </a:cubicBezTo>
                  <a:cubicBezTo>
                    <a:pt x="421" y="909"/>
                    <a:pt x="424" y="907"/>
                    <a:pt x="425" y="904"/>
                  </a:cubicBezTo>
                  <a:cubicBezTo>
                    <a:pt x="431" y="900"/>
                    <a:pt x="435" y="897"/>
                    <a:pt x="437" y="896"/>
                  </a:cubicBezTo>
                  <a:cubicBezTo>
                    <a:pt x="437" y="897"/>
                    <a:pt x="438" y="897"/>
                    <a:pt x="438" y="898"/>
                  </a:cubicBezTo>
                  <a:cubicBezTo>
                    <a:pt x="438" y="899"/>
                    <a:pt x="438" y="899"/>
                    <a:pt x="438" y="899"/>
                  </a:cubicBezTo>
                  <a:cubicBezTo>
                    <a:pt x="439" y="903"/>
                    <a:pt x="441" y="910"/>
                    <a:pt x="447" y="915"/>
                  </a:cubicBezTo>
                  <a:cubicBezTo>
                    <a:pt x="448" y="915"/>
                    <a:pt x="448" y="915"/>
                    <a:pt x="448" y="915"/>
                  </a:cubicBezTo>
                  <a:cubicBezTo>
                    <a:pt x="451" y="918"/>
                    <a:pt x="455" y="919"/>
                    <a:pt x="458" y="917"/>
                  </a:cubicBezTo>
                  <a:cubicBezTo>
                    <a:pt x="460" y="916"/>
                    <a:pt x="460" y="916"/>
                    <a:pt x="460" y="916"/>
                  </a:cubicBezTo>
                  <a:cubicBezTo>
                    <a:pt x="461" y="916"/>
                    <a:pt x="461" y="916"/>
                    <a:pt x="462" y="915"/>
                  </a:cubicBezTo>
                  <a:cubicBezTo>
                    <a:pt x="463" y="914"/>
                    <a:pt x="464" y="913"/>
                    <a:pt x="465" y="912"/>
                  </a:cubicBezTo>
                  <a:cubicBezTo>
                    <a:pt x="467" y="913"/>
                    <a:pt x="470" y="913"/>
                    <a:pt x="471" y="913"/>
                  </a:cubicBezTo>
                  <a:cubicBezTo>
                    <a:pt x="476" y="913"/>
                    <a:pt x="481" y="911"/>
                    <a:pt x="487" y="905"/>
                  </a:cubicBezTo>
                  <a:cubicBezTo>
                    <a:pt x="491" y="903"/>
                    <a:pt x="494" y="899"/>
                    <a:pt x="495" y="895"/>
                  </a:cubicBezTo>
                  <a:cubicBezTo>
                    <a:pt x="496" y="889"/>
                    <a:pt x="493" y="884"/>
                    <a:pt x="492" y="880"/>
                  </a:cubicBezTo>
                  <a:cubicBezTo>
                    <a:pt x="492" y="880"/>
                    <a:pt x="491" y="879"/>
                    <a:pt x="491" y="879"/>
                  </a:cubicBezTo>
                  <a:cubicBezTo>
                    <a:pt x="491" y="877"/>
                    <a:pt x="490" y="874"/>
                    <a:pt x="490" y="872"/>
                  </a:cubicBezTo>
                  <a:cubicBezTo>
                    <a:pt x="494" y="869"/>
                    <a:pt x="497" y="867"/>
                    <a:pt x="501" y="867"/>
                  </a:cubicBezTo>
                  <a:cubicBezTo>
                    <a:pt x="504" y="867"/>
                    <a:pt x="507" y="868"/>
                    <a:pt x="508" y="869"/>
                  </a:cubicBezTo>
                  <a:cubicBezTo>
                    <a:pt x="509" y="869"/>
                    <a:pt x="510" y="870"/>
                    <a:pt x="511" y="870"/>
                  </a:cubicBezTo>
                  <a:cubicBezTo>
                    <a:pt x="512" y="870"/>
                    <a:pt x="513" y="871"/>
                    <a:pt x="514" y="871"/>
                  </a:cubicBezTo>
                  <a:cubicBezTo>
                    <a:pt x="517" y="872"/>
                    <a:pt x="520" y="873"/>
                    <a:pt x="523" y="873"/>
                  </a:cubicBezTo>
                  <a:cubicBezTo>
                    <a:pt x="524" y="873"/>
                    <a:pt x="524" y="873"/>
                    <a:pt x="525" y="873"/>
                  </a:cubicBezTo>
                  <a:cubicBezTo>
                    <a:pt x="526" y="873"/>
                    <a:pt x="526" y="873"/>
                    <a:pt x="527" y="873"/>
                  </a:cubicBezTo>
                  <a:cubicBezTo>
                    <a:pt x="527" y="875"/>
                    <a:pt x="527" y="876"/>
                    <a:pt x="528" y="878"/>
                  </a:cubicBezTo>
                  <a:cubicBezTo>
                    <a:pt x="530" y="884"/>
                    <a:pt x="536" y="887"/>
                    <a:pt x="540" y="887"/>
                  </a:cubicBezTo>
                  <a:cubicBezTo>
                    <a:pt x="554" y="889"/>
                    <a:pt x="559" y="899"/>
                    <a:pt x="567" y="915"/>
                  </a:cubicBezTo>
                  <a:cubicBezTo>
                    <a:pt x="567" y="915"/>
                    <a:pt x="567" y="915"/>
                    <a:pt x="567" y="915"/>
                  </a:cubicBezTo>
                  <a:cubicBezTo>
                    <a:pt x="568" y="921"/>
                    <a:pt x="570" y="927"/>
                    <a:pt x="572" y="930"/>
                  </a:cubicBezTo>
                  <a:cubicBezTo>
                    <a:pt x="572" y="930"/>
                    <a:pt x="573" y="931"/>
                    <a:pt x="573" y="931"/>
                  </a:cubicBezTo>
                  <a:cubicBezTo>
                    <a:pt x="579" y="941"/>
                    <a:pt x="586" y="949"/>
                    <a:pt x="593" y="957"/>
                  </a:cubicBezTo>
                  <a:cubicBezTo>
                    <a:pt x="595" y="958"/>
                    <a:pt x="597" y="960"/>
                    <a:pt x="599" y="962"/>
                  </a:cubicBezTo>
                  <a:cubicBezTo>
                    <a:pt x="602" y="966"/>
                    <a:pt x="602" y="966"/>
                    <a:pt x="602" y="966"/>
                  </a:cubicBezTo>
                  <a:cubicBezTo>
                    <a:pt x="610" y="974"/>
                    <a:pt x="618" y="983"/>
                    <a:pt x="622" y="993"/>
                  </a:cubicBezTo>
                  <a:cubicBezTo>
                    <a:pt x="622" y="993"/>
                    <a:pt x="622" y="993"/>
                    <a:pt x="623" y="994"/>
                  </a:cubicBezTo>
                  <a:cubicBezTo>
                    <a:pt x="625" y="998"/>
                    <a:pt x="625" y="1002"/>
                    <a:pt x="624" y="1008"/>
                  </a:cubicBezTo>
                  <a:cubicBezTo>
                    <a:pt x="623" y="1013"/>
                    <a:pt x="622" y="1020"/>
                    <a:pt x="623" y="1030"/>
                  </a:cubicBezTo>
                  <a:cubicBezTo>
                    <a:pt x="623" y="1030"/>
                    <a:pt x="623" y="1031"/>
                    <a:pt x="623" y="1031"/>
                  </a:cubicBezTo>
                  <a:cubicBezTo>
                    <a:pt x="624" y="1036"/>
                    <a:pt x="624" y="1036"/>
                    <a:pt x="624" y="1036"/>
                  </a:cubicBezTo>
                  <a:cubicBezTo>
                    <a:pt x="624" y="1052"/>
                    <a:pt x="624" y="1052"/>
                    <a:pt x="624" y="1052"/>
                  </a:cubicBezTo>
                  <a:cubicBezTo>
                    <a:pt x="624" y="1053"/>
                    <a:pt x="625" y="1055"/>
                    <a:pt x="625" y="1056"/>
                  </a:cubicBezTo>
                  <a:cubicBezTo>
                    <a:pt x="627" y="1060"/>
                    <a:pt x="629" y="1065"/>
                    <a:pt x="631" y="1070"/>
                  </a:cubicBezTo>
                  <a:cubicBezTo>
                    <a:pt x="631" y="1078"/>
                    <a:pt x="632" y="1085"/>
                    <a:pt x="632" y="1093"/>
                  </a:cubicBezTo>
                  <a:cubicBezTo>
                    <a:pt x="632" y="1101"/>
                    <a:pt x="632" y="1110"/>
                    <a:pt x="632" y="1119"/>
                  </a:cubicBezTo>
                  <a:cubicBezTo>
                    <a:pt x="632" y="1121"/>
                    <a:pt x="632" y="1121"/>
                    <a:pt x="632" y="1121"/>
                  </a:cubicBezTo>
                  <a:cubicBezTo>
                    <a:pt x="633" y="1149"/>
                    <a:pt x="634" y="1176"/>
                    <a:pt x="632" y="1189"/>
                  </a:cubicBezTo>
                  <a:cubicBezTo>
                    <a:pt x="627" y="1204"/>
                    <a:pt x="618" y="1228"/>
                    <a:pt x="604" y="1229"/>
                  </a:cubicBezTo>
                  <a:cubicBezTo>
                    <a:pt x="604" y="1229"/>
                    <a:pt x="604" y="1229"/>
                    <a:pt x="604" y="1229"/>
                  </a:cubicBezTo>
                  <a:cubicBezTo>
                    <a:pt x="602" y="1226"/>
                    <a:pt x="599" y="1221"/>
                    <a:pt x="591" y="1221"/>
                  </a:cubicBezTo>
                  <a:cubicBezTo>
                    <a:pt x="589" y="1221"/>
                    <a:pt x="584" y="1221"/>
                    <a:pt x="579" y="1226"/>
                  </a:cubicBezTo>
                  <a:cubicBezTo>
                    <a:pt x="574" y="1230"/>
                    <a:pt x="572" y="1235"/>
                    <a:pt x="572" y="1241"/>
                  </a:cubicBezTo>
                  <a:cubicBezTo>
                    <a:pt x="570" y="1241"/>
                    <a:pt x="569" y="1242"/>
                    <a:pt x="568" y="1242"/>
                  </a:cubicBezTo>
                  <a:cubicBezTo>
                    <a:pt x="564" y="1244"/>
                    <a:pt x="562" y="1249"/>
                    <a:pt x="564" y="1253"/>
                  </a:cubicBezTo>
                  <a:cubicBezTo>
                    <a:pt x="559" y="1256"/>
                    <a:pt x="555" y="1259"/>
                    <a:pt x="555" y="1265"/>
                  </a:cubicBezTo>
                  <a:cubicBezTo>
                    <a:pt x="555" y="1271"/>
                    <a:pt x="559" y="1274"/>
                    <a:pt x="562" y="1277"/>
                  </a:cubicBezTo>
                  <a:cubicBezTo>
                    <a:pt x="562" y="1277"/>
                    <a:pt x="563" y="1278"/>
                    <a:pt x="563" y="1278"/>
                  </a:cubicBezTo>
                  <a:cubicBezTo>
                    <a:pt x="565" y="1280"/>
                    <a:pt x="567" y="1281"/>
                    <a:pt x="569" y="1281"/>
                  </a:cubicBezTo>
                  <a:cubicBezTo>
                    <a:pt x="572" y="1281"/>
                    <a:pt x="574" y="1280"/>
                    <a:pt x="576" y="1278"/>
                  </a:cubicBezTo>
                  <a:cubicBezTo>
                    <a:pt x="577" y="1276"/>
                    <a:pt x="578" y="1274"/>
                    <a:pt x="578" y="1272"/>
                  </a:cubicBezTo>
                  <a:cubicBezTo>
                    <a:pt x="580" y="1272"/>
                    <a:pt x="581" y="1272"/>
                    <a:pt x="583" y="1271"/>
                  </a:cubicBezTo>
                  <a:cubicBezTo>
                    <a:pt x="587" y="1270"/>
                    <a:pt x="590" y="1267"/>
                    <a:pt x="590" y="1262"/>
                  </a:cubicBezTo>
                  <a:cubicBezTo>
                    <a:pt x="590" y="1250"/>
                    <a:pt x="590" y="1250"/>
                    <a:pt x="590" y="1250"/>
                  </a:cubicBezTo>
                  <a:cubicBezTo>
                    <a:pt x="590" y="1244"/>
                    <a:pt x="590" y="1242"/>
                    <a:pt x="590" y="1241"/>
                  </a:cubicBezTo>
                  <a:cubicBezTo>
                    <a:pt x="590" y="1241"/>
                    <a:pt x="591" y="1241"/>
                    <a:pt x="591" y="1242"/>
                  </a:cubicBezTo>
                  <a:cubicBezTo>
                    <a:pt x="592" y="1244"/>
                    <a:pt x="596" y="1248"/>
                    <a:pt x="602" y="1248"/>
                  </a:cubicBezTo>
                  <a:cubicBezTo>
                    <a:pt x="623" y="1248"/>
                    <a:pt x="639" y="1229"/>
                    <a:pt x="649" y="1194"/>
                  </a:cubicBezTo>
                  <a:cubicBezTo>
                    <a:pt x="649" y="1194"/>
                    <a:pt x="649" y="1193"/>
                    <a:pt x="649" y="1193"/>
                  </a:cubicBezTo>
                  <a:cubicBezTo>
                    <a:pt x="653" y="1179"/>
                    <a:pt x="652" y="1152"/>
                    <a:pt x="651" y="1120"/>
                  </a:cubicBezTo>
                  <a:cubicBezTo>
                    <a:pt x="651" y="1118"/>
                    <a:pt x="651" y="1118"/>
                    <a:pt x="651" y="1118"/>
                  </a:cubicBezTo>
                  <a:cubicBezTo>
                    <a:pt x="651" y="1110"/>
                    <a:pt x="650" y="1101"/>
                    <a:pt x="650" y="1092"/>
                  </a:cubicBezTo>
                  <a:cubicBezTo>
                    <a:pt x="650" y="1084"/>
                    <a:pt x="650" y="1076"/>
                    <a:pt x="650" y="1068"/>
                  </a:cubicBezTo>
                  <a:cubicBezTo>
                    <a:pt x="650" y="1067"/>
                    <a:pt x="649" y="1065"/>
                    <a:pt x="649" y="1064"/>
                  </a:cubicBezTo>
                  <a:cubicBezTo>
                    <a:pt x="646" y="1059"/>
                    <a:pt x="644" y="1055"/>
                    <a:pt x="643" y="1050"/>
                  </a:cubicBezTo>
                  <a:cubicBezTo>
                    <a:pt x="643" y="1035"/>
                    <a:pt x="643" y="1035"/>
                    <a:pt x="643" y="1035"/>
                  </a:cubicBezTo>
                  <a:cubicBezTo>
                    <a:pt x="643" y="1035"/>
                    <a:pt x="643" y="1034"/>
                    <a:pt x="642" y="1034"/>
                  </a:cubicBezTo>
                  <a:cubicBezTo>
                    <a:pt x="641" y="1028"/>
                    <a:pt x="641" y="1028"/>
                    <a:pt x="641" y="1028"/>
                  </a:cubicBezTo>
                  <a:cubicBezTo>
                    <a:pt x="641" y="1020"/>
                    <a:pt x="641" y="1016"/>
                    <a:pt x="642" y="1011"/>
                  </a:cubicBezTo>
                  <a:cubicBezTo>
                    <a:pt x="642" y="1011"/>
                    <a:pt x="642" y="1011"/>
                    <a:pt x="642" y="1010"/>
                  </a:cubicBezTo>
                  <a:cubicBezTo>
                    <a:pt x="644" y="1003"/>
                    <a:pt x="644" y="994"/>
                    <a:pt x="639" y="985"/>
                  </a:cubicBezTo>
                  <a:cubicBezTo>
                    <a:pt x="633" y="973"/>
                    <a:pt x="624" y="963"/>
                    <a:pt x="616" y="954"/>
                  </a:cubicBezTo>
                  <a:cubicBezTo>
                    <a:pt x="612" y="950"/>
                    <a:pt x="612" y="950"/>
                    <a:pt x="612" y="950"/>
                  </a:cubicBezTo>
                  <a:cubicBezTo>
                    <a:pt x="610" y="948"/>
                    <a:pt x="609" y="946"/>
                    <a:pt x="607" y="944"/>
                  </a:cubicBezTo>
                  <a:cubicBezTo>
                    <a:pt x="600" y="937"/>
                    <a:pt x="594" y="930"/>
                    <a:pt x="588" y="922"/>
                  </a:cubicBezTo>
                  <a:cubicBezTo>
                    <a:pt x="586" y="918"/>
                    <a:pt x="585" y="914"/>
                    <a:pt x="584" y="910"/>
                  </a:cubicBezTo>
                  <a:cubicBezTo>
                    <a:pt x="584" y="910"/>
                    <a:pt x="584" y="909"/>
                    <a:pt x="584" y="908"/>
                  </a:cubicBezTo>
                  <a:cubicBezTo>
                    <a:pt x="583" y="907"/>
                    <a:pt x="583" y="907"/>
                    <a:pt x="583" y="907"/>
                  </a:cubicBezTo>
                  <a:cubicBezTo>
                    <a:pt x="582" y="905"/>
                    <a:pt x="581" y="903"/>
                    <a:pt x="580" y="901"/>
                  </a:cubicBezTo>
                  <a:cubicBezTo>
                    <a:pt x="581" y="901"/>
                    <a:pt x="581" y="901"/>
                    <a:pt x="581" y="901"/>
                  </a:cubicBezTo>
                  <a:cubicBezTo>
                    <a:pt x="601" y="903"/>
                    <a:pt x="635" y="939"/>
                    <a:pt x="648" y="966"/>
                  </a:cubicBezTo>
                  <a:cubicBezTo>
                    <a:pt x="649" y="968"/>
                    <a:pt x="651" y="970"/>
                    <a:pt x="653" y="971"/>
                  </a:cubicBezTo>
                  <a:cubicBezTo>
                    <a:pt x="670" y="977"/>
                    <a:pt x="679" y="989"/>
                    <a:pt x="686" y="1000"/>
                  </a:cubicBezTo>
                  <a:cubicBezTo>
                    <a:pt x="687" y="1001"/>
                    <a:pt x="687" y="1001"/>
                    <a:pt x="687" y="1001"/>
                  </a:cubicBezTo>
                  <a:cubicBezTo>
                    <a:pt x="689" y="1004"/>
                    <a:pt x="689" y="1004"/>
                    <a:pt x="689" y="1004"/>
                  </a:cubicBezTo>
                  <a:cubicBezTo>
                    <a:pt x="698" y="1014"/>
                    <a:pt x="707" y="1025"/>
                    <a:pt x="722" y="1033"/>
                  </a:cubicBezTo>
                  <a:cubicBezTo>
                    <a:pt x="724" y="1034"/>
                    <a:pt x="725" y="1034"/>
                    <a:pt x="727" y="1034"/>
                  </a:cubicBezTo>
                  <a:cubicBezTo>
                    <a:pt x="729" y="1034"/>
                    <a:pt x="731" y="1034"/>
                    <a:pt x="733" y="1032"/>
                  </a:cubicBezTo>
                  <a:cubicBezTo>
                    <a:pt x="735" y="1030"/>
                    <a:pt x="736" y="1025"/>
                    <a:pt x="735" y="1022"/>
                  </a:cubicBezTo>
                  <a:cubicBezTo>
                    <a:pt x="734" y="1018"/>
                    <a:pt x="731" y="1014"/>
                    <a:pt x="729" y="1010"/>
                  </a:cubicBezTo>
                  <a:cubicBezTo>
                    <a:pt x="728" y="1008"/>
                    <a:pt x="728" y="1008"/>
                    <a:pt x="728" y="1008"/>
                  </a:cubicBezTo>
                  <a:cubicBezTo>
                    <a:pt x="727" y="1007"/>
                    <a:pt x="726" y="1006"/>
                    <a:pt x="726" y="1005"/>
                  </a:cubicBezTo>
                  <a:cubicBezTo>
                    <a:pt x="728" y="1003"/>
                    <a:pt x="730" y="1002"/>
                    <a:pt x="732" y="1002"/>
                  </a:cubicBezTo>
                  <a:cubicBezTo>
                    <a:pt x="733" y="1002"/>
                    <a:pt x="734" y="1002"/>
                    <a:pt x="737" y="1004"/>
                  </a:cubicBezTo>
                  <a:cubicBezTo>
                    <a:pt x="737" y="1004"/>
                    <a:pt x="737" y="1004"/>
                    <a:pt x="737" y="1005"/>
                  </a:cubicBezTo>
                  <a:cubicBezTo>
                    <a:pt x="744" y="1007"/>
                    <a:pt x="744" y="1007"/>
                    <a:pt x="744" y="1007"/>
                  </a:cubicBezTo>
                  <a:cubicBezTo>
                    <a:pt x="748" y="1009"/>
                    <a:pt x="752" y="1008"/>
                    <a:pt x="754" y="1005"/>
                  </a:cubicBezTo>
                  <a:cubicBezTo>
                    <a:pt x="757" y="1003"/>
                    <a:pt x="758" y="999"/>
                    <a:pt x="756" y="995"/>
                  </a:cubicBezTo>
                  <a:cubicBezTo>
                    <a:pt x="750" y="982"/>
                    <a:pt x="736" y="979"/>
                    <a:pt x="722" y="976"/>
                  </a:cubicBezTo>
                  <a:cubicBezTo>
                    <a:pt x="719" y="976"/>
                    <a:pt x="719" y="976"/>
                    <a:pt x="719" y="976"/>
                  </a:cubicBezTo>
                  <a:cubicBezTo>
                    <a:pt x="719" y="976"/>
                    <a:pt x="719" y="976"/>
                    <a:pt x="719" y="976"/>
                  </a:cubicBezTo>
                  <a:cubicBezTo>
                    <a:pt x="718" y="975"/>
                    <a:pt x="718" y="975"/>
                    <a:pt x="718" y="975"/>
                  </a:cubicBezTo>
                  <a:cubicBezTo>
                    <a:pt x="704" y="973"/>
                    <a:pt x="694" y="971"/>
                    <a:pt x="690" y="963"/>
                  </a:cubicBezTo>
                  <a:cubicBezTo>
                    <a:pt x="689" y="962"/>
                    <a:pt x="688" y="960"/>
                    <a:pt x="687" y="960"/>
                  </a:cubicBezTo>
                  <a:cubicBezTo>
                    <a:pt x="686" y="959"/>
                    <a:pt x="685" y="957"/>
                    <a:pt x="684" y="955"/>
                  </a:cubicBezTo>
                  <a:cubicBezTo>
                    <a:pt x="683" y="954"/>
                    <a:pt x="683" y="953"/>
                    <a:pt x="682" y="952"/>
                  </a:cubicBezTo>
                  <a:cubicBezTo>
                    <a:pt x="681" y="949"/>
                    <a:pt x="679" y="944"/>
                    <a:pt x="675" y="939"/>
                  </a:cubicBezTo>
                  <a:cubicBezTo>
                    <a:pt x="676" y="929"/>
                    <a:pt x="676" y="929"/>
                    <a:pt x="676" y="929"/>
                  </a:cubicBezTo>
                  <a:cubicBezTo>
                    <a:pt x="677" y="929"/>
                    <a:pt x="679" y="930"/>
                    <a:pt x="680" y="930"/>
                  </a:cubicBezTo>
                  <a:cubicBezTo>
                    <a:pt x="681" y="931"/>
                    <a:pt x="683" y="931"/>
                    <a:pt x="685" y="931"/>
                  </a:cubicBezTo>
                  <a:cubicBezTo>
                    <a:pt x="693" y="934"/>
                    <a:pt x="700" y="936"/>
                    <a:pt x="705" y="936"/>
                  </a:cubicBezTo>
                  <a:cubicBezTo>
                    <a:pt x="710" y="936"/>
                    <a:pt x="713" y="933"/>
                    <a:pt x="714" y="928"/>
                  </a:cubicBezTo>
                  <a:cubicBezTo>
                    <a:pt x="715" y="924"/>
                    <a:pt x="713" y="920"/>
                    <a:pt x="709" y="918"/>
                  </a:cubicBezTo>
                  <a:cubicBezTo>
                    <a:pt x="699" y="915"/>
                    <a:pt x="695" y="912"/>
                    <a:pt x="691" y="909"/>
                  </a:cubicBezTo>
                  <a:cubicBezTo>
                    <a:pt x="690" y="909"/>
                    <a:pt x="690" y="908"/>
                    <a:pt x="689" y="908"/>
                  </a:cubicBezTo>
                  <a:cubicBezTo>
                    <a:pt x="685" y="905"/>
                    <a:pt x="681" y="902"/>
                    <a:pt x="675" y="900"/>
                  </a:cubicBezTo>
                  <a:cubicBezTo>
                    <a:pt x="641" y="888"/>
                    <a:pt x="622" y="878"/>
                    <a:pt x="611" y="868"/>
                  </a:cubicBezTo>
                  <a:cubicBezTo>
                    <a:pt x="605" y="862"/>
                    <a:pt x="601" y="857"/>
                    <a:pt x="597" y="853"/>
                  </a:cubicBezTo>
                  <a:cubicBezTo>
                    <a:pt x="586" y="841"/>
                    <a:pt x="579" y="833"/>
                    <a:pt x="555" y="824"/>
                  </a:cubicBezTo>
                  <a:cubicBezTo>
                    <a:pt x="555" y="822"/>
                    <a:pt x="554" y="820"/>
                    <a:pt x="552" y="819"/>
                  </a:cubicBezTo>
                  <a:cubicBezTo>
                    <a:pt x="550" y="818"/>
                    <a:pt x="548" y="816"/>
                    <a:pt x="545" y="816"/>
                  </a:cubicBezTo>
                  <a:cubicBezTo>
                    <a:pt x="544" y="815"/>
                    <a:pt x="543" y="815"/>
                    <a:pt x="543" y="815"/>
                  </a:cubicBezTo>
                  <a:cubicBezTo>
                    <a:pt x="540" y="812"/>
                    <a:pt x="537" y="811"/>
                    <a:pt x="533" y="811"/>
                  </a:cubicBezTo>
                  <a:cubicBezTo>
                    <a:pt x="532" y="812"/>
                    <a:pt x="532" y="812"/>
                    <a:pt x="532" y="812"/>
                  </a:cubicBezTo>
                  <a:cubicBezTo>
                    <a:pt x="526" y="813"/>
                    <a:pt x="518" y="815"/>
                    <a:pt x="518" y="827"/>
                  </a:cubicBezTo>
                  <a:cubicBezTo>
                    <a:pt x="518" y="831"/>
                    <a:pt x="520" y="834"/>
                    <a:pt x="524" y="835"/>
                  </a:cubicBezTo>
                  <a:cubicBezTo>
                    <a:pt x="527" y="836"/>
                    <a:pt x="531" y="837"/>
                    <a:pt x="533" y="837"/>
                  </a:cubicBezTo>
                  <a:cubicBezTo>
                    <a:pt x="536" y="837"/>
                    <a:pt x="538" y="838"/>
                    <a:pt x="540" y="838"/>
                  </a:cubicBezTo>
                  <a:cubicBezTo>
                    <a:pt x="541" y="838"/>
                    <a:pt x="542" y="837"/>
                    <a:pt x="543" y="837"/>
                  </a:cubicBezTo>
                  <a:cubicBezTo>
                    <a:pt x="544" y="838"/>
                    <a:pt x="544" y="839"/>
                    <a:pt x="544" y="840"/>
                  </a:cubicBezTo>
                  <a:cubicBezTo>
                    <a:pt x="544" y="840"/>
                    <a:pt x="544" y="840"/>
                    <a:pt x="544" y="840"/>
                  </a:cubicBezTo>
                  <a:cubicBezTo>
                    <a:pt x="540" y="840"/>
                    <a:pt x="537" y="842"/>
                    <a:pt x="536" y="843"/>
                  </a:cubicBezTo>
                  <a:cubicBezTo>
                    <a:pt x="533" y="846"/>
                    <a:pt x="532" y="850"/>
                    <a:pt x="533" y="853"/>
                  </a:cubicBezTo>
                  <a:cubicBezTo>
                    <a:pt x="533" y="854"/>
                    <a:pt x="534" y="854"/>
                    <a:pt x="534" y="854"/>
                  </a:cubicBezTo>
                  <a:cubicBezTo>
                    <a:pt x="531" y="854"/>
                    <a:pt x="527" y="854"/>
                    <a:pt x="523" y="855"/>
                  </a:cubicBezTo>
                  <a:cubicBezTo>
                    <a:pt x="523" y="855"/>
                    <a:pt x="522" y="854"/>
                    <a:pt x="521" y="854"/>
                  </a:cubicBezTo>
                  <a:cubicBezTo>
                    <a:pt x="520" y="854"/>
                    <a:pt x="519" y="853"/>
                    <a:pt x="517" y="853"/>
                  </a:cubicBezTo>
                  <a:cubicBezTo>
                    <a:pt x="513" y="850"/>
                    <a:pt x="507" y="849"/>
                    <a:pt x="501" y="849"/>
                  </a:cubicBezTo>
                  <a:cubicBezTo>
                    <a:pt x="491" y="849"/>
                    <a:pt x="482" y="853"/>
                    <a:pt x="474" y="862"/>
                  </a:cubicBezTo>
                  <a:cubicBezTo>
                    <a:pt x="472" y="863"/>
                    <a:pt x="471" y="866"/>
                    <a:pt x="471" y="868"/>
                  </a:cubicBezTo>
                  <a:cubicBezTo>
                    <a:pt x="471" y="875"/>
                    <a:pt x="473" y="880"/>
                    <a:pt x="474" y="884"/>
                  </a:cubicBezTo>
                  <a:cubicBezTo>
                    <a:pt x="474" y="885"/>
                    <a:pt x="474" y="885"/>
                    <a:pt x="474" y="886"/>
                  </a:cubicBezTo>
                  <a:cubicBezTo>
                    <a:pt x="475" y="887"/>
                    <a:pt x="475" y="888"/>
                    <a:pt x="475" y="889"/>
                  </a:cubicBezTo>
                  <a:cubicBezTo>
                    <a:pt x="476" y="889"/>
                    <a:pt x="476" y="890"/>
                    <a:pt x="476" y="890"/>
                  </a:cubicBezTo>
                  <a:cubicBezTo>
                    <a:pt x="476" y="891"/>
                    <a:pt x="475" y="891"/>
                    <a:pt x="475" y="892"/>
                  </a:cubicBezTo>
                  <a:cubicBezTo>
                    <a:pt x="473" y="893"/>
                    <a:pt x="472" y="894"/>
                    <a:pt x="471" y="895"/>
                  </a:cubicBezTo>
                  <a:cubicBezTo>
                    <a:pt x="470" y="894"/>
                    <a:pt x="468" y="892"/>
                    <a:pt x="467" y="889"/>
                  </a:cubicBezTo>
                  <a:cubicBezTo>
                    <a:pt x="465" y="885"/>
                    <a:pt x="461" y="882"/>
                    <a:pt x="456" y="883"/>
                  </a:cubicBezTo>
                  <a:cubicBezTo>
                    <a:pt x="455" y="883"/>
                    <a:pt x="453" y="884"/>
                    <a:pt x="452" y="885"/>
                  </a:cubicBezTo>
                  <a:cubicBezTo>
                    <a:pt x="451" y="884"/>
                    <a:pt x="450" y="882"/>
                    <a:pt x="449" y="881"/>
                  </a:cubicBezTo>
                  <a:cubicBezTo>
                    <a:pt x="454" y="881"/>
                    <a:pt x="454" y="881"/>
                    <a:pt x="454" y="881"/>
                  </a:cubicBezTo>
                  <a:cubicBezTo>
                    <a:pt x="457" y="881"/>
                    <a:pt x="459" y="879"/>
                    <a:pt x="461" y="877"/>
                  </a:cubicBezTo>
                  <a:cubicBezTo>
                    <a:pt x="463" y="874"/>
                    <a:pt x="463" y="871"/>
                    <a:pt x="462" y="868"/>
                  </a:cubicBezTo>
                  <a:cubicBezTo>
                    <a:pt x="457" y="855"/>
                    <a:pt x="457" y="855"/>
                    <a:pt x="457" y="855"/>
                  </a:cubicBezTo>
                  <a:cubicBezTo>
                    <a:pt x="455" y="852"/>
                    <a:pt x="453" y="850"/>
                    <a:pt x="450" y="850"/>
                  </a:cubicBezTo>
                  <a:cubicBezTo>
                    <a:pt x="447" y="849"/>
                    <a:pt x="444" y="850"/>
                    <a:pt x="442" y="852"/>
                  </a:cubicBezTo>
                  <a:cubicBezTo>
                    <a:pt x="432" y="861"/>
                    <a:pt x="432" y="861"/>
                    <a:pt x="432" y="861"/>
                  </a:cubicBezTo>
                  <a:cubicBezTo>
                    <a:pt x="430" y="863"/>
                    <a:pt x="429" y="865"/>
                    <a:pt x="430" y="868"/>
                  </a:cubicBezTo>
                  <a:cubicBezTo>
                    <a:pt x="430" y="870"/>
                    <a:pt x="430" y="871"/>
                    <a:pt x="431" y="872"/>
                  </a:cubicBezTo>
                  <a:cubicBezTo>
                    <a:pt x="431" y="875"/>
                    <a:pt x="432" y="876"/>
                    <a:pt x="433" y="878"/>
                  </a:cubicBezTo>
                  <a:cubicBezTo>
                    <a:pt x="428" y="879"/>
                    <a:pt x="422" y="884"/>
                    <a:pt x="413" y="891"/>
                  </a:cubicBezTo>
                  <a:cubicBezTo>
                    <a:pt x="413" y="891"/>
                    <a:pt x="413" y="891"/>
                    <a:pt x="412" y="891"/>
                  </a:cubicBezTo>
                  <a:cubicBezTo>
                    <a:pt x="412" y="888"/>
                    <a:pt x="413" y="882"/>
                    <a:pt x="418" y="869"/>
                  </a:cubicBezTo>
                  <a:cubicBezTo>
                    <a:pt x="418" y="869"/>
                    <a:pt x="418" y="868"/>
                    <a:pt x="418" y="868"/>
                  </a:cubicBezTo>
                  <a:cubicBezTo>
                    <a:pt x="419" y="865"/>
                    <a:pt x="419" y="863"/>
                    <a:pt x="420" y="860"/>
                  </a:cubicBezTo>
                  <a:cubicBezTo>
                    <a:pt x="422" y="853"/>
                    <a:pt x="423" y="846"/>
                    <a:pt x="424" y="839"/>
                  </a:cubicBezTo>
                  <a:cubicBezTo>
                    <a:pt x="426" y="821"/>
                    <a:pt x="424" y="808"/>
                    <a:pt x="423" y="799"/>
                  </a:cubicBezTo>
                  <a:cubicBezTo>
                    <a:pt x="423" y="797"/>
                    <a:pt x="422" y="796"/>
                    <a:pt x="422" y="794"/>
                  </a:cubicBezTo>
                  <a:cubicBezTo>
                    <a:pt x="422" y="791"/>
                    <a:pt x="422" y="789"/>
                    <a:pt x="422" y="789"/>
                  </a:cubicBezTo>
                  <a:cubicBezTo>
                    <a:pt x="428" y="775"/>
                    <a:pt x="426" y="759"/>
                    <a:pt x="423" y="741"/>
                  </a:cubicBezTo>
                  <a:cubicBezTo>
                    <a:pt x="422" y="734"/>
                    <a:pt x="421" y="724"/>
                    <a:pt x="421" y="713"/>
                  </a:cubicBezTo>
                  <a:cubicBezTo>
                    <a:pt x="421" y="706"/>
                    <a:pt x="423" y="705"/>
                    <a:pt x="428" y="702"/>
                  </a:cubicBezTo>
                  <a:cubicBezTo>
                    <a:pt x="428" y="702"/>
                    <a:pt x="428" y="702"/>
                    <a:pt x="428" y="702"/>
                  </a:cubicBezTo>
                  <a:cubicBezTo>
                    <a:pt x="434" y="700"/>
                    <a:pt x="439" y="696"/>
                    <a:pt x="443" y="688"/>
                  </a:cubicBezTo>
                  <a:cubicBezTo>
                    <a:pt x="443" y="688"/>
                    <a:pt x="443" y="688"/>
                    <a:pt x="444" y="687"/>
                  </a:cubicBezTo>
                  <a:cubicBezTo>
                    <a:pt x="448" y="683"/>
                    <a:pt x="454" y="676"/>
                    <a:pt x="463" y="676"/>
                  </a:cubicBezTo>
                  <a:cubicBezTo>
                    <a:pt x="467" y="676"/>
                    <a:pt x="470" y="673"/>
                    <a:pt x="471" y="669"/>
                  </a:cubicBezTo>
                  <a:cubicBezTo>
                    <a:pt x="473" y="663"/>
                    <a:pt x="473" y="663"/>
                    <a:pt x="473" y="663"/>
                  </a:cubicBezTo>
                  <a:cubicBezTo>
                    <a:pt x="473" y="663"/>
                    <a:pt x="473" y="663"/>
                    <a:pt x="474" y="662"/>
                  </a:cubicBezTo>
                  <a:cubicBezTo>
                    <a:pt x="474" y="662"/>
                    <a:pt x="475" y="661"/>
                    <a:pt x="476" y="661"/>
                  </a:cubicBezTo>
                  <a:cubicBezTo>
                    <a:pt x="477" y="660"/>
                    <a:pt x="479" y="659"/>
                    <a:pt x="480" y="658"/>
                  </a:cubicBezTo>
                  <a:cubicBezTo>
                    <a:pt x="487" y="654"/>
                    <a:pt x="493" y="650"/>
                    <a:pt x="501" y="642"/>
                  </a:cubicBezTo>
                  <a:cubicBezTo>
                    <a:pt x="503" y="640"/>
                    <a:pt x="504" y="638"/>
                    <a:pt x="503" y="635"/>
                  </a:cubicBezTo>
                  <a:cubicBezTo>
                    <a:pt x="503" y="632"/>
                    <a:pt x="502" y="630"/>
                    <a:pt x="499" y="628"/>
                  </a:cubicBezTo>
                  <a:cubicBezTo>
                    <a:pt x="498" y="627"/>
                    <a:pt x="495" y="624"/>
                    <a:pt x="494" y="622"/>
                  </a:cubicBezTo>
                  <a:cubicBezTo>
                    <a:pt x="497" y="619"/>
                    <a:pt x="506" y="615"/>
                    <a:pt x="509" y="614"/>
                  </a:cubicBezTo>
                  <a:cubicBezTo>
                    <a:pt x="513" y="612"/>
                    <a:pt x="513" y="612"/>
                    <a:pt x="513" y="612"/>
                  </a:cubicBezTo>
                  <a:cubicBezTo>
                    <a:pt x="516" y="611"/>
                    <a:pt x="518" y="610"/>
                    <a:pt x="521" y="609"/>
                  </a:cubicBezTo>
                  <a:cubicBezTo>
                    <a:pt x="521" y="612"/>
                    <a:pt x="521" y="615"/>
                    <a:pt x="522" y="617"/>
                  </a:cubicBezTo>
                  <a:cubicBezTo>
                    <a:pt x="523" y="619"/>
                    <a:pt x="524" y="620"/>
                    <a:pt x="526" y="621"/>
                  </a:cubicBezTo>
                  <a:cubicBezTo>
                    <a:pt x="528" y="622"/>
                    <a:pt x="531" y="623"/>
                    <a:pt x="536" y="621"/>
                  </a:cubicBezTo>
                  <a:cubicBezTo>
                    <a:pt x="539" y="620"/>
                    <a:pt x="540" y="618"/>
                    <a:pt x="541" y="616"/>
                  </a:cubicBezTo>
                  <a:cubicBezTo>
                    <a:pt x="542" y="612"/>
                    <a:pt x="544" y="610"/>
                    <a:pt x="546" y="607"/>
                  </a:cubicBezTo>
                  <a:cubicBezTo>
                    <a:pt x="547" y="606"/>
                    <a:pt x="548" y="605"/>
                    <a:pt x="548" y="605"/>
                  </a:cubicBezTo>
                  <a:cubicBezTo>
                    <a:pt x="553" y="600"/>
                    <a:pt x="560" y="592"/>
                    <a:pt x="558" y="579"/>
                  </a:cubicBezTo>
                  <a:cubicBezTo>
                    <a:pt x="558" y="579"/>
                    <a:pt x="558" y="579"/>
                    <a:pt x="558" y="579"/>
                  </a:cubicBezTo>
                  <a:cubicBezTo>
                    <a:pt x="560" y="578"/>
                    <a:pt x="561" y="577"/>
                    <a:pt x="561" y="577"/>
                  </a:cubicBezTo>
                  <a:cubicBezTo>
                    <a:pt x="563" y="575"/>
                    <a:pt x="563" y="575"/>
                    <a:pt x="563" y="575"/>
                  </a:cubicBezTo>
                  <a:cubicBezTo>
                    <a:pt x="567" y="569"/>
                    <a:pt x="572" y="563"/>
                    <a:pt x="572" y="553"/>
                  </a:cubicBezTo>
                  <a:cubicBezTo>
                    <a:pt x="572" y="552"/>
                    <a:pt x="572" y="552"/>
                    <a:pt x="572" y="552"/>
                  </a:cubicBezTo>
                  <a:cubicBezTo>
                    <a:pt x="572" y="548"/>
                    <a:pt x="570" y="545"/>
                    <a:pt x="567" y="543"/>
                  </a:cubicBezTo>
                  <a:cubicBezTo>
                    <a:pt x="563" y="542"/>
                    <a:pt x="560" y="543"/>
                    <a:pt x="557" y="545"/>
                  </a:cubicBezTo>
                  <a:cubicBezTo>
                    <a:pt x="555" y="547"/>
                    <a:pt x="553" y="549"/>
                    <a:pt x="551" y="550"/>
                  </a:cubicBezTo>
                  <a:cubicBezTo>
                    <a:pt x="551" y="550"/>
                    <a:pt x="550" y="551"/>
                    <a:pt x="550" y="551"/>
                  </a:cubicBezTo>
                  <a:cubicBezTo>
                    <a:pt x="548" y="553"/>
                    <a:pt x="547" y="554"/>
                    <a:pt x="546" y="555"/>
                  </a:cubicBezTo>
                  <a:cubicBezTo>
                    <a:pt x="544" y="551"/>
                    <a:pt x="542" y="544"/>
                    <a:pt x="540" y="531"/>
                  </a:cubicBezTo>
                  <a:cubicBezTo>
                    <a:pt x="540" y="531"/>
                    <a:pt x="540" y="530"/>
                    <a:pt x="540" y="530"/>
                  </a:cubicBezTo>
                  <a:cubicBezTo>
                    <a:pt x="539" y="526"/>
                    <a:pt x="538" y="522"/>
                    <a:pt x="537" y="519"/>
                  </a:cubicBezTo>
                  <a:cubicBezTo>
                    <a:pt x="534" y="508"/>
                    <a:pt x="532" y="500"/>
                    <a:pt x="528" y="495"/>
                  </a:cubicBezTo>
                  <a:cubicBezTo>
                    <a:pt x="528" y="495"/>
                    <a:pt x="527" y="495"/>
                    <a:pt x="527" y="495"/>
                  </a:cubicBezTo>
                  <a:cubicBezTo>
                    <a:pt x="524" y="492"/>
                    <a:pt x="521" y="489"/>
                    <a:pt x="530" y="474"/>
                  </a:cubicBezTo>
                  <a:cubicBezTo>
                    <a:pt x="531" y="474"/>
                    <a:pt x="531" y="473"/>
                    <a:pt x="531" y="472"/>
                  </a:cubicBezTo>
                  <a:cubicBezTo>
                    <a:pt x="532" y="470"/>
                    <a:pt x="532" y="469"/>
                    <a:pt x="533" y="467"/>
                  </a:cubicBezTo>
                  <a:cubicBezTo>
                    <a:pt x="533" y="467"/>
                    <a:pt x="533" y="466"/>
                    <a:pt x="533" y="466"/>
                  </a:cubicBezTo>
                  <a:cubicBezTo>
                    <a:pt x="536" y="466"/>
                    <a:pt x="539" y="465"/>
                    <a:pt x="541" y="463"/>
                  </a:cubicBezTo>
                  <a:cubicBezTo>
                    <a:pt x="541" y="463"/>
                    <a:pt x="542" y="462"/>
                    <a:pt x="543" y="462"/>
                  </a:cubicBezTo>
                  <a:cubicBezTo>
                    <a:pt x="543" y="462"/>
                    <a:pt x="544" y="462"/>
                    <a:pt x="544" y="463"/>
                  </a:cubicBezTo>
                  <a:cubicBezTo>
                    <a:pt x="548" y="468"/>
                    <a:pt x="552" y="475"/>
                    <a:pt x="559" y="475"/>
                  </a:cubicBezTo>
                  <a:cubicBezTo>
                    <a:pt x="562" y="475"/>
                    <a:pt x="565" y="473"/>
                    <a:pt x="566" y="471"/>
                  </a:cubicBezTo>
                  <a:cubicBezTo>
                    <a:pt x="566" y="471"/>
                    <a:pt x="567" y="471"/>
                    <a:pt x="567" y="471"/>
                  </a:cubicBezTo>
                  <a:cubicBezTo>
                    <a:pt x="568" y="473"/>
                    <a:pt x="571" y="476"/>
                    <a:pt x="575" y="476"/>
                  </a:cubicBezTo>
                  <a:cubicBezTo>
                    <a:pt x="577" y="476"/>
                    <a:pt x="577" y="476"/>
                    <a:pt x="577" y="476"/>
                  </a:cubicBezTo>
                  <a:cubicBezTo>
                    <a:pt x="583" y="476"/>
                    <a:pt x="588" y="472"/>
                    <a:pt x="588" y="466"/>
                  </a:cubicBezTo>
                  <a:cubicBezTo>
                    <a:pt x="590" y="459"/>
                    <a:pt x="585" y="451"/>
                    <a:pt x="581" y="447"/>
                  </a:cubicBezTo>
                  <a:cubicBezTo>
                    <a:pt x="581" y="446"/>
                    <a:pt x="580" y="445"/>
                    <a:pt x="580" y="444"/>
                  </a:cubicBezTo>
                  <a:cubicBezTo>
                    <a:pt x="577" y="438"/>
                    <a:pt x="575" y="434"/>
                    <a:pt x="576" y="431"/>
                  </a:cubicBezTo>
                  <a:cubicBezTo>
                    <a:pt x="576" y="431"/>
                    <a:pt x="577" y="430"/>
                    <a:pt x="577" y="429"/>
                  </a:cubicBezTo>
                  <a:cubicBezTo>
                    <a:pt x="578" y="426"/>
                    <a:pt x="578" y="421"/>
                    <a:pt x="578" y="418"/>
                  </a:cubicBezTo>
                  <a:cubicBezTo>
                    <a:pt x="579" y="416"/>
                    <a:pt x="579" y="414"/>
                    <a:pt x="579" y="412"/>
                  </a:cubicBezTo>
                  <a:cubicBezTo>
                    <a:pt x="584" y="414"/>
                    <a:pt x="586" y="416"/>
                    <a:pt x="587" y="418"/>
                  </a:cubicBezTo>
                  <a:cubicBezTo>
                    <a:pt x="592" y="426"/>
                    <a:pt x="592" y="432"/>
                    <a:pt x="592" y="440"/>
                  </a:cubicBezTo>
                  <a:cubicBezTo>
                    <a:pt x="592" y="450"/>
                    <a:pt x="594" y="463"/>
                    <a:pt x="604" y="484"/>
                  </a:cubicBezTo>
                  <a:cubicBezTo>
                    <a:pt x="609" y="492"/>
                    <a:pt x="616" y="509"/>
                    <a:pt x="621" y="523"/>
                  </a:cubicBezTo>
                  <a:cubicBezTo>
                    <a:pt x="625" y="537"/>
                    <a:pt x="623" y="543"/>
                    <a:pt x="621" y="547"/>
                  </a:cubicBezTo>
                  <a:cubicBezTo>
                    <a:pt x="614" y="561"/>
                    <a:pt x="621" y="568"/>
                    <a:pt x="634" y="575"/>
                  </a:cubicBezTo>
                  <a:cubicBezTo>
                    <a:pt x="635" y="575"/>
                    <a:pt x="635" y="575"/>
                    <a:pt x="635" y="575"/>
                  </a:cubicBezTo>
                  <a:cubicBezTo>
                    <a:pt x="636" y="576"/>
                    <a:pt x="636" y="578"/>
                    <a:pt x="636" y="579"/>
                  </a:cubicBezTo>
                  <a:cubicBezTo>
                    <a:pt x="636" y="581"/>
                    <a:pt x="636" y="581"/>
                    <a:pt x="636" y="581"/>
                  </a:cubicBezTo>
                  <a:cubicBezTo>
                    <a:pt x="638" y="592"/>
                    <a:pt x="642" y="603"/>
                    <a:pt x="660" y="619"/>
                  </a:cubicBezTo>
                  <a:cubicBezTo>
                    <a:pt x="661" y="620"/>
                    <a:pt x="661" y="620"/>
                    <a:pt x="661" y="620"/>
                  </a:cubicBezTo>
                  <a:cubicBezTo>
                    <a:pt x="662" y="621"/>
                    <a:pt x="662" y="621"/>
                    <a:pt x="663" y="622"/>
                  </a:cubicBezTo>
                  <a:cubicBezTo>
                    <a:pt x="664" y="623"/>
                    <a:pt x="664" y="623"/>
                    <a:pt x="664" y="623"/>
                  </a:cubicBezTo>
                  <a:cubicBezTo>
                    <a:pt x="672" y="629"/>
                    <a:pt x="695" y="649"/>
                    <a:pt x="722" y="658"/>
                  </a:cubicBezTo>
                  <a:cubicBezTo>
                    <a:pt x="726" y="660"/>
                    <a:pt x="730" y="661"/>
                    <a:pt x="734" y="663"/>
                  </a:cubicBezTo>
                  <a:cubicBezTo>
                    <a:pt x="747" y="668"/>
                    <a:pt x="764" y="674"/>
                    <a:pt x="780" y="682"/>
                  </a:cubicBezTo>
                  <a:cubicBezTo>
                    <a:pt x="785" y="684"/>
                    <a:pt x="790" y="687"/>
                    <a:pt x="795" y="689"/>
                  </a:cubicBezTo>
                  <a:cubicBezTo>
                    <a:pt x="801" y="692"/>
                    <a:pt x="807" y="694"/>
                    <a:pt x="813" y="697"/>
                  </a:cubicBezTo>
                  <a:cubicBezTo>
                    <a:pt x="813" y="698"/>
                    <a:pt x="813" y="699"/>
                    <a:pt x="813" y="700"/>
                  </a:cubicBezTo>
                  <a:cubicBezTo>
                    <a:pt x="813" y="702"/>
                    <a:pt x="813" y="702"/>
                    <a:pt x="813" y="702"/>
                  </a:cubicBezTo>
                  <a:cubicBezTo>
                    <a:pt x="813" y="703"/>
                    <a:pt x="813" y="704"/>
                    <a:pt x="813" y="705"/>
                  </a:cubicBezTo>
                  <a:cubicBezTo>
                    <a:pt x="812" y="704"/>
                    <a:pt x="811" y="704"/>
                    <a:pt x="810" y="704"/>
                  </a:cubicBezTo>
                  <a:cubicBezTo>
                    <a:pt x="809" y="704"/>
                    <a:pt x="809" y="704"/>
                    <a:pt x="809" y="704"/>
                  </a:cubicBezTo>
                  <a:cubicBezTo>
                    <a:pt x="805" y="704"/>
                    <a:pt x="802" y="706"/>
                    <a:pt x="800" y="709"/>
                  </a:cubicBezTo>
                  <a:cubicBezTo>
                    <a:pt x="800" y="710"/>
                    <a:pt x="800" y="710"/>
                    <a:pt x="800" y="710"/>
                  </a:cubicBezTo>
                  <a:cubicBezTo>
                    <a:pt x="800" y="710"/>
                    <a:pt x="800" y="710"/>
                    <a:pt x="800" y="710"/>
                  </a:cubicBezTo>
                  <a:cubicBezTo>
                    <a:pt x="798" y="713"/>
                    <a:pt x="797" y="717"/>
                    <a:pt x="799" y="720"/>
                  </a:cubicBezTo>
                  <a:cubicBezTo>
                    <a:pt x="800" y="723"/>
                    <a:pt x="802" y="725"/>
                    <a:pt x="805" y="725"/>
                  </a:cubicBezTo>
                  <a:cubicBezTo>
                    <a:pt x="806" y="726"/>
                    <a:pt x="806" y="726"/>
                    <a:pt x="806" y="726"/>
                  </a:cubicBezTo>
                  <a:cubicBezTo>
                    <a:pt x="807" y="726"/>
                    <a:pt x="809" y="727"/>
                    <a:pt x="811" y="727"/>
                  </a:cubicBezTo>
                  <a:cubicBezTo>
                    <a:pt x="812" y="727"/>
                    <a:pt x="812" y="727"/>
                    <a:pt x="812" y="727"/>
                  </a:cubicBezTo>
                  <a:cubicBezTo>
                    <a:pt x="812" y="727"/>
                    <a:pt x="812" y="727"/>
                    <a:pt x="813" y="727"/>
                  </a:cubicBezTo>
                  <a:cubicBezTo>
                    <a:pt x="813" y="727"/>
                    <a:pt x="813" y="728"/>
                    <a:pt x="813" y="728"/>
                  </a:cubicBezTo>
                  <a:cubicBezTo>
                    <a:pt x="813" y="734"/>
                    <a:pt x="817" y="743"/>
                    <a:pt x="825" y="743"/>
                  </a:cubicBezTo>
                  <a:cubicBezTo>
                    <a:pt x="831" y="743"/>
                    <a:pt x="836" y="739"/>
                    <a:pt x="836" y="732"/>
                  </a:cubicBezTo>
                  <a:close/>
                  <a:moveTo>
                    <a:pt x="35" y="370"/>
                  </a:moveTo>
                  <a:cubicBezTo>
                    <a:pt x="35" y="370"/>
                    <a:pt x="35" y="370"/>
                    <a:pt x="35" y="370"/>
                  </a:cubicBezTo>
                  <a:cubicBezTo>
                    <a:pt x="36" y="370"/>
                    <a:pt x="36" y="370"/>
                    <a:pt x="36" y="370"/>
                  </a:cubicBezTo>
                  <a:cubicBezTo>
                    <a:pt x="36" y="366"/>
                    <a:pt x="36" y="366"/>
                    <a:pt x="36" y="366"/>
                  </a:cubicBezTo>
                  <a:cubicBezTo>
                    <a:pt x="38" y="368"/>
                    <a:pt x="38" y="368"/>
                    <a:pt x="38" y="368"/>
                  </a:cubicBezTo>
                  <a:cubicBezTo>
                    <a:pt x="38" y="368"/>
                    <a:pt x="37" y="369"/>
                    <a:pt x="37" y="369"/>
                  </a:cubicBezTo>
                  <a:cubicBezTo>
                    <a:pt x="37" y="370"/>
                    <a:pt x="36" y="370"/>
                    <a:pt x="35" y="370"/>
                  </a:cubicBezTo>
                  <a:close/>
                  <a:moveTo>
                    <a:pt x="534" y="60"/>
                  </a:moveTo>
                  <a:cubicBezTo>
                    <a:pt x="533" y="60"/>
                    <a:pt x="532" y="60"/>
                    <a:pt x="531" y="60"/>
                  </a:cubicBezTo>
                  <a:cubicBezTo>
                    <a:pt x="531" y="60"/>
                    <a:pt x="530" y="60"/>
                    <a:pt x="530" y="59"/>
                  </a:cubicBezTo>
                  <a:cubicBezTo>
                    <a:pt x="530" y="59"/>
                    <a:pt x="529" y="59"/>
                    <a:pt x="529" y="59"/>
                  </a:cubicBezTo>
                  <a:cubicBezTo>
                    <a:pt x="531" y="59"/>
                    <a:pt x="532" y="59"/>
                    <a:pt x="534" y="60"/>
                  </a:cubicBezTo>
                  <a:close/>
                  <a:moveTo>
                    <a:pt x="553" y="387"/>
                  </a:moveTo>
                  <a:cubicBezTo>
                    <a:pt x="553" y="387"/>
                    <a:pt x="553" y="387"/>
                    <a:pt x="553" y="387"/>
                  </a:cubicBezTo>
                  <a:cubicBezTo>
                    <a:pt x="553" y="387"/>
                    <a:pt x="553" y="387"/>
                    <a:pt x="553" y="387"/>
                  </a:cubicBezTo>
                  <a:cubicBezTo>
                    <a:pt x="553" y="387"/>
                    <a:pt x="553" y="387"/>
                    <a:pt x="553" y="387"/>
                  </a:cubicBezTo>
                  <a:close/>
                  <a:moveTo>
                    <a:pt x="712" y="993"/>
                  </a:moveTo>
                  <a:cubicBezTo>
                    <a:pt x="711" y="993"/>
                    <a:pt x="711" y="994"/>
                    <a:pt x="710" y="994"/>
                  </a:cubicBezTo>
                  <a:cubicBezTo>
                    <a:pt x="710" y="995"/>
                    <a:pt x="710" y="995"/>
                    <a:pt x="709" y="995"/>
                  </a:cubicBezTo>
                  <a:cubicBezTo>
                    <a:pt x="709" y="996"/>
                    <a:pt x="708" y="997"/>
                    <a:pt x="708" y="998"/>
                  </a:cubicBezTo>
                  <a:cubicBezTo>
                    <a:pt x="706" y="996"/>
                    <a:pt x="705" y="994"/>
                    <a:pt x="703" y="992"/>
                  </a:cubicBezTo>
                  <a:cubicBezTo>
                    <a:pt x="703" y="991"/>
                    <a:pt x="703" y="991"/>
                    <a:pt x="703" y="991"/>
                  </a:cubicBezTo>
                  <a:cubicBezTo>
                    <a:pt x="706" y="992"/>
                    <a:pt x="709" y="993"/>
                    <a:pt x="712" y="993"/>
                  </a:cubicBezTo>
                  <a:close/>
                  <a:moveTo>
                    <a:pt x="549" y="870"/>
                  </a:moveTo>
                  <a:cubicBezTo>
                    <a:pt x="549" y="870"/>
                    <a:pt x="550" y="869"/>
                    <a:pt x="550" y="868"/>
                  </a:cubicBezTo>
                  <a:cubicBezTo>
                    <a:pt x="552" y="870"/>
                    <a:pt x="553" y="871"/>
                    <a:pt x="555" y="872"/>
                  </a:cubicBezTo>
                  <a:cubicBezTo>
                    <a:pt x="553" y="872"/>
                    <a:pt x="551" y="871"/>
                    <a:pt x="549" y="870"/>
                  </a:cubicBezTo>
                  <a:close/>
                  <a:moveTo>
                    <a:pt x="663" y="955"/>
                  </a:moveTo>
                  <a:cubicBezTo>
                    <a:pt x="662" y="953"/>
                    <a:pt x="661" y="951"/>
                    <a:pt x="660" y="949"/>
                  </a:cubicBezTo>
                  <a:cubicBezTo>
                    <a:pt x="660" y="950"/>
                    <a:pt x="660" y="950"/>
                    <a:pt x="660" y="950"/>
                  </a:cubicBezTo>
                  <a:cubicBezTo>
                    <a:pt x="661" y="951"/>
                    <a:pt x="661" y="951"/>
                    <a:pt x="661" y="951"/>
                  </a:cubicBezTo>
                  <a:cubicBezTo>
                    <a:pt x="662" y="952"/>
                    <a:pt x="663" y="954"/>
                    <a:pt x="664" y="956"/>
                  </a:cubicBezTo>
                  <a:cubicBezTo>
                    <a:pt x="664" y="956"/>
                    <a:pt x="663" y="955"/>
                    <a:pt x="663" y="955"/>
                  </a:cubicBezTo>
                  <a:close/>
                  <a:moveTo>
                    <a:pt x="563" y="852"/>
                  </a:moveTo>
                  <a:cubicBezTo>
                    <a:pt x="564" y="851"/>
                    <a:pt x="564" y="849"/>
                    <a:pt x="565" y="848"/>
                  </a:cubicBezTo>
                  <a:cubicBezTo>
                    <a:pt x="572" y="853"/>
                    <a:pt x="577" y="858"/>
                    <a:pt x="583" y="865"/>
                  </a:cubicBezTo>
                  <a:cubicBezTo>
                    <a:pt x="588" y="870"/>
                    <a:pt x="592" y="875"/>
                    <a:pt x="598" y="881"/>
                  </a:cubicBezTo>
                  <a:cubicBezTo>
                    <a:pt x="598" y="881"/>
                    <a:pt x="598" y="881"/>
                    <a:pt x="598" y="881"/>
                  </a:cubicBezTo>
                  <a:cubicBezTo>
                    <a:pt x="611" y="893"/>
                    <a:pt x="630" y="903"/>
                    <a:pt x="663" y="916"/>
                  </a:cubicBezTo>
                  <a:cubicBezTo>
                    <a:pt x="661" y="918"/>
                    <a:pt x="659" y="920"/>
                    <a:pt x="658" y="923"/>
                  </a:cubicBezTo>
                  <a:cubicBezTo>
                    <a:pt x="658" y="924"/>
                    <a:pt x="658" y="924"/>
                    <a:pt x="658" y="925"/>
                  </a:cubicBezTo>
                  <a:cubicBezTo>
                    <a:pt x="657" y="942"/>
                    <a:pt x="657" y="942"/>
                    <a:pt x="657" y="942"/>
                  </a:cubicBezTo>
                  <a:cubicBezTo>
                    <a:pt x="657" y="944"/>
                    <a:pt x="657" y="945"/>
                    <a:pt x="657" y="946"/>
                  </a:cubicBezTo>
                  <a:cubicBezTo>
                    <a:pt x="641" y="920"/>
                    <a:pt x="611" y="885"/>
                    <a:pt x="583" y="883"/>
                  </a:cubicBezTo>
                  <a:cubicBezTo>
                    <a:pt x="582" y="882"/>
                    <a:pt x="582" y="881"/>
                    <a:pt x="582" y="881"/>
                  </a:cubicBezTo>
                  <a:cubicBezTo>
                    <a:pt x="581" y="879"/>
                    <a:pt x="580" y="878"/>
                    <a:pt x="579" y="877"/>
                  </a:cubicBezTo>
                  <a:cubicBezTo>
                    <a:pt x="578" y="876"/>
                    <a:pt x="578" y="876"/>
                    <a:pt x="577" y="874"/>
                  </a:cubicBezTo>
                  <a:cubicBezTo>
                    <a:pt x="576" y="874"/>
                    <a:pt x="576" y="873"/>
                    <a:pt x="576" y="873"/>
                  </a:cubicBezTo>
                  <a:cubicBezTo>
                    <a:pt x="573" y="865"/>
                    <a:pt x="567" y="859"/>
                    <a:pt x="561" y="854"/>
                  </a:cubicBezTo>
                  <a:cubicBezTo>
                    <a:pt x="562" y="853"/>
                    <a:pt x="563" y="853"/>
                    <a:pt x="563" y="852"/>
                  </a:cubicBezTo>
                  <a:close/>
                  <a:moveTo>
                    <a:pt x="830" y="700"/>
                  </a:moveTo>
                  <a:cubicBezTo>
                    <a:pt x="824" y="700"/>
                    <a:pt x="824" y="700"/>
                    <a:pt x="824" y="700"/>
                  </a:cubicBezTo>
                  <a:cubicBezTo>
                    <a:pt x="823" y="700"/>
                    <a:pt x="821" y="700"/>
                    <a:pt x="819" y="700"/>
                  </a:cubicBezTo>
                  <a:cubicBezTo>
                    <a:pt x="819" y="700"/>
                    <a:pt x="818" y="700"/>
                    <a:pt x="818" y="701"/>
                  </a:cubicBezTo>
                  <a:cubicBezTo>
                    <a:pt x="818" y="700"/>
                    <a:pt x="819" y="699"/>
                    <a:pt x="819" y="699"/>
                  </a:cubicBezTo>
                  <a:cubicBezTo>
                    <a:pt x="822" y="699"/>
                    <a:pt x="824" y="699"/>
                    <a:pt x="826" y="697"/>
                  </a:cubicBezTo>
                  <a:cubicBezTo>
                    <a:pt x="827" y="697"/>
                    <a:pt x="827" y="697"/>
                    <a:pt x="827" y="696"/>
                  </a:cubicBezTo>
                  <a:cubicBezTo>
                    <a:pt x="829" y="697"/>
                    <a:pt x="830" y="699"/>
                    <a:pt x="830" y="700"/>
                  </a:cubicBez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9" name="Freeform 14"/>
            <p:cNvSpPr>
              <a:spLocks noEditPoints="1"/>
            </p:cNvSpPr>
            <p:nvPr/>
          </p:nvSpPr>
          <p:spPr bwMode="auto">
            <a:xfrm>
              <a:off x="8715376" y="2152650"/>
              <a:ext cx="84138" cy="71438"/>
            </a:xfrm>
            <a:custGeom>
              <a:avLst/>
              <a:gdLst>
                <a:gd name="T0" fmla="*/ 3 w 27"/>
                <a:gd name="T1" fmla="*/ 20 h 23"/>
                <a:gd name="T2" fmla="*/ 10 w 27"/>
                <a:gd name="T3" fmla="*/ 23 h 23"/>
                <a:gd name="T4" fmla="*/ 12 w 27"/>
                <a:gd name="T5" fmla="*/ 23 h 23"/>
                <a:gd name="T6" fmla="*/ 16 w 27"/>
                <a:gd name="T7" fmla="*/ 22 h 23"/>
                <a:gd name="T8" fmla="*/ 20 w 27"/>
                <a:gd name="T9" fmla="*/ 20 h 23"/>
                <a:gd name="T10" fmla="*/ 22 w 27"/>
                <a:gd name="T11" fmla="*/ 18 h 23"/>
                <a:gd name="T12" fmla="*/ 27 w 27"/>
                <a:gd name="T13" fmla="*/ 10 h 23"/>
                <a:gd name="T14" fmla="*/ 15 w 27"/>
                <a:gd name="T15" fmla="*/ 0 h 23"/>
                <a:gd name="T16" fmla="*/ 0 w 27"/>
                <a:gd name="T17" fmla="*/ 13 h 23"/>
                <a:gd name="T18" fmla="*/ 2 w 27"/>
                <a:gd name="T19" fmla="*/ 19 h 23"/>
                <a:gd name="T20" fmla="*/ 3 w 27"/>
                <a:gd name="T21" fmla="*/ 20 h 23"/>
                <a:gd name="T22" fmla="*/ 10 w 27"/>
                <a:gd name="T23" fmla="*/ 13 h 23"/>
                <a:gd name="T24" fmla="*/ 12 w 27"/>
                <a:gd name="T25" fmla="*/ 13 h 23"/>
                <a:gd name="T26" fmla="*/ 12 w 27"/>
                <a:gd name="T27" fmla="*/ 14 h 23"/>
                <a:gd name="T28" fmla="*/ 12 w 27"/>
                <a:gd name="T29" fmla="*/ 13 h 23"/>
                <a:gd name="T30" fmla="*/ 18 w 27"/>
                <a:gd name="T31" fmla="*/ 13 h 23"/>
                <a:gd name="T32" fmla="*/ 15 w 27"/>
                <a:gd name="T33" fmla="*/ 18 h 23"/>
                <a:gd name="T34" fmla="*/ 10 w 27"/>
                <a:gd name="T35" fmla="*/ 13 h 23"/>
                <a:gd name="T36" fmla="*/ 10 w 27"/>
                <a:gd name="T37" fmla="*/ 12 h 23"/>
                <a:gd name="T38" fmla="*/ 9 w 27"/>
                <a:gd name="T39" fmla="*/ 12 h 23"/>
                <a:gd name="T40" fmla="*/ 9 w 27"/>
                <a:gd name="T41" fmla="*/ 12 h 23"/>
                <a:gd name="T42" fmla="*/ 10 w 27"/>
                <a:gd name="T4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23">
                  <a:moveTo>
                    <a:pt x="3" y="20"/>
                  </a:moveTo>
                  <a:cubicBezTo>
                    <a:pt x="5" y="22"/>
                    <a:pt x="7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5" y="22"/>
                    <a:pt x="16" y="22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19"/>
                    <a:pt x="22" y="18"/>
                  </a:cubicBezTo>
                  <a:cubicBezTo>
                    <a:pt x="25" y="17"/>
                    <a:pt x="27" y="14"/>
                    <a:pt x="27" y="10"/>
                  </a:cubicBezTo>
                  <a:cubicBezTo>
                    <a:pt x="27" y="8"/>
                    <a:pt x="27" y="0"/>
                    <a:pt x="15" y="0"/>
                  </a:cubicBezTo>
                  <a:cubicBezTo>
                    <a:pt x="8" y="0"/>
                    <a:pt x="0" y="4"/>
                    <a:pt x="0" y="13"/>
                  </a:cubicBezTo>
                  <a:cubicBezTo>
                    <a:pt x="0" y="15"/>
                    <a:pt x="1" y="17"/>
                    <a:pt x="2" y="19"/>
                  </a:cubicBezTo>
                  <a:lnTo>
                    <a:pt x="3" y="20"/>
                  </a:lnTo>
                  <a:close/>
                  <a:moveTo>
                    <a:pt x="10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6"/>
                    <a:pt x="16" y="18"/>
                    <a:pt x="15" y="18"/>
                  </a:cubicBezTo>
                  <a:cubicBezTo>
                    <a:pt x="13" y="18"/>
                    <a:pt x="11" y="16"/>
                    <a:pt x="10" y="13"/>
                  </a:cubicBezTo>
                  <a:close/>
                  <a:moveTo>
                    <a:pt x="10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lnTo>
                    <a:pt x="10" y="12"/>
                  </a:ln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0" name="Freeform 15"/>
            <p:cNvSpPr>
              <a:spLocks/>
            </p:cNvSpPr>
            <p:nvPr/>
          </p:nvSpPr>
          <p:spPr bwMode="auto">
            <a:xfrm>
              <a:off x="8620126" y="2205038"/>
              <a:ext cx="120650" cy="69850"/>
            </a:xfrm>
            <a:custGeom>
              <a:avLst/>
              <a:gdLst>
                <a:gd name="T0" fmla="*/ 9 w 38"/>
                <a:gd name="T1" fmla="*/ 22 h 22"/>
                <a:gd name="T2" fmla="*/ 24 w 38"/>
                <a:gd name="T3" fmla="*/ 22 h 22"/>
                <a:gd name="T4" fmla="*/ 38 w 38"/>
                <a:gd name="T5" fmla="*/ 11 h 22"/>
                <a:gd name="T6" fmla="*/ 29 w 38"/>
                <a:gd name="T7" fmla="*/ 2 h 22"/>
                <a:gd name="T8" fmla="*/ 25 w 38"/>
                <a:gd name="T9" fmla="*/ 2 h 22"/>
                <a:gd name="T10" fmla="*/ 16 w 38"/>
                <a:gd name="T11" fmla="*/ 1 h 22"/>
                <a:gd name="T12" fmla="*/ 7 w 38"/>
                <a:gd name="T13" fmla="*/ 1 h 22"/>
                <a:gd name="T14" fmla="*/ 6 w 38"/>
                <a:gd name="T15" fmla="*/ 2 h 22"/>
                <a:gd name="T16" fmla="*/ 3 w 38"/>
                <a:gd name="T17" fmla="*/ 4 h 22"/>
                <a:gd name="T18" fmla="*/ 0 w 38"/>
                <a:gd name="T19" fmla="*/ 11 h 22"/>
                <a:gd name="T20" fmla="*/ 0 w 38"/>
                <a:gd name="T21" fmla="*/ 13 h 22"/>
                <a:gd name="T22" fmla="*/ 9 w 38"/>
                <a:gd name="T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2">
                  <a:moveTo>
                    <a:pt x="9" y="22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37" y="22"/>
                    <a:pt x="38" y="13"/>
                    <a:pt x="38" y="11"/>
                  </a:cubicBezTo>
                  <a:cubicBezTo>
                    <a:pt x="38" y="6"/>
                    <a:pt x="34" y="2"/>
                    <a:pt x="29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2"/>
                    <a:pt x="18" y="2"/>
                    <a:pt x="16" y="1"/>
                  </a:cubicBezTo>
                  <a:cubicBezTo>
                    <a:pt x="13" y="0"/>
                    <a:pt x="10" y="0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0" y="6"/>
                    <a:pt x="0" y="10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8"/>
                    <a:pt x="4" y="22"/>
                    <a:pt x="9" y="22"/>
                  </a:cubicBez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1" name="Freeform 16"/>
            <p:cNvSpPr>
              <a:spLocks noEditPoints="1"/>
            </p:cNvSpPr>
            <p:nvPr/>
          </p:nvSpPr>
          <p:spPr bwMode="auto">
            <a:xfrm>
              <a:off x="7194551" y="935038"/>
              <a:ext cx="115888" cy="180975"/>
            </a:xfrm>
            <a:custGeom>
              <a:avLst/>
              <a:gdLst>
                <a:gd name="T0" fmla="*/ 26 w 37"/>
                <a:gd name="T1" fmla="*/ 57 h 57"/>
                <a:gd name="T2" fmla="*/ 27 w 37"/>
                <a:gd name="T3" fmla="*/ 57 h 57"/>
                <a:gd name="T4" fmla="*/ 28 w 37"/>
                <a:gd name="T5" fmla="*/ 57 h 57"/>
                <a:gd name="T6" fmla="*/ 34 w 37"/>
                <a:gd name="T7" fmla="*/ 54 h 57"/>
                <a:gd name="T8" fmla="*/ 37 w 37"/>
                <a:gd name="T9" fmla="*/ 48 h 57"/>
                <a:gd name="T10" fmla="*/ 37 w 37"/>
                <a:gd name="T11" fmla="*/ 9 h 57"/>
                <a:gd name="T12" fmla="*/ 33 w 37"/>
                <a:gd name="T13" fmla="*/ 2 h 57"/>
                <a:gd name="T14" fmla="*/ 25 w 37"/>
                <a:gd name="T15" fmla="*/ 1 h 57"/>
                <a:gd name="T16" fmla="*/ 0 w 37"/>
                <a:gd name="T17" fmla="*/ 35 h 57"/>
                <a:gd name="T18" fmla="*/ 26 w 37"/>
                <a:gd name="T19" fmla="*/ 57 h 57"/>
                <a:gd name="T20" fmla="*/ 19 w 37"/>
                <a:gd name="T21" fmla="*/ 29 h 57"/>
                <a:gd name="T22" fmla="*/ 19 w 37"/>
                <a:gd name="T23" fmla="*/ 37 h 57"/>
                <a:gd name="T24" fmla="*/ 18 w 37"/>
                <a:gd name="T25" fmla="*/ 37 h 57"/>
                <a:gd name="T26" fmla="*/ 18 w 37"/>
                <a:gd name="T27" fmla="*/ 35 h 57"/>
                <a:gd name="T28" fmla="*/ 19 w 37"/>
                <a:gd name="T2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57">
                  <a:moveTo>
                    <a:pt x="26" y="57"/>
                  </a:move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8" y="57"/>
                    <a:pt x="28" y="57"/>
                  </a:cubicBezTo>
                  <a:cubicBezTo>
                    <a:pt x="30" y="57"/>
                    <a:pt x="32" y="56"/>
                    <a:pt x="34" y="54"/>
                  </a:cubicBezTo>
                  <a:cubicBezTo>
                    <a:pt x="36" y="53"/>
                    <a:pt x="37" y="50"/>
                    <a:pt x="37" y="4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6"/>
                    <a:pt x="36" y="3"/>
                    <a:pt x="33" y="2"/>
                  </a:cubicBezTo>
                  <a:cubicBezTo>
                    <a:pt x="31" y="0"/>
                    <a:pt x="27" y="0"/>
                    <a:pt x="25" y="1"/>
                  </a:cubicBezTo>
                  <a:cubicBezTo>
                    <a:pt x="4" y="9"/>
                    <a:pt x="0" y="24"/>
                    <a:pt x="0" y="35"/>
                  </a:cubicBezTo>
                  <a:cubicBezTo>
                    <a:pt x="0" y="55"/>
                    <a:pt x="16" y="56"/>
                    <a:pt x="26" y="57"/>
                  </a:cubicBezTo>
                  <a:close/>
                  <a:moveTo>
                    <a:pt x="19" y="29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8" y="33"/>
                    <a:pt x="18" y="31"/>
                    <a:pt x="19" y="29"/>
                  </a:cubicBez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9" name="Freeform 17"/>
            <p:cNvSpPr>
              <a:spLocks noEditPoints="1"/>
            </p:cNvSpPr>
            <p:nvPr/>
          </p:nvSpPr>
          <p:spPr bwMode="auto">
            <a:xfrm>
              <a:off x="5989638" y="1620838"/>
              <a:ext cx="444500" cy="312738"/>
            </a:xfrm>
            <a:custGeom>
              <a:avLst/>
              <a:gdLst>
                <a:gd name="T0" fmla="*/ 66 w 141"/>
                <a:gd name="T1" fmla="*/ 83 h 99"/>
                <a:gd name="T2" fmla="*/ 75 w 141"/>
                <a:gd name="T3" fmla="*/ 71 h 99"/>
                <a:gd name="T4" fmla="*/ 79 w 141"/>
                <a:gd name="T5" fmla="*/ 71 h 99"/>
                <a:gd name="T6" fmla="*/ 90 w 141"/>
                <a:gd name="T7" fmla="*/ 56 h 99"/>
                <a:gd name="T8" fmla="*/ 90 w 141"/>
                <a:gd name="T9" fmla="*/ 51 h 99"/>
                <a:gd name="T10" fmla="*/ 91 w 141"/>
                <a:gd name="T11" fmla="*/ 42 h 99"/>
                <a:gd name="T12" fmla="*/ 109 w 141"/>
                <a:gd name="T13" fmla="*/ 42 h 99"/>
                <a:gd name="T14" fmla="*/ 112 w 141"/>
                <a:gd name="T15" fmla="*/ 41 h 99"/>
                <a:gd name="T16" fmla="*/ 122 w 141"/>
                <a:gd name="T17" fmla="*/ 37 h 99"/>
                <a:gd name="T18" fmla="*/ 141 w 141"/>
                <a:gd name="T19" fmla="*/ 12 h 99"/>
                <a:gd name="T20" fmla="*/ 137 w 141"/>
                <a:gd name="T21" fmla="*/ 3 h 99"/>
                <a:gd name="T22" fmla="*/ 129 w 141"/>
                <a:gd name="T23" fmla="*/ 0 h 99"/>
                <a:gd name="T24" fmla="*/ 108 w 141"/>
                <a:gd name="T25" fmla="*/ 8 h 99"/>
                <a:gd name="T26" fmla="*/ 94 w 141"/>
                <a:gd name="T27" fmla="*/ 14 h 99"/>
                <a:gd name="T28" fmla="*/ 83 w 141"/>
                <a:gd name="T29" fmla="*/ 23 h 99"/>
                <a:gd name="T30" fmla="*/ 75 w 141"/>
                <a:gd name="T31" fmla="*/ 21 h 99"/>
                <a:gd name="T32" fmla="*/ 52 w 141"/>
                <a:gd name="T33" fmla="*/ 27 h 99"/>
                <a:gd name="T34" fmla="*/ 50 w 141"/>
                <a:gd name="T35" fmla="*/ 29 h 99"/>
                <a:gd name="T36" fmla="*/ 33 w 141"/>
                <a:gd name="T37" fmla="*/ 39 h 99"/>
                <a:gd name="T38" fmla="*/ 22 w 141"/>
                <a:gd name="T39" fmla="*/ 41 h 99"/>
                <a:gd name="T40" fmla="*/ 11 w 141"/>
                <a:gd name="T41" fmla="*/ 66 h 99"/>
                <a:gd name="T42" fmla="*/ 4 w 141"/>
                <a:gd name="T43" fmla="*/ 70 h 99"/>
                <a:gd name="T44" fmla="*/ 7 w 141"/>
                <a:gd name="T45" fmla="*/ 97 h 99"/>
                <a:gd name="T46" fmla="*/ 23 w 141"/>
                <a:gd name="T47" fmla="*/ 88 h 99"/>
                <a:gd name="T48" fmla="*/ 23 w 141"/>
                <a:gd name="T49" fmla="*/ 87 h 99"/>
                <a:gd name="T50" fmla="*/ 54 w 141"/>
                <a:gd name="T51" fmla="*/ 99 h 99"/>
                <a:gd name="T52" fmla="*/ 50 w 141"/>
                <a:gd name="T53" fmla="*/ 71 h 99"/>
                <a:gd name="T54" fmla="*/ 47 w 141"/>
                <a:gd name="T55" fmla="*/ 79 h 99"/>
                <a:gd name="T56" fmla="*/ 38 w 141"/>
                <a:gd name="T57" fmla="*/ 77 h 99"/>
                <a:gd name="T58" fmla="*/ 31 w 141"/>
                <a:gd name="T59" fmla="*/ 67 h 99"/>
                <a:gd name="T60" fmla="*/ 30 w 141"/>
                <a:gd name="T61" fmla="*/ 61 h 99"/>
                <a:gd name="T62" fmla="*/ 38 w 141"/>
                <a:gd name="T63" fmla="*/ 62 h 99"/>
                <a:gd name="T64" fmla="*/ 41 w 141"/>
                <a:gd name="T65" fmla="*/ 63 h 99"/>
                <a:gd name="T66" fmla="*/ 55 w 141"/>
                <a:gd name="T67" fmla="*/ 59 h 99"/>
                <a:gd name="T68" fmla="*/ 57 w 141"/>
                <a:gd name="T69" fmla="*/ 67 h 99"/>
                <a:gd name="T70" fmla="*/ 51 w 141"/>
                <a:gd name="T71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1" h="99">
                  <a:moveTo>
                    <a:pt x="67" y="86"/>
                  </a:moveTo>
                  <a:cubicBezTo>
                    <a:pt x="67" y="86"/>
                    <a:pt x="67" y="84"/>
                    <a:pt x="66" y="83"/>
                  </a:cubicBezTo>
                  <a:cubicBezTo>
                    <a:pt x="69" y="81"/>
                    <a:pt x="72" y="78"/>
                    <a:pt x="74" y="72"/>
                  </a:cubicBezTo>
                  <a:cubicBezTo>
                    <a:pt x="75" y="72"/>
                    <a:pt x="75" y="72"/>
                    <a:pt x="75" y="71"/>
                  </a:cubicBezTo>
                  <a:cubicBezTo>
                    <a:pt x="76" y="71"/>
                    <a:pt x="77" y="71"/>
                    <a:pt x="77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82" y="70"/>
                    <a:pt x="90" y="68"/>
                    <a:pt x="90" y="5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90" y="54"/>
                    <a:pt x="89" y="53"/>
                    <a:pt x="89" y="52"/>
                  </a:cubicBezTo>
                  <a:cubicBezTo>
                    <a:pt x="89" y="52"/>
                    <a:pt x="90" y="52"/>
                    <a:pt x="90" y="51"/>
                  </a:cubicBezTo>
                  <a:cubicBezTo>
                    <a:pt x="91" y="50"/>
                    <a:pt x="92" y="48"/>
                    <a:pt x="92" y="46"/>
                  </a:cubicBezTo>
                  <a:cubicBezTo>
                    <a:pt x="92" y="45"/>
                    <a:pt x="92" y="44"/>
                    <a:pt x="91" y="42"/>
                  </a:cubicBezTo>
                  <a:cubicBezTo>
                    <a:pt x="94" y="43"/>
                    <a:pt x="96" y="44"/>
                    <a:pt x="99" y="44"/>
                  </a:cubicBezTo>
                  <a:cubicBezTo>
                    <a:pt x="104" y="44"/>
                    <a:pt x="107" y="43"/>
                    <a:pt x="109" y="42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1" y="41"/>
                    <a:pt x="112" y="41"/>
                    <a:pt x="112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8" y="41"/>
                    <a:pt x="120" y="39"/>
                    <a:pt x="122" y="37"/>
                  </a:cubicBezTo>
                  <a:cubicBezTo>
                    <a:pt x="122" y="37"/>
                    <a:pt x="123" y="36"/>
                    <a:pt x="123" y="36"/>
                  </a:cubicBezTo>
                  <a:cubicBezTo>
                    <a:pt x="134" y="36"/>
                    <a:pt x="141" y="19"/>
                    <a:pt x="141" y="12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7"/>
                    <a:pt x="139" y="4"/>
                    <a:pt x="137" y="3"/>
                  </a:cubicBezTo>
                  <a:cubicBezTo>
                    <a:pt x="136" y="1"/>
                    <a:pt x="133" y="0"/>
                    <a:pt x="131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7" y="0"/>
                    <a:pt x="114" y="1"/>
                    <a:pt x="109" y="6"/>
                  </a:cubicBezTo>
                  <a:cubicBezTo>
                    <a:pt x="109" y="7"/>
                    <a:pt x="108" y="7"/>
                    <a:pt x="108" y="8"/>
                  </a:cubicBezTo>
                  <a:cubicBezTo>
                    <a:pt x="107" y="7"/>
                    <a:pt x="106" y="7"/>
                    <a:pt x="104" y="7"/>
                  </a:cubicBezTo>
                  <a:cubicBezTo>
                    <a:pt x="99" y="7"/>
                    <a:pt x="96" y="11"/>
                    <a:pt x="94" y="14"/>
                  </a:cubicBezTo>
                  <a:cubicBezTo>
                    <a:pt x="93" y="14"/>
                    <a:pt x="91" y="14"/>
                    <a:pt x="90" y="14"/>
                  </a:cubicBezTo>
                  <a:cubicBezTo>
                    <a:pt x="86" y="15"/>
                    <a:pt x="83" y="19"/>
                    <a:pt x="83" y="23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1" y="23"/>
                    <a:pt x="79" y="21"/>
                    <a:pt x="75" y="21"/>
                  </a:cubicBezTo>
                  <a:cubicBezTo>
                    <a:pt x="70" y="21"/>
                    <a:pt x="65" y="21"/>
                    <a:pt x="60" y="22"/>
                  </a:cubicBezTo>
                  <a:cubicBezTo>
                    <a:pt x="56" y="23"/>
                    <a:pt x="54" y="25"/>
                    <a:pt x="52" y="27"/>
                  </a:cubicBezTo>
                  <a:cubicBezTo>
                    <a:pt x="52" y="27"/>
                    <a:pt x="52" y="27"/>
                    <a:pt x="51" y="28"/>
                  </a:cubicBezTo>
                  <a:cubicBezTo>
                    <a:pt x="50" y="28"/>
                    <a:pt x="50" y="29"/>
                    <a:pt x="50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38" y="27"/>
                    <a:pt x="33" y="32"/>
                    <a:pt x="33" y="39"/>
                  </a:cubicBezTo>
                  <a:cubicBezTo>
                    <a:pt x="33" y="40"/>
                    <a:pt x="33" y="41"/>
                    <a:pt x="33" y="42"/>
                  </a:cubicBezTo>
                  <a:cubicBezTo>
                    <a:pt x="29" y="41"/>
                    <a:pt x="26" y="41"/>
                    <a:pt x="22" y="41"/>
                  </a:cubicBezTo>
                  <a:cubicBezTo>
                    <a:pt x="10" y="41"/>
                    <a:pt x="10" y="59"/>
                    <a:pt x="10" y="59"/>
                  </a:cubicBezTo>
                  <a:cubicBezTo>
                    <a:pt x="10" y="61"/>
                    <a:pt x="10" y="63"/>
                    <a:pt x="11" y="66"/>
                  </a:cubicBezTo>
                  <a:cubicBezTo>
                    <a:pt x="11" y="67"/>
                    <a:pt x="11" y="68"/>
                    <a:pt x="11" y="69"/>
                  </a:cubicBezTo>
                  <a:cubicBezTo>
                    <a:pt x="9" y="68"/>
                    <a:pt x="6" y="68"/>
                    <a:pt x="4" y="70"/>
                  </a:cubicBezTo>
                  <a:cubicBezTo>
                    <a:pt x="1" y="71"/>
                    <a:pt x="0" y="74"/>
                    <a:pt x="0" y="77"/>
                  </a:cubicBezTo>
                  <a:cubicBezTo>
                    <a:pt x="0" y="80"/>
                    <a:pt x="2" y="93"/>
                    <a:pt x="7" y="97"/>
                  </a:cubicBezTo>
                  <a:cubicBezTo>
                    <a:pt x="9" y="99"/>
                    <a:pt x="11" y="99"/>
                    <a:pt x="13" y="99"/>
                  </a:cubicBezTo>
                  <a:cubicBezTo>
                    <a:pt x="15" y="99"/>
                    <a:pt x="23" y="99"/>
                    <a:pt x="23" y="88"/>
                  </a:cubicBezTo>
                  <a:cubicBezTo>
                    <a:pt x="23" y="88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8" y="96"/>
                    <a:pt x="38" y="97"/>
                    <a:pt x="45" y="98"/>
                  </a:cubicBezTo>
                  <a:cubicBezTo>
                    <a:pt x="47" y="99"/>
                    <a:pt x="50" y="99"/>
                    <a:pt x="54" y="99"/>
                  </a:cubicBezTo>
                  <a:cubicBezTo>
                    <a:pt x="59" y="99"/>
                    <a:pt x="67" y="98"/>
                    <a:pt x="67" y="86"/>
                  </a:cubicBezTo>
                  <a:close/>
                  <a:moveTo>
                    <a:pt x="50" y="71"/>
                  </a:moveTo>
                  <a:cubicBezTo>
                    <a:pt x="48" y="73"/>
                    <a:pt x="47" y="75"/>
                    <a:pt x="47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39" y="79"/>
                    <a:pt x="39" y="78"/>
                    <a:pt x="38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5"/>
                    <a:pt x="37" y="72"/>
                    <a:pt x="34" y="69"/>
                  </a:cubicBezTo>
                  <a:cubicBezTo>
                    <a:pt x="34" y="68"/>
                    <a:pt x="32" y="68"/>
                    <a:pt x="31" y="67"/>
                  </a:cubicBezTo>
                  <a:cubicBezTo>
                    <a:pt x="31" y="67"/>
                    <a:pt x="31" y="66"/>
                    <a:pt x="31" y="66"/>
                  </a:cubicBezTo>
                  <a:cubicBezTo>
                    <a:pt x="31" y="64"/>
                    <a:pt x="31" y="62"/>
                    <a:pt x="30" y="61"/>
                  </a:cubicBezTo>
                  <a:cubicBezTo>
                    <a:pt x="32" y="61"/>
                    <a:pt x="35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9" y="62"/>
                    <a:pt x="40" y="63"/>
                    <a:pt x="42" y="63"/>
                  </a:cubicBezTo>
                  <a:cubicBezTo>
                    <a:pt x="42" y="63"/>
                    <a:pt x="41" y="63"/>
                    <a:pt x="41" y="63"/>
                  </a:cubicBezTo>
                  <a:cubicBezTo>
                    <a:pt x="43" y="63"/>
                    <a:pt x="46" y="64"/>
                    <a:pt x="49" y="63"/>
                  </a:cubicBezTo>
                  <a:cubicBezTo>
                    <a:pt x="52" y="62"/>
                    <a:pt x="54" y="61"/>
                    <a:pt x="55" y="59"/>
                  </a:cubicBezTo>
                  <a:cubicBezTo>
                    <a:pt x="56" y="60"/>
                    <a:pt x="58" y="61"/>
                    <a:pt x="59" y="62"/>
                  </a:cubicBezTo>
                  <a:cubicBezTo>
                    <a:pt x="58" y="63"/>
                    <a:pt x="57" y="65"/>
                    <a:pt x="57" y="67"/>
                  </a:cubicBezTo>
                  <a:cubicBezTo>
                    <a:pt x="57" y="67"/>
                    <a:pt x="57" y="68"/>
                    <a:pt x="57" y="68"/>
                  </a:cubicBezTo>
                  <a:cubicBezTo>
                    <a:pt x="55" y="68"/>
                    <a:pt x="53" y="69"/>
                    <a:pt x="51" y="70"/>
                  </a:cubicBezTo>
                  <a:lnTo>
                    <a:pt x="50" y="71"/>
                  </a:lnTo>
                  <a:close/>
                </a:path>
              </a:pathLst>
            </a:custGeom>
            <a:solidFill>
              <a:srgbClr val="B7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94" name="Группа 93"/>
          <p:cNvGrpSpPr/>
          <p:nvPr/>
        </p:nvGrpSpPr>
        <p:grpSpPr>
          <a:xfrm>
            <a:off x="866777" y="1411288"/>
            <a:ext cx="5375275" cy="1519238"/>
            <a:chOff x="866776" y="1409700"/>
            <a:chExt cx="5375275" cy="1519238"/>
          </a:xfrm>
        </p:grpSpPr>
        <p:sp>
          <p:nvSpPr>
            <p:cNvPr id="64" name="Freeform 18"/>
            <p:cNvSpPr>
              <a:spLocks noEditPoints="1"/>
            </p:cNvSpPr>
            <p:nvPr/>
          </p:nvSpPr>
          <p:spPr bwMode="auto">
            <a:xfrm>
              <a:off x="4705351" y="1585913"/>
              <a:ext cx="425450" cy="423863"/>
            </a:xfrm>
            <a:custGeom>
              <a:avLst/>
              <a:gdLst>
                <a:gd name="T0" fmla="*/ 16 w 135"/>
                <a:gd name="T1" fmla="*/ 27 h 134"/>
                <a:gd name="T2" fmla="*/ 13 w 135"/>
                <a:gd name="T3" fmla="*/ 37 h 134"/>
                <a:gd name="T4" fmla="*/ 12 w 135"/>
                <a:gd name="T5" fmla="*/ 52 h 134"/>
                <a:gd name="T6" fmla="*/ 10 w 135"/>
                <a:gd name="T7" fmla="*/ 62 h 134"/>
                <a:gd name="T8" fmla="*/ 24 w 135"/>
                <a:gd name="T9" fmla="*/ 73 h 134"/>
                <a:gd name="T10" fmla="*/ 31 w 135"/>
                <a:gd name="T11" fmla="*/ 82 h 134"/>
                <a:gd name="T12" fmla="*/ 34 w 135"/>
                <a:gd name="T13" fmla="*/ 84 h 134"/>
                <a:gd name="T14" fmla="*/ 57 w 135"/>
                <a:gd name="T15" fmla="*/ 99 h 134"/>
                <a:gd name="T16" fmla="*/ 82 w 135"/>
                <a:gd name="T17" fmla="*/ 102 h 134"/>
                <a:gd name="T18" fmla="*/ 81 w 135"/>
                <a:gd name="T19" fmla="*/ 106 h 134"/>
                <a:gd name="T20" fmla="*/ 78 w 135"/>
                <a:gd name="T21" fmla="*/ 123 h 134"/>
                <a:gd name="T22" fmla="*/ 100 w 135"/>
                <a:gd name="T23" fmla="*/ 129 h 134"/>
                <a:gd name="T24" fmla="*/ 115 w 135"/>
                <a:gd name="T25" fmla="*/ 121 h 134"/>
                <a:gd name="T26" fmla="*/ 135 w 135"/>
                <a:gd name="T27" fmla="*/ 98 h 134"/>
                <a:gd name="T28" fmla="*/ 102 w 135"/>
                <a:gd name="T29" fmla="*/ 64 h 134"/>
                <a:gd name="T30" fmla="*/ 89 w 135"/>
                <a:gd name="T31" fmla="*/ 74 h 134"/>
                <a:gd name="T32" fmla="*/ 73 w 135"/>
                <a:gd name="T33" fmla="*/ 45 h 134"/>
                <a:gd name="T34" fmla="*/ 67 w 135"/>
                <a:gd name="T35" fmla="*/ 43 h 134"/>
                <a:gd name="T36" fmla="*/ 67 w 135"/>
                <a:gd name="T37" fmla="*/ 27 h 134"/>
                <a:gd name="T38" fmla="*/ 55 w 135"/>
                <a:gd name="T39" fmla="*/ 12 h 134"/>
                <a:gd name="T40" fmla="*/ 54 w 135"/>
                <a:gd name="T41" fmla="*/ 10 h 134"/>
                <a:gd name="T42" fmla="*/ 32 w 135"/>
                <a:gd name="T43" fmla="*/ 7 h 134"/>
                <a:gd name="T44" fmla="*/ 26 w 135"/>
                <a:gd name="T45" fmla="*/ 10 h 134"/>
                <a:gd name="T46" fmla="*/ 17 w 135"/>
                <a:gd name="T47" fmla="*/ 5 h 134"/>
                <a:gd name="T48" fmla="*/ 0 w 135"/>
                <a:gd name="T49" fmla="*/ 15 h 134"/>
                <a:gd name="T50" fmla="*/ 102 w 135"/>
                <a:gd name="T51" fmla="*/ 101 h 134"/>
                <a:gd name="T52" fmla="*/ 114 w 135"/>
                <a:gd name="T53" fmla="*/ 96 h 134"/>
                <a:gd name="T54" fmla="*/ 110 w 135"/>
                <a:gd name="T55" fmla="*/ 103 h 134"/>
                <a:gd name="T56" fmla="*/ 102 w 135"/>
                <a:gd name="T57" fmla="*/ 101 h 134"/>
                <a:gd name="T58" fmla="*/ 25 w 135"/>
                <a:gd name="T59" fmla="*/ 63 h 134"/>
                <a:gd name="T60" fmla="*/ 24 w 135"/>
                <a:gd name="T61" fmla="*/ 62 h 134"/>
                <a:gd name="T62" fmla="*/ 70 w 135"/>
                <a:gd name="T63" fmla="*/ 74 h 134"/>
                <a:gd name="T64" fmla="*/ 69 w 135"/>
                <a:gd name="T65" fmla="*/ 85 h 134"/>
                <a:gd name="T66" fmla="*/ 51 w 135"/>
                <a:gd name="T67" fmla="*/ 78 h 134"/>
                <a:gd name="T68" fmla="*/ 48 w 135"/>
                <a:gd name="T69" fmla="*/ 70 h 134"/>
                <a:gd name="T70" fmla="*/ 51 w 135"/>
                <a:gd name="T71" fmla="*/ 64 h 134"/>
                <a:gd name="T72" fmla="*/ 54 w 135"/>
                <a:gd name="T73" fmla="*/ 70 h 134"/>
                <a:gd name="T74" fmla="*/ 63 w 135"/>
                <a:gd name="T75" fmla="*/ 76 h 134"/>
                <a:gd name="T76" fmla="*/ 69 w 135"/>
                <a:gd name="T77" fmla="*/ 75 h 134"/>
                <a:gd name="T78" fmla="*/ 39 w 135"/>
                <a:gd name="T79" fmla="*/ 30 h 134"/>
                <a:gd name="T80" fmla="*/ 40 w 135"/>
                <a:gd name="T81" fmla="*/ 24 h 134"/>
                <a:gd name="T82" fmla="*/ 45 w 135"/>
                <a:gd name="T83" fmla="*/ 28 h 134"/>
                <a:gd name="T84" fmla="*/ 43 w 135"/>
                <a:gd name="T85" fmla="*/ 40 h 134"/>
                <a:gd name="T86" fmla="*/ 41 w 135"/>
                <a:gd name="T87" fmla="*/ 41 h 134"/>
                <a:gd name="T88" fmla="*/ 33 w 135"/>
                <a:gd name="T89" fmla="*/ 43 h 134"/>
                <a:gd name="T90" fmla="*/ 15 w 135"/>
                <a:gd name="T91" fmla="*/ 9 h 134"/>
                <a:gd name="T92" fmla="*/ 18 w 135"/>
                <a:gd name="T93" fmla="*/ 15 h 134"/>
                <a:gd name="T94" fmla="*/ 15 w 135"/>
                <a:gd name="T95" fmla="*/ 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5" h="134">
                  <a:moveTo>
                    <a:pt x="15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7" y="28"/>
                    <a:pt x="18" y="30"/>
                    <a:pt x="19" y="31"/>
                  </a:cubicBezTo>
                  <a:cubicBezTo>
                    <a:pt x="16" y="32"/>
                    <a:pt x="14" y="34"/>
                    <a:pt x="13" y="37"/>
                  </a:cubicBezTo>
                  <a:cubicBezTo>
                    <a:pt x="10" y="40"/>
                    <a:pt x="9" y="43"/>
                    <a:pt x="9" y="45"/>
                  </a:cubicBezTo>
                  <a:cubicBezTo>
                    <a:pt x="9" y="47"/>
                    <a:pt x="10" y="49"/>
                    <a:pt x="12" y="52"/>
                  </a:cubicBezTo>
                  <a:cubicBezTo>
                    <a:pt x="10" y="53"/>
                    <a:pt x="9" y="55"/>
                    <a:pt x="9" y="58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1" y="66"/>
                    <a:pt x="15" y="70"/>
                    <a:pt x="21" y="71"/>
                  </a:cubicBezTo>
                  <a:cubicBezTo>
                    <a:pt x="22" y="72"/>
                    <a:pt x="23" y="73"/>
                    <a:pt x="24" y="73"/>
                  </a:cubicBezTo>
                  <a:cubicBezTo>
                    <a:pt x="24" y="77"/>
                    <a:pt x="26" y="79"/>
                    <a:pt x="30" y="81"/>
                  </a:cubicBezTo>
                  <a:cubicBezTo>
                    <a:pt x="30" y="82"/>
                    <a:pt x="30" y="82"/>
                    <a:pt x="31" y="82"/>
                  </a:cubicBezTo>
                  <a:cubicBezTo>
                    <a:pt x="32" y="83"/>
                    <a:pt x="32" y="83"/>
                    <a:pt x="33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91"/>
                    <a:pt x="41" y="96"/>
                    <a:pt x="48" y="96"/>
                  </a:cubicBezTo>
                  <a:cubicBezTo>
                    <a:pt x="51" y="96"/>
                    <a:pt x="54" y="97"/>
                    <a:pt x="57" y="99"/>
                  </a:cubicBezTo>
                  <a:cubicBezTo>
                    <a:pt x="61" y="101"/>
                    <a:pt x="66" y="104"/>
                    <a:pt x="73" y="104"/>
                  </a:cubicBezTo>
                  <a:cubicBezTo>
                    <a:pt x="77" y="104"/>
                    <a:pt x="80" y="103"/>
                    <a:pt x="82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3"/>
                    <a:pt x="81" y="105"/>
                    <a:pt x="81" y="106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78" y="115"/>
                    <a:pt x="78" y="123"/>
                    <a:pt x="78" y="123"/>
                  </a:cubicBezTo>
                  <a:cubicBezTo>
                    <a:pt x="78" y="128"/>
                    <a:pt x="82" y="134"/>
                    <a:pt x="89" y="134"/>
                  </a:cubicBezTo>
                  <a:cubicBezTo>
                    <a:pt x="95" y="134"/>
                    <a:pt x="98" y="130"/>
                    <a:pt x="100" y="129"/>
                  </a:cubicBezTo>
                  <a:cubicBezTo>
                    <a:pt x="100" y="128"/>
                    <a:pt x="101" y="127"/>
                    <a:pt x="102" y="127"/>
                  </a:cubicBezTo>
                  <a:cubicBezTo>
                    <a:pt x="106" y="124"/>
                    <a:pt x="110" y="122"/>
                    <a:pt x="115" y="121"/>
                  </a:cubicBezTo>
                  <a:cubicBezTo>
                    <a:pt x="115" y="121"/>
                    <a:pt x="115" y="121"/>
                    <a:pt x="116" y="121"/>
                  </a:cubicBezTo>
                  <a:cubicBezTo>
                    <a:pt x="132" y="115"/>
                    <a:pt x="135" y="105"/>
                    <a:pt x="135" y="98"/>
                  </a:cubicBezTo>
                  <a:cubicBezTo>
                    <a:pt x="135" y="90"/>
                    <a:pt x="122" y="74"/>
                    <a:pt x="113" y="74"/>
                  </a:cubicBezTo>
                  <a:cubicBezTo>
                    <a:pt x="112" y="69"/>
                    <a:pt x="107" y="64"/>
                    <a:pt x="102" y="64"/>
                  </a:cubicBezTo>
                  <a:cubicBezTo>
                    <a:pt x="99" y="64"/>
                    <a:pt x="97" y="65"/>
                    <a:pt x="96" y="67"/>
                  </a:cubicBezTo>
                  <a:cubicBezTo>
                    <a:pt x="93" y="69"/>
                    <a:pt x="90" y="71"/>
                    <a:pt x="89" y="74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89" y="54"/>
                    <a:pt x="83" y="45"/>
                    <a:pt x="73" y="45"/>
                  </a:cubicBezTo>
                  <a:cubicBezTo>
                    <a:pt x="72" y="45"/>
                    <a:pt x="71" y="45"/>
                    <a:pt x="70" y="45"/>
                  </a:cubicBezTo>
                  <a:cubicBezTo>
                    <a:pt x="69" y="44"/>
                    <a:pt x="68" y="44"/>
                    <a:pt x="67" y="43"/>
                  </a:cubicBezTo>
                  <a:cubicBezTo>
                    <a:pt x="66" y="40"/>
                    <a:pt x="65" y="37"/>
                    <a:pt x="63" y="36"/>
                  </a:cubicBezTo>
                  <a:cubicBezTo>
                    <a:pt x="65" y="34"/>
                    <a:pt x="67" y="31"/>
                    <a:pt x="67" y="27"/>
                  </a:cubicBezTo>
                  <a:cubicBezTo>
                    <a:pt x="67" y="19"/>
                    <a:pt x="61" y="14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5" y="12"/>
                    <a:pt x="55" y="11"/>
                    <a:pt x="54" y="11"/>
                  </a:cubicBezTo>
                  <a:cubicBezTo>
                    <a:pt x="54" y="11"/>
                    <a:pt x="54" y="10"/>
                    <a:pt x="54" y="10"/>
                  </a:cubicBezTo>
                  <a:cubicBezTo>
                    <a:pt x="53" y="7"/>
                    <a:pt x="50" y="0"/>
                    <a:pt x="42" y="0"/>
                  </a:cubicBezTo>
                  <a:cubicBezTo>
                    <a:pt x="38" y="0"/>
                    <a:pt x="34" y="2"/>
                    <a:pt x="32" y="7"/>
                  </a:cubicBezTo>
                  <a:cubicBezTo>
                    <a:pt x="32" y="7"/>
                    <a:pt x="31" y="8"/>
                    <a:pt x="30" y="9"/>
                  </a:cubicBezTo>
                  <a:cubicBezTo>
                    <a:pt x="29" y="9"/>
                    <a:pt x="27" y="10"/>
                    <a:pt x="26" y="10"/>
                  </a:cubicBezTo>
                  <a:cubicBezTo>
                    <a:pt x="25" y="9"/>
                    <a:pt x="23" y="8"/>
                    <a:pt x="22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4"/>
                    <a:pt x="13" y="4"/>
                  </a:cubicBezTo>
                  <a:cubicBezTo>
                    <a:pt x="9" y="4"/>
                    <a:pt x="0" y="4"/>
                    <a:pt x="0" y="15"/>
                  </a:cubicBezTo>
                  <a:cubicBezTo>
                    <a:pt x="0" y="17"/>
                    <a:pt x="1" y="27"/>
                    <a:pt x="15" y="27"/>
                  </a:cubicBezTo>
                  <a:close/>
                  <a:moveTo>
                    <a:pt x="102" y="101"/>
                  </a:moveTo>
                  <a:cubicBezTo>
                    <a:pt x="106" y="101"/>
                    <a:pt x="106" y="101"/>
                    <a:pt x="106" y="101"/>
                  </a:cubicBezTo>
                  <a:cubicBezTo>
                    <a:pt x="110" y="101"/>
                    <a:pt x="113" y="99"/>
                    <a:pt x="114" y="96"/>
                  </a:cubicBezTo>
                  <a:cubicBezTo>
                    <a:pt x="115" y="97"/>
                    <a:pt x="116" y="98"/>
                    <a:pt x="117" y="99"/>
                  </a:cubicBezTo>
                  <a:cubicBezTo>
                    <a:pt x="117" y="100"/>
                    <a:pt x="115" y="102"/>
                    <a:pt x="110" y="103"/>
                  </a:cubicBezTo>
                  <a:cubicBezTo>
                    <a:pt x="107" y="104"/>
                    <a:pt x="103" y="105"/>
                    <a:pt x="100" y="107"/>
                  </a:cubicBezTo>
                  <a:cubicBezTo>
                    <a:pt x="101" y="105"/>
                    <a:pt x="102" y="103"/>
                    <a:pt x="102" y="101"/>
                  </a:cubicBezTo>
                  <a:close/>
                  <a:moveTo>
                    <a:pt x="25" y="63"/>
                  </a:moveTo>
                  <a:cubicBezTo>
                    <a:pt x="25" y="63"/>
                    <a:pt x="25" y="63"/>
                    <a:pt x="25" y="63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3"/>
                  </a:cubicBezTo>
                  <a:close/>
                  <a:moveTo>
                    <a:pt x="70" y="74"/>
                  </a:moveTo>
                  <a:cubicBezTo>
                    <a:pt x="69" y="76"/>
                    <a:pt x="68" y="77"/>
                    <a:pt x="68" y="80"/>
                  </a:cubicBezTo>
                  <a:cubicBezTo>
                    <a:pt x="68" y="82"/>
                    <a:pt x="69" y="83"/>
                    <a:pt x="69" y="85"/>
                  </a:cubicBezTo>
                  <a:cubicBezTo>
                    <a:pt x="68" y="84"/>
                    <a:pt x="67" y="84"/>
                    <a:pt x="65" y="83"/>
                  </a:cubicBezTo>
                  <a:cubicBezTo>
                    <a:pt x="61" y="80"/>
                    <a:pt x="56" y="79"/>
                    <a:pt x="51" y="78"/>
                  </a:cubicBezTo>
                  <a:cubicBezTo>
                    <a:pt x="51" y="75"/>
                    <a:pt x="50" y="73"/>
                    <a:pt x="48" y="71"/>
                  </a:cubicBezTo>
                  <a:cubicBezTo>
                    <a:pt x="48" y="71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69"/>
                    <a:pt x="51" y="67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6"/>
                    <a:pt x="53" y="68"/>
                    <a:pt x="54" y="70"/>
                  </a:cubicBezTo>
                  <a:cubicBezTo>
                    <a:pt x="55" y="71"/>
                    <a:pt x="55" y="71"/>
                    <a:pt x="56" y="72"/>
                  </a:cubicBezTo>
                  <a:cubicBezTo>
                    <a:pt x="57" y="74"/>
                    <a:pt x="60" y="76"/>
                    <a:pt x="63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6" y="76"/>
                    <a:pt x="68" y="75"/>
                    <a:pt x="69" y="75"/>
                  </a:cubicBezTo>
                  <a:cubicBezTo>
                    <a:pt x="69" y="75"/>
                    <a:pt x="70" y="74"/>
                    <a:pt x="70" y="74"/>
                  </a:cubicBezTo>
                  <a:close/>
                  <a:moveTo>
                    <a:pt x="39" y="30"/>
                  </a:moveTo>
                  <a:cubicBezTo>
                    <a:pt x="39" y="28"/>
                    <a:pt x="38" y="27"/>
                    <a:pt x="38" y="26"/>
                  </a:cubicBezTo>
                  <a:cubicBezTo>
                    <a:pt x="39" y="25"/>
                    <a:pt x="39" y="25"/>
                    <a:pt x="40" y="24"/>
                  </a:cubicBezTo>
                  <a:cubicBezTo>
                    <a:pt x="40" y="24"/>
                    <a:pt x="40" y="24"/>
                    <a:pt x="41" y="24"/>
                  </a:cubicBezTo>
                  <a:cubicBezTo>
                    <a:pt x="42" y="26"/>
                    <a:pt x="43" y="27"/>
                    <a:pt x="45" y="28"/>
                  </a:cubicBezTo>
                  <a:cubicBezTo>
                    <a:pt x="44" y="30"/>
                    <a:pt x="43" y="33"/>
                    <a:pt x="43" y="36"/>
                  </a:cubicBezTo>
                  <a:cubicBezTo>
                    <a:pt x="43" y="37"/>
                    <a:pt x="43" y="39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2" y="40"/>
                    <a:pt x="42" y="41"/>
                    <a:pt x="41" y="41"/>
                  </a:cubicBezTo>
                  <a:cubicBezTo>
                    <a:pt x="40" y="42"/>
                    <a:pt x="37" y="43"/>
                    <a:pt x="35" y="45"/>
                  </a:cubicBezTo>
                  <a:cubicBezTo>
                    <a:pt x="34" y="44"/>
                    <a:pt x="33" y="44"/>
                    <a:pt x="33" y="43"/>
                  </a:cubicBezTo>
                  <a:cubicBezTo>
                    <a:pt x="37" y="39"/>
                    <a:pt x="39" y="34"/>
                    <a:pt x="39" y="30"/>
                  </a:cubicBezTo>
                  <a:close/>
                  <a:moveTo>
                    <a:pt x="15" y="9"/>
                  </a:moveTo>
                  <a:cubicBezTo>
                    <a:pt x="16" y="10"/>
                    <a:pt x="18" y="12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5" y="11"/>
                    <a:pt x="15" y="11"/>
                    <a:pt x="15" y="11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C6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19"/>
            <p:cNvSpPr>
              <a:spLocks noEditPoints="1"/>
            </p:cNvSpPr>
            <p:nvPr/>
          </p:nvSpPr>
          <p:spPr bwMode="auto">
            <a:xfrm>
              <a:off x="3803651" y="1409700"/>
              <a:ext cx="182563" cy="182563"/>
            </a:xfrm>
            <a:custGeom>
              <a:avLst/>
              <a:gdLst>
                <a:gd name="T0" fmla="*/ 5 w 58"/>
                <a:gd name="T1" fmla="*/ 22 h 58"/>
                <a:gd name="T2" fmla="*/ 5 w 58"/>
                <a:gd name="T3" fmla="*/ 25 h 58"/>
                <a:gd name="T4" fmla="*/ 5 w 58"/>
                <a:gd name="T5" fmla="*/ 29 h 58"/>
                <a:gd name="T6" fmla="*/ 16 w 58"/>
                <a:gd name="T7" fmla="*/ 45 h 58"/>
                <a:gd name="T8" fmla="*/ 26 w 58"/>
                <a:gd name="T9" fmla="*/ 40 h 58"/>
                <a:gd name="T10" fmla="*/ 27 w 58"/>
                <a:gd name="T11" fmla="*/ 40 h 58"/>
                <a:gd name="T12" fmla="*/ 34 w 58"/>
                <a:gd name="T13" fmla="*/ 37 h 58"/>
                <a:gd name="T14" fmla="*/ 38 w 58"/>
                <a:gd name="T15" fmla="*/ 37 h 58"/>
                <a:gd name="T16" fmla="*/ 34 w 58"/>
                <a:gd name="T17" fmla="*/ 46 h 58"/>
                <a:gd name="T18" fmla="*/ 38 w 58"/>
                <a:gd name="T19" fmla="*/ 55 h 58"/>
                <a:gd name="T20" fmla="*/ 45 w 58"/>
                <a:gd name="T21" fmla="*/ 58 h 58"/>
                <a:gd name="T22" fmla="*/ 47 w 58"/>
                <a:gd name="T23" fmla="*/ 58 h 58"/>
                <a:gd name="T24" fmla="*/ 56 w 58"/>
                <a:gd name="T25" fmla="*/ 49 h 58"/>
                <a:gd name="T26" fmla="*/ 56 w 58"/>
                <a:gd name="T27" fmla="*/ 47 h 58"/>
                <a:gd name="T28" fmla="*/ 56 w 58"/>
                <a:gd name="T29" fmla="*/ 46 h 58"/>
                <a:gd name="T30" fmla="*/ 58 w 58"/>
                <a:gd name="T31" fmla="*/ 40 h 58"/>
                <a:gd name="T32" fmla="*/ 50 w 58"/>
                <a:gd name="T33" fmla="*/ 31 h 58"/>
                <a:gd name="T34" fmla="*/ 51 w 58"/>
                <a:gd name="T35" fmla="*/ 31 h 58"/>
                <a:gd name="T36" fmla="*/ 53 w 58"/>
                <a:gd name="T37" fmla="*/ 25 h 58"/>
                <a:gd name="T38" fmla="*/ 53 w 58"/>
                <a:gd name="T39" fmla="*/ 24 h 58"/>
                <a:gd name="T40" fmla="*/ 49 w 58"/>
                <a:gd name="T41" fmla="*/ 16 h 58"/>
                <a:gd name="T42" fmla="*/ 49 w 58"/>
                <a:gd name="T43" fmla="*/ 14 h 58"/>
                <a:gd name="T44" fmla="*/ 40 w 58"/>
                <a:gd name="T45" fmla="*/ 5 h 58"/>
                <a:gd name="T46" fmla="*/ 39 w 58"/>
                <a:gd name="T47" fmla="*/ 5 h 58"/>
                <a:gd name="T48" fmla="*/ 34 w 58"/>
                <a:gd name="T49" fmla="*/ 6 h 58"/>
                <a:gd name="T50" fmla="*/ 29 w 58"/>
                <a:gd name="T51" fmla="*/ 4 h 58"/>
                <a:gd name="T52" fmla="*/ 24 w 58"/>
                <a:gd name="T53" fmla="*/ 3 h 58"/>
                <a:gd name="T54" fmla="*/ 16 w 58"/>
                <a:gd name="T55" fmla="*/ 3 h 58"/>
                <a:gd name="T56" fmla="*/ 14 w 58"/>
                <a:gd name="T57" fmla="*/ 2 h 58"/>
                <a:gd name="T58" fmla="*/ 5 w 58"/>
                <a:gd name="T59" fmla="*/ 2 h 58"/>
                <a:gd name="T60" fmla="*/ 0 w 58"/>
                <a:gd name="T61" fmla="*/ 10 h 58"/>
                <a:gd name="T62" fmla="*/ 0 w 58"/>
                <a:gd name="T63" fmla="*/ 12 h 58"/>
                <a:gd name="T64" fmla="*/ 5 w 58"/>
                <a:gd name="T65" fmla="*/ 22 h 58"/>
                <a:gd name="T66" fmla="*/ 52 w 58"/>
                <a:gd name="T67" fmla="*/ 48 h 58"/>
                <a:gd name="T68" fmla="*/ 51 w 58"/>
                <a:gd name="T69" fmla="*/ 49 h 58"/>
                <a:gd name="T70" fmla="*/ 49 w 58"/>
                <a:gd name="T71" fmla="*/ 46 h 58"/>
                <a:gd name="T72" fmla="*/ 50 w 58"/>
                <a:gd name="T73" fmla="*/ 45 h 58"/>
                <a:gd name="T74" fmla="*/ 52 w 58"/>
                <a:gd name="T75" fmla="*/ 47 h 58"/>
                <a:gd name="T76" fmla="*/ 52 w 58"/>
                <a:gd name="T77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8" h="58">
                  <a:moveTo>
                    <a:pt x="5" y="22"/>
                  </a:moveTo>
                  <a:cubicBezTo>
                    <a:pt x="5" y="23"/>
                    <a:pt x="5" y="24"/>
                    <a:pt x="5" y="25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5"/>
                    <a:pt x="5" y="45"/>
                    <a:pt x="16" y="45"/>
                  </a:cubicBezTo>
                  <a:cubicBezTo>
                    <a:pt x="20" y="45"/>
                    <a:pt x="24" y="42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40"/>
                    <a:pt x="33" y="39"/>
                    <a:pt x="34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6" y="39"/>
                    <a:pt x="34" y="42"/>
                    <a:pt x="34" y="46"/>
                  </a:cubicBezTo>
                  <a:cubicBezTo>
                    <a:pt x="34" y="50"/>
                    <a:pt x="36" y="53"/>
                    <a:pt x="38" y="55"/>
                  </a:cubicBezTo>
                  <a:cubicBezTo>
                    <a:pt x="40" y="57"/>
                    <a:pt x="42" y="58"/>
                    <a:pt x="45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52" y="58"/>
                    <a:pt x="56" y="54"/>
                    <a:pt x="56" y="49"/>
                  </a:cubicBezTo>
                  <a:cubicBezTo>
                    <a:pt x="56" y="49"/>
                    <a:pt x="56" y="48"/>
                    <a:pt x="56" y="47"/>
                  </a:cubicBezTo>
                  <a:cubicBezTo>
                    <a:pt x="56" y="47"/>
                    <a:pt x="56" y="47"/>
                    <a:pt x="56" y="46"/>
                  </a:cubicBezTo>
                  <a:cubicBezTo>
                    <a:pt x="58" y="44"/>
                    <a:pt x="58" y="41"/>
                    <a:pt x="58" y="40"/>
                  </a:cubicBezTo>
                  <a:cubicBezTo>
                    <a:pt x="58" y="36"/>
                    <a:pt x="54" y="32"/>
                    <a:pt x="50" y="31"/>
                  </a:cubicBezTo>
                  <a:cubicBezTo>
                    <a:pt x="50" y="31"/>
                    <a:pt x="51" y="31"/>
                    <a:pt x="51" y="31"/>
                  </a:cubicBezTo>
                  <a:cubicBezTo>
                    <a:pt x="52" y="29"/>
                    <a:pt x="53" y="27"/>
                    <a:pt x="53" y="25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1"/>
                    <a:pt x="51" y="18"/>
                    <a:pt x="49" y="16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9"/>
                    <a:pt x="45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7" y="5"/>
                    <a:pt x="35" y="6"/>
                    <a:pt x="34" y="6"/>
                  </a:cubicBezTo>
                  <a:cubicBezTo>
                    <a:pt x="33" y="5"/>
                    <a:pt x="31" y="4"/>
                    <a:pt x="29" y="4"/>
                  </a:cubicBezTo>
                  <a:cubicBezTo>
                    <a:pt x="28" y="3"/>
                    <a:pt x="27" y="3"/>
                    <a:pt x="24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1" y="1"/>
                    <a:pt x="8" y="0"/>
                    <a:pt x="5" y="2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2" y="20"/>
                    <a:pt x="5" y="22"/>
                  </a:cubicBezTo>
                  <a:close/>
                  <a:moveTo>
                    <a:pt x="52" y="48"/>
                  </a:moveTo>
                  <a:cubicBezTo>
                    <a:pt x="51" y="49"/>
                    <a:pt x="51" y="49"/>
                    <a:pt x="51" y="49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2" y="48"/>
                    <a:pt x="52" y="48"/>
                    <a:pt x="52" y="48"/>
                  </a:cubicBezTo>
                  <a:close/>
                </a:path>
              </a:pathLst>
            </a:custGeom>
            <a:solidFill>
              <a:srgbClr val="C6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20"/>
            <p:cNvSpPr>
              <a:spLocks noEditPoints="1"/>
            </p:cNvSpPr>
            <p:nvPr/>
          </p:nvSpPr>
          <p:spPr bwMode="auto">
            <a:xfrm>
              <a:off x="3973513" y="1412875"/>
              <a:ext cx="274638" cy="258763"/>
            </a:xfrm>
            <a:custGeom>
              <a:avLst/>
              <a:gdLst>
                <a:gd name="T0" fmla="*/ 4 w 87"/>
                <a:gd name="T1" fmla="*/ 67 h 82"/>
                <a:gd name="T2" fmla="*/ 12 w 87"/>
                <a:gd name="T3" fmla="*/ 69 h 82"/>
                <a:gd name="T4" fmla="*/ 25 w 87"/>
                <a:gd name="T5" fmla="*/ 82 h 82"/>
                <a:gd name="T6" fmla="*/ 38 w 87"/>
                <a:gd name="T7" fmla="*/ 69 h 82"/>
                <a:gd name="T8" fmla="*/ 58 w 87"/>
                <a:gd name="T9" fmla="*/ 64 h 82"/>
                <a:gd name="T10" fmla="*/ 68 w 87"/>
                <a:gd name="T11" fmla="*/ 65 h 82"/>
                <a:gd name="T12" fmla="*/ 75 w 87"/>
                <a:gd name="T13" fmla="*/ 39 h 82"/>
                <a:gd name="T14" fmla="*/ 67 w 87"/>
                <a:gd name="T15" fmla="*/ 43 h 82"/>
                <a:gd name="T16" fmla="*/ 67 w 87"/>
                <a:gd name="T17" fmla="*/ 39 h 82"/>
                <a:gd name="T18" fmla="*/ 48 w 87"/>
                <a:gd name="T19" fmla="*/ 30 h 82"/>
                <a:gd name="T20" fmla="*/ 38 w 87"/>
                <a:gd name="T21" fmla="*/ 39 h 82"/>
                <a:gd name="T22" fmla="*/ 37 w 87"/>
                <a:gd name="T23" fmla="*/ 36 h 82"/>
                <a:gd name="T24" fmla="*/ 41 w 87"/>
                <a:gd name="T25" fmla="*/ 31 h 82"/>
                <a:gd name="T26" fmla="*/ 42 w 87"/>
                <a:gd name="T27" fmla="*/ 31 h 82"/>
                <a:gd name="T28" fmla="*/ 56 w 87"/>
                <a:gd name="T29" fmla="*/ 22 h 82"/>
                <a:gd name="T30" fmla="*/ 64 w 87"/>
                <a:gd name="T31" fmla="*/ 22 h 82"/>
                <a:gd name="T32" fmla="*/ 69 w 87"/>
                <a:gd name="T33" fmla="*/ 33 h 82"/>
                <a:gd name="T34" fmla="*/ 87 w 87"/>
                <a:gd name="T35" fmla="*/ 23 h 82"/>
                <a:gd name="T36" fmla="*/ 75 w 87"/>
                <a:gd name="T37" fmla="*/ 13 h 82"/>
                <a:gd name="T38" fmla="*/ 67 w 87"/>
                <a:gd name="T39" fmla="*/ 15 h 82"/>
                <a:gd name="T40" fmla="*/ 63 w 87"/>
                <a:gd name="T41" fmla="*/ 3 h 82"/>
                <a:gd name="T42" fmla="*/ 55 w 87"/>
                <a:gd name="T43" fmla="*/ 0 h 82"/>
                <a:gd name="T44" fmla="*/ 40 w 87"/>
                <a:gd name="T45" fmla="*/ 8 h 82"/>
                <a:gd name="T46" fmla="*/ 35 w 87"/>
                <a:gd name="T47" fmla="*/ 8 h 82"/>
                <a:gd name="T48" fmla="*/ 20 w 87"/>
                <a:gd name="T49" fmla="*/ 17 h 82"/>
                <a:gd name="T50" fmla="*/ 10 w 87"/>
                <a:gd name="T51" fmla="*/ 26 h 82"/>
                <a:gd name="T52" fmla="*/ 14 w 87"/>
                <a:gd name="T53" fmla="*/ 44 h 82"/>
                <a:gd name="T54" fmla="*/ 71 w 87"/>
                <a:gd name="T55" fmla="*/ 50 h 82"/>
                <a:gd name="T56" fmla="*/ 72 w 87"/>
                <a:gd name="T57" fmla="*/ 56 h 82"/>
                <a:gd name="T58" fmla="*/ 71 w 87"/>
                <a:gd name="T59" fmla="*/ 50 h 82"/>
                <a:gd name="T60" fmla="*/ 57 w 87"/>
                <a:gd name="T61" fmla="*/ 39 h 82"/>
                <a:gd name="T62" fmla="*/ 53 w 87"/>
                <a:gd name="T63" fmla="*/ 34 h 82"/>
                <a:gd name="T64" fmla="*/ 82 w 87"/>
                <a:gd name="T65" fmla="*/ 22 h 82"/>
                <a:gd name="T66" fmla="*/ 80 w 87"/>
                <a:gd name="T67" fmla="*/ 19 h 82"/>
                <a:gd name="T68" fmla="*/ 75 w 87"/>
                <a:gd name="T69" fmla="*/ 22 h 82"/>
                <a:gd name="T70" fmla="*/ 73 w 87"/>
                <a:gd name="T71" fmla="*/ 23 h 82"/>
                <a:gd name="T72" fmla="*/ 75 w 87"/>
                <a:gd name="T73" fmla="*/ 17 h 82"/>
                <a:gd name="T74" fmla="*/ 63 w 87"/>
                <a:gd name="T75" fmla="*/ 12 h 82"/>
                <a:gd name="T76" fmla="*/ 56 w 87"/>
                <a:gd name="T77" fmla="*/ 12 h 82"/>
                <a:gd name="T78" fmla="*/ 29 w 87"/>
                <a:gd name="T79" fmla="*/ 70 h 82"/>
                <a:gd name="T80" fmla="*/ 29 w 87"/>
                <a:gd name="T81" fmla="*/ 77 h 82"/>
                <a:gd name="T82" fmla="*/ 47 w 87"/>
                <a:gd name="T83" fmla="*/ 22 h 82"/>
                <a:gd name="T84" fmla="*/ 47 w 87"/>
                <a:gd name="T85" fmla="*/ 22 h 82"/>
                <a:gd name="T86" fmla="*/ 53 w 87"/>
                <a:gd name="T87" fmla="*/ 11 h 82"/>
                <a:gd name="T88" fmla="*/ 49 w 87"/>
                <a:gd name="T89" fmla="*/ 12 h 82"/>
                <a:gd name="T90" fmla="*/ 53 w 87"/>
                <a:gd name="T9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82">
                  <a:moveTo>
                    <a:pt x="0" y="58"/>
                  </a:moveTo>
                  <a:cubicBezTo>
                    <a:pt x="0" y="63"/>
                    <a:pt x="3" y="66"/>
                    <a:pt x="4" y="67"/>
                  </a:cubicBezTo>
                  <a:cubicBezTo>
                    <a:pt x="6" y="69"/>
                    <a:pt x="8" y="69"/>
                    <a:pt x="10" y="69"/>
                  </a:cubicBezTo>
                  <a:cubicBezTo>
                    <a:pt x="11" y="69"/>
                    <a:pt x="11" y="69"/>
                    <a:pt x="12" y="69"/>
                  </a:cubicBezTo>
                  <a:cubicBezTo>
                    <a:pt x="13" y="71"/>
                    <a:pt x="14" y="72"/>
                    <a:pt x="15" y="72"/>
                  </a:cubicBezTo>
                  <a:cubicBezTo>
                    <a:pt x="16" y="79"/>
                    <a:pt x="21" y="82"/>
                    <a:pt x="25" y="82"/>
                  </a:cubicBezTo>
                  <a:cubicBezTo>
                    <a:pt x="35" y="82"/>
                    <a:pt x="38" y="76"/>
                    <a:pt x="38" y="70"/>
                  </a:cubicBezTo>
                  <a:cubicBezTo>
                    <a:pt x="38" y="70"/>
                    <a:pt x="38" y="69"/>
                    <a:pt x="38" y="69"/>
                  </a:cubicBezTo>
                  <a:cubicBezTo>
                    <a:pt x="40" y="69"/>
                    <a:pt x="41" y="69"/>
                    <a:pt x="43" y="69"/>
                  </a:cubicBezTo>
                  <a:cubicBezTo>
                    <a:pt x="47" y="69"/>
                    <a:pt x="53" y="69"/>
                    <a:pt x="58" y="64"/>
                  </a:cubicBezTo>
                  <a:cubicBezTo>
                    <a:pt x="58" y="64"/>
                    <a:pt x="58" y="63"/>
                    <a:pt x="59" y="63"/>
                  </a:cubicBezTo>
                  <a:cubicBezTo>
                    <a:pt x="61" y="64"/>
                    <a:pt x="64" y="65"/>
                    <a:pt x="68" y="65"/>
                  </a:cubicBezTo>
                  <a:cubicBezTo>
                    <a:pt x="85" y="65"/>
                    <a:pt x="87" y="54"/>
                    <a:pt x="87" y="49"/>
                  </a:cubicBezTo>
                  <a:cubicBezTo>
                    <a:pt x="87" y="44"/>
                    <a:pt x="83" y="39"/>
                    <a:pt x="75" y="39"/>
                  </a:cubicBezTo>
                  <a:cubicBezTo>
                    <a:pt x="72" y="39"/>
                    <a:pt x="69" y="40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7" y="41"/>
                    <a:pt x="67" y="41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4"/>
                    <a:pt x="63" y="30"/>
                    <a:pt x="5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3" y="30"/>
                    <a:pt x="39" y="34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7" y="37"/>
                    <a:pt x="37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8" y="31"/>
                    <a:pt x="52" y="27"/>
                    <a:pt x="52" y="22"/>
                  </a:cubicBezTo>
                  <a:cubicBezTo>
                    <a:pt x="53" y="22"/>
                    <a:pt x="55" y="22"/>
                    <a:pt x="56" y="22"/>
                  </a:cubicBezTo>
                  <a:cubicBezTo>
                    <a:pt x="60" y="22"/>
                    <a:pt x="63" y="21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8"/>
                    <a:pt x="67" y="32"/>
                    <a:pt x="69" y="33"/>
                  </a:cubicBezTo>
                  <a:cubicBezTo>
                    <a:pt x="71" y="35"/>
                    <a:pt x="73" y="35"/>
                    <a:pt x="75" y="35"/>
                  </a:cubicBezTo>
                  <a:cubicBezTo>
                    <a:pt x="82" y="35"/>
                    <a:pt x="87" y="30"/>
                    <a:pt x="87" y="23"/>
                  </a:cubicBezTo>
                  <a:cubicBezTo>
                    <a:pt x="87" y="19"/>
                    <a:pt x="84" y="15"/>
                    <a:pt x="80" y="14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3" y="12"/>
                    <a:pt x="70" y="13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4"/>
                    <a:pt x="67" y="13"/>
                    <a:pt x="67" y="12"/>
                  </a:cubicBezTo>
                  <a:cubicBezTo>
                    <a:pt x="67" y="7"/>
                    <a:pt x="66" y="5"/>
                    <a:pt x="63" y="3"/>
                  </a:cubicBezTo>
                  <a:cubicBezTo>
                    <a:pt x="61" y="1"/>
                    <a:pt x="59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46" y="2"/>
                    <a:pt x="45" y="9"/>
                  </a:cubicBezTo>
                  <a:cubicBezTo>
                    <a:pt x="43" y="9"/>
                    <a:pt x="42" y="8"/>
                    <a:pt x="40" y="8"/>
                  </a:cubicBezTo>
                  <a:cubicBezTo>
                    <a:pt x="39" y="8"/>
                    <a:pt x="38" y="9"/>
                    <a:pt x="37" y="9"/>
                  </a:cubicBezTo>
                  <a:cubicBezTo>
                    <a:pt x="37" y="9"/>
                    <a:pt x="36" y="8"/>
                    <a:pt x="35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4" y="8"/>
                    <a:pt x="20" y="12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4" y="17"/>
                    <a:pt x="10" y="21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30"/>
                    <a:pt x="11" y="38"/>
                    <a:pt x="14" y="44"/>
                  </a:cubicBezTo>
                  <a:cubicBezTo>
                    <a:pt x="8" y="45"/>
                    <a:pt x="0" y="51"/>
                    <a:pt x="0" y="58"/>
                  </a:cubicBezTo>
                  <a:close/>
                  <a:moveTo>
                    <a:pt x="71" y="50"/>
                  </a:moveTo>
                  <a:cubicBezTo>
                    <a:pt x="72" y="51"/>
                    <a:pt x="72" y="52"/>
                    <a:pt x="72" y="53"/>
                  </a:cubicBezTo>
                  <a:cubicBezTo>
                    <a:pt x="72" y="54"/>
                    <a:pt x="72" y="55"/>
                    <a:pt x="72" y="56"/>
                  </a:cubicBezTo>
                  <a:cubicBezTo>
                    <a:pt x="70" y="54"/>
                    <a:pt x="69" y="52"/>
                    <a:pt x="69" y="50"/>
                  </a:cubicBezTo>
                  <a:lnTo>
                    <a:pt x="71" y="50"/>
                  </a:lnTo>
                  <a:close/>
                  <a:moveTo>
                    <a:pt x="53" y="34"/>
                  </a:moveTo>
                  <a:cubicBezTo>
                    <a:pt x="55" y="35"/>
                    <a:pt x="57" y="37"/>
                    <a:pt x="57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0" y="36"/>
                    <a:pt x="52" y="35"/>
                    <a:pt x="53" y="34"/>
                  </a:cubicBezTo>
                  <a:close/>
                  <a:moveTo>
                    <a:pt x="80" y="19"/>
                  </a:moveTo>
                  <a:cubicBezTo>
                    <a:pt x="81" y="20"/>
                    <a:pt x="82" y="21"/>
                    <a:pt x="82" y="22"/>
                  </a:cubicBezTo>
                  <a:cubicBezTo>
                    <a:pt x="78" y="22"/>
                    <a:pt x="78" y="22"/>
                    <a:pt x="78" y="22"/>
                  </a:cubicBezTo>
                  <a:lnTo>
                    <a:pt x="80" y="19"/>
                  </a:lnTo>
                  <a:close/>
                  <a:moveTo>
                    <a:pt x="75" y="17"/>
                  </a:moveTo>
                  <a:cubicBezTo>
                    <a:pt x="75" y="22"/>
                    <a:pt x="75" y="22"/>
                    <a:pt x="75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0"/>
                    <a:pt x="71" y="17"/>
                    <a:pt x="75" y="17"/>
                  </a:cubicBezTo>
                  <a:close/>
                  <a:moveTo>
                    <a:pt x="56" y="12"/>
                  </a:moveTo>
                  <a:cubicBezTo>
                    <a:pt x="63" y="12"/>
                    <a:pt x="63" y="12"/>
                    <a:pt x="63" y="12"/>
                  </a:cubicBezTo>
                  <a:cubicBezTo>
                    <a:pt x="62" y="14"/>
                    <a:pt x="60" y="17"/>
                    <a:pt x="56" y="18"/>
                  </a:cubicBezTo>
                  <a:lnTo>
                    <a:pt x="56" y="12"/>
                  </a:lnTo>
                  <a:close/>
                  <a:moveTo>
                    <a:pt x="29" y="77"/>
                  </a:moveTo>
                  <a:cubicBezTo>
                    <a:pt x="29" y="70"/>
                    <a:pt x="29" y="70"/>
                    <a:pt x="29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3"/>
                    <a:pt x="31" y="75"/>
                    <a:pt x="29" y="77"/>
                  </a:cubicBezTo>
                  <a:close/>
                  <a:moveTo>
                    <a:pt x="47" y="22"/>
                  </a:move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7" y="22"/>
                    <a:pt x="47" y="22"/>
                  </a:cubicBezTo>
                  <a:close/>
                  <a:moveTo>
                    <a:pt x="53" y="5"/>
                  </a:moveTo>
                  <a:cubicBezTo>
                    <a:pt x="53" y="11"/>
                    <a:pt x="53" y="11"/>
                    <a:pt x="53" y="11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9"/>
                    <a:pt x="51" y="6"/>
                    <a:pt x="53" y="5"/>
                  </a:cubicBezTo>
                  <a:close/>
                </a:path>
              </a:pathLst>
            </a:custGeom>
            <a:solidFill>
              <a:srgbClr val="C6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21"/>
            <p:cNvSpPr>
              <a:spLocks noEditPoints="1"/>
            </p:cNvSpPr>
            <p:nvPr/>
          </p:nvSpPr>
          <p:spPr bwMode="auto">
            <a:xfrm>
              <a:off x="4094163" y="1949450"/>
              <a:ext cx="2147888" cy="781050"/>
            </a:xfrm>
            <a:custGeom>
              <a:avLst/>
              <a:gdLst>
                <a:gd name="T0" fmla="*/ 636 w 681"/>
                <a:gd name="T1" fmla="*/ 94 h 247"/>
                <a:gd name="T2" fmla="*/ 628 w 681"/>
                <a:gd name="T3" fmla="*/ 83 h 247"/>
                <a:gd name="T4" fmla="*/ 579 w 681"/>
                <a:gd name="T5" fmla="*/ 79 h 247"/>
                <a:gd name="T6" fmla="*/ 549 w 681"/>
                <a:gd name="T7" fmla="*/ 84 h 247"/>
                <a:gd name="T8" fmla="*/ 556 w 681"/>
                <a:gd name="T9" fmla="*/ 112 h 247"/>
                <a:gd name="T10" fmla="*/ 545 w 681"/>
                <a:gd name="T11" fmla="*/ 117 h 247"/>
                <a:gd name="T12" fmla="*/ 525 w 681"/>
                <a:gd name="T13" fmla="*/ 122 h 247"/>
                <a:gd name="T14" fmla="*/ 505 w 681"/>
                <a:gd name="T15" fmla="*/ 108 h 247"/>
                <a:gd name="T16" fmla="*/ 458 w 681"/>
                <a:gd name="T17" fmla="*/ 124 h 247"/>
                <a:gd name="T18" fmla="*/ 434 w 681"/>
                <a:gd name="T19" fmla="*/ 125 h 247"/>
                <a:gd name="T20" fmla="*/ 441 w 681"/>
                <a:gd name="T21" fmla="*/ 74 h 247"/>
                <a:gd name="T22" fmla="*/ 365 w 681"/>
                <a:gd name="T23" fmla="*/ 29 h 247"/>
                <a:gd name="T24" fmla="*/ 339 w 681"/>
                <a:gd name="T25" fmla="*/ 5 h 247"/>
                <a:gd name="T26" fmla="*/ 296 w 681"/>
                <a:gd name="T27" fmla="*/ 30 h 247"/>
                <a:gd name="T28" fmla="*/ 294 w 681"/>
                <a:gd name="T29" fmla="*/ 52 h 247"/>
                <a:gd name="T30" fmla="*/ 283 w 681"/>
                <a:gd name="T31" fmla="*/ 52 h 247"/>
                <a:gd name="T32" fmla="*/ 263 w 681"/>
                <a:gd name="T33" fmla="*/ 62 h 247"/>
                <a:gd name="T34" fmla="*/ 235 w 681"/>
                <a:gd name="T35" fmla="*/ 71 h 247"/>
                <a:gd name="T36" fmla="*/ 218 w 681"/>
                <a:gd name="T37" fmla="*/ 86 h 247"/>
                <a:gd name="T38" fmla="*/ 161 w 681"/>
                <a:gd name="T39" fmla="*/ 152 h 247"/>
                <a:gd name="T40" fmla="*/ 123 w 681"/>
                <a:gd name="T41" fmla="*/ 154 h 247"/>
                <a:gd name="T42" fmla="*/ 74 w 681"/>
                <a:gd name="T43" fmla="*/ 182 h 247"/>
                <a:gd name="T44" fmla="*/ 57 w 681"/>
                <a:gd name="T45" fmla="*/ 181 h 247"/>
                <a:gd name="T46" fmla="*/ 45 w 681"/>
                <a:gd name="T47" fmla="*/ 166 h 247"/>
                <a:gd name="T48" fmla="*/ 31 w 681"/>
                <a:gd name="T49" fmla="*/ 154 h 247"/>
                <a:gd name="T50" fmla="*/ 32 w 681"/>
                <a:gd name="T51" fmla="*/ 176 h 247"/>
                <a:gd name="T52" fmla="*/ 28 w 681"/>
                <a:gd name="T53" fmla="*/ 194 h 247"/>
                <a:gd name="T54" fmla="*/ 8 w 681"/>
                <a:gd name="T55" fmla="*/ 228 h 247"/>
                <a:gd name="T56" fmla="*/ 54 w 681"/>
                <a:gd name="T57" fmla="*/ 247 h 247"/>
                <a:gd name="T58" fmla="*/ 50 w 681"/>
                <a:gd name="T59" fmla="*/ 203 h 247"/>
                <a:gd name="T60" fmla="*/ 80 w 681"/>
                <a:gd name="T61" fmla="*/ 195 h 247"/>
                <a:gd name="T62" fmla="*/ 100 w 681"/>
                <a:gd name="T63" fmla="*/ 174 h 247"/>
                <a:gd name="T64" fmla="*/ 134 w 681"/>
                <a:gd name="T65" fmla="*/ 173 h 247"/>
                <a:gd name="T66" fmla="*/ 183 w 681"/>
                <a:gd name="T67" fmla="*/ 169 h 247"/>
                <a:gd name="T68" fmla="*/ 206 w 681"/>
                <a:gd name="T69" fmla="*/ 108 h 247"/>
                <a:gd name="T70" fmla="*/ 228 w 681"/>
                <a:gd name="T71" fmla="*/ 101 h 247"/>
                <a:gd name="T72" fmla="*/ 243 w 681"/>
                <a:gd name="T73" fmla="*/ 89 h 247"/>
                <a:gd name="T74" fmla="*/ 280 w 681"/>
                <a:gd name="T75" fmla="*/ 85 h 247"/>
                <a:gd name="T76" fmla="*/ 296 w 681"/>
                <a:gd name="T77" fmla="*/ 87 h 247"/>
                <a:gd name="T78" fmla="*/ 312 w 681"/>
                <a:gd name="T79" fmla="*/ 59 h 247"/>
                <a:gd name="T80" fmla="*/ 311 w 681"/>
                <a:gd name="T81" fmla="*/ 40 h 247"/>
                <a:gd name="T82" fmla="*/ 319 w 681"/>
                <a:gd name="T83" fmla="*/ 28 h 247"/>
                <a:gd name="T84" fmla="*/ 331 w 681"/>
                <a:gd name="T85" fmla="*/ 40 h 247"/>
                <a:gd name="T86" fmla="*/ 344 w 681"/>
                <a:gd name="T87" fmla="*/ 56 h 247"/>
                <a:gd name="T88" fmla="*/ 377 w 681"/>
                <a:gd name="T89" fmla="*/ 45 h 247"/>
                <a:gd name="T90" fmla="*/ 389 w 681"/>
                <a:gd name="T91" fmla="*/ 134 h 247"/>
                <a:gd name="T92" fmla="*/ 373 w 681"/>
                <a:gd name="T93" fmla="*/ 187 h 247"/>
                <a:gd name="T94" fmla="*/ 397 w 681"/>
                <a:gd name="T95" fmla="*/ 175 h 247"/>
                <a:gd name="T96" fmla="*/ 433 w 681"/>
                <a:gd name="T97" fmla="*/ 144 h 247"/>
                <a:gd name="T98" fmla="*/ 481 w 681"/>
                <a:gd name="T99" fmla="*/ 132 h 247"/>
                <a:gd name="T100" fmla="*/ 536 w 681"/>
                <a:gd name="T101" fmla="*/ 138 h 247"/>
                <a:gd name="T102" fmla="*/ 572 w 681"/>
                <a:gd name="T103" fmla="*/ 124 h 247"/>
                <a:gd name="T104" fmla="*/ 568 w 681"/>
                <a:gd name="T105" fmla="*/ 98 h 247"/>
                <a:gd name="T106" fmla="*/ 579 w 681"/>
                <a:gd name="T107" fmla="*/ 97 h 247"/>
                <a:gd name="T108" fmla="*/ 614 w 681"/>
                <a:gd name="T109" fmla="*/ 96 h 247"/>
                <a:gd name="T110" fmla="*/ 680 w 681"/>
                <a:gd name="T111" fmla="*/ 139 h 247"/>
                <a:gd name="T112" fmla="*/ 61 w 681"/>
                <a:gd name="T113" fmla="*/ 190 h 247"/>
                <a:gd name="T114" fmla="*/ 404 w 681"/>
                <a:gd name="T115" fmla="*/ 14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1" h="247">
                  <a:moveTo>
                    <a:pt x="672" y="128"/>
                  </a:moveTo>
                  <a:cubicBezTo>
                    <a:pt x="652" y="124"/>
                    <a:pt x="649" y="114"/>
                    <a:pt x="649" y="105"/>
                  </a:cubicBezTo>
                  <a:cubicBezTo>
                    <a:pt x="649" y="99"/>
                    <a:pt x="646" y="96"/>
                    <a:pt x="639" y="94"/>
                  </a:cubicBezTo>
                  <a:cubicBezTo>
                    <a:pt x="638" y="94"/>
                    <a:pt x="637" y="94"/>
                    <a:pt x="636" y="94"/>
                  </a:cubicBezTo>
                  <a:cubicBezTo>
                    <a:pt x="635" y="94"/>
                    <a:pt x="635" y="94"/>
                    <a:pt x="635" y="94"/>
                  </a:cubicBezTo>
                  <a:cubicBezTo>
                    <a:pt x="634" y="93"/>
                    <a:pt x="633" y="93"/>
                    <a:pt x="633" y="93"/>
                  </a:cubicBezTo>
                  <a:cubicBezTo>
                    <a:pt x="632" y="91"/>
                    <a:pt x="632" y="90"/>
                    <a:pt x="631" y="88"/>
                  </a:cubicBezTo>
                  <a:cubicBezTo>
                    <a:pt x="630" y="86"/>
                    <a:pt x="629" y="84"/>
                    <a:pt x="628" y="83"/>
                  </a:cubicBezTo>
                  <a:cubicBezTo>
                    <a:pt x="625" y="72"/>
                    <a:pt x="616" y="70"/>
                    <a:pt x="603" y="70"/>
                  </a:cubicBezTo>
                  <a:cubicBezTo>
                    <a:pt x="600" y="70"/>
                    <a:pt x="596" y="70"/>
                    <a:pt x="592" y="71"/>
                  </a:cubicBezTo>
                  <a:cubicBezTo>
                    <a:pt x="589" y="72"/>
                    <a:pt x="587" y="74"/>
                    <a:pt x="586" y="77"/>
                  </a:cubicBezTo>
                  <a:cubicBezTo>
                    <a:pt x="586" y="78"/>
                    <a:pt x="585" y="79"/>
                    <a:pt x="579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79"/>
                    <a:pt x="571" y="79"/>
                    <a:pt x="570" y="79"/>
                  </a:cubicBezTo>
                  <a:cubicBezTo>
                    <a:pt x="569" y="78"/>
                    <a:pt x="567" y="78"/>
                    <a:pt x="565" y="78"/>
                  </a:cubicBezTo>
                  <a:cubicBezTo>
                    <a:pt x="558" y="78"/>
                    <a:pt x="553" y="79"/>
                    <a:pt x="549" y="84"/>
                  </a:cubicBezTo>
                  <a:cubicBezTo>
                    <a:pt x="546" y="86"/>
                    <a:pt x="545" y="89"/>
                    <a:pt x="545" y="92"/>
                  </a:cubicBezTo>
                  <a:cubicBezTo>
                    <a:pt x="545" y="96"/>
                    <a:pt x="547" y="100"/>
                    <a:pt x="551" y="105"/>
                  </a:cubicBezTo>
                  <a:cubicBezTo>
                    <a:pt x="551" y="106"/>
                    <a:pt x="552" y="107"/>
                    <a:pt x="552" y="107"/>
                  </a:cubicBezTo>
                  <a:cubicBezTo>
                    <a:pt x="553" y="109"/>
                    <a:pt x="555" y="111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cubicBezTo>
                    <a:pt x="556" y="112"/>
                    <a:pt x="556" y="113"/>
                    <a:pt x="556" y="113"/>
                  </a:cubicBezTo>
                  <a:cubicBezTo>
                    <a:pt x="556" y="113"/>
                    <a:pt x="556" y="113"/>
                    <a:pt x="557" y="114"/>
                  </a:cubicBezTo>
                  <a:cubicBezTo>
                    <a:pt x="554" y="115"/>
                    <a:pt x="550" y="116"/>
                    <a:pt x="545" y="117"/>
                  </a:cubicBezTo>
                  <a:cubicBezTo>
                    <a:pt x="543" y="118"/>
                    <a:pt x="543" y="118"/>
                    <a:pt x="543" y="118"/>
                  </a:cubicBezTo>
                  <a:cubicBezTo>
                    <a:pt x="539" y="118"/>
                    <a:pt x="535" y="119"/>
                    <a:pt x="532" y="120"/>
                  </a:cubicBezTo>
                  <a:cubicBezTo>
                    <a:pt x="530" y="120"/>
                    <a:pt x="529" y="120"/>
                    <a:pt x="527" y="121"/>
                  </a:cubicBezTo>
                  <a:cubicBezTo>
                    <a:pt x="526" y="121"/>
                    <a:pt x="526" y="121"/>
                    <a:pt x="525" y="122"/>
                  </a:cubicBezTo>
                  <a:cubicBezTo>
                    <a:pt x="522" y="123"/>
                    <a:pt x="520" y="124"/>
                    <a:pt x="518" y="124"/>
                  </a:cubicBezTo>
                  <a:cubicBezTo>
                    <a:pt x="516" y="124"/>
                    <a:pt x="516" y="124"/>
                    <a:pt x="515" y="119"/>
                  </a:cubicBezTo>
                  <a:cubicBezTo>
                    <a:pt x="515" y="117"/>
                    <a:pt x="515" y="117"/>
                    <a:pt x="515" y="117"/>
                  </a:cubicBezTo>
                  <a:cubicBezTo>
                    <a:pt x="515" y="112"/>
                    <a:pt x="510" y="108"/>
                    <a:pt x="505" y="108"/>
                  </a:cubicBezTo>
                  <a:cubicBezTo>
                    <a:pt x="503" y="108"/>
                    <a:pt x="502" y="109"/>
                    <a:pt x="500" y="110"/>
                  </a:cubicBezTo>
                  <a:cubicBezTo>
                    <a:pt x="475" y="114"/>
                    <a:pt x="475" y="114"/>
                    <a:pt x="475" y="114"/>
                  </a:cubicBezTo>
                  <a:cubicBezTo>
                    <a:pt x="474" y="115"/>
                    <a:pt x="472" y="115"/>
                    <a:pt x="471" y="116"/>
                  </a:cubicBezTo>
                  <a:cubicBezTo>
                    <a:pt x="464" y="121"/>
                    <a:pt x="460" y="124"/>
                    <a:pt x="458" y="124"/>
                  </a:cubicBezTo>
                  <a:cubicBezTo>
                    <a:pt x="457" y="121"/>
                    <a:pt x="454" y="119"/>
                    <a:pt x="450" y="119"/>
                  </a:cubicBezTo>
                  <a:cubicBezTo>
                    <a:pt x="447" y="119"/>
                    <a:pt x="444" y="121"/>
                    <a:pt x="442" y="124"/>
                  </a:cubicBezTo>
                  <a:cubicBezTo>
                    <a:pt x="440" y="125"/>
                    <a:pt x="439" y="126"/>
                    <a:pt x="435" y="126"/>
                  </a:cubicBezTo>
                  <a:cubicBezTo>
                    <a:pt x="434" y="125"/>
                    <a:pt x="434" y="125"/>
                    <a:pt x="434" y="125"/>
                  </a:cubicBezTo>
                  <a:cubicBezTo>
                    <a:pt x="432" y="123"/>
                    <a:pt x="430" y="122"/>
                    <a:pt x="427" y="122"/>
                  </a:cubicBezTo>
                  <a:cubicBezTo>
                    <a:pt x="426" y="121"/>
                    <a:pt x="425" y="121"/>
                    <a:pt x="423" y="120"/>
                  </a:cubicBezTo>
                  <a:cubicBezTo>
                    <a:pt x="423" y="120"/>
                    <a:pt x="423" y="120"/>
                    <a:pt x="423" y="120"/>
                  </a:cubicBezTo>
                  <a:cubicBezTo>
                    <a:pt x="433" y="105"/>
                    <a:pt x="441" y="89"/>
                    <a:pt x="441" y="74"/>
                  </a:cubicBezTo>
                  <a:cubicBezTo>
                    <a:pt x="441" y="54"/>
                    <a:pt x="408" y="26"/>
                    <a:pt x="390" y="26"/>
                  </a:cubicBezTo>
                  <a:cubicBezTo>
                    <a:pt x="381" y="26"/>
                    <a:pt x="372" y="26"/>
                    <a:pt x="366" y="29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2" y="23"/>
                    <a:pt x="356" y="21"/>
                    <a:pt x="348" y="21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17"/>
                    <a:pt x="347" y="12"/>
                    <a:pt x="343" y="7"/>
                  </a:cubicBezTo>
                  <a:cubicBezTo>
                    <a:pt x="342" y="6"/>
                    <a:pt x="340" y="5"/>
                    <a:pt x="339" y="5"/>
                  </a:cubicBezTo>
                  <a:cubicBezTo>
                    <a:pt x="330" y="2"/>
                    <a:pt x="314" y="0"/>
                    <a:pt x="309" y="9"/>
                  </a:cubicBezTo>
                  <a:cubicBezTo>
                    <a:pt x="309" y="10"/>
                    <a:pt x="309" y="10"/>
                    <a:pt x="309" y="10"/>
                  </a:cubicBezTo>
                  <a:cubicBezTo>
                    <a:pt x="307" y="13"/>
                    <a:pt x="303" y="17"/>
                    <a:pt x="301" y="22"/>
                  </a:cubicBezTo>
                  <a:cubicBezTo>
                    <a:pt x="300" y="24"/>
                    <a:pt x="298" y="27"/>
                    <a:pt x="296" y="30"/>
                  </a:cubicBezTo>
                  <a:cubicBezTo>
                    <a:pt x="295" y="31"/>
                    <a:pt x="295" y="32"/>
                    <a:pt x="294" y="33"/>
                  </a:cubicBezTo>
                  <a:cubicBezTo>
                    <a:pt x="289" y="39"/>
                    <a:pt x="291" y="46"/>
                    <a:pt x="293" y="49"/>
                  </a:cubicBezTo>
                  <a:cubicBezTo>
                    <a:pt x="293" y="50"/>
                    <a:pt x="293" y="50"/>
                    <a:pt x="293" y="50"/>
                  </a:cubicBezTo>
                  <a:cubicBezTo>
                    <a:pt x="293" y="51"/>
                    <a:pt x="293" y="51"/>
                    <a:pt x="294" y="52"/>
                  </a:cubicBezTo>
                  <a:cubicBezTo>
                    <a:pt x="294" y="52"/>
                    <a:pt x="294" y="52"/>
                    <a:pt x="294" y="53"/>
                  </a:cubicBezTo>
                  <a:cubicBezTo>
                    <a:pt x="294" y="53"/>
                    <a:pt x="294" y="53"/>
                    <a:pt x="293" y="53"/>
                  </a:cubicBezTo>
                  <a:cubicBezTo>
                    <a:pt x="292" y="53"/>
                    <a:pt x="289" y="52"/>
                    <a:pt x="286" y="52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78" y="52"/>
                    <a:pt x="274" y="56"/>
                    <a:pt x="274" y="61"/>
                  </a:cubicBezTo>
                  <a:cubicBezTo>
                    <a:pt x="274" y="62"/>
                    <a:pt x="274" y="63"/>
                    <a:pt x="274" y="65"/>
                  </a:cubicBezTo>
                  <a:cubicBezTo>
                    <a:pt x="273" y="65"/>
                    <a:pt x="272" y="66"/>
                    <a:pt x="271" y="67"/>
                  </a:cubicBezTo>
                  <a:cubicBezTo>
                    <a:pt x="270" y="64"/>
                    <a:pt x="267" y="62"/>
                    <a:pt x="263" y="62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59" y="62"/>
                    <a:pt x="258" y="63"/>
                    <a:pt x="256" y="64"/>
                  </a:cubicBezTo>
                  <a:cubicBezTo>
                    <a:pt x="249" y="69"/>
                    <a:pt x="244" y="70"/>
                    <a:pt x="240" y="71"/>
                  </a:cubicBezTo>
                  <a:cubicBezTo>
                    <a:pt x="235" y="71"/>
                    <a:pt x="235" y="71"/>
                    <a:pt x="235" y="71"/>
                  </a:cubicBezTo>
                  <a:cubicBezTo>
                    <a:pt x="228" y="71"/>
                    <a:pt x="224" y="72"/>
                    <a:pt x="222" y="74"/>
                  </a:cubicBezTo>
                  <a:cubicBezTo>
                    <a:pt x="220" y="76"/>
                    <a:pt x="219" y="78"/>
                    <a:pt x="219" y="81"/>
                  </a:cubicBezTo>
                  <a:cubicBezTo>
                    <a:pt x="219" y="82"/>
                    <a:pt x="220" y="83"/>
                    <a:pt x="220" y="85"/>
                  </a:cubicBezTo>
                  <a:cubicBezTo>
                    <a:pt x="219" y="85"/>
                    <a:pt x="218" y="85"/>
                    <a:pt x="218" y="86"/>
                  </a:cubicBezTo>
                  <a:cubicBezTo>
                    <a:pt x="210" y="87"/>
                    <a:pt x="201" y="89"/>
                    <a:pt x="196" y="93"/>
                  </a:cubicBezTo>
                  <a:cubicBezTo>
                    <a:pt x="178" y="104"/>
                    <a:pt x="168" y="116"/>
                    <a:pt x="160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54" y="132"/>
                    <a:pt x="157" y="143"/>
                    <a:pt x="161" y="152"/>
                  </a:cubicBezTo>
                  <a:cubicBezTo>
                    <a:pt x="161" y="152"/>
                    <a:pt x="161" y="152"/>
                    <a:pt x="161" y="152"/>
                  </a:cubicBezTo>
                  <a:cubicBezTo>
                    <a:pt x="149" y="154"/>
                    <a:pt x="142" y="155"/>
                    <a:pt x="134" y="155"/>
                  </a:cubicBezTo>
                  <a:cubicBezTo>
                    <a:pt x="132" y="155"/>
                    <a:pt x="130" y="155"/>
                    <a:pt x="128" y="154"/>
                  </a:cubicBezTo>
                  <a:cubicBezTo>
                    <a:pt x="127" y="154"/>
                    <a:pt x="125" y="154"/>
                    <a:pt x="123" y="154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00" y="154"/>
                    <a:pt x="92" y="156"/>
                    <a:pt x="88" y="161"/>
                  </a:cubicBezTo>
                  <a:cubicBezTo>
                    <a:pt x="80" y="168"/>
                    <a:pt x="76" y="177"/>
                    <a:pt x="77" y="184"/>
                  </a:cubicBezTo>
                  <a:cubicBezTo>
                    <a:pt x="76" y="184"/>
                    <a:pt x="75" y="183"/>
                    <a:pt x="74" y="182"/>
                  </a:cubicBezTo>
                  <a:cubicBezTo>
                    <a:pt x="74" y="182"/>
                    <a:pt x="71" y="181"/>
                    <a:pt x="68" y="180"/>
                  </a:cubicBezTo>
                  <a:cubicBezTo>
                    <a:pt x="66" y="179"/>
                    <a:pt x="64" y="180"/>
                    <a:pt x="62" y="181"/>
                  </a:cubicBezTo>
                  <a:cubicBezTo>
                    <a:pt x="61" y="181"/>
                    <a:pt x="60" y="181"/>
                    <a:pt x="60" y="181"/>
                  </a:cubicBezTo>
                  <a:cubicBezTo>
                    <a:pt x="59" y="181"/>
                    <a:pt x="58" y="181"/>
                    <a:pt x="57" y="181"/>
                  </a:cubicBezTo>
                  <a:cubicBezTo>
                    <a:pt x="57" y="181"/>
                    <a:pt x="56" y="181"/>
                    <a:pt x="56" y="181"/>
                  </a:cubicBezTo>
                  <a:cubicBezTo>
                    <a:pt x="55" y="182"/>
                    <a:pt x="55" y="182"/>
                    <a:pt x="54" y="182"/>
                  </a:cubicBezTo>
                  <a:cubicBezTo>
                    <a:pt x="54" y="179"/>
                    <a:pt x="54" y="175"/>
                    <a:pt x="52" y="172"/>
                  </a:cubicBezTo>
                  <a:cubicBezTo>
                    <a:pt x="51" y="168"/>
                    <a:pt x="48" y="166"/>
                    <a:pt x="45" y="166"/>
                  </a:cubicBezTo>
                  <a:cubicBezTo>
                    <a:pt x="45" y="165"/>
                    <a:pt x="44" y="163"/>
                    <a:pt x="44" y="162"/>
                  </a:cubicBezTo>
                  <a:cubicBezTo>
                    <a:pt x="43" y="160"/>
                    <a:pt x="41" y="158"/>
                    <a:pt x="38" y="157"/>
                  </a:cubicBezTo>
                  <a:cubicBezTo>
                    <a:pt x="38" y="157"/>
                    <a:pt x="38" y="157"/>
                    <a:pt x="37" y="157"/>
                  </a:cubicBezTo>
                  <a:cubicBezTo>
                    <a:pt x="36" y="155"/>
                    <a:pt x="33" y="154"/>
                    <a:pt x="31" y="154"/>
                  </a:cubicBezTo>
                  <a:cubicBezTo>
                    <a:pt x="26" y="154"/>
                    <a:pt x="22" y="158"/>
                    <a:pt x="22" y="163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22" y="172"/>
                    <a:pt x="26" y="176"/>
                    <a:pt x="31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1" y="179"/>
                    <a:pt x="30" y="181"/>
                    <a:pt x="30" y="183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30" y="185"/>
                    <a:pt x="30" y="186"/>
                    <a:pt x="30" y="186"/>
                  </a:cubicBezTo>
                  <a:cubicBezTo>
                    <a:pt x="29" y="190"/>
                    <a:pt x="28" y="193"/>
                    <a:pt x="28" y="194"/>
                  </a:cubicBezTo>
                  <a:cubicBezTo>
                    <a:pt x="21" y="195"/>
                    <a:pt x="17" y="197"/>
                    <a:pt x="14" y="199"/>
                  </a:cubicBezTo>
                  <a:cubicBezTo>
                    <a:pt x="4" y="203"/>
                    <a:pt x="2" y="211"/>
                    <a:pt x="1" y="216"/>
                  </a:cubicBezTo>
                  <a:cubicBezTo>
                    <a:pt x="1" y="217"/>
                    <a:pt x="1" y="217"/>
                    <a:pt x="1" y="217"/>
                  </a:cubicBezTo>
                  <a:cubicBezTo>
                    <a:pt x="0" y="222"/>
                    <a:pt x="3" y="227"/>
                    <a:pt x="8" y="228"/>
                  </a:cubicBezTo>
                  <a:cubicBezTo>
                    <a:pt x="13" y="229"/>
                    <a:pt x="17" y="226"/>
                    <a:pt x="19" y="223"/>
                  </a:cubicBezTo>
                  <a:cubicBezTo>
                    <a:pt x="25" y="225"/>
                    <a:pt x="25" y="225"/>
                    <a:pt x="25" y="225"/>
                  </a:cubicBezTo>
                  <a:cubicBezTo>
                    <a:pt x="27" y="233"/>
                    <a:pt x="39" y="246"/>
                    <a:pt x="53" y="247"/>
                  </a:cubicBezTo>
                  <a:cubicBezTo>
                    <a:pt x="53" y="247"/>
                    <a:pt x="54" y="247"/>
                    <a:pt x="54" y="247"/>
                  </a:cubicBezTo>
                  <a:cubicBezTo>
                    <a:pt x="59" y="247"/>
                    <a:pt x="63" y="243"/>
                    <a:pt x="63" y="239"/>
                  </a:cubicBezTo>
                  <a:cubicBezTo>
                    <a:pt x="63" y="234"/>
                    <a:pt x="60" y="229"/>
                    <a:pt x="55" y="229"/>
                  </a:cubicBezTo>
                  <a:cubicBezTo>
                    <a:pt x="49" y="228"/>
                    <a:pt x="44" y="223"/>
                    <a:pt x="43" y="221"/>
                  </a:cubicBezTo>
                  <a:cubicBezTo>
                    <a:pt x="43" y="218"/>
                    <a:pt x="45" y="212"/>
                    <a:pt x="50" y="203"/>
                  </a:cubicBezTo>
                  <a:cubicBezTo>
                    <a:pt x="51" y="202"/>
                    <a:pt x="51" y="201"/>
                    <a:pt x="51" y="200"/>
                  </a:cubicBezTo>
                  <a:cubicBezTo>
                    <a:pt x="54" y="201"/>
                    <a:pt x="56" y="202"/>
                    <a:pt x="58" y="202"/>
                  </a:cubicBezTo>
                  <a:cubicBezTo>
                    <a:pt x="71" y="202"/>
                    <a:pt x="78" y="199"/>
                    <a:pt x="79" y="193"/>
                  </a:cubicBezTo>
                  <a:cubicBezTo>
                    <a:pt x="79" y="193"/>
                    <a:pt x="80" y="194"/>
                    <a:pt x="80" y="195"/>
                  </a:cubicBezTo>
                  <a:cubicBezTo>
                    <a:pt x="82" y="198"/>
                    <a:pt x="85" y="199"/>
                    <a:pt x="88" y="199"/>
                  </a:cubicBezTo>
                  <a:cubicBezTo>
                    <a:pt x="90" y="199"/>
                    <a:pt x="91" y="198"/>
                    <a:pt x="93" y="197"/>
                  </a:cubicBezTo>
                  <a:cubicBezTo>
                    <a:pt x="97" y="195"/>
                    <a:pt x="98" y="189"/>
                    <a:pt x="95" y="185"/>
                  </a:cubicBezTo>
                  <a:cubicBezTo>
                    <a:pt x="93" y="181"/>
                    <a:pt x="100" y="174"/>
                    <a:pt x="100" y="174"/>
                  </a:cubicBezTo>
                  <a:cubicBezTo>
                    <a:pt x="100" y="174"/>
                    <a:pt x="103" y="172"/>
                    <a:pt x="111" y="172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24" y="172"/>
                    <a:pt x="126" y="172"/>
                  </a:cubicBezTo>
                  <a:cubicBezTo>
                    <a:pt x="128" y="173"/>
                    <a:pt x="130" y="173"/>
                    <a:pt x="134" y="173"/>
                  </a:cubicBezTo>
                  <a:cubicBezTo>
                    <a:pt x="143" y="173"/>
                    <a:pt x="152" y="172"/>
                    <a:pt x="161" y="170"/>
                  </a:cubicBezTo>
                  <a:cubicBezTo>
                    <a:pt x="168" y="175"/>
                    <a:pt x="171" y="175"/>
                    <a:pt x="173" y="175"/>
                  </a:cubicBezTo>
                  <a:cubicBezTo>
                    <a:pt x="177" y="175"/>
                    <a:pt x="179" y="174"/>
                    <a:pt x="182" y="171"/>
                  </a:cubicBezTo>
                  <a:cubicBezTo>
                    <a:pt x="182" y="171"/>
                    <a:pt x="183" y="170"/>
                    <a:pt x="183" y="169"/>
                  </a:cubicBezTo>
                  <a:cubicBezTo>
                    <a:pt x="186" y="163"/>
                    <a:pt x="184" y="157"/>
                    <a:pt x="180" y="149"/>
                  </a:cubicBezTo>
                  <a:cubicBezTo>
                    <a:pt x="180" y="149"/>
                    <a:pt x="180" y="148"/>
                    <a:pt x="180" y="148"/>
                  </a:cubicBezTo>
                  <a:cubicBezTo>
                    <a:pt x="177" y="142"/>
                    <a:pt x="175" y="137"/>
                    <a:pt x="175" y="135"/>
                  </a:cubicBezTo>
                  <a:cubicBezTo>
                    <a:pt x="182" y="127"/>
                    <a:pt x="191" y="118"/>
                    <a:pt x="206" y="108"/>
                  </a:cubicBezTo>
                  <a:cubicBezTo>
                    <a:pt x="206" y="108"/>
                    <a:pt x="206" y="108"/>
                    <a:pt x="206" y="108"/>
                  </a:cubicBezTo>
                  <a:cubicBezTo>
                    <a:pt x="208" y="107"/>
                    <a:pt x="214" y="105"/>
                    <a:pt x="222" y="103"/>
                  </a:cubicBezTo>
                  <a:cubicBezTo>
                    <a:pt x="222" y="103"/>
                    <a:pt x="223" y="103"/>
                    <a:pt x="224" y="103"/>
                  </a:cubicBezTo>
                  <a:cubicBezTo>
                    <a:pt x="225" y="102"/>
                    <a:pt x="227" y="102"/>
                    <a:pt x="228" y="101"/>
                  </a:cubicBezTo>
                  <a:cubicBezTo>
                    <a:pt x="230" y="101"/>
                    <a:pt x="233" y="100"/>
                    <a:pt x="235" y="99"/>
                  </a:cubicBezTo>
                  <a:cubicBezTo>
                    <a:pt x="239" y="98"/>
                    <a:pt x="241" y="95"/>
                    <a:pt x="241" y="91"/>
                  </a:cubicBezTo>
                  <a:cubicBezTo>
                    <a:pt x="242" y="90"/>
                    <a:pt x="242" y="90"/>
                    <a:pt x="242" y="89"/>
                  </a:cubicBezTo>
                  <a:cubicBezTo>
                    <a:pt x="242" y="89"/>
                    <a:pt x="242" y="89"/>
                    <a:pt x="243" y="89"/>
                  </a:cubicBezTo>
                  <a:cubicBezTo>
                    <a:pt x="243" y="89"/>
                    <a:pt x="243" y="89"/>
                    <a:pt x="243" y="89"/>
                  </a:cubicBezTo>
                  <a:cubicBezTo>
                    <a:pt x="246" y="88"/>
                    <a:pt x="248" y="88"/>
                    <a:pt x="251" y="87"/>
                  </a:cubicBezTo>
                  <a:cubicBezTo>
                    <a:pt x="252" y="91"/>
                    <a:pt x="256" y="94"/>
                    <a:pt x="260" y="94"/>
                  </a:cubicBezTo>
                  <a:cubicBezTo>
                    <a:pt x="268" y="95"/>
                    <a:pt x="275" y="90"/>
                    <a:pt x="280" y="85"/>
                  </a:cubicBezTo>
                  <a:cubicBezTo>
                    <a:pt x="281" y="84"/>
                    <a:pt x="282" y="83"/>
                    <a:pt x="283" y="82"/>
                  </a:cubicBezTo>
                  <a:cubicBezTo>
                    <a:pt x="284" y="82"/>
                    <a:pt x="286" y="83"/>
                    <a:pt x="286" y="83"/>
                  </a:cubicBezTo>
                  <a:cubicBezTo>
                    <a:pt x="287" y="84"/>
                    <a:pt x="287" y="84"/>
                    <a:pt x="288" y="84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300" y="89"/>
                    <a:pt x="305" y="87"/>
                    <a:pt x="307" y="83"/>
                  </a:cubicBezTo>
                  <a:cubicBezTo>
                    <a:pt x="309" y="79"/>
                    <a:pt x="308" y="74"/>
                    <a:pt x="305" y="71"/>
                  </a:cubicBezTo>
                  <a:cubicBezTo>
                    <a:pt x="302" y="69"/>
                    <a:pt x="302" y="69"/>
                    <a:pt x="302" y="69"/>
                  </a:cubicBezTo>
                  <a:cubicBezTo>
                    <a:pt x="305" y="67"/>
                    <a:pt x="310" y="64"/>
                    <a:pt x="312" y="59"/>
                  </a:cubicBezTo>
                  <a:cubicBezTo>
                    <a:pt x="314" y="53"/>
                    <a:pt x="312" y="48"/>
                    <a:pt x="310" y="45"/>
                  </a:cubicBezTo>
                  <a:cubicBezTo>
                    <a:pt x="310" y="44"/>
                    <a:pt x="310" y="44"/>
                    <a:pt x="310" y="44"/>
                  </a:cubicBezTo>
                  <a:cubicBezTo>
                    <a:pt x="310" y="43"/>
                    <a:pt x="310" y="43"/>
                    <a:pt x="309" y="42"/>
                  </a:cubicBezTo>
                  <a:cubicBezTo>
                    <a:pt x="310" y="42"/>
                    <a:pt x="310" y="41"/>
                    <a:pt x="311" y="40"/>
                  </a:cubicBezTo>
                  <a:cubicBezTo>
                    <a:pt x="313" y="37"/>
                    <a:pt x="316" y="33"/>
                    <a:pt x="318" y="30"/>
                  </a:cubicBezTo>
                  <a:cubicBezTo>
                    <a:pt x="318" y="30"/>
                    <a:pt x="318" y="29"/>
                    <a:pt x="318" y="29"/>
                  </a:cubicBezTo>
                  <a:cubicBezTo>
                    <a:pt x="318" y="29"/>
                    <a:pt x="318" y="28"/>
                    <a:pt x="319" y="27"/>
                  </a:cubicBezTo>
                  <a:cubicBezTo>
                    <a:pt x="319" y="28"/>
                    <a:pt x="319" y="28"/>
                    <a:pt x="319" y="28"/>
                  </a:cubicBezTo>
                  <a:cubicBezTo>
                    <a:pt x="319" y="31"/>
                    <a:pt x="320" y="33"/>
                    <a:pt x="321" y="35"/>
                  </a:cubicBezTo>
                  <a:cubicBezTo>
                    <a:pt x="322" y="38"/>
                    <a:pt x="325" y="40"/>
                    <a:pt x="329" y="40"/>
                  </a:cubicBezTo>
                  <a:cubicBezTo>
                    <a:pt x="330" y="40"/>
                    <a:pt x="330" y="40"/>
                    <a:pt x="330" y="40"/>
                  </a:cubicBezTo>
                  <a:cubicBezTo>
                    <a:pt x="330" y="40"/>
                    <a:pt x="331" y="40"/>
                    <a:pt x="331" y="40"/>
                  </a:cubicBezTo>
                  <a:cubicBezTo>
                    <a:pt x="338" y="39"/>
                    <a:pt x="343" y="39"/>
                    <a:pt x="346" y="39"/>
                  </a:cubicBezTo>
                  <a:cubicBezTo>
                    <a:pt x="346" y="39"/>
                    <a:pt x="346" y="39"/>
                    <a:pt x="346" y="39"/>
                  </a:cubicBezTo>
                  <a:cubicBezTo>
                    <a:pt x="342" y="42"/>
                    <a:pt x="341" y="45"/>
                    <a:pt x="341" y="48"/>
                  </a:cubicBezTo>
                  <a:cubicBezTo>
                    <a:pt x="341" y="51"/>
                    <a:pt x="342" y="54"/>
                    <a:pt x="344" y="56"/>
                  </a:cubicBezTo>
                  <a:cubicBezTo>
                    <a:pt x="345" y="57"/>
                    <a:pt x="345" y="57"/>
                    <a:pt x="345" y="57"/>
                  </a:cubicBezTo>
                  <a:cubicBezTo>
                    <a:pt x="347" y="59"/>
                    <a:pt x="349" y="60"/>
                    <a:pt x="352" y="60"/>
                  </a:cubicBezTo>
                  <a:cubicBezTo>
                    <a:pt x="357" y="60"/>
                    <a:pt x="357" y="60"/>
                    <a:pt x="357" y="60"/>
                  </a:cubicBezTo>
                  <a:cubicBezTo>
                    <a:pt x="364" y="60"/>
                    <a:pt x="373" y="57"/>
                    <a:pt x="377" y="45"/>
                  </a:cubicBezTo>
                  <a:cubicBezTo>
                    <a:pt x="381" y="44"/>
                    <a:pt x="387" y="44"/>
                    <a:pt x="390" y="44"/>
                  </a:cubicBezTo>
                  <a:cubicBezTo>
                    <a:pt x="400" y="44"/>
                    <a:pt x="422" y="66"/>
                    <a:pt x="422" y="74"/>
                  </a:cubicBezTo>
                  <a:cubicBezTo>
                    <a:pt x="422" y="93"/>
                    <a:pt x="401" y="119"/>
                    <a:pt x="390" y="133"/>
                  </a:cubicBezTo>
                  <a:cubicBezTo>
                    <a:pt x="390" y="133"/>
                    <a:pt x="389" y="133"/>
                    <a:pt x="389" y="134"/>
                  </a:cubicBezTo>
                  <a:cubicBezTo>
                    <a:pt x="388" y="135"/>
                    <a:pt x="388" y="135"/>
                    <a:pt x="388" y="135"/>
                  </a:cubicBezTo>
                  <a:cubicBezTo>
                    <a:pt x="376" y="152"/>
                    <a:pt x="367" y="164"/>
                    <a:pt x="367" y="175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7" y="182"/>
                    <a:pt x="369" y="185"/>
                    <a:pt x="373" y="187"/>
                  </a:cubicBezTo>
                  <a:cubicBezTo>
                    <a:pt x="376" y="188"/>
                    <a:pt x="380" y="187"/>
                    <a:pt x="383" y="185"/>
                  </a:cubicBezTo>
                  <a:cubicBezTo>
                    <a:pt x="385" y="183"/>
                    <a:pt x="385" y="183"/>
                    <a:pt x="385" y="183"/>
                  </a:cubicBezTo>
                  <a:cubicBezTo>
                    <a:pt x="388" y="180"/>
                    <a:pt x="392" y="177"/>
                    <a:pt x="397" y="176"/>
                  </a:cubicBezTo>
                  <a:cubicBezTo>
                    <a:pt x="397" y="176"/>
                    <a:pt x="397" y="175"/>
                    <a:pt x="397" y="175"/>
                  </a:cubicBezTo>
                  <a:cubicBezTo>
                    <a:pt x="407" y="171"/>
                    <a:pt x="418" y="165"/>
                    <a:pt x="425" y="154"/>
                  </a:cubicBezTo>
                  <a:cubicBezTo>
                    <a:pt x="429" y="151"/>
                    <a:pt x="430" y="147"/>
                    <a:pt x="430" y="144"/>
                  </a:cubicBezTo>
                  <a:cubicBezTo>
                    <a:pt x="430" y="144"/>
                    <a:pt x="430" y="144"/>
                    <a:pt x="430" y="144"/>
                  </a:cubicBezTo>
                  <a:cubicBezTo>
                    <a:pt x="431" y="144"/>
                    <a:pt x="432" y="144"/>
                    <a:pt x="433" y="144"/>
                  </a:cubicBezTo>
                  <a:cubicBezTo>
                    <a:pt x="435" y="144"/>
                    <a:pt x="435" y="144"/>
                    <a:pt x="435" y="144"/>
                  </a:cubicBezTo>
                  <a:cubicBezTo>
                    <a:pt x="441" y="144"/>
                    <a:pt x="445" y="142"/>
                    <a:pt x="449" y="141"/>
                  </a:cubicBezTo>
                  <a:cubicBezTo>
                    <a:pt x="451" y="142"/>
                    <a:pt x="453" y="143"/>
                    <a:pt x="456" y="143"/>
                  </a:cubicBezTo>
                  <a:cubicBezTo>
                    <a:pt x="463" y="143"/>
                    <a:pt x="470" y="140"/>
                    <a:pt x="481" y="132"/>
                  </a:cubicBezTo>
                  <a:cubicBezTo>
                    <a:pt x="498" y="129"/>
                    <a:pt x="498" y="129"/>
                    <a:pt x="498" y="129"/>
                  </a:cubicBezTo>
                  <a:cubicBezTo>
                    <a:pt x="502" y="137"/>
                    <a:pt x="508" y="142"/>
                    <a:pt x="518" y="142"/>
                  </a:cubicBezTo>
                  <a:cubicBezTo>
                    <a:pt x="523" y="142"/>
                    <a:pt x="528" y="140"/>
                    <a:pt x="532" y="138"/>
                  </a:cubicBezTo>
                  <a:cubicBezTo>
                    <a:pt x="533" y="138"/>
                    <a:pt x="535" y="138"/>
                    <a:pt x="536" y="138"/>
                  </a:cubicBezTo>
                  <a:cubicBezTo>
                    <a:pt x="539" y="137"/>
                    <a:pt x="542" y="136"/>
                    <a:pt x="546" y="136"/>
                  </a:cubicBezTo>
                  <a:cubicBezTo>
                    <a:pt x="546" y="136"/>
                    <a:pt x="546" y="135"/>
                    <a:pt x="546" y="135"/>
                  </a:cubicBezTo>
                  <a:cubicBezTo>
                    <a:pt x="549" y="135"/>
                    <a:pt x="549" y="135"/>
                    <a:pt x="549" y="135"/>
                  </a:cubicBezTo>
                  <a:cubicBezTo>
                    <a:pt x="558" y="133"/>
                    <a:pt x="566" y="131"/>
                    <a:pt x="572" y="124"/>
                  </a:cubicBezTo>
                  <a:cubicBezTo>
                    <a:pt x="573" y="123"/>
                    <a:pt x="573" y="122"/>
                    <a:pt x="574" y="121"/>
                  </a:cubicBezTo>
                  <a:cubicBezTo>
                    <a:pt x="576" y="115"/>
                    <a:pt x="575" y="109"/>
                    <a:pt x="572" y="104"/>
                  </a:cubicBezTo>
                  <a:cubicBezTo>
                    <a:pt x="571" y="102"/>
                    <a:pt x="570" y="100"/>
                    <a:pt x="569" y="99"/>
                  </a:cubicBezTo>
                  <a:cubicBezTo>
                    <a:pt x="568" y="99"/>
                    <a:pt x="568" y="99"/>
                    <a:pt x="568" y="98"/>
                  </a:cubicBezTo>
                  <a:cubicBezTo>
                    <a:pt x="568" y="98"/>
                    <a:pt x="568" y="98"/>
                    <a:pt x="567" y="98"/>
                  </a:cubicBezTo>
                  <a:cubicBezTo>
                    <a:pt x="567" y="97"/>
                    <a:pt x="567" y="97"/>
                    <a:pt x="567" y="97"/>
                  </a:cubicBezTo>
                  <a:cubicBezTo>
                    <a:pt x="568" y="97"/>
                    <a:pt x="569" y="97"/>
                    <a:pt x="571" y="97"/>
                  </a:cubicBezTo>
                  <a:cubicBezTo>
                    <a:pt x="579" y="97"/>
                    <a:pt x="579" y="97"/>
                    <a:pt x="579" y="97"/>
                  </a:cubicBezTo>
                  <a:cubicBezTo>
                    <a:pt x="591" y="97"/>
                    <a:pt x="597" y="93"/>
                    <a:pt x="601" y="88"/>
                  </a:cubicBezTo>
                  <a:cubicBezTo>
                    <a:pt x="606" y="88"/>
                    <a:pt x="609" y="88"/>
                    <a:pt x="611" y="88"/>
                  </a:cubicBezTo>
                  <a:cubicBezTo>
                    <a:pt x="611" y="89"/>
                    <a:pt x="611" y="90"/>
                    <a:pt x="611" y="90"/>
                  </a:cubicBezTo>
                  <a:cubicBezTo>
                    <a:pt x="612" y="92"/>
                    <a:pt x="613" y="94"/>
                    <a:pt x="614" y="96"/>
                  </a:cubicBezTo>
                  <a:cubicBezTo>
                    <a:pt x="615" y="102"/>
                    <a:pt x="618" y="108"/>
                    <a:pt x="631" y="111"/>
                  </a:cubicBezTo>
                  <a:cubicBezTo>
                    <a:pt x="631" y="111"/>
                    <a:pt x="631" y="111"/>
                    <a:pt x="631" y="111"/>
                  </a:cubicBezTo>
                  <a:cubicBezTo>
                    <a:pt x="633" y="125"/>
                    <a:pt x="642" y="140"/>
                    <a:pt x="669" y="146"/>
                  </a:cubicBezTo>
                  <a:cubicBezTo>
                    <a:pt x="674" y="147"/>
                    <a:pt x="679" y="144"/>
                    <a:pt x="680" y="139"/>
                  </a:cubicBezTo>
                  <a:cubicBezTo>
                    <a:pt x="681" y="134"/>
                    <a:pt x="677" y="129"/>
                    <a:pt x="672" y="128"/>
                  </a:cubicBezTo>
                  <a:close/>
                  <a:moveTo>
                    <a:pt x="62" y="186"/>
                  </a:moveTo>
                  <a:cubicBezTo>
                    <a:pt x="63" y="187"/>
                    <a:pt x="64" y="188"/>
                    <a:pt x="64" y="190"/>
                  </a:cubicBezTo>
                  <a:cubicBezTo>
                    <a:pt x="63" y="190"/>
                    <a:pt x="62" y="190"/>
                    <a:pt x="61" y="190"/>
                  </a:cubicBezTo>
                  <a:cubicBezTo>
                    <a:pt x="61" y="188"/>
                    <a:pt x="62" y="187"/>
                    <a:pt x="62" y="186"/>
                  </a:cubicBezTo>
                  <a:close/>
                  <a:moveTo>
                    <a:pt x="396" y="156"/>
                  </a:moveTo>
                  <a:cubicBezTo>
                    <a:pt x="398" y="153"/>
                    <a:pt x="401" y="149"/>
                    <a:pt x="403" y="146"/>
                  </a:cubicBezTo>
                  <a:cubicBezTo>
                    <a:pt x="404" y="145"/>
                    <a:pt x="404" y="145"/>
                    <a:pt x="404" y="145"/>
                  </a:cubicBezTo>
                  <a:cubicBezTo>
                    <a:pt x="404" y="144"/>
                    <a:pt x="405" y="143"/>
                    <a:pt x="406" y="143"/>
                  </a:cubicBezTo>
                  <a:cubicBezTo>
                    <a:pt x="407" y="144"/>
                    <a:pt x="408" y="144"/>
                    <a:pt x="409" y="145"/>
                  </a:cubicBezTo>
                  <a:cubicBezTo>
                    <a:pt x="406" y="150"/>
                    <a:pt x="401" y="153"/>
                    <a:pt x="396" y="156"/>
                  </a:cubicBezTo>
                  <a:close/>
                </a:path>
              </a:pathLst>
            </a:custGeom>
            <a:solidFill>
              <a:srgbClr val="C6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22"/>
            <p:cNvSpPr>
              <a:spLocks noEditPoints="1"/>
            </p:cNvSpPr>
            <p:nvPr/>
          </p:nvSpPr>
          <p:spPr bwMode="auto">
            <a:xfrm>
              <a:off x="2305051" y="2003425"/>
              <a:ext cx="1873250" cy="925513"/>
            </a:xfrm>
            <a:custGeom>
              <a:avLst/>
              <a:gdLst>
                <a:gd name="T0" fmla="*/ 580 w 594"/>
                <a:gd name="T1" fmla="*/ 129 h 293"/>
                <a:gd name="T2" fmla="*/ 501 w 594"/>
                <a:gd name="T3" fmla="*/ 180 h 293"/>
                <a:gd name="T4" fmla="*/ 479 w 594"/>
                <a:gd name="T5" fmla="*/ 227 h 293"/>
                <a:gd name="T6" fmla="*/ 491 w 594"/>
                <a:gd name="T7" fmla="*/ 275 h 293"/>
                <a:gd name="T8" fmla="*/ 437 w 594"/>
                <a:gd name="T9" fmla="*/ 215 h 293"/>
                <a:gd name="T10" fmla="*/ 405 w 594"/>
                <a:gd name="T11" fmla="*/ 176 h 293"/>
                <a:gd name="T12" fmla="*/ 391 w 594"/>
                <a:gd name="T13" fmla="*/ 143 h 293"/>
                <a:gd name="T14" fmla="*/ 440 w 594"/>
                <a:gd name="T15" fmla="*/ 91 h 293"/>
                <a:gd name="T16" fmla="*/ 493 w 594"/>
                <a:gd name="T17" fmla="*/ 60 h 293"/>
                <a:gd name="T18" fmla="*/ 560 w 594"/>
                <a:gd name="T19" fmla="*/ 50 h 293"/>
                <a:gd name="T20" fmla="*/ 553 w 594"/>
                <a:gd name="T21" fmla="*/ 12 h 293"/>
                <a:gd name="T22" fmla="*/ 500 w 594"/>
                <a:gd name="T23" fmla="*/ 11 h 293"/>
                <a:gd name="T24" fmla="*/ 457 w 594"/>
                <a:gd name="T25" fmla="*/ 23 h 293"/>
                <a:gd name="T26" fmla="*/ 424 w 594"/>
                <a:gd name="T27" fmla="*/ 49 h 293"/>
                <a:gd name="T28" fmla="*/ 380 w 594"/>
                <a:gd name="T29" fmla="*/ 77 h 293"/>
                <a:gd name="T30" fmla="*/ 360 w 594"/>
                <a:gd name="T31" fmla="*/ 91 h 293"/>
                <a:gd name="T32" fmla="*/ 335 w 594"/>
                <a:gd name="T33" fmla="*/ 139 h 293"/>
                <a:gd name="T34" fmla="*/ 389 w 594"/>
                <a:gd name="T35" fmla="*/ 177 h 293"/>
                <a:gd name="T36" fmla="*/ 396 w 594"/>
                <a:gd name="T37" fmla="*/ 218 h 293"/>
                <a:gd name="T38" fmla="*/ 383 w 594"/>
                <a:gd name="T39" fmla="*/ 220 h 293"/>
                <a:gd name="T40" fmla="*/ 311 w 594"/>
                <a:gd name="T41" fmla="*/ 209 h 293"/>
                <a:gd name="T42" fmla="*/ 290 w 594"/>
                <a:gd name="T43" fmla="*/ 197 h 293"/>
                <a:gd name="T44" fmla="*/ 199 w 594"/>
                <a:gd name="T45" fmla="*/ 206 h 293"/>
                <a:gd name="T46" fmla="*/ 211 w 594"/>
                <a:gd name="T47" fmla="*/ 183 h 293"/>
                <a:gd name="T48" fmla="*/ 173 w 594"/>
                <a:gd name="T49" fmla="*/ 157 h 293"/>
                <a:gd name="T50" fmla="*/ 152 w 594"/>
                <a:gd name="T51" fmla="*/ 184 h 293"/>
                <a:gd name="T52" fmla="*/ 135 w 594"/>
                <a:gd name="T53" fmla="*/ 52 h 293"/>
                <a:gd name="T54" fmla="*/ 109 w 594"/>
                <a:gd name="T55" fmla="*/ 0 h 293"/>
                <a:gd name="T56" fmla="*/ 125 w 594"/>
                <a:gd name="T57" fmla="*/ 70 h 293"/>
                <a:gd name="T58" fmla="*/ 66 w 594"/>
                <a:gd name="T59" fmla="*/ 108 h 293"/>
                <a:gd name="T60" fmla="*/ 33 w 594"/>
                <a:gd name="T61" fmla="*/ 104 h 293"/>
                <a:gd name="T62" fmla="*/ 8 w 594"/>
                <a:gd name="T63" fmla="*/ 147 h 293"/>
                <a:gd name="T64" fmla="*/ 10 w 594"/>
                <a:gd name="T65" fmla="*/ 210 h 293"/>
                <a:gd name="T66" fmla="*/ 81 w 594"/>
                <a:gd name="T67" fmla="*/ 219 h 293"/>
                <a:gd name="T68" fmla="*/ 129 w 594"/>
                <a:gd name="T69" fmla="*/ 193 h 293"/>
                <a:gd name="T70" fmla="*/ 162 w 594"/>
                <a:gd name="T71" fmla="*/ 206 h 293"/>
                <a:gd name="T72" fmla="*/ 230 w 594"/>
                <a:gd name="T73" fmla="*/ 207 h 293"/>
                <a:gd name="T74" fmla="*/ 304 w 594"/>
                <a:gd name="T75" fmla="*/ 229 h 293"/>
                <a:gd name="T76" fmla="*/ 376 w 594"/>
                <a:gd name="T77" fmla="*/ 261 h 293"/>
                <a:gd name="T78" fmla="*/ 429 w 594"/>
                <a:gd name="T79" fmla="*/ 231 h 293"/>
                <a:gd name="T80" fmla="*/ 462 w 594"/>
                <a:gd name="T81" fmla="*/ 268 h 293"/>
                <a:gd name="T82" fmla="*/ 506 w 594"/>
                <a:gd name="T83" fmla="*/ 257 h 293"/>
                <a:gd name="T84" fmla="*/ 507 w 594"/>
                <a:gd name="T85" fmla="*/ 197 h 293"/>
                <a:gd name="T86" fmla="*/ 564 w 594"/>
                <a:gd name="T87" fmla="*/ 159 h 293"/>
                <a:gd name="T88" fmla="*/ 464 w 594"/>
                <a:gd name="T89" fmla="*/ 41 h 293"/>
                <a:gd name="T90" fmla="*/ 513 w 594"/>
                <a:gd name="T91" fmla="*/ 27 h 293"/>
                <a:gd name="T92" fmla="*/ 569 w 594"/>
                <a:gd name="T93" fmla="*/ 21 h 293"/>
                <a:gd name="T94" fmla="*/ 553 w 594"/>
                <a:gd name="T95" fmla="*/ 33 h 293"/>
                <a:gd name="T96" fmla="*/ 478 w 594"/>
                <a:gd name="T97" fmla="*/ 50 h 293"/>
                <a:gd name="T98" fmla="*/ 447 w 594"/>
                <a:gd name="T99" fmla="*/ 57 h 293"/>
                <a:gd name="T100" fmla="*/ 446 w 594"/>
                <a:gd name="T101" fmla="*/ 59 h 293"/>
                <a:gd name="T102" fmla="*/ 21 w 594"/>
                <a:gd name="T103" fmla="*/ 195 h 293"/>
                <a:gd name="T104" fmla="*/ 27 w 594"/>
                <a:gd name="T105" fmla="*/ 197 h 293"/>
                <a:gd name="T106" fmla="*/ 60 w 594"/>
                <a:gd name="T107" fmla="*/ 172 h 293"/>
                <a:gd name="T108" fmla="*/ 20 w 594"/>
                <a:gd name="T109" fmla="*/ 166 h 293"/>
                <a:gd name="T110" fmla="*/ 122 w 594"/>
                <a:gd name="T111" fmla="*/ 176 h 293"/>
                <a:gd name="T112" fmla="*/ 379 w 594"/>
                <a:gd name="T113" fmla="*/ 239 h 293"/>
                <a:gd name="T114" fmla="*/ 427 w 594"/>
                <a:gd name="T115" fmla="*/ 72 h 293"/>
                <a:gd name="T116" fmla="*/ 368 w 594"/>
                <a:gd name="T117" fmla="*/ 127 h 293"/>
                <a:gd name="T118" fmla="*/ 373 w 594"/>
                <a:gd name="T119" fmla="*/ 106 h 293"/>
                <a:gd name="T120" fmla="*/ 395 w 594"/>
                <a:gd name="T121" fmla="*/ 91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4" h="293">
                  <a:moveTo>
                    <a:pt x="573" y="167"/>
                  </a:moveTo>
                  <a:cubicBezTo>
                    <a:pt x="572" y="171"/>
                    <a:pt x="575" y="176"/>
                    <a:pt x="580" y="177"/>
                  </a:cubicBezTo>
                  <a:cubicBezTo>
                    <a:pt x="585" y="178"/>
                    <a:pt x="590" y="175"/>
                    <a:pt x="591" y="170"/>
                  </a:cubicBezTo>
                  <a:cubicBezTo>
                    <a:pt x="594" y="156"/>
                    <a:pt x="588" y="150"/>
                    <a:pt x="577" y="145"/>
                  </a:cubicBezTo>
                  <a:cubicBezTo>
                    <a:pt x="580" y="143"/>
                    <a:pt x="582" y="140"/>
                    <a:pt x="582" y="137"/>
                  </a:cubicBezTo>
                  <a:cubicBezTo>
                    <a:pt x="582" y="136"/>
                    <a:pt x="582" y="136"/>
                    <a:pt x="582" y="136"/>
                  </a:cubicBezTo>
                  <a:cubicBezTo>
                    <a:pt x="582" y="133"/>
                    <a:pt x="581" y="131"/>
                    <a:pt x="580" y="129"/>
                  </a:cubicBezTo>
                  <a:cubicBezTo>
                    <a:pt x="580" y="129"/>
                    <a:pt x="580" y="129"/>
                    <a:pt x="580" y="129"/>
                  </a:cubicBezTo>
                  <a:cubicBezTo>
                    <a:pt x="580" y="124"/>
                    <a:pt x="576" y="120"/>
                    <a:pt x="571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57" y="120"/>
                    <a:pt x="545" y="124"/>
                    <a:pt x="545" y="135"/>
                  </a:cubicBezTo>
                  <a:cubicBezTo>
                    <a:pt x="545" y="135"/>
                    <a:pt x="545" y="135"/>
                    <a:pt x="545" y="135"/>
                  </a:cubicBezTo>
                  <a:cubicBezTo>
                    <a:pt x="542" y="137"/>
                    <a:pt x="539" y="140"/>
                    <a:pt x="536" y="144"/>
                  </a:cubicBezTo>
                  <a:cubicBezTo>
                    <a:pt x="535" y="145"/>
                    <a:pt x="534" y="147"/>
                    <a:pt x="534" y="148"/>
                  </a:cubicBezTo>
                  <a:cubicBezTo>
                    <a:pt x="534" y="149"/>
                    <a:pt x="533" y="150"/>
                    <a:pt x="532" y="152"/>
                  </a:cubicBezTo>
                  <a:cubicBezTo>
                    <a:pt x="525" y="170"/>
                    <a:pt x="515" y="179"/>
                    <a:pt x="501" y="180"/>
                  </a:cubicBezTo>
                  <a:cubicBezTo>
                    <a:pt x="499" y="180"/>
                    <a:pt x="497" y="181"/>
                    <a:pt x="496" y="182"/>
                  </a:cubicBezTo>
                  <a:cubicBezTo>
                    <a:pt x="489" y="187"/>
                    <a:pt x="484" y="196"/>
                    <a:pt x="492" y="208"/>
                  </a:cubicBezTo>
                  <a:cubicBezTo>
                    <a:pt x="492" y="208"/>
                    <a:pt x="492" y="208"/>
                    <a:pt x="492" y="208"/>
                  </a:cubicBezTo>
                  <a:cubicBezTo>
                    <a:pt x="492" y="208"/>
                    <a:pt x="491" y="208"/>
                    <a:pt x="491" y="209"/>
                  </a:cubicBezTo>
                  <a:cubicBezTo>
                    <a:pt x="490" y="210"/>
                    <a:pt x="489" y="212"/>
                    <a:pt x="489" y="214"/>
                  </a:cubicBezTo>
                  <a:cubicBezTo>
                    <a:pt x="488" y="218"/>
                    <a:pt x="485" y="221"/>
                    <a:pt x="482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0" y="226"/>
                    <a:pt x="480" y="226"/>
                    <a:pt x="479" y="227"/>
                  </a:cubicBezTo>
                  <a:cubicBezTo>
                    <a:pt x="476" y="230"/>
                    <a:pt x="472" y="233"/>
                    <a:pt x="472" y="239"/>
                  </a:cubicBezTo>
                  <a:cubicBezTo>
                    <a:pt x="472" y="245"/>
                    <a:pt x="478" y="249"/>
                    <a:pt x="482" y="252"/>
                  </a:cubicBezTo>
                  <a:cubicBezTo>
                    <a:pt x="483" y="253"/>
                    <a:pt x="484" y="253"/>
                    <a:pt x="484" y="253"/>
                  </a:cubicBezTo>
                  <a:cubicBezTo>
                    <a:pt x="487" y="254"/>
                    <a:pt x="487" y="255"/>
                    <a:pt x="487" y="258"/>
                  </a:cubicBezTo>
                  <a:cubicBezTo>
                    <a:pt x="487" y="259"/>
                    <a:pt x="488" y="259"/>
                    <a:pt x="488" y="260"/>
                  </a:cubicBezTo>
                  <a:cubicBezTo>
                    <a:pt x="488" y="261"/>
                    <a:pt x="488" y="262"/>
                    <a:pt x="488" y="262"/>
                  </a:cubicBezTo>
                  <a:cubicBezTo>
                    <a:pt x="489" y="264"/>
                    <a:pt x="489" y="267"/>
                    <a:pt x="491" y="269"/>
                  </a:cubicBezTo>
                  <a:cubicBezTo>
                    <a:pt x="491" y="271"/>
                    <a:pt x="491" y="274"/>
                    <a:pt x="491" y="275"/>
                  </a:cubicBezTo>
                  <a:cubicBezTo>
                    <a:pt x="491" y="275"/>
                    <a:pt x="491" y="275"/>
                    <a:pt x="491" y="275"/>
                  </a:cubicBezTo>
                  <a:cubicBezTo>
                    <a:pt x="488" y="275"/>
                    <a:pt x="482" y="265"/>
                    <a:pt x="478" y="259"/>
                  </a:cubicBezTo>
                  <a:cubicBezTo>
                    <a:pt x="477" y="257"/>
                    <a:pt x="476" y="256"/>
                    <a:pt x="475" y="255"/>
                  </a:cubicBezTo>
                  <a:cubicBezTo>
                    <a:pt x="474" y="250"/>
                    <a:pt x="471" y="245"/>
                    <a:pt x="468" y="241"/>
                  </a:cubicBezTo>
                  <a:cubicBezTo>
                    <a:pt x="467" y="240"/>
                    <a:pt x="467" y="239"/>
                    <a:pt x="466" y="238"/>
                  </a:cubicBezTo>
                  <a:cubicBezTo>
                    <a:pt x="465" y="236"/>
                    <a:pt x="459" y="225"/>
                    <a:pt x="447" y="221"/>
                  </a:cubicBezTo>
                  <a:cubicBezTo>
                    <a:pt x="444" y="220"/>
                    <a:pt x="442" y="218"/>
                    <a:pt x="440" y="216"/>
                  </a:cubicBezTo>
                  <a:cubicBezTo>
                    <a:pt x="439" y="216"/>
                    <a:pt x="438" y="215"/>
                    <a:pt x="437" y="215"/>
                  </a:cubicBezTo>
                  <a:cubicBezTo>
                    <a:pt x="437" y="214"/>
                    <a:pt x="436" y="214"/>
                    <a:pt x="435" y="214"/>
                  </a:cubicBezTo>
                  <a:cubicBezTo>
                    <a:pt x="427" y="211"/>
                    <a:pt x="421" y="207"/>
                    <a:pt x="416" y="203"/>
                  </a:cubicBezTo>
                  <a:cubicBezTo>
                    <a:pt x="416" y="202"/>
                    <a:pt x="415" y="202"/>
                    <a:pt x="415" y="201"/>
                  </a:cubicBezTo>
                  <a:cubicBezTo>
                    <a:pt x="415" y="201"/>
                    <a:pt x="415" y="201"/>
                    <a:pt x="415" y="200"/>
                  </a:cubicBezTo>
                  <a:cubicBezTo>
                    <a:pt x="415" y="198"/>
                    <a:pt x="413" y="191"/>
                    <a:pt x="410" y="187"/>
                  </a:cubicBezTo>
                  <a:cubicBezTo>
                    <a:pt x="410" y="186"/>
                    <a:pt x="410" y="186"/>
                    <a:pt x="410" y="185"/>
                  </a:cubicBezTo>
                  <a:cubicBezTo>
                    <a:pt x="410" y="180"/>
                    <a:pt x="406" y="178"/>
                    <a:pt x="405" y="176"/>
                  </a:cubicBezTo>
                  <a:cubicBezTo>
                    <a:pt x="405" y="176"/>
                    <a:pt x="405" y="176"/>
                    <a:pt x="405" y="176"/>
                  </a:cubicBezTo>
                  <a:cubicBezTo>
                    <a:pt x="405" y="176"/>
                    <a:pt x="405" y="176"/>
                    <a:pt x="404" y="176"/>
                  </a:cubicBezTo>
                  <a:cubicBezTo>
                    <a:pt x="403" y="174"/>
                    <a:pt x="401" y="173"/>
                    <a:pt x="399" y="172"/>
                  </a:cubicBezTo>
                  <a:cubicBezTo>
                    <a:pt x="397" y="172"/>
                    <a:pt x="395" y="172"/>
                    <a:pt x="394" y="172"/>
                  </a:cubicBezTo>
                  <a:cubicBezTo>
                    <a:pt x="395" y="170"/>
                    <a:pt x="396" y="167"/>
                    <a:pt x="394" y="165"/>
                  </a:cubicBezTo>
                  <a:cubicBezTo>
                    <a:pt x="394" y="164"/>
                    <a:pt x="394" y="163"/>
                    <a:pt x="394" y="162"/>
                  </a:cubicBezTo>
                  <a:cubicBezTo>
                    <a:pt x="394" y="161"/>
                    <a:pt x="393" y="160"/>
                    <a:pt x="392" y="158"/>
                  </a:cubicBezTo>
                  <a:cubicBezTo>
                    <a:pt x="392" y="158"/>
                    <a:pt x="392" y="158"/>
                    <a:pt x="392" y="158"/>
                  </a:cubicBezTo>
                  <a:cubicBezTo>
                    <a:pt x="391" y="153"/>
                    <a:pt x="391" y="149"/>
                    <a:pt x="391" y="143"/>
                  </a:cubicBezTo>
                  <a:cubicBezTo>
                    <a:pt x="391" y="125"/>
                    <a:pt x="396" y="121"/>
                    <a:pt x="406" y="114"/>
                  </a:cubicBezTo>
                  <a:cubicBezTo>
                    <a:pt x="406" y="114"/>
                    <a:pt x="406" y="114"/>
                    <a:pt x="407" y="114"/>
                  </a:cubicBezTo>
                  <a:cubicBezTo>
                    <a:pt x="409" y="112"/>
                    <a:pt x="410" y="110"/>
                    <a:pt x="413" y="109"/>
                  </a:cubicBezTo>
                  <a:cubicBezTo>
                    <a:pt x="415" y="108"/>
                    <a:pt x="416" y="106"/>
                    <a:pt x="417" y="104"/>
                  </a:cubicBezTo>
                  <a:cubicBezTo>
                    <a:pt x="420" y="104"/>
                    <a:pt x="422" y="102"/>
                    <a:pt x="423" y="100"/>
                  </a:cubicBezTo>
                  <a:cubicBezTo>
                    <a:pt x="426" y="100"/>
                    <a:pt x="429" y="100"/>
                    <a:pt x="429" y="100"/>
                  </a:cubicBezTo>
                  <a:cubicBezTo>
                    <a:pt x="433" y="100"/>
                    <a:pt x="436" y="98"/>
                    <a:pt x="438" y="95"/>
                  </a:cubicBezTo>
                  <a:cubicBezTo>
                    <a:pt x="439" y="94"/>
                    <a:pt x="439" y="92"/>
                    <a:pt x="440" y="91"/>
                  </a:cubicBezTo>
                  <a:cubicBezTo>
                    <a:pt x="440" y="91"/>
                    <a:pt x="441" y="91"/>
                    <a:pt x="441" y="91"/>
                  </a:cubicBezTo>
                  <a:cubicBezTo>
                    <a:pt x="443" y="90"/>
                    <a:pt x="444" y="89"/>
                    <a:pt x="445" y="87"/>
                  </a:cubicBezTo>
                  <a:cubicBezTo>
                    <a:pt x="448" y="87"/>
                    <a:pt x="452" y="86"/>
                    <a:pt x="454" y="81"/>
                  </a:cubicBezTo>
                  <a:cubicBezTo>
                    <a:pt x="459" y="80"/>
                    <a:pt x="462" y="75"/>
                    <a:pt x="464" y="71"/>
                  </a:cubicBezTo>
                  <a:cubicBezTo>
                    <a:pt x="465" y="72"/>
                    <a:pt x="467" y="72"/>
                    <a:pt x="468" y="72"/>
                  </a:cubicBezTo>
                  <a:cubicBezTo>
                    <a:pt x="471" y="72"/>
                    <a:pt x="474" y="70"/>
                    <a:pt x="476" y="68"/>
                  </a:cubicBezTo>
                  <a:cubicBezTo>
                    <a:pt x="484" y="68"/>
                    <a:pt x="488" y="66"/>
                    <a:pt x="491" y="64"/>
                  </a:cubicBezTo>
                  <a:cubicBezTo>
                    <a:pt x="492" y="63"/>
                    <a:pt x="493" y="62"/>
                    <a:pt x="493" y="60"/>
                  </a:cubicBezTo>
                  <a:cubicBezTo>
                    <a:pt x="494" y="60"/>
                    <a:pt x="494" y="60"/>
                    <a:pt x="494" y="59"/>
                  </a:cubicBezTo>
                  <a:cubicBezTo>
                    <a:pt x="501" y="56"/>
                    <a:pt x="506" y="55"/>
                    <a:pt x="514" y="54"/>
                  </a:cubicBezTo>
                  <a:cubicBezTo>
                    <a:pt x="516" y="53"/>
                    <a:pt x="516" y="53"/>
                    <a:pt x="516" y="53"/>
                  </a:cubicBezTo>
                  <a:cubicBezTo>
                    <a:pt x="520" y="53"/>
                    <a:pt x="523" y="53"/>
                    <a:pt x="526" y="52"/>
                  </a:cubicBezTo>
                  <a:cubicBezTo>
                    <a:pt x="528" y="51"/>
                    <a:pt x="528" y="51"/>
                    <a:pt x="528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7" y="51"/>
                    <a:pt x="558" y="51"/>
                    <a:pt x="560" y="50"/>
                  </a:cubicBezTo>
                  <a:cubicBezTo>
                    <a:pt x="560" y="50"/>
                    <a:pt x="560" y="50"/>
                    <a:pt x="560" y="50"/>
                  </a:cubicBezTo>
                  <a:cubicBezTo>
                    <a:pt x="561" y="50"/>
                    <a:pt x="562" y="49"/>
                    <a:pt x="564" y="49"/>
                  </a:cubicBezTo>
                  <a:cubicBezTo>
                    <a:pt x="575" y="45"/>
                    <a:pt x="592" y="39"/>
                    <a:pt x="592" y="20"/>
                  </a:cubicBezTo>
                  <a:cubicBezTo>
                    <a:pt x="592" y="7"/>
                    <a:pt x="579" y="1"/>
                    <a:pt x="569" y="1"/>
                  </a:cubicBezTo>
                  <a:cubicBezTo>
                    <a:pt x="567" y="1"/>
                    <a:pt x="567" y="1"/>
                    <a:pt x="567" y="1"/>
                  </a:cubicBezTo>
                  <a:cubicBezTo>
                    <a:pt x="564" y="1"/>
                    <a:pt x="562" y="2"/>
                    <a:pt x="560" y="4"/>
                  </a:cubicBezTo>
                  <a:cubicBezTo>
                    <a:pt x="557" y="6"/>
                    <a:pt x="555" y="9"/>
                    <a:pt x="554" y="11"/>
                  </a:cubicBezTo>
                  <a:cubicBezTo>
                    <a:pt x="553" y="11"/>
                    <a:pt x="553" y="11"/>
                    <a:pt x="553" y="11"/>
                  </a:cubicBezTo>
                  <a:cubicBezTo>
                    <a:pt x="553" y="12"/>
                    <a:pt x="553" y="12"/>
                    <a:pt x="553" y="12"/>
                  </a:cubicBezTo>
                  <a:cubicBezTo>
                    <a:pt x="552" y="12"/>
                    <a:pt x="552" y="12"/>
                    <a:pt x="552" y="12"/>
                  </a:cubicBezTo>
                  <a:cubicBezTo>
                    <a:pt x="550" y="11"/>
                    <a:pt x="548" y="11"/>
                    <a:pt x="547" y="11"/>
                  </a:cubicBezTo>
                  <a:cubicBezTo>
                    <a:pt x="542" y="11"/>
                    <a:pt x="537" y="13"/>
                    <a:pt x="535" y="14"/>
                  </a:cubicBezTo>
                  <a:cubicBezTo>
                    <a:pt x="534" y="14"/>
                    <a:pt x="532" y="15"/>
                    <a:pt x="530" y="15"/>
                  </a:cubicBezTo>
                  <a:cubicBezTo>
                    <a:pt x="528" y="15"/>
                    <a:pt x="525" y="14"/>
                    <a:pt x="522" y="12"/>
                  </a:cubicBezTo>
                  <a:cubicBezTo>
                    <a:pt x="519" y="10"/>
                    <a:pt x="515" y="8"/>
                    <a:pt x="510" y="7"/>
                  </a:cubicBezTo>
                  <a:cubicBezTo>
                    <a:pt x="507" y="6"/>
                    <a:pt x="504" y="7"/>
                    <a:pt x="502" y="9"/>
                  </a:cubicBezTo>
                  <a:cubicBezTo>
                    <a:pt x="501" y="9"/>
                    <a:pt x="501" y="10"/>
                    <a:pt x="500" y="11"/>
                  </a:cubicBezTo>
                  <a:cubicBezTo>
                    <a:pt x="487" y="11"/>
                    <a:pt x="487" y="11"/>
                    <a:pt x="487" y="11"/>
                  </a:cubicBezTo>
                  <a:cubicBezTo>
                    <a:pt x="486" y="11"/>
                    <a:pt x="484" y="11"/>
                    <a:pt x="483" y="12"/>
                  </a:cubicBezTo>
                  <a:cubicBezTo>
                    <a:pt x="481" y="12"/>
                    <a:pt x="480" y="13"/>
                    <a:pt x="479" y="14"/>
                  </a:cubicBezTo>
                  <a:cubicBezTo>
                    <a:pt x="478" y="15"/>
                    <a:pt x="477" y="15"/>
                    <a:pt x="477" y="15"/>
                  </a:cubicBezTo>
                  <a:cubicBezTo>
                    <a:pt x="474" y="16"/>
                    <a:pt x="471" y="17"/>
                    <a:pt x="469" y="18"/>
                  </a:cubicBezTo>
                  <a:cubicBezTo>
                    <a:pt x="468" y="19"/>
                    <a:pt x="467" y="19"/>
                    <a:pt x="467" y="20"/>
                  </a:cubicBezTo>
                  <a:cubicBezTo>
                    <a:pt x="466" y="20"/>
                    <a:pt x="466" y="21"/>
                    <a:pt x="466" y="21"/>
                  </a:cubicBezTo>
                  <a:cubicBezTo>
                    <a:pt x="463" y="20"/>
                    <a:pt x="459" y="21"/>
                    <a:pt x="457" y="23"/>
                  </a:cubicBezTo>
                  <a:cubicBezTo>
                    <a:pt x="457" y="23"/>
                    <a:pt x="456" y="23"/>
                    <a:pt x="456" y="23"/>
                  </a:cubicBezTo>
                  <a:cubicBezTo>
                    <a:pt x="455" y="23"/>
                    <a:pt x="454" y="23"/>
                    <a:pt x="452" y="23"/>
                  </a:cubicBezTo>
                  <a:cubicBezTo>
                    <a:pt x="450" y="23"/>
                    <a:pt x="450" y="23"/>
                    <a:pt x="450" y="23"/>
                  </a:cubicBezTo>
                  <a:cubicBezTo>
                    <a:pt x="445" y="23"/>
                    <a:pt x="441" y="27"/>
                    <a:pt x="441" y="32"/>
                  </a:cubicBezTo>
                  <a:cubicBezTo>
                    <a:pt x="441" y="33"/>
                    <a:pt x="441" y="33"/>
                    <a:pt x="441" y="33"/>
                  </a:cubicBezTo>
                  <a:cubicBezTo>
                    <a:pt x="440" y="34"/>
                    <a:pt x="439" y="35"/>
                    <a:pt x="438" y="36"/>
                  </a:cubicBezTo>
                  <a:cubicBezTo>
                    <a:pt x="435" y="37"/>
                    <a:pt x="432" y="40"/>
                    <a:pt x="431" y="43"/>
                  </a:cubicBezTo>
                  <a:cubicBezTo>
                    <a:pt x="428" y="44"/>
                    <a:pt x="426" y="46"/>
                    <a:pt x="424" y="49"/>
                  </a:cubicBezTo>
                  <a:cubicBezTo>
                    <a:pt x="423" y="49"/>
                    <a:pt x="422" y="49"/>
                    <a:pt x="421" y="49"/>
                  </a:cubicBezTo>
                  <a:cubicBezTo>
                    <a:pt x="413" y="49"/>
                    <a:pt x="397" y="54"/>
                    <a:pt x="397" y="65"/>
                  </a:cubicBezTo>
                  <a:cubicBezTo>
                    <a:pt x="397" y="67"/>
                    <a:pt x="397" y="69"/>
                    <a:pt x="398" y="70"/>
                  </a:cubicBezTo>
                  <a:cubicBezTo>
                    <a:pt x="398" y="71"/>
                    <a:pt x="398" y="71"/>
                    <a:pt x="398" y="72"/>
                  </a:cubicBezTo>
                  <a:cubicBezTo>
                    <a:pt x="397" y="71"/>
                    <a:pt x="396" y="71"/>
                    <a:pt x="396" y="71"/>
                  </a:cubicBezTo>
                  <a:cubicBezTo>
                    <a:pt x="394" y="70"/>
                    <a:pt x="392" y="69"/>
                    <a:pt x="391" y="69"/>
                  </a:cubicBezTo>
                  <a:cubicBezTo>
                    <a:pt x="389" y="69"/>
                    <a:pt x="389" y="69"/>
                    <a:pt x="389" y="69"/>
                  </a:cubicBezTo>
                  <a:cubicBezTo>
                    <a:pt x="385" y="69"/>
                    <a:pt x="381" y="72"/>
                    <a:pt x="380" y="77"/>
                  </a:cubicBezTo>
                  <a:cubicBezTo>
                    <a:pt x="380" y="77"/>
                    <a:pt x="380" y="77"/>
                    <a:pt x="380" y="77"/>
                  </a:cubicBezTo>
                  <a:cubicBezTo>
                    <a:pt x="380" y="77"/>
                    <a:pt x="380" y="77"/>
                    <a:pt x="380" y="77"/>
                  </a:cubicBezTo>
                  <a:cubicBezTo>
                    <a:pt x="378" y="77"/>
                    <a:pt x="377" y="77"/>
                    <a:pt x="376" y="77"/>
                  </a:cubicBezTo>
                  <a:cubicBezTo>
                    <a:pt x="370" y="77"/>
                    <a:pt x="370" y="77"/>
                    <a:pt x="370" y="77"/>
                  </a:cubicBezTo>
                  <a:cubicBezTo>
                    <a:pt x="365" y="77"/>
                    <a:pt x="361" y="81"/>
                    <a:pt x="361" y="86"/>
                  </a:cubicBezTo>
                  <a:cubicBezTo>
                    <a:pt x="361" y="88"/>
                    <a:pt x="361" y="88"/>
                    <a:pt x="361" y="88"/>
                  </a:cubicBezTo>
                  <a:cubicBezTo>
                    <a:pt x="361" y="89"/>
                    <a:pt x="361" y="89"/>
                    <a:pt x="361" y="90"/>
                  </a:cubicBezTo>
                  <a:cubicBezTo>
                    <a:pt x="361" y="90"/>
                    <a:pt x="360" y="91"/>
                    <a:pt x="360" y="91"/>
                  </a:cubicBezTo>
                  <a:cubicBezTo>
                    <a:pt x="359" y="92"/>
                    <a:pt x="358" y="93"/>
                    <a:pt x="357" y="94"/>
                  </a:cubicBezTo>
                  <a:cubicBezTo>
                    <a:pt x="356" y="93"/>
                    <a:pt x="354" y="93"/>
                    <a:pt x="352" y="93"/>
                  </a:cubicBezTo>
                  <a:cubicBezTo>
                    <a:pt x="341" y="93"/>
                    <a:pt x="333" y="104"/>
                    <a:pt x="333" y="114"/>
                  </a:cubicBezTo>
                  <a:cubicBezTo>
                    <a:pt x="333" y="116"/>
                    <a:pt x="333" y="118"/>
                    <a:pt x="334" y="121"/>
                  </a:cubicBezTo>
                  <a:cubicBezTo>
                    <a:pt x="333" y="122"/>
                    <a:pt x="333" y="124"/>
                    <a:pt x="333" y="125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3" y="131"/>
                    <a:pt x="333" y="133"/>
                    <a:pt x="334" y="137"/>
                  </a:cubicBezTo>
                  <a:cubicBezTo>
                    <a:pt x="335" y="138"/>
                    <a:pt x="335" y="139"/>
                    <a:pt x="335" y="139"/>
                  </a:cubicBezTo>
                  <a:cubicBezTo>
                    <a:pt x="335" y="140"/>
                    <a:pt x="335" y="141"/>
                    <a:pt x="335" y="143"/>
                  </a:cubicBezTo>
                  <a:cubicBezTo>
                    <a:pt x="335" y="148"/>
                    <a:pt x="339" y="152"/>
                    <a:pt x="344" y="152"/>
                  </a:cubicBezTo>
                  <a:cubicBezTo>
                    <a:pt x="344" y="152"/>
                    <a:pt x="344" y="152"/>
                    <a:pt x="344" y="152"/>
                  </a:cubicBezTo>
                  <a:cubicBezTo>
                    <a:pt x="348" y="164"/>
                    <a:pt x="363" y="170"/>
                    <a:pt x="371" y="173"/>
                  </a:cubicBezTo>
                  <a:cubicBezTo>
                    <a:pt x="374" y="174"/>
                    <a:pt x="377" y="176"/>
                    <a:pt x="379" y="176"/>
                  </a:cubicBezTo>
                  <a:cubicBezTo>
                    <a:pt x="380" y="177"/>
                    <a:pt x="381" y="177"/>
                    <a:pt x="383" y="177"/>
                  </a:cubicBezTo>
                  <a:cubicBezTo>
                    <a:pt x="386" y="177"/>
                    <a:pt x="386" y="177"/>
                    <a:pt x="386" y="177"/>
                  </a:cubicBezTo>
                  <a:cubicBezTo>
                    <a:pt x="387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8" y="178"/>
                    <a:pt x="387" y="179"/>
                    <a:pt x="386" y="179"/>
                  </a:cubicBezTo>
                  <a:cubicBezTo>
                    <a:pt x="385" y="181"/>
                    <a:pt x="382" y="184"/>
                    <a:pt x="382" y="189"/>
                  </a:cubicBezTo>
                  <a:cubicBezTo>
                    <a:pt x="382" y="196"/>
                    <a:pt x="393" y="212"/>
                    <a:pt x="394" y="212"/>
                  </a:cubicBezTo>
                  <a:cubicBezTo>
                    <a:pt x="394" y="213"/>
                    <a:pt x="394" y="213"/>
                    <a:pt x="395" y="214"/>
                  </a:cubicBezTo>
                  <a:cubicBezTo>
                    <a:pt x="395" y="214"/>
                    <a:pt x="395" y="215"/>
                    <a:pt x="396" y="216"/>
                  </a:cubicBezTo>
                  <a:cubicBezTo>
                    <a:pt x="396" y="217"/>
                    <a:pt x="396" y="218"/>
                    <a:pt x="396" y="218"/>
                  </a:cubicBezTo>
                  <a:cubicBezTo>
                    <a:pt x="396" y="219"/>
                    <a:pt x="396" y="220"/>
                    <a:pt x="396" y="220"/>
                  </a:cubicBezTo>
                  <a:cubicBezTo>
                    <a:pt x="396" y="222"/>
                    <a:pt x="396" y="224"/>
                    <a:pt x="396" y="226"/>
                  </a:cubicBezTo>
                  <a:cubicBezTo>
                    <a:pt x="397" y="228"/>
                    <a:pt x="397" y="230"/>
                    <a:pt x="397" y="231"/>
                  </a:cubicBezTo>
                  <a:cubicBezTo>
                    <a:pt x="396" y="231"/>
                    <a:pt x="396" y="231"/>
                    <a:pt x="396" y="231"/>
                  </a:cubicBezTo>
                  <a:cubicBezTo>
                    <a:pt x="395" y="231"/>
                    <a:pt x="394" y="231"/>
                    <a:pt x="392" y="231"/>
                  </a:cubicBezTo>
                  <a:cubicBezTo>
                    <a:pt x="390" y="230"/>
                    <a:pt x="388" y="229"/>
                    <a:pt x="386" y="230"/>
                  </a:cubicBezTo>
                  <a:cubicBezTo>
                    <a:pt x="386" y="229"/>
                    <a:pt x="386" y="229"/>
                    <a:pt x="386" y="229"/>
                  </a:cubicBezTo>
                  <a:cubicBezTo>
                    <a:pt x="386" y="226"/>
                    <a:pt x="385" y="222"/>
                    <a:pt x="383" y="220"/>
                  </a:cubicBezTo>
                  <a:cubicBezTo>
                    <a:pt x="381" y="218"/>
                    <a:pt x="377" y="217"/>
                    <a:pt x="374" y="218"/>
                  </a:cubicBezTo>
                  <a:cubicBezTo>
                    <a:pt x="366" y="220"/>
                    <a:pt x="361" y="220"/>
                    <a:pt x="355" y="220"/>
                  </a:cubicBezTo>
                  <a:cubicBezTo>
                    <a:pt x="349" y="220"/>
                    <a:pt x="345" y="219"/>
                    <a:pt x="338" y="213"/>
                  </a:cubicBezTo>
                  <a:cubicBezTo>
                    <a:pt x="335" y="211"/>
                    <a:pt x="331" y="211"/>
                    <a:pt x="328" y="212"/>
                  </a:cubicBezTo>
                  <a:cubicBezTo>
                    <a:pt x="322" y="216"/>
                    <a:pt x="319" y="217"/>
                    <a:pt x="318" y="217"/>
                  </a:cubicBezTo>
                  <a:cubicBezTo>
                    <a:pt x="316" y="215"/>
                    <a:pt x="314" y="213"/>
                    <a:pt x="311" y="212"/>
                  </a:cubicBezTo>
                  <a:cubicBezTo>
                    <a:pt x="310" y="212"/>
                    <a:pt x="309" y="212"/>
                    <a:pt x="308" y="211"/>
                  </a:cubicBezTo>
                  <a:cubicBezTo>
                    <a:pt x="309" y="211"/>
                    <a:pt x="310" y="210"/>
                    <a:pt x="311" y="209"/>
                  </a:cubicBezTo>
                  <a:cubicBezTo>
                    <a:pt x="311" y="208"/>
                    <a:pt x="312" y="207"/>
                    <a:pt x="313" y="207"/>
                  </a:cubicBezTo>
                  <a:cubicBezTo>
                    <a:pt x="314" y="206"/>
                    <a:pt x="315" y="205"/>
                    <a:pt x="315" y="204"/>
                  </a:cubicBezTo>
                  <a:cubicBezTo>
                    <a:pt x="318" y="202"/>
                    <a:pt x="319" y="198"/>
                    <a:pt x="317" y="194"/>
                  </a:cubicBezTo>
                  <a:cubicBezTo>
                    <a:pt x="316" y="191"/>
                    <a:pt x="313" y="189"/>
                    <a:pt x="309" y="189"/>
                  </a:cubicBezTo>
                  <a:cubicBezTo>
                    <a:pt x="301" y="189"/>
                    <a:pt x="301" y="189"/>
                    <a:pt x="301" y="189"/>
                  </a:cubicBezTo>
                  <a:cubicBezTo>
                    <a:pt x="297" y="189"/>
                    <a:pt x="294" y="191"/>
                    <a:pt x="293" y="194"/>
                  </a:cubicBezTo>
                  <a:cubicBezTo>
                    <a:pt x="292" y="196"/>
                    <a:pt x="291" y="197"/>
                    <a:pt x="291" y="197"/>
                  </a:cubicBezTo>
                  <a:cubicBezTo>
                    <a:pt x="291" y="197"/>
                    <a:pt x="291" y="197"/>
                    <a:pt x="290" y="197"/>
                  </a:cubicBezTo>
                  <a:cubicBezTo>
                    <a:pt x="290" y="197"/>
                    <a:pt x="289" y="196"/>
                    <a:pt x="289" y="194"/>
                  </a:cubicBezTo>
                  <a:cubicBezTo>
                    <a:pt x="287" y="192"/>
                    <a:pt x="284" y="190"/>
                    <a:pt x="281" y="190"/>
                  </a:cubicBezTo>
                  <a:cubicBezTo>
                    <a:pt x="277" y="190"/>
                    <a:pt x="271" y="190"/>
                    <a:pt x="266" y="190"/>
                  </a:cubicBezTo>
                  <a:cubicBezTo>
                    <a:pt x="262" y="191"/>
                    <a:pt x="259" y="191"/>
                    <a:pt x="256" y="191"/>
                  </a:cubicBezTo>
                  <a:cubicBezTo>
                    <a:pt x="253" y="191"/>
                    <a:pt x="250" y="191"/>
                    <a:pt x="247" y="190"/>
                  </a:cubicBezTo>
                  <a:cubicBezTo>
                    <a:pt x="245" y="190"/>
                    <a:pt x="243" y="190"/>
                    <a:pt x="241" y="190"/>
                  </a:cubicBezTo>
                  <a:cubicBezTo>
                    <a:pt x="237" y="189"/>
                    <a:pt x="233" y="189"/>
                    <a:pt x="230" y="189"/>
                  </a:cubicBezTo>
                  <a:cubicBezTo>
                    <a:pt x="220" y="189"/>
                    <a:pt x="210" y="194"/>
                    <a:pt x="199" y="206"/>
                  </a:cubicBezTo>
                  <a:cubicBezTo>
                    <a:pt x="199" y="206"/>
                    <a:pt x="199" y="206"/>
                    <a:pt x="199" y="207"/>
                  </a:cubicBezTo>
                  <a:cubicBezTo>
                    <a:pt x="197" y="206"/>
                    <a:pt x="195" y="204"/>
                    <a:pt x="194" y="203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1" y="193"/>
                    <a:pt x="190" y="186"/>
                    <a:pt x="188" y="182"/>
                  </a:cubicBezTo>
                  <a:cubicBezTo>
                    <a:pt x="189" y="181"/>
                    <a:pt x="190" y="180"/>
                    <a:pt x="191" y="179"/>
                  </a:cubicBezTo>
                  <a:cubicBezTo>
                    <a:pt x="192" y="179"/>
                    <a:pt x="193" y="179"/>
                    <a:pt x="194" y="179"/>
                  </a:cubicBezTo>
                  <a:cubicBezTo>
                    <a:pt x="196" y="179"/>
                    <a:pt x="201" y="179"/>
                    <a:pt x="207" y="182"/>
                  </a:cubicBezTo>
                  <a:cubicBezTo>
                    <a:pt x="209" y="182"/>
                    <a:pt x="210" y="183"/>
                    <a:pt x="211" y="183"/>
                  </a:cubicBezTo>
                  <a:cubicBezTo>
                    <a:pt x="213" y="183"/>
                    <a:pt x="213" y="183"/>
                    <a:pt x="213" y="183"/>
                  </a:cubicBezTo>
                  <a:cubicBezTo>
                    <a:pt x="216" y="183"/>
                    <a:pt x="219" y="181"/>
                    <a:pt x="221" y="179"/>
                  </a:cubicBezTo>
                  <a:cubicBezTo>
                    <a:pt x="225" y="172"/>
                    <a:pt x="224" y="158"/>
                    <a:pt x="219" y="149"/>
                  </a:cubicBezTo>
                  <a:cubicBezTo>
                    <a:pt x="218" y="148"/>
                    <a:pt x="217" y="148"/>
                    <a:pt x="217" y="147"/>
                  </a:cubicBezTo>
                  <a:cubicBezTo>
                    <a:pt x="213" y="144"/>
                    <a:pt x="209" y="140"/>
                    <a:pt x="206" y="137"/>
                  </a:cubicBezTo>
                  <a:cubicBezTo>
                    <a:pt x="204" y="134"/>
                    <a:pt x="200" y="132"/>
                    <a:pt x="196" y="133"/>
                  </a:cubicBezTo>
                  <a:cubicBezTo>
                    <a:pt x="192" y="135"/>
                    <a:pt x="190" y="138"/>
                    <a:pt x="190" y="142"/>
                  </a:cubicBezTo>
                  <a:cubicBezTo>
                    <a:pt x="190" y="147"/>
                    <a:pt x="190" y="149"/>
                    <a:pt x="173" y="157"/>
                  </a:cubicBezTo>
                  <a:cubicBezTo>
                    <a:pt x="172" y="157"/>
                    <a:pt x="172" y="158"/>
                    <a:pt x="172" y="158"/>
                  </a:cubicBezTo>
                  <a:cubicBezTo>
                    <a:pt x="166" y="161"/>
                    <a:pt x="163" y="165"/>
                    <a:pt x="162" y="167"/>
                  </a:cubicBezTo>
                  <a:cubicBezTo>
                    <a:pt x="161" y="169"/>
                    <a:pt x="161" y="170"/>
                    <a:pt x="161" y="172"/>
                  </a:cubicBezTo>
                  <a:cubicBezTo>
                    <a:pt x="161" y="175"/>
                    <a:pt x="162" y="179"/>
                    <a:pt x="164" y="181"/>
                  </a:cubicBezTo>
                  <a:cubicBezTo>
                    <a:pt x="165" y="182"/>
                    <a:pt x="166" y="183"/>
                    <a:pt x="166" y="184"/>
                  </a:cubicBezTo>
                  <a:cubicBezTo>
                    <a:pt x="166" y="185"/>
                    <a:pt x="165" y="186"/>
                    <a:pt x="163" y="187"/>
                  </a:cubicBezTo>
                  <a:cubicBezTo>
                    <a:pt x="162" y="186"/>
                    <a:pt x="161" y="185"/>
                    <a:pt x="160" y="184"/>
                  </a:cubicBezTo>
                  <a:cubicBezTo>
                    <a:pt x="157" y="183"/>
                    <a:pt x="154" y="183"/>
                    <a:pt x="152" y="184"/>
                  </a:cubicBezTo>
                  <a:cubicBezTo>
                    <a:pt x="148" y="178"/>
                    <a:pt x="143" y="172"/>
                    <a:pt x="136" y="171"/>
                  </a:cubicBezTo>
                  <a:cubicBezTo>
                    <a:pt x="139" y="170"/>
                    <a:pt x="142" y="167"/>
                    <a:pt x="144" y="164"/>
                  </a:cubicBezTo>
                  <a:cubicBezTo>
                    <a:pt x="154" y="154"/>
                    <a:pt x="158" y="139"/>
                    <a:pt x="156" y="122"/>
                  </a:cubicBezTo>
                  <a:cubicBezTo>
                    <a:pt x="156" y="121"/>
                    <a:pt x="155" y="121"/>
                    <a:pt x="155" y="121"/>
                  </a:cubicBezTo>
                  <a:cubicBezTo>
                    <a:pt x="154" y="116"/>
                    <a:pt x="153" y="111"/>
                    <a:pt x="150" y="105"/>
                  </a:cubicBezTo>
                  <a:cubicBezTo>
                    <a:pt x="146" y="97"/>
                    <a:pt x="143" y="87"/>
                    <a:pt x="144" y="67"/>
                  </a:cubicBezTo>
                  <a:cubicBezTo>
                    <a:pt x="144" y="65"/>
                    <a:pt x="143" y="62"/>
                    <a:pt x="141" y="61"/>
                  </a:cubicBezTo>
                  <a:cubicBezTo>
                    <a:pt x="136" y="56"/>
                    <a:pt x="136" y="54"/>
                    <a:pt x="135" y="52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4" y="48"/>
                    <a:pt x="132" y="43"/>
                    <a:pt x="127" y="37"/>
                  </a:cubicBezTo>
                  <a:cubicBezTo>
                    <a:pt x="127" y="36"/>
                    <a:pt x="126" y="36"/>
                    <a:pt x="125" y="35"/>
                  </a:cubicBezTo>
                  <a:cubicBezTo>
                    <a:pt x="127" y="34"/>
                    <a:pt x="129" y="33"/>
                    <a:pt x="130" y="31"/>
                  </a:cubicBezTo>
                  <a:cubicBezTo>
                    <a:pt x="132" y="29"/>
                    <a:pt x="132" y="25"/>
                    <a:pt x="130" y="22"/>
                  </a:cubicBezTo>
                  <a:cubicBezTo>
                    <a:pt x="130" y="22"/>
                    <a:pt x="130" y="21"/>
                    <a:pt x="129" y="19"/>
                  </a:cubicBezTo>
                  <a:cubicBezTo>
                    <a:pt x="129" y="18"/>
                    <a:pt x="128" y="17"/>
                    <a:pt x="128" y="17"/>
                  </a:cubicBezTo>
                  <a:cubicBezTo>
                    <a:pt x="127" y="11"/>
                    <a:pt x="124" y="0"/>
                    <a:pt x="109" y="0"/>
                  </a:cubicBezTo>
                  <a:cubicBezTo>
                    <a:pt x="108" y="0"/>
                    <a:pt x="106" y="0"/>
                    <a:pt x="105" y="1"/>
                  </a:cubicBezTo>
                  <a:cubicBezTo>
                    <a:pt x="100" y="1"/>
                    <a:pt x="96" y="5"/>
                    <a:pt x="96" y="10"/>
                  </a:cubicBezTo>
                  <a:cubicBezTo>
                    <a:pt x="96" y="13"/>
                    <a:pt x="98" y="16"/>
                    <a:pt x="100" y="18"/>
                  </a:cubicBezTo>
                  <a:cubicBezTo>
                    <a:pt x="100" y="20"/>
                    <a:pt x="100" y="24"/>
                    <a:pt x="100" y="28"/>
                  </a:cubicBezTo>
                  <a:cubicBezTo>
                    <a:pt x="96" y="29"/>
                    <a:pt x="91" y="32"/>
                    <a:pt x="91" y="39"/>
                  </a:cubicBezTo>
                  <a:cubicBezTo>
                    <a:pt x="91" y="48"/>
                    <a:pt x="99" y="50"/>
                    <a:pt x="115" y="51"/>
                  </a:cubicBezTo>
                  <a:cubicBezTo>
                    <a:pt x="117" y="53"/>
                    <a:pt x="117" y="55"/>
                    <a:pt x="118" y="56"/>
                  </a:cubicBezTo>
                  <a:cubicBezTo>
                    <a:pt x="119" y="61"/>
                    <a:pt x="121" y="65"/>
                    <a:pt x="125" y="70"/>
                  </a:cubicBezTo>
                  <a:cubicBezTo>
                    <a:pt x="125" y="92"/>
                    <a:pt x="129" y="104"/>
                    <a:pt x="133" y="113"/>
                  </a:cubicBezTo>
                  <a:cubicBezTo>
                    <a:pt x="133" y="114"/>
                    <a:pt x="133" y="114"/>
                    <a:pt x="134" y="114"/>
                  </a:cubicBezTo>
                  <a:cubicBezTo>
                    <a:pt x="136" y="118"/>
                    <a:pt x="137" y="121"/>
                    <a:pt x="138" y="125"/>
                  </a:cubicBezTo>
                  <a:cubicBezTo>
                    <a:pt x="139" y="137"/>
                    <a:pt x="137" y="146"/>
                    <a:pt x="131" y="152"/>
                  </a:cubicBezTo>
                  <a:cubicBezTo>
                    <a:pt x="131" y="152"/>
                    <a:pt x="130" y="153"/>
                    <a:pt x="130" y="153"/>
                  </a:cubicBezTo>
                  <a:cubicBezTo>
                    <a:pt x="128" y="157"/>
                    <a:pt x="121" y="158"/>
                    <a:pt x="111" y="158"/>
                  </a:cubicBezTo>
                  <a:cubicBezTo>
                    <a:pt x="83" y="158"/>
                    <a:pt x="72" y="128"/>
                    <a:pt x="68" y="111"/>
                  </a:cubicBezTo>
                  <a:cubicBezTo>
                    <a:pt x="67" y="110"/>
                    <a:pt x="67" y="109"/>
                    <a:pt x="66" y="108"/>
                  </a:cubicBezTo>
                  <a:cubicBezTo>
                    <a:pt x="64" y="105"/>
                    <a:pt x="63" y="99"/>
                    <a:pt x="61" y="93"/>
                  </a:cubicBezTo>
                  <a:cubicBezTo>
                    <a:pt x="60" y="90"/>
                    <a:pt x="59" y="87"/>
                    <a:pt x="58" y="84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6" y="74"/>
                    <a:pt x="55" y="66"/>
                    <a:pt x="46" y="66"/>
                  </a:cubicBezTo>
                  <a:cubicBezTo>
                    <a:pt x="35" y="66"/>
                    <a:pt x="33" y="77"/>
                    <a:pt x="33" y="82"/>
                  </a:cubicBezTo>
                  <a:cubicBezTo>
                    <a:pt x="32" y="83"/>
                    <a:pt x="32" y="83"/>
                    <a:pt x="33" y="84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4"/>
                    <a:pt x="33" y="104"/>
                    <a:pt x="34" y="104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4" y="122"/>
                    <a:pt x="35" y="125"/>
                    <a:pt x="23" y="129"/>
                  </a:cubicBezTo>
                  <a:cubicBezTo>
                    <a:pt x="20" y="129"/>
                    <a:pt x="17" y="131"/>
                    <a:pt x="15" y="134"/>
                  </a:cubicBezTo>
                  <a:cubicBezTo>
                    <a:pt x="15" y="135"/>
                    <a:pt x="14" y="136"/>
                    <a:pt x="14" y="137"/>
                  </a:cubicBezTo>
                  <a:cubicBezTo>
                    <a:pt x="13" y="139"/>
                    <a:pt x="12" y="141"/>
                    <a:pt x="11" y="142"/>
                  </a:cubicBezTo>
                  <a:cubicBezTo>
                    <a:pt x="10" y="142"/>
                    <a:pt x="10" y="143"/>
                    <a:pt x="9" y="144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4" y="154"/>
                    <a:pt x="0" y="160"/>
                    <a:pt x="2" y="170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1" y="179"/>
                    <a:pt x="0" y="185"/>
                    <a:pt x="1" y="191"/>
                  </a:cubicBezTo>
                  <a:cubicBezTo>
                    <a:pt x="1" y="192"/>
                    <a:pt x="0" y="193"/>
                    <a:pt x="0" y="195"/>
                  </a:cubicBezTo>
                  <a:cubicBezTo>
                    <a:pt x="0" y="197"/>
                    <a:pt x="1" y="200"/>
                    <a:pt x="3" y="201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7" y="208"/>
                    <a:pt x="9" y="209"/>
                    <a:pt x="10" y="210"/>
                  </a:cubicBezTo>
                  <a:cubicBezTo>
                    <a:pt x="13" y="211"/>
                    <a:pt x="18" y="214"/>
                    <a:pt x="25" y="215"/>
                  </a:cubicBezTo>
                  <a:cubicBezTo>
                    <a:pt x="25" y="215"/>
                    <a:pt x="26" y="215"/>
                    <a:pt x="26" y="215"/>
                  </a:cubicBezTo>
                  <a:cubicBezTo>
                    <a:pt x="35" y="215"/>
                    <a:pt x="44" y="209"/>
                    <a:pt x="46" y="200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52" y="208"/>
                    <a:pt x="59" y="217"/>
                    <a:pt x="67" y="222"/>
                  </a:cubicBezTo>
                  <a:cubicBezTo>
                    <a:pt x="68" y="223"/>
                    <a:pt x="70" y="223"/>
                    <a:pt x="72" y="223"/>
                  </a:cubicBezTo>
                  <a:cubicBezTo>
                    <a:pt x="73" y="223"/>
                    <a:pt x="73" y="223"/>
                    <a:pt x="73" y="223"/>
                  </a:cubicBezTo>
                  <a:cubicBezTo>
                    <a:pt x="76" y="223"/>
                    <a:pt x="79" y="221"/>
                    <a:pt x="81" y="219"/>
                  </a:cubicBezTo>
                  <a:cubicBezTo>
                    <a:pt x="85" y="214"/>
                    <a:pt x="86" y="209"/>
                    <a:pt x="87" y="204"/>
                  </a:cubicBezTo>
                  <a:cubicBezTo>
                    <a:pt x="87" y="203"/>
                    <a:pt x="87" y="202"/>
                    <a:pt x="87" y="201"/>
                  </a:cubicBezTo>
                  <a:cubicBezTo>
                    <a:pt x="87" y="201"/>
                    <a:pt x="87" y="200"/>
                    <a:pt x="87" y="200"/>
                  </a:cubicBezTo>
                  <a:cubicBezTo>
                    <a:pt x="87" y="191"/>
                    <a:pt x="88" y="191"/>
                    <a:pt x="93" y="191"/>
                  </a:cubicBezTo>
                  <a:cubicBezTo>
                    <a:pt x="95" y="191"/>
                    <a:pt x="97" y="191"/>
                    <a:pt x="100" y="192"/>
                  </a:cubicBezTo>
                  <a:cubicBezTo>
                    <a:pt x="101" y="192"/>
                    <a:pt x="102" y="192"/>
                    <a:pt x="103" y="192"/>
                  </a:cubicBezTo>
                  <a:cubicBezTo>
                    <a:pt x="106" y="193"/>
                    <a:pt x="110" y="195"/>
                    <a:pt x="116" y="195"/>
                  </a:cubicBezTo>
                  <a:cubicBezTo>
                    <a:pt x="121" y="195"/>
                    <a:pt x="126" y="194"/>
                    <a:pt x="129" y="193"/>
                  </a:cubicBezTo>
                  <a:cubicBezTo>
                    <a:pt x="128" y="194"/>
                    <a:pt x="127" y="196"/>
                    <a:pt x="127" y="199"/>
                  </a:cubicBezTo>
                  <a:cubicBezTo>
                    <a:pt x="127" y="204"/>
                    <a:pt x="131" y="209"/>
                    <a:pt x="137" y="210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8"/>
                    <a:pt x="139" y="223"/>
                    <a:pt x="143" y="224"/>
                  </a:cubicBezTo>
                  <a:cubicBezTo>
                    <a:pt x="147" y="225"/>
                    <a:pt x="152" y="223"/>
                    <a:pt x="154" y="219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60" y="209"/>
                    <a:pt x="160" y="209"/>
                    <a:pt x="160" y="209"/>
                  </a:cubicBezTo>
                  <a:cubicBezTo>
                    <a:pt x="161" y="209"/>
                    <a:pt x="162" y="208"/>
                    <a:pt x="162" y="206"/>
                  </a:cubicBezTo>
                  <a:cubicBezTo>
                    <a:pt x="162" y="206"/>
                    <a:pt x="163" y="206"/>
                    <a:pt x="163" y="206"/>
                  </a:cubicBezTo>
                  <a:cubicBezTo>
                    <a:pt x="163" y="206"/>
                    <a:pt x="163" y="206"/>
                    <a:pt x="163" y="206"/>
                  </a:cubicBezTo>
                  <a:cubicBezTo>
                    <a:pt x="166" y="206"/>
                    <a:pt x="169" y="206"/>
                    <a:pt x="172" y="203"/>
                  </a:cubicBezTo>
                  <a:cubicBezTo>
                    <a:pt x="172" y="206"/>
                    <a:pt x="174" y="210"/>
                    <a:pt x="179" y="213"/>
                  </a:cubicBezTo>
                  <a:cubicBezTo>
                    <a:pt x="181" y="216"/>
                    <a:pt x="181" y="216"/>
                    <a:pt x="181" y="216"/>
                  </a:cubicBezTo>
                  <a:cubicBezTo>
                    <a:pt x="185" y="219"/>
                    <a:pt x="191" y="225"/>
                    <a:pt x="199" y="225"/>
                  </a:cubicBezTo>
                  <a:cubicBezTo>
                    <a:pt x="203" y="225"/>
                    <a:pt x="209" y="223"/>
                    <a:pt x="213" y="218"/>
                  </a:cubicBezTo>
                  <a:cubicBezTo>
                    <a:pt x="223" y="207"/>
                    <a:pt x="228" y="207"/>
                    <a:pt x="230" y="207"/>
                  </a:cubicBezTo>
                  <a:cubicBezTo>
                    <a:pt x="233" y="207"/>
                    <a:pt x="235" y="207"/>
                    <a:pt x="236" y="208"/>
                  </a:cubicBezTo>
                  <a:cubicBezTo>
                    <a:pt x="237" y="208"/>
                    <a:pt x="238" y="208"/>
                    <a:pt x="239" y="208"/>
                  </a:cubicBezTo>
                  <a:cubicBezTo>
                    <a:pt x="241" y="208"/>
                    <a:pt x="243" y="208"/>
                    <a:pt x="246" y="208"/>
                  </a:cubicBezTo>
                  <a:cubicBezTo>
                    <a:pt x="249" y="209"/>
                    <a:pt x="252" y="209"/>
                    <a:pt x="256" y="209"/>
                  </a:cubicBezTo>
                  <a:cubicBezTo>
                    <a:pt x="259" y="209"/>
                    <a:pt x="263" y="209"/>
                    <a:pt x="267" y="209"/>
                  </a:cubicBezTo>
                  <a:cubicBezTo>
                    <a:pt x="270" y="208"/>
                    <a:pt x="273" y="208"/>
                    <a:pt x="276" y="208"/>
                  </a:cubicBezTo>
                  <a:cubicBezTo>
                    <a:pt x="279" y="211"/>
                    <a:pt x="281" y="213"/>
                    <a:pt x="284" y="214"/>
                  </a:cubicBezTo>
                  <a:cubicBezTo>
                    <a:pt x="287" y="223"/>
                    <a:pt x="297" y="227"/>
                    <a:pt x="304" y="229"/>
                  </a:cubicBezTo>
                  <a:cubicBezTo>
                    <a:pt x="306" y="231"/>
                    <a:pt x="310" y="235"/>
                    <a:pt x="317" y="235"/>
                  </a:cubicBezTo>
                  <a:cubicBezTo>
                    <a:pt x="321" y="235"/>
                    <a:pt x="325" y="234"/>
                    <a:pt x="332" y="231"/>
                  </a:cubicBezTo>
                  <a:cubicBezTo>
                    <a:pt x="339" y="236"/>
                    <a:pt x="346" y="239"/>
                    <a:pt x="355" y="239"/>
                  </a:cubicBezTo>
                  <a:cubicBezTo>
                    <a:pt x="356" y="239"/>
                    <a:pt x="357" y="239"/>
                    <a:pt x="357" y="238"/>
                  </a:cubicBezTo>
                  <a:cubicBezTo>
                    <a:pt x="357" y="239"/>
                    <a:pt x="357" y="239"/>
                    <a:pt x="357" y="240"/>
                  </a:cubicBezTo>
                  <a:cubicBezTo>
                    <a:pt x="357" y="247"/>
                    <a:pt x="359" y="250"/>
                    <a:pt x="362" y="255"/>
                  </a:cubicBezTo>
                  <a:cubicBezTo>
                    <a:pt x="362" y="255"/>
                    <a:pt x="363" y="256"/>
                    <a:pt x="363" y="256"/>
                  </a:cubicBezTo>
                  <a:cubicBezTo>
                    <a:pt x="366" y="259"/>
                    <a:pt x="372" y="261"/>
                    <a:pt x="376" y="261"/>
                  </a:cubicBezTo>
                  <a:cubicBezTo>
                    <a:pt x="381" y="261"/>
                    <a:pt x="388" y="257"/>
                    <a:pt x="392" y="252"/>
                  </a:cubicBezTo>
                  <a:cubicBezTo>
                    <a:pt x="393" y="252"/>
                    <a:pt x="393" y="251"/>
                    <a:pt x="394" y="249"/>
                  </a:cubicBezTo>
                  <a:cubicBezTo>
                    <a:pt x="395" y="250"/>
                    <a:pt x="396" y="250"/>
                    <a:pt x="397" y="250"/>
                  </a:cubicBezTo>
                  <a:cubicBezTo>
                    <a:pt x="402" y="250"/>
                    <a:pt x="406" y="248"/>
                    <a:pt x="408" y="247"/>
                  </a:cubicBezTo>
                  <a:cubicBezTo>
                    <a:pt x="409" y="246"/>
                    <a:pt x="411" y="245"/>
                    <a:pt x="411" y="244"/>
                  </a:cubicBezTo>
                  <a:cubicBezTo>
                    <a:pt x="413" y="240"/>
                    <a:pt x="416" y="234"/>
                    <a:pt x="414" y="224"/>
                  </a:cubicBezTo>
                  <a:cubicBezTo>
                    <a:pt x="418" y="226"/>
                    <a:pt x="423" y="228"/>
                    <a:pt x="428" y="230"/>
                  </a:cubicBezTo>
                  <a:cubicBezTo>
                    <a:pt x="428" y="231"/>
                    <a:pt x="429" y="231"/>
                    <a:pt x="429" y="231"/>
                  </a:cubicBezTo>
                  <a:cubicBezTo>
                    <a:pt x="432" y="233"/>
                    <a:pt x="435" y="236"/>
                    <a:pt x="439" y="238"/>
                  </a:cubicBezTo>
                  <a:cubicBezTo>
                    <a:pt x="439" y="238"/>
                    <a:pt x="440" y="238"/>
                    <a:pt x="440" y="238"/>
                  </a:cubicBezTo>
                  <a:cubicBezTo>
                    <a:pt x="447" y="240"/>
                    <a:pt x="450" y="247"/>
                    <a:pt x="450" y="247"/>
                  </a:cubicBezTo>
                  <a:cubicBezTo>
                    <a:pt x="450" y="247"/>
                    <a:pt x="450" y="247"/>
                    <a:pt x="450" y="247"/>
                  </a:cubicBezTo>
                  <a:cubicBezTo>
                    <a:pt x="451" y="248"/>
                    <a:pt x="452" y="250"/>
                    <a:pt x="453" y="251"/>
                  </a:cubicBezTo>
                  <a:cubicBezTo>
                    <a:pt x="455" y="255"/>
                    <a:pt x="458" y="259"/>
                    <a:pt x="459" y="262"/>
                  </a:cubicBezTo>
                  <a:cubicBezTo>
                    <a:pt x="459" y="263"/>
                    <a:pt x="459" y="263"/>
                    <a:pt x="460" y="264"/>
                  </a:cubicBezTo>
                  <a:cubicBezTo>
                    <a:pt x="461" y="265"/>
                    <a:pt x="461" y="267"/>
                    <a:pt x="462" y="268"/>
                  </a:cubicBezTo>
                  <a:cubicBezTo>
                    <a:pt x="470" y="281"/>
                    <a:pt x="477" y="293"/>
                    <a:pt x="491" y="293"/>
                  </a:cubicBezTo>
                  <a:cubicBezTo>
                    <a:pt x="492" y="293"/>
                    <a:pt x="492" y="293"/>
                    <a:pt x="492" y="293"/>
                  </a:cubicBezTo>
                  <a:cubicBezTo>
                    <a:pt x="498" y="293"/>
                    <a:pt x="503" y="291"/>
                    <a:pt x="505" y="286"/>
                  </a:cubicBezTo>
                  <a:cubicBezTo>
                    <a:pt x="510" y="279"/>
                    <a:pt x="509" y="270"/>
                    <a:pt x="509" y="266"/>
                  </a:cubicBezTo>
                  <a:cubicBezTo>
                    <a:pt x="509" y="266"/>
                    <a:pt x="509" y="266"/>
                    <a:pt x="509" y="266"/>
                  </a:cubicBezTo>
                  <a:cubicBezTo>
                    <a:pt x="509" y="264"/>
                    <a:pt x="508" y="262"/>
                    <a:pt x="506" y="260"/>
                  </a:cubicBezTo>
                  <a:cubicBezTo>
                    <a:pt x="506" y="259"/>
                    <a:pt x="506" y="259"/>
                    <a:pt x="506" y="258"/>
                  </a:cubicBezTo>
                  <a:cubicBezTo>
                    <a:pt x="506" y="258"/>
                    <a:pt x="506" y="257"/>
                    <a:pt x="506" y="257"/>
                  </a:cubicBezTo>
                  <a:cubicBezTo>
                    <a:pt x="505" y="246"/>
                    <a:pt x="499" y="240"/>
                    <a:pt x="494" y="238"/>
                  </a:cubicBezTo>
                  <a:cubicBezTo>
                    <a:pt x="495" y="237"/>
                    <a:pt x="495" y="237"/>
                    <a:pt x="495" y="237"/>
                  </a:cubicBezTo>
                  <a:cubicBezTo>
                    <a:pt x="498" y="234"/>
                    <a:pt x="504" y="228"/>
                    <a:pt x="506" y="220"/>
                  </a:cubicBezTo>
                  <a:cubicBezTo>
                    <a:pt x="508" y="218"/>
                    <a:pt x="510" y="216"/>
                    <a:pt x="511" y="212"/>
                  </a:cubicBezTo>
                  <a:cubicBezTo>
                    <a:pt x="512" y="206"/>
                    <a:pt x="509" y="202"/>
                    <a:pt x="508" y="200"/>
                  </a:cubicBezTo>
                  <a:cubicBezTo>
                    <a:pt x="508" y="199"/>
                    <a:pt x="508" y="199"/>
                    <a:pt x="508" y="199"/>
                  </a:cubicBezTo>
                  <a:cubicBezTo>
                    <a:pt x="508" y="198"/>
                    <a:pt x="507" y="198"/>
                    <a:pt x="507" y="198"/>
                  </a:cubicBezTo>
                  <a:cubicBezTo>
                    <a:pt x="507" y="198"/>
                    <a:pt x="507" y="198"/>
                    <a:pt x="507" y="197"/>
                  </a:cubicBezTo>
                  <a:cubicBezTo>
                    <a:pt x="526" y="195"/>
                    <a:pt x="540" y="182"/>
                    <a:pt x="549" y="159"/>
                  </a:cubicBezTo>
                  <a:cubicBezTo>
                    <a:pt x="550" y="159"/>
                    <a:pt x="550" y="158"/>
                    <a:pt x="550" y="158"/>
                  </a:cubicBezTo>
                  <a:cubicBezTo>
                    <a:pt x="550" y="157"/>
                    <a:pt x="550" y="157"/>
                    <a:pt x="551" y="156"/>
                  </a:cubicBezTo>
                  <a:cubicBezTo>
                    <a:pt x="551" y="156"/>
                    <a:pt x="551" y="155"/>
                    <a:pt x="551" y="155"/>
                  </a:cubicBezTo>
                  <a:cubicBezTo>
                    <a:pt x="552" y="154"/>
                    <a:pt x="552" y="154"/>
                    <a:pt x="553" y="153"/>
                  </a:cubicBezTo>
                  <a:cubicBezTo>
                    <a:pt x="553" y="153"/>
                    <a:pt x="553" y="153"/>
                    <a:pt x="553" y="153"/>
                  </a:cubicBezTo>
                  <a:cubicBezTo>
                    <a:pt x="553" y="154"/>
                    <a:pt x="554" y="154"/>
                    <a:pt x="555" y="154"/>
                  </a:cubicBezTo>
                  <a:cubicBezTo>
                    <a:pt x="557" y="155"/>
                    <a:pt x="560" y="157"/>
                    <a:pt x="564" y="159"/>
                  </a:cubicBezTo>
                  <a:cubicBezTo>
                    <a:pt x="571" y="162"/>
                    <a:pt x="573" y="163"/>
                    <a:pt x="574" y="164"/>
                  </a:cubicBezTo>
                  <a:cubicBezTo>
                    <a:pt x="574" y="164"/>
                    <a:pt x="574" y="165"/>
                    <a:pt x="573" y="167"/>
                  </a:cubicBezTo>
                  <a:close/>
                  <a:moveTo>
                    <a:pt x="459" y="48"/>
                  </a:moveTo>
                  <a:cubicBezTo>
                    <a:pt x="459" y="47"/>
                    <a:pt x="459" y="47"/>
                    <a:pt x="459" y="47"/>
                  </a:cubicBezTo>
                  <a:cubicBezTo>
                    <a:pt x="459" y="47"/>
                    <a:pt x="459" y="47"/>
                    <a:pt x="459" y="47"/>
                  </a:cubicBezTo>
                  <a:cubicBezTo>
                    <a:pt x="459" y="47"/>
                    <a:pt x="460" y="46"/>
                    <a:pt x="460" y="45"/>
                  </a:cubicBezTo>
                  <a:cubicBezTo>
                    <a:pt x="462" y="44"/>
                    <a:pt x="462" y="43"/>
                    <a:pt x="463" y="41"/>
                  </a:cubicBezTo>
                  <a:cubicBezTo>
                    <a:pt x="463" y="41"/>
                    <a:pt x="463" y="41"/>
                    <a:pt x="464" y="41"/>
                  </a:cubicBezTo>
                  <a:cubicBezTo>
                    <a:pt x="466" y="41"/>
                    <a:pt x="467" y="42"/>
                    <a:pt x="468" y="42"/>
                  </a:cubicBezTo>
                  <a:cubicBezTo>
                    <a:pt x="474" y="42"/>
                    <a:pt x="478" y="38"/>
                    <a:pt x="480" y="34"/>
                  </a:cubicBezTo>
                  <a:cubicBezTo>
                    <a:pt x="481" y="33"/>
                    <a:pt x="482" y="33"/>
                    <a:pt x="483" y="33"/>
                  </a:cubicBezTo>
                  <a:cubicBezTo>
                    <a:pt x="483" y="32"/>
                    <a:pt x="484" y="32"/>
                    <a:pt x="484" y="32"/>
                  </a:cubicBezTo>
                  <a:cubicBezTo>
                    <a:pt x="486" y="31"/>
                    <a:pt x="487" y="30"/>
                    <a:pt x="489" y="29"/>
                  </a:cubicBezTo>
                  <a:cubicBezTo>
                    <a:pt x="489" y="29"/>
                    <a:pt x="489" y="29"/>
                    <a:pt x="489" y="29"/>
                  </a:cubicBezTo>
                  <a:cubicBezTo>
                    <a:pt x="507" y="29"/>
                    <a:pt x="507" y="29"/>
                    <a:pt x="507" y="29"/>
                  </a:cubicBezTo>
                  <a:cubicBezTo>
                    <a:pt x="509" y="29"/>
                    <a:pt x="511" y="28"/>
                    <a:pt x="513" y="27"/>
                  </a:cubicBezTo>
                  <a:cubicBezTo>
                    <a:pt x="513" y="28"/>
                    <a:pt x="513" y="28"/>
                    <a:pt x="513" y="28"/>
                  </a:cubicBezTo>
                  <a:cubicBezTo>
                    <a:pt x="519" y="31"/>
                    <a:pt x="524" y="33"/>
                    <a:pt x="530" y="33"/>
                  </a:cubicBezTo>
                  <a:cubicBezTo>
                    <a:pt x="535" y="33"/>
                    <a:pt x="540" y="31"/>
                    <a:pt x="542" y="30"/>
                  </a:cubicBezTo>
                  <a:cubicBezTo>
                    <a:pt x="543" y="30"/>
                    <a:pt x="544" y="29"/>
                    <a:pt x="546" y="29"/>
                  </a:cubicBezTo>
                  <a:cubicBezTo>
                    <a:pt x="547" y="30"/>
                    <a:pt x="548" y="30"/>
                    <a:pt x="550" y="30"/>
                  </a:cubicBezTo>
                  <a:cubicBezTo>
                    <a:pt x="556" y="30"/>
                    <a:pt x="556" y="30"/>
                    <a:pt x="556" y="30"/>
                  </a:cubicBezTo>
                  <a:cubicBezTo>
                    <a:pt x="563" y="30"/>
                    <a:pt x="567" y="25"/>
                    <a:pt x="568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70" y="20"/>
                    <a:pt x="570" y="20"/>
                  </a:cubicBezTo>
                  <a:cubicBezTo>
                    <a:pt x="570" y="20"/>
                    <a:pt x="570" y="20"/>
                    <a:pt x="571" y="19"/>
                  </a:cubicBezTo>
                  <a:cubicBezTo>
                    <a:pt x="572" y="20"/>
                    <a:pt x="573" y="20"/>
                    <a:pt x="573" y="20"/>
                  </a:cubicBezTo>
                  <a:cubicBezTo>
                    <a:pt x="573" y="25"/>
                    <a:pt x="569" y="27"/>
                    <a:pt x="557" y="31"/>
                  </a:cubicBezTo>
                  <a:cubicBezTo>
                    <a:pt x="556" y="32"/>
                    <a:pt x="556" y="32"/>
                    <a:pt x="556" y="32"/>
                  </a:cubicBezTo>
                  <a:cubicBezTo>
                    <a:pt x="556" y="32"/>
                    <a:pt x="555" y="32"/>
                    <a:pt x="555" y="33"/>
                  </a:cubicBezTo>
                  <a:cubicBezTo>
                    <a:pt x="555" y="33"/>
                    <a:pt x="555" y="33"/>
                    <a:pt x="555" y="33"/>
                  </a:cubicBezTo>
                  <a:cubicBezTo>
                    <a:pt x="554" y="33"/>
                    <a:pt x="553" y="33"/>
                    <a:pt x="553" y="33"/>
                  </a:cubicBezTo>
                  <a:cubicBezTo>
                    <a:pt x="526" y="33"/>
                    <a:pt x="526" y="33"/>
                    <a:pt x="526" y="33"/>
                  </a:cubicBezTo>
                  <a:cubicBezTo>
                    <a:pt x="526" y="33"/>
                    <a:pt x="525" y="33"/>
                    <a:pt x="525" y="33"/>
                  </a:cubicBezTo>
                  <a:cubicBezTo>
                    <a:pt x="522" y="34"/>
                    <a:pt x="522" y="34"/>
                    <a:pt x="522" y="34"/>
                  </a:cubicBezTo>
                  <a:cubicBezTo>
                    <a:pt x="519" y="35"/>
                    <a:pt x="517" y="35"/>
                    <a:pt x="516" y="35"/>
                  </a:cubicBezTo>
                  <a:cubicBezTo>
                    <a:pt x="515" y="35"/>
                    <a:pt x="514" y="35"/>
                    <a:pt x="514" y="35"/>
                  </a:cubicBezTo>
                  <a:cubicBezTo>
                    <a:pt x="510" y="36"/>
                    <a:pt x="510" y="36"/>
                    <a:pt x="510" y="36"/>
                  </a:cubicBezTo>
                  <a:cubicBezTo>
                    <a:pt x="502" y="38"/>
                    <a:pt x="496" y="39"/>
                    <a:pt x="487" y="42"/>
                  </a:cubicBezTo>
                  <a:cubicBezTo>
                    <a:pt x="484" y="43"/>
                    <a:pt x="479" y="44"/>
                    <a:pt x="478" y="50"/>
                  </a:cubicBezTo>
                  <a:cubicBezTo>
                    <a:pt x="476" y="50"/>
                    <a:pt x="474" y="50"/>
                    <a:pt x="472" y="50"/>
                  </a:cubicBezTo>
                  <a:cubicBezTo>
                    <a:pt x="470" y="50"/>
                    <a:pt x="468" y="50"/>
                    <a:pt x="467" y="51"/>
                  </a:cubicBezTo>
                  <a:cubicBezTo>
                    <a:pt x="464" y="50"/>
                    <a:pt x="461" y="50"/>
                    <a:pt x="458" y="51"/>
                  </a:cubicBezTo>
                  <a:cubicBezTo>
                    <a:pt x="459" y="50"/>
                    <a:pt x="459" y="49"/>
                    <a:pt x="459" y="48"/>
                  </a:cubicBezTo>
                  <a:close/>
                  <a:moveTo>
                    <a:pt x="458" y="69"/>
                  </a:moveTo>
                  <a:cubicBezTo>
                    <a:pt x="458" y="67"/>
                    <a:pt x="457" y="66"/>
                    <a:pt x="457" y="65"/>
                  </a:cubicBezTo>
                  <a:cubicBezTo>
                    <a:pt x="457" y="66"/>
                    <a:pt x="458" y="67"/>
                    <a:pt x="458" y="69"/>
                  </a:cubicBezTo>
                  <a:close/>
                  <a:moveTo>
                    <a:pt x="447" y="57"/>
                  </a:moveTo>
                  <a:cubicBezTo>
                    <a:pt x="448" y="57"/>
                    <a:pt x="448" y="57"/>
                    <a:pt x="449" y="57"/>
                  </a:cubicBezTo>
                  <a:cubicBezTo>
                    <a:pt x="450" y="57"/>
                    <a:pt x="450" y="57"/>
                    <a:pt x="450" y="57"/>
                  </a:cubicBezTo>
                  <a:cubicBezTo>
                    <a:pt x="450" y="57"/>
                    <a:pt x="451" y="57"/>
                    <a:pt x="452" y="57"/>
                  </a:cubicBezTo>
                  <a:cubicBezTo>
                    <a:pt x="452" y="57"/>
                    <a:pt x="451" y="58"/>
                    <a:pt x="451" y="58"/>
                  </a:cubicBezTo>
                  <a:cubicBezTo>
                    <a:pt x="450" y="59"/>
                    <a:pt x="450" y="59"/>
                    <a:pt x="450" y="59"/>
                  </a:cubicBezTo>
                  <a:cubicBezTo>
                    <a:pt x="449" y="59"/>
                    <a:pt x="448" y="59"/>
                    <a:pt x="447" y="59"/>
                  </a:cubicBez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6" y="59"/>
                    <a:pt x="446" y="59"/>
                  </a:cubicBezTo>
                  <a:cubicBezTo>
                    <a:pt x="447" y="58"/>
                    <a:pt x="447" y="58"/>
                    <a:pt x="447" y="57"/>
                  </a:cubicBezTo>
                  <a:close/>
                  <a:moveTo>
                    <a:pt x="203" y="159"/>
                  </a:moveTo>
                  <a:cubicBezTo>
                    <a:pt x="203" y="160"/>
                    <a:pt x="204" y="160"/>
                    <a:pt x="204" y="160"/>
                  </a:cubicBezTo>
                  <a:cubicBezTo>
                    <a:pt x="204" y="161"/>
                    <a:pt x="204" y="161"/>
                    <a:pt x="205" y="162"/>
                  </a:cubicBezTo>
                  <a:cubicBezTo>
                    <a:pt x="203" y="161"/>
                    <a:pt x="202" y="161"/>
                    <a:pt x="201" y="161"/>
                  </a:cubicBezTo>
                  <a:cubicBezTo>
                    <a:pt x="202" y="160"/>
                    <a:pt x="202" y="160"/>
                    <a:pt x="203" y="159"/>
                  </a:cubicBezTo>
                  <a:close/>
                  <a:moveTo>
                    <a:pt x="27" y="197"/>
                  </a:moveTo>
                  <a:cubicBezTo>
                    <a:pt x="24" y="196"/>
                    <a:pt x="22" y="196"/>
                    <a:pt x="21" y="195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21" y="193"/>
                    <a:pt x="20" y="192"/>
                    <a:pt x="20" y="191"/>
                  </a:cubicBezTo>
                  <a:cubicBezTo>
                    <a:pt x="19" y="187"/>
                    <a:pt x="19" y="182"/>
                    <a:pt x="20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80"/>
                    <a:pt x="19" y="182"/>
                    <a:pt x="19" y="185"/>
                  </a:cubicBezTo>
                  <a:cubicBezTo>
                    <a:pt x="19" y="188"/>
                    <a:pt x="21" y="190"/>
                    <a:pt x="23" y="192"/>
                  </a:cubicBezTo>
                  <a:cubicBezTo>
                    <a:pt x="26" y="194"/>
                    <a:pt x="27" y="195"/>
                    <a:pt x="28" y="196"/>
                  </a:cubicBezTo>
                  <a:cubicBezTo>
                    <a:pt x="28" y="197"/>
                    <a:pt x="27" y="197"/>
                    <a:pt x="27" y="197"/>
                  </a:cubicBezTo>
                  <a:close/>
                  <a:moveTo>
                    <a:pt x="38" y="181"/>
                  </a:moveTo>
                  <a:cubicBezTo>
                    <a:pt x="39" y="177"/>
                    <a:pt x="41" y="177"/>
                    <a:pt x="41" y="177"/>
                  </a:cubicBezTo>
                  <a:cubicBezTo>
                    <a:pt x="41" y="177"/>
                    <a:pt x="41" y="177"/>
                    <a:pt x="41" y="177"/>
                  </a:cubicBezTo>
                  <a:cubicBezTo>
                    <a:pt x="41" y="179"/>
                    <a:pt x="42" y="182"/>
                    <a:pt x="43" y="185"/>
                  </a:cubicBezTo>
                  <a:cubicBezTo>
                    <a:pt x="41" y="183"/>
                    <a:pt x="39" y="182"/>
                    <a:pt x="38" y="181"/>
                  </a:cubicBezTo>
                  <a:close/>
                  <a:moveTo>
                    <a:pt x="69" y="199"/>
                  </a:moveTo>
                  <a:cubicBezTo>
                    <a:pt x="63" y="191"/>
                    <a:pt x="59" y="181"/>
                    <a:pt x="60" y="173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67"/>
                    <a:pt x="57" y="163"/>
                    <a:pt x="54" y="162"/>
                  </a:cubicBezTo>
                  <a:cubicBezTo>
                    <a:pt x="53" y="162"/>
                    <a:pt x="52" y="161"/>
                    <a:pt x="51" y="161"/>
                  </a:cubicBezTo>
                  <a:cubicBezTo>
                    <a:pt x="49" y="160"/>
                    <a:pt x="46" y="158"/>
                    <a:pt x="42" y="158"/>
                  </a:cubicBezTo>
                  <a:cubicBezTo>
                    <a:pt x="33" y="158"/>
                    <a:pt x="24" y="163"/>
                    <a:pt x="20" y="176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68"/>
                    <a:pt x="20" y="167"/>
                    <a:pt x="20" y="166"/>
                  </a:cubicBezTo>
                  <a:cubicBezTo>
                    <a:pt x="19" y="164"/>
                    <a:pt x="20" y="163"/>
                    <a:pt x="24" y="156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7" y="151"/>
                    <a:pt x="29" y="148"/>
                    <a:pt x="30" y="146"/>
                  </a:cubicBezTo>
                  <a:cubicBezTo>
                    <a:pt x="45" y="140"/>
                    <a:pt x="50" y="131"/>
                    <a:pt x="52" y="122"/>
                  </a:cubicBezTo>
                  <a:cubicBezTo>
                    <a:pt x="59" y="148"/>
                    <a:pt x="73" y="165"/>
                    <a:pt x="91" y="173"/>
                  </a:cubicBezTo>
                  <a:cubicBezTo>
                    <a:pt x="70" y="174"/>
                    <a:pt x="69" y="191"/>
                    <a:pt x="69" y="199"/>
                  </a:cubicBezTo>
                  <a:close/>
                  <a:moveTo>
                    <a:pt x="115" y="177"/>
                  </a:moveTo>
                  <a:cubicBezTo>
                    <a:pt x="117" y="176"/>
                    <a:pt x="120" y="176"/>
                    <a:pt x="122" y="176"/>
                  </a:cubicBezTo>
                  <a:cubicBezTo>
                    <a:pt x="120" y="177"/>
                    <a:pt x="117" y="177"/>
                    <a:pt x="115" y="177"/>
                  </a:cubicBezTo>
                  <a:close/>
                  <a:moveTo>
                    <a:pt x="379" y="239"/>
                  </a:moveTo>
                  <a:cubicBezTo>
                    <a:pt x="379" y="240"/>
                    <a:pt x="378" y="240"/>
                    <a:pt x="378" y="240"/>
                  </a:cubicBezTo>
                  <a:cubicBezTo>
                    <a:pt x="378" y="241"/>
                    <a:pt x="377" y="241"/>
                    <a:pt x="377" y="242"/>
                  </a:cubicBezTo>
                  <a:cubicBezTo>
                    <a:pt x="377" y="242"/>
                    <a:pt x="376" y="242"/>
                    <a:pt x="376" y="243"/>
                  </a:cubicBezTo>
                  <a:cubicBezTo>
                    <a:pt x="376" y="242"/>
                    <a:pt x="376" y="241"/>
                    <a:pt x="376" y="240"/>
                  </a:cubicBezTo>
                  <a:cubicBezTo>
                    <a:pt x="376" y="240"/>
                    <a:pt x="376" y="239"/>
                    <a:pt x="379" y="238"/>
                  </a:cubicBezTo>
                  <a:cubicBezTo>
                    <a:pt x="379" y="238"/>
                    <a:pt x="379" y="238"/>
                    <a:pt x="379" y="239"/>
                  </a:cubicBezTo>
                  <a:close/>
                  <a:moveTo>
                    <a:pt x="402" y="190"/>
                  </a:moveTo>
                  <a:cubicBezTo>
                    <a:pt x="402" y="192"/>
                    <a:pt x="402" y="192"/>
                    <a:pt x="402" y="192"/>
                  </a:cubicBezTo>
                  <a:cubicBezTo>
                    <a:pt x="402" y="192"/>
                    <a:pt x="402" y="192"/>
                    <a:pt x="402" y="192"/>
                  </a:cubicBezTo>
                  <a:cubicBezTo>
                    <a:pt x="402" y="190"/>
                    <a:pt x="402" y="190"/>
                    <a:pt x="402" y="190"/>
                  </a:cubicBezTo>
                  <a:cubicBezTo>
                    <a:pt x="402" y="190"/>
                    <a:pt x="402" y="190"/>
                    <a:pt x="402" y="190"/>
                  </a:cubicBezTo>
                  <a:close/>
                  <a:moveTo>
                    <a:pt x="427" y="72"/>
                  </a:moveTo>
                  <a:cubicBezTo>
                    <a:pt x="427" y="72"/>
                    <a:pt x="427" y="72"/>
                    <a:pt x="427" y="72"/>
                  </a:cubicBezTo>
                  <a:cubicBezTo>
                    <a:pt x="427" y="72"/>
                    <a:pt x="427" y="72"/>
                    <a:pt x="427" y="72"/>
                  </a:cubicBezTo>
                  <a:cubicBezTo>
                    <a:pt x="427" y="72"/>
                    <a:pt x="427" y="72"/>
                    <a:pt x="427" y="72"/>
                  </a:cubicBezTo>
                  <a:close/>
                  <a:moveTo>
                    <a:pt x="372" y="143"/>
                  </a:moveTo>
                  <a:cubicBezTo>
                    <a:pt x="372" y="147"/>
                    <a:pt x="373" y="151"/>
                    <a:pt x="373" y="154"/>
                  </a:cubicBezTo>
                  <a:cubicBezTo>
                    <a:pt x="367" y="151"/>
                    <a:pt x="364" y="149"/>
                    <a:pt x="363" y="148"/>
                  </a:cubicBezTo>
                  <a:cubicBezTo>
                    <a:pt x="365" y="146"/>
                    <a:pt x="368" y="143"/>
                    <a:pt x="368" y="137"/>
                  </a:cubicBezTo>
                  <a:cubicBezTo>
                    <a:pt x="368" y="132"/>
                    <a:pt x="368" y="132"/>
                    <a:pt x="368" y="132"/>
                  </a:cubicBezTo>
                  <a:cubicBezTo>
                    <a:pt x="368" y="131"/>
                    <a:pt x="368" y="131"/>
                    <a:pt x="368" y="130"/>
                  </a:cubicBezTo>
                  <a:cubicBezTo>
                    <a:pt x="368" y="129"/>
                    <a:pt x="368" y="128"/>
                    <a:pt x="368" y="127"/>
                  </a:cubicBezTo>
                  <a:cubicBezTo>
                    <a:pt x="368" y="126"/>
                    <a:pt x="368" y="126"/>
                    <a:pt x="368" y="126"/>
                  </a:cubicBezTo>
                  <a:cubicBezTo>
                    <a:pt x="368" y="121"/>
                    <a:pt x="364" y="117"/>
                    <a:pt x="359" y="117"/>
                  </a:cubicBezTo>
                  <a:cubicBezTo>
                    <a:pt x="355" y="116"/>
                    <a:pt x="352" y="114"/>
                    <a:pt x="351" y="114"/>
                  </a:cubicBezTo>
                  <a:cubicBezTo>
                    <a:pt x="351" y="114"/>
                    <a:pt x="351" y="114"/>
                    <a:pt x="351" y="114"/>
                  </a:cubicBezTo>
                  <a:cubicBezTo>
                    <a:pt x="353" y="115"/>
                    <a:pt x="356" y="116"/>
                    <a:pt x="359" y="116"/>
                  </a:cubicBezTo>
                  <a:cubicBezTo>
                    <a:pt x="365" y="116"/>
                    <a:pt x="370" y="113"/>
                    <a:pt x="372" y="107"/>
                  </a:cubicBezTo>
                  <a:cubicBezTo>
                    <a:pt x="372" y="107"/>
                    <a:pt x="372" y="107"/>
                    <a:pt x="372" y="107"/>
                  </a:cubicBezTo>
                  <a:cubicBezTo>
                    <a:pt x="373" y="106"/>
                    <a:pt x="373" y="106"/>
                    <a:pt x="373" y="106"/>
                  </a:cubicBezTo>
                  <a:cubicBezTo>
                    <a:pt x="374" y="105"/>
                    <a:pt x="375" y="105"/>
                    <a:pt x="376" y="105"/>
                  </a:cubicBezTo>
                  <a:cubicBezTo>
                    <a:pt x="379" y="105"/>
                    <a:pt x="379" y="105"/>
                    <a:pt x="379" y="105"/>
                  </a:cubicBezTo>
                  <a:cubicBezTo>
                    <a:pt x="383" y="105"/>
                    <a:pt x="387" y="103"/>
                    <a:pt x="388" y="99"/>
                  </a:cubicBezTo>
                  <a:cubicBezTo>
                    <a:pt x="388" y="99"/>
                    <a:pt x="388" y="98"/>
                    <a:pt x="388" y="97"/>
                  </a:cubicBezTo>
                  <a:cubicBezTo>
                    <a:pt x="389" y="97"/>
                    <a:pt x="390" y="96"/>
                    <a:pt x="391" y="96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93" y="94"/>
                    <a:pt x="393" y="93"/>
                    <a:pt x="394" y="92"/>
                  </a:cubicBezTo>
                  <a:cubicBezTo>
                    <a:pt x="394" y="92"/>
                    <a:pt x="395" y="91"/>
                    <a:pt x="395" y="91"/>
                  </a:cubicBezTo>
                  <a:cubicBezTo>
                    <a:pt x="396" y="91"/>
                    <a:pt x="398" y="91"/>
                    <a:pt x="399" y="92"/>
                  </a:cubicBezTo>
                  <a:cubicBezTo>
                    <a:pt x="398" y="93"/>
                    <a:pt x="397" y="95"/>
                    <a:pt x="397" y="97"/>
                  </a:cubicBezTo>
                  <a:cubicBezTo>
                    <a:pt x="397" y="98"/>
                    <a:pt x="397" y="98"/>
                    <a:pt x="397" y="98"/>
                  </a:cubicBezTo>
                  <a:cubicBezTo>
                    <a:pt x="396" y="98"/>
                    <a:pt x="396" y="99"/>
                    <a:pt x="395" y="99"/>
                  </a:cubicBezTo>
                  <a:cubicBezTo>
                    <a:pt x="384" y="107"/>
                    <a:pt x="372" y="116"/>
                    <a:pt x="372" y="143"/>
                  </a:cubicBezTo>
                  <a:close/>
                </a:path>
              </a:pathLst>
            </a:custGeom>
            <a:solidFill>
              <a:srgbClr val="C6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23"/>
            <p:cNvSpPr>
              <a:spLocks/>
            </p:cNvSpPr>
            <p:nvPr/>
          </p:nvSpPr>
          <p:spPr bwMode="auto">
            <a:xfrm>
              <a:off x="1624013" y="2489200"/>
              <a:ext cx="198438" cy="215900"/>
            </a:xfrm>
            <a:custGeom>
              <a:avLst/>
              <a:gdLst>
                <a:gd name="T0" fmla="*/ 52 w 63"/>
                <a:gd name="T1" fmla="*/ 31 h 68"/>
                <a:gd name="T2" fmla="*/ 52 w 63"/>
                <a:gd name="T3" fmla="*/ 30 h 68"/>
                <a:gd name="T4" fmla="*/ 52 w 63"/>
                <a:gd name="T5" fmla="*/ 29 h 68"/>
                <a:gd name="T6" fmla="*/ 56 w 63"/>
                <a:gd name="T7" fmla="*/ 18 h 68"/>
                <a:gd name="T8" fmla="*/ 57 w 63"/>
                <a:gd name="T9" fmla="*/ 16 h 68"/>
                <a:gd name="T10" fmla="*/ 58 w 63"/>
                <a:gd name="T11" fmla="*/ 10 h 68"/>
                <a:gd name="T12" fmla="*/ 48 w 63"/>
                <a:gd name="T13" fmla="*/ 0 h 68"/>
                <a:gd name="T14" fmla="*/ 37 w 63"/>
                <a:gd name="T15" fmla="*/ 7 h 68"/>
                <a:gd name="T16" fmla="*/ 37 w 63"/>
                <a:gd name="T17" fmla="*/ 10 h 68"/>
                <a:gd name="T18" fmla="*/ 31 w 63"/>
                <a:gd name="T19" fmla="*/ 27 h 68"/>
                <a:gd name="T20" fmla="*/ 30 w 63"/>
                <a:gd name="T21" fmla="*/ 26 h 68"/>
                <a:gd name="T22" fmla="*/ 28 w 63"/>
                <a:gd name="T23" fmla="*/ 26 h 68"/>
                <a:gd name="T24" fmla="*/ 27 w 63"/>
                <a:gd name="T25" fmla="*/ 26 h 68"/>
                <a:gd name="T26" fmla="*/ 16 w 63"/>
                <a:gd name="T27" fmla="*/ 21 h 68"/>
                <a:gd name="T28" fmla="*/ 4 w 63"/>
                <a:gd name="T29" fmla="*/ 26 h 68"/>
                <a:gd name="T30" fmla="*/ 4 w 63"/>
                <a:gd name="T31" fmla="*/ 27 h 68"/>
                <a:gd name="T32" fmla="*/ 0 w 63"/>
                <a:gd name="T33" fmla="*/ 35 h 68"/>
                <a:gd name="T34" fmla="*/ 10 w 63"/>
                <a:gd name="T35" fmla="*/ 45 h 68"/>
                <a:gd name="T36" fmla="*/ 16 w 63"/>
                <a:gd name="T37" fmla="*/ 44 h 68"/>
                <a:gd name="T38" fmla="*/ 17 w 63"/>
                <a:gd name="T39" fmla="*/ 44 h 68"/>
                <a:gd name="T40" fmla="*/ 22 w 63"/>
                <a:gd name="T41" fmla="*/ 46 h 68"/>
                <a:gd name="T42" fmla="*/ 24 w 63"/>
                <a:gd name="T43" fmla="*/ 47 h 68"/>
                <a:gd name="T44" fmla="*/ 27 w 63"/>
                <a:gd name="T45" fmla="*/ 47 h 68"/>
                <a:gd name="T46" fmla="*/ 29 w 63"/>
                <a:gd name="T47" fmla="*/ 48 h 68"/>
                <a:gd name="T48" fmla="*/ 29 w 63"/>
                <a:gd name="T49" fmla="*/ 49 h 68"/>
                <a:gd name="T50" fmla="*/ 29 w 63"/>
                <a:gd name="T51" fmla="*/ 50 h 68"/>
                <a:gd name="T52" fmla="*/ 44 w 63"/>
                <a:gd name="T53" fmla="*/ 68 h 68"/>
                <a:gd name="T54" fmla="*/ 58 w 63"/>
                <a:gd name="T55" fmla="*/ 58 h 68"/>
                <a:gd name="T56" fmla="*/ 53 w 63"/>
                <a:gd name="T57" fmla="*/ 31 h 68"/>
                <a:gd name="T58" fmla="*/ 52 w 63"/>
                <a:gd name="T59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8">
                  <a:moveTo>
                    <a:pt x="52" y="31"/>
                  </a:move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7"/>
                    <a:pt x="53" y="23"/>
                    <a:pt x="56" y="18"/>
                  </a:cubicBezTo>
                  <a:cubicBezTo>
                    <a:pt x="56" y="17"/>
                    <a:pt x="57" y="17"/>
                    <a:pt x="57" y="16"/>
                  </a:cubicBezTo>
                  <a:cubicBezTo>
                    <a:pt x="57" y="15"/>
                    <a:pt x="58" y="13"/>
                    <a:pt x="58" y="10"/>
                  </a:cubicBezTo>
                  <a:cubicBezTo>
                    <a:pt x="58" y="4"/>
                    <a:pt x="54" y="0"/>
                    <a:pt x="48" y="0"/>
                  </a:cubicBezTo>
                  <a:cubicBezTo>
                    <a:pt x="43" y="0"/>
                    <a:pt x="39" y="3"/>
                    <a:pt x="37" y="7"/>
                  </a:cubicBezTo>
                  <a:cubicBezTo>
                    <a:pt x="37" y="8"/>
                    <a:pt x="37" y="9"/>
                    <a:pt x="37" y="10"/>
                  </a:cubicBezTo>
                  <a:cubicBezTo>
                    <a:pt x="34" y="16"/>
                    <a:pt x="32" y="21"/>
                    <a:pt x="31" y="27"/>
                  </a:cubicBezTo>
                  <a:cubicBezTo>
                    <a:pt x="31" y="27"/>
                    <a:pt x="30" y="26"/>
                    <a:pt x="30" y="26"/>
                  </a:cubicBezTo>
                  <a:cubicBezTo>
                    <a:pt x="29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3" y="22"/>
                    <a:pt x="18" y="21"/>
                    <a:pt x="16" y="21"/>
                  </a:cubicBezTo>
                  <a:cubicBezTo>
                    <a:pt x="9" y="21"/>
                    <a:pt x="6" y="25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" y="29"/>
                    <a:pt x="0" y="32"/>
                    <a:pt x="0" y="35"/>
                  </a:cubicBezTo>
                  <a:cubicBezTo>
                    <a:pt x="0" y="41"/>
                    <a:pt x="5" y="45"/>
                    <a:pt x="10" y="45"/>
                  </a:cubicBezTo>
                  <a:cubicBezTo>
                    <a:pt x="13" y="45"/>
                    <a:pt x="14" y="45"/>
                    <a:pt x="16" y="44"/>
                  </a:cubicBezTo>
                  <a:cubicBezTo>
                    <a:pt x="16" y="44"/>
                    <a:pt x="17" y="44"/>
                    <a:pt x="17" y="44"/>
                  </a:cubicBezTo>
                  <a:cubicBezTo>
                    <a:pt x="19" y="45"/>
                    <a:pt x="21" y="46"/>
                    <a:pt x="22" y="46"/>
                  </a:cubicBezTo>
                  <a:cubicBezTo>
                    <a:pt x="23" y="46"/>
                    <a:pt x="23" y="47"/>
                    <a:pt x="24" y="47"/>
                  </a:cubicBezTo>
                  <a:cubicBezTo>
                    <a:pt x="25" y="47"/>
                    <a:pt x="26" y="47"/>
                    <a:pt x="27" y="47"/>
                  </a:cubicBezTo>
                  <a:cubicBezTo>
                    <a:pt x="27" y="47"/>
                    <a:pt x="28" y="47"/>
                    <a:pt x="29" y="48"/>
                  </a:cubicBezTo>
                  <a:cubicBezTo>
                    <a:pt x="29" y="48"/>
                    <a:pt x="29" y="48"/>
                    <a:pt x="29" y="49"/>
                  </a:cubicBezTo>
                  <a:cubicBezTo>
                    <a:pt x="29" y="49"/>
                    <a:pt x="29" y="50"/>
                    <a:pt x="29" y="50"/>
                  </a:cubicBezTo>
                  <a:cubicBezTo>
                    <a:pt x="31" y="58"/>
                    <a:pt x="33" y="68"/>
                    <a:pt x="44" y="68"/>
                  </a:cubicBezTo>
                  <a:cubicBezTo>
                    <a:pt x="51" y="68"/>
                    <a:pt x="56" y="65"/>
                    <a:pt x="58" y="58"/>
                  </a:cubicBezTo>
                  <a:cubicBezTo>
                    <a:pt x="63" y="49"/>
                    <a:pt x="61" y="40"/>
                    <a:pt x="53" y="31"/>
                  </a:cubicBezTo>
                  <a:lnTo>
                    <a:pt x="52" y="31"/>
                  </a:lnTo>
                  <a:close/>
                </a:path>
              </a:pathLst>
            </a:custGeom>
            <a:solidFill>
              <a:srgbClr val="C6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24"/>
            <p:cNvSpPr>
              <a:spLocks/>
            </p:cNvSpPr>
            <p:nvPr/>
          </p:nvSpPr>
          <p:spPr bwMode="auto">
            <a:xfrm>
              <a:off x="866776" y="2382838"/>
              <a:ext cx="236538" cy="147638"/>
            </a:xfrm>
            <a:custGeom>
              <a:avLst/>
              <a:gdLst>
                <a:gd name="T0" fmla="*/ 70 w 75"/>
                <a:gd name="T1" fmla="*/ 21 h 47"/>
                <a:gd name="T2" fmla="*/ 65 w 75"/>
                <a:gd name="T3" fmla="*/ 17 h 47"/>
                <a:gd name="T4" fmla="*/ 57 w 75"/>
                <a:gd name="T5" fmla="*/ 16 h 47"/>
                <a:gd name="T6" fmla="*/ 51 w 75"/>
                <a:gd name="T7" fmla="*/ 21 h 47"/>
                <a:gd name="T8" fmla="*/ 50 w 75"/>
                <a:gd name="T9" fmla="*/ 25 h 47"/>
                <a:gd name="T10" fmla="*/ 41 w 75"/>
                <a:gd name="T11" fmla="*/ 21 h 47"/>
                <a:gd name="T12" fmla="*/ 35 w 75"/>
                <a:gd name="T13" fmla="*/ 6 h 47"/>
                <a:gd name="T14" fmla="*/ 29 w 75"/>
                <a:gd name="T15" fmla="*/ 1 h 47"/>
                <a:gd name="T16" fmla="*/ 22 w 75"/>
                <a:gd name="T17" fmla="*/ 1 h 47"/>
                <a:gd name="T18" fmla="*/ 16 w 75"/>
                <a:gd name="T19" fmla="*/ 4 h 47"/>
                <a:gd name="T20" fmla="*/ 9 w 75"/>
                <a:gd name="T21" fmla="*/ 4 h 47"/>
                <a:gd name="T22" fmla="*/ 0 w 75"/>
                <a:gd name="T23" fmla="*/ 14 h 47"/>
                <a:gd name="T24" fmla="*/ 9 w 75"/>
                <a:gd name="T25" fmla="*/ 23 h 47"/>
                <a:gd name="T26" fmla="*/ 18 w 75"/>
                <a:gd name="T27" fmla="*/ 23 h 47"/>
                <a:gd name="T28" fmla="*/ 22 w 75"/>
                <a:gd name="T29" fmla="*/ 22 h 47"/>
                <a:gd name="T30" fmla="*/ 26 w 75"/>
                <a:gd name="T31" fmla="*/ 31 h 47"/>
                <a:gd name="T32" fmla="*/ 30 w 75"/>
                <a:gd name="T33" fmla="*/ 36 h 47"/>
                <a:gd name="T34" fmla="*/ 51 w 75"/>
                <a:gd name="T35" fmla="*/ 46 h 47"/>
                <a:gd name="T36" fmla="*/ 55 w 75"/>
                <a:gd name="T37" fmla="*/ 47 h 47"/>
                <a:gd name="T38" fmla="*/ 58 w 75"/>
                <a:gd name="T39" fmla="*/ 46 h 47"/>
                <a:gd name="T40" fmla="*/ 63 w 75"/>
                <a:gd name="T41" fmla="*/ 41 h 47"/>
                <a:gd name="T42" fmla="*/ 64 w 75"/>
                <a:gd name="T43" fmla="*/ 38 h 47"/>
                <a:gd name="T44" fmla="*/ 72 w 75"/>
                <a:gd name="T45" fmla="*/ 34 h 47"/>
                <a:gd name="T46" fmla="*/ 70 w 75"/>
                <a:gd name="T47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47">
                  <a:moveTo>
                    <a:pt x="70" y="21"/>
                  </a:moveTo>
                  <a:cubicBezTo>
                    <a:pt x="65" y="17"/>
                    <a:pt x="65" y="17"/>
                    <a:pt x="65" y="17"/>
                  </a:cubicBezTo>
                  <a:cubicBezTo>
                    <a:pt x="63" y="15"/>
                    <a:pt x="60" y="15"/>
                    <a:pt x="57" y="16"/>
                  </a:cubicBezTo>
                  <a:cubicBezTo>
                    <a:pt x="54" y="16"/>
                    <a:pt x="52" y="19"/>
                    <a:pt x="51" y="21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3"/>
                    <a:pt x="32" y="2"/>
                    <a:pt x="29" y="1"/>
                  </a:cubicBezTo>
                  <a:cubicBezTo>
                    <a:pt x="27" y="0"/>
                    <a:pt x="24" y="0"/>
                    <a:pt x="22" y="1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4" y="4"/>
                    <a:pt x="0" y="8"/>
                    <a:pt x="0" y="14"/>
                  </a:cubicBezTo>
                  <a:cubicBezTo>
                    <a:pt x="0" y="19"/>
                    <a:pt x="4" y="23"/>
                    <a:pt x="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21" y="22"/>
                    <a:pt x="22" y="2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8" y="35"/>
                    <a:pt x="30" y="3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7"/>
                    <a:pt x="53" y="47"/>
                    <a:pt x="55" y="47"/>
                  </a:cubicBezTo>
                  <a:cubicBezTo>
                    <a:pt x="56" y="47"/>
                    <a:pt x="57" y="47"/>
                    <a:pt x="58" y="46"/>
                  </a:cubicBezTo>
                  <a:cubicBezTo>
                    <a:pt x="60" y="45"/>
                    <a:pt x="62" y="43"/>
                    <a:pt x="63" y="41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7" y="38"/>
                    <a:pt x="70" y="36"/>
                    <a:pt x="72" y="34"/>
                  </a:cubicBezTo>
                  <a:cubicBezTo>
                    <a:pt x="75" y="30"/>
                    <a:pt x="74" y="24"/>
                    <a:pt x="70" y="21"/>
                  </a:cubicBezTo>
                  <a:close/>
                </a:path>
              </a:pathLst>
            </a:custGeom>
            <a:solidFill>
              <a:srgbClr val="C6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760" name="Группа 1759"/>
          <p:cNvGrpSpPr/>
          <p:nvPr/>
        </p:nvGrpSpPr>
        <p:grpSpPr>
          <a:xfrm>
            <a:off x="544513" y="3160713"/>
            <a:ext cx="1246188" cy="1658938"/>
            <a:chOff x="544513" y="3159125"/>
            <a:chExt cx="1246188" cy="1658938"/>
          </a:xfrm>
        </p:grpSpPr>
        <p:sp>
          <p:nvSpPr>
            <p:cNvPr id="1727" name="Freeform 5"/>
            <p:cNvSpPr>
              <a:spLocks/>
            </p:cNvSpPr>
            <p:nvPr/>
          </p:nvSpPr>
          <p:spPr bwMode="auto">
            <a:xfrm>
              <a:off x="1392238" y="4310063"/>
              <a:ext cx="398463" cy="508000"/>
            </a:xfrm>
            <a:custGeom>
              <a:avLst/>
              <a:gdLst>
                <a:gd name="T0" fmla="*/ 116 w 126"/>
                <a:gd name="T1" fmla="*/ 0 h 161"/>
                <a:gd name="T2" fmla="*/ 107 w 126"/>
                <a:gd name="T3" fmla="*/ 10 h 161"/>
                <a:gd name="T4" fmla="*/ 107 w 126"/>
                <a:gd name="T5" fmla="*/ 11 h 161"/>
                <a:gd name="T6" fmla="*/ 99 w 126"/>
                <a:gd name="T7" fmla="*/ 12 h 161"/>
                <a:gd name="T8" fmla="*/ 95 w 126"/>
                <a:gd name="T9" fmla="*/ 20 h 161"/>
                <a:gd name="T10" fmla="*/ 95 w 126"/>
                <a:gd name="T11" fmla="*/ 29 h 161"/>
                <a:gd name="T12" fmla="*/ 82 w 126"/>
                <a:gd name="T13" fmla="*/ 30 h 161"/>
                <a:gd name="T14" fmla="*/ 78 w 126"/>
                <a:gd name="T15" fmla="*/ 29 h 161"/>
                <a:gd name="T16" fmla="*/ 73 w 126"/>
                <a:gd name="T17" fmla="*/ 28 h 161"/>
                <a:gd name="T18" fmla="*/ 70 w 126"/>
                <a:gd name="T19" fmla="*/ 27 h 161"/>
                <a:gd name="T20" fmla="*/ 63 w 126"/>
                <a:gd name="T21" fmla="*/ 28 h 161"/>
                <a:gd name="T22" fmla="*/ 60 w 126"/>
                <a:gd name="T23" fmla="*/ 29 h 161"/>
                <a:gd name="T24" fmla="*/ 49 w 126"/>
                <a:gd name="T25" fmla="*/ 38 h 161"/>
                <a:gd name="T26" fmla="*/ 41 w 126"/>
                <a:gd name="T27" fmla="*/ 42 h 161"/>
                <a:gd name="T28" fmla="*/ 37 w 126"/>
                <a:gd name="T29" fmla="*/ 44 h 161"/>
                <a:gd name="T30" fmla="*/ 34 w 126"/>
                <a:gd name="T31" fmla="*/ 46 h 161"/>
                <a:gd name="T32" fmla="*/ 24 w 126"/>
                <a:gd name="T33" fmla="*/ 53 h 161"/>
                <a:gd name="T34" fmla="*/ 24 w 126"/>
                <a:gd name="T35" fmla="*/ 82 h 161"/>
                <a:gd name="T36" fmla="*/ 21 w 126"/>
                <a:gd name="T37" fmla="*/ 85 h 161"/>
                <a:gd name="T38" fmla="*/ 20 w 126"/>
                <a:gd name="T39" fmla="*/ 85 h 161"/>
                <a:gd name="T40" fmla="*/ 12 w 126"/>
                <a:gd name="T41" fmla="*/ 92 h 161"/>
                <a:gd name="T42" fmla="*/ 5 w 126"/>
                <a:gd name="T43" fmla="*/ 123 h 161"/>
                <a:gd name="T44" fmla="*/ 6 w 126"/>
                <a:gd name="T45" fmla="*/ 126 h 161"/>
                <a:gd name="T46" fmla="*/ 6 w 126"/>
                <a:gd name="T47" fmla="*/ 130 h 161"/>
                <a:gd name="T48" fmla="*/ 6 w 126"/>
                <a:gd name="T49" fmla="*/ 135 h 161"/>
                <a:gd name="T50" fmla="*/ 8 w 126"/>
                <a:gd name="T51" fmla="*/ 151 h 161"/>
                <a:gd name="T52" fmla="*/ 15 w 126"/>
                <a:gd name="T53" fmla="*/ 161 h 161"/>
                <a:gd name="T54" fmla="*/ 17 w 126"/>
                <a:gd name="T55" fmla="*/ 161 h 161"/>
                <a:gd name="T56" fmla="*/ 26 w 126"/>
                <a:gd name="T57" fmla="*/ 154 h 161"/>
                <a:gd name="T58" fmla="*/ 24 w 126"/>
                <a:gd name="T59" fmla="*/ 134 h 161"/>
                <a:gd name="T60" fmla="*/ 23 w 126"/>
                <a:gd name="T61" fmla="*/ 120 h 161"/>
                <a:gd name="T62" fmla="*/ 23 w 126"/>
                <a:gd name="T63" fmla="*/ 119 h 161"/>
                <a:gd name="T64" fmla="*/ 26 w 126"/>
                <a:gd name="T65" fmla="*/ 105 h 161"/>
                <a:gd name="T66" fmla="*/ 28 w 126"/>
                <a:gd name="T67" fmla="*/ 102 h 161"/>
                <a:gd name="T68" fmla="*/ 30 w 126"/>
                <a:gd name="T69" fmla="*/ 100 h 161"/>
                <a:gd name="T70" fmla="*/ 31 w 126"/>
                <a:gd name="T71" fmla="*/ 100 h 161"/>
                <a:gd name="T72" fmla="*/ 32 w 126"/>
                <a:gd name="T73" fmla="*/ 99 h 161"/>
                <a:gd name="T74" fmla="*/ 41 w 126"/>
                <a:gd name="T75" fmla="*/ 73 h 161"/>
                <a:gd name="T76" fmla="*/ 40 w 126"/>
                <a:gd name="T77" fmla="*/ 73 h 161"/>
                <a:gd name="T78" fmla="*/ 38 w 126"/>
                <a:gd name="T79" fmla="*/ 64 h 161"/>
                <a:gd name="T80" fmla="*/ 43 w 126"/>
                <a:gd name="T81" fmla="*/ 62 h 161"/>
                <a:gd name="T82" fmla="*/ 47 w 126"/>
                <a:gd name="T83" fmla="*/ 60 h 161"/>
                <a:gd name="T84" fmla="*/ 62 w 126"/>
                <a:gd name="T85" fmla="*/ 51 h 161"/>
                <a:gd name="T86" fmla="*/ 63 w 126"/>
                <a:gd name="T87" fmla="*/ 50 h 161"/>
                <a:gd name="T88" fmla="*/ 67 w 126"/>
                <a:gd name="T89" fmla="*/ 47 h 161"/>
                <a:gd name="T90" fmla="*/ 68 w 126"/>
                <a:gd name="T91" fmla="*/ 46 h 161"/>
                <a:gd name="T92" fmla="*/ 69 w 126"/>
                <a:gd name="T93" fmla="*/ 46 h 161"/>
                <a:gd name="T94" fmla="*/ 70 w 126"/>
                <a:gd name="T95" fmla="*/ 46 h 161"/>
                <a:gd name="T96" fmla="*/ 72 w 126"/>
                <a:gd name="T97" fmla="*/ 47 h 161"/>
                <a:gd name="T98" fmla="*/ 83 w 126"/>
                <a:gd name="T99" fmla="*/ 48 h 161"/>
                <a:gd name="T100" fmla="*/ 84 w 126"/>
                <a:gd name="T101" fmla="*/ 48 h 161"/>
                <a:gd name="T102" fmla="*/ 107 w 126"/>
                <a:gd name="T103" fmla="*/ 47 h 161"/>
                <a:gd name="T104" fmla="*/ 115 w 126"/>
                <a:gd name="T105" fmla="*/ 41 h 161"/>
                <a:gd name="T106" fmla="*/ 116 w 126"/>
                <a:gd name="T107" fmla="*/ 36 h 161"/>
                <a:gd name="T108" fmla="*/ 118 w 126"/>
                <a:gd name="T109" fmla="*/ 35 h 161"/>
                <a:gd name="T110" fmla="*/ 124 w 126"/>
                <a:gd name="T111" fmla="*/ 28 h 161"/>
                <a:gd name="T112" fmla="*/ 126 w 126"/>
                <a:gd name="T113" fmla="*/ 15 h 161"/>
                <a:gd name="T114" fmla="*/ 126 w 126"/>
                <a:gd name="T115" fmla="*/ 10 h 161"/>
                <a:gd name="T116" fmla="*/ 116 w 126"/>
                <a:gd name="T11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6" h="161">
                  <a:moveTo>
                    <a:pt x="116" y="0"/>
                  </a:moveTo>
                  <a:cubicBezTo>
                    <a:pt x="111" y="0"/>
                    <a:pt x="107" y="5"/>
                    <a:pt x="107" y="10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5" y="10"/>
                    <a:pt x="102" y="11"/>
                    <a:pt x="99" y="12"/>
                  </a:cubicBezTo>
                  <a:cubicBezTo>
                    <a:pt x="97" y="14"/>
                    <a:pt x="95" y="17"/>
                    <a:pt x="95" y="20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1" y="29"/>
                    <a:pt x="86" y="29"/>
                    <a:pt x="82" y="30"/>
                  </a:cubicBezTo>
                  <a:cubicBezTo>
                    <a:pt x="81" y="30"/>
                    <a:pt x="79" y="30"/>
                    <a:pt x="78" y="29"/>
                  </a:cubicBezTo>
                  <a:cubicBezTo>
                    <a:pt x="76" y="29"/>
                    <a:pt x="74" y="28"/>
                    <a:pt x="73" y="28"/>
                  </a:cubicBezTo>
                  <a:cubicBezTo>
                    <a:pt x="72" y="28"/>
                    <a:pt x="71" y="28"/>
                    <a:pt x="70" y="27"/>
                  </a:cubicBezTo>
                  <a:cubicBezTo>
                    <a:pt x="68" y="27"/>
                    <a:pt x="66" y="27"/>
                    <a:pt x="63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5" y="31"/>
                    <a:pt x="52" y="35"/>
                    <a:pt x="49" y="38"/>
                  </a:cubicBezTo>
                  <a:cubicBezTo>
                    <a:pt x="47" y="40"/>
                    <a:pt x="44" y="41"/>
                    <a:pt x="41" y="42"/>
                  </a:cubicBezTo>
                  <a:cubicBezTo>
                    <a:pt x="39" y="42"/>
                    <a:pt x="38" y="43"/>
                    <a:pt x="37" y="44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29" y="47"/>
                    <a:pt x="25" y="49"/>
                    <a:pt x="24" y="53"/>
                  </a:cubicBezTo>
                  <a:cubicBezTo>
                    <a:pt x="17" y="63"/>
                    <a:pt x="17" y="72"/>
                    <a:pt x="24" y="82"/>
                  </a:cubicBezTo>
                  <a:cubicBezTo>
                    <a:pt x="23" y="83"/>
                    <a:pt x="21" y="84"/>
                    <a:pt x="21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17" y="88"/>
                    <a:pt x="14" y="90"/>
                    <a:pt x="12" y="92"/>
                  </a:cubicBezTo>
                  <a:cubicBezTo>
                    <a:pt x="0" y="104"/>
                    <a:pt x="3" y="117"/>
                    <a:pt x="5" y="123"/>
                  </a:cubicBezTo>
                  <a:cubicBezTo>
                    <a:pt x="5" y="124"/>
                    <a:pt x="5" y="125"/>
                    <a:pt x="6" y="126"/>
                  </a:cubicBezTo>
                  <a:cubicBezTo>
                    <a:pt x="6" y="128"/>
                    <a:pt x="7" y="129"/>
                    <a:pt x="6" y="130"/>
                  </a:cubicBezTo>
                  <a:cubicBezTo>
                    <a:pt x="6" y="132"/>
                    <a:pt x="5" y="134"/>
                    <a:pt x="6" y="135"/>
                  </a:cubicBezTo>
                  <a:cubicBezTo>
                    <a:pt x="8" y="142"/>
                    <a:pt x="8" y="147"/>
                    <a:pt x="8" y="151"/>
                  </a:cubicBezTo>
                  <a:cubicBezTo>
                    <a:pt x="7" y="156"/>
                    <a:pt x="10" y="160"/>
                    <a:pt x="15" y="161"/>
                  </a:cubicBezTo>
                  <a:cubicBezTo>
                    <a:pt x="16" y="161"/>
                    <a:pt x="16" y="161"/>
                    <a:pt x="17" y="161"/>
                  </a:cubicBezTo>
                  <a:cubicBezTo>
                    <a:pt x="21" y="161"/>
                    <a:pt x="25" y="158"/>
                    <a:pt x="26" y="154"/>
                  </a:cubicBezTo>
                  <a:cubicBezTo>
                    <a:pt x="27" y="147"/>
                    <a:pt x="26" y="141"/>
                    <a:pt x="24" y="134"/>
                  </a:cubicBezTo>
                  <a:cubicBezTo>
                    <a:pt x="25" y="128"/>
                    <a:pt x="24" y="124"/>
                    <a:pt x="23" y="120"/>
                  </a:cubicBezTo>
                  <a:cubicBezTo>
                    <a:pt x="23" y="120"/>
                    <a:pt x="23" y="119"/>
                    <a:pt x="23" y="119"/>
                  </a:cubicBezTo>
                  <a:cubicBezTo>
                    <a:pt x="21" y="112"/>
                    <a:pt x="21" y="109"/>
                    <a:pt x="26" y="105"/>
                  </a:cubicBezTo>
                  <a:cubicBezTo>
                    <a:pt x="26" y="104"/>
                    <a:pt x="27" y="104"/>
                    <a:pt x="28" y="102"/>
                  </a:cubicBezTo>
                  <a:cubicBezTo>
                    <a:pt x="28" y="102"/>
                    <a:pt x="28" y="102"/>
                    <a:pt x="30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6"/>
                    <a:pt x="49" y="86"/>
                    <a:pt x="41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6" y="68"/>
                    <a:pt x="36" y="67"/>
                    <a:pt x="38" y="64"/>
                  </a:cubicBezTo>
                  <a:cubicBezTo>
                    <a:pt x="40" y="64"/>
                    <a:pt x="42" y="63"/>
                    <a:pt x="43" y="62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53" y="58"/>
                    <a:pt x="58" y="55"/>
                    <a:pt x="62" y="51"/>
                  </a:cubicBezTo>
                  <a:cubicBezTo>
                    <a:pt x="63" y="51"/>
                    <a:pt x="63" y="50"/>
                    <a:pt x="63" y="50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7" y="46"/>
                    <a:pt x="67" y="46"/>
                    <a:pt x="68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6"/>
                    <a:pt x="71" y="46"/>
                    <a:pt x="72" y="47"/>
                  </a:cubicBezTo>
                  <a:cubicBezTo>
                    <a:pt x="77" y="48"/>
                    <a:pt x="81" y="48"/>
                    <a:pt x="83" y="48"/>
                  </a:cubicBezTo>
                  <a:cubicBezTo>
                    <a:pt x="83" y="48"/>
                    <a:pt x="84" y="48"/>
                    <a:pt x="84" y="48"/>
                  </a:cubicBezTo>
                  <a:cubicBezTo>
                    <a:pt x="91" y="47"/>
                    <a:pt x="99" y="47"/>
                    <a:pt x="107" y="47"/>
                  </a:cubicBezTo>
                  <a:cubicBezTo>
                    <a:pt x="111" y="47"/>
                    <a:pt x="114" y="45"/>
                    <a:pt x="115" y="41"/>
                  </a:cubicBezTo>
                  <a:cubicBezTo>
                    <a:pt x="116" y="40"/>
                    <a:pt x="116" y="38"/>
                    <a:pt x="116" y="36"/>
                  </a:cubicBezTo>
                  <a:cubicBezTo>
                    <a:pt x="117" y="36"/>
                    <a:pt x="117" y="36"/>
                    <a:pt x="118" y="35"/>
                  </a:cubicBezTo>
                  <a:cubicBezTo>
                    <a:pt x="121" y="34"/>
                    <a:pt x="124" y="32"/>
                    <a:pt x="124" y="28"/>
                  </a:cubicBezTo>
                  <a:cubicBezTo>
                    <a:pt x="126" y="23"/>
                    <a:pt x="126" y="19"/>
                    <a:pt x="126" y="15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5"/>
                    <a:pt x="122" y="0"/>
                    <a:pt x="116" y="0"/>
                  </a:cubicBezTo>
                  <a:close/>
                </a:path>
              </a:pathLst>
            </a:custGeom>
            <a:solidFill>
              <a:srgbClr val="B2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8" name="Freeform 6"/>
            <p:cNvSpPr>
              <a:spLocks noEditPoints="1"/>
            </p:cNvSpPr>
            <p:nvPr/>
          </p:nvSpPr>
          <p:spPr bwMode="auto">
            <a:xfrm>
              <a:off x="544513" y="3611563"/>
              <a:ext cx="331788" cy="347663"/>
            </a:xfrm>
            <a:custGeom>
              <a:avLst/>
              <a:gdLst>
                <a:gd name="T0" fmla="*/ 105 w 105"/>
                <a:gd name="T1" fmla="*/ 95 h 110"/>
                <a:gd name="T2" fmla="*/ 103 w 105"/>
                <a:gd name="T3" fmla="*/ 88 h 110"/>
                <a:gd name="T4" fmla="*/ 79 w 105"/>
                <a:gd name="T5" fmla="*/ 64 h 110"/>
                <a:gd name="T6" fmla="*/ 93 w 105"/>
                <a:gd name="T7" fmla="*/ 33 h 110"/>
                <a:gd name="T8" fmla="*/ 90 w 105"/>
                <a:gd name="T9" fmla="*/ 22 h 110"/>
                <a:gd name="T10" fmla="*/ 83 w 105"/>
                <a:gd name="T11" fmla="*/ 17 h 110"/>
                <a:gd name="T12" fmla="*/ 74 w 105"/>
                <a:gd name="T13" fmla="*/ 17 h 110"/>
                <a:gd name="T14" fmla="*/ 67 w 105"/>
                <a:gd name="T15" fmla="*/ 20 h 110"/>
                <a:gd name="T16" fmla="*/ 29 w 105"/>
                <a:gd name="T17" fmla="*/ 1 h 110"/>
                <a:gd name="T18" fmla="*/ 21 w 105"/>
                <a:gd name="T19" fmla="*/ 1 h 110"/>
                <a:gd name="T20" fmla="*/ 16 w 105"/>
                <a:gd name="T21" fmla="*/ 7 h 110"/>
                <a:gd name="T22" fmla="*/ 16 w 105"/>
                <a:gd name="T23" fmla="*/ 10 h 110"/>
                <a:gd name="T24" fmla="*/ 15 w 105"/>
                <a:gd name="T25" fmla="*/ 12 h 110"/>
                <a:gd name="T26" fmla="*/ 16 w 105"/>
                <a:gd name="T27" fmla="*/ 34 h 110"/>
                <a:gd name="T28" fmla="*/ 4 w 105"/>
                <a:gd name="T29" fmla="*/ 44 h 110"/>
                <a:gd name="T30" fmla="*/ 1 w 105"/>
                <a:gd name="T31" fmla="*/ 53 h 110"/>
                <a:gd name="T32" fmla="*/ 4 w 105"/>
                <a:gd name="T33" fmla="*/ 65 h 110"/>
                <a:gd name="T34" fmla="*/ 13 w 105"/>
                <a:gd name="T35" fmla="*/ 72 h 110"/>
                <a:gd name="T36" fmla="*/ 36 w 105"/>
                <a:gd name="T37" fmla="*/ 71 h 110"/>
                <a:gd name="T38" fmla="*/ 65 w 105"/>
                <a:gd name="T39" fmla="*/ 99 h 110"/>
                <a:gd name="T40" fmla="*/ 67 w 105"/>
                <a:gd name="T41" fmla="*/ 101 h 110"/>
                <a:gd name="T42" fmla="*/ 84 w 105"/>
                <a:gd name="T43" fmla="*/ 109 h 110"/>
                <a:gd name="T44" fmla="*/ 88 w 105"/>
                <a:gd name="T45" fmla="*/ 110 h 110"/>
                <a:gd name="T46" fmla="*/ 94 w 105"/>
                <a:gd name="T47" fmla="*/ 108 h 110"/>
                <a:gd name="T48" fmla="*/ 102 w 105"/>
                <a:gd name="T49" fmla="*/ 101 h 110"/>
                <a:gd name="T50" fmla="*/ 105 w 105"/>
                <a:gd name="T51" fmla="*/ 95 h 110"/>
                <a:gd name="T52" fmla="*/ 60 w 105"/>
                <a:gd name="T53" fmla="*/ 62 h 110"/>
                <a:gd name="T54" fmla="*/ 60 w 105"/>
                <a:gd name="T55" fmla="*/ 69 h 110"/>
                <a:gd name="T56" fmla="*/ 45 w 105"/>
                <a:gd name="T57" fmla="*/ 55 h 110"/>
                <a:gd name="T58" fmla="*/ 39 w 105"/>
                <a:gd name="T59" fmla="*/ 53 h 110"/>
                <a:gd name="T60" fmla="*/ 39 w 105"/>
                <a:gd name="T61" fmla="*/ 53 h 110"/>
                <a:gd name="T62" fmla="*/ 21 w 105"/>
                <a:gd name="T63" fmla="*/ 54 h 110"/>
                <a:gd name="T64" fmla="*/ 31 w 105"/>
                <a:gd name="T65" fmla="*/ 46 h 110"/>
                <a:gd name="T66" fmla="*/ 34 w 105"/>
                <a:gd name="T67" fmla="*/ 38 h 110"/>
                <a:gd name="T68" fmla="*/ 34 w 105"/>
                <a:gd name="T69" fmla="*/ 24 h 110"/>
                <a:gd name="T70" fmla="*/ 63 w 105"/>
                <a:gd name="T71" fmla="*/ 38 h 110"/>
                <a:gd name="T72" fmla="*/ 70 w 105"/>
                <a:gd name="T73" fmla="*/ 39 h 110"/>
                <a:gd name="T74" fmla="*/ 60 w 105"/>
                <a:gd name="T75" fmla="*/ 6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110">
                  <a:moveTo>
                    <a:pt x="105" y="95"/>
                  </a:moveTo>
                  <a:cubicBezTo>
                    <a:pt x="105" y="92"/>
                    <a:pt x="105" y="89"/>
                    <a:pt x="103" y="88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5" y="29"/>
                    <a:pt x="94" y="24"/>
                    <a:pt x="90" y="22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0" y="16"/>
                    <a:pt x="77" y="15"/>
                    <a:pt x="74" y="17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0"/>
                    <a:pt x="24" y="0"/>
                    <a:pt x="21" y="1"/>
                  </a:cubicBezTo>
                  <a:cubicBezTo>
                    <a:pt x="19" y="2"/>
                    <a:pt x="17" y="4"/>
                    <a:pt x="16" y="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1" y="46"/>
                    <a:pt x="0" y="50"/>
                    <a:pt x="1" y="5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9"/>
                    <a:pt x="9" y="72"/>
                    <a:pt x="13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5" y="100"/>
                    <a:pt x="66" y="100"/>
                    <a:pt x="67" y="101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10"/>
                    <a:pt x="87" y="110"/>
                    <a:pt x="88" y="110"/>
                  </a:cubicBezTo>
                  <a:cubicBezTo>
                    <a:pt x="90" y="110"/>
                    <a:pt x="92" y="109"/>
                    <a:pt x="94" y="108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4" y="99"/>
                    <a:pt x="105" y="97"/>
                    <a:pt x="105" y="95"/>
                  </a:cubicBezTo>
                  <a:close/>
                  <a:moveTo>
                    <a:pt x="60" y="62"/>
                  </a:moveTo>
                  <a:cubicBezTo>
                    <a:pt x="59" y="64"/>
                    <a:pt x="59" y="67"/>
                    <a:pt x="60" y="69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4"/>
                    <a:pt x="41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3" y="44"/>
                    <a:pt x="34" y="41"/>
                    <a:pt x="34" y="3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5" y="40"/>
                    <a:pt x="68" y="40"/>
                    <a:pt x="70" y="39"/>
                  </a:cubicBezTo>
                  <a:lnTo>
                    <a:pt x="60" y="62"/>
                  </a:lnTo>
                  <a:close/>
                </a:path>
              </a:pathLst>
            </a:custGeom>
            <a:solidFill>
              <a:srgbClr val="B2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3" name="Freeform 7"/>
            <p:cNvSpPr>
              <a:spLocks/>
            </p:cNvSpPr>
            <p:nvPr/>
          </p:nvSpPr>
          <p:spPr bwMode="auto">
            <a:xfrm>
              <a:off x="866776" y="3159125"/>
              <a:ext cx="582613" cy="1336675"/>
            </a:xfrm>
            <a:custGeom>
              <a:avLst/>
              <a:gdLst>
                <a:gd name="T0" fmla="*/ 180 w 185"/>
                <a:gd name="T1" fmla="*/ 197 h 423"/>
                <a:gd name="T2" fmla="*/ 174 w 185"/>
                <a:gd name="T3" fmla="*/ 179 h 423"/>
                <a:gd name="T4" fmla="*/ 159 w 185"/>
                <a:gd name="T5" fmla="*/ 149 h 423"/>
                <a:gd name="T6" fmla="*/ 139 w 185"/>
                <a:gd name="T7" fmla="*/ 127 h 423"/>
                <a:gd name="T8" fmla="*/ 137 w 185"/>
                <a:gd name="T9" fmla="*/ 117 h 423"/>
                <a:gd name="T10" fmla="*/ 144 w 185"/>
                <a:gd name="T11" fmla="*/ 102 h 423"/>
                <a:gd name="T12" fmla="*/ 149 w 185"/>
                <a:gd name="T13" fmla="*/ 79 h 423"/>
                <a:gd name="T14" fmla="*/ 154 w 185"/>
                <a:gd name="T15" fmla="*/ 59 h 423"/>
                <a:gd name="T16" fmla="*/ 132 w 185"/>
                <a:gd name="T17" fmla="*/ 40 h 423"/>
                <a:gd name="T18" fmla="*/ 123 w 185"/>
                <a:gd name="T19" fmla="*/ 28 h 423"/>
                <a:gd name="T20" fmla="*/ 155 w 185"/>
                <a:gd name="T21" fmla="*/ 29 h 423"/>
                <a:gd name="T22" fmla="*/ 160 w 185"/>
                <a:gd name="T23" fmla="*/ 3 h 423"/>
                <a:gd name="T24" fmla="*/ 124 w 185"/>
                <a:gd name="T25" fmla="*/ 0 h 423"/>
                <a:gd name="T26" fmla="*/ 110 w 185"/>
                <a:gd name="T27" fmla="*/ 14 h 423"/>
                <a:gd name="T28" fmla="*/ 110 w 185"/>
                <a:gd name="T29" fmla="*/ 48 h 423"/>
                <a:gd name="T30" fmla="*/ 119 w 185"/>
                <a:gd name="T31" fmla="*/ 53 h 423"/>
                <a:gd name="T32" fmla="*/ 134 w 185"/>
                <a:gd name="T33" fmla="*/ 61 h 423"/>
                <a:gd name="T34" fmla="*/ 131 w 185"/>
                <a:gd name="T35" fmla="*/ 68 h 423"/>
                <a:gd name="T36" fmla="*/ 122 w 185"/>
                <a:gd name="T37" fmla="*/ 100 h 423"/>
                <a:gd name="T38" fmla="*/ 120 w 185"/>
                <a:gd name="T39" fmla="*/ 108 h 423"/>
                <a:gd name="T40" fmla="*/ 123 w 185"/>
                <a:gd name="T41" fmla="*/ 136 h 423"/>
                <a:gd name="T42" fmla="*/ 137 w 185"/>
                <a:gd name="T43" fmla="*/ 153 h 423"/>
                <a:gd name="T44" fmla="*/ 144 w 185"/>
                <a:gd name="T45" fmla="*/ 174 h 423"/>
                <a:gd name="T46" fmla="*/ 157 w 185"/>
                <a:gd name="T47" fmla="*/ 186 h 423"/>
                <a:gd name="T48" fmla="*/ 162 w 185"/>
                <a:gd name="T49" fmla="*/ 206 h 423"/>
                <a:gd name="T50" fmla="*/ 140 w 185"/>
                <a:gd name="T51" fmla="*/ 223 h 423"/>
                <a:gd name="T52" fmla="*/ 129 w 185"/>
                <a:gd name="T53" fmla="*/ 231 h 423"/>
                <a:gd name="T54" fmla="*/ 106 w 185"/>
                <a:gd name="T55" fmla="*/ 222 h 423"/>
                <a:gd name="T56" fmla="*/ 75 w 185"/>
                <a:gd name="T57" fmla="*/ 239 h 423"/>
                <a:gd name="T58" fmla="*/ 58 w 185"/>
                <a:gd name="T59" fmla="*/ 237 h 423"/>
                <a:gd name="T60" fmla="*/ 46 w 185"/>
                <a:gd name="T61" fmla="*/ 252 h 423"/>
                <a:gd name="T62" fmla="*/ 21 w 185"/>
                <a:gd name="T63" fmla="*/ 250 h 423"/>
                <a:gd name="T64" fmla="*/ 2 w 185"/>
                <a:gd name="T65" fmla="*/ 265 h 423"/>
                <a:gd name="T66" fmla="*/ 11 w 185"/>
                <a:gd name="T67" fmla="*/ 297 h 423"/>
                <a:gd name="T68" fmla="*/ 17 w 185"/>
                <a:gd name="T69" fmla="*/ 316 h 423"/>
                <a:gd name="T70" fmla="*/ 22 w 185"/>
                <a:gd name="T71" fmla="*/ 346 h 423"/>
                <a:gd name="T72" fmla="*/ 35 w 185"/>
                <a:gd name="T73" fmla="*/ 359 h 423"/>
                <a:gd name="T74" fmla="*/ 69 w 185"/>
                <a:gd name="T75" fmla="*/ 399 h 423"/>
                <a:gd name="T76" fmla="*/ 82 w 185"/>
                <a:gd name="T77" fmla="*/ 420 h 423"/>
                <a:gd name="T78" fmla="*/ 115 w 185"/>
                <a:gd name="T79" fmla="*/ 419 h 423"/>
                <a:gd name="T80" fmla="*/ 93 w 185"/>
                <a:gd name="T81" fmla="*/ 403 h 423"/>
                <a:gd name="T82" fmla="*/ 82 w 185"/>
                <a:gd name="T83" fmla="*/ 385 h 423"/>
                <a:gd name="T84" fmla="*/ 53 w 185"/>
                <a:gd name="T85" fmla="*/ 354 h 423"/>
                <a:gd name="T86" fmla="*/ 43 w 185"/>
                <a:gd name="T87" fmla="*/ 341 h 423"/>
                <a:gd name="T88" fmla="*/ 33 w 185"/>
                <a:gd name="T89" fmla="*/ 307 h 423"/>
                <a:gd name="T90" fmla="*/ 26 w 185"/>
                <a:gd name="T91" fmla="*/ 285 h 423"/>
                <a:gd name="T92" fmla="*/ 48 w 185"/>
                <a:gd name="T93" fmla="*/ 270 h 423"/>
                <a:gd name="T94" fmla="*/ 73 w 185"/>
                <a:gd name="T95" fmla="*/ 274 h 423"/>
                <a:gd name="T96" fmla="*/ 89 w 185"/>
                <a:gd name="T97" fmla="*/ 261 h 423"/>
                <a:gd name="T98" fmla="*/ 115 w 185"/>
                <a:gd name="T99" fmla="*/ 243 h 423"/>
                <a:gd name="T100" fmla="*/ 170 w 185"/>
                <a:gd name="T101" fmla="*/ 22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5" h="423">
                  <a:moveTo>
                    <a:pt x="183" y="217"/>
                  </a:moveTo>
                  <a:cubicBezTo>
                    <a:pt x="185" y="215"/>
                    <a:pt x="185" y="213"/>
                    <a:pt x="185" y="211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185" y="201"/>
                    <a:pt x="183" y="198"/>
                    <a:pt x="180" y="197"/>
                  </a:cubicBezTo>
                  <a:cubicBezTo>
                    <a:pt x="179" y="194"/>
                    <a:pt x="178" y="192"/>
                    <a:pt x="178" y="191"/>
                  </a:cubicBezTo>
                  <a:cubicBezTo>
                    <a:pt x="178" y="190"/>
                    <a:pt x="178" y="188"/>
                    <a:pt x="177" y="187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0"/>
                    <a:pt x="174" y="179"/>
                  </a:cubicBezTo>
                  <a:cubicBezTo>
                    <a:pt x="169" y="169"/>
                    <a:pt x="169" y="169"/>
                    <a:pt x="169" y="169"/>
                  </a:cubicBezTo>
                  <a:cubicBezTo>
                    <a:pt x="167" y="165"/>
                    <a:pt x="163" y="163"/>
                    <a:pt x="159" y="162"/>
                  </a:cubicBezTo>
                  <a:cubicBezTo>
                    <a:pt x="159" y="162"/>
                    <a:pt x="159" y="162"/>
                    <a:pt x="159" y="161"/>
                  </a:cubicBezTo>
                  <a:cubicBezTo>
                    <a:pt x="159" y="149"/>
                    <a:pt x="159" y="149"/>
                    <a:pt x="159" y="149"/>
                  </a:cubicBezTo>
                  <a:cubicBezTo>
                    <a:pt x="159" y="139"/>
                    <a:pt x="149" y="137"/>
                    <a:pt x="143" y="136"/>
                  </a:cubicBezTo>
                  <a:cubicBezTo>
                    <a:pt x="143" y="135"/>
                    <a:pt x="142" y="135"/>
                    <a:pt x="141" y="135"/>
                  </a:cubicBezTo>
                  <a:cubicBezTo>
                    <a:pt x="141" y="132"/>
                    <a:pt x="140" y="130"/>
                    <a:pt x="140" y="128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39" y="125"/>
                    <a:pt x="138" y="124"/>
                    <a:pt x="137" y="123"/>
                  </a:cubicBezTo>
                  <a:cubicBezTo>
                    <a:pt x="136" y="122"/>
                    <a:pt x="135" y="121"/>
                    <a:pt x="134" y="121"/>
                  </a:cubicBezTo>
                  <a:cubicBezTo>
                    <a:pt x="135" y="120"/>
                    <a:pt x="136" y="119"/>
                    <a:pt x="136" y="118"/>
                  </a:cubicBezTo>
                  <a:cubicBezTo>
                    <a:pt x="136" y="118"/>
                    <a:pt x="136" y="117"/>
                    <a:pt x="137" y="117"/>
                  </a:cubicBezTo>
                  <a:cubicBezTo>
                    <a:pt x="138" y="116"/>
                    <a:pt x="139" y="114"/>
                    <a:pt x="139" y="113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3" y="109"/>
                    <a:pt x="144" y="107"/>
                    <a:pt x="144" y="105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4" y="99"/>
                    <a:pt x="144" y="94"/>
                    <a:pt x="140" y="90"/>
                  </a:cubicBezTo>
                  <a:cubicBezTo>
                    <a:pt x="139" y="89"/>
                    <a:pt x="138" y="89"/>
                    <a:pt x="137" y="88"/>
                  </a:cubicBezTo>
                  <a:cubicBezTo>
                    <a:pt x="139" y="88"/>
                    <a:pt x="142" y="88"/>
                    <a:pt x="146" y="84"/>
                  </a:cubicBezTo>
                  <a:cubicBezTo>
                    <a:pt x="147" y="83"/>
                    <a:pt x="148" y="81"/>
                    <a:pt x="149" y="79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1"/>
                    <a:pt x="150" y="71"/>
                    <a:pt x="150" y="70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2" y="68"/>
                    <a:pt x="154" y="64"/>
                    <a:pt x="154" y="59"/>
                  </a:cubicBezTo>
                  <a:cubicBezTo>
                    <a:pt x="154" y="45"/>
                    <a:pt x="141" y="42"/>
                    <a:pt x="136" y="41"/>
                  </a:cubicBezTo>
                  <a:cubicBezTo>
                    <a:pt x="135" y="41"/>
                    <a:pt x="135" y="41"/>
                    <a:pt x="135" y="41"/>
                  </a:cubicBezTo>
                  <a:cubicBezTo>
                    <a:pt x="134" y="41"/>
                    <a:pt x="134" y="41"/>
                    <a:pt x="133" y="41"/>
                  </a:cubicBezTo>
                  <a:cubicBezTo>
                    <a:pt x="133" y="40"/>
                    <a:pt x="133" y="40"/>
                    <a:pt x="132" y="40"/>
                  </a:cubicBezTo>
                  <a:cubicBezTo>
                    <a:pt x="132" y="39"/>
                    <a:pt x="131" y="38"/>
                    <a:pt x="131" y="37"/>
                  </a:cubicBezTo>
                  <a:cubicBezTo>
                    <a:pt x="130" y="36"/>
                    <a:pt x="129" y="35"/>
                    <a:pt x="128" y="34"/>
                  </a:cubicBezTo>
                  <a:cubicBezTo>
                    <a:pt x="127" y="33"/>
                    <a:pt x="126" y="31"/>
                    <a:pt x="125" y="29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6" y="26"/>
                    <a:pt x="128" y="24"/>
                    <a:pt x="129" y="22"/>
                  </a:cubicBezTo>
                  <a:cubicBezTo>
                    <a:pt x="133" y="26"/>
                    <a:pt x="139" y="31"/>
                    <a:pt x="149" y="31"/>
                  </a:cubicBezTo>
                  <a:cubicBezTo>
                    <a:pt x="151" y="31"/>
                    <a:pt x="153" y="31"/>
                    <a:pt x="155" y="29"/>
                  </a:cubicBezTo>
                  <a:cubicBezTo>
                    <a:pt x="159" y="29"/>
                    <a:pt x="162" y="28"/>
                    <a:pt x="164" y="25"/>
                  </a:cubicBezTo>
                  <a:cubicBezTo>
                    <a:pt x="166" y="24"/>
                    <a:pt x="167" y="22"/>
                    <a:pt x="167" y="20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9" y="8"/>
                    <a:pt x="165" y="4"/>
                    <a:pt x="160" y="3"/>
                  </a:cubicBezTo>
                  <a:cubicBezTo>
                    <a:pt x="156" y="2"/>
                    <a:pt x="152" y="5"/>
                    <a:pt x="150" y="9"/>
                  </a:cubicBezTo>
                  <a:cubicBezTo>
                    <a:pt x="148" y="10"/>
                    <a:pt x="146" y="10"/>
                    <a:pt x="145" y="12"/>
                  </a:cubicBezTo>
                  <a:cubicBezTo>
                    <a:pt x="143" y="11"/>
                    <a:pt x="141" y="9"/>
                    <a:pt x="140" y="7"/>
                  </a:cubicBezTo>
                  <a:cubicBezTo>
                    <a:pt x="135" y="3"/>
                    <a:pt x="131" y="0"/>
                    <a:pt x="124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0" y="0"/>
                    <a:pt x="118" y="1"/>
                    <a:pt x="116" y="2"/>
                  </a:cubicBezTo>
                  <a:cubicBezTo>
                    <a:pt x="114" y="4"/>
                    <a:pt x="112" y="8"/>
                    <a:pt x="113" y="13"/>
                  </a:cubicBezTo>
                  <a:cubicBezTo>
                    <a:pt x="112" y="13"/>
                    <a:pt x="111" y="14"/>
                    <a:pt x="110" y="14"/>
                  </a:cubicBezTo>
                  <a:cubicBezTo>
                    <a:pt x="109" y="15"/>
                    <a:pt x="108" y="15"/>
                    <a:pt x="108" y="16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2" y="20"/>
                    <a:pt x="95" y="25"/>
                    <a:pt x="95" y="33"/>
                  </a:cubicBezTo>
                  <a:cubicBezTo>
                    <a:pt x="95" y="37"/>
                    <a:pt x="96" y="48"/>
                    <a:pt x="110" y="48"/>
                  </a:cubicBezTo>
                  <a:cubicBezTo>
                    <a:pt x="111" y="48"/>
                    <a:pt x="113" y="48"/>
                    <a:pt x="115" y="47"/>
                  </a:cubicBezTo>
                  <a:cubicBezTo>
                    <a:pt x="116" y="48"/>
                    <a:pt x="116" y="49"/>
                    <a:pt x="117" y="49"/>
                  </a:cubicBezTo>
                  <a:cubicBezTo>
                    <a:pt x="117" y="50"/>
                    <a:pt x="118" y="51"/>
                    <a:pt x="118" y="52"/>
                  </a:cubicBezTo>
                  <a:cubicBezTo>
                    <a:pt x="119" y="52"/>
                    <a:pt x="119" y="52"/>
                    <a:pt x="119" y="53"/>
                  </a:cubicBezTo>
                  <a:cubicBezTo>
                    <a:pt x="120" y="54"/>
                    <a:pt x="120" y="55"/>
                    <a:pt x="121" y="55"/>
                  </a:cubicBezTo>
                  <a:cubicBezTo>
                    <a:pt x="124" y="59"/>
                    <a:pt x="129" y="59"/>
                    <a:pt x="133" y="59"/>
                  </a:cubicBezTo>
                  <a:cubicBezTo>
                    <a:pt x="133" y="59"/>
                    <a:pt x="134" y="59"/>
                    <a:pt x="135" y="60"/>
                  </a:cubicBezTo>
                  <a:cubicBezTo>
                    <a:pt x="135" y="60"/>
                    <a:pt x="134" y="61"/>
                    <a:pt x="134" y="61"/>
                  </a:cubicBezTo>
                  <a:cubicBezTo>
                    <a:pt x="134" y="62"/>
                    <a:pt x="134" y="62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2" y="65"/>
                    <a:pt x="132" y="67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5" y="71"/>
                    <a:pt x="115" y="78"/>
                    <a:pt x="115" y="87"/>
                  </a:cubicBezTo>
                  <a:cubicBezTo>
                    <a:pt x="115" y="94"/>
                    <a:pt x="119" y="98"/>
                    <a:pt x="121" y="100"/>
                  </a:cubicBezTo>
                  <a:cubicBezTo>
                    <a:pt x="121" y="100"/>
                    <a:pt x="122" y="100"/>
                    <a:pt x="122" y="100"/>
                  </a:cubicBezTo>
                  <a:cubicBezTo>
                    <a:pt x="123" y="101"/>
                    <a:pt x="123" y="101"/>
                    <a:pt x="124" y="102"/>
                  </a:cubicBezTo>
                  <a:cubicBezTo>
                    <a:pt x="124" y="102"/>
                    <a:pt x="124" y="102"/>
                    <a:pt x="124" y="102"/>
                  </a:cubicBezTo>
                  <a:cubicBezTo>
                    <a:pt x="124" y="103"/>
                    <a:pt x="123" y="105"/>
                    <a:pt x="122" y="106"/>
                  </a:cubicBezTo>
                  <a:cubicBezTo>
                    <a:pt x="121" y="107"/>
                    <a:pt x="121" y="108"/>
                    <a:pt x="120" y="108"/>
                  </a:cubicBezTo>
                  <a:cubicBezTo>
                    <a:pt x="119" y="110"/>
                    <a:pt x="119" y="110"/>
                    <a:pt x="119" y="110"/>
                  </a:cubicBezTo>
                  <a:cubicBezTo>
                    <a:pt x="116" y="111"/>
                    <a:pt x="110" y="114"/>
                    <a:pt x="110" y="122"/>
                  </a:cubicBezTo>
                  <a:cubicBezTo>
                    <a:pt x="110" y="125"/>
                    <a:pt x="111" y="134"/>
                    <a:pt x="123" y="136"/>
                  </a:cubicBezTo>
                  <a:cubicBezTo>
                    <a:pt x="123" y="136"/>
                    <a:pt x="123" y="136"/>
                    <a:pt x="123" y="136"/>
                  </a:cubicBezTo>
                  <a:cubicBezTo>
                    <a:pt x="123" y="137"/>
                    <a:pt x="123" y="137"/>
                    <a:pt x="123" y="138"/>
                  </a:cubicBezTo>
                  <a:cubicBezTo>
                    <a:pt x="123" y="140"/>
                    <a:pt x="123" y="146"/>
                    <a:pt x="129" y="150"/>
                  </a:cubicBezTo>
                  <a:cubicBezTo>
                    <a:pt x="132" y="152"/>
                    <a:pt x="134" y="152"/>
                    <a:pt x="135" y="152"/>
                  </a:cubicBezTo>
                  <a:cubicBezTo>
                    <a:pt x="136" y="153"/>
                    <a:pt x="136" y="153"/>
                    <a:pt x="137" y="153"/>
                  </a:cubicBezTo>
                  <a:cubicBezTo>
                    <a:pt x="137" y="153"/>
                    <a:pt x="138" y="153"/>
                    <a:pt x="139" y="153"/>
                  </a:cubicBezTo>
                  <a:cubicBezTo>
                    <a:pt x="139" y="154"/>
                    <a:pt x="140" y="154"/>
                    <a:pt x="141" y="154"/>
                  </a:cubicBezTo>
                  <a:cubicBezTo>
                    <a:pt x="141" y="161"/>
                    <a:pt x="141" y="161"/>
                    <a:pt x="141" y="161"/>
                  </a:cubicBezTo>
                  <a:cubicBezTo>
                    <a:pt x="141" y="166"/>
                    <a:pt x="141" y="169"/>
                    <a:pt x="144" y="174"/>
                  </a:cubicBezTo>
                  <a:cubicBezTo>
                    <a:pt x="145" y="174"/>
                    <a:pt x="145" y="175"/>
                    <a:pt x="145" y="175"/>
                  </a:cubicBezTo>
                  <a:cubicBezTo>
                    <a:pt x="147" y="176"/>
                    <a:pt x="148" y="177"/>
                    <a:pt x="149" y="178"/>
                  </a:cubicBezTo>
                  <a:cubicBezTo>
                    <a:pt x="150" y="179"/>
                    <a:pt x="152" y="179"/>
                    <a:pt x="154" y="179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57" y="187"/>
                    <a:pt x="157" y="188"/>
                    <a:pt x="158" y="190"/>
                  </a:cubicBezTo>
                  <a:cubicBezTo>
                    <a:pt x="160" y="194"/>
                    <a:pt x="160" y="194"/>
                    <a:pt x="160" y="194"/>
                  </a:cubicBezTo>
                  <a:cubicBezTo>
                    <a:pt x="161" y="197"/>
                    <a:pt x="162" y="202"/>
                    <a:pt x="164" y="206"/>
                  </a:cubicBezTo>
                  <a:cubicBezTo>
                    <a:pt x="163" y="206"/>
                    <a:pt x="162" y="206"/>
                    <a:pt x="162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5" y="206"/>
                    <a:pt x="151" y="209"/>
                    <a:pt x="150" y="213"/>
                  </a:cubicBezTo>
                  <a:cubicBezTo>
                    <a:pt x="150" y="213"/>
                    <a:pt x="150" y="213"/>
                    <a:pt x="150" y="213"/>
                  </a:cubicBezTo>
                  <a:cubicBezTo>
                    <a:pt x="144" y="213"/>
                    <a:pt x="140" y="218"/>
                    <a:pt x="140" y="223"/>
                  </a:cubicBezTo>
                  <a:cubicBezTo>
                    <a:pt x="140" y="227"/>
                    <a:pt x="140" y="227"/>
                    <a:pt x="140" y="227"/>
                  </a:cubicBezTo>
                  <a:cubicBezTo>
                    <a:pt x="139" y="229"/>
                    <a:pt x="136" y="234"/>
                    <a:pt x="132" y="234"/>
                  </a:cubicBezTo>
                  <a:cubicBezTo>
                    <a:pt x="131" y="234"/>
                    <a:pt x="131" y="233"/>
                    <a:pt x="130" y="232"/>
                  </a:cubicBezTo>
                  <a:cubicBezTo>
                    <a:pt x="129" y="232"/>
                    <a:pt x="129" y="231"/>
                    <a:pt x="129" y="231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3" y="225"/>
                    <a:pt x="119" y="221"/>
                    <a:pt x="112" y="221"/>
                  </a:cubicBezTo>
                  <a:cubicBezTo>
                    <a:pt x="110" y="221"/>
                    <a:pt x="108" y="222"/>
                    <a:pt x="107" y="223"/>
                  </a:cubicBezTo>
                  <a:cubicBezTo>
                    <a:pt x="106" y="223"/>
                    <a:pt x="106" y="222"/>
                    <a:pt x="106" y="222"/>
                  </a:cubicBezTo>
                  <a:cubicBezTo>
                    <a:pt x="104" y="221"/>
                    <a:pt x="101" y="219"/>
                    <a:pt x="97" y="219"/>
                  </a:cubicBezTo>
                  <a:cubicBezTo>
                    <a:pt x="88" y="219"/>
                    <a:pt x="78" y="229"/>
                    <a:pt x="77" y="230"/>
                  </a:cubicBezTo>
                  <a:cubicBezTo>
                    <a:pt x="75" y="232"/>
                    <a:pt x="74" y="234"/>
                    <a:pt x="74" y="237"/>
                  </a:cubicBezTo>
                  <a:cubicBezTo>
                    <a:pt x="75" y="238"/>
                    <a:pt x="75" y="239"/>
                    <a:pt x="75" y="239"/>
                  </a:cubicBezTo>
                  <a:cubicBezTo>
                    <a:pt x="75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0" y="235"/>
                    <a:pt x="67" y="234"/>
                    <a:pt x="64" y="234"/>
                  </a:cubicBezTo>
                  <a:cubicBezTo>
                    <a:pt x="62" y="234"/>
                    <a:pt x="59" y="235"/>
                    <a:pt x="58" y="237"/>
                  </a:cubicBezTo>
                  <a:cubicBezTo>
                    <a:pt x="55" y="239"/>
                    <a:pt x="54" y="241"/>
                    <a:pt x="54" y="243"/>
                  </a:cubicBezTo>
                  <a:cubicBezTo>
                    <a:pt x="52" y="245"/>
                    <a:pt x="51" y="247"/>
                    <a:pt x="51" y="250"/>
                  </a:cubicBezTo>
                  <a:cubicBezTo>
                    <a:pt x="51" y="251"/>
                    <a:pt x="51" y="252"/>
                    <a:pt x="52" y="253"/>
                  </a:cubicBezTo>
                  <a:cubicBezTo>
                    <a:pt x="50" y="252"/>
                    <a:pt x="48" y="252"/>
                    <a:pt x="46" y="252"/>
                  </a:cubicBezTo>
                  <a:cubicBezTo>
                    <a:pt x="43" y="252"/>
                    <a:pt x="38" y="252"/>
                    <a:pt x="34" y="258"/>
                  </a:cubicBezTo>
                  <a:cubicBezTo>
                    <a:pt x="32" y="260"/>
                    <a:pt x="31" y="261"/>
                    <a:pt x="31" y="261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18" y="247"/>
                    <a:pt x="13" y="246"/>
                    <a:pt x="10" y="248"/>
                  </a:cubicBezTo>
                  <a:cubicBezTo>
                    <a:pt x="5" y="251"/>
                    <a:pt x="5" y="251"/>
                    <a:pt x="5" y="251"/>
                  </a:cubicBezTo>
                  <a:cubicBezTo>
                    <a:pt x="2" y="253"/>
                    <a:pt x="1" y="255"/>
                    <a:pt x="0" y="257"/>
                  </a:cubicBezTo>
                  <a:cubicBezTo>
                    <a:pt x="0" y="260"/>
                    <a:pt x="0" y="262"/>
                    <a:pt x="2" y="265"/>
                  </a:cubicBezTo>
                  <a:cubicBezTo>
                    <a:pt x="3" y="267"/>
                    <a:pt x="3" y="274"/>
                    <a:pt x="3" y="277"/>
                  </a:cubicBezTo>
                  <a:cubicBezTo>
                    <a:pt x="3" y="282"/>
                    <a:pt x="5" y="287"/>
                    <a:pt x="9" y="292"/>
                  </a:cubicBezTo>
                  <a:cubicBezTo>
                    <a:pt x="9" y="293"/>
                    <a:pt x="10" y="294"/>
                    <a:pt x="10" y="294"/>
                  </a:cubicBezTo>
                  <a:cubicBezTo>
                    <a:pt x="10" y="295"/>
                    <a:pt x="11" y="297"/>
                    <a:pt x="11" y="297"/>
                  </a:cubicBezTo>
                  <a:cubicBezTo>
                    <a:pt x="10" y="299"/>
                    <a:pt x="9" y="301"/>
                    <a:pt x="9" y="303"/>
                  </a:cubicBezTo>
                  <a:cubicBezTo>
                    <a:pt x="9" y="305"/>
                    <a:pt x="9" y="309"/>
                    <a:pt x="13" y="312"/>
                  </a:cubicBezTo>
                  <a:cubicBezTo>
                    <a:pt x="14" y="313"/>
                    <a:pt x="15" y="314"/>
                    <a:pt x="15" y="314"/>
                  </a:cubicBezTo>
                  <a:cubicBezTo>
                    <a:pt x="16" y="314"/>
                    <a:pt x="16" y="315"/>
                    <a:pt x="17" y="316"/>
                  </a:cubicBezTo>
                  <a:cubicBezTo>
                    <a:pt x="19" y="320"/>
                    <a:pt x="19" y="323"/>
                    <a:pt x="19" y="328"/>
                  </a:cubicBezTo>
                  <a:cubicBezTo>
                    <a:pt x="19" y="331"/>
                    <a:pt x="19" y="336"/>
                    <a:pt x="21" y="342"/>
                  </a:cubicBezTo>
                  <a:cubicBezTo>
                    <a:pt x="21" y="343"/>
                    <a:pt x="21" y="344"/>
                    <a:pt x="21" y="345"/>
                  </a:cubicBezTo>
                  <a:cubicBezTo>
                    <a:pt x="21" y="345"/>
                    <a:pt x="21" y="346"/>
                    <a:pt x="22" y="346"/>
                  </a:cubicBezTo>
                  <a:cubicBezTo>
                    <a:pt x="22" y="348"/>
                    <a:pt x="22" y="350"/>
                    <a:pt x="23" y="352"/>
                  </a:cubicBezTo>
                  <a:cubicBezTo>
                    <a:pt x="25" y="355"/>
                    <a:pt x="28" y="357"/>
                    <a:pt x="32" y="35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34" y="358"/>
                    <a:pt x="34" y="359"/>
                    <a:pt x="35" y="359"/>
                  </a:cubicBezTo>
                  <a:cubicBezTo>
                    <a:pt x="35" y="360"/>
                    <a:pt x="35" y="361"/>
                    <a:pt x="36" y="361"/>
                  </a:cubicBezTo>
                  <a:cubicBezTo>
                    <a:pt x="45" y="377"/>
                    <a:pt x="45" y="377"/>
                    <a:pt x="45" y="377"/>
                  </a:cubicBezTo>
                  <a:cubicBezTo>
                    <a:pt x="46" y="379"/>
                    <a:pt x="47" y="380"/>
                    <a:pt x="49" y="381"/>
                  </a:cubicBezTo>
                  <a:cubicBezTo>
                    <a:pt x="54" y="388"/>
                    <a:pt x="62" y="396"/>
                    <a:pt x="69" y="399"/>
                  </a:cubicBezTo>
                  <a:cubicBezTo>
                    <a:pt x="70" y="400"/>
                    <a:pt x="71" y="400"/>
                    <a:pt x="72" y="401"/>
                  </a:cubicBezTo>
                  <a:cubicBezTo>
                    <a:pt x="74" y="406"/>
                    <a:pt x="74" y="406"/>
                    <a:pt x="74" y="406"/>
                  </a:cubicBezTo>
                  <a:cubicBezTo>
                    <a:pt x="75" y="407"/>
                    <a:pt x="76" y="408"/>
                    <a:pt x="76" y="410"/>
                  </a:cubicBezTo>
                  <a:cubicBezTo>
                    <a:pt x="78" y="414"/>
                    <a:pt x="80" y="417"/>
                    <a:pt x="82" y="420"/>
                  </a:cubicBezTo>
                  <a:cubicBezTo>
                    <a:pt x="84" y="422"/>
                    <a:pt x="86" y="423"/>
                    <a:pt x="89" y="423"/>
                  </a:cubicBezTo>
                  <a:cubicBezTo>
                    <a:pt x="90" y="423"/>
                    <a:pt x="92" y="422"/>
                    <a:pt x="93" y="421"/>
                  </a:cubicBezTo>
                  <a:cubicBezTo>
                    <a:pt x="95" y="421"/>
                    <a:pt x="99" y="420"/>
                    <a:pt x="102" y="420"/>
                  </a:cubicBezTo>
                  <a:cubicBezTo>
                    <a:pt x="106" y="423"/>
                    <a:pt x="111" y="422"/>
                    <a:pt x="115" y="419"/>
                  </a:cubicBezTo>
                  <a:cubicBezTo>
                    <a:pt x="118" y="415"/>
                    <a:pt x="118" y="410"/>
                    <a:pt x="114" y="406"/>
                  </a:cubicBezTo>
                  <a:cubicBezTo>
                    <a:pt x="112" y="403"/>
                    <a:pt x="109" y="401"/>
                    <a:pt x="104" y="401"/>
                  </a:cubicBezTo>
                  <a:cubicBezTo>
                    <a:pt x="104" y="401"/>
                    <a:pt x="103" y="401"/>
                    <a:pt x="103" y="401"/>
                  </a:cubicBezTo>
                  <a:cubicBezTo>
                    <a:pt x="99" y="402"/>
                    <a:pt x="96" y="402"/>
                    <a:pt x="93" y="403"/>
                  </a:cubicBezTo>
                  <a:cubicBezTo>
                    <a:pt x="93" y="403"/>
                    <a:pt x="93" y="402"/>
                    <a:pt x="93" y="402"/>
                  </a:cubicBezTo>
                  <a:cubicBezTo>
                    <a:pt x="92" y="401"/>
                    <a:pt x="91" y="399"/>
                    <a:pt x="91" y="397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86" y="388"/>
                    <a:pt x="84" y="386"/>
                    <a:pt x="82" y="385"/>
                  </a:cubicBezTo>
                  <a:cubicBezTo>
                    <a:pt x="81" y="382"/>
                    <a:pt x="77" y="380"/>
                    <a:pt x="74" y="380"/>
                  </a:cubicBezTo>
                  <a:cubicBezTo>
                    <a:pt x="70" y="377"/>
                    <a:pt x="65" y="372"/>
                    <a:pt x="61" y="367"/>
                  </a:cubicBezTo>
                  <a:cubicBezTo>
                    <a:pt x="61" y="366"/>
                    <a:pt x="60" y="366"/>
                    <a:pt x="59" y="365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3" y="353"/>
                    <a:pt x="52" y="352"/>
                    <a:pt x="52" y="352"/>
                  </a:cubicBezTo>
                  <a:cubicBezTo>
                    <a:pt x="51" y="350"/>
                    <a:pt x="50" y="349"/>
                    <a:pt x="49" y="348"/>
                  </a:cubicBezTo>
                  <a:cubicBezTo>
                    <a:pt x="49" y="347"/>
                    <a:pt x="48" y="345"/>
                    <a:pt x="47" y="344"/>
                  </a:cubicBezTo>
                  <a:cubicBezTo>
                    <a:pt x="45" y="343"/>
                    <a:pt x="44" y="342"/>
                    <a:pt x="43" y="341"/>
                  </a:cubicBezTo>
                  <a:cubicBezTo>
                    <a:pt x="41" y="340"/>
                    <a:pt x="40" y="339"/>
                    <a:pt x="39" y="339"/>
                  </a:cubicBezTo>
                  <a:cubicBezTo>
                    <a:pt x="39" y="339"/>
                    <a:pt x="38" y="339"/>
                    <a:pt x="38" y="338"/>
                  </a:cubicBezTo>
                  <a:cubicBezTo>
                    <a:pt x="38" y="334"/>
                    <a:pt x="38" y="330"/>
                    <a:pt x="38" y="328"/>
                  </a:cubicBezTo>
                  <a:cubicBezTo>
                    <a:pt x="38" y="320"/>
                    <a:pt x="36" y="314"/>
                    <a:pt x="33" y="307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31" y="304"/>
                    <a:pt x="30" y="303"/>
                    <a:pt x="29" y="302"/>
                  </a:cubicBezTo>
                  <a:cubicBezTo>
                    <a:pt x="30" y="296"/>
                    <a:pt x="28" y="291"/>
                    <a:pt x="27" y="288"/>
                  </a:cubicBezTo>
                  <a:cubicBezTo>
                    <a:pt x="27" y="287"/>
                    <a:pt x="26" y="286"/>
                    <a:pt x="26" y="285"/>
                  </a:cubicBezTo>
                  <a:cubicBezTo>
                    <a:pt x="26" y="284"/>
                    <a:pt x="25" y="283"/>
                    <a:pt x="25" y="282"/>
                  </a:cubicBezTo>
                  <a:cubicBezTo>
                    <a:pt x="22" y="279"/>
                    <a:pt x="21" y="277"/>
                    <a:pt x="21" y="277"/>
                  </a:cubicBezTo>
                  <a:cubicBezTo>
                    <a:pt x="25" y="279"/>
                    <a:pt x="29" y="280"/>
                    <a:pt x="33" y="280"/>
                  </a:cubicBezTo>
                  <a:cubicBezTo>
                    <a:pt x="39" y="279"/>
                    <a:pt x="44" y="274"/>
                    <a:pt x="48" y="270"/>
                  </a:cubicBezTo>
                  <a:cubicBezTo>
                    <a:pt x="51" y="271"/>
                    <a:pt x="56" y="273"/>
                    <a:pt x="59" y="275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62" y="278"/>
                    <a:pt x="68" y="278"/>
                    <a:pt x="72" y="275"/>
                  </a:cubicBezTo>
                  <a:cubicBezTo>
                    <a:pt x="73" y="274"/>
                    <a:pt x="73" y="274"/>
                    <a:pt x="73" y="274"/>
                  </a:cubicBezTo>
                  <a:cubicBezTo>
                    <a:pt x="73" y="273"/>
                    <a:pt x="73" y="273"/>
                    <a:pt x="74" y="272"/>
                  </a:cubicBezTo>
                  <a:cubicBezTo>
                    <a:pt x="77" y="267"/>
                    <a:pt x="78" y="263"/>
                    <a:pt x="77" y="259"/>
                  </a:cubicBezTo>
                  <a:cubicBezTo>
                    <a:pt x="88" y="261"/>
                    <a:pt x="88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95" y="262"/>
                    <a:pt x="110" y="263"/>
                    <a:pt x="114" y="253"/>
                  </a:cubicBezTo>
                  <a:cubicBezTo>
                    <a:pt x="116" y="250"/>
                    <a:pt x="116" y="246"/>
                    <a:pt x="113" y="241"/>
                  </a:cubicBezTo>
                  <a:cubicBezTo>
                    <a:pt x="113" y="241"/>
                    <a:pt x="114" y="241"/>
                    <a:pt x="114" y="242"/>
                  </a:cubicBezTo>
                  <a:cubicBezTo>
                    <a:pt x="114" y="242"/>
                    <a:pt x="115" y="243"/>
                    <a:pt x="115" y="243"/>
                  </a:cubicBezTo>
                  <a:cubicBezTo>
                    <a:pt x="120" y="249"/>
                    <a:pt x="125" y="252"/>
                    <a:pt x="131" y="252"/>
                  </a:cubicBezTo>
                  <a:cubicBezTo>
                    <a:pt x="144" y="252"/>
                    <a:pt x="154" y="242"/>
                    <a:pt x="157" y="232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6" y="232"/>
                    <a:pt x="170" y="229"/>
                    <a:pt x="170" y="224"/>
                  </a:cubicBezTo>
                  <a:cubicBezTo>
                    <a:pt x="175" y="223"/>
                    <a:pt x="180" y="222"/>
                    <a:pt x="183" y="217"/>
                  </a:cubicBezTo>
                  <a:close/>
                </a:path>
              </a:pathLst>
            </a:custGeom>
            <a:solidFill>
              <a:srgbClr val="B2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17" name="Группа 1016"/>
          <p:cNvGrpSpPr/>
          <p:nvPr/>
        </p:nvGrpSpPr>
        <p:grpSpPr>
          <a:xfrm>
            <a:off x="577851" y="790576"/>
            <a:ext cx="8312150" cy="4159250"/>
            <a:chOff x="577851" y="788988"/>
            <a:chExt cx="8312150" cy="4159250"/>
          </a:xfrm>
          <a:solidFill>
            <a:schemeClr val="bg1">
              <a:lumMod val="85000"/>
            </a:schemeClr>
          </a:solidFill>
        </p:grpSpPr>
        <p:sp>
          <p:nvSpPr>
            <p:cNvPr id="1018" name="Freeform 6"/>
            <p:cNvSpPr>
              <a:spLocks/>
            </p:cNvSpPr>
            <p:nvPr/>
          </p:nvSpPr>
          <p:spPr bwMode="auto">
            <a:xfrm>
              <a:off x="4756151" y="1612900"/>
              <a:ext cx="123825" cy="147638"/>
            </a:xfrm>
            <a:custGeom>
              <a:avLst/>
              <a:gdLst>
                <a:gd name="T0" fmla="*/ 3 w 39"/>
                <a:gd name="T1" fmla="*/ 38 h 47"/>
                <a:gd name="T2" fmla="*/ 6 w 39"/>
                <a:gd name="T3" fmla="*/ 38 h 47"/>
                <a:gd name="T4" fmla="*/ 10 w 39"/>
                <a:gd name="T5" fmla="*/ 43 h 47"/>
                <a:gd name="T6" fmla="*/ 15 w 39"/>
                <a:gd name="T7" fmla="*/ 47 h 47"/>
                <a:gd name="T8" fmla="*/ 21 w 39"/>
                <a:gd name="T9" fmla="*/ 44 h 47"/>
                <a:gd name="T10" fmla="*/ 27 w 39"/>
                <a:gd name="T11" fmla="*/ 40 h 47"/>
                <a:gd name="T12" fmla="*/ 29 w 39"/>
                <a:gd name="T13" fmla="*/ 39 h 47"/>
                <a:gd name="T14" fmla="*/ 39 w 39"/>
                <a:gd name="T15" fmla="*/ 35 h 47"/>
                <a:gd name="T16" fmla="*/ 37 w 39"/>
                <a:gd name="T17" fmla="*/ 32 h 47"/>
                <a:gd name="T18" fmla="*/ 34 w 39"/>
                <a:gd name="T19" fmla="*/ 27 h 47"/>
                <a:gd name="T20" fmla="*/ 36 w 39"/>
                <a:gd name="T21" fmla="*/ 23 h 47"/>
                <a:gd name="T22" fmla="*/ 39 w 39"/>
                <a:gd name="T23" fmla="*/ 17 h 47"/>
                <a:gd name="T24" fmla="*/ 34 w 39"/>
                <a:gd name="T25" fmla="*/ 12 h 47"/>
                <a:gd name="T26" fmla="*/ 28 w 39"/>
                <a:gd name="T27" fmla="*/ 6 h 47"/>
                <a:gd name="T28" fmla="*/ 24 w 39"/>
                <a:gd name="T29" fmla="*/ 0 h 47"/>
                <a:gd name="T30" fmla="*/ 23 w 39"/>
                <a:gd name="T31" fmla="*/ 2 h 47"/>
                <a:gd name="T32" fmla="*/ 23 w 39"/>
                <a:gd name="T33" fmla="*/ 3 h 47"/>
                <a:gd name="T34" fmla="*/ 23 w 39"/>
                <a:gd name="T35" fmla="*/ 3 h 47"/>
                <a:gd name="T36" fmla="*/ 16 w 39"/>
                <a:gd name="T37" fmla="*/ 8 h 47"/>
                <a:gd name="T38" fmla="*/ 16 w 39"/>
                <a:gd name="T39" fmla="*/ 8 h 47"/>
                <a:gd name="T40" fmla="*/ 15 w 39"/>
                <a:gd name="T41" fmla="*/ 8 h 47"/>
                <a:gd name="T42" fmla="*/ 7 w 39"/>
                <a:gd name="T43" fmla="*/ 14 h 47"/>
                <a:gd name="T44" fmla="*/ 9 w 39"/>
                <a:gd name="T45" fmla="*/ 17 h 47"/>
                <a:gd name="T46" fmla="*/ 11 w 39"/>
                <a:gd name="T47" fmla="*/ 21 h 47"/>
                <a:gd name="T48" fmla="*/ 3 w 39"/>
                <a:gd name="T49" fmla="*/ 31 h 47"/>
                <a:gd name="T50" fmla="*/ 3 w 39"/>
                <a:gd name="T51" fmla="*/ 34 h 47"/>
                <a:gd name="T52" fmla="*/ 2 w 39"/>
                <a:gd name="T53" fmla="*/ 34 h 47"/>
                <a:gd name="T54" fmla="*/ 0 w 39"/>
                <a:gd name="T55" fmla="*/ 36 h 47"/>
                <a:gd name="T56" fmla="*/ 3 w 39"/>
                <a:gd name="T57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47">
                  <a:moveTo>
                    <a:pt x="3" y="38"/>
                  </a:moveTo>
                  <a:cubicBezTo>
                    <a:pt x="5" y="38"/>
                    <a:pt x="6" y="38"/>
                    <a:pt x="6" y="38"/>
                  </a:cubicBezTo>
                  <a:cubicBezTo>
                    <a:pt x="8" y="40"/>
                    <a:pt x="9" y="41"/>
                    <a:pt x="10" y="43"/>
                  </a:cubicBezTo>
                  <a:cubicBezTo>
                    <a:pt x="11" y="45"/>
                    <a:pt x="12" y="47"/>
                    <a:pt x="15" y="47"/>
                  </a:cubicBezTo>
                  <a:cubicBezTo>
                    <a:pt x="18" y="47"/>
                    <a:pt x="19" y="45"/>
                    <a:pt x="21" y="44"/>
                  </a:cubicBezTo>
                  <a:cubicBezTo>
                    <a:pt x="23" y="42"/>
                    <a:pt x="25" y="41"/>
                    <a:pt x="27" y="40"/>
                  </a:cubicBezTo>
                  <a:cubicBezTo>
                    <a:pt x="28" y="40"/>
                    <a:pt x="28" y="40"/>
                    <a:pt x="29" y="39"/>
                  </a:cubicBezTo>
                  <a:cubicBezTo>
                    <a:pt x="33" y="39"/>
                    <a:pt x="39" y="38"/>
                    <a:pt x="39" y="35"/>
                  </a:cubicBezTo>
                  <a:cubicBezTo>
                    <a:pt x="39" y="34"/>
                    <a:pt x="38" y="33"/>
                    <a:pt x="37" y="32"/>
                  </a:cubicBezTo>
                  <a:cubicBezTo>
                    <a:pt x="35" y="31"/>
                    <a:pt x="34" y="29"/>
                    <a:pt x="34" y="27"/>
                  </a:cubicBezTo>
                  <a:cubicBezTo>
                    <a:pt x="34" y="25"/>
                    <a:pt x="35" y="24"/>
                    <a:pt x="36" y="23"/>
                  </a:cubicBezTo>
                  <a:cubicBezTo>
                    <a:pt x="38" y="21"/>
                    <a:pt x="39" y="19"/>
                    <a:pt x="39" y="17"/>
                  </a:cubicBezTo>
                  <a:cubicBezTo>
                    <a:pt x="39" y="14"/>
                    <a:pt x="36" y="12"/>
                    <a:pt x="34" y="12"/>
                  </a:cubicBezTo>
                  <a:cubicBezTo>
                    <a:pt x="32" y="12"/>
                    <a:pt x="29" y="9"/>
                    <a:pt x="28" y="6"/>
                  </a:cubicBezTo>
                  <a:cubicBezTo>
                    <a:pt x="27" y="4"/>
                    <a:pt x="26" y="0"/>
                    <a:pt x="24" y="0"/>
                  </a:cubicBezTo>
                  <a:cubicBezTo>
                    <a:pt x="24" y="0"/>
                    <a:pt x="23" y="0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4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8"/>
                    <a:pt x="7" y="12"/>
                    <a:pt x="7" y="14"/>
                  </a:cubicBezTo>
                  <a:cubicBezTo>
                    <a:pt x="7" y="15"/>
                    <a:pt x="8" y="16"/>
                    <a:pt x="9" y="17"/>
                  </a:cubicBezTo>
                  <a:cubicBezTo>
                    <a:pt x="10" y="18"/>
                    <a:pt x="11" y="18"/>
                    <a:pt x="11" y="21"/>
                  </a:cubicBezTo>
                  <a:cubicBezTo>
                    <a:pt x="11" y="24"/>
                    <a:pt x="8" y="30"/>
                    <a:pt x="3" y="31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5"/>
                    <a:pt x="0" y="35"/>
                    <a:pt x="0" y="36"/>
                  </a:cubicBezTo>
                  <a:cubicBezTo>
                    <a:pt x="0" y="37"/>
                    <a:pt x="1" y="37"/>
                    <a:pt x="3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9" name="Freeform 7"/>
            <p:cNvSpPr>
              <a:spLocks/>
            </p:cNvSpPr>
            <p:nvPr/>
          </p:nvSpPr>
          <p:spPr bwMode="auto">
            <a:xfrm>
              <a:off x="4803776" y="1747838"/>
              <a:ext cx="153988" cy="136525"/>
            </a:xfrm>
            <a:custGeom>
              <a:avLst/>
              <a:gdLst>
                <a:gd name="T0" fmla="*/ 3 w 49"/>
                <a:gd name="T1" fmla="*/ 18 h 43"/>
                <a:gd name="T2" fmla="*/ 0 w 49"/>
                <a:gd name="T3" fmla="*/ 20 h 43"/>
                <a:gd name="T4" fmla="*/ 3 w 49"/>
                <a:gd name="T5" fmla="*/ 23 h 43"/>
                <a:gd name="T6" fmla="*/ 9 w 49"/>
                <a:gd name="T7" fmla="*/ 28 h 43"/>
                <a:gd name="T8" fmla="*/ 15 w 49"/>
                <a:gd name="T9" fmla="*/ 35 h 43"/>
                <a:gd name="T10" fmla="*/ 28 w 49"/>
                <a:gd name="T11" fmla="*/ 39 h 43"/>
                <a:gd name="T12" fmla="*/ 40 w 49"/>
                <a:gd name="T13" fmla="*/ 43 h 43"/>
                <a:gd name="T14" fmla="*/ 49 w 49"/>
                <a:gd name="T15" fmla="*/ 37 h 43"/>
                <a:gd name="T16" fmla="*/ 47 w 49"/>
                <a:gd name="T17" fmla="*/ 33 h 43"/>
                <a:gd name="T18" fmla="*/ 44 w 49"/>
                <a:gd name="T19" fmla="*/ 28 h 43"/>
                <a:gd name="T20" fmla="*/ 47 w 49"/>
                <a:gd name="T21" fmla="*/ 24 h 43"/>
                <a:gd name="T22" fmla="*/ 47 w 49"/>
                <a:gd name="T23" fmla="*/ 10 h 43"/>
                <a:gd name="T24" fmla="*/ 40 w 49"/>
                <a:gd name="T25" fmla="*/ 2 h 43"/>
                <a:gd name="T26" fmla="*/ 40 w 49"/>
                <a:gd name="T27" fmla="*/ 2 h 43"/>
                <a:gd name="T28" fmla="*/ 40 w 49"/>
                <a:gd name="T29" fmla="*/ 4 h 43"/>
                <a:gd name="T30" fmla="*/ 40 w 49"/>
                <a:gd name="T31" fmla="*/ 4 h 43"/>
                <a:gd name="T32" fmla="*/ 40 w 49"/>
                <a:gd name="T33" fmla="*/ 5 h 43"/>
                <a:gd name="T34" fmla="*/ 31 w 49"/>
                <a:gd name="T35" fmla="*/ 15 h 43"/>
                <a:gd name="T36" fmla="*/ 30 w 49"/>
                <a:gd name="T37" fmla="*/ 15 h 43"/>
                <a:gd name="T38" fmla="*/ 30 w 49"/>
                <a:gd name="T39" fmla="*/ 14 h 43"/>
                <a:gd name="T40" fmla="*/ 29 w 49"/>
                <a:gd name="T41" fmla="*/ 13 h 43"/>
                <a:gd name="T42" fmla="*/ 28 w 49"/>
                <a:gd name="T43" fmla="*/ 10 h 43"/>
                <a:gd name="T44" fmla="*/ 30 w 49"/>
                <a:gd name="T45" fmla="*/ 5 h 43"/>
                <a:gd name="T46" fmla="*/ 31 w 49"/>
                <a:gd name="T47" fmla="*/ 2 h 43"/>
                <a:gd name="T48" fmla="*/ 30 w 49"/>
                <a:gd name="T49" fmla="*/ 0 h 43"/>
                <a:gd name="T50" fmla="*/ 29 w 49"/>
                <a:gd name="T51" fmla="*/ 0 h 43"/>
                <a:gd name="T52" fmla="*/ 27 w 49"/>
                <a:gd name="T53" fmla="*/ 0 h 43"/>
                <a:gd name="T54" fmla="*/ 9 w 49"/>
                <a:gd name="T55" fmla="*/ 6 h 43"/>
                <a:gd name="T56" fmla="*/ 9 w 49"/>
                <a:gd name="T57" fmla="*/ 9 h 43"/>
                <a:gd name="T58" fmla="*/ 7 w 49"/>
                <a:gd name="T59" fmla="*/ 14 h 43"/>
                <a:gd name="T60" fmla="*/ 3 w 49"/>
                <a:gd name="T61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43">
                  <a:moveTo>
                    <a:pt x="3" y="18"/>
                  </a:moveTo>
                  <a:cubicBezTo>
                    <a:pt x="2" y="19"/>
                    <a:pt x="0" y="19"/>
                    <a:pt x="0" y="20"/>
                  </a:cubicBezTo>
                  <a:cubicBezTo>
                    <a:pt x="0" y="21"/>
                    <a:pt x="1" y="21"/>
                    <a:pt x="3" y="23"/>
                  </a:cubicBezTo>
                  <a:cubicBezTo>
                    <a:pt x="5" y="24"/>
                    <a:pt x="9" y="25"/>
                    <a:pt x="9" y="28"/>
                  </a:cubicBezTo>
                  <a:cubicBezTo>
                    <a:pt x="9" y="32"/>
                    <a:pt x="11" y="35"/>
                    <a:pt x="15" y="35"/>
                  </a:cubicBezTo>
                  <a:cubicBezTo>
                    <a:pt x="20" y="35"/>
                    <a:pt x="24" y="37"/>
                    <a:pt x="28" y="39"/>
                  </a:cubicBezTo>
                  <a:cubicBezTo>
                    <a:pt x="31" y="41"/>
                    <a:pt x="35" y="43"/>
                    <a:pt x="40" y="43"/>
                  </a:cubicBezTo>
                  <a:cubicBezTo>
                    <a:pt x="43" y="43"/>
                    <a:pt x="49" y="42"/>
                    <a:pt x="49" y="37"/>
                  </a:cubicBezTo>
                  <a:cubicBezTo>
                    <a:pt x="49" y="35"/>
                    <a:pt x="48" y="35"/>
                    <a:pt x="47" y="33"/>
                  </a:cubicBezTo>
                  <a:cubicBezTo>
                    <a:pt x="45" y="32"/>
                    <a:pt x="44" y="31"/>
                    <a:pt x="44" y="28"/>
                  </a:cubicBezTo>
                  <a:cubicBezTo>
                    <a:pt x="44" y="27"/>
                    <a:pt x="45" y="26"/>
                    <a:pt x="47" y="24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6"/>
                    <a:pt x="44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3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7" y="9"/>
                    <a:pt x="35" y="13"/>
                    <a:pt x="31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28" y="12"/>
                    <a:pt x="28" y="11"/>
                    <a:pt x="28" y="10"/>
                  </a:cubicBezTo>
                  <a:cubicBezTo>
                    <a:pt x="28" y="8"/>
                    <a:pt x="29" y="6"/>
                    <a:pt x="30" y="5"/>
                  </a:cubicBezTo>
                  <a:cubicBezTo>
                    <a:pt x="30" y="4"/>
                    <a:pt x="31" y="3"/>
                    <a:pt x="31" y="2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5" y="0"/>
                    <a:pt x="11" y="4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1"/>
                    <a:pt x="8" y="12"/>
                    <a:pt x="7" y="14"/>
                  </a:cubicBezTo>
                  <a:cubicBezTo>
                    <a:pt x="7" y="15"/>
                    <a:pt x="4" y="17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4" name="Freeform 8"/>
            <p:cNvSpPr>
              <a:spLocks/>
            </p:cNvSpPr>
            <p:nvPr/>
          </p:nvSpPr>
          <p:spPr bwMode="auto">
            <a:xfrm>
              <a:off x="4973638" y="1814513"/>
              <a:ext cx="123825" cy="163513"/>
            </a:xfrm>
            <a:custGeom>
              <a:avLst/>
              <a:gdLst>
                <a:gd name="T0" fmla="*/ 14 w 39"/>
                <a:gd name="T1" fmla="*/ 0 h 52"/>
                <a:gd name="T2" fmla="*/ 9 w 39"/>
                <a:gd name="T3" fmla="*/ 7 h 52"/>
                <a:gd name="T4" fmla="*/ 9 w 39"/>
                <a:gd name="T5" fmla="*/ 14 h 52"/>
                <a:gd name="T6" fmla="*/ 8 w 39"/>
                <a:gd name="T7" fmla="*/ 20 h 52"/>
                <a:gd name="T8" fmla="*/ 3 w 39"/>
                <a:gd name="T9" fmla="*/ 33 h 52"/>
                <a:gd name="T10" fmla="*/ 3 w 39"/>
                <a:gd name="T11" fmla="*/ 41 h 52"/>
                <a:gd name="T12" fmla="*/ 2 w 39"/>
                <a:gd name="T13" fmla="*/ 41 h 52"/>
                <a:gd name="T14" fmla="*/ 0 w 39"/>
                <a:gd name="T15" fmla="*/ 50 h 52"/>
                <a:gd name="T16" fmla="*/ 2 w 39"/>
                <a:gd name="T17" fmla="*/ 52 h 52"/>
                <a:gd name="T18" fmla="*/ 6 w 39"/>
                <a:gd name="T19" fmla="*/ 49 h 52"/>
                <a:gd name="T20" fmla="*/ 8 w 39"/>
                <a:gd name="T21" fmla="*/ 47 h 52"/>
                <a:gd name="T22" fmla="*/ 26 w 39"/>
                <a:gd name="T23" fmla="*/ 39 h 52"/>
                <a:gd name="T24" fmla="*/ 39 w 39"/>
                <a:gd name="T25" fmla="*/ 25 h 52"/>
                <a:gd name="T26" fmla="*/ 26 w 39"/>
                <a:gd name="T27" fmla="*/ 10 h 52"/>
                <a:gd name="T28" fmla="*/ 19 w 39"/>
                <a:gd name="T29" fmla="*/ 18 h 52"/>
                <a:gd name="T30" fmla="*/ 19 w 39"/>
                <a:gd name="T31" fmla="*/ 19 h 52"/>
                <a:gd name="T32" fmla="*/ 13 w 39"/>
                <a:gd name="T33" fmla="*/ 19 h 52"/>
                <a:gd name="T34" fmla="*/ 13 w 39"/>
                <a:gd name="T35" fmla="*/ 13 h 52"/>
                <a:gd name="T36" fmla="*/ 17 w 39"/>
                <a:gd name="T37" fmla="*/ 4 h 52"/>
                <a:gd name="T38" fmla="*/ 17 w 39"/>
                <a:gd name="T39" fmla="*/ 2 h 52"/>
                <a:gd name="T40" fmla="*/ 14 w 39"/>
                <a:gd name="T4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2">
                  <a:moveTo>
                    <a:pt x="14" y="0"/>
                  </a:moveTo>
                  <a:cubicBezTo>
                    <a:pt x="13" y="1"/>
                    <a:pt x="9" y="5"/>
                    <a:pt x="9" y="7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6"/>
                    <a:pt x="8" y="18"/>
                    <a:pt x="8" y="20"/>
                  </a:cubicBezTo>
                  <a:cubicBezTo>
                    <a:pt x="6" y="25"/>
                    <a:pt x="5" y="29"/>
                    <a:pt x="3" y="33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0" y="47"/>
                    <a:pt x="0" y="50"/>
                  </a:cubicBezTo>
                  <a:cubicBezTo>
                    <a:pt x="0" y="50"/>
                    <a:pt x="0" y="52"/>
                    <a:pt x="2" y="52"/>
                  </a:cubicBezTo>
                  <a:cubicBezTo>
                    <a:pt x="4" y="52"/>
                    <a:pt x="5" y="50"/>
                    <a:pt x="6" y="49"/>
                  </a:cubicBezTo>
                  <a:cubicBezTo>
                    <a:pt x="6" y="48"/>
                    <a:pt x="8" y="48"/>
                    <a:pt x="8" y="47"/>
                  </a:cubicBezTo>
                  <a:cubicBezTo>
                    <a:pt x="12" y="44"/>
                    <a:pt x="18" y="41"/>
                    <a:pt x="26" y="39"/>
                  </a:cubicBezTo>
                  <a:cubicBezTo>
                    <a:pt x="31" y="37"/>
                    <a:pt x="39" y="33"/>
                    <a:pt x="39" y="25"/>
                  </a:cubicBezTo>
                  <a:cubicBezTo>
                    <a:pt x="39" y="21"/>
                    <a:pt x="29" y="10"/>
                    <a:pt x="26" y="10"/>
                  </a:cubicBezTo>
                  <a:cubicBezTo>
                    <a:pt x="20" y="10"/>
                    <a:pt x="19" y="15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6" name="Freeform 9"/>
            <p:cNvSpPr>
              <a:spLocks/>
            </p:cNvSpPr>
            <p:nvPr/>
          </p:nvSpPr>
          <p:spPr bwMode="auto">
            <a:xfrm>
              <a:off x="577851" y="3638550"/>
              <a:ext cx="265113" cy="284163"/>
            </a:xfrm>
            <a:custGeom>
              <a:avLst/>
              <a:gdLst>
                <a:gd name="T0" fmla="*/ 114 w 167"/>
                <a:gd name="T1" fmla="*/ 111 h 179"/>
                <a:gd name="T2" fmla="*/ 145 w 167"/>
                <a:gd name="T3" fmla="*/ 40 h 179"/>
                <a:gd name="T4" fmla="*/ 132 w 167"/>
                <a:gd name="T5" fmla="*/ 32 h 179"/>
                <a:gd name="T6" fmla="*/ 110 w 167"/>
                <a:gd name="T7" fmla="*/ 41 h 179"/>
                <a:gd name="T8" fmla="*/ 30 w 167"/>
                <a:gd name="T9" fmla="*/ 0 h 179"/>
                <a:gd name="T10" fmla="*/ 28 w 167"/>
                <a:gd name="T11" fmla="*/ 6 h 179"/>
                <a:gd name="T12" fmla="*/ 30 w 167"/>
                <a:gd name="T13" fmla="*/ 57 h 179"/>
                <a:gd name="T14" fmla="*/ 0 w 167"/>
                <a:gd name="T15" fmla="*/ 81 h 179"/>
                <a:gd name="T16" fmla="*/ 6 w 167"/>
                <a:gd name="T17" fmla="*/ 105 h 179"/>
                <a:gd name="T18" fmla="*/ 56 w 167"/>
                <a:gd name="T19" fmla="*/ 103 h 179"/>
                <a:gd name="T20" fmla="*/ 120 w 167"/>
                <a:gd name="T21" fmla="*/ 163 h 179"/>
                <a:gd name="T22" fmla="*/ 151 w 167"/>
                <a:gd name="T23" fmla="*/ 179 h 179"/>
                <a:gd name="T24" fmla="*/ 167 w 167"/>
                <a:gd name="T25" fmla="*/ 165 h 179"/>
                <a:gd name="T26" fmla="*/ 114 w 167"/>
                <a:gd name="T27" fmla="*/ 111 h 179"/>
                <a:gd name="T28" fmla="*/ 114 w 167"/>
                <a:gd name="T29" fmla="*/ 111 h 179"/>
                <a:gd name="T30" fmla="*/ 114 w 167"/>
                <a:gd name="T31" fmla="*/ 11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7" h="179">
                  <a:moveTo>
                    <a:pt x="114" y="111"/>
                  </a:moveTo>
                  <a:lnTo>
                    <a:pt x="145" y="40"/>
                  </a:lnTo>
                  <a:lnTo>
                    <a:pt x="132" y="32"/>
                  </a:lnTo>
                  <a:lnTo>
                    <a:pt x="110" y="41"/>
                  </a:lnTo>
                  <a:lnTo>
                    <a:pt x="30" y="0"/>
                  </a:lnTo>
                  <a:lnTo>
                    <a:pt x="28" y="6"/>
                  </a:lnTo>
                  <a:lnTo>
                    <a:pt x="30" y="57"/>
                  </a:lnTo>
                  <a:lnTo>
                    <a:pt x="0" y="81"/>
                  </a:lnTo>
                  <a:lnTo>
                    <a:pt x="6" y="105"/>
                  </a:lnTo>
                  <a:lnTo>
                    <a:pt x="56" y="103"/>
                  </a:lnTo>
                  <a:lnTo>
                    <a:pt x="120" y="163"/>
                  </a:lnTo>
                  <a:lnTo>
                    <a:pt x="151" y="179"/>
                  </a:lnTo>
                  <a:lnTo>
                    <a:pt x="167" y="165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14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7" name="Freeform 10"/>
            <p:cNvSpPr>
              <a:spLocks/>
            </p:cNvSpPr>
            <p:nvPr/>
          </p:nvSpPr>
          <p:spPr bwMode="auto">
            <a:xfrm>
              <a:off x="884238" y="2411413"/>
              <a:ext cx="173038" cy="173038"/>
            </a:xfrm>
            <a:custGeom>
              <a:avLst/>
              <a:gdLst>
                <a:gd name="T0" fmla="*/ 70 w 109"/>
                <a:gd name="T1" fmla="*/ 109 h 109"/>
                <a:gd name="T2" fmla="*/ 103 w 109"/>
                <a:gd name="T3" fmla="*/ 95 h 109"/>
                <a:gd name="T4" fmla="*/ 109 w 109"/>
                <a:gd name="T5" fmla="*/ 35 h 109"/>
                <a:gd name="T6" fmla="*/ 99 w 109"/>
                <a:gd name="T7" fmla="*/ 27 h 109"/>
                <a:gd name="T8" fmla="*/ 89 w 109"/>
                <a:gd name="T9" fmla="*/ 53 h 109"/>
                <a:gd name="T10" fmla="*/ 50 w 109"/>
                <a:gd name="T11" fmla="*/ 33 h 109"/>
                <a:gd name="T12" fmla="*/ 32 w 109"/>
                <a:gd name="T13" fmla="*/ 0 h 109"/>
                <a:gd name="T14" fmla="*/ 16 w 109"/>
                <a:gd name="T15" fmla="*/ 6 h 109"/>
                <a:gd name="T16" fmla="*/ 0 w 109"/>
                <a:gd name="T17" fmla="*/ 6 h 109"/>
                <a:gd name="T18" fmla="*/ 70 w 109"/>
                <a:gd name="T19" fmla="*/ 109 h 109"/>
                <a:gd name="T20" fmla="*/ 70 w 109"/>
                <a:gd name="T21" fmla="*/ 109 h 109"/>
                <a:gd name="T22" fmla="*/ 70 w 109"/>
                <a:gd name="T2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109">
                  <a:moveTo>
                    <a:pt x="70" y="109"/>
                  </a:moveTo>
                  <a:lnTo>
                    <a:pt x="103" y="95"/>
                  </a:lnTo>
                  <a:lnTo>
                    <a:pt x="109" y="35"/>
                  </a:lnTo>
                  <a:lnTo>
                    <a:pt x="99" y="27"/>
                  </a:lnTo>
                  <a:lnTo>
                    <a:pt x="89" y="53"/>
                  </a:lnTo>
                  <a:lnTo>
                    <a:pt x="50" y="33"/>
                  </a:lnTo>
                  <a:lnTo>
                    <a:pt x="32" y="0"/>
                  </a:lnTo>
                  <a:lnTo>
                    <a:pt x="16" y="6"/>
                  </a:lnTo>
                  <a:lnTo>
                    <a:pt x="0" y="6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0" name="Freeform 11"/>
            <p:cNvSpPr>
              <a:spLocks/>
            </p:cNvSpPr>
            <p:nvPr/>
          </p:nvSpPr>
          <p:spPr bwMode="auto">
            <a:xfrm>
              <a:off x="2111376" y="3786188"/>
              <a:ext cx="307975" cy="227013"/>
            </a:xfrm>
            <a:custGeom>
              <a:avLst/>
              <a:gdLst>
                <a:gd name="T0" fmla="*/ 81 w 98"/>
                <a:gd name="T1" fmla="*/ 40 h 72"/>
                <a:gd name="T2" fmla="*/ 86 w 98"/>
                <a:gd name="T3" fmla="*/ 37 h 72"/>
                <a:gd name="T4" fmla="*/ 92 w 98"/>
                <a:gd name="T5" fmla="*/ 33 h 72"/>
                <a:gd name="T6" fmla="*/ 93 w 98"/>
                <a:gd name="T7" fmla="*/ 29 h 72"/>
                <a:gd name="T8" fmla="*/ 98 w 98"/>
                <a:gd name="T9" fmla="*/ 21 h 72"/>
                <a:gd name="T10" fmla="*/ 87 w 98"/>
                <a:gd name="T11" fmla="*/ 6 h 72"/>
                <a:gd name="T12" fmla="*/ 85 w 98"/>
                <a:gd name="T13" fmla="*/ 2 h 72"/>
                <a:gd name="T14" fmla="*/ 83 w 98"/>
                <a:gd name="T15" fmla="*/ 6 h 72"/>
                <a:gd name="T16" fmla="*/ 83 w 98"/>
                <a:gd name="T17" fmla="*/ 7 h 72"/>
                <a:gd name="T18" fmla="*/ 76 w 98"/>
                <a:gd name="T19" fmla="*/ 7 h 72"/>
                <a:gd name="T20" fmla="*/ 63 w 98"/>
                <a:gd name="T21" fmla="*/ 1 h 72"/>
                <a:gd name="T22" fmla="*/ 49 w 98"/>
                <a:gd name="T23" fmla="*/ 11 h 72"/>
                <a:gd name="T24" fmla="*/ 36 w 98"/>
                <a:gd name="T25" fmla="*/ 7 h 72"/>
                <a:gd name="T26" fmla="*/ 19 w 98"/>
                <a:gd name="T27" fmla="*/ 0 h 72"/>
                <a:gd name="T28" fmla="*/ 15 w 98"/>
                <a:gd name="T29" fmla="*/ 5 h 72"/>
                <a:gd name="T30" fmla="*/ 15 w 98"/>
                <a:gd name="T31" fmla="*/ 6 h 72"/>
                <a:gd name="T32" fmla="*/ 14 w 98"/>
                <a:gd name="T33" fmla="*/ 6 h 72"/>
                <a:gd name="T34" fmla="*/ 6 w 98"/>
                <a:gd name="T35" fmla="*/ 5 h 72"/>
                <a:gd name="T36" fmla="*/ 4 w 98"/>
                <a:gd name="T37" fmla="*/ 10 h 72"/>
                <a:gd name="T38" fmla="*/ 4 w 98"/>
                <a:gd name="T39" fmla="*/ 15 h 72"/>
                <a:gd name="T40" fmla="*/ 5 w 98"/>
                <a:gd name="T41" fmla="*/ 19 h 72"/>
                <a:gd name="T42" fmla="*/ 2 w 98"/>
                <a:gd name="T43" fmla="*/ 25 h 72"/>
                <a:gd name="T44" fmla="*/ 0 w 98"/>
                <a:gd name="T45" fmla="*/ 28 h 72"/>
                <a:gd name="T46" fmla="*/ 8 w 98"/>
                <a:gd name="T47" fmla="*/ 39 h 72"/>
                <a:gd name="T48" fmla="*/ 13 w 98"/>
                <a:gd name="T49" fmla="*/ 43 h 72"/>
                <a:gd name="T50" fmla="*/ 21 w 98"/>
                <a:gd name="T51" fmla="*/ 58 h 72"/>
                <a:gd name="T52" fmla="*/ 27 w 98"/>
                <a:gd name="T53" fmla="*/ 72 h 72"/>
                <a:gd name="T54" fmla="*/ 27 w 98"/>
                <a:gd name="T55" fmla="*/ 72 h 72"/>
                <a:gd name="T56" fmla="*/ 35 w 98"/>
                <a:gd name="T57" fmla="*/ 70 h 72"/>
                <a:gd name="T58" fmla="*/ 44 w 98"/>
                <a:gd name="T59" fmla="*/ 68 h 72"/>
                <a:gd name="T60" fmla="*/ 49 w 98"/>
                <a:gd name="T61" fmla="*/ 65 h 72"/>
                <a:gd name="T62" fmla="*/ 64 w 98"/>
                <a:gd name="T63" fmla="*/ 54 h 72"/>
                <a:gd name="T64" fmla="*/ 76 w 98"/>
                <a:gd name="T65" fmla="*/ 46 h 72"/>
                <a:gd name="T66" fmla="*/ 81 w 98"/>
                <a:gd name="T67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" h="72">
                  <a:moveTo>
                    <a:pt x="81" y="40"/>
                  </a:moveTo>
                  <a:cubicBezTo>
                    <a:pt x="83" y="39"/>
                    <a:pt x="84" y="38"/>
                    <a:pt x="86" y="37"/>
                  </a:cubicBezTo>
                  <a:cubicBezTo>
                    <a:pt x="89" y="36"/>
                    <a:pt x="91" y="35"/>
                    <a:pt x="92" y="33"/>
                  </a:cubicBezTo>
                  <a:cubicBezTo>
                    <a:pt x="93" y="32"/>
                    <a:pt x="93" y="30"/>
                    <a:pt x="93" y="29"/>
                  </a:cubicBezTo>
                  <a:cubicBezTo>
                    <a:pt x="94" y="26"/>
                    <a:pt x="94" y="22"/>
                    <a:pt x="98" y="21"/>
                  </a:cubicBezTo>
                  <a:cubicBezTo>
                    <a:pt x="94" y="17"/>
                    <a:pt x="91" y="11"/>
                    <a:pt x="87" y="6"/>
                  </a:cubicBezTo>
                  <a:cubicBezTo>
                    <a:pt x="87" y="5"/>
                    <a:pt x="86" y="4"/>
                    <a:pt x="85" y="2"/>
                  </a:cubicBezTo>
                  <a:cubicBezTo>
                    <a:pt x="84" y="3"/>
                    <a:pt x="83" y="4"/>
                    <a:pt x="83" y="6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2" y="7"/>
                    <a:pt x="67" y="5"/>
                    <a:pt x="63" y="1"/>
                  </a:cubicBezTo>
                  <a:cubicBezTo>
                    <a:pt x="62" y="8"/>
                    <a:pt x="56" y="11"/>
                    <a:pt x="49" y="11"/>
                  </a:cubicBezTo>
                  <a:cubicBezTo>
                    <a:pt x="45" y="11"/>
                    <a:pt x="41" y="10"/>
                    <a:pt x="36" y="7"/>
                  </a:cubicBezTo>
                  <a:cubicBezTo>
                    <a:pt x="30" y="4"/>
                    <a:pt x="23" y="0"/>
                    <a:pt x="19" y="0"/>
                  </a:cubicBezTo>
                  <a:cubicBezTo>
                    <a:pt x="16" y="0"/>
                    <a:pt x="15" y="3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7" y="5"/>
                    <a:pt x="6" y="5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5" y="16"/>
                    <a:pt x="5" y="17"/>
                    <a:pt x="5" y="19"/>
                  </a:cubicBezTo>
                  <a:cubicBezTo>
                    <a:pt x="5" y="23"/>
                    <a:pt x="3" y="24"/>
                    <a:pt x="2" y="25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0" y="33"/>
                    <a:pt x="4" y="37"/>
                    <a:pt x="8" y="39"/>
                  </a:cubicBezTo>
                  <a:cubicBezTo>
                    <a:pt x="11" y="40"/>
                    <a:pt x="12" y="42"/>
                    <a:pt x="13" y="43"/>
                  </a:cubicBezTo>
                  <a:cubicBezTo>
                    <a:pt x="16" y="47"/>
                    <a:pt x="19" y="53"/>
                    <a:pt x="21" y="58"/>
                  </a:cubicBezTo>
                  <a:cubicBezTo>
                    <a:pt x="22" y="64"/>
                    <a:pt x="24" y="68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30" y="71"/>
                    <a:pt x="32" y="71"/>
                    <a:pt x="35" y="70"/>
                  </a:cubicBezTo>
                  <a:cubicBezTo>
                    <a:pt x="39" y="70"/>
                    <a:pt x="42" y="69"/>
                    <a:pt x="44" y="68"/>
                  </a:cubicBezTo>
                  <a:cubicBezTo>
                    <a:pt x="45" y="67"/>
                    <a:pt x="47" y="66"/>
                    <a:pt x="49" y="65"/>
                  </a:cubicBezTo>
                  <a:cubicBezTo>
                    <a:pt x="53" y="60"/>
                    <a:pt x="57" y="54"/>
                    <a:pt x="64" y="54"/>
                  </a:cubicBezTo>
                  <a:cubicBezTo>
                    <a:pt x="71" y="54"/>
                    <a:pt x="74" y="50"/>
                    <a:pt x="76" y="46"/>
                  </a:cubicBezTo>
                  <a:cubicBezTo>
                    <a:pt x="77" y="44"/>
                    <a:pt x="80" y="41"/>
                    <a:pt x="81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2" name="Freeform 12"/>
            <p:cNvSpPr>
              <a:spLocks/>
            </p:cNvSpPr>
            <p:nvPr/>
          </p:nvSpPr>
          <p:spPr bwMode="auto">
            <a:xfrm>
              <a:off x="2760663" y="3300413"/>
              <a:ext cx="138113" cy="242888"/>
            </a:xfrm>
            <a:custGeom>
              <a:avLst/>
              <a:gdLst>
                <a:gd name="T0" fmla="*/ 20 w 44"/>
                <a:gd name="T1" fmla="*/ 77 h 77"/>
                <a:gd name="T2" fmla="*/ 24 w 44"/>
                <a:gd name="T3" fmla="*/ 77 h 77"/>
                <a:gd name="T4" fmla="*/ 24 w 44"/>
                <a:gd name="T5" fmla="*/ 77 h 77"/>
                <a:gd name="T6" fmla="*/ 31 w 44"/>
                <a:gd name="T7" fmla="*/ 77 h 77"/>
                <a:gd name="T8" fmla="*/ 33 w 44"/>
                <a:gd name="T9" fmla="*/ 77 h 77"/>
                <a:gd name="T10" fmla="*/ 39 w 44"/>
                <a:gd name="T11" fmla="*/ 77 h 77"/>
                <a:gd name="T12" fmla="*/ 35 w 44"/>
                <a:gd name="T13" fmla="*/ 74 h 77"/>
                <a:gd name="T14" fmla="*/ 29 w 44"/>
                <a:gd name="T15" fmla="*/ 64 h 77"/>
                <a:gd name="T16" fmla="*/ 35 w 44"/>
                <a:gd name="T17" fmla="*/ 49 h 77"/>
                <a:gd name="T18" fmla="*/ 42 w 44"/>
                <a:gd name="T19" fmla="*/ 35 h 77"/>
                <a:gd name="T20" fmla="*/ 43 w 44"/>
                <a:gd name="T21" fmla="*/ 24 h 77"/>
                <a:gd name="T22" fmla="*/ 44 w 44"/>
                <a:gd name="T23" fmla="*/ 20 h 77"/>
                <a:gd name="T24" fmla="*/ 35 w 44"/>
                <a:gd name="T25" fmla="*/ 15 h 77"/>
                <a:gd name="T26" fmla="*/ 32 w 44"/>
                <a:gd name="T27" fmla="*/ 12 h 77"/>
                <a:gd name="T28" fmla="*/ 28 w 44"/>
                <a:gd name="T29" fmla="*/ 12 h 77"/>
                <a:gd name="T30" fmla="*/ 24 w 44"/>
                <a:gd name="T31" fmla="*/ 5 h 77"/>
                <a:gd name="T32" fmla="*/ 18 w 44"/>
                <a:gd name="T33" fmla="*/ 0 h 77"/>
                <a:gd name="T34" fmla="*/ 14 w 44"/>
                <a:gd name="T35" fmla="*/ 0 h 77"/>
                <a:gd name="T36" fmla="*/ 10 w 44"/>
                <a:gd name="T37" fmla="*/ 1 h 77"/>
                <a:gd name="T38" fmla="*/ 5 w 44"/>
                <a:gd name="T39" fmla="*/ 1 h 77"/>
                <a:gd name="T40" fmla="*/ 3 w 44"/>
                <a:gd name="T41" fmla="*/ 0 h 77"/>
                <a:gd name="T42" fmla="*/ 2 w 44"/>
                <a:gd name="T43" fmla="*/ 0 h 77"/>
                <a:gd name="T44" fmla="*/ 3 w 44"/>
                <a:gd name="T45" fmla="*/ 3 h 77"/>
                <a:gd name="T46" fmla="*/ 4 w 44"/>
                <a:gd name="T47" fmla="*/ 9 h 77"/>
                <a:gd name="T48" fmla="*/ 1 w 44"/>
                <a:gd name="T49" fmla="*/ 15 h 77"/>
                <a:gd name="T50" fmla="*/ 8 w 44"/>
                <a:gd name="T51" fmla="*/ 21 h 77"/>
                <a:gd name="T52" fmla="*/ 17 w 44"/>
                <a:gd name="T53" fmla="*/ 33 h 77"/>
                <a:gd name="T54" fmla="*/ 7 w 44"/>
                <a:gd name="T55" fmla="*/ 45 h 77"/>
                <a:gd name="T56" fmla="*/ 0 w 44"/>
                <a:gd name="T57" fmla="*/ 53 h 77"/>
                <a:gd name="T58" fmla="*/ 0 w 44"/>
                <a:gd name="T59" fmla="*/ 70 h 77"/>
                <a:gd name="T60" fmla="*/ 20 w 44"/>
                <a:gd name="T6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77">
                  <a:moveTo>
                    <a:pt x="20" y="77"/>
                  </a:moveTo>
                  <a:cubicBezTo>
                    <a:pt x="21" y="77"/>
                    <a:pt x="22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7" y="77"/>
                    <a:pt x="29" y="77"/>
                    <a:pt x="31" y="77"/>
                  </a:cubicBezTo>
                  <a:cubicBezTo>
                    <a:pt x="32" y="77"/>
                    <a:pt x="33" y="77"/>
                    <a:pt x="33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6"/>
                    <a:pt x="38" y="75"/>
                    <a:pt x="35" y="74"/>
                  </a:cubicBezTo>
                  <a:cubicBezTo>
                    <a:pt x="33" y="72"/>
                    <a:pt x="29" y="69"/>
                    <a:pt x="29" y="64"/>
                  </a:cubicBezTo>
                  <a:cubicBezTo>
                    <a:pt x="29" y="58"/>
                    <a:pt x="32" y="53"/>
                    <a:pt x="35" y="49"/>
                  </a:cubicBezTo>
                  <a:cubicBezTo>
                    <a:pt x="39" y="45"/>
                    <a:pt x="42" y="41"/>
                    <a:pt x="42" y="35"/>
                  </a:cubicBezTo>
                  <a:cubicBezTo>
                    <a:pt x="42" y="31"/>
                    <a:pt x="42" y="28"/>
                    <a:pt x="43" y="24"/>
                  </a:cubicBezTo>
                  <a:cubicBezTo>
                    <a:pt x="43" y="23"/>
                    <a:pt x="44" y="22"/>
                    <a:pt x="44" y="20"/>
                  </a:cubicBezTo>
                  <a:cubicBezTo>
                    <a:pt x="40" y="19"/>
                    <a:pt x="38" y="17"/>
                    <a:pt x="35" y="15"/>
                  </a:cubicBezTo>
                  <a:cubicBezTo>
                    <a:pt x="34" y="13"/>
                    <a:pt x="33" y="12"/>
                    <a:pt x="32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4" y="12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9"/>
                  </a:cubicBezTo>
                  <a:cubicBezTo>
                    <a:pt x="4" y="11"/>
                    <a:pt x="3" y="13"/>
                    <a:pt x="1" y="15"/>
                  </a:cubicBezTo>
                  <a:cubicBezTo>
                    <a:pt x="2" y="18"/>
                    <a:pt x="5" y="19"/>
                    <a:pt x="8" y="21"/>
                  </a:cubicBezTo>
                  <a:cubicBezTo>
                    <a:pt x="12" y="23"/>
                    <a:pt x="17" y="26"/>
                    <a:pt x="17" y="33"/>
                  </a:cubicBezTo>
                  <a:cubicBezTo>
                    <a:pt x="17" y="40"/>
                    <a:pt x="12" y="43"/>
                    <a:pt x="7" y="45"/>
                  </a:cubicBezTo>
                  <a:cubicBezTo>
                    <a:pt x="3" y="47"/>
                    <a:pt x="0" y="49"/>
                    <a:pt x="0" y="53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5"/>
                    <a:pt x="5" y="77"/>
                    <a:pt x="20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3" name="Freeform 13"/>
            <p:cNvSpPr>
              <a:spLocks/>
            </p:cNvSpPr>
            <p:nvPr/>
          </p:nvSpPr>
          <p:spPr bwMode="auto">
            <a:xfrm>
              <a:off x="1225551" y="4459288"/>
              <a:ext cx="201613" cy="147638"/>
            </a:xfrm>
            <a:custGeom>
              <a:avLst/>
              <a:gdLst>
                <a:gd name="T0" fmla="*/ 64 w 64"/>
                <a:gd name="T1" fmla="*/ 20 h 47"/>
                <a:gd name="T2" fmla="*/ 44 w 64"/>
                <a:gd name="T3" fmla="*/ 6 h 47"/>
                <a:gd name="T4" fmla="*/ 43 w 64"/>
                <a:gd name="T5" fmla="*/ 4 h 47"/>
                <a:gd name="T6" fmla="*/ 39 w 64"/>
                <a:gd name="T7" fmla="*/ 4 h 47"/>
                <a:gd name="T8" fmla="*/ 36 w 64"/>
                <a:gd name="T9" fmla="*/ 2 h 47"/>
                <a:gd name="T10" fmla="*/ 33 w 64"/>
                <a:gd name="T11" fmla="*/ 0 h 47"/>
                <a:gd name="T12" fmla="*/ 10 w 64"/>
                <a:gd name="T13" fmla="*/ 8 h 47"/>
                <a:gd name="T14" fmla="*/ 11 w 64"/>
                <a:gd name="T15" fmla="*/ 11 h 47"/>
                <a:gd name="T16" fmla="*/ 12 w 64"/>
                <a:gd name="T17" fmla="*/ 16 h 47"/>
                <a:gd name="T18" fmla="*/ 6 w 64"/>
                <a:gd name="T19" fmla="*/ 25 h 47"/>
                <a:gd name="T20" fmla="*/ 0 w 64"/>
                <a:gd name="T21" fmla="*/ 23 h 47"/>
                <a:gd name="T22" fmla="*/ 0 w 64"/>
                <a:gd name="T23" fmla="*/ 23 h 47"/>
                <a:gd name="T24" fmla="*/ 1 w 64"/>
                <a:gd name="T25" fmla="*/ 25 h 47"/>
                <a:gd name="T26" fmla="*/ 5 w 64"/>
                <a:gd name="T27" fmla="*/ 29 h 47"/>
                <a:gd name="T28" fmla="*/ 13 w 64"/>
                <a:gd name="T29" fmla="*/ 34 h 47"/>
                <a:gd name="T30" fmla="*/ 17 w 64"/>
                <a:gd name="T31" fmla="*/ 40 h 47"/>
                <a:gd name="T32" fmla="*/ 19 w 64"/>
                <a:gd name="T33" fmla="*/ 47 h 47"/>
                <a:gd name="T34" fmla="*/ 32 w 64"/>
                <a:gd name="T35" fmla="*/ 44 h 47"/>
                <a:gd name="T36" fmla="*/ 36 w 64"/>
                <a:gd name="T37" fmla="*/ 45 h 47"/>
                <a:gd name="T38" fmla="*/ 40 w 64"/>
                <a:gd name="T39" fmla="*/ 46 h 47"/>
                <a:gd name="T40" fmla="*/ 47 w 64"/>
                <a:gd name="T41" fmla="*/ 38 h 47"/>
                <a:gd name="T42" fmla="*/ 49 w 64"/>
                <a:gd name="T43" fmla="*/ 33 h 47"/>
                <a:gd name="T44" fmla="*/ 49 w 64"/>
                <a:gd name="T45" fmla="*/ 32 h 47"/>
                <a:gd name="T46" fmla="*/ 58 w 64"/>
                <a:gd name="T47" fmla="*/ 25 h 47"/>
                <a:gd name="T48" fmla="*/ 59 w 64"/>
                <a:gd name="T49" fmla="*/ 23 h 47"/>
                <a:gd name="T50" fmla="*/ 64 w 64"/>
                <a:gd name="T5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47">
                  <a:moveTo>
                    <a:pt x="64" y="20"/>
                  </a:moveTo>
                  <a:cubicBezTo>
                    <a:pt x="53" y="18"/>
                    <a:pt x="49" y="15"/>
                    <a:pt x="44" y="6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4"/>
                    <a:pt x="36" y="4"/>
                    <a:pt x="36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27" y="0"/>
                    <a:pt x="10" y="4"/>
                    <a:pt x="10" y="8"/>
                  </a:cubicBezTo>
                  <a:cubicBezTo>
                    <a:pt x="10" y="9"/>
                    <a:pt x="11" y="10"/>
                    <a:pt x="11" y="11"/>
                  </a:cubicBezTo>
                  <a:cubicBezTo>
                    <a:pt x="12" y="12"/>
                    <a:pt x="12" y="14"/>
                    <a:pt x="12" y="16"/>
                  </a:cubicBezTo>
                  <a:cubicBezTo>
                    <a:pt x="12" y="19"/>
                    <a:pt x="12" y="25"/>
                    <a:pt x="6" y="25"/>
                  </a:cubicBezTo>
                  <a:cubicBezTo>
                    <a:pt x="4" y="25"/>
                    <a:pt x="3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5"/>
                  </a:cubicBezTo>
                  <a:cubicBezTo>
                    <a:pt x="1" y="27"/>
                    <a:pt x="3" y="28"/>
                    <a:pt x="5" y="29"/>
                  </a:cubicBezTo>
                  <a:cubicBezTo>
                    <a:pt x="8" y="30"/>
                    <a:pt x="11" y="31"/>
                    <a:pt x="13" y="34"/>
                  </a:cubicBezTo>
                  <a:cubicBezTo>
                    <a:pt x="15" y="36"/>
                    <a:pt x="15" y="38"/>
                    <a:pt x="17" y="40"/>
                  </a:cubicBezTo>
                  <a:cubicBezTo>
                    <a:pt x="17" y="43"/>
                    <a:pt x="17" y="45"/>
                    <a:pt x="19" y="47"/>
                  </a:cubicBezTo>
                  <a:cubicBezTo>
                    <a:pt x="22" y="45"/>
                    <a:pt x="26" y="44"/>
                    <a:pt x="32" y="44"/>
                  </a:cubicBezTo>
                  <a:cubicBezTo>
                    <a:pt x="33" y="44"/>
                    <a:pt x="35" y="45"/>
                    <a:pt x="36" y="45"/>
                  </a:cubicBezTo>
                  <a:cubicBezTo>
                    <a:pt x="37" y="46"/>
                    <a:pt x="39" y="46"/>
                    <a:pt x="40" y="46"/>
                  </a:cubicBezTo>
                  <a:cubicBezTo>
                    <a:pt x="44" y="46"/>
                    <a:pt x="46" y="44"/>
                    <a:pt x="47" y="38"/>
                  </a:cubicBezTo>
                  <a:cubicBezTo>
                    <a:pt x="48" y="36"/>
                    <a:pt x="48" y="35"/>
                    <a:pt x="49" y="33"/>
                  </a:cubicBezTo>
                  <a:cubicBezTo>
                    <a:pt x="49" y="33"/>
                    <a:pt x="49" y="33"/>
                    <a:pt x="49" y="32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4"/>
                    <a:pt x="59" y="24"/>
                    <a:pt x="59" y="23"/>
                  </a:cubicBezTo>
                  <a:cubicBezTo>
                    <a:pt x="61" y="23"/>
                    <a:pt x="63" y="21"/>
                    <a:pt x="6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4" name="Freeform 14"/>
            <p:cNvSpPr>
              <a:spLocks/>
            </p:cNvSpPr>
            <p:nvPr/>
          </p:nvSpPr>
          <p:spPr bwMode="auto">
            <a:xfrm>
              <a:off x="1846263" y="3502025"/>
              <a:ext cx="293688" cy="174625"/>
            </a:xfrm>
            <a:custGeom>
              <a:avLst/>
              <a:gdLst>
                <a:gd name="T0" fmla="*/ 76 w 93"/>
                <a:gd name="T1" fmla="*/ 53 h 55"/>
                <a:gd name="T2" fmla="*/ 83 w 93"/>
                <a:gd name="T3" fmla="*/ 55 h 55"/>
                <a:gd name="T4" fmla="*/ 87 w 93"/>
                <a:gd name="T5" fmla="*/ 43 h 55"/>
                <a:gd name="T6" fmla="*/ 91 w 93"/>
                <a:gd name="T7" fmla="*/ 39 h 55"/>
                <a:gd name="T8" fmla="*/ 93 w 93"/>
                <a:gd name="T9" fmla="*/ 38 h 55"/>
                <a:gd name="T10" fmla="*/ 91 w 93"/>
                <a:gd name="T11" fmla="*/ 36 h 55"/>
                <a:gd name="T12" fmla="*/ 89 w 93"/>
                <a:gd name="T13" fmla="*/ 34 h 55"/>
                <a:gd name="T14" fmla="*/ 81 w 93"/>
                <a:gd name="T15" fmla="*/ 25 h 55"/>
                <a:gd name="T16" fmla="*/ 69 w 93"/>
                <a:gd name="T17" fmla="*/ 30 h 55"/>
                <a:gd name="T18" fmla="*/ 58 w 93"/>
                <a:gd name="T19" fmla="*/ 34 h 55"/>
                <a:gd name="T20" fmla="*/ 46 w 93"/>
                <a:gd name="T21" fmla="*/ 22 h 55"/>
                <a:gd name="T22" fmla="*/ 40 w 93"/>
                <a:gd name="T23" fmla="*/ 4 h 55"/>
                <a:gd name="T24" fmla="*/ 25 w 93"/>
                <a:gd name="T25" fmla="*/ 0 h 55"/>
                <a:gd name="T26" fmla="*/ 0 w 93"/>
                <a:gd name="T27" fmla="*/ 17 h 55"/>
                <a:gd name="T28" fmla="*/ 12 w 93"/>
                <a:gd name="T29" fmla="*/ 26 h 55"/>
                <a:gd name="T30" fmla="*/ 16 w 93"/>
                <a:gd name="T31" fmla="*/ 25 h 55"/>
                <a:gd name="T32" fmla="*/ 20 w 93"/>
                <a:gd name="T33" fmla="*/ 24 h 55"/>
                <a:gd name="T34" fmla="*/ 30 w 93"/>
                <a:gd name="T35" fmla="*/ 37 h 55"/>
                <a:gd name="T36" fmla="*/ 36 w 93"/>
                <a:gd name="T37" fmla="*/ 48 h 55"/>
                <a:gd name="T38" fmla="*/ 38 w 93"/>
                <a:gd name="T39" fmla="*/ 45 h 55"/>
                <a:gd name="T40" fmla="*/ 44 w 93"/>
                <a:gd name="T41" fmla="*/ 42 h 55"/>
                <a:gd name="T42" fmla="*/ 55 w 93"/>
                <a:gd name="T43" fmla="*/ 47 h 55"/>
                <a:gd name="T44" fmla="*/ 63 w 93"/>
                <a:gd name="T45" fmla="*/ 52 h 55"/>
                <a:gd name="T46" fmla="*/ 67 w 93"/>
                <a:gd name="T47" fmla="*/ 52 h 55"/>
                <a:gd name="T48" fmla="*/ 69 w 93"/>
                <a:gd name="T49" fmla="*/ 51 h 55"/>
                <a:gd name="T50" fmla="*/ 76 w 93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" h="55">
                  <a:moveTo>
                    <a:pt x="76" y="53"/>
                  </a:moveTo>
                  <a:cubicBezTo>
                    <a:pt x="77" y="54"/>
                    <a:pt x="79" y="55"/>
                    <a:pt x="83" y="55"/>
                  </a:cubicBezTo>
                  <a:cubicBezTo>
                    <a:pt x="87" y="55"/>
                    <a:pt x="87" y="50"/>
                    <a:pt x="87" y="43"/>
                  </a:cubicBezTo>
                  <a:cubicBezTo>
                    <a:pt x="87" y="41"/>
                    <a:pt x="89" y="40"/>
                    <a:pt x="91" y="39"/>
                  </a:cubicBezTo>
                  <a:cubicBezTo>
                    <a:pt x="92" y="39"/>
                    <a:pt x="93" y="38"/>
                    <a:pt x="93" y="38"/>
                  </a:cubicBezTo>
                  <a:cubicBezTo>
                    <a:pt x="93" y="37"/>
                    <a:pt x="92" y="36"/>
                    <a:pt x="91" y="36"/>
                  </a:cubicBezTo>
                  <a:cubicBezTo>
                    <a:pt x="91" y="35"/>
                    <a:pt x="90" y="35"/>
                    <a:pt x="89" y="34"/>
                  </a:cubicBezTo>
                  <a:cubicBezTo>
                    <a:pt x="84" y="30"/>
                    <a:pt x="82" y="27"/>
                    <a:pt x="81" y="25"/>
                  </a:cubicBezTo>
                  <a:cubicBezTo>
                    <a:pt x="77" y="26"/>
                    <a:pt x="72" y="28"/>
                    <a:pt x="69" y="30"/>
                  </a:cubicBezTo>
                  <a:cubicBezTo>
                    <a:pt x="64" y="32"/>
                    <a:pt x="61" y="34"/>
                    <a:pt x="58" y="34"/>
                  </a:cubicBezTo>
                  <a:cubicBezTo>
                    <a:pt x="52" y="34"/>
                    <a:pt x="46" y="28"/>
                    <a:pt x="46" y="22"/>
                  </a:cubicBezTo>
                  <a:cubicBezTo>
                    <a:pt x="46" y="10"/>
                    <a:pt x="44" y="4"/>
                    <a:pt x="40" y="4"/>
                  </a:cubicBezTo>
                  <a:cubicBezTo>
                    <a:pt x="36" y="4"/>
                    <a:pt x="29" y="3"/>
                    <a:pt x="25" y="0"/>
                  </a:cubicBezTo>
                  <a:cubicBezTo>
                    <a:pt x="22" y="6"/>
                    <a:pt x="14" y="12"/>
                    <a:pt x="0" y="17"/>
                  </a:cubicBezTo>
                  <a:cubicBezTo>
                    <a:pt x="1" y="21"/>
                    <a:pt x="8" y="26"/>
                    <a:pt x="12" y="26"/>
                  </a:cubicBezTo>
                  <a:cubicBezTo>
                    <a:pt x="13" y="26"/>
                    <a:pt x="15" y="26"/>
                    <a:pt x="16" y="25"/>
                  </a:cubicBezTo>
                  <a:cubicBezTo>
                    <a:pt x="17" y="24"/>
                    <a:pt x="18" y="24"/>
                    <a:pt x="20" y="24"/>
                  </a:cubicBezTo>
                  <a:cubicBezTo>
                    <a:pt x="28" y="24"/>
                    <a:pt x="29" y="31"/>
                    <a:pt x="30" y="37"/>
                  </a:cubicBezTo>
                  <a:cubicBezTo>
                    <a:pt x="30" y="44"/>
                    <a:pt x="31" y="48"/>
                    <a:pt x="36" y="48"/>
                  </a:cubicBezTo>
                  <a:cubicBezTo>
                    <a:pt x="36" y="48"/>
                    <a:pt x="37" y="47"/>
                    <a:pt x="38" y="45"/>
                  </a:cubicBezTo>
                  <a:cubicBezTo>
                    <a:pt x="39" y="44"/>
                    <a:pt x="41" y="42"/>
                    <a:pt x="44" y="42"/>
                  </a:cubicBezTo>
                  <a:cubicBezTo>
                    <a:pt x="50" y="42"/>
                    <a:pt x="52" y="45"/>
                    <a:pt x="55" y="47"/>
                  </a:cubicBezTo>
                  <a:cubicBezTo>
                    <a:pt x="58" y="50"/>
                    <a:pt x="60" y="52"/>
                    <a:pt x="63" y="52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8" y="51"/>
                    <a:pt x="69" y="51"/>
                  </a:cubicBezTo>
                  <a:cubicBezTo>
                    <a:pt x="71" y="51"/>
                    <a:pt x="74" y="52"/>
                    <a:pt x="7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7" name="Freeform 15"/>
            <p:cNvSpPr>
              <a:spLocks/>
            </p:cNvSpPr>
            <p:nvPr/>
          </p:nvSpPr>
          <p:spPr bwMode="auto">
            <a:xfrm>
              <a:off x="2805113" y="3367088"/>
              <a:ext cx="557213" cy="593725"/>
            </a:xfrm>
            <a:custGeom>
              <a:avLst/>
              <a:gdLst>
                <a:gd name="T0" fmla="*/ 153 w 177"/>
                <a:gd name="T1" fmla="*/ 157 h 188"/>
                <a:gd name="T2" fmla="*/ 173 w 177"/>
                <a:gd name="T3" fmla="*/ 157 h 188"/>
                <a:gd name="T4" fmla="*/ 177 w 177"/>
                <a:gd name="T5" fmla="*/ 136 h 188"/>
                <a:gd name="T6" fmla="*/ 164 w 177"/>
                <a:gd name="T7" fmla="*/ 109 h 188"/>
                <a:gd name="T8" fmla="*/ 155 w 177"/>
                <a:gd name="T9" fmla="*/ 95 h 188"/>
                <a:gd name="T10" fmla="*/ 155 w 177"/>
                <a:gd name="T11" fmla="*/ 79 h 188"/>
                <a:gd name="T12" fmla="*/ 153 w 177"/>
                <a:gd name="T13" fmla="*/ 56 h 188"/>
                <a:gd name="T14" fmla="*/ 155 w 177"/>
                <a:gd name="T15" fmla="*/ 44 h 188"/>
                <a:gd name="T16" fmla="*/ 147 w 177"/>
                <a:gd name="T17" fmla="*/ 32 h 188"/>
                <a:gd name="T18" fmla="*/ 123 w 177"/>
                <a:gd name="T19" fmla="*/ 2 h 188"/>
                <a:gd name="T20" fmla="*/ 122 w 177"/>
                <a:gd name="T21" fmla="*/ 1 h 188"/>
                <a:gd name="T22" fmla="*/ 100 w 177"/>
                <a:gd name="T23" fmla="*/ 37 h 188"/>
                <a:gd name="T24" fmla="*/ 85 w 177"/>
                <a:gd name="T25" fmla="*/ 55 h 188"/>
                <a:gd name="T26" fmla="*/ 68 w 177"/>
                <a:gd name="T27" fmla="*/ 65 h 188"/>
                <a:gd name="T28" fmla="*/ 72 w 177"/>
                <a:gd name="T29" fmla="*/ 78 h 188"/>
                <a:gd name="T30" fmla="*/ 68 w 177"/>
                <a:gd name="T31" fmla="*/ 87 h 188"/>
                <a:gd name="T32" fmla="*/ 71 w 177"/>
                <a:gd name="T33" fmla="*/ 94 h 188"/>
                <a:gd name="T34" fmla="*/ 48 w 177"/>
                <a:gd name="T35" fmla="*/ 111 h 188"/>
                <a:gd name="T36" fmla="*/ 39 w 177"/>
                <a:gd name="T37" fmla="*/ 117 h 188"/>
                <a:gd name="T38" fmla="*/ 25 w 177"/>
                <a:gd name="T39" fmla="*/ 124 h 188"/>
                <a:gd name="T40" fmla="*/ 15 w 177"/>
                <a:gd name="T41" fmla="*/ 130 h 188"/>
                <a:gd name="T42" fmla="*/ 0 w 177"/>
                <a:gd name="T43" fmla="*/ 147 h 188"/>
                <a:gd name="T44" fmla="*/ 26 w 177"/>
                <a:gd name="T45" fmla="*/ 161 h 188"/>
                <a:gd name="T46" fmla="*/ 52 w 177"/>
                <a:gd name="T47" fmla="*/ 171 h 188"/>
                <a:gd name="T48" fmla="*/ 61 w 177"/>
                <a:gd name="T49" fmla="*/ 174 h 188"/>
                <a:gd name="T50" fmla="*/ 71 w 177"/>
                <a:gd name="T51" fmla="*/ 174 h 188"/>
                <a:gd name="T52" fmla="*/ 81 w 177"/>
                <a:gd name="T53" fmla="*/ 181 h 188"/>
                <a:gd name="T54" fmla="*/ 93 w 177"/>
                <a:gd name="T55" fmla="*/ 175 h 188"/>
                <a:gd name="T56" fmla="*/ 123 w 177"/>
                <a:gd name="T57" fmla="*/ 188 h 188"/>
                <a:gd name="T58" fmla="*/ 133 w 177"/>
                <a:gd name="T59" fmla="*/ 182 h 188"/>
                <a:gd name="T60" fmla="*/ 142 w 177"/>
                <a:gd name="T61" fmla="*/ 185 h 188"/>
                <a:gd name="T62" fmla="*/ 141 w 177"/>
                <a:gd name="T63" fmla="*/ 172 h 188"/>
                <a:gd name="T64" fmla="*/ 145 w 177"/>
                <a:gd name="T65" fmla="*/ 16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7" h="188">
                  <a:moveTo>
                    <a:pt x="145" y="166"/>
                  </a:moveTo>
                  <a:cubicBezTo>
                    <a:pt x="147" y="163"/>
                    <a:pt x="148" y="160"/>
                    <a:pt x="153" y="157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73" y="157"/>
                    <a:pt x="173" y="157"/>
                    <a:pt x="173" y="157"/>
                  </a:cubicBezTo>
                  <a:cubicBezTo>
                    <a:pt x="176" y="152"/>
                    <a:pt x="176" y="147"/>
                    <a:pt x="177" y="141"/>
                  </a:cubicBezTo>
                  <a:cubicBezTo>
                    <a:pt x="177" y="140"/>
                    <a:pt x="177" y="138"/>
                    <a:pt x="177" y="136"/>
                  </a:cubicBezTo>
                  <a:cubicBezTo>
                    <a:pt x="177" y="136"/>
                    <a:pt x="175" y="120"/>
                    <a:pt x="172" y="114"/>
                  </a:cubicBezTo>
                  <a:cubicBezTo>
                    <a:pt x="170" y="111"/>
                    <a:pt x="167" y="109"/>
                    <a:pt x="164" y="109"/>
                  </a:cubicBezTo>
                  <a:cubicBezTo>
                    <a:pt x="159" y="108"/>
                    <a:pt x="155" y="106"/>
                    <a:pt x="154" y="102"/>
                  </a:cubicBezTo>
                  <a:cubicBezTo>
                    <a:pt x="153" y="99"/>
                    <a:pt x="154" y="97"/>
                    <a:pt x="155" y="95"/>
                  </a:cubicBezTo>
                  <a:cubicBezTo>
                    <a:pt x="155" y="95"/>
                    <a:pt x="155" y="94"/>
                    <a:pt x="155" y="93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5" y="76"/>
                    <a:pt x="155" y="72"/>
                    <a:pt x="154" y="68"/>
                  </a:cubicBezTo>
                  <a:cubicBezTo>
                    <a:pt x="153" y="64"/>
                    <a:pt x="153" y="60"/>
                    <a:pt x="153" y="56"/>
                  </a:cubicBezTo>
                  <a:cubicBezTo>
                    <a:pt x="153" y="53"/>
                    <a:pt x="153" y="51"/>
                    <a:pt x="154" y="49"/>
                  </a:cubicBezTo>
                  <a:cubicBezTo>
                    <a:pt x="155" y="47"/>
                    <a:pt x="155" y="45"/>
                    <a:pt x="155" y="44"/>
                  </a:cubicBezTo>
                  <a:cubicBezTo>
                    <a:pt x="155" y="41"/>
                    <a:pt x="153" y="38"/>
                    <a:pt x="151" y="36"/>
                  </a:cubicBezTo>
                  <a:cubicBezTo>
                    <a:pt x="149" y="35"/>
                    <a:pt x="148" y="34"/>
                    <a:pt x="147" y="32"/>
                  </a:cubicBezTo>
                  <a:cubicBezTo>
                    <a:pt x="145" y="26"/>
                    <a:pt x="141" y="22"/>
                    <a:pt x="136" y="18"/>
                  </a:cubicBezTo>
                  <a:cubicBezTo>
                    <a:pt x="131" y="14"/>
                    <a:pt x="126" y="11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2" y="2"/>
                    <a:pt x="122" y="1"/>
                  </a:cubicBezTo>
                  <a:cubicBezTo>
                    <a:pt x="121" y="1"/>
                    <a:pt x="121" y="0"/>
                    <a:pt x="120" y="0"/>
                  </a:cubicBezTo>
                  <a:cubicBezTo>
                    <a:pt x="113" y="12"/>
                    <a:pt x="107" y="26"/>
                    <a:pt x="100" y="37"/>
                  </a:cubicBezTo>
                  <a:cubicBezTo>
                    <a:pt x="99" y="38"/>
                    <a:pt x="99" y="39"/>
                    <a:pt x="98" y="40"/>
                  </a:cubicBezTo>
                  <a:cubicBezTo>
                    <a:pt x="94" y="46"/>
                    <a:pt x="91" y="51"/>
                    <a:pt x="85" y="55"/>
                  </a:cubicBezTo>
                  <a:cubicBezTo>
                    <a:pt x="83" y="56"/>
                    <a:pt x="81" y="57"/>
                    <a:pt x="78" y="58"/>
                  </a:cubicBezTo>
                  <a:cubicBezTo>
                    <a:pt x="71" y="59"/>
                    <a:pt x="68" y="60"/>
                    <a:pt x="68" y="65"/>
                  </a:cubicBezTo>
                  <a:cubicBezTo>
                    <a:pt x="68" y="68"/>
                    <a:pt x="69" y="70"/>
                    <a:pt x="70" y="72"/>
                  </a:cubicBezTo>
                  <a:cubicBezTo>
                    <a:pt x="71" y="74"/>
                    <a:pt x="72" y="76"/>
                    <a:pt x="72" y="78"/>
                  </a:cubicBezTo>
                  <a:cubicBezTo>
                    <a:pt x="72" y="80"/>
                    <a:pt x="71" y="82"/>
                    <a:pt x="70" y="83"/>
                  </a:cubicBezTo>
                  <a:cubicBezTo>
                    <a:pt x="69" y="85"/>
                    <a:pt x="68" y="86"/>
                    <a:pt x="68" y="87"/>
                  </a:cubicBezTo>
                  <a:cubicBezTo>
                    <a:pt x="68" y="88"/>
                    <a:pt x="68" y="89"/>
                    <a:pt x="69" y="90"/>
                  </a:cubicBezTo>
                  <a:cubicBezTo>
                    <a:pt x="70" y="91"/>
                    <a:pt x="71" y="92"/>
                    <a:pt x="71" y="94"/>
                  </a:cubicBezTo>
                  <a:cubicBezTo>
                    <a:pt x="71" y="102"/>
                    <a:pt x="60" y="106"/>
                    <a:pt x="53" y="106"/>
                  </a:cubicBezTo>
                  <a:cubicBezTo>
                    <a:pt x="49" y="106"/>
                    <a:pt x="48" y="109"/>
                    <a:pt x="48" y="111"/>
                  </a:cubicBezTo>
                  <a:cubicBezTo>
                    <a:pt x="47" y="114"/>
                    <a:pt x="47" y="118"/>
                    <a:pt x="41" y="118"/>
                  </a:cubicBezTo>
                  <a:cubicBezTo>
                    <a:pt x="41" y="118"/>
                    <a:pt x="40" y="118"/>
                    <a:pt x="39" y="117"/>
                  </a:cubicBezTo>
                  <a:cubicBezTo>
                    <a:pt x="37" y="117"/>
                    <a:pt x="36" y="117"/>
                    <a:pt x="34" y="117"/>
                  </a:cubicBezTo>
                  <a:cubicBezTo>
                    <a:pt x="29" y="117"/>
                    <a:pt x="27" y="120"/>
                    <a:pt x="25" y="124"/>
                  </a:cubicBezTo>
                  <a:cubicBezTo>
                    <a:pt x="24" y="126"/>
                    <a:pt x="22" y="127"/>
                    <a:pt x="21" y="129"/>
                  </a:cubicBezTo>
                  <a:cubicBezTo>
                    <a:pt x="20" y="130"/>
                    <a:pt x="18" y="130"/>
                    <a:pt x="15" y="130"/>
                  </a:cubicBezTo>
                  <a:cubicBezTo>
                    <a:pt x="14" y="130"/>
                    <a:pt x="13" y="130"/>
                    <a:pt x="11" y="130"/>
                  </a:cubicBezTo>
                  <a:cubicBezTo>
                    <a:pt x="6" y="131"/>
                    <a:pt x="0" y="141"/>
                    <a:pt x="0" y="147"/>
                  </a:cubicBezTo>
                  <a:cubicBezTo>
                    <a:pt x="0" y="152"/>
                    <a:pt x="17" y="162"/>
                    <a:pt x="25" y="162"/>
                  </a:cubicBezTo>
                  <a:cubicBezTo>
                    <a:pt x="25" y="162"/>
                    <a:pt x="26" y="162"/>
                    <a:pt x="26" y="161"/>
                  </a:cubicBezTo>
                  <a:cubicBezTo>
                    <a:pt x="27" y="161"/>
                    <a:pt x="29" y="160"/>
                    <a:pt x="31" y="160"/>
                  </a:cubicBezTo>
                  <a:cubicBezTo>
                    <a:pt x="40" y="160"/>
                    <a:pt x="48" y="167"/>
                    <a:pt x="52" y="171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6" y="173"/>
                    <a:pt x="58" y="174"/>
                    <a:pt x="61" y="174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66" y="174"/>
                    <a:pt x="68" y="174"/>
                    <a:pt x="71" y="174"/>
                  </a:cubicBezTo>
                  <a:cubicBezTo>
                    <a:pt x="72" y="174"/>
                    <a:pt x="74" y="176"/>
                    <a:pt x="75" y="177"/>
                  </a:cubicBezTo>
                  <a:cubicBezTo>
                    <a:pt x="77" y="179"/>
                    <a:pt x="79" y="181"/>
                    <a:pt x="81" y="181"/>
                  </a:cubicBezTo>
                  <a:cubicBezTo>
                    <a:pt x="84" y="181"/>
                    <a:pt x="85" y="179"/>
                    <a:pt x="87" y="178"/>
                  </a:cubicBezTo>
                  <a:cubicBezTo>
                    <a:pt x="89" y="177"/>
                    <a:pt x="90" y="175"/>
                    <a:pt x="93" y="175"/>
                  </a:cubicBezTo>
                  <a:cubicBezTo>
                    <a:pt x="99" y="175"/>
                    <a:pt x="105" y="179"/>
                    <a:pt x="112" y="183"/>
                  </a:cubicBezTo>
                  <a:cubicBezTo>
                    <a:pt x="116" y="185"/>
                    <a:pt x="121" y="188"/>
                    <a:pt x="123" y="188"/>
                  </a:cubicBezTo>
                  <a:cubicBezTo>
                    <a:pt x="124" y="188"/>
                    <a:pt x="125" y="187"/>
                    <a:pt x="127" y="185"/>
                  </a:cubicBezTo>
                  <a:cubicBezTo>
                    <a:pt x="128" y="184"/>
                    <a:pt x="131" y="182"/>
                    <a:pt x="133" y="182"/>
                  </a:cubicBezTo>
                  <a:cubicBezTo>
                    <a:pt x="135" y="182"/>
                    <a:pt x="136" y="183"/>
                    <a:pt x="138" y="184"/>
                  </a:cubicBezTo>
                  <a:cubicBezTo>
                    <a:pt x="139" y="184"/>
                    <a:pt x="141" y="184"/>
                    <a:pt x="142" y="185"/>
                  </a:cubicBezTo>
                  <a:cubicBezTo>
                    <a:pt x="145" y="182"/>
                    <a:pt x="143" y="174"/>
                    <a:pt x="142" y="172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42" y="171"/>
                    <a:pt x="142" y="171"/>
                    <a:pt x="142" y="171"/>
                  </a:cubicBezTo>
                  <a:cubicBezTo>
                    <a:pt x="143" y="169"/>
                    <a:pt x="144" y="168"/>
                    <a:pt x="145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3" name="Freeform 16"/>
            <p:cNvSpPr>
              <a:spLocks/>
            </p:cNvSpPr>
            <p:nvPr/>
          </p:nvSpPr>
          <p:spPr bwMode="auto">
            <a:xfrm>
              <a:off x="1925638" y="3325813"/>
              <a:ext cx="447675" cy="284163"/>
            </a:xfrm>
            <a:custGeom>
              <a:avLst/>
              <a:gdLst>
                <a:gd name="T0" fmla="*/ 108 w 142"/>
                <a:gd name="T1" fmla="*/ 43 h 90"/>
                <a:gd name="T2" fmla="*/ 110 w 142"/>
                <a:gd name="T3" fmla="*/ 43 h 90"/>
                <a:gd name="T4" fmla="*/ 124 w 142"/>
                <a:gd name="T5" fmla="*/ 33 h 90"/>
                <a:gd name="T6" fmla="*/ 130 w 142"/>
                <a:gd name="T7" fmla="*/ 34 h 90"/>
                <a:gd name="T8" fmla="*/ 132 w 142"/>
                <a:gd name="T9" fmla="*/ 36 h 90"/>
                <a:gd name="T10" fmla="*/ 135 w 142"/>
                <a:gd name="T11" fmla="*/ 34 h 90"/>
                <a:gd name="T12" fmla="*/ 142 w 142"/>
                <a:gd name="T13" fmla="*/ 32 h 90"/>
                <a:gd name="T14" fmla="*/ 142 w 142"/>
                <a:gd name="T15" fmla="*/ 30 h 90"/>
                <a:gd name="T16" fmla="*/ 128 w 142"/>
                <a:gd name="T17" fmla="*/ 13 h 90"/>
                <a:gd name="T18" fmla="*/ 114 w 142"/>
                <a:gd name="T19" fmla="*/ 10 h 90"/>
                <a:gd name="T20" fmla="*/ 111 w 142"/>
                <a:gd name="T21" fmla="*/ 5 h 90"/>
                <a:gd name="T22" fmla="*/ 107 w 142"/>
                <a:gd name="T23" fmla="*/ 0 h 90"/>
                <a:gd name="T24" fmla="*/ 102 w 142"/>
                <a:gd name="T25" fmla="*/ 3 h 90"/>
                <a:gd name="T26" fmla="*/ 92 w 142"/>
                <a:gd name="T27" fmla="*/ 7 h 90"/>
                <a:gd name="T28" fmla="*/ 77 w 142"/>
                <a:gd name="T29" fmla="*/ 6 h 90"/>
                <a:gd name="T30" fmla="*/ 70 w 142"/>
                <a:gd name="T31" fmla="*/ 6 h 90"/>
                <a:gd name="T32" fmla="*/ 58 w 142"/>
                <a:gd name="T33" fmla="*/ 16 h 90"/>
                <a:gd name="T34" fmla="*/ 53 w 142"/>
                <a:gd name="T35" fmla="*/ 13 h 90"/>
                <a:gd name="T36" fmla="*/ 50 w 142"/>
                <a:gd name="T37" fmla="*/ 11 h 90"/>
                <a:gd name="T38" fmla="*/ 47 w 142"/>
                <a:gd name="T39" fmla="*/ 13 h 90"/>
                <a:gd name="T40" fmla="*/ 42 w 142"/>
                <a:gd name="T41" fmla="*/ 17 h 90"/>
                <a:gd name="T42" fmla="*/ 18 w 142"/>
                <a:gd name="T43" fmla="*/ 31 h 90"/>
                <a:gd name="T44" fmla="*/ 0 w 142"/>
                <a:gd name="T45" fmla="*/ 41 h 90"/>
                <a:gd name="T46" fmla="*/ 6 w 142"/>
                <a:gd name="T47" fmla="*/ 47 h 90"/>
                <a:gd name="T48" fmla="*/ 6 w 142"/>
                <a:gd name="T49" fmla="*/ 47 h 90"/>
                <a:gd name="T50" fmla="*/ 6 w 142"/>
                <a:gd name="T51" fmla="*/ 51 h 90"/>
                <a:gd name="T52" fmla="*/ 5 w 142"/>
                <a:gd name="T53" fmla="*/ 53 h 90"/>
                <a:gd name="T54" fmla="*/ 4 w 142"/>
                <a:gd name="T55" fmla="*/ 55 h 90"/>
                <a:gd name="T56" fmla="*/ 17 w 142"/>
                <a:gd name="T57" fmla="*/ 61 h 90"/>
                <a:gd name="T58" fmla="*/ 25 w 142"/>
                <a:gd name="T59" fmla="*/ 80 h 90"/>
                <a:gd name="T60" fmla="*/ 33 w 142"/>
                <a:gd name="T61" fmla="*/ 90 h 90"/>
                <a:gd name="T62" fmla="*/ 43 w 142"/>
                <a:gd name="T63" fmla="*/ 86 h 90"/>
                <a:gd name="T64" fmla="*/ 56 w 142"/>
                <a:gd name="T65" fmla="*/ 81 h 90"/>
                <a:gd name="T66" fmla="*/ 57 w 142"/>
                <a:gd name="T67" fmla="*/ 81 h 90"/>
                <a:gd name="T68" fmla="*/ 57 w 142"/>
                <a:gd name="T69" fmla="*/ 82 h 90"/>
                <a:gd name="T70" fmla="*/ 61 w 142"/>
                <a:gd name="T71" fmla="*/ 87 h 90"/>
                <a:gd name="T72" fmla="*/ 68 w 142"/>
                <a:gd name="T73" fmla="*/ 82 h 90"/>
                <a:gd name="T74" fmla="*/ 75 w 142"/>
                <a:gd name="T75" fmla="*/ 78 h 90"/>
                <a:gd name="T76" fmla="*/ 76 w 142"/>
                <a:gd name="T77" fmla="*/ 72 h 90"/>
                <a:gd name="T78" fmla="*/ 86 w 142"/>
                <a:gd name="T79" fmla="*/ 63 h 90"/>
                <a:gd name="T80" fmla="*/ 85 w 142"/>
                <a:gd name="T81" fmla="*/ 60 h 90"/>
                <a:gd name="T82" fmla="*/ 82 w 142"/>
                <a:gd name="T83" fmla="*/ 54 h 90"/>
                <a:gd name="T84" fmla="*/ 101 w 142"/>
                <a:gd name="T85" fmla="*/ 40 h 90"/>
                <a:gd name="T86" fmla="*/ 108 w 142"/>
                <a:gd name="T87" fmla="*/ 4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2" h="90">
                  <a:moveTo>
                    <a:pt x="108" y="43"/>
                  </a:moveTo>
                  <a:cubicBezTo>
                    <a:pt x="109" y="43"/>
                    <a:pt x="109" y="43"/>
                    <a:pt x="110" y="43"/>
                  </a:cubicBezTo>
                  <a:cubicBezTo>
                    <a:pt x="111" y="39"/>
                    <a:pt x="119" y="33"/>
                    <a:pt x="124" y="33"/>
                  </a:cubicBezTo>
                  <a:cubicBezTo>
                    <a:pt x="127" y="33"/>
                    <a:pt x="129" y="34"/>
                    <a:pt x="130" y="34"/>
                  </a:cubicBezTo>
                  <a:cubicBezTo>
                    <a:pt x="131" y="35"/>
                    <a:pt x="131" y="36"/>
                    <a:pt x="132" y="36"/>
                  </a:cubicBezTo>
                  <a:cubicBezTo>
                    <a:pt x="133" y="36"/>
                    <a:pt x="134" y="35"/>
                    <a:pt x="135" y="34"/>
                  </a:cubicBezTo>
                  <a:cubicBezTo>
                    <a:pt x="137" y="33"/>
                    <a:pt x="138" y="32"/>
                    <a:pt x="142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9" y="27"/>
                    <a:pt x="130" y="17"/>
                    <a:pt x="128" y="13"/>
                  </a:cubicBezTo>
                  <a:cubicBezTo>
                    <a:pt x="123" y="13"/>
                    <a:pt x="117" y="11"/>
                    <a:pt x="114" y="10"/>
                  </a:cubicBezTo>
                  <a:cubicBezTo>
                    <a:pt x="113" y="9"/>
                    <a:pt x="111" y="7"/>
                    <a:pt x="111" y="5"/>
                  </a:cubicBezTo>
                  <a:cubicBezTo>
                    <a:pt x="110" y="1"/>
                    <a:pt x="109" y="0"/>
                    <a:pt x="107" y="0"/>
                  </a:cubicBezTo>
                  <a:cubicBezTo>
                    <a:pt x="105" y="0"/>
                    <a:pt x="104" y="1"/>
                    <a:pt x="102" y="3"/>
                  </a:cubicBezTo>
                  <a:cubicBezTo>
                    <a:pt x="100" y="5"/>
                    <a:pt x="96" y="7"/>
                    <a:pt x="92" y="7"/>
                  </a:cubicBezTo>
                  <a:cubicBezTo>
                    <a:pt x="88" y="7"/>
                    <a:pt x="81" y="7"/>
                    <a:pt x="77" y="6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8" y="13"/>
                    <a:pt x="65" y="16"/>
                    <a:pt x="58" y="16"/>
                  </a:cubicBezTo>
                  <a:cubicBezTo>
                    <a:pt x="56" y="16"/>
                    <a:pt x="54" y="14"/>
                    <a:pt x="53" y="13"/>
                  </a:cubicBezTo>
                  <a:cubicBezTo>
                    <a:pt x="52" y="11"/>
                    <a:pt x="51" y="11"/>
                    <a:pt x="50" y="11"/>
                  </a:cubicBezTo>
                  <a:cubicBezTo>
                    <a:pt x="49" y="11"/>
                    <a:pt x="48" y="12"/>
                    <a:pt x="47" y="13"/>
                  </a:cubicBezTo>
                  <a:cubicBezTo>
                    <a:pt x="46" y="14"/>
                    <a:pt x="44" y="16"/>
                    <a:pt x="42" y="17"/>
                  </a:cubicBezTo>
                  <a:cubicBezTo>
                    <a:pt x="39" y="27"/>
                    <a:pt x="28" y="29"/>
                    <a:pt x="18" y="31"/>
                  </a:cubicBezTo>
                  <a:cubicBezTo>
                    <a:pt x="8" y="33"/>
                    <a:pt x="0" y="34"/>
                    <a:pt x="0" y="41"/>
                  </a:cubicBezTo>
                  <a:cubicBezTo>
                    <a:pt x="0" y="45"/>
                    <a:pt x="2" y="46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2"/>
                    <a:pt x="5" y="53"/>
                    <a:pt x="5" y="53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9"/>
                    <a:pt x="12" y="61"/>
                    <a:pt x="17" y="61"/>
                  </a:cubicBezTo>
                  <a:cubicBezTo>
                    <a:pt x="25" y="61"/>
                    <a:pt x="25" y="75"/>
                    <a:pt x="25" y="80"/>
                  </a:cubicBezTo>
                  <a:cubicBezTo>
                    <a:pt x="25" y="85"/>
                    <a:pt x="29" y="90"/>
                    <a:pt x="33" y="90"/>
                  </a:cubicBezTo>
                  <a:cubicBezTo>
                    <a:pt x="36" y="90"/>
                    <a:pt x="38" y="88"/>
                    <a:pt x="43" y="86"/>
                  </a:cubicBezTo>
                  <a:cubicBezTo>
                    <a:pt x="47" y="84"/>
                    <a:pt x="51" y="81"/>
                    <a:pt x="56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3"/>
                    <a:pt x="59" y="85"/>
                    <a:pt x="61" y="87"/>
                  </a:cubicBezTo>
                  <a:cubicBezTo>
                    <a:pt x="62" y="85"/>
                    <a:pt x="65" y="83"/>
                    <a:pt x="68" y="82"/>
                  </a:cubicBezTo>
                  <a:cubicBezTo>
                    <a:pt x="71" y="81"/>
                    <a:pt x="74" y="79"/>
                    <a:pt x="75" y="78"/>
                  </a:cubicBezTo>
                  <a:cubicBezTo>
                    <a:pt x="76" y="76"/>
                    <a:pt x="76" y="74"/>
                    <a:pt x="76" y="72"/>
                  </a:cubicBezTo>
                  <a:cubicBezTo>
                    <a:pt x="77" y="68"/>
                    <a:pt x="77" y="64"/>
                    <a:pt x="86" y="63"/>
                  </a:cubicBezTo>
                  <a:cubicBezTo>
                    <a:pt x="86" y="62"/>
                    <a:pt x="85" y="61"/>
                    <a:pt x="85" y="60"/>
                  </a:cubicBezTo>
                  <a:cubicBezTo>
                    <a:pt x="84" y="56"/>
                    <a:pt x="82" y="55"/>
                    <a:pt x="82" y="54"/>
                  </a:cubicBezTo>
                  <a:cubicBezTo>
                    <a:pt x="82" y="45"/>
                    <a:pt x="92" y="40"/>
                    <a:pt x="101" y="40"/>
                  </a:cubicBezTo>
                  <a:cubicBezTo>
                    <a:pt x="104" y="40"/>
                    <a:pt x="107" y="41"/>
                    <a:pt x="10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4" name="Freeform 17"/>
            <p:cNvSpPr>
              <a:spLocks/>
            </p:cNvSpPr>
            <p:nvPr/>
          </p:nvSpPr>
          <p:spPr bwMode="auto">
            <a:xfrm>
              <a:off x="2000251" y="3124200"/>
              <a:ext cx="479425" cy="230188"/>
            </a:xfrm>
            <a:custGeom>
              <a:avLst/>
              <a:gdLst>
                <a:gd name="T0" fmla="*/ 133 w 152"/>
                <a:gd name="T1" fmla="*/ 42 h 73"/>
                <a:gd name="T2" fmla="*/ 128 w 152"/>
                <a:gd name="T3" fmla="*/ 42 h 73"/>
                <a:gd name="T4" fmla="*/ 102 w 152"/>
                <a:gd name="T5" fmla="*/ 30 h 73"/>
                <a:gd name="T6" fmla="*/ 90 w 152"/>
                <a:gd name="T7" fmla="*/ 21 h 73"/>
                <a:gd name="T8" fmla="*/ 73 w 152"/>
                <a:gd name="T9" fmla="*/ 9 h 73"/>
                <a:gd name="T10" fmla="*/ 71 w 152"/>
                <a:gd name="T11" fmla="*/ 4 h 73"/>
                <a:gd name="T12" fmla="*/ 70 w 152"/>
                <a:gd name="T13" fmla="*/ 0 h 73"/>
                <a:gd name="T14" fmla="*/ 69 w 152"/>
                <a:gd name="T15" fmla="*/ 2 h 73"/>
                <a:gd name="T16" fmla="*/ 64 w 152"/>
                <a:gd name="T17" fmla="*/ 6 h 73"/>
                <a:gd name="T18" fmla="*/ 57 w 152"/>
                <a:gd name="T19" fmla="*/ 4 h 73"/>
                <a:gd name="T20" fmla="*/ 52 w 152"/>
                <a:gd name="T21" fmla="*/ 2 h 73"/>
                <a:gd name="T22" fmla="*/ 45 w 152"/>
                <a:gd name="T23" fmla="*/ 4 h 73"/>
                <a:gd name="T24" fmla="*/ 38 w 152"/>
                <a:gd name="T25" fmla="*/ 7 h 73"/>
                <a:gd name="T26" fmla="*/ 15 w 152"/>
                <a:gd name="T27" fmla="*/ 19 h 73"/>
                <a:gd name="T28" fmla="*/ 6 w 152"/>
                <a:gd name="T29" fmla="*/ 27 h 73"/>
                <a:gd name="T30" fmla="*/ 0 w 152"/>
                <a:gd name="T31" fmla="*/ 31 h 73"/>
                <a:gd name="T32" fmla="*/ 16 w 152"/>
                <a:gd name="T33" fmla="*/ 38 h 73"/>
                <a:gd name="T34" fmla="*/ 23 w 152"/>
                <a:gd name="T35" fmla="*/ 34 h 73"/>
                <a:gd name="T36" fmla="*/ 25 w 152"/>
                <a:gd name="T37" fmla="*/ 32 h 73"/>
                <a:gd name="T38" fmla="*/ 26 w 152"/>
                <a:gd name="T39" fmla="*/ 31 h 73"/>
                <a:gd name="T40" fmla="*/ 27 w 152"/>
                <a:gd name="T41" fmla="*/ 33 h 73"/>
                <a:gd name="T42" fmla="*/ 29 w 152"/>
                <a:gd name="T43" fmla="*/ 38 h 73"/>
                <a:gd name="T44" fmla="*/ 31 w 152"/>
                <a:gd name="T45" fmla="*/ 42 h 73"/>
                <a:gd name="T46" fmla="*/ 37 w 152"/>
                <a:gd name="T47" fmla="*/ 45 h 73"/>
                <a:gd name="T48" fmla="*/ 45 w 152"/>
                <a:gd name="T49" fmla="*/ 50 h 73"/>
                <a:gd name="T50" fmla="*/ 45 w 152"/>
                <a:gd name="T51" fmla="*/ 52 h 73"/>
                <a:gd name="T52" fmla="*/ 44 w 152"/>
                <a:gd name="T53" fmla="*/ 52 h 73"/>
                <a:gd name="T54" fmla="*/ 40 w 152"/>
                <a:gd name="T55" fmla="*/ 53 h 73"/>
                <a:gd name="T56" fmla="*/ 40 w 152"/>
                <a:gd name="T57" fmla="*/ 55 h 73"/>
                <a:gd name="T58" fmla="*/ 48 w 152"/>
                <a:gd name="T59" fmla="*/ 58 h 73"/>
                <a:gd name="T60" fmla="*/ 57 w 152"/>
                <a:gd name="T61" fmla="*/ 66 h 73"/>
                <a:gd name="T62" fmla="*/ 69 w 152"/>
                <a:gd name="T63" fmla="*/ 67 h 73"/>
                <a:gd name="T64" fmla="*/ 77 w 152"/>
                <a:gd name="T65" fmla="*/ 63 h 73"/>
                <a:gd name="T66" fmla="*/ 85 w 152"/>
                <a:gd name="T67" fmla="*/ 59 h 73"/>
                <a:gd name="T68" fmla="*/ 92 w 152"/>
                <a:gd name="T69" fmla="*/ 66 h 73"/>
                <a:gd name="T70" fmla="*/ 93 w 152"/>
                <a:gd name="T71" fmla="*/ 70 h 73"/>
                <a:gd name="T72" fmla="*/ 106 w 152"/>
                <a:gd name="T73" fmla="*/ 73 h 73"/>
                <a:gd name="T74" fmla="*/ 111 w 152"/>
                <a:gd name="T75" fmla="*/ 70 h 73"/>
                <a:gd name="T76" fmla="*/ 113 w 152"/>
                <a:gd name="T77" fmla="*/ 67 h 73"/>
                <a:gd name="T78" fmla="*/ 118 w 152"/>
                <a:gd name="T79" fmla="*/ 63 h 73"/>
                <a:gd name="T80" fmla="*/ 125 w 152"/>
                <a:gd name="T81" fmla="*/ 63 h 73"/>
                <a:gd name="T82" fmla="*/ 135 w 152"/>
                <a:gd name="T83" fmla="*/ 64 h 73"/>
                <a:gd name="T84" fmla="*/ 144 w 152"/>
                <a:gd name="T85" fmla="*/ 60 h 73"/>
                <a:gd name="T86" fmla="*/ 149 w 152"/>
                <a:gd name="T87" fmla="*/ 41 h 73"/>
                <a:gd name="T88" fmla="*/ 152 w 152"/>
                <a:gd name="T89" fmla="*/ 31 h 73"/>
                <a:gd name="T90" fmla="*/ 133 w 152"/>
                <a:gd name="T91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" h="73">
                  <a:moveTo>
                    <a:pt x="133" y="42"/>
                  </a:moveTo>
                  <a:cubicBezTo>
                    <a:pt x="132" y="42"/>
                    <a:pt x="129" y="42"/>
                    <a:pt x="128" y="42"/>
                  </a:cubicBezTo>
                  <a:cubicBezTo>
                    <a:pt x="118" y="42"/>
                    <a:pt x="106" y="37"/>
                    <a:pt x="102" y="30"/>
                  </a:cubicBezTo>
                  <a:cubicBezTo>
                    <a:pt x="98" y="26"/>
                    <a:pt x="94" y="24"/>
                    <a:pt x="90" y="21"/>
                  </a:cubicBezTo>
                  <a:cubicBezTo>
                    <a:pt x="85" y="18"/>
                    <a:pt x="79" y="15"/>
                    <a:pt x="73" y="9"/>
                  </a:cubicBezTo>
                  <a:cubicBezTo>
                    <a:pt x="72" y="7"/>
                    <a:pt x="72" y="5"/>
                    <a:pt x="71" y="4"/>
                  </a:cubicBezTo>
                  <a:cubicBezTo>
                    <a:pt x="71" y="2"/>
                    <a:pt x="71" y="1"/>
                    <a:pt x="70" y="0"/>
                  </a:cubicBezTo>
                  <a:cubicBezTo>
                    <a:pt x="70" y="1"/>
                    <a:pt x="69" y="1"/>
                    <a:pt x="69" y="2"/>
                  </a:cubicBezTo>
                  <a:cubicBezTo>
                    <a:pt x="68" y="4"/>
                    <a:pt x="66" y="6"/>
                    <a:pt x="64" y="6"/>
                  </a:cubicBezTo>
                  <a:cubicBezTo>
                    <a:pt x="61" y="6"/>
                    <a:pt x="58" y="5"/>
                    <a:pt x="57" y="4"/>
                  </a:cubicBezTo>
                  <a:cubicBezTo>
                    <a:pt x="55" y="3"/>
                    <a:pt x="53" y="2"/>
                    <a:pt x="52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4" y="5"/>
                    <a:pt x="41" y="6"/>
                    <a:pt x="38" y="7"/>
                  </a:cubicBezTo>
                  <a:cubicBezTo>
                    <a:pt x="34" y="14"/>
                    <a:pt x="26" y="19"/>
                    <a:pt x="15" y="19"/>
                  </a:cubicBezTo>
                  <a:cubicBezTo>
                    <a:pt x="15" y="25"/>
                    <a:pt x="9" y="26"/>
                    <a:pt x="6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1" y="38"/>
                    <a:pt x="16" y="38"/>
                  </a:cubicBezTo>
                  <a:cubicBezTo>
                    <a:pt x="19" y="38"/>
                    <a:pt x="22" y="36"/>
                    <a:pt x="23" y="34"/>
                  </a:cubicBezTo>
                  <a:cubicBezTo>
                    <a:pt x="24" y="34"/>
                    <a:pt x="24" y="33"/>
                    <a:pt x="25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4"/>
                    <a:pt x="29" y="36"/>
                    <a:pt x="29" y="38"/>
                  </a:cubicBezTo>
                  <a:cubicBezTo>
                    <a:pt x="30" y="40"/>
                    <a:pt x="30" y="42"/>
                    <a:pt x="31" y="42"/>
                  </a:cubicBezTo>
                  <a:cubicBezTo>
                    <a:pt x="32" y="43"/>
                    <a:pt x="34" y="44"/>
                    <a:pt x="37" y="45"/>
                  </a:cubicBezTo>
                  <a:cubicBezTo>
                    <a:pt x="39" y="46"/>
                    <a:pt x="42" y="48"/>
                    <a:pt x="45" y="50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2" y="53"/>
                    <a:pt x="41" y="53"/>
                    <a:pt x="40" y="53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2" y="57"/>
                    <a:pt x="45" y="58"/>
                    <a:pt x="48" y="58"/>
                  </a:cubicBezTo>
                  <a:cubicBezTo>
                    <a:pt x="52" y="59"/>
                    <a:pt x="56" y="60"/>
                    <a:pt x="57" y="66"/>
                  </a:cubicBezTo>
                  <a:cubicBezTo>
                    <a:pt x="62" y="67"/>
                    <a:pt x="65" y="67"/>
                    <a:pt x="69" y="67"/>
                  </a:cubicBezTo>
                  <a:cubicBezTo>
                    <a:pt x="72" y="67"/>
                    <a:pt x="74" y="65"/>
                    <a:pt x="77" y="63"/>
                  </a:cubicBezTo>
                  <a:cubicBezTo>
                    <a:pt x="79" y="61"/>
                    <a:pt x="81" y="59"/>
                    <a:pt x="85" y="59"/>
                  </a:cubicBezTo>
                  <a:cubicBezTo>
                    <a:pt x="90" y="59"/>
                    <a:pt x="90" y="63"/>
                    <a:pt x="92" y="66"/>
                  </a:cubicBezTo>
                  <a:cubicBezTo>
                    <a:pt x="92" y="68"/>
                    <a:pt x="93" y="69"/>
                    <a:pt x="93" y="70"/>
                  </a:cubicBezTo>
                  <a:cubicBezTo>
                    <a:pt x="95" y="71"/>
                    <a:pt x="103" y="72"/>
                    <a:pt x="106" y="73"/>
                  </a:cubicBezTo>
                  <a:cubicBezTo>
                    <a:pt x="108" y="71"/>
                    <a:pt x="110" y="70"/>
                    <a:pt x="111" y="70"/>
                  </a:cubicBezTo>
                  <a:cubicBezTo>
                    <a:pt x="112" y="69"/>
                    <a:pt x="112" y="68"/>
                    <a:pt x="113" y="67"/>
                  </a:cubicBezTo>
                  <a:cubicBezTo>
                    <a:pt x="113" y="66"/>
                    <a:pt x="114" y="64"/>
                    <a:pt x="118" y="63"/>
                  </a:cubicBezTo>
                  <a:cubicBezTo>
                    <a:pt x="119" y="63"/>
                    <a:pt x="122" y="63"/>
                    <a:pt x="125" y="63"/>
                  </a:cubicBezTo>
                  <a:cubicBezTo>
                    <a:pt x="128" y="64"/>
                    <a:pt x="132" y="64"/>
                    <a:pt x="135" y="64"/>
                  </a:cubicBezTo>
                  <a:cubicBezTo>
                    <a:pt x="143" y="64"/>
                    <a:pt x="144" y="62"/>
                    <a:pt x="144" y="60"/>
                  </a:cubicBezTo>
                  <a:cubicBezTo>
                    <a:pt x="144" y="52"/>
                    <a:pt x="146" y="46"/>
                    <a:pt x="149" y="41"/>
                  </a:cubicBezTo>
                  <a:cubicBezTo>
                    <a:pt x="150" y="38"/>
                    <a:pt x="151" y="35"/>
                    <a:pt x="152" y="31"/>
                  </a:cubicBezTo>
                  <a:cubicBezTo>
                    <a:pt x="146" y="36"/>
                    <a:pt x="141" y="41"/>
                    <a:pt x="13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5" name="Freeform 18"/>
            <p:cNvSpPr>
              <a:spLocks/>
            </p:cNvSpPr>
            <p:nvPr/>
          </p:nvSpPr>
          <p:spPr bwMode="auto">
            <a:xfrm>
              <a:off x="1862138" y="3044825"/>
              <a:ext cx="249238" cy="185738"/>
            </a:xfrm>
            <a:custGeom>
              <a:avLst/>
              <a:gdLst>
                <a:gd name="T0" fmla="*/ 10 w 79"/>
                <a:gd name="T1" fmla="*/ 36 h 59"/>
                <a:gd name="T2" fmla="*/ 0 w 79"/>
                <a:gd name="T3" fmla="*/ 49 h 59"/>
                <a:gd name="T4" fmla="*/ 8 w 79"/>
                <a:gd name="T5" fmla="*/ 59 h 59"/>
                <a:gd name="T6" fmla="*/ 16 w 79"/>
                <a:gd name="T7" fmla="*/ 56 h 59"/>
                <a:gd name="T8" fmla="*/ 23 w 79"/>
                <a:gd name="T9" fmla="*/ 53 h 59"/>
                <a:gd name="T10" fmla="*/ 34 w 79"/>
                <a:gd name="T11" fmla="*/ 54 h 59"/>
                <a:gd name="T12" fmla="*/ 43 w 79"/>
                <a:gd name="T13" fmla="*/ 55 h 59"/>
                <a:gd name="T14" fmla="*/ 49 w 79"/>
                <a:gd name="T15" fmla="*/ 50 h 59"/>
                <a:gd name="T16" fmla="*/ 57 w 79"/>
                <a:gd name="T17" fmla="*/ 43 h 59"/>
                <a:gd name="T18" fmla="*/ 57 w 79"/>
                <a:gd name="T19" fmla="*/ 42 h 59"/>
                <a:gd name="T20" fmla="*/ 58 w 79"/>
                <a:gd name="T21" fmla="*/ 42 h 59"/>
                <a:gd name="T22" fmla="*/ 79 w 79"/>
                <a:gd name="T23" fmla="*/ 33 h 59"/>
                <a:gd name="T24" fmla="*/ 67 w 79"/>
                <a:gd name="T25" fmla="*/ 17 h 59"/>
                <a:gd name="T26" fmla="*/ 58 w 79"/>
                <a:gd name="T27" fmla="*/ 5 h 59"/>
                <a:gd name="T28" fmla="*/ 56 w 79"/>
                <a:gd name="T29" fmla="*/ 6 h 59"/>
                <a:gd name="T30" fmla="*/ 54 w 79"/>
                <a:gd name="T31" fmla="*/ 8 h 59"/>
                <a:gd name="T32" fmla="*/ 46 w 79"/>
                <a:gd name="T33" fmla="*/ 3 h 59"/>
                <a:gd name="T34" fmla="*/ 39 w 79"/>
                <a:gd name="T35" fmla="*/ 0 h 59"/>
                <a:gd name="T36" fmla="*/ 37 w 79"/>
                <a:gd name="T37" fmla="*/ 1 h 59"/>
                <a:gd name="T38" fmla="*/ 34 w 79"/>
                <a:gd name="T39" fmla="*/ 1 h 59"/>
                <a:gd name="T40" fmla="*/ 29 w 79"/>
                <a:gd name="T41" fmla="*/ 2 h 59"/>
                <a:gd name="T42" fmla="*/ 22 w 79"/>
                <a:gd name="T43" fmla="*/ 2 h 59"/>
                <a:gd name="T44" fmla="*/ 18 w 79"/>
                <a:gd name="T45" fmla="*/ 11 h 59"/>
                <a:gd name="T46" fmla="*/ 14 w 79"/>
                <a:gd name="T47" fmla="*/ 16 h 59"/>
                <a:gd name="T48" fmla="*/ 19 w 79"/>
                <a:gd name="T49" fmla="*/ 20 h 59"/>
                <a:gd name="T50" fmla="*/ 20 w 79"/>
                <a:gd name="T51" fmla="*/ 20 h 59"/>
                <a:gd name="T52" fmla="*/ 20 w 79"/>
                <a:gd name="T53" fmla="*/ 25 h 59"/>
                <a:gd name="T54" fmla="*/ 10 w 79"/>
                <a:gd name="T55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" h="59">
                  <a:moveTo>
                    <a:pt x="10" y="36"/>
                  </a:moveTo>
                  <a:cubicBezTo>
                    <a:pt x="5" y="39"/>
                    <a:pt x="0" y="42"/>
                    <a:pt x="0" y="49"/>
                  </a:cubicBezTo>
                  <a:cubicBezTo>
                    <a:pt x="0" y="53"/>
                    <a:pt x="4" y="59"/>
                    <a:pt x="8" y="59"/>
                  </a:cubicBezTo>
                  <a:cubicBezTo>
                    <a:pt x="11" y="59"/>
                    <a:pt x="13" y="57"/>
                    <a:pt x="16" y="56"/>
                  </a:cubicBezTo>
                  <a:cubicBezTo>
                    <a:pt x="18" y="55"/>
                    <a:pt x="20" y="53"/>
                    <a:pt x="23" y="53"/>
                  </a:cubicBezTo>
                  <a:cubicBezTo>
                    <a:pt x="27" y="53"/>
                    <a:pt x="30" y="54"/>
                    <a:pt x="34" y="54"/>
                  </a:cubicBezTo>
                  <a:cubicBezTo>
                    <a:pt x="36" y="55"/>
                    <a:pt x="39" y="55"/>
                    <a:pt x="43" y="55"/>
                  </a:cubicBezTo>
                  <a:cubicBezTo>
                    <a:pt x="43" y="52"/>
                    <a:pt x="47" y="51"/>
                    <a:pt x="49" y="50"/>
                  </a:cubicBezTo>
                  <a:cubicBezTo>
                    <a:pt x="54" y="49"/>
                    <a:pt x="57" y="48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8" y="42"/>
                    <a:pt x="76" y="39"/>
                    <a:pt x="79" y="33"/>
                  </a:cubicBezTo>
                  <a:cubicBezTo>
                    <a:pt x="72" y="31"/>
                    <a:pt x="70" y="25"/>
                    <a:pt x="67" y="17"/>
                  </a:cubicBezTo>
                  <a:cubicBezTo>
                    <a:pt x="66" y="11"/>
                    <a:pt x="64" y="5"/>
                    <a:pt x="58" y="5"/>
                  </a:cubicBezTo>
                  <a:cubicBezTo>
                    <a:pt x="57" y="5"/>
                    <a:pt x="57" y="6"/>
                    <a:pt x="56" y="6"/>
                  </a:cubicBezTo>
                  <a:cubicBezTo>
                    <a:pt x="56" y="7"/>
                    <a:pt x="55" y="8"/>
                    <a:pt x="54" y="8"/>
                  </a:cubicBezTo>
                  <a:cubicBezTo>
                    <a:pt x="50" y="8"/>
                    <a:pt x="48" y="5"/>
                    <a:pt x="46" y="3"/>
                  </a:cubicBezTo>
                  <a:cubicBezTo>
                    <a:pt x="44" y="2"/>
                    <a:pt x="43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6" y="1"/>
                    <a:pt x="34" y="1"/>
                    <a:pt x="34" y="1"/>
                  </a:cubicBezTo>
                  <a:cubicBezTo>
                    <a:pt x="31" y="2"/>
                    <a:pt x="30" y="2"/>
                    <a:pt x="2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7"/>
                    <a:pt x="20" y="9"/>
                    <a:pt x="18" y="11"/>
                  </a:cubicBezTo>
                  <a:cubicBezTo>
                    <a:pt x="16" y="13"/>
                    <a:pt x="14" y="14"/>
                    <a:pt x="14" y="16"/>
                  </a:cubicBezTo>
                  <a:cubicBezTo>
                    <a:pt x="14" y="19"/>
                    <a:pt x="16" y="20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30"/>
                    <a:pt x="16" y="33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6" name="Freeform 19"/>
            <p:cNvSpPr>
              <a:spLocks/>
            </p:cNvSpPr>
            <p:nvPr/>
          </p:nvSpPr>
          <p:spPr bwMode="auto">
            <a:xfrm>
              <a:off x="1489076" y="2906713"/>
              <a:ext cx="479425" cy="271463"/>
            </a:xfrm>
            <a:custGeom>
              <a:avLst/>
              <a:gdLst>
                <a:gd name="T0" fmla="*/ 152 w 152"/>
                <a:gd name="T1" fmla="*/ 43 h 86"/>
                <a:gd name="T2" fmla="*/ 151 w 152"/>
                <a:gd name="T3" fmla="*/ 40 h 86"/>
                <a:gd name="T4" fmla="*/ 151 w 152"/>
                <a:gd name="T5" fmla="*/ 36 h 86"/>
                <a:gd name="T6" fmla="*/ 150 w 152"/>
                <a:gd name="T7" fmla="*/ 30 h 86"/>
                <a:gd name="T8" fmla="*/ 147 w 152"/>
                <a:gd name="T9" fmla="*/ 29 h 86"/>
                <a:gd name="T10" fmla="*/ 144 w 152"/>
                <a:gd name="T11" fmla="*/ 31 h 86"/>
                <a:gd name="T12" fmla="*/ 137 w 152"/>
                <a:gd name="T13" fmla="*/ 33 h 86"/>
                <a:gd name="T14" fmla="*/ 134 w 152"/>
                <a:gd name="T15" fmla="*/ 29 h 86"/>
                <a:gd name="T16" fmla="*/ 133 w 152"/>
                <a:gd name="T17" fmla="*/ 28 h 86"/>
                <a:gd name="T18" fmla="*/ 124 w 152"/>
                <a:gd name="T19" fmla="*/ 24 h 86"/>
                <a:gd name="T20" fmla="*/ 119 w 152"/>
                <a:gd name="T21" fmla="*/ 22 h 86"/>
                <a:gd name="T22" fmla="*/ 118 w 152"/>
                <a:gd name="T23" fmla="*/ 22 h 86"/>
                <a:gd name="T24" fmla="*/ 115 w 152"/>
                <a:gd name="T25" fmla="*/ 24 h 86"/>
                <a:gd name="T26" fmla="*/ 108 w 152"/>
                <a:gd name="T27" fmla="*/ 19 h 86"/>
                <a:gd name="T28" fmla="*/ 107 w 152"/>
                <a:gd name="T29" fmla="*/ 20 h 86"/>
                <a:gd name="T30" fmla="*/ 103 w 152"/>
                <a:gd name="T31" fmla="*/ 21 h 86"/>
                <a:gd name="T32" fmla="*/ 98 w 152"/>
                <a:gd name="T33" fmla="*/ 17 h 86"/>
                <a:gd name="T34" fmla="*/ 91 w 152"/>
                <a:gd name="T35" fmla="*/ 10 h 86"/>
                <a:gd name="T36" fmla="*/ 82 w 152"/>
                <a:gd name="T37" fmla="*/ 13 h 86"/>
                <a:gd name="T38" fmla="*/ 67 w 152"/>
                <a:gd name="T39" fmla="*/ 17 h 86"/>
                <a:gd name="T40" fmla="*/ 62 w 152"/>
                <a:gd name="T41" fmla="*/ 15 h 86"/>
                <a:gd name="T42" fmla="*/ 60 w 152"/>
                <a:gd name="T43" fmla="*/ 12 h 86"/>
                <a:gd name="T44" fmla="*/ 46 w 152"/>
                <a:gd name="T45" fmla="*/ 10 h 86"/>
                <a:gd name="T46" fmla="*/ 30 w 152"/>
                <a:gd name="T47" fmla="*/ 8 h 86"/>
                <a:gd name="T48" fmla="*/ 26 w 152"/>
                <a:gd name="T49" fmla="*/ 4 h 86"/>
                <a:gd name="T50" fmla="*/ 22 w 152"/>
                <a:gd name="T51" fmla="*/ 0 h 86"/>
                <a:gd name="T52" fmla="*/ 19 w 152"/>
                <a:gd name="T53" fmla="*/ 0 h 86"/>
                <a:gd name="T54" fmla="*/ 18 w 152"/>
                <a:gd name="T55" fmla="*/ 0 h 86"/>
                <a:gd name="T56" fmla="*/ 17 w 152"/>
                <a:gd name="T57" fmla="*/ 5 h 86"/>
                <a:gd name="T58" fmla="*/ 16 w 152"/>
                <a:gd name="T59" fmla="*/ 11 h 86"/>
                <a:gd name="T60" fmla="*/ 16 w 152"/>
                <a:gd name="T61" fmla="*/ 17 h 86"/>
                <a:gd name="T62" fmla="*/ 0 w 152"/>
                <a:gd name="T63" fmla="*/ 29 h 86"/>
                <a:gd name="T64" fmla="*/ 28 w 152"/>
                <a:gd name="T65" fmla="*/ 53 h 86"/>
                <a:gd name="T66" fmla="*/ 36 w 152"/>
                <a:gd name="T67" fmla="*/ 53 h 86"/>
                <a:gd name="T68" fmla="*/ 49 w 152"/>
                <a:gd name="T69" fmla="*/ 63 h 86"/>
                <a:gd name="T70" fmla="*/ 58 w 152"/>
                <a:gd name="T71" fmla="*/ 69 h 86"/>
                <a:gd name="T72" fmla="*/ 66 w 152"/>
                <a:gd name="T73" fmla="*/ 69 h 86"/>
                <a:gd name="T74" fmla="*/ 69 w 152"/>
                <a:gd name="T75" fmla="*/ 67 h 86"/>
                <a:gd name="T76" fmla="*/ 73 w 152"/>
                <a:gd name="T77" fmla="*/ 65 h 86"/>
                <a:gd name="T78" fmla="*/ 75 w 152"/>
                <a:gd name="T79" fmla="*/ 65 h 86"/>
                <a:gd name="T80" fmla="*/ 75 w 152"/>
                <a:gd name="T81" fmla="*/ 66 h 86"/>
                <a:gd name="T82" fmla="*/ 83 w 152"/>
                <a:gd name="T83" fmla="*/ 74 h 86"/>
                <a:gd name="T84" fmla="*/ 91 w 152"/>
                <a:gd name="T85" fmla="*/ 76 h 86"/>
                <a:gd name="T86" fmla="*/ 94 w 152"/>
                <a:gd name="T87" fmla="*/ 79 h 86"/>
                <a:gd name="T88" fmla="*/ 97 w 152"/>
                <a:gd name="T89" fmla="*/ 81 h 86"/>
                <a:gd name="T90" fmla="*/ 100 w 152"/>
                <a:gd name="T91" fmla="*/ 80 h 86"/>
                <a:gd name="T92" fmla="*/ 106 w 152"/>
                <a:gd name="T93" fmla="*/ 78 h 86"/>
                <a:gd name="T94" fmla="*/ 120 w 152"/>
                <a:gd name="T95" fmla="*/ 86 h 86"/>
                <a:gd name="T96" fmla="*/ 129 w 152"/>
                <a:gd name="T97" fmla="*/ 79 h 86"/>
                <a:gd name="T98" fmla="*/ 138 w 152"/>
                <a:gd name="T99" fmla="*/ 69 h 86"/>
                <a:gd name="T100" fmla="*/ 138 w 152"/>
                <a:gd name="T101" fmla="*/ 67 h 86"/>
                <a:gd name="T102" fmla="*/ 132 w 152"/>
                <a:gd name="T103" fmla="*/ 61 h 86"/>
                <a:gd name="T104" fmla="*/ 136 w 152"/>
                <a:gd name="T105" fmla="*/ 53 h 86"/>
                <a:gd name="T106" fmla="*/ 141 w 152"/>
                <a:gd name="T107" fmla="*/ 45 h 86"/>
                <a:gd name="T108" fmla="*/ 141 w 152"/>
                <a:gd name="T109" fmla="*/ 44 h 86"/>
                <a:gd name="T110" fmla="*/ 150 w 152"/>
                <a:gd name="T111" fmla="*/ 44 h 86"/>
                <a:gd name="T112" fmla="*/ 152 w 152"/>
                <a:gd name="T113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86">
                  <a:moveTo>
                    <a:pt x="152" y="43"/>
                  </a:moveTo>
                  <a:cubicBezTo>
                    <a:pt x="151" y="42"/>
                    <a:pt x="151" y="41"/>
                    <a:pt x="151" y="40"/>
                  </a:cubicBezTo>
                  <a:cubicBezTo>
                    <a:pt x="151" y="39"/>
                    <a:pt x="151" y="37"/>
                    <a:pt x="151" y="36"/>
                  </a:cubicBezTo>
                  <a:cubicBezTo>
                    <a:pt x="151" y="33"/>
                    <a:pt x="151" y="31"/>
                    <a:pt x="150" y="30"/>
                  </a:cubicBezTo>
                  <a:cubicBezTo>
                    <a:pt x="149" y="30"/>
                    <a:pt x="149" y="29"/>
                    <a:pt x="147" y="29"/>
                  </a:cubicBezTo>
                  <a:cubicBezTo>
                    <a:pt x="146" y="29"/>
                    <a:pt x="145" y="30"/>
                    <a:pt x="144" y="31"/>
                  </a:cubicBezTo>
                  <a:cubicBezTo>
                    <a:pt x="143" y="32"/>
                    <a:pt x="141" y="33"/>
                    <a:pt x="137" y="33"/>
                  </a:cubicBezTo>
                  <a:cubicBezTo>
                    <a:pt x="137" y="33"/>
                    <a:pt x="134" y="33"/>
                    <a:pt x="134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29" y="28"/>
                    <a:pt x="126" y="26"/>
                    <a:pt x="124" y="24"/>
                  </a:cubicBezTo>
                  <a:cubicBezTo>
                    <a:pt x="123" y="23"/>
                    <a:pt x="120" y="22"/>
                    <a:pt x="119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7" y="23"/>
                    <a:pt x="116" y="24"/>
                    <a:pt x="115" y="24"/>
                  </a:cubicBezTo>
                  <a:cubicBezTo>
                    <a:pt x="111" y="24"/>
                    <a:pt x="109" y="22"/>
                    <a:pt x="108" y="19"/>
                  </a:cubicBezTo>
                  <a:cubicBezTo>
                    <a:pt x="108" y="19"/>
                    <a:pt x="107" y="19"/>
                    <a:pt x="107" y="20"/>
                  </a:cubicBezTo>
                  <a:cubicBezTo>
                    <a:pt x="106" y="20"/>
                    <a:pt x="105" y="21"/>
                    <a:pt x="103" y="21"/>
                  </a:cubicBezTo>
                  <a:cubicBezTo>
                    <a:pt x="100" y="21"/>
                    <a:pt x="99" y="18"/>
                    <a:pt x="98" y="17"/>
                  </a:cubicBezTo>
                  <a:cubicBezTo>
                    <a:pt x="97" y="13"/>
                    <a:pt x="96" y="10"/>
                    <a:pt x="91" y="10"/>
                  </a:cubicBezTo>
                  <a:cubicBezTo>
                    <a:pt x="88" y="10"/>
                    <a:pt x="85" y="11"/>
                    <a:pt x="82" y="13"/>
                  </a:cubicBezTo>
                  <a:cubicBezTo>
                    <a:pt x="79" y="15"/>
                    <a:pt x="73" y="17"/>
                    <a:pt x="67" y="17"/>
                  </a:cubicBezTo>
                  <a:cubicBezTo>
                    <a:pt x="65" y="17"/>
                    <a:pt x="63" y="16"/>
                    <a:pt x="62" y="15"/>
                  </a:cubicBezTo>
                  <a:cubicBezTo>
                    <a:pt x="61" y="14"/>
                    <a:pt x="61" y="13"/>
                    <a:pt x="60" y="12"/>
                  </a:cubicBezTo>
                  <a:cubicBezTo>
                    <a:pt x="54" y="10"/>
                    <a:pt x="49" y="10"/>
                    <a:pt x="46" y="10"/>
                  </a:cubicBezTo>
                  <a:cubicBezTo>
                    <a:pt x="41" y="10"/>
                    <a:pt x="37" y="10"/>
                    <a:pt x="30" y="8"/>
                  </a:cubicBezTo>
                  <a:cubicBezTo>
                    <a:pt x="28" y="7"/>
                    <a:pt x="27" y="6"/>
                    <a:pt x="26" y="4"/>
                  </a:cubicBezTo>
                  <a:cubicBezTo>
                    <a:pt x="25" y="3"/>
                    <a:pt x="25" y="1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2"/>
                    <a:pt x="18" y="4"/>
                    <a:pt x="17" y="5"/>
                  </a:cubicBezTo>
                  <a:cubicBezTo>
                    <a:pt x="17" y="7"/>
                    <a:pt x="16" y="9"/>
                    <a:pt x="16" y="11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20"/>
                    <a:pt x="5" y="27"/>
                    <a:pt x="0" y="29"/>
                  </a:cubicBezTo>
                  <a:cubicBezTo>
                    <a:pt x="3" y="34"/>
                    <a:pt x="17" y="53"/>
                    <a:pt x="28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44" y="53"/>
                    <a:pt x="47" y="58"/>
                    <a:pt x="49" y="63"/>
                  </a:cubicBezTo>
                  <a:cubicBezTo>
                    <a:pt x="52" y="67"/>
                    <a:pt x="53" y="69"/>
                    <a:pt x="58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7" y="68"/>
                    <a:pt x="69" y="67"/>
                  </a:cubicBezTo>
                  <a:cubicBezTo>
                    <a:pt x="70" y="67"/>
                    <a:pt x="71" y="66"/>
                    <a:pt x="73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8" y="73"/>
                    <a:pt x="79" y="73"/>
                    <a:pt x="83" y="74"/>
                  </a:cubicBezTo>
                  <a:cubicBezTo>
                    <a:pt x="85" y="74"/>
                    <a:pt x="88" y="75"/>
                    <a:pt x="91" y="76"/>
                  </a:cubicBezTo>
                  <a:cubicBezTo>
                    <a:pt x="92" y="77"/>
                    <a:pt x="93" y="78"/>
                    <a:pt x="94" y="79"/>
                  </a:cubicBezTo>
                  <a:cubicBezTo>
                    <a:pt x="94" y="80"/>
                    <a:pt x="96" y="81"/>
                    <a:pt x="97" y="81"/>
                  </a:cubicBezTo>
                  <a:cubicBezTo>
                    <a:pt x="98" y="81"/>
                    <a:pt x="99" y="80"/>
                    <a:pt x="100" y="80"/>
                  </a:cubicBezTo>
                  <a:cubicBezTo>
                    <a:pt x="101" y="79"/>
                    <a:pt x="103" y="78"/>
                    <a:pt x="106" y="78"/>
                  </a:cubicBezTo>
                  <a:cubicBezTo>
                    <a:pt x="115" y="78"/>
                    <a:pt x="118" y="82"/>
                    <a:pt x="120" y="86"/>
                  </a:cubicBezTo>
                  <a:cubicBezTo>
                    <a:pt x="123" y="83"/>
                    <a:pt x="126" y="81"/>
                    <a:pt x="129" y="79"/>
                  </a:cubicBezTo>
                  <a:cubicBezTo>
                    <a:pt x="134" y="76"/>
                    <a:pt x="138" y="74"/>
                    <a:pt x="138" y="69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34" y="67"/>
                    <a:pt x="132" y="65"/>
                    <a:pt x="132" y="61"/>
                  </a:cubicBezTo>
                  <a:cubicBezTo>
                    <a:pt x="132" y="57"/>
                    <a:pt x="134" y="55"/>
                    <a:pt x="136" y="53"/>
                  </a:cubicBezTo>
                  <a:cubicBezTo>
                    <a:pt x="138" y="52"/>
                    <a:pt x="141" y="50"/>
                    <a:pt x="141" y="45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1" y="44"/>
                    <a:pt x="15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7" name="Freeform 20"/>
            <p:cNvSpPr>
              <a:spLocks/>
            </p:cNvSpPr>
            <p:nvPr/>
          </p:nvSpPr>
          <p:spPr bwMode="auto">
            <a:xfrm>
              <a:off x="1335088" y="2987675"/>
              <a:ext cx="325438" cy="217488"/>
            </a:xfrm>
            <a:custGeom>
              <a:avLst/>
              <a:gdLst>
                <a:gd name="T0" fmla="*/ 74 w 103"/>
                <a:gd name="T1" fmla="*/ 65 h 69"/>
                <a:gd name="T2" fmla="*/ 95 w 103"/>
                <a:gd name="T3" fmla="*/ 53 h 69"/>
                <a:gd name="T4" fmla="*/ 103 w 103"/>
                <a:gd name="T5" fmla="*/ 45 h 69"/>
                <a:gd name="T6" fmla="*/ 97 w 103"/>
                <a:gd name="T7" fmla="*/ 38 h 69"/>
                <a:gd name="T8" fmla="*/ 86 w 103"/>
                <a:gd name="T9" fmla="*/ 30 h 69"/>
                <a:gd name="T10" fmla="*/ 78 w 103"/>
                <a:gd name="T11" fmla="*/ 30 h 69"/>
                <a:gd name="T12" fmla="*/ 54 w 103"/>
                <a:gd name="T13" fmla="*/ 13 h 69"/>
                <a:gd name="T14" fmla="*/ 46 w 103"/>
                <a:gd name="T15" fmla="*/ 3 h 69"/>
                <a:gd name="T16" fmla="*/ 43 w 103"/>
                <a:gd name="T17" fmla="*/ 1 h 69"/>
                <a:gd name="T18" fmla="*/ 42 w 103"/>
                <a:gd name="T19" fmla="*/ 0 h 69"/>
                <a:gd name="T20" fmla="*/ 41 w 103"/>
                <a:gd name="T21" fmla="*/ 0 h 69"/>
                <a:gd name="T22" fmla="*/ 38 w 103"/>
                <a:gd name="T23" fmla="*/ 2 h 69"/>
                <a:gd name="T24" fmla="*/ 32 w 103"/>
                <a:gd name="T25" fmla="*/ 7 h 69"/>
                <a:gd name="T26" fmla="*/ 29 w 103"/>
                <a:gd name="T27" fmla="*/ 7 h 69"/>
                <a:gd name="T28" fmla="*/ 26 w 103"/>
                <a:gd name="T29" fmla="*/ 12 h 69"/>
                <a:gd name="T30" fmla="*/ 12 w 103"/>
                <a:gd name="T31" fmla="*/ 18 h 69"/>
                <a:gd name="T32" fmla="*/ 9 w 103"/>
                <a:gd name="T33" fmla="*/ 30 h 69"/>
                <a:gd name="T34" fmla="*/ 7 w 103"/>
                <a:gd name="T35" fmla="*/ 37 h 69"/>
                <a:gd name="T36" fmla="*/ 8 w 103"/>
                <a:gd name="T37" fmla="*/ 41 h 69"/>
                <a:gd name="T38" fmla="*/ 8 w 103"/>
                <a:gd name="T39" fmla="*/ 46 h 69"/>
                <a:gd name="T40" fmla="*/ 1 w 103"/>
                <a:gd name="T41" fmla="*/ 49 h 69"/>
                <a:gd name="T42" fmla="*/ 0 w 103"/>
                <a:gd name="T43" fmla="*/ 49 h 69"/>
                <a:gd name="T44" fmla="*/ 2 w 103"/>
                <a:gd name="T45" fmla="*/ 52 h 69"/>
                <a:gd name="T46" fmla="*/ 7 w 103"/>
                <a:gd name="T47" fmla="*/ 60 h 69"/>
                <a:gd name="T48" fmla="*/ 6 w 103"/>
                <a:gd name="T49" fmla="*/ 63 h 69"/>
                <a:gd name="T50" fmla="*/ 4 w 103"/>
                <a:gd name="T51" fmla="*/ 65 h 69"/>
                <a:gd name="T52" fmla="*/ 9 w 103"/>
                <a:gd name="T53" fmla="*/ 68 h 69"/>
                <a:gd name="T54" fmla="*/ 11 w 103"/>
                <a:gd name="T55" fmla="*/ 68 h 69"/>
                <a:gd name="T56" fmla="*/ 12 w 103"/>
                <a:gd name="T57" fmla="*/ 68 h 69"/>
                <a:gd name="T58" fmla="*/ 40 w 103"/>
                <a:gd name="T59" fmla="*/ 61 h 69"/>
                <a:gd name="T60" fmla="*/ 50 w 103"/>
                <a:gd name="T61" fmla="*/ 57 h 69"/>
                <a:gd name="T62" fmla="*/ 51 w 103"/>
                <a:gd name="T63" fmla="*/ 57 h 69"/>
                <a:gd name="T64" fmla="*/ 51 w 103"/>
                <a:gd name="T65" fmla="*/ 58 h 69"/>
                <a:gd name="T66" fmla="*/ 53 w 103"/>
                <a:gd name="T67" fmla="*/ 61 h 69"/>
                <a:gd name="T68" fmla="*/ 58 w 103"/>
                <a:gd name="T69" fmla="*/ 66 h 69"/>
                <a:gd name="T70" fmla="*/ 60 w 103"/>
                <a:gd name="T71" fmla="*/ 64 h 69"/>
                <a:gd name="T72" fmla="*/ 60 w 103"/>
                <a:gd name="T73" fmla="*/ 64 h 69"/>
                <a:gd name="T74" fmla="*/ 61 w 103"/>
                <a:gd name="T75" fmla="*/ 64 h 69"/>
                <a:gd name="T76" fmla="*/ 66 w 103"/>
                <a:gd name="T77" fmla="*/ 67 h 69"/>
                <a:gd name="T78" fmla="*/ 68 w 103"/>
                <a:gd name="T79" fmla="*/ 69 h 69"/>
                <a:gd name="T80" fmla="*/ 70 w 103"/>
                <a:gd name="T81" fmla="*/ 67 h 69"/>
                <a:gd name="T82" fmla="*/ 74 w 103"/>
                <a:gd name="T83" fmla="*/ 6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69">
                  <a:moveTo>
                    <a:pt x="74" y="65"/>
                  </a:moveTo>
                  <a:cubicBezTo>
                    <a:pt x="87" y="63"/>
                    <a:pt x="91" y="59"/>
                    <a:pt x="95" y="53"/>
                  </a:cubicBezTo>
                  <a:cubicBezTo>
                    <a:pt x="97" y="50"/>
                    <a:pt x="100" y="47"/>
                    <a:pt x="103" y="45"/>
                  </a:cubicBezTo>
                  <a:cubicBezTo>
                    <a:pt x="100" y="43"/>
                    <a:pt x="98" y="40"/>
                    <a:pt x="97" y="38"/>
                  </a:cubicBezTo>
                  <a:cubicBezTo>
                    <a:pt x="95" y="33"/>
                    <a:pt x="93" y="30"/>
                    <a:pt x="86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68" y="30"/>
                    <a:pt x="61" y="21"/>
                    <a:pt x="54" y="13"/>
                  </a:cubicBezTo>
                  <a:cubicBezTo>
                    <a:pt x="52" y="10"/>
                    <a:pt x="50" y="6"/>
                    <a:pt x="46" y="3"/>
                  </a:cubicBezTo>
                  <a:cubicBezTo>
                    <a:pt x="45" y="3"/>
                    <a:pt x="44" y="2"/>
                    <a:pt x="43" y="1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"/>
                    <a:pt x="40" y="1"/>
                    <a:pt x="38" y="2"/>
                  </a:cubicBezTo>
                  <a:cubicBezTo>
                    <a:pt x="37" y="5"/>
                    <a:pt x="35" y="6"/>
                    <a:pt x="32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7" y="8"/>
                    <a:pt x="27" y="10"/>
                    <a:pt x="26" y="12"/>
                  </a:cubicBezTo>
                  <a:cubicBezTo>
                    <a:pt x="24" y="14"/>
                    <a:pt x="21" y="18"/>
                    <a:pt x="12" y="18"/>
                  </a:cubicBezTo>
                  <a:cubicBezTo>
                    <a:pt x="11" y="23"/>
                    <a:pt x="10" y="26"/>
                    <a:pt x="9" y="30"/>
                  </a:cubicBezTo>
                  <a:cubicBezTo>
                    <a:pt x="8" y="31"/>
                    <a:pt x="8" y="34"/>
                    <a:pt x="7" y="37"/>
                  </a:cubicBezTo>
                  <a:cubicBezTo>
                    <a:pt x="7" y="39"/>
                    <a:pt x="7" y="40"/>
                    <a:pt x="8" y="41"/>
                  </a:cubicBezTo>
                  <a:cubicBezTo>
                    <a:pt x="8" y="43"/>
                    <a:pt x="9" y="45"/>
                    <a:pt x="8" y="46"/>
                  </a:cubicBezTo>
                  <a:cubicBezTo>
                    <a:pt x="6" y="49"/>
                    <a:pt x="2" y="49"/>
                    <a:pt x="1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1" y="51"/>
                    <a:pt x="2" y="52"/>
                  </a:cubicBezTo>
                  <a:cubicBezTo>
                    <a:pt x="4" y="54"/>
                    <a:pt x="7" y="56"/>
                    <a:pt x="7" y="60"/>
                  </a:cubicBezTo>
                  <a:cubicBezTo>
                    <a:pt x="7" y="61"/>
                    <a:pt x="7" y="62"/>
                    <a:pt x="6" y="63"/>
                  </a:cubicBezTo>
                  <a:cubicBezTo>
                    <a:pt x="6" y="64"/>
                    <a:pt x="4" y="64"/>
                    <a:pt x="4" y="65"/>
                  </a:cubicBezTo>
                  <a:cubicBezTo>
                    <a:pt x="4" y="67"/>
                    <a:pt x="6" y="68"/>
                    <a:pt x="9" y="68"/>
                  </a:cubicBezTo>
                  <a:cubicBezTo>
                    <a:pt x="10" y="68"/>
                    <a:pt x="10" y="68"/>
                    <a:pt x="11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23" y="68"/>
                    <a:pt x="32" y="64"/>
                    <a:pt x="40" y="61"/>
                  </a:cubicBezTo>
                  <a:cubicBezTo>
                    <a:pt x="43" y="60"/>
                    <a:pt x="46" y="58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9"/>
                    <a:pt x="53" y="61"/>
                    <a:pt x="53" y="61"/>
                  </a:cubicBezTo>
                  <a:cubicBezTo>
                    <a:pt x="54" y="63"/>
                    <a:pt x="55" y="65"/>
                    <a:pt x="58" y="66"/>
                  </a:cubicBezTo>
                  <a:cubicBezTo>
                    <a:pt x="59" y="66"/>
                    <a:pt x="59" y="65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3" y="65"/>
                    <a:pt x="64" y="66"/>
                    <a:pt x="66" y="67"/>
                  </a:cubicBezTo>
                  <a:cubicBezTo>
                    <a:pt x="67" y="68"/>
                    <a:pt x="67" y="69"/>
                    <a:pt x="68" y="69"/>
                  </a:cubicBezTo>
                  <a:cubicBezTo>
                    <a:pt x="69" y="69"/>
                    <a:pt x="70" y="68"/>
                    <a:pt x="70" y="67"/>
                  </a:cubicBezTo>
                  <a:cubicBezTo>
                    <a:pt x="71" y="67"/>
                    <a:pt x="71" y="65"/>
                    <a:pt x="74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8" name="Freeform 21"/>
            <p:cNvSpPr>
              <a:spLocks/>
            </p:cNvSpPr>
            <p:nvPr/>
          </p:nvSpPr>
          <p:spPr bwMode="auto">
            <a:xfrm>
              <a:off x="1830388" y="3205163"/>
              <a:ext cx="217488" cy="228600"/>
            </a:xfrm>
            <a:custGeom>
              <a:avLst/>
              <a:gdLst>
                <a:gd name="T0" fmla="*/ 69 w 69"/>
                <a:gd name="T1" fmla="*/ 53 h 72"/>
                <a:gd name="T2" fmla="*/ 67 w 69"/>
                <a:gd name="T3" fmla="*/ 51 h 72"/>
                <a:gd name="T4" fmla="*/ 59 w 69"/>
                <a:gd name="T5" fmla="*/ 49 h 72"/>
                <a:gd name="T6" fmla="*/ 58 w 69"/>
                <a:gd name="T7" fmla="*/ 49 h 72"/>
                <a:gd name="T8" fmla="*/ 58 w 69"/>
                <a:gd name="T9" fmla="*/ 48 h 72"/>
                <a:gd name="T10" fmla="*/ 52 w 69"/>
                <a:gd name="T11" fmla="*/ 40 h 72"/>
                <a:gd name="T12" fmla="*/ 46 w 69"/>
                <a:gd name="T13" fmla="*/ 35 h 72"/>
                <a:gd name="T14" fmla="*/ 45 w 69"/>
                <a:gd name="T15" fmla="*/ 30 h 72"/>
                <a:gd name="T16" fmla="*/ 42 w 69"/>
                <a:gd name="T17" fmla="*/ 26 h 72"/>
                <a:gd name="T18" fmla="*/ 37 w 69"/>
                <a:gd name="T19" fmla="*/ 25 h 72"/>
                <a:gd name="T20" fmla="*/ 29 w 69"/>
                <a:gd name="T21" fmla="*/ 20 h 72"/>
                <a:gd name="T22" fmla="*/ 30 w 69"/>
                <a:gd name="T23" fmla="*/ 17 h 72"/>
                <a:gd name="T24" fmla="*/ 32 w 69"/>
                <a:gd name="T25" fmla="*/ 13 h 72"/>
                <a:gd name="T26" fmla="*/ 30 w 69"/>
                <a:gd name="T27" fmla="*/ 9 h 72"/>
                <a:gd name="T28" fmla="*/ 29 w 69"/>
                <a:gd name="T29" fmla="*/ 8 h 72"/>
                <a:gd name="T30" fmla="*/ 20 w 69"/>
                <a:gd name="T31" fmla="*/ 11 h 72"/>
                <a:gd name="T32" fmla="*/ 10 w 69"/>
                <a:gd name="T33" fmla="*/ 1 h 72"/>
                <a:gd name="T34" fmla="*/ 8 w 69"/>
                <a:gd name="T35" fmla="*/ 7 h 72"/>
                <a:gd name="T36" fmla="*/ 9 w 69"/>
                <a:gd name="T37" fmla="*/ 0 h 72"/>
                <a:gd name="T38" fmla="*/ 7 w 69"/>
                <a:gd name="T39" fmla="*/ 3 h 72"/>
                <a:gd name="T40" fmla="*/ 0 w 69"/>
                <a:gd name="T41" fmla="*/ 14 h 72"/>
                <a:gd name="T42" fmla="*/ 7 w 69"/>
                <a:gd name="T43" fmla="*/ 27 h 72"/>
                <a:gd name="T44" fmla="*/ 15 w 69"/>
                <a:gd name="T45" fmla="*/ 41 h 72"/>
                <a:gd name="T46" fmla="*/ 12 w 69"/>
                <a:gd name="T47" fmla="*/ 48 h 72"/>
                <a:gd name="T48" fmla="*/ 12 w 69"/>
                <a:gd name="T49" fmla="*/ 56 h 72"/>
                <a:gd name="T50" fmla="*/ 18 w 69"/>
                <a:gd name="T51" fmla="*/ 62 h 72"/>
                <a:gd name="T52" fmla="*/ 19 w 69"/>
                <a:gd name="T53" fmla="*/ 63 h 72"/>
                <a:gd name="T54" fmla="*/ 19 w 69"/>
                <a:gd name="T55" fmla="*/ 63 h 72"/>
                <a:gd name="T56" fmla="*/ 27 w 69"/>
                <a:gd name="T57" fmla="*/ 72 h 72"/>
                <a:gd name="T58" fmla="*/ 46 w 69"/>
                <a:gd name="T59" fmla="*/ 65 h 72"/>
                <a:gd name="T60" fmla="*/ 69 w 69"/>
                <a:gd name="T61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72">
                  <a:moveTo>
                    <a:pt x="69" y="53"/>
                  </a:moveTo>
                  <a:cubicBezTo>
                    <a:pt x="69" y="52"/>
                    <a:pt x="68" y="52"/>
                    <a:pt x="67" y="51"/>
                  </a:cubicBezTo>
                  <a:cubicBezTo>
                    <a:pt x="64" y="50"/>
                    <a:pt x="62" y="49"/>
                    <a:pt x="59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43"/>
                    <a:pt x="55" y="41"/>
                    <a:pt x="52" y="40"/>
                  </a:cubicBezTo>
                  <a:cubicBezTo>
                    <a:pt x="50" y="39"/>
                    <a:pt x="47" y="37"/>
                    <a:pt x="46" y="35"/>
                  </a:cubicBezTo>
                  <a:cubicBezTo>
                    <a:pt x="45" y="33"/>
                    <a:pt x="45" y="31"/>
                    <a:pt x="45" y="30"/>
                  </a:cubicBezTo>
                  <a:cubicBezTo>
                    <a:pt x="45" y="28"/>
                    <a:pt x="45" y="27"/>
                    <a:pt x="42" y="26"/>
                  </a:cubicBezTo>
                  <a:cubicBezTo>
                    <a:pt x="41" y="26"/>
                    <a:pt x="39" y="26"/>
                    <a:pt x="37" y="25"/>
                  </a:cubicBezTo>
                  <a:cubicBezTo>
                    <a:pt x="34" y="25"/>
                    <a:pt x="29" y="25"/>
                    <a:pt x="29" y="20"/>
                  </a:cubicBezTo>
                  <a:cubicBezTo>
                    <a:pt x="29" y="19"/>
                    <a:pt x="30" y="18"/>
                    <a:pt x="30" y="17"/>
                  </a:cubicBezTo>
                  <a:cubicBezTo>
                    <a:pt x="32" y="16"/>
                    <a:pt x="32" y="15"/>
                    <a:pt x="32" y="13"/>
                  </a:cubicBezTo>
                  <a:cubicBezTo>
                    <a:pt x="32" y="12"/>
                    <a:pt x="32" y="11"/>
                    <a:pt x="30" y="9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7" y="10"/>
                    <a:pt x="25" y="11"/>
                    <a:pt x="20" y="11"/>
                  </a:cubicBezTo>
                  <a:cubicBezTo>
                    <a:pt x="16" y="11"/>
                    <a:pt x="11" y="6"/>
                    <a:pt x="10" y="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10" y="31"/>
                    <a:pt x="15" y="35"/>
                    <a:pt x="15" y="41"/>
                  </a:cubicBezTo>
                  <a:cubicBezTo>
                    <a:pt x="15" y="44"/>
                    <a:pt x="13" y="47"/>
                    <a:pt x="12" y="48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60"/>
                    <a:pt x="16" y="62"/>
                    <a:pt x="18" y="62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8"/>
                    <a:pt x="24" y="71"/>
                    <a:pt x="27" y="72"/>
                  </a:cubicBezTo>
                  <a:cubicBezTo>
                    <a:pt x="30" y="68"/>
                    <a:pt x="38" y="66"/>
                    <a:pt x="46" y="65"/>
                  </a:cubicBezTo>
                  <a:cubicBezTo>
                    <a:pt x="56" y="63"/>
                    <a:pt x="68" y="61"/>
                    <a:pt x="69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7" name="Freeform 22"/>
            <p:cNvSpPr>
              <a:spLocks/>
            </p:cNvSpPr>
            <p:nvPr/>
          </p:nvSpPr>
          <p:spPr bwMode="auto">
            <a:xfrm>
              <a:off x="1612901" y="3124200"/>
              <a:ext cx="249238" cy="271463"/>
            </a:xfrm>
            <a:custGeom>
              <a:avLst/>
              <a:gdLst>
                <a:gd name="T0" fmla="*/ 72 w 79"/>
                <a:gd name="T1" fmla="*/ 58 h 86"/>
                <a:gd name="T2" fmla="*/ 66 w 79"/>
                <a:gd name="T3" fmla="*/ 43 h 86"/>
                <a:gd name="T4" fmla="*/ 72 w 79"/>
                <a:gd name="T5" fmla="*/ 30 h 86"/>
                <a:gd name="T6" fmla="*/ 78 w 79"/>
                <a:gd name="T7" fmla="*/ 24 h 86"/>
                <a:gd name="T8" fmla="*/ 78 w 79"/>
                <a:gd name="T9" fmla="*/ 22 h 86"/>
                <a:gd name="T10" fmla="*/ 78 w 79"/>
                <a:gd name="T11" fmla="*/ 21 h 86"/>
                <a:gd name="T12" fmla="*/ 66 w 79"/>
                <a:gd name="T13" fmla="*/ 13 h 86"/>
                <a:gd name="T14" fmla="*/ 61 w 79"/>
                <a:gd name="T15" fmla="*/ 15 h 86"/>
                <a:gd name="T16" fmla="*/ 57 w 79"/>
                <a:gd name="T17" fmla="*/ 16 h 86"/>
                <a:gd name="T18" fmla="*/ 52 w 79"/>
                <a:gd name="T19" fmla="*/ 13 h 86"/>
                <a:gd name="T20" fmla="*/ 50 w 79"/>
                <a:gd name="T21" fmla="*/ 11 h 86"/>
                <a:gd name="T22" fmla="*/ 42 w 79"/>
                <a:gd name="T23" fmla="*/ 9 h 86"/>
                <a:gd name="T24" fmla="*/ 33 w 79"/>
                <a:gd name="T25" fmla="*/ 0 h 86"/>
                <a:gd name="T26" fmla="*/ 31 w 79"/>
                <a:gd name="T27" fmla="*/ 2 h 86"/>
                <a:gd name="T28" fmla="*/ 27 w 79"/>
                <a:gd name="T29" fmla="*/ 4 h 86"/>
                <a:gd name="T30" fmla="*/ 19 w 79"/>
                <a:gd name="T31" fmla="*/ 4 h 86"/>
                <a:gd name="T32" fmla="*/ 15 w 79"/>
                <a:gd name="T33" fmla="*/ 3 h 86"/>
                <a:gd name="T34" fmla="*/ 8 w 79"/>
                <a:gd name="T35" fmla="*/ 13 h 86"/>
                <a:gd name="T36" fmla="*/ 0 w 79"/>
                <a:gd name="T37" fmla="*/ 21 h 86"/>
                <a:gd name="T38" fmla="*/ 10 w 79"/>
                <a:gd name="T39" fmla="*/ 30 h 86"/>
                <a:gd name="T40" fmla="*/ 11 w 79"/>
                <a:gd name="T41" fmla="*/ 32 h 86"/>
                <a:gd name="T42" fmla="*/ 16 w 79"/>
                <a:gd name="T43" fmla="*/ 35 h 86"/>
                <a:gd name="T44" fmla="*/ 25 w 79"/>
                <a:gd name="T45" fmla="*/ 47 h 86"/>
                <a:gd name="T46" fmla="*/ 23 w 79"/>
                <a:gd name="T47" fmla="*/ 52 h 86"/>
                <a:gd name="T48" fmla="*/ 21 w 79"/>
                <a:gd name="T49" fmla="*/ 56 h 86"/>
                <a:gd name="T50" fmla="*/ 27 w 79"/>
                <a:gd name="T51" fmla="*/ 65 h 86"/>
                <a:gd name="T52" fmla="*/ 32 w 79"/>
                <a:gd name="T53" fmla="*/ 76 h 86"/>
                <a:gd name="T54" fmla="*/ 30 w 79"/>
                <a:gd name="T55" fmla="*/ 80 h 86"/>
                <a:gd name="T56" fmla="*/ 28 w 79"/>
                <a:gd name="T57" fmla="*/ 84 h 86"/>
                <a:gd name="T58" fmla="*/ 30 w 79"/>
                <a:gd name="T59" fmla="*/ 86 h 86"/>
                <a:gd name="T60" fmla="*/ 32 w 79"/>
                <a:gd name="T61" fmla="*/ 84 h 86"/>
                <a:gd name="T62" fmla="*/ 36 w 79"/>
                <a:gd name="T63" fmla="*/ 82 h 86"/>
                <a:gd name="T64" fmla="*/ 43 w 79"/>
                <a:gd name="T65" fmla="*/ 82 h 86"/>
                <a:gd name="T66" fmla="*/ 48 w 79"/>
                <a:gd name="T67" fmla="*/ 81 h 86"/>
                <a:gd name="T68" fmla="*/ 56 w 79"/>
                <a:gd name="T69" fmla="*/ 80 h 86"/>
                <a:gd name="T70" fmla="*/ 61 w 79"/>
                <a:gd name="T71" fmla="*/ 81 h 86"/>
                <a:gd name="T72" fmla="*/ 68 w 79"/>
                <a:gd name="T73" fmla="*/ 82 h 86"/>
                <a:gd name="T74" fmla="*/ 79 w 79"/>
                <a:gd name="T75" fmla="*/ 70 h 86"/>
                <a:gd name="T76" fmla="*/ 72 w 79"/>
                <a:gd name="T77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6">
                  <a:moveTo>
                    <a:pt x="72" y="58"/>
                  </a:moveTo>
                  <a:cubicBezTo>
                    <a:pt x="69" y="53"/>
                    <a:pt x="66" y="50"/>
                    <a:pt x="66" y="43"/>
                  </a:cubicBezTo>
                  <a:cubicBezTo>
                    <a:pt x="66" y="37"/>
                    <a:pt x="69" y="34"/>
                    <a:pt x="72" y="30"/>
                  </a:cubicBezTo>
                  <a:cubicBezTo>
                    <a:pt x="74" y="28"/>
                    <a:pt x="77" y="26"/>
                    <a:pt x="78" y="24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6" y="17"/>
                    <a:pt x="73" y="13"/>
                    <a:pt x="66" y="13"/>
                  </a:cubicBezTo>
                  <a:cubicBezTo>
                    <a:pt x="64" y="13"/>
                    <a:pt x="62" y="14"/>
                    <a:pt x="61" y="15"/>
                  </a:cubicBezTo>
                  <a:cubicBezTo>
                    <a:pt x="60" y="15"/>
                    <a:pt x="59" y="16"/>
                    <a:pt x="57" y="16"/>
                  </a:cubicBezTo>
                  <a:cubicBezTo>
                    <a:pt x="54" y="16"/>
                    <a:pt x="53" y="15"/>
                    <a:pt x="52" y="13"/>
                  </a:cubicBezTo>
                  <a:cubicBezTo>
                    <a:pt x="51" y="12"/>
                    <a:pt x="51" y="12"/>
                    <a:pt x="50" y="11"/>
                  </a:cubicBezTo>
                  <a:cubicBezTo>
                    <a:pt x="47" y="10"/>
                    <a:pt x="44" y="10"/>
                    <a:pt x="42" y="9"/>
                  </a:cubicBezTo>
                  <a:cubicBezTo>
                    <a:pt x="38" y="9"/>
                    <a:pt x="36" y="8"/>
                    <a:pt x="33" y="0"/>
                  </a:cubicBezTo>
                  <a:cubicBezTo>
                    <a:pt x="32" y="1"/>
                    <a:pt x="32" y="1"/>
                    <a:pt x="31" y="2"/>
                  </a:cubicBezTo>
                  <a:cubicBezTo>
                    <a:pt x="30" y="3"/>
                    <a:pt x="29" y="4"/>
                    <a:pt x="27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6" y="4"/>
                    <a:pt x="15" y="3"/>
                  </a:cubicBezTo>
                  <a:cubicBezTo>
                    <a:pt x="12" y="7"/>
                    <a:pt x="10" y="10"/>
                    <a:pt x="8" y="13"/>
                  </a:cubicBezTo>
                  <a:cubicBezTo>
                    <a:pt x="6" y="16"/>
                    <a:pt x="3" y="20"/>
                    <a:pt x="0" y="21"/>
                  </a:cubicBezTo>
                  <a:cubicBezTo>
                    <a:pt x="7" y="23"/>
                    <a:pt x="8" y="26"/>
                    <a:pt x="10" y="30"/>
                  </a:cubicBezTo>
                  <a:cubicBezTo>
                    <a:pt x="11" y="30"/>
                    <a:pt x="11" y="31"/>
                    <a:pt x="11" y="32"/>
                  </a:cubicBezTo>
                  <a:cubicBezTo>
                    <a:pt x="12" y="33"/>
                    <a:pt x="15" y="34"/>
                    <a:pt x="16" y="35"/>
                  </a:cubicBezTo>
                  <a:cubicBezTo>
                    <a:pt x="20" y="36"/>
                    <a:pt x="25" y="39"/>
                    <a:pt x="25" y="47"/>
                  </a:cubicBezTo>
                  <a:cubicBezTo>
                    <a:pt x="25" y="49"/>
                    <a:pt x="25" y="50"/>
                    <a:pt x="23" y="52"/>
                  </a:cubicBezTo>
                  <a:cubicBezTo>
                    <a:pt x="22" y="53"/>
                    <a:pt x="21" y="54"/>
                    <a:pt x="21" y="56"/>
                  </a:cubicBezTo>
                  <a:cubicBezTo>
                    <a:pt x="21" y="61"/>
                    <a:pt x="23" y="63"/>
                    <a:pt x="27" y="65"/>
                  </a:cubicBezTo>
                  <a:cubicBezTo>
                    <a:pt x="30" y="67"/>
                    <a:pt x="32" y="70"/>
                    <a:pt x="32" y="76"/>
                  </a:cubicBezTo>
                  <a:cubicBezTo>
                    <a:pt x="32" y="78"/>
                    <a:pt x="31" y="79"/>
                    <a:pt x="30" y="80"/>
                  </a:cubicBezTo>
                  <a:cubicBezTo>
                    <a:pt x="29" y="81"/>
                    <a:pt x="28" y="82"/>
                    <a:pt x="28" y="84"/>
                  </a:cubicBezTo>
                  <a:cubicBezTo>
                    <a:pt x="28" y="85"/>
                    <a:pt x="28" y="86"/>
                    <a:pt x="30" y="86"/>
                  </a:cubicBezTo>
                  <a:cubicBezTo>
                    <a:pt x="30" y="86"/>
                    <a:pt x="31" y="85"/>
                    <a:pt x="32" y="84"/>
                  </a:cubicBezTo>
                  <a:cubicBezTo>
                    <a:pt x="32" y="83"/>
                    <a:pt x="33" y="82"/>
                    <a:pt x="36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6" y="82"/>
                    <a:pt x="47" y="82"/>
                    <a:pt x="48" y="81"/>
                  </a:cubicBezTo>
                  <a:cubicBezTo>
                    <a:pt x="50" y="80"/>
                    <a:pt x="53" y="80"/>
                    <a:pt x="56" y="80"/>
                  </a:cubicBezTo>
                  <a:cubicBezTo>
                    <a:pt x="58" y="80"/>
                    <a:pt x="60" y="80"/>
                    <a:pt x="61" y="81"/>
                  </a:cubicBezTo>
                  <a:cubicBezTo>
                    <a:pt x="63" y="81"/>
                    <a:pt x="64" y="82"/>
                    <a:pt x="68" y="82"/>
                  </a:cubicBezTo>
                  <a:cubicBezTo>
                    <a:pt x="76" y="82"/>
                    <a:pt x="79" y="78"/>
                    <a:pt x="79" y="70"/>
                  </a:cubicBezTo>
                  <a:cubicBezTo>
                    <a:pt x="79" y="65"/>
                    <a:pt x="76" y="62"/>
                    <a:pt x="72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4" name="Freeform 23"/>
            <p:cNvSpPr>
              <a:spLocks/>
            </p:cNvSpPr>
            <p:nvPr/>
          </p:nvSpPr>
          <p:spPr bwMode="auto">
            <a:xfrm>
              <a:off x="1925638" y="3217863"/>
              <a:ext cx="244475" cy="149225"/>
            </a:xfrm>
            <a:custGeom>
              <a:avLst/>
              <a:gdLst>
                <a:gd name="T0" fmla="*/ 6 w 78"/>
                <a:gd name="T1" fmla="*/ 19 h 47"/>
                <a:gd name="T2" fmla="*/ 11 w 78"/>
                <a:gd name="T3" fmla="*/ 20 h 47"/>
                <a:gd name="T4" fmla="*/ 15 w 78"/>
                <a:gd name="T5" fmla="*/ 26 h 47"/>
                <a:gd name="T6" fmla="*/ 16 w 78"/>
                <a:gd name="T7" fmla="*/ 30 h 47"/>
                <a:gd name="T8" fmla="*/ 20 w 78"/>
                <a:gd name="T9" fmla="*/ 34 h 47"/>
                <a:gd name="T10" fmla="*/ 27 w 78"/>
                <a:gd name="T11" fmla="*/ 43 h 47"/>
                <a:gd name="T12" fmla="*/ 36 w 78"/>
                <a:gd name="T13" fmla="*/ 45 h 47"/>
                <a:gd name="T14" fmla="*/ 38 w 78"/>
                <a:gd name="T15" fmla="*/ 47 h 47"/>
                <a:gd name="T16" fmla="*/ 43 w 78"/>
                <a:gd name="T17" fmla="*/ 43 h 47"/>
                <a:gd name="T18" fmla="*/ 48 w 78"/>
                <a:gd name="T19" fmla="*/ 40 h 47"/>
                <a:gd name="T20" fmla="*/ 54 w 78"/>
                <a:gd name="T21" fmla="*/ 44 h 47"/>
                <a:gd name="T22" fmla="*/ 56 w 78"/>
                <a:gd name="T23" fmla="*/ 46 h 47"/>
                <a:gd name="T24" fmla="*/ 65 w 78"/>
                <a:gd name="T25" fmla="*/ 37 h 47"/>
                <a:gd name="T26" fmla="*/ 65 w 78"/>
                <a:gd name="T27" fmla="*/ 36 h 47"/>
                <a:gd name="T28" fmla="*/ 76 w 78"/>
                <a:gd name="T29" fmla="*/ 36 h 47"/>
                <a:gd name="T30" fmla="*/ 78 w 78"/>
                <a:gd name="T31" fmla="*/ 36 h 47"/>
                <a:gd name="T32" fmla="*/ 70 w 78"/>
                <a:gd name="T33" fmla="*/ 31 h 47"/>
                <a:gd name="T34" fmla="*/ 61 w 78"/>
                <a:gd name="T35" fmla="*/ 26 h 47"/>
                <a:gd name="T36" fmla="*/ 60 w 78"/>
                <a:gd name="T37" fmla="*/ 26 h 47"/>
                <a:gd name="T38" fmla="*/ 60 w 78"/>
                <a:gd name="T39" fmla="*/ 18 h 47"/>
                <a:gd name="T40" fmla="*/ 62 w 78"/>
                <a:gd name="T41" fmla="*/ 20 h 47"/>
                <a:gd name="T42" fmla="*/ 63 w 78"/>
                <a:gd name="T43" fmla="*/ 21 h 47"/>
                <a:gd name="T44" fmla="*/ 65 w 78"/>
                <a:gd name="T45" fmla="*/ 21 h 47"/>
                <a:gd name="T46" fmla="*/ 59 w 78"/>
                <a:gd name="T47" fmla="*/ 17 h 47"/>
                <a:gd name="T48" fmla="*/ 52 w 78"/>
                <a:gd name="T49" fmla="*/ 14 h 47"/>
                <a:gd name="T50" fmla="*/ 50 w 78"/>
                <a:gd name="T51" fmla="*/ 9 h 47"/>
                <a:gd name="T52" fmla="*/ 49 w 78"/>
                <a:gd name="T53" fmla="*/ 5 h 47"/>
                <a:gd name="T54" fmla="*/ 49 w 78"/>
                <a:gd name="T55" fmla="*/ 6 h 47"/>
                <a:gd name="T56" fmla="*/ 40 w 78"/>
                <a:gd name="T57" fmla="*/ 11 h 47"/>
                <a:gd name="T58" fmla="*/ 23 w 78"/>
                <a:gd name="T59" fmla="*/ 3 h 47"/>
                <a:gd name="T60" fmla="*/ 14 w 78"/>
                <a:gd name="T61" fmla="*/ 1 h 47"/>
                <a:gd name="T62" fmla="*/ 4 w 78"/>
                <a:gd name="T63" fmla="*/ 0 h 47"/>
                <a:gd name="T64" fmla="*/ 0 w 78"/>
                <a:gd name="T65" fmla="*/ 3 h 47"/>
                <a:gd name="T66" fmla="*/ 1 w 78"/>
                <a:gd name="T67" fmla="*/ 4 h 47"/>
                <a:gd name="T68" fmla="*/ 3 w 78"/>
                <a:gd name="T69" fmla="*/ 9 h 47"/>
                <a:gd name="T70" fmla="*/ 1 w 78"/>
                <a:gd name="T71" fmla="*/ 14 h 47"/>
                <a:gd name="T72" fmla="*/ 0 w 78"/>
                <a:gd name="T73" fmla="*/ 16 h 47"/>
                <a:gd name="T74" fmla="*/ 6 w 78"/>
                <a:gd name="T7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47">
                  <a:moveTo>
                    <a:pt x="6" y="19"/>
                  </a:moveTo>
                  <a:cubicBezTo>
                    <a:pt x="7" y="19"/>
                    <a:pt x="9" y="19"/>
                    <a:pt x="11" y="20"/>
                  </a:cubicBezTo>
                  <a:cubicBezTo>
                    <a:pt x="15" y="21"/>
                    <a:pt x="15" y="24"/>
                    <a:pt x="15" y="26"/>
                  </a:cubicBezTo>
                  <a:cubicBezTo>
                    <a:pt x="15" y="27"/>
                    <a:pt x="15" y="29"/>
                    <a:pt x="16" y="30"/>
                  </a:cubicBezTo>
                  <a:cubicBezTo>
                    <a:pt x="17" y="32"/>
                    <a:pt x="19" y="33"/>
                    <a:pt x="20" y="34"/>
                  </a:cubicBezTo>
                  <a:cubicBezTo>
                    <a:pt x="24" y="35"/>
                    <a:pt x="27" y="37"/>
                    <a:pt x="27" y="43"/>
                  </a:cubicBezTo>
                  <a:cubicBezTo>
                    <a:pt x="30" y="43"/>
                    <a:pt x="34" y="44"/>
                    <a:pt x="36" y="45"/>
                  </a:cubicBezTo>
                  <a:cubicBezTo>
                    <a:pt x="36" y="46"/>
                    <a:pt x="37" y="46"/>
                    <a:pt x="38" y="47"/>
                  </a:cubicBezTo>
                  <a:cubicBezTo>
                    <a:pt x="40" y="46"/>
                    <a:pt x="41" y="45"/>
                    <a:pt x="43" y="43"/>
                  </a:cubicBezTo>
                  <a:cubicBezTo>
                    <a:pt x="45" y="42"/>
                    <a:pt x="46" y="40"/>
                    <a:pt x="48" y="40"/>
                  </a:cubicBezTo>
                  <a:cubicBezTo>
                    <a:pt x="50" y="40"/>
                    <a:pt x="51" y="42"/>
                    <a:pt x="54" y="44"/>
                  </a:cubicBezTo>
                  <a:cubicBezTo>
                    <a:pt x="55" y="45"/>
                    <a:pt x="55" y="46"/>
                    <a:pt x="56" y="46"/>
                  </a:cubicBezTo>
                  <a:cubicBezTo>
                    <a:pt x="62" y="46"/>
                    <a:pt x="65" y="43"/>
                    <a:pt x="65" y="37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7" y="36"/>
                    <a:pt x="77" y="36"/>
                    <a:pt x="78" y="36"/>
                  </a:cubicBezTo>
                  <a:cubicBezTo>
                    <a:pt x="76" y="32"/>
                    <a:pt x="73" y="31"/>
                    <a:pt x="70" y="31"/>
                  </a:cubicBezTo>
                  <a:cubicBezTo>
                    <a:pt x="67" y="30"/>
                    <a:pt x="63" y="30"/>
                    <a:pt x="61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3" y="20"/>
                    <a:pt x="63" y="21"/>
                    <a:pt x="63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3" y="19"/>
                    <a:pt x="61" y="18"/>
                    <a:pt x="59" y="17"/>
                  </a:cubicBezTo>
                  <a:cubicBezTo>
                    <a:pt x="57" y="17"/>
                    <a:pt x="54" y="16"/>
                    <a:pt x="52" y="14"/>
                  </a:cubicBezTo>
                  <a:cubicBezTo>
                    <a:pt x="51" y="13"/>
                    <a:pt x="50" y="11"/>
                    <a:pt x="50" y="9"/>
                  </a:cubicBezTo>
                  <a:cubicBezTo>
                    <a:pt x="50" y="7"/>
                    <a:pt x="50" y="6"/>
                    <a:pt x="49" y="5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7" y="8"/>
                    <a:pt x="46" y="11"/>
                    <a:pt x="40" y="11"/>
                  </a:cubicBezTo>
                  <a:cubicBezTo>
                    <a:pt x="36" y="11"/>
                    <a:pt x="25" y="7"/>
                    <a:pt x="23" y="3"/>
                  </a:cubicBezTo>
                  <a:cubicBezTo>
                    <a:pt x="19" y="3"/>
                    <a:pt x="16" y="2"/>
                    <a:pt x="14" y="1"/>
                  </a:cubicBezTo>
                  <a:cubicBezTo>
                    <a:pt x="11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8"/>
                    <a:pt x="2" y="19"/>
                    <a:pt x="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5" name="Freeform 24"/>
            <p:cNvSpPr>
              <a:spLocks/>
            </p:cNvSpPr>
            <p:nvPr/>
          </p:nvSpPr>
          <p:spPr bwMode="auto">
            <a:xfrm>
              <a:off x="1692276" y="3703638"/>
              <a:ext cx="493713" cy="404813"/>
            </a:xfrm>
            <a:custGeom>
              <a:avLst/>
              <a:gdLst>
                <a:gd name="T0" fmla="*/ 69 w 157"/>
                <a:gd name="T1" fmla="*/ 114 h 128"/>
                <a:gd name="T2" fmla="*/ 70 w 157"/>
                <a:gd name="T3" fmla="*/ 126 h 128"/>
                <a:gd name="T4" fmla="*/ 70 w 157"/>
                <a:gd name="T5" fmla="*/ 126 h 128"/>
                <a:gd name="T6" fmla="*/ 79 w 157"/>
                <a:gd name="T7" fmla="*/ 128 h 128"/>
                <a:gd name="T8" fmla="*/ 87 w 157"/>
                <a:gd name="T9" fmla="*/ 121 h 128"/>
                <a:gd name="T10" fmla="*/ 100 w 157"/>
                <a:gd name="T11" fmla="*/ 110 h 128"/>
                <a:gd name="T12" fmla="*/ 109 w 157"/>
                <a:gd name="T13" fmla="*/ 109 h 128"/>
                <a:gd name="T14" fmla="*/ 117 w 157"/>
                <a:gd name="T15" fmla="*/ 107 h 128"/>
                <a:gd name="T16" fmla="*/ 122 w 157"/>
                <a:gd name="T17" fmla="*/ 108 h 128"/>
                <a:gd name="T18" fmla="*/ 126 w 157"/>
                <a:gd name="T19" fmla="*/ 110 h 128"/>
                <a:gd name="T20" fmla="*/ 138 w 157"/>
                <a:gd name="T21" fmla="*/ 108 h 128"/>
                <a:gd name="T22" fmla="*/ 150 w 157"/>
                <a:gd name="T23" fmla="*/ 106 h 128"/>
                <a:gd name="T24" fmla="*/ 151 w 157"/>
                <a:gd name="T25" fmla="*/ 105 h 128"/>
                <a:gd name="T26" fmla="*/ 154 w 157"/>
                <a:gd name="T27" fmla="*/ 105 h 128"/>
                <a:gd name="T28" fmla="*/ 157 w 157"/>
                <a:gd name="T29" fmla="*/ 101 h 128"/>
                <a:gd name="T30" fmla="*/ 149 w 157"/>
                <a:gd name="T31" fmla="*/ 85 h 128"/>
                <a:gd name="T32" fmla="*/ 142 w 157"/>
                <a:gd name="T33" fmla="*/ 71 h 128"/>
                <a:gd name="T34" fmla="*/ 138 w 157"/>
                <a:gd name="T35" fmla="*/ 68 h 128"/>
                <a:gd name="T36" fmla="*/ 128 w 157"/>
                <a:gd name="T37" fmla="*/ 55 h 128"/>
                <a:gd name="T38" fmla="*/ 131 w 157"/>
                <a:gd name="T39" fmla="*/ 50 h 128"/>
                <a:gd name="T40" fmla="*/ 132 w 157"/>
                <a:gd name="T41" fmla="*/ 50 h 128"/>
                <a:gd name="T42" fmla="*/ 98 w 157"/>
                <a:gd name="T43" fmla="*/ 38 h 128"/>
                <a:gd name="T44" fmla="*/ 98 w 157"/>
                <a:gd name="T45" fmla="*/ 37 h 128"/>
                <a:gd name="T46" fmla="*/ 80 w 157"/>
                <a:gd name="T47" fmla="*/ 30 h 128"/>
                <a:gd name="T48" fmla="*/ 61 w 157"/>
                <a:gd name="T49" fmla="*/ 19 h 128"/>
                <a:gd name="T50" fmla="*/ 52 w 157"/>
                <a:gd name="T51" fmla="*/ 15 h 128"/>
                <a:gd name="T52" fmla="*/ 42 w 157"/>
                <a:gd name="T53" fmla="*/ 12 h 128"/>
                <a:gd name="T54" fmla="*/ 27 w 157"/>
                <a:gd name="T55" fmla="*/ 0 h 128"/>
                <a:gd name="T56" fmla="*/ 22 w 157"/>
                <a:gd name="T57" fmla="*/ 1 h 128"/>
                <a:gd name="T58" fmla="*/ 19 w 157"/>
                <a:gd name="T59" fmla="*/ 2 h 128"/>
                <a:gd name="T60" fmla="*/ 2 w 157"/>
                <a:gd name="T61" fmla="*/ 12 h 128"/>
                <a:gd name="T62" fmla="*/ 2 w 157"/>
                <a:gd name="T63" fmla="*/ 18 h 128"/>
                <a:gd name="T64" fmla="*/ 1 w 157"/>
                <a:gd name="T65" fmla="*/ 21 h 128"/>
                <a:gd name="T66" fmla="*/ 0 w 157"/>
                <a:gd name="T67" fmla="*/ 28 h 128"/>
                <a:gd name="T68" fmla="*/ 8 w 157"/>
                <a:gd name="T69" fmla="*/ 35 h 128"/>
                <a:gd name="T70" fmla="*/ 17 w 157"/>
                <a:gd name="T71" fmla="*/ 40 h 128"/>
                <a:gd name="T72" fmla="*/ 26 w 157"/>
                <a:gd name="T73" fmla="*/ 46 h 128"/>
                <a:gd name="T74" fmla="*/ 38 w 157"/>
                <a:gd name="T75" fmla="*/ 61 h 128"/>
                <a:gd name="T76" fmla="*/ 34 w 157"/>
                <a:gd name="T77" fmla="*/ 66 h 128"/>
                <a:gd name="T78" fmla="*/ 31 w 157"/>
                <a:gd name="T79" fmla="*/ 70 h 128"/>
                <a:gd name="T80" fmla="*/ 36 w 157"/>
                <a:gd name="T81" fmla="*/ 73 h 128"/>
                <a:gd name="T82" fmla="*/ 42 w 157"/>
                <a:gd name="T83" fmla="*/ 73 h 128"/>
                <a:gd name="T84" fmla="*/ 45 w 157"/>
                <a:gd name="T85" fmla="*/ 79 h 128"/>
                <a:gd name="T86" fmla="*/ 49 w 157"/>
                <a:gd name="T87" fmla="*/ 85 h 128"/>
                <a:gd name="T88" fmla="*/ 55 w 157"/>
                <a:gd name="T89" fmla="*/ 85 h 128"/>
                <a:gd name="T90" fmla="*/ 55 w 157"/>
                <a:gd name="T91" fmla="*/ 86 h 128"/>
                <a:gd name="T92" fmla="*/ 68 w 157"/>
                <a:gd name="T93" fmla="*/ 104 h 128"/>
                <a:gd name="T94" fmla="*/ 68 w 157"/>
                <a:gd name="T95" fmla="*/ 104 h 128"/>
                <a:gd name="T96" fmla="*/ 69 w 157"/>
                <a:gd name="T97" fmla="*/ 104 h 128"/>
                <a:gd name="T98" fmla="*/ 70 w 157"/>
                <a:gd name="T99" fmla="*/ 105 h 128"/>
                <a:gd name="T100" fmla="*/ 70 w 157"/>
                <a:gd name="T101" fmla="*/ 106 h 128"/>
                <a:gd name="T102" fmla="*/ 69 w 157"/>
                <a:gd name="T103" fmla="*/ 1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7" h="128">
                  <a:moveTo>
                    <a:pt x="69" y="114"/>
                  </a:moveTo>
                  <a:cubicBezTo>
                    <a:pt x="70" y="117"/>
                    <a:pt x="70" y="121"/>
                    <a:pt x="70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2" y="127"/>
                    <a:pt x="76" y="128"/>
                    <a:pt x="79" y="128"/>
                  </a:cubicBezTo>
                  <a:cubicBezTo>
                    <a:pt x="83" y="128"/>
                    <a:pt x="86" y="125"/>
                    <a:pt x="87" y="121"/>
                  </a:cubicBezTo>
                  <a:cubicBezTo>
                    <a:pt x="89" y="116"/>
                    <a:pt x="91" y="110"/>
                    <a:pt x="100" y="110"/>
                  </a:cubicBezTo>
                  <a:cubicBezTo>
                    <a:pt x="104" y="110"/>
                    <a:pt x="107" y="110"/>
                    <a:pt x="109" y="109"/>
                  </a:cubicBezTo>
                  <a:cubicBezTo>
                    <a:pt x="112" y="108"/>
                    <a:pt x="114" y="107"/>
                    <a:pt x="117" y="107"/>
                  </a:cubicBezTo>
                  <a:cubicBezTo>
                    <a:pt x="120" y="107"/>
                    <a:pt x="121" y="108"/>
                    <a:pt x="122" y="108"/>
                  </a:cubicBezTo>
                  <a:cubicBezTo>
                    <a:pt x="123" y="109"/>
                    <a:pt x="125" y="110"/>
                    <a:pt x="126" y="110"/>
                  </a:cubicBezTo>
                  <a:cubicBezTo>
                    <a:pt x="131" y="110"/>
                    <a:pt x="134" y="109"/>
                    <a:pt x="138" y="108"/>
                  </a:cubicBezTo>
                  <a:cubicBezTo>
                    <a:pt x="141" y="107"/>
                    <a:pt x="145" y="106"/>
                    <a:pt x="150" y="106"/>
                  </a:cubicBezTo>
                  <a:cubicBezTo>
                    <a:pt x="150" y="106"/>
                    <a:pt x="151" y="106"/>
                    <a:pt x="151" y="105"/>
                  </a:cubicBezTo>
                  <a:cubicBezTo>
                    <a:pt x="153" y="105"/>
                    <a:pt x="153" y="105"/>
                    <a:pt x="154" y="105"/>
                  </a:cubicBezTo>
                  <a:cubicBezTo>
                    <a:pt x="154" y="103"/>
                    <a:pt x="155" y="102"/>
                    <a:pt x="157" y="101"/>
                  </a:cubicBezTo>
                  <a:cubicBezTo>
                    <a:pt x="154" y="97"/>
                    <a:pt x="151" y="91"/>
                    <a:pt x="149" y="85"/>
                  </a:cubicBezTo>
                  <a:cubicBezTo>
                    <a:pt x="147" y="80"/>
                    <a:pt x="146" y="75"/>
                    <a:pt x="142" y="71"/>
                  </a:cubicBezTo>
                  <a:cubicBezTo>
                    <a:pt x="141" y="70"/>
                    <a:pt x="140" y="69"/>
                    <a:pt x="138" y="68"/>
                  </a:cubicBezTo>
                  <a:cubicBezTo>
                    <a:pt x="133" y="65"/>
                    <a:pt x="128" y="61"/>
                    <a:pt x="128" y="55"/>
                  </a:cubicBezTo>
                  <a:cubicBezTo>
                    <a:pt x="128" y="52"/>
                    <a:pt x="130" y="51"/>
                    <a:pt x="131" y="50"/>
                  </a:cubicBezTo>
                  <a:cubicBezTo>
                    <a:pt x="132" y="50"/>
                    <a:pt x="132" y="50"/>
                    <a:pt x="132" y="50"/>
                  </a:cubicBezTo>
                  <a:cubicBezTo>
                    <a:pt x="123" y="49"/>
                    <a:pt x="98" y="44"/>
                    <a:pt x="98" y="38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6" y="31"/>
                    <a:pt x="88" y="31"/>
                    <a:pt x="80" y="30"/>
                  </a:cubicBezTo>
                  <a:cubicBezTo>
                    <a:pt x="71" y="29"/>
                    <a:pt x="62" y="28"/>
                    <a:pt x="61" y="19"/>
                  </a:cubicBezTo>
                  <a:cubicBezTo>
                    <a:pt x="60" y="17"/>
                    <a:pt x="56" y="16"/>
                    <a:pt x="52" y="15"/>
                  </a:cubicBezTo>
                  <a:cubicBezTo>
                    <a:pt x="48" y="15"/>
                    <a:pt x="44" y="14"/>
                    <a:pt x="42" y="12"/>
                  </a:cubicBezTo>
                  <a:cubicBezTo>
                    <a:pt x="39" y="8"/>
                    <a:pt x="32" y="0"/>
                    <a:pt x="27" y="0"/>
                  </a:cubicBezTo>
                  <a:cubicBezTo>
                    <a:pt x="25" y="0"/>
                    <a:pt x="23" y="0"/>
                    <a:pt x="22" y="1"/>
                  </a:cubicBezTo>
                  <a:cubicBezTo>
                    <a:pt x="21" y="1"/>
                    <a:pt x="20" y="2"/>
                    <a:pt x="19" y="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20"/>
                    <a:pt x="1" y="21"/>
                  </a:cubicBezTo>
                  <a:cubicBezTo>
                    <a:pt x="1" y="23"/>
                    <a:pt x="0" y="25"/>
                    <a:pt x="0" y="28"/>
                  </a:cubicBezTo>
                  <a:cubicBezTo>
                    <a:pt x="0" y="33"/>
                    <a:pt x="3" y="34"/>
                    <a:pt x="8" y="35"/>
                  </a:cubicBezTo>
                  <a:cubicBezTo>
                    <a:pt x="11" y="36"/>
                    <a:pt x="14" y="37"/>
                    <a:pt x="17" y="40"/>
                  </a:cubicBezTo>
                  <a:cubicBezTo>
                    <a:pt x="18" y="42"/>
                    <a:pt x="22" y="44"/>
                    <a:pt x="26" y="46"/>
                  </a:cubicBezTo>
                  <a:cubicBezTo>
                    <a:pt x="31" y="49"/>
                    <a:pt x="38" y="52"/>
                    <a:pt x="38" y="61"/>
                  </a:cubicBezTo>
                  <a:cubicBezTo>
                    <a:pt x="38" y="64"/>
                    <a:pt x="36" y="65"/>
                    <a:pt x="34" y="66"/>
                  </a:cubicBezTo>
                  <a:cubicBezTo>
                    <a:pt x="32" y="67"/>
                    <a:pt x="31" y="68"/>
                    <a:pt x="31" y="70"/>
                  </a:cubicBezTo>
                  <a:cubicBezTo>
                    <a:pt x="31" y="72"/>
                    <a:pt x="34" y="73"/>
                    <a:pt x="36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5" y="73"/>
                    <a:pt x="45" y="76"/>
                    <a:pt x="45" y="79"/>
                  </a:cubicBezTo>
                  <a:cubicBezTo>
                    <a:pt x="46" y="83"/>
                    <a:pt x="46" y="85"/>
                    <a:pt x="49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7"/>
                    <a:pt x="65" y="100"/>
                    <a:pt x="68" y="104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4"/>
                    <a:pt x="68" y="104"/>
                    <a:pt x="69" y="104"/>
                  </a:cubicBezTo>
                  <a:cubicBezTo>
                    <a:pt x="70" y="105"/>
                    <a:pt x="70" y="105"/>
                    <a:pt x="70" y="105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69" y="108"/>
                    <a:pt x="69" y="110"/>
                    <a:pt x="69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6" name="Freeform 25"/>
            <p:cNvSpPr>
              <a:spLocks/>
            </p:cNvSpPr>
            <p:nvPr/>
          </p:nvSpPr>
          <p:spPr bwMode="auto">
            <a:xfrm>
              <a:off x="1782763" y="3556000"/>
              <a:ext cx="280988" cy="255588"/>
            </a:xfrm>
            <a:custGeom>
              <a:avLst/>
              <a:gdLst>
                <a:gd name="T0" fmla="*/ 75 w 89"/>
                <a:gd name="T1" fmla="*/ 31 h 81"/>
                <a:gd name="T2" fmla="*/ 64 w 89"/>
                <a:gd name="T3" fmla="*/ 26 h 81"/>
                <a:gd name="T4" fmla="*/ 61 w 89"/>
                <a:gd name="T5" fmla="*/ 29 h 81"/>
                <a:gd name="T6" fmla="*/ 56 w 89"/>
                <a:gd name="T7" fmla="*/ 32 h 81"/>
                <a:gd name="T8" fmla="*/ 47 w 89"/>
                <a:gd name="T9" fmla="*/ 20 h 81"/>
                <a:gd name="T10" fmla="*/ 40 w 89"/>
                <a:gd name="T11" fmla="*/ 8 h 81"/>
                <a:gd name="T12" fmla="*/ 38 w 89"/>
                <a:gd name="T13" fmla="*/ 9 h 81"/>
                <a:gd name="T14" fmla="*/ 32 w 89"/>
                <a:gd name="T15" fmla="*/ 11 h 81"/>
                <a:gd name="T16" fmla="*/ 18 w 89"/>
                <a:gd name="T17" fmla="*/ 0 h 81"/>
                <a:gd name="T18" fmla="*/ 12 w 89"/>
                <a:gd name="T19" fmla="*/ 7 h 81"/>
                <a:gd name="T20" fmla="*/ 12 w 89"/>
                <a:gd name="T21" fmla="*/ 32 h 81"/>
                <a:gd name="T22" fmla="*/ 4 w 89"/>
                <a:gd name="T23" fmla="*/ 42 h 81"/>
                <a:gd name="T24" fmla="*/ 0 w 89"/>
                <a:gd name="T25" fmla="*/ 44 h 81"/>
                <a:gd name="T26" fmla="*/ 15 w 89"/>
                <a:gd name="T27" fmla="*/ 57 h 81"/>
                <a:gd name="T28" fmla="*/ 24 w 89"/>
                <a:gd name="T29" fmla="*/ 59 h 81"/>
                <a:gd name="T30" fmla="*/ 35 w 89"/>
                <a:gd name="T31" fmla="*/ 66 h 81"/>
                <a:gd name="T32" fmla="*/ 53 w 89"/>
                <a:gd name="T33" fmla="*/ 74 h 81"/>
                <a:gd name="T34" fmla="*/ 74 w 89"/>
                <a:gd name="T35" fmla="*/ 81 h 81"/>
                <a:gd name="T36" fmla="*/ 79 w 89"/>
                <a:gd name="T37" fmla="*/ 75 h 81"/>
                <a:gd name="T38" fmla="*/ 89 w 89"/>
                <a:gd name="T39" fmla="*/ 66 h 81"/>
                <a:gd name="T40" fmla="*/ 86 w 89"/>
                <a:gd name="T41" fmla="*/ 63 h 81"/>
                <a:gd name="T42" fmla="*/ 84 w 89"/>
                <a:gd name="T43" fmla="*/ 59 h 81"/>
                <a:gd name="T44" fmla="*/ 86 w 89"/>
                <a:gd name="T45" fmla="*/ 53 h 81"/>
                <a:gd name="T46" fmla="*/ 89 w 89"/>
                <a:gd name="T47" fmla="*/ 47 h 81"/>
                <a:gd name="T48" fmla="*/ 84 w 89"/>
                <a:gd name="T49" fmla="*/ 39 h 81"/>
                <a:gd name="T50" fmla="*/ 84 w 89"/>
                <a:gd name="T51" fmla="*/ 39 h 81"/>
                <a:gd name="T52" fmla="*/ 84 w 89"/>
                <a:gd name="T53" fmla="*/ 36 h 81"/>
                <a:gd name="T54" fmla="*/ 75 w 89"/>
                <a:gd name="T55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81">
                  <a:moveTo>
                    <a:pt x="75" y="31"/>
                  </a:moveTo>
                  <a:cubicBezTo>
                    <a:pt x="71" y="29"/>
                    <a:pt x="69" y="26"/>
                    <a:pt x="64" y="26"/>
                  </a:cubicBezTo>
                  <a:cubicBezTo>
                    <a:pt x="63" y="26"/>
                    <a:pt x="62" y="27"/>
                    <a:pt x="61" y="29"/>
                  </a:cubicBezTo>
                  <a:cubicBezTo>
                    <a:pt x="60" y="30"/>
                    <a:pt x="58" y="32"/>
                    <a:pt x="56" y="32"/>
                  </a:cubicBezTo>
                  <a:cubicBezTo>
                    <a:pt x="49" y="32"/>
                    <a:pt x="48" y="25"/>
                    <a:pt x="47" y="20"/>
                  </a:cubicBezTo>
                  <a:cubicBezTo>
                    <a:pt x="47" y="13"/>
                    <a:pt x="46" y="8"/>
                    <a:pt x="40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6" y="10"/>
                    <a:pt x="34" y="11"/>
                    <a:pt x="32" y="11"/>
                  </a:cubicBezTo>
                  <a:cubicBezTo>
                    <a:pt x="27" y="11"/>
                    <a:pt x="19" y="5"/>
                    <a:pt x="18" y="0"/>
                  </a:cubicBezTo>
                  <a:cubicBezTo>
                    <a:pt x="14" y="2"/>
                    <a:pt x="12" y="4"/>
                    <a:pt x="12" y="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7"/>
                    <a:pt x="7" y="40"/>
                    <a:pt x="4" y="42"/>
                  </a:cubicBezTo>
                  <a:cubicBezTo>
                    <a:pt x="3" y="43"/>
                    <a:pt x="2" y="43"/>
                    <a:pt x="0" y="44"/>
                  </a:cubicBezTo>
                  <a:cubicBezTo>
                    <a:pt x="9" y="46"/>
                    <a:pt x="14" y="55"/>
                    <a:pt x="15" y="57"/>
                  </a:cubicBezTo>
                  <a:cubicBezTo>
                    <a:pt x="17" y="58"/>
                    <a:pt x="20" y="59"/>
                    <a:pt x="24" y="59"/>
                  </a:cubicBezTo>
                  <a:cubicBezTo>
                    <a:pt x="28" y="60"/>
                    <a:pt x="34" y="60"/>
                    <a:pt x="35" y="66"/>
                  </a:cubicBezTo>
                  <a:cubicBezTo>
                    <a:pt x="36" y="73"/>
                    <a:pt x="45" y="74"/>
                    <a:pt x="53" y="74"/>
                  </a:cubicBezTo>
                  <a:cubicBezTo>
                    <a:pt x="61" y="75"/>
                    <a:pt x="69" y="76"/>
                    <a:pt x="74" y="81"/>
                  </a:cubicBezTo>
                  <a:cubicBezTo>
                    <a:pt x="75" y="79"/>
                    <a:pt x="77" y="77"/>
                    <a:pt x="79" y="75"/>
                  </a:cubicBezTo>
                  <a:cubicBezTo>
                    <a:pt x="84" y="73"/>
                    <a:pt x="89" y="70"/>
                    <a:pt x="89" y="66"/>
                  </a:cubicBezTo>
                  <a:cubicBezTo>
                    <a:pt x="89" y="65"/>
                    <a:pt x="88" y="64"/>
                    <a:pt x="86" y="63"/>
                  </a:cubicBezTo>
                  <a:cubicBezTo>
                    <a:pt x="85" y="63"/>
                    <a:pt x="84" y="61"/>
                    <a:pt x="84" y="59"/>
                  </a:cubicBezTo>
                  <a:cubicBezTo>
                    <a:pt x="84" y="56"/>
                    <a:pt x="85" y="55"/>
                    <a:pt x="86" y="53"/>
                  </a:cubicBezTo>
                  <a:cubicBezTo>
                    <a:pt x="88" y="52"/>
                    <a:pt x="89" y="50"/>
                    <a:pt x="89" y="47"/>
                  </a:cubicBezTo>
                  <a:cubicBezTo>
                    <a:pt x="89" y="41"/>
                    <a:pt x="86" y="40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79" y="35"/>
                    <a:pt x="77" y="33"/>
                    <a:pt x="7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7" name="Freeform 26"/>
            <p:cNvSpPr>
              <a:spLocks/>
            </p:cNvSpPr>
            <p:nvPr/>
          </p:nvSpPr>
          <p:spPr bwMode="auto">
            <a:xfrm>
              <a:off x="1427163" y="3757613"/>
              <a:ext cx="463550" cy="363538"/>
            </a:xfrm>
            <a:custGeom>
              <a:avLst/>
              <a:gdLst>
                <a:gd name="T0" fmla="*/ 16 w 147"/>
                <a:gd name="T1" fmla="*/ 108 h 115"/>
                <a:gd name="T2" fmla="*/ 20 w 147"/>
                <a:gd name="T3" fmla="*/ 107 h 115"/>
                <a:gd name="T4" fmla="*/ 26 w 147"/>
                <a:gd name="T5" fmla="*/ 105 h 115"/>
                <a:gd name="T6" fmla="*/ 34 w 147"/>
                <a:gd name="T7" fmla="*/ 107 h 115"/>
                <a:gd name="T8" fmla="*/ 38 w 147"/>
                <a:gd name="T9" fmla="*/ 109 h 115"/>
                <a:gd name="T10" fmla="*/ 41 w 147"/>
                <a:gd name="T11" fmla="*/ 104 h 115"/>
                <a:gd name="T12" fmla="*/ 44 w 147"/>
                <a:gd name="T13" fmla="*/ 99 h 115"/>
                <a:gd name="T14" fmla="*/ 45 w 147"/>
                <a:gd name="T15" fmla="*/ 99 h 115"/>
                <a:gd name="T16" fmla="*/ 46 w 147"/>
                <a:gd name="T17" fmla="*/ 100 h 115"/>
                <a:gd name="T18" fmla="*/ 47 w 147"/>
                <a:gd name="T19" fmla="*/ 103 h 115"/>
                <a:gd name="T20" fmla="*/ 51 w 147"/>
                <a:gd name="T21" fmla="*/ 109 h 115"/>
                <a:gd name="T22" fmla="*/ 56 w 147"/>
                <a:gd name="T23" fmla="*/ 108 h 115"/>
                <a:gd name="T24" fmla="*/ 64 w 147"/>
                <a:gd name="T25" fmla="*/ 105 h 115"/>
                <a:gd name="T26" fmla="*/ 72 w 147"/>
                <a:gd name="T27" fmla="*/ 105 h 115"/>
                <a:gd name="T28" fmla="*/ 78 w 147"/>
                <a:gd name="T29" fmla="*/ 106 h 115"/>
                <a:gd name="T30" fmla="*/ 83 w 147"/>
                <a:gd name="T31" fmla="*/ 105 h 115"/>
                <a:gd name="T32" fmla="*/ 87 w 147"/>
                <a:gd name="T33" fmla="*/ 105 h 115"/>
                <a:gd name="T34" fmla="*/ 96 w 147"/>
                <a:gd name="T35" fmla="*/ 113 h 115"/>
                <a:gd name="T36" fmla="*/ 97 w 147"/>
                <a:gd name="T37" fmla="*/ 115 h 115"/>
                <a:gd name="T38" fmla="*/ 101 w 147"/>
                <a:gd name="T39" fmla="*/ 114 h 115"/>
                <a:gd name="T40" fmla="*/ 114 w 147"/>
                <a:gd name="T41" fmla="*/ 102 h 115"/>
                <a:gd name="T42" fmla="*/ 133 w 147"/>
                <a:gd name="T43" fmla="*/ 91 h 115"/>
                <a:gd name="T44" fmla="*/ 140 w 147"/>
                <a:gd name="T45" fmla="*/ 90 h 115"/>
                <a:gd name="T46" fmla="*/ 142 w 147"/>
                <a:gd name="T47" fmla="*/ 88 h 115"/>
                <a:gd name="T48" fmla="*/ 147 w 147"/>
                <a:gd name="T49" fmla="*/ 85 h 115"/>
                <a:gd name="T50" fmla="*/ 147 w 147"/>
                <a:gd name="T51" fmla="*/ 85 h 115"/>
                <a:gd name="T52" fmla="*/ 137 w 147"/>
                <a:gd name="T53" fmla="*/ 70 h 115"/>
                <a:gd name="T54" fmla="*/ 133 w 147"/>
                <a:gd name="T55" fmla="*/ 70 h 115"/>
                <a:gd name="T56" fmla="*/ 126 w 147"/>
                <a:gd name="T57" fmla="*/ 62 h 115"/>
                <a:gd name="T58" fmla="*/ 125 w 147"/>
                <a:gd name="T59" fmla="*/ 59 h 115"/>
                <a:gd name="T60" fmla="*/ 120 w 147"/>
                <a:gd name="T61" fmla="*/ 59 h 115"/>
                <a:gd name="T62" fmla="*/ 112 w 147"/>
                <a:gd name="T63" fmla="*/ 53 h 115"/>
                <a:gd name="T64" fmla="*/ 116 w 147"/>
                <a:gd name="T65" fmla="*/ 47 h 115"/>
                <a:gd name="T66" fmla="*/ 118 w 147"/>
                <a:gd name="T67" fmla="*/ 44 h 115"/>
                <a:gd name="T68" fmla="*/ 108 w 147"/>
                <a:gd name="T69" fmla="*/ 31 h 115"/>
                <a:gd name="T70" fmla="*/ 98 w 147"/>
                <a:gd name="T71" fmla="*/ 25 h 115"/>
                <a:gd name="T72" fmla="*/ 92 w 147"/>
                <a:gd name="T73" fmla="*/ 21 h 115"/>
                <a:gd name="T74" fmla="*/ 82 w 147"/>
                <a:gd name="T75" fmla="*/ 12 h 115"/>
                <a:gd name="T76" fmla="*/ 80 w 147"/>
                <a:gd name="T77" fmla="*/ 11 h 115"/>
                <a:gd name="T78" fmla="*/ 80 w 147"/>
                <a:gd name="T79" fmla="*/ 10 h 115"/>
                <a:gd name="T80" fmla="*/ 72 w 147"/>
                <a:gd name="T81" fmla="*/ 4 h 115"/>
                <a:gd name="T82" fmla="*/ 66 w 147"/>
                <a:gd name="T83" fmla="*/ 0 h 115"/>
                <a:gd name="T84" fmla="*/ 48 w 147"/>
                <a:gd name="T85" fmla="*/ 0 h 115"/>
                <a:gd name="T86" fmla="*/ 40 w 147"/>
                <a:gd name="T87" fmla="*/ 12 h 115"/>
                <a:gd name="T88" fmla="*/ 35 w 147"/>
                <a:gd name="T89" fmla="*/ 21 h 115"/>
                <a:gd name="T90" fmla="*/ 37 w 147"/>
                <a:gd name="T91" fmla="*/ 27 h 115"/>
                <a:gd name="T92" fmla="*/ 40 w 147"/>
                <a:gd name="T93" fmla="*/ 33 h 115"/>
                <a:gd name="T94" fmla="*/ 34 w 147"/>
                <a:gd name="T95" fmla="*/ 44 h 115"/>
                <a:gd name="T96" fmla="*/ 29 w 147"/>
                <a:gd name="T97" fmla="*/ 51 h 115"/>
                <a:gd name="T98" fmla="*/ 29 w 147"/>
                <a:gd name="T99" fmla="*/ 60 h 115"/>
                <a:gd name="T100" fmla="*/ 29 w 147"/>
                <a:gd name="T101" fmla="*/ 63 h 115"/>
                <a:gd name="T102" fmla="*/ 28 w 147"/>
                <a:gd name="T103" fmla="*/ 70 h 115"/>
                <a:gd name="T104" fmla="*/ 22 w 147"/>
                <a:gd name="T105" fmla="*/ 71 h 115"/>
                <a:gd name="T106" fmla="*/ 17 w 147"/>
                <a:gd name="T107" fmla="*/ 70 h 115"/>
                <a:gd name="T108" fmla="*/ 11 w 147"/>
                <a:gd name="T109" fmla="*/ 69 h 115"/>
                <a:gd name="T110" fmla="*/ 0 w 147"/>
                <a:gd name="T111" fmla="*/ 76 h 115"/>
                <a:gd name="T112" fmla="*/ 2 w 147"/>
                <a:gd name="T113" fmla="*/ 80 h 115"/>
                <a:gd name="T114" fmla="*/ 7 w 147"/>
                <a:gd name="T115" fmla="*/ 86 h 115"/>
                <a:gd name="T116" fmla="*/ 6 w 147"/>
                <a:gd name="T117" fmla="*/ 92 h 115"/>
                <a:gd name="T118" fmla="*/ 5 w 147"/>
                <a:gd name="T119" fmla="*/ 97 h 115"/>
                <a:gd name="T120" fmla="*/ 16 w 147"/>
                <a:gd name="T121" fmla="*/ 10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" h="115">
                  <a:moveTo>
                    <a:pt x="16" y="108"/>
                  </a:moveTo>
                  <a:cubicBezTo>
                    <a:pt x="18" y="108"/>
                    <a:pt x="19" y="107"/>
                    <a:pt x="20" y="107"/>
                  </a:cubicBezTo>
                  <a:cubicBezTo>
                    <a:pt x="22" y="106"/>
                    <a:pt x="24" y="105"/>
                    <a:pt x="26" y="105"/>
                  </a:cubicBezTo>
                  <a:cubicBezTo>
                    <a:pt x="30" y="105"/>
                    <a:pt x="32" y="106"/>
                    <a:pt x="34" y="107"/>
                  </a:cubicBezTo>
                  <a:cubicBezTo>
                    <a:pt x="36" y="108"/>
                    <a:pt x="37" y="109"/>
                    <a:pt x="38" y="109"/>
                  </a:cubicBezTo>
                  <a:cubicBezTo>
                    <a:pt x="39" y="109"/>
                    <a:pt x="41" y="105"/>
                    <a:pt x="41" y="104"/>
                  </a:cubicBezTo>
                  <a:cubicBezTo>
                    <a:pt x="43" y="101"/>
                    <a:pt x="43" y="100"/>
                    <a:pt x="44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1"/>
                    <a:pt x="47" y="102"/>
                    <a:pt x="47" y="103"/>
                  </a:cubicBezTo>
                  <a:cubicBezTo>
                    <a:pt x="48" y="106"/>
                    <a:pt x="49" y="109"/>
                    <a:pt x="51" y="109"/>
                  </a:cubicBezTo>
                  <a:cubicBezTo>
                    <a:pt x="54" y="109"/>
                    <a:pt x="55" y="109"/>
                    <a:pt x="56" y="108"/>
                  </a:cubicBezTo>
                  <a:cubicBezTo>
                    <a:pt x="58" y="106"/>
                    <a:pt x="60" y="105"/>
                    <a:pt x="64" y="105"/>
                  </a:cubicBezTo>
                  <a:cubicBezTo>
                    <a:pt x="67" y="105"/>
                    <a:pt x="69" y="105"/>
                    <a:pt x="72" y="105"/>
                  </a:cubicBezTo>
                  <a:cubicBezTo>
                    <a:pt x="74" y="106"/>
                    <a:pt x="75" y="106"/>
                    <a:pt x="78" y="106"/>
                  </a:cubicBezTo>
                  <a:cubicBezTo>
                    <a:pt x="80" y="106"/>
                    <a:pt x="82" y="106"/>
                    <a:pt x="83" y="105"/>
                  </a:cubicBezTo>
                  <a:cubicBezTo>
                    <a:pt x="84" y="105"/>
                    <a:pt x="85" y="105"/>
                    <a:pt x="87" y="105"/>
                  </a:cubicBezTo>
                  <a:cubicBezTo>
                    <a:pt x="94" y="105"/>
                    <a:pt x="95" y="110"/>
                    <a:pt x="96" y="113"/>
                  </a:cubicBezTo>
                  <a:cubicBezTo>
                    <a:pt x="96" y="114"/>
                    <a:pt x="97" y="114"/>
                    <a:pt x="97" y="115"/>
                  </a:cubicBezTo>
                  <a:cubicBezTo>
                    <a:pt x="98" y="115"/>
                    <a:pt x="99" y="114"/>
                    <a:pt x="101" y="114"/>
                  </a:cubicBezTo>
                  <a:cubicBezTo>
                    <a:pt x="106" y="113"/>
                    <a:pt x="113" y="111"/>
                    <a:pt x="114" y="102"/>
                  </a:cubicBezTo>
                  <a:cubicBezTo>
                    <a:pt x="115" y="95"/>
                    <a:pt x="125" y="93"/>
                    <a:pt x="133" y="91"/>
                  </a:cubicBezTo>
                  <a:cubicBezTo>
                    <a:pt x="135" y="91"/>
                    <a:pt x="137" y="90"/>
                    <a:pt x="140" y="90"/>
                  </a:cubicBezTo>
                  <a:cubicBezTo>
                    <a:pt x="141" y="90"/>
                    <a:pt x="141" y="89"/>
                    <a:pt x="142" y="88"/>
                  </a:cubicBezTo>
                  <a:cubicBezTo>
                    <a:pt x="143" y="87"/>
                    <a:pt x="144" y="85"/>
                    <a:pt x="147" y="85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6" y="82"/>
                    <a:pt x="141" y="75"/>
                    <a:pt x="137" y="70"/>
                  </a:cubicBezTo>
                  <a:cubicBezTo>
                    <a:pt x="133" y="70"/>
                    <a:pt x="133" y="70"/>
                    <a:pt x="133" y="70"/>
                  </a:cubicBezTo>
                  <a:cubicBezTo>
                    <a:pt x="127" y="70"/>
                    <a:pt x="126" y="65"/>
                    <a:pt x="126" y="62"/>
                  </a:cubicBezTo>
                  <a:cubicBezTo>
                    <a:pt x="126" y="61"/>
                    <a:pt x="126" y="59"/>
                    <a:pt x="125" y="59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6" y="59"/>
                    <a:pt x="112" y="57"/>
                    <a:pt x="112" y="53"/>
                  </a:cubicBezTo>
                  <a:cubicBezTo>
                    <a:pt x="112" y="50"/>
                    <a:pt x="114" y="48"/>
                    <a:pt x="116" y="47"/>
                  </a:cubicBezTo>
                  <a:cubicBezTo>
                    <a:pt x="117" y="46"/>
                    <a:pt x="118" y="45"/>
                    <a:pt x="118" y="44"/>
                  </a:cubicBezTo>
                  <a:cubicBezTo>
                    <a:pt x="118" y="37"/>
                    <a:pt x="114" y="34"/>
                    <a:pt x="108" y="31"/>
                  </a:cubicBezTo>
                  <a:cubicBezTo>
                    <a:pt x="104" y="29"/>
                    <a:pt x="101" y="28"/>
                    <a:pt x="98" y="25"/>
                  </a:cubicBezTo>
                  <a:cubicBezTo>
                    <a:pt x="97" y="23"/>
                    <a:pt x="94" y="22"/>
                    <a:pt x="92" y="21"/>
                  </a:cubicBezTo>
                  <a:cubicBezTo>
                    <a:pt x="87" y="20"/>
                    <a:pt x="82" y="19"/>
                    <a:pt x="82" y="12"/>
                  </a:cubicBezTo>
                  <a:cubicBezTo>
                    <a:pt x="82" y="12"/>
                    <a:pt x="80" y="12"/>
                    <a:pt x="80" y="11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7" y="9"/>
                    <a:pt x="74" y="6"/>
                    <a:pt x="72" y="4"/>
                  </a:cubicBezTo>
                  <a:cubicBezTo>
                    <a:pt x="69" y="2"/>
                    <a:pt x="67" y="0"/>
                    <a:pt x="6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5"/>
                    <a:pt x="44" y="8"/>
                    <a:pt x="40" y="12"/>
                  </a:cubicBezTo>
                  <a:cubicBezTo>
                    <a:pt x="38" y="14"/>
                    <a:pt x="35" y="18"/>
                    <a:pt x="35" y="21"/>
                  </a:cubicBezTo>
                  <a:cubicBezTo>
                    <a:pt x="35" y="23"/>
                    <a:pt x="36" y="25"/>
                    <a:pt x="37" y="27"/>
                  </a:cubicBezTo>
                  <a:cubicBezTo>
                    <a:pt x="38" y="29"/>
                    <a:pt x="40" y="30"/>
                    <a:pt x="40" y="33"/>
                  </a:cubicBezTo>
                  <a:cubicBezTo>
                    <a:pt x="40" y="39"/>
                    <a:pt x="37" y="42"/>
                    <a:pt x="34" y="44"/>
                  </a:cubicBezTo>
                  <a:cubicBezTo>
                    <a:pt x="31" y="46"/>
                    <a:pt x="29" y="47"/>
                    <a:pt x="29" y="51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9" y="65"/>
                    <a:pt x="29" y="68"/>
                    <a:pt x="28" y="70"/>
                  </a:cubicBezTo>
                  <a:cubicBezTo>
                    <a:pt x="27" y="71"/>
                    <a:pt x="25" y="71"/>
                    <a:pt x="22" y="71"/>
                  </a:cubicBezTo>
                  <a:cubicBezTo>
                    <a:pt x="20" y="71"/>
                    <a:pt x="18" y="71"/>
                    <a:pt x="17" y="70"/>
                  </a:cubicBezTo>
                  <a:cubicBezTo>
                    <a:pt x="15" y="69"/>
                    <a:pt x="14" y="69"/>
                    <a:pt x="11" y="69"/>
                  </a:cubicBezTo>
                  <a:cubicBezTo>
                    <a:pt x="8" y="69"/>
                    <a:pt x="0" y="73"/>
                    <a:pt x="0" y="76"/>
                  </a:cubicBezTo>
                  <a:cubicBezTo>
                    <a:pt x="0" y="78"/>
                    <a:pt x="1" y="78"/>
                    <a:pt x="2" y="80"/>
                  </a:cubicBezTo>
                  <a:cubicBezTo>
                    <a:pt x="5" y="80"/>
                    <a:pt x="7" y="82"/>
                    <a:pt x="7" y="86"/>
                  </a:cubicBezTo>
                  <a:cubicBezTo>
                    <a:pt x="7" y="88"/>
                    <a:pt x="7" y="90"/>
                    <a:pt x="6" y="92"/>
                  </a:cubicBezTo>
                  <a:cubicBezTo>
                    <a:pt x="6" y="94"/>
                    <a:pt x="5" y="95"/>
                    <a:pt x="5" y="97"/>
                  </a:cubicBezTo>
                  <a:cubicBezTo>
                    <a:pt x="5" y="101"/>
                    <a:pt x="12" y="108"/>
                    <a:pt x="16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8" name="Freeform 27"/>
            <p:cNvSpPr>
              <a:spLocks/>
            </p:cNvSpPr>
            <p:nvPr/>
          </p:nvSpPr>
          <p:spPr bwMode="auto">
            <a:xfrm>
              <a:off x="1660526" y="3367088"/>
              <a:ext cx="265113" cy="188913"/>
            </a:xfrm>
            <a:custGeom>
              <a:avLst/>
              <a:gdLst>
                <a:gd name="T0" fmla="*/ 84 w 84"/>
                <a:gd name="T1" fmla="*/ 37 h 60"/>
                <a:gd name="T2" fmla="*/ 84 w 84"/>
                <a:gd name="T3" fmla="*/ 34 h 60"/>
                <a:gd name="T4" fmla="*/ 77 w 84"/>
                <a:gd name="T5" fmla="*/ 26 h 60"/>
                <a:gd name="T6" fmla="*/ 77 w 84"/>
                <a:gd name="T7" fmla="*/ 25 h 60"/>
                <a:gd name="T8" fmla="*/ 77 w 84"/>
                <a:gd name="T9" fmla="*/ 23 h 60"/>
                <a:gd name="T10" fmla="*/ 68 w 84"/>
                <a:gd name="T11" fmla="*/ 12 h 60"/>
                <a:gd name="T12" fmla="*/ 62 w 84"/>
                <a:gd name="T13" fmla="*/ 4 h 60"/>
                <a:gd name="T14" fmla="*/ 62 w 84"/>
                <a:gd name="T15" fmla="*/ 0 h 60"/>
                <a:gd name="T16" fmla="*/ 52 w 84"/>
                <a:gd name="T17" fmla="*/ 3 h 60"/>
                <a:gd name="T18" fmla="*/ 45 w 84"/>
                <a:gd name="T19" fmla="*/ 2 h 60"/>
                <a:gd name="T20" fmla="*/ 40 w 84"/>
                <a:gd name="T21" fmla="*/ 1 h 60"/>
                <a:gd name="T22" fmla="*/ 33 w 84"/>
                <a:gd name="T23" fmla="*/ 2 h 60"/>
                <a:gd name="T24" fmla="*/ 28 w 84"/>
                <a:gd name="T25" fmla="*/ 3 h 60"/>
                <a:gd name="T26" fmla="*/ 20 w 84"/>
                <a:gd name="T27" fmla="*/ 3 h 60"/>
                <a:gd name="T28" fmla="*/ 18 w 84"/>
                <a:gd name="T29" fmla="*/ 5 h 60"/>
                <a:gd name="T30" fmla="*/ 14 w 84"/>
                <a:gd name="T31" fmla="*/ 7 h 60"/>
                <a:gd name="T32" fmla="*/ 11 w 84"/>
                <a:gd name="T33" fmla="*/ 6 h 60"/>
                <a:gd name="T34" fmla="*/ 0 w 84"/>
                <a:gd name="T35" fmla="*/ 32 h 60"/>
                <a:gd name="T36" fmla="*/ 3 w 84"/>
                <a:gd name="T37" fmla="*/ 37 h 60"/>
                <a:gd name="T38" fmla="*/ 10 w 84"/>
                <a:gd name="T39" fmla="*/ 37 h 60"/>
                <a:gd name="T40" fmla="*/ 14 w 84"/>
                <a:gd name="T41" fmla="*/ 44 h 60"/>
                <a:gd name="T42" fmla="*/ 18 w 84"/>
                <a:gd name="T43" fmla="*/ 51 h 60"/>
                <a:gd name="T44" fmla="*/ 20 w 84"/>
                <a:gd name="T45" fmla="*/ 50 h 60"/>
                <a:gd name="T46" fmla="*/ 23 w 84"/>
                <a:gd name="T47" fmla="*/ 48 h 60"/>
                <a:gd name="T48" fmla="*/ 30 w 84"/>
                <a:gd name="T49" fmla="*/ 53 h 60"/>
                <a:gd name="T50" fmla="*/ 35 w 84"/>
                <a:gd name="T51" fmla="*/ 58 h 60"/>
                <a:gd name="T52" fmla="*/ 38 w 84"/>
                <a:gd name="T53" fmla="*/ 56 h 60"/>
                <a:gd name="T54" fmla="*/ 44 w 84"/>
                <a:gd name="T55" fmla="*/ 53 h 60"/>
                <a:gd name="T56" fmla="*/ 53 w 84"/>
                <a:gd name="T57" fmla="*/ 57 h 60"/>
                <a:gd name="T58" fmla="*/ 56 w 84"/>
                <a:gd name="T59" fmla="*/ 60 h 60"/>
                <a:gd name="T60" fmla="*/ 60 w 84"/>
                <a:gd name="T61" fmla="*/ 58 h 60"/>
                <a:gd name="T62" fmla="*/ 81 w 84"/>
                <a:gd name="T63" fmla="*/ 41 h 60"/>
                <a:gd name="T64" fmla="*/ 82 w 84"/>
                <a:gd name="T65" fmla="*/ 38 h 60"/>
                <a:gd name="T66" fmla="*/ 84 w 84"/>
                <a:gd name="T67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60">
                  <a:moveTo>
                    <a:pt x="84" y="37"/>
                  </a:moveTo>
                  <a:cubicBezTo>
                    <a:pt x="84" y="34"/>
                    <a:pt x="84" y="34"/>
                    <a:pt x="84" y="34"/>
                  </a:cubicBezTo>
                  <a:cubicBezTo>
                    <a:pt x="79" y="33"/>
                    <a:pt x="77" y="32"/>
                    <a:pt x="77" y="26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4" y="21"/>
                    <a:pt x="70" y="18"/>
                    <a:pt x="68" y="12"/>
                  </a:cubicBezTo>
                  <a:cubicBezTo>
                    <a:pt x="65" y="11"/>
                    <a:pt x="62" y="9"/>
                    <a:pt x="62" y="4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9" y="2"/>
                    <a:pt x="56" y="3"/>
                    <a:pt x="52" y="3"/>
                  </a:cubicBezTo>
                  <a:cubicBezTo>
                    <a:pt x="48" y="3"/>
                    <a:pt x="46" y="3"/>
                    <a:pt x="45" y="2"/>
                  </a:cubicBezTo>
                  <a:cubicBezTo>
                    <a:pt x="43" y="1"/>
                    <a:pt x="42" y="1"/>
                    <a:pt x="40" y="1"/>
                  </a:cubicBezTo>
                  <a:cubicBezTo>
                    <a:pt x="37" y="1"/>
                    <a:pt x="35" y="2"/>
                    <a:pt x="33" y="2"/>
                  </a:cubicBezTo>
                  <a:cubicBezTo>
                    <a:pt x="31" y="3"/>
                    <a:pt x="30" y="3"/>
                    <a:pt x="28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4"/>
                    <a:pt x="18" y="5"/>
                  </a:cubicBezTo>
                  <a:cubicBezTo>
                    <a:pt x="18" y="6"/>
                    <a:pt x="15" y="7"/>
                    <a:pt x="14" y="7"/>
                  </a:cubicBezTo>
                  <a:cubicBezTo>
                    <a:pt x="12" y="7"/>
                    <a:pt x="11" y="7"/>
                    <a:pt x="11" y="6"/>
                  </a:cubicBezTo>
                  <a:cubicBezTo>
                    <a:pt x="8" y="11"/>
                    <a:pt x="0" y="23"/>
                    <a:pt x="0" y="32"/>
                  </a:cubicBezTo>
                  <a:cubicBezTo>
                    <a:pt x="0" y="35"/>
                    <a:pt x="1" y="37"/>
                    <a:pt x="3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3" y="37"/>
                    <a:pt x="14" y="41"/>
                    <a:pt x="14" y="44"/>
                  </a:cubicBezTo>
                  <a:cubicBezTo>
                    <a:pt x="14" y="49"/>
                    <a:pt x="15" y="51"/>
                    <a:pt x="18" y="51"/>
                  </a:cubicBezTo>
                  <a:cubicBezTo>
                    <a:pt x="19" y="51"/>
                    <a:pt x="19" y="50"/>
                    <a:pt x="20" y="50"/>
                  </a:cubicBezTo>
                  <a:cubicBezTo>
                    <a:pt x="21" y="49"/>
                    <a:pt x="22" y="48"/>
                    <a:pt x="23" y="48"/>
                  </a:cubicBezTo>
                  <a:cubicBezTo>
                    <a:pt x="26" y="48"/>
                    <a:pt x="28" y="51"/>
                    <a:pt x="30" y="53"/>
                  </a:cubicBezTo>
                  <a:cubicBezTo>
                    <a:pt x="31" y="56"/>
                    <a:pt x="32" y="58"/>
                    <a:pt x="35" y="58"/>
                  </a:cubicBezTo>
                  <a:cubicBezTo>
                    <a:pt x="37" y="58"/>
                    <a:pt x="38" y="57"/>
                    <a:pt x="38" y="56"/>
                  </a:cubicBezTo>
                  <a:cubicBezTo>
                    <a:pt x="40" y="55"/>
                    <a:pt x="41" y="53"/>
                    <a:pt x="44" y="53"/>
                  </a:cubicBezTo>
                  <a:cubicBezTo>
                    <a:pt x="48" y="53"/>
                    <a:pt x="51" y="55"/>
                    <a:pt x="53" y="57"/>
                  </a:cubicBezTo>
                  <a:cubicBezTo>
                    <a:pt x="54" y="58"/>
                    <a:pt x="55" y="59"/>
                    <a:pt x="56" y="60"/>
                  </a:cubicBezTo>
                  <a:cubicBezTo>
                    <a:pt x="57" y="59"/>
                    <a:pt x="58" y="59"/>
                    <a:pt x="60" y="58"/>
                  </a:cubicBezTo>
                  <a:cubicBezTo>
                    <a:pt x="69" y="54"/>
                    <a:pt x="82" y="49"/>
                    <a:pt x="81" y="41"/>
                  </a:cubicBezTo>
                  <a:cubicBezTo>
                    <a:pt x="81" y="40"/>
                    <a:pt x="82" y="39"/>
                    <a:pt x="82" y="38"/>
                  </a:cubicBezTo>
                  <a:cubicBezTo>
                    <a:pt x="84" y="37"/>
                    <a:pt x="84" y="37"/>
                    <a:pt x="8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9" name="Freeform 28"/>
            <p:cNvSpPr>
              <a:spLocks/>
            </p:cNvSpPr>
            <p:nvPr/>
          </p:nvSpPr>
          <p:spPr bwMode="auto">
            <a:xfrm>
              <a:off x="1443038" y="3178175"/>
              <a:ext cx="249238" cy="147638"/>
            </a:xfrm>
            <a:custGeom>
              <a:avLst/>
              <a:gdLst>
                <a:gd name="T0" fmla="*/ 79 w 79"/>
                <a:gd name="T1" fmla="*/ 29 h 47"/>
                <a:gd name="T2" fmla="*/ 71 w 79"/>
                <a:gd name="T3" fmla="*/ 19 h 47"/>
                <a:gd name="T4" fmla="*/ 65 w 79"/>
                <a:gd name="T5" fmla="*/ 15 h 47"/>
                <a:gd name="T6" fmla="*/ 64 w 79"/>
                <a:gd name="T7" fmla="*/ 13 h 47"/>
                <a:gd name="T8" fmla="*/ 53 w 79"/>
                <a:gd name="T9" fmla="*/ 5 h 47"/>
                <a:gd name="T10" fmla="*/ 41 w 79"/>
                <a:gd name="T11" fmla="*/ 8 h 47"/>
                <a:gd name="T12" fmla="*/ 39 w 79"/>
                <a:gd name="T13" fmla="*/ 10 h 47"/>
                <a:gd name="T14" fmla="*/ 34 w 79"/>
                <a:gd name="T15" fmla="*/ 12 h 47"/>
                <a:gd name="T16" fmla="*/ 30 w 79"/>
                <a:gd name="T17" fmla="*/ 10 h 47"/>
                <a:gd name="T18" fmla="*/ 28 w 79"/>
                <a:gd name="T19" fmla="*/ 8 h 47"/>
                <a:gd name="T20" fmla="*/ 24 w 79"/>
                <a:gd name="T21" fmla="*/ 10 h 47"/>
                <a:gd name="T22" fmla="*/ 23 w 79"/>
                <a:gd name="T23" fmla="*/ 10 h 47"/>
                <a:gd name="T24" fmla="*/ 23 w 79"/>
                <a:gd name="T25" fmla="*/ 10 h 47"/>
                <a:gd name="T26" fmla="*/ 17 w 79"/>
                <a:gd name="T27" fmla="*/ 3 h 47"/>
                <a:gd name="T28" fmla="*/ 16 w 79"/>
                <a:gd name="T29" fmla="*/ 0 h 47"/>
                <a:gd name="T30" fmla="*/ 6 w 79"/>
                <a:gd name="T31" fmla="*/ 4 h 47"/>
                <a:gd name="T32" fmla="*/ 0 w 79"/>
                <a:gd name="T33" fmla="*/ 7 h 47"/>
                <a:gd name="T34" fmla="*/ 0 w 79"/>
                <a:gd name="T35" fmla="*/ 14 h 47"/>
                <a:gd name="T36" fmla="*/ 0 w 79"/>
                <a:gd name="T37" fmla="*/ 16 h 47"/>
                <a:gd name="T38" fmla="*/ 3 w 79"/>
                <a:gd name="T39" fmla="*/ 19 h 47"/>
                <a:gd name="T40" fmla="*/ 7 w 79"/>
                <a:gd name="T41" fmla="*/ 24 h 47"/>
                <a:gd name="T42" fmla="*/ 5 w 79"/>
                <a:gd name="T43" fmla="*/ 30 h 47"/>
                <a:gd name="T44" fmla="*/ 3 w 79"/>
                <a:gd name="T45" fmla="*/ 35 h 47"/>
                <a:gd name="T46" fmla="*/ 22 w 79"/>
                <a:gd name="T47" fmla="*/ 47 h 47"/>
                <a:gd name="T48" fmla="*/ 32 w 79"/>
                <a:gd name="T49" fmla="*/ 43 h 47"/>
                <a:gd name="T50" fmla="*/ 42 w 79"/>
                <a:gd name="T51" fmla="*/ 38 h 47"/>
                <a:gd name="T52" fmla="*/ 50 w 79"/>
                <a:gd name="T53" fmla="*/ 42 h 47"/>
                <a:gd name="T54" fmla="*/ 55 w 79"/>
                <a:gd name="T55" fmla="*/ 43 h 47"/>
                <a:gd name="T56" fmla="*/ 58 w 79"/>
                <a:gd name="T57" fmla="*/ 42 h 47"/>
                <a:gd name="T58" fmla="*/ 62 w 79"/>
                <a:gd name="T59" fmla="*/ 39 h 47"/>
                <a:gd name="T60" fmla="*/ 66 w 79"/>
                <a:gd name="T61" fmla="*/ 40 h 47"/>
                <a:gd name="T62" fmla="*/ 67 w 79"/>
                <a:gd name="T63" fmla="*/ 41 h 47"/>
                <a:gd name="T64" fmla="*/ 74 w 79"/>
                <a:gd name="T65" fmla="*/ 38 h 47"/>
                <a:gd name="T66" fmla="*/ 75 w 79"/>
                <a:gd name="T67" fmla="*/ 37 h 47"/>
                <a:gd name="T68" fmla="*/ 77 w 79"/>
                <a:gd name="T69" fmla="*/ 33 h 47"/>
                <a:gd name="T70" fmla="*/ 79 w 79"/>
                <a:gd name="T7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7">
                  <a:moveTo>
                    <a:pt x="79" y="29"/>
                  </a:moveTo>
                  <a:cubicBezTo>
                    <a:pt x="79" y="22"/>
                    <a:pt x="75" y="20"/>
                    <a:pt x="71" y="19"/>
                  </a:cubicBezTo>
                  <a:cubicBezTo>
                    <a:pt x="68" y="18"/>
                    <a:pt x="66" y="17"/>
                    <a:pt x="65" y="15"/>
                  </a:cubicBezTo>
                  <a:cubicBezTo>
                    <a:pt x="65" y="14"/>
                    <a:pt x="65" y="14"/>
                    <a:pt x="64" y="13"/>
                  </a:cubicBezTo>
                  <a:cubicBezTo>
                    <a:pt x="62" y="9"/>
                    <a:pt x="60" y="6"/>
                    <a:pt x="53" y="5"/>
                  </a:cubicBezTo>
                  <a:cubicBezTo>
                    <a:pt x="49" y="7"/>
                    <a:pt x="46" y="7"/>
                    <a:pt x="41" y="8"/>
                  </a:cubicBezTo>
                  <a:cubicBezTo>
                    <a:pt x="40" y="8"/>
                    <a:pt x="40" y="9"/>
                    <a:pt x="39" y="10"/>
                  </a:cubicBezTo>
                  <a:cubicBezTo>
                    <a:pt x="39" y="11"/>
                    <a:pt x="38" y="12"/>
                    <a:pt x="34" y="12"/>
                  </a:cubicBezTo>
                  <a:cubicBezTo>
                    <a:pt x="32" y="12"/>
                    <a:pt x="31" y="11"/>
                    <a:pt x="30" y="10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6" y="8"/>
                    <a:pt x="25" y="9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8"/>
                    <a:pt x="19" y="5"/>
                    <a:pt x="17" y="3"/>
                  </a:cubicBezTo>
                  <a:cubicBezTo>
                    <a:pt x="17" y="2"/>
                    <a:pt x="16" y="1"/>
                    <a:pt x="16" y="0"/>
                  </a:cubicBezTo>
                  <a:cubicBezTo>
                    <a:pt x="13" y="1"/>
                    <a:pt x="9" y="2"/>
                    <a:pt x="6" y="4"/>
                  </a:cubicBezTo>
                  <a:cubicBezTo>
                    <a:pt x="5" y="5"/>
                    <a:pt x="3" y="6"/>
                    <a:pt x="0" y="7"/>
                  </a:cubicBezTo>
                  <a:cubicBezTo>
                    <a:pt x="3" y="10"/>
                    <a:pt x="2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2" y="18"/>
                    <a:pt x="3" y="19"/>
                  </a:cubicBezTo>
                  <a:cubicBezTo>
                    <a:pt x="5" y="20"/>
                    <a:pt x="7" y="22"/>
                    <a:pt x="7" y="24"/>
                  </a:cubicBezTo>
                  <a:cubicBezTo>
                    <a:pt x="7" y="27"/>
                    <a:pt x="6" y="29"/>
                    <a:pt x="5" y="30"/>
                  </a:cubicBezTo>
                  <a:cubicBezTo>
                    <a:pt x="4" y="32"/>
                    <a:pt x="3" y="33"/>
                    <a:pt x="3" y="35"/>
                  </a:cubicBezTo>
                  <a:cubicBezTo>
                    <a:pt x="3" y="43"/>
                    <a:pt x="8" y="47"/>
                    <a:pt x="22" y="47"/>
                  </a:cubicBezTo>
                  <a:cubicBezTo>
                    <a:pt x="26" y="47"/>
                    <a:pt x="29" y="45"/>
                    <a:pt x="32" y="43"/>
                  </a:cubicBezTo>
                  <a:cubicBezTo>
                    <a:pt x="34" y="41"/>
                    <a:pt x="37" y="38"/>
                    <a:pt x="42" y="38"/>
                  </a:cubicBezTo>
                  <a:cubicBezTo>
                    <a:pt x="47" y="38"/>
                    <a:pt x="48" y="40"/>
                    <a:pt x="50" y="42"/>
                  </a:cubicBezTo>
                  <a:cubicBezTo>
                    <a:pt x="51" y="43"/>
                    <a:pt x="53" y="43"/>
                    <a:pt x="55" y="43"/>
                  </a:cubicBezTo>
                  <a:cubicBezTo>
                    <a:pt x="56" y="43"/>
                    <a:pt x="57" y="43"/>
                    <a:pt x="58" y="42"/>
                  </a:cubicBezTo>
                  <a:cubicBezTo>
                    <a:pt x="58" y="41"/>
                    <a:pt x="59" y="39"/>
                    <a:pt x="62" y="39"/>
                  </a:cubicBezTo>
                  <a:cubicBezTo>
                    <a:pt x="64" y="39"/>
                    <a:pt x="65" y="40"/>
                    <a:pt x="66" y="40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70" y="41"/>
                    <a:pt x="74" y="39"/>
                    <a:pt x="74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6"/>
                    <a:pt x="76" y="34"/>
                    <a:pt x="77" y="33"/>
                  </a:cubicBezTo>
                  <a:cubicBezTo>
                    <a:pt x="77" y="31"/>
                    <a:pt x="79" y="30"/>
                    <a:pt x="7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0" name="Freeform 29"/>
            <p:cNvSpPr>
              <a:spLocks/>
            </p:cNvSpPr>
            <p:nvPr/>
          </p:nvSpPr>
          <p:spPr bwMode="auto">
            <a:xfrm>
              <a:off x="1628776" y="3514725"/>
              <a:ext cx="201613" cy="217488"/>
            </a:xfrm>
            <a:custGeom>
              <a:avLst/>
              <a:gdLst>
                <a:gd name="T0" fmla="*/ 46 w 64"/>
                <a:gd name="T1" fmla="*/ 57 h 69"/>
                <a:gd name="T2" fmla="*/ 52 w 64"/>
                <a:gd name="T3" fmla="*/ 54 h 69"/>
                <a:gd name="T4" fmla="*/ 58 w 64"/>
                <a:gd name="T5" fmla="*/ 45 h 69"/>
                <a:gd name="T6" fmla="*/ 58 w 64"/>
                <a:gd name="T7" fmla="*/ 20 h 69"/>
                <a:gd name="T8" fmla="*/ 64 w 64"/>
                <a:gd name="T9" fmla="*/ 11 h 69"/>
                <a:gd name="T10" fmla="*/ 60 w 64"/>
                <a:gd name="T11" fmla="*/ 9 h 69"/>
                <a:gd name="T12" fmla="*/ 54 w 64"/>
                <a:gd name="T13" fmla="*/ 6 h 69"/>
                <a:gd name="T14" fmla="*/ 51 w 64"/>
                <a:gd name="T15" fmla="*/ 7 h 69"/>
                <a:gd name="T16" fmla="*/ 45 w 64"/>
                <a:gd name="T17" fmla="*/ 10 h 69"/>
                <a:gd name="T18" fmla="*/ 37 w 64"/>
                <a:gd name="T19" fmla="*/ 4 h 69"/>
                <a:gd name="T20" fmla="*/ 33 w 64"/>
                <a:gd name="T21" fmla="*/ 1 h 69"/>
                <a:gd name="T22" fmla="*/ 31 w 64"/>
                <a:gd name="T23" fmla="*/ 2 h 69"/>
                <a:gd name="T24" fmla="*/ 27 w 64"/>
                <a:gd name="T25" fmla="*/ 3 h 69"/>
                <a:gd name="T26" fmla="*/ 22 w 64"/>
                <a:gd name="T27" fmla="*/ 0 h 69"/>
                <a:gd name="T28" fmla="*/ 7 w 64"/>
                <a:gd name="T29" fmla="*/ 15 h 69"/>
                <a:gd name="T30" fmla="*/ 7 w 64"/>
                <a:gd name="T31" fmla="*/ 26 h 69"/>
                <a:gd name="T32" fmla="*/ 0 w 64"/>
                <a:gd name="T33" fmla="*/ 37 h 69"/>
                <a:gd name="T34" fmla="*/ 3 w 64"/>
                <a:gd name="T35" fmla="*/ 43 h 69"/>
                <a:gd name="T36" fmla="*/ 14 w 64"/>
                <a:gd name="T37" fmla="*/ 63 h 69"/>
                <a:gd name="T38" fmla="*/ 18 w 64"/>
                <a:gd name="T39" fmla="*/ 65 h 69"/>
                <a:gd name="T40" fmla="*/ 23 w 64"/>
                <a:gd name="T41" fmla="*/ 66 h 69"/>
                <a:gd name="T42" fmla="*/ 24 w 64"/>
                <a:gd name="T43" fmla="*/ 69 h 69"/>
                <a:gd name="T44" fmla="*/ 38 w 64"/>
                <a:gd name="T45" fmla="*/ 60 h 69"/>
                <a:gd name="T46" fmla="*/ 42 w 64"/>
                <a:gd name="T47" fmla="*/ 59 h 69"/>
                <a:gd name="T48" fmla="*/ 46 w 64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69">
                  <a:moveTo>
                    <a:pt x="46" y="57"/>
                  </a:moveTo>
                  <a:cubicBezTo>
                    <a:pt x="47" y="56"/>
                    <a:pt x="49" y="55"/>
                    <a:pt x="52" y="54"/>
                  </a:cubicBezTo>
                  <a:cubicBezTo>
                    <a:pt x="55" y="52"/>
                    <a:pt x="58" y="50"/>
                    <a:pt x="58" y="45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17"/>
                    <a:pt x="60" y="13"/>
                    <a:pt x="64" y="11"/>
                  </a:cubicBezTo>
                  <a:cubicBezTo>
                    <a:pt x="63" y="11"/>
                    <a:pt x="62" y="10"/>
                    <a:pt x="60" y="9"/>
                  </a:cubicBezTo>
                  <a:cubicBezTo>
                    <a:pt x="58" y="7"/>
                    <a:pt x="57" y="6"/>
                    <a:pt x="54" y="6"/>
                  </a:cubicBezTo>
                  <a:cubicBezTo>
                    <a:pt x="52" y="6"/>
                    <a:pt x="52" y="6"/>
                    <a:pt x="51" y="7"/>
                  </a:cubicBezTo>
                  <a:cubicBezTo>
                    <a:pt x="51" y="8"/>
                    <a:pt x="49" y="10"/>
                    <a:pt x="45" y="10"/>
                  </a:cubicBezTo>
                  <a:cubicBezTo>
                    <a:pt x="41" y="10"/>
                    <a:pt x="38" y="7"/>
                    <a:pt x="37" y="4"/>
                  </a:cubicBezTo>
                  <a:cubicBezTo>
                    <a:pt x="35" y="3"/>
                    <a:pt x="34" y="1"/>
                    <a:pt x="33" y="1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30" y="2"/>
                    <a:pt x="29" y="3"/>
                    <a:pt x="27" y="3"/>
                  </a:cubicBezTo>
                  <a:cubicBezTo>
                    <a:pt x="24" y="3"/>
                    <a:pt x="23" y="2"/>
                    <a:pt x="22" y="0"/>
                  </a:cubicBezTo>
                  <a:cubicBezTo>
                    <a:pt x="14" y="5"/>
                    <a:pt x="7" y="11"/>
                    <a:pt x="7" y="1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31"/>
                    <a:pt x="7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8" y="49"/>
                    <a:pt x="11" y="54"/>
                    <a:pt x="14" y="63"/>
                  </a:cubicBezTo>
                  <a:cubicBezTo>
                    <a:pt x="14" y="65"/>
                    <a:pt x="15" y="65"/>
                    <a:pt x="18" y="65"/>
                  </a:cubicBezTo>
                  <a:cubicBezTo>
                    <a:pt x="20" y="65"/>
                    <a:pt x="22" y="65"/>
                    <a:pt x="23" y="66"/>
                  </a:cubicBezTo>
                  <a:cubicBezTo>
                    <a:pt x="23" y="67"/>
                    <a:pt x="23" y="68"/>
                    <a:pt x="24" y="69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0" y="60"/>
                    <a:pt x="41" y="59"/>
                    <a:pt x="42" y="59"/>
                  </a:cubicBezTo>
                  <a:cubicBezTo>
                    <a:pt x="43" y="58"/>
                    <a:pt x="45" y="58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1" name="Freeform 30"/>
            <p:cNvSpPr>
              <a:spLocks/>
            </p:cNvSpPr>
            <p:nvPr/>
          </p:nvSpPr>
          <p:spPr bwMode="auto">
            <a:xfrm>
              <a:off x="1398588" y="3556000"/>
              <a:ext cx="293688" cy="268288"/>
            </a:xfrm>
            <a:custGeom>
              <a:avLst/>
              <a:gdLst>
                <a:gd name="T0" fmla="*/ 0 w 93"/>
                <a:gd name="T1" fmla="*/ 64 h 85"/>
                <a:gd name="T2" fmla="*/ 4 w 93"/>
                <a:gd name="T3" fmla="*/ 78 h 85"/>
                <a:gd name="T4" fmla="*/ 6 w 93"/>
                <a:gd name="T5" fmla="*/ 78 h 85"/>
                <a:gd name="T6" fmla="*/ 16 w 93"/>
                <a:gd name="T7" fmla="*/ 81 h 85"/>
                <a:gd name="T8" fmla="*/ 26 w 93"/>
                <a:gd name="T9" fmla="*/ 85 h 85"/>
                <a:gd name="T10" fmla="*/ 32 w 93"/>
                <a:gd name="T11" fmla="*/ 83 h 85"/>
                <a:gd name="T12" fmla="*/ 38 w 93"/>
                <a:gd name="T13" fmla="*/ 82 h 85"/>
                <a:gd name="T14" fmla="*/ 42 w 93"/>
                <a:gd name="T15" fmla="*/ 83 h 85"/>
                <a:gd name="T16" fmla="*/ 48 w 93"/>
                <a:gd name="T17" fmla="*/ 74 h 85"/>
                <a:gd name="T18" fmla="*/ 55 w 93"/>
                <a:gd name="T19" fmla="*/ 63 h 85"/>
                <a:gd name="T20" fmla="*/ 55 w 93"/>
                <a:gd name="T21" fmla="*/ 62 h 85"/>
                <a:gd name="T22" fmla="*/ 75 w 93"/>
                <a:gd name="T23" fmla="*/ 62 h 85"/>
                <a:gd name="T24" fmla="*/ 83 w 93"/>
                <a:gd name="T25" fmla="*/ 67 h 85"/>
                <a:gd name="T26" fmla="*/ 90 w 93"/>
                <a:gd name="T27" fmla="*/ 73 h 85"/>
                <a:gd name="T28" fmla="*/ 93 w 93"/>
                <a:gd name="T29" fmla="*/ 66 h 85"/>
                <a:gd name="T30" fmla="*/ 93 w 93"/>
                <a:gd name="T31" fmla="*/ 59 h 85"/>
                <a:gd name="T32" fmla="*/ 93 w 93"/>
                <a:gd name="T33" fmla="*/ 56 h 85"/>
                <a:gd name="T34" fmla="*/ 89 w 93"/>
                <a:gd name="T35" fmla="*/ 56 h 85"/>
                <a:gd name="T36" fmla="*/ 83 w 93"/>
                <a:gd name="T37" fmla="*/ 53 h 85"/>
                <a:gd name="T38" fmla="*/ 73 w 93"/>
                <a:gd name="T39" fmla="*/ 33 h 85"/>
                <a:gd name="T40" fmla="*/ 68 w 93"/>
                <a:gd name="T41" fmla="*/ 27 h 85"/>
                <a:gd name="T42" fmla="*/ 52 w 93"/>
                <a:gd name="T43" fmla="*/ 16 h 85"/>
                <a:gd name="T44" fmla="*/ 52 w 93"/>
                <a:gd name="T45" fmla="*/ 11 h 85"/>
                <a:gd name="T46" fmla="*/ 48 w 93"/>
                <a:gd name="T47" fmla="*/ 8 h 85"/>
                <a:gd name="T48" fmla="*/ 44 w 93"/>
                <a:gd name="T49" fmla="*/ 4 h 85"/>
                <a:gd name="T50" fmla="*/ 38 w 93"/>
                <a:gd name="T51" fmla="*/ 0 h 85"/>
                <a:gd name="T52" fmla="*/ 34 w 93"/>
                <a:gd name="T53" fmla="*/ 0 h 85"/>
                <a:gd name="T54" fmla="*/ 29 w 93"/>
                <a:gd name="T55" fmla="*/ 0 h 85"/>
                <a:gd name="T56" fmla="*/ 22 w 93"/>
                <a:gd name="T57" fmla="*/ 11 h 85"/>
                <a:gd name="T58" fmla="*/ 18 w 93"/>
                <a:gd name="T59" fmla="*/ 15 h 85"/>
                <a:gd name="T60" fmla="*/ 18 w 93"/>
                <a:gd name="T61" fmla="*/ 16 h 85"/>
                <a:gd name="T62" fmla="*/ 19 w 93"/>
                <a:gd name="T63" fmla="*/ 19 h 85"/>
                <a:gd name="T64" fmla="*/ 19 w 93"/>
                <a:gd name="T65" fmla="*/ 19 h 85"/>
                <a:gd name="T66" fmla="*/ 18 w 93"/>
                <a:gd name="T67" fmla="*/ 20 h 85"/>
                <a:gd name="T68" fmla="*/ 17 w 93"/>
                <a:gd name="T69" fmla="*/ 21 h 85"/>
                <a:gd name="T70" fmla="*/ 16 w 93"/>
                <a:gd name="T71" fmla="*/ 22 h 85"/>
                <a:gd name="T72" fmla="*/ 21 w 93"/>
                <a:gd name="T73" fmla="*/ 26 h 85"/>
                <a:gd name="T74" fmla="*/ 22 w 93"/>
                <a:gd name="T75" fmla="*/ 26 h 85"/>
                <a:gd name="T76" fmla="*/ 22 w 93"/>
                <a:gd name="T77" fmla="*/ 28 h 85"/>
                <a:gd name="T78" fmla="*/ 17 w 93"/>
                <a:gd name="T79" fmla="*/ 32 h 85"/>
                <a:gd name="T80" fmla="*/ 16 w 93"/>
                <a:gd name="T81" fmla="*/ 33 h 85"/>
                <a:gd name="T82" fmla="*/ 16 w 93"/>
                <a:gd name="T83" fmla="*/ 34 h 85"/>
                <a:gd name="T84" fmla="*/ 17 w 93"/>
                <a:gd name="T85" fmla="*/ 37 h 85"/>
                <a:gd name="T86" fmla="*/ 8 w 93"/>
                <a:gd name="T87" fmla="*/ 51 h 85"/>
                <a:gd name="T88" fmla="*/ 0 w 93"/>
                <a:gd name="T89" fmla="*/ 6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85">
                  <a:moveTo>
                    <a:pt x="0" y="64"/>
                  </a:moveTo>
                  <a:cubicBezTo>
                    <a:pt x="0" y="66"/>
                    <a:pt x="2" y="74"/>
                    <a:pt x="4" y="78"/>
                  </a:cubicBezTo>
                  <a:cubicBezTo>
                    <a:pt x="4" y="78"/>
                    <a:pt x="5" y="78"/>
                    <a:pt x="6" y="78"/>
                  </a:cubicBezTo>
                  <a:cubicBezTo>
                    <a:pt x="12" y="78"/>
                    <a:pt x="14" y="80"/>
                    <a:pt x="16" y="81"/>
                  </a:cubicBezTo>
                  <a:cubicBezTo>
                    <a:pt x="19" y="83"/>
                    <a:pt x="22" y="85"/>
                    <a:pt x="26" y="85"/>
                  </a:cubicBezTo>
                  <a:cubicBezTo>
                    <a:pt x="28" y="85"/>
                    <a:pt x="31" y="84"/>
                    <a:pt x="32" y="83"/>
                  </a:cubicBezTo>
                  <a:cubicBezTo>
                    <a:pt x="34" y="83"/>
                    <a:pt x="36" y="82"/>
                    <a:pt x="38" y="82"/>
                  </a:cubicBezTo>
                  <a:cubicBezTo>
                    <a:pt x="39" y="82"/>
                    <a:pt x="41" y="83"/>
                    <a:pt x="42" y="83"/>
                  </a:cubicBezTo>
                  <a:cubicBezTo>
                    <a:pt x="42" y="81"/>
                    <a:pt x="45" y="78"/>
                    <a:pt x="48" y="74"/>
                  </a:cubicBezTo>
                  <a:cubicBezTo>
                    <a:pt x="51" y="71"/>
                    <a:pt x="54" y="67"/>
                    <a:pt x="55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7" y="62"/>
                    <a:pt x="79" y="64"/>
                    <a:pt x="83" y="67"/>
                  </a:cubicBezTo>
                  <a:cubicBezTo>
                    <a:pt x="85" y="69"/>
                    <a:pt x="87" y="72"/>
                    <a:pt x="90" y="73"/>
                  </a:cubicBezTo>
                  <a:cubicBezTo>
                    <a:pt x="92" y="71"/>
                    <a:pt x="93" y="68"/>
                    <a:pt x="93" y="66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7"/>
                    <a:pt x="93" y="57"/>
                    <a:pt x="93" y="56"/>
                  </a:cubicBezTo>
                  <a:cubicBezTo>
                    <a:pt x="92" y="56"/>
                    <a:pt x="90" y="56"/>
                    <a:pt x="89" y="56"/>
                  </a:cubicBezTo>
                  <a:cubicBezTo>
                    <a:pt x="87" y="56"/>
                    <a:pt x="85" y="56"/>
                    <a:pt x="83" y="53"/>
                  </a:cubicBezTo>
                  <a:cubicBezTo>
                    <a:pt x="80" y="44"/>
                    <a:pt x="77" y="39"/>
                    <a:pt x="73" y="33"/>
                  </a:cubicBezTo>
                  <a:cubicBezTo>
                    <a:pt x="72" y="32"/>
                    <a:pt x="70" y="30"/>
                    <a:pt x="68" y="27"/>
                  </a:cubicBezTo>
                  <a:cubicBezTo>
                    <a:pt x="62" y="27"/>
                    <a:pt x="54" y="21"/>
                    <a:pt x="52" y="16"/>
                  </a:cubicBezTo>
                  <a:cubicBezTo>
                    <a:pt x="51" y="14"/>
                    <a:pt x="52" y="12"/>
                    <a:pt x="52" y="11"/>
                  </a:cubicBezTo>
                  <a:cubicBezTo>
                    <a:pt x="52" y="9"/>
                    <a:pt x="52" y="9"/>
                    <a:pt x="48" y="8"/>
                  </a:cubicBezTo>
                  <a:cubicBezTo>
                    <a:pt x="46" y="7"/>
                    <a:pt x="45" y="6"/>
                    <a:pt x="44" y="4"/>
                  </a:cubicBezTo>
                  <a:cubicBezTo>
                    <a:pt x="42" y="2"/>
                    <a:pt x="41" y="1"/>
                    <a:pt x="38" y="0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3" y="0"/>
                    <a:pt x="31" y="0"/>
                    <a:pt x="29" y="0"/>
                  </a:cubicBezTo>
                  <a:cubicBezTo>
                    <a:pt x="28" y="4"/>
                    <a:pt x="24" y="8"/>
                    <a:pt x="22" y="11"/>
                  </a:cubicBezTo>
                  <a:cubicBezTo>
                    <a:pt x="21" y="12"/>
                    <a:pt x="18" y="14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7" y="24"/>
                    <a:pt x="19" y="26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30"/>
                    <a:pt x="19" y="31"/>
                    <a:pt x="17" y="32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7" y="35"/>
                    <a:pt x="17" y="36"/>
                    <a:pt x="17" y="37"/>
                  </a:cubicBezTo>
                  <a:cubicBezTo>
                    <a:pt x="17" y="44"/>
                    <a:pt x="13" y="47"/>
                    <a:pt x="8" y="51"/>
                  </a:cubicBezTo>
                  <a:cubicBezTo>
                    <a:pt x="4" y="55"/>
                    <a:pt x="0" y="5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2" name="Freeform 31"/>
            <p:cNvSpPr>
              <a:spLocks/>
            </p:cNvSpPr>
            <p:nvPr/>
          </p:nvSpPr>
          <p:spPr bwMode="auto">
            <a:xfrm>
              <a:off x="1382713" y="3325813"/>
              <a:ext cx="182563" cy="188913"/>
            </a:xfrm>
            <a:custGeom>
              <a:avLst/>
              <a:gdLst>
                <a:gd name="T0" fmla="*/ 47 w 58"/>
                <a:gd name="T1" fmla="*/ 53 h 60"/>
                <a:gd name="T2" fmla="*/ 58 w 58"/>
                <a:gd name="T3" fmla="*/ 38 h 60"/>
                <a:gd name="T4" fmla="*/ 57 w 58"/>
                <a:gd name="T5" fmla="*/ 33 h 60"/>
                <a:gd name="T6" fmla="*/ 57 w 58"/>
                <a:gd name="T7" fmla="*/ 31 h 60"/>
                <a:gd name="T8" fmla="*/ 52 w 58"/>
                <a:gd name="T9" fmla="*/ 23 h 60"/>
                <a:gd name="T10" fmla="*/ 47 w 58"/>
                <a:gd name="T11" fmla="*/ 19 h 60"/>
                <a:gd name="T12" fmla="*/ 45 w 58"/>
                <a:gd name="T13" fmla="*/ 10 h 60"/>
                <a:gd name="T14" fmla="*/ 44 w 58"/>
                <a:gd name="T15" fmla="*/ 3 h 60"/>
                <a:gd name="T16" fmla="*/ 40 w 58"/>
                <a:gd name="T17" fmla="*/ 4 h 60"/>
                <a:gd name="T18" fmla="*/ 24 w 58"/>
                <a:gd name="T19" fmla="*/ 0 h 60"/>
                <a:gd name="T20" fmla="*/ 22 w 58"/>
                <a:gd name="T21" fmla="*/ 3 h 60"/>
                <a:gd name="T22" fmla="*/ 18 w 58"/>
                <a:gd name="T23" fmla="*/ 7 h 60"/>
                <a:gd name="T24" fmla="*/ 12 w 58"/>
                <a:gd name="T25" fmla="*/ 6 h 60"/>
                <a:gd name="T26" fmla="*/ 10 w 58"/>
                <a:gd name="T27" fmla="*/ 5 h 60"/>
                <a:gd name="T28" fmla="*/ 0 w 58"/>
                <a:gd name="T29" fmla="*/ 16 h 60"/>
                <a:gd name="T30" fmla="*/ 11 w 58"/>
                <a:gd name="T31" fmla="*/ 30 h 60"/>
                <a:gd name="T32" fmla="*/ 13 w 58"/>
                <a:gd name="T33" fmla="*/ 31 h 60"/>
                <a:gd name="T34" fmla="*/ 21 w 58"/>
                <a:gd name="T35" fmla="*/ 34 h 60"/>
                <a:gd name="T36" fmla="*/ 24 w 58"/>
                <a:gd name="T37" fmla="*/ 45 h 60"/>
                <a:gd name="T38" fmla="*/ 32 w 58"/>
                <a:gd name="T39" fmla="*/ 60 h 60"/>
                <a:gd name="T40" fmla="*/ 40 w 58"/>
                <a:gd name="T41" fmla="*/ 56 h 60"/>
                <a:gd name="T42" fmla="*/ 47 w 58"/>
                <a:gd name="T4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60">
                  <a:moveTo>
                    <a:pt x="47" y="53"/>
                  </a:moveTo>
                  <a:cubicBezTo>
                    <a:pt x="49" y="45"/>
                    <a:pt x="53" y="41"/>
                    <a:pt x="58" y="38"/>
                  </a:cubicBezTo>
                  <a:cubicBezTo>
                    <a:pt x="57" y="36"/>
                    <a:pt x="57" y="35"/>
                    <a:pt x="57" y="33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27"/>
                    <a:pt x="55" y="25"/>
                    <a:pt x="52" y="23"/>
                  </a:cubicBezTo>
                  <a:cubicBezTo>
                    <a:pt x="50" y="22"/>
                    <a:pt x="48" y="21"/>
                    <a:pt x="47" y="19"/>
                  </a:cubicBezTo>
                  <a:cubicBezTo>
                    <a:pt x="46" y="16"/>
                    <a:pt x="46" y="13"/>
                    <a:pt x="45" y="10"/>
                  </a:cubicBezTo>
                  <a:cubicBezTo>
                    <a:pt x="45" y="9"/>
                    <a:pt x="45" y="6"/>
                    <a:pt x="44" y="3"/>
                  </a:cubicBezTo>
                  <a:cubicBezTo>
                    <a:pt x="43" y="4"/>
                    <a:pt x="41" y="4"/>
                    <a:pt x="40" y="4"/>
                  </a:cubicBezTo>
                  <a:cubicBezTo>
                    <a:pt x="35" y="4"/>
                    <a:pt x="28" y="3"/>
                    <a:pt x="24" y="0"/>
                  </a:cubicBezTo>
                  <a:cubicBezTo>
                    <a:pt x="23" y="1"/>
                    <a:pt x="22" y="2"/>
                    <a:pt x="22" y="3"/>
                  </a:cubicBezTo>
                  <a:cubicBezTo>
                    <a:pt x="21" y="5"/>
                    <a:pt x="20" y="7"/>
                    <a:pt x="18" y="7"/>
                  </a:cubicBezTo>
                  <a:cubicBezTo>
                    <a:pt x="15" y="7"/>
                    <a:pt x="13" y="6"/>
                    <a:pt x="12" y="6"/>
                  </a:cubicBezTo>
                  <a:cubicBezTo>
                    <a:pt x="11" y="6"/>
                    <a:pt x="11" y="6"/>
                    <a:pt x="10" y="5"/>
                  </a:cubicBezTo>
                  <a:cubicBezTo>
                    <a:pt x="9" y="11"/>
                    <a:pt x="4" y="14"/>
                    <a:pt x="0" y="16"/>
                  </a:cubicBezTo>
                  <a:cubicBezTo>
                    <a:pt x="8" y="18"/>
                    <a:pt x="9" y="24"/>
                    <a:pt x="11" y="30"/>
                  </a:cubicBezTo>
                  <a:cubicBezTo>
                    <a:pt x="11" y="30"/>
                    <a:pt x="12" y="31"/>
                    <a:pt x="13" y="31"/>
                  </a:cubicBezTo>
                  <a:cubicBezTo>
                    <a:pt x="17" y="32"/>
                    <a:pt x="20" y="32"/>
                    <a:pt x="21" y="34"/>
                  </a:cubicBezTo>
                  <a:cubicBezTo>
                    <a:pt x="23" y="38"/>
                    <a:pt x="23" y="42"/>
                    <a:pt x="24" y="45"/>
                  </a:cubicBezTo>
                  <a:cubicBezTo>
                    <a:pt x="26" y="51"/>
                    <a:pt x="26" y="55"/>
                    <a:pt x="32" y="60"/>
                  </a:cubicBezTo>
                  <a:cubicBezTo>
                    <a:pt x="33" y="56"/>
                    <a:pt x="37" y="56"/>
                    <a:pt x="40" y="56"/>
                  </a:cubicBezTo>
                  <a:cubicBezTo>
                    <a:pt x="44" y="55"/>
                    <a:pt x="47" y="55"/>
                    <a:pt x="47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9" name="Freeform 32"/>
            <p:cNvSpPr>
              <a:spLocks/>
            </p:cNvSpPr>
            <p:nvPr/>
          </p:nvSpPr>
          <p:spPr bwMode="auto">
            <a:xfrm>
              <a:off x="1196976" y="3178175"/>
              <a:ext cx="261938" cy="201613"/>
            </a:xfrm>
            <a:custGeom>
              <a:avLst/>
              <a:gdLst>
                <a:gd name="T0" fmla="*/ 82 w 83"/>
                <a:gd name="T1" fmla="*/ 43 h 64"/>
                <a:gd name="T2" fmla="*/ 79 w 83"/>
                <a:gd name="T3" fmla="*/ 34 h 64"/>
                <a:gd name="T4" fmla="*/ 81 w 83"/>
                <a:gd name="T5" fmla="*/ 28 h 64"/>
                <a:gd name="T6" fmla="*/ 83 w 83"/>
                <a:gd name="T7" fmla="*/ 23 h 64"/>
                <a:gd name="T8" fmla="*/ 80 w 83"/>
                <a:gd name="T9" fmla="*/ 20 h 64"/>
                <a:gd name="T10" fmla="*/ 75 w 83"/>
                <a:gd name="T11" fmla="*/ 16 h 64"/>
                <a:gd name="T12" fmla="*/ 76 w 83"/>
                <a:gd name="T13" fmla="*/ 13 h 64"/>
                <a:gd name="T14" fmla="*/ 77 w 83"/>
                <a:gd name="T15" fmla="*/ 7 h 64"/>
                <a:gd name="T16" fmla="*/ 57 w 83"/>
                <a:gd name="T17" fmla="*/ 11 h 64"/>
                <a:gd name="T18" fmla="*/ 56 w 83"/>
                <a:gd name="T19" fmla="*/ 11 h 64"/>
                <a:gd name="T20" fmla="*/ 49 w 83"/>
                <a:gd name="T21" fmla="*/ 11 h 64"/>
                <a:gd name="T22" fmla="*/ 48 w 83"/>
                <a:gd name="T23" fmla="*/ 10 h 64"/>
                <a:gd name="T24" fmla="*/ 48 w 83"/>
                <a:gd name="T25" fmla="*/ 10 h 64"/>
                <a:gd name="T26" fmla="*/ 47 w 83"/>
                <a:gd name="T27" fmla="*/ 11 h 64"/>
                <a:gd name="T28" fmla="*/ 43 w 83"/>
                <a:gd name="T29" fmla="*/ 14 h 64"/>
                <a:gd name="T30" fmla="*/ 28 w 83"/>
                <a:gd name="T31" fmla="*/ 6 h 64"/>
                <a:gd name="T32" fmla="*/ 19 w 83"/>
                <a:gd name="T33" fmla="*/ 0 h 64"/>
                <a:gd name="T34" fmla="*/ 18 w 83"/>
                <a:gd name="T35" fmla="*/ 0 h 64"/>
                <a:gd name="T36" fmla="*/ 18 w 83"/>
                <a:gd name="T37" fmla="*/ 5 h 64"/>
                <a:gd name="T38" fmla="*/ 18 w 83"/>
                <a:gd name="T39" fmla="*/ 6 h 64"/>
                <a:gd name="T40" fmla="*/ 9 w 83"/>
                <a:gd name="T41" fmla="*/ 15 h 64"/>
                <a:gd name="T42" fmla="*/ 0 w 83"/>
                <a:gd name="T43" fmla="*/ 25 h 64"/>
                <a:gd name="T44" fmla="*/ 5 w 83"/>
                <a:gd name="T45" fmla="*/ 31 h 64"/>
                <a:gd name="T46" fmla="*/ 11 w 83"/>
                <a:gd name="T47" fmla="*/ 28 h 64"/>
                <a:gd name="T48" fmla="*/ 12 w 83"/>
                <a:gd name="T49" fmla="*/ 27 h 64"/>
                <a:gd name="T50" fmla="*/ 13 w 83"/>
                <a:gd name="T51" fmla="*/ 28 h 64"/>
                <a:gd name="T52" fmla="*/ 19 w 83"/>
                <a:gd name="T53" fmla="*/ 36 h 64"/>
                <a:gd name="T54" fmla="*/ 23 w 83"/>
                <a:gd name="T55" fmla="*/ 40 h 64"/>
                <a:gd name="T56" fmla="*/ 28 w 83"/>
                <a:gd name="T57" fmla="*/ 42 h 64"/>
                <a:gd name="T58" fmla="*/ 40 w 83"/>
                <a:gd name="T59" fmla="*/ 51 h 64"/>
                <a:gd name="T60" fmla="*/ 36 w 83"/>
                <a:gd name="T61" fmla="*/ 58 h 64"/>
                <a:gd name="T62" fmla="*/ 35 w 83"/>
                <a:gd name="T63" fmla="*/ 60 h 64"/>
                <a:gd name="T64" fmla="*/ 35 w 83"/>
                <a:gd name="T65" fmla="*/ 64 h 64"/>
                <a:gd name="T66" fmla="*/ 40 w 83"/>
                <a:gd name="T67" fmla="*/ 61 h 64"/>
                <a:gd name="T68" fmla="*/ 41 w 83"/>
                <a:gd name="T69" fmla="*/ 60 h 64"/>
                <a:gd name="T70" fmla="*/ 41 w 83"/>
                <a:gd name="T71" fmla="*/ 62 h 64"/>
                <a:gd name="T72" fmla="*/ 43 w 83"/>
                <a:gd name="T73" fmla="*/ 63 h 64"/>
                <a:gd name="T74" fmla="*/ 49 w 83"/>
                <a:gd name="T75" fmla="*/ 62 h 64"/>
                <a:gd name="T76" fmla="*/ 55 w 83"/>
                <a:gd name="T77" fmla="*/ 61 h 64"/>
                <a:gd name="T78" fmla="*/ 59 w 83"/>
                <a:gd name="T79" fmla="*/ 59 h 64"/>
                <a:gd name="T80" fmla="*/ 67 w 83"/>
                <a:gd name="T81" fmla="*/ 49 h 64"/>
                <a:gd name="T82" fmla="*/ 67 w 83"/>
                <a:gd name="T83" fmla="*/ 48 h 64"/>
                <a:gd name="T84" fmla="*/ 68 w 83"/>
                <a:gd name="T85" fmla="*/ 48 h 64"/>
                <a:gd name="T86" fmla="*/ 73 w 83"/>
                <a:gd name="T87" fmla="*/ 49 h 64"/>
                <a:gd name="T88" fmla="*/ 77 w 83"/>
                <a:gd name="T89" fmla="*/ 50 h 64"/>
                <a:gd name="T90" fmla="*/ 80 w 83"/>
                <a:gd name="T91" fmla="*/ 47 h 64"/>
                <a:gd name="T92" fmla="*/ 82 w 83"/>
                <a:gd name="T93" fmla="*/ 4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3" h="64">
                  <a:moveTo>
                    <a:pt x="82" y="43"/>
                  </a:moveTo>
                  <a:cubicBezTo>
                    <a:pt x="80" y="41"/>
                    <a:pt x="79" y="38"/>
                    <a:pt x="79" y="34"/>
                  </a:cubicBezTo>
                  <a:cubicBezTo>
                    <a:pt x="79" y="31"/>
                    <a:pt x="80" y="29"/>
                    <a:pt x="81" y="28"/>
                  </a:cubicBezTo>
                  <a:cubicBezTo>
                    <a:pt x="82" y="26"/>
                    <a:pt x="83" y="25"/>
                    <a:pt x="83" y="23"/>
                  </a:cubicBezTo>
                  <a:cubicBezTo>
                    <a:pt x="83" y="22"/>
                    <a:pt x="82" y="21"/>
                    <a:pt x="80" y="20"/>
                  </a:cubicBezTo>
                  <a:cubicBezTo>
                    <a:pt x="77" y="19"/>
                    <a:pt x="75" y="18"/>
                    <a:pt x="75" y="16"/>
                  </a:cubicBezTo>
                  <a:cubicBezTo>
                    <a:pt x="75" y="15"/>
                    <a:pt x="76" y="14"/>
                    <a:pt x="76" y="13"/>
                  </a:cubicBezTo>
                  <a:cubicBezTo>
                    <a:pt x="77" y="11"/>
                    <a:pt x="79" y="9"/>
                    <a:pt x="77" y="7"/>
                  </a:cubicBezTo>
                  <a:cubicBezTo>
                    <a:pt x="72" y="9"/>
                    <a:pt x="65" y="11"/>
                    <a:pt x="57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3" y="11"/>
                    <a:pt x="51" y="12"/>
                    <a:pt x="49" y="11"/>
                  </a:cubicBezTo>
                  <a:cubicBezTo>
                    <a:pt x="49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7" y="10"/>
                    <a:pt x="47" y="10"/>
                    <a:pt x="47" y="11"/>
                  </a:cubicBezTo>
                  <a:cubicBezTo>
                    <a:pt x="45" y="12"/>
                    <a:pt x="45" y="14"/>
                    <a:pt x="43" y="14"/>
                  </a:cubicBezTo>
                  <a:cubicBezTo>
                    <a:pt x="36" y="14"/>
                    <a:pt x="32" y="9"/>
                    <a:pt x="28" y="6"/>
                  </a:cubicBezTo>
                  <a:cubicBezTo>
                    <a:pt x="25" y="2"/>
                    <a:pt x="23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8" y="3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10"/>
                    <a:pt x="13" y="13"/>
                    <a:pt x="9" y="15"/>
                  </a:cubicBezTo>
                  <a:cubicBezTo>
                    <a:pt x="4" y="18"/>
                    <a:pt x="0" y="20"/>
                    <a:pt x="0" y="25"/>
                  </a:cubicBezTo>
                  <a:cubicBezTo>
                    <a:pt x="0" y="30"/>
                    <a:pt x="2" y="31"/>
                    <a:pt x="5" y="31"/>
                  </a:cubicBezTo>
                  <a:cubicBezTo>
                    <a:pt x="8" y="31"/>
                    <a:pt x="10" y="30"/>
                    <a:pt x="11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6" y="30"/>
                    <a:pt x="17" y="33"/>
                    <a:pt x="19" y="36"/>
                  </a:cubicBezTo>
                  <a:cubicBezTo>
                    <a:pt x="20" y="38"/>
                    <a:pt x="21" y="38"/>
                    <a:pt x="23" y="40"/>
                  </a:cubicBezTo>
                  <a:cubicBezTo>
                    <a:pt x="24" y="41"/>
                    <a:pt x="26" y="41"/>
                    <a:pt x="28" y="42"/>
                  </a:cubicBezTo>
                  <a:cubicBezTo>
                    <a:pt x="34" y="43"/>
                    <a:pt x="40" y="44"/>
                    <a:pt x="40" y="51"/>
                  </a:cubicBezTo>
                  <a:cubicBezTo>
                    <a:pt x="40" y="54"/>
                    <a:pt x="37" y="57"/>
                    <a:pt x="36" y="58"/>
                  </a:cubicBezTo>
                  <a:cubicBezTo>
                    <a:pt x="36" y="59"/>
                    <a:pt x="35" y="59"/>
                    <a:pt x="35" y="60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3"/>
                    <a:pt x="37" y="62"/>
                    <a:pt x="40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3"/>
                    <a:pt x="43" y="63"/>
                  </a:cubicBezTo>
                  <a:cubicBezTo>
                    <a:pt x="45" y="63"/>
                    <a:pt x="47" y="62"/>
                    <a:pt x="49" y="62"/>
                  </a:cubicBezTo>
                  <a:cubicBezTo>
                    <a:pt x="50" y="62"/>
                    <a:pt x="52" y="61"/>
                    <a:pt x="55" y="61"/>
                  </a:cubicBezTo>
                  <a:cubicBezTo>
                    <a:pt x="56" y="60"/>
                    <a:pt x="57" y="60"/>
                    <a:pt x="59" y="59"/>
                  </a:cubicBezTo>
                  <a:cubicBezTo>
                    <a:pt x="63" y="57"/>
                    <a:pt x="67" y="55"/>
                    <a:pt x="67" y="49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71" y="48"/>
                    <a:pt x="72" y="48"/>
                    <a:pt x="73" y="49"/>
                  </a:cubicBezTo>
                  <a:cubicBezTo>
                    <a:pt x="74" y="49"/>
                    <a:pt x="75" y="50"/>
                    <a:pt x="77" y="50"/>
                  </a:cubicBezTo>
                  <a:cubicBezTo>
                    <a:pt x="77" y="50"/>
                    <a:pt x="79" y="49"/>
                    <a:pt x="80" y="47"/>
                  </a:cubicBezTo>
                  <a:cubicBezTo>
                    <a:pt x="80" y="46"/>
                    <a:pt x="81" y="44"/>
                    <a:pt x="8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0" name="Freeform 33"/>
            <p:cNvSpPr>
              <a:spLocks/>
            </p:cNvSpPr>
            <p:nvPr/>
          </p:nvSpPr>
          <p:spPr bwMode="auto">
            <a:xfrm>
              <a:off x="1489076" y="3448050"/>
              <a:ext cx="219075" cy="174625"/>
            </a:xfrm>
            <a:custGeom>
              <a:avLst/>
              <a:gdLst>
                <a:gd name="T0" fmla="*/ 27 w 69"/>
                <a:gd name="T1" fmla="*/ 46 h 55"/>
                <a:gd name="T2" fmla="*/ 44 w 69"/>
                <a:gd name="T3" fmla="*/ 55 h 55"/>
                <a:gd name="T4" fmla="*/ 50 w 69"/>
                <a:gd name="T5" fmla="*/ 47 h 55"/>
                <a:gd name="T6" fmla="*/ 50 w 69"/>
                <a:gd name="T7" fmla="*/ 36 h 55"/>
                <a:gd name="T8" fmla="*/ 69 w 69"/>
                <a:gd name="T9" fmla="*/ 20 h 55"/>
                <a:gd name="T10" fmla="*/ 68 w 69"/>
                <a:gd name="T11" fmla="*/ 16 h 55"/>
                <a:gd name="T12" fmla="*/ 67 w 69"/>
                <a:gd name="T13" fmla="*/ 11 h 55"/>
                <a:gd name="T14" fmla="*/ 60 w 69"/>
                <a:gd name="T15" fmla="*/ 11 h 55"/>
                <a:gd name="T16" fmla="*/ 53 w 69"/>
                <a:gd name="T17" fmla="*/ 6 h 55"/>
                <a:gd name="T18" fmla="*/ 54 w 69"/>
                <a:gd name="T19" fmla="*/ 1 h 55"/>
                <a:gd name="T20" fmla="*/ 53 w 69"/>
                <a:gd name="T21" fmla="*/ 1 h 55"/>
                <a:gd name="T22" fmla="*/ 42 w 69"/>
                <a:gd name="T23" fmla="*/ 7 h 55"/>
                <a:gd name="T24" fmla="*/ 42 w 69"/>
                <a:gd name="T25" fmla="*/ 8 h 55"/>
                <a:gd name="T26" fmla="*/ 34 w 69"/>
                <a:gd name="T27" fmla="*/ 8 h 55"/>
                <a:gd name="T28" fmla="*/ 25 w 69"/>
                <a:gd name="T29" fmla="*/ 0 h 55"/>
                <a:gd name="T30" fmla="*/ 25 w 69"/>
                <a:gd name="T31" fmla="*/ 0 h 55"/>
                <a:gd name="T32" fmla="*/ 15 w 69"/>
                <a:gd name="T33" fmla="*/ 13 h 55"/>
                <a:gd name="T34" fmla="*/ 6 w 69"/>
                <a:gd name="T35" fmla="*/ 19 h 55"/>
                <a:gd name="T36" fmla="*/ 0 w 69"/>
                <a:gd name="T37" fmla="*/ 22 h 55"/>
                <a:gd name="T38" fmla="*/ 1 w 69"/>
                <a:gd name="T39" fmla="*/ 27 h 55"/>
                <a:gd name="T40" fmla="*/ 7 w 69"/>
                <a:gd name="T41" fmla="*/ 29 h 55"/>
                <a:gd name="T42" fmla="*/ 12 w 69"/>
                <a:gd name="T43" fmla="*/ 29 h 55"/>
                <a:gd name="T44" fmla="*/ 18 w 69"/>
                <a:gd name="T45" fmla="*/ 32 h 55"/>
                <a:gd name="T46" fmla="*/ 23 w 69"/>
                <a:gd name="T47" fmla="*/ 36 h 55"/>
                <a:gd name="T48" fmla="*/ 27 w 69"/>
                <a:gd name="T49" fmla="*/ 42 h 55"/>
                <a:gd name="T50" fmla="*/ 27 w 69"/>
                <a:gd name="T51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" h="55">
                  <a:moveTo>
                    <a:pt x="27" y="46"/>
                  </a:moveTo>
                  <a:cubicBezTo>
                    <a:pt x="30" y="51"/>
                    <a:pt x="38" y="55"/>
                    <a:pt x="44" y="55"/>
                  </a:cubicBezTo>
                  <a:cubicBezTo>
                    <a:pt x="50" y="55"/>
                    <a:pt x="50" y="53"/>
                    <a:pt x="50" y="4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0"/>
                    <a:pt x="64" y="22"/>
                    <a:pt x="69" y="20"/>
                  </a:cubicBezTo>
                  <a:cubicBezTo>
                    <a:pt x="69" y="19"/>
                    <a:pt x="68" y="18"/>
                    <a:pt x="68" y="16"/>
                  </a:cubicBezTo>
                  <a:cubicBezTo>
                    <a:pt x="68" y="12"/>
                    <a:pt x="68" y="11"/>
                    <a:pt x="67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5" y="11"/>
                    <a:pt x="53" y="9"/>
                    <a:pt x="53" y="6"/>
                  </a:cubicBezTo>
                  <a:cubicBezTo>
                    <a:pt x="53" y="4"/>
                    <a:pt x="54" y="3"/>
                    <a:pt x="54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46" y="1"/>
                    <a:pt x="42" y="2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0" y="7"/>
                    <a:pt x="26" y="3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3"/>
                    <a:pt x="17" y="7"/>
                    <a:pt x="15" y="13"/>
                  </a:cubicBezTo>
                  <a:cubicBezTo>
                    <a:pt x="15" y="18"/>
                    <a:pt x="9" y="19"/>
                    <a:pt x="6" y="19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5"/>
                    <a:pt x="0" y="25"/>
                    <a:pt x="1" y="27"/>
                  </a:cubicBezTo>
                  <a:cubicBezTo>
                    <a:pt x="2" y="29"/>
                    <a:pt x="4" y="29"/>
                    <a:pt x="7" y="29"/>
                  </a:cubicBezTo>
                  <a:cubicBezTo>
                    <a:pt x="9" y="29"/>
                    <a:pt x="10" y="29"/>
                    <a:pt x="12" y="29"/>
                  </a:cubicBezTo>
                  <a:cubicBezTo>
                    <a:pt x="15" y="30"/>
                    <a:pt x="17" y="31"/>
                    <a:pt x="18" y="32"/>
                  </a:cubicBezTo>
                  <a:cubicBezTo>
                    <a:pt x="21" y="34"/>
                    <a:pt x="22" y="35"/>
                    <a:pt x="23" y="36"/>
                  </a:cubicBezTo>
                  <a:cubicBezTo>
                    <a:pt x="29" y="38"/>
                    <a:pt x="27" y="40"/>
                    <a:pt x="27" y="42"/>
                  </a:cubicBezTo>
                  <a:cubicBezTo>
                    <a:pt x="27" y="43"/>
                    <a:pt x="27" y="45"/>
                    <a:pt x="27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1" name="Freeform 34"/>
            <p:cNvSpPr>
              <a:spLocks/>
            </p:cNvSpPr>
            <p:nvPr/>
          </p:nvSpPr>
          <p:spPr bwMode="auto">
            <a:xfrm>
              <a:off x="2016126" y="3651250"/>
              <a:ext cx="277813" cy="201613"/>
            </a:xfrm>
            <a:custGeom>
              <a:avLst/>
              <a:gdLst>
                <a:gd name="T0" fmla="*/ 27 w 88"/>
                <a:gd name="T1" fmla="*/ 11 h 64"/>
                <a:gd name="T2" fmla="*/ 19 w 88"/>
                <a:gd name="T3" fmla="*/ 9 h 64"/>
                <a:gd name="T4" fmla="*/ 14 w 88"/>
                <a:gd name="T5" fmla="*/ 7 h 64"/>
                <a:gd name="T6" fmla="*/ 11 w 88"/>
                <a:gd name="T7" fmla="*/ 7 h 64"/>
                <a:gd name="T8" fmla="*/ 11 w 88"/>
                <a:gd name="T9" fmla="*/ 9 h 64"/>
                <a:gd name="T10" fmla="*/ 15 w 88"/>
                <a:gd name="T11" fmla="*/ 18 h 64"/>
                <a:gd name="T12" fmla="*/ 13 w 88"/>
                <a:gd name="T13" fmla="*/ 26 h 64"/>
                <a:gd name="T14" fmla="*/ 11 w 88"/>
                <a:gd name="T15" fmla="*/ 30 h 64"/>
                <a:gd name="T16" fmla="*/ 13 w 88"/>
                <a:gd name="T17" fmla="*/ 32 h 64"/>
                <a:gd name="T18" fmla="*/ 15 w 88"/>
                <a:gd name="T19" fmla="*/ 36 h 64"/>
                <a:gd name="T20" fmla="*/ 6 w 88"/>
                <a:gd name="T21" fmla="*/ 47 h 64"/>
                <a:gd name="T22" fmla="*/ 0 w 88"/>
                <a:gd name="T23" fmla="*/ 54 h 64"/>
                <a:gd name="T24" fmla="*/ 31 w 88"/>
                <a:gd name="T25" fmla="*/ 64 h 64"/>
                <a:gd name="T26" fmla="*/ 31 w 88"/>
                <a:gd name="T27" fmla="*/ 62 h 64"/>
                <a:gd name="T28" fmla="*/ 30 w 88"/>
                <a:gd name="T29" fmla="*/ 58 h 64"/>
                <a:gd name="T30" fmla="*/ 29 w 88"/>
                <a:gd name="T31" fmla="*/ 53 h 64"/>
                <a:gd name="T32" fmla="*/ 33 w 88"/>
                <a:gd name="T33" fmla="*/ 45 h 64"/>
                <a:gd name="T34" fmla="*/ 33 w 88"/>
                <a:gd name="T35" fmla="*/ 45 h 64"/>
                <a:gd name="T36" fmla="*/ 34 w 88"/>
                <a:gd name="T37" fmla="*/ 45 h 64"/>
                <a:gd name="T38" fmla="*/ 41 w 88"/>
                <a:gd name="T39" fmla="*/ 47 h 64"/>
                <a:gd name="T40" fmla="*/ 46 w 88"/>
                <a:gd name="T41" fmla="*/ 41 h 64"/>
                <a:gd name="T42" fmla="*/ 64 w 88"/>
                <a:gd name="T43" fmla="*/ 48 h 64"/>
                <a:gd name="T44" fmla="*/ 75 w 88"/>
                <a:gd name="T45" fmla="*/ 53 h 64"/>
                <a:gd name="T46" fmla="*/ 88 w 88"/>
                <a:gd name="T47" fmla="*/ 41 h 64"/>
                <a:gd name="T48" fmla="*/ 82 w 88"/>
                <a:gd name="T49" fmla="*/ 29 h 64"/>
                <a:gd name="T50" fmla="*/ 82 w 88"/>
                <a:gd name="T51" fmla="*/ 25 h 64"/>
                <a:gd name="T52" fmla="*/ 82 w 88"/>
                <a:gd name="T53" fmla="*/ 23 h 64"/>
                <a:gd name="T54" fmla="*/ 80 w 88"/>
                <a:gd name="T55" fmla="*/ 22 h 64"/>
                <a:gd name="T56" fmla="*/ 76 w 88"/>
                <a:gd name="T57" fmla="*/ 23 h 64"/>
                <a:gd name="T58" fmla="*/ 70 w 88"/>
                <a:gd name="T59" fmla="*/ 23 h 64"/>
                <a:gd name="T60" fmla="*/ 62 w 88"/>
                <a:gd name="T61" fmla="*/ 16 h 64"/>
                <a:gd name="T62" fmla="*/ 60 w 88"/>
                <a:gd name="T63" fmla="*/ 13 h 64"/>
                <a:gd name="T64" fmla="*/ 55 w 88"/>
                <a:gd name="T65" fmla="*/ 13 h 64"/>
                <a:gd name="T66" fmla="*/ 53 w 88"/>
                <a:gd name="T67" fmla="*/ 13 h 64"/>
                <a:gd name="T68" fmla="*/ 46 w 88"/>
                <a:gd name="T69" fmla="*/ 12 h 64"/>
                <a:gd name="T70" fmla="*/ 41 w 88"/>
                <a:gd name="T71" fmla="*/ 8 h 64"/>
                <a:gd name="T72" fmla="*/ 33 w 88"/>
                <a:gd name="T73" fmla="*/ 0 h 64"/>
                <a:gd name="T74" fmla="*/ 27 w 88"/>
                <a:gd name="T75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64">
                  <a:moveTo>
                    <a:pt x="27" y="11"/>
                  </a:moveTo>
                  <a:cubicBezTo>
                    <a:pt x="22" y="11"/>
                    <a:pt x="20" y="10"/>
                    <a:pt x="19" y="9"/>
                  </a:cubicBezTo>
                  <a:cubicBezTo>
                    <a:pt x="17" y="8"/>
                    <a:pt x="16" y="7"/>
                    <a:pt x="1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4" y="11"/>
                    <a:pt x="15" y="14"/>
                    <a:pt x="15" y="18"/>
                  </a:cubicBezTo>
                  <a:cubicBezTo>
                    <a:pt x="15" y="22"/>
                    <a:pt x="14" y="24"/>
                    <a:pt x="13" y="26"/>
                  </a:cubicBezTo>
                  <a:cubicBezTo>
                    <a:pt x="12" y="27"/>
                    <a:pt x="11" y="28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4" y="33"/>
                    <a:pt x="15" y="33"/>
                    <a:pt x="15" y="36"/>
                  </a:cubicBezTo>
                  <a:cubicBezTo>
                    <a:pt x="15" y="41"/>
                    <a:pt x="11" y="44"/>
                    <a:pt x="6" y="47"/>
                  </a:cubicBezTo>
                  <a:cubicBezTo>
                    <a:pt x="3" y="50"/>
                    <a:pt x="0" y="52"/>
                    <a:pt x="0" y="54"/>
                  </a:cubicBezTo>
                  <a:cubicBezTo>
                    <a:pt x="0" y="58"/>
                    <a:pt x="22" y="63"/>
                    <a:pt x="31" y="64"/>
                  </a:cubicBezTo>
                  <a:cubicBezTo>
                    <a:pt x="31" y="63"/>
                    <a:pt x="31" y="63"/>
                    <a:pt x="31" y="62"/>
                  </a:cubicBezTo>
                  <a:cubicBezTo>
                    <a:pt x="31" y="60"/>
                    <a:pt x="31" y="59"/>
                    <a:pt x="30" y="58"/>
                  </a:cubicBezTo>
                  <a:cubicBezTo>
                    <a:pt x="30" y="57"/>
                    <a:pt x="29" y="55"/>
                    <a:pt x="29" y="53"/>
                  </a:cubicBezTo>
                  <a:cubicBezTo>
                    <a:pt x="29" y="51"/>
                    <a:pt x="30" y="48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6"/>
                    <a:pt x="38" y="46"/>
                    <a:pt x="41" y="47"/>
                  </a:cubicBezTo>
                  <a:cubicBezTo>
                    <a:pt x="41" y="44"/>
                    <a:pt x="43" y="41"/>
                    <a:pt x="46" y="41"/>
                  </a:cubicBezTo>
                  <a:cubicBezTo>
                    <a:pt x="52" y="41"/>
                    <a:pt x="58" y="45"/>
                    <a:pt x="64" y="48"/>
                  </a:cubicBezTo>
                  <a:cubicBezTo>
                    <a:pt x="69" y="51"/>
                    <a:pt x="73" y="53"/>
                    <a:pt x="75" y="53"/>
                  </a:cubicBezTo>
                  <a:cubicBezTo>
                    <a:pt x="83" y="53"/>
                    <a:pt x="87" y="47"/>
                    <a:pt x="88" y="41"/>
                  </a:cubicBezTo>
                  <a:cubicBezTo>
                    <a:pt x="84" y="37"/>
                    <a:pt x="82" y="32"/>
                    <a:pt x="82" y="29"/>
                  </a:cubicBezTo>
                  <a:cubicBezTo>
                    <a:pt x="82" y="28"/>
                    <a:pt x="82" y="27"/>
                    <a:pt x="82" y="25"/>
                  </a:cubicBezTo>
                  <a:cubicBezTo>
                    <a:pt x="82" y="24"/>
                    <a:pt x="82" y="23"/>
                    <a:pt x="82" y="23"/>
                  </a:cubicBezTo>
                  <a:cubicBezTo>
                    <a:pt x="82" y="22"/>
                    <a:pt x="81" y="22"/>
                    <a:pt x="80" y="22"/>
                  </a:cubicBezTo>
                  <a:cubicBezTo>
                    <a:pt x="80" y="22"/>
                    <a:pt x="77" y="22"/>
                    <a:pt x="76" y="23"/>
                  </a:cubicBezTo>
                  <a:cubicBezTo>
                    <a:pt x="74" y="23"/>
                    <a:pt x="72" y="23"/>
                    <a:pt x="70" y="23"/>
                  </a:cubicBezTo>
                  <a:cubicBezTo>
                    <a:pt x="64" y="23"/>
                    <a:pt x="63" y="19"/>
                    <a:pt x="62" y="16"/>
                  </a:cubicBezTo>
                  <a:cubicBezTo>
                    <a:pt x="62" y="15"/>
                    <a:pt x="61" y="13"/>
                    <a:pt x="60" y="13"/>
                  </a:cubicBezTo>
                  <a:cubicBezTo>
                    <a:pt x="59" y="13"/>
                    <a:pt x="57" y="13"/>
                    <a:pt x="55" y="13"/>
                  </a:cubicBezTo>
                  <a:cubicBezTo>
                    <a:pt x="55" y="13"/>
                    <a:pt x="54" y="13"/>
                    <a:pt x="53" y="13"/>
                  </a:cubicBezTo>
                  <a:cubicBezTo>
                    <a:pt x="52" y="13"/>
                    <a:pt x="49" y="13"/>
                    <a:pt x="46" y="12"/>
                  </a:cubicBezTo>
                  <a:cubicBezTo>
                    <a:pt x="45" y="12"/>
                    <a:pt x="44" y="11"/>
                    <a:pt x="41" y="8"/>
                  </a:cubicBezTo>
                  <a:cubicBezTo>
                    <a:pt x="40" y="7"/>
                    <a:pt x="36" y="4"/>
                    <a:pt x="33" y="0"/>
                  </a:cubicBezTo>
                  <a:cubicBezTo>
                    <a:pt x="33" y="6"/>
                    <a:pt x="32" y="11"/>
                    <a:pt x="2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2" name="Freeform 35"/>
            <p:cNvSpPr>
              <a:spLocks/>
            </p:cNvSpPr>
            <p:nvPr/>
          </p:nvSpPr>
          <p:spPr bwMode="auto">
            <a:xfrm>
              <a:off x="1520826" y="3300413"/>
              <a:ext cx="187325" cy="173038"/>
            </a:xfrm>
            <a:custGeom>
              <a:avLst/>
              <a:gdLst>
                <a:gd name="T0" fmla="*/ 41 w 59"/>
                <a:gd name="T1" fmla="*/ 48 h 55"/>
                <a:gd name="T2" fmla="*/ 43 w 59"/>
                <a:gd name="T3" fmla="*/ 48 h 55"/>
                <a:gd name="T4" fmla="*/ 50 w 59"/>
                <a:gd name="T5" fmla="*/ 34 h 55"/>
                <a:gd name="T6" fmla="*/ 54 w 59"/>
                <a:gd name="T7" fmla="*/ 27 h 55"/>
                <a:gd name="T8" fmla="*/ 57 w 59"/>
                <a:gd name="T9" fmla="*/ 22 h 55"/>
                <a:gd name="T10" fmla="*/ 59 w 59"/>
                <a:gd name="T11" fmla="*/ 19 h 55"/>
                <a:gd name="T12" fmla="*/ 53 w 59"/>
                <a:gd name="T13" fmla="*/ 10 h 55"/>
                <a:gd name="T14" fmla="*/ 48 w 59"/>
                <a:gd name="T15" fmla="*/ 0 h 55"/>
                <a:gd name="T16" fmla="*/ 40 w 59"/>
                <a:gd name="T17" fmla="*/ 4 h 55"/>
                <a:gd name="T18" fmla="*/ 36 w 59"/>
                <a:gd name="T19" fmla="*/ 2 h 55"/>
                <a:gd name="T20" fmla="*/ 34 w 59"/>
                <a:gd name="T21" fmla="*/ 1 h 55"/>
                <a:gd name="T22" fmla="*/ 33 w 59"/>
                <a:gd name="T23" fmla="*/ 3 h 55"/>
                <a:gd name="T24" fmla="*/ 27 w 59"/>
                <a:gd name="T25" fmla="*/ 7 h 55"/>
                <a:gd name="T26" fmla="*/ 20 w 59"/>
                <a:gd name="T27" fmla="*/ 3 h 55"/>
                <a:gd name="T28" fmla="*/ 15 w 59"/>
                <a:gd name="T29" fmla="*/ 1 h 55"/>
                <a:gd name="T30" fmla="*/ 6 w 59"/>
                <a:gd name="T31" fmla="*/ 5 h 55"/>
                <a:gd name="T32" fmla="*/ 0 w 59"/>
                <a:gd name="T33" fmla="*/ 9 h 55"/>
                <a:gd name="T34" fmla="*/ 2 w 59"/>
                <a:gd name="T35" fmla="*/ 18 h 55"/>
                <a:gd name="T36" fmla="*/ 3 w 59"/>
                <a:gd name="T37" fmla="*/ 26 h 55"/>
                <a:gd name="T38" fmla="*/ 8 w 59"/>
                <a:gd name="T39" fmla="*/ 31 h 55"/>
                <a:gd name="T40" fmla="*/ 15 w 59"/>
                <a:gd name="T41" fmla="*/ 40 h 55"/>
                <a:gd name="T42" fmla="*/ 15 w 59"/>
                <a:gd name="T43" fmla="*/ 43 h 55"/>
                <a:gd name="T44" fmla="*/ 23 w 59"/>
                <a:gd name="T45" fmla="*/ 55 h 55"/>
                <a:gd name="T46" fmla="*/ 28 w 59"/>
                <a:gd name="T47" fmla="*/ 55 h 55"/>
                <a:gd name="T48" fmla="*/ 41 w 59"/>
                <a:gd name="T49" fmla="*/ 4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5">
                  <a:moveTo>
                    <a:pt x="41" y="48"/>
                  </a:moveTo>
                  <a:cubicBezTo>
                    <a:pt x="43" y="48"/>
                    <a:pt x="43" y="48"/>
                    <a:pt x="43" y="48"/>
                  </a:cubicBezTo>
                  <a:cubicBezTo>
                    <a:pt x="46" y="39"/>
                    <a:pt x="49" y="34"/>
                    <a:pt x="50" y="34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5"/>
                    <a:pt x="56" y="23"/>
                    <a:pt x="57" y="22"/>
                  </a:cubicBezTo>
                  <a:cubicBezTo>
                    <a:pt x="58" y="21"/>
                    <a:pt x="59" y="20"/>
                    <a:pt x="59" y="19"/>
                  </a:cubicBezTo>
                  <a:cubicBezTo>
                    <a:pt x="59" y="14"/>
                    <a:pt x="57" y="12"/>
                    <a:pt x="53" y="10"/>
                  </a:cubicBezTo>
                  <a:cubicBezTo>
                    <a:pt x="51" y="8"/>
                    <a:pt x="48" y="5"/>
                    <a:pt x="48" y="0"/>
                  </a:cubicBezTo>
                  <a:cubicBezTo>
                    <a:pt x="45" y="2"/>
                    <a:pt x="42" y="4"/>
                    <a:pt x="40" y="4"/>
                  </a:cubicBezTo>
                  <a:cubicBezTo>
                    <a:pt x="37" y="4"/>
                    <a:pt x="37" y="3"/>
                    <a:pt x="36" y="2"/>
                  </a:cubicBezTo>
                  <a:cubicBezTo>
                    <a:pt x="35" y="2"/>
                    <a:pt x="35" y="1"/>
                    <a:pt x="34" y="1"/>
                  </a:cubicBezTo>
                  <a:cubicBezTo>
                    <a:pt x="34" y="1"/>
                    <a:pt x="33" y="2"/>
                    <a:pt x="33" y="3"/>
                  </a:cubicBezTo>
                  <a:cubicBezTo>
                    <a:pt x="32" y="5"/>
                    <a:pt x="31" y="7"/>
                    <a:pt x="27" y="7"/>
                  </a:cubicBezTo>
                  <a:cubicBezTo>
                    <a:pt x="24" y="7"/>
                    <a:pt x="23" y="5"/>
                    <a:pt x="20" y="3"/>
                  </a:cubicBezTo>
                  <a:cubicBezTo>
                    <a:pt x="19" y="2"/>
                    <a:pt x="17" y="1"/>
                    <a:pt x="15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6" y="29"/>
                    <a:pt x="8" y="31"/>
                  </a:cubicBezTo>
                  <a:cubicBezTo>
                    <a:pt x="11" y="33"/>
                    <a:pt x="15" y="35"/>
                    <a:pt x="15" y="40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7"/>
                    <a:pt x="18" y="53"/>
                    <a:pt x="23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48"/>
                    <a:pt x="36" y="48"/>
                    <a:pt x="41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3" name="Freeform 36"/>
            <p:cNvSpPr>
              <a:spLocks/>
            </p:cNvSpPr>
            <p:nvPr/>
          </p:nvSpPr>
          <p:spPr bwMode="auto">
            <a:xfrm>
              <a:off x="1565276" y="4095750"/>
              <a:ext cx="201613" cy="322263"/>
            </a:xfrm>
            <a:custGeom>
              <a:avLst/>
              <a:gdLst>
                <a:gd name="T0" fmla="*/ 59 w 64"/>
                <a:gd name="T1" fmla="*/ 51 h 102"/>
                <a:gd name="T2" fmla="*/ 53 w 64"/>
                <a:gd name="T3" fmla="*/ 49 h 102"/>
                <a:gd name="T4" fmla="*/ 44 w 64"/>
                <a:gd name="T5" fmla="*/ 41 h 102"/>
                <a:gd name="T6" fmla="*/ 49 w 64"/>
                <a:gd name="T7" fmla="*/ 34 h 102"/>
                <a:gd name="T8" fmla="*/ 53 w 64"/>
                <a:gd name="T9" fmla="*/ 30 h 102"/>
                <a:gd name="T10" fmla="*/ 51 w 64"/>
                <a:gd name="T11" fmla="*/ 28 h 102"/>
                <a:gd name="T12" fmla="*/ 50 w 64"/>
                <a:gd name="T13" fmla="*/ 27 h 102"/>
                <a:gd name="T14" fmla="*/ 44 w 64"/>
                <a:gd name="T15" fmla="*/ 19 h 102"/>
                <a:gd name="T16" fmla="*/ 51 w 64"/>
                <a:gd name="T17" fmla="*/ 9 h 102"/>
                <a:gd name="T18" fmla="*/ 50 w 64"/>
                <a:gd name="T19" fmla="*/ 7 h 102"/>
                <a:gd name="T20" fmla="*/ 43 w 64"/>
                <a:gd name="T21" fmla="*/ 0 h 102"/>
                <a:gd name="T22" fmla="*/ 40 w 64"/>
                <a:gd name="T23" fmla="*/ 1 h 102"/>
                <a:gd name="T24" fmla="*/ 34 w 64"/>
                <a:gd name="T25" fmla="*/ 2 h 102"/>
                <a:gd name="T26" fmla="*/ 27 w 64"/>
                <a:gd name="T27" fmla="*/ 1 h 102"/>
                <a:gd name="T28" fmla="*/ 20 w 64"/>
                <a:gd name="T29" fmla="*/ 0 h 102"/>
                <a:gd name="T30" fmla="*/ 16 w 64"/>
                <a:gd name="T31" fmla="*/ 2 h 102"/>
                <a:gd name="T32" fmla="*/ 19 w 64"/>
                <a:gd name="T33" fmla="*/ 11 h 102"/>
                <a:gd name="T34" fmla="*/ 22 w 64"/>
                <a:gd name="T35" fmla="*/ 29 h 102"/>
                <a:gd name="T36" fmla="*/ 30 w 64"/>
                <a:gd name="T37" fmla="*/ 39 h 102"/>
                <a:gd name="T38" fmla="*/ 31 w 64"/>
                <a:gd name="T39" fmla="*/ 39 h 102"/>
                <a:gd name="T40" fmla="*/ 31 w 64"/>
                <a:gd name="T41" fmla="*/ 44 h 102"/>
                <a:gd name="T42" fmla="*/ 31 w 64"/>
                <a:gd name="T43" fmla="*/ 45 h 102"/>
                <a:gd name="T44" fmla="*/ 29 w 64"/>
                <a:gd name="T45" fmla="*/ 47 h 102"/>
                <a:gd name="T46" fmla="*/ 26 w 64"/>
                <a:gd name="T47" fmla="*/ 51 h 102"/>
                <a:gd name="T48" fmla="*/ 27 w 64"/>
                <a:gd name="T49" fmla="*/ 58 h 102"/>
                <a:gd name="T50" fmla="*/ 29 w 64"/>
                <a:gd name="T51" fmla="*/ 65 h 102"/>
                <a:gd name="T52" fmla="*/ 16 w 64"/>
                <a:gd name="T53" fmla="*/ 72 h 102"/>
                <a:gd name="T54" fmla="*/ 12 w 64"/>
                <a:gd name="T55" fmla="*/ 71 h 102"/>
                <a:gd name="T56" fmla="*/ 11 w 64"/>
                <a:gd name="T57" fmla="*/ 70 h 102"/>
                <a:gd name="T58" fmla="*/ 9 w 64"/>
                <a:gd name="T59" fmla="*/ 73 h 102"/>
                <a:gd name="T60" fmla="*/ 10 w 64"/>
                <a:gd name="T61" fmla="*/ 77 h 102"/>
                <a:gd name="T62" fmla="*/ 12 w 64"/>
                <a:gd name="T63" fmla="*/ 82 h 102"/>
                <a:gd name="T64" fmla="*/ 6 w 64"/>
                <a:gd name="T65" fmla="*/ 89 h 102"/>
                <a:gd name="T66" fmla="*/ 0 w 64"/>
                <a:gd name="T67" fmla="*/ 94 h 102"/>
                <a:gd name="T68" fmla="*/ 5 w 64"/>
                <a:gd name="T69" fmla="*/ 98 h 102"/>
                <a:gd name="T70" fmla="*/ 8 w 64"/>
                <a:gd name="T71" fmla="*/ 100 h 102"/>
                <a:gd name="T72" fmla="*/ 11 w 64"/>
                <a:gd name="T73" fmla="*/ 100 h 102"/>
                <a:gd name="T74" fmla="*/ 20 w 64"/>
                <a:gd name="T75" fmla="*/ 102 h 102"/>
                <a:gd name="T76" fmla="*/ 28 w 64"/>
                <a:gd name="T77" fmla="*/ 102 h 102"/>
                <a:gd name="T78" fmla="*/ 53 w 64"/>
                <a:gd name="T79" fmla="*/ 102 h 102"/>
                <a:gd name="T80" fmla="*/ 53 w 64"/>
                <a:gd name="T81" fmla="*/ 102 h 102"/>
                <a:gd name="T82" fmla="*/ 51 w 64"/>
                <a:gd name="T83" fmla="*/ 100 h 102"/>
                <a:gd name="T84" fmla="*/ 50 w 64"/>
                <a:gd name="T85" fmla="*/ 100 h 102"/>
                <a:gd name="T86" fmla="*/ 50 w 64"/>
                <a:gd name="T87" fmla="*/ 82 h 102"/>
                <a:gd name="T88" fmla="*/ 52 w 64"/>
                <a:gd name="T89" fmla="*/ 83 h 102"/>
                <a:gd name="T90" fmla="*/ 59 w 64"/>
                <a:gd name="T91" fmla="*/ 87 h 102"/>
                <a:gd name="T92" fmla="*/ 62 w 64"/>
                <a:gd name="T93" fmla="*/ 89 h 102"/>
                <a:gd name="T94" fmla="*/ 63 w 64"/>
                <a:gd name="T95" fmla="*/ 77 h 102"/>
                <a:gd name="T96" fmla="*/ 63 w 64"/>
                <a:gd name="T97" fmla="*/ 71 h 102"/>
                <a:gd name="T98" fmla="*/ 63 w 64"/>
                <a:gd name="T99" fmla="*/ 68 h 102"/>
                <a:gd name="T100" fmla="*/ 59 w 64"/>
                <a:gd name="T101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" h="102">
                  <a:moveTo>
                    <a:pt x="59" y="51"/>
                  </a:moveTo>
                  <a:cubicBezTo>
                    <a:pt x="58" y="50"/>
                    <a:pt x="55" y="49"/>
                    <a:pt x="53" y="49"/>
                  </a:cubicBezTo>
                  <a:cubicBezTo>
                    <a:pt x="49" y="48"/>
                    <a:pt x="44" y="47"/>
                    <a:pt x="44" y="41"/>
                  </a:cubicBezTo>
                  <a:cubicBezTo>
                    <a:pt x="44" y="38"/>
                    <a:pt x="46" y="36"/>
                    <a:pt x="49" y="34"/>
                  </a:cubicBezTo>
                  <a:cubicBezTo>
                    <a:pt x="50" y="33"/>
                    <a:pt x="52" y="31"/>
                    <a:pt x="53" y="30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48" y="25"/>
                    <a:pt x="44" y="23"/>
                    <a:pt x="44" y="19"/>
                  </a:cubicBezTo>
                  <a:cubicBezTo>
                    <a:pt x="44" y="14"/>
                    <a:pt x="48" y="12"/>
                    <a:pt x="51" y="9"/>
                  </a:cubicBezTo>
                  <a:cubicBezTo>
                    <a:pt x="50" y="8"/>
                    <a:pt x="50" y="8"/>
                    <a:pt x="50" y="7"/>
                  </a:cubicBezTo>
                  <a:cubicBezTo>
                    <a:pt x="49" y="3"/>
                    <a:pt x="48" y="0"/>
                    <a:pt x="43" y="0"/>
                  </a:cubicBezTo>
                  <a:cubicBezTo>
                    <a:pt x="41" y="0"/>
                    <a:pt x="41" y="0"/>
                    <a:pt x="40" y="1"/>
                  </a:cubicBezTo>
                  <a:cubicBezTo>
                    <a:pt x="38" y="1"/>
                    <a:pt x="37" y="2"/>
                    <a:pt x="34" y="2"/>
                  </a:cubicBezTo>
                  <a:cubicBezTo>
                    <a:pt x="31" y="2"/>
                    <a:pt x="29" y="1"/>
                    <a:pt x="27" y="1"/>
                  </a:cubicBezTo>
                  <a:cubicBezTo>
                    <a:pt x="26" y="0"/>
                    <a:pt x="23" y="0"/>
                    <a:pt x="20" y="0"/>
                  </a:cubicBezTo>
                  <a:cubicBezTo>
                    <a:pt x="18" y="0"/>
                    <a:pt x="17" y="0"/>
                    <a:pt x="16" y="2"/>
                  </a:cubicBezTo>
                  <a:cubicBezTo>
                    <a:pt x="17" y="6"/>
                    <a:pt x="18" y="8"/>
                    <a:pt x="19" y="11"/>
                  </a:cubicBezTo>
                  <a:cubicBezTo>
                    <a:pt x="20" y="15"/>
                    <a:pt x="22" y="20"/>
                    <a:pt x="22" y="29"/>
                  </a:cubicBezTo>
                  <a:cubicBezTo>
                    <a:pt x="22" y="36"/>
                    <a:pt x="23" y="39"/>
                    <a:pt x="3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6"/>
                    <a:pt x="29" y="47"/>
                    <a:pt x="29" y="47"/>
                  </a:cubicBezTo>
                  <a:cubicBezTo>
                    <a:pt x="27" y="49"/>
                    <a:pt x="26" y="50"/>
                    <a:pt x="26" y="51"/>
                  </a:cubicBezTo>
                  <a:cubicBezTo>
                    <a:pt x="26" y="54"/>
                    <a:pt x="27" y="56"/>
                    <a:pt x="27" y="58"/>
                  </a:cubicBezTo>
                  <a:cubicBezTo>
                    <a:pt x="28" y="60"/>
                    <a:pt x="29" y="62"/>
                    <a:pt x="29" y="65"/>
                  </a:cubicBezTo>
                  <a:cubicBezTo>
                    <a:pt x="29" y="69"/>
                    <a:pt x="18" y="72"/>
                    <a:pt x="16" y="72"/>
                  </a:cubicBezTo>
                  <a:cubicBezTo>
                    <a:pt x="15" y="72"/>
                    <a:pt x="13" y="71"/>
                    <a:pt x="12" y="71"/>
                  </a:cubicBezTo>
                  <a:cubicBezTo>
                    <a:pt x="11" y="71"/>
                    <a:pt x="11" y="70"/>
                    <a:pt x="11" y="70"/>
                  </a:cubicBezTo>
                  <a:cubicBezTo>
                    <a:pt x="9" y="70"/>
                    <a:pt x="9" y="72"/>
                    <a:pt x="9" y="73"/>
                  </a:cubicBezTo>
                  <a:cubicBezTo>
                    <a:pt x="9" y="74"/>
                    <a:pt x="9" y="76"/>
                    <a:pt x="10" y="77"/>
                  </a:cubicBezTo>
                  <a:cubicBezTo>
                    <a:pt x="11" y="78"/>
                    <a:pt x="12" y="80"/>
                    <a:pt x="12" y="82"/>
                  </a:cubicBezTo>
                  <a:cubicBezTo>
                    <a:pt x="12" y="86"/>
                    <a:pt x="8" y="88"/>
                    <a:pt x="6" y="89"/>
                  </a:cubicBezTo>
                  <a:cubicBezTo>
                    <a:pt x="2" y="91"/>
                    <a:pt x="0" y="92"/>
                    <a:pt x="0" y="94"/>
                  </a:cubicBezTo>
                  <a:cubicBezTo>
                    <a:pt x="0" y="96"/>
                    <a:pt x="2" y="97"/>
                    <a:pt x="5" y="98"/>
                  </a:cubicBezTo>
                  <a:cubicBezTo>
                    <a:pt x="6" y="98"/>
                    <a:pt x="7" y="99"/>
                    <a:pt x="8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5" y="100"/>
                    <a:pt x="17" y="101"/>
                    <a:pt x="20" y="102"/>
                  </a:cubicBezTo>
                  <a:cubicBezTo>
                    <a:pt x="22" y="102"/>
                    <a:pt x="26" y="102"/>
                    <a:pt x="28" y="102"/>
                  </a:cubicBezTo>
                  <a:cubicBezTo>
                    <a:pt x="35" y="102"/>
                    <a:pt x="44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2" y="101"/>
                    <a:pt x="52" y="101"/>
                    <a:pt x="51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5" y="84"/>
                    <a:pt x="58" y="85"/>
                    <a:pt x="59" y="87"/>
                  </a:cubicBezTo>
                  <a:cubicBezTo>
                    <a:pt x="60" y="87"/>
                    <a:pt x="61" y="88"/>
                    <a:pt x="62" y="89"/>
                  </a:cubicBezTo>
                  <a:cubicBezTo>
                    <a:pt x="63" y="84"/>
                    <a:pt x="63" y="81"/>
                    <a:pt x="63" y="77"/>
                  </a:cubicBezTo>
                  <a:cubicBezTo>
                    <a:pt x="63" y="75"/>
                    <a:pt x="63" y="73"/>
                    <a:pt x="63" y="71"/>
                  </a:cubicBezTo>
                  <a:cubicBezTo>
                    <a:pt x="63" y="71"/>
                    <a:pt x="63" y="70"/>
                    <a:pt x="63" y="68"/>
                  </a:cubicBezTo>
                  <a:cubicBezTo>
                    <a:pt x="64" y="61"/>
                    <a:pt x="64" y="55"/>
                    <a:pt x="5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4" name="Freeform 37"/>
            <p:cNvSpPr>
              <a:spLocks/>
            </p:cNvSpPr>
            <p:nvPr/>
          </p:nvSpPr>
          <p:spPr bwMode="auto">
            <a:xfrm>
              <a:off x="1133476" y="3798888"/>
              <a:ext cx="415925" cy="419100"/>
            </a:xfrm>
            <a:custGeom>
              <a:avLst/>
              <a:gdLst>
                <a:gd name="T0" fmla="*/ 130 w 132"/>
                <a:gd name="T1" fmla="*/ 13 h 133"/>
                <a:gd name="T2" fmla="*/ 125 w 132"/>
                <a:gd name="T3" fmla="*/ 6 h 133"/>
                <a:gd name="T4" fmla="*/ 112 w 132"/>
                <a:gd name="T5" fmla="*/ 8 h 133"/>
                <a:gd name="T6" fmla="*/ 92 w 132"/>
                <a:gd name="T7" fmla="*/ 0 h 133"/>
                <a:gd name="T8" fmla="*/ 91 w 132"/>
                <a:gd name="T9" fmla="*/ 2 h 133"/>
                <a:gd name="T10" fmla="*/ 91 w 132"/>
                <a:gd name="T11" fmla="*/ 7 h 133"/>
                <a:gd name="T12" fmla="*/ 75 w 132"/>
                <a:gd name="T13" fmla="*/ 11 h 133"/>
                <a:gd name="T14" fmla="*/ 75 w 132"/>
                <a:gd name="T15" fmla="*/ 14 h 133"/>
                <a:gd name="T16" fmla="*/ 76 w 132"/>
                <a:gd name="T17" fmla="*/ 19 h 133"/>
                <a:gd name="T18" fmla="*/ 67 w 132"/>
                <a:gd name="T19" fmla="*/ 19 h 133"/>
                <a:gd name="T20" fmla="*/ 63 w 132"/>
                <a:gd name="T21" fmla="*/ 19 h 133"/>
                <a:gd name="T22" fmla="*/ 46 w 132"/>
                <a:gd name="T23" fmla="*/ 39 h 133"/>
                <a:gd name="T24" fmla="*/ 27 w 132"/>
                <a:gd name="T25" fmla="*/ 26 h 133"/>
                <a:gd name="T26" fmla="*/ 24 w 132"/>
                <a:gd name="T27" fmla="*/ 29 h 133"/>
                <a:gd name="T28" fmla="*/ 12 w 132"/>
                <a:gd name="T29" fmla="*/ 24 h 133"/>
                <a:gd name="T30" fmla="*/ 12 w 132"/>
                <a:gd name="T31" fmla="*/ 37 h 133"/>
                <a:gd name="T32" fmla="*/ 22 w 132"/>
                <a:gd name="T33" fmla="*/ 45 h 133"/>
                <a:gd name="T34" fmla="*/ 6 w 132"/>
                <a:gd name="T35" fmla="*/ 49 h 133"/>
                <a:gd name="T36" fmla="*/ 29 w 132"/>
                <a:gd name="T37" fmla="*/ 67 h 133"/>
                <a:gd name="T38" fmla="*/ 23 w 132"/>
                <a:gd name="T39" fmla="*/ 81 h 133"/>
                <a:gd name="T40" fmla="*/ 33 w 132"/>
                <a:gd name="T41" fmla="*/ 95 h 133"/>
                <a:gd name="T42" fmla="*/ 31 w 132"/>
                <a:gd name="T43" fmla="*/ 105 h 133"/>
                <a:gd name="T44" fmla="*/ 40 w 132"/>
                <a:gd name="T45" fmla="*/ 108 h 133"/>
                <a:gd name="T46" fmla="*/ 52 w 132"/>
                <a:gd name="T47" fmla="*/ 107 h 133"/>
                <a:gd name="T48" fmla="*/ 59 w 132"/>
                <a:gd name="T49" fmla="*/ 105 h 133"/>
                <a:gd name="T50" fmla="*/ 60 w 132"/>
                <a:gd name="T51" fmla="*/ 102 h 133"/>
                <a:gd name="T52" fmla="*/ 66 w 132"/>
                <a:gd name="T53" fmla="*/ 103 h 133"/>
                <a:gd name="T54" fmla="*/ 79 w 132"/>
                <a:gd name="T55" fmla="*/ 122 h 133"/>
                <a:gd name="T56" fmla="*/ 84 w 132"/>
                <a:gd name="T57" fmla="*/ 131 h 133"/>
                <a:gd name="T58" fmla="*/ 92 w 132"/>
                <a:gd name="T59" fmla="*/ 133 h 133"/>
                <a:gd name="T60" fmla="*/ 95 w 132"/>
                <a:gd name="T61" fmla="*/ 129 h 133"/>
                <a:gd name="T62" fmla="*/ 96 w 132"/>
                <a:gd name="T63" fmla="*/ 127 h 133"/>
                <a:gd name="T64" fmla="*/ 106 w 132"/>
                <a:gd name="T65" fmla="*/ 121 h 133"/>
                <a:gd name="T66" fmla="*/ 123 w 132"/>
                <a:gd name="T67" fmla="*/ 106 h 133"/>
                <a:gd name="T68" fmla="*/ 120 w 132"/>
                <a:gd name="T69" fmla="*/ 106 h 133"/>
                <a:gd name="T70" fmla="*/ 111 w 132"/>
                <a:gd name="T71" fmla="*/ 105 h 133"/>
                <a:gd name="T72" fmla="*/ 110 w 132"/>
                <a:gd name="T73" fmla="*/ 102 h 133"/>
                <a:gd name="T74" fmla="*/ 97 w 132"/>
                <a:gd name="T75" fmla="*/ 86 h 133"/>
                <a:gd name="T76" fmla="*/ 100 w 132"/>
                <a:gd name="T77" fmla="*/ 75 h 133"/>
                <a:gd name="T78" fmla="*/ 93 w 132"/>
                <a:gd name="T79" fmla="*/ 64 h 133"/>
                <a:gd name="T80" fmla="*/ 112 w 132"/>
                <a:gd name="T81" fmla="*/ 56 h 133"/>
                <a:gd name="T82" fmla="*/ 121 w 132"/>
                <a:gd name="T83" fmla="*/ 56 h 133"/>
                <a:gd name="T84" fmla="*/ 122 w 132"/>
                <a:gd name="T85" fmla="*/ 47 h 133"/>
                <a:gd name="T86" fmla="*/ 128 w 132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33">
                  <a:moveTo>
                    <a:pt x="132" y="19"/>
                  </a:moveTo>
                  <a:cubicBezTo>
                    <a:pt x="132" y="17"/>
                    <a:pt x="131" y="15"/>
                    <a:pt x="130" y="13"/>
                  </a:cubicBezTo>
                  <a:cubicBezTo>
                    <a:pt x="129" y="11"/>
                    <a:pt x="128" y="9"/>
                    <a:pt x="128" y="7"/>
                  </a:cubicBezTo>
                  <a:cubicBezTo>
                    <a:pt x="127" y="6"/>
                    <a:pt x="125" y="6"/>
                    <a:pt x="125" y="6"/>
                  </a:cubicBezTo>
                  <a:cubicBezTo>
                    <a:pt x="122" y="6"/>
                    <a:pt x="121" y="6"/>
                    <a:pt x="119" y="7"/>
                  </a:cubicBezTo>
                  <a:cubicBezTo>
                    <a:pt x="117" y="7"/>
                    <a:pt x="114" y="8"/>
                    <a:pt x="112" y="8"/>
                  </a:cubicBezTo>
                  <a:cubicBezTo>
                    <a:pt x="106" y="8"/>
                    <a:pt x="103" y="6"/>
                    <a:pt x="101" y="4"/>
                  </a:cubicBezTo>
                  <a:cubicBezTo>
                    <a:pt x="99" y="2"/>
                    <a:pt x="96" y="0"/>
                    <a:pt x="92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1"/>
                    <a:pt x="91" y="1"/>
                    <a:pt x="91" y="2"/>
                  </a:cubicBezTo>
                  <a:cubicBezTo>
                    <a:pt x="91" y="3"/>
                    <a:pt x="91" y="5"/>
                    <a:pt x="91" y="6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7" y="11"/>
                    <a:pt x="82" y="11"/>
                    <a:pt x="77" y="11"/>
                  </a:cubicBezTo>
                  <a:cubicBezTo>
                    <a:pt x="76" y="11"/>
                    <a:pt x="75" y="11"/>
                    <a:pt x="75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2"/>
                    <a:pt x="74" y="13"/>
                    <a:pt x="75" y="14"/>
                  </a:cubicBezTo>
                  <a:cubicBezTo>
                    <a:pt x="75" y="15"/>
                    <a:pt x="76" y="16"/>
                    <a:pt x="76" y="18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1" y="19"/>
                    <a:pt x="69" y="19"/>
                    <a:pt x="67" y="19"/>
                  </a:cubicBezTo>
                  <a:cubicBezTo>
                    <a:pt x="66" y="18"/>
                    <a:pt x="66" y="18"/>
                    <a:pt x="65" y="18"/>
                  </a:cubicBezTo>
                  <a:cubicBezTo>
                    <a:pt x="65" y="18"/>
                    <a:pt x="63" y="18"/>
                    <a:pt x="63" y="19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9"/>
                    <a:pt x="57" y="39"/>
                    <a:pt x="46" y="39"/>
                  </a:cubicBezTo>
                  <a:cubicBezTo>
                    <a:pt x="43" y="39"/>
                    <a:pt x="40" y="36"/>
                    <a:pt x="37" y="33"/>
                  </a:cubicBezTo>
                  <a:cubicBezTo>
                    <a:pt x="34" y="29"/>
                    <a:pt x="32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6" y="27"/>
                    <a:pt x="25" y="29"/>
                    <a:pt x="24" y="29"/>
                  </a:cubicBezTo>
                  <a:cubicBezTo>
                    <a:pt x="20" y="29"/>
                    <a:pt x="19" y="27"/>
                    <a:pt x="17" y="26"/>
                  </a:cubicBezTo>
                  <a:cubicBezTo>
                    <a:pt x="16" y="25"/>
                    <a:pt x="15" y="24"/>
                    <a:pt x="12" y="24"/>
                  </a:cubicBezTo>
                  <a:cubicBezTo>
                    <a:pt x="9" y="24"/>
                    <a:pt x="3" y="28"/>
                    <a:pt x="0" y="32"/>
                  </a:cubicBezTo>
                  <a:cubicBezTo>
                    <a:pt x="5" y="35"/>
                    <a:pt x="9" y="36"/>
                    <a:pt x="12" y="37"/>
                  </a:cubicBezTo>
                  <a:cubicBezTo>
                    <a:pt x="15" y="37"/>
                    <a:pt x="16" y="37"/>
                    <a:pt x="17" y="38"/>
                  </a:cubicBezTo>
                  <a:cubicBezTo>
                    <a:pt x="22" y="41"/>
                    <a:pt x="23" y="43"/>
                    <a:pt x="22" y="45"/>
                  </a:cubicBezTo>
                  <a:cubicBezTo>
                    <a:pt x="20" y="48"/>
                    <a:pt x="16" y="49"/>
                    <a:pt x="6" y="48"/>
                  </a:cubicBezTo>
                  <a:cubicBezTo>
                    <a:pt x="6" y="48"/>
                    <a:pt x="6" y="48"/>
                    <a:pt x="6" y="49"/>
                  </a:cubicBezTo>
                  <a:cubicBezTo>
                    <a:pt x="6" y="51"/>
                    <a:pt x="6" y="54"/>
                    <a:pt x="6" y="56"/>
                  </a:cubicBezTo>
                  <a:cubicBezTo>
                    <a:pt x="15" y="56"/>
                    <a:pt x="29" y="61"/>
                    <a:pt x="29" y="67"/>
                  </a:cubicBezTo>
                  <a:cubicBezTo>
                    <a:pt x="29" y="70"/>
                    <a:pt x="28" y="72"/>
                    <a:pt x="26" y="73"/>
                  </a:cubicBezTo>
                  <a:cubicBezTo>
                    <a:pt x="25" y="75"/>
                    <a:pt x="23" y="77"/>
                    <a:pt x="23" y="81"/>
                  </a:cubicBezTo>
                  <a:cubicBezTo>
                    <a:pt x="23" y="84"/>
                    <a:pt x="25" y="86"/>
                    <a:pt x="28" y="88"/>
                  </a:cubicBezTo>
                  <a:cubicBezTo>
                    <a:pt x="31" y="90"/>
                    <a:pt x="33" y="92"/>
                    <a:pt x="33" y="95"/>
                  </a:cubicBezTo>
                  <a:cubicBezTo>
                    <a:pt x="33" y="97"/>
                    <a:pt x="33" y="99"/>
                    <a:pt x="32" y="101"/>
                  </a:cubicBezTo>
                  <a:cubicBezTo>
                    <a:pt x="32" y="102"/>
                    <a:pt x="32" y="103"/>
                    <a:pt x="31" y="105"/>
                  </a:cubicBezTo>
                  <a:cubicBezTo>
                    <a:pt x="32" y="105"/>
                    <a:pt x="32" y="105"/>
                    <a:pt x="33" y="105"/>
                  </a:cubicBezTo>
                  <a:cubicBezTo>
                    <a:pt x="36" y="105"/>
                    <a:pt x="37" y="106"/>
                    <a:pt x="40" y="108"/>
                  </a:cubicBezTo>
                  <a:cubicBezTo>
                    <a:pt x="41" y="106"/>
                    <a:pt x="44" y="105"/>
                    <a:pt x="46" y="105"/>
                  </a:cubicBezTo>
                  <a:cubicBezTo>
                    <a:pt x="49" y="105"/>
                    <a:pt x="51" y="106"/>
                    <a:pt x="52" y="107"/>
                  </a:cubicBezTo>
                  <a:cubicBezTo>
                    <a:pt x="53" y="107"/>
                    <a:pt x="54" y="108"/>
                    <a:pt x="55" y="108"/>
                  </a:cubicBezTo>
                  <a:cubicBezTo>
                    <a:pt x="57" y="108"/>
                    <a:pt x="58" y="107"/>
                    <a:pt x="59" y="105"/>
                  </a:cubicBezTo>
                  <a:cubicBezTo>
                    <a:pt x="59" y="104"/>
                    <a:pt x="59" y="103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6" y="108"/>
                    <a:pt x="69" y="112"/>
                    <a:pt x="74" y="115"/>
                  </a:cubicBezTo>
                  <a:cubicBezTo>
                    <a:pt x="76" y="117"/>
                    <a:pt x="78" y="120"/>
                    <a:pt x="79" y="122"/>
                  </a:cubicBezTo>
                  <a:cubicBezTo>
                    <a:pt x="79" y="124"/>
                    <a:pt x="80" y="125"/>
                    <a:pt x="80" y="126"/>
                  </a:cubicBezTo>
                  <a:cubicBezTo>
                    <a:pt x="80" y="130"/>
                    <a:pt x="82" y="131"/>
                    <a:pt x="84" y="131"/>
                  </a:cubicBezTo>
                  <a:cubicBezTo>
                    <a:pt x="86" y="131"/>
                    <a:pt x="88" y="132"/>
                    <a:pt x="89" y="132"/>
                  </a:cubicBezTo>
                  <a:cubicBezTo>
                    <a:pt x="91" y="133"/>
                    <a:pt x="92" y="133"/>
                    <a:pt x="92" y="133"/>
                  </a:cubicBezTo>
                  <a:cubicBezTo>
                    <a:pt x="94" y="133"/>
                    <a:pt x="95" y="133"/>
                    <a:pt x="95" y="130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96" y="129"/>
                    <a:pt x="96" y="128"/>
                    <a:pt x="96" y="127"/>
                  </a:cubicBezTo>
                  <a:cubicBezTo>
                    <a:pt x="96" y="126"/>
                    <a:pt x="97" y="124"/>
                    <a:pt x="100" y="123"/>
                  </a:cubicBezTo>
                  <a:cubicBezTo>
                    <a:pt x="102" y="122"/>
                    <a:pt x="104" y="122"/>
                    <a:pt x="106" y="121"/>
                  </a:cubicBezTo>
                  <a:cubicBezTo>
                    <a:pt x="115" y="119"/>
                    <a:pt x="123" y="117"/>
                    <a:pt x="123" y="108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19" y="108"/>
                    <a:pt x="118" y="108"/>
                    <a:pt x="115" y="108"/>
                  </a:cubicBezTo>
                  <a:cubicBezTo>
                    <a:pt x="114" y="108"/>
                    <a:pt x="112" y="108"/>
                    <a:pt x="111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4"/>
                    <a:pt x="111" y="103"/>
                    <a:pt x="110" y="102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04" y="99"/>
                    <a:pt x="97" y="91"/>
                    <a:pt x="97" y="86"/>
                  </a:cubicBezTo>
                  <a:cubicBezTo>
                    <a:pt x="97" y="84"/>
                    <a:pt x="97" y="82"/>
                    <a:pt x="99" y="80"/>
                  </a:cubicBezTo>
                  <a:cubicBezTo>
                    <a:pt x="100" y="78"/>
                    <a:pt x="100" y="77"/>
                    <a:pt x="100" y="75"/>
                  </a:cubicBezTo>
                  <a:cubicBezTo>
                    <a:pt x="100" y="72"/>
                    <a:pt x="99" y="71"/>
                    <a:pt x="96" y="69"/>
                  </a:cubicBezTo>
                  <a:cubicBezTo>
                    <a:pt x="94" y="68"/>
                    <a:pt x="93" y="67"/>
                    <a:pt x="93" y="64"/>
                  </a:cubicBezTo>
                  <a:cubicBezTo>
                    <a:pt x="93" y="60"/>
                    <a:pt x="102" y="54"/>
                    <a:pt x="106" y="54"/>
                  </a:cubicBezTo>
                  <a:cubicBezTo>
                    <a:pt x="109" y="54"/>
                    <a:pt x="111" y="55"/>
                    <a:pt x="112" y="56"/>
                  </a:cubicBezTo>
                  <a:cubicBezTo>
                    <a:pt x="114" y="56"/>
                    <a:pt x="115" y="57"/>
                    <a:pt x="118" y="57"/>
                  </a:cubicBezTo>
                  <a:cubicBezTo>
                    <a:pt x="120" y="57"/>
                    <a:pt x="120" y="57"/>
                    <a:pt x="121" y="56"/>
                  </a:cubicBezTo>
                  <a:cubicBezTo>
                    <a:pt x="122" y="55"/>
                    <a:pt x="122" y="52"/>
                    <a:pt x="122" y="50"/>
                  </a:cubicBezTo>
                  <a:cubicBezTo>
                    <a:pt x="122" y="49"/>
                    <a:pt x="122" y="48"/>
                    <a:pt x="122" y="47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33"/>
                    <a:pt x="125" y="31"/>
                    <a:pt x="128" y="28"/>
                  </a:cubicBezTo>
                  <a:cubicBezTo>
                    <a:pt x="130" y="26"/>
                    <a:pt x="132" y="24"/>
                    <a:pt x="13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5" name="Freeform 38"/>
            <p:cNvSpPr>
              <a:spLocks/>
            </p:cNvSpPr>
            <p:nvPr/>
          </p:nvSpPr>
          <p:spPr bwMode="auto">
            <a:xfrm>
              <a:off x="1244601" y="3489325"/>
              <a:ext cx="230188" cy="255588"/>
            </a:xfrm>
            <a:custGeom>
              <a:avLst/>
              <a:gdLst>
                <a:gd name="T0" fmla="*/ 65 w 73"/>
                <a:gd name="T1" fmla="*/ 42 h 81"/>
                <a:gd name="T2" fmla="*/ 65 w 73"/>
                <a:gd name="T3" fmla="*/ 42 h 81"/>
                <a:gd name="T4" fmla="*/ 67 w 73"/>
                <a:gd name="T5" fmla="*/ 38 h 81"/>
                <a:gd name="T6" fmla="*/ 68 w 73"/>
                <a:gd name="T7" fmla="*/ 37 h 81"/>
                <a:gd name="T8" fmla="*/ 68 w 73"/>
                <a:gd name="T9" fmla="*/ 36 h 81"/>
                <a:gd name="T10" fmla="*/ 68 w 73"/>
                <a:gd name="T11" fmla="*/ 34 h 81"/>
                <a:gd name="T12" fmla="*/ 69 w 73"/>
                <a:gd name="T13" fmla="*/ 30 h 81"/>
                <a:gd name="T14" fmla="*/ 73 w 73"/>
                <a:gd name="T15" fmla="*/ 26 h 81"/>
                <a:gd name="T16" fmla="*/ 57 w 73"/>
                <a:gd name="T17" fmla="*/ 21 h 81"/>
                <a:gd name="T18" fmla="*/ 39 w 73"/>
                <a:gd name="T19" fmla="*/ 17 h 81"/>
                <a:gd name="T20" fmla="*/ 32 w 73"/>
                <a:gd name="T21" fmla="*/ 10 h 81"/>
                <a:gd name="T22" fmla="*/ 26 w 73"/>
                <a:gd name="T23" fmla="*/ 5 h 81"/>
                <a:gd name="T24" fmla="*/ 19 w 73"/>
                <a:gd name="T25" fmla="*/ 5 h 81"/>
                <a:gd name="T26" fmla="*/ 14 w 73"/>
                <a:gd name="T27" fmla="*/ 1 h 81"/>
                <a:gd name="T28" fmla="*/ 12 w 73"/>
                <a:gd name="T29" fmla="*/ 0 h 81"/>
                <a:gd name="T30" fmla="*/ 10 w 73"/>
                <a:gd name="T31" fmla="*/ 4 h 81"/>
                <a:gd name="T32" fmla="*/ 8 w 73"/>
                <a:gd name="T33" fmla="*/ 8 h 81"/>
                <a:gd name="T34" fmla="*/ 4 w 73"/>
                <a:gd name="T35" fmla="*/ 11 h 81"/>
                <a:gd name="T36" fmla="*/ 0 w 73"/>
                <a:gd name="T37" fmla="*/ 15 h 81"/>
                <a:gd name="T38" fmla="*/ 5 w 73"/>
                <a:gd name="T39" fmla="*/ 20 h 81"/>
                <a:gd name="T40" fmla="*/ 10 w 73"/>
                <a:gd name="T41" fmla="*/ 23 h 81"/>
                <a:gd name="T42" fmla="*/ 12 w 73"/>
                <a:gd name="T43" fmla="*/ 31 h 81"/>
                <a:gd name="T44" fmla="*/ 15 w 73"/>
                <a:gd name="T45" fmla="*/ 36 h 81"/>
                <a:gd name="T46" fmla="*/ 21 w 73"/>
                <a:gd name="T47" fmla="*/ 38 h 81"/>
                <a:gd name="T48" fmla="*/ 30 w 73"/>
                <a:gd name="T49" fmla="*/ 43 h 81"/>
                <a:gd name="T50" fmla="*/ 30 w 73"/>
                <a:gd name="T51" fmla="*/ 52 h 81"/>
                <a:gd name="T52" fmla="*/ 30 w 73"/>
                <a:gd name="T53" fmla="*/ 55 h 81"/>
                <a:gd name="T54" fmla="*/ 31 w 73"/>
                <a:gd name="T55" fmla="*/ 62 h 81"/>
                <a:gd name="T56" fmla="*/ 35 w 73"/>
                <a:gd name="T57" fmla="*/ 64 h 81"/>
                <a:gd name="T58" fmla="*/ 40 w 73"/>
                <a:gd name="T59" fmla="*/ 67 h 81"/>
                <a:gd name="T60" fmla="*/ 49 w 73"/>
                <a:gd name="T61" fmla="*/ 81 h 81"/>
                <a:gd name="T62" fmla="*/ 58 w 73"/>
                <a:gd name="T63" fmla="*/ 69 h 81"/>
                <a:gd name="T64" fmla="*/ 67 w 73"/>
                <a:gd name="T65" fmla="*/ 57 h 81"/>
                <a:gd name="T66" fmla="*/ 66 w 73"/>
                <a:gd name="T67" fmla="*/ 55 h 81"/>
                <a:gd name="T68" fmla="*/ 65 w 73"/>
                <a:gd name="T69" fmla="*/ 53 h 81"/>
                <a:gd name="T70" fmla="*/ 68 w 73"/>
                <a:gd name="T71" fmla="*/ 50 h 81"/>
                <a:gd name="T72" fmla="*/ 71 w 73"/>
                <a:gd name="T73" fmla="*/ 47 h 81"/>
                <a:gd name="T74" fmla="*/ 66 w 73"/>
                <a:gd name="T75" fmla="*/ 43 h 81"/>
                <a:gd name="T76" fmla="*/ 65 w 73"/>
                <a:gd name="T77" fmla="*/ 42 h 81"/>
                <a:gd name="T78" fmla="*/ 65 w 73"/>
                <a:gd name="T79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81">
                  <a:moveTo>
                    <a:pt x="65" y="42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39"/>
                    <a:pt x="66" y="39"/>
                    <a:pt x="67" y="38"/>
                  </a:cubicBezTo>
                  <a:cubicBezTo>
                    <a:pt x="68" y="38"/>
                    <a:pt x="68" y="37"/>
                    <a:pt x="68" y="37"/>
                  </a:cubicBezTo>
                  <a:cubicBezTo>
                    <a:pt x="68" y="37"/>
                    <a:pt x="68" y="37"/>
                    <a:pt x="68" y="36"/>
                  </a:cubicBezTo>
                  <a:cubicBezTo>
                    <a:pt x="68" y="35"/>
                    <a:pt x="68" y="35"/>
                    <a:pt x="68" y="34"/>
                  </a:cubicBezTo>
                  <a:cubicBezTo>
                    <a:pt x="68" y="33"/>
                    <a:pt x="68" y="32"/>
                    <a:pt x="69" y="30"/>
                  </a:cubicBezTo>
                  <a:cubicBezTo>
                    <a:pt x="71" y="29"/>
                    <a:pt x="72" y="28"/>
                    <a:pt x="73" y="26"/>
                  </a:cubicBezTo>
                  <a:cubicBezTo>
                    <a:pt x="67" y="24"/>
                    <a:pt x="62" y="23"/>
                    <a:pt x="57" y="21"/>
                  </a:cubicBezTo>
                  <a:cubicBezTo>
                    <a:pt x="51" y="20"/>
                    <a:pt x="46" y="19"/>
                    <a:pt x="39" y="17"/>
                  </a:cubicBezTo>
                  <a:cubicBezTo>
                    <a:pt x="36" y="16"/>
                    <a:pt x="35" y="13"/>
                    <a:pt x="32" y="10"/>
                  </a:cubicBezTo>
                  <a:cubicBezTo>
                    <a:pt x="31" y="7"/>
                    <a:pt x="29" y="5"/>
                    <a:pt x="26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5"/>
                    <a:pt x="15" y="3"/>
                    <a:pt x="14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1" y="1"/>
                    <a:pt x="10" y="3"/>
                    <a:pt x="10" y="4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1" y="26"/>
                    <a:pt x="12" y="28"/>
                    <a:pt x="12" y="31"/>
                  </a:cubicBezTo>
                  <a:cubicBezTo>
                    <a:pt x="12" y="33"/>
                    <a:pt x="12" y="35"/>
                    <a:pt x="15" y="36"/>
                  </a:cubicBezTo>
                  <a:cubicBezTo>
                    <a:pt x="16" y="37"/>
                    <a:pt x="18" y="37"/>
                    <a:pt x="21" y="38"/>
                  </a:cubicBezTo>
                  <a:cubicBezTo>
                    <a:pt x="25" y="39"/>
                    <a:pt x="30" y="40"/>
                    <a:pt x="30" y="43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8"/>
                    <a:pt x="30" y="59"/>
                    <a:pt x="31" y="62"/>
                  </a:cubicBezTo>
                  <a:cubicBezTo>
                    <a:pt x="32" y="63"/>
                    <a:pt x="33" y="63"/>
                    <a:pt x="35" y="64"/>
                  </a:cubicBezTo>
                  <a:cubicBezTo>
                    <a:pt x="37" y="64"/>
                    <a:pt x="39" y="65"/>
                    <a:pt x="40" y="67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0" y="76"/>
                    <a:pt x="54" y="72"/>
                    <a:pt x="58" y="69"/>
                  </a:cubicBezTo>
                  <a:cubicBezTo>
                    <a:pt x="62" y="66"/>
                    <a:pt x="67" y="63"/>
                    <a:pt x="67" y="57"/>
                  </a:cubicBezTo>
                  <a:cubicBezTo>
                    <a:pt x="67" y="56"/>
                    <a:pt x="67" y="56"/>
                    <a:pt x="66" y="55"/>
                  </a:cubicBezTo>
                  <a:cubicBezTo>
                    <a:pt x="66" y="54"/>
                    <a:pt x="65" y="54"/>
                    <a:pt x="65" y="53"/>
                  </a:cubicBezTo>
                  <a:cubicBezTo>
                    <a:pt x="65" y="51"/>
                    <a:pt x="66" y="51"/>
                    <a:pt x="68" y="50"/>
                  </a:cubicBezTo>
                  <a:cubicBezTo>
                    <a:pt x="69" y="49"/>
                    <a:pt x="71" y="48"/>
                    <a:pt x="71" y="47"/>
                  </a:cubicBezTo>
                  <a:cubicBezTo>
                    <a:pt x="71" y="46"/>
                    <a:pt x="68" y="45"/>
                    <a:pt x="66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65" y="42"/>
                    <a:pt x="6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3" name="Freeform 39"/>
            <p:cNvSpPr>
              <a:spLocks/>
            </p:cNvSpPr>
            <p:nvPr/>
          </p:nvSpPr>
          <p:spPr bwMode="auto">
            <a:xfrm>
              <a:off x="2278063" y="3152775"/>
              <a:ext cx="527050" cy="523875"/>
            </a:xfrm>
            <a:custGeom>
              <a:avLst/>
              <a:gdLst>
                <a:gd name="T0" fmla="*/ 111 w 167"/>
                <a:gd name="T1" fmla="*/ 108 h 166"/>
                <a:gd name="T2" fmla="*/ 140 w 167"/>
                <a:gd name="T3" fmla="*/ 123 h 166"/>
                <a:gd name="T4" fmla="*/ 149 w 167"/>
                <a:gd name="T5" fmla="*/ 114 h 166"/>
                <a:gd name="T6" fmla="*/ 159 w 167"/>
                <a:gd name="T7" fmla="*/ 88 h 166"/>
                <a:gd name="T8" fmla="*/ 159 w 167"/>
                <a:gd name="T9" fmla="*/ 70 h 166"/>
                <a:gd name="T10" fmla="*/ 147 w 167"/>
                <a:gd name="T11" fmla="*/ 61 h 166"/>
                <a:gd name="T12" fmla="*/ 134 w 167"/>
                <a:gd name="T13" fmla="*/ 66 h 166"/>
                <a:gd name="T14" fmla="*/ 128 w 167"/>
                <a:gd name="T15" fmla="*/ 60 h 166"/>
                <a:gd name="T16" fmla="*/ 115 w 167"/>
                <a:gd name="T17" fmla="*/ 61 h 166"/>
                <a:gd name="T18" fmla="*/ 101 w 167"/>
                <a:gd name="T19" fmla="*/ 65 h 166"/>
                <a:gd name="T20" fmla="*/ 88 w 167"/>
                <a:gd name="T21" fmla="*/ 63 h 166"/>
                <a:gd name="T22" fmla="*/ 84 w 167"/>
                <a:gd name="T23" fmla="*/ 58 h 166"/>
                <a:gd name="T24" fmla="*/ 82 w 167"/>
                <a:gd name="T25" fmla="*/ 43 h 166"/>
                <a:gd name="T26" fmla="*/ 89 w 167"/>
                <a:gd name="T27" fmla="*/ 36 h 166"/>
                <a:gd name="T28" fmla="*/ 99 w 167"/>
                <a:gd name="T29" fmla="*/ 13 h 166"/>
                <a:gd name="T30" fmla="*/ 96 w 167"/>
                <a:gd name="T31" fmla="*/ 2 h 166"/>
                <a:gd name="T32" fmla="*/ 91 w 167"/>
                <a:gd name="T33" fmla="*/ 1 h 166"/>
                <a:gd name="T34" fmla="*/ 83 w 167"/>
                <a:gd name="T35" fmla="*/ 0 h 166"/>
                <a:gd name="T36" fmla="*/ 65 w 167"/>
                <a:gd name="T37" fmla="*/ 18 h 166"/>
                <a:gd name="T38" fmla="*/ 57 w 167"/>
                <a:gd name="T39" fmla="*/ 52 h 166"/>
                <a:gd name="T40" fmla="*/ 34 w 167"/>
                <a:gd name="T41" fmla="*/ 58 h 166"/>
                <a:gd name="T42" fmla="*/ 25 w 167"/>
                <a:gd name="T43" fmla="*/ 60 h 166"/>
                <a:gd name="T44" fmla="*/ 19 w 167"/>
                <a:gd name="T45" fmla="*/ 66 h 166"/>
                <a:gd name="T46" fmla="*/ 33 w 167"/>
                <a:gd name="T47" fmla="*/ 82 h 166"/>
                <a:gd name="T48" fmla="*/ 32 w 167"/>
                <a:gd name="T49" fmla="*/ 87 h 166"/>
                <a:gd name="T50" fmla="*/ 21 w 167"/>
                <a:gd name="T51" fmla="*/ 91 h 166"/>
                <a:gd name="T52" fmla="*/ 13 w 167"/>
                <a:gd name="T53" fmla="*/ 88 h 166"/>
                <a:gd name="T54" fmla="*/ 5 w 167"/>
                <a:gd name="T55" fmla="*/ 102 h 166"/>
                <a:gd name="T56" fmla="*/ 12 w 167"/>
                <a:gd name="T57" fmla="*/ 105 h 166"/>
                <a:gd name="T58" fmla="*/ 17 w 167"/>
                <a:gd name="T59" fmla="*/ 108 h 166"/>
                <a:gd name="T60" fmla="*/ 34 w 167"/>
                <a:gd name="T61" fmla="*/ 111 h 166"/>
                <a:gd name="T62" fmla="*/ 38 w 167"/>
                <a:gd name="T63" fmla="*/ 115 h 166"/>
                <a:gd name="T64" fmla="*/ 42 w 167"/>
                <a:gd name="T65" fmla="*/ 116 h 166"/>
                <a:gd name="T66" fmla="*/ 47 w 167"/>
                <a:gd name="T67" fmla="*/ 123 h 166"/>
                <a:gd name="T68" fmla="*/ 48 w 167"/>
                <a:gd name="T69" fmla="*/ 129 h 166"/>
                <a:gd name="T70" fmla="*/ 53 w 167"/>
                <a:gd name="T71" fmla="*/ 136 h 166"/>
                <a:gd name="T72" fmla="*/ 48 w 167"/>
                <a:gd name="T73" fmla="*/ 144 h 166"/>
                <a:gd name="T74" fmla="*/ 61 w 167"/>
                <a:gd name="T75" fmla="*/ 162 h 166"/>
                <a:gd name="T76" fmla="*/ 67 w 167"/>
                <a:gd name="T77" fmla="*/ 149 h 166"/>
                <a:gd name="T78" fmla="*/ 73 w 167"/>
                <a:gd name="T79" fmla="*/ 137 h 166"/>
                <a:gd name="T80" fmla="*/ 74 w 167"/>
                <a:gd name="T81" fmla="*/ 130 h 166"/>
                <a:gd name="T82" fmla="*/ 87 w 167"/>
                <a:gd name="T83" fmla="*/ 129 h 166"/>
                <a:gd name="T84" fmla="*/ 99 w 167"/>
                <a:gd name="T85" fmla="*/ 11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7" h="166">
                  <a:moveTo>
                    <a:pt x="99" y="119"/>
                  </a:moveTo>
                  <a:cubicBezTo>
                    <a:pt x="101" y="114"/>
                    <a:pt x="104" y="108"/>
                    <a:pt x="111" y="108"/>
                  </a:cubicBezTo>
                  <a:cubicBezTo>
                    <a:pt x="116" y="108"/>
                    <a:pt x="123" y="113"/>
                    <a:pt x="131" y="117"/>
                  </a:cubicBezTo>
                  <a:cubicBezTo>
                    <a:pt x="134" y="120"/>
                    <a:pt x="137" y="122"/>
                    <a:pt x="140" y="123"/>
                  </a:cubicBezTo>
                  <a:cubicBezTo>
                    <a:pt x="141" y="119"/>
                    <a:pt x="145" y="116"/>
                    <a:pt x="148" y="115"/>
                  </a:cubicBezTo>
                  <a:cubicBezTo>
                    <a:pt x="149" y="114"/>
                    <a:pt x="149" y="114"/>
                    <a:pt x="149" y="11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93"/>
                    <a:pt x="154" y="90"/>
                    <a:pt x="159" y="88"/>
                  </a:cubicBezTo>
                  <a:cubicBezTo>
                    <a:pt x="163" y="85"/>
                    <a:pt x="167" y="83"/>
                    <a:pt x="167" y="78"/>
                  </a:cubicBezTo>
                  <a:cubicBezTo>
                    <a:pt x="167" y="74"/>
                    <a:pt x="164" y="72"/>
                    <a:pt x="159" y="70"/>
                  </a:cubicBezTo>
                  <a:cubicBezTo>
                    <a:pt x="156" y="68"/>
                    <a:pt x="150" y="67"/>
                    <a:pt x="150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2" y="63"/>
                    <a:pt x="141" y="64"/>
                  </a:cubicBezTo>
                  <a:cubicBezTo>
                    <a:pt x="139" y="65"/>
                    <a:pt x="138" y="66"/>
                    <a:pt x="134" y="66"/>
                  </a:cubicBezTo>
                  <a:cubicBezTo>
                    <a:pt x="132" y="66"/>
                    <a:pt x="130" y="64"/>
                    <a:pt x="129" y="60"/>
                  </a:cubicBezTo>
                  <a:cubicBezTo>
                    <a:pt x="129" y="60"/>
                    <a:pt x="129" y="60"/>
                    <a:pt x="128" y="60"/>
                  </a:cubicBezTo>
                  <a:cubicBezTo>
                    <a:pt x="126" y="61"/>
                    <a:pt x="124" y="61"/>
                    <a:pt x="122" y="61"/>
                  </a:cubicBezTo>
                  <a:cubicBezTo>
                    <a:pt x="119" y="61"/>
                    <a:pt x="117" y="61"/>
                    <a:pt x="115" y="61"/>
                  </a:cubicBezTo>
                  <a:cubicBezTo>
                    <a:pt x="114" y="60"/>
                    <a:pt x="113" y="60"/>
                    <a:pt x="111" y="60"/>
                  </a:cubicBezTo>
                  <a:cubicBezTo>
                    <a:pt x="106" y="60"/>
                    <a:pt x="104" y="63"/>
                    <a:pt x="101" y="65"/>
                  </a:cubicBezTo>
                  <a:cubicBezTo>
                    <a:pt x="99" y="67"/>
                    <a:pt x="98" y="68"/>
                    <a:pt x="95" y="68"/>
                  </a:cubicBezTo>
                  <a:cubicBezTo>
                    <a:pt x="90" y="68"/>
                    <a:pt x="89" y="66"/>
                    <a:pt x="88" y="63"/>
                  </a:cubicBezTo>
                  <a:cubicBezTo>
                    <a:pt x="87" y="61"/>
                    <a:pt x="87" y="59"/>
                    <a:pt x="86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7" y="48"/>
                    <a:pt x="82" y="46"/>
                    <a:pt x="82" y="43"/>
                  </a:cubicBezTo>
                  <a:cubicBezTo>
                    <a:pt x="82" y="40"/>
                    <a:pt x="84" y="38"/>
                    <a:pt x="87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90" y="33"/>
                    <a:pt x="91" y="30"/>
                    <a:pt x="92" y="27"/>
                  </a:cubicBezTo>
                  <a:cubicBezTo>
                    <a:pt x="94" y="23"/>
                    <a:pt x="96" y="17"/>
                    <a:pt x="99" y="13"/>
                  </a:cubicBezTo>
                  <a:cubicBezTo>
                    <a:pt x="98" y="12"/>
                    <a:pt x="98" y="10"/>
                    <a:pt x="98" y="8"/>
                  </a:cubicBezTo>
                  <a:cubicBezTo>
                    <a:pt x="98" y="7"/>
                    <a:pt x="98" y="4"/>
                    <a:pt x="96" y="2"/>
                  </a:cubicBezTo>
                  <a:cubicBezTo>
                    <a:pt x="96" y="1"/>
                    <a:pt x="96" y="1"/>
                    <a:pt x="95" y="1"/>
                  </a:cubicBezTo>
                  <a:cubicBezTo>
                    <a:pt x="94" y="1"/>
                    <a:pt x="92" y="1"/>
                    <a:pt x="91" y="1"/>
                  </a:cubicBezTo>
                  <a:cubicBezTo>
                    <a:pt x="90" y="1"/>
                    <a:pt x="88" y="2"/>
                    <a:pt x="87" y="2"/>
                  </a:cubicBezTo>
                  <a:cubicBezTo>
                    <a:pt x="86" y="2"/>
                    <a:pt x="84" y="1"/>
                    <a:pt x="83" y="0"/>
                  </a:cubicBezTo>
                  <a:cubicBezTo>
                    <a:pt x="79" y="4"/>
                    <a:pt x="73" y="8"/>
                    <a:pt x="69" y="14"/>
                  </a:cubicBezTo>
                  <a:cubicBezTo>
                    <a:pt x="67" y="16"/>
                    <a:pt x="66" y="17"/>
                    <a:pt x="65" y="18"/>
                  </a:cubicBezTo>
                  <a:cubicBezTo>
                    <a:pt x="64" y="25"/>
                    <a:pt x="62" y="29"/>
                    <a:pt x="61" y="34"/>
                  </a:cubicBezTo>
                  <a:cubicBezTo>
                    <a:pt x="58" y="39"/>
                    <a:pt x="57" y="44"/>
                    <a:pt x="57" y="52"/>
                  </a:cubicBezTo>
                  <a:cubicBezTo>
                    <a:pt x="57" y="56"/>
                    <a:pt x="53" y="58"/>
                    <a:pt x="45" y="58"/>
                  </a:cubicBezTo>
                  <a:cubicBezTo>
                    <a:pt x="41" y="58"/>
                    <a:pt x="38" y="58"/>
                    <a:pt x="34" y="58"/>
                  </a:cubicBezTo>
                  <a:cubicBezTo>
                    <a:pt x="32" y="58"/>
                    <a:pt x="29" y="57"/>
                    <a:pt x="28" y="58"/>
                  </a:cubicBezTo>
                  <a:cubicBezTo>
                    <a:pt x="26" y="58"/>
                    <a:pt x="25" y="59"/>
                    <a:pt x="25" y="60"/>
                  </a:cubicBezTo>
                  <a:cubicBezTo>
                    <a:pt x="24" y="61"/>
                    <a:pt x="23" y="63"/>
                    <a:pt x="22" y="64"/>
                  </a:cubicBezTo>
                  <a:cubicBezTo>
                    <a:pt x="21" y="64"/>
                    <a:pt x="19" y="65"/>
                    <a:pt x="19" y="66"/>
                  </a:cubicBezTo>
                  <a:cubicBezTo>
                    <a:pt x="20" y="68"/>
                    <a:pt x="30" y="79"/>
                    <a:pt x="33" y="81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0" y="87"/>
                    <a:pt x="28" y="88"/>
                    <a:pt x="26" y="89"/>
                  </a:cubicBezTo>
                  <a:cubicBezTo>
                    <a:pt x="25" y="90"/>
                    <a:pt x="23" y="91"/>
                    <a:pt x="21" y="91"/>
                  </a:cubicBezTo>
                  <a:cubicBezTo>
                    <a:pt x="19" y="91"/>
                    <a:pt x="17" y="90"/>
                    <a:pt x="16" y="89"/>
                  </a:cubicBezTo>
                  <a:cubicBezTo>
                    <a:pt x="15" y="89"/>
                    <a:pt x="15" y="88"/>
                    <a:pt x="13" y="88"/>
                  </a:cubicBezTo>
                  <a:cubicBezTo>
                    <a:pt x="7" y="88"/>
                    <a:pt x="0" y="95"/>
                    <a:pt x="0" y="99"/>
                  </a:cubicBezTo>
                  <a:cubicBezTo>
                    <a:pt x="0" y="99"/>
                    <a:pt x="4" y="102"/>
                    <a:pt x="5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8" y="103"/>
                    <a:pt x="11" y="104"/>
                    <a:pt x="12" y="105"/>
                  </a:cubicBezTo>
                  <a:cubicBezTo>
                    <a:pt x="13" y="106"/>
                    <a:pt x="14" y="107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20" y="109"/>
                    <a:pt x="23" y="109"/>
                    <a:pt x="25" y="109"/>
                  </a:cubicBezTo>
                  <a:cubicBezTo>
                    <a:pt x="29" y="109"/>
                    <a:pt x="31" y="109"/>
                    <a:pt x="34" y="111"/>
                  </a:cubicBezTo>
                  <a:cubicBezTo>
                    <a:pt x="36" y="112"/>
                    <a:pt x="36" y="113"/>
                    <a:pt x="37" y="114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5" y="117"/>
                    <a:pt x="45" y="118"/>
                    <a:pt x="45" y="120"/>
                  </a:cubicBezTo>
                  <a:cubicBezTo>
                    <a:pt x="45" y="122"/>
                    <a:pt x="45" y="123"/>
                    <a:pt x="47" y="123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29"/>
                    <a:pt x="49" y="130"/>
                    <a:pt x="50" y="131"/>
                  </a:cubicBezTo>
                  <a:cubicBezTo>
                    <a:pt x="51" y="133"/>
                    <a:pt x="53" y="134"/>
                    <a:pt x="53" y="136"/>
                  </a:cubicBezTo>
                  <a:cubicBezTo>
                    <a:pt x="53" y="138"/>
                    <a:pt x="51" y="139"/>
                    <a:pt x="50" y="140"/>
                  </a:cubicBezTo>
                  <a:cubicBezTo>
                    <a:pt x="49" y="141"/>
                    <a:pt x="48" y="142"/>
                    <a:pt x="48" y="144"/>
                  </a:cubicBezTo>
                  <a:cubicBezTo>
                    <a:pt x="48" y="148"/>
                    <a:pt x="55" y="163"/>
                    <a:pt x="61" y="166"/>
                  </a:cubicBezTo>
                  <a:cubicBezTo>
                    <a:pt x="61" y="165"/>
                    <a:pt x="61" y="163"/>
                    <a:pt x="61" y="162"/>
                  </a:cubicBezTo>
                  <a:cubicBezTo>
                    <a:pt x="61" y="161"/>
                    <a:pt x="61" y="160"/>
                    <a:pt x="61" y="160"/>
                  </a:cubicBezTo>
                  <a:cubicBezTo>
                    <a:pt x="61" y="154"/>
                    <a:pt x="64" y="151"/>
                    <a:pt x="67" y="149"/>
                  </a:cubicBezTo>
                  <a:cubicBezTo>
                    <a:pt x="70" y="148"/>
                    <a:pt x="71" y="147"/>
                    <a:pt x="72" y="144"/>
                  </a:cubicBezTo>
                  <a:cubicBezTo>
                    <a:pt x="73" y="142"/>
                    <a:pt x="73" y="140"/>
                    <a:pt x="73" y="137"/>
                  </a:cubicBezTo>
                  <a:cubicBezTo>
                    <a:pt x="73" y="134"/>
                    <a:pt x="74" y="132"/>
                    <a:pt x="74" y="130"/>
                  </a:cubicBezTo>
                  <a:cubicBezTo>
                    <a:pt x="74" y="130"/>
                    <a:pt x="74" y="130"/>
                    <a:pt x="74" y="130"/>
                  </a:cubicBezTo>
                  <a:cubicBezTo>
                    <a:pt x="75" y="129"/>
                    <a:pt x="82" y="127"/>
                    <a:pt x="83" y="127"/>
                  </a:cubicBezTo>
                  <a:cubicBezTo>
                    <a:pt x="86" y="127"/>
                    <a:pt x="87" y="128"/>
                    <a:pt x="87" y="129"/>
                  </a:cubicBezTo>
                  <a:cubicBezTo>
                    <a:pt x="88" y="129"/>
                    <a:pt x="88" y="129"/>
                    <a:pt x="89" y="129"/>
                  </a:cubicBezTo>
                  <a:cubicBezTo>
                    <a:pt x="95" y="129"/>
                    <a:pt x="97" y="125"/>
                    <a:pt x="99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4" name="Freeform 40"/>
            <p:cNvSpPr>
              <a:spLocks/>
            </p:cNvSpPr>
            <p:nvPr/>
          </p:nvSpPr>
          <p:spPr bwMode="auto">
            <a:xfrm>
              <a:off x="1255713" y="3379788"/>
              <a:ext cx="233363" cy="188913"/>
            </a:xfrm>
            <a:custGeom>
              <a:avLst/>
              <a:gdLst>
                <a:gd name="T0" fmla="*/ 10 w 74"/>
                <a:gd name="T1" fmla="*/ 36 h 60"/>
                <a:gd name="T2" fmla="*/ 12 w 74"/>
                <a:gd name="T3" fmla="*/ 37 h 60"/>
                <a:gd name="T4" fmla="*/ 17 w 74"/>
                <a:gd name="T5" fmla="*/ 40 h 60"/>
                <a:gd name="T6" fmla="*/ 23 w 74"/>
                <a:gd name="T7" fmla="*/ 40 h 60"/>
                <a:gd name="T8" fmla="*/ 31 w 74"/>
                <a:gd name="T9" fmla="*/ 45 h 60"/>
                <a:gd name="T10" fmla="*/ 37 w 74"/>
                <a:gd name="T11" fmla="*/ 51 h 60"/>
                <a:gd name="T12" fmla="*/ 53 w 74"/>
                <a:gd name="T13" fmla="*/ 55 h 60"/>
                <a:gd name="T14" fmla="*/ 69 w 74"/>
                <a:gd name="T15" fmla="*/ 60 h 60"/>
                <a:gd name="T16" fmla="*/ 74 w 74"/>
                <a:gd name="T17" fmla="*/ 52 h 60"/>
                <a:gd name="T18" fmla="*/ 73 w 74"/>
                <a:gd name="T19" fmla="*/ 51 h 60"/>
                <a:gd name="T20" fmla="*/ 71 w 74"/>
                <a:gd name="T21" fmla="*/ 46 h 60"/>
                <a:gd name="T22" fmla="*/ 71 w 74"/>
                <a:gd name="T23" fmla="*/ 46 h 60"/>
                <a:gd name="T24" fmla="*/ 62 w 74"/>
                <a:gd name="T25" fmla="*/ 29 h 60"/>
                <a:gd name="T26" fmla="*/ 58 w 74"/>
                <a:gd name="T27" fmla="*/ 18 h 60"/>
                <a:gd name="T28" fmla="*/ 52 w 74"/>
                <a:gd name="T29" fmla="*/ 15 h 60"/>
                <a:gd name="T30" fmla="*/ 47 w 74"/>
                <a:gd name="T31" fmla="*/ 13 h 60"/>
                <a:gd name="T32" fmla="*/ 47 w 74"/>
                <a:gd name="T33" fmla="*/ 12 h 60"/>
                <a:gd name="T34" fmla="*/ 35 w 74"/>
                <a:gd name="T35" fmla="*/ 0 h 60"/>
                <a:gd name="T36" fmla="*/ 30 w 74"/>
                <a:gd name="T37" fmla="*/ 0 h 60"/>
                <a:gd name="T38" fmla="*/ 24 w 74"/>
                <a:gd name="T39" fmla="*/ 1 h 60"/>
                <a:gd name="T40" fmla="*/ 21 w 74"/>
                <a:gd name="T41" fmla="*/ 0 h 60"/>
                <a:gd name="T42" fmla="*/ 18 w 74"/>
                <a:gd name="T43" fmla="*/ 3 h 60"/>
                <a:gd name="T44" fmla="*/ 12 w 74"/>
                <a:gd name="T45" fmla="*/ 7 h 60"/>
                <a:gd name="T46" fmla="*/ 10 w 74"/>
                <a:gd name="T47" fmla="*/ 5 h 60"/>
                <a:gd name="T48" fmla="*/ 0 w 74"/>
                <a:gd name="T49" fmla="*/ 15 h 60"/>
                <a:gd name="T50" fmla="*/ 5 w 74"/>
                <a:gd name="T51" fmla="*/ 22 h 60"/>
                <a:gd name="T52" fmla="*/ 9 w 74"/>
                <a:gd name="T53" fmla="*/ 25 h 60"/>
                <a:gd name="T54" fmla="*/ 10 w 74"/>
                <a:gd name="T55" fmla="*/ 33 h 60"/>
                <a:gd name="T56" fmla="*/ 10 w 74"/>
                <a:gd name="T57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0">
                  <a:moveTo>
                    <a:pt x="10" y="36"/>
                  </a:moveTo>
                  <a:cubicBezTo>
                    <a:pt x="11" y="36"/>
                    <a:pt x="11" y="37"/>
                    <a:pt x="12" y="37"/>
                  </a:cubicBezTo>
                  <a:cubicBezTo>
                    <a:pt x="14" y="39"/>
                    <a:pt x="15" y="40"/>
                    <a:pt x="17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8" y="40"/>
                    <a:pt x="30" y="43"/>
                    <a:pt x="31" y="45"/>
                  </a:cubicBezTo>
                  <a:cubicBezTo>
                    <a:pt x="33" y="48"/>
                    <a:pt x="34" y="50"/>
                    <a:pt x="37" y="51"/>
                  </a:cubicBezTo>
                  <a:cubicBezTo>
                    <a:pt x="42" y="53"/>
                    <a:pt x="47" y="54"/>
                    <a:pt x="53" y="55"/>
                  </a:cubicBezTo>
                  <a:cubicBezTo>
                    <a:pt x="58" y="57"/>
                    <a:pt x="64" y="58"/>
                    <a:pt x="69" y="60"/>
                  </a:cubicBezTo>
                  <a:cubicBezTo>
                    <a:pt x="72" y="57"/>
                    <a:pt x="74" y="54"/>
                    <a:pt x="74" y="52"/>
                  </a:cubicBezTo>
                  <a:cubicBezTo>
                    <a:pt x="74" y="52"/>
                    <a:pt x="73" y="52"/>
                    <a:pt x="73" y="51"/>
                  </a:cubicBezTo>
                  <a:cubicBezTo>
                    <a:pt x="72" y="49"/>
                    <a:pt x="72" y="49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63" y="41"/>
                    <a:pt x="62" y="35"/>
                    <a:pt x="62" y="29"/>
                  </a:cubicBezTo>
                  <a:cubicBezTo>
                    <a:pt x="61" y="25"/>
                    <a:pt x="61" y="21"/>
                    <a:pt x="58" y="18"/>
                  </a:cubicBezTo>
                  <a:cubicBezTo>
                    <a:pt x="57" y="16"/>
                    <a:pt x="54" y="16"/>
                    <a:pt x="52" y="15"/>
                  </a:cubicBezTo>
                  <a:cubicBezTo>
                    <a:pt x="50" y="15"/>
                    <a:pt x="47" y="14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4"/>
                    <a:pt x="45" y="0"/>
                    <a:pt x="35" y="0"/>
                  </a:cubicBezTo>
                  <a:cubicBezTo>
                    <a:pt x="33" y="0"/>
                    <a:pt x="32" y="0"/>
                    <a:pt x="30" y="0"/>
                  </a:cubicBezTo>
                  <a:cubicBezTo>
                    <a:pt x="29" y="1"/>
                    <a:pt x="27" y="1"/>
                    <a:pt x="24" y="1"/>
                  </a:cubicBezTo>
                  <a:cubicBezTo>
                    <a:pt x="23" y="1"/>
                    <a:pt x="22" y="1"/>
                    <a:pt x="21" y="0"/>
                  </a:cubicBezTo>
                  <a:cubicBezTo>
                    <a:pt x="20" y="1"/>
                    <a:pt x="19" y="2"/>
                    <a:pt x="18" y="3"/>
                  </a:cubicBezTo>
                  <a:cubicBezTo>
                    <a:pt x="17" y="5"/>
                    <a:pt x="15" y="7"/>
                    <a:pt x="12" y="7"/>
                  </a:cubicBezTo>
                  <a:cubicBezTo>
                    <a:pt x="12" y="7"/>
                    <a:pt x="11" y="7"/>
                    <a:pt x="10" y="5"/>
                  </a:cubicBezTo>
                  <a:cubicBezTo>
                    <a:pt x="6" y="7"/>
                    <a:pt x="0" y="12"/>
                    <a:pt x="0" y="15"/>
                  </a:cubicBezTo>
                  <a:cubicBezTo>
                    <a:pt x="0" y="19"/>
                    <a:pt x="3" y="20"/>
                    <a:pt x="5" y="22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1" y="27"/>
                    <a:pt x="11" y="31"/>
                    <a:pt x="10" y="33"/>
                  </a:cubicBezTo>
                  <a:cubicBezTo>
                    <a:pt x="10" y="34"/>
                    <a:pt x="10" y="35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5" name="Freeform 41"/>
            <p:cNvSpPr>
              <a:spLocks/>
            </p:cNvSpPr>
            <p:nvPr/>
          </p:nvSpPr>
          <p:spPr bwMode="auto">
            <a:xfrm>
              <a:off x="2463801" y="3732213"/>
              <a:ext cx="434975" cy="511175"/>
            </a:xfrm>
            <a:custGeom>
              <a:avLst/>
              <a:gdLst>
                <a:gd name="T0" fmla="*/ 90 w 138"/>
                <a:gd name="T1" fmla="*/ 123 h 162"/>
                <a:gd name="T2" fmla="*/ 112 w 138"/>
                <a:gd name="T3" fmla="*/ 104 h 162"/>
                <a:gd name="T4" fmla="*/ 118 w 138"/>
                <a:gd name="T5" fmla="*/ 107 h 162"/>
                <a:gd name="T6" fmla="*/ 127 w 138"/>
                <a:gd name="T7" fmla="*/ 87 h 162"/>
                <a:gd name="T8" fmla="*/ 102 w 138"/>
                <a:gd name="T9" fmla="*/ 88 h 162"/>
                <a:gd name="T10" fmla="*/ 82 w 138"/>
                <a:gd name="T11" fmla="*/ 68 h 162"/>
                <a:gd name="T12" fmla="*/ 105 w 138"/>
                <a:gd name="T13" fmla="*/ 61 h 162"/>
                <a:gd name="T14" fmla="*/ 100 w 138"/>
                <a:gd name="T15" fmla="*/ 69 h 162"/>
                <a:gd name="T16" fmla="*/ 102 w 138"/>
                <a:gd name="T17" fmla="*/ 69 h 162"/>
                <a:gd name="T18" fmla="*/ 107 w 138"/>
                <a:gd name="T19" fmla="*/ 69 h 162"/>
                <a:gd name="T20" fmla="*/ 113 w 138"/>
                <a:gd name="T21" fmla="*/ 74 h 162"/>
                <a:gd name="T22" fmla="*/ 117 w 138"/>
                <a:gd name="T23" fmla="*/ 68 h 162"/>
                <a:gd name="T24" fmla="*/ 126 w 138"/>
                <a:gd name="T25" fmla="*/ 69 h 162"/>
                <a:gd name="T26" fmla="*/ 133 w 138"/>
                <a:gd name="T27" fmla="*/ 58 h 162"/>
                <a:gd name="T28" fmla="*/ 138 w 138"/>
                <a:gd name="T29" fmla="*/ 45 h 162"/>
                <a:gd name="T30" fmla="*/ 134 w 138"/>
                <a:gd name="T31" fmla="*/ 46 h 162"/>
                <a:gd name="T32" fmla="*/ 104 w 138"/>
                <a:gd name="T33" fmla="*/ 30 h 162"/>
                <a:gd name="T34" fmla="*/ 96 w 138"/>
                <a:gd name="T35" fmla="*/ 28 h 162"/>
                <a:gd name="T36" fmla="*/ 93 w 138"/>
                <a:gd name="T37" fmla="*/ 20 h 162"/>
                <a:gd name="T38" fmla="*/ 84 w 138"/>
                <a:gd name="T39" fmla="*/ 13 h 162"/>
                <a:gd name="T40" fmla="*/ 74 w 138"/>
                <a:gd name="T41" fmla="*/ 12 h 162"/>
                <a:gd name="T42" fmla="*/ 63 w 138"/>
                <a:gd name="T43" fmla="*/ 0 h 162"/>
                <a:gd name="T44" fmla="*/ 42 w 138"/>
                <a:gd name="T45" fmla="*/ 8 h 162"/>
                <a:gd name="T46" fmla="*/ 41 w 138"/>
                <a:gd name="T47" fmla="*/ 12 h 162"/>
                <a:gd name="T48" fmla="*/ 15 w 138"/>
                <a:gd name="T49" fmla="*/ 27 h 162"/>
                <a:gd name="T50" fmla="*/ 19 w 138"/>
                <a:gd name="T51" fmla="*/ 33 h 162"/>
                <a:gd name="T52" fmla="*/ 3 w 138"/>
                <a:gd name="T53" fmla="*/ 51 h 162"/>
                <a:gd name="T54" fmla="*/ 2 w 138"/>
                <a:gd name="T55" fmla="*/ 65 h 162"/>
                <a:gd name="T56" fmla="*/ 15 w 138"/>
                <a:gd name="T57" fmla="*/ 109 h 162"/>
                <a:gd name="T58" fmla="*/ 16 w 138"/>
                <a:gd name="T59" fmla="*/ 121 h 162"/>
                <a:gd name="T60" fmla="*/ 24 w 138"/>
                <a:gd name="T61" fmla="*/ 117 h 162"/>
                <a:gd name="T62" fmla="*/ 26 w 138"/>
                <a:gd name="T63" fmla="*/ 132 h 162"/>
                <a:gd name="T64" fmla="*/ 24 w 138"/>
                <a:gd name="T65" fmla="*/ 137 h 162"/>
                <a:gd name="T66" fmla="*/ 25 w 138"/>
                <a:gd name="T67" fmla="*/ 148 h 162"/>
                <a:gd name="T68" fmla="*/ 34 w 138"/>
                <a:gd name="T69" fmla="*/ 157 h 162"/>
                <a:gd name="T70" fmla="*/ 42 w 138"/>
                <a:gd name="T71" fmla="*/ 154 h 162"/>
                <a:gd name="T72" fmla="*/ 58 w 138"/>
                <a:gd name="T73" fmla="*/ 162 h 162"/>
                <a:gd name="T74" fmla="*/ 75 w 138"/>
                <a:gd name="T75" fmla="*/ 149 h 162"/>
                <a:gd name="T76" fmla="*/ 74 w 138"/>
                <a:gd name="T77" fmla="*/ 147 h 162"/>
                <a:gd name="T78" fmla="*/ 85 w 138"/>
                <a:gd name="T79" fmla="*/ 13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8" h="162">
                  <a:moveTo>
                    <a:pt x="85" y="132"/>
                  </a:moveTo>
                  <a:cubicBezTo>
                    <a:pt x="89" y="128"/>
                    <a:pt x="89" y="125"/>
                    <a:pt x="90" y="123"/>
                  </a:cubicBezTo>
                  <a:cubicBezTo>
                    <a:pt x="90" y="120"/>
                    <a:pt x="90" y="117"/>
                    <a:pt x="93" y="114"/>
                  </a:cubicBezTo>
                  <a:cubicBezTo>
                    <a:pt x="95" y="113"/>
                    <a:pt x="107" y="104"/>
                    <a:pt x="112" y="104"/>
                  </a:cubicBezTo>
                  <a:cubicBezTo>
                    <a:pt x="113" y="104"/>
                    <a:pt x="115" y="105"/>
                    <a:pt x="116" y="106"/>
                  </a:cubicBezTo>
                  <a:cubicBezTo>
                    <a:pt x="117" y="106"/>
                    <a:pt x="117" y="107"/>
                    <a:pt x="118" y="107"/>
                  </a:cubicBezTo>
                  <a:cubicBezTo>
                    <a:pt x="121" y="106"/>
                    <a:pt x="129" y="92"/>
                    <a:pt x="130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4" y="88"/>
                    <a:pt x="118" y="90"/>
                    <a:pt x="110" y="90"/>
                  </a:cubicBezTo>
                  <a:cubicBezTo>
                    <a:pt x="107" y="90"/>
                    <a:pt x="105" y="89"/>
                    <a:pt x="102" y="88"/>
                  </a:cubicBezTo>
                  <a:cubicBezTo>
                    <a:pt x="101" y="88"/>
                    <a:pt x="99" y="87"/>
                    <a:pt x="97" y="87"/>
                  </a:cubicBezTo>
                  <a:cubicBezTo>
                    <a:pt x="83" y="87"/>
                    <a:pt x="82" y="78"/>
                    <a:pt x="82" y="68"/>
                  </a:cubicBezTo>
                  <a:cubicBezTo>
                    <a:pt x="82" y="60"/>
                    <a:pt x="85" y="57"/>
                    <a:pt x="95" y="57"/>
                  </a:cubicBezTo>
                  <a:cubicBezTo>
                    <a:pt x="98" y="57"/>
                    <a:pt x="105" y="57"/>
                    <a:pt x="105" y="61"/>
                  </a:cubicBezTo>
                  <a:cubicBezTo>
                    <a:pt x="105" y="64"/>
                    <a:pt x="104" y="65"/>
                    <a:pt x="102" y="67"/>
                  </a:cubicBezTo>
                  <a:cubicBezTo>
                    <a:pt x="101" y="67"/>
                    <a:pt x="100" y="68"/>
                    <a:pt x="100" y="69"/>
                  </a:cubicBezTo>
                  <a:cubicBezTo>
                    <a:pt x="100" y="69"/>
                    <a:pt x="100" y="69"/>
                    <a:pt x="101" y="69"/>
                  </a:cubicBezTo>
                  <a:cubicBezTo>
                    <a:pt x="102" y="69"/>
                    <a:pt x="102" y="69"/>
                    <a:pt x="102" y="69"/>
                  </a:cubicBezTo>
                  <a:cubicBezTo>
                    <a:pt x="104" y="68"/>
                    <a:pt x="105" y="68"/>
                    <a:pt x="106" y="68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09" y="73"/>
                    <a:pt x="110" y="74"/>
                    <a:pt x="113" y="74"/>
                  </a:cubicBezTo>
                  <a:cubicBezTo>
                    <a:pt x="115" y="74"/>
                    <a:pt x="115" y="73"/>
                    <a:pt x="116" y="69"/>
                  </a:cubicBezTo>
                  <a:cubicBezTo>
                    <a:pt x="117" y="68"/>
                    <a:pt x="117" y="68"/>
                    <a:pt x="117" y="68"/>
                  </a:cubicBezTo>
                  <a:cubicBezTo>
                    <a:pt x="118" y="68"/>
                    <a:pt x="120" y="68"/>
                    <a:pt x="121" y="68"/>
                  </a:cubicBezTo>
                  <a:cubicBezTo>
                    <a:pt x="123" y="68"/>
                    <a:pt x="125" y="69"/>
                    <a:pt x="126" y="69"/>
                  </a:cubicBezTo>
                  <a:cubicBezTo>
                    <a:pt x="131" y="69"/>
                    <a:pt x="134" y="68"/>
                    <a:pt x="135" y="67"/>
                  </a:cubicBezTo>
                  <a:cubicBezTo>
                    <a:pt x="134" y="65"/>
                    <a:pt x="133" y="63"/>
                    <a:pt x="133" y="58"/>
                  </a:cubicBezTo>
                  <a:cubicBezTo>
                    <a:pt x="133" y="56"/>
                    <a:pt x="134" y="53"/>
                    <a:pt x="135" y="51"/>
                  </a:cubicBezTo>
                  <a:cubicBezTo>
                    <a:pt x="137" y="49"/>
                    <a:pt x="138" y="47"/>
                    <a:pt x="138" y="45"/>
                  </a:cubicBezTo>
                  <a:cubicBezTo>
                    <a:pt x="138" y="45"/>
                    <a:pt x="138" y="45"/>
                    <a:pt x="137" y="45"/>
                  </a:cubicBezTo>
                  <a:cubicBezTo>
                    <a:pt x="137" y="46"/>
                    <a:pt x="135" y="46"/>
                    <a:pt x="134" y="46"/>
                  </a:cubicBezTo>
                  <a:cubicBezTo>
                    <a:pt x="126" y="46"/>
                    <a:pt x="110" y="37"/>
                    <a:pt x="107" y="30"/>
                  </a:cubicBezTo>
                  <a:cubicBezTo>
                    <a:pt x="106" y="30"/>
                    <a:pt x="105" y="30"/>
                    <a:pt x="104" y="30"/>
                  </a:cubicBezTo>
                  <a:cubicBezTo>
                    <a:pt x="102" y="30"/>
                    <a:pt x="102" y="30"/>
                    <a:pt x="101" y="30"/>
                  </a:cubicBezTo>
                  <a:cubicBezTo>
                    <a:pt x="98" y="30"/>
                    <a:pt x="97" y="29"/>
                    <a:pt x="96" y="28"/>
                  </a:cubicBezTo>
                  <a:cubicBezTo>
                    <a:pt x="93" y="27"/>
                    <a:pt x="95" y="25"/>
                    <a:pt x="95" y="23"/>
                  </a:cubicBezTo>
                  <a:cubicBezTo>
                    <a:pt x="95" y="21"/>
                    <a:pt x="95" y="20"/>
                    <a:pt x="93" y="20"/>
                  </a:cubicBezTo>
                  <a:cubicBezTo>
                    <a:pt x="91" y="18"/>
                    <a:pt x="90" y="18"/>
                    <a:pt x="89" y="18"/>
                  </a:cubicBezTo>
                  <a:cubicBezTo>
                    <a:pt x="87" y="18"/>
                    <a:pt x="85" y="17"/>
                    <a:pt x="84" y="13"/>
                  </a:cubicBezTo>
                  <a:cubicBezTo>
                    <a:pt x="84" y="13"/>
                    <a:pt x="81" y="12"/>
                    <a:pt x="79" y="12"/>
                  </a:cubicBezTo>
                  <a:cubicBezTo>
                    <a:pt x="78" y="12"/>
                    <a:pt x="76" y="12"/>
                    <a:pt x="74" y="12"/>
                  </a:cubicBezTo>
                  <a:cubicBezTo>
                    <a:pt x="71" y="11"/>
                    <a:pt x="65" y="9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2" y="1"/>
                    <a:pt x="62" y="1"/>
                  </a:cubicBezTo>
                  <a:cubicBezTo>
                    <a:pt x="56" y="4"/>
                    <a:pt x="50" y="8"/>
                    <a:pt x="42" y="8"/>
                  </a:cubicBezTo>
                  <a:cubicBezTo>
                    <a:pt x="41" y="8"/>
                    <a:pt x="40" y="8"/>
                    <a:pt x="39" y="7"/>
                  </a:cubicBezTo>
                  <a:cubicBezTo>
                    <a:pt x="40" y="10"/>
                    <a:pt x="40" y="11"/>
                    <a:pt x="41" y="12"/>
                  </a:cubicBezTo>
                  <a:cubicBezTo>
                    <a:pt x="42" y="14"/>
                    <a:pt x="45" y="15"/>
                    <a:pt x="45" y="18"/>
                  </a:cubicBezTo>
                  <a:cubicBezTo>
                    <a:pt x="45" y="26"/>
                    <a:pt x="22" y="27"/>
                    <a:pt x="15" y="27"/>
                  </a:cubicBezTo>
                  <a:cubicBezTo>
                    <a:pt x="16" y="28"/>
                    <a:pt x="16" y="28"/>
                    <a:pt x="17" y="29"/>
                  </a:cubicBezTo>
                  <a:cubicBezTo>
                    <a:pt x="17" y="30"/>
                    <a:pt x="19" y="31"/>
                    <a:pt x="19" y="33"/>
                  </a:cubicBezTo>
                  <a:cubicBezTo>
                    <a:pt x="19" y="39"/>
                    <a:pt x="14" y="43"/>
                    <a:pt x="9" y="46"/>
                  </a:cubicBezTo>
                  <a:cubicBezTo>
                    <a:pt x="6" y="48"/>
                    <a:pt x="4" y="49"/>
                    <a:pt x="3" y="51"/>
                  </a:cubicBezTo>
                  <a:cubicBezTo>
                    <a:pt x="0" y="54"/>
                    <a:pt x="0" y="58"/>
                    <a:pt x="0" y="61"/>
                  </a:cubicBezTo>
                  <a:cubicBezTo>
                    <a:pt x="2" y="62"/>
                    <a:pt x="2" y="64"/>
                    <a:pt x="2" y="65"/>
                  </a:cubicBezTo>
                  <a:cubicBezTo>
                    <a:pt x="2" y="76"/>
                    <a:pt x="5" y="82"/>
                    <a:pt x="8" y="87"/>
                  </a:cubicBezTo>
                  <a:cubicBezTo>
                    <a:pt x="12" y="93"/>
                    <a:pt x="15" y="99"/>
                    <a:pt x="15" y="109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8"/>
                    <a:pt x="15" y="121"/>
                    <a:pt x="16" y="121"/>
                  </a:cubicBezTo>
                  <a:cubicBezTo>
                    <a:pt x="19" y="121"/>
                    <a:pt x="19" y="120"/>
                    <a:pt x="20" y="119"/>
                  </a:cubicBezTo>
                  <a:cubicBezTo>
                    <a:pt x="21" y="118"/>
                    <a:pt x="22" y="117"/>
                    <a:pt x="24" y="117"/>
                  </a:cubicBezTo>
                  <a:cubicBezTo>
                    <a:pt x="26" y="117"/>
                    <a:pt x="32" y="123"/>
                    <a:pt x="32" y="126"/>
                  </a:cubicBezTo>
                  <a:cubicBezTo>
                    <a:pt x="32" y="130"/>
                    <a:pt x="29" y="131"/>
                    <a:pt x="26" y="132"/>
                  </a:cubicBezTo>
                  <a:cubicBezTo>
                    <a:pt x="24" y="133"/>
                    <a:pt x="23" y="133"/>
                    <a:pt x="23" y="134"/>
                  </a:cubicBezTo>
                  <a:cubicBezTo>
                    <a:pt x="23" y="135"/>
                    <a:pt x="23" y="136"/>
                    <a:pt x="24" y="137"/>
                  </a:cubicBezTo>
                  <a:cubicBezTo>
                    <a:pt x="26" y="138"/>
                    <a:pt x="28" y="140"/>
                    <a:pt x="28" y="142"/>
                  </a:cubicBezTo>
                  <a:cubicBezTo>
                    <a:pt x="28" y="145"/>
                    <a:pt x="26" y="147"/>
                    <a:pt x="25" y="148"/>
                  </a:cubicBezTo>
                  <a:cubicBezTo>
                    <a:pt x="24" y="148"/>
                    <a:pt x="23" y="149"/>
                    <a:pt x="23" y="151"/>
                  </a:cubicBezTo>
                  <a:cubicBezTo>
                    <a:pt x="25" y="152"/>
                    <a:pt x="33" y="157"/>
                    <a:pt x="34" y="157"/>
                  </a:cubicBezTo>
                  <a:cubicBezTo>
                    <a:pt x="36" y="157"/>
                    <a:pt x="37" y="156"/>
                    <a:pt x="38" y="156"/>
                  </a:cubicBezTo>
                  <a:cubicBezTo>
                    <a:pt x="39" y="155"/>
                    <a:pt x="40" y="154"/>
                    <a:pt x="42" y="154"/>
                  </a:cubicBezTo>
                  <a:cubicBezTo>
                    <a:pt x="47" y="154"/>
                    <a:pt x="49" y="156"/>
                    <a:pt x="50" y="158"/>
                  </a:cubicBezTo>
                  <a:cubicBezTo>
                    <a:pt x="53" y="160"/>
                    <a:pt x="55" y="162"/>
                    <a:pt x="58" y="162"/>
                  </a:cubicBezTo>
                  <a:cubicBezTo>
                    <a:pt x="62" y="162"/>
                    <a:pt x="65" y="158"/>
                    <a:pt x="70" y="155"/>
                  </a:cubicBezTo>
                  <a:cubicBezTo>
                    <a:pt x="72" y="153"/>
                    <a:pt x="73" y="151"/>
                    <a:pt x="75" y="149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2"/>
                    <a:pt x="78" y="139"/>
                    <a:pt x="81" y="136"/>
                  </a:cubicBezTo>
                  <a:cubicBezTo>
                    <a:pt x="82" y="135"/>
                    <a:pt x="84" y="134"/>
                    <a:pt x="8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6" name="Freeform 42"/>
            <p:cNvSpPr>
              <a:spLocks/>
            </p:cNvSpPr>
            <p:nvPr/>
          </p:nvSpPr>
          <p:spPr bwMode="auto">
            <a:xfrm>
              <a:off x="2201863" y="3448050"/>
              <a:ext cx="230188" cy="149225"/>
            </a:xfrm>
            <a:custGeom>
              <a:avLst/>
              <a:gdLst>
                <a:gd name="T0" fmla="*/ 59 w 73"/>
                <a:gd name="T1" fmla="*/ 20 h 47"/>
                <a:gd name="T2" fmla="*/ 57 w 73"/>
                <a:gd name="T3" fmla="*/ 18 h 47"/>
                <a:gd name="T4" fmla="*/ 51 w 73"/>
                <a:gd name="T5" fmla="*/ 16 h 47"/>
                <a:gd name="T6" fmla="*/ 42 w 73"/>
                <a:gd name="T7" fmla="*/ 15 h 47"/>
                <a:gd name="T8" fmla="*/ 37 w 73"/>
                <a:gd name="T9" fmla="*/ 12 h 47"/>
                <a:gd name="T10" fmla="*/ 31 w 73"/>
                <a:gd name="T11" fmla="*/ 9 h 47"/>
                <a:gd name="T12" fmla="*/ 25 w 73"/>
                <a:gd name="T13" fmla="*/ 5 h 47"/>
                <a:gd name="T14" fmla="*/ 21 w 73"/>
                <a:gd name="T15" fmla="*/ 3 h 47"/>
                <a:gd name="T16" fmla="*/ 15 w 73"/>
                <a:gd name="T17" fmla="*/ 0 h 47"/>
                <a:gd name="T18" fmla="*/ 0 w 73"/>
                <a:gd name="T19" fmla="*/ 12 h 47"/>
                <a:gd name="T20" fmla="*/ 1 w 73"/>
                <a:gd name="T21" fmla="*/ 17 h 47"/>
                <a:gd name="T22" fmla="*/ 3 w 73"/>
                <a:gd name="T23" fmla="*/ 21 h 47"/>
                <a:gd name="T24" fmla="*/ 23 w 73"/>
                <a:gd name="T25" fmla="*/ 26 h 47"/>
                <a:gd name="T26" fmla="*/ 24 w 73"/>
                <a:gd name="T27" fmla="*/ 32 h 47"/>
                <a:gd name="T28" fmla="*/ 27 w 73"/>
                <a:gd name="T29" fmla="*/ 35 h 47"/>
                <a:gd name="T30" fmla="*/ 28 w 73"/>
                <a:gd name="T31" fmla="*/ 37 h 47"/>
                <a:gd name="T32" fmla="*/ 30 w 73"/>
                <a:gd name="T33" fmla="*/ 46 h 47"/>
                <a:gd name="T34" fmla="*/ 38 w 73"/>
                <a:gd name="T35" fmla="*/ 47 h 47"/>
                <a:gd name="T36" fmla="*/ 42 w 73"/>
                <a:gd name="T37" fmla="*/ 45 h 47"/>
                <a:gd name="T38" fmla="*/ 48 w 73"/>
                <a:gd name="T39" fmla="*/ 42 h 47"/>
                <a:gd name="T40" fmla="*/ 54 w 73"/>
                <a:gd name="T41" fmla="*/ 44 h 47"/>
                <a:gd name="T42" fmla="*/ 57 w 73"/>
                <a:gd name="T43" fmla="*/ 46 h 47"/>
                <a:gd name="T44" fmla="*/ 58 w 73"/>
                <a:gd name="T45" fmla="*/ 45 h 47"/>
                <a:gd name="T46" fmla="*/ 63 w 73"/>
                <a:gd name="T47" fmla="*/ 43 h 47"/>
                <a:gd name="T48" fmla="*/ 66 w 73"/>
                <a:gd name="T49" fmla="*/ 46 h 47"/>
                <a:gd name="T50" fmla="*/ 68 w 73"/>
                <a:gd name="T51" fmla="*/ 47 h 47"/>
                <a:gd name="T52" fmla="*/ 70 w 73"/>
                <a:gd name="T53" fmla="*/ 47 h 47"/>
                <a:gd name="T54" fmla="*/ 72 w 73"/>
                <a:gd name="T55" fmla="*/ 44 h 47"/>
                <a:gd name="T56" fmla="*/ 73 w 73"/>
                <a:gd name="T57" fmla="*/ 42 h 47"/>
                <a:gd name="T58" fmla="*/ 72 w 73"/>
                <a:gd name="T59" fmla="*/ 38 h 47"/>
                <a:gd name="T60" fmla="*/ 70 w 73"/>
                <a:gd name="T61" fmla="*/ 35 h 47"/>
                <a:gd name="T62" fmla="*/ 70 w 73"/>
                <a:gd name="T63" fmla="*/ 31 h 47"/>
                <a:gd name="T64" fmla="*/ 66 w 73"/>
                <a:gd name="T65" fmla="*/ 25 h 47"/>
                <a:gd name="T66" fmla="*/ 66 w 73"/>
                <a:gd name="T67" fmla="*/ 23 h 47"/>
                <a:gd name="T68" fmla="*/ 63 w 73"/>
                <a:gd name="T69" fmla="*/ 23 h 47"/>
                <a:gd name="T70" fmla="*/ 59 w 73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" h="47">
                  <a:moveTo>
                    <a:pt x="59" y="20"/>
                  </a:moveTo>
                  <a:cubicBezTo>
                    <a:pt x="58" y="19"/>
                    <a:pt x="58" y="18"/>
                    <a:pt x="57" y="18"/>
                  </a:cubicBezTo>
                  <a:cubicBezTo>
                    <a:pt x="55" y="16"/>
                    <a:pt x="53" y="16"/>
                    <a:pt x="51" y="16"/>
                  </a:cubicBezTo>
                  <a:cubicBezTo>
                    <a:pt x="47" y="16"/>
                    <a:pt x="45" y="16"/>
                    <a:pt x="42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4" y="11"/>
                    <a:pt x="33" y="10"/>
                    <a:pt x="31" y="9"/>
                  </a:cubicBezTo>
                  <a:cubicBezTo>
                    <a:pt x="29" y="9"/>
                    <a:pt x="26" y="7"/>
                    <a:pt x="25" y="5"/>
                  </a:cubicBezTo>
                  <a:cubicBezTo>
                    <a:pt x="24" y="4"/>
                    <a:pt x="23" y="3"/>
                    <a:pt x="21" y="3"/>
                  </a:cubicBezTo>
                  <a:cubicBezTo>
                    <a:pt x="19" y="1"/>
                    <a:pt x="18" y="0"/>
                    <a:pt x="15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2" y="21"/>
                    <a:pt x="20" y="22"/>
                    <a:pt x="23" y="26"/>
                  </a:cubicBezTo>
                  <a:cubicBezTo>
                    <a:pt x="24" y="28"/>
                    <a:pt x="24" y="30"/>
                    <a:pt x="24" y="32"/>
                  </a:cubicBezTo>
                  <a:cubicBezTo>
                    <a:pt x="25" y="34"/>
                    <a:pt x="25" y="35"/>
                    <a:pt x="27" y="35"/>
                  </a:cubicBezTo>
                  <a:cubicBezTo>
                    <a:pt x="28" y="35"/>
                    <a:pt x="28" y="36"/>
                    <a:pt x="28" y="37"/>
                  </a:cubicBezTo>
                  <a:cubicBezTo>
                    <a:pt x="28" y="41"/>
                    <a:pt x="28" y="44"/>
                    <a:pt x="30" y="46"/>
                  </a:cubicBezTo>
                  <a:cubicBezTo>
                    <a:pt x="32" y="47"/>
                    <a:pt x="33" y="47"/>
                    <a:pt x="38" y="47"/>
                  </a:cubicBezTo>
                  <a:cubicBezTo>
                    <a:pt x="39" y="47"/>
                    <a:pt x="41" y="46"/>
                    <a:pt x="42" y="45"/>
                  </a:cubicBezTo>
                  <a:cubicBezTo>
                    <a:pt x="44" y="44"/>
                    <a:pt x="46" y="42"/>
                    <a:pt x="48" y="42"/>
                  </a:cubicBezTo>
                  <a:cubicBezTo>
                    <a:pt x="51" y="42"/>
                    <a:pt x="53" y="43"/>
                    <a:pt x="54" y="44"/>
                  </a:cubicBezTo>
                  <a:cubicBezTo>
                    <a:pt x="55" y="45"/>
                    <a:pt x="56" y="46"/>
                    <a:pt x="57" y="46"/>
                  </a:cubicBezTo>
                  <a:cubicBezTo>
                    <a:pt x="58" y="46"/>
                    <a:pt x="58" y="45"/>
                    <a:pt x="58" y="45"/>
                  </a:cubicBezTo>
                  <a:cubicBezTo>
                    <a:pt x="59" y="44"/>
                    <a:pt x="60" y="43"/>
                    <a:pt x="63" y="43"/>
                  </a:cubicBezTo>
                  <a:cubicBezTo>
                    <a:pt x="64" y="43"/>
                    <a:pt x="65" y="44"/>
                    <a:pt x="66" y="46"/>
                  </a:cubicBezTo>
                  <a:cubicBezTo>
                    <a:pt x="67" y="46"/>
                    <a:pt x="67" y="47"/>
                    <a:pt x="68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0" y="46"/>
                    <a:pt x="71" y="45"/>
                    <a:pt x="72" y="44"/>
                  </a:cubicBezTo>
                  <a:cubicBezTo>
                    <a:pt x="73" y="43"/>
                    <a:pt x="73" y="43"/>
                    <a:pt x="73" y="42"/>
                  </a:cubicBezTo>
                  <a:cubicBezTo>
                    <a:pt x="73" y="41"/>
                    <a:pt x="72" y="40"/>
                    <a:pt x="72" y="38"/>
                  </a:cubicBezTo>
                  <a:cubicBezTo>
                    <a:pt x="71" y="37"/>
                    <a:pt x="70" y="36"/>
                    <a:pt x="70" y="35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7" y="30"/>
                    <a:pt x="67" y="27"/>
                    <a:pt x="66" y="25"/>
                  </a:cubicBezTo>
                  <a:cubicBezTo>
                    <a:pt x="66" y="24"/>
                    <a:pt x="66" y="23"/>
                    <a:pt x="66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0" y="23"/>
                    <a:pt x="60" y="21"/>
                    <a:pt x="5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7" name="Freeform 43"/>
            <p:cNvSpPr>
              <a:spLocks/>
            </p:cNvSpPr>
            <p:nvPr/>
          </p:nvSpPr>
          <p:spPr bwMode="auto">
            <a:xfrm>
              <a:off x="2155826" y="3597275"/>
              <a:ext cx="434975" cy="325438"/>
            </a:xfrm>
            <a:custGeom>
              <a:avLst/>
              <a:gdLst>
                <a:gd name="T0" fmla="*/ 128 w 138"/>
                <a:gd name="T1" fmla="*/ 53 h 103"/>
                <a:gd name="T2" fmla="*/ 127 w 138"/>
                <a:gd name="T3" fmla="*/ 49 h 103"/>
                <a:gd name="T4" fmla="*/ 134 w 138"/>
                <a:gd name="T5" fmla="*/ 44 h 103"/>
                <a:gd name="T6" fmla="*/ 127 w 138"/>
                <a:gd name="T7" fmla="*/ 43 h 103"/>
                <a:gd name="T8" fmla="*/ 131 w 138"/>
                <a:gd name="T9" fmla="*/ 32 h 103"/>
                <a:gd name="T10" fmla="*/ 126 w 138"/>
                <a:gd name="T11" fmla="*/ 32 h 103"/>
                <a:gd name="T12" fmla="*/ 123 w 138"/>
                <a:gd name="T13" fmla="*/ 36 h 103"/>
                <a:gd name="T14" fmla="*/ 125 w 138"/>
                <a:gd name="T15" fmla="*/ 40 h 103"/>
                <a:gd name="T16" fmla="*/ 114 w 138"/>
                <a:gd name="T17" fmla="*/ 40 h 103"/>
                <a:gd name="T18" fmla="*/ 97 w 138"/>
                <a:gd name="T19" fmla="*/ 32 h 103"/>
                <a:gd name="T20" fmla="*/ 84 w 138"/>
                <a:gd name="T21" fmla="*/ 5 h 103"/>
                <a:gd name="T22" fmla="*/ 82 w 138"/>
                <a:gd name="T23" fmla="*/ 5 h 103"/>
                <a:gd name="T24" fmla="*/ 78 w 138"/>
                <a:gd name="T25" fmla="*/ 2 h 103"/>
                <a:gd name="T26" fmla="*/ 75 w 138"/>
                <a:gd name="T27" fmla="*/ 1 h 103"/>
                <a:gd name="T28" fmla="*/ 67 w 138"/>
                <a:gd name="T29" fmla="*/ 1 h 103"/>
                <a:gd name="T30" fmla="*/ 58 w 138"/>
                <a:gd name="T31" fmla="*/ 2 h 103"/>
                <a:gd name="T32" fmla="*/ 44 w 138"/>
                <a:gd name="T33" fmla="*/ 3 h 103"/>
                <a:gd name="T34" fmla="*/ 25 w 138"/>
                <a:gd name="T35" fmla="*/ 15 h 103"/>
                <a:gd name="T36" fmla="*/ 15 w 138"/>
                <a:gd name="T37" fmla="*/ 26 h 103"/>
                <a:gd name="T38" fmla="*/ 8 w 138"/>
                <a:gd name="T39" fmla="*/ 21 h 103"/>
                <a:gd name="T40" fmla="*/ 0 w 138"/>
                <a:gd name="T41" fmla="*/ 25 h 103"/>
                <a:gd name="T42" fmla="*/ 4 w 138"/>
                <a:gd name="T43" fmla="*/ 28 h 103"/>
                <a:gd name="T44" fmla="*/ 12 w 138"/>
                <a:gd name="T45" fmla="*/ 29 h 103"/>
                <a:gd name="T46" fmla="*/ 19 w 138"/>
                <a:gd name="T47" fmla="*/ 30 h 103"/>
                <a:gd name="T48" fmla="*/ 22 w 138"/>
                <a:gd name="T49" fmla="*/ 35 h 103"/>
                <a:gd name="T50" fmla="*/ 34 w 138"/>
                <a:gd name="T51" fmla="*/ 39 h 103"/>
                <a:gd name="T52" fmla="*/ 41 w 138"/>
                <a:gd name="T53" fmla="*/ 40 h 103"/>
                <a:gd name="T54" fmla="*/ 42 w 138"/>
                <a:gd name="T55" fmla="*/ 48 h 103"/>
                <a:gd name="T56" fmla="*/ 63 w 138"/>
                <a:gd name="T57" fmla="*/ 67 h 103"/>
                <a:gd name="T58" fmla="*/ 71 w 138"/>
                <a:gd name="T59" fmla="*/ 62 h 103"/>
                <a:gd name="T60" fmla="*/ 75 w 138"/>
                <a:gd name="T61" fmla="*/ 67 h 103"/>
                <a:gd name="T62" fmla="*/ 90 w 138"/>
                <a:gd name="T63" fmla="*/ 86 h 103"/>
                <a:gd name="T64" fmla="*/ 95 w 138"/>
                <a:gd name="T65" fmla="*/ 89 h 103"/>
                <a:gd name="T66" fmla="*/ 93 w 138"/>
                <a:gd name="T67" fmla="*/ 94 h 103"/>
                <a:gd name="T68" fmla="*/ 96 w 138"/>
                <a:gd name="T69" fmla="*/ 103 h 103"/>
                <a:gd name="T70" fmla="*/ 105 w 138"/>
                <a:gd name="T71" fmla="*/ 90 h 103"/>
                <a:gd name="T72" fmla="*/ 112 w 138"/>
                <a:gd name="T73" fmla="*/ 75 h 103"/>
                <a:gd name="T74" fmla="*/ 111 w 138"/>
                <a:gd name="T75" fmla="*/ 69 h 103"/>
                <a:gd name="T76" fmla="*/ 136 w 138"/>
                <a:gd name="T77" fmla="*/ 6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" h="103">
                  <a:moveTo>
                    <a:pt x="132" y="54"/>
                  </a:moveTo>
                  <a:cubicBezTo>
                    <a:pt x="131" y="54"/>
                    <a:pt x="130" y="54"/>
                    <a:pt x="128" y="53"/>
                  </a:cubicBezTo>
                  <a:cubicBezTo>
                    <a:pt x="127" y="53"/>
                    <a:pt x="127" y="52"/>
                    <a:pt x="127" y="52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7" y="48"/>
                    <a:pt x="127" y="48"/>
                    <a:pt x="128" y="48"/>
                  </a:cubicBezTo>
                  <a:cubicBezTo>
                    <a:pt x="131" y="47"/>
                    <a:pt x="133" y="46"/>
                    <a:pt x="134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7" y="44"/>
                    <a:pt x="127" y="43"/>
                    <a:pt x="127" y="43"/>
                  </a:cubicBezTo>
                  <a:cubicBezTo>
                    <a:pt x="127" y="39"/>
                    <a:pt x="129" y="37"/>
                    <a:pt x="131" y="35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7" y="32"/>
                    <a:pt x="127" y="32"/>
                    <a:pt x="126" y="32"/>
                  </a:cubicBezTo>
                  <a:cubicBezTo>
                    <a:pt x="126" y="33"/>
                    <a:pt x="123" y="33"/>
                    <a:pt x="123" y="34"/>
                  </a:cubicBezTo>
                  <a:cubicBezTo>
                    <a:pt x="123" y="35"/>
                    <a:pt x="123" y="35"/>
                    <a:pt x="123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5" y="39"/>
                    <a:pt x="125" y="39"/>
                    <a:pt x="125" y="40"/>
                  </a:cubicBezTo>
                  <a:cubicBezTo>
                    <a:pt x="122" y="40"/>
                    <a:pt x="121" y="41"/>
                    <a:pt x="119" y="41"/>
                  </a:cubicBezTo>
                  <a:cubicBezTo>
                    <a:pt x="117" y="41"/>
                    <a:pt x="116" y="41"/>
                    <a:pt x="114" y="40"/>
                  </a:cubicBezTo>
                  <a:cubicBezTo>
                    <a:pt x="112" y="40"/>
                    <a:pt x="111" y="40"/>
                    <a:pt x="110" y="40"/>
                  </a:cubicBezTo>
                  <a:cubicBezTo>
                    <a:pt x="104" y="40"/>
                    <a:pt x="97" y="37"/>
                    <a:pt x="97" y="32"/>
                  </a:cubicBezTo>
                  <a:cubicBezTo>
                    <a:pt x="97" y="31"/>
                    <a:pt x="98" y="30"/>
                    <a:pt x="98" y="30"/>
                  </a:cubicBezTo>
                  <a:cubicBezTo>
                    <a:pt x="91" y="26"/>
                    <a:pt x="84" y="10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5"/>
                    <a:pt x="82" y="5"/>
                    <a:pt x="82" y="4"/>
                  </a:cubicBezTo>
                  <a:cubicBezTo>
                    <a:pt x="80" y="4"/>
                    <a:pt x="79" y="3"/>
                    <a:pt x="78" y="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74" y="2"/>
                    <a:pt x="74" y="3"/>
                    <a:pt x="72" y="3"/>
                  </a:cubicBezTo>
                  <a:cubicBezTo>
                    <a:pt x="69" y="3"/>
                    <a:pt x="68" y="2"/>
                    <a:pt x="67" y="1"/>
                  </a:cubicBezTo>
                  <a:cubicBezTo>
                    <a:pt x="66" y="1"/>
                    <a:pt x="64" y="0"/>
                    <a:pt x="63" y="0"/>
                  </a:cubicBezTo>
                  <a:cubicBezTo>
                    <a:pt x="61" y="0"/>
                    <a:pt x="60" y="1"/>
                    <a:pt x="58" y="2"/>
                  </a:cubicBezTo>
                  <a:cubicBezTo>
                    <a:pt x="56" y="3"/>
                    <a:pt x="54" y="5"/>
                    <a:pt x="52" y="5"/>
                  </a:cubicBezTo>
                  <a:cubicBezTo>
                    <a:pt x="47" y="5"/>
                    <a:pt x="45" y="4"/>
                    <a:pt x="44" y="3"/>
                  </a:cubicBezTo>
                  <a:cubicBezTo>
                    <a:pt x="42" y="4"/>
                    <a:pt x="41" y="5"/>
                    <a:pt x="39" y="6"/>
                  </a:cubicBezTo>
                  <a:cubicBezTo>
                    <a:pt x="33" y="8"/>
                    <a:pt x="25" y="11"/>
                    <a:pt x="25" y="1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2" y="26"/>
                    <a:pt x="15" y="26"/>
                  </a:cubicBezTo>
                  <a:cubicBezTo>
                    <a:pt x="13" y="26"/>
                    <a:pt x="11" y="24"/>
                    <a:pt x="9" y="22"/>
                  </a:cubicBezTo>
                  <a:cubicBezTo>
                    <a:pt x="9" y="22"/>
                    <a:pt x="9" y="21"/>
                    <a:pt x="8" y="21"/>
                  </a:cubicBezTo>
                  <a:cubicBezTo>
                    <a:pt x="7" y="22"/>
                    <a:pt x="6" y="22"/>
                    <a:pt x="4" y="23"/>
                  </a:cubicBezTo>
                  <a:cubicBezTo>
                    <a:pt x="3" y="23"/>
                    <a:pt x="1" y="24"/>
                    <a:pt x="0" y="25"/>
                  </a:cubicBezTo>
                  <a:cubicBezTo>
                    <a:pt x="2" y="27"/>
                    <a:pt x="3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29"/>
                    <a:pt x="9" y="29"/>
                    <a:pt x="10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3" y="29"/>
                    <a:pt x="14" y="29"/>
                    <a:pt x="14" y="29"/>
                  </a:cubicBezTo>
                  <a:cubicBezTo>
                    <a:pt x="15" y="29"/>
                    <a:pt x="18" y="29"/>
                    <a:pt x="19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1" y="31"/>
                    <a:pt x="22" y="33"/>
                    <a:pt x="22" y="35"/>
                  </a:cubicBezTo>
                  <a:cubicBezTo>
                    <a:pt x="23" y="37"/>
                    <a:pt x="24" y="39"/>
                    <a:pt x="28" y="40"/>
                  </a:cubicBezTo>
                  <a:cubicBezTo>
                    <a:pt x="29" y="40"/>
                    <a:pt x="32" y="40"/>
                    <a:pt x="34" y="39"/>
                  </a:cubicBezTo>
                  <a:cubicBezTo>
                    <a:pt x="35" y="39"/>
                    <a:pt x="36" y="39"/>
                    <a:pt x="37" y="39"/>
                  </a:cubicBezTo>
                  <a:cubicBezTo>
                    <a:pt x="40" y="39"/>
                    <a:pt x="41" y="39"/>
                    <a:pt x="41" y="40"/>
                  </a:cubicBezTo>
                  <a:cubicBezTo>
                    <a:pt x="43" y="41"/>
                    <a:pt x="42" y="43"/>
                    <a:pt x="42" y="45"/>
                  </a:cubicBezTo>
                  <a:cubicBezTo>
                    <a:pt x="42" y="46"/>
                    <a:pt x="42" y="47"/>
                    <a:pt x="42" y="48"/>
                  </a:cubicBezTo>
                  <a:cubicBezTo>
                    <a:pt x="44" y="56"/>
                    <a:pt x="52" y="66"/>
                    <a:pt x="60" y="66"/>
                  </a:cubicBezTo>
                  <a:cubicBezTo>
                    <a:pt x="61" y="66"/>
                    <a:pt x="62" y="67"/>
                    <a:pt x="63" y="67"/>
                  </a:cubicBezTo>
                  <a:cubicBezTo>
                    <a:pt x="64" y="67"/>
                    <a:pt x="64" y="67"/>
                    <a:pt x="65" y="67"/>
                  </a:cubicBezTo>
                  <a:cubicBezTo>
                    <a:pt x="65" y="64"/>
                    <a:pt x="66" y="63"/>
                    <a:pt x="71" y="62"/>
                  </a:cubicBezTo>
                  <a:cubicBezTo>
                    <a:pt x="71" y="61"/>
                    <a:pt x="72" y="62"/>
                    <a:pt x="72" y="62"/>
                  </a:cubicBezTo>
                  <a:cubicBezTo>
                    <a:pt x="73" y="64"/>
                    <a:pt x="74" y="65"/>
                    <a:pt x="75" y="67"/>
                  </a:cubicBezTo>
                  <a:cubicBezTo>
                    <a:pt x="78" y="73"/>
                    <a:pt x="82" y="79"/>
                    <a:pt x="85" y="84"/>
                  </a:cubicBezTo>
                  <a:cubicBezTo>
                    <a:pt x="87" y="84"/>
                    <a:pt x="88" y="85"/>
                    <a:pt x="90" y="86"/>
                  </a:cubicBezTo>
                  <a:cubicBezTo>
                    <a:pt x="91" y="87"/>
                    <a:pt x="93" y="88"/>
                    <a:pt x="95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6" y="89"/>
                    <a:pt x="96" y="90"/>
                    <a:pt x="96" y="90"/>
                  </a:cubicBezTo>
                  <a:cubicBezTo>
                    <a:pt x="95" y="92"/>
                    <a:pt x="94" y="93"/>
                    <a:pt x="93" y="94"/>
                  </a:cubicBezTo>
                  <a:cubicBezTo>
                    <a:pt x="91" y="95"/>
                    <a:pt x="91" y="95"/>
                    <a:pt x="91" y="97"/>
                  </a:cubicBezTo>
                  <a:cubicBezTo>
                    <a:pt x="91" y="99"/>
                    <a:pt x="94" y="102"/>
                    <a:pt x="96" y="103"/>
                  </a:cubicBezTo>
                  <a:cubicBezTo>
                    <a:pt x="96" y="101"/>
                    <a:pt x="97" y="98"/>
                    <a:pt x="98" y="96"/>
                  </a:cubicBezTo>
                  <a:cubicBezTo>
                    <a:pt x="99" y="94"/>
                    <a:pt x="102" y="92"/>
                    <a:pt x="105" y="90"/>
                  </a:cubicBezTo>
                  <a:cubicBezTo>
                    <a:pt x="109" y="87"/>
                    <a:pt x="114" y="84"/>
                    <a:pt x="114" y="79"/>
                  </a:cubicBezTo>
                  <a:cubicBezTo>
                    <a:pt x="114" y="78"/>
                    <a:pt x="112" y="76"/>
                    <a:pt x="112" y="75"/>
                  </a:cubicBezTo>
                  <a:cubicBezTo>
                    <a:pt x="111" y="74"/>
                    <a:pt x="110" y="73"/>
                    <a:pt x="110" y="71"/>
                  </a:cubicBezTo>
                  <a:cubicBezTo>
                    <a:pt x="110" y="70"/>
                    <a:pt x="110" y="69"/>
                    <a:pt x="111" y="69"/>
                  </a:cubicBezTo>
                  <a:cubicBezTo>
                    <a:pt x="122" y="69"/>
                    <a:pt x="138" y="67"/>
                    <a:pt x="138" y="63"/>
                  </a:cubicBezTo>
                  <a:cubicBezTo>
                    <a:pt x="138" y="61"/>
                    <a:pt x="137" y="61"/>
                    <a:pt x="136" y="60"/>
                  </a:cubicBezTo>
                  <a:cubicBezTo>
                    <a:pt x="134" y="58"/>
                    <a:pt x="133" y="57"/>
                    <a:pt x="13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8" name="Freeform 44"/>
            <p:cNvSpPr>
              <a:spLocks/>
            </p:cNvSpPr>
            <p:nvPr/>
          </p:nvSpPr>
          <p:spPr bwMode="auto">
            <a:xfrm>
              <a:off x="2124076" y="3527425"/>
              <a:ext cx="169863" cy="136525"/>
            </a:xfrm>
            <a:custGeom>
              <a:avLst/>
              <a:gdLst>
                <a:gd name="T0" fmla="*/ 50 w 54"/>
                <a:gd name="T1" fmla="*/ 24 h 43"/>
                <a:gd name="T2" fmla="*/ 54 w 54"/>
                <a:gd name="T3" fmla="*/ 22 h 43"/>
                <a:gd name="T4" fmla="*/ 52 w 54"/>
                <a:gd name="T5" fmla="*/ 14 h 43"/>
                <a:gd name="T6" fmla="*/ 47 w 54"/>
                <a:gd name="T7" fmla="*/ 8 h 43"/>
                <a:gd name="T8" fmla="*/ 46 w 54"/>
                <a:gd name="T9" fmla="*/ 3 h 43"/>
                <a:gd name="T10" fmla="*/ 27 w 54"/>
                <a:gd name="T11" fmla="*/ 0 h 43"/>
                <a:gd name="T12" fmla="*/ 18 w 54"/>
                <a:gd name="T13" fmla="*/ 6 h 43"/>
                <a:gd name="T14" fmla="*/ 15 w 54"/>
                <a:gd name="T15" fmla="*/ 14 h 43"/>
                <a:gd name="T16" fmla="*/ 7 w 54"/>
                <a:gd name="T17" fmla="*/ 18 h 43"/>
                <a:gd name="T18" fmla="*/ 0 w 54"/>
                <a:gd name="T19" fmla="*/ 23 h 43"/>
                <a:gd name="T20" fmla="*/ 3 w 54"/>
                <a:gd name="T21" fmla="*/ 25 h 43"/>
                <a:gd name="T22" fmla="*/ 6 w 54"/>
                <a:gd name="T23" fmla="*/ 30 h 43"/>
                <a:gd name="T24" fmla="*/ 3 w 54"/>
                <a:gd name="T25" fmla="*/ 33 h 43"/>
                <a:gd name="T26" fmla="*/ 0 w 54"/>
                <a:gd name="T27" fmla="*/ 34 h 43"/>
                <a:gd name="T28" fmla="*/ 10 w 54"/>
                <a:gd name="T29" fmla="*/ 43 h 43"/>
                <a:gd name="T30" fmla="*/ 14 w 54"/>
                <a:gd name="T31" fmla="*/ 41 h 43"/>
                <a:gd name="T32" fmla="*/ 19 w 54"/>
                <a:gd name="T33" fmla="*/ 39 h 43"/>
                <a:gd name="T34" fmla="*/ 20 w 54"/>
                <a:gd name="T35" fmla="*/ 39 h 43"/>
                <a:gd name="T36" fmla="*/ 22 w 54"/>
                <a:gd name="T37" fmla="*/ 40 h 43"/>
                <a:gd name="T38" fmla="*/ 27 w 54"/>
                <a:gd name="T39" fmla="*/ 43 h 43"/>
                <a:gd name="T40" fmla="*/ 34 w 54"/>
                <a:gd name="T41" fmla="*/ 40 h 43"/>
                <a:gd name="T42" fmla="*/ 34 w 54"/>
                <a:gd name="T43" fmla="*/ 34 h 43"/>
                <a:gd name="T44" fmla="*/ 50 w 54"/>
                <a:gd name="T45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3">
                  <a:moveTo>
                    <a:pt x="50" y="24"/>
                  </a:moveTo>
                  <a:cubicBezTo>
                    <a:pt x="52" y="23"/>
                    <a:pt x="53" y="22"/>
                    <a:pt x="54" y="22"/>
                  </a:cubicBezTo>
                  <a:cubicBezTo>
                    <a:pt x="52" y="19"/>
                    <a:pt x="52" y="16"/>
                    <a:pt x="52" y="14"/>
                  </a:cubicBezTo>
                  <a:cubicBezTo>
                    <a:pt x="47" y="13"/>
                    <a:pt x="47" y="10"/>
                    <a:pt x="47" y="8"/>
                  </a:cubicBezTo>
                  <a:cubicBezTo>
                    <a:pt x="47" y="6"/>
                    <a:pt x="47" y="5"/>
                    <a:pt x="46" y="3"/>
                  </a:cubicBezTo>
                  <a:cubicBezTo>
                    <a:pt x="45" y="1"/>
                    <a:pt x="38" y="0"/>
                    <a:pt x="27" y="0"/>
                  </a:cubicBezTo>
                  <a:cubicBezTo>
                    <a:pt x="18" y="0"/>
                    <a:pt x="18" y="2"/>
                    <a:pt x="18" y="6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4" y="15"/>
                    <a:pt x="11" y="16"/>
                    <a:pt x="7" y="18"/>
                  </a:cubicBezTo>
                  <a:cubicBezTo>
                    <a:pt x="4" y="19"/>
                    <a:pt x="0" y="21"/>
                    <a:pt x="0" y="23"/>
                  </a:cubicBezTo>
                  <a:cubicBezTo>
                    <a:pt x="0" y="24"/>
                    <a:pt x="2" y="24"/>
                    <a:pt x="3" y="25"/>
                  </a:cubicBezTo>
                  <a:cubicBezTo>
                    <a:pt x="4" y="26"/>
                    <a:pt x="6" y="28"/>
                    <a:pt x="6" y="30"/>
                  </a:cubicBezTo>
                  <a:cubicBezTo>
                    <a:pt x="6" y="31"/>
                    <a:pt x="4" y="33"/>
                    <a:pt x="3" y="33"/>
                  </a:cubicBezTo>
                  <a:cubicBezTo>
                    <a:pt x="2" y="33"/>
                    <a:pt x="0" y="34"/>
                    <a:pt x="0" y="34"/>
                  </a:cubicBezTo>
                  <a:cubicBezTo>
                    <a:pt x="0" y="35"/>
                    <a:pt x="4" y="39"/>
                    <a:pt x="10" y="43"/>
                  </a:cubicBezTo>
                  <a:cubicBezTo>
                    <a:pt x="11" y="42"/>
                    <a:pt x="13" y="41"/>
                    <a:pt x="14" y="41"/>
                  </a:cubicBezTo>
                  <a:cubicBezTo>
                    <a:pt x="15" y="40"/>
                    <a:pt x="18" y="40"/>
                    <a:pt x="19" y="39"/>
                  </a:cubicBezTo>
                  <a:cubicBezTo>
                    <a:pt x="19" y="38"/>
                    <a:pt x="20" y="38"/>
                    <a:pt x="20" y="39"/>
                  </a:cubicBezTo>
                  <a:cubicBezTo>
                    <a:pt x="21" y="39"/>
                    <a:pt x="21" y="40"/>
                    <a:pt x="22" y="40"/>
                  </a:cubicBezTo>
                  <a:cubicBezTo>
                    <a:pt x="23" y="42"/>
                    <a:pt x="26" y="43"/>
                    <a:pt x="27" y="43"/>
                  </a:cubicBezTo>
                  <a:cubicBezTo>
                    <a:pt x="32" y="43"/>
                    <a:pt x="34" y="41"/>
                    <a:pt x="34" y="4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0"/>
                    <a:pt x="43" y="26"/>
                    <a:pt x="5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9" name="Freeform 45"/>
            <p:cNvSpPr>
              <a:spLocks/>
            </p:cNvSpPr>
            <p:nvPr/>
          </p:nvSpPr>
          <p:spPr bwMode="auto">
            <a:xfrm>
              <a:off x="1271588" y="4083050"/>
              <a:ext cx="388938" cy="376238"/>
            </a:xfrm>
            <a:custGeom>
              <a:avLst/>
              <a:gdLst>
                <a:gd name="T0" fmla="*/ 121 w 123"/>
                <a:gd name="T1" fmla="*/ 50 h 119"/>
                <a:gd name="T2" fmla="*/ 123 w 123"/>
                <a:gd name="T3" fmla="*/ 45 h 119"/>
                <a:gd name="T4" fmla="*/ 111 w 123"/>
                <a:gd name="T5" fmla="*/ 15 h 119"/>
                <a:gd name="T6" fmla="*/ 102 w 123"/>
                <a:gd name="T7" fmla="*/ 9 h 119"/>
                <a:gd name="T8" fmla="*/ 96 w 123"/>
                <a:gd name="T9" fmla="*/ 0 h 119"/>
                <a:gd name="T10" fmla="*/ 89 w 123"/>
                <a:gd name="T11" fmla="*/ 8 h 119"/>
                <a:gd name="T12" fmla="*/ 77 w 123"/>
                <a:gd name="T13" fmla="*/ 5 h 119"/>
                <a:gd name="T14" fmla="*/ 68 w 123"/>
                <a:gd name="T15" fmla="*/ 7 h 119"/>
                <a:gd name="T16" fmla="*/ 69 w 123"/>
                <a:gd name="T17" fmla="*/ 9 h 119"/>
                <a:gd name="T18" fmla="*/ 70 w 123"/>
                <a:gd name="T19" fmla="*/ 11 h 119"/>
                <a:gd name="T20" fmla="*/ 74 w 123"/>
                <a:gd name="T21" fmla="*/ 12 h 119"/>
                <a:gd name="T22" fmla="*/ 76 w 123"/>
                <a:gd name="T23" fmla="*/ 10 h 119"/>
                <a:gd name="T24" fmla="*/ 81 w 123"/>
                <a:gd name="T25" fmla="*/ 12 h 119"/>
                <a:gd name="T26" fmla="*/ 64 w 123"/>
                <a:gd name="T27" fmla="*/ 29 h 119"/>
                <a:gd name="T28" fmla="*/ 55 w 123"/>
                <a:gd name="T29" fmla="*/ 33 h 119"/>
                <a:gd name="T30" fmla="*/ 48 w 123"/>
                <a:gd name="T31" fmla="*/ 42 h 119"/>
                <a:gd name="T32" fmla="*/ 41 w 123"/>
                <a:gd name="T33" fmla="*/ 39 h 119"/>
                <a:gd name="T34" fmla="*/ 34 w 123"/>
                <a:gd name="T35" fmla="*/ 29 h 119"/>
                <a:gd name="T36" fmla="*/ 21 w 123"/>
                <a:gd name="T37" fmla="*/ 11 h 119"/>
                <a:gd name="T38" fmla="*/ 19 w 123"/>
                <a:gd name="T39" fmla="*/ 13 h 119"/>
                <a:gd name="T40" fmla="*/ 8 w 123"/>
                <a:gd name="T41" fmla="*/ 15 h 119"/>
                <a:gd name="T42" fmla="*/ 0 w 123"/>
                <a:gd name="T43" fmla="*/ 17 h 119"/>
                <a:gd name="T44" fmla="*/ 9 w 123"/>
                <a:gd name="T45" fmla="*/ 22 h 119"/>
                <a:gd name="T46" fmla="*/ 12 w 123"/>
                <a:gd name="T47" fmla="*/ 20 h 119"/>
                <a:gd name="T48" fmla="*/ 13 w 123"/>
                <a:gd name="T49" fmla="*/ 21 h 119"/>
                <a:gd name="T50" fmla="*/ 25 w 123"/>
                <a:gd name="T51" fmla="*/ 28 h 119"/>
                <a:gd name="T52" fmla="*/ 29 w 123"/>
                <a:gd name="T53" fmla="*/ 35 h 119"/>
                <a:gd name="T54" fmla="*/ 42 w 123"/>
                <a:gd name="T55" fmla="*/ 50 h 119"/>
                <a:gd name="T56" fmla="*/ 40 w 123"/>
                <a:gd name="T57" fmla="*/ 59 h 119"/>
                <a:gd name="T58" fmla="*/ 58 w 123"/>
                <a:gd name="T59" fmla="*/ 93 h 119"/>
                <a:gd name="T60" fmla="*/ 65 w 123"/>
                <a:gd name="T61" fmla="*/ 105 h 119"/>
                <a:gd name="T62" fmla="*/ 75 w 123"/>
                <a:gd name="T63" fmla="*/ 116 h 119"/>
                <a:gd name="T64" fmla="*/ 76 w 123"/>
                <a:gd name="T65" fmla="*/ 119 h 119"/>
                <a:gd name="T66" fmla="*/ 92 w 123"/>
                <a:gd name="T67" fmla="*/ 112 h 119"/>
                <a:gd name="T68" fmla="*/ 91 w 123"/>
                <a:gd name="T69" fmla="*/ 98 h 119"/>
                <a:gd name="T70" fmla="*/ 103 w 123"/>
                <a:gd name="T71" fmla="*/ 86 h 119"/>
                <a:gd name="T72" fmla="*/ 100 w 123"/>
                <a:gd name="T73" fmla="*/ 78 h 119"/>
                <a:gd name="T74" fmla="*/ 109 w 123"/>
                <a:gd name="T75" fmla="*/ 74 h 119"/>
                <a:gd name="T76" fmla="*/ 120 w 123"/>
                <a:gd name="T77" fmla="*/ 69 h 119"/>
                <a:gd name="T78" fmla="*/ 118 w 123"/>
                <a:gd name="T7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3" h="119">
                  <a:moveTo>
                    <a:pt x="118" y="55"/>
                  </a:moveTo>
                  <a:cubicBezTo>
                    <a:pt x="118" y="53"/>
                    <a:pt x="119" y="52"/>
                    <a:pt x="121" y="50"/>
                  </a:cubicBezTo>
                  <a:cubicBezTo>
                    <a:pt x="121" y="49"/>
                    <a:pt x="122" y="49"/>
                    <a:pt x="123" y="49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14" y="44"/>
                    <a:pt x="114" y="40"/>
                    <a:pt x="114" y="33"/>
                  </a:cubicBezTo>
                  <a:cubicBezTo>
                    <a:pt x="114" y="24"/>
                    <a:pt x="112" y="20"/>
                    <a:pt x="111" y="15"/>
                  </a:cubicBezTo>
                  <a:cubicBezTo>
                    <a:pt x="110" y="14"/>
                    <a:pt x="108" y="11"/>
                    <a:pt x="108" y="7"/>
                  </a:cubicBezTo>
                  <a:cubicBezTo>
                    <a:pt x="105" y="8"/>
                    <a:pt x="104" y="9"/>
                    <a:pt x="102" y="9"/>
                  </a:cubicBezTo>
                  <a:cubicBezTo>
                    <a:pt x="99" y="9"/>
                    <a:pt x="97" y="5"/>
                    <a:pt x="96" y="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3" y="4"/>
                    <a:pt x="92" y="8"/>
                    <a:pt x="89" y="8"/>
                  </a:cubicBezTo>
                  <a:cubicBezTo>
                    <a:pt x="87" y="8"/>
                    <a:pt x="86" y="7"/>
                    <a:pt x="84" y="6"/>
                  </a:cubicBezTo>
                  <a:cubicBezTo>
                    <a:pt x="82" y="6"/>
                    <a:pt x="80" y="5"/>
                    <a:pt x="77" y="5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1" y="6"/>
                    <a:pt x="70" y="7"/>
                    <a:pt x="68" y="7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9"/>
                    <a:pt x="69" y="10"/>
                  </a:cubicBezTo>
                  <a:cubicBezTo>
                    <a:pt x="69" y="10"/>
                    <a:pt x="70" y="10"/>
                    <a:pt x="70" y="11"/>
                  </a:cubicBezTo>
                  <a:cubicBezTo>
                    <a:pt x="70" y="13"/>
                    <a:pt x="70" y="13"/>
                    <a:pt x="71" y="13"/>
                  </a:cubicBezTo>
                  <a:cubicBezTo>
                    <a:pt x="73" y="13"/>
                    <a:pt x="73" y="13"/>
                    <a:pt x="74" y="12"/>
                  </a:cubicBezTo>
                  <a:cubicBezTo>
                    <a:pt x="74" y="12"/>
                    <a:pt x="74" y="11"/>
                    <a:pt x="75" y="11"/>
                  </a:cubicBezTo>
                  <a:cubicBezTo>
                    <a:pt x="75" y="10"/>
                    <a:pt x="75" y="10"/>
                    <a:pt x="76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1" y="11"/>
                    <a:pt x="81" y="12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25"/>
                    <a:pt x="73" y="27"/>
                    <a:pt x="64" y="29"/>
                  </a:cubicBezTo>
                  <a:cubicBezTo>
                    <a:pt x="62" y="30"/>
                    <a:pt x="59" y="31"/>
                    <a:pt x="57" y="31"/>
                  </a:cubicBezTo>
                  <a:cubicBezTo>
                    <a:pt x="56" y="32"/>
                    <a:pt x="56" y="32"/>
                    <a:pt x="55" y="33"/>
                  </a:cubicBezTo>
                  <a:cubicBezTo>
                    <a:pt x="55" y="34"/>
                    <a:pt x="55" y="35"/>
                    <a:pt x="54" y="36"/>
                  </a:cubicBezTo>
                  <a:cubicBezTo>
                    <a:pt x="54" y="39"/>
                    <a:pt x="54" y="42"/>
                    <a:pt x="48" y="42"/>
                  </a:cubicBezTo>
                  <a:cubicBezTo>
                    <a:pt x="47" y="42"/>
                    <a:pt x="46" y="41"/>
                    <a:pt x="45" y="40"/>
                  </a:cubicBezTo>
                  <a:cubicBezTo>
                    <a:pt x="44" y="40"/>
                    <a:pt x="43" y="39"/>
                    <a:pt x="41" y="39"/>
                  </a:cubicBezTo>
                  <a:cubicBezTo>
                    <a:pt x="35" y="39"/>
                    <a:pt x="35" y="36"/>
                    <a:pt x="34" y="33"/>
                  </a:cubicBezTo>
                  <a:cubicBezTo>
                    <a:pt x="34" y="32"/>
                    <a:pt x="34" y="30"/>
                    <a:pt x="34" y="29"/>
                  </a:cubicBezTo>
                  <a:cubicBezTo>
                    <a:pt x="33" y="27"/>
                    <a:pt x="31" y="25"/>
                    <a:pt x="29" y="23"/>
                  </a:cubicBezTo>
                  <a:cubicBezTo>
                    <a:pt x="25" y="19"/>
                    <a:pt x="21" y="16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8" y="15"/>
                    <a:pt x="17" y="16"/>
                    <a:pt x="13" y="16"/>
                  </a:cubicBezTo>
                  <a:cubicBezTo>
                    <a:pt x="11" y="16"/>
                    <a:pt x="10" y="15"/>
                    <a:pt x="8" y="15"/>
                  </a:cubicBezTo>
                  <a:cubicBezTo>
                    <a:pt x="7" y="15"/>
                    <a:pt x="6" y="14"/>
                    <a:pt x="5" y="14"/>
                  </a:cubicBezTo>
                  <a:cubicBezTo>
                    <a:pt x="2" y="14"/>
                    <a:pt x="0" y="15"/>
                    <a:pt x="0" y="17"/>
                  </a:cubicBezTo>
                  <a:cubicBezTo>
                    <a:pt x="0" y="19"/>
                    <a:pt x="2" y="23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10" y="21"/>
                    <a:pt x="10" y="21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7"/>
                    <a:pt x="16" y="27"/>
                    <a:pt x="19" y="27"/>
                  </a:cubicBezTo>
                  <a:cubicBezTo>
                    <a:pt x="21" y="27"/>
                    <a:pt x="23" y="28"/>
                    <a:pt x="25" y="28"/>
                  </a:cubicBezTo>
                  <a:cubicBezTo>
                    <a:pt x="28" y="30"/>
                    <a:pt x="28" y="31"/>
                    <a:pt x="28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30" y="37"/>
                    <a:pt x="32" y="39"/>
                    <a:pt x="35" y="41"/>
                  </a:cubicBezTo>
                  <a:cubicBezTo>
                    <a:pt x="39" y="44"/>
                    <a:pt x="42" y="46"/>
                    <a:pt x="42" y="50"/>
                  </a:cubicBezTo>
                  <a:cubicBezTo>
                    <a:pt x="42" y="53"/>
                    <a:pt x="42" y="55"/>
                    <a:pt x="41" y="56"/>
                  </a:cubicBezTo>
                  <a:cubicBezTo>
                    <a:pt x="40" y="57"/>
                    <a:pt x="40" y="58"/>
                    <a:pt x="40" y="59"/>
                  </a:cubicBezTo>
                  <a:cubicBezTo>
                    <a:pt x="40" y="67"/>
                    <a:pt x="44" y="72"/>
                    <a:pt x="50" y="77"/>
                  </a:cubicBezTo>
                  <a:cubicBezTo>
                    <a:pt x="54" y="82"/>
                    <a:pt x="58" y="86"/>
                    <a:pt x="58" y="93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8" y="101"/>
                    <a:pt x="62" y="103"/>
                    <a:pt x="65" y="105"/>
                  </a:cubicBezTo>
                  <a:cubicBezTo>
                    <a:pt x="68" y="107"/>
                    <a:pt x="70" y="108"/>
                    <a:pt x="73" y="110"/>
                  </a:cubicBezTo>
                  <a:cubicBezTo>
                    <a:pt x="74" y="112"/>
                    <a:pt x="75" y="114"/>
                    <a:pt x="75" y="116"/>
                  </a:cubicBezTo>
                  <a:cubicBezTo>
                    <a:pt x="75" y="118"/>
                    <a:pt x="75" y="118"/>
                    <a:pt x="76" y="119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81" y="119"/>
                    <a:pt x="88" y="118"/>
                    <a:pt x="92" y="112"/>
                  </a:cubicBezTo>
                  <a:cubicBezTo>
                    <a:pt x="96" y="108"/>
                    <a:pt x="98" y="106"/>
                    <a:pt x="101" y="105"/>
                  </a:cubicBezTo>
                  <a:cubicBezTo>
                    <a:pt x="97" y="104"/>
                    <a:pt x="91" y="102"/>
                    <a:pt x="91" y="98"/>
                  </a:cubicBezTo>
                  <a:cubicBezTo>
                    <a:pt x="91" y="94"/>
                    <a:pt x="96" y="92"/>
                    <a:pt x="99" y="91"/>
                  </a:cubicBezTo>
                  <a:cubicBezTo>
                    <a:pt x="102" y="89"/>
                    <a:pt x="103" y="88"/>
                    <a:pt x="103" y="86"/>
                  </a:cubicBezTo>
                  <a:cubicBezTo>
                    <a:pt x="103" y="84"/>
                    <a:pt x="103" y="83"/>
                    <a:pt x="102" y="83"/>
                  </a:cubicBezTo>
                  <a:cubicBezTo>
                    <a:pt x="101" y="81"/>
                    <a:pt x="100" y="80"/>
                    <a:pt x="100" y="78"/>
                  </a:cubicBezTo>
                  <a:cubicBezTo>
                    <a:pt x="100" y="74"/>
                    <a:pt x="102" y="72"/>
                    <a:pt x="105" y="72"/>
                  </a:cubicBezTo>
                  <a:cubicBezTo>
                    <a:pt x="107" y="72"/>
                    <a:pt x="108" y="73"/>
                    <a:pt x="109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2" y="74"/>
                    <a:pt x="120" y="71"/>
                    <a:pt x="120" y="69"/>
                  </a:cubicBezTo>
                  <a:cubicBezTo>
                    <a:pt x="120" y="67"/>
                    <a:pt x="120" y="65"/>
                    <a:pt x="119" y="63"/>
                  </a:cubicBezTo>
                  <a:cubicBezTo>
                    <a:pt x="119" y="60"/>
                    <a:pt x="118" y="58"/>
                    <a:pt x="118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0" name="Freeform 46"/>
            <p:cNvSpPr>
              <a:spLocks/>
            </p:cNvSpPr>
            <p:nvPr/>
          </p:nvSpPr>
          <p:spPr bwMode="auto">
            <a:xfrm>
              <a:off x="1255713" y="4405313"/>
              <a:ext cx="249238" cy="406400"/>
            </a:xfrm>
            <a:custGeom>
              <a:avLst/>
              <a:gdLst>
                <a:gd name="T0" fmla="*/ 79 w 79"/>
                <a:gd name="T1" fmla="*/ 21 h 129"/>
                <a:gd name="T2" fmla="*/ 79 w 79"/>
                <a:gd name="T3" fmla="*/ 21 h 129"/>
                <a:gd name="T4" fmla="*/ 78 w 79"/>
                <a:gd name="T5" fmla="*/ 17 h 129"/>
                <a:gd name="T6" fmla="*/ 76 w 79"/>
                <a:gd name="T7" fmla="*/ 12 h 129"/>
                <a:gd name="T8" fmla="*/ 69 w 79"/>
                <a:gd name="T9" fmla="*/ 7 h 129"/>
                <a:gd name="T10" fmla="*/ 61 w 79"/>
                <a:gd name="T11" fmla="*/ 0 h 129"/>
                <a:gd name="T12" fmla="*/ 38 w 79"/>
                <a:gd name="T13" fmla="*/ 3 h 129"/>
                <a:gd name="T14" fmla="*/ 41 w 79"/>
                <a:gd name="T15" fmla="*/ 9 h 129"/>
                <a:gd name="T16" fmla="*/ 41 w 79"/>
                <a:gd name="T17" fmla="*/ 10 h 129"/>
                <a:gd name="T18" fmla="*/ 41 w 79"/>
                <a:gd name="T19" fmla="*/ 10 h 129"/>
                <a:gd name="T20" fmla="*/ 39 w 79"/>
                <a:gd name="T21" fmla="*/ 11 h 129"/>
                <a:gd name="T22" fmla="*/ 37 w 79"/>
                <a:gd name="T23" fmla="*/ 12 h 129"/>
                <a:gd name="T24" fmla="*/ 36 w 79"/>
                <a:gd name="T25" fmla="*/ 18 h 129"/>
                <a:gd name="T26" fmla="*/ 37 w 79"/>
                <a:gd name="T27" fmla="*/ 22 h 129"/>
                <a:gd name="T28" fmla="*/ 55 w 79"/>
                <a:gd name="T29" fmla="*/ 35 h 129"/>
                <a:gd name="T30" fmla="*/ 57 w 79"/>
                <a:gd name="T31" fmla="*/ 36 h 129"/>
                <a:gd name="T32" fmla="*/ 52 w 79"/>
                <a:gd name="T33" fmla="*/ 42 h 129"/>
                <a:gd name="T34" fmla="*/ 49 w 79"/>
                <a:gd name="T35" fmla="*/ 43 h 129"/>
                <a:gd name="T36" fmla="*/ 41 w 79"/>
                <a:gd name="T37" fmla="*/ 51 h 129"/>
                <a:gd name="T38" fmla="*/ 39 w 79"/>
                <a:gd name="T39" fmla="*/ 56 h 129"/>
                <a:gd name="T40" fmla="*/ 30 w 79"/>
                <a:gd name="T41" fmla="*/ 64 h 129"/>
                <a:gd name="T42" fmla="*/ 25 w 79"/>
                <a:gd name="T43" fmla="*/ 64 h 129"/>
                <a:gd name="T44" fmla="*/ 22 w 79"/>
                <a:gd name="T45" fmla="*/ 63 h 129"/>
                <a:gd name="T46" fmla="*/ 0 w 79"/>
                <a:gd name="T47" fmla="*/ 75 h 129"/>
                <a:gd name="T48" fmla="*/ 6 w 79"/>
                <a:gd name="T49" fmla="*/ 82 h 129"/>
                <a:gd name="T50" fmla="*/ 11 w 79"/>
                <a:gd name="T51" fmla="*/ 88 h 129"/>
                <a:gd name="T52" fmla="*/ 13 w 79"/>
                <a:gd name="T53" fmla="*/ 94 h 129"/>
                <a:gd name="T54" fmla="*/ 17 w 79"/>
                <a:gd name="T55" fmla="*/ 103 h 129"/>
                <a:gd name="T56" fmla="*/ 17 w 79"/>
                <a:gd name="T57" fmla="*/ 104 h 129"/>
                <a:gd name="T58" fmla="*/ 17 w 79"/>
                <a:gd name="T59" fmla="*/ 121 h 129"/>
                <a:gd name="T60" fmla="*/ 27 w 79"/>
                <a:gd name="T61" fmla="*/ 129 h 129"/>
                <a:gd name="T62" fmla="*/ 31 w 79"/>
                <a:gd name="T63" fmla="*/ 127 h 129"/>
                <a:gd name="T64" fmla="*/ 37 w 79"/>
                <a:gd name="T65" fmla="*/ 125 h 129"/>
                <a:gd name="T66" fmla="*/ 48 w 79"/>
                <a:gd name="T67" fmla="*/ 125 h 129"/>
                <a:gd name="T68" fmla="*/ 51 w 79"/>
                <a:gd name="T69" fmla="*/ 125 h 129"/>
                <a:gd name="T70" fmla="*/ 56 w 79"/>
                <a:gd name="T71" fmla="*/ 124 h 129"/>
                <a:gd name="T72" fmla="*/ 55 w 79"/>
                <a:gd name="T73" fmla="*/ 104 h 129"/>
                <a:gd name="T74" fmla="*/ 55 w 79"/>
                <a:gd name="T75" fmla="*/ 104 h 129"/>
                <a:gd name="T76" fmla="*/ 54 w 79"/>
                <a:gd name="T77" fmla="*/ 91 h 129"/>
                <a:gd name="T78" fmla="*/ 60 w 79"/>
                <a:gd name="T79" fmla="*/ 67 h 129"/>
                <a:gd name="T80" fmla="*/ 65 w 79"/>
                <a:gd name="T81" fmla="*/ 62 h 129"/>
                <a:gd name="T82" fmla="*/ 73 w 79"/>
                <a:gd name="T83" fmla="*/ 46 h 129"/>
                <a:gd name="T84" fmla="*/ 72 w 79"/>
                <a:gd name="T85" fmla="*/ 24 h 129"/>
                <a:gd name="T86" fmla="*/ 78 w 79"/>
                <a:gd name="T87" fmla="*/ 21 h 129"/>
                <a:gd name="T88" fmla="*/ 79 w 79"/>
                <a:gd name="T89" fmla="*/ 2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9" h="129">
                  <a:moveTo>
                    <a:pt x="79" y="21"/>
                  </a:moveTo>
                  <a:cubicBezTo>
                    <a:pt x="79" y="21"/>
                    <a:pt x="79" y="21"/>
                    <a:pt x="79" y="21"/>
                  </a:cubicBezTo>
                  <a:cubicBezTo>
                    <a:pt x="78" y="20"/>
                    <a:pt x="78" y="18"/>
                    <a:pt x="78" y="17"/>
                  </a:cubicBezTo>
                  <a:cubicBezTo>
                    <a:pt x="77" y="15"/>
                    <a:pt x="77" y="13"/>
                    <a:pt x="76" y="12"/>
                  </a:cubicBezTo>
                  <a:cubicBezTo>
                    <a:pt x="73" y="10"/>
                    <a:pt x="71" y="9"/>
                    <a:pt x="69" y="7"/>
                  </a:cubicBezTo>
                  <a:cubicBezTo>
                    <a:pt x="65" y="5"/>
                    <a:pt x="62" y="3"/>
                    <a:pt x="61" y="0"/>
                  </a:cubicBezTo>
                  <a:cubicBezTo>
                    <a:pt x="54" y="3"/>
                    <a:pt x="47" y="3"/>
                    <a:pt x="38" y="3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9"/>
                    <a:pt x="43" y="9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5"/>
                    <a:pt x="36" y="17"/>
                    <a:pt x="36" y="18"/>
                  </a:cubicBezTo>
                  <a:cubicBezTo>
                    <a:pt x="36" y="19"/>
                    <a:pt x="35" y="19"/>
                    <a:pt x="37" y="22"/>
                  </a:cubicBezTo>
                  <a:cubicBezTo>
                    <a:pt x="41" y="31"/>
                    <a:pt x="45" y="33"/>
                    <a:pt x="55" y="35"/>
                  </a:cubicBezTo>
                  <a:cubicBezTo>
                    <a:pt x="56" y="35"/>
                    <a:pt x="57" y="35"/>
                    <a:pt x="57" y="36"/>
                  </a:cubicBezTo>
                  <a:cubicBezTo>
                    <a:pt x="59" y="37"/>
                    <a:pt x="56" y="39"/>
                    <a:pt x="52" y="42"/>
                  </a:cubicBezTo>
                  <a:cubicBezTo>
                    <a:pt x="51" y="43"/>
                    <a:pt x="49" y="43"/>
                    <a:pt x="49" y="43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0" y="52"/>
                    <a:pt x="40" y="54"/>
                    <a:pt x="39" y="56"/>
                  </a:cubicBezTo>
                  <a:cubicBezTo>
                    <a:pt x="38" y="61"/>
                    <a:pt x="37" y="64"/>
                    <a:pt x="30" y="64"/>
                  </a:cubicBezTo>
                  <a:cubicBezTo>
                    <a:pt x="28" y="64"/>
                    <a:pt x="27" y="64"/>
                    <a:pt x="25" y="64"/>
                  </a:cubicBezTo>
                  <a:cubicBezTo>
                    <a:pt x="24" y="64"/>
                    <a:pt x="23" y="63"/>
                    <a:pt x="22" y="63"/>
                  </a:cubicBezTo>
                  <a:cubicBezTo>
                    <a:pt x="12" y="63"/>
                    <a:pt x="0" y="66"/>
                    <a:pt x="0" y="75"/>
                  </a:cubicBezTo>
                  <a:cubicBezTo>
                    <a:pt x="0" y="79"/>
                    <a:pt x="3" y="81"/>
                    <a:pt x="6" y="82"/>
                  </a:cubicBezTo>
                  <a:cubicBezTo>
                    <a:pt x="7" y="83"/>
                    <a:pt x="11" y="85"/>
                    <a:pt x="11" y="88"/>
                  </a:cubicBezTo>
                  <a:cubicBezTo>
                    <a:pt x="12" y="90"/>
                    <a:pt x="12" y="92"/>
                    <a:pt x="13" y="94"/>
                  </a:cubicBezTo>
                  <a:cubicBezTo>
                    <a:pt x="14" y="98"/>
                    <a:pt x="15" y="101"/>
                    <a:pt x="17" y="103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19" y="124"/>
                    <a:pt x="23" y="129"/>
                    <a:pt x="27" y="129"/>
                  </a:cubicBezTo>
                  <a:cubicBezTo>
                    <a:pt x="29" y="129"/>
                    <a:pt x="30" y="128"/>
                    <a:pt x="31" y="127"/>
                  </a:cubicBezTo>
                  <a:cubicBezTo>
                    <a:pt x="32" y="126"/>
                    <a:pt x="35" y="125"/>
                    <a:pt x="37" y="125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9" y="125"/>
                    <a:pt x="51" y="125"/>
                    <a:pt x="51" y="125"/>
                  </a:cubicBezTo>
                  <a:cubicBezTo>
                    <a:pt x="53" y="125"/>
                    <a:pt x="55" y="125"/>
                    <a:pt x="56" y="124"/>
                  </a:cubicBezTo>
                  <a:cubicBezTo>
                    <a:pt x="57" y="118"/>
                    <a:pt x="56" y="112"/>
                    <a:pt x="55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6" y="100"/>
                    <a:pt x="55" y="95"/>
                    <a:pt x="54" y="91"/>
                  </a:cubicBezTo>
                  <a:cubicBezTo>
                    <a:pt x="52" y="83"/>
                    <a:pt x="51" y="75"/>
                    <a:pt x="60" y="67"/>
                  </a:cubicBezTo>
                  <a:cubicBezTo>
                    <a:pt x="61" y="65"/>
                    <a:pt x="63" y="64"/>
                    <a:pt x="65" y="62"/>
                  </a:cubicBezTo>
                  <a:cubicBezTo>
                    <a:pt x="71" y="57"/>
                    <a:pt x="78" y="52"/>
                    <a:pt x="73" y="46"/>
                  </a:cubicBezTo>
                  <a:cubicBezTo>
                    <a:pt x="67" y="37"/>
                    <a:pt x="67" y="32"/>
                    <a:pt x="72" y="24"/>
                  </a:cubicBezTo>
                  <a:cubicBezTo>
                    <a:pt x="72" y="22"/>
                    <a:pt x="76" y="22"/>
                    <a:pt x="78" y="21"/>
                  </a:cubicBezTo>
                  <a:cubicBezTo>
                    <a:pt x="79" y="21"/>
                    <a:pt x="79" y="21"/>
                    <a:pt x="7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7" name="Freeform 47"/>
            <p:cNvSpPr>
              <a:spLocks/>
            </p:cNvSpPr>
            <p:nvPr/>
          </p:nvSpPr>
          <p:spPr bwMode="auto">
            <a:xfrm>
              <a:off x="1023938" y="4256088"/>
              <a:ext cx="157163" cy="136525"/>
            </a:xfrm>
            <a:custGeom>
              <a:avLst/>
              <a:gdLst>
                <a:gd name="T0" fmla="*/ 45 w 50"/>
                <a:gd name="T1" fmla="*/ 8 h 43"/>
                <a:gd name="T2" fmla="*/ 40 w 50"/>
                <a:gd name="T3" fmla="*/ 3 h 43"/>
                <a:gd name="T4" fmla="*/ 29 w 50"/>
                <a:gd name="T5" fmla="*/ 9 h 43"/>
                <a:gd name="T6" fmla="*/ 21 w 50"/>
                <a:gd name="T7" fmla="*/ 4 h 43"/>
                <a:gd name="T8" fmla="*/ 16 w 50"/>
                <a:gd name="T9" fmla="*/ 0 h 43"/>
                <a:gd name="T10" fmla="*/ 0 w 50"/>
                <a:gd name="T11" fmla="*/ 11 h 43"/>
                <a:gd name="T12" fmla="*/ 25 w 50"/>
                <a:gd name="T13" fmla="*/ 43 h 43"/>
                <a:gd name="T14" fmla="*/ 45 w 50"/>
                <a:gd name="T15" fmla="*/ 34 h 43"/>
                <a:gd name="T16" fmla="*/ 45 w 50"/>
                <a:gd name="T17" fmla="*/ 34 h 43"/>
                <a:gd name="T18" fmla="*/ 44 w 50"/>
                <a:gd name="T19" fmla="*/ 28 h 43"/>
                <a:gd name="T20" fmla="*/ 43 w 50"/>
                <a:gd name="T21" fmla="*/ 23 h 43"/>
                <a:gd name="T22" fmla="*/ 48 w 50"/>
                <a:gd name="T23" fmla="*/ 17 h 43"/>
                <a:gd name="T24" fmla="*/ 50 w 50"/>
                <a:gd name="T25" fmla="*/ 15 h 43"/>
                <a:gd name="T26" fmla="*/ 45 w 50"/>
                <a:gd name="T27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43">
                  <a:moveTo>
                    <a:pt x="45" y="8"/>
                  </a:moveTo>
                  <a:cubicBezTo>
                    <a:pt x="43" y="7"/>
                    <a:pt x="41" y="5"/>
                    <a:pt x="40" y="3"/>
                  </a:cubicBezTo>
                  <a:cubicBezTo>
                    <a:pt x="38" y="8"/>
                    <a:pt x="34" y="9"/>
                    <a:pt x="29" y="9"/>
                  </a:cubicBezTo>
                  <a:cubicBezTo>
                    <a:pt x="24" y="9"/>
                    <a:pt x="22" y="7"/>
                    <a:pt x="21" y="4"/>
                  </a:cubicBezTo>
                  <a:cubicBezTo>
                    <a:pt x="20" y="1"/>
                    <a:pt x="20" y="0"/>
                    <a:pt x="16" y="0"/>
                  </a:cubicBezTo>
                  <a:cubicBezTo>
                    <a:pt x="10" y="0"/>
                    <a:pt x="0" y="4"/>
                    <a:pt x="0" y="11"/>
                  </a:cubicBezTo>
                  <a:cubicBezTo>
                    <a:pt x="0" y="21"/>
                    <a:pt x="16" y="38"/>
                    <a:pt x="25" y="43"/>
                  </a:cubicBezTo>
                  <a:cubicBezTo>
                    <a:pt x="27" y="39"/>
                    <a:pt x="39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7" y="32"/>
                    <a:pt x="45" y="30"/>
                    <a:pt x="44" y="28"/>
                  </a:cubicBezTo>
                  <a:cubicBezTo>
                    <a:pt x="44" y="26"/>
                    <a:pt x="43" y="25"/>
                    <a:pt x="43" y="23"/>
                  </a:cubicBezTo>
                  <a:cubicBezTo>
                    <a:pt x="43" y="19"/>
                    <a:pt x="45" y="18"/>
                    <a:pt x="48" y="17"/>
                  </a:cubicBezTo>
                  <a:cubicBezTo>
                    <a:pt x="49" y="16"/>
                    <a:pt x="50" y="16"/>
                    <a:pt x="50" y="15"/>
                  </a:cubicBezTo>
                  <a:cubicBezTo>
                    <a:pt x="50" y="12"/>
                    <a:pt x="48" y="10"/>
                    <a:pt x="4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8" name="Freeform 48"/>
            <p:cNvSpPr>
              <a:spLocks/>
            </p:cNvSpPr>
            <p:nvPr/>
          </p:nvSpPr>
          <p:spPr bwMode="auto">
            <a:xfrm>
              <a:off x="1101726" y="4367213"/>
              <a:ext cx="169863" cy="92075"/>
            </a:xfrm>
            <a:custGeom>
              <a:avLst/>
              <a:gdLst>
                <a:gd name="T0" fmla="*/ 54 w 54"/>
                <a:gd name="T1" fmla="*/ 17 h 29"/>
                <a:gd name="T2" fmla="*/ 54 w 54"/>
                <a:gd name="T3" fmla="*/ 17 h 29"/>
                <a:gd name="T4" fmla="*/ 53 w 54"/>
                <a:gd name="T5" fmla="*/ 16 h 29"/>
                <a:gd name="T6" fmla="*/ 46 w 54"/>
                <a:gd name="T7" fmla="*/ 11 h 29"/>
                <a:gd name="T8" fmla="*/ 43 w 54"/>
                <a:gd name="T9" fmla="*/ 12 h 29"/>
                <a:gd name="T10" fmla="*/ 33 w 54"/>
                <a:gd name="T11" fmla="*/ 6 h 29"/>
                <a:gd name="T12" fmla="*/ 20 w 54"/>
                <a:gd name="T13" fmla="*/ 0 h 29"/>
                <a:gd name="T14" fmla="*/ 0 w 54"/>
                <a:gd name="T15" fmla="*/ 7 h 29"/>
                <a:gd name="T16" fmla="*/ 5 w 54"/>
                <a:gd name="T17" fmla="*/ 10 h 29"/>
                <a:gd name="T18" fmla="*/ 5 w 54"/>
                <a:gd name="T19" fmla="*/ 10 h 29"/>
                <a:gd name="T20" fmla="*/ 8 w 54"/>
                <a:gd name="T21" fmla="*/ 18 h 29"/>
                <a:gd name="T22" fmla="*/ 15 w 54"/>
                <a:gd name="T23" fmla="*/ 29 h 29"/>
                <a:gd name="T24" fmla="*/ 30 w 54"/>
                <a:gd name="T25" fmla="*/ 27 h 29"/>
                <a:gd name="T26" fmla="*/ 33 w 54"/>
                <a:gd name="T27" fmla="*/ 28 h 29"/>
                <a:gd name="T28" fmla="*/ 34 w 54"/>
                <a:gd name="T29" fmla="*/ 28 h 29"/>
                <a:gd name="T30" fmla="*/ 38 w 54"/>
                <a:gd name="T31" fmla="*/ 27 h 29"/>
                <a:gd name="T32" fmla="*/ 40 w 54"/>
                <a:gd name="T33" fmla="*/ 27 h 29"/>
                <a:gd name="T34" fmla="*/ 41 w 54"/>
                <a:gd name="T35" fmla="*/ 28 h 29"/>
                <a:gd name="T36" fmla="*/ 44 w 54"/>
                <a:gd name="T37" fmla="*/ 28 h 29"/>
                <a:gd name="T38" fmla="*/ 49 w 54"/>
                <a:gd name="T39" fmla="*/ 25 h 29"/>
                <a:gd name="T40" fmla="*/ 52 w 54"/>
                <a:gd name="T41" fmla="*/ 21 h 29"/>
                <a:gd name="T42" fmla="*/ 52 w 54"/>
                <a:gd name="T43" fmla="*/ 21 h 29"/>
                <a:gd name="T44" fmla="*/ 52 w 54"/>
                <a:gd name="T45" fmla="*/ 20 h 29"/>
                <a:gd name="T46" fmla="*/ 54 w 54"/>
                <a:gd name="T47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29">
                  <a:moveTo>
                    <a:pt x="54" y="17"/>
                  </a:moveTo>
                  <a:cubicBezTo>
                    <a:pt x="54" y="17"/>
                    <a:pt x="54" y="17"/>
                    <a:pt x="54" y="17"/>
                  </a:cubicBezTo>
                  <a:cubicBezTo>
                    <a:pt x="54" y="16"/>
                    <a:pt x="53" y="16"/>
                    <a:pt x="53" y="16"/>
                  </a:cubicBezTo>
                  <a:cubicBezTo>
                    <a:pt x="51" y="14"/>
                    <a:pt x="49" y="13"/>
                    <a:pt x="46" y="11"/>
                  </a:cubicBezTo>
                  <a:cubicBezTo>
                    <a:pt x="45" y="11"/>
                    <a:pt x="44" y="12"/>
                    <a:pt x="43" y="12"/>
                  </a:cubicBezTo>
                  <a:cubicBezTo>
                    <a:pt x="39" y="12"/>
                    <a:pt x="37" y="9"/>
                    <a:pt x="33" y="6"/>
                  </a:cubicBezTo>
                  <a:cubicBezTo>
                    <a:pt x="30" y="4"/>
                    <a:pt x="26" y="0"/>
                    <a:pt x="20" y="0"/>
                  </a:cubicBezTo>
                  <a:cubicBezTo>
                    <a:pt x="12" y="0"/>
                    <a:pt x="0" y="4"/>
                    <a:pt x="0" y="7"/>
                  </a:cubicBezTo>
                  <a:cubicBezTo>
                    <a:pt x="0" y="7"/>
                    <a:pt x="3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2"/>
                    <a:pt x="7" y="14"/>
                    <a:pt x="8" y="18"/>
                  </a:cubicBezTo>
                  <a:cubicBezTo>
                    <a:pt x="10" y="22"/>
                    <a:pt x="12" y="28"/>
                    <a:pt x="15" y="29"/>
                  </a:cubicBezTo>
                  <a:cubicBezTo>
                    <a:pt x="18" y="28"/>
                    <a:pt x="30" y="27"/>
                    <a:pt x="30" y="27"/>
                  </a:cubicBezTo>
                  <a:cubicBezTo>
                    <a:pt x="32" y="27"/>
                    <a:pt x="32" y="28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8" y="28"/>
                    <a:pt x="38" y="27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40" y="28"/>
                    <a:pt x="41" y="28"/>
                    <a:pt x="41" y="28"/>
                  </a:cubicBezTo>
                  <a:cubicBezTo>
                    <a:pt x="42" y="28"/>
                    <a:pt x="42" y="28"/>
                    <a:pt x="44" y="28"/>
                  </a:cubicBezTo>
                  <a:cubicBezTo>
                    <a:pt x="46" y="28"/>
                    <a:pt x="48" y="28"/>
                    <a:pt x="49" y="25"/>
                  </a:cubicBezTo>
                  <a:cubicBezTo>
                    <a:pt x="50" y="24"/>
                    <a:pt x="50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18"/>
                    <a:pt x="53" y="18"/>
                    <a:pt x="5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9" name="Freeform 49"/>
            <p:cNvSpPr>
              <a:spLocks/>
            </p:cNvSpPr>
            <p:nvPr/>
          </p:nvSpPr>
          <p:spPr bwMode="auto">
            <a:xfrm>
              <a:off x="1165226" y="4446588"/>
              <a:ext cx="138113" cy="80963"/>
            </a:xfrm>
            <a:custGeom>
              <a:avLst/>
              <a:gdLst>
                <a:gd name="T0" fmla="*/ 37 w 44"/>
                <a:gd name="T1" fmla="*/ 0 h 26"/>
                <a:gd name="T2" fmla="*/ 34 w 44"/>
                <a:gd name="T3" fmla="*/ 3 h 26"/>
                <a:gd name="T4" fmla="*/ 27 w 44"/>
                <a:gd name="T5" fmla="*/ 8 h 26"/>
                <a:gd name="T6" fmla="*/ 22 w 44"/>
                <a:gd name="T7" fmla="*/ 7 h 26"/>
                <a:gd name="T8" fmla="*/ 18 w 44"/>
                <a:gd name="T9" fmla="*/ 8 h 26"/>
                <a:gd name="T10" fmla="*/ 15 w 44"/>
                <a:gd name="T11" fmla="*/ 7 h 26"/>
                <a:gd name="T12" fmla="*/ 14 w 44"/>
                <a:gd name="T13" fmla="*/ 6 h 26"/>
                <a:gd name="T14" fmla="*/ 0 w 44"/>
                <a:gd name="T15" fmla="*/ 8 h 26"/>
                <a:gd name="T16" fmla="*/ 3 w 44"/>
                <a:gd name="T17" fmla="*/ 12 h 26"/>
                <a:gd name="T18" fmla="*/ 5 w 44"/>
                <a:gd name="T19" fmla="*/ 17 h 26"/>
                <a:gd name="T20" fmla="*/ 4 w 44"/>
                <a:gd name="T21" fmla="*/ 20 h 26"/>
                <a:gd name="T22" fmla="*/ 3 w 44"/>
                <a:gd name="T23" fmla="*/ 20 h 26"/>
                <a:gd name="T24" fmla="*/ 22 w 44"/>
                <a:gd name="T25" fmla="*/ 25 h 26"/>
                <a:gd name="T26" fmla="*/ 23 w 44"/>
                <a:gd name="T27" fmla="*/ 24 h 26"/>
                <a:gd name="T28" fmla="*/ 24 w 44"/>
                <a:gd name="T29" fmla="*/ 24 h 26"/>
                <a:gd name="T30" fmla="*/ 25 w 44"/>
                <a:gd name="T31" fmla="*/ 24 h 26"/>
                <a:gd name="T32" fmla="*/ 28 w 44"/>
                <a:gd name="T33" fmla="*/ 26 h 26"/>
                <a:gd name="T34" fmla="*/ 32 w 44"/>
                <a:gd name="T35" fmla="*/ 20 h 26"/>
                <a:gd name="T36" fmla="*/ 31 w 44"/>
                <a:gd name="T37" fmla="*/ 17 h 26"/>
                <a:gd name="T38" fmla="*/ 30 w 44"/>
                <a:gd name="T39" fmla="*/ 13 h 26"/>
                <a:gd name="T40" fmla="*/ 44 w 44"/>
                <a:gd name="T41" fmla="*/ 6 h 26"/>
                <a:gd name="T42" fmla="*/ 37 w 44"/>
                <a:gd name="T4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26">
                  <a:moveTo>
                    <a:pt x="37" y="0"/>
                  </a:moveTo>
                  <a:cubicBezTo>
                    <a:pt x="36" y="0"/>
                    <a:pt x="35" y="1"/>
                    <a:pt x="34" y="3"/>
                  </a:cubicBezTo>
                  <a:cubicBezTo>
                    <a:pt x="33" y="6"/>
                    <a:pt x="32" y="8"/>
                    <a:pt x="27" y="8"/>
                  </a:cubicBezTo>
                  <a:cubicBezTo>
                    <a:pt x="24" y="8"/>
                    <a:pt x="23" y="8"/>
                    <a:pt x="22" y="7"/>
                  </a:cubicBezTo>
                  <a:cubicBezTo>
                    <a:pt x="21" y="8"/>
                    <a:pt x="20" y="8"/>
                    <a:pt x="18" y="8"/>
                  </a:cubicBezTo>
                  <a:cubicBezTo>
                    <a:pt x="17" y="8"/>
                    <a:pt x="16" y="8"/>
                    <a:pt x="15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0" y="6"/>
                    <a:pt x="1" y="8"/>
                    <a:pt x="0" y="8"/>
                  </a:cubicBezTo>
                  <a:cubicBezTo>
                    <a:pt x="0" y="10"/>
                    <a:pt x="1" y="11"/>
                    <a:pt x="3" y="12"/>
                  </a:cubicBezTo>
                  <a:cubicBezTo>
                    <a:pt x="4" y="13"/>
                    <a:pt x="5" y="15"/>
                    <a:pt x="5" y="17"/>
                  </a:cubicBezTo>
                  <a:cubicBezTo>
                    <a:pt x="5" y="18"/>
                    <a:pt x="4" y="19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5"/>
                    <a:pt x="17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5" y="24"/>
                  </a:cubicBezTo>
                  <a:cubicBezTo>
                    <a:pt x="25" y="25"/>
                    <a:pt x="27" y="26"/>
                    <a:pt x="28" y="26"/>
                  </a:cubicBezTo>
                  <a:cubicBezTo>
                    <a:pt x="30" y="26"/>
                    <a:pt x="32" y="26"/>
                    <a:pt x="32" y="20"/>
                  </a:cubicBezTo>
                  <a:cubicBezTo>
                    <a:pt x="32" y="19"/>
                    <a:pt x="31" y="18"/>
                    <a:pt x="31" y="17"/>
                  </a:cubicBezTo>
                  <a:cubicBezTo>
                    <a:pt x="30" y="15"/>
                    <a:pt x="30" y="14"/>
                    <a:pt x="30" y="13"/>
                  </a:cubicBezTo>
                  <a:cubicBezTo>
                    <a:pt x="30" y="8"/>
                    <a:pt x="40" y="6"/>
                    <a:pt x="44" y="6"/>
                  </a:cubicBez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0" name="Freeform 50"/>
            <p:cNvSpPr>
              <a:spLocks/>
            </p:cNvSpPr>
            <p:nvPr/>
          </p:nvSpPr>
          <p:spPr bwMode="auto">
            <a:xfrm>
              <a:off x="2463801" y="3502025"/>
              <a:ext cx="249238" cy="255588"/>
            </a:xfrm>
            <a:custGeom>
              <a:avLst/>
              <a:gdLst>
                <a:gd name="T0" fmla="*/ 66 w 79"/>
                <a:gd name="T1" fmla="*/ 57 h 81"/>
                <a:gd name="T2" fmla="*/ 71 w 79"/>
                <a:gd name="T3" fmla="*/ 44 h 81"/>
                <a:gd name="T4" fmla="*/ 73 w 79"/>
                <a:gd name="T5" fmla="*/ 33 h 81"/>
                <a:gd name="T6" fmla="*/ 79 w 79"/>
                <a:gd name="T7" fmla="*/ 15 h 81"/>
                <a:gd name="T8" fmla="*/ 68 w 79"/>
                <a:gd name="T9" fmla="*/ 9 h 81"/>
                <a:gd name="T10" fmla="*/ 50 w 79"/>
                <a:gd name="T11" fmla="*/ 0 h 81"/>
                <a:gd name="T12" fmla="*/ 41 w 79"/>
                <a:gd name="T13" fmla="*/ 10 h 81"/>
                <a:gd name="T14" fmla="*/ 29 w 79"/>
                <a:gd name="T15" fmla="*/ 23 h 81"/>
                <a:gd name="T16" fmla="*/ 25 w 79"/>
                <a:gd name="T17" fmla="*/ 21 h 81"/>
                <a:gd name="T18" fmla="*/ 23 w 79"/>
                <a:gd name="T19" fmla="*/ 20 h 81"/>
                <a:gd name="T20" fmla="*/ 17 w 79"/>
                <a:gd name="T21" fmla="*/ 22 h 81"/>
                <a:gd name="T22" fmla="*/ 17 w 79"/>
                <a:gd name="T23" fmla="*/ 22 h 81"/>
                <a:gd name="T24" fmla="*/ 15 w 79"/>
                <a:gd name="T25" fmla="*/ 27 h 81"/>
                <a:gd name="T26" fmla="*/ 14 w 79"/>
                <a:gd name="T27" fmla="*/ 35 h 81"/>
                <a:gd name="T28" fmla="*/ 8 w 79"/>
                <a:gd name="T29" fmla="*/ 41 h 81"/>
                <a:gd name="T30" fmla="*/ 3 w 79"/>
                <a:gd name="T31" fmla="*/ 50 h 81"/>
                <a:gd name="T32" fmla="*/ 3 w 79"/>
                <a:gd name="T33" fmla="*/ 53 h 81"/>
                <a:gd name="T34" fmla="*/ 3 w 79"/>
                <a:gd name="T35" fmla="*/ 59 h 81"/>
                <a:gd name="T36" fmla="*/ 2 w 79"/>
                <a:gd name="T37" fmla="*/ 61 h 81"/>
                <a:gd name="T38" fmla="*/ 0 w 79"/>
                <a:gd name="T39" fmla="*/ 62 h 81"/>
                <a:gd name="T40" fmla="*/ 12 w 79"/>
                <a:gd name="T41" fmla="*/ 67 h 81"/>
                <a:gd name="T42" fmla="*/ 16 w 79"/>
                <a:gd name="T43" fmla="*/ 68 h 81"/>
                <a:gd name="T44" fmla="*/ 24 w 79"/>
                <a:gd name="T45" fmla="*/ 68 h 81"/>
                <a:gd name="T46" fmla="*/ 23 w 79"/>
                <a:gd name="T47" fmla="*/ 67 h 81"/>
                <a:gd name="T48" fmla="*/ 22 w 79"/>
                <a:gd name="T49" fmla="*/ 64 h 81"/>
                <a:gd name="T50" fmla="*/ 28 w 79"/>
                <a:gd name="T51" fmla="*/ 60 h 81"/>
                <a:gd name="T52" fmla="*/ 29 w 79"/>
                <a:gd name="T53" fmla="*/ 60 h 81"/>
                <a:gd name="T54" fmla="*/ 29 w 79"/>
                <a:gd name="T55" fmla="*/ 60 h 81"/>
                <a:gd name="T56" fmla="*/ 34 w 79"/>
                <a:gd name="T57" fmla="*/ 60 h 81"/>
                <a:gd name="T58" fmla="*/ 36 w 79"/>
                <a:gd name="T59" fmla="*/ 61 h 81"/>
                <a:gd name="T60" fmla="*/ 36 w 79"/>
                <a:gd name="T61" fmla="*/ 65 h 81"/>
                <a:gd name="T62" fmla="*/ 36 w 79"/>
                <a:gd name="T63" fmla="*/ 66 h 81"/>
                <a:gd name="T64" fmla="*/ 31 w 79"/>
                <a:gd name="T65" fmla="*/ 70 h 81"/>
                <a:gd name="T66" fmla="*/ 38 w 79"/>
                <a:gd name="T67" fmla="*/ 70 h 81"/>
                <a:gd name="T68" fmla="*/ 39 w 79"/>
                <a:gd name="T69" fmla="*/ 72 h 81"/>
                <a:gd name="T70" fmla="*/ 31 w 79"/>
                <a:gd name="T71" fmla="*/ 79 h 81"/>
                <a:gd name="T72" fmla="*/ 31 w 79"/>
                <a:gd name="T73" fmla="*/ 80 h 81"/>
                <a:gd name="T74" fmla="*/ 34 w 79"/>
                <a:gd name="T75" fmla="*/ 80 h 81"/>
                <a:gd name="T76" fmla="*/ 36 w 79"/>
                <a:gd name="T77" fmla="*/ 80 h 81"/>
                <a:gd name="T78" fmla="*/ 37 w 79"/>
                <a:gd name="T79" fmla="*/ 80 h 81"/>
                <a:gd name="T80" fmla="*/ 37 w 79"/>
                <a:gd name="T81" fmla="*/ 80 h 81"/>
                <a:gd name="T82" fmla="*/ 38 w 79"/>
                <a:gd name="T83" fmla="*/ 80 h 81"/>
                <a:gd name="T84" fmla="*/ 41 w 79"/>
                <a:gd name="T85" fmla="*/ 80 h 81"/>
                <a:gd name="T86" fmla="*/ 57 w 79"/>
                <a:gd name="T87" fmla="*/ 74 h 81"/>
                <a:gd name="T88" fmla="*/ 57 w 79"/>
                <a:gd name="T89" fmla="*/ 74 h 81"/>
                <a:gd name="T90" fmla="*/ 53 w 79"/>
                <a:gd name="T91" fmla="*/ 67 h 81"/>
                <a:gd name="T92" fmla="*/ 63 w 79"/>
                <a:gd name="T93" fmla="*/ 59 h 81"/>
                <a:gd name="T94" fmla="*/ 66 w 79"/>
                <a:gd name="T95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81">
                  <a:moveTo>
                    <a:pt x="66" y="57"/>
                  </a:moveTo>
                  <a:cubicBezTo>
                    <a:pt x="68" y="55"/>
                    <a:pt x="70" y="47"/>
                    <a:pt x="71" y="44"/>
                  </a:cubicBezTo>
                  <a:cubicBezTo>
                    <a:pt x="72" y="41"/>
                    <a:pt x="72" y="37"/>
                    <a:pt x="73" y="33"/>
                  </a:cubicBezTo>
                  <a:cubicBezTo>
                    <a:pt x="74" y="27"/>
                    <a:pt x="75" y="20"/>
                    <a:pt x="79" y="15"/>
                  </a:cubicBezTo>
                  <a:cubicBezTo>
                    <a:pt x="75" y="14"/>
                    <a:pt x="73" y="12"/>
                    <a:pt x="68" y="9"/>
                  </a:cubicBezTo>
                  <a:cubicBezTo>
                    <a:pt x="63" y="5"/>
                    <a:pt x="55" y="0"/>
                    <a:pt x="50" y="0"/>
                  </a:cubicBezTo>
                  <a:cubicBezTo>
                    <a:pt x="46" y="0"/>
                    <a:pt x="43" y="5"/>
                    <a:pt x="41" y="10"/>
                  </a:cubicBezTo>
                  <a:cubicBezTo>
                    <a:pt x="39" y="16"/>
                    <a:pt x="37" y="23"/>
                    <a:pt x="29" y="23"/>
                  </a:cubicBezTo>
                  <a:cubicBezTo>
                    <a:pt x="26" y="23"/>
                    <a:pt x="25" y="22"/>
                    <a:pt x="25" y="21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2" y="20"/>
                    <a:pt x="17" y="21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3"/>
                    <a:pt x="16" y="26"/>
                    <a:pt x="15" y="27"/>
                  </a:cubicBezTo>
                  <a:cubicBezTo>
                    <a:pt x="15" y="30"/>
                    <a:pt x="15" y="33"/>
                    <a:pt x="14" y="35"/>
                  </a:cubicBezTo>
                  <a:cubicBezTo>
                    <a:pt x="14" y="38"/>
                    <a:pt x="11" y="40"/>
                    <a:pt x="8" y="41"/>
                  </a:cubicBezTo>
                  <a:cubicBezTo>
                    <a:pt x="6" y="43"/>
                    <a:pt x="3" y="45"/>
                    <a:pt x="3" y="50"/>
                  </a:cubicBezTo>
                  <a:cubicBezTo>
                    <a:pt x="3" y="51"/>
                    <a:pt x="3" y="52"/>
                    <a:pt x="3" y="53"/>
                  </a:cubicBezTo>
                  <a:cubicBezTo>
                    <a:pt x="3" y="55"/>
                    <a:pt x="4" y="57"/>
                    <a:pt x="3" y="59"/>
                  </a:cubicBezTo>
                  <a:cubicBezTo>
                    <a:pt x="3" y="60"/>
                    <a:pt x="2" y="61"/>
                    <a:pt x="2" y="61"/>
                  </a:cubicBezTo>
                  <a:cubicBezTo>
                    <a:pt x="2" y="61"/>
                    <a:pt x="2" y="62"/>
                    <a:pt x="0" y="62"/>
                  </a:cubicBezTo>
                  <a:cubicBezTo>
                    <a:pt x="2" y="67"/>
                    <a:pt x="11" y="67"/>
                    <a:pt x="12" y="67"/>
                  </a:cubicBezTo>
                  <a:cubicBezTo>
                    <a:pt x="13" y="67"/>
                    <a:pt x="14" y="68"/>
                    <a:pt x="16" y="68"/>
                  </a:cubicBezTo>
                  <a:cubicBezTo>
                    <a:pt x="19" y="68"/>
                    <a:pt x="22" y="69"/>
                    <a:pt x="24" y="68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6"/>
                    <a:pt x="22" y="66"/>
                    <a:pt x="22" y="64"/>
                  </a:cubicBezTo>
                  <a:cubicBezTo>
                    <a:pt x="22" y="62"/>
                    <a:pt x="25" y="61"/>
                    <a:pt x="28" y="60"/>
                  </a:cubicBezTo>
                  <a:cubicBezTo>
                    <a:pt x="28" y="60"/>
                    <a:pt x="28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6" y="60"/>
                    <a:pt x="36" y="60"/>
                    <a:pt x="36" y="61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3" y="68"/>
                    <a:pt x="32" y="69"/>
                    <a:pt x="31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9" y="70"/>
                    <a:pt x="39" y="71"/>
                    <a:pt x="39" y="72"/>
                  </a:cubicBezTo>
                  <a:cubicBezTo>
                    <a:pt x="39" y="75"/>
                    <a:pt x="37" y="77"/>
                    <a:pt x="31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3" y="81"/>
                    <a:pt x="33" y="81"/>
                    <a:pt x="34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80"/>
                    <a:pt x="36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9" y="80"/>
                    <a:pt x="40" y="80"/>
                    <a:pt x="41" y="80"/>
                  </a:cubicBezTo>
                  <a:cubicBezTo>
                    <a:pt x="47" y="80"/>
                    <a:pt x="53" y="77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5" y="72"/>
                    <a:pt x="53" y="70"/>
                    <a:pt x="53" y="67"/>
                  </a:cubicBezTo>
                  <a:cubicBezTo>
                    <a:pt x="53" y="62"/>
                    <a:pt x="58" y="60"/>
                    <a:pt x="63" y="59"/>
                  </a:cubicBezTo>
                  <a:cubicBezTo>
                    <a:pt x="64" y="59"/>
                    <a:pt x="65" y="58"/>
                    <a:pt x="6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1" name="Freeform 51"/>
            <p:cNvSpPr>
              <a:spLocks noEditPoints="1"/>
            </p:cNvSpPr>
            <p:nvPr/>
          </p:nvSpPr>
          <p:spPr bwMode="auto">
            <a:xfrm>
              <a:off x="903288" y="3922713"/>
              <a:ext cx="322263" cy="361950"/>
            </a:xfrm>
            <a:custGeom>
              <a:avLst/>
              <a:gdLst>
                <a:gd name="T0" fmla="*/ 98 w 102"/>
                <a:gd name="T1" fmla="*/ 66 h 115"/>
                <a:gd name="T2" fmla="*/ 101 w 102"/>
                <a:gd name="T3" fmla="*/ 60 h 115"/>
                <a:gd name="T4" fmla="*/ 98 w 102"/>
                <a:gd name="T5" fmla="*/ 50 h 115"/>
                <a:gd name="T6" fmla="*/ 96 w 102"/>
                <a:gd name="T7" fmla="*/ 33 h 115"/>
                <a:gd name="T8" fmla="*/ 77 w 102"/>
                <a:gd name="T9" fmla="*/ 20 h 115"/>
                <a:gd name="T10" fmla="*/ 76 w 102"/>
                <a:gd name="T11" fmla="*/ 19 h 115"/>
                <a:gd name="T12" fmla="*/ 76 w 102"/>
                <a:gd name="T13" fmla="*/ 9 h 115"/>
                <a:gd name="T14" fmla="*/ 74 w 102"/>
                <a:gd name="T15" fmla="*/ 9 h 115"/>
                <a:gd name="T16" fmla="*/ 57 w 102"/>
                <a:gd name="T17" fmla="*/ 2 h 115"/>
                <a:gd name="T18" fmla="*/ 52 w 102"/>
                <a:gd name="T19" fmla="*/ 2 h 115"/>
                <a:gd name="T20" fmla="*/ 55 w 102"/>
                <a:gd name="T21" fmla="*/ 23 h 115"/>
                <a:gd name="T22" fmla="*/ 53 w 102"/>
                <a:gd name="T23" fmla="*/ 23 h 115"/>
                <a:gd name="T24" fmla="*/ 31 w 102"/>
                <a:gd name="T25" fmla="*/ 20 h 115"/>
                <a:gd name="T26" fmla="*/ 5 w 102"/>
                <a:gd name="T27" fmla="*/ 13 h 115"/>
                <a:gd name="T28" fmla="*/ 3 w 102"/>
                <a:gd name="T29" fmla="*/ 34 h 115"/>
                <a:gd name="T30" fmla="*/ 8 w 102"/>
                <a:gd name="T31" fmla="*/ 60 h 115"/>
                <a:gd name="T32" fmla="*/ 15 w 102"/>
                <a:gd name="T33" fmla="*/ 68 h 115"/>
                <a:gd name="T34" fmla="*/ 19 w 102"/>
                <a:gd name="T35" fmla="*/ 98 h 115"/>
                <a:gd name="T36" fmla="*/ 24 w 102"/>
                <a:gd name="T37" fmla="*/ 105 h 115"/>
                <a:gd name="T38" fmla="*/ 30 w 102"/>
                <a:gd name="T39" fmla="*/ 108 h 115"/>
                <a:gd name="T40" fmla="*/ 53 w 102"/>
                <a:gd name="T41" fmla="*/ 104 h 115"/>
                <a:gd name="T42" fmla="*/ 66 w 102"/>
                <a:gd name="T43" fmla="*/ 113 h 115"/>
                <a:gd name="T44" fmla="*/ 76 w 102"/>
                <a:gd name="T45" fmla="*/ 106 h 115"/>
                <a:gd name="T46" fmla="*/ 86 w 102"/>
                <a:gd name="T47" fmla="*/ 82 h 115"/>
                <a:gd name="T48" fmla="*/ 82 w 102"/>
                <a:gd name="T49" fmla="*/ 78 h 115"/>
                <a:gd name="T50" fmla="*/ 94 w 102"/>
                <a:gd name="T51" fmla="*/ 67 h 115"/>
                <a:gd name="T52" fmla="*/ 98 w 102"/>
                <a:gd name="T53" fmla="*/ 67 h 115"/>
                <a:gd name="T54" fmla="*/ 67 w 102"/>
                <a:gd name="T55" fmla="*/ 82 h 115"/>
                <a:gd name="T56" fmla="*/ 65 w 102"/>
                <a:gd name="T57" fmla="*/ 86 h 115"/>
                <a:gd name="T58" fmla="*/ 57 w 102"/>
                <a:gd name="T59" fmla="*/ 84 h 115"/>
                <a:gd name="T60" fmla="*/ 37 w 102"/>
                <a:gd name="T61" fmla="*/ 104 h 115"/>
                <a:gd name="T62" fmla="*/ 33 w 102"/>
                <a:gd name="T63" fmla="*/ 86 h 115"/>
                <a:gd name="T64" fmla="*/ 39 w 102"/>
                <a:gd name="T65" fmla="*/ 82 h 115"/>
                <a:gd name="T66" fmla="*/ 39 w 102"/>
                <a:gd name="T67" fmla="*/ 78 h 115"/>
                <a:gd name="T68" fmla="*/ 53 w 102"/>
                <a:gd name="T69" fmla="*/ 71 h 115"/>
                <a:gd name="T70" fmla="*/ 48 w 102"/>
                <a:gd name="T71" fmla="*/ 67 h 115"/>
                <a:gd name="T72" fmla="*/ 30 w 102"/>
                <a:gd name="T73" fmla="*/ 58 h 115"/>
                <a:gd name="T74" fmla="*/ 30 w 102"/>
                <a:gd name="T75" fmla="*/ 51 h 115"/>
                <a:gd name="T76" fmla="*/ 36 w 102"/>
                <a:gd name="T77" fmla="*/ 51 h 115"/>
                <a:gd name="T78" fmla="*/ 49 w 102"/>
                <a:gd name="T79" fmla="*/ 59 h 115"/>
                <a:gd name="T80" fmla="*/ 67 w 102"/>
                <a:gd name="T81" fmla="*/ 7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115">
                  <a:moveTo>
                    <a:pt x="98" y="67"/>
                  </a:moveTo>
                  <a:cubicBezTo>
                    <a:pt x="98" y="66"/>
                    <a:pt x="98" y="66"/>
                    <a:pt x="98" y="6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0" y="63"/>
                    <a:pt x="100" y="61"/>
                    <a:pt x="101" y="60"/>
                  </a:cubicBezTo>
                  <a:cubicBezTo>
                    <a:pt x="101" y="59"/>
                    <a:pt x="102" y="57"/>
                    <a:pt x="102" y="55"/>
                  </a:cubicBezTo>
                  <a:cubicBezTo>
                    <a:pt x="102" y="53"/>
                    <a:pt x="100" y="52"/>
                    <a:pt x="98" y="50"/>
                  </a:cubicBezTo>
                  <a:cubicBezTo>
                    <a:pt x="96" y="48"/>
                    <a:pt x="92" y="45"/>
                    <a:pt x="92" y="41"/>
                  </a:cubicBezTo>
                  <a:cubicBezTo>
                    <a:pt x="92" y="38"/>
                    <a:pt x="95" y="35"/>
                    <a:pt x="96" y="33"/>
                  </a:cubicBezTo>
                  <a:cubicBezTo>
                    <a:pt x="98" y="31"/>
                    <a:pt x="98" y="30"/>
                    <a:pt x="98" y="28"/>
                  </a:cubicBezTo>
                  <a:cubicBezTo>
                    <a:pt x="98" y="23"/>
                    <a:pt x="85" y="20"/>
                    <a:pt x="77" y="20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5" y="17"/>
                    <a:pt x="76" y="13"/>
                    <a:pt x="76" y="11"/>
                  </a:cubicBezTo>
                  <a:cubicBezTo>
                    <a:pt x="76" y="10"/>
                    <a:pt x="76" y="10"/>
                    <a:pt x="76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66" y="7"/>
                    <a:pt x="60" y="4"/>
                    <a:pt x="57" y="2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2" y="1"/>
                    <a:pt x="52" y="2"/>
                  </a:cubicBezTo>
                  <a:cubicBezTo>
                    <a:pt x="52" y="3"/>
                    <a:pt x="51" y="5"/>
                    <a:pt x="50" y="6"/>
                  </a:cubicBezTo>
                  <a:cubicBezTo>
                    <a:pt x="55" y="11"/>
                    <a:pt x="61" y="16"/>
                    <a:pt x="55" y="23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42" y="18"/>
                    <a:pt x="36" y="18"/>
                  </a:cubicBezTo>
                  <a:cubicBezTo>
                    <a:pt x="33" y="18"/>
                    <a:pt x="32" y="18"/>
                    <a:pt x="31" y="20"/>
                  </a:cubicBezTo>
                  <a:cubicBezTo>
                    <a:pt x="26" y="28"/>
                    <a:pt x="20" y="30"/>
                    <a:pt x="15" y="2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0"/>
                    <a:pt x="3" y="28"/>
                    <a:pt x="3" y="34"/>
                  </a:cubicBezTo>
                  <a:cubicBezTo>
                    <a:pt x="3" y="37"/>
                    <a:pt x="5" y="41"/>
                    <a:pt x="7" y="45"/>
                  </a:cubicBezTo>
                  <a:cubicBezTo>
                    <a:pt x="9" y="51"/>
                    <a:pt x="13" y="56"/>
                    <a:pt x="8" y="60"/>
                  </a:cubicBezTo>
                  <a:cubicBezTo>
                    <a:pt x="8" y="61"/>
                    <a:pt x="8" y="61"/>
                    <a:pt x="9" y="62"/>
                  </a:cubicBezTo>
                  <a:cubicBezTo>
                    <a:pt x="12" y="63"/>
                    <a:pt x="13" y="64"/>
                    <a:pt x="15" y="68"/>
                  </a:cubicBezTo>
                  <a:cubicBezTo>
                    <a:pt x="17" y="74"/>
                    <a:pt x="18" y="79"/>
                    <a:pt x="18" y="84"/>
                  </a:cubicBezTo>
                  <a:cubicBezTo>
                    <a:pt x="18" y="88"/>
                    <a:pt x="18" y="92"/>
                    <a:pt x="19" y="98"/>
                  </a:cubicBezTo>
                  <a:cubicBezTo>
                    <a:pt x="20" y="100"/>
                    <a:pt x="20" y="102"/>
                    <a:pt x="21" y="105"/>
                  </a:cubicBezTo>
                  <a:cubicBezTo>
                    <a:pt x="22" y="105"/>
                    <a:pt x="24" y="105"/>
                    <a:pt x="24" y="105"/>
                  </a:cubicBezTo>
                  <a:cubicBezTo>
                    <a:pt x="26" y="105"/>
                    <a:pt x="27" y="105"/>
                    <a:pt x="28" y="106"/>
                  </a:cubicBezTo>
                  <a:cubicBezTo>
                    <a:pt x="29" y="107"/>
                    <a:pt x="29" y="107"/>
                    <a:pt x="30" y="108"/>
                  </a:cubicBezTo>
                  <a:cubicBezTo>
                    <a:pt x="31" y="110"/>
                    <a:pt x="33" y="113"/>
                    <a:pt x="36" y="115"/>
                  </a:cubicBezTo>
                  <a:cubicBezTo>
                    <a:pt x="38" y="109"/>
                    <a:pt x="47" y="104"/>
                    <a:pt x="53" y="104"/>
                  </a:cubicBezTo>
                  <a:cubicBezTo>
                    <a:pt x="59" y="104"/>
                    <a:pt x="61" y="107"/>
                    <a:pt x="61" y="110"/>
                  </a:cubicBezTo>
                  <a:cubicBezTo>
                    <a:pt x="62" y="112"/>
                    <a:pt x="63" y="113"/>
                    <a:pt x="66" y="113"/>
                  </a:cubicBezTo>
                  <a:cubicBezTo>
                    <a:pt x="72" y="113"/>
                    <a:pt x="74" y="112"/>
                    <a:pt x="76" y="107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0"/>
                    <a:pt x="78" y="98"/>
                    <a:pt x="86" y="96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86" y="81"/>
                    <a:pt x="85" y="81"/>
                    <a:pt x="84" y="81"/>
                  </a:cubicBezTo>
                  <a:cubicBezTo>
                    <a:pt x="83" y="81"/>
                    <a:pt x="82" y="80"/>
                    <a:pt x="82" y="78"/>
                  </a:cubicBezTo>
                  <a:cubicBezTo>
                    <a:pt x="82" y="78"/>
                    <a:pt x="87" y="65"/>
                    <a:pt x="89" y="65"/>
                  </a:cubicBezTo>
                  <a:cubicBezTo>
                    <a:pt x="91" y="65"/>
                    <a:pt x="92" y="66"/>
                    <a:pt x="94" y="67"/>
                  </a:cubicBezTo>
                  <a:cubicBezTo>
                    <a:pt x="95" y="68"/>
                    <a:pt x="95" y="69"/>
                    <a:pt x="96" y="69"/>
                  </a:cubicBezTo>
                  <a:cubicBezTo>
                    <a:pt x="97" y="69"/>
                    <a:pt x="98" y="68"/>
                    <a:pt x="98" y="67"/>
                  </a:cubicBezTo>
                  <a:close/>
                  <a:moveTo>
                    <a:pt x="67" y="82"/>
                  </a:move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7" y="83"/>
                    <a:pt x="66" y="83"/>
                  </a:cubicBezTo>
                  <a:cubicBezTo>
                    <a:pt x="66" y="83"/>
                    <a:pt x="65" y="85"/>
                    <a:pt x="65" y="86"/>
                  </a:cubicBezTo>
                  <a:cubicBezTo>
                    <a:pt x="65" y="89"/>
                    <a:pt x="65" y="93"/>
                    <a:pt x="62" y="93"/>
                  </a:cubicBezTo>
                  <a:cubicBezTo>
                    <a:pt x="59" y="93"/>
                    <a:pt x="59" y="87"/>
                    <a:pt x="57" y="84"/>
                  </a:cubicBezTo>
                  <a:cubicBezTo>
                    <a:pt x="57" y="84"/>
                    <a:pt x="56" y="84"/>
                    <a:pt x="55" y="84"/>
                  </a:cubicBezTo>
                  <a:cubicBezTo>
                    <a:pt x="53" y="90"/>
                    <a:pt x="45" y="104"/>
                    <a:pt x="37" y="104"/>
                  </a:cubicBezTo>
                  <a:cubicBezTo>
                    <a:pt x="30" y="104"/>
                    <a:pt x="26" y="99"/>
                    <a:pt x="26" y="91"/>
                  </a:cubicBezTo>
                  <a:cubicBezTo>
                    <a:pt x="26" y="88"/>
                    <a:pt x="31" y="86"/>
                    <a:pt x="33" y="86"/>
                  </a:cubicBezTo>
                  <a:cubicBezTo>
                    <a:pt x="36" y="86"/>
                    <a:pt x="37" y="88"/>
                    <a:pt x="38" y="89"/>
                  </a:cubicBezTo>
                  <a:cubicBezTo>
                    <a:pt x="39" y="89"/>
                    <a:pt x="39" y="86"/>
                    <a:pt x="39" y="82"/>
                  </a:cubicBezTo>
                  <a:cubicBezTo>
                    <a:pt x="39" y="81"/>
                    <a:pt x="39" y="80"/>
                    <a:pt x="39" y="79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3" y="78"/>
                    <a:pt x="53" y="73"/>
                    <a:pt x="53" y="71"/>
                  </a:cubicBezTo>
                  <a:cubicBezTo>
                    <a:pt x="53" y="69"/>
                    <a:pt x="52" y="66"/>
                    <a:pt x="51" y="66"/>
                  </a:cubicBezTo>
                  <a:cubicBezTo>
                    <a:pt x="50" y="66"/>
                    <a:pt x="49" y="67"/>
                    <a:pt x="48" y="67"/>
                  </a:cubicBezTo>
                  <a:cubicBezTo>
                    <a:pt x="47" y="68"/>
                    <a:pt x="47" y="68"/>
                    <a:pt x="45" y="68"/>
                  </a:cubicBezTo>
                  <a:cubicBezTo>
                    <a:pt x="39" y="68"/>
                    <a:pt x="32" y="61"/>
                    <a:pt x="30" y="58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52"/>
                    <a:pt x="37" y="52"/>
                    <a:pt x="38" y="53"/>
                  </a:cubicBezTo>
                  <a:cubicBezTo>
                    <a:pt x="41" y="56"/>
                    <a:pt x="43" y="59"/>
                    <a:pt x="49" y="59"/>
                  </a:cubicBezTo>
                  <a:cubicBezTo>
                    <a:pt x="57" y="59"/>
                    <a:pt x="67" y="70"/>
                    <a:pt x="67" y="78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8" y="80"/>
                    <a:pt x="68" y="81"/>
                    <a:pt x="67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5" name="Freeform 52"/>
            <p:cNvSpPr>
              <a:spLocks/>
            </p:cNvSpPr>
            <p:nvPr/>
          </p:nvSpPr>
          <p:spPr bwMode="auto">
            <a:xfrm>
              <a:off x="1165226" y="4137025"/>
              <a:ext cx="277813" cy="322263"/>
            </a:xfrm>
            <a:custGeom>
              <a:avLst/>
              <a:gdLst>
                <a:gd name="T0" fmla="*/ 69 w 88"/>
                <a:gd name="T1" fmla="*/ 92 h 102"/>
                <a:gd name="T2" fmla="*/ 64 w 88"/>
                <a:gd name="T3" fmla="*/ 85 h 102"/>
                <a:gd name="T4" fmla="*/ 66 w 88"/>
                <a:gd name="T5" fmla="*/ 85 h 102"/>
                <a:gd name="T6" fmla="*/ 88 w 88"/>
                <a:gd name="T7" fmla="*/ 82 h 102"/>
                <a:gd name="T8" fmla="*/ 88 w 88"/>
                <a:gd name="T9" fmla="*/ 77 h 102"/>
                <a:gd name="T10" fmla="*/ 81 w 88"/>
                <a:gd name="T11" fmla="*/ 63 h 102"/>
                <a:gd name="T12" fmla="*/ 71 w 88"/>
                <a:gd name="T13" fmla="*/ 44 h 102"/>
                <a:gd name="T14" fmla="*/ 72 w 88"/>
                <a:gd name="T15" fmla="*/ 40 h 102"/>
                <a:gd name="T16" fmla="*/ 73 w 88"/>
                <a:gd name="T17" fmla="*/ 36 h 102"/>
                <a:gd name="T18" fmla="*/ 67 w 88"/>
                <a:gd name="T19" fmla="*/ 28 h 102"/>
                <a:gd name="T20" fmla="*/ 60 w 88"/>
                <a:gd name="T21" fmla="*/ 20 h 102"/>
                <a:gd name="T22" fmla="*/ 59 w 88"/>
                <a:gd name="T23" fmla="*/ 19 h 102"/>
                <a:gd name="T24" fmla="*/ 58 w 88"/>
                <a:gd name="T25" fmla="*/ 16 h 102"/>
                <a:gd name="T26" fmla="*/ 53 w 88"/>
                <a:gd name="T27" fmla="*/ 15 h 102"/>
                <a:gd name="T28" fmla="*/ 45 w 88"/>
                <a:gd name="T29" fmla="*/ 9 h 102"/>
                <a:gd name="T30" fmla="*/ 44 w 88"/>
                <a:gd name="T31" fmla="*/ 10 h 102"/>
                <a:gd name="T32" fmla="*/ 40 w 88"/>
                <a:gd name="T33" fmla="*/ 11 h 102"/>
                <a:gd name="T34" fmla="*/ 32 w 88"/>
                <a:gd name="T35" fmla="*/ 4 h 102"/>
                <a:gd name="T36" fmla="*/ 26 w 88"/>
                <a:gd name="T37" fmla="*/ 0 h 102"/>
                <a:gd name="T38" fmla="*/ 23 w 88"/>
                <a:gd name="T39" fmla="*/ 2 h 102"/>
                <a:gd name="T40" fmla="*/ 17 w 88"/>
                <a:gd name="T41" fmla="*/ 4 h 102"/>
                <a:gd name="T42" fmla="*/ 13 w 88"/>
                <a:gd name="T43" fmla="*/ 2 h 102"/>
                <a:gd name="T44" fmla="*/ 12 w 88"/>
                <a:gd name="T45" fmla="*/ 1 h 102"/>
                <a:gd name="T46" fmla="*/ 5 w 88"/>
                <a:gd name="T47" fmla="*/ 11 h 102"/>
                <a:gd name="T48" fmla="*/ 7 w 88"/>
                <a:gd name="T49" fmla="*/ 13 h 102"/>
                <a:gd name="T50" fmla="*/ 10 w 88"/>
                <a:gd name="T51" fmla="*/ 16 h 102"/>
                <a:gd name="T52" fmla="*/ 10 w 88"/>
                <a:gd name="T53" fmla="*/ 31 h 102"/>
                <a:gd name="T54" fmla="*/ 9 w 88"/>
                <a:gd name="T55" fmla="*/ 31 h 102"/>
                <a:gd name="T56" fmla="*/ 0 w 88"/>
                <a:gd name="T57" fmla="*/ 39 h 102"/>
                <a:gd name="T58" fmla="*/ 5 w 88"/>
                <a:gd name="T59" fmla="*/ 45 h 102"/>
                <a:gd name="T60" fmla="*/ 12 w 88"/>
                <a:gd name="T61" fmla="*/ 53 h 102"/>
                <a:gd name="T62" fmla="*/ 8 w 88"/>
                <a:gd name="T63" fmla="*/ 57 h 102"/>
                <a:gd name="T64" fmla="*/ 4 w 88"/>
                <a:gd name="T65" fmla="*/ 60 h 102"/>
                <a:gd name="T66" fmla="*/ 5 w 88"/>
                <a:gd name="T67" fmla="*/ 64 h 102"/>
                <a:gd name="T68" fmla="*/ 8 w 88"/>
                <a:gd name="T69" fmla="*/ 70 h 102"/>
                <a:gd name="T70" fmla="*/ 19 w 88"/>
                <a:gd name="T71" fmla="*/ 77 h 102"/>
                <a:gd name="T72" fmla="*/ 30 w 88"/>
                <a:gd name="T73" fmla="*/ 81 h 102"/>
                <a:gd name="T74" fmla="*/ 31 w 88"/>
                <a:gd name="T75" fmla="*/ 81 h 102"/>
                <a:gd name="T76" fmla="*/ 31 w 88"/>
                <a:gd name="T77" fmla="*/ 82 h 102"/>
                <a:gd name="T78" fmla="*/ 38 w 88"/>
                <a:gd name="T79" fmla="*/ 86 h 102"/>
                <a:gd name="T80" fmla="*/ 41 w 88"/>
                <a:gd name="T81" fmla="*/ 87 h 102"/>
                <a:gd name="T82" fmla="*/ 41 w 88"/>
                <a:gd name="T83" fmla="*/ 88 h 102"/>
                <a:gd name="T84" fmla="*/ 41 w 88"/>
                <a:gd name="T85" fmla="*/ 89 h 102"/>
                <a:gd name="T86" fmla="*/ 40 w 88"/>
                <a:gd name="T87" fmla="*/ 91 h 102"/>
                <a:gd name="T88" fmla="*/ 38 w 88"/>
                <a:gd name="T89" fmla="*/ 92 h 102"/>
                <a:gd name="T90" fmla="*/ 38 w 88"/>
                <a:gd name="T91" fmla="*/ 93 h 102"/>
                <a:gd name="T92" fmla="*/ 47 w 88"/>
                <a:gd name="T93" fmla="*/ 100 h 102"/>
                <a:gd name="T94" fmla="*/ 54 w 88"/>
                <a:gd name="T95" fmla="*/ 100 h 102"/>
                <a:gd name="T96" fmla="*/ 58 w 88"/>
                <a:gd name="T97" fmla="*/ 102 h 102"/>
                <a:gd name="T98" fmla="*/ 59 w 88"/>
                <a:gd name="T99" fmla="*/ 102 h 102"/>
                <a:gd name="T100" fmla="*/ 63 w 88"/>
                <a:gd name="T101" fmla="*/ 102 h 102"/>
                <a:gd name="T102" fmla="*/ 64 w 88"/>
                <a:gd name="T103" fmla="*/ 100 h 102"/>
                <a:gd name="T104" fmla="*/ 64 w 88"/>
                <a:gd name="T105" fmla="*/ 95 h 102"/>
                <a:gd name="T106" fmla="*/ 69 w 88"/>
                <a:gd name="T107" fmla="*/ 9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102">
                  <a:moveTo>
                    <a:pt x="69" y="92"/>
                  </a:moveTo>
                  <a:cubicBezTo>
                    <a:pt x="64" y="85"/>
                    <a:pt x="64" y="85"/>
                    <a:pt x="64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75" y="85"/>
                    <a:pt x="83" y="85"/>
                    <a:pt x="88" y="82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1"/>
                    <a:pt x="85" y="68"/>
                    <a:pt x="81" y="63"/>
                  </a:cubicBezTo>
                  <a:cubicBezTo>
                    <a:pt x="75" y="57"/>
                    <a:pt x="71" y="52"/>
                    <a:pt x="71" y="44"/>
                  </a:cubicBezTo>
                  <a:cubicBezTo>
                    <a:pt x="71" y="42"/>
                    <a:pt x="71" y="41"/>
                    <a:pt x="72" y="40"/>
                  </a:cubicBezTo>
                  <a:cubicBezTo>
                    <a:pt x="72" y="39"/>
                    <a:pt x="73" y="38"/>
                    <a:pt x="73" y="36"/>
                  </a:cubicBezTo>
                  <a:cubicBezTo>
                    <a:pt x="73" y="33"/>
                    <a:pt x="70" y="30"/>
                    <a:pt x="67" y="28"/>
                  </a:cubicBezTo>
                  <a:cubicBezTo>
                    <a:pt x="65" y="26"/>
                    <a:pt x="61" y="24"/>
                    <a:pt x="60" y="20"/>
                  </a:cubicBezTo>
                  <a:cubicBezTo>
                    <a:pt x="59" y="20"/>
                    <a:pt x="59" y="20"/>
                    <a:pt x="59" y="19"/>
                  </a:cubicBezTo>
                  <a:cubicBezTo>
                    <a:pt x="59" y="18"/>
                    <a:pt x="59" y="17"/>
                    <a:pt x="58" y="16"/>
                  </a:cubicBezTo>
                  <a:cubicBezTo>
                    <a:pt x="56" y="16"/>
                    <a:pt x="55" y="16"/>
                    <a:pt x="53" y="15"/>
                  </a:cubicBezTo>
                  <a:cubicBezTo>
                    <a:pt x="49" y="15"/>
                    <a:pt x="46" y="14"/>
                    <a:pt x="45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2" y="11"/>
                    <a:pt x="40" y="11"/>
                  </a:cubicBezTo>
                  <a:cubicBezTo>
                    <a:pt x="36" y="11"/>
                    <a:pt x="32" y="7"/>
                    <a:pt x="32" y="4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4" y="0"/>
                    <a:pt x="24" y="1"/>
                    <a:pt x="23" y="2"/>
                  </a:cubicBezTo>
                  <a:cubicBezTo>
                    <a:pt x="22" y="3"/>
                    <a:pt x="22" y="4"/>
                    <a:pt x="17" y="4"/>
                  </a:cubicBezTo>
                  <a:cubicBezTo>
                    <a:pt x="15" y="4"/>
                    <a:pt x="14" y="4"/>
                    <a:pt x="13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0" y="3"/>
                    <a:pt x="5" y="10"/>
                    <a:pt x="5" y="11"/>
                  </a:cubicBezTo>
                  <a:cubicBezTo>
                    <a:pt x="5" y="12"/>
                    <a:pt x="5" y="12"/>
                    <a:pt x="7" y="13"/>
                  </a:cubicBezTo>
                  <a:cubicBezTo>
                    <a:pt x="8" y="13"/>
                    <a:pt x="10" y="14"/>
                    <a:pt x="10" y="16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2" y="33"/>
                    <a:pt x="0" y="35"/>
                    <a:pt x="0" y="39"/>
                  </a:cubicBezTo>
                  <a:cubicBezTo>
                    <a:pt x="0" y="42"/>
                    <a:pt x="3" y="43"/>
                    <a:pt x="5" y="45"/>
                  </a:cubicBezTo>
                  <a:cubicBezTo>
                    <a:pt x="9" y="47"/>
                    <a:pt x="12" y="49"/>
                    <a:pt x="12" y="53"/>
                  </a:cubicBezTo>
                  <a:cubicBezTo>
                    <a:pt x="12" y="56"/>
                    <a:pt x="9" y="57"/>
                    <a:pt x="8" y="57"/>
                  </a:cubicBezTo>
                  <a:cubicBezTo>
                    <a:pt x="5" y="58"/>
                    <a:pt x="4" y="58"/>
                    <a:pt x="4" y="60"/>
                  </a:cubicBezTo>
                  <a:cubicBezTo>
                    <a:pt x="4" y="61"/>
                    <a:pt x="5" y="62"/>
                    <a:pt x="5" y="64"/>
                  </a:cubicBezTo>
                  <a:cubicBezTo>
                    <a:pt x="7" y="66"/>
                    <a:pt x="8" y="68"/>
                    <a:pt x="8" y="70"/>
                  </a:cubicBezTo>
                  <a:cubicBezTo>
                    <a:pt x="13" y="71"/>
                    <a:pt x="16" y="75"/>
                    <a:pt x="19" y="77"/>
                  </a:cubicBezTo>
                  <a:cubicBezTo>
                    <a:pt x="23" y="81"/>
                    <a:pt x="26" y="83"/>
                    <a:pt x="30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3" y="84"/>
                    <a:pt x="36" y="85"/>
                    <a:pt x="38" y="86"/>
                  </a:cubicBezTo>
                  <a:cubicBezTo>
                    <a:pt x="39" y="86"/>
                    <a:pt x="40" y="87"/>
                    <a:pt x="41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90"/>
                    <a:pt x="40" y="90"/>
                    <a:pt x="40" y="91"/>
                  </a:cubicBezTo>
                  <a:cubicBezTo>
                    <a:pt x="39" y="91"/>
                    <a:pt x="39" y="92"/>
                    <a:pt x="38" y="92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43" y="93"/>
                    <a:pt x="46" y="97"/>
                    <a:pt x="47" y="100"/>
                  </a:cubicBezTo>
                  <a:cubicBezTo>
                    <a:pt x="51" y="100"/>
                    <a:pt x="53" y="100"/>
                    <a:pt x="54" y="100"/>
                  </a:cubicBezTo>
                  <a:cubicBezTo>
                    <a:pt x="56" y="100"/>
                    <a:pt x="57" y="101"/>
                    <a:pt x="58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3" y="102"/>
                    <a:pt x="63" y="101"/>
                    <a:pt x="64" y="100"/>
                  </a:cubicBezTo>
                  <a:cubicBezTo>
                    <a:pt x="64" y="99"/>
                    <a:pt x="64" y="98"/>
                    <a:pt x="64" y="95"/>
                  </a:cubicBezTo>
                  <a:cubicBezTo>
                    <a:pt x="64" y="93"/>
                    <a:pt x="67" y="92"/>
                    <a:pt x="69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6" name="Freeform 53"/>
            <p:cNvSpPr>
              <a:spLocks/>
            </p:cNvSpPr>
            <p:nvPr/>
          </p:nvSpPr>
          <p:spPr bwMode="auto">
            <a:xfrm>
              <a:off x="2543176" y="2760663"/>
              <a:ext cx="1176338" cy="619125"/>
            </a:xfrm>
            <a:custGeom>
              <a:avLst/>
              <a:gdLst>
                <a:gd name="T0" fmla="*/ 107 w 373"/>
                <a:gd name="T1" fmla="*/ 182 h 196"/>
                <a:gd name="T2" fmla="*/ 139 w 373"/>
                <a:gd name="T3" fmla="*/ 187 h 196"/>
                <a:gd name="T4" fmla="*/ 150 w 373"/>
                <a:gd name="T5" fmla="*/ 184 h 196"/>
                <a:gd name="T6" fmla="*/ 189 w 373"/>
                <a:gd name="T7" fmla="*/ 196 h 196"/>
                <a:gd name="T8" fmla="*/ 201 w 373"/>
                <a:gd name="T9" fmla="*/ 187 h 196"/>
                <a:gd name="T10" fmla="*/ 209 w 373"/>
                <a:gd name="T11" fmla="*/ 174 h 196"/>
                <a:gd name="T12" fmla="*/ 222 w 373"/>
                <a:gd name="T13" fmla="*/ 143 h 196"/>
                <a:gd name="T14" fmla="*/ 235 w 373"/>
                <a:gd name="T15" fmla="*/ 129 h 196"/>
                <a:gd name="T16" fmla="*/ 260 w 373"/>
                <a:gd name="T17" fmla="*/ 104 h 196"/>
                <a:gd name="T18" fmla="*/ 262 w 373"/>
                <a:gd name="T19" fmla="*/ 108 h 196"/>
                <a:gd name="T20" fmla="*/ 292 w 373"/>
                <a:gd name="T21" fmla="*/ 94 h 196"/>
                <a:gd name="T22" fmla="*/ 336 w 373"/>
                <a:gd name="T23" fmla="*/ 75 h 196"/>
                <a:gd name="T24" fmla="*/ 367 w 373"/>
                <a:gd name="T25" fmla="*/ 47 h 196"/>
                <a:gd name="T26" fmla="*/ 369 w 373"/>
                <a:gd name="T27" fmla="*/ 34 h 196"/>
                <a:gd name="T28" fmla="*/ 342 w 373"/>
                <a:gd name="T29" fmla="*/ 44 h 196"/>
                <a:gd name="T30" fmla="*/ 305 w 373"/>
                <a:gd name="T31" fmla="*/ 56 h 196"/>
                <a:gd name="T32" fmla="*/ 203 w 373"/>
                <a:gd name="T33" fmla="*/ 9 h 196"/>
                <a:gd name="T34" fmla="*/ 185 w 373"/>
                <a:gd name="T35" fmla="*/ 0 h 196"/>
                <a:gd name="T36" fmla="*/ 133 w 373"/>
                <a:gd name="T37" fmla="*/ 4 h 196"/>
                <a:gd name="T38" fmla="*/ 123 w 373"/>
                <a:gd name="T39" fmla="*/ 13 h 196"/>
                <a:gd name="T40" fmla="*/ 117 w 373"/>
                <a:gd name="T41" fmla="*/ 29 h 196"/>
                <a:gd name="T42" fmla="*/ 123 w 373"/>
                <a:gd name="T43" fmla="*/ 47 h 196"/>
                <a:gd name="T44" fmla="*/ 117 w 373"/>
                <a:gd name="T45" fmla="*/ 56 h 196"/>
                <a:gd name="T46" fmla="*/ 107 w 373"/>
                <a:gd name="T47" fmla="*/ 50 h 196"/>
                <a:gd name="T48" fmla="*/ 97 w 373"/>
                <a:gd name="T49" fmla="*/ 48 h 196"/>
                <a:gd name="T50" fmla="*/ 80 w 373"/>
                <a:gd name="T51" fmla="*/ 43 h 196"/>
                <a:gd name="T52" fmla="*/ 52 w 373"/>
                <a:gd name="T53" fmla="*/ 30 h 196"/>
                <a:gd name="T54" fmla="*/ 48 w 373"/>
                <a:gd name="T55" fmla="*/ 29 h 196"/>
                <a:gd name="T56" fmla="*/ 49 w 373"/>
                <a:gd name="T57" fmla="*/ 31 h 196"/>
                <a:gd name="T58" fmla="*/ 55 w 373"/>
                <a:gd name="T59" fmla="*/ 49 h 196"/>
                <a:gd name="T60" fmla="*/ 50 w 373"/>
                <a:gd name="T61" fmla="*/ 64 h 196"/>
                <a:gd name="T62" fmla="*/ 53 w 373"/>
                <a:gd name="T63" fmla="*/ 70 h 196"/>
                <a:gd name="T64" fmla="*/ 42 w 373"/>
                <a:gd name="T65" fmla="*/ 76 h 196"/>
                <a:gd name="T66" fmla="*/ 47 w 373"/>
                <a:gd name="T67" fmla="*/ 97 h 196"/>
                <a:gd name="T68" fmla="*/ 57 w 373"/>
                <a:gd name="T69" fmla="*/ 88 h 196"/>
                <a:gd name="T70" fmla="*/ 60 w 373"/>
                <a:gd name="T71" fmla="*/ 108 h 196"/>
                <a:gd name="T72" fmla="*/ 47 w 373"/>
                <a:gd name="T73" fmla="*/ 117 h 196"/>
                <a:gd name="T74" fmla="*/ 46 w 373"/>
                <a:gd name="T75" fmla="*/ 122 h 196"/>
                <a:gd name="T76" fmla="*/ 43 w 373"/>
                <a:gd name="T77" fmla="*/ 131 h 196"/>
                <a:gd name="T78" fmla="*/ 10 w 373"/>
                <a:gd name="T79" fmla="*/ 150 h 196"/>
                <a:gd name="T80" fmla="*/ 2 w 373"/>
                <a:gd name="T81" fmla="*/ 163 h 196"/>
                <a:gd name="T82" fmla="*/ 3 w 373"/>
                <a:gd name="T83" fmla="*/ 169 h 196"/>
                <a:gd name="T84" fmla="*/ 5 w 373"/>
                <a:gd name="T85" fmla="*/ 171 h 196"/>
                <a:gd name="T86" fmla="*/ 4 w 373"/>
                <a:gd name="T87" fmla="*/ 185 h 196"/>
                <a:gd name="T88" fmla="*/ 13 w 373"/>
                <a:gd name="T89" fmla="*/ 187 h 196"/>
                <a:gd name="T90" fmla="*/ 30 w 373"/>
                <a:gd name="T91" fmla="*/ 181 h 196"/>
                <a:gd name="T92" fmla="*/ 40 w 373"/>
                <a:gd name="T93" fmla="*/ 181 h 196"/>
                <a:gd name="T94" fmla="*/ 45 w 373"/>
                <a:gd name="T95" fmla="*/ 180 h 196"/>
                <a:gd name="T96" fmla="*/ 48 w 373"/>
                <a:gd name="T97" fmla="*/ 187 h 196"/>
                <a:gd name="T98" fmla="*/ 60 w 373"/>
                <a:gd name="T99" fmla="*/ 182 h 196"/>
                <a:gd name="T100" fmla="*/ 67 w 373"/>
                <a:gd name="T101" fmla="*/ 179 h 196"/>
                <a:gd name="T102" fmla="*/ 65 w 373"/>
                <a:gd name="T103" fmla="*/ 168 h 196"/>
                <a:gd name="T104" fmla="*/ 70 w 373"/>
                <a:gd name="T105" fmla="*/ 167 h 196"/>
                <a:gd name="T106" fmla="*/ 77 w 373"/>
                <a:gd name="T107" fmla="*/ 167 h 196"/>
                <a:gd name="T108" fmla="*/ 86 w 373"/>
                <a:gd name="T109" fmla="*/ 167 h 196"/>
                <a:gd name="T110" fmla="*/ 96 w 373"/>
                <a:gd name="T111" fmla="*/ 178 h 196"/>
                <a:gd name="T112" fmla="*/ 99 w 373"/>
                <a:gd name="T113" fmla="*/ 17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3" h="196">
                  <a:moveTo>
                    <a:pt x="99" y="178"/>
                  </a:moveTo>
                  <a:cubicBezTo>
                    <a:pt x="103" y="178"/>
                    <a:pt x="105" y="180"/>
                    <a:pt x="107" y="182"/>
                  </a:cubicBezTo>
                  <a:cubicBezTo>
                    <a:pt x="109" y="185"/>
                    <a:pt x="112" y="187"/>
                    <a:pt x="115" y="187"/>
                  </a:cubicBezTo>
                  <a:cubicBezTo>
                    <a:pt x="139" y="187"/>
                    <a:pt x="139" y="187"/>
                    <a:pt x="139" y="187"/>
                  </a:cubicBezTo>
                  <a:cubicBezTo>
                    <a:pt x="142" y="187"/>
                    <a:pt x="143" y="186"/>
                    <a:pt x="144" y="185"/>
                  </a:cubicBezTo>
                  <a:cubicBezTo>
                    <a:pt x="145" y="185"/>
                    <a:pt x="147" y="184"/>
                    <a:pt x="150" y="184"/>
                  </a:cubicBezTo>
                  <a:cubicBezTo>
                    <a:pt x="157" y="184"/>
                    <a:pt x="163" y="187"/>
                    <a:pt x="168" y="190"/>
                  </a:cubicBezTo>
                  <a:cubicBezTo>
                    <a:pt x="174" y="192"/>
                    <a:pt x="180" y="196"/>
                    <a:pt x="189" y="196"/>
                  </a:cubicBezTo>
                  <a:cubicBezTo>
                    <a:pt x="192" y="196"/>
                    <a:pt x="194" y="195"/>
                    <a:pt x="198" y="19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1" y="184"/>
                    <a:pt x="203" y="181"/>
                    <a:pt x="205" y="179"/>
                  </a:cubicBezTo>
                  <a:cubicBezTo>
                    <a:pt x="208" y="177"/>
                    <a:pt x="209" y="176"/>
                    <a:pt x="209" y="174"/>
                  </a:cubicBezTo>
                  <a:cubicBezTo>
                    <a:pt x="211" y="170"/>
                    <a:pt x="212" y="166"/>
                    <a:pt x="213" y="162"/>
                  </a:cubicBezTo>
                  <a:cubicBezTo>
                    <a:pt x="215" y="155"/>
                    <a:pt x="216" y="148"/>
                    <a:pt x="222" y="143"/>
                  </a:cubicBezTo>
                  <a:cubicBezTo>
                    <a:pt x="223" y="142"/>
                    <a:pt x="225" y="140"/>
                    <a:pt x="228" y="138"/>
                  </a:cubicBezTo>
                  <a:cubicBezTo>
                    <a:pt x="230" y="136"/>
                    <a:pt x="235" y="131"/>
                    <a:pt x="235" y="129"/>
                  </a:cubicBezTo>
                  <a:cubicBezTo>
                    <a:pt x="238" y="119"/>
                    <a:pt x="241" y="104"/>
                    <a:pt x="256" y="104"/>
                  </a:cubicBezTo>
                  <a:cubicBezTo>
                    <a:pt x="260" y="104"/>
                    <a:pt x="260" y="104"/>
                    <a:pt x="260" y="104"/>
                  </a:cubicBezTo>
                  <a:cubicBezTo>
                    <a:pt x="261" y="104"/>
                    <a:pt x="261" y="105"/>
                    <a:pt x="261" y="105"/>
                  </a:cubicBezTo>
                  <a:cubicBezTo>
                    <a:pt x="261" y="106"/>
                    <a:pt x="262" y="107"/>
                    <a:pt x="262" y="108"/>
                  </a:cubicBezTo>
                  <a:cubicBezTo>
                    <a:pt x="269" y="108"/>
                    <a:pt x="273" y="104"/>
                    <a:pt x="278" y="101"/>
                  </a:cubicBezTo>
                  <a:cubicBezTo>
                    <a:pt x="282" y="99"/>
                    <a:pt x="287" y="95"/>
                    <a:pt x="292" y="94"/>
                  </a:cubicBezTo>
                  <a:cubicBezTo>
                    <a:pt x="299" y="92"/>
                    <a:pt x="305" y="89"/>
                    <a:pt x="311" y="85"/>
                  </a:cubicBezTo>
                  <a:cubicBezTo>
                    <a:pt x="318" y="81"/>
                    <a:pt x="325" y="77"/>
                    <a:pt x="336" y="75"/>
                  </a:cubicBezTo>
                  <a:cubicBezTo>
                    <a:pt x="344" y="73"/>
                    <a:pt x="371" y="65"/>
                    <a:pt x="371" y="52"/>
                  </a:cubicBezTo>
                  <a:cubicBezTo>
                    <a:pt x="371" y="50"/>
                    <a:pt x="369" y="48"/>
                    <a:pt x="367" y="47"/>
                  </a:cubicBezTo>
                  <a:cubicBezTo>
                    <a:pt x="366" y="45"/>
                    <a:pt x="365" y="44"/>
                    <a:pt x="365" y="42"/>
                  </a:cubicBezTo>
                  <a:cubicBezTo>
                    <a:pt x="365" y="38"/>
                    <a:pt x="367" y="36"/>
                    <a:pt x="369" y="34"/>
                  </a:cubicBezTo>
                  <a:cubicBezTo>
                    <a:pt x="371" y="33"/>
                    <a:pt x="372" y="32"/>
                    <a:pt x="373" y="31"/>
                  </a:cubicBezTo>
                  <a:cubicBezTo>
                    <a:pt x="359" y="31"/>
                    <a:pt x="350" y="37"/>
                    <a:pt x="342" y="44"/>
                  </a:cubicBezTo>
                  <a:cubicBezTo>
                    <a:pt x="332" y="51"/>
                    <a:pt x="323" y="57"/>
                    <a:pt x="309" y="57"/>
                  </a:cubicBezTo>
                  <a:cubicBezTo>
                    <a:pt x="308" y="57"/>
                    <a:pt x="307" y="57"/>
                    <a:pt x="305" y="56"/>
                  </a:cubicBezTo>
                  <a:cubicBezTo>
                    <a:pt x="299" y="55"/>
                    <a:pt x="237" y="30"/>
                    <a:pt x="214" y="18"/>
                  </a:cubicBezTo>
                  <a:cubicBezTo>
                    <a:pt x="210" y="16"/>
                    <a:pt x="206" y="12"/>
                    <a:pt x="203" y="9"/>
                  </a:cubicBezTo>
                  <a:cubicBezTo>
                    <a:pt x="198" y="4"/>
                    <a:pt x="194" y="0"/>
                    <a:pt x="189" y="0"/>
                  </a:cubicBezTo>
                  <a:cubicBezTo>
                    <a:pt x="187" y="0"/>
                    <a:pt x="186" y="0"/>
                    <a:pt x="185" y="0"/>
                  </a:cubicBezTo>
                  <a:cubicBezTo>
                    <a:pt x="172" y="5"/>
                    <a:pt x="158" y="5"/>
                    <a:pt x="142" y="5"/>
                  </a:cubicBezTo>
                  <a:cubicBezTo>
                    <a:pt x="137" y="5"/>
                    <a:pt x="135" y="4"/>
                    <a:pt x="133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29" y="8"/>
                    <a:pt x="126" y="10"/>
                    <a:pt x="123" y="13"/>
                  </a:cubicBezTo>
                  <a:cubicBezTo>
                    <a:pt x="118" y="17"/>
                    <a:pt x="115" y="20"/>
                    <a:pt x="115" y="26"/>
                  </a:cubicBezTo>
                  <a:cubicBezTo>
                    <a:pt x="115" y="28"/>
                    <a:pt x="116" y="29"/>
                    <a:pt x="117" y="29"/>
                  </a:cubicBezTo>
                  <a:cubicBezTo>
                    <a:pt x="118" y="30"/>
                    <a:pt x="120" y="30"/>
                    <a:pt x="120" y="32"/>
                  </a:cubicBezTo>
                  <a:cubicBezTo>
                    <a:pt x="123" y="37"/>
                    <a:pt x="123" y="43"/>
                    <a:pt x="123" y="47"/>
                  </a:cubicBezTo>
                  <a:cubicBezTo>
                    <a:pt x="123" y="48"/>
                    <a:pt x="123" y="50"/>
                    <a:pt x="123" y="51"/>
                  </a:cubicBezTo>
                  <a:cubicBezTo>
                    <a:pt x="123" y="55"/>
                    <a:pt x="119" y="56"/>
                    <a:pt x="117" y="56"/>
                  </a:cubicBezTo>
                  <a:cubicBezTo>
                    <a:pt x="112" y="56"/>
                    <a:pt x="109" y="54"/>
                    <a:pt x="108" y="52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6" y="51"/>
                    <a:pt x="104" y="52"/>
                    <a:pt x="103" y="52"/>
                  </a:cubicBezTo>
                  <a:cubicBezTo>
                    <a:pt x="100" y="52"/>
                    <a:pt x="98" y="50"/>
                    <a:pt x="97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3" y="48"/>
                    <a:pt x="81" y="46"/>
                    <a:pt x="80" y="43"/>
                  </a:cubicBezTo>
                  <a:cubicBezTo>
                    <a:pt x="79" y="42"/>
                    <a:pt x="79" y="41"/>
                    <a:pt x="77" y="40"/>
                  </a:cubicBezTo>
                  <a:cubicBezTo>
                    <a:pt x="69" y="35"/>
                    <a:pt x="61" y="32"/>
                    <a:pt x="52" y="30"/>
                  </a:cubicBezTo>
                  <a:cubicBezTo>
                    <a:pt x="51" y="30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30"/>
                    <a:pt x="49" y="30"/>
                    <a:pt x="49" y="31"/>
                  </a:cubicBezTo>
                  <a:cubicBezTo>
                    <a:pt x="49" y="33"/>
                    <a:pt x="50" y="35"/>
                    <a:pt x="51" y="37"/>
                  </a:cubicBezTo>
                  <a:cubicBezTo>
                    <a:pt x="53" y="40"/>
                    <a:pt x="55" y="44"/>
                    <a:pt x="55" y="49"/>
                  </a:cubicBezTo>
                  <a:cubicBezTo>
                    <a:pt x="55" y="53"/>
                    <a:pt x="53" y="55"/>
                    <a:pt x="52" y="57"/>
                  </a:cubicBezTo>
                  <a:cubicBezTo>
                    <a:pt x="51" y="59"/>
                    <a:pt x="50" y="61"/>
                    <a:pt x="50" y="64"/>
                  </a:cubicBezTo>
                  <a:cubicBezTo>
                    <a:pt x="50" y="65"/>
                    <a:pt x="51" y="66"/>
                    <a:pt x="52" y="67"/>
                  </a:cubicBezTo>
                  <a:cubicBezTo>
                    <a:pt x="52" y="68"/>
                    <a:pt x="53" y="69"/>
                    <a:pt x="53" y="70"/>
                  </a:cubicBezTo>
                  <a:cubicBezTo>
                    <a:pt x="53" y="74"/>
                    <a:pt x="48" y="75"/>
                    <a:pt x="45" y="76"/>
                  </a:cubicBezTo>
                  <a:cubicBezTo>
                    <a:pt x="43" y="76"/>
                    <a:pt x="42" y="76"/>
                    <a:pt x="42" y="76"/>
                  </a:cubicBezTo>
                  <a:cubicBezTo>
                    <a:pt x="39" y="77"/>
                    <a:pt x="32" y="86"/>
                    <a:pt x="32" y="91"/>
                  </a:cubicBezTo>
                  <a:cubicBezTo>
                    <a:pt x="32" y="93"/>
                    <a:pt x="41" y="97"/>
                    <a:pt x="47" y="97"/>
                  </a:cubicBezTo>
                  <a:cubicBezTo>
                    <a:pt x="48" y="97"/>
                    <a:pt x="49" y="95"/>
                    <a:pt x="50" y="94"/>
                  </a:cubicBezTo>
                  <a:cubicBezTo>
                    <a:pt x="52" y="91"/>
                    <a:pt x="53" y="88"/>
                    <a:pt x="57" y="88"/>
                  </a:cubicBezTo>
                  <a:cubicBezTo>
                    <a:pt x="62" y="88"/>
                    <a:pt x="71" y="94"/>
                    <a:pt x="71" y="98"/>
                  </a:cubicBezTo>
                  <a:cubicBezTo>
                    <a:pt x="71" y="100"/>
                    <a:pt x="67" y="103"/>
                    <a:pt x="60" y="108"/>
                  </a:cubicBezTo>
                  <a:cubicBezTo>
                    <a:pt x="57" y="110"/>
                    <a:pt x="53" y="112"/>
                    <a:pt x="52" y="114"/>
                  </a:cubicBezTo>
                  <a:cubicBezTo>
                    <a:pt x="51" y="115"/>
                    <a:pt x="49" y="116"/>
                    <a:pt x="47" y="117"/>
                  </a:cubicBezTo>
                  <a:cubicBezTo>
                    <a:pt x="46" y="118"/>
                    <a:pt x="45" y="118"/>
                    <a:pt x="45" y="119"/>
                  </a:cubicBezTo>
                  <a:cubicBezTo>
                    <a:pt x="43" y="119"/>
                    <a:pt x="45" y="121"/>
                    <a:pt x="46" y="122"/>
                  </a:cubicBezTo>
                  <a:cubicBezTo>
                    <a:pt x="47" y="123"/>
                    <a:pt x="48" y="126"/>
                    <a:pt x="47" y="128"/>
                  </a:cubicBezTo>
                  <a:cubicBezTo>
                    <a:pt x="47" y="129"/>
                    <a:pt x="46" y="130"/>
                    <a:pt x="43" y="131"/>
                  </a:cubicBezTo>
                  <a:cubicBezTo>
                    <a:pt x="39" y="133"/>
                    <a:pt x="30" y="135"/>
                    <a:pt x="24" y="135"/>
                  </a:cubicBezTo>
                  <a:cubicBezTo>
                    <a:pt x="14" y="135"/>
                    <a:pt x="12" y="143"/>
                    <a:pt x="10" y="150"/>
                  </a:cubicBezTo>
                  <a:cubicBezTo>
                    <a:pt x="9" y="154"/>
                    <a:pt x="8" y="157"/>
                    <a:pt x="5" y="160"/>
                  </a:cubicBezTo>
                  <a:cubicBezTo>
                    <a:pt x="4" y="161"/>
                    <a:pt x="3" y="162"/>
                    <a:pt x="2" y="163"/>
                  </a:cubicBezTo>
                  <a:cubicBezTo>
                    <a:pt x="1" y="164"/>
                    <a:pt x="0" y="165"/>
                    <a:pt x="0" y="167"/>
                  </a:cubicBezTo>
                  <a:cubicBezTo>
                    <a:pt x="0" y="168"/>
                    <a:pt x="1" y="168"/>
                    <a:pt x="3" y="169"/>
                  </a:cubicBezTo>
                  <a:cubicBezTo>
                    <a:pt x="4" y="169"/>
                    <a:pt x="4" y="169"/>
                    <a:pt x="5" y="170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3" y="181"/>
                    <a:pt x="4" y="183"/>
                    <a:pt x="4" y="185"/>
                  </a:cubicBezTo>
                  <a:cubicBezTo>
                    <a:pt x="5" y="188"/>
                    <a:pt x="7" y="190"/>
                    <a:pt x="9" y="190"/>
                  </a:cubicBezTo>
                  <a:cubicBezTo>
                    <a:pt x="11" y="190"/>
                    <a:pt x="12" y="188"/>
                    <a:pt x="13" y="187"/>
                  </a:cubicBezTo>
                  <a:cubicBezTo>
                    <a:pt x="16" y="184"/>
                    <a:pt x="19" y="181"/>
                    <a:pt x="24" y="181"/>
                  </a:cubicBezTo>
                  <a:cubicBezTo>
                    <a:pt x="27" y="181"/>
                    <a:pt x="28" y="181"/>
                    <a:pt x="30" y="181"/>
                  </a:cubicBezTo>
                  <a:cubicBezTo>
                    <a:pt x="31" y="182"/>
                    <a:pt x="33" y="182"/>
                    <a:pt x="36" y="182"/>
                  </a:cubicBezTo>
                  <a:cubicBezTo>
                    <a:pt x="38" y="182"/>
                    <a:pt x="39" y="182"/>
                    <a:pt x="40" y="181"/>
                  </a:cubicBezTo>
                  <a:cubicBezTo>
                    <a:pt x="41" y="181"/>
                    <a:pt x="42" y="180"/>
                    <a:pt x="43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0"/>
                    <a:pt x="46" y="181"/>
                    <a:pt x="46" y="181"/>
                  </a:cubicBezTo>
                  <a:cubicBezTo>
                    <a:pt x="46" y="182"/>
                    <a:pt x="46" y="187"/>
                    <a:pt x="48" y="187"/>
                  </a:cubicBezTo>
                  <a:cubicBezTo>
                    <a:pt x="50" y="187"/>
                    <a:pt x="51" y="186"/>
                    <a:pt x="52" y="185"/>
                  </a:cubicBezTo>
                  <a:cubicBezTo>
                    <a:pt x="55" y="184"/>
                    <a:pt x="57" y="182"/>
                    <a:pt x="60" y="182"/>
                  </a:cubicBezTo>
                  <a:cubicBezTo>
                    <a:pt x="62" y="182"/>
                    <a:pt x="62" y="182"/>
                    <a:pt x="62" y="182"/>
                  </a:cubicBezTo>
                  <a:cubicBezTo>
                    <a:pt x="62" y="182"/>
                    <a:pt x="67" y="182"/>
                    <a:pt x="67" y="179"/>
                  </a:cubicBezTo>
                  <a:cubicBezTo>
                    <a:pt x="67" y="177"/>
                    <a:pt x="66" y="175"/>
                    <a:pt x="66" y="173"/>
                  </a:cubicBezTo>
                  <a:cubicBezTo>
                    <a:pt x="65" y="172"/>
                    <a:pt x="65" y="170"/>
                    <a:pt x="65" y="168"/>
                  </a:cubicBezTo>
                  <a:cubicBezTo>
                    <a:pt x="65" y="167"/>
                    <a:pt x="65" y="167"/>
                    <a:pt x="67" y="167"/>
                  </a:cubicBezTo>
                  <a:cubicBezTo>
                    <a:pt x="68" y="167"/>
                    <a:pt x="69" y="167"/>
                    <a:pt x="70" y="167"/>
                  </a:cubicBezTo>
                  <a:cubicBezTo>
                    <a:pt x="71" y="167"/>
                    <a:pt x="71" y="167"/>
                    <a:pt x="72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8" y="167"/>
                    <a:pt x="79" y="167"/>
                    <a:pt x="81" y="167"/>
                  </a:cubicBezTo>
                  <a:cubicBezTo>
                    <a:pt x="83" y="167"/>
                    <a:pt x="85" y="167"/>
                    <a:pt x="86" y="167"/>
                  </a:cubicBezTo>
                  <a:cubicBezTo>
                    <a:pt x="88" y="167"/>
                    <a:pt x="96" y="167"/>
                    <a:pt x="96" y="174"/>
                  </a:cubicBezTo>
                  <a:cubicBezTo>
                    <a:pt x="96" y="177"/>
                    <a:pt x="96" y="178"/>
                    <a:pt x="96" y="178"/>
                  </a:cubicBezTo>
                  <a:cubicBezTo>
                    <a:pt x="99" y="178"/>
                    <a:pt x="99" y="178"/>
                    <a:pt x="99" y="178"/>
                  </a:cubicBezTo>
                  <a:cubicBezTo>
                    <a:pt x="99" y="178"/>
                    <a:pt x="99" y="178"/>
                    <a:pt x="99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7" name="Freeform 54"/>
            <p:cNvSpPr>
              <a:spLocks/>
            </p:cNvSpPr>
            <p:nvPr/>
          </p:nvSpPr>
          <p:spPr bwMode="auto">
            <a:xfrm>
              <a:off x="2990851" y="3922713"/>
              <a:ext cx="419100" cy="255588"/>
            </a:xfrm>
            <a:custGeom>
              <a:avLst/>
              <a:gdLst>
                <a:gd name="T0" fmla="*/ 55 w 133"/>
                <a:gd name="T1" fmla="*/ 80 h 81"/>
                <a:gd name="T2" fmla="*/ 59 w 133"/>
                <a:gd name="T3" fmla="*/ 78 h 81"/>
                <a:gd name="T4" fmla="*/ 66 w 133"/>
                <a:gd name="T5" fmla="*/ 75 h 81"/>
                <a:gd name="T6" fmla="*/ 75 w 133"/>
                <a:gd name="T7" fmla="*/ 80 h 81"/>
                <a:gd name="T8" fmla="*/ 75 w 133"/>
                <a:gd name="T9" fmla="*/ 81 h 81"/>
                <a:gd name="T10" fmla="*/ 81 w 133"/>
                <a:gd name="T11" fmla="*/ 79 h 81"/>
                <a:gd name="T12" fmla="*/ 115 w 133"/>
                <a:gd name="T13" fmla="*/ 79 h 81"/>
                <a:gd name="T14" fmla="*/ 120 w 133"/>
                <a:gd name="T15" fmla="*/ 75 h 81"/>
                <a:gd name="T16" fmla="*/ 120 w 133"/>
                <a:gd name="T17" fmla="*/ 74 h 81"/>
                <a:gd name="T18" fmla="*/ 122 w 133"/>
                <a:gd name="T19" fmla="*/ 74 h 81"/>
                <a:gd name="T20" fmla="*/ 132 w 133"/>
                <a:gd name="T21" fmla="*/ 73 h 81"/>
                <a:gd name="T22" fmla="*/ 133 w 133"/>
                <a:gd name="T23" fmla="*/ 73 h 81"/>
                <a:gd name="T24" fmla="*/ 133 w 133"/>
                <a:gd name="T25" fmla="*/ 73 h 81"/>
                <a:gd name="T26" fmla="*/ 130 w 133"/>
                <a:gd name="T27" fmla="*/ 64 h 81"/>
                <a:gd name="T28" fmla="*/ 128 w 133"/>
                <a:gd name="T29" fmla="*/ 59 h 81"/>
                <a:gd name="T30" fmla="*/ 125 w 133"/>
                <a:gd name="T31" fmla="*/ 58 h 81"/>
                <a:gd name="T32" fmla="*/ 118 w 133"/>
                <a:gd name="T33" fmla="*/ 54 h 81"/>
                <a:gd name="T34" fmla="*/ 116 w 133"/>
                <a:gd name="T35" fmla="*/ 49 h 81"/>
                <a:gd name="T36" fmla="*/ 108 w 133"/>
                <a:gd name="T37" fmla="*/ 40 h 81"/>
                <a:gd name="T38" fmla="*/ 101 w 133"/>
                <a:gd name="T39" fmla="*/ 39 h 81"/>
                <a:gd name="T40" fmla="*/ 99 w 133"/>
                <a:gd name="T41" fmla="*/ 39 h 81"/>
                <a:gd name="T42" fmla="*/ 90 w 133"/>
                <a:gd name="T43" fmla="*/ 37 h 81"/>
                <a:gd name="T44" fmla="*/ 88 w 133"/>
                <a:gd name="T45" fmla="*/ 31 h 81"/>
                <a:gd name="T46" fmla="*/ 88 w 133"/>
                <a:gd name="T47" fmla="*/ 28 h 81"/>
                <a:gd name="T48" fmla="*/ 83 w 133"/>
                <a:gd name="T49" fmla="*/ 23 h 81"/>
                <a:gd name="T50" fmla="*/ 80 w 133"/>
                <a:gd name="T51" fmla="*/ 16 h 81"/>
                <a:gd name="T52" fmla="*/ 80 w 133"/>
                <a:gd name="T53" fmla="*/ 7 h 81"/>
                <a:gd name="T54" fmla="*/ 80 w 133"/>
                <a:gd name="T55" fmla="*/ 7 h 81"/>
                <a:gd name="T56" fmla="*/ 74 w 133"/>
                <a:gd name="T57" fmla="*/ 6 h 81"/>
                <a:gd name="T58" fmla="*/ 70 w 133"/>
                <a:gd name="T59" fmla="*/ 8 h 81"/>
                <a:gd name="T60" fmla="*/ 64 w 133"/>
                <a:gd name="T61" fmla="*/ 11 h 81"/>
                <a:gd name="T62" fmla="*/ 50 w 133"/>
                <a:gd name="T63" fmla="*/ 6 h 81"/>
                <a:gd name="T64" fmla="*/ 33 w 133"/>
                <a:gd name="T65" fmla="*/ 0 h 81"/>
                <a:gd name="T66" fmla="*/ 29 w 133"/>
                <a:gd name="T67" fmla="*/ 2 h 81"/>
                <a:gd name="T68" fmla="*/ 21 w 133"/>
                <a:gd name="T69" fmla="*/ 5 h 81"/>
                <a:gd name="T70" fmla="*/ 21 w 133"/>
                <a:gd name="T71" fmla="*/ 5 h 81"/>
                <a:gd name="T72" fmla="*/ 22 w 133"/>
                <a:gd name="T73" fmla="*/ 19 h 81"/>
                <a:gd name="T74" fmla="*/ 11 w 133"/>
                <a:gd name="T75" fmla="*/ 37 h 81"/>
                <a:gd name="T76" fmla="*/ 0 w 133"/>
                <a:gd name="T77" fmla="*/ 49 h 81"/>
                <a:gd name="T78" fmla="*/ 7 w 133"/>
                <a:gd name="T79" fmla="*/ 49 h 81"/>
                <a:gd name="T80" fmla="*/ 8 w 133"/>
                <a:gd name="T81" fmla="*/ 48 h 81"/>
                <a:gd name="T82" fmla="*/ 8 w 133"/>
                <a:gd name="T83" fmla="*/ 50 h 81"/>
                <a:gd name="T84" fmla="*/ 11 w 133"/>
                <a:gd name="T85" fmla="*/ 54 h 81"/>
                <a:gd name="T86" fmla="*/ 15 w 133"/>
                <a:gd name="T87" fmla="*/ 55 h 81"/>
                <a:gd name="T88" fmla="*/ 20 w 133"/>
                <a:gd name="T89" fmla="*/ 54 h 81"/>
                <a:gd name="T90" fmla="*/ 20 w 133"/>
                <a:gd name="T91" fmla="*/ 60 h 81"/>
                <a:gd name="T92" fmla="*/ 19 w 133"/>
                <a:gd name="T93" fmla="*/ 67 h 81"/>
                <a:gd name="T94" fmla="*/ 16 w 133"/>
                <a:gd name="T95" fmla="*/ 69 h 81"/>
                <a:gd name="T96" fmla="*/ 17 w 133"/>
                <a:gd name="T97" fmla="*/ 73 h 81"/>
                <a:gd name="T98" fmla="*/ 29 w 133"/>
                <a:gd name="T99" fmla="*/ 76 h 81"/>
                <a:gd name="T100" fmla="*/ 40 w 133"/>
                <a:gd name="T101" fmla="*/ 79 h 81"/>
                <a:gd name="T102" fmla="*/ 46 w 133"/>
                <a:gd name="T103" fmla="*/ 78 h 81"/>
                <a:gd name="T104" fmla="*/ 46 w 133"/>
                <a:gd name="T105" fmla="*/ 78 h 81"/>
                <a:gd name="T106" fmla="*/ 54 w 133"/>
                <a:gd name="T107" fmla="*/ 78 h 81"/>
                <a:gd name="T108" fmla="*/ 54 w 133"/>
                <a:gd name="T109" fmla="*/ 79 h 81"/>
                <a:gd name="T110" fmla="*/ 55 w 133"/>
                <a:gd name="T111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" h="81">
                  <a:moveTo>
                    <a:pt x="55" y="80"/>
                  </a:moveTo>
                  <a:cubicBezTo>
                    <a:pt x="56" y="80"/>
                    <a:pt x="58" y="79"/>
                    <a:pt x="59" y="78"/>
                  </a:cubicBezTo>
                  <a:cubicBezTo>
                    <a:pt x="62" y="76"/>
                    <a:pt x="64" y="75"/>
                    <a:pt x="66" y="75"/>
                  </a:cubicBezTo>
                  <a:cubicBezTo>
                    <a:pt x="71" y="75"/>
                    <a:pt x="73" y="78"/>
                    <a:pt x="75" y="80"/>
                  </a:cubicBezTo>
                  <a:cubicBezTo>
                    <a:pt x="75" y="80"/>
                    <a:pt x="75" y="80"/>
                    <a:pt x="75" y="81"/>
                  </a:cubicBezTo>
                  <a:cubicBezTo>
                    <a:pt x="76" y="80"/>
                    <a:pt x="79" y="79"/>
                    <a:pt x="81" y="79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18" y="79"/>
                    <a:pt x="119" y="78"/>
                    <a:pt x="120" y="75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2" y="74"/>
                    <a:pt x="122" y="74"/>
                    <a:pt x="122" y="74"/>
                  </a:cubicBezTo>
                  <a:cubicBezTo>
                    <a:pt x="126" y="75"/>
                    <a:pt x="128" y="75"/>
                    <a:pt x="132" y="73"/>
                  </a:cubicBezTo>
                  <a:cubicBezTo>
                    <a:pt x="132" y="73"/>
                    <a:pt x="132" y="73"/>
                    <a:pt x="133" y="73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0" y="71"/>
                    <a:pt x="130" y="67"/>
                    <a:pt x="130" y="64"/>
                  </a:cubicBezTo>
                  <a:cubicBezTo>
                    <a:pt x="130" y="62"/>
                    <a:pt x="128" y="60"/>
                    <a:pt x="128" y="59"/>
                  </a:cubicBezTo>
                  <a:cubicBezTo>
                    <a:pt x="127" y="59"/>
                    <a:pt x="126" y="58"/>
                    <a:pt x="125" y="58"/>
                  </a:cubicBezTo>
                  <a:cubicBezTo>
                    <a:pt x="123" y="57"/>
                    <a:pt x="120" y="56"/>
                    <a:pt x="118" y="54"/>
                  </a:cubicBezTo>
                  <a:cubicBezTo>
                    <a:pt x="117" y="52"/>
                    <a:pt x="116" y="51"/>
                    <a:pt x="116" y="49"/>
                  </a:cubicBezTo>
                  <a:cubicBezTo>
                    <a:pt x="114" y="45"/>
                    <a:pt x="111" y="42"/>
                    <a:pt x="108" y="40"/>
                  </a:cubicBezTo>
                  <a:cubicBezTo>
                    <a:pt x="105" y="39"/>
                    <a:pt x="102" y="39"/>
                    <a:pt x="101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6" y="39"/>
                    <a:pt x="93" y="39"/>
                    <a:pt x="90" y="37"/>
                  </a:cubicBezTo>
                  <a:cubicBezTo>
                    <a:pt x="86" y="36"/>
                    <a:pt x="88" y="33"/>
                    <a:pt x="88" y="31"/>
                  </a:cubicBezTo>
                  <a:cubicBezTo>
                    <a:pt x="88" y="30"/>
                    <a:pt x="88" y="29"/>
                    <a:pt x="88" y="28"/>
                  </a:cubicBezTo>
                  <a:cubicBezTo>
                    <a:pt x="85" y="25"/>
                    <a:pt x="84" y="24"/>
                    <a:pt x="83" y="23"/>
                  </a:cubicBezTo>
                  <a:cubicBezTo>
                    <a:pt x="82" y="22"/>
                    <a:pt x="80" y="20"/>
                    <a:pt x="80" y="1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7" y="6"/>
                    <a:pt x="76" y="6"/>
                    <a:pt x="74" y="6"/>
                  </a:cubicBezTo>
                  <a:cubicBezTo>
                    <a:pt x="73" y="6"/>
                    <a:pt x="72" y="7"/>
                    <a:pt x="70" y="8"/>
                  </a:cubicBezTo>
                  <a:cubicBezTo>
                    <a:pt x="68" y="9"/>
                    <a:pt x="66" y="11"/>
                    <a:pt x="64" y="11"/>
                  </a:cubicBezTo>
                  <a:cubicBezTo>
                    <a:pt x="60" y="11"/>
                    <a:pt x="56" y="9"/>
                    <a:pt x="50" y="6"/>
                  </a:cubicBezTo>
                  <a:cubicBezTo>
                    <a:pt x="45" y="3"/>
                    <a:pt x="38" y="0"/>
                    <a:pt x="33" y="0"/>
                  </a:cubicBezTo>
                  <a:cubicBezTo>
                    <a:pt x="31" y="0"/>
                    <a:pt x="30" y="0"/>
                    <a:pt x="29" y="2"/>
                  </a:cubicBezTo>
                  <a:cubicBezTo>
                    <a:pt x="28" y="3"/>
                    <a:pt x="25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2" y="14"/>
                    <a:pt x="22" y="19"/>
                  </a:cubicBezTo>
                  <a:cubicBezTo>
                    <a:pt x="22" y="27"/>
                    <a:pt x="16" y="32"/>
                    <a:pt x="11" y="37"/>
                  </a:cubicBezTo>
                  <a:cubicBezTo>
                    <a:pt x="6" y="41"/>
                    <a:pt x="3" y="44"/>
                    <a:pt x="0" y="49"/>
                  </a:cubicBezTo>
                  <a:cubicBezTo>
                    <a:pt x="4" y="50"/>
                    <a:pt x="5" y="50"/>
                    <a:pt x="7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2" y="54"/>
                    <a:pt x="13" y="55"/>
                    <a:pt x="15" y="55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3"/>
                    <a:pt x="20" y="64"/>
                    <a:pt x="19" y="67"/>
                  </a:cubicBezTo>
                  <a:cubicBezTo>
                    <a:pt x="17" y="67"/>
                    <a:pt x="17" y="68"/>
                    <a:pt x="16" y="69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22" y="74"/>
                    <a:pt x="25" y="75"/>
                    <a:pt x="29" y="76"/>
                  </a:cubicBezTo>
                  <a:cubicBezTo>
                    <a:pt x="33" y="78"/>
                    <a:pt x="37" y="79"/>
                    <a:pt x="40" y="79"/>
                  </a:cubicBezTo>
                  <a:cubicBezTo>
                    <a:pt x="42" y="79"/>
                    <a:pt x="43" y="79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5" y="80"/>
                    <a:pt x="55" y="80"/>
                    <a:pt x="5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8" name="Freeform 55"/>
            <p:cNvSpPr>
              <a:spLocks/>
            </p:cNvSpPr>
            <p:nvPr/>
          </p:nvSpPr>
          <p:spPr bwMode="auto">
            <a:xfrm>
              <a:off x="2713038" y="3881438"/>
              <a:ext cx="341313" cy="387350"/>
            </a:xfrm>
            <a:custGeom>
              <a:avLst/>
              <a:gdLst>
                <a:gd name="T0" fmla="*/ 106 w 108"/>
                <a:gd name="T1" fmla="*/ 74 h 123"/>
                <a:gd name="T2" fmla="*/ 104 w 108"/>
                <a:gd name="T3" fmla="*/ 71 h 123"/>
                <a:gd name="T4" fmla="*/ 95 w 108"/>
                <a:gd name="T5" fmla="*/ 66 h 123"/>
                <a:gd name="T6" fmla="*/ 87 w 108"/>
                <a:gd name="T7" fmla="*/ 65 h 123"/>
                <a:gd name="T8" fmla="*/ 97 w 108"/>
                <a:gd name="T9" fmla="*/ 50 h 123"/>
                <a:gd name="T10" fmla="*/ 106 w 108"/>
                <a:gd name="T11" fmla="*/ 20 h 123"/>
                <a:gd name="T12" fmla="*/ 98 w 108"/>
                <a:gd name="T13" fmla="*/ 14 h 123"/>
                <a:gd name="T14" fmla="*/ 90 w 108"/>
                <a:gd name="T15" fmla="*/ 13 h 123"/>
                <a:gd name="T16" fmla="*/ 79 w 108"/>
                <a:gd name="T17" fmla="*/ 9 h 123"/>
                <a:gd name="T18" fmla="*/ 60 w 108"/>
                <a:gd name="T19" fmla="*/ 0 h 123"/>
                <a:gd name="T20" fmla="*/ 58 w 108"/>
                <a:gd name="T21" fmla="*/ 7 h 123"/>
                <a:gd name="T22" fmla="*/ 58 w 108"/>
                <a:gd name="T23" fmla="*/ 22 h 123"/>
                <a:gd name="T24" fmla="*/ 58 w 108"/>
                <a:gd name="T25" fmla="*/ 23 h 123"/>
                <a:gd name="T26" fmla="*/ 41 w 108"/>
                <a:gd name="T27" fmla="*/ 26 h 123"/>
                <a:gd name="T28" fmla="*/ 33 w 108"/>
                <a:gd name="T29" fmla="*/ 32 h 123"/>
                <a:gd name="T30" fmla="*/ 26 w 108"/>
                <a:gd name="T31" fmla="*/ 26 h 123"/>
                <a:gd name="T32" fmla="*/ 19 w 108"/>
                <a:gd name="T33" fmla="*/ 25 h 123"/>
                <a:gd name="T34" fmla="*/ 18 w 108"/>
                <a:gd name="T35" fmla="*/ 24 h 123"/>
                <a:gd name="T36" fmla="*/ 23 w 108"/>
                <a:gd name="T37" fmla="*/ 17 h 123"/>
                <a:gd name="T38" fmla="*/ 6 w 108"/>
                <a:gd name="T39" fmla="*/ 23 h 123"/>
                <a:gd name="T40" fmla="*/ 25 w 108"/>
                <a:gd name="T41" fmla="*/ 42 h 123"/>
                <a:gd name="T42" fmla="*/ 46 w 108"/>
                <a:gd name="T43" fmla="*/ 41 h 123"/>
                <a:gd name="T44" fmla="*/ 53 w 108"/>
                <a:gd name="T45" fmla="*/ 40 h 123"/>
                <a:gd name="T46" fmla="*/ 39 w 108"/>
                <a:gd name="T47" fmla="*/ 63 h 123"/>
                <a:gd name="T48" fmla="*/ 31 w 108"/>
                <a:gd name="T49" fmla="*/ 62 h 123"/>
                <a:gd name="T50" fmla="*/ 14 w 108"/>
                <a:gd name="T51" fmla="*/ 78 h 123"/>
                <a:gd name="T52" fmla="*/ 5 w 108"/>
                <a:gd name="T53" fmla="*/ 92 h 123"/>
                <a:gd name="T54" fmla="*/ 3 w 108"/>
                <a:gd name="T55" fmla="*/ 104 h 123"/>
                <a:gd name="T56" fmla="*/ 23 w 108"/>
                <a:gd name="T57" fmla="*/ 114 h 123"/>
                <a:gd name="T58" fmla="*/ 17 w 108"/>
                <a:gd name="T59" fmla="*/ 120 h 123"/>
                <a:gd name="T60" fmla="*/ 19 w 108"/>
                <a:gd name="T61" fmla="*/ 122 h 123"/>
                <a:gd name="T62" fmla="*/ 34 w 108"/>
                <a:gd name="T63" fmla="*/ 118 h 123"/>
                <a:gd name="T64" fmla="*/ 55 w 108"/>
                <a:gd name="T65" fmla="*/ 108 h 123"/>
                <a:gd name="T66" fmla="*/ 67 w 108"/>
                <a:gd name="T67" fmla="*/ 109 h 123"/>
                <a:gd name="T68" fmla="*/ 54 w 108"/>
                <a:gd name="T69" fmla="*/ 99 h 123"/>
                <a:gd name="T70" fmla="*/ 54 w 108"/>
                <a:gd name="T71" fmla="*/ 93 h 123"/>
                <a:gd name="T72" fmla="*/ 61 w 108"/>
                <a:gd name="T73" fmla="*/ 93 h 123"/>
                <a:gd name="T74" fmla="*/ 54 w 108"/>
                <a:gd name="T75" fmla="*/ 87 h 123"/>
                <a:gd name="T76" fmla="*/ 84 w 108"/>
                <a:gd name="T77" fmla="*/ 86 h 123"/>
                <a:gd name="T78" fmla="*/ 103 w 108"/>
                <a:gd name="T79" fmla="*/ 82 h 123"/>
                <a:gd name="T80" fmla="*/ 104 w 108"/>
                <a:gd name="T81" fmla="*/ 8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" h="123">
                  <a:moveTo>
                    <a:pt x="104" y="80"/>
                  </a:moveTo>
                  <a:cubicBezTo>
                    <a:pt x="105" y="78"/>
                    <a:pt x="106" y="76"/>
                    <a:pt x="106" y="74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2" y="71"/>
                    <a:pt x="99" y="71"/>
                    <a:pt x="97" y="70"/>
                  </a:cubicBezTo>
                  <a:cubicBezTo>
                    <a:pt x="96" y="69"/>
                    <a:pt x="95" y="68"/>
                    <a:pt x="95" y="66"/>
                  </a:cubicBezTo>
                  <a:cubicBezTo>
                    <a:pt x="93" y="66"/>
                    <a:pt x="92" y="66"/>
                    <a:pt x="89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9" y="59"/>
                    <a:pt x="93" y="54"/>
                    <a:pt x="97" y="50"/>
                  </a:cubicBezTo>
                  <a:cubicBezTo>
                    <a:pt x="103" y="45"/>
                    <a:pt x="108" y="42"/>
                    <a:pt x="108" y="35"/>
                  </a:cubicBezTo>
                  <a:cubicBezTo>
                    <a:pt x="108" y="30"/>
                    <a:pt x="107" y="24"/>
                    <a:pt x="106" y="20"/>
                  </a:cubicBezTo>
                  <a:cubicBezTo>
                    <a:pt x="104" y="19"/>
                    <a:pt x="103" y="18"/>
                    <a:pt x="102" y="17"/>
                  </a:cubicBezTo>
                  <a:cubicBezTo>
                    <a:pt x="101" y="15"/>
                    <a:pt x="99" y="14"/>
                    <a:pt x="98" y="14"/>
                  </a:cubicBezTo>
                  <a:cubicBezTo>
                    <a:pt x="96" y="13"/>
                    <a:pt x="94" y="13"/>
                    <a:pt x="92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6" y="13"/>
                    <a:pt x="83" y="13"/>
                    <a:pt x="80" y="11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4" y="6"/>
                    <a:pt x="68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3"/>
                    <a:pt x="58" y="5"/>
                    <a:pt x="58" y="7"/>
                  </a:cubicBezTo>
                  <a:cubicBezTo>
                    <a:pt x="57" y="9"/>
                    <a:pt x="56" y="11"/>
                    <a:pt x="56" y="14"/>
                  </a:cubicBezTo>
                  <a:cubicBezTo>
                    <a:pt x="56" y="19"/>
                    <a:pt x="56" y="20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6" y="25"/>
                    <a:pt x="53" y="26"/>
                    <a:pt x="46" y="26"/>
                  </a:cubicBezTo>
                  <a:cubicBezTo>
                    <a:pt x="45" y="26"/>
                    <a:pt x="43" y="26"/>
                    <a:pt x="41" y="26"/>
                  </a:cubicBezTo>
                  <a:cubicBezTo>
                    <a:pt x="41" y="26"/>
                    <a:pt x="40" y="26"/>
                    <a:pt x="39" y="26"/>
                  </a:cubicBezTo>
                  <a:cubicBezTo>
                    <a:pt x="39" y="29"/>
                    <a:pt x="38" y="32"/>
                    <a:pt x="33" y="32"/>
                  </a:cubicBezTo>
                  <a:cubicBezTo>
                    <a:pt x="29" y="32"/>
                    <a:pt x="27" y="28"/>
                    <a:pt x="27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2" y="26"/>
                    <a:pt x="21" y="26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2"/>
                    <a:pt x="20" y="22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3" y="15"/>
                    <a:pt x="20" y="15"/>
                    <a:pt x="16" y="15"/>
                  </a:cubicBezTo>
                  <a:cubicBezTo>
                    <a:pt x="9" y="15"/>
                    <a:pt x="6" y="17"/>
                    <a:pt x="6" y="23"/>
                  </a:cubicBezTo>
                  <a:cubicBezTo>
                    <a:pt x="6" y="36"/>
                    <a:pt x="9" y="40"/>
                    <a:pt x="18" y="40"/>
                  </a:cubicBezTo>
                  <a:cubicBezTo>
                    <a:pt x="21" y="40"/>
                    <a:pt x="23" y="41"/>
                    <a:pt x="25" y="42"/>
                  </a:cubicBezTo>
                  <a:cubicBezTo>
                    <a:pt x="27" y="42"/>
                    <a:pt x="29" y="43"/>
                    <a:pt x="31" y="43"/>
                  </a:cubicBezTo>
                  <a:cubicBezTo>
                    <a:pt x="38" y="43"/>
                    <a:pt x="44" y="42"/>
                    <a:pt x="46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43" y="63"/>
                    <a:pt x="39" y="63"/>
                  </a:cubicBezTo>
                  <a:cubicBezTo>
                    <a:pt x="38" y="63"/>
                    <a:pt x="35" y="62"/>
                    <a:pt x="34" y="62"/>
                  </a:cubicBezTo>
                  <a:cubicBezTo>
                    <a:pt x="33" y="62"/>
                    <a:pt x="32" y="62"/>
                    <a:pt x="31" y="62"/>
                  </a:cubicBezTo>
                  <a:cubicBezTo>
                    <a:pt x="29" y="62"/>
                    <a:pt x="18" y="68"/>
                    <a:pt x="17" y="69"/>
                  </a:cubicBezTo>
                  <a:cubicBezTo>
                    <a:pt x="14" y="73"/>
                    <a:pt x="14" y="75"/>
                    <a:pt x="14" y="78"/>
                  </a:cubicBezTo>
                  <a:cubicBezTo>
                    <a:pt x="13" y="81"/>
                    <a:pt x="13" y="83"/>
                    <a:pt x="9" y="87"/>
                  </a:cubicBezTo>
                  <a:cubicBezTo>
                    <a:pt x="8" y="89"/>
                    <a:pt x="6" y="91"/>
                    <a:pt x="5" y="92"/>
                  </a:cubicBezTo>
                  <a:cubicBezTo>
                    <a:pt x="2" y="95"/>
                    <a:pt x="0" y="97"/>
                    <a:pt x="0" y="102"/>
                  </a:cubicBezTo>
                  <a:cubicBezTo>
                    <a:pt x="0" y="103"/>
                    <a:pt x="1" y="104"/>
                    <a:pt x="3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2" y="104"/>
                    <a:pt x="23" y="108"/>
                    <a:pt x="23" y="114"/>
                  </a:cubicBezTo>
                  <a:cubicBezTo>
                    <a:pt x="23" y="115"/>
                    <a:pt x="22" y="116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17" y="122"/>
                    <a:pt x="18" y="122"/>
                    <a:pt x="19" y="122"/>
                  </a:cubicBezTo>
                  <a:cubicBezTo>
                    <a:pt x="23" y="122"/>
                    <a:pt x="30" y="123"/>
                    <a:pt x="32" y="123"/>
                  </a:cubicBezTo>
                  <a:cubicBezTo>
                    <a:pt x="33" y="122"/>
                    <a:pt x="33" y="120"/>
                    <a:pt x="34" y="118"/>
                  </a:cubicBezTo>
                  <a:cubicBezTo>
                    <a:pt x="35" y="111"/>
                    <a:pt x="37" y="104"/>
                    <a:pt x="44" y="104"/>
                  </a:cubicBezTo>
                  <a:cubicBezTo>
                    <a:pt x="48" y="104"/>
                    <a:pt x="52" y="106"/>
                    <a:pt x="55" y="108"/>
                  </a:cubicBezTo>
                  <a:cubicBezTo>
                    <a:pt x="58" y="110"/>
                    <a:pt x="60" y="111"/>
                    <a:pt x="65" y="111"/>
                  </a:cubicBezTo>
                  <a:cubicBezTo>
                    <a:pt x="66" y="111"/>
                    <a:pt x="67" y="111"/>
                    <a:pt x="67" y="109"/>
                  </a:cubicBezTo>
                  <a:cubicBezTo>
                    <a:pt x="67" y="107"/>
                    <a:pt x="63" y="105"/>
                    <a:pt x="60" y="103"/>
                  </a:cubicBezTo>
                  <a:cubicBezTo>
                    <a:pt x="58" y="102"/>
                    <a:pt x="55" y="101"/>
                    <a:pt x="54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8" y="93"/>
                    <a:pt x="60" y="93"/>
                    <a:pt x="61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6" y="91"/>
                    <a:pt x="54" y="89"/>
                    <a:pt x="54" y="87"/>
                  </a:cubicBezTo>
                  <a:cubicBezTo>
                    <a:pt x="54" y="82"/>
                    <a:pt x="58" y="78"/>
                    <a:pt x="65" y="78"/>
                  </a:cubicBezTo>
                  <a:cubicBezTo>
                    <a:pt x="68" y="78"/>
                    <a:pt x="81" y="84"/>
                    <a:pt x="84" y="86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4" y="81"/>
                    <a:pt x="104" y="80"/>
                    <a:pt x="104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9" name="Freeform 56"/>
            <p:cNvSpPr>
              <a:spLocks/>
            </p:cNvSpPr>
            <p:nvPr/>
          </p:nvSpPr>
          <p:spPr bwMode="auto">
            <a:xfrm>
              <a:off x="2185988" y="3865563"/>
              <a:ext cx="635000" cy="552450"/>
            </a:xfrm>
            <a:custGeom>
              <a:avLst/>
              <a:gdLst>
                <a:gd name="T0" fmla="*/ 152 w 201"/>
                <a:gd name="T1" fmla="*/ 167 h 175"/>
                <a:gd name="T2" fmla="*/ 161 w 201"/>
                <a:gd name="T3" fmla="*/ 164 h 175"/>
                <a:gd name="T4" fmla="*/ 178 w 201"/>
                <a:gd name="T5" fmla="*/ 175 h 175"/>
                <a:gd name="T6" fmla="*/ 196 w 201"/>
                <a:gd name="T7" fmla="*/ 156 h 175"/>
                <a:gd name="T8" fmla="*/ 191 w 201"/>
                <a:gd name="T9" fmla="*/ 151 h 175"/>
                <a:gd name="T10" fmla="*/ 190 w 201"/>
                <a:gd name="T11" fmla="*/ 148 h 175"/>
                <a:gd name="T12" fmla="*/ 182 w 201"/>
                <a:gd name="T13" fmla="*/ 143 h 175"/>
                <a:gd name="T14" fmla="*/ 185 w 201"/>
                <a:gd name="T15" fmla="*/ 139 h 175"/>
                <a:gd name="T16" fmla="*/ 179 w 201"/>
                <a:gd name="T17" fmla="*/ 131 h 175"/>
                <a:gd name="T18" fmla="*/ 181 w 201"/>
                <a:gd name="T19" fmla="*/ 125 h 175"/>
                <a:gd name="T20" fmla="*/ 188 w 201"/>
                <a:gd name="T21" fmla="*/ 119 h 175"/>
                <a:gd name="T22" fmla="*/ 170 w 201"/>
                <a:gd name="T23" fmla="*/ 112 h 175"/>
                <a:gd name="T24" fmla="*/ 168 w 201"/>
                <a:gd name="T25" fmla="*/ 112 h 175"/>
                <a:gd name="T26" fmla="*/ 166 w 201"/>
                <a:gd name="T27" fmla="*/ 111 h 175"/>
                <a:gd name="T28" fmla="*/ 148 w 201"/>
                <a:gd name="T29" fmla="*/ 123 h 175"/>
                <a:gd name="T30" fmla="*/ 132 w 201"/>
                <a:gd name="T31" fmla="*/ 116 h 175"/>
                <a:gd name="T32" fmla="*/ 125 w 201"/>
                <a:gd name="T33" fmla="*/ 118 h 175"/>
                <a:gd name="T34" fmla="*/ 113 w 201"/>
                <a:gd name="T35" fmla="*/ 106 h 175"/>
                <a:gd name="T36" fmla="*/ 113 w 201"/>
                <a:gd name="T37" fmla="*/ 98 h 175"/>
                <a:gd name="T38" fmla="*/ 116 w 201"/>
                <a:gd name="T39" fmla="*/ 89 h 175"/>
                <a:gd name="T40" fmla="*/ 115 w 201"/>
                <a:gd name="T41" fmla="*/ 80 h 175"/>
                <a:gd name="T42" fmla="*/ 107 w 201"/>
                <a:gd name="T43" fmla="*/ 83 h 175"/>
                <a:gd name="T44" fmla="*/ 103 w 201"/>
                <a:gd name="T45" fmla="*/ 68 h 175"/>
                <a:gd name="T46" fmla="*/ 89 w 201"/>
                <a:gd name="T47" fmla="*/ 25 h 175"/>
                <a:gd name="T48" fmla="*/ 88 w 201"/>
                <a:gd name="T49" fmla="*/ 18 h 175"/>
                <a:gd name="T50" fmla="*/ 81 w 201"/>
                <a:gd name="T51" fmla="*/ 11 h 175"/>
                <a:gd name="T52" fmla="*/ 86 w 201"/>
                <a:gd name="T53" fmla="*/ 4 h 175"/>
                <a:gd name="T54" fmla="*/ 77 w 201"/>
                <a:gd name="T55" fmla="*/ 0 h 175"/>
                <a:gd name="T56" fmla="*/ 71 w 201"/>
                <a:gd name="T57" fmla="*/ 11 h 175"/>
                <a:gd name="T58" fmla="*/ 60 w 201"/>
                <a:gd name="T59" fmla="*/ 18 h 175"/>
                <a:gd name="T60" fmla="*/ 56 w 201"/>
                <a:gd name="T61" fmla="*/ 24 h 175"/>
                <a:gd name="T62" fmla="*/ 28 w 201"/>
                <a:gd name="T63" fmla="*/ 42 h 175"/>
                <a:gd name="T64" fmla="*/ 12 w 201"/>
                <a:gd name="T65" fmla="*/ 50 h 175"/>
                <a:gd name="T66" fmla="*/ 1 w 201"/>
                <a:gd name="T67" fmla="*/ 56 h 175"/>
                <a:gd name="T68" fmla="*/ 7 w 201"/>
                <a:gd name="T69" fmla="*/ 62 h 175"/>
                <a:gd name="T70" fmla="*/ 19 w 201"/>
                <a:gd name="T71" fmla="*/ 67 h 175"/>
                <a:gd name="T72" fmla="*/ 29 w 201"/>
                <a:gd name="T73" fmla="*/ 76 h 175"/>
                <a:gd name="T74" fmla="*/ 35 w 201"/>
                <a:gd name="T75" fmla="*/ 83 h 175"/>
                <a:gd name="T76" fmla="*/ 56 w 201"/>
                <a:gd name="T77" fmla="*/ 113 h 175"/>
                <a:gd name="T78" fmla="*/ 63 w 201"/>
                <a:gd name="T79" fmla="*/ 122 h 175"/>
                <a:gd name="T80" fmla="*/ 86 w 201"/>
                <a:gd name="T81" fmla="*/ 130 h 175"/>
                <a:gd name="T82" fmla="*/ 109 w 201"/>
                <a:gd name="T83" fmla="*/ 134 h 175"/>
                <a:gd name="T84" fmla="*/ 130 w 201"/>
                <a:gd name="T85" fmla="*/ 140 h 175"/>
                <a:gd name="T86" fmla="*/ 138 w 201"/>
                <a:gd name="T87" fmla="*/ 15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1" h="175">
                  <a:moveTo>
                    <a:pt x="138" y="153"/>
                  </a:moveTo>
                  <a:cubicBezTo>
                    <a:pt x="140" y="160"/>
                    <a:pt x="143" y="167"/>
                    <a:pt x="152" y="167"/>
                  </a:cubicBezTo>
                  <a:cubicBezTo>
                    <a:pt x="153" y="167"/>
                    <a:pt x="155" y="167"/>
                    <a:pt x="156" y="166"/>
                  </a:cubicBezTo>
                  <a:cubicBezTo>
                    <a:pt x="157" y="165"/>
                    <a:pt x="159" y="164"/>
                    <a:pt x="161" y="164"/>
                  </a:cubicBezTo>
                  <a:cubicBezTo>
                    <a:pt x="166" y="164"/>
                    <a:pt x="169" y="167"/>
                    <a:pt x="170" y="170"/>
                  </a:cubicBezTo>
                  <a:cubicBezTo>
                    <a:pt x="172" y="173"/>
                    <a:pt x="175" y="175"/>
                    <a:pt x="178" y="175"/>
                  </a:cubicBezTo>
                  <a:cubicBezTo>
                    <a:pt x="193" y="175"/>
                    <a:pt x="198" y="171"/>
                    <a:pt x="201" y="163"/>
                  </a:cubicBezTo>
                  <a:cubicBezTo>
                    <a:pt x="201" y="158"/>
                    <a:pt x="199" y="157"/>
                    <a:pt x="196" y="156"/>
                  </a:cubicBezTo>
                  <a:cubicBezTo>
                    <a:pt x="195" y="156"/>
                    <a:pt x="192" y="155"/>
                    <a:pt x="191" y="153"/>
                  </a:cubicBezTo>
                  <a:cubicBezTo>
                    <a:pt x="190" y="153"/>
                    <a:pt x="190" y="152"/>
                    <a:pt x="191" y="151"/>
                  </a:cubicBezTo>
                  <a:cubicBezTo>
                    <a:pt x="191" y="150"/>
                    <a:pt x="191" y="149"/>
                    <a:pt x="190" y="149"/>
                  </a:cubicBezTo>
                  <a:cubicBezTo>
                    <a:pt x="190" y="148"/>
                    <a:pt x="190" y="148"/>
                    <a:pt x="190" y="148"/>
                  </a:cubicBezTo>
                  <a:cubicBezTo>
                    <a:pt x="190" y="148"/>
                    <a:pt x="188" y="147"/>
                    <a:pt x="187" y="147"/>
                  </a:cubicBezTo>
                  <a:cubicBezTo>
                    <a:pt x="185" y="146"/>
                    <a:pt x="182" y="145"/>
                    <a:pt x="182" y="143"/>
                  </a:cubicBezTo>
                  <a:cubicBezTo>
                    <a:pt x="182" y="142"/>
                    <a:pt x="183" y="141"/>
                    <a:pt x="183" y="140"/>
                  </a:cubicBezTo>
                  <a:cubicBezTo>
                    <a:pt x="185" y="140"/>
                    <a:pt x="185" y="139"/>
                    <a:pt x="185" y="139"/>
                  </a:cubicBezTo>
                  <a:cubicBezTo>
                    <a:pt x="185" y="137"/>
                    <a:pt x="183" y="136"/>
                    <a:pt x="182" y="135"/>
                  </a:cubicBezTo>
                  <a:cubicBezTo>
                    <a:pt x="181" y="134"/>
                    <a:pt x="179" y="133"/>
                    <a:pt x="179" y="131"/>
                  </a:cubicBezTo>
                  <a:cubicBezTo>
                    <a:pt x="180" y="126"/>
                    <a:pt x="180" y="126"/>
                    <a:pt x="180" y="126"/>
                  </a:cubicBezTo>
                  <a:cubicBezTo>
                    <a:pt x="181" y="125"/>
                    <a:pt x="181" y="125"/>
                    <a:pt x="181" y="125"/>
                  </a:cubicBezTo>
                  <a:cubicBezTo>
                    <a:pt x="181" y="125"/>
                    <a:pt x="182" y="124"/>
                    <a:pt x="183" y="123"/>
                  </a:cubicBezTo>
                  <a:cubicBezTo>
                    <a:pt x="185" y="122"/>
                    <a:pt x="188" y="120"/>
                    <a:pt x="188" y="119"/>
                  </a:cubicBezTo>
                  <a:cubicBezTo>
                    <a:pt x="188" y="114"/>
                    <a:pt x="179" y="112"/>
                    <a:pt x="177" y="112"/>
                  </a:cubicBezTo>
                  <a:cubicBezTo>
                    <a:pt x="170" y="112"/>
                    <a:pt x="170" y="112"/>
                    <a:pt x="170" y="112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7" y="112"/>
                    <a:pt x="166" y="112"/>
                    <a:pt x="166" y="111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12"/>
                    <a:pt x="162" y="114"/>
                    <a:pt x="160" y="115"/>
                  </a:cubicBezTo>
                  <a:cubicBezTo>
                    <a:pt x="157" y="119"/>
                    <a:pt x="152" y="123"/>
                    <a:pt x="148" y="123"/>
                  </a:cubicBezTo>
                  <a:cubicBezTo>
                    <a:pt x="143" y="123"/>
                    <a:pt x="140" y="121"/>
                    <a:pt x="139" y="119"/>
                  </a:cubicBezTo>
                  <a:cubicBezTo>
                    <a:pt x="137" y="117"/>
                    <a:pt x="136" y="116"/>
                    <a:pt x="132" y="116"/>
                  </a:cubicBezTo>
                  <a:cubicBezTo>
                    <a:pt x="131" y="116"/>
                    <a:pt x="130" y="116"/>
                    <a:pt x="129" y="117"/>
                  </a:cubicBezTo>
                  <a:cubicBezTo>
                    <a:pt x="128" y="117"/>
                    <a:pt x="127" y="118"/>
                    <a:pt x="125" y="118"/>
                  </a:cubicBezTo>
                  <a:cubicBezTo>
                    <a:pt x="122" y="118"/>
                    <a:pt x="111" y="113"/>
                    <a:pt x="111" y="110"/>
                  </a:cubicBezTo>
                  <a:cubicBezTo>
                    <a:pt x="111" y="108"/>
                    <a:pt x="112" y="107"/>
                    <a:pt x="113" y="106"/>
                  </a:cubicBezTo>
                  <a:cubicBezTo>
                    <a:pt x="115" y="105"/>
                    <a:pt x="116" y="104"/>
                    <a:pt x="116" y="102"/>
                  </a:cubicBezTo>
                  <a:cubicBezTo>
                    <a:pt x="116" y="100"/>
                    <a:pt x="115" y="99"/>
                    <a:pt x="113" y="98"/>
                  </a:cubicBezTo>
                  <a:cubicBezTo>
                    <a:pt x="111" y="96"/>
                    <a:pt x="110" y="95"/>
                    <a:pt x="110" y="93"/>
                  </a:cubicBezTo>
                  <a:cubicBezTo>
                    <a:pt x="110" y="91"/>
                    <a:pt x="113" y="90"/>
                    <a:pt x="116" y="89"/>
                  </a:cubicBezTo>
                  <a:cubicBezTo>
                    <a:pt x="118" y="88"/>
                    <a:pt x="120" y="87"/>
                    <a:pt x="120" y="85"/>
                  </a:cubicBezTo>
                  <a:cubicBezTo>
                    <a:pt x="120" y="84"/>
                    <a:pt x="116" y="80"/>
                    <a:pt x="115" y="80"/>
                  </a:cubicBezTo>
                  <a:cubicBezTo>
                    <a:pt x="113" y="80"/>
                    <a:pt x="113" y="80"/>
                    <a:pt x="112" y="81"/>
                  </a:cubicBezTo>
                  <a:cubicBezTo>
                    <a:pt x="111" y="82"/>
                    <a:pt x="110" y="83"/>
                    <a:pt x="107" y="83"/>
                  </a:cubicBezTo>
                  <a:cubicBezTo>
                    <a:pt x="103" y="83"/>
                    <a:pt x="103" y="79"/>
                    <a:pt x="103" y="75"/>
                  </a:cubicBezTo>
                  <a:cubicBezTo>
                    <a:pt x="103" y="68"/>
                    <a:pt x="103" y="68"/>
                    <a:pt x="103" y="68"/>
                  </a:cubicBezTo>
                  <a:cubicBezTo>
                    <a:pt x="103" y="60"/>
                    <a:pt x="100" y="54"/>
                    <a:pt x="97" y="48"/>
                  </a:cubicBezTo>
                  <a:cubicBezTo>
                    <a:pt x="93" y="42"/>
                    <a:pt x="89" y="37"/>
                    <a:pt x="89" y="25"/>
                  </a:cubicBezTo>
                  <a:cubicBezTo>
                    <a:pt x="89" y="24"/>
                    <a:pt x="89" y="23"/>
                    <a:pt x="89" y="22"/>
                  </a:cubicBezTo>
                  <a:cubicBezTo>
                    <a:pt x="88" y="21"/>
                    <a:pt x="88" y="19"/>
                    <a:pt x="88" y="18"/>
                  </a:cubicBezTo>
                  <a:cubicBezTo>
                    <a:pt x="87" y="18"/>
                    <a:pt x="87" y="18"/>
                    <a:pt x="86" y="17"/>
                  </a:cubicBezTo>
                  <a:cubicBezTo>
                    <a:pt x="83" y="16"/>
                    <a:pt x="81" y="14"/>
                    <a:pt x="81" y="11"/>
                  </a:cubicBezTo>
                  <a:cubicBezTo>
                    <a:pt x="81" y="8"/>
                    <a:pt x="82" y="7"/>
                    <a:pt x="83" y="6"/>
                  </a:cubicBezTo>
                  <a:cubicBezTo>
                    <a:pt x="85" y="6"/>
                    <a:pt x="85" y="5"/>
                    <a:pt x="86" y="4"/>
                  </a:cubicBezTo>
                  <a:cubicBezTo>
                    <a:pt x="83" y="4"/>
                    <a:pt x="82" y="3"/>
                    <a:pt x="81" y="2"/>
                  </a:cubicBezTo>
                  <a:cubicBezTo>
                    <a:pt x="80" y="1"/>
                    <a:pt x="79" y="0"/>
                    <a:pt x="77" y="0"/>
                  </a:cubicBezTo>
                  <a:cubicBezTo>
                    <a:pt x="73" y="0"/>
                    <a:pt x="73" y="2"/>
                    <a:pt x="73" y="6"/>
                  </a:cubicBezTo>
                  <a:cubicBezTo>
                    <a:pt x="73" y="8"/>
                    <a:pt x="72" y="10"/>
                    <a:pt x="71" y="11"/>
                  </a:cubicBezTo>
                  <a:cubicBezTo>
                    <a:pt x="70" y="14"/>
                    <a:pt x="67" y="15"/>
                    <a:pt x="65" y="16"/>
                  </a:cubicBezTo>
                  <a:cubicBezTo>
                    <a:pt x="63" y="17"/>
                    <a:pt x="61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20"/>
                    <a:pt x="58" y="22"/>
                    <a:pt x="56" y="24"/>
                  </a:cubicBezTo>
                  <a:cubicBezTo>
                    <a:pt x="53" y="28"/>
                    <a:pt x="50" y="34"/>
                    <a:pt x="41" y="34"/>
                  </a:cubicBezTo>
                  <a:cubicBezTo>
                    <a:pt x="36" y="34"/>
                    <a:pt x="31" y="39"/>
                    <a:pt x="28" y="42"/>
                  </a:cubicBezTo>
                  <a:cubicBezTo>
                    <a:pt x="26" y="44"/>
                    <a:pt x="25" y="46"/>
                    <a:pt x="23" y="47"/>
                  </a:cubicBezTo>
                  <a:cubicBezTo>
                    <a:pt x="20" y="49"/>
                    <a:pt x="16" y="49"/>
                    <a:pt x="12" y="50"/>
                  </a:cubicBezTo>
                  <a:cubicBezTo>
                    <a:pt x="6" y="51"/>
                    <a:pt x="1" y="52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" y="57"/>
                    <a:pt x="5" y="60"/>
                    <a:pt x="7" y="62"/>
                  </a:cubicBezTo>
                  <a:cubicBezTo>
                    <a:pt x="8" y="64"/>
                    <a:pt x="10" y="67"/>
                    <a:pt x="16" y="67"/>
                  </a:cubicBezTo>
                  <a:cubicBezTo>
                    <a:pt x="17" y="67"/>
                    <a:pt x="18" y="67"/>
                    <a:pt x="19" y="67"/>
                  </a:cubicBezTo>
                  <a:cubicBezTo>
                    <a:pt x="22" y="66"/>
                    <a:pt x="25" y="66"/>
                    <a:pt x="27" y="67"/>
                  </a:cubicBezTo>
                  <a:cubicBezTo>
                    <a:pt x="29" y="69"/>
                    <a:pt x="29" y="73"/>
                    <a:pt x="29" y="76"/>
                  </a:cubicBezTo>
                  <a:cubicBezTo>
                    <a:pt x="29" y="77"/>
                    <a:pt x="29" y="79"/>
                    <a:pt x="29" y="80"/>
                  </a:cubicBezTo>
                  <a:cubicBezTo>
                    <a:pt x="29" y="81"/>
                    <a:pt x="32" y="82"/>
                    <a:pt x="35" y="83"/>
                  </a:cubicBezTo>
                  <a:cubicBezTo>
                    <a:pt x="39" y="84"/>
                    <a:pt x="45" y="85"/>
                    <a:pt x="45" y="89"/>
                  </a:cubicBezTo>
                  <a:cubicBezTo>
                    <a:pt x="45" y="96"/>
                    <a:pt x="49" y="110"/>
                    <a:pt x="56" y="113"/>
                  </a:cubicBezTo>
                  <a:cubicBezTo>
                    <a:pt x="62" y="114"/>
                    <a:pt x="63" y="118"/>
                    <a:pt x="63" y="121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5" y="128"/>
                    <a:pt x="70" y="131"/>
                    <a:pt x="77" y="131"/>
                  </a:cubicBezTo>
                  <a:cubicBezTo>
                    <a:pt x="80" y="131"/>
                    <a:pt x="82" y="130"/>
                    <a:pt x="86" y="130"/>
                  </a:cubicBezTo>
                  <a:cubicBezTo>
                    <a:pt x="89" y="129"/>
                    <a:pt x="92" y="127"/>
                    <a:pt x="97" y="127"/>
                  </a:cubicBezTo>
                  <a:cubicBezTo>
                    <a:pt x="105" y="127"/>
                    <a:pt x="107" y="130"/>
                    <a:pt x="109" y="134"/>
                  </a:cubicBezTo>
                  <a:cubicBezTo>
                    <a:pt x="110" y="136"/>
                    <a:pt x="112" y="139"/>
                    <a:pt x="115" y="14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5" y="143"/>
                    <a:pt x="136" y="148"/>
                    <a:pt x="138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0" name="Freeform 57"/>
            <p:cNvSpPr>
              <a:spLocks/>
            </p:cNvSpPr>
            <p:nvPr/>
          </p:nvSpPr>
          <p:spPr bwMode="auto">
            <a:xfrm>
              <a:off x="2805113" y="2447925"/>
              <a:ext cx="914400" cy="474663"/>
            </a:xfrm>
            <a:custGeom>
              <a:avLst/>
              <a:gdLst>
                <a:gd name="T0" fmla="*/ 271 w 290"/>
                <a:gd name="T1" fmla="*/ 80 h 150"/>
                <a:gd name="T2" fmla="*/ 243 w 290"/>
                <a:gd name="T3" fmla="*/ 69 h 150"/>
                <a:gd name="T4" fmla="*/ 244 w 290"/>
                <a:gd name="T5" fmla="*/ 80 h 150"/>
                <a:gd name="T6" fmla="*/ 236 w 290"/>
                <a:gd name="T7" fmla="*/ 97 h 150"/>
                <a:gd name="T8" fmla="*/ 227 w 290"/>
                <a:gd name="T9" fmla="*/ 95 h 150"/>
                <a:gd name="T10" fmla="*/ 215 w 290"/>
                <a:gd name="T11" fmla="*/ 109 h 150"/>
                <a:gd name="T12" fmla="*/ 206 w 290"/>
                <a:gd name="T13" fmla="*/ 96 h 150"/>
                <a:gd name="T14" fmla="*/ 216 w 290"/>
                <a:gd name="T15" fmla="*/ 83 h 150"/>
                <a:gd name="T16" fmla="*/ 172 w 290"/>
                <a:gd name="T17" fmla="*/ 78 h 150"/>
                <a:gd name="T18" fmla="*/ 151 w 290"/>
                <a:gd name="T19" fmla="*/ 80 h 150"/>
                <a:gd name="T20" fmla="*/ 133 w 290"/>
                <a:gd name="T21" fmla="*/ 68 h 150"/>
                <a:gd name="T22" fmla="*/ 150 w 290"/>
                <a:gd name="T23" fmla="*/ 55 h 150"/>
                <a:gd name="T24" fmla="*/ 131 w 290"/>
                <a:gd name="T25" fmla="*/ 64 h 150"/>
                <a:gd name="T26" fmla="*/ 97 w 290"/>
                <a:gd name="T27" fmla="*/ 57 h 150"/>
                <a:gd name="T28" fmla="*/ 72 w 290"/>
                <a:gd name="T29" fmla="*/ 55 h 150"/>
                <a:gd name="T30" fmla="*/ 40 w 290"/>
                <a:gd name="T31" fmla="*/ 74 h 150"/>
                <a:gd name="T32" fmla="*/ 25 w 290"/>
                <a:gd name="T33" fmla="*/ 63 h 150"/>
                <a:gd name="T34" fmla="*/ 19 w 290"/>
                <a:gd name="T35" fmla="*/ 39 h 150"/>
                <a:gd name="T36" fmla="*/ 23 w 290"/>
                <a:gd name="T37" fmla="*/ 34 h 150"/>
                <a:gd name="T38" fmla="*/ 35 w 290"/>
                <a:gd name="T39" fmla="*/ 28 h 150"/>
                <a:gd name="T40" fmla="*/ 53 w 290"/>
                <a:gd name="T41" fmla="*/ 32 h 150"/>
                <a:gd name="T42" fmla="*/ 53 w 290"/>
                <a:gd name="T43" fmla="*/ 12 h 150"/>
                <a:gd name="T44" fmla="*/ 18 w 290"/>
                <a:gd name="T45" fmla="*/ 24 h 150"/>
                <a:gd name="T46" fmla="*/ 14 w 290"/>
                <a:gd name="T47" fmla="*/ 34 h 150"/>
                <a:gd name="T48" fmla="*/ 8 w 290"/>
                <a:gd name="T49" fmla="*/ 53 h 150"/>
                <a:gd name="T50" fmla="*/ 0 w 290"/>
                <a:gd name="T51" fmla="*/ 55 h 150"/>
                <a:gd name="T52" fmla="*/ 20 w 290"/>
                <a:gd name="T53" fmla="*/ 84 h 150"/>
                <a:gd name="T54" fmla="*/ 26 w 290"/>
                <a:gd name="T55" fmla="*/ 94 h 150"/>
                <a:gd name="T56" fmla="*/ 40 w 290"/>
                <a:gd name="T57" fmla="*/ 90 h 150"/>
                <a:gd name="T58" fmla="*/ 59 w 290"/>
                <a:gd name="T59" fmla="*/ 97 h 150"/>
                <a:gd name="T60" fmla="*/ 106 w 290"/>
                <a:gd name="T61" fmla="*/ 92 h 150"/>
                <a:gd name="T62" fmla="*/ 134 w 290"/>
                <a:gd name="T63" fmla="*/ 112 h 150"/>
                <a:gd name="T64" fmla="*/ 226 w 290"/>
                <a:gd name="T65" fmla="*/ 150 h 150"/>
                <a:gd name="T66" fmla="*/ 289 w 290"/>
                <a:gd name="T67" fmla="*/ 123 h 150"/>
                <a:gd name="T68" fmla="*/ 285 w 290"/>
                <a:gd name="T69" fmla="*/ 117 h 150"/>
                <a:gd name="T70" fmla="*/ 288 w 290"/>
                <a:gd name="T71" fmla="*/ 97 h 150"/>
                <a:gd name="T72" fmla="*/ 288 w 290"/>
                <a:gd name="T73" fmla="*/ 9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0" h="150">
                  <a:moveTo>
                    <a:pt x="288" y="91"/>
                  </a:moveTo>
                  <a:cubicBezTo>
                    <a:pt x="284" y="87"/>
                    <a:pt x="278" y="83"/>
                    <a:pt x="271" y="80"/>
                  </a:cubicBezTo>
                  <a:cubicBezTo>
                    <a:pt x="263" y="77"/>
                    <a:pt x="255" y="73"/>
                    <a:pt x="250" y="67"/>
                  </a:cubicBezTo>
                  <a:cubicBezTo>
                    <a:pt x="249" y="67"/>
                    <a:pt x="246" y="68"/>
                    <a:pt x="243" y="69"/>
                  </a:cubicBezTo>
                  <a:cubicBezTo>
                    <a:pt x="243" y="69"/>
                    <a:pt x="243" y="70"/>
                    <a:pt x="244" y="72"/>
                  </a:cubicBezTo>
                  <a:cubicBezTo>
                    <a:pt x="244" y="75"/>
                    <a:pt x="245" y="78"/>
                    <a:pt x="244" y="80"/>
                  </a:cubicBezTo>
                  <a:cubicBezTo>
                    <a:pt x="246" y="87"/>
                    <a:pt x="245" y="92"/>
                    <a:pt x="243" y="95"/>
                  </a:cubicBezTo>
                  <a:cubicBezTo>
                    <a:pt x="241" y="96"/>
                    <a:pt x="240" y="97"/>
                    <a:pt x="236" y="97"/>
                  </a:cubicBezTo>
                  <a:cubicBezTo>
                    <a:pt x="234" y="97"/>
                    <a:pt x="232" y="96"/>
                    <a:pt x="230" y="96"/>
                  </a:cubicBezTo>
                  <a:cubicBezTo>
                    <a:pt x="229" y="96"/>
                    <a:pt x="229" y="95"/>
                    <a:pt x="227" y="95"/>
                  </a:cubicBezTo>
                  <a:cubicBezTo>
                    <a:pt x="227" y="98"/>
                    <a:pt x="226" y="102"/>
                    <a:pt x="224" y="104"/>
                  </a:cubicBezTo>
                  <a:cubicBezTo>
                    <a:pt x="222" y="107"/>
                    <a:pt x="219" y="109"/>
                    <a:pt x="215" y="109"/>
                  </a:cubicBezTo>
                  <a:cubicBezTo>
                    <a:pt x="213" y="109"/>
                    <a:pt x="211" y="108"/>
                    <a:pt x="210" y="107"/>
                  </a:cubicBezTo>
                  <a:cubicBezTo>
                    <a:pt x="207" y="104"/>
                    <a:pt x="206" y="101"/>
                    <a:pt x="206" y="96"/>
                  </a:cubicBezTo>
                  <a:cubicBezTo>
                    <a:pt x="206" y="91"/>
                    <a:pt x="211" y="88"/>
                    <a:pt x="214" y="86"/>
                  </a:cubicBezTo>
                  <a:cubicBezTo>
                    <a:pt x="216" y="85"/>
                    <a:pt x="217" y="84"/>
                    <a:pt x="216" y="83"/>
                  </a:cubicBezTo>
                  <a:cubicBezTo>
                    <a:pt x="209" y="85"/>
                    <a:pt x="202" y="86"/>
                    <a:pt x="195" y="86"/>
                  </a:cubicBezTo>
                  <a:cubicBezTo>
                    <a:pt x="186" y="86"/>
                    <a:pt x="181" y="83"/>
                    <a:pt x="172" y="78"/>
                  </a:cubicBezTo>
                  <a:cubicBezTo>
                    <a:pt x="165" y="81"/>
                    <a:pt x="161" y="83"/>
                    <a:pt x="157" y="83"/>
                  </a:cubicBezTo>
                  <a:cubicBezTo>
                    <a:pt x="153" y="83"/>
                    <a:pt x="152" y="80"/>
                    <a:pt x="151" y="80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37" y="75"/>
                    <a:pt x="133" y="72"/>
                    <a:pt x="133" y="68"/>
                  </a:cubicBezTo>
                  <a:cubicBezTo>
                    <a:pt x="133" y="64"/>
                    <a:pt x="138" y="62"/>
                    <a:pt x="143" y="61"/>
                  </a:cubicBezTo>
                  <a:cubicBezTo>
                    <a:pt x="144" y="59"/>
                    <a:pt x="147" y="57"/>
                    <a:pt x="150" y="55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38" y="62"/>
                    <a:pt x="135" y="64"/>
                    <a:pt x="131" y="64"/>
                  </a:cubicBezTo>
                  <a:cubicBezTo>
                    <a:pt x="127" y="64"/>
                    <a:pt x="124" y="62"/>
                    <a:pt x="122" y="56"/>
                  </a:cubicBezTo>
                  <a:cubicBezTo>
                    <a:pt x="114" y="56"/>
                    <a:pt x="103" y="57"/>
                    <a:pt x="97" y="57"/>
                  </a:cubicBezTo>
                  <a:cubicBezTo>
                    <a:pt x="91" y="57"/>
                    <a:pt x="85" y="56"/>
                    <a:pt x="81" y="56"/>
                  </a:cubicBezTo>
                  <a:cubicBezTo>
                    <a:pt x="77" y="55"/>
                    <a:pt x="74" y="55"/>
                    <a:pt x="72" y="55"/>
                  </a:cubicBezTo>
                  <a:cubicBezTo>
                    <a:pt x="65" y="55"/>
                    <a:pt x="58" y="57"/>
                    <a:pt x="47" y="70"/>
                  </a:cubicBezTo>
                  <a:cubicBezTo>
                    <a:pt x="45" y="73"/>
                    <a:pt x="43" y="74"/>
                    <a:pt x="40" y="74"/>
                  </a:cubicBezTo>
                  <a:cubicBezTo>
                    <a:pt x="36" y="74"/>
                    <a:pt x="33" y="70"/>
                    <a:pt x="29" y="67"/>
                  </a:cubicBezTo>
                  <a:cubicBezTo>
                    <a:pt x="27" y="65"/>
                    <a:pt x="26" y="64"/>
                    <a:pt x="25" y="63"/>
                  </a:cubicBezTo>
                  <a:cubicBezTo>
                    <a:pt x="23" y="62"/>
                    <a:pt x="23" y="60"/>
                    <a:pt x="23" y="58"/>
                  </a:cubicBezTo>
                  <a:cubicBezTo>
                    <a:pt x="25" y="50"/>
                    <a:pt x="19" y="39"/>
                    <a:pt x="19" y="39"/>
                  </a:cubicBezTo>
                  <a:cubicBezTo>
                    <a:pt x="19" y="38"/>
                    <a:pt x="19" y="37"/>
                    <a:pt x="19" y="36"/>
                  </a:cubicBezTo>
                  <a:cubicBezTo>
                    <a:pt x="20" y="35"/>
                    <a:pt x="22" y="34"/>
                    <a:pt x="23" y="34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0"/>
                    <a:pt x="29" y="28"/>
                    <a:pt x="35" y="28"/>
                  </a:cubicBezTo>
                  <a:cubicBezTo>
                    <a:pt x="39" y="28"/>
                    <a:pt x="45" y="29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6" y="29"/>
                    <a:pt x="56" y="18"/>
                    <a:pt x="53" y="12"/>
                  </a:cubicBezTo>
                  <a:cubicBezTo>
                    <a:pt x="48" y="9"/>
                    <a:pt x="44" y="4"/>
                    <a:pt x="40" y="0"/>
                  </a:cubicBezTo>
                  <a:cubicBezTo>
                    <a:pt x="40" y="10"/>
                    <a:pt x="37" y="14"/>
                    <a:pt x="18" y="24"/>
                  </a:cubicBezTo>
                  <a:cubicBezTo>
                    <a:pt x="13" y="28"/>
                    <a:pt x="12" y="30"/>
                    <a:pt x="12" y="30"/>
                  </a:cubicBezTo>
                  <a:cubicBezTo>
                    <a:pt x="12" y="31"/>
                    <a:pt x="13" y="33"/>
                    <a:pt x="14" y="34"/>
                  </a:cubicBezTo>
                  <a:cubicBezTo>
                    <a:pt x="15" y="37"/>
                    <a:pt x="17" y="40"/>
                    <a:pt x="17" y="43"/>
                  </a:cubicBezTo>
                  <a:cubicBezTo>
                    <a:pt x="16" y="46"/>
                    <a:pt x="14" y="49"/>
                    <a:pt x="8" y="53"/>
                  </a:cubicBezTo>
                  <a:cubicBezTo>
                    <a:pt x="7" y="54"/>
                    <a:pt x="6" y="54"/>
                    <a:pt x="4" y="54"/>
                  </a:cubicBezTo>
                  <a:cubicBezTo>
                    <a:pt x="3" y="54"/>
                    <a:pt x="3" y="54"/>
                    <a:pt x="0" y="55"/>
                  </a:cubicBezTo>
                  <a:cubicBezTo>
                    <a:pt x="2" y="63"/>
                    <a:pt x="6" y="67"/>
                    <a:pt x="12" y="72"/>
                  </a:cubicBezTo>
                  <a:cubicBezTo>
                    <a:pt x="15" y="76"/>
                    <a:pt x="18" y="79"/>
                    <a:pt x="20" y="84"/>
                  </a:cubicBezTo>
                  <a:cubicBezTo>
                    <a:pt x="22" y="85"/>
                    <a:pt x="22" y="86"/>
                    <a:pt x="23" y="88"/>
                  </a:cubicBezTo>
                  <a:cubicBezTo>
                    <a:pt x="24" y="92"/>
                    <a:pt x="25" y="94"/>
                    <a:pt x="26" y="94"/>
                  </a:cubicBezTo>
                  <a:cubicBezTo>
                    <a:pt x="28" y="94"/>
                    <a:pt x="29" y="93"/>
                    <a:pt x="32" y="92"/>
                  </a:cubicBezTo>
                  <a:cubicBezTo>
                    <a:pt x="34" y="91"/>
                    <a:pt x="37" y="90"/>
                    <a:pt x="40" y="90"/>
                  </a:cubicBezTo>
                  <a:cubicBezTo>
                    <a:pt x="43" y="90"/>
                    <a:pt x="44" y="91"/>
                    <a:pt x="45" y="92"/>
                  </a:cubicBezTo>
                  <a:cubicBezTo>
                    <a:pt x="47" y="96"/>
                    <a:pt x="50" y="97"/>
                    <a:pt x="59" y="97"/>
                  </a:cubicBezTo>
                  <a:cubicBezTo>
                    <a:pt x="75" y="97"/>
                    <a:pt x="88" y="97"/>
                    <a:pt x="101" y="92"/>
                  </a:cubicBezTo>
                  <a:cubicBezTo>
                    <a:pt x="103" y="92"/>
                    <a:pt x="104" y="92"/>
                    <a:pt x="106" y="92"/>
                  </a:cubicBezTo>
                  <a:cubicBezTo>
                    <a:pt x="114" y="92"/>
                    <a:pt x="120" y="97"/>
                    <a:pt x="124" y="103"/>
                  </a:cubicBezTo>
                  <a:cubicBezTo>
                    <a:pt x="127" y="106"/>
                    <a:pt x="131" y="110"/>
                    <a:pt x="134" y="112"/>
                  </a:cubicBezTo>
                  <a:cubicBezTo>
                    <a:pt x="155" y="122"/>
                    <a:pt x="216" y="148"/>
                    <a:pt x="223" y="150"/>
                  </a:cubicBezTo>
                  <a:cubicBezTo>
                    <a:pt x="224" y="150"/>
                    <a:pt x="225" y="150"/>
                    <a:pt x="226" y="150"/>
                  </a:cubicBezTo>
                  <a:cubicBezTo>
                    <a:pt x="238" y="150"/>
                    <a:pt x="246" y="144"/>
                    <a:pt x="254" y="138"/>
                  </a:cubicBezTo>
                  <a:cubicBezTo>
                    <a:pt x="264" y="131"/>
                    <a:pt x="274" y="124"/>
                    <a:pt x="289" y="123"/>
                  </a:cubicBezTo>
                  <a:cubicBezTo>
                    <a:pt x="289" y="123"/>
                    <a:pt x="289" y="123"/>
                    <a:pt x="289" y="123"/>
                  </a:cubicBezTo>
                  <a:cubicBezTo>
                    <a:pt x="289" y="121"/>
                    <a:pt x="286" y="119"/>
                    <a:pt x="285" y="117"/>
                  </a:cubicBezTo>
                  <a:cubicBezTo>
                    <a:pt x="283" y="115"/>
                    <a:pt x="281" y="112"/>
                    <a:pt x="281" y="108"/>
                  </a:cubicBezTo>
                  <a:cubicBezTo>
                    <a:pt x="281" y="103"/>
                    <a:pt x="284" y="100"/>
                    <a:pt x="288" y="97"/>
                  </a:cubicBezTo>
                  <a:cubicBezTo>
                    <a:pt x="289" y="97"/>
                    <a:pt x="290" y="96"/>
                    <a:pt x="290" y="95"/>
                  </a:cubicBezTo>
                  <a:cubicBezTo>
                    <a:pt x="288" y="91"/>
                    <a:pt x="288" y="91"/>
                    <a:pt x="288" y="91"/>
                  </a:cubicBezTo>
                  <a:cubicBezTo>
                    <a:pt x="288" y="91"/>
                    <a:pt x="288" y="91"/>
                    <a:pt x="288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1" name="Freeform 58"/>
            <p:cNvSpPr>
              <a:spLocks/>
            </p:cNvSpPr>
            <p:nvPr/>
          </p:nvSpPr>
          <p:spPr bwMode="auto">
            <a:xfrm>
              <a:off x="4043363" y="2411413"/>
              <a:ext cx="63500" cy="23813"/>
            </a:xfrm>
            <a:custGeom>
              <a:avLst/>
              <a:gdLst>
                <a:gd name="T0" fmla="*/ 12 w 20"/>
                <a:gd name="T1" fmla="*/ 7 h 8"/>
                <a:gd name="T2" fmla="*/ 20 w 20"/>
                <a:gd name="T3" fmla="*/ 7 h 8"/>
                <a:gd name="T4" fmla="*/ 20 w 20"/>
                <a:gd name="T5" fmla="*/ 7 h 8"/>
                <a:gd name="T6" fmla="*/ 16 w 20"/>
                <a:gd name="T7" fmla="*/ 6 h 8"/>
                <a:gd name="T8" fmla="*/ 16 w 20"/>
                <a:gd name="T9" fmla="*/ 5 h 8"/>
                <a:gd name="T10" fmla="*/ 9 w 20"/>
                <a:gd name="T11" fmla="*/ 5 h 8"/>
                <a:gd name="T12" fmla="*/ 14 w 20"/>
                <a:gd name="T13" fmla="*/ 3 h 8"/>
                <a:gd name="T14" fmla="*/ 17 w 20"/>
                <a:gd name="T15" fmla="*/ 2 h 8"/>
                <a:gd name="T16" fmla="*/ 17 w 20"/>
                <a:gd name="T17" fmla="*/ 0 h 8"/>
                <a:gd name="T18" fmla="*/ 12 w 20"/>
                <a:gd name="T19" fmla="*/ 0 h 8"/>
                <a:gd name="T20" fmla="*/ 0 w 20"/>
                <a:gd name="T21" fmla="*/ 6 h 8"/>
                <a:gd name="T22" fmla="*/ 7 w 20"/>
                <a:gd name="T23" fmla="*/ 8 h 8"/>
                <a:gd name="T24" fmla="*/ 12 w 2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8">
                  <a:moveTo>
                    <a:pt x="12" y="7"/>
                  </a:moveTo>
                  <a:cubicBezTo>
                    <a:pt x="14" y="7"/>
                    <a:pt x="17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8" y="7"/>
                    <a:pt x="17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0" y="2"/>
                    <a:pt x="0" y="6"/>
                  </a:cubicBezTo>
                  <a:cubicBezTo>
                    <a:pt x="0" y="7"/>
                    <a:pt x="4" y="8"/>
                    <a:pt x="7" y="8"/>
                  </a:cubicBezTo>
                  <a:cubicBezTo>
                    <a:pt x="8" y="8"/>
                    <a:pt x="9" y="7"/>
                    <a:pt x="1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2" name="Freeform 59"/>
            <p:cNvSpPr>
              <a:spLocks/>
            </p:cNvSpPr>
            <p:nvPr/>
          </p:nvSpPr>
          <p:spPr bwMode="auto">
            <a:xfrm>
              <a:off x="4340226" y="2501900"/>
              <a:ext cx="28575" cy="28575"/>
            </a:xfrm>
            <a:custGeom>
              <a:avLst/>
              <a:gdLst>
                <a:gd name="T0" fmla="*/ 0 w 9"/>
                <a:gd name="T1" fmla="*/ 5 h 9"/>
                <a:gd name="T2" fmla="*/ 9 w 9"/>
                <a:gd name="T3" fmla="*/ 9 h 9"/>
                <a:gd name="T4" fmla="*/ 9 w 9"/>
                <a:gd name="T5" fmla="*/ 6 h 9"/>
                <a:gd name="T6" fmla="*/ 8 w 9"/>
                <a:gd name="T7" fmla="*/ 5 h 9"/>
                <a:gd name="T8" fmla="*/ 8 w 9"/>
                <a:gd name="T9" fmla="*/ 5 h 9"/>
                <a:gd name="T10" fmla="*/ 6 w 9"/>
                <a:gd name="T11" fmla="*/ 4 h 9"/>
                <a:gd name="T12" fmla="*/ 6 w 9"/>
                <a:gd name="T13" fmla="*/ 0 h 9"/>
                <a:gd name="T14" fmla="*/ 0 w 9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8"/>
                    <a:pt x="5" y="9"/>
                    <a:pt x="9" y="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3" name="Freeform 60"/>
            <p:cNvSpPr>
              <a:spLocks/>
            </p:cNvSpPr>
            <p:nvPr/>
          </p:nvSpPr>
          <p:spPr bwMode="auto">
            <a:xfrm>
              <a:off x="4183063" y="2463800"/>
              <a:ext cx="15875" cy="12700"/>
            </a:xfrm>
            <a:custGeom>
              <a:avLst/>
              <a:gdLst>
                <a:gd name="T0" fmla="*/ 0 w 5"/>
                <a:gd name="T1" fmla="*/ 4 h 4"/>
                <a:gd name="T2" fmla="*/ 3 w 5"/>
                <a:gd name="T3" fmla="*/ 4 h 4"/>
                <a:gd name="T4" fmla="*/ 5 w 5"/>
                <a:gd name="T5" fmla="*/ 3 h 4"/>
                <a:gd name="T6" fmla="*/ 2 w 5"/>
                <a:gd name="T7" fmla="*/ 1 h 4"/>
                <a:gd name="T8" fmla="*/ 0 w 5"/>
                <a:gd name="T9" fmla="*/ 0 h 4"/>
                <a:gd name="T10" fmla="*/ 0 w 5"/>
                <a:gd name="T11" fmla="*/ 4 h 4"/>
                <a:gd name="T12" fmla="*/ 0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2" y="4"/>
                    <a:pt x="3" y="4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4" y="3"/>
                    <a:pt x="3" y="1"/>
                    <a:pt x="2" y="1"/>
                  </a:cubicBezTo>
                  <a:cubicBezTo>
                    <a:pt x="2" y="1"/>
                    <a:pt x="0" y="1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4" name="Freeform 61"/>
            <p:cNvSpPr>
              <a:spLocks/>
            </p:cNvSpPr>
            <p:nvPr/>
          </p:nvSpPr>
          <p:spPr bwMode="auto">
            <a:xfrm>
              <a:off x="4260851" y="2543175"/>
              <a:ext cx="47625" cy="15875"/>
            </a:xfrm>
            <a:custGeom>
              <a:avLst/>
              <a:gdLst>
                <a:gd name="T0" fmla="*/ 4 w 15"/>
                <a:gd name="T1" fmla="*/ 1 h 5"/>
                <a:gd name="T2" fmla="*/ 0 w 15"/>
                <a:gd name="T3" fmla="*/ 3 h 5"/>
                <a:gd name="T4" fmla="*/ 3 w 15"/>
                <a:gd name="T5" fmla="*/ 5 h 5"/>
                <a:gd name="T6" fmla="*/ 15 w 15"/>
                <a:gd name="T7" fmla="*/ 2 h 5"/>
                <a:gd name="T8" fmla="*/ 10 w 15"/>
                <a:gd name="T9" fmla="*/ 0 h 5"/>
                <a:gd name="T10" fmla="*/ 4 w 15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">
                  <a:moveTo>
                    <a:pt x="4" y="1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15" y="3"/>
                    <a:pt x="15" y="2"/>
                  </a:cubicBezTo>
                  <a:cubicBezTo>
                    <a:pt x="15" y="2"/>
                    <a:pt x="12" y="1"/>
                    <a:pt x="10" y="0"/>
                  </a:cubicBezTo>
                  <a:cubicBezTo>
                    <a:pt x="9" y="1"/>
                    <a:pt x="6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5" name="Freeform 62"/>
            <p:cNvSpPr>
              <a:spLocks/>
            </p:cNvSpPr>
            <p:nvPr/>
          </p:nvSpPr>
          <p:spPr bwMode="auto">
            <a:xfrm>
              <a:off x="3533776" y="2571750"/>
              <a:ext cx="46038" cy="79375"/>
            </a:xfrm>
            <a:custGeom>
              <a:avLst/>
              <a:gdLst>
                <a:gd name="T0" fmla="*/ 11 w 15"/>
                <a:gd name="T1" fmla="*/ 12 h 25"/>
                <a:gd name="T2" fmla="*/ 10 w 15"/>
                <a:gd name="T3" fmla="*/ 10 h 25"/>
                <a:gd name="T4" fmla="*/ 10 w 15"/>
                <a:gd name="T5" fmla="*/ 4 h 25"/>
                <a:gd name="T6" fmla="*/ 7 w 15"/>
                <a:gd name="T7" fmla="*/ 1 h 25"/>
                <a:gd name="T8" fmla="*/ 6 w 15"/>
                <a:gd name="T9" fmla="*/ 0 h 25"/>
                <a:gd name="T10" fmla="*/ 3 w 15"/>
                <a:gd name="T11" fmla="*/ 4 h 25"/>
                <a:gd name="T12" fmla="*/ 0 w 15"/>
                <a:gd name="T13" fmla="*/ 8 h 25"/>
                <a:gd name="T14" fmla="*/ 10 w 15"/>
                <a:gd name="T15" fmla="*/ 25 h 25"/>
                <a:gd name="T16" fmla="*/ 15 w 15"/>
                <a:gd name="T17" fmla="*/ 19 h 25"/>
                <a:gd name="T18" fmla="*/ 11 w 15"/>
                <a:gd name="T1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5">
                  <a:moveTo>
                    <a:pt x="11" y="12"/>
                  </a:moveTo>
                  <a:cubicBezTo>
                    <a:pt x="10" y="12"/>
                    <a:pt x="10" y="12"/>
                    <a:pt x="10" y="10"/>
                  </a:cubicBezTo>
                  <a:cubicBezTo>
                    <a:pt x="9" y="9"/>
                    <a:pt x="10" y="6"/>
                    <a:pt x="10" y="4"/>
                  </a:cubicBezTo>
                  <a:cubicBezTo>
                    <a:pt x="10" y="3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8" y="23"/>
                    <a:pt x="10" y="25"/>
                  </a:cubicBezTo>
                  <a:cubicBezTo>
                    <a:pt x="13" y="25"/>
                    <a:pt x="15" y="22"/>
                    <a:pt x="15" y="19"/>
                  </a:cubicBezTo>
                  <a:cubicBezTo>
                    <a:pt x="15" y="17"/>
                    <a:pt x="12" y="12"/>
                    <a:pt x="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6" name="Freeform 63"/>
            <p:cNvSpPr>
              <a:spLocks/>
            </p:cNvSpPr>
            <p:nvPr/>
          </p:nvSpPr>
          <p:spPr bwMode="auto">
            <a:xfrm>
              <a:off x="3100388" y="2476500"/>
              <a:ext cx="92075" cy="66675"/>
            </a:xfrm>
            <a:custGeom>
              <a:avLst/>
              <a:gdLst>
                <a:gd name="T0" fmla="*/ 26 w 29"/>
                <a:gd name="T1" fmla="*/ 12 h 21"/>
                <a:gd name="T2" fmla="*/ 18 w 29"/>
                <a:gd name="T3" fmla="*/ 2 h 21"/>
                <a:gd name="T4" fmla="*/ 17 w 29"/>
                <a:gd name="T5" fmla="*/ 0 h 21"/>
                <a:gd name="T6" fmla="*/ 0 w 29"/>
                <a:gd name="T7" fmla="*/ 15 h 21"/>
                <a:gd name="T8" fmla="*/ 3 w 29"/>
                <a:gd name="T9" fmla="*/ 21 h 21"/>
                <a:gd name="T10" fmla="*/ 9 w 29"/>
                <a:gd name="T11" fmla="*/ 19 h 21"/>
                <a:gd name="T12" fmla="*/ 16 w 29"/>
                <a:gd name="T13" fmla="*/ 18 h 21"/>
                <a:gd name="T14" fmla="*/ 26 w 29"/>
                <a:gd name="T15" fmla="*/ 18 h 21"/>
                <a:gd name="T16" fmla="*/ 29 w 29"/>
                <a:gd name="T17" fmla="*/ 16 h 21"/>
                <a:gd name="T18" fmla="*/ 26 w 29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1">
                  <a:moveTo>
                    <a:pt x="26" y="12"/>
                  </a:moveTo>
                  <a:cubicBezTo>
                    <a:pt x="24" y="12"/>
                    <a:pt x="22" y="10"/>
                    <a:pt x="18" y="2"/>
                  </a:cubicBezTo>
                  <a:cubicBezTo>
                    <a:pt x="18" y="1"/>
                    <a:pt x="18" y="1"/>
                    <a:pt x="17" y="0"/>
                  </a:cubicBezTo>
                  <a:cubicBezTo>
                    <a:pt x="11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6" y="21"/>
                    <a:pt x="8" y="20"/>
                    <a:pt x="9" y="19"/>
                  </a:cubicBezTo>
                  <a:cubicBezTo>
                    <a:pt x="12" y="19"/>
                    <a:pt x="13" y="18"/>
                    <a:pt x="1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9" y="18"/>
                    <a:pt x="29" y="17"/>
                    <a:pt x="29" y="16"/>
                  </a:cubicBezTo>
                  <a:cubicBezTo>
                    <a:pt x="29" y="14"/>
                    <a:pt x="27" y="12"/>
                    <a:pt x="2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8" name="Freeform 64"/>
            <p:cNvSpPr>
              <a:spLocks/>
            </p:cNvSpPr>
            <p:nvPr/>
          </p:nvSpPr>
          <p:spPr bwMode="auto">
            <a:xfrm>
              <a:off x="2325688" y="2003425"/>
              <a:ext cx="447675" cy="527050"/>
            </a:xfrm>
            <a:custGeom>
              <a:avLst/>
              <a:gdLst>
                <a:gd name="T0" fmla="*/ 105 w 142"/>
                <a:gd name="T1" fmla="*/ 167 h 167"/>
                <a:gd name="T2" fmla="*/ 131 w 142"/>
                <a:gd name="T3" fmla="*/ 157 h 167"/>
                <a:gd name="T4" fmla="*/ 140 w 142"/>
                <a:gd name="T5" fmla="*/ 123 h 167"/>
                <a:gd name="T6" fmla="*/ 136 w 142"/>
                <a:gd name="T7" fmla="*/ 110 h 167"/>
                <a:gd name="T8" fmla="*/ 128 w 142"/>
                <a:gd name="T9" fmla="*/ 67 h 167"/>
                <a:gd name="T10" fmla="*/ 121 w 142"/>
                <a:gd name="T11" fmla="*/ 55 h 167"/>
                <a:gd name="T12" fmla="*/ 114 w 142"/>
                <a:gd name="T13" fmla="*/ 44 h 167"/>
                <a:gd name="T14" fmla="*/ 95 w 142"/>
                <a:gd name="T15" fmla="*/ 40 h 167"/>
                <a:gd name="T16" fmla="*/ 100 w 142"/>
                <a:gd name="T17" fmla="*/ 37 h 167"/>
                <a:gd name="T18" fmla="*/ 108 w 142"/>
                <a:gd name="T19" fmla="*/ 34 h 167"/>
                <a:gd name="T20" fmla="*/ 104 w 142"/>
                <a:gd name="T21" fmla="*/ 31 h 167"/>
                <a:gd name="T22" fmla="*/ 104 w 142"/>
                <a:gd name="T23" fmla="*/ 31 h 167"/>
                <a:gd name="T24" fmla="*/ 103 w 142"/>
                <a:gd name="T25" fmla="*/ 31 h 167"/>
                <a:gd name="T26" fmla="*/ 104 w 142"/>
                <a:gd name="T27" fmla="*/ 16 h 167"/>
                <a:gd name="T28" fmla="*/ 107 w 142"/>
                <a:gd name="T29" fmla="*/ 15 h 167"/>
                <a:gd name="T30" fmla="*/ 112 w 142"/>
                <a:gd name="T31" fmla="*/ 22 h 167"/>
                <a:gd name="T32" fmla="*/ 116 w 142"/>
                <a:gd name="T33" fmla="*/ 28 h 167"/>
                <a:gd name="T34" fmla="*/ 113 w 142"/>
                <a:gd name="T35" fmla="*/ 20 h 167"/>
                <a:gd name="T36" fmla="*/ 103 w 142"/>
                <a:gd name="T37" fmla="*/ 10 h 167"/>
                <a:gd name="T38" fmla="*/ 99 w 142"/>
                <a:gd name="T39" fmla="*/ 11 h 167"/>
                <a:gd name="T40" fmla="*/ 85 w 142"/>
                <a:gd name="T41" fmla="*/ 5 h 167"/>
                <a:gd name="T42" fmla="*/ 76 w 142"/>
                <a:gd name="T43" fmla="*/ 1 h 167"/>
                <a:gd name="T44" fmla="*/ 65 w 142"/>
                <a:gd name="T45" fmla="*/ 0 h 167"/>
                <a:gd name="T46" fmla="*/ 46 w 142"/>
                <a:gd name="T47" fmla="*/ 6 h 167"/>
                <a:gd name="T48" fmla="*/ 39 w 142"/>
                <a:gd name="T49" fmla="*/ 29 h 167"/>
                <a:gd name="T50" fmla="*/ 21 w 142"/>
                <a:gd name="T51" fmla="*/ 46 h 167"/>
                <a:gd name="T52" fmla="*/ 8 w 142"/>
                <a:gd name="T53" fmla="*/ 49 h 167"/>
                <a:gd name="T54" fmla="*/ 0 w 142"/>
                <a:gd name="T55" fmla="*/ 60 h 167"/>
                <a:gd name="T56" fmla="*/ 23 w 142"/>
                <a:gd name="T57" fmla="*/ 82 h 167"/>
                <a:gd name="T58" fmla="*/ 23 w 142"/>
                <a:gd name="T59" fmla="*/ 90 h 167"/>
                <a:gd name="T60" fmla="*/ 35 w 142"/>
                <a:gd name="T61" fmla="*/ 94 h 167"/>
                <a:gd name="T62" fmla="*/ 35 w 142"/>
                <a:gd name="T63" fmla="*/ 89 h 167"/>
                <a:gd name="T64" fmla="*/ 40 w 142"/>
                <a:gd name="T65" fmla="*/ 75 h 167"/>
                <a:gd name="T66" fmla="*/ 45 w 142"/>
                <a:gd name="T67" fmla="*/ 86 h 167"/>
                <a:gd name="T68" fmla="*/ 53 w 142"/>
                <a:gd name="T69" fmla="*/ 113 h 167"/>
                <a:gd name="T70" fmla="*/ 53 w 142"/>
                <a:gd name="T71" fmla="*/ 113 h 167"/>
                <a:gd name="T72" fmla="*/ 105 w 142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167">
                  <a:moveTo>
                    <a:pt x="105" y="167"/>
                  </a:moveTo>
                  <a:cubicBezTo>
                    <a:pt x="116" y="167"/>
                    <a:pt x="126" y="164"/>
                    <a:pt x="131" y="157"/>
                  </a:cubicBezTo>
                  <a:cubicBezTo>
                    <a:pt x="139" y="149"/>
                    <a:pt x="142" y="137"/>
                    <a:pt x="140" y="123"/>
                  </a:cubicBezTo>
                  <a:cubicBezTo>
                    <a:pt x="139" y="119"/>
                    <a:pt x="138" y="115"/>
                    <a:pt x="136" y="110"/>
                  </a:cubicBezTo>
                  <a:cubicBezTo>
                    <a:pt x="131" y="101"/>
                    <a:pt x="127" y="89"/>
                    <a:pt x="128" y="67"/>
                  </a:cubicBezTo>
                  <a:cubicBezTo>
                    <a:pt x="123" y="61"/>
                    <a:pt x="122" y="59"/>
                    <a:pt x="121" y="55"/>
                  </a:cubicBezTo>
                  <a:cubicBezTo>
                    <a:pt x="120" y="52"/>
                    <a:pt x="118" y="49"/>
                    <a:pt x="114" y="44"/>
                  </a:cubicBezTo>
                  <a:cubicBezTo>
                    <a:pt x="95" y="42"/>
                    <a:pt x="95" y="41"/>
                    <a:pt x="95" y="40"/>
                  </a:cubicBezTo>
                  <a:cubicBezTo>
                    <a:pt x="95" y="39"/>
                    <a:pt x="97" y="38"/>
                    <a:pt x="100" y="37"/>
                  </a:cubicBezTo>
                  <a:cubicBezTo>
                    <a:pt x="102" y="37"/>
                    <a:pt x="108" y="35"/>
                    <a:pt x="108" y="34"/>
                  </a:cubicBezTo>
                  <a:cubicBezTo>
                    <a:pt x="108" y="34"/>
                    <a:pt x="108" y="33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19"/>
                    <a:pt x="103" y="17"/>
                    <a:pt x="104" y="16"/>
                  </a:cubicBezTo>
                  <a:cubicBezTo>
                    <a:pt x="105" y="16"/>
                    <a:pt x="105" y="15"/>
                    <a:pt x="107" y="15"/>
                  </a:cubicBezTo>
                  <a:cubicBezTo>
                    <a:pt x="108" y="15"/>
                    <a:pt x="109" y="18"/>
                    <a:pt x="112" y="22"/>
                  </a:cubicBezTo>
                  <a:cubicBezTo>
                    <a:pt x="113" y="23"/>
                    <a:pt x="115" y="27"/>
                    <a:pt x="116" y="28"/>
                  </a:cubicBezTo>
                  <a:cubicBezTo>
                    <a:pt x="115" y="25"/>
                    <a:pt x="114" y="22"/>
                    <a:pt x="113" y="20"/>
                  </a:cubicBezTo>
                  <a:cubicBezTo>
                    <a:pt x="112" y="14"/>
                    <a:pt x="111" y="10"/>
                    <a:pt x="103" y="10"/>
                  </a:cubicBezTo>
                  <a:cubicBezTo>
                    <a:pt x="102" y="11"/>
                    <a:pt x="101" y="11"/>
                    <a:pt x="99" y="11"/>
                  </a:cubicBezTo>
                  <a:cubicBezTo>
                    <a:pt x="95" y="11"/>
                    <a:pt x="89" y="8"/>
                    <a:pt x="85" y="5"/>
                  </a:cubicBezTo>
                  <a:cubicBezTo>
                    <a:pt x="82" y="3"/>
                    <a:pt x="78" y="1"/>
                    <a:pt x="76" y="1"/>
                  </a:cubicBezTo>
                  <a:cubicBezTo>
                    <a:pt x="72" y="0"/>
                    <a:pt x="69" y="0"/>
                    <a:pt x="65" y="0"/>
                  </a:cubicBezTo>
                  <a:cubicBezTo>
                    <a:pt x="56" y="0"/>
                    <a:pt x="50" y="2"/>
                    <a:pt x="46" y="6"/>
                  </a:cubicBezTo>
                  <a:cubicBezTo>
                    <a:pt x="40" y="11"/>
                    <a:pt x="38" y="18"/>
                    <a:pt x="39" y="29"/>
                  </a:cubicBezTo>
                  <a:cubicBezTo>
                    <a:pt x="40" y="44"/>
                    <a:pt x="31" y="45"/>
                    <a:pt x="21" y="46"/>
                  </a:cubicBezTo>
                  <a:cubicBezTo>
                    <a:pt x="16" y="46"/>
                    <a:pt x="11" y="47"/>
                    <a:pt x="8" y="49"/>
                  </a:cubicBezTo>
                  <a:cubicBezTo>
                    <a:pt x="5" y="52"/>
                    <a:pt x="2" y="56"/>
                    <a:pt x="0" y="60"/>
                  </a:cubicBezTo>
                  <a:cubicBezTo>
                    <a:pt x="5" y="61"/>
                    <a:pt x="23" y="73"/>
                    <a:pt x="23" y="82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3"/>
                    <a:pt x="26" y="94"/>
                    <a:pt x="35" y="94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7" y="76"/>
                    <a:pt x="38" y="75"/>
                    <a:pt x="40" y="75"/>
                  </a:cubicBezTo>
                  <a:cubicBezTo>
                    <a:pt x="43" y="75"/>
                    <a:pt x="43" y="77"/>
                    <a:pt x="45" y="86"/>
                  </a:cubicBezTo>
                  <a:cubicBezTo>
                    <a:pt x="47" y="95"/>
                    <a:pt x="49" y="107"/>
                    <a:pt x="53" y="113"/>
                  </a:cubicBezTo>
                  <a:cubicBezTo>
                    <a:pt x="53" y="113"/>
                    <a:pt x="53" y="113"/>
                    <a:pt x="53" y="113"/>
                  </a:cubicBezTo>
                  <a:cubicBezTo>
                    <a:pt x="61" y="147"/>
                    <a:pt x="80" y="167"/>
                    <a:pt x="105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2" name="Freeform 65"/>
            <p:cNvSpPr>
              <a:spLocks/>
            </p:cNvSpPr>
            <p:nvPr/>
          </p:nvSpPr>
          <p:spPr bwMode="auto">
            <a:xfrm>
              <a:off x="1878013" y="2192338"/>
              <a:ext cx="573088" cy="635000"/>
            </a:xfrm>
            <a:custGeom>
              <a:avLst/>
              <a:gdLst>
                <a:gd name="T0" fmla="*/ 161 w 182"/>
                <a:gd name="T1" fmla="*/ 77 h 201"/>
                <a:gd name="T2" fmla="*/ 179 w 182"/>
                <a:gd name="T3" fmla="*/ 35 h 201"/>
                <a:gd name="T4" fmla="*/ 162 w 182"/>
                <a:gd name="T5" fmla="*/ 21 h 201"/>
                <a:gd name="T6" fmla="*/ 141 w 182"/>
                <a:gd name="T7" fmla="*/ 1 h 201"/>
                <a:gd name="T8" fmla="*/ 112 w 182"/>
                <a:gd name="T9" fmla="*/ 23 h 201"/>
                <a:gd name="T10" fmla="*/ 100 w 182"/>
                <a:gd name="T11" fmla="*/ 34 h 201"/>
                <a:gd name="T12" fmla="*/ 90 w 182"/>
                <a:gd name="T13" fmla="*/ 50 h 201"/>
                <a:gd name="T14" fmla="*/ 70 w 182"/>
                <a:gd name="T15" fmla="*/ 68 h 201"/>
                <a:gd name="T16" fmla="*/ 60 w 182"/>
                <a:gd name="T17" fmla="*/ 105 h 201"/>
                <a:gd name="T18" fmla="*/ 1 w 182"/>
                <a:gd name="T19" fmla="*/ 119 h 201"/>
                <a:gd name="T20" fmla="*/ 12 w 182"/>
                <a:gd name="T21" fmla="*/ 117 h 201"/>
                <a:gd name="T22" fmla="*/ 13 w 182"/>
                <a:gd name="T23" fmla="*/ 118 h 201"/>
                <a:gd name="T24" fmla="*/ 17 w 182"/>
                <a:gd name="T25" fmla="*/ 120 h 201"/>
                <a:gd name="T26" fmla="*/ 27 w 182"/>
                <a:gd name="T27" fmla="*/ 118 h 201"/>
                <a:gd name="T28" fmla="*/ 28 w 182"/>
                <a:gd name="T29" fmla="*/ 120 h 201"/>
                <a:gd name="T30" fmla="*/ 29 w 182"/>
                <a:gd name="T31" fmla="*/ 123 h 201"/>
                <a:gd name="T32" fmla="*/ 25 w 182"/>
                <a:gd name="T33" fmla="*/ 134 h 201"/>
                <a:gd name="T34" fmla="*/ 29 w 182"/>
                <a:gd name="T35" fmla="*/ 149 h 201"/>
                <a:gd name="T36" fmla="*/ 42 w 182"/>
                <a:gd name="T37" fmla="*/ 170 h 201"/>
                <a:gd name="T38" fmla="*/ 43 w 182"/>
                <a:gd name="T39" fmla="*/ 162 h 201"/>
                <a:gd name="T40" fmla="*/ 46 w 182"/>
                <a:gd name="T41" fmla="*/ 162 h 201"/>
                <a:gd name="T42" fmla="*/ 67 w 182"/>
                <a:gd name="T43" fmla="*/ 182 h 201"/>
                <a:gd name="T44" fmla="*/ 66 w 182"/>
                <a:gd name="T45" fmla="*/ 170 h 201"/>
                <a:gd name="T46" fmla="*/ 67 w 182"/>
                <a:gd name="T47" fmla="*/ 156 h 201"/>
                <a:gd name="T48" fmla="*/ 73 w 182"/>
                <a:gd name="T49" fmla="*/ 157 h 201"/>
                <a:gd name="T50" fmla="*/ 78 w 182"/>
                <a:gd name="T51" fmla="*/ 138 h 201"/>
                <a:gd name="T52" fmla="*/ 79 w 182"/>
                <a:gd name="T53" fmla="*/ 140 h 201"/>
                <a:gd name="T54" fmla="*/ 78 w 182"/>
                <a:gd name="T55" fmla="*/ 149 h 201"/>
                <a:gd name="T56" fmla="*/ 86 w 182"/>
                <a:gd name="T57" fmla="*/ 144 h 201"/>
                <a:gd name="T58" fmla="*/ 87 w 182"/>
                <a:gd name="T59" fmla="*/ 145 h 201"/>
                <a:gd name="T60" fmla="*/ 87 w 182"/>
                <a:gd name="T61" fmla="*/ 148 h 201"/>
                <a:gd name="T62" fmla="*/ 84 w 182"/>
                <a:gd name="T63" fmla="*/ 156 h 201"/>
                <a:gd name="T64" fmla="*/ 84 w 182"/>
                <a:gd name="T65" fmla="*/ 156 h 201"/>
                <a:gd name="T66" fmla="*/ 88 w 182"/>
                <a:gd name="T67" fmla="*/ 155 h 201"/>
                <a:gd name="T68" fmla="*/ 90 w 182"/>
                <a:gd name="T69" fmla="*/ 158 h 201"/>
                <a:gd name="T70" fmla="*/ 95 w 182"/>
                <a:gd name="T71" fmla="*/ 152 h 201"/>
                <a:gd name="T72" fmla="*/ 91 w 182"/>
                <a:gd name="T73" fmla="*/ 144 h 201"/>
                <a:gd name="T74" fmla="*/ 106 w 182"/>
                <a:gd name="T75" fmla="*/ 150 h 201"/>
                <a:gd name="T76" fmla="*/ 91 w 182"/>
                <a:gd name="T77" fmla="*/ 168 h 201"/>
                <a:gd name="T78" fmla="*/ 83 w 182"/>
                <a:gd name="T79" fmla="*/ 185 h 201"/>
                <a:gd name="T80" fmla="*/ 83 w 182"/>
                <a:gd name="T81" fmla="*/ 188 h 201"/>
                <a:gd name="T82" fmla="*/ 95 w 182"/>
                <a:gd name="T83" fmla="*/ 190 h 201"/>
                <a:gd name="T84" fmla="*/ 104 w 182"/>
                <a:gd name="T85" fmla="*/ 201 h 201"/>
                <a:gd name="T86" fmla="*/ 107 w 182"/>
                <a:gd name="T87" fmla="*/ 197 h 201"/>
                <a:gd name="T88" fmla="*/ 122 w 182"/>
                <a:gd name="T89" fmla="*/ 175 h 201"/>
                <a:gd name="T90" fmla="*/ 123 w 182"/>
                <a:gd name="T91" fmla="*/ 169 h 201"/>
                <a:gd name="T92" fmla="*/ 124 w 182"/>
                <a:gd name="T93" fmla="*/ 149 h 201"/>
                <a:gd name="T94" fmla="*/ 131 w 182"/>
                <a:gd name="T95" fmla="*/ 132 h 201"/>
                <a:gd name="T96" fmla="*/ 137 w 182"/>
                <a:gd name="T97" fmla="*/ 133 h 201"/>
                <a:gd name="T98" fmla="*/ 140 w 182"/>
                <a:gd name="T99" fmla="*/ 136 h 201"/>
                <a:gd name="T100" fmla="*/ 148 w 182"/>
                <a:gd name="T101" fmla="*/ 133 h 201"/>
                <a:gd name="T102" fmla="*/ 148 w 182"/>
                <a:gd name="T103" fmla="*/ 108 h 201"/>
                <a:gd name="T104" fmla="*/ 160 w 182"/>
                <a:gd name="T105" fmla="*/ 7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201">
                  <a:moveTo>
                    <a:pt x="160" y="77"/>
                  </a:moveTo>
                  <a:cubicBezTo>
                    <a:pt x="160" y="77"/>
                    <a:pt x="160" y="77"/>
                    <a:pt x="161" y="77"/>
                  </a:cubicBezTo>
                  <a:cubicBezTo>
                    <a:pt x="182" y="70"/>
                    <a:pt x="180" y="61"/>
                    <a:pt x="179" y="43"/>
                  </a:cubicBezTo>
                  <a:cubicBezTo>
                    <a:pt x="179" y="42"/>
                    <a:pt x="179" y="38"/>
                    <a:pt x="179" y="35"/>
                  </a:cubicBezTo>
                  <a:cubicBezTo>
                    <a:pt x="170" y="35"/>
                    <a:pt x="162" y="35"/>
                    <a:pt x="162" y="29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2" y="14"/>
                    <a:pt x="149" y="4"/>
                    <a:pt x="141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4" y="12"/>
                    <a:pt x="129" y="23"/>
                    <a:pt x="115" y="23"/>
                  </a:cubicBezTo>
                  <a:cubicBezTo>
                    <a:pt x="114" y="23"/>
                    <a:pt x="113" y="23"/>
                    <a:pt x="112" y="23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0" y="28"/>
                    <a:pt x="107" y="34"/>
                    <a:pt x="100" y="34"/>
                  </a:cubicBezTo>
                  <a:cubicBezTo>
                    <a:pt x="101" y="41"/>
                    <a:pt x="100" y="45"/>
                    <a:pt x="96" y="47"/>
                  </a:cubicBezTo>
                  <a:cubicBezTo>
                    <a:pt x="95" y="49"/>
                    <a:pt x="92" y="50"/>
                    <a:pt x="90" y="50"/>
                  </a:cubicBezTo>
                  <a:cubicBezTo>
                    <a:pt x="90" y="67"/>
                    <a:pt x="83" y="68"/>
                    <a:pt x="72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92"/>
                    <a:pt x="67" y="100"/>
                    <a:pt x="65" y="103"/>
                  </a:cubicBezTo>
                  <a:cubicBezTo>
                    <a:pt x="64" y="104"/>
                    <a:pt x="63" y="105"/>
                    <a:pt x="60" y="105"/>
                  </a:cubicBezTo>
                  <a:cubicBezTo>
                    <a:pt x="60" y="105"/>
                    <a:pt x="28" y="110"/>
                    <a:pt x="0" y="110"/>
                  </a:cubicBezTo>
                  <a:cubicBezTo>
                    <a:pt x="0" y="113"/>
                    <a:pt x="0" y="116"/>
                    <a:pt x="1" y="119"/>
                  </a:cubicBezTo>
                  <a:cubicBezTo>
                    <a:pt x="4" y="119"/>
                    <a:pt x="9" y="118"/>
                    <a:pt x="11" y="117"/>
                  </a:cubicBezTo>
                  <a:cubicBezTo>
                    <a:pt x="11" y="117"/>
                    <a:pt x="11" y="117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20"/>
                    <a:pt x="14" y="121"/>
                    <a:pt x="15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19"/>
                    <a:pt x="19" y="118"/>
                    <a:pt x="20" y="118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28" y="118"/>
                    <a:pt x="28" y="118"/>
                    <a:pt x="28" y="119"/>
                  </a:cubicBezTo>
                  <a:cubicBezTo>
                    <a:pt x="29" y="119"/>
                    <a:pt x="29" y="120"/>
                    <a:pt x="28" y="120"/>
                  </a:cubicBezTo>
                  <a:cubicBezTo>
                    <a:pt x="28" y="121"/>
                    <a:pt x="28" y="122"/>
                    <a:pt x="28" y="122"/>
                  </a:cubicBezTo>
                  <a:cubicBezTo>
                    <a:pt x="28" y="123"/>
                    <a:pt x="29" y="123"/>
                    <a:pt x="29" y="123"/>
                  </a:cubicBezTo>
                  <a:cubicBezTo>
                    <a:pt x="29" y="126"/>
                    <a:pt x="28" y="127"/>
                    <a:pt x="27" y="129"/>
                  </a:cubicBezTo>
                  <a:cubicBezTo>
                    <a:pt x="27" y="130"/>
                    <a:pt x="25" y="132"/>
                    <a:pt x="25" y="134"/>
                  </a:cubicBezTo>
                  <a:cubicBezTo>
                    <a:pt x="25" y="136"/>
                    <a:pt x="27" y="139"/>
                    <a:pt x="27" y="141"/>
                  </a:cubicBezTo>
                  <a:cubicBezTo>
                    <a:pt x="28" y="144"/>
                    <a:pt x="29" y="146"/>
                    <a:pt x="29" y="149"/>
                  </a:cubicBezTo>
                  <a:cubicBezTo>
                    <a:pt x="29" y="154"/>
                    <a:pt x="25" y="161"/>
                    <a:pt x="22" y="165"/>
                  </a:cubicBezTo>
                  <a:cubicBezTo>
                    <a:pt x="28" y="168"/>
                    <a:pt x="37" y="170"/>
                    <a:pt x="42" y="170"/>
                  </a:cubicBezTo>
                  <a:cubicBezTo>
                    <a:pt x="42" y="169"/>
                    <a:pt x="42" y="167"/>
                    <a:pt x="42" y="166"/>
                  </a:cubicBezTo>
                  <a:cubicBezTo>
                    <a:pt x="43" y="165"/>
                    <a:pt x="43" y="163"/>
                    <a:pt x="43" y="162"/>
                  </a:cubicBezTo>
                  <a:cubicBezTo>
                    <a:pt x="43" y="162"/>
                    <a:pt x="43" y="162"/>
                    <a:pt x="45" y="161"/>
                  </a:cubicBezTo>
                  <a:cubicBezTo>
                    <a:pt x="45" y="161"/>
                    <a:pt x="45" y="161"/>
                    <a:pt x="46" y="162"/>
                  </a:cubicBezTo>
                  <a:cubicBezTo>
                    <a:pt x="51" y="165"/>
                    <a:pt x="56" y="170"/>
                    <a:pt x="60" y="175"/>
                  </a:cubicBezTo>
                  <a:cubicBezTo>
                    <a:pt x="63" y="178"/>
                    <a:pt x="65" y="180"/>
                    <a:pt x="67" y="182"/>
                  </a:cubicBezTo>
                  <a:cubicBezTo>
                    <a:pt x="67" y="181"/>
                    <a:pt x="67" y="180"/>
                    <a:pt x="67" y="178"/>
                  </a:cubicBezTo>
                  <a:cubicBezTo>
                    <a:pt x="67" y="175"/>
                    <a:pt x="67" y="172"/>
                    <a:pt x="66" y="170"/>
                  </a:cubicBezTo>
                  <a:cubicBezTo>
                    <a:pt x="66" y="167"/>
                    <a:pt x="66" y="165"/>
                    <a:pt x="66" y="161"/>
                  </a:cubicBezTo>
                  <a:cubicBezTo>
                    <a:pt x="66" y="159"/>
                    <a:pt x="67" y="157"/>
                    <a:pt x="67" y="156"/>
                  </a:cubicBezTo>
                  <a:cubicBezTo>
                    <a:pt x="68" y="155"/>
                    <a:pt x="69" y="155"/>
                    <a:pt x="69" y="156"/>
                  </a:cubicBezTo>
                  <a:cubicBezTo>
                    <a:pt x="70" y="156"/>
                    <a:pt x="70" y="157"/>
                    <a:pt x="73" y="157"/>
                  </a:cubicBezTo>
                  <a:cubicBezTo>
                    <a:pt x="73" y="151"/>
                    <a:pt x="75" y="143"/>
                    <a:pt x="77" y="139"/>
                  </a:cubicBezTo>
                  <a:cubicBezTo>
                    <a:pt x="77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9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82" y="144"/>
                    <a:pt x="83" y="146"/>
                    <a:pt x="78" y="148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79" y="149"/>
                    <a:pt x="79" y="149"/>
                    <a:pt x="81" y="148"/>
                  </a:cubicBezTo>
                  <a:cubicBezTo>
                    <a:pt x="82" y="147"/>
                    <a:pt x="83" y="145"/>
                    <a:pt x="86" y="144"/>
                  </a:cubicBezTo>
                  <a:cubicBezTo>
                    <a:pt x="86" y="143"/>
                    <a:pt x="87" y="143"/>
                    <a:pt x="87" y="144"/>
                  </a:cubicBezTo>
                  <a:cubicBezTo>
                    <a:pt x="87" y="144"/>
                    <a:pt x="87" y="144"/>
                    <a:pt x="87" y="145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6" y="150"/>
                    <a:pt x="84" y="153"/>
                    <a:pt x="84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85" y="156"/>
                    <a:pt x="86" y="155"/>
                    <a:pt x="88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0" y="157"/>
                    <a:pt x="90" y="158"/>
                    <a:pt x="90" y="158"/>
                  </a:cubicBezTo>
                  <a:cubicBezTo>
                    <a:pt x="90" y="158"/>
                    <a:pt x="90" y="158"/>
                    <a:pt x="91" y="158"/>
                  </a:cubicBezTo>
                  <a:cubicBezTo>
                    <a:pt x="93" y="158"/>
                    <a:pt x="95" y="157"/>
                    <a:pt x="95" y="152"/>
                  </a:cubicBezTo>
                  <a:cubicBezTo>
                    <a:pt x="95" y="149"/>
                    <a:pt x="94" y="149"/>
                    <a:pt x="93" y="147"/>
                  </a:cubicBezTo>
                  <a:cubicBezTo>
                    <a:pt x="92" y="146"/>
                    <a:pt x="91" y="145"/>
                    <a:pt x="91" y="144"/>
                  </a:cubicBezTo>
                  <a:cubicBezTo>
                    <a:pt x="91" y="142"/>
                    <a:pt x="94" y="136"/>
                    <a:pt x="97" y="136"/>
                  </a:cubicBezTo>
                  <a:cubicBezTo>
                    <a:pt x="103" y="136"/>
                    <a:pt x="106" y="147"/>
                    <a:pt x="106" y="150"/>
                  </a:cubicBezTo>
                  <a:cubicBezTo>
                    <a:pt x="106" y="156"/>
                    <a:pt x="102" y="159"/>
                    <a:pt x="97" y="162"/>
                  </a:cubicBezTo>
                  <a:cubicBezTo>
                    <a:pt x="95" y="164"/>
                    <a:pt x="92" y="166"/>
                    <a:pt x="91" y="168"/>
                  </a:cubicBezTo>
                  <a:cubicBezTo>
                    <a:pt x="90" y="178"/>
                    <a:pt x="87" y="178"/>
                    <a:pt x="86" y="178"/>
                  </a:cubicBezTo>
                  <a:cubicBezTo>
                    <a:pt x="84" y="178"/>
                    <a:pt x="84" y="181"/>
                    <a:pt x="83" y="185"/>
                  </a:cubicBezTo>
                  <a:cubicBezTo>
                    <a:pt x="83" y="186"/>
                    <a:pt x="83" y="187"/>
                    <a:pt x="82" y="188"/>
                  </a:cubicBezTo>
                  <a:cubicBezTo>
                    <a:pt x="83" y="188"/>
                    <a:pt x="83" y="188"/>
                    <a:pt x="83" y="188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8" y="188"/>
                    <a:pt x="92" y="188"/>
                    <a:pt x="95" y="190"/>
                  </a:cubicBezTo>
                  <a:cubicBezTo>
                    <a:pt x="97" y="191"/>
                    <a:pt x="98" y="193"/>
                    <a:pt x="100" y="195"/>
                  </a:cubicBezTo>
                  <a:cubicBezTo>
                    <a:pt x="102" y="197"/>
                    <a:pt x="103" y="200"/>
                    <a:pt x="104" y="201"/>
                  </a:cubicBezTo>
                  <a:cubicBezTo>
                    <a:pt x="104" y="201"/>
                    <a:pt x="104" y="201"/>
                    <a:pt x="105" y="201"/>
                  </a:cubicBezTo>
                  <a:cubicBezTo>
                    <a:pt x="105" y="200"/>
                    <a:pt x="106" y="198"/>
                    <a:pt x="107" y="197"/>
                  </a:cubicBezTo>
                  <a:cubicBezTo>
                    <a:pt x="112" y="192"/>
                    <a:pt x="116" y="187"/>
                    <a:pt x="118" y="180"/>
                  </a:cubicBezTo>
                  <a:cubicBezTo>
                    <a:pt x="119" y="177"/>
                    <a:pt x="120" y="176"/>
                    <a:pt x="122" y="175"/>
                  </a:cubicBezTo>
                  <a:cubicBezTo>
                    <a:pt x="123" y="174"/>
                    <a:pt x="124" y="173"/>
                    <a:pt x="124" y="171"/>
                  </a:cubicBezTo>
                  <a:cubicBezTo>
                    <a:pt x="124" y="170"/>
                    <a:pt x="124" y="170"/>
                    <a:pt x="123" y="169"/>
                  </a:cubicBezTo>
                  <a:cubicBezTo>
                    <a:pt x="121" y="168"/>
                    <a:pt x="120" y="167"/>
                    <a:pt x="120" y="164"/>
                  </a:cubicBezTo>
                  <a:cubicBezTo>
                    <a:pt x="120" y="157"/>
                    <a:pt x="122" y="152"/>
                    <a:pt x="124" y="149"/>
                  </a:cubicBezTo>
                  <a:cubicBezTo>
                    <a:pt x="128" y="145"/>
                    <a:pt x="130" y="141"/>
                    <a:pt x="130" y="134"/>
                  </a:cubicBezTo>
                  <a:cubicBezTo>
                    <a:pt x="130" y="133"/>
                    <a:pt x="131" y="132"/>
                    <a:pt x="131" y="132"/>
                  </a:cubicBezTo>
                  <a:cubicBezTo>
                    <a:pt x="136" y="132"/>
                    <a:pt x="136" y="132"/>
                    <a:pt x="136" y="132"/>
                  </a:cubicBezTo>
                  <a:cubicBezTo>
                    <a:pt x="137" y="132"/>
                    <a:pt x="137" y="133"/>
                    <a:pt x="137" y="133"/>
                  </a:cubicBezTo>
                  <a:cubicBezTo>
                    <a:pt x="137" y="133"/>
                    <a:pt x="138" y="133"/>
                    <a:pt x="138" y="134"/>
                  </a:cubicBezTo>
                  <a:cubicBezTo>
                    <a:pt x="139" y="135"/>
                    <a:pt x="140" y="136"/>
                    <a:pt x="140" y="136"/>
                  </a:cubicBezTo>
                  <a:cubicBezTo>
                    <a:pt x="142" y="136"/>
                    <a:pt x="145" y="135"/>
                    <a:pt x="147" y="134"/>
                  </a:cubicBezTo>
                  <a:cubicBezTo>
                    <a:pt x="147" y="134"/>
                    <a:pt x="147" y="133"/>
                    <a:pt x="148" y="133"/>
                  </a:cubicBezTo>
                  <a:cubicBezTo>
                    <a:pt x="147" y="127"/>
                    <a:pt x="147" y="120"/>
                    <a:pt x="148" y="114"/>
                  </a:cubicBezTo>
                  <a:cubicBezTo>
                    <a:pt x="148" y="112"/>
                    <a:pt x="148" y="110"/>
                    <a:pt x="148" y="108"/>
                  </a:cubicBezTo>
                  <a:cubicBezTo>
                    <a:pt x="147" y="101"/>
                    <a:pt x="149" y="96"/>
                    <a:pt x="155" y="87"/>
                  </a:cubicBezTo>
                  <a:cubicBezTo>
                    <a:pt x="157" y="84"/>
                    <a:pt x="158" y="81"/>
                    <a:pt x="160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3" name="Freeform 66"/>
            <p:cNvSpPr>
              <a:spLocks/>
            </p:cNvSpPr>
            <p:nvPr/>
          </p:nvSpPr>
          <p:spPr bwMode="auto">
            <a:xfrm>
              <a:off x="3813176" y="4083050"/>
              <a:ext cx="603250" cy="403225"/>
            </a:xfrm>
            <a:custGeom>
              <a:avLst/>
              <a:gdLst>
                <a:gd name="T0" fmla="*/ 175 w 191"/>
                <a:gd name="T1" fmla="*/ 110 h 128"/>
                <a:gd name="T2" fmla="*/ 186 w 191"/>
                <a:gd name="T3" fmla="*/ 107 h 128"/>
                <a:gd name="T4" fmla="*/ 189 w 191"/>
                <a:gd name="T5" fmla="*/ 96 h 128"/>
                <a:gd name="T6" fmla="*/ 191 w 191"/>
                <a:gd name="T7" fmla="*/ 91 h 128"/>
                <a:gd name="T8" fmla="*/ 187 w 191"/>
                <a:gd name="T9" fmla="*/ 74 h 128"/>
                <a:gd name="T10" fmla="*/ 185 w 191"/>
                <a:gd name="T11" fmla="*/ 62 h 128"/>
                <a:gd name="T12" fmla="*/ 183 w 191"/>
                <a:gd name="T13" fmla="*/ 55 h 128"/>
                <a:gd name="T14" fmla="*/ 168 w 191"/>
                <a:gd name="T15" fmla="*/ 65 h 128"/>
                <a:gd name="T16" fmla="*/ 160 w 191"/>
                <a:gd name="T17" fmla="*/ 64 h 128"/>
                <a:gd name="T18" fmla="*/ 163 w 191"/>
                <a:gd name="T19" fmla="*/ 56 h 128"/>
                <a:gd name="T20" fmla="*/ 158 w 191"/>
                <a:gd name="T21" fmla="*/ 48 h 128"/>
                <a:gd name="T22" fmla="*/ 160 w 191"/>
                <a:gd name="T23" fmla="*/ 42 h 128"/>
                <a:gd name="T24" fmla="*/ 151 w 191"/>
                <a:gd name="T25" fmla="*/ 41 h 128"/>
                <a:gd name="T26" fmla="*/ 128 w 191"/>
                <a:gd name="T27" fmla="*/ 38 h 128"/>
                <a:gd name="T28" fmla="*/ 117 w 191"/>
                <a:gd name="T29" fmla="*/ 34 h 128"/>
                <a:gd name="T30" fmla="*/ 104 w 191"/>
                <a:gd name="T31" fmla="*/ 33 h 128"/>
                <a:gd name="T32" fmla="*/ 94 w 191"/>
                <a:gd name="T33" fmla="*/ 18 h 128"/>
                <a:gd name="T34" fmla="*/ 66 w 191"/>
                <a:gd name="T35" fmla="*/ 8 h 128"/>
                <a:gd name="T36" fmla="*/ 40 w 191"/>
                <a:gd name="T37" fmla="*/ 1 h 128"/>
                <a:gd name="T38" fmla="*/ 35 w 191"/>
                <a:gd name="T39" fmla="*/ 3 h 128"/>
                <a:gd name="T40" fmla="*/ 27 w 191"/>
                <a:gd name="T41" fmla="*/ 21 h 128"/>
                <a:gd name="T42" fmla="*/ 29 w 191"/>
                <a:gd name="T43" fmla="*/ 26 h 128"/>
                <a:gd name="T44" fmla="*/ 20 w 191"/>
                <a:gd name="T45" fmla="*/ 31 h 128"/>
                <a:gd name="T46" fmla="*/ 9 w 191"/>
                <a:gd name="T47" fmla="*/ 40 h 128"/>
                <a:gd name="T48" fmla="*/ 3 w 191"/>
                <a:gd name="T49" fmla="*/ 56 h 128"/>
                <a:gd name="T50" fmla="*/ 9 w 191"/>
                <a:gd name="T51" fmla="*/ 76 h 128"/>
                <a:gd name="T52" fmla="*/ 6 w 191"/>
                <a:gd name="T53" fmla="*/ 80 h 128"/>
                <a:gd name="T54" fmla="*/ 8 w 191"/>
                <a:gd name="T55" fmla="*/ 87 h 128"/>
                <a:gd name="T56" fmla="*/ 29 w 191"/>
                <a:gd name="T57" fmla="*/ 85 h 128"/>
                <a:gd name="T58" fmla="*/ 21 w 191"/>
                <a:gd name="T59" fmla="*/ 94 h 128"/>
                <a:gd name="T60" fmla="*/ 29 w 191"/>
                <a:gd name="T61" fmla="*/ 106 h 128"/>
                <a:gd name="T62" fmla="*/ 43 w 191"/>
                <a:gd name="T63" fmla="*/ 118 h 128"/>
                <a:gd name="T64" fmla="*/ 54 w 191"/>
                <a:gd name="T65" fmla="*/ 118 h 128"/>
                <a:gd name="T66" fmla="*/ 67 w 191"/>
                <a:gd name="T67" fmla="*/ 115 h 128"/>
                <a:gd name="T68" fmla="*/ 75 w 191"/>
                <a:gd name="T69" fmla="*/ 116 h 128"/>
                <a:gd name="T70" fmla="*/ 90 w 191"/>
                <a:gd name="T71" fmla="*/ 109 h 128"/>
                <a:gd name="T72" fmla="*/ 119 w 191"/>
                <a:gd name="T73" fmla="*/ 107 h 128"/>
                <a:gd name="T74" fmla="*/ 125 w 191"/>
                <a:gd name="T75" fmla="*/ 112 h 128"/>
                <a:gd name="T76" fmla="*/ 137 w 191"/>
                <a:gd name="T77" fmla="*/ 128 h 128"/>
                <a:gd name="T78" fmla="*/ 150 w 191"/>
                <a:gd name="T79" fmla="*/ 114 h 128"/>
                <a:gd name="T80" fmla="*/ 162 w 191"/>
                <a:gd name="T81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1" h="128">
                  <a:moveTo>
                    <a:pt x="164" y="111"/>
                  </a:moveTo>
                  <a:cubicBezTo>
                    <a:pt x="167" y="109"/>
                    <a:pt x="171" y="110"/>
                    <a:pt x="175" y="110"/>
                  </a:cubicBezTo>
                  <a:cubicBezTo>
                    <a:pt x="178" y="110"/>
                    <a:pt x="179" y="111"/>
                    <a:pt x="181" y="111"/>
                  </a:cubicBezTo>
                  <a:cubicBezTo>
                    <a:pt x="185" y="110"/>
                    <a:pt x="185" y="109"/>
                    <a:pt x="186" y="107"/>
                  </a:cubicBezTo>
                  <a:cubicBezTo>
                    <a:pt x="187" y="105"/>
                    <a:pt x="188" y="103"/>
                    <a:pt x="190" y="102"/>
                  </a:cubicBezTo>
                  <a:cubicBezTo>
                    <a:pt x="190" y="101"/>
                    <a:pt x="189" y="98"/>
                    <a:pt x="189" y="96"/>
                  </a:cubicBezTo>
                  <a:cubicBezTo>
                    <a:pt x="189" y="95"/>
                    <a:pt x="190" y="94"/>
                    <a:pt x="190" y="93"/>
                  </a:cubicBezTo>
                  <a:cubicBezTo>
                    <a:pt x="191" y="92"/>
                    <a:pt x="191" y="92"/>
                    <a:pt x="191" y="91"/>
                  </a:cubicBezTo>
                  <a:cubicBezTo>
                    <a:pt x="191" y="88"/>
                    <a:pt x="190" y="84"/>
                    <a:pt x="189" y="82"/>
                  </a:cubicBezTo>
                  <a:cubicBezTo>
                    <a:pt x="188" y="79"/>
                    <a:pt x="187" y="76"/>
                    <a:pt x="187" y="74"/>
                  </a:cubicBezTo>
                  <a:cubicBezTo>
                    <a:pt x="187" y="70"/>
                    <a:pt x="187" y="70"/>
                    <a:pt x="187" y="70"/>
                  </a:cubicBezTo>
                  <a:cubicBezTo>
                    <a:pt x="187" y="66"/>
                    <a:pt x="186" y="64"/>
                    <a:pt x="185" y="62"/>
                  </a:cubicBezTo>
                  <a:cubicBezTo>
                    <a:pt x="183" y="61"/>
                    <a:pt x="183" y="61"/>
                    <a:pt x="183" y="61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78" y="55"/>
                    <a:pt x="169" y="57"/>
                    <a:pt x="168" y="64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0" y="65"/>
                    <a:pt x="160" y="65"/>
                    <a:pt x="160" y="65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60" y="63"/>
                    <a:pt x="162" y="62"/>
                    <a:pt x="162" y="60"/>
                  </a:cubicBezTo>
                  <a:cubicBezTo>
                    <a:pt x="162" y="59"/>
                    <a:pt x="163" y="58"/>
                    <a:pt x="163" y="56"/>
                  </a:cubicBezTo>
                  <a:cubicBezTo>
                    <a:pt x="163" y="55"/>
                    <a:pt x="162" y="54"/>
                    <a:pt x="160" y="53"/>
                  </a:cubicBezTo>
                  <a:cubicBezTo>
                    <a:pt x="159" y="52"/>
                    <a:pt x="158" y="50"/>
                    <a:pt x="158" y="48"/>
                  </a:cubicBezTo>
                  <a:cubicBezTo>
                    <a:pt x="158" y="46"/>
                    <a:pt x="159" y="45"/>
                    <a:pt x="159" y="45"/>
                  </a:cubicBezTo>
                  <a:cubicBezTo>
                    <a:pt x="160" y="44"/>
                    <a:pt x="160" y="43"/>
                    <a:pt x="160" y="42"/>
                  </a:cubicBezTo>
                  <a:cubicBezTo>
                    <a:pt x="160" y="39"/>
                    <a:pt x="159" y="39"/>
                    <a:pt x="157" y="39"/>
                  </a:cubicBezTo>
                  <a:cubicBezTo>
                    <a:pt x="155" y="39"/>
                    <a:pt x="153" y="40"/>
                    <a:pt x="151" y="41"/>
                  </a:cubicBezTo>
                  <a:cubicBezTo>
                    <a:pt x="148" y="42"/>
                    <a:pt x="145" y="43"/>
                    <a:pt x="142" y="43"/>
                  </a:cubicBezTo>
                  <a:cubicBezTo>
                    <a:pt x="135" y="43"/>
                    <a:pt x="131" y="40"/>
                    <a:pt x="128" y="38"/>
                  </a:cubicBezTo>
                  <a:cubicBezTo>
                    <a:pt x="124" y="36"/>
                    <a:pt x="122" y="34"/>
                    <a:pt x="120" y="34"/>
                  </a:cubicBezTo>
                  <a:cubicBezTo>
                    <a:pt x="119" y="34"/>
                    <a:pt x="118" y="34"/>
                    <a:pt x="117" y="34"/>
                  </a:cubicBezTo>
                  <a:cubicBezTo>
                    <a:pt x="115" y="34"/>
                    <a:pt x="113" y="34"/>
                    <a:pt x="111" y="34"/>
                  </a:cubicBezTo>
                  <a:cubicBezTo>
                    <a:pt x="107" y="34"/>
                    <a:pt x="105" y="34"/>
                    <a:pt x="104" y="33"/>
                  </a:cubicBezTo>
                  <a:cubicBezTo>
                    <a:pt x="100" y="31"/>
                    <a:pt x="100" y="28"/>
                    <a:pt x="99" y="26"/>
                  </a:cubicBezTo>
                  <a:cubicBezTo>
                    <a:pt x="98" y="23"/>
                    <a:pt x="97" y="20"/>
                    <a:pt x="94" y="18"/>
                  </a:cubicBezTo>
                  <a:cubicBezTo>
                    <a:pt x="93" y="17"/>
                    <a:pt x="92" y="17"/>
                    <a:pt x="92" y="16"/>
                  </a:cubicBezTo>
                  <a:cubicBezTo>
                    <a:pt x="84" y="12"/>
                    <a:pt x="75" y="8"/>
                    <a:pt x="66" y="8"/>
                  </a:cubicBezTo>
                  <a:cubicBezTo>
                    <a:pt x="65" y="8"/>
                    <a:pt x="63" y="7"/>
                    <a:pt x="62" y="7"/>
                  </a:cubicBezTo>
                  <a:cubicBezTo>
                    <a:pt x="49" y="5"/>
                    <a:pt x="42" y="4"/>
                    <a:pt x="40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2"/>
                    <a:pt x="35" y="3"/>
                  </a:cubicBezTo>
                  <a:cubicBezTo>
                    <a:pt x="35" y="8"/>
                    <a:pt x="32" y="11"/>
                    <a:pt x="30" y="14"/>
                  </a:cubicBezTo>
                  <a:cubicBezTo>
                    <a:pt x="28" y="17"/>
                    <a:pt x="27" y="19"/>
                    <a:pt x="27" y="21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3"/>
                    <a:pt x="29" y="24"/>
                    <a:pt x="29" y="26"/>
                  </a:cubicBezTo>
                  <a:cubicBezTo>
                    <a:pt x="29" y="31"/>
                    <a:pt x="24" y="31"/>
                    <a:pt x="2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8" y="31"/>
                    <a:pt x="15" y="31"/>
                    <a:pt x="14" y="32"/>
                  </a:cubicBezTo>
                  <a:cubicBezTo>
                    <a:pt x="11" y="34"/>
                    <a:pt x="11" y="37"/>
                    <a:pt x="9" y="40"/>
                  </a:cubicBezTo>
                  <a:cubicBezTo>
                    <a:pt x="9" y="42"/>
                    <a:pt x="9" y="44"/>
                    <a:pt x="7" y="45"/>
                  </a:cubicBezTo>
                  <a:cubicBezTo>
                    <a:pt x="5" y="48"/>
                    <a:pt x="3" y="52"/>
                    <a:pt x="3" y="56"/>
                  </a:cubicBezTo>
                  <a:cubicBezTo>
                    <a:pt x="3" y="62"/>
                    <a:pt x="5" y="64"/>
                    <a:pt x="6" y="66"/>
                  </a:cubicBezTo>
                  <a:cubicBezTo>
                    <a:pt x="8" y="69"/>
                    <a:pt x="9" y="72"/>
                    <a:pt x="9" y="76"/>
                  </a:cubicBezTo>
                  <a:cubicBezTo>
                    <a:pt x="9" y="79"/>
                    <a:pt x="8" y="79"/>
                    <a:pt x="7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5" y="84"/>
                    <a:pt x="3" y="87"/>
                    <a:pt x="0" y="90"/>
                  </a:cubicBezTo>
                  <a:cubicBezTo>
                    <a:pt x="3" y="89"/>
                    <a:pt x="6" y="88"/>
                    <a:pt x="8" y="87"/>
                  </a:cubicBezTo>
                  <a:cubicBezTo>
                    <a:pt x="13" y="86"/>
                    <a:pt x="17" y="85"/>
                    <a:pt x="23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9" y="91"/>
                    <a:pt x="27" y="94"/>
                    <a:pt x="21" y="94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4" y="101"/>
                    <a:pt x="26" y="103"/>
                    <a:pt x="29" y="106"/>
                  </a:cubicBezTo>
                  <a:cubicBezTo>
                    <a:pt x="34" y="110"/>
                    <a:pt x="38" y="114"/>
                    <a:pt x="41" y="120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4" y="117"/>
                    <a:pt x="47" y="115"/>
                    <a:pt x="49" y="115"/>
                  </a:cubicBezTo>
                  <a:cubicBezTo>
                    <a:pt x="51" y="115"/>
                    <a:pt x="53" y="117"/>
                    <a:pt x="54" y="118"/>
                  </a:cubicBezTo>
                  <a:cubicBezTo>
                    <a:pt x="55" y="118"/>
                    <a:pt x="55" y="119"/>
                    <a:pt x="55" y="119"/>
                  </a:cubicBezTo>
                  <a:cubicBezTo>
                    <a:pt x="59" y="116"/>
                    <a:pt x="63" y="115"/>
                    <a:pt x="67" y="115"/>
                  </a:cubicBezTo>
                  <a:cubicBezTo>
                    <a:pt x="69" y="115"/>
                    <a:pt x="70" y="115"/>
                    <a:pt x="71" y="116"/>
                  </a:cubicBezTo>
                  <a:cubicBezTo>
                    <a:pt x="72" y="116"/>
                    <a:pt x="73" y="116"/>
                    <a:pt x="75" y="116"/>
                  </a:cubicBezTo>
                  <a:cubicBezTo>
                    <a:pt x="76" y="116"/>
                    <a:pt x="78" y="116"/>
                    <a:pt x="79" y="115"/>
                  </a:cubicBezTo>
                  <a:cubicBezTo>
                    <a:pt x="84" y="114"/>
                    <a:pt x="87" y="112"/>
                    <a:pt x="90" y="109"/>
                  </a:cubicBezTo>
                  <a:cubicBezTo>
                    <a:pt x="96" y="105"/>
                    <a:pt x="101" y="102"/>
                    <a:pt x="110" y="102"/>
                  </a:cubicBezTo>
                  <a:cubicBezTo>
                    <a:pt x="115" y="102"/>
                    <a:pt x="117" y="104"/>
                    <a:pt x="119" y="107"/>
                  </a:cubicBezTo>
                  <a:cubicBezTo>
                    <a:pt x="121" y="109"/>
                    <a:pt x="122" y="112"/>
                    <a:pt x="124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9"/>
                    <a:pt x="125" y="119"/>
                    <a:pt x="125" y="119"/>
                  </a:cubicBezTo>
                  <a:cubicBezTo>
                    <a:pt x="125" y="120"/>
                    <a:pt x="135" y="128"/>
                    <a:pt x="137" y="128"/>
                  </a:cubicBezTo>
                  <a:cubicBezTo>
                    <a:pt x="142" y="128"/>
                    <a:pt x="147" y="120"/>
                    <a:pt x="150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4"/>
                    <a:pt x="160" y="113"/>
                    <a:pt x="162" y="112"/>
                  </a:cubicBezTo>
                  <a:cubicBezTo>
                    <a:pt x="162" y="111"/>
                    <a:pt x="163" y="111"/>
                    <a:pt x="164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4" name="Freeform 67"/>
            <p:cNvSpPr>
              <a:spLocks/>
            </p:cNvSpPr>
            <p:nvPr/>
          </p:nvSpPr>
          <p:spPr bwMode="auto">
            <a:xfrm>
              <a:off x="4400551" y="4191000"/>
              <a:ext cx="307975" cy="444500"/>
            </a:xfrm>
            <a:custGeom>
              <a:avLst/>
              <a:gdLst>
                <a:gd name="T0" fmla="*/ 92 w 98"/>
                <a:gd name="T1" fmla="*/ 94 h 141"/>
                <a:gd name="T2" fmla="*/ 98 w 98"/>
                <a:gd name="T3" fmla="*/ 85 h 141"/>
                <a:gd name="T4" fmla="*/ 90 w 98"/>
                <a:gd name="T5" fmla="*/ 79 h 141"/>
                <a:gd name="T6" fmla="*/ 85 w 98"/>
                <a:gd name="T7" fmla="*/ 79 h 141"/>
                <a:gd name="T8" fmla="*/ 84 w 98"/>
                <a:gd name="T9" fmla="*/ 79 h 141"/>
                <a:gd name="T10" fmla="*/ 79 w 98"/>
                <a:gd name="T11" fmla="*/ 78 h 141"/>
                <a:gd name="T12" fmla="*/ 77 w 98"/>
                <a:gd name="T13" fmla="*/ 75 h 141"/>
                <a:gd name="T14" fmla="*/ 81 w 98"/>
                <a:gd name="T15" fmla="*/ 68 h 141"/>
                <a:gd name="T16" fmla="*/ 83 w 98"/>
                <a:gd name="T17" fmla="*/ 59 h 141"/>
                <a:gd name="T18" fmla="*/ 81 w 98"/>
                <a:gd name="T19" fmla="*/ 54 h 141"/>
                <a:gd name="T20" fmla="*/ 77 w 98"/>
                <a:gd name="T21" fmla="*/ 46 h 141"/>
                <a:gd name="T22" fmla="*/ 83 w 98"/>
                <a:gd name="T23" fmla="*/ 43 h 141"/>
                <a:gd name="T24" fmla="*/ 85 w 98"/>
                <a:gd name="T25" fmla="*/ 42 h 141"/>
                <a:gd name="T26" fmla="*/ 91 w 98"/>
                <a:gd name="T27" fmla="*/ 36 h 141"/>
                <a:gd name="T28" fmla="*/ 96 w 98"/>
                <a:gd name="T29" fmla="*/ 30 h 141"/>
                <a:gd name="T30" fmla="*/ 89 w 98"/>
                <a:gd name="T31" fmla="*/ 15 h 141"/>
                <a:gd name="T32" fmla="*/ 83 w 98"/>
                <a:gd name="T33" fmla="*/ 7 h 141"/>
                <a:gd name="T34" fmla="*/ 83 w 98"/>
                <a:gd name="T35" fmla="*/ 5 h 141"/>
                <a:gd name="T36" fmla="*/ 82 w 98"/>
                <a:gd name="T37" fmla="*/ 0 h 141"/>
                <a:gd name="T38" fmla="*/ 75 w 98"/>
                <a:gd name="T39" fmla="*/ 4 h 141"/>
                <a:gd name="T40" fmla="*/ 67 w 98"/>
                <a:gd name="T41" fmla="*/ 8 h 141"/>
                <a:gd name="T42" fmla="*/ 61 w 98"/>
                <a:gd name="T43" fmla="*/ 5 h 141"/>
                <a:gd name="T44" fmla="*/ 60 w 98"/>
                <a:gd name="T45" fmla="*/ 5 h 141"/>
                <a:gd name="T46" fmla="*/ 55 w 98"/>
                <a:gd name="T47" fmla="*/ 5 h 141"/>
                <a:gd name="T48" fmla="*/ 55 w 98"/>
                <a:gd name="T49" fmla="*/ 8 h 141"/>
                <a:gd name="T50" fmla="*/ 48 w 98"/>
                <a:gd name="T51" fmla="*/ 8 h 141"/>
                <a:gd name="T52" fmla="*/ 46 w 98"/>
                <a:gd name="T53" fmla="*/ 6 h 141"/>
                <a:gd name="T54" fmla="*/ 43 w 98"/>
                <a:gd name="T55" fmla="*/ 4 h 141"/>
                <a:gd name="T56" fmla="*/ 37 w 98"/>
                <a:gd name="T57" fmla="*/ 5 h 141"/>
                <a:gd name="T58" fmla="*/ 31 w 98"/>
                <a:gd name="T59" fmla="*/ 6 h 141"/>
                <a:gd name="T60" fmla="*/ 24 w 98"/>
                <a:gd name="T61" fmla="*/ 10 h 141"/>
                <a:gd name="T62" fmla="*/ 13 w 98"/>
                <a:gd name="T63" fmla="*/ 15 h 141"/>
                <a:gd name="T64" fmla="*/ 4 w 98"/>
                <a:gd name="T65" fmla="*/ 17 h 141"/>
                <a:gd name="T66" fmla="*/ 0 w 98"/>
                <a:gd name="T67" fmla="*/ 18 h 141"/>
                <a:gd name="T68" fmla="*/ 0 w 98"/>
                <a:gd name="T69" fmla="*/ 26 h 141"/>
                <a:gd name="T70" fmla="*/ 2 w 98"/>
                <a:gd name="T71" fmla="*/ 36 h 141"/>
                <a:gd name="T72" fmla="*/ 2 w 98"/>
                <a:gd name="T73" fmla="*/ 40 h 141"/>
                <a:gd name="T74" fmla="*/ 4 w 98"/>
                <a:gd name="T75" fmla="*/ 46 h 141"/>
                <a:gd name="T76" fmla="*/ 8 w 98"/>
                <a:gd name="T77" fmla="*/ 57 h 141"/>
                <a:gd name="T78" fmla="*/ 6 w 98"/>
                <a:gd name="T79" fmla="*/ 61 h 141"/>
                <a:gd name="T80" fmla="*/ 4 w 98"/>
                <a:gd name="T81" fmla="*/ 62 h 141"/>
                <a:gd name="T82" fmla="*/ 23 w 98"/>
                <a:gd name="T83" fmla="*/ 81 h 141"/>
                <a:gd name="T84" fmla="*/ 25 w 98"/>
                <a:gd name="T85" fmla="*/ 83 h 141"/>
                <a:gd name="T86" fmla="*/ 32 w 98"/>
                <a:gd name="T87" fmla="*/ 92 h 141"/>
                <a:gd name="T88" fmla="*/ 44 w 98"/>
                <a:gd name="T89" fmla="*/ 102 h 141"/>
                <a:gd name="T90" fmla="*/ 45 w 98"/>
                <a:gd name="T91" fmla="*/ 102 h 141"/>
                <a:gd name="T92" fmla="*/ 45 w 98"/>
                <a:gd name="T93" fmla="*/ 103 h 141"/>
                <a:gd name="T94" fmla="*/ 43 w 98"/>
                <a:gd name="T95" fmla="*/ 108 h 141"/>
                <a:gd name="T96" fmla="*/ 40 w 98"/>
                <a:gd name="T97" fmla="*/ 110 h 141"/>
                <a:gd name="T98" fmla="*/ 44 w 98"/>
                <a:gd name="T99" fmla="*/ 113 h 141"/>
                <a:gd name="T100" fmla="*/ 47 w 98"/>
                <a:gd name="T101" fmla="*/ 118 h 141"/>
                <a:gd name="T102" fmla="*/ 46 w 98"/>
                <a:gd name="T103" fmla="*/ 122 h 141"/>
                <a:gd name="T104" fmla="*/ 45 w 98"/>
                <a:gd name="T105" fmla="*/ 124 h 141"/>
                <a:gd name="T106" fmla="*/ 61 w 98"/>
                <a:gd name="T107" fmla="*/ 132 h 141"/>
                <a:gd name="T108" fmla="*/ 76 w 98"/>
                <a:gd name="T109" fmla="*/ 136 h 141"/>
                <a:gd name="T110" fmla="*/ 77 w 98"/>
                <a:gd name="T111" fmla="*/ 141 h 141"/>
                <a:gd name="T112" fmla="*/ 91 w 98"/>
                <a:gd name="T113" fmla="*/ 127 h 141"/>
                <a:gd name="T114" fmla="*/ 89 w 98"/>
                <a:gd name="T115" fmla="*/ 118 h 141"/>
                <a:gd name="T116" fmla="*/ 85 w 98"/>
                <a:gd name="T117" fmla="*/ 106 h 141"/>
                <a:gd name="T118" fmla="*/ 92 w 98"/>
                <a:gd name="T119" fmla="*/ 9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1">
                  <a:moveTo>
                    <a:pt x="92" y="94"/>
                  </a:moveTo>
                  <a:cubicBezTo>
                    <a:pt x="96" y="91"/>
                    <a:pt x="98" y="88"/>
                    <a:pt x="98" y="85"/>
                  </a:cubicBezTo>
                  <a:cubicBezTo>
                    <a:pt x="98" y="80"/>
                    <a:pt x="96" y="79"/>
                    <a:pt x="90" y="79"/>
                  </a:cubicBezTo>
                  <a:cubicBezTo>
                    <a:pt x="89" y="79"/>
                    <a:pt x="87" y="79"/>
                    <a:pt x="85" y="79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2" y="79"/>
                    <a:pt x="80" y="79"/>
                    <a:pt x="79" y="78"/>
                  </a:cubicBezTo>
                  <a:cubicBezTo>
                    <a:pt x="79" y="78"/>
                    <a:pt x="77" y="77"/>
                    <a:pt x="77" y="75"/>
                  </a:cubicBezTo>
                  <a:cubicBezTo>
                    <a:pt x="77" y="73"/>
                    <a:pt x="80" y="71"/>
                    <a:pt x="81" y="68"/>
                  </a:cubicBezTo>
                  <a:cubicBezTo>
                    <a:pt x="82" y="65"/>
                    <a:pt x="83" y="62"/>
                    <a:pt x="83" y="59"/>
                  </a:cubicBezTo>
                  <a:cubicBezTo>
                    <a:pt x="83" y="57"/>
                    <a:pt x="82" y="56"/>
                    <a:pt x="81" y="54"/>
                  </a:cubicBezTo>
                  <a:cubicBezTo>
                    <a:pt x="80" y="52"/>
                    <a:pt x="77" y="50"/>
                    <a:pt x="77" y="46"/>
                  </a:cubicBezTo>
                  <a:cubicBezTo>
                    <a:pt x="77" y="44"/>
                    <a:pt x="81" y="43"/>
                    <a:pt x="83" y="43"/>
                  </a:cubicBezTo>
                  <a:cubicBezTo>
                    <a:pt x="84" y="42"/>
                    <a:pt x="84" y="42"/>
                    <a:pt x="85" y="42"/>
                  </a:cubicBezTo>
                  <a:cubicBezTo>
                    <a:pt x="85" y="38"/>
                    <a:pt x="89" y="37"/>
                    <a:pt x="91" y="36"/>
                  </a:cubicBezTo>
                  <a:cubicBezTo>
                    <a:pt x="94" y="35"/>
                    <a:pt x="96" y="34"/>
                    <a:pt x="96" y="30"/>
                  </a:cubicBezTo>
                  <a:cubicBezTo>
                    <a:pt x="96" y="23"/>
                    <a:pt x="92" y="19"/>
                    <a:pt x="89" y="15"/>
                  </a:cubicBezTo>
                  <a:cubicBezTo>
                    <a:pt x="85" y="14"/>
                    <a:pt x="83" y="11"/>
                    <a:pt x="83" y="7"/>
                  </a:cubicBezTo>
                  <a:cubicBezTo>
                    <a:pt x="83" y="7"/>
                    <a:pt x="83" y="6"/>
                    <a:pt x="83" y="5"/>
                  </a:cubicBezTo>
                  <a:cubicBezTo>
                    <a:pt x="83" y="3"/>
                    <a:pt x="83" y="2"/>
                    <a:pt x="82" y="0"/>
                  </a:cubicBezTo>
                  <a:cubicBezTo>
                    <a:pt x="79" y="0"/>
                    <a:pt x="76" y="2"/>
                    <a:pt x="75" y="4"/>
                  </a:cubicBezTo>
                  <a:cubicBezTo>
                    <a:pt x="73" y="6"/>
                    <a:pt x="70" y="8"/>
                    <a:pt x="67" y="8"/>
                  </a:cubicBezTo>
                  <a:cubicBezTo>
                    <a:pt x="64" y="8"/>
                    <a:pt x="62" y="6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7" y="7"/>
                    <a:pt x="47" y="7"/>
                    <a:pt x="46" y="6"/>
                  </a:cubicBezTo>
                  <a:cubicBezTo>
                    <a:pt x="45" y="5"/>
                    <a:pt x="44" y="4"/>
                    <a:pt x="43" y="4"/>
                  </a:cubicBezTo>
                  <a:cubicBezTo>
                    <a:pt x="40" y="4"/>
                    <a:pt x="38" y="4"/>
                    <a:pt x="37" y="5"/>
                  </a:cubicBezTo>
                  <a:cubicBezTo>
                    <a:pt x="36" y="6"/>
                    <a:pt x="33" y="6"/>
                    <a:pt x="31" y="6"/>
                  </a:cubicBezTo>
                  <a:cubicBezTo>
                    <a:pt x="29" y="6"/>
                    <a:pt x="26" y="8"/>
                    <a:pt x="24" y="10"/>
                  </a:cubicBezTo>
                  <a:cubicBezTo>
                    <a:pt x="22" y="13"/>
                    <a:pt x="18" y="15"/>
                    <a:pt x="13" y="15"/>
                  </a:cubicBezTo>
                  <a:cubicBezTo>
                    <a:pt x="10" y="15"/>
                    <a:pt x="8" y="16"/>
                    <a:pt x="4" y="17"/>
                  </a:cubicBezTo>
                  <a:cubicBezTo>
                    <a:pt x="3" y="18"/>
                    <a:pt x="1" y="18"/>
                    <a:pt x="0" y="1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9"/>
                    <a:pt x="2" y="32"/>
                    <a:pt x="2" y="3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3" y="44"/>
                    <a:pt x="4" y="46"/>
                  </a:cubicBezTo>
                  <a:cubicBezTo>
                    <a:pt x="6" y="50"/>
                    <a:pt x="8" y="53"/>
                    <a:pt x="8" y="57"/>
                  </a:cubicBezTo>
                  <a:cubicBezTo>
                    <a:pt x="8" y="59"/>
                    <a:pt x="7" y="60"/>
                    <a:pt x="6" y="61"/>
                  </a:cubicBezTo>
                  <a:cubicBezTo>
                    <a:pt x="6" y="61"/>
                    <a:pt x="4" y="61"/>
                    <a:pt x="4" y="62"/>
                  </a:cubicBezTo>
                  <a:cubicBezTo>
                    <a:pt x="4" y="73"/>
                    <a:pt x="15" y="77"/>
                    <a:pt x="23" y="81"/>
                  </a:cubicBezTo>
                  <a:cubicBezTo>
                    <a:pt x="23" y="82"/>
                    <a:pt x="24" y="82"/>
                    <a:pt x="25" y="83"/>
                  </a:cubicBezTo>
                  <a:cubicBezTo>
                    <a:pt x="29" y="85"/>
                    <a:pt x="30" y="89"/>
                    <a:pt x="32" y="92"/>
                  </a:cubicBezTo>
                  <a:cubicBezTo>
                    <a:pt x="35" y="97"/>
                    <a:pt x="37" y="102"/>
                    <a:pt x="44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5"/>
                    <a:pt x="44" y="106"/>
                    <a:pt x="43" y="108"/>
                  </a:cubicBezTo>
                  <a:cubicBezTo>
                    <a:pt x="42" y="108"/>
                    <a:pt x="40" y="109"/>
                    <a:pt x="40" y="110"/>
                  </a:cubicBezTo>
                  <a:cubicBezTo>
                    <a:pt x="40" y="111"/>
                    <a:pt x="42" y="112"/>
                    <a:pt x="44" y="113"/>
                  </a:cubicBezTo>
                  <a:cubicBezTo>
                    <a:pt x="45" y="114"/>
                    <a:pt x="47" y="116"/>
                    <a:pt x="47" y="118"/>
                  </a:cubicBezTo>
                  <a:cubicBezTo>
                    <a:pt x="47" y="120"/>
                    <a:pt x="46" y="121"/>
                    <a:pt x="46" y="122"/>
                  </a:cubicBezTo>
                  <a:cubicBezTo>
                    <a:pt x="45" y="122"/>
                    <a:pt x="45" y="123"/>
                    <a:pt x="45" y="124"/>
                  </a:cubicBezTo>
                  <a:cubicBezTo>
                    <a:pt x="45" y="130"/>
                    <a:pt x="52" y="130"/>
                    <a:pt x="61" y="132"/>
                  </a:cubicBezTo>
                  <a:cubicBezTo>
                    <a:pt x="67" y="132"/>
                    <a:pt x="73" y="133"/>
                    <a:pt x="76" y="136"/>
                  </a:cubicBezTo>
                  <a:cubicBezTo>
                    <a:pt x="77" y="137"/>
                    <a:pt x="77" y="139"/>
                    <a:pt x="77" y="141"/>
                  </a:cubicBezTo>
                  <a:cubicBezTo>
                    <a:pt x="84" y="137"/>
                    <a:pt x="91" y="134"/>
                    <a:pt x="91" y="127"/>
                  </a:cubicBezTo>
                  <a:cubicBezTo>
                    <a:pt x="91" y="124"/>
                    <a:pt x="90" y="121"/>
                    <a:pt x="89" y="118"/>
                  </a:cubicBezTo>
                  <a:cubicBezTo>
                    <a:pt x="87" y="114"/>
                    <a:pt x="85" y="110"/>
                    <a:pt x="85" y="106"/>
                  </a:cubicBezTo>
                  <a:cubicBezTo>
                    <a:pt x="85" y="101"/>
                    <a:pt x="89" y="97"/>
                    <a:pt x="9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5" name="Freeform 68"/>
            <p:cNvSpPr>
              <a:spLocks/>
            </p:cNvSpPr>
            <p:nvPr/>
          </p:nvSpPr>
          <p:spPr bwMode="auto">
            <a:xfrm>
              <a:off x="3873501" y="3732213"/>
              <a:ext cx="819150" cy="552450"/>
            </a:xfrm>
            <a:custGeom>
              <a:avLst/>
              <a:gdLst>
                <a:gd name="T0" fmla="*/ 232 w 260"/>
                <a:gd name="T1" fmla="*/ 150 h 175"/>
                <a:gd name="T2" fmla="*/ 247 w 260"/>
                <a:gd name="T3" fmla="*/ 144 h 175"/>
                <a:gd name="T4" fmla="*/ 254 w 260"/>
                <a:gd name="T5" fmla="*/ 123 h 175"/>
                <a:gd name="T6" fmla="*/ 250 w 260"/>
                <a:gd name="T7" fmla="*/ 106 h 175"/>
                <a:gd name="T8" fmla="*/ 244 w 260"/>
                <a:gd name="T9" fmla="*/ 80 h 175"/>
                <a:gd name="T10" fmla="*/ 242 w 260"/>
                <a:gd name="T11" fmla="*/ 67 h 175"/>
                <a:gd name="T12" fmla="*/ 228 w 260"/>
                <a:gd name="T13" fmla="*/ 54 h 175"/>
                <a:gd name="T14" fmla="*/ 207 w 260"/>
                <a:gd name="T15" fmla="*/ 43 h 175"/>
                <a:gd name="T16" fmla="*/ 186 w 260"/>
                <a:gd name="T17" fmla="*/ 45 h 175"/>
                <a:gd name="T18" fmla="*/ 180 w 260"/>
                <a:gd name="T19" fmla="*/ 25 h 175"/>
                <a:gd name="T20" fmla="*/ 174 w 260"/>
                <a:gd name="T21" fmla="*/ 13 h 175"/>
                <a:gd name="T22" fmla="*/ 160 w 260"/>
                <a:gd name="T23" fmla="*/ 6 h 175"/>
                <a:gd name="T24" fmla="*/ 137 w 260"/>
                <a:gd name="T25" fmla="*/ 18 h 175"/>
                <a:gd name="T26" fmla="*/ 109 w 260"/>
                <a:gd name="T27" fmla="*/ 8 h 175"/>
                <a:gd name="T28" fmla="*/ 73 w 260"/>
                <a:gd name="T29" fmla="*/ 4 h 175"/>
                <a:gd name="T30" fmla="*/ 58 w 260"/>
                <a:gd name="T31" fmla="*/ 0 h 175"/>
                <a:gd name="T32" fmla="*/ 36 w 260"/>
                <a:gd name="T33" fmla="*/ 31 h 175"/>
                <a:gd name="T34" fmla="*/ 18 w 260"/>
                <a:gd name="T35" fmla="*/ 42 h 175"/>
                <a:gd name="T36" fmla="*/ 10 w 260"/>
                <a:gd name="T37" fmla="*/ 59 h 175"/>
                <a:gd name="T38" fmla="*/ 5 w 260"/>
                <a:gd name="T39" fmla="*/ 59 h 175"/>
                <a:gd name="T40" fmla="*/ 7 w 260"/>
                <a:gd name="T41" fmla="*/ 62 h 175"/>
                <a:gd name="T42" fmla="*/ 7 w 260"/>
                <a:gd name="T43" fmla="*/ 66 h 175"/>
                <a:gd name="T44" fmla="*/ 0 w 260"/>
                <a:gd name="T45" fmla="*/ 75 h 175"/>
                <a:gd name="T46" fmla="*/ 7 w 260"/>
                <a:gd name="T47" fmla="*/ 88 h 175"/>
                <a:gd name="T48" fmla="*/ 7 w 260"/>
                <a:gd name="T49" fmla="*/ 101 h 175"/>
                <a:gd name="T50" fmla="*/ 11 w 260"/>
                <a:gd name="T51" fmla="*/ 106 h 175"/>
                <a:gd name="T52" fmla="*/ 20 w 260"/>
                <a:gd name="T53" fmla="*/ 109 h 175"/>
                <a:gd name="T54" fmla="*/ 45 w 260"/>
                <a:gd name="T55" fmla="*/ 114 h 175"/>
                <a:gd name="T56" fmla="*/ 74 w 260"/>
                <a:gd name="T57" fmla="*/ 126 h 175"/>
                <a:gd name="T58" fmla="*/ 84 w 260"/>
                <a:gd name="T59" fmla="*/ 141 h 175"/>
                <a:gd name="T60" fmla="*/ 95 w 260"/>
                <a:gd name="T61" fmla="*/ 142 h 175"/>
                <a:gd name="T62" fmla="*/ 108 w 260"/>
                <a:gd name="T63" fmla="*/ 146 h 175"/>
                <a:gd name="T64" fmla="*/ 129 w 260"/>
                <a:gd name="T65" fmla="*/ 149 h 175"/>
                <a:gd name="T66" fmla="*/ 144 w 260"/>
                <a:gd name="T67" fmla="*/ 152 h 175"/>
                <a:gd name="T68" fmla="*/ 140 w 260"/>
                <a:gd name="T69" fmla="*/ 159 h 175"/>
                <a:gd name="T70" fmla="*/ 145 w 260"/>
                <a:gd name="T71" fmla="*/ 167 h 175"/>
                <a:gd name="T72" fmla="*/ 144 w 260"/>
                <a:gd name="T73" fmla="*/ 175 h 175"/>
                <a:gd name="T74" fmla="*/ 164 w 260"/>
                <a:gd name="T75" fmla="*/ 164 h 175"/>
                <a:gd name="T76" fmla="*/ 165 w 260"/>
                <a:gd name="T77" fmla="*/ 162 h 175"/>
                <a:gd name="T78" fmla="*/ 179 w 260"/>
                <a:gd name="T79" fmla="*/ 159 h 175"/>
                <a:gd name="T80" fmla="*/ 197 w 260"/>
                <a:gd name="T81" fmla="*/ 149 h 175"/>
                <a:gd name="T82" fmla="*/ 208 w 260"/>
                <a:gd name="T83" fmla="*/ 146 h 175"/>
                <a:gd name="T84" fmla="*/ 215 w 260"/>
                <a:gd name="T85" fmla="*/ 150 h 175"/>
                <a:gd name="T86" fmla="*/ 217 w 260"/>
                <a:gd name="T87" fmla="*/ 147 h 175"/>
                <a:gd name="T88" fmla="*/ 227 w 260"/>
                <a:gd name="T89" fmla="*/ 14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0" h="175">
                  <a:moveTo>
                    <a:pt x="227" y="149"/>
                  </a:moveTo>
                  <a:cubicBezTo>
                    <a:pt x="228" y="150"/>
                    <a:pt x="229" y="150"/>
                    <a:pt x="232" y="150"/>
                  </a:cubicBezTo>
                  <a:cubicBezTo>
                    <a:pt x="234" y="150"/>
                    <a:pt x="236" y="149"/>
                    <a:pt x="237" y="148"/>
                  </a:cubicBezTo>
                  <a:cubicBezTo>
                    <a:pt x="239" y="146"/>
                    <a:pt x="243" y="144"/>
                    <a:pt x="247" y="144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7" y="128"/>
                    <a:pt x="250" y="126"/>
                    <a:pt x="254" y="123"/>
                  </a:cubicBezTo>
                  <a:cubicBezTo>
                    <a:pt x="257" y="121"/>
                    <a:pt x="260" y="119"/>
                    <a:pt x="260" y="114"/>
                  </a:cubicBezTo>
                  <a:cubicBezTo>
                    <a:pt x="260" y="109"/>
                    <a:pt x="256" y="107"/>
                    <a:pt x="250" y="106"/>
                  </a:cubicBezTo>
                  <a:cubicBezTo>
                    <a:pt x="244" y="105"/>
                    <a:pt x="237" y="103"/>
                    <a:pt x="237" y="95"/>
                  </a:cubicBezTo>
                  <a:cubicBezTo>
                    <a:pt x="237" y="89"/>
                    <a:pt x="240" y="84"/>
                    <a:pt x="244" y="80"/>
                  </a:cubicBezTo>
                  <a:cubicBezTo>
                    <a:pt x="246" y="78"/>
                    <a:pt x="248" y="75"/>
                    <a:pt x="248" y="72"/>
                  </a:cubicBezTo>
                  <a:cubicBezTo>
                    <a:pt x="248" y="69"/>
                    <a:pt x="246" y="68"/>
                    <a:pt x="242" y="67"/>
                  </a:cubicBezTo>
                  <a:cubicBezTo>
                    <a:pt x="239" y="67"/>
                    <a:pt x="237" y="67"/>
                    <a:pt x="236" y="66"/>
                  </a:cubicBezTo>
                  <a:cubicBezTo>
                    <a:pt x="233" y="63"/>
                    <a:pt x="229" y="57"/>
                    <a:pt x="228" y="54"/>
                  </a:cubicBezTo>
                  <a:cubicBezTo>
                    <a:pt x="224" y="53"/>
                    <a:pt x="222" y="51"/>
                    <a:pt x="219" y="48"/>
                  </a:cubicBezTo>
                  <a:cubicBezTo>
                    <a:pt x="216" y="46"/>
                    <a:pt x="214" y="43"/>
                    <a:pt x="207" y="43"/>
                  </a:cubicBezTo>
                  <a:cubicBezTo>
                    <a:pt x="203" y="43"/>
                    <a:pt x="200" y="44"/>
                    <a:pt x="197" y="44"/>
                  </a:cubicBezTo>
                  <a:cubicBezTo>
                    <a:pt x="194" y="45"/>
                    <a:pt x="190" y="45"/>
                    <a:pt x="186" y="45"/>
                  </a:cubicBezTo>
                  <a:cubicBezTo>
                    <a:pt x="181" y="45"/>
                    <a:pt x="180" y="40"/>
                    <a:pt x="180" y="38"/>
                  </a:cubicBezTo>
                  <a:cubicBezTo>
                    <a:pt x="180" y="25"/>
                    <a:pt x="180" y="25"/>
                    <a:pt x="180" y="25"/>
                  </a:cubicBezTo>
                  <a:cubicBezTo>
                    <a:pt x="180" y="22"/>
                    <a:pt x="178" y="21"/>
                    <a:pt x="177" y="19"/>
                  </a:cubicBezTo>
                  <a:cubicBezTo>
                    <a:pt x="176" y="18"/>
                    <a:pt x="174" y="16"/>
                    <a:pt x="174" y="13"/>
                  </a:cubicBezTo>
                  <a:cubicBezTo>
                    <a:pt x="170" y="13"/>
                    <a:pt x="169" y="11"/>
                    <a:pt x="167" y="9"/>
                  </a:cubicBezTo>
                  <a:cubicBezTo>
                    <a:pt x="165" y="8"/>
                    <a:pt x="163" y="6"/>
                    <a:pt x="160" y="6"/>
                  </a:cubicBezTo>
                  <a:cubicBezTo>
                    <a:pt x="155" y="6"/>
                    <a:pt x="151" y="9"/>
                    <a:pt x="147" y="12"/>
                  </a:cubicBezTo>
                  <a:cubicBezTo>
                    <a:pt x="145" y="15"/>
                    <a:pt x="141" y="18"/>
                    <a:pt x="137" y="18"/>
                  </a:cubicBezTo>
                  <a:cubicBezTo>
                    <a:pt x="131" y="18"/>
                    <a:pt x="127" y="15"/>
                    <a:pt x="124" y="13"/>
                  </a:cubicBezTo>
                  <a:cubicBezTo>
                    <a:pt x="120" y="11"/>
                    <a:pt x="116" y="8"/>
                    <a:pt x="109" y="8"/>
                  </a:cubicBezTo>
                  <a:cubicBezTo>
                    <a:pt x="100" y="8"/>
                    <a:pt x="94" y="7"/>
                    <a:pt x="87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1" y="3"/>
                    <a:pt x="69" y="3"/>
                    <a:pt x="68" y="2"/>
                  </a:cubicBezTo>
                  <a:cubicBezTo>
                    <a:pt x="65" y="1"/>
                    <a:pt x="61" y="0"/>
                    <a:pt x="58" y="0"/>
                  </a:cubicBezTo>
                  <a:cubicBezTo>
                    <a:pt x="49" y="0"/>
                    <a:pt x="45" y="10"/>
                    <a:pt x="41" y="19"/>
                  </a:cubicBezTo>
                  <a:cubicBezTo>
                    <a:pt x="40" y="24"/>
                    <a:pt x="38" y="28"/>
                    <a:pt x="36" y="31"/>
                  </a:cubicBezTo>
                  <a:cubicBezTo>
                    <a:pt x="34" y="34"/>
                    <a:pt x="30" y="35"/>
                    <a:pt x="27" y="37"/>
                  </a:cubicBezTo>
                  <a:cubicBezTo>
                    <a:pt x="23" y="38"/>
                    <a:pt x="20" y="39"/>
                    <a:pt x="18" y="42"/>
                  </a:cubicBezTo>
                  <a:cubicBezTo>
                    <a:pt x="16" y="45"/>
                    <a:pt x="15" y="47"/>
                    <a:pt x="15" y="49"/>
                  </a:cubicBezTo>
                  <a:cubicBezTo>
                    <a:pt x="14" y="52"/>
                    <a:pt x="12" y="56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3"/>
                    <a:pt x="7" y="64"/>
                    <a:pt x="7" y="64"/>
                  </a:cubicBezTo>
                  <a:cubicBezTo>
                    <a:pt x="7" y="64"/>
                    <a:pt x="7" y="65"/>
                    <a:pt x="7" y="66"/>
                  </a:cubicBezTo>
                  <a:cubicBezTo>
                    <a:pt x="7" y="67"/>
                    <a:pt x="5" y="68"/>
                    <a:pt x="4" y="69"/>
                  </a:cubicBezTo>
                  <a:cubicBezTo>
                    <a:pt x="2" y="71"/>
                    <a:pt x="0" y="72"/>
                    <a:pt x="0" y="75"/>
                  </a:cubicBezTo>
                  <a:cubicBezTo>
                    <a:pt x="0" y="78"/>
                    <a:pt x="2" y="81"/>
                    <a:pt x="5" y="84"/>
                  </a:cubicBezTo>
                  <a:cubicBezTo>
                    <a:pt x="6" y="85"/>
                    <a:pt x="7" y="87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8" y="102"/>
                    <a:pt x="9" y="103"/>
                    <a:pt x="10" y="105"/>
                  </a:cubicBezTo>
                  <a:cubicBezTo>
                    <a:pt x="10" y="105"/>
                    <a:pt x="11" y="105"/>
                    <a:pt x="11" y="106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1" y="111"/>
                    <a:pt x="36" y="113"/>
                    <a:pt x="40" y="114"/>
                  </a:cubicBezTo>
                  <a:cubicBezTo>
                    <a:pt x="43" y="114"/>
                    <a:pt x="44" y="114"/>
                    <a:pt x="45" y="114"/>
                  </a:cubicBezTo>
                  <a:cubicBezTo>
                    <a:pt x="55" y="116"/>
                    <a:pt x="64" y="120"/>
                    <a:pt x="71" y="124"/>
                  </a:cubicBezTo>
                  <a:cubicBezTo>
                    <a:pt x="73" y="125"/>
                    <a:pt x="74" y="125"/>
                    <a:pt x="74" y="126"/>
                  </a:cubicBezTo>
                  <a:cubicBezTo>
                    <a:pt x="78" y="128"/>
                    <a:pt x="79" y="131"/>
                    <a:pt x="80" y="134"/>
                  </a:cubicBezTo>
                  <a:cubicBezTo>
                    <a:pt x="81" y="137"/>
                    <a:pt x="81" y="139"/>
                    <a:pt x="84" y="141"/>
                  </a:cubicBezTo>
                  <a:cubicBezTo>
                    <a:pt x="85" y="142"/>
                    <a:pt x="86" y="142"/>
                    <a:pt x="90" y="142"/>
                  </a:cubicBezTo>
                  <a:cubicBezTo>
                    <a:pt x="93" y="142"/>
                    <a:pt x="94" y="142"/>
                    <a:pt x="95" y="142"/>
                  </a:cubicBezTo>
                  <a:cubicBezTo>
                    <a:pt x="97" y="142"/>
                    <a:pt x="98" y="142"/>
                    <a:pt x="99" y="142"/>
                  </a:cubicBezTo>
                  <a:cubicBezTo>
                    <a:pt x="103" y="142"/>
                    <a:pt x="105" y="144"/>
                    <a:pt x="108" y="146"/>
                  </a:cubicBezTo>
                  <a:cubicBezTo>
                    <a:pt x="111" y="148"/>
                    <a:pt x="116" y="150"/>
                    <a:pt x="121" y="150"/>
                  </a:cubicBezTo>
                  <a:cubicBezTo>
                    <a:pt x="125" y="150"/>
                    <a:pt x="127" y="150"/>
                    <a:pt x="129" y="149"/>
                  </a:cubicBezTo>
                  <a:cubicBezTo>
                    <a:pt x="131" y="148"/>
                    <a:pt x="134" y="146"/>
                    <a:pt x="137" y="146"/>
                  </a:cubicBezTo>
                  <a:cubicBezTo>
                    <a:pt x="141" y="146"/>
                    <a:pt x="144" y="149"/>
                    <a:pt x="144" y="152"/>
                  </a:cubicBezTo>
                  <a:cubicBezTo>
                    <a:pt x="144" y="154"/>
                    <a:pt x="143" y="155"/>
                    <a:pt x="141" y="156"/>
                  </a:cubicBezTo>
                  <a:cubicBezTo>
                    <a:pt x="141" y="157"/>
                    <a:pt x="140" y="158"/>
                    <a:pt x="140" y="159"/>
                  </a:cubicBezTo>
                  <a:cubicBezTo>
                    <a:pt x="140" y="160"/>
                    <a:pt x="141" y="161"/>
                    <a:pt x="143" y="162"/>
                  </a:cubicBezTo>
                  <a:cubicBezTo>
                    <a:pt x="144" y="163"/>
                    <a:pt x="145" y="165"/>
                    <a:pt x="145" y="167"/>
                  </a:cubicBezTo>
                  <a:cubicBezTo>
                    <a:pt x="145" y="169"/>
                    <a:pt x="145" y="171"/>
                    <a:pt x="144" y="172"/>
                  </a:cubicBezTo>
                  <a:cubicBezTo>
                    <a:pt x="144" y="173"/>
                    <a:pt x="144" y="174"/>
                    <a:pt x="144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7" y="168"/>
                    <a:pt x="154" y="164"/>
                    <a:pt x="164" y="164"/>
                  </a:cubicBezTo>
                  <a:cubicBezTo>
                    <a:pt x="164" y="162"/>
                    <a:pt x="164" y="162"/>
                    <a:pt x="164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7" y="162"/>
                    <a:pt x="169" y="161"/>
                    <a:pt x="171" y="161"/>
                  </a:cubicBezTo>
                  <a:cubicBezTo>
                    <a:pt x="174" y="160"/>
                    <a:pt x="176" y="159"/>
                    <a:pt x="179" y="159"/>
                  </a:cubicBezTo>
                  <a:cubicBezTo>
                    <a:pt x="184" y="159"/>
                    <a:pt x="186" y="156"/>
                    <a:pt x="189" y="154"/>
                  </a:cubicBezTo>
                  <a:cubicBezTo>
                    <a:pt x="191" y="151"/>
                    <a:pt x="194" y="149"/>
                    <a:pt x="197" y="149"/>
                  </a:cubicBezTo>
                  <a:cubicBezTo>
                    <a:pt x="199" y="149"/>
                    <a:pt x="200" y="148"/>
                    <a:pt x="202" y="148"/>
                  </a:cubicBezTo>
                  <a:cubicBezTo>
                    <a:pt x="204" y="147"/>
                    <a:pt x="205" y="146"/>
                    <a:pt x="208" y="146"/>
                  </a:cubicBezTo>
                  <a:cubicBezTo>
                    <a:pt x="210" y="146"/>
                    <a:pt x="213" y="148"/>
                    <a:pt x="214" y="149"/>
                  </a:cubicBezTo>
                  <a:cubicBezTo>
                    <a:pt x="214" y="150"/>
                    <a:pt x="215" y="150"/>
                    <a:pt x="215" y="150"/>
                  </a:cubicBezTo>
                  <a:cubicBezTo>
                    <a:pt x="217" y="150"/>
                    <a:pt x="217" y="150"/>
                    <a:pt x="217" y="150"/>
                  </a:cubicBezTo>
                  <a:cubicBezTo>
                    <a:pt x="217" y="147"/>
                    <a:pt x="217" y="147"/>
                    <a:pt x="217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6" y="148"/>
                    <a:pt x="227" y="148"/>
                    <a:pt x="22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6" name="Freeform 69"/>
            <p:cNvSpPr>
              <a:spLocks/>
            </p:cNvSpPr>
            <p:nvPr/>
          </p:nvSpPr>
          <p:spPr bwMode="auto">
            <a:xfrm>
              <a:off x="4340226" y="4606925"/>
              <a:ext cx="384175" cy="341313"/>
            </a:xfrm>
            <a:custGeom>
              <a:avLst/>
              <a:gdLst>
                <a:gd name="T0" fmla="*/ 113 w 122"/>
                <a:gd name="T1" fmla="*/ 59 h 108"/>
                <a:gd name="T2" fmla="*/ 104 w 122"/>
                <a:gd name="T3" fmla="*/ 48 h 108"/>
                <a:gd name="T4" fmla="*/ 100 w 122"/>
                <a:gd name="T5" fmla="*/ 37 h 108"/>
                <a:gd name="T6" fmla="*/ 99 w 122"/>
                <a:gd name="T7" fmla="*/ 38 h 108"/>
                <a:gd name="T8" fmla="*/ 93 w 122"/>
                <a:gd name="T9" fmla="*/ 43 h 108"/>
                <a:gd name="T10" fmla="*/ 81 w 122"/>
                <a:gd name="T11" fmla="*/ 37 h 108"/>
                <a:gd name="T12" fmla="*/ 82 w 122"/>
                <a:gd name="T13" fmla="*/ 32 h 108"/>
                <a:gd name="T14" fmla="*/ 82 w 122"/>
                <a:gd name="T15" fmla="*/ 30 h 108"/>
                <a:gd name="T16" fmla="*/ 82 w 122"/>
                <a:gd name="T17" fmla="*/ 28 h 108"/>
                <a:gd name="T18" fmla="*/ 80 w 122"/>
                <a:gd name="T19" fmla="*/ 25 h 108"/>
                <a:gd name="T20" fmla="*/ 92 w 122"/>
                <a:gd name="T21" fmla="*/ 12 h 108"/>
                <a:gd name="T22" fmla="*/ 79 w 122"/>
                <a:gd name="T23" fmla="*/ 5 h 108"/>
                <a:gd name="T24" fmla="*/ 65 w 122"/>
                <a:gd name="T25" fmla="*/ 0 h 108"/>
                <a:gd name="T26" fmla="*/ 56 w 122"/>
                <a:gd name="T27" fmla="*/ 6 h 108"/>
                <a:gd name="T28" fmla="*/ 58 w 122"/>
                <a:gd name="T29" fmla="*/ 11 h 108"/>
                <a:gd name="T30" fmla="*/ 60 w 122"/>
                <a:gd name="T31" fmla="*/ 17 h 108"/>
                <a:gd name="T32" fmla="*/ 42 w 122"/>
                <a:gd name="T33" fmla="*/ 25 h 108"/>
                <a:gd name="T34" fmla="*/ 36 w 122"/>
                <a:gd name="T35" fmla="*/ 26 h 108"/>
                <a:gd name="T36" fmla="*/ 32 w 122"/>
                <a:gd name="T37" fmla="*/ 28 h 108"/>
                <a:gd name="T38" fmla="*/ 29 w 122"/>
                <a:gd name="T39" fmla="*/ 29 h 108"/>
                <a:gd name="T40" fmla="*/ 26 w 122"/>
                <a:gd name="T41" fmla="*/ 31 h 108"/>
                <a:gd name="T42" fmla="*/ 0 w 122"/>
                <a:gd name="T43" fmla="*/ 43 h 108"/>
                <a:gd name="T44" fmla="*/ 4 w 122"/>
                <a:gd name="T45" fmla="*/ 47 h 108"/>
                <a:gd name="T46" fmla="*/ 10 w 122"/>
                <a:gd name="T47" fmla="*/ 52 h 108"/>
                <a:gd name="T48" fmla="*/ 4 w 122"/>
                <a:gd name="T49" fmla="*/ 59 h 108"/>
                <a:gd name="T50" fmla="*/ 2 w 122"/>
                <a:gd name="T51" fmla="*/ 61 h 108"/>
                <a:gd name="T52" fmla="*/ 1 w 122"/>
                <a:gd name="T53" fmla="*/ 62 h 108"/>
                <a:gd name="T54" fmla="*/ 0 w 122"/>
                <a:gd name="T55" fmla="*/ 63 h 108"/>
                <a:gd name="T56" fmla="*/ 9 w 122"/>
                <a:gd name="T57" fmla="*/ 72 h 108"/>
                <a:gd name="T58" fmla="*/ 14 w 122"/>
                <a:gd name="T59" fmla="*/ 73 h 108"/>
                <a:gd name="T60" fmla="*/ 16 w 122"/>
                <a:gd name="T61" fmla="*/ 82 h 108"/>
                <a:gd name="T62" fmla="*/ 16 w 122"/>
                <a:gd name="T63" fmla="*/ 85 h 108"/>
                <a:gd name="T64" fmla="*/ 32 w 122"/>
                <a:gd name="T65" fmla="*/ 91 h 108"/>
                <a:gd name="T66" fmla="*/ 34 w 122"/>
                <a:gd name="T67" fmla="*/ 92 h 108"/>
                <a:gd name="T68" fmla="*/ 39 w 122"/>
                <a:gd name="T69" fmla="*/ 96 h 108"/>
                <a:gd name="T70" fmla="*/ 45 w 122"/>
                <a:gd name="T71" fmla="*/ 92 h 108"/>
                <a:gd name="T72" fmla="*/ 55 w 122"/>
                <a:gd name="T73" fmla="*/ 87 h 108"/>
                <a:gd name="T74" fmla="*/ 56 w 122"/>
                <a:gd name="T75" fmla="*/ 87 h 108"/>
                <a:gd name="T76" fmla="*/ 56 w 122"/>
                <a:gd name="T77" fmla="*/ 88 h 108"/>
                <a:gd name="T78" fmla="*/ 56 w 122"/>
                <a:gd name="T79" fmla="*/ 98 h 108"/>
                <a:gd name="T80" fmla="*/ 59 w 122"/>
                <a:gd name="T81" fmla="*/ 103 h 108"/>
                <a:gd name="T82" fmla="*/ 62 w 122"/>
                <a:gd name="T83" fmla="*/ 107 h 108"/>
                <a:gd name="T84" fmla="*/ 80 w 122"/>
                <a:gd name="T85" fmla="*/ 103 h 108"/>
                <a:gd name="T86" fmla="*/ 97 w 122"/>
                <a:gd name="T87" fmla="*/ 93 h 108"/>
                <a:gd name="T88" fmla="*/ 107 w 122"/>
                <a:gd name="T89" fmla="*/ 92 h 108"/>
                <a:gd name="T90" fmla="*/ 117 w 122"/>
                <a:gd name="T91" fmla="*/ 87 h 108"/>
                <a:gd name="T92" fmla="*/ 118 w 122"/>
                <a:gd name="T93" fmla="*/ 86 h 108"/>
                <a:gd name="T94" fmla="*/ 112 w 122"/>
                <a:gd name="T95" fmla="*/ 76 h 108"/>
                <a:gd name="T96" fmla="*/ 119 w 122"/>
                <a:gd name="T97" fmla="*/ 68 h 108"/>
                <a:gd name="T98" fmla="*/ 119 w 122"/>
                <a:gd name="T99" fmla="*/ 67 h 108"/>
                <a:gd name="T100" fmla="*/ 122 w 122"/>
                <a:gd name="T101" fmla="*/ 67 h 108"/>
                <a:gd name="T102" fmla="*/ 113 w 122"/>
                <a:gd name="T103" fmla="*/ 5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2" h="108">
                  <a:moveTo>
                    <a:pt x="113" y="59"/>
                  </a:moveTo>
                  <a:cubicBezTo>
                    <a:pt x="109" y="56"/>
                    <a:pt x="105" y="53"/>
                    <a:pt x="104" y="48"/>
                  </a:cubicBezTo>
                  <a:cubicBezTo>
                    <a:pt x="104" y="43"/>
                    <a:pt x="101" y="40"/>
                    <a:pt x="100" y="37"/>
                  </a:cubicBezTo>
                  <a:cubicBezTo>
                    <a:pt x="99" y="37"/>
                    <a:pt x="99" y="38"/>
                    <a:pt x="99" y="38"/>
                  </a:cubicBezTo>
                  <a:cubicBezTo>
                    <a:pt x="98" y="40"/>
                    <a:pt x="95" y="43"/>
                    <a:pt x="93" y="43"/>
                  </a:cubicBezTo>
                  <a:cubicBezTo>
                    <a:pt x="88" y="43"/>
                    <a:pt x="81" y="40"/>
                    <a:pt x="81" y="37"/>
                  </a:cubicBezTo>
                  <a:cubicBezTo>
                    <a:pt x="81" y="35"/>
                    <a:pt x="81" y="33"/>
                    <a:pt x="82" y="32"/>
                  </a:cubicBezTo>
                  <a:cubicBezTo>
                    <a:pt x="82" y="31"/>
                    <a:pt x="82" y="31"/>
                    <a:pt x="82" y="30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0" y="27"/>
                    <a:pt x="80" y="25"/>
                  </a:cubicBezTo>
                  <a:cubicBezTo>
                    <a:pt x="80" y="19"/>
                    <a:pt x="86" y="15"/>
                    <a:pt x="92" y="12"/>
                  </a:cubicBezTo>
                  <a:cubicBezTo>
                    <a:pt x="93" y="6"/>
                    <a:pt x="87" y="6"/>
                    <a:pt x="79" y="5"/>
                  </a:cubicBezTo>
                  <a:cubicBezTo>
                    <a:pt x="73" y="4"/>
                    <a:pt x="68" y="3"/>
                    <a:pt x="65" y="0"/>
                  </a:cubicBezTo>
                  <a:cubicBezTo>
                    <a:pt x="59" y="1"/>
                    <a:pt x="56" y="3"/>
                    <a:pt x="56" y="6"/>
                  </a:cubicBezTo>
                  <a:cubicBezTo>
                    <a:pt x="56" y="8"/>
                    <a:pt x="57" y="10"/>
                    <a:pt x="58" y="11"/>
                  </a:cubicBezTo>
                  <a:cubicBezTo>
                    <a:pt x="59" y="13"/>
                    <a:pt x="60" y="14"/>
                    <a:pt x="60" y="17"/>
                  </a:cubicBezTo>
                  <a:cubicBezTo>
                    <a:pt x="60" y="23"/>
                    <a:pt x="51" y="24"/>
                    <a:pt x="42" y="25"/>
                  </a:cubicBezTo>
                  <a:cubicBezTo>
                    <a:pt x="40" y="26"/>
                    <a:pt x="38" y="26"/>
                    <a:pt x="36" y="26"/>
                  </a:cubicBezTo>
                  <a:cubicBezTo>
                    <a:pt x="34" y="26"/>
                    <a:pt x="33" y="27"/>
                    <a:pt x="32" y="28"/>
                  </a:cubicBezTo>
                  <a:cubicBezTo>
                    <a:pt x="31" y="28"/>
                    <a:pt x="30" y="29"/>
                    <a:pt x="29" y="29"/>
                  </a:cubicBezTo>
                  <a:cubicBezTo>
                    <a:pt x="28" y="29"/>
                    <a:pt x="27" y="30"/>
                    <a:pt x="26" y="31"/>
                  </a:cubicBezTo>
                  <a:cubicBezTo>
                    <a:pt x="5" y="39"/>
                    <a:pt x="0" y="43"/>
                    <a:pt x="0" y="43"/>
                  </a:cubicBezTo>
                  <a:cubicBezTo>
                    <a:pt x="0" y="44"/>
                    <a:pt x="2" y="45"/>
                    <a:pt x="4" y="47"/>
                  </a:cubicBezTo>
                  <a:cubicBezTo>
                    <a:pt x="7" y="48"/>
                    <a:pt x="10" y="49"/>
                    <a:pt x="10" y="52"/>
                  </a:cubicBezTo>
                  <a:cubicBezTo>
                    <a:pt x="10" y="57"/>
                    <a:pt x="7" y="58"/>
                    <a:pt x="4" y="59"/>
                  </a:cubicBezTo>
                  <a:cubicBezTo>
                    <a:pt x="3" y="60"/>
                    <a:pt x="2" y="60"/>
                    <a:pt x="2" y="61"/>
                  </a:cubicBezTo>
                  <a:cubicBezTo>
                    <a:pt x="1" y="61"/>
                    <a:pt x="1" y="62"/>
                    <a:pt x="1" y="6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9"/>
                    <a:pt x="5" y="70"/>
                    <a:pt x="9" y="72"/>
                  </a:cubicBezTo>
                  <a:cubicBezTo>
                    <a:pt x="12" y="72"/>
                    <a:pt x="13" y="73"/>
                    <a:pt x="14" y="73"/>
                  </a:cubicBezTo>
                  <a:cubicBezTo>
                    <a:pt x="17" y="75"/>
                    <a:pt x="17" y="79"/>
                    <a:pt x="16" y="82"/>
                  </a:cubicBezTo>
                  <a:cubicBezTo>
                    <a:pt x="16" y="83"/>
                    <a:pt x="16" y="84"/>
                    <a:pt x="16" y="85"/>
                  </a:cubicBezTo>
                  <a:cubicBezTo>
                    <a:pt x="17" y="89"/>
                    <a:pt x="22" y="91"/>
                    <a:pt x="32" y="91"/>
                  </a:cubicBezTo>
                  <a:cubicBezTo>
                    <a:pt x="33" y="91"/>
                    <a:pt x="34" y="91"/>
                    <a:pt x="34" y="92"/>
                  </a:cubicBezTo>
                  <a:cubicBezTo>
                    <a:pt x="34" y="95"/>
                    <a:pt x="35" y="96"/>
                    <a:pt x="39" y="96"/>
                  </a:cubicBezTo>
                  <a:cubicBezTo>
                    <a:pt x="42" y="96"/>
                    <a:pt x="43" y="95"/>
                    <a:pt x="45" y="92"/>
                  </a:cubicBezTo>
                  <a:cubicBezTo>
                    <a:pt x="47" y="90"/>
                    <a:pt x="49" y="87"/>
                    <a:pt x="55" y="87"/>
                  </a:cubicBezTo>
                  <a:cubicBezTo>
                    <a:pt x="55" y="87"/>
                    <a:pt x="55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6" y="100"/>
                    <a:pt x="57" y="101"/>
                    <a:pt x="59" y="103"/>
                  </a:cubicBezTo>
                  <a:cubicBezTo>
                    <a:pt x="60" y="104"/>
                    <a:pt x="61" y="105"/>
                    <a:pt x="62" y="107"/>
                  </a:cubicBezTo>
                  <a:cubicBezTo>
                    <a:pt x="65" y="107"/>
                    <a:pt x="75" y="108"/>
                    <a:pt x="80" y="103"/>
                  </a:cubicBezTo>
                  <a:cubicBezTo>
                    <a:pt x="82" y="94"/>
                    <a:pt x="90" y="94"/>
                    <a:pt x="97" y="93"/>
                  </a:cubicBezTo>
                  <a:cubicBezTo>
                    <a:pt x="101" y="93"/>
                    <a:pt x="105" y="93"/>
                    <a:pt x="107" y="92"/>
                  </a:cubicBezTo>
                  <a:cubicBezTo>
                    <a:pt x="110" y="90"/>
                    <a:pt x="113" y="88"/>
                    <a:pt x="117" y="87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6" y="84"/>
                    <a:pt x="112" y="80"/>
                    <a:pt x="112" y="76"/>
                  </a:cubicBezTo>
                  <a:cubicBezTo>
                    <a:pt x="112" y="72"/>
                    <a:pt x="114" y="69"/>
                    <a:pt x="119" y="68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1" y="65"/>
                    <a:pt x="118" y="62"/>
                    <a:pt x="1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7" name="Freeform 70"/>
            <p:cNvSpPr>
              <a:spLocks/>
            </p:cNvSpPr>
            <p:nvPr/>
          </p:nvSpPr>
          <p:spPr bwMode="auto">
            <a:xfrm>
              <a:off x="4662488" y="4486275"/>
              <a:ext cx="700088" cy="392113"/>
            </a:xfrm>
            <a:custGeom>
              <a:avLst/>
              <a:gdLst>
                <a:gd name="T0" fmla="*/ 213 w 222"/>
                <a:gd name="T1" fmla="*/ 15 h 124"/>
                <a:gd name="T2" fmla="*/ 210 w 222"/>
                <a:gd name="T3" fmla="*/ 15 h 124"/>
                <a:gd name="T4" fmla="*/ 205 w 222"/>
                <a:gd name="T5" fmla="*/ 17 h 124"/>
                <a:gd name="T6" fmla="*/ 185 w 222"/>
                <a:gd name="T7" fmla="*/ 10 h 124"/>
                <a:gd name="T8" fmla="*/ 179 w 222"/>
                <a:gd name="T9" fmla="*/ 7 h 124"/>
                <a:gd name="T10" fmla="*/ 176 w 222"/>
                <a:gd name="T11" fmla="*/ 4 h 124"/>
                <a:gd name="T12" fmla="*/ 169 w 222"/>
                <a:gd name="T13" fmla="*/ 0 h 124"/>
                <a:gd name="T14" fmla="*/ 164 w 222"/>
                <a:gd name="T15" fmla="*/ 1 h 124"/>
                <a:gd name="T16" fmla="*/ 162 w 222"/>
                <a:gd name="T17" fmla="*/ 2 h 124"/>
                <a:gd name="T18" fmla="*/ 162 w 222"/>
                <a:gd name="T19" fmla="*/ 7 h 124"/>
                <a:gd name="T20" fmla="*/ 161 w 222"/>
                <a:gd name="T21" fmla="*/ 7 h 124"/>
                <a:gd name="T22" fmla="*/ 125 w 222"/>
                <a:gd name="T23" fmla="*/ 14 h 124"/>
                <a:gd name="T24" fmla="*/ 124 w 222"/>
                <a:gd name="T25" fmla="*/ 19 h 124"/>
                <a:gd name="T26" fmla="*/ 122 w 222"/>
                <a:gd name="T27" fmla="*/ 26 h 124"/>
                <a:gd name="T28" fmla="*/ 118 w 222"/>
                <a:gd name="T29" fmla="*/ 27 h 124"/>
                <a:gd name="T30" fmla="*/ 114 w 222"/>
                <a:gd name="T31" fmla="*/ 30 h 124"/>
                <a:gd name="T32" fmla="*/ 71 w 222"/>
                <a:gd name="T33" fmla="*/ 67 h 124"/>
                <a:gd name="T34" fmla="*/ 59 w 222"/>
                <a:gd name="T35" fmla="*/ 63 h 124"/>
                <a:gd name="T36" fmla="*/ 44 w 222"/>
                <a:gd name="T37" fmla="*/ 63 h 124"/>
                <a:gd name="T38" fmla="*/ 44 w 222"/>
                <a:gd name="T39" fmla="*/ 62 h 124"/>
                <a:gd name="T40" fmla="*/ 36 w 222"/>
                <a:gd name="T41" fmla="*/ 55 h 124"/>
                <a:gd name="T42" fmla="*/ 35 w 222"/>
                <a:gd name="T43" fmla="*/ 55 h 124"/>
                <a:gd name="T44" fmla="*/ 30 w 222"/>
                <a:gd name="T45" fmla="*/ 56 h 124"/>
                <a:gd name="T46" fmla="*/ 28 w 222"/>
                <a:gd name="T47" fmla="*/ 60 h 124"/>
                <a:gd name="T48" fmla="*/ 30 w 222"/>
                <a:gd name="T49" fmla="*/ 62 h 124"/>
                <a:gd name="T50" fmla="*/ 12 w 222"/>
                <a:gd name="T51" fmla="*/ 74 h 124"/>
                <a:gd name="T52" fmla="*/ 5 w 222"/>
                <a:gd name="T53" fmla="*/ 72 h 124"/>
                <a:gd name="T54" fmla="*/ 0 w 222"/>
                <a:gd name="T55" fmla="*/ 72 h 124"/>
                <a:gd name="T56" fmla="*/ 0 w 222"/>
                <a:gd name="T57" fmla="*/ 75 h 124"/>
                <a:gd name="T58" fmla="*/ 5 w 222"/>
                <a:gd name="T59" fmla="*/ 86 h 124"/>
                <a:gd name="T60" fmla="*/ 14 w 222"/>
                <a:gd name="T61" fmla="*/ 96 h 124"/>
                <a:gd name="T62" fmla="*/ 23 w 222"/>
                <a:gd name="T63" fmla="*/ 108 h 124"/>
                <a:gd name="T64" fmla="*/ 22 w 222"/>
                <a:gd name="T65" fmla="*/ 109 h 124"/>
                <a:gd name="T66" fmla="*/ 17 w 222"/>
                <a:gd name="T67" fmla="*/ 109 h 124"/>
                <a:gd name="T68" fmla="*/ 13 w 222"/>
                <a:gd name="T69" fmla="*/ 115 h 124"/>
                <a:gd name="T70" fmla="*/ 17 w 222"/>
                <a:gd name="T71" fmla="*/ 122 h 124"/>
                <a:gd name="T72" fmla="*/ 18 w 222"/>
                <a:gd name="T73" fmla="*/ 124 h 124"/>
                <a:gd name="T74" fmla="*/ 32 w 222"/>
                <a:gd name="T75" fmla="*/ 115 h 124"/>
                <a:gd name="T76" fmla="*/ 64 w 222"/>
                <a:gd name="T77" fmla="*/ 98 h 124"/>
                <a:gd name="T78" fmla="*/ 85 w 222"/>
                <a:gd name="T79" fmla="*/ 96 h 124"/>
                <a:gd name="T80" fmla="*/ 123 w 222"/>
                <a:gd name="T81" fmla="*/ 104 h 124"/>
                <a:gd name="T82" fmla="*/ 124 w 222"/>
                <a:gd name="T83" fmla="*/ 107 h 124"/>
                <a:gd name="T84" fmla="*/ 126 w 222"/>
                <a:gd name="T85" fmla="*/ 114 h 124"/>
                <a:gd name="T86" fmla="*/ 156 w 222"/>
                <a:gd name="T87" fmla="*/ 119 h 124"/>
                <a:gd name="T88" fmla="*/ 162 w 222"/>
                <a:gd name="T89" fmla="*/ 119 h 124"/>
                <a:gd name="T90" fmla="*/ 212 w 222"/>
                <a:gd name="T91" fmla="*/ 98 h 124"/>
                <a:gd name="T92" fmla="*/ 207 w 222"/>
                <a:gd name="T93" fmla="*/ 93 h 124"/>
                <a:gd name="T94" fmla="*/ 198 w 222"/>
                <a:gd name="T95" fmla="*/ 80 h 124"/>
                <a:gd name="T96" fmla="*/ 212 w 222"/>
                <a:gd name="T97" fmla="*/ 54 h 124"/>
                <a:gd name="T98" fmla="*/ 217 w 222"/>
                <a:gd name="T99" fmla="*/ 47 h 124"/>
                <a:gd name="T100" fmla="*/ 215 w 222"/>
                <a:gd name="T101" fmla="*/ 45 h 124"/>
                <a:gd name="T102" fmla="*/ 208 w 222"/>
                <a:gd name="T103" fmla="*/ 36 h 124"/>
                <a:gd name="T104" fmla="*/ 210 w 222"/>
                <a:gd name="T105" fmla="*/ 31 h 124"/>
                <a:gd name="T106" fmla="*/ 210 w 222"/>
                <a:gd name="T107" fmla="*/ 30 h 124"/>
                <a:gd name="T108" fmla="*/ 212 w 222"/>
                <a:gd name="T109" fmla="*/ 28 h 124"/>
                <a:gd name="T110" fmla="*/ 213 w 222"/>
                <a:gd name="T111" fmla="*/ 28 h 124"/>
                <a:gd name="T112" fmla="*/ 212 w 222"/>
                <a:gd name="T113" fmla="*/ 25 h 124"/>
                <a:gd name="T114" fmla="*/ 210 w 222"/>
                <a:gd name="T115" fmla="*/ 21 h 124"/>
                <a:gd name="T116" fmla="*/ 212 w 222"/>
                <a:gd name="T117" fmla="*/ 20 h 124"/>
                <a:gd name="T118" fmla="*/ 213 w 222"/>
                <a:gd name="T119" fmla="*/ 20 h 124"/>
                <a:gd name="T120" fmla="*/ 222 w 222"/>
                <a:gd name="T121" fmla="*/ 18 h 124"/>
                <a:gd name="T122" fmla="*/ 213 w 222"/>
                <a:gd name="T123" fmla="*/ 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124">
                  <a:moveTo>
                    <a:pt x="213" y="15"/>
                  </a:moveTo>
                  <a:cubicBezTo>
                    <a:pt x="213" y="15"/>
                    <a:pt x="212" y="15"/>
                    <a:pt x="210" y="15"/>
                  </a:cubicBezTo>
                  <a:cubicBezTo>
                    <a:pt x="209" y="16"/>
                    <a:pt x="208" y="17"/>
                    <a:pt x="205" y="17"/>
                  </a:cubicBezTo>
                  <a:cubicBezTo>
                    <a:pt x="196" y="17"/>
                    <a:pt x="190" y="13"/>
                    <a:pt x="185" y="10"/>
                  </a:cubicBezTo>
                  <a:cubicBezTo>
                    <a:pt x="183" y="9"/>
                    <a:pt x="181" y="8"/>
                    <a:pt x="179" y="7"/>
                  </a:cubicBezTo>
                  <a:cubicBezTo>
                    <a:pt x="178" y="6"/>
                    <a:pt x="177" y="5"/>
                    <a:pt x="176" y="4"/>
                  </a:cubicBezTo>
                  <a:cubicBezTo>
                    <a:pt x="174" y="2"/>
                    <a:pt x="173" y="0"/>
                    <a:pt x="169" y="0"/>
                  </a:cubicBezTo>
                  <a:cubicBezTo>
                    <a:pt x="168" y="0"/>
                    <a:pt x="167" y="1"/>
                    <a:pt x="164" y="1"/>
                  </a:cubicBezTo>
                  <a:cubicBezTo>
                    <a:pt x="164" y="1"/>
                    <a:pt x="163" y="1"/>
                    <a:pt x="162" y="2"/>
                  </a:cubicBezTo>
                  <a:cubicBezTo>
                    <a:pt x="163" y="3"/>
                    <a:pt x="163" y="4"/>
                    <a:pt x="162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51" y="7"/>
                    <a:pt x="133" y="10"/>
                    <a:pt x="125" y="14"/>
                  </a:cubicBezTo>
                  <a:cubicBezTo>
                    <a:pt x="124" y="15"/>
                    <a:pt x="124" y="18"/>
                    <a:pt x="124" y="19"/>
                  </a:cubicBezTo>
                  <a:cubicBezTo>
                    <a:pt x="123" y="22"/>
                    <a:pt x="123" y="24"/>
                    <a:pt x="122" y="26"/>
                  </a:cubicBezTo>
                  <a:cubicBezTo>
                    <a:pt x="121" y="26"/>
                    <a:pt x="119" y="27"/>
                    <a:pt x="118" y="27"/>
                  </a:cubicBezTo>
                  <a:cubicBezTo>
                    <a:pt x="116" y="28"/>
                    <a:pt x="115" y="29"/>
                    <a:pt x="114" y="30"/>
                  </a:cubicBezTo>
                  <a:cubicBezTo>
                    <a:pt x="106" y="49"/>
                    <a:pt x="95" y="67"/>
                    <a:pt x="71" y="67"/>
                  </a:cubicBezTo>
                  <a:cubicBezTo>
                    <a:pt x="65" y="67"/>
                    <a:pt x="61" y="65"/>
                    <a:pt x="59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3" y="62"/>
                    <a:pt x="39" y="57"/>
                    <a:pt x="36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3" y="55"/>
                    <a:pt x="31" y="55"/>
                    <a:pt x="30" y="56"/>
                  </a:cubicBezTo>
                  <a:cubicBezTo>
                    <a:pt x="28" y="56"/>
                    <a:pt x="28" y="58"/>
                    <a:pt x="28" y="60"/>
                  </a:cubicBezTo>
                  <a:cubicBezTo>
                    <a:pt x="30" y="61"/>
                    <a:pt x="30" y="62"/>
                    <a:pt x="30" y="62"/>
                  </a:cubicBezTo>
                  <a:cubicBezTo>
                    <a:pt x="28" y="67"/>
                    <a:pt x="19" y="74"/>
                    <a:pt x="12" y="74"/>
                  </a:cubicBezTo>
                  <a:cubicBezTo>
                    <a:pt x="9" y="74"/>
                    <a:pt x="7" y="73"/>
                    <a:pt x="5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7"/>
                    <a:pt x="4" y="80"/>
                    <a:pt x="5" y="86"/>
                  </a:cubicBezTo>
                  <a:cubicBezTo>
                    <a:pt x="5" y="91"/>
                    <a:pt x="9" y="93"/>
                    <a:pt x="14" y="96"/>
                  </a:cubicBezTo>
                  <a:cubicBezTo>
                    <a:pt x="18" y="100"/>
                    <a:pt x="23" y="103"/>
                    <a:pt x="23" y="108"/>
                  </a:cubicBezTo>
                  <a:cubicBezTo>
                    <a:pt x="23" y="108"/>
                    <a:pt x="23" y="109"/>
                    <a:pt x="22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5" y="110"/>
                    <a:pt x="13" y="112"/>
                    <a:pt x="13" y="115"/>
                  </a:cubicBezTo>
                  <a:cubicBezTo>
                    <a:pt x="13" y="118"/>
                    <a:pt x="15" y="120"/>
                    <a:pt x="17" y="122"/>
                  </a:cubicBezTo>
                  <a:cubicBezTo>
                    <a:pt x="18" y="123"/>
                    <a:pt x="18" y="123"/>
                    <a:pt x="18" y="124"/>
                  </a:cubicBezTo>
                  <a:cubicBezTo>
                    <a:pt x="24" y="121"/>
                    <a:pt x="27" y="118"/>
                    <a:pt x="32" y="115"/>
                  </a:cubicBezTo>
                  <a:cubicBezTo>
                    <a:pt x="44" y="107"/>
                    <a:pt x="53" y="101"/>
                    <a:pt x="64" y="98"/>
                  </a:cubicBezTo>
                  <a:cubicBezTo>
                    <a:pt x="70" y="96"/>
                    <a:pt x="77" y="96"/>
                    <a:pt x="85" y="96"/>
                  </a:cubicBezTo>
                  <a:cubicBezTo>
                    <a:pt x="100" y="96"/>
                    <a:pt x="118" y="100"/>
                    <a:pt x="123" y="104"/>
                  </a:cubicBezTo>
                  <a:cubicBezTo>
                    <a:pt x="124" y="106"/>
                    <a:pt x="124" y="107"/>
                    <a:pt x="124" y="107"/>
                  </a:cubicBezTo>
                  <a:cubicBezTo>
                    <a:pt x="124" y="110"/>
                    <a:pt x="124" y="112"/>
                    <a:pt x="126" y="114"/>
                  </a:cubicBezTo>
                  <a:cubicBezTo>
                    <a:pt x="131" y="119"/>
                    <a:pt x="144" y="119"/>
                    <a:pt x="156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96" y="119"/>
                    <a:pt x="212" y="117"/>
                    <a:pt x="212" y="98"/>
                  </a:cubicBezTo>
                  <a:cubicBezTo>
                    <a:pt x="212" y="97"/>
                    <a:pt x="209" y="95"/>
                    <a:pt x="207" y="93"/>
                  </a:cubicBezTo>
                  <a:cubicBezTo>
                    <a:pt x="203" y="90"/>
                    <a:pt x="198" y="86"/>
                    <a:pt x="198" y="80"/>
                  </a:cubicBezTo>
                  <a:cubicBezTo>
                    <a:pt x="198" y="71"/>
                    <a:pt x="205" y="62"/>
                    <a:pt x="212" y="54"/>
                  </a:cubicBezTo>
                  <a:cubicBezTo>
                    <a:pt x="214" y="51"/>
                    <a:pt x="216" y="49"/>
                    <a:pt x="217" y="47"/>
                  </a:cubicBezTo>
                  <a:cubicBezTo>
                    <a:pt x="217" y="47"/>
                    <a:pt x="216" y="46"/>
                    <a:pt x="215" y="45"/>
                  </a:cubicBezTo>
                  <a:cubicBezTo>
                    <a:pt x="213" y="43"/>
                    <a:pt x="208" y="40"/>
                    <a:pt x="208" y="36"/>
                  </a:cubicBezTo>
                  <a:cubicBezTo>
                    <a:pt x="208" y="34"/>
                    <a:pt x="209" y="32"/>
                    <a:pt x="210" y="31"/>
                  </a:cubicBezTo>
                  <a:cubicBezTo>
                    <a:pt x="210" y="30"/>
                    <a:pt x="210" y="30"/>
                    <a:pt x="210" y="30"/>
                  </a:cubicBezTo>
                  <a:cubicBezTo>
                    <a:pt x="210" y="29"/>
                    <a:pt x="210" y="29"/>
                    <a:pt x="212" y="28"/>
                  </a:cubicBezTo>
                  <a:cubicBezTo>
                    <a:pt x="212" y="28"/>
                    <a:pt x="212" y="28"/>
                    <a:pt x="213" y="28"/>
                  </a:cubicBezTo>
                  <a:cubicBezTo>
                    <a:pt x="213" y="27"/>
                    <a:pt x="212" y="26"/>
                    <a:pt x="212" y="25"/>
                  </a:cubicBezTo>
                  <a:cubicBezTo>
                    <a:pt x="210" y="24"/>
                    <a:pt x="210" y="22"/>
                    <a:pt x="210" y="21"/>
                  </a:cubicBezTo>
                  <a:cubicBezTo>
                    <a:pt x="210" y="20"/>
                    <a:pt x="210" y="20"/>
                    <a:pt x="212" y="20"/>
                  </a:cubicBezTo>
                  <a:cubicBezTo>
                    <a:pt x="212" y="20"/>
                    <a:pt x="212" y="20"/>
                    <a:pt x="213" y="20"/>
                  </a:cubicBezTo>
                  <a:cubicBezTo>
                    <a:pt x="216" y="21"/>
                    <a:pt x="219" y="20"/>
                    <a:pt x="222" y="18"/>
                  </a:cubicBezTo>
                  <a:cubicBezTo>
                    <a:pt x="218" y="17"/>
                    <a:pt x="215" y="17"/>
                    <a:pt x="2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8" name="Freeform 71"/>
            <p:cNvSpPr>
              <a:spLocks/>
            </p:cNvSpPr>
            <p:nvPr/>
          </p:nvSpPr>
          <p:spPr bwMode="auto">
            <a:xfrm>
              <a:off x="4602163" y="4325938"/>
              <a:ext cx="261938" cy="403225"/>
            </a:xfrm>
            <a:custGeom>
              <a:avLst/>
              <a:gdLst>
                <a:gd name="T0" fmla="*/ 83 w 83"/>
                <a:gd name="T1" fmla="*/ 64 h 128"/>
                <a:gd name="T2" fmla="*/ 82 w 83"/>
                <a:gd name="T3" fmla="*/ 61 h 128"/>
                <a:gd name="T4" fmla="*/ 80 w 83"/>
                <a:gd name="T5" fmla="*/ 57 h 128"/>
                <a:gd name="T6" fmla="*/ 70 w 83"/>
                <a:gd name="T7" fmla="*/ 38 h 128"/>
                <a:gd name="T8" fmla="*/ 57 w 83"/>
                <a:gd name="T9" fmla="*/ 16 h 128"/>
                <a:gd name="T10" fmla="*/ 55 w 83"/>
                <a:gd name="T11" fmla="*/ 14 h 128"/>
                <a:gd name="T12" fmla="*/ 47 w 83"/>
                <a:gd name="T13" fmla="*/ 11 h 128"/>
                <a:gd name="T14" fmla="*/ 43 w 83"/>
                <a:gd name="T15" fmla="*/ 11 h 128"/>
                <a:gd name="T16" fmla="*/ 35 w 83"/>
                <a:gd name="T17" fmla="*/ 12 h 128"/>
                <a:gd name="T18" fmla="*/ 19 w 83"/>
                <a:gd name="T19" fmla="*/ 0 h 128"/>
                <a:gd name="T20" fmla="*/ 18 w 83"/>
                <a:gd name="T21" fmla="*/ 1 h 128"/>
                <a:gd name="T22" fmla="*/ 15 w 83"/>
                <a:gd name="T23" fmla="*/ 3 h 128"/>
                <a:gd name="T24" fmla="*/ 17 w 83"/>
                <a:gd name="T25" fmla="*/ 10 h 128"/>
                <a:gd name="T26" fmla="*/ 21 w 83"/>
                <a:gd name="T27" fmla="*/ 15 h 128"/>
                <a:gd name="T28" fmla="*/ 17 w 83"/>
                <a:gd name="T29" fmla="*/ 25 h 128"/>
                <a:gd name="T30" fmla="*/ 15 w 83"/>
                <a:gd name="T31" fmla="*/ 32 h 128"/>
                <a:gd name="T32" fmla="*/ 16 w 83"/>
                <a:gd name="T33" fmla="*/ 34 h 128"/>
                <a:gd name="T34" fmla="*/ 17 w 83"/>
                <a:gd name="T35" fmla="*/ 34 h 128"/>
                <a:gd name="T36" fmla="*/ 19 w 83"/>
                <a:gd name="T37" fmla="*/ 33 h 128"/>
                <a:gd name="T38" fmla="*/ 24 w 83"/>
                <a:gd name="T39" fmla="*/ 33 h 128"/>
                <a:gd name="T40" fmla="*/ 34 w 83"/>
                <a:gd name="T41" fmla="*/ 42 h 128"/>
                <a:gd name="T42" fmla="*/ 28 w 83"/>
                <a:gd name="T43" fmla="*/ 53 h 128"/>
                <a:gd name="T44" fmla="*/ 22 w 83"/>
                <a:gd name="T45" fmla="*/ 63 h 128"/>
                <a:gd name="T46" fmla="*/ 25 w 83"/>
                <a:gd name="T47" fmla="*/ 74 h 128"/>
                <a:gd name="T48" fmla="*/ 28 w 83"/>
                <a:gd name="T49" fmla="*/ 84 h 128"/>
                <a:gd name="T50" fmla="*/ 13 w 83"/>
                <a:gd name="T51" fmla="*/ 100 h 128"/>
                <a:gd name="T52" fmla="*/ 0 w 83"/>
                <a:gd name="T53" fmla="*/ 113 h 128"/>
                <a:gd name="T54" fmla="*/ 2 w 83"/>
                <a:gd name="T55" fmla="*/ 114 h 128"/>
                <a:gd name="T56" fmla="*/ 3 w 83"/>
                <a:gd name="T57" fmla="*/ 115 h 128"/>
                <a:gd name="T58" fmla="*/ 3 w 83"/>
                <a:gd name="T59" fmla="*/ 118 h 128"/>
                <a:gd name="T60" fmla="*/ 3 w 83"/>
                <a:gd name="T61" fmla="*/ 119 h 128"/>
                <a:gd name="T62" fmla="*/ 2 w 83"/>
                <a:gd name="T63" fmla="*/ 120 h 128"/>
                <a:gd name="T64" fmla="*/ 1 w 83"/>
                <a:gd name="T65" fmla="*/ 125 h 128"/>
                <a:gd name="T66" fmla="*/ 11 w 83"/>
                <a:gd name="T67" fmla="*/ 128 h 128"/>
                <a:gd name="T68" fmla="*/ 15 w 83"/>
                <a:gd name="T69" fmla="*/ 124 h 128"/>
                <a:gd name="T70" fmla="*/ 17 w 83"/>
                <a:gd name="T71" fmla="*/ 123 h 128"/>
                <a:gd name="T72" fmla="*/ 17 w 83"/>
                <a:gd name="T73" fmla="*/ 120 h 128"/>
                <a:gd name="T74" fmla="*/ 18 w 83"/>
                <a:gd name="T75" fmla="*/ 119 h 128"/>
                <a:gd name="T76" fmla="*/ 26 w 83"/>
                <a:gd name="T77" fmla="*/ 119 h 128"/>
                <a:gd name="T78" fmla="*/ 26 w 83"/>
                <a:gd name="T79" fmla="*/ 119 h 128"/>
                <a:gd name="T80" fmla="*/ 32 w 83"/>
                <a:gd name="T81" fmla="*/ 120 h 128"/>
                <a:gd name="T82" fmla="*/ 46 w 83"/>
                <a:gd name="T83" fmla="*/ 111 h 128"/>
                <a:gd name="T84" fmla="*/ 46 w 83"/>
                <a:gd name="T85" fmla="*/ 109 h 128"/>
                <a:gd name="T86" fmla="*/ 47 w 83"/>
                <a:gd name="T87" fmla="*/ 103 h 128"/>
                <a:gd name="T88" fmla="*/ 54 w 83"/>
                <a:gd name="T89" fmla="*/ 102 h 128"/>
                <a:gd name="T90" fmla="*/ 56 w 83"/>
                <a:gd name="T91" fmla="*/ 102 h 128"/>
                <a:gd name="T92" fmla="*/ 67 w 83"/>
                <a:gd name="T93" fmla="*/ 88 h 128"/>
                <a:gd name="T94" fmla="*/ 74 w 83"/>
                <a:gd name="T95" fmla="*/ 82 h 128"/>
                <a:gd name="T96" fmla="*/ 75 w 83"/>
                <a:gd name="T97" fmla="*/ 77 h 128"/>
                <a:gd name="T98" fmla="*/ 77 w 83"/>
                <a:gd name="T99" fmla="*/ 72 h 128"/>
                <a:gd name="T100" fmla="*/ 80 w 83"/>
                <a:gd name="T101" fmla="*/ 69 h 128"/>
                <a:gd name="T102" fmla="*/ 83 w 83"/>
                <a:gd name="T10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3" h="128">
                  <a:moveTo>
                    <a:pt x="83" y="64"/>
                  </a:moveTo>
                  <a:cubicBezTo>
                    <a:pt x="83" y="63"/>
                    <a:pt x="82" y="62"/>
                    <a:pt x="82" y="61"/>
                  </a:cubicBezTo>
                  <a:cubicBezTo>
                    <a:pt x="81" y="60"/>
                    <a:pt x="80" y="59"/>
                    <a:pt x="80" y="57"/>
                  </a:cubicBezTo>
                  <a:cubicBezTo>
                    <a:pt x="74" y="53"/>
                    <a:pt x="72" y="45"/>
                    <a:pt x="70" y="38"/>
                  </a:cubicBezTo>
                  <a:cubicBezTo>
                    <a:pt x="68" y="29"/>
                    <a:pt x="66" y="21"/>
                    <a:pt x="57" y="16"/>
                  </a:cubicBezTo>
                  <a:cubicBezTo>
                    <a:pt x="56" y="15"/>
                    <a:pt x="55" y="15"/>
                    <a:pt x="55" y="14"/>
                  </a:cubicBezTo>
                  <a:cubicBezTo>
                    <a:pt x="52" y="12"/>
                    <a:pt x="50" y="11"/>
                    <a:pt x="47" y="11"/>
                  </a:cubicBezTo>
                  <a:cubicBezTo>
                    <a:pt x="46" y="11"/>
                    <a:pt x="44" y="11"/>
                    <a:pt x="43" y="11"/>
                  </a:cubicBezTo>
                  <a:cubicBezTo>
                    <a:pt x="40" y="12"/>
                    <a:pt x="38" y="12"/>
                    <a:pt x="35" y="12"/>
                  </a:cubicBezTo>
                  <a:cubicBezTo>
                    <a:pt x="30" y="12"/>
                    <a:pt x="22" y="5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5" y="6"/>
                    <a:pt x="16" y="8"/>
                    <a:pt x="17" y="10"/>
                  </a:cubicBezTo>
                  <a:cubicBezTo>
                    <a:pt x="18" y="10"/>
                    <a:pt x="21" y="12"/>
                    <a:pt x="21" y="15"/>
                  </a:cubicBezTo>
                  <a:cubicBezTo>
                    <a:pt x="21" y="18"/>
                    <a:pt x="18" y="22"/>
                    <a:pt x="17" y="25"/>
                  </a:cubicBezTo>
                  <a:cubicBezTo>
                    <a:pt x="16" y="27"/>
                    <a:pt x="15" y="30"/>
                    <a:pt x="15" y="32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3"/>
                    <a:pt x="19" y="33"/>
                  </a:cubicBezTo>
                  <a:cubicBezTo>
                    <a:pt x="21" y="33"/>
                    <a:pt x="22" y="33"/>
                    <a:pt x="24" y="33"/>
                  </a:cubicBezTo>
                  <a:cubicBezTo>
                    <a:pt x="28" y="33"/>
                    <a:pt x="34" y="34"/>
                    <a:pt x="34" y="42"/>
                  </a:cubicBezTo>
                  <a:cubicBezTo>
                    <a:pt x="34" y="46"/>
                    <a:pt x="30" y="50"/>
                    <a:pt x="28" y="53"/>
                  </a:cubicBezTo>
                  <a:cubicBezTo>
                    <a:pt x="25" y="55"/>
                    <a:pt x="22" y="58"/>
                    <a:pt x="22" y="63"/>
                  </a:cubicBezTo>
                  <a:cubicBezTo>
                    <a:pt x="22" y="67"/>
                    <a:pt x="24" y="71"/>
                    <a:pt x="25" y="74"/>
                  </a:cubicBezTo>
                  <a:cubicBezTo>
                    <a:pt x="26" y="78"/>
                    <a:pt x="28" y="81"/>
                    <a:pt x="28" y="84"/>
                  </a:cubicBezTo>
                  <a:cubicBezTo>
                    <a:pt x="28" y="93"/>
                    <a:pt x="19" y="97"/>
                    <a:pt x="13" y="100"/>
                  </a:cubicBezTo>
                  <a:cubicBezTo>
                    <a:pt x="6" y="103"/>
                    <a:pt x="0" y="107"/>
                    <a:pt x="0" y="113"/>
                  </a:cubicBezTo>
                  <a:cubicBezTo>
                    <a:pt x="0" y="113"/>
                    <a:pt x="1" y="114"/>
                    <a:pt x="2" y="114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2"/>
                    <a:pt x="1" y="123"/>
                    <a:pt x="1" y="125"/>
                  </a:cubicBezTo>
                  <a:cubicBezTo>
                    <a:pt x="1" y="126"/>
                    <a:pt x="6" y="128"/>
                    <a:pt x="11" y="128"/>
                  </a:cubicBezTo>
                  <a:cubicBezTo>
                    <a:pt x="12" y="128"/>
                    <a:pt x="14" y="126"/>
                    <a:pt x="15" y="124"/>
                  </a:cubicBezTo>
                  <a:cubicBezTo>
                    <a:pt x="16" y="124"/>
                    <a:pt x="16" y="123"/>
                    <a:pt x="17" y="123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9"/>
                    <a:pt x="18" y="119"/>
                    <a:pt x="18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8" y="120"/>
                    <a:pt x="29" y="120"/>
                    <a:pt x="32" y="120"/>
                  </a:cubicBezTo>
                  <a:cubicBezTo>
                    <a:pt x="39" y="120"/>
                    <a:pt x="46" y="115"/>
                    <a:pt x="46" y="111"/>
                  </a:cubicBezTo>
                  <a:cubicBezTo>
                    <a:pt x="46" y="111"/>
                    <a:pt x="46" y="110"/>
                    <a:pt x="46" y="109"/>
                  </a:cubicBezTo>
                  <a:cubicBezTo>
                    <a:pt x="46" y="107"/>
                    <a:pt x="46" y="104"/>
                    <a:pt x="47" y="103"/>
                  </a:cubicBezTo>
                  <a:cubicBezTo>
                    <a:pt x="49" y="101"/>
                    <a:pt x="51" y="102"/>
                    <a:pt x="54" y="102"/>
                  </a:cubicBezTo>
                  <a:cubicBezTo>
                    <a:pt x="55" y="102"/>
                    <a:pt x="55" y="102"/>
                    <a:pt x="56" y="102"/>
                  </a:cubicBezTo>
                  <a:cubicBezTo>
                    <a:pt x="56" y="95"/>
                    <a:pt x="62" y="91"/>
                    <a:pt x="67" y="88"/>
                  </a:cubicBezTo>
                  <a:cubicBezTo>
                    <a:pt x="70" y="86"/>
                    <a:pt x="72" y="84"/>
                    <a:pt x="74" y="82"/>
                  </a:cubicBezTo>
                  <a:cubicBezTo>
                    <a:pt x="75" y="80"/>
                    <a:pt x="75" y="79"/>
                    <a:pt x="75" y="77"/>
                  </a:cubicBezTo>
                  <a:cubicBezTo>
                    <a:pt x="75" y="76"/>
                    <a:pt x="75" y="74"/>
                    <a:pt x="77" y="72"/>
                  </a:cubicBezTo>
                  <a:cubicBezTo>
                    <a:pt x="77" y="71"/>
                    <a:pt x="79" y="70"/>
                    <a:pt x="80" y="69"/>
                  </a:cubicBezTo>
                  <a:cubicBezTo>
                    <a:pt x="81" y="67"/>
                    <a:pt x="83" y="66"/>
                    <a:pt x="83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9" name="Freeform 72"/>
            <p:cNvSpPr>
              <a:spLocks/>
            </p:cNvSpPr>
            <p:nvPr/>
          </p:nvSpPr>
          <p:spPr bwMode="auto">
            <a:xfrm>
              <a:off x="5330826" y="3894138"/>
              <a:ext cx="1081088" cy="863600"/>
            </a:xfrm>
            <a:custGeom>
              <a:avLst/>
              <a:gdLst>
                <a:gd name="T0" fmla="*/ 335 w 343"/>
                <a:gd name="T1" fmla="*/ 57 h 274"/>
                <a:gd name="T2" fmla="*/ 315 w 343"/>
                <a:gd name="T3" fmla="*/ 52 h 274"/>
                <a:gd name="T4" fmla="*/ 301 w 343"/>
                <a:gd name="T5" fmla="*/ 26 h 274"/>
                <a:gd name="T6" fmla="*/ 293 w 343"/>
                <a:gd name="T7" fmla="*/ 15 h 274"/>
                <a:gd name="T8" fmla="*/ 299 w 343"/>
                <a:gd name="T9" fmla="*/ 0 h 274"/>
                <a:gd name="T10" fmla="*/ 271 w 343"/>
                <a:gd name="T11" fmla="*/ 26 h 274"/>
                <a:gd name="T12" fmla="*/ 258 w 343"/>
                <a:gd name="T13" fmla="*/ 33 h 274"/>
                <a:gd name="T14" fmla="*/ 248 w 343"/>
                <a:gd name="T15" fmla="*/ 34 h 274"/>
                <a:gd name="T16" fmla="*/ 225 w 343"/>
                <a:gd name="T17" fmla="*/ 33 h 274"/>
                <a:gd name="T18" fmla="*/ 215 w 343"/>
                <a:gd name="T19" fmla="*/ 36 h 274"/>
                <a:gd name="T20" fmla="*/ 206 w 343"/>
                <a:gd name="T21" fmla="*/ 41 h 274"/>
                <a:gd name="T22" fmla="*/ 193 w 343"/>
                <a:gd name="T23" fmla="*/ 41 h 274"/>
                <a:gd name="T24" fmla="*/ 181 w 343"/>
                <a:gd name="T25" fmla="*/ 54 h 274"/>
                <a:gd name="T26" fmla="*/ 186 w 343"/>
                <a:gd name="T27" fmla="*/ 73 h 274"/>
                <a:gd name="T28" fmla="*/ 179 w 343"/>
                <a:gd name="T29" fmla="*/ 89 h 274"/>
                <a:gd name="T30" fmla="*/ 189 w 343"/>
                <a:gd name="T31" fmla="*/ 108 h 274"/>
                <a:gd name="T32" fmla="*/ 186 w 343"/>
                <a:gd name="T33" fmla="*/ 88 h 274"/>
                <a:gd name="T34" fmla="*/ 205 w 343"/>
                <a:gd name="T35" fmla="*/ 111 h 274"/>
                <a:gd name="T36" fmla="*/ 202 w 343"/>
                <a:gd name="T37" fmla="*/ 142 h 274"/>
                <a:gd name="T38" fmla="*/ 201 w 343"/>
                <a:gd name="T39" fmla="*/ 146 h 274"/>
                <a:gd name="T40" fmla="*/ 196 w 343"/>
                <a:gd name="T41" fmla="*/ 166 h 274"/>
                <a:gd name="T42" fmla="*/ 186 w 343"/>
                <a:gd name="T43" fmla="*/ 180 h 274"/>
                <a:gd name="T44" fmla="*/ 170 w 343"/>
                <a:gd name="T45" fmla="*/ 194 h 274"/>
                <a:gd name="T46" fmla="*/ 163 w 343"/>
                <a:gd name="T47" fmla="*/ 208 h 274"/>
                <a:gd name="T48" fmla="*/ 133 w 343"/>
                <a:gd name="T49" fmla="*/ 236 h 274"/>
                <a:gd name="T50" fmla="*/ 121 w 343"/>
                <a:gd name="T51" fmla="*/ 245 h 274"/>
                <a:gd name="T52" fmla="*/ 115 w 343"/>
                <a:gd name="T53" fmla="*/ 243 h 274"/>
                <a:gd name="T54" fmla="*/ 109 w 343"/>
                <a:gd name="T55" fmla="*/ 237 h 274"/>
                <a:gd name="T56" fmla="*/ 96 w 343"/>
                <a:gd name="T57" fmla="*/ 228 h 274"/>
                <a:gd name="T58" fmla="*/ 74 w 343"/>
                <a:gd name="T59" fmla="*/ 216 h 274"/>
                <a:gd name="T60" fmla="*/ 51 w 343"/>
                <a:gd name="T61" fmla="*/ 207 h 274"/>
                <a:gd name="T62" fmla="*/ 30 w 343"/>
                <a:gd name="T63" fmla="*/ 194 h 274"/>
                <a:gd name="T64" fmla="*/ 1 w 343"/>
                <a:gd name="T65" fmla="*/ 207 h 274"/>
                <a:gd name="T66" fmla="*/ 1 w 343"/>
                <a:gd name="T67" fmla="*/ 215 h 274"/>
                <a:gd name="T68" fmla="*/ 5 w 343"/>
                <a:gd name="T69" fmla="*/ 228 h 274"/>
                <a:gd name="T70" fmla="*/ 79 w 343"/>
                <a:gd name="T71" fmla="*/ 244 h 274"/>
                <a:gd name="T72" fmla="*/ 140 w 343"/>
                <a:gd name="T73" fmla="*/ 265 h 274"/>
                <a:gd name="T74" fmla="*/ 202 w 343"/>
                <a:gd name="T75" fmla="*/ 262 h 274"/>
                <a:gd name="T76" fmla="*/ 209 w 343"/>
                <a:gd name="T77" fmla="*/ 261 h 274"/>
                <a:gd name="T78" fmla="*/ 222 w 343"/>
                <a:gd name="T79" fmla="*/ 243 h 274"/>
                <a:gd name="T80" fmla="*/ 218 w 343"/>
                <a:gd name="T81" fmla="*/ 223 h 274"/>
                <a:gd name="T82" fmla="*/ 230 w 343"/>
                <a:gd name="T83" fmla="*/ 210 h 274"/>
                <a:gd name="T84" fmla="*/ 249 w 343"/>
                <a:gd name="T85" fmla="*/ 201 h 274"/>
                <a:gd name="T86" fmla="*/ 262 w 343"/>
                <a:gd name="T87" fmla="*/ 190 h 274"/>
                <a:gd name="T88" fmla="*/ 281 w 343"/>
                <a:gd name="T89" fmla="*/ 167 h 274"/>
                <a:gd name="T90" fmla="*/ 314 w 343"/>
                <a:gd name="T91" fmla="*/ 139 h 274"/>
                <a:gd name="T92" fmla="*/ 305 w 343"/>
                <a:gd name="T93" fmla="*/ 113 h 274"/>
                <a:gd name="T94" fmla="*/ 331 w 343"/>
                <a:gd name="T95" fmla="*/ 7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3" h="274">
                  <a:moveTo>
                    <a:pt x="334" y="76"/>
                  </a:moveTo>
                  <a:cubicBezTo>
                    <a:pt x="339" y="73"/>
                    <a:pt x="343" y="72"/>
                    <a:pt x="343" y="66"/>
                  </a:cubicBezTo>
                  <a:cubicBezTo>
                    <a:pt x="343" y="61"/>
                    <a:pt x="340" y="60"/>
                    <a:pt x="335" y="57"/>
                  </a:cubicBezTo>
                  <a:cubicBezTo>
                    <a:pt x="334" y="57"/>
                    <a:pt x="334" y="56"/>
                    <a:pt x="333" y="56"/>
                  </a:cubicBezTo>
                  <a:cubicBezTo>
                    <a:pt x="330" y="53"/>
                    <a:pt x="328" y="53"/>
                    <a:pt x="324" y="53"/>
                  </a:cubicBezTo>
                  <a:cubicBezTo>
                    <a:pt x="322" y="53"/>
                    <a:pt x="319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ubicBezTo>
                    <a:pt x="314" y="51"/>
                    <a:pt x="309" y="41"/>
                    <a:pt x="308" y="38"/>
                  </a:cubicBezTo>
                  <a:cubicBezTo>
                    <a:pt x="305" y="34"/>
                    <a:pt x="303" y="30"/>
                    <a:pt x="301" y="26"/>
                  </a:cubicBezTo>
                  <a:cubicBezTo>
                    <a:pt x="300" y="25"/>
                    <a:pt x="299" y="23"/>
                    <a:pt x="298" y="22"/>
                  </a:cubicBezTo>
                  <a:cubicBezTo>
                    <a:pt x="297" y="21"/>
                    <a:pt x="297" y="21"/>
                    <a:pt x="297" y="21"/>
                  </a:cubicBezTo>
                  <a:cubicBezTo>
                    <a:pt x="295" y="20"/>
                    <a:pt x="293" y="18"/>
                    <a:pt x="293" y="15"/>
                  </a:cubicBezTo>
                  <a:cubicBezTo>
                    <a:pt x="293" y="12"/>
                    <a:pt x="293" y="7"/>
                    <a:pt x="298" y="6"/>
                  </a:cubicBezTo>
                  <a:cubicBezTo>
                    <a:pt x="299" y="2"/>
                    <a:pt x="299" y="2"/>
                    <a:pt x="299" y="2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0" y="0"/>
                    <a:pt x="288" y="6"/>
                    <a:pt x="283" y="12"/>
                  </a:cubicBezTo>
                  <a:cubicBezTo>
                    <a:pt x="281" y="18"/>
                    <a:pt x="278" y="24"/>
                    <a:pt x="271" y="26"/>
                  </a:cubicBezTo>
                  <a:cubicBezTo>
                    <a:pt x="271" y="26"/>
                    <a:pt x="271" y="27"/>
                    <a:pt x="271" y="28"/>
                  </a:cubicBezTo>
                  <a:cubicBezTo>
                    <a:pt x="270" y="30"/>
                    <a:pt x="269" y="34"/>
                    <a:pt x="263" y="34"/>
                  </a:cubicBezTo>
                  <a:cubicBezTo>
                    <a:pt x="262" y="34"/>
                    <a:pt x="260" y="33"/>
                    <a:pt x="258" y="33"/>
                  </a:cubicBezTo>
                  <a:cubicBezTo>
                    <a:pt x="258" y="32"/>
                    <a:pt x="256" y="32"/>
                    <a:pt x="256" y="32"/>
                  </a:cubicBezTo>
                  <a:cubicBezTo>
                    <a:pt x="255" y="32"/>
                    <a:pt x="254" y="32"/>
                    <a:pt x="253" y="33"/>
                  </a:cubicBezTo>
                  <a:cubicBezTo>
                    <a:pt x="251" y="34"/>
                    <a:pt x="250" y="34"/>
                    <a:pt x="248" y="34"/>
                  </a:cubicBezTo>
                  <a:cubicBezTo>
                    <a:pt x="243" y="34"/>
                    <a:pt x="241" y="32"/>
                    <a:pt x="240" y="30"/>
                  </a:cubicBezTo>
                  <a:cubicBezTo>
                    <a:pt x="240" y="29"/>
                    <a:pt x="240" y="29"/>
                    <a:pt x="239" y="29"/>
                  </a:cubicBezTo>
                  <a:cubicBezTo>
                    <a:pt x="236" y="31"/>
                    <a:pt x="231" y="33"/>
                    <a:pt x="225" y="33"/>
                  </a:cubicBezTo>
                  <a:cubicBezTo>
                    <a:pt x="224" y="33"/>
                    <a:pt x="221" y="31"/>
                    <a:pt x="219" y="29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6" y="30"/>
                    <a:pt x="215" y="33"/>
                    <a:pt x="215" y="36"/>
                  </a:cubicBezTo>
                  <a:cubicBezTo>
                    <a:pt x="215" y="38"/>
                    <a:pt x="215" y="39"/>
                    <a:pt x="214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2" y="40"/>
                    <a:pt x="209" y="41"/>
                    <a:pt x="206" y="41"/>
                  </a:cubicBezTo>
                  <a:cubicBezTo>
                    <a:pt x="204" y="41"/>
                    <a:pt x="203" y="41"/>
                    <a:pt x="201" y="41"/>
                  </a:cubicBezTo>
                  <a:cubicBezTo>
                    <a:pt x="200" y="41"/>
                    <a:pt x="199" y="40"/>
                    <a:pt x="198" y="40"/>
                  </a:cubicBezTo>
                  <a:cubicBezTo>
                    <a:pt x="196" y="40"/>
                    <a:pt x="194" y="41"/>
                    <a:pt x="193" y="41"/>
                  </a:cubicBezTo>
                  <a:cubicBezTo>
                    <a:pt x="191" y="42"/>
                    <a:pt x="191" y="43"/>
                    <a:pt x="191" y="45"/>
                  </a:cubicBezTo>
                  <a:cubicBezTo>
                    <a:pt x="191" y="46"/>
                    <a:pt x="191" y="48"/>
                    <a:pt x="189" y="50"/>
                  </a:cubicBezTo>
                  <a:cubicBezTo>
                    <a:pt x="186" y="52"/>
                    <a:pt x="184" y="53"/>
                    <a:pt x="181" y="54"/>
                  </a:cubicBezTo>
                  <a:cubicBezTo>
                    <a:pt x="176" y="56"/>
                    <a:pt x="172" y="57"/>
                    <a:pt x="172" y="62"/>
                  </a:cubicBezTo>
                  <a:cubicBezTo>
                    <a:pt x="172" y="66"/>
                    <a:pt x="179" y="69"/>
                    <a:pt x="183" y="71"/>
                  </a:cubicBezTo>
                  <a:cubicBezTo>
                    <a:pt x="184" y="71"/>
                    <a:pt x="185" y="72"/>
                    <a:pt x="186" y="73"/>
                  </a:cubicBezTo>
                  <a:cubicBezTo>
                    <a:pt x="186" y="73"/>
                    <a:pt x="186" y="73"/>
                    <a:pt x="186" y="74"/>
                  </a:cubicBezTo>
                  <a:cubicBezTo>
                    <a:pt x="186" y="74"/>
                    <a:pt x="186" y="74"/>
                    <a:pt x="186" y="75"/>
                  </a:cubicBezTo>
                  <a:cubicBezTo>
                    <a:pt x="182" y="78"/>
                    <a:pt x="179" y="82"/>
                    <a:pt x="179" y="89"/>
                  </a:cubicBezTo>
                  <a:cubicBezTo>
                    <a:pt x="179" y="94"/>
                    <a:pt x="182" y="100"/>
                    <a:pt x="186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8" y="104"/>
                    <a:pt x="189" y="106"/>
                    <a:pt x="189" y="108"/>
                  </a:cubicBezTo>
                  <a:cubicBezTo>
                    <a:pt x="190" y="103"/>
                    <a:pt x="191" y="100"/>
                    <a:pt x="191" y="99"/>
                  </a:cubicBezTo>
                  <a:cubicBezTo>
                    <a:pt x="191" y="97"/>
                    <a:pt x="190" y="95"/>
                    <a:pt x="190" y="94"/>
                  </a:cubicBezTo>
                  <a:cubicBezTo>
                    <a:pt x="189" y="92"/>
                    <a:pt x="186" y="91"/>
                    <a:pt x="186" y="88"/>
                  </a:cubicBezTo>
                  <a:cubicBezTo>
                    <a:pt x="186" y="82"/>
                    <a:pt x="191" y="76"/>
                    <a:pt x="198" y="76"/>
                  </a:cubicBezTo>
                  <a:cubicBezTo>
                    <a:pt x="203" y="76"/>
                    <a:pt x="208" y="96"/>
                    <a:pt x="208" y="97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9" y="114"/>
                    <a:pt x="212" y="127"/>
                    <a:pt x="212" y="128"/>
                  </a:cubicBezTo>
                  <a:cubicBezTo>
                    <a:pt x="212" y="136"/>
                    <a:pt x="208" y="141"/>
                    <a:pt x="203" y="141"/>
                  </a:cubicBezTo>
                  <a:cubicBezTo>
                    <a:pt x="202" y="141"/>
                    <a:pt x="202" y="141"/>
                    <a:pt x="202" y="142"/>
                  </a:cubicBezTo>
                  <a:cubicBezTo>
                    <a:pt x="202" y="142"/>
                    <a:pt x="201" y="142"/>
                    <a:pt x="200" y="142"/>
                  </a:cubicBezTo>
                  <a:cubicBezTo>
                    <a:pt x="200" y="147"/>
                    <a:pt x="200" y="147"/>
                    <a:pt x="200" y="147"/>
                  </a:cubicBezTo>
                  <a:cubicBezTo>
                    <a:pt x="200" y="147"/>
                    <a:pt x="201" y="147"/>
                    <a:pt x="201" y="146"/>
                  </a:cubicBezTo>
                  <a:cubicBezTo>
                    <a:pt x="202" y="146"/>
                    <a:pt x="203" y="146"/>
                    <a:pt x="204" y="146"/>
                  </a:cubicBezTo>
                  <a:cubicBezTo>
                    <a:pt x="206" y="146"/>
                    <a:pt x="209" y="147"/>
                    <a:pt x="209" y="150"/>
                  </a:cubicBezTo>
                  <a:cubicBezTo>
                    <a:pt x="209" y="155"/>
                    <a:pt x="202" y="161"/>
                    <a:pt x="196" y="166"/>
                  </a:cubicBezTo>
                  <a:cubicBezTo>
                    <a:pt x="195" y="167"/>
                    <a:pt x="195" y="169"/>
                    <a:pt x="195" y="170"/>
                  </a:cubicBezTo>
                  <a:cubicBezTo>
                    <a:pt x="195" y="173"/>
                    <a:pt x="194" y="176"/>
                    <a:pt x="192" y="178"/>
                  </a:cubicBezTo>
                  <a:cubicBezTo>
                    <a:pt x="190" y="179"/>
                    <a:pt x="189" y="179"/>
                    <a:pt x="186" y="180"/>
                  </a:cubicBezTo>
                  <a:cubicBezTo>
                    <a:pt x="183" y="182"/>
                    <a:pt x="180" y="183"/>
                    <a:pt x="176" y="186"/>
                  </a:cubicBezTo>
                  <a:cubicBezTo>
                    <a:pt x="176" y="186"/>
                    <a:pt x="175" y="187"/>
                    <a:pt x="175" y="188"/>
                  </a:cubicBezTo>
                  <a:cubicBezTo>
                    <a:pt x="174" y="190"/>
                    <a:pt x="172" y="193"/>
                    <a:pt x="170" y="194"/>
                  </a:cubicBezTo>
                  <a:cubicBezTo>
                    <a:pt x="167" y="195"/>
                    <a:pt x="166" y="196"/>
                    <a:pt x="165" y="196"/>
                  </a:cubicBezTo>
                  <a:cubicBezTo>
                    <a:pt x="163" y="197"/>
                    <a:pt x="163" y="197"/>
                    <a:pt x="163" y="200"/>
                  </a:cubicBezTo>
                  <a:cubicBezTo>
                    <a:pt x="163" y="208"/>
                    <a:pt x="163" y="208"/>
                    <a:pt x="163" y="208"/>
                  </a:cubicBezTo>
                  <a:cubicBezTo>
                    <a:pt x="163" y="221"/>
                    <a:pt x="145" y="229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3"/>
                    <a:pt x="133" y="235"/>
                    <a:pt x="133" y="236"/>
                  </a:cubicBezTo>
                  <a:cubicBezTo>
                    <a:pt x="133" y="237"/>
                    <a:pt x="132" y="237"/>
                    <a:pt x="132" y="237"/>
                  </a:cubicBezTo>
                  <a:cubicBezTo>
                    <a:pt x="131" y="238"/>
                    <a:pt x="129" y="239"/>
                    <a:pt x="127" y="240"/>
                  </a:cubicBezTo>
                  <a:cubicBezTo>
                    <a:pt x="123" y="241"/>
                    <a:pt x="121" y="242"/>
                    <a:pt x="121" y="245"/>
                  </a:cubicBezTo>
                  <a:cubicBezTo>
                    <a:pt x="120" y="245"/>
                    <a:pt x="120" y="246"/>
                    <a:pt x="120" y="246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5" y="245"/>
                    <a:pt x="115" y="245"/>
                    <a:pt x="115" y="243"/>
                  </a:cubicBezTo>
                  <a:cubicBezTo>
                    <a:pt x="115" y="242"/>
                    <a:pt x="115" y="241"/>
                    <a:pt x="114" y="240"/>
                  </a:cubicBezTo>
                  <a:cubicBezTo>
                    <a:pt x="112" y="237"/>
                    <a:pt x="111" y="236"/>
                    <a:pt x="110" y="236"/>
                  </a:cubicBezTo>
                  <a:cubicBezTo>
                    <a:pt x="110" y="236"/>
                    <a:pt x="109" y="236"/>
                    <a:pt x="109" y="237"/>
                  </a:cubicBezTo>
                  <a:cubicBezTo>
                    <a:pt x="107" y="237"/>
                    <a:pt x="105" y="237"/>
                    <a:pt x="104" y="237"/>
                  </a:cubicBezTo>
                  <a:cubicBezTo>
                    <a:pt x="100" y="237"/>
                    <a:pt x="97" y="233"/>
                    <a:pt x="97" y="231"/>
                  </a:cubicBezTo>
                  <a:cubicBezTo>
                    <a:pt x="96" y="230"/>
                    <a:pt x="96" y="229"/>
                    <a:pt x="96" y="228"/>
                  </a:cubicBezTo>
                  <a:cubicBezTo>
                    <a:pt x="94" y="225"/>
                    <a:pt x="91" y="224"/>
                    <a:pt x="87" y="222"/>
                  </a:cubicBezTo>
                  <a:cubicBezTo>
                    <a:pt x="84" y="221"/>
                    <a:pt x="82" y="219"/>
                    <a:pt x="79" y="216"/>
                  </a:cubicBezTo>
                  <a:cubicBezTo>
                    <a:pt x="77" y="216"/>
                    <a:pt x="75" y="216"/>
                    <a:pt x="74" y="216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66" y="216"/>
                    <a:pt x="63" y="214"/>
                    <a:pt x="60" y="212"/>
                  </a:cubicBezTo>
                  <a:cubicBezTo>
                    <a:pt x="57" y="210"/>
                    <a:pt x="55" y="208"/>
                    <a:pt x="51" y="207"/>
                  </a:cubicBezTo>
                  <a:cubicBezTo>
                    <a:pt x="48" y="206"/>
                    <a:pt x="46" y="206"/>
                    <a:pt x="44" y="205"/>
                  </a:cubicBezTo>
                  <a:cubicBezTo>
                    <a:pt x="40" y="205"/>
                    <a:pt x="35" y="204"/>
                    <a:pt x="32" y="200"/>
                  </a:cubicBezTo>
                  <a:cubicBezTo>
                    <a:pt x="31" y="199"/>
                    <a:pt x="30" y="197"/>
                    <a:pt x="30" y="194"/>
                  </a:cubicBezTo>
                  <a:cubicBezTo>
                    <a:pt x="28" y="190"/>
                    <a:pt x="28" y="188"/>
                    <a:pt x="25" y="188"/>
                  </a:cubicBezTo>
                  <a:cubicBezTo>
                    <a:pt x="21" y="188"/>
                    <a:pt x="18" y="192"/>
                    <a:pt x="15" y="197"/>
                  </a:cubicBezTo>
                  <a:cubicBezTo>
                    <a:pt x="12" y="203"/>
                    <a:pt x="8" y="209"/>
                    <a:pt x="1" y="207"/>
                  </a:cubicBezTo>
                  <a:cubicBezTo>
                    <a:pt x="2" y="208"/>
                    <a:pt x="2" y="209"/>
                    <a:pt x="2" y="209"/>
                  </a:cubicBezTo>
                  <a:cubicBezTo>
                    <a:pt x="3" y="211"/>
                    <a:pt x="3" y="212"/>
                    <a:pt x="3" y="214"/>
                  </a:cubicBezTo>
                  <a:cubicBezTo>
                    <a:pt x="2" y="214"/>
                    <a:pt x="2" y="215"/>
                    <a:pt x="1" y="215"/>
                  </a:cubicBezTo>
                  <a:cubicBezTo>
                    <a:pt x="1" y="216"/>
                    <a:pt x="1" y="216"/>
                    <a:pt x="1" y="216"/>
                  </a:cubicBezTo>
                  <a:cubicBezTo>
                    <a:pt x="0" y="217"/>
                    <a:pt x="0" y="218"/>
                    <a:pt x="0" y="220"/>
                  </a:cubicBezTo>
                  <a:cubicBezTo>
                    <a:pt x="0" y="223"/>
                    <a:pt x="3" y="226"/>
                    <a:pt x="5" y="228"/>
                  </a:cubicBezTo>
                  <a:cubicBezTo>
                    <a:pt x="6" y="228"/>
                    <a:pt x="7" y="229"/>
                    <a:pt x="7" y="230"/>
                  </a:cubicBezTo>
                  <a:cubicBezTo>
                    <a:pt x="16" y="232"/>
                    <a:pt x="25" y="233"/>
                    <a:pt x="35" y="235"/>
                  </a:cubicBezTo>
                  <a:cubicBezTo>
                    <a:pt x="51" y="238"/>
                    <a:pt x="65" y="241"/>
                    <a:pt x="79" y="244"/>
                  </a:cubicBezTo>
                  <a:cubicBezTo>
                    <a:pt x="85" y="245"/>
                    <a:pt x="87" y="251"/>
                    <a:pt x="91" y="257"/>
                  </a:cubicBezTo>
                  <a:cubicBezTo>
                    <a:pt x="94" y="265"/>
                    <a:pt x="97" y="274"/>
                    <a:pt x="111" y="274"/>
                  </a:cubicBezTo>
                  <a:cubicBezTo>
                    <a:pt x="125" y="274"/>
                    <a:pt x="132" y="269"/>
                    <a:pt x="140" y="265"/>
                  </a:cubicBezTo>
                  <a:cubicBezTo>
                    <a:pt x="147" y="260"/>
                    <a:pt x="156" y="255"/>
                    <a:pt x="175" y="255"/>
                  </a:cubicBezTo>
                  <a:cubicBezTo>
                    <a:pt x="182" y="255"/>
                    <a:pt x="188" y="257"/>
                    <a:pt x="193" y="259"/>
                  </a:cubicBezTo>
                  <a:cubicBezTo>
                    <a:pt x="196" y="261"/>
                    <a:pt x="200" y="262"/>
                    <a:pt x="202" y="262"/>
                  </a:cubicBezTo>
                  <a:cubicBezTo>
                    <a:pt x="203" y="262"/>
                    <a:pt x="204" y="262"/>
                    <a:pt x="204" y="262"/>
                  </a:cubicBezTo>
                  <a:cubicBezTo>
                    <a:pt x="206" y="261"/>
                    <a:pt x="208" y="261"/>
                    <a:pt x="209" y="261"/>
                  </a:cubicBezTo>
                  <a:cubicBezTo>
                    <a:pt x="209" y="261"/>
                    <a:pt x="209" y="261"/>
                    <a:pt x="209" y="261"/>
                  </a:cubicBezTo>
                  <a:cubicBezTo>
                    <a:pt x="211" y="256"/>
                    <a:pt x="214" y="253"/>
                    <a:pt x="216" y="250"/>
                  </a:cubicBezTo>
                  <a:cubicBezTo>
                    <a:pt x="220" y="248"/>
                    <a:pt x="223" y="245"/>
                    <a:pt x="223" y="243"/>
                  </a:cubicBezTo>
                  <a:cubicBezTo>
                    <a:pt x="223" y="243"/>
                    <a:pt x="223" y="243"/>
                    <a:pt x="222" y="243"/>
                  </a:cubicBezTo>
                  <a:cubicBezTo>
                    <a:pt x="218" y="242"/>
                    <a:pt x="211" y="241"/>
                    <a:pt x="211" y="236"/>
                  </a:cubicBezTo>
                  <a:cubicBezTo>
                    <a:pt x="211" y="231"/>
                    <a:pt x="213" y="228"/>
                    <a:pt x="215" y="225"/>
                  </a:cubicBezTo>
                  <a:cubicBezTo>
                    <a:pt x="216" y="225"/>
                    <a:pt x="216" y="224"/>
                    <a:pt x="218" y="223"/>
                  </a:cubicBezTo>
                  <a:cubicBezTo>
                    <a:pt x="216" y="223"/>
                    <a:pt x="216" y="223"/>
                    <a:pt x="216" y="223"/>
                  </a:cubicBezTo>
                  <a:cubicBezTo>
                    <a:pt x="215" y="222"/>
                    <a:pt x="212" y="220"/>
                    <a:pt x="212" y="216"/>
                  </a:cubicBezTo>
                  <a:cubicBezTo>
                    <a:pt x="212" y="213"/>
                    <a:pt x="219" y="210"/>
                    <a:pt x="230" y="210"/>
                  </a:cubicBezTo>
                  <a:cubicBezTo>
                    <a:pt x="233" y="210"/>
                    <a:pt x="234" y="208"/>
                    <a:pt x="236" y="206"/>
                  </a:cubicBezTo>
                  <a:cubicBezTo>
                    <a:pt x="239" y="204"/>
                    <a:pt x="241" y="201"/>
                    <a:pt x="246" y="201"/>
                  </a:cubicBezTo>
                  <a:cubicBezTo>
                    <a:pt x="246" y="201"/>
                    <a:pt x="248" y="201"/>
                    <a:pt x="249" y="201"/>
                  </a:cubicBezTo>
                  <a:cubicBezTo>
                    <a:pt x="253" y="201"/>
                    <a:pt x="258" y="201"/>
                    <a:pt x="260" y="199"/>
                  </a:cubicBezTo>
                  <a:cubicBezTo>
                    <a:pt x="261" y="198"/>
                    <a:pt x="261" y="197"/>
                    <a:pt x="261" y="196"/>
                  </a:cubicBezTo>
                  <a:cubicBezTo>
                    <a:pt x="261" y="194"/>
                    <a:pt x="261" y="192"/>
                    <a:pt x="262" y="190"/>
                  </a:cubicBezTo>
                  <a:cubicBezTo>
                    <a:pt x="264" y="189"/>
                    <a:pt x="265" y="188"/>
                    <a:pt x="266" y="187"/>
                  </a:cubicBezTo>
                  <a:cubicBezTo>
                    <a:pt x="273" y="182"/>
                    <a:pt x="276" y="179"/>
                    <a:pt x="280" y="168"/>
                  </a:cubicBezTo>
                  <a:cubicBezTo>
                    <a:pt x="280" y="167"/>
                    <a:pt x="281" y="167"/>
                    <a:pt x="281" y="167"/>
                  </a:cubicBezTo>
                  <a:cubicBezTo>
                    <a:pt x="290" y="167"/>
                    <a:pt x="298" y="160"/>
                    <a:pt x="303" y="154"/>
                  </a:cubicBezTo>
                  <a:cubicBezTo>
                    <a:pt x="304" y="154"/>
                    <a:pt x="305" y="153"/>
                    <a:pt x="307" y="152"/>
                  </a:cubicBezTo>
                  <a:cubicBezTo>
                    <a:pt x="311" y="149"/>
                    <a:pt x="314" y="146"/>
                    <a:pt x="314" y="139"/>
                  </a:cubicBezTo>
                  <a:cubicBezTo>
                    <a:pt x="314" y="134"/>
                    <a:pt x="311" y="132"/>
                    <a:pt x="307" y="129"/>
                  </a:cubicBezTo>
                  <a:cubicBezTo>
                    <a:pt x="303" y="128"/>
                    <a:pt x="299" y="125"/>
                    <a:pt x="299" y="120"/>
                  </a:cubicBezTo>
                  <a:cubicBezTo>
                    <a:pt x="299" y="116"/>
                    <a:pt x="302" y="114"/>
                    <a:pt x="305" y="113"/>
                  </a:cubicBezTo>
                  <a:cubicBezTo>
                    <a:pt x="307" y="112"/>
                    <a:pt x="309" y="111"/>
                    <a:pt x="310" y="110"/>
                  </a:cubicBezTo>
                  <a:cubicBezTo>
                    <a:pt x="311" y="108"/>
                    <a:pt x="312" y="105"/>
                    <a:pt x="313" y="102"/>
                  </a:cubicBezTo>
                  <a:cubicBezTo>
                    <a:pt x="318" y="93"/>
                    <a:pt x="323" y="82"/>
                    <a:pt x="331" y="77"/>
                  </a:cubicBezTo>
                  <a:cubicBezTo>
                    <a:pt x="332" y="77"/>
                    <a:pt x="333" y="76"/>
                    <a:pt x="334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0" name="Freeform 73"/>
            <p:cNvSpPr>
              <a:spLocks/>
            </p:cNvSpPr>
            <p:nvPr/>
          </p:nvSpPr>
          <p:spPr bwMode="auto">
            <a:xfrm>
              <a:off x="3937001" y="4405313"/>
              <a:ext cx="601663" cy="377825"/>
            </a:xfrm>
            <a:custGeom>
              <a:avLst/>
              <a:gdLst>
                <a:gd name="T0" fmla="*/ 190 w 191"/>
                <a:gd name="T1" fmla="*/ 49 h 120"/>
                <a:gd name="T2" fmla="*/ 185 w 191"/>
                <a:gd name="T3" fmla="*/ 41 h 120"/>
                <a:gd name="T4" fmla="*/ 189 w 191"/>
                <a:gd name="T5" fmla="*/ 35 h 120"/>
                <a:gd name="T6" fmla="*/ 171 w 191"/>
                <a:gd name="T7" fmla="*/ 16 h 120"/>
                <a:gd name="T8" fmla="*/ 152 w 191"/>
                <a:gd name="T9" fmla="*/ 1 h 120"/>
                <a:gd name="T10" fmla="*/ 143 w 191"/>
                <a:gd name="T11" fmla="*/ 10 h 120"/>
                <a:gd name="T12" fmla="*/ 124 w 191"/>
                <a:gd name="T13" fmla="*/ 10 h 120"/>
                <a:gd name="T14" fmla="*/ 123 w 191"/>
                <a:gd name="T15" fmla="*/ 11 h 120"/>
                <a:gd name="T16" fmla="*/ 112 w 191"/>
                <a:gd name="T17" fmla="*/ 13 h 120"/>
                <a:gd name="T18" fmla="*/ 82 w 191"/>
                <a:gd name="T19" fmla="*/ 16 h 120"/>
                <a:gd name="T20" fmla="*/ 76 w 191"/>
                <a:gd name="T21" fmla="*/ 5 h 120"/>
                <a:gd name="T22" fmla="*/ 51 w 191"/>
                <a:gd name="T23" fmla="*/ 8 h 120"/>
                <a:gd name="T24" fmla="*/ 34 w 191"/>
                <a:gd name="T25" fmla="*/ 15 h 120"/>
                <a:gd name="T26" fmla="*/ 26 w 191"/>
                <a:gd name="T27" fmla="*/ 15 h 120"/>
                <a:gd name="T28" fmla="*/ 15 w 191"/>
                <a:gd name="T29" fmla="*/ 19 h 120"/>
                <a:gd name="T30" fmla="*/ 11 w 191"/>
                <a:gd name="T31" fmla="*/ 17 h 120"/>
                <a:gd name="T32" fmla="*/ 3 w 191"/>
                <a:gd name="T33" fmla="*/ 16 h 120"/>
                <a:gd name="T34" fmla="*/ 31 w 191"/>
                <a:gd name="T35" fmla="*/ 101 h 120"/>
                <a:gd name="T36" fmla="*/ 40 w 191"/>
                <a:gd name="T37" fmla="*/ 97 h 120"/>
                <a:gd name="T38" fmla="*/ 59 w 191"/>
                <a:gd name="T39" fmla="*/ 97 h 120"/>
                <a:gd name="T40" fmla="*/ 65 w 191"/>
                <a:gd name="T41" fmla="*/ 110 h 120"/>
                <a:gd name="T42" fmla="*/ 76 w 191"/>
                <a:gd name="T43" fmla="*/ 110 h 120"/>
                <a:gd name="T44" fmla="*/ 104 w 191"/>
                <a:gd name="T45" fmla="*/ 106 h 120"/>
                <a:gd name="T46" fmla="*/ 125 w 191"/>
                <a:gd name="T47" fmla="*/ 120 h 120"/>
                <a:gd name="T48" fmla="*/ 129 w 191"/>
                <a:gd name="T49" fmla="*/ 118 h 120"/>
                <a:gd name="T50" fmla="*/ 129 w 191"/>
                <a:gd name="T51" fmla="*/ 110 h 120"/>
                <a:gd name="T52" fmla="*/ 151 w 191"/>
                <a:gd name="T53" fmla="*/ 89 h 120"/>
                <a:gd name="T54" fmla="*/ 157 w 191"/>
                <a:gd name="T55" fmla="*/ 87 h 120"/>
                <a:gd name="T56" fmla="*/ 169 w 191"/>
                <a:gd name="T57" fmla="*/ 84 h 120"/>
                <a:gd name="T58" fmla="*/ 184 w 191"/>
                <a:gd name="T59" fmla="*/ 74 h 120"/>
                <a:gd name="T60" fmla="*/ 191 w 191"/>
                <a:gd name="T61" fmla="*/ 59 h 120"/>
                <a:gd name="T62" fmla="*/ 190 w 191"/>
                <a:gd name="T63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120">
                  <a:moveTo>
                    <a:pt x="190" y="50"/>
                  </a:moveTo>
                  <a:cubicBezTo>
                    <a:pt x="190" y="50"/>
                    <a:pt x="190" y="50"/>
                    <a:pt x="190" y="49"/>
                  </a:cubicBezTo>
                  <a:cubicBezTo>
                    <a:pt x="190" y="48"/>
                    <a:pt x="189" y="47"/>
                    <a:pt x="188" y="46"/>
                  </a:cubicBezTo>
                  <a:cubicBezTo>
                    <a:pt x="187" y="45"/>
                    <a:pt x="185" y="43"/>
                    <a:pt x="185" y="41"/>
                  </a:cubicBezTo>
                  <a:cubicBezTo>
                    <a:pt x="185" y="39"/>
                    <a:pt x="186" y="38"/>
                    <a:pt x="187" y="37"/>
                  </a:cubicBezTo>
                  <a:cubicBezTo>
                    <a:pt x="188" y="36"/>
                    <a:pt x="188" y="36"/>
                    <a:pt x="189" y="35"/>
                  </a:cubicBezTo>
                  <a:cubicBezTo>
                    <a:pt x="181" y="34"/>
                    <a:pt x="179" y="28"/>
                    <a:pt x="177" y="23"/>
                  </a:cubicBezTo>
                  <a:cubicBezTo>
                    <a:pt x="175" y="20"/>
                    <a:pt x="174" y="18"/>
                    <a:pt x="171" y="16"/>
                  </a:cubicBezTo>
                  <a:cubicBezTo>
                    <a:pt x="169" y="15"/>
                    <a:pt x="167" y="13"/>
                    <a:pt x="165" y="12"/>
                  </a:cubicBezTo>
                  <a:cubicBezTo>
                    <a:pt x="160" y="9"/>
                    <a:pt x="155" y="6"/>
                    <a:pt x="152" y="1"/>
                  </a:cubicBezTo>
                  <a:cubicBezTo>
                    <a:pt x="151" y="2"/>
                    <a:pt x="150" y="3"/>
                    <a:pt x="149" y="5"/>
                  </a:cubicBezTo>
                  <a:cubicBezTo>
                    <a:pt x="148" y="7"/>
                    <a:pt x="147" y="9"/>
                    <a:pt x="143" y="10"/>
                  </a:cubicBezTo>
                  <a:cubicBezTo>
                    <a:pt x="141" y="10"/>
                    <a:pt x="138" y="10"/>
                    <a:pt x="135" y="9"/>
                  </a:cubicBezTo>
                  <a:cubicBezTo>
                    <a:pt x="132" y="9"/>
                    <a:pt x="128" y="9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4" y="10"/>
                    <a:pt x="123" y="11"/>
                  </a:cubicBezTo>
                  <a:cubicBezTo>
                    <a:pt x="123" y="12"/>
                    <a:pt x="121" y="13"/>
                    <a:pt x="120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1" y="17"/>
                    <a:pt x="105" y="28"/>
                    <a:pt x="97" y="28"/>
                  </a:cubicBezTo>
                  <a:cubicBezTo>
                    <a:pt x="94" y="28"/>
                    <a:pt x="82" y="20"/>
                    <a:pt x="82" y="16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79" y="10"/>
                    <a:pt x="78" y="8"/>
                    <a:pt x="76" y="5"/>
                  </a:cubicBezTo>
                  <a:cubicBezTo>
                    <a:pt x="74" y="3"/>
                    <a:pt x="73" y="0"/>
                    <a:pt x="69" y="0"/>
                  </a:cubicBezTo>
                  <a:cubicBezTo>
                    <a:pt x="62" y="0"/>
                    <a:pt x="56" y="4"/>
                    <a:pt x="51" y="8"/>
                  </a:cubicBezTo>
                  <a:cubicBezTo>
                    <a:pt x="48" y="10"/>
                    <a:pt x="44" y="13"/>
                    <a:pt x="39" y="15"/>
                  </a:cubicBezTo>
                  <a:cubicBezTo>
                    <a:pt x="37" y="15"/>
                    <a:pt x="36" y="15"/>
                    <a:pt x="34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1" y="15"/>
                    <a:pt x="18" y="15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1" y="17"/>
                    <a:pt x="11" y="17"/>
                  </a:cubicBezTo>
                  <a:cubicBezTo>
                    <a:pt x="10" y="16"/>
                    <a:pt x="8" y="15"/>
                    <a:pt x="7" y="15"/>
                  </a:cubicBezTo>
                  <a:cubicBezTo>
                    <a:pt x="6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2" y="104"/>
                    <a:pt x="34" y="104"/>
                  </a:cubicBezTo>
                  <a:cubicBezTo>
                    <a:pt x="37" y="104"/>
                    <a:pt x="38" y="101"/>
                    <a:pt x="40" y="97"/>
                  </a:cubicBezTo>
                  <a:cubicBezTo>
                    <a:pt x="41" y="94"/>
                    <a:pt x="44" y="90"/>
                    <a:pt x="48" y="90"/>
                  </a:cubicBezTo>
                  <a:cubicBezTo>
                    <a:pt x="51" y="90"/>
                    <a:pt x="59" y="94"/>
                    <a:pt x="59" y="97"/>
                  </a:cubicBezTo>
                  <a:cubicBezTo>
                    <a:pt x="59" y="100"/>
                    <a:pt x="60" y="101"/>
                    <a:pt x="62" y="103"/>
                  </a:cubicBezTo>
                  <a:cubicBezTo>
                    <a:pt x="63" y="104"/>
                    <a:pt x="64" y="106"/>
                    <a:pt x="65" y="110"/>
                  </a:cubicBezTo>
                  <a:cubicBezTo>
                    <a:pt x="66" y="110"/>
                    <a:pt x="69" y="110"/>
                    <a:pt x="72" y="110"/>
                  </a:cubicBezTo>
                  <a:cubicBezTo>
                    <a:pt x="74" y="110"/>
                    <a:pt x="75" y="110"/>
                    <a:pt x="76" y="110"/>
                  </a:cubicBezTo>
                  <a:cubicBezTo>
                    <a:pt x="83" y="110"/>
                    <a:pt x="87" y="110"/>
                    <a:pt x="92" y="108"/>
                  </a:cubicBezTo>
                  <a:cubicBezTo>
                    <a:pt x="95" y="107"/>
                    <a:pt x="100" y="106"/>
                    <a:pt x="104" y="106"/>
                  </a:cubicBezTo>
                  <a:cubicBezTo>
                    <a:pt x="113" y="106"/>
                    <a:pt x="121" y="113"/>
                    <a:pt x="124" y="120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7" y="119"/>
                    <a:pt x="128" y="118"/>
                    <a:pt x="129" y="118"/>
                  </a:cubicBezTo>
                  <a:cubicBezTo>
                    <a:pt x="132" y="117"/>
                    <a:pt x="133" y="116"/>
                    <a:pt x="133" y="113"/>
                  </a:cubicBezTo>
                  <a:cubicBezTo>
                    <a:pt x="133" y="112"/>
                    <a:pt x="132" y="111"/>
                    <a:pt x="129" y="110"/>
                  </a:cubicBezTo>
                  <a:cubicBezTo>
                    <a:pt x="127" y="109"/>
                    <a:pt x="123" y="108"/>
                    <a:pt x="123" y="105"/>
                  </a:cubicBezTo>
                  <a:cubicBezTo>
                    <a:pt x="123" y="102"/>
                    <a:pt x="130" y="98"/>
                    <a:pt x="151" y="89"/>
                  </a:cubicBezTo>
                  <a:cubicBezTo>
                    <a:pt x="152" y="89"/>
                    <a:pt x="153" y="88"/>
                    <a:pt x="155" y="88"/>
                  </a:cubicBezTo>
                  <a:cubicBezTo>
                    <a:pt x="156" y="88"/>
                    <a:pt x="157" y="87"/>
                    <a:pt x="157" y="87"/>
                  </a:cubicBezTo>
                  <a:cubicBezTo>
                    <a:pt x="159" y="86"/>
                    <a:pt x="160" y="85"/>
                    <a:pt x="163" y="85"/>
                  </a:cubicBezTo>
                  <a:cubicBezTo>
                    <a:pt x="165" y="84"/>
                    <a:pt x="167" y="84"/>
                    <a:pt x="169" y="84"/>
                  </a:cubicBezTo>
                  <a:cubicBezTo>
                    <a:pt x="176" y="83"/>
                    <a:pt x="186" y="82"/>
                    <a:pt x="186" y="78"/>
                  </a:cubicBezTo>
                  <a:cubicBezTo>
                    <a:pt x="186" y="76"/>
                    <a:pt x="185" y="75"/>
                    <a:pt x="184" y="74"/>
                  </a:cubicBezTo>
                  <a:cubicBezTo>
                    <a:pt x="183" y="72"/>
                    <a:pt x="181" y="70"/>
                    <a:pt x="181" y="67"/>
                  </a:cubicBezTo>
                  <a:cubicBezTo>
                    <a:pt x="181" y="62"/>
                    <a:pt x="187" y="60"/>
                    <a:pt x="191" y="59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9" y="52"/>
                    <a:pt x="189" y="51"/>
                    <a:pt x="19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4" name="Freeform 74"/>
            <p:cNvSpPr>
              <a:spLocks/>
            </p:cNvSpPr>
            <p:nvPr/>
          </p:nvSpPr>
          <p:spPr bwMode="auto">
            <a:xfrm>
              <a:off x="3533776" y="3894138"/>
              <a:ext cx="371475" cy="511175"/>
            </a:xfrm>
            <a:custGeom>
              <a:avLst/>
              <a:gdLst>
                <a:gd name="T0" fmla="*/ 118 w 118"/>
                <a:gd name="T1" fmla="*/ 63 h 162"/>
                <a:gd name="T2" fmla="*/ 113 w 118"/>
                <a:gd name="T3" fmla="*/ 52 h 162"/>
                <a:gd name="T4" fmla="*/ 111 w 118"/>
                <a:gd name="T5" fmla="*/ 37 h 162"/>
                <a:gd name="T6" fmla="*/ 110 w 118"/>
                <a:gd name="T7" fmla="*/ 19 h 162"/>
                <a:gd name="T8" fmla="*/ 111 w 118"/>
                <a:gd name="T9" fmla="*/ 12 h 162"/>
                <a:gd name="T10" fmla="*/ 96 w 118"/>
                <a:gd name="T11" fmla="*/ 23 h 162"/>
                <a:gd name="T12" fmla="*/ 76 w 118"/>
                <a:gd name="T13" fmla="*/ 19 h 162"/>
                <a:gd name="T14" fmla="*/ 66 w 118"/>
                <a:gd name="T15" fmla="*/ 22 h 162"/>
                <a:gd name="T16" fmla="*/ 38 w 118"/>
                <a:gd name="T17" fmla="*/ 7 h 162"/>
                <a:gd name="T18" fmla="*/ 38 w 118"/>
                <a:gd name="T19" fmla="*/ 0 h 162"/>
                <a:gd name="T20" fmla="*/ 19 w 118"/>
                <a:gd name="T21" fmla="*/ 28 h 162"/>
                <a:gd name="T22" fmla="*/ 20 w 118"/>
                <a:gd name="T23" fmla="*/ 36 h 162"/>
                <a:gd name="T24" fmla="*/ 24 w 118"/>
                <a:gd name="T25" fmla="*/ 33 h 162"/>
                <a:gd name="T26" fmla="*/ 35 w 118"/>
                <a:gd name="T27" fmla="*/ 47 h 162"/>
                <a:gd name="T28" fmla="*/ 26 w 118"/>
                <a:gd name="T29" fmla="*/ 56 h 162"/>
                <a:gd name="T30" fmla="*/ 15 w 118"/>
                <a:gd name="T31" fmla="*/ 66 h 162"/>
                <a:gd name="T32" fmla="*/ 8 w 118"/>
                <a:gd name="T33" fmla="*/ 75 h 162"/>
                <a:gd name="T34" fmla="*/ 0 w 118"/>
                <a:gd name="T35" fmla="*/ 94 h 162"/>
                <a:gd name="T36" fmla="*/ 0 w 118"/>
                <a:gd name="T37" fmla="*/ 127 h 162"/>
                <a:gd name="T38" fmla="*/ 6 w 118"/>
                <a:gd name="T39" fmla="*/ 132 h 162"/>
                <a:gd name="T40" fmla="*/ 12 w 118"/>
                <a:gd name="T41" fmla="*/ 131 h 162"/>
                <a:gd name="T42" fmla="*/ 24 w 118"/>
                <a:gd name="T43" fmla="*/ 137 h 162"/>
                <a:gd name="T44" fmla="*/ 31 w 118"/>
                <a:gd name="T45" fmla="*/ 139 h 162"/>
                <a:gd name="T46" fmla="*/ 33 w 118"/>
                <a:gd name="T47" fmla="*/ 139 h 162"/>
                <a:gd name="T48" fmla="*/ 40 w 118"/>
                <a:gd name="T49" fmla="*/ 145 h 162"/>
                <a:gd name="T50" fmla="*/ 48 w 118"/>
                <a:gd name="T51" fmla="*/ 148 h 162"/>
                <a:gd name="T52" fmla="*/ 40 w 118"/>
                <a:gd name="T53" fmla="*/ 156 h 162"/>
                <a:gd name="T54" fmla="*/ 46 w 118"/>
                <a:gd name="T55" fmla="*/ 158 h 162"/>
                <a:gd name="T56" fmla="*/ 55 w 118"/>
                <a:gd name="T57" fmla="*/ 162 h 162"/>
                <a:gd name="T58" fmla="*/ 70 w 118"/>
                <a:gd name="T59" fmla="*/ 156 h 162"/>
                <a:gd name="T60" fmla="*/ 89 w 118"/>
                <a:gd name="T61" fmla="*/ 141 h 162"/>
                <a:gd name="T62" fmla="*/ 93 w 118"/>
                <a:gd name="T63" fmla="*/ 137 h 162"/>
                <a:gd name="T64" fmla="*/ 86 w 118"/>
                <a:gd name="T65" fmla="*/ 117 h 162"/>
                <a:gd name="T66" fmla="*/ 94 w 118"/>
                <a:gd name="T67" fmla="*/ 100 h 162"/>
                <a:gd name="T68" fmla="*/ 106 w 118"/>
                <a:gd name="T69" fmla="*/ 89 h 162"/>
                <a:gd name="T70" fmla="*/ 113 w 118"/>
                <a:gd name="T71" fmla="*/ 85 h 162"/>
                <a:gd name="T72" fmla="*/ 110 w 118"/>
                <a:gd name="T73" fmla="*/ 8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162">
                  <a:moveTo>
                    <a:pt x="115" y="73"/>
                  </a:moveTo>
                  <a:cubicBezTo>
                    <a:pt x="116" y="70"/>
                    <a:pt x="118" y="67"/>
                    <a:pt x="118" y="63"/>
                  </a:cubicBezTo>
                  <a:cubicBezTo>
                    <a:pt x="118" y="58"/>
                    <a:pt x="116" y="55"/>
                    <a:pt x="113" y="52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2" y="39"/>
                    <a:pt x="112" y="38"/>
                    <a:pt x="111" y="37"/>
                  </a:cubicBezTo>
                  <a:cubicBezTo>
                    <a:pt x="109" y="34"/>
                    <a:pt x="106" y="30"/>
                    <a:pt x="106" y="26"/>
                  </a:cubicBezTo>
                  <a:cubicBezTo>
                    <a:pt x="106" y="22"/>
                    <a:pt x="108" y="20"/>
                    <a:pt x="110" y="19"/>
                  </a:cubicBezTo>
                  <a:cubicBezTo>
                    <a:pt x="111" y="18"/>
                    <a:pt x="112" y="17"/>
                    <a:pt x="112" y="16"/>
                  </a:cubicBezTo>
                  <a:cubicBezTo>
                    <a:pt x="112" y="15"/>
                    <a:pt x="112" y="13"/>
                    <a:pt x="111" y="12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6" y="20"/>
                    <a:pt x="104" y="21"/>
                    <a:pt x="96" y="23"/>
                  </a:cubicBezTo>
                  <a:cubicBezTo>
                    <a:pt x="91" y="24"/>
                    <a:pt x="88" y="23"/>
                    <a:pt x="85" y="21"/>
                  </a:cubicBezTo>
                  <a:cubicBezTo>
                    <a:pt x="83" y="20"/>
                    <a:pt x="79" y="19"/>
                    <a:pt x="76" y="19"/>
                  </a:cubicBezTo>
                  <a:cubicBezTo>
                    <a:pt x="75" y="19"/>
                    <a:pt x="74" y="20"/>
                    <a:pt x="72" y="20"/>
                  </a:cubicBezTo>
                  <a:cubicBezTo>
                    <a:pt x="71" y="21"/>
                    <a:pt x="68" y="22"/>
                    <a:pt x="66" y="22"/>
                  </a:cubicBezTo>
                  <a:cubicBezTo>
                    <a:pt x="62" y="22"/>
                    <a:pt x="35" y="14"/>
                    <a:pt x="35" y="10"/>
                  </a:cubicBezTo>
                  <a:cubicBezTo>
                    <a:pt x="35" y="8"/>
                    <a:pt x="37" y="8"/>
                    <a:pt x="38" y="7"/>
                  </a:cubicBezTo>
                  <a:cubicBezTo>
                    <a:pt x="39" y="6"/>
                    <a:pt x="40" y="5"/>
                    <a:pt x="40" y="4"/>
                  </a:cubicBezTo>
                  <a:cubicBezTo>
                    <a:pt x="40" y="2"/>
                    <a:pt x="39" y="0"/>
                    <a:pt x="38" y="0"/>
                  </a:cubicBezTo>
                  <a:cubicBezTo>
                    <a:pt x="31" y="0"/>
                    <a:pt x="24" y="11"/>
                    <a:pt x="21" y="16"/>
                  </a:cubicBezTo>
                  <a:cubicBezTo>
                    <a:pt x="24" y="22"/>
                    <a:pt x="21" y="25"/>
                    <a:pt x="19" y="28"/>
                  </a:cubicBezTo>
                  <a:cubicBezTo>
                    <a:pt x="18" y="29"/>
                    <a:pt x="17" y="30"/>
                    <a:pt x="17" y="31"/>
                  </a:cubicBezTo>
                  <a:cubicBezTo>
                    <a:pt x="17" y="32"/>
                    <a:pt x="18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4" y="33"/>
                  </a:cubicBezTo>
                  <a:cubicBezTo>
                    <a:pt x="29" y="33"/>
                    <a:pt x="31" y="37"/>
                    <a:pt x="32" y="41"/>
                  </a:cubicBezTo>
                  <a:cubicBezTo>
                    <a:pt x="33" y="43"/>
                    <a:pt x="34" y="46"/>
                    <a:pt x="35" y="47"/>
                  </a:cubicBezTo>
                  <a:cubicBezTo>
                    <a:pt x="35" y="49"/>
                    <a:pt x="37" y="50"/>
                    <a:pt x="35" y="51"/>
                  </a:cubicBezTo>
                  <a:cubicBezTo>
                    <a:pt x="34" y="54"/>
                    <a:pt x="30" y="55"/>
                    <a:pt x="26" y="56"/>
                  </a:cubicBezTo>
                  <a:cubicBezTo>
                    <a:pt x="22" y="57"/>
                    <a:pt x="17" y="58"/>
                    <a:pt x="15" y="61"/>
                  </a:cubicBezTo>
                  <a:cubicBezTo>
                    <a:pt x="15" y="62"/>
                    <a:pt x="15" y="64"/>
                    <a:pt x="15" y="66"/>
                  </a:cubicBezTo>
                  <a:cubicBezTo>
                    <a:pt x="15" y="69"/>
                    <a:pt x="13" y="72"/>
                    <a:pt x="12" y="74"/>
                  </a:cubicBezTo>
                  <a:cubicBezTo>
                    <a:pt x="11" y="75"/>
                    <a:pt x="10" y="75"/>
                    <a:pt x="8" y="75"/>
                  </a:cubicBezTo>
                  <a:cubicBezTo>
                    <a:pt x="6" y="75"/>
                    <a:pt x="5" y="75"/>
                    <a:pt x="5" y="78"/>
                  </a:cubicBezTo>
                  <a:cubicBezTo>
                    <a:pt x="5" y="83"/>
                    <a:pt x="4" y="90"/>
                    <a:pt x="0" y="94"/>
                  </a:cubicBezTo>
                  <a:cubicBezTo>
                    <a:pt x="4" y="99"/>
                    <a:pt x="8" y="114"/>
                    <a:pt x="8" y="114"/>
                  </a:cubicBezTo>
                  <a:cubicBezTo>
                    <a:pt x="8" y="121"/>
                    <a:pt x="6" y="124"/>
                    <a:pt x="0" y="127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2" y="131"/>
                    <a:pt x="5" y="131"/>
                    <a:pt x="6" y="132"/>
                  </a:cubicBezTo>
                  <a:cubicBezTo>
                    <a:pt x="7" y="132"/>
                    <a:pt x="8" y="133"/>
                    <a:pt x="9" y="133"/>
                  </a:cubicBezTo>
                  <a:cubicBezTo>
                    <a:pt x="10" y="133"/>
                    <a:pt x="11" y="132"/>
                    <a:pt x="12" y="131"/>
                  </a:cubicBezTo>
                  <a:cubicBezTo>
                    <a:pt x="13" y="131"/>
                    <a:pt x="16" y="130"/>
                    <a:pt x="18" y="130"/>
                  </a:cubicBezTo>
                  <a:cubicBezTo>
                    <a:pt x="22" y="130"/>
                    <a:pt x="23" y="134"/>
                    <a:pt x="24" y="137"/>
                  </a:cubicBezTo>
                  <a:cubicBezTo>
                    <a:pt x="24" y="140"/>
                    <a:pt x="26" y="141"/>
                    <a:pt x="27" y="141"/>
                  </a:cubicBezTo>
                  <a:cubicBezTo>
                    <a:pt x="29" y="141"/>
                    <a:pt x="29" y="141"/>
                    <a:pt x="31" y="139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5" y="141"/>
                    <a:pt x="39" y="145"/>
                    <a:pt x="40" y="145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1" y="145"/>
                    <a:pt x="42" y="145"/>
                    <a:pt x="42" y="145"/>
                  </a:cubicBezTo>
                  <a:cubicBezTo>
                    <a:pt x="46" y="145"/>
                    <a:pt x="48" y="146"/>
                    <a:pt x="48" y="148"/>
                  </a:cubicBezTo>
                  <a:cubicBezTo>
                    <a:pt x="48" y="151"/>
                    <a:pt x="45" y="152"/>
                    <a:pt x="43" y="152"/>
                  </a:cubicBezTo>
                  <a:cubicBezTo>
                    <a:pt x="41" y="153"/>
                    <a:pt x="40" y="153"/>
                    <a:pt x="40" y="156"/>
                  </a:cubicBezTo>
                  <a:cubicBezTo>
                    <a:pt x="40" y="157"/>
                    <a:pt x="40" y="158"/>
                    <a:pt x="42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9" y="158"/>
                    <a:pt x="51" y="159"/>
                    <a:pt x="52" y="160"/>
                  </a:cubicBezTo>
                  <a:cubicBezTo>
                    <a:pt x="53" y="161"/>
                    <a:pt x="54" y="162"/>
                    <a:pt x="55" y="162"/>
                  </a:cubicBezTo>
                  <a:cubicBezTo>
                    <a:pt x="59" y="162"/>
                    <a:pt x="61" y="161"/>
                    <a:pt x="63" y="159"/>
                  </a:cubicBezTo>
                  <a:cubicBezTo>
                    <a:pt x="65" y="158"/>
                    <a:pt x="67" y="157"/>
                    <a:pt x="70" y="156"/>
                  </a:cubicBezTo>
                  <a:cubicBezTo>
                    <a:pt x="72" y="156"/>
                    <a:pt x="73" y="155"/>
                    <a:pt x="75" y="155"/>
                  </a:cubicBezTo>
                  <a:cubicBezTo>
                    <a:pt x="84" y="152"/>
                    <a:pt x="85" y="151"/>
                    <a:pt x="89" y="141"/>
                  </a:cubicBezTo>
                  <a:cubicBezTo>
                    <a:pt x="90" y="140"/>
                    <a:pt x="91" y="139"/>
                    <a:pt x="91" y="139"/>
                  </a:cubicBezTo>
                  <a:cubicBezTo>
                    <a:pt x="93" y="138"/>
                    <a:pt x="93" y="138"/>
                    <a:pt x="93" y="137"/>
                  </a:cubicBezTo>
                  <a:cubicBezTo>
                    <a:pt x="93" y="134"/>
                    <a:pt x="91" y="131"/>
                    <a:pt x="90" y="129"/>
                  </a:cubicBezTo>
                  <a:cubicBezTo>
                    <a:pt x="88" y="126"/>
                    <a:pt x="86" y="122"/>
                    <a:pt x="86" y="117"/>
                  </a:cubicBezTo>
                  <a:cubicBezTo>
                    <a:pt x="86" y="112"/>
                    <a:pt x="89" y="108"/>
                    <a:pt x="91" y="105"/>
                  </a:cubicBezTo>
                  <a:cubicBezTo>
                    <a:pt x="93" y="103"/>
                    <a:pt x="93" y="102"/>
                    <a:pt x="94" y="100"/>
                  </a:cubicBezTo>
                  <a:cubicBezTo>
                    <a:pt x="94" y="97"/>
                    <a:pt x="94" y="93"/>
                    <a:pt x="98" y="91"/>
                  </a:cubicBezTo>
                  <a:cubicBezTo>
                    <a:pt x="100" y="89"/>
                    <a:pt x="104" y="89"/>
                    <a:pt x="106" y="89"/>
                  </a:cubicBezTo>
                  <a:cubicBezTo>
                    <a:pt x="107" y="89"/>
                    <a:pt x="107" y="89"/>
                    <a:pt x="108" y="89"/>
                  </a:cubicBezTo>
                  <a:cubicBezTo>
                    <a:pt x="111" y="89"/>
                    <a:pt x="113" y="89"/>
                    <a:pt x="113" y="85"/>
                  </a:cubicBezTo>
                  <a:cubicBezTo>
                    <a:pt x="113" y="84"/>
                    <a:pt x="112" y="84"/>
                    <a:pt x="112" y="83"/>
                  </a:cubicBezTo>
                  <a:cubicBezTo>
                    <a:pt x="111" y="83"/>
                    <a:pt x="110" y="83"/>
                    <a:pt x="110" y="82"/>
                  </a:cubicBezTo>
                  <a:cubicBezTo>
                    <a:pt x="110" y="78"/>
                    <a:pt x="112" y="76"/>
                    <a:pt x="11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5" name="Freeform 75"/>
            <p:cNvSpPr>
              <a:spLocks/>
            </p:cNvSpPr>
            <p:nvPr/>
          </p:nvSpPr>
          <p:spPr bwMode="auto">
            <a:xfrm>
              <a:off x="3192463" y="3070225"/>
              <a:ext cx="1314450" cy="852488"/>
            </a:xfrm>
            <a:custGeom>
              <a:avLst/>
              <a:gdLst>
                <a:gd name="T0" fmla="*/ 89 w 417"/>
                <a:gd name="T1" fmla="*/ 224 h 270"/>
                <a:gd name="T2" fmla="*/ 99 w 417"/>
                <a:gd name="T3" fmla="*/ 224 h 270"/>
                <a:gd name="T4" fmla="*/ 106 w 417"/>
                <a:gd name="T5" fmla="*/ 223 h 270"/>
                <a:gd name="T6" fmla="*/ 111 w 417"/>
                <a:gd name="T7" fmla="*/ 216 h 270"/>
                <a:gd name="T8" fmla="*/ 123 w 417"/>
                <a:gd name="T9" fmla="*/ 211 h 270"/>
                <a:gd name="T10" fmla="*/ 146 w 417"/>
                <a:gd name="T11" fmla="*/ 215 h 270"/>
                <a:gd name="T12" fmla="*/ 154 w 417"/>
                <a:gd name="T13" fmla="*/ 217 h 270"/>
                <a:gd name="T14" fmla="*/ 177 w 417"/>
                <a:gd name="T15" fmla="*/ 244 h 270"/>
                <a:gd name="T16" fmla="*/ 186 w 417"/>
                <a:gd name="T17" fmla="*/ 256 h 270"/>
                <a:gd name="T18" fmla="*/ 220 w 417"/>
                <a:gd name="T19" fmla="*/ 270 h 270"/>
                <a:gd name="T20" fmla="*/ 228 w 417"/>
                <a:gd name="T21" fmla="*/ 262 h 270"/>
                <a:gd name="T22" fmla="*/ 241 w 417"/>
                <a:gd name="T23" fmla="*/ 248 h 270"/>
                <a:gd name="T24" fmla="*/ 255 w 417"/>
                <a:gd name="T25" fmla="*/ 232 h 270"/>
                <a:gd name="T26" fmla="*/ 285 w 417"/>
                <a:gd name="T27" fmla="*/ 213 h 270"/>
                <a:gd name="T28" fmla="*/ 303 w 417"/>
                <a:gd name="T29" fmla="*/ 215 h 270"/>
                <a:gd name="T30" fmla="*/ 326 w 417"/>
                <a:gd name="T31" fmla="*/ 220 h 270"/>
                <a:gd name="T32" fmla="*/ 353 w 417"/>
                <a:gd name="T33" fmla="*/ 230 h 270"/>
                <a:gd name="T34" fmla="*/ 375 w 417"/>
                <a:gd name="T35" fmla="*/ 218 h 270"/>
                <a:gd name="T36" fmla="*/ 390 w 417"/>
                <a:gd name="T37" fmla="*/ 225 h 270"/>
                <a:gd name="T38" fmla="*/ 417 w 417"/>
                <a:gd name="T39" fmla="*/ 203 h 270"/>
                <a:gd name="T40" fmla="*/ 391 w 417"/>
                <a:gd name="T41" fmla="*/ 176 h 270"/>
                <a:gd name="T42" fmla="*/ 382 w 417"/>
                <a:gd name="T43" fmla="*/ 172 h 270"/>
                <a:gd name="T44" fmla="*/ 373 w 417"/>
                <a:gd name="T45" fmla="*/ 170 h 270"/>
                <a:gd name="T46" fmla="*/ 365 w 417"/>
                <a:gd name="T47" fmla="*/ 160 h 270"/>
                <a:gd name="T48" fmla="*/ 361 w 417"/>
                <a:gd name="T49" fmla="*/ 161 h 270"/>
                <a:gd name="T50" fmla="*/ 351 w 417"/>
                <a:gd name="T51" fmla="*/ 160 h 270"/>
                <a:gd name="T52" fmla="*/ 340 w 417"/>
                <a:gd name="T53" fmla="*/ 149 h 270"/>
                <a:gd name="T54" fmla="*/ 319 w 417"/>
                <a:gd name="T55" fmla="*/ 161 h 270"/>
                <a:gd name="T56" fmla="*/ 301 w 417"/>
                <a:gd name="T57" fmla="*/ 160 h 270"/>
                <a:gd name="T58" fmla="*/ 268 w 417"/>
                <a:gd name="T59" fmla="*/ 138 h 270"/>
                <a:gd name="T60" fmla="*/ 233 w 417"/>
                <a:gd name="T61" fmla="*/ 130 h 270"/>
                <a:gd name="T62" fmla="*/ 218 w 417"/>
                <a:gd name="T63" fmla="*/ 118 h 270"/>
                <a:gd name="T64" fmla="*/ 202 w 417"/>
                <a:gd name="T65" fmla="*/ 118 h 270"/>
                <a:gd name="T66" fmla="*/ 194 w 417"/>
                <a:gd name="T67" fmla="*/ 100 h 270"/>
                <a:gd name="T68" fmla="*/ 189 w 417"/>
                <a:gd name="T69" fmla="*/ 84 h 270"/>
                <a:gd name="T70" fmla="*/ 168 w 417"/>
                <a:gd name="T71" fmla="*/ 74 h 270"/>
                <a:gd name="T72" fmla="*/ 158 w 417"/>
                <a:gd name="T73" fmla="*/ 74 h 270"/>
                <a:gd name="T74" fmla="*/ 146 w 417"/>
                <a:gd name="T75" fmla="*/ 78 h 270"/>
                <a:gd name="T76" fmla="*/ 126 w 417"/>
                <a:gd name="T77" fmla="*/ 51 h 270"/>
                <a:gd name="T78" fmla="*/ 89 w 417"/>
                <a:gd name="T79" fmla="*/ 43 h 270"/>
                <a:gd name="T80" fmla="*/ 84 w 417"/>
                <a:gd name="T81" fmla="*/ 23 h 270"/>
                <a:gd name="T82" fmla="*/ 89 w 417"/>
                <a:gd name="T83" fmla="*/ 3 h 270"/>
                <a:gd name="T84" fmla="*/ 88 w 417"/>
                <a:gd name="T85" fmla="*/ 0 h 270"/>
                <a:gd name="T86" fmla="*/ 58 w 417"/>
                <a:gd name="T87" fmla="*/ 13 h 270"/>
                <a:gd name="T88" fmla="*/ 51 w 417"/>
                <a:gd name="T89" fmla="*/ 10 h 270"/>
                <a:gd name="T90" fmla="*/ 25 w 417"/>
                <a:gd name="T91" fmla="*/ 44 h 270"/>
                <a:gd name="T92" fmla="*/ 11 w 417"/>
                <a:gd name="T93" fmla="*/ 67 h 270"/>
                <a:gd name="T94" fmla="*/ 4 w 417"/>
                <a:gd name="T95" fmla="*/ 85 h 270"/>
                <a:gd name="T96" fmla="*/ 2 w 417"/>
                <a:gd name="T97" fmla="*/ 93 h 270"/>
                <a:gd name="T98" fmla="*/ 17 w 417"/>
                <a:gd name="T99" fmla="*/ 111 h 270"/>
                <a:gd name="T100" fmla="*/ 31 w 417"/>
                <a:gd name="T101" fmla="*/ 128 h 270"/>
                <a:gd name="T102" fmla="*/ 35 w 417"/>
                <a:gd name="T103" fmla="*/ 145 h 270"/>
                <a:gd name="T104" fmla="*/ 35 w 417"/>
                <a:gd name="T105" fmla="*/ 162 h 270"/>
                <a:gd name="T106" fmla="*/ 37 w 417"/>
                <a:gd name="T107" fmla="*/ 188 h 270"/>
                <a:gd name="T108" fmla="*/ 35 w 417"/>
                <a:gd name="T109" fmla="*/ 196 h 270"/>
                <a:gd name="T110" fmla="*/ 52 w 417"/>
                <a:gd name="T111" fmla="*/ 208 h 270"/>
                <a:gd name="T112" fmla="*/ 59 w 417"/>
                <a:gd name="T113" fmla="*/ 231 h 270"/>
                <a:gd name="T114" fmla="*/ 76 w 417"/>
                <a:gd name="T115" fmla="*/ 22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7" h="270">
                  <a:moveTo>
                    <a:pt x="79" y="226"/>
                  </a:moveTo>
                  <a:cubicBezTo>
                    <a:pt x="82" y="224"/>
                    <a:pt x="87" y="224"/>
                    <a:pt x="89" y="224"/>
                  </a:cubicBezTo>
                  <a:cubicBezTo>
                    <a:pt x="91" y="224"/>
                    <a:pt x="92" y="224"/>
                    <a:pt x="94" y="224"/>
                  </a:cubicBezTo>
                  <a:cubicBezTo>
                    <a:pt x="95" y="224"/>
                    <a:pt x="97" y="224"/>
                    <a:pt x="99" y="224"/>
                  </a:cubicBezTo>
                  <a:cubicBezTo>
                    <a:pt x="101" y="224"/>
                    <a:pt x="104" y="224"/>
                    <a:pt x="105" y="223"/>
                  </a:cubicBezTo>
                  <a:cubicBezTo>
                    <a:pt x="105" y="223"/>
                    <a:pt x="105" y="223"/>
                    <a:pt x="106" y="223"/>
                  </a:cubicBezTo>
                  <a:cubicBezTo>
                    <a:pt x="106" y="222"/>
                    <a:pt x="108" y="221"/>
                    <a:pt x="109" y="220"/>
                  </a:cubicBezTo>
                  <a:cubicBezTo>
                    <a:pt x="109" y="218"/>
                    <a:pt x="110" y="217"/>
                    <a:pt x="111" y="216"/>
                  </a:cubicBezTo>
                  <a:cubicBezTo>
                    <a:pt x="115" y="214"/>
                    <a:pt x="119" y="216"/>
                    <a:pt x="121" y="214"/>
                  </a:cubicBezTo>
                  <a:cubicBezTo>
                    <a:pt x="123" y="214"/>
                    <a:pt x="123" y="212"/>
                    <a:pt x="123" y="211"/>
                  </a:cubicBezTo>
                  <a:cubicBezTo>
                    <a:pt x="124" y="209"/>
                    <a:pt x="125" y="206"/>
                    <a:pt x="129" y="206"/>
                  </a:cubicBezTo>
                  <a:cubicBezTo>
                    <a:pt x="132" y="206"/>
                    <a:pt x="140" y="210"/>
                    <a:pt x="146" y="215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51" y="217"/>
                    <a:pt x="152" y="217"/>
                    <a:pt x="154" y="217"/>
                  </a:cubicBezTo>
                  <a:cubicBezTo>
                    <a:pt x="157" y="217"/>
                    <a:pt x="160" y="218"/>
                    <a:pt x="163" y="220"/>
                  </a:cubicBezTo>
                  <a:cubicBezTo>
                    <a:pt x="172" y="226"/>
                    <a:pt x="175" y="233"/>
                    <a:pt x="177" y="244"/>
                  </a:cubicBezTo>
                  <a:cubicBezTo>
                    <a:pt x="181" y="250"/>
                    <a:pt x="185" y="255"/>
                    <a:pt x="186" y="256"/>
                  </a:cubicBezTo>
                  <a:cubicBezTo>
                    <a:pt x="186" y="256"/>
                    <a:pt x="186" y="256"/>
                    <a:pt x="186" y="256"/>
                  </a:cubicBezTo>
                  <a:cubicBezTo>
                    <a:pt x="188" y="262"/>
                    <a:pt x="199" y="265"/>
                    <a:pt x="209" y="267"/>
                  </a:cubicBezTo>
                  <a:cubicBezTo>
                    <a:pt x="214" y="268"/>
                    <a:pt x="217" y="269"/>
                    <a:pt x="220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6" y="267"/>
                    <a:pt x="227" y="265"/>
                    <a:pt x="228" y="262"/>
                  </a:cubicBezTo>
                  <a:cubicBezTo>
                    <a:pt x="229" y="259"/>
                    <a:pt x="230" y="257"/>
                    <a:pt x="232" y="254"/>
                  </a:cubicBezTo>
                  <a:cubicBezTo>
                    <a:pt x="234" y="250"/>
                    <a:pt x="238" y="249"/>
                    <a:pt x="241" y="248"/>
                  </a:cubicBezTo>
                  <a:cubicBezTo>
                    <a:pt x="245" y="247"/>
                    <a:pt x="248" y="246"/>
                    <a:pt x="250" y="243"/>
                  </a:cubicBezTo>
                  <a:cubicBezTo>
                    <a:pt x="251" y="240"/>
                    <a:pt x="254" y="236"/>
                    <a:pt x="255" y="232"/>
                  </a:cubicBezTo>
                  <a:cubicBezTo>
                    <a:pt x="259" y="222"/>
                    <a:pt x="264" y="211"/>
                    <a:pt x="274" y="211"/>
                  </a:cubicBezTo>
                  <a:cubicBezTo>
                    <a:pt x="278" y="211"/>
                    <a:pt x="282" y="212"/>
                    <a:pt x="285" y="213"/>
                  </a:cubicBezTo>
                  <a:cubicBezTo>
                    <a:pt x="287" y="214"/>
                    <a:pt x="288" y="214"/>
                    <a:pt x="289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5" y="215"/>
                    <a:pt x="305" y="215"/>
                    <a:pt x="305" y="215"/>
                  </a:cubicBezTo>
                  <a:cubicBezTo>
                    <a:pt x="310" y="219"/>
                    <a:pt x="317" y="220"/>
                    <a:pt x="326" y="220"/>
                  </a:cubicBezTo>
                  <a:cubicBezTo>
                    <a:pt x="333" y="220"/>
                    <a:pt x="337" y="223"/>
                    <a:pt x="341" y="225"/>
                  </a:cubicBezTo>
                  <a:cubicBezTo>
                    <a:pt x="344" y="228"/>
                    <a:pt x="348" y="230"/>
                    <a:pt x="353" y="230"/>
                  </a:cubicBezTo>
                  <a:cubicBezTo>
                    <a:pt x="357" y="230"/>
                    <a:pt x="359" y="227"/>
                    <a:pt x="361" y="225"/>
                  </a:cubicBezTo>
                  <a:cubicBezTo>
                    <a:pt x="365" y="222"/>
                    <a:pt x="369" y="218"/>
                    <a:pt x="375" y="218"/>
                  </a:cubicBezTo>
                  <a:cubicBezTo>
                    <a:pt x="380" y="218"/>
                    <a:pt x="382" y="220"/>
                    <a:pt x="384" y="222"/>
                  </a:cubicBezTo>
                  <a:cubicBezTo>
                    <a:pt x="385" y="223"/>
                    <a:pt x="388" y="224"/>
                    <a:pt x="390" y="225"/>
                  </a:cubicBezTo>
                  <a:cubicBezTo>
                    <a:pt x="390" y="219"/>
                    <a:pt x="397" y="217"/>
                    <a:pt x="403" y="215"/>
                  </a:cubicBezTo>
                  <a:cubicBezTo>
                    <a:pt x="411" y="212"/>
                    <a:pt x="417" y="210"/>
                    <a:pt x="417" y="203"/>
                  </a:cubicBezTo>
                  <a:cubicBezTo>
                    <a:pt x="404" y="202"/>
                    <a:pt x="395" y="193"/>
                    <a:pt x="395" y="179"/>
                  </a:cubicBezTo>
                  <a:cubicBezTo>
                    <a:pt x="393" y="178"/>
                    <a:pt x="392" y="177"/>
                    <a:pt x="391" y="176"/>
                  </a:cubicBezTo>
                  <a:cubicBezTo>
                    <a:pt x="389" y="174"/>
                    <a:pt x="388" y="173"/>
                    <a:pt x="385" y="172"/>
                  </a:cubicBezTo>
                  <a:cubicBezTo>
                    <a:pt x="384" y="172"/>
                    <a:pt x="383" y="172"/>
                    <a:pt x="382" y="172"/>
                  </a:cubicBezTo>
                  <a:cubicBezTo>
                    <a:pt x="380" y="172"/>
                    <a:pt x="380" y="172"/>
                    <a:pt x="380" y="172"/>
                  </a:cubicBezTo>
                  <a:cubicBezTo>
                    <a:pt x="378" y="172"/>
                    <a:pt x="375" y="171"/>
                    <a:pt x="373" y="170"/>
                  </a:cubicBezTo>
                  <a:cubicBezTo>
                    <a:pt x="371" y="169"/>
                    <a:pt x="371" y="167"/>
                    <a:pt x="370" y="165"/>
                  </a:cubicBezTo>
                  <a:cubicBezTo>
                    <a:pt x="369" y="163"/>
                    <a:pt x="368" y="162"/>
                    <a:pt x="365" y="160"/>
                  </a:cubicBezTo>
                  <a:cubicBezTo>
                    <a:pt x="365" y="160"/>
                    <a:pt x="365" y="160"/>
                    <a:pt x="364" y="160"/>
                  </a:cubicBezTo>
                  <a:cubicBezTo>
                    <a:pt x="363" y="160"/>
                    <a:pt x="362" y="161"/>
                    <a:pt x="361" y="161"/>
                  </a:cubicBezTo>
                  <a:cubicBezTo>
                    <a:pt x="359" y="162"/>
                    <a:pt x="358" y="162"/>
                    <a:pt x="357" y="162"/>
                  </a:cubicBezTo>
                  <a:cubicBezTo>
                    <a:pt x="354" y="162"/>
                    <a:pt x="353" y="161"/>
                    <a:pt x="351" y="160"/>
                  </a:cubicBezTo>
                  <a:cubicBezTo>
                    <a:pt x="350" y="159"/>
                    <a:pt x="349" y="157"/>
                    <a:pt x="348" y="156"/>
                  </a:cubicBezTo>
                  <a:cubicBezTo>
                    <a:pt x="345" y="152"/>
                    <a:pt x="343" y="149"/>
                    <a:pt x="340" y="149"/>
                  </a:cubicBezTo>
                  <a:cubicBezTo>
                    <a:pt x="336" y="149"/>
                    <a:pt x="333" y="152"/>
                    <a:pt x="331" y="155"/>
                  </a:cubicBezTo>
                  <a:cubicBezTo>
                    <a:pt x="328" y="158"/>
                    <a:pt x="326" y="161"/>
                    <a:pt x="319" y="161"/>
                  </a:cubicBezTo>
                  <a:cubicBezTo>
                    <a:pt x="316" y="161"/>
                    <a:pt x="313" y="161"/>
                    <a:pt x="310" y="160"/>
                  </a:cubicBezTo>
                  <a:cubicBezTo>
                    <a:pt x="308" y="160"/>
                    <a:pt x="305" y="160"/>
                    <a:pt x="301" y="160"/>
                  </a:cubicBezTo>
                  <a:cubicBezTo>
                    <a:pt x="289" y="160"/>
                    <a:pt x="285" y="155"/>
                    <a:pt x="280" y="149"/>
                  </a:cubicBezTo>
                  <a:cubicBezTo>
                    <a:pt x="277" y="145"/>
                    <a:pt x="274" y="141"/>
                    <a:pt x="268" y="138"/>
                  </a:cubicBezTo>
                  <a:cubicBezTo>
                    <a:pt x="265" y="136"/>
                    <a:pt x="259" y="136"/>
                    <a:pt x="254" y="135"/>
                  </a:cubicBezTo>
                  <a:cubicBezTo>
                    <a:pt x="247" y="134"/>
                    <a:pt x="238" y="133"/>
                    <a:pt x="233" y="130"/>
                  </a:cubicBezTo>
                  <a:cubicBezTo>
                    <a:pt x="227" y="127"/>
                    <a:pt x="224" y="123"/>
                    <a:pt x="219" y="119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03" y="118"/>
                    <a:pt x="203" y="118"/>
                    <a:pt x="203" y="118"/>
                  </a:cubicBezTo>
                  <a:cubicBezTo>
                    <a:pt x="202" y="118"/>
                    <a:pt x="202" y="118"/>
                    <a:pt x="202" y="118"/>
                  </a:cubicBezTo>
                  <a:cubicBezTo>
                    <a:pt x="198" y="115"/>
                    <a:pt x="197" y="112"/>
                    <a:pt x="197" y="108"/>
                  </a:cubicBezTo>
                  <a:cubicBezTo>
                    <a:pt x="196" y="106"/>
                    <a:pt x="196" y="103"/>
                    <a:pt x="194" y="100"/>
                  </a:cubicBezTo>
                  <a:cubicBezTo>
                    <a:pt x="192" y="96"/>
                    <a:pt x="189" y="92"/>
                    <a:pt x="189" y="89"/>
                  </a:cubicBezTo>
                  <a:cubicBezTo>
                    <a:pt x="189" y="84"/>
                    <a:pt x="189" y="84"/>
                    <a:pt x="189" y="84"/>
                  </a:cubicBezTo>
                  <a:cubicBezTo>
                    <a:pt x="189" y="81"/>
                    <a:pt x="174" y="72"/>
                    <a:pt x="171" y="72"/>
                  </a:cubicBezTo>
                  <a:cubicBezTo>
                    <a:pt x="171" y="72"/>
                    <a:pt x="170" y="73"/>
                    <a:pt x="168" y="74"/>
                  </a:cubicBezTo>
                  <a:cubicBezTo>
                    <a:pt x="167" y="75"/>
                    <a:pt x="165" y="76"/>
                    <a:pt x="163" y="76"/>
                  </a:cubicBezTo>
                  <a:cubicBezTo>
                    <a:pt x="161" y="76"/>
                    <a:pt x="160" y="75"/>
                    <a:pt x="158" y="74"/>
                  </a:cubicBezTo>
                  <a:cubicBezTo>
                    <a:pt x="156" y="74"/>
                    <a:pt x="155" y="75"/>
                    <a:pt x="154" y="76"/>
                  </a:cubicBezTo>
                  <a:cubicBezTo>
                    <a:pt x="152" y="77"/>
                    <a:pt x="150" y="78"/>
                    <a:pt x="146" y="78"/>
                  </a:cubicBezTo>
                  <a:cubicBezTo>
                    <a:pt x="137" y="78"/>
                    <a:pt x="136" y="70"/>
                    <a:pt x="134" y="63"/>
                  </a:cubicBezTo>
                  <a:cubicBezTo>
                    <a:pt x="133" y="55"/>
                    <a:pt x="132" y="51"/>
                    <a:pt x="126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99" y="51"/>
                    <a:pt x="89" y="51"/>
                    <a:pt x="89" y="43"/>
                  </a:cubicBezTo>
                  <a:cubicBezTo>
                    <a:pt x="83" y="42"/>
                    <a:pt x="80" y="38"/>
                    <a:pt x="80" y="33"/>
                  </a:cubicBezTo>
                  <a:cubicBezTo>
                    <a:pt x="80" y="29"/>
                    <a:pt x="82" y="26"/>
                    <a:pt x="84" y="23"/>
                  </a:cubicBezTo>
                  <a:cubicBezTo>
                    <a:pt x="87" y="20"/>
                    <a:pt x="89" y="18"/>
                    <a:pt x="89" y="14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89" y="1"/>
                    <a:pt x="88" y="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2" y="1"/>
                    <a:pt x="79" y="4"/>
                    <a:pt x="76" y="7"/>
                  </a:cubicBezTo>
                  <a:cubicBezTo>
                    <a:pt x="70" y="10"/>
                    <a:pt x="66" y="13"/>
                    <a:pt x="58" y="13"/>
                  </a:cubicBezTo>
                  <a:cubicBezTo>
                    <a:pt x="56" y="13"/>
                    <a:pt x="56" y="11"/>
                    <a:pt x="54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39" y="10"/>
                    <a:pt x="36" y="23"/>
                    <a:pt x="33" y="34"/>
                  </a:cubicBezTo>
                  <a:cubicBezTo>
                    <a:pt x="33" y="36"/>
                    <a:pt x="30" y="39"/>
                    <a:pt x="25" y="44"/>
                  </a:cubicBezTo>
                  <a:cubicBezTo>
                    <a:pt x="24" y="46"/>
                    <a:pt x="21" y="47"/>
                    <a:pt x="20" y="48"/>
                  </a:cubicBezTo>
                  <a:cubicBezTo>
                    <a:pt x="15" y="53"/>
                    <a:pt x="14" y="59"/>
                    <a:pt x="11" y="67"/>
                  </a:cubicBezTo>
                  <a:cubicBezTo>
                    <a:pt x="10" y="71"/>
                    <a:pt x="9" y="75"/>
                    <a:pt x="8" y="80"/>
                  </a:cubicBezTo>
                  <a:cubicBezTo>
                    <a:pt x="7" y="82"/>
                    <a:pt x="6" y="83"/>
                    <a:pt x="4" y="85"/>
                  </a:cubicBezTo>
                  <a:cubicBezTo>
                    <a:pt x="1" y="86"/>
                    <a:pt x="0" y="89"/>
                    <a:pt x="0" y="91"/>
                  </a:cubicBezTo>
                  <a:cubicBezTo>
                    <a:pt x="0" y="92"/>
                    <a:pt x="1" y="93"/>
                    <a:pt x="2" y="93"/>
                  </a:cubicBezTo>
                  <a:cubicBezTo>
                    <a:pt x="4" y="94"/>
                    <a:pt x="4" y="95"/>
                    <a:pt x="4" y="96"/>
                  </a:cubicBezTo>
                  <a:cubicBezTo>
                    <a:pt x="7" y="104"/>
                    <a:pt x="11" y="107"/>
                    <a:pt x="17" y="111"/>
                  </a:cubicBezTo>
                  <a:cubicBezTo>
                    <a:pt x="21" y="115"/>
                    <a:pt x="26" y="119"/>
                    <a:pt x="28" y="125"/>
                  </a:cubicBezTo>
                  <a:cubicBezTo>
                    <a:pt x="29" y="126"/>
                    <a:pt x="30" y="127"/>
                    <a:pt x="31" y="128"/>
                  </a:cubicBezTo>
                  <a:cubicBezTo>
                    <a:pt x="33" y="131"/>
                    <a:pt x="37" y="134"/>
                    <a:pt x="37" y="138"/>
                  </a:cubicBezTo>
                  <a:cubicBezTo>
                    <a:pt x="37" y="141"/>
                    <a:pt x="36" y="143"/>
                    <a:pt x="35" y="145"/>
                  </a:cubicBezTo>
                  <a:cubicBezTo>
                    <a:pt x="35" y="147"/>
                    <a:pt x="33" y="149"/>
                    <a:pt x="33" y="151"/>
                  </a:cubicBezTo>
                  <a:cubicBezTo>
                    <a:pt x="33" y="155"/>
                    <a:pt x="35" y="159"/>
                    <a:pt x="35" y="162"/>
                  </a:cubicBezTo>
                  <a:cubicBezTo>
                    <a:pt x="36" y="166"/>
                    <a:pt x="37" y="170"/>
                    <a:pt x="37" y="17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7" y="189"/>
                    <a:pt x="36" y="190"/>
                    <a:pt x="36" y="191"/>
                  </a:cubicBezTo>
                  <a:cubicBezTo>
                    <a:pt x="35" y="193"/>
                    <a:pt x="35" y="194"/>
                    <a:pt x="35" y="196"/>
                  </a:cubicBezTo>
                  <a:cubicBezTo>
                    <a:pt x="36" y="198"/>
                    <a:pt x="39" y="200"/>
                    <a:pt x="43" y="201"/>
                  </a:cubicBezTo>
                  <a:cubicBezTo>
                    <a:pt x="47" y="202"/>
                    <a:pt x="51" y="204"/>
                    <a:pt x="52" y="208"/>
                  </a:cubicBezTo>
                  <a:cubicBezTo>
                    <a:pt x="56" y="215"/>
                    <a:pt x="58" y="227"/>
                    <a:pt x="58" y="230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60" y="232"/>
                    <a:pt x="62" y="234"/>
                    <a:pt x="66" y="234"/>
                  </a:cubicBezTo>
                  <a:cubicBezTo>
                    <a:pt x="71" y="234"/>
                    <a:pt x="73" y="231"/>
                    <a:pt x="76" y="229"/>
                  </a:cubicBezTo>
                  <a:cubicBezTo>
                    <a:pt x="77" y="228"/>
                    <a:pt x="78" y="227"/>
                    <a:pt x="7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6" name="Freeform 76"/>
            <p:cNvSpPr>
              <a:spLocks/>
            </p:cNvSpPr>
            <p:nvPr/>
          </p:nvSpPr>
          <p:spPr bwMode="auto">
            <a:xfrm>
              <a:off x="3454401" y="2447925"/>
              <a:ext cx="1084263" cy="1174750"/>
            </a:xfrm>
            <a:custGeom>
              <a:avLst/>
              <a:gdLst>
                <a:gd name="T0" fmla="*/ 321 w 344"/>
                <a:gd name="T1" fmla="*/ 286 h 372"/>
                <a:gd name="T2" fmla="*/ 308 w 344"/>
                <a:gd name="T3" fmla="*/ 250 h 372"/>
                <a:gd name="T4" fmla="*/ 293 w 344"/>
                <a:gd name="T5" fmla="*/ 193 h 372"/>
                <a:gd name="T6" fmla="*/ 308 w 344"/>
                <a:gd name="T7" fmla="*/ 177 h 372"/>
                <a:gd name="T8" fmla="*/ 307 w 344"/>
                <a:gd name="T9" fmla="*/ 172 h 372"/>
                <a:gd name="T10" fmla="*/ 300 w 344"/>
                <a:gd name="T11" fmla="*/ 149 h 372"/>
                <a:gd name="T12" fmla="*/ 281 w 344"/>
                <a:gd name="T13" fmla="*/ 112 h 372"/>
                <a:gd name="T14" fmla="*/ 287 w 344"/>
                <a:gd name="T15" fmla="*/ 69 h 372"/>
                <a:gd name="T16" fmla="*/ 276 w 344"/>
                <a:gd name="T17" fmla="*/ 45 h 372"/>
                <a:gd name="T18" fmla="*/ 270 w 344"/>
                <a:gd name="T19" fmla="*/ 58 h 372"/>
                <a:gd name="T20" fmla="*/ 263 w 344"/>
                <a:gd name="T21" fmla="*/ 71 h 372"/>
                <a:gd name="T22" fmla="*/ 267 w 344"/>
                <a:gd name="T23" fmla="*/ 92 h 372"/>
                <a:gd name="T24" fmla="*/ 240 w 344"/>
                <a:gd name="T25" fmla="*/ 43 h 372"/>
                <a:gd name="T26" fmla="*/ 238 w 344"/>
                <a:gd name="T27" fmla="*/ 29 h 372"/>
                <a:gd name="T28" fmla="*/ 211 w 344"/>
                <a:gd name="T29" fmla="*/ 78 h 372"/>
                <a:gd name="T30" fmla="*/ 200 w 344"/>
                <a:gd name="T31" fmla="*/ 129 h 372"/>
                <a:gd name="T32" fmla="*/ 247 w 344"/>
                <a:gd name="T33" fmla="*/ 163 h 372"/>
                <a:gd name="T34" fmla="*/ 253 w 344"/>
                <a:gd name="T35" fmla="*/ 199 h 372"/>
                <a:gd name="T36" fmla="*/ 237 w 344"/>
                <a:gd name="T37" fmla="*/ 164 h 372"/>
                <a:gd name="T38" fmla="*/ 202 w 344"/>
                <a:gd name="T39" fmla="*/ 150 h 372"/>
                <a:gd name="T40" fmla="*/ 183 w 344"/>
                <a:gd name="T41" fmla="*/ 199 h 372"/>
                <a:gd name="T42" fmla="*/ 149 w 344"/>
                <a:gd name="T43" fmla="*/ 221 h 372"/>
                <a:gd name="T44" fmla="*/ 111 w 344"/>
                <a:gd name="T45" fmla="*/ 194 h 372"/>
                <a:gd name="T46" fmla="*/ 157 w 344"/>
                <a:gd name="T47" fmla="*/ 195 h 372"/>
                <a:gd name="T48" fmla="*/ 181 w 344"/>
                <a:gd name="T49" fmla="*/ 140 h 372"/>
                <a:gd name="T50" fmla="*/ 196 w 344"/>
                <a:gd name="T51" fmla="*/ 53 h 372"/>
                <a:gd name="T52" fmla="*/ 189 w 344"/>
                <a:gd name="T53" fmla="*/ 3 h 372"/>
                <a:gd name="T54" fmla="*/ 135 w 344"/>
                <a:gd name="T55" fmla="*/ 46 h 372"/>
                <a:gd name="T56" fmla="*/ 120 w 344"/>
                <a:gd name="T57" fmla="*/ 89 h 372"/>
                <a:gd name="T58" fmla="*/ 132 w 344"/>
                <a:gd name="T59" fmla="*/ 123 h 372"/>
                <a:gd name="T60" fmla="*/ 124 w 344"/>
                <a:gd name="T61" fmla="*/ 140 h 372"/>
                <a:gd name="T62" fmla="*/ 82 w 344"/>
                <a:gd name="T63" fmla="*/ 109 h 372"/>
                <a:gd name="T64" fmla="*/ 80 w 344"/>
                <a:gd name="T65" fmla="*/ 141 h 372"/>
                <a:gd name="T66" fmla="*/ 26 w 344"/>
                <a:gd name="T67" fmla="*/ 187 h 372"/>
                <a:gd name="T68" fmla="*/ 9 w 344"/>
                <a:gd name="T69" fmla="*/ 210 h 372"/>
                <a:gd name="T70" fmla="*/ 9 w 344"/>
                <a:gd name="T71" fmla="*/ 237 h 372"/>
                <a:gd name="T72" fmla="*/ 65 w 344"/>
                <a:gd name="T73" fmla="*/ 271 h 372"/>
                <a:gd name="T74" fmla="*/ 81 w 344"/>
                <a:gd name="T75" fmla="*/ 270 h 372"/>
                <a:gd name="T76" fmla="*/ 111 w 344"/>
                <a:gd name="T77" fmla="*/ 285 h 372"/>
                <a:gd name="T78" fmla="*/ 138 w 344"/>
                <a:gd name="T79" fmla="*/ 310 h 372"/>
                <a:gd name="T80" fmla="*/ 174 w 344"/>
                <a:gd name="T81" fmla="*/ 328 h 372"/>
                <a:gd name="T82" fmla="*/ 230 w 344"/>
                <a:gd name="T83" fmla="*/ 353 h 372"/>
                <a:gd name="T84" fmla="*/ 269 w 344"/>
                <a:gd name="T85" fmla="*/ 349 h 372"/>
                <a:gd name="T86" fmla="*/ 279 w 344"/>
                <a:gd name="T87" fmla="*/ 354 h 372"/>
                <a:gd name="T88" fmla="*/ 299 w 344"/>
                <a:gd name="T89" fmla="*/ 364 h 372"/>
                <a:gd name="T90" fmla="*/ 317 w 344"/>
                <a:gd name="T91" fmla="*/ 372 h 372"/>
                <a:gd name="T92" fmla="*/ 323 w 344"/>
                <a:gd name="T93" fmla="*/ 367 h 372"/>
                <a:gd name="T94" fmla="*/ 331 w 344"/>
                <a:gd name="T95" fmla="*/ 34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372">
                  <a:moveTo>
                    <a:pt x="344" y="310"/>
                  </a:moveTo>
                  <a:cubicBezTo>
                    <a:pt x="344" y="307"/>
                    <a:pt x="343" y="305"/>
                    <a:pt x="343" y="302"/>
                  </a:cubicBezTo>
                  <a:cubicBezTo>
                    <a:pt x="343" y="300"/>
                    <a:pt x="342" y="298"/>
                    <a:pt x="342" y="297"/>
                  </a:cubicBezTo>
                  <a:cubicBezTo>
                    <a:pt x="336" y="296"/>
                    <a:pt x="321" y="292"/>
                    <a:pt x="321" y="286"/>
                  </a:cubicBezTo>
                  <a:cubicBezTo>
                    <a:pt x="321" y="284"/>
                    <a:pt x="323" y="281"/>
                    <a:pt x="324" y="279"/>
                  </a:cubicBezTo>
                  <a:cubicBezTo>
                    <a:pt x="323" y="267"/>
                    <a:pt x="323" y="267"/>
                    <a:pt x="323" y="267"/>
                  </a:cubicBezTo>
                  <a:cubicBezTo>
                    <a:pt x="322" y="266"/>
                    <a:pt x="322" y="266"/>
                    <a:pt x="321" y="265"/>
                  </a:cubicBezTo>
                  <a:cubicBezTo>
                    <a:pt x="314" y="262"/>
                    <a:pt x="308" y="258"/>
                    <a:pt x="308" y="250"/>
                  </a:cubicBezTo>
                  <a:cubicBezTo>
                    <a:pt x="308" y="229"/>
                    <a:pt x="308" y="229"/>
                    <a:pt x="308" y="229"/>
                  </a:cubicBezTo>
                  <a:cubicBezTo>
                    <a:pt x="308" y="225"/>
                    <a:pt x="307" y="224"/>
                    <a:pt x="305" y="223"/>
                  </a:cubicBezTo>
                  <a:cubicBezTo>
                    <a:pt x="303" y="222"/>
                    <a:pt x="301" y="221"/>
                    <a:pt x="300" y="219"/>
                  </a:cubicBezTo>
                  <a:cubicBezTo>
                    <a:pt x="298" y="216"/>
                    <a:pt x="295" y="196"/>
                    <a:pt x="293" y="193"/>
                  </a:cubicBezTo>
                  <a:cubicBezTo>
                    <a:pt x="293" y="189"/>
                    <a:pt x="298" y="189"/>
                    <a:pt x="300" y="188"/>
                  </a:cubicBezTo>
                  <a:cubicBezTo>
                    <a:pt x="301" y="188"/>
                    <a:pt x="301" y="188"/>
                    <a:pt x="302" y="188"/>
                  </a:cubicBezTo>
                  <a:cubicBezTo>
                    <a:pt x="306" y="186"/>
                    <a:pt x="308" y="181"/>
                    <a:pt x="308" y="178"/>
                  </a:cubicBezTo>
                  <a:cubicBezTo>
                    <a:pt x="308" y="178"/>
                    <a:pt x="308" y="178"/>
                    <a:pt x="308" y="177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6"/>
                    <a:pt x="308" y="175"/>
                    <a:pt x="307" y="174"/>
                  </a:cubicBezTo>
                  <a:cubicBezTo>
                    <a:pt x="307" y="173"/>
                    <a:pt x="307" y="172"/>
                    <a:pt x="307" y="172"/>
                  </a:cubicBezTo>
                  <a:cubicBezTo>
                    <a:pt x="307" y="171"/>
                    <a:pt x="307" y="171"/>
                    <a:pt x="308" y="171"/>
                  </a:cubicBezTo>
                  <a:cubicBezTo>
                    <a:pt x="311" y="169"/>
                    <a:pt x="311" y="168"/>
                    <a:pt x="311" y="163"/>
                  </a:cubicBezTo>
                  <a:cubicBezTo>
                    <a:pt x="311" y="158"/>
                    <a:pt x="308" y="155"/>
                    <a:pt x="305" y="153"/>
                  </a:cubicBezTo>
                  <a:cubicBezTo>
                    <a:pt x="303" y="151"/>
                    <a:pt x="301" y="150"/>
                    <a:pt x="300" y="149"/>
                  </a:cubicBezTo>
                  <a:cubicBezTo>
                    <a:pt x="300" y="149"/>
                    <a:pt x="300" y="149"/>
                    <a:pt x="299" y="149"/>
                  </a:cubicBezTo>
                  <a:cubicBezTo>
                    <a:pt x="298" y="149"/>
                    <a:pt x="297" y="150"/>
                    <a:pt x="295" y="150"/>
                  </a:cubicBezTo>
                  <a:cubicBezTo>
                    <a:pt x="285" y="150"/>
                    <a:pt x="268" y="136"/>
                    <a:pt x="268" y="128"/>
                  </a:cubicBezTo>
                  <a:cubicBezTo>
                    <a:pt x="268" y="118"/>
                    <a:pt x="275" y="115"/>
                    <a:pt x="281" y="112"/>
                  </a:cubicBezTo>
                  <a:cubicBezTo>
                    <a:pt x="287" y="109"/>
                    <a:pt x="292" y="107"/>
                    <a:pt x="292" y="98"/>
                  </a:cubicBezTo>
                  <a:cubicBezTo>
                    <a:pt x="292" y="91"/>
                    <a:pt x="289" y="87"/>
                    <a:pt x="286" y="84"/>
                  </a:cubicBezTo>
                  <a:cubicBezTo>
                    <a:pt x="283" y="81"/>
                    <a:pt x="280" y="78"/>
                    <a:pt x="280" y="75"/>
                  </a:cubicBezTo>
                  <a:cubicBezTo>
                    <a:pt x="280" y="71"/>
                    <a:pt x="283" y="69"/>
                    <a:pt x="287" y="69"/>
                  </a:cubicBezTo>
                  <a:cubicBezTo>
                    <a:pt x="290" y="68"/>
                    <a:pt x="293" y="67"/>
                    <a:pt x="292" y="60"/>
                  </a:cubicBezTo>
                  <a:cubicBezTo>
                    <a:pt x="292" y="56"/>
                    <a:pt x="289" y="55"/>
                    <a:pt x="285" y="54"/>
                  </a:cubicBezTo>
                  <a:cubicBezTo>
                    <a:pt x="281" y="53"/>
                    <a:pt x="276" y="51"/>
                    <a:pt x="276" y="46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76" y="44"/>
                    <a:pt x="276" y="43"/>
                    <a:pt x="276" y="42"/>
                  </a:cubicBezTo>
                  <a:cubicBezTo>
                    <a:pt x="272" y="43"/>
                    <a:pt x="268" y="43"/>
                    <a:pt x="267" y="45"/>
                  </a:cubicBezTo>
                  <a:cubicBezTo>
                    <a:pt x="272" y="50"/>
                    <a:pt x="275" y="54"/>
                    <a:pt x="273" y="56"/>
                  </a:cubicBezTo>
                  <a:cubicBezTo>
                    <a:pt x="272" y="57"/>
                    <a:pt x="272" y="58"/>
                    <a:pt x="270" y="58"/>
                  </a:cubicBezTo>
                  <a:cubicBezTo>
                    <a:pt x="266" y="58"/>
                    <a:pt x="258" y="54"/>
                    <a:pt x="250" y="49"/>
                  </a:cubicBezTo>
                  <a:cubicBezTo>
                    <a:pt x="250" y="49"/>
                    <a:pt x="250" y="49"/>
                    <a:pt x="250" y="50"/>
                  </a:cubicBezTo>
                  <a:cubicBezTo>
                    <a:pt x="248" y="52"/>
                    <a:pt x="245" y="55"/>
                    <a:pt x="246" y="58"/>
                  </a:cubicBezTo>
                  <a:cubicBezTo>
                    <a:pt x="247" y="63"/>
                    <a:pt x="252" y="67"/>
                    <a:pt x="263" y="71"/>
                  </a:cubicBezTo>
                  <a:cubicBezTo>
                    <a:pt x="263" y="71"/>
                    <a:pt x="263" y="71"/>
                    <a:pt x="263" y="71"/>
                  </a:cubicBezTo>
                  <a:cubicBezTo>
                    <a:pt x="265" y="71"/>
                    <a:pt x="273" y="82"/>
                    <a:pt x="271" y="89"/>
                  </a:cubicBezTo>
                  <a:cubicBezTo>
                    <a:pt x="271" y="90"/>
                    <a:pt x="270" y="91"/>
                    <a:pt x="269" y="92"/>
                  </a:cubicBezTo>
                  <a:cubicBezTo>
                    <a:pt x="268" y="92"/>
                    <a:pt x="268" y="92"/>
                    <a:pt x="267" y="92"/>
                  </a:cubicBezTo>
                  <a:cubicBezTo>
                    <a:pt x="265" y="91"/>
                    <a:pt x="262" y="88"/>
                    <a:pt x="261" y="85"/>
                  </a:cubicBezTo>
                  <a:cubicBezTo>
                    <a:pt x="259" y="83"/>
                    <a:pt x="258" y="81"/>
                    <a:pt x="256" y="79"/>
                  </a:cubicBezTo>
                  <a:cubicBezTo>
                    <a:pt x="243" y="79"/>
                    <a:pt x="235" y="68"/>
                    <a:pt x="233" y="65"/>
                  </a:cubicBezTo>
                  <a:cubicBezTo>
                    <a:pt x="232" y="56"/>
                    <a:pt x="237" y="50"/>
                    <a:pt x="240" y="43"/>
                  </a:cubicBezTo>
                  <a:cubicBezTo>
                    <a:pt x="241" y="41"/>
                    <a:pt x="242" y="39"/>
                    <a:pt x="243" y="36"/>
                  </a:cubicBezTo>
                  <a:cubicBezTo>
                    <a:pt x="243" y="36"/>
                    <a:pt x="247" y="27"/>
                    <a:pt x="243" y="16"/>
                  </a:cubicBezTo>
                  <a:cubicBezTo>
                    <a:pt x="242" y="16"/>
                    <a:pt x="242" y="16"/>
                    <a:pt x="242" y="16"/>
                  </a:cubicBezTo>
                  <a:cubicBezTo>
                    <a:pt x="240" y="16"/>
                    <a:pt x="239" y="23"/>
                    <a:pt x="238" y="29"/>
                  </a:cubicBezTo>
                  <a:cubicBezTo>
                    <a:pt x="237" y="36"/>
                    <a:pt x="236" y="45"/>
                    <a:pt x="230" y="44"/>
                  </a:cubicBezTo>
                  <a:cubicBezTo>
                    <a:pt x="212" y="48"/>
                    <a:pt x="211" y="53"/>
                    <a:pt x="210" y="60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08" y="66"/>
                    <a:pt x="210" y="72"/>
                    <a:pt x="211" y="78"/>
                  </a:cubicBezTo>
                  <a:cubicBezTo>
                    <a:pt x="213" y="87"/>
                    <a:pt x="216" y="96"/>
                    <a:pt x="209" y="99"/>
                  </a:cubicBezTo>
                  <a:cubicBezTo>
                    <a:pt x="208" y="101"/>
                    <a:pt x="207" y="102"/>
                    <a:pt x="206" y="104"/>
                  </a:cubicBezTo>
                  <a:cubicBezTo>
                    <a:pt x="202" y="112"/>
                    <a:pt x="200" y="118"/>
                    <a:pt x="200" y="125"/>
                  </a:cubicBezTo>
                  <a:cubicBezTo>
                    <a:pt x="200" y="126"/>
                    <a:pt x="200" y="127"/>
                    <a:pt x="200" y="129"/>
                  </a:cubicBezTo>
                  <a:cubicBezTo>
                    <a:pt x="200" y="133"/>
                    <a:pt x="200" y="136"/>
                    <a:pt x="201" y="137"/>
                  </a:cubicBezTo>
                  <a:cubicBezTo>
                    <a:pt x="203" y="139"/>
                    <a:pt x="210" y="139"/>
                    <a:pt x="223" y="136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36" y="138"/>
                    <a:pt x="243" y="147"/>
                    <a:pt x="247" y="163"/>
                  </a:cubicBezTo>
                  <a:cubicBezTo>
                    <a:pt x="248" y="171"/>
                    <a:pt x="243" y="173"/>
                    <a:pt x="240" y="175"/>
                  </a:cubicBezTo>
                  <a:cubicBezTo>
                    <a:pt x="238" y="176"/>
                    <a:pt x="236" y="178"/>
                    <a:pt x="235" y="181"/>
                  </a:cubicBezTo>
                  <a:cubicBezTo>
                    <a:pt x="235" y="186"/>
                    <a:pt x="242" y="191"/>
                    <a:pt x="248" y="194"/>
                  </a:cubicBezTo>
                  <a:cubicBezTo>
                    <a:pt x="252" y="196"/>
                    <a:pt x="253" y="197"/>
                    <a:pt x="253" y="199"/>
                  </a:cubicBezTo>
                  <a:cubicBezTo>
                    <a:pt x="252" y="200"/>
                    <a:pt x="252" y="200"/>
                    <a:pt x="252" y="200"/>
                  </a:cubicBezTo>
                  <a:cubicBezTo>
                    <a:pt x="247" y="200"/>
                    <a:pt x="240" y="199"/>
                    <a:pt x="236" y="196"/>
                  </a:cubicBezTo>
                  <a:cubicBezTo>
                    <a:pt x="231" y="193"/>
                    <a:pt x="229" y="189"/>
                    <a:pt x="229" y="186"/>
                  </a:cubicBezTo>
                  <a:cubicBezTo>
                    <a:pt x="229" y="179"/>
                    <a:pt x="231" y="173"/>
                    <a:pt x="237" y="164"/>
                  </a:cubicBezTo>
                  <a:cubicBezTo>
                    <a:pt x="233" y="162"/>
                    <a:pt x="232" y="159"/>
                    <a:pt x="230" y="156"/>
                  </a:cubicBezTo>
                  <a:cubicBezTo>
                    <a:pt x="228" y="150"/>
                    <a:pt x="226" y="146"/>
                    <a:pt x="217" y="146"/>
                  </a:cubicBezTo>
                  <a:cubicBezTo>
                    <a:pt x="216" y="146"/>
                    <a:pt x="215" y="146"/>
                    <a:pt x="212" y="146"/>
                  </a:cubicBezTo>
                  <a:cubicBezTo>
                    <a:pt x="208" y="146"/>
                    <a:pt x="205" y="148"/>
                    <a:pt x="202" y="150"/>
                  </a:cubicBezTo>
                  <a:cubicBezTo>
                    <a:pt x="198" y="155"/>
                    <a:pt x="198" y="166"/>
                    <a:pt x="201" y="183"/>
                  </a:cubicBezTo>
                  <a:cubicBezTo>
                    <a:pt x="200" y="184"/>
                    <a:pt x="200" y="184"/>
                    <a:pt x="200" y="184"/>
                  </a:cubicBezTo>
                  <a:cubicBezTo>
                    <a:pt x="187" y="190"/>
                    <a:pt x="187" y="191"/>
                    <a:pt x="186" y="194"/>
                  </a:cubicBezTo>
                  <a:cubicBezTo>
                    <a:pt x="185" y="196"/>
                    <a:pt x="185" y="197"/>
                    <a:pt x="183" y="199"/>
                  </a:cubicBezTo>
                  <a:cubicBezTo>
                    <a:pt x="177" y="209"/>
                    <a:pt x="169" y="210"/>
                    <a:pt x="162" y="211"/>
                  </a:cubicBezTo>
                  <a:cubicBezTo>
                    <a:pt x="158" y="212"/>
                    <a:pt x="154" y="212"/>
                    <a:pt x="151" y="220"/>
                  </a:cubicBezTo>
                  <a:cubicBezTo>
                    <a:pt x="151" y="221"/>
                    <a:pt x="150" y="221"/>
                    <a:pt x="150" y="221"/>
                  </a:cubicBezTo>
                  <a:cubicBezTo>
                    <a:pt x="149" y="221"/>
                    <a:pt x="149" y="221"/>
                    <a:pt x="149" y="221"/>
                  </a:cubicBezTo>
                  <a:cubicBezTo>
                    <a:pt x="142" y="215"/>
                    <a:pt x="136" y="213"/>
                    <a:pt x="129" y="212"/>
                  </a:cubicBezTo>
                  <a:cubicBezTo>
                    <a:pt x="122" y="211"/>
                    <a:pt x="117" y="209"/>
                    <a:pt x="117" y="203"/>
                  </a:cubicBezTo>
                  <a:cubicBezTo>
                    <a:pt x="117" y="202"/>
                    <a:pt x="115" y="200"/>
                    <a:pt x="114" y="199"/>
                  </a:cubicBezTo>
                  <a:cubicBezTo>
                    <a:pt x="111" y="197"/>
                    <a:pt x="110" y="195"/>
                    <a:pt x="111" y="194"/>
                  </a:cubicBezTo>
                  <a:cubicBezTo>
                    <a:pt x="111" y="192"/>
                    <a:pt x="115" y="191"/>
                    <a:pt x="121" y="192"/>
                  </a:cubicBezTo>
                  <a:cubicBezTo>
                    <a:pt x="127" y="192"/>
                    <a:pt x="128" y="196"/>
                    <a:pt x="130" y="200"/>
                  </a:cubicBezTo>
                  <a:cubicBezTo>
                    <a:pt x="131" y="204"/>
                    <a:pt x="134" y="209"/>
                    <a:pt x="141" y="209"/>
                  </a:cubicBezTo>
                  <a:cubicBezTo>
                    <a:pt x="147" y="208"/>
                    <a:pt x="151" y="203"/>
                    <a:pt x="157" y="195"/>
                  </a:cubicBezTo>
                  <a:cubicBezTo>
                    <a:pt x="161" y="187"/>
                    <a:pt x="168" y="179"/>
                    <a:pt x="178" y="173"/>
                  </a:cubicBezTo>
                  <a:cubicBezTo>
                    <a:pt x="179" y="163"/>
                    <a:pt x="185" y="162"/>
                    <a:pt x="188" y="161"/>
                  </a:cubicBezTo>
                  <a:cubicBezTo>
                    <a:pt x="189" y="160"/>
                    <a:pt x="190" y="160"/>
                    <a:pt x="190" y="160"/>
                  </a:cubicBezTo>
                  <a:cubicBezTo>
                    <a:pt x="191" y="158"/>
                    <a:pt x="187" y="149"/>
                    <a:pt x="181" y="140"/>
                  </a:cubicBezTo>
                  <a:cubicBezTo>
                    <a:pt x="174" y="127"/>
                    <a:pt x="189" y="99"/>
                    <a:pt x="198" y="83"/>
                  </a:cubicBezTo>
                  <a:cubicBezTo>
                    <a:pt x="199" y="81"/>
                    <a:pt x="199" y="81"/>
                    <a:pt x="199" y="81"/>
                  </a:cubicBezTo>
                  <a:cubicBezTo>
                    <a:pt x="203" y="74"/>
                    <a:pt x="201" y="72"/>
                    <a:pt x="199" y="69"/>
                  </a:cubicBezTo>
                  <a:cubicBezTo>
                    <a:pt x="196" y="66"/>
                    <a:pt x="193" y="62"/>
                    <a:pt x="196" y="53"/>
                  </a:cubicBezTo>
                  <a:cubicBezTo>
                    <a:pt x="198" y="45"/>
                    <a:pt x="201" y="44"/>
                    <a:pt x="205" y="42"/>
                  </a:cubicBezTo>
                  <a:cubicBezTo>
                    <a:pt x="208" y="40"/>
                    <a:pt x="211" y="38"/>
                    <a:pt x="215" y="27"/>
                  </a:cubicBezTo>
                  <a:cubicBezTo>
                    <a:pt x="217" y="17"/>
                    <a:pt x="215" y="14"/>
                    <a:pt x="199" y="8"/>
                  </a:cubicBezTo>
                  <a:cubicBezTo>
                    <a:pt x="195" y="6"/>
                    <a:pt x="191" y="4"/>
                    <a:pt x="189" y="3"/>
                  </a:cubicBezTo>
                  <a:cubicBezTo>
                    <a:pt x="187" y="1"/>
                    <a:pt x="185" y="0"/>
                    <a:pt x="183" y="0"/>
                  </a:cubicBezTo>
                  <a:cubicBezTo>
                    <a:pt x="182" y="0"/>
                    <a:pt x="180" y="2"/>
                    <a:pt x="176" y="8"/>
                  </a:cubicBezTo>
                  <a:cubicBezTo>
                    <a:pt x="176" y="9"/>
                    <a:pt x="175" y="10"/>
                    <a:pt x="174" y="13"/>
                  </a:cubicBezTo>
                  <a:cubicBezTo>
                    <a:pt x="169" y="24"/>
                    <a:pt x="159" y="45"/>
                    <a:pt x="135" y="46"/>
                  </a:cubicBezTo>
                  <a:cubicBezTo>
                    <a:pt x="127" y="53"/>
                    <a:pt x="129" y="57"/>
                    <a:pt x="132" y="61"/>
                  </a:cubicBezTo>
                  <a:cubicBezTo>
                    <a:pt x="134" y="63"/>
                    <a:pt x="136" y="65"/>
                    <a:pt x="135" y="68"/>
                  </a:cubicBezTo>
                  <a:cubicBezTo>
                    <a:pt x="135" y="69"/>
                    <a:pt x="132" y="70"/>
                    <a:pt x="130" y="72"/>
                  </a:cubicBezTo>
                  <a:cubicBezTo>
                    <a:pt x="129" y="80"/>
                    <a:pt x="124" y="85"/>
                    <a:pt x="120" y="89"/>
                  </a:cubicBezTo>
                  <a:cubicBezTo>
                    <a:pt x="117" y="92"/>
                    <a:pt x="115" y="94"/>
                    <a:pt x="115" y="96"/>
                  </a:cubicBezTo>
                  <a:cubicBezTo>
                    <a:pt x="115" y="98"/>
                    <a:pt x="117" y="100"/>
                    <a:pt x="120" y="102"/>
                  </a:cubicBezTo>
                  <a:cubicBezTo>
                    <a:pt x="128" y="104"/>
                    <a:pt x="129" y="110"/>
                    <a:pt x="129" y="114"/>
                  </a:cubicBezTo>
                  <a:cubicBezTo>
                    <a:pt x="130" y="118"/>
                    <a:pt x="130" y="121"/>
                    <a:pt x="132" y="123"/>
                  </a:cubicBezTo>
                  <a:cubicBezTo>
                    <a:pt x="132" y="123"/>
                    <a:pt x="132" y="123"/>
                    <a:pt x="132" y="124"/>
                  </a:cubicBezTo>
                  <a:cubicBezTo>
                    <a:pt x="132" y="124"/>
                    <a:pt x="135" y="133"/>
                    <a:pt x="130" y="137"/>
                  </a:cubicBezTo>
                  <a:cubicBezTo>
                    <a:pt x="129" y="139"/>
                    <a:pt x="127" y="140"/>
                    <a:pt x="125" y="140"/>
                  </a:cubicBezTo>
                  <a:cubicBezTo>
                    <a:pt x="124" y="140"/>
                    <a:pt x="124" y="140"/>
                    <a:pt x="124" y="140"/>
                  </a:cubicBezTo>
                  <a:cubicBezTo>
                    <a:pt x="115" y="140"/>
                    <a:pt x="108" y="129"/>
                    <a:pt x="100" y="115"/>
                  </a:cubicBezTo>
                  <a:cubicBezTo>
                    <a:pt x="98" y="110"/>
                    <a:pt x="95" y="104"/>
                    <a:pt x="91" y="100"/>
                  </a:cubicBezTo>
                  <a:cubicBezTo>
                    <a:pt x="90" y="101"/>
                    <a:pt x="89" y="102"/>
                    <a:pt x="88" y="102"/>
                  </a:cubicBezTo>
                  <a:cubicBezTo>
                    <a:pt x="85" y="104"/>
                    <a:pt x="82" y="106"/>
                    <a:pt x="82" y="109"/>
                  </a:cubicBezTo>
                  <a:cubicBezTo>
                    <a:pt x="82" y="111"/>
                    <a:pt x="85" y="113"/>
                    <a:pt x="86" y="115"/>
                  </a:cubicBezTo>
                  <a:cubicBezTo>
                    <a:pt x="88" y="118"/>
                    <a:pt x="90" y="120"/>
                    <a:pt x="90" y="125"/>
                  </a:cubicBezTo>
                  <a:cubicBezTo>
                    <a:pt x="90" y="130"/>
                    <a:pt x="87" y="133"/>
                    <a:pt x="85" y="135"/>
                  </a:cubicBezTo>
                  <a:cubicBezTo>
                    <a:pt x="82" y="136"/>
                    <a:pt x="80" y="137"/>
                    <a:pt x="80" y="141"/>
                  </a:cubicBezTo>
                  <a:cubicBezTo>
                    <a:pt x="80" y="142"/>
                    <a:pt x="81" y="143"/>
                    <a:pt x="82" y="144"/>
                  </a:cubicBezTo>
                  <a:cubicBezTo>
                    <a:pt x="85" y="146"/>
                    <a:pt x="87" y="148"/>
                    <a:pt x="87" y="151"/>
                  </a:cubicBezTo>
                  <a:cubicBezTo>
                    <a:pt x="87" y="166"/>
                    <a:pt x="59" y="173"/>
                    <a:pt x="49" y="176"/>
                  </a:cubicBezTo>
                  <a:cubicBezTo>
                    <a:pt x="39" y="179"/>
                    <a:pt x="33" y="183"/>
                    <a:pt x="26" y="187"/>
                  </a:cubicBezTo>
                  <a:cubicBezTo>
                    <a:pt x="20" y="190"/>
                    <a:pt x="15" y="193"/>
                    <a:pt x="8" y="195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9" y="197"/>
                    <a:pt x="9" y="197"/>
                    <a:pt x="9" y="19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5"/>
                    <a:pt x="7" y="218"/>
                    <a:pt x="5" y="221"/>
                  </a:cubicBezTo>
                  <a:cubicBezTo>
                    <a:pt x="3" y="224"/>
                    <a:pt x="0" y="226"/>
                    <a:pt x="0" y="229"/>
                  </a:cubicBezTo>
                  <a:cubicBezTo>
                    <a:pt x="0" y="234"/>
                    <a:pt x="5" y="236"/>
                    <a:pt x="8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9" y="243"/>
                    <a:pt x="14" y="244"/>
                    <a:pt x="23" y="244"/>
                  </a:cubicBezTo>
                  <a:cubicBezTo>
                    <a:pt x="45" y="244"/>
                    <a:pt x="45" y="244"/>
                    <a:pt x="45" y="244"/>
                  </a:cubicBezTo>
                  <a:cubicBezTo>
                    <a:pt x="52" y="244"/>
                    <a:pt x="54" y="251"/>
                    <a:pt x="56" y="258"/>
                  </a:cubicBezTo>
                  <a:cubicBezTo>
                    <a:pt x="57" y="266"/>
                    <a:pt x="59" y="271"/>
                    <a:pt x="65" y="271"/>
                  </a:cubicBezTo>
                  <a:cubicBezTo>
                    <a:pt x="67" y="271"/>
                    <a:pt x="69" y="270"/>
                    <a:pt x="71" y="269"/>
                  </a:cubicBezTo>
                  <a:cubicBezTo>
                    <a:pt x="72" y="268"/>
                    <a:pt x="75" y="268"/>
                    <a:pt x="77" y="267"/>
                  </a:cubicBezTo>
                  <a:cubicBezTo>
                    <a:pt x="78" y="267"/>
                    <a:pt x="78" y="267"/>
                    <a:pt x="78" y="268"/>
                  </a:cubicBezTo>
                  <a:cubicBezTo>
                    <a:pt x="79" y="269"/>
                    <a:pt x="79" y="270"/>
                    <a:pt x="81" y="270"/>
                  </a:cubicBezTo>
                  <a:cubicBezTo>
                    <a:pt x="82" y="270"/>
                    <a:pt x="84" y="269"/>
                    <a:pt x="85" y="268"/>
                  </a:cubicBezTo>
                  <a:cubicBezTo>
                    <a:pt x="87" y="267"/>
                    <a:pt x="88" y="266"/>
                    <a:pt x="89" y="266"/>
                  </a:cubicBezTo>
                  <a:cubicBezTo>
                    <a:pt x="92" y="266"/>
                    <a:pt x="111" y="274"/>
                    <a:pt x="111" y="278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7"/>
                    <a:pt x="112" y="291"/>
                    <a:pt x="115" y="294"/>
                  </a:cubicBezTo>
                  <a:cubicBezTo>
                    <a:pt x="117" y="297"/>
                    <a:pt x="117" y="301"/>
                    <a:pt x="118" y="304"/>
                  </a:cubicBezTo>
                  <a:cubicBezTo>
                    <a:pt x="118" y="306"/>
                    <a:pt x="119" y="308"/>
                    <a:pt x="121" y="310"/>
                  </a:cubicBezTo>
                  <a:cubicBezTo>
                    <a:pt x="138" y="310"/>
                    <a:pt x="138" y="310"/>
                    <a:pt x="138" y="310"/>
                  </a:cubicBezTo>
                  <a:cubicBezTo>
                    <a:pt x="138" y="310"/>
                    <a:pt x="138" y="311"/>
                    <a:pt x="139" y="311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45" y="317"/>
                    <a:pt x="148" y="320"/>
                    <a:pt x="154" y="323"/>
                  </a:cubicBezTo>
                  <a:cubicBezTo>
                    <a:pt x="158" y="326"/>
                    <a:pt x="166" y="327"/>
                    <a:pt x="174" y="328"/>
                  </a:cubicBezTo>
                  <a:cubicBezTo>
                    <a:pt x="179" y="329"/>
                    <a:pt x="185" y="330"/>
                    <a:pt x="188" y="331"/>
                  </a:cubicBezTo>
                  <a:cubicBezTo>
                    <a:pt x="195" y="334"/>
                    <a:pt x="198" y="338"/>
                    <a:pt x="201" y="342"/>
                  </a:cubicBezTo>
                  <a:cubicBezTo>
                    <a:pt x="206" y="347"/>
                    <a:pt x="209" y="353"/>
                    <a:pt x="220" y="353"/>
                  </a:cubicBezTo>
                  <a:cubicBezTo>
                    <a:pt x="223" y="353"/>
                    <a:pt x="227" y="353"/>
                    <a:pt x="230" y="353"/>
                  </a:cubicBezTo>
                  <a:cubicBezTo>
                    <a:pt x="232" y="354"/>
                    <a:pt x="236" y="354"/>
                    <a:pt x="238" y="354"/>
                  </a:cubicBezTo>
                  <a:cubicBezTo>
                    <a:pt x="242" y="354"/>
                    <a:pt x="246" y="351"/>
                    <a:pt x="248" y="348"/>
                  </a:cubicBezTo>
                  <a:cubicBezTo>
                    <a:pt x="251" y="344"/>
                    <a:pt x="253" y="341"/>
                    <a:pt x="259" y="341"/>
                  </a:cubicBezTo>
                  <a:cubicBezTo>
                    <a:pt x="263" y="341"/>
                    <a:pt x="267" y="345"/>
                    <a:pt x="269" y="349"/>
                  </a:cubicBezTo>
                  <a:cubicBezTo>
                    <a:pt x="270" y="350"/>
                    <a:pt x="271" y="352"/>
                    <a:pt x="272" y="353"/>
                  </a:cubicBezTo>
                  <a:cubicBezTo>
                    <a:pt x="272" y="353"/>
                    <a:pt x="272" y="353"/>
                    <a:pt x="272" y="353"/>
                  </a:cubicBezTo>
                  <a:cubicBezTo>
                    <a:pt x="273" y="355"/>
                    <a:pt x="275" y="355"/>
                    <a:pt x="276" y="355"/>
                  </a:cubicBezTo>
                  <a:cubicBezTo>
                    <a:pt x="277" y="355"/>
                    <a:pt x="278" y="354"/>
                    <a:pt x="279" y="354"/>
                  </a:cubicBezTo>
                  <a:cubicBezTo>
                    <a:pt x="281" y="353"/>
                    <a:pt x="283" y="353"/>
                    <a:pt x="286" y="353"/>
                  </a:cubicBezTo>
                  <a:cubicBezTo>
                    <a:pt x="289" y="355"/>
                    <a:pt x="290" y="357"/>
                    <a:pt x="291" y="359"/>
                  </a:cubicBezTo>
                  <a:cubicBezTo>
                    <a:pt x="292" y="361"/>
                    <a:pt x="292" y="362"/>
                    <a:pt x="295" y="363"/>
                  </a:cubicBezTo>
                  <a:cubicBezTo>
                    <a:pt x="296" y="364"/>
                    <a:pt x="297" y="364"/>
                    <a:pt x="299" y="364"/>
                  </a:cubicBezTo>
                  <a:cubicBezTo>
                    <a:pt x="301" y="364"/>
                    <a:pt x="301" y="364"/>
                    <a:pt x="301" y="364"/>
                  </a:cubicBezTo>
                  <a:cubicBezTo>
                    <a:pt x="302" y="364"/>
                    <a:pt x="305" y="365"/>
                    <a:pt x="306" y="365"/>
                  </a:cubicBezTo>
                  <a:cubicBezTo>
                    <a:pt x="308" y="366"/>
                    <a:pt x="310" y="367"/>
                    <a:pt x="311" y="369"/>
                  </a:cubicBezTo>
                  <a:cubicBezTo>
                    <a:pt x="313" y="370"/>
                    <a:pt x="314" y="371"/>
                    <a:pt x="317" y="372"/>
                  </a:cubicBezTo>
                  <a:cubicBezTo>
                    <a:pt x="317" y="372"/>
                    <a:pt x="317" y="372"/>
                    <a:pt x="317" y="372"/>
                  </a:cubicBezTo>
                  <a:cubicBezTo>
                    <a:pt x="318" y="372"/>
                    <a:pt x="318" y="372"/>
                    <a:pt x="318" y="372"/>
                  </a:cubicBezTo>
                  <a:cubicBezTo>
                    <a:pt x="319" y="372"/>
                    <a:pt x="320" y="372"/>
                    <a:pt x="321" y="371"/>
                  </a:cubicBezTo>
                  <a:cubicBezTo>
                    <a:pt x="322" y="371"/>
                    <a:pt x="322" y="369"/>
                    <a:pt x="323" y="367"/>
                  </a:cubicBezTo>
                  <a:cubicBezTo>
                    <a:pt x="323" y="366"/>
                    <a:pt x="323" y="364"/>
                    <a:pt x="323" y="363"/>
                  </a:cubicBezTo>
                  <a:cubicBezTo>
                    <a:pt x="324" y="360"/>
                    <a:pt x="327" y="358"/>
                    <a:pt x="329" y="356"/>
                  </a:cubicBezTo>
                  <a:cubicBezTo>
                    <a:pt x="332" y="353"/>
                    <a:pt x="334" y="351"/>
                    <a:pt x="334" y="348"/>
                  </a:cubicBezTo>
                  <a:cubicBezTo>
                    <a:pt x="334" y="345"/>
                    <a:pt x="333" y="342"/>
                    <a:pt x="331" y="340"/>
                  </a:cubicBezTo>
                  <a:cubicBezTo>
                    <a:pt x="330" y="338"/>
                    <a:pt x="329" y="337"/>
                    <a:pt x="329" y="334"/>
                  </a:cubicBezTo>
                  <a:cubicBezTo>
                    <a:pt x="329" y="327"/>
                    <a:pt x="333" y="324"/>
                    <a:pt x="337" y="322"/>
                  </a:cubicBezTo>
                  <a:cubicBezTo>
                    <a:pt x="341" y="319"/>
                    <a:pt x="344" y="317"/>
                    <a:pt x="344" y="3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7" name="Freeform 77"/>
            <p:cNvSpPr>
              <a:spLocks/>
            </p:cNvSpPr>
            <p:nvPr/>
          </p:nvSpPr>
          <p:spPr bwMode="auto">
            <a:xfrm>
              <a:off x="3255963" y="3716338"/>
              <a:ext cx="633413" cy="474663"/>
            </a:xfrm>
            <a:custGeom>
              <a:avLst/>
              <a:gdLst>
                <a:gd name="T0" fmla="*/ 166 w 201"/>
                <a:gd name="T1" fmla="*/ 72 h 150"/>
                <a:gd name="T2" fmla="*/ 185 w 201"/>
                <a:gd name="T3" fmla="*/ 76 h 150"/>
                <a:gd name="T4" fmla="*/ 191 w 201"/>
                <a:gd name="T5" fmla="*/ 61 h 150"/>
                <a:gd name="T6" fmla="*/ 157 w 201"/>
                <a:gd name="T7" fmla="*/ 38 h 150"/>
                <a:gd name="T8" fmla="*/ 143 w 201"/>
                <a:gd name="T9" fmla="*/ 14 h 150"/>
                <a:gd name="T10" fmla="*/ 128 w 201"/>
                <a:gd name="T11" fmla="*/ 10 h 150"/>
                <a:gd name="T12" fmla="*/ 111 w 201"/>
                <a:gd name="T13" fmla="*/ 0 h 150"/>
                <a:gd name="T14" fmla="*/ 105 w 201"/>
                <a:gd name="T15" fmla="*/ 8 h 150"/>
                <a:gd name="T16" fmla="*/ 94 w 201"/>
                <a:gd name="T17" fmla="*/ 11 h 150"/>
                <a:gd name="T18" fmla="*/ 93 w 201"/>
                <a:gd name="T19" fmla="*/ 13 h 150"/>
                <a:gd name="T20" fmla="*/ 80 w 201"/>
                <a:gd name="T21" fmla="*/ 19 h 150"/>
                <a:gd name="T22" fmla="*/ 70 w 201"/>
                <a:gd name="T23" fmla="*/ 18 h 150"/>
                <a:gd name="T24" fmla="*/ 58 w 201"/>
                <a:gd name="T25" fmla="*/ 23 h 150"/>
                <a:gd name="T26" fmla="*/ 39 w 201"/>
                <a:gd name="T27" fmla="*/ 26 h 150"/>
                <a:gd name="T28" fmla="*/ 33 w 201"/>
                <a:gd name="T29" fmla="*/ 46 h 150"/>
                <a:gd name="T30" fmla="*/ 12 w 201"/>
                <a:gd name="T31" fmla="*/ 47 h 150"/>
                <a:gd name="T32" fmla="*/ 3 w 201"/>
                <a:gd name="T33" fmla="*/ 59 h 150"/>
                <a:gd name="T34" fmla="*/ 2 w 201"/>
                <a:gd name="T35" fmla="*/ 75 h 150"/>
                <a:gd name="T36" fmla="*/ 0 w 201"/>
                <a:gd name="T37" fmla="*/ 75 h 150"/>
                <a:gd name="T38" fmla="*/ 3 w 201"/>
                <a:gd name="T39" fmla="*/ 88 h 150"/>
                <a:gd name="T40" fmla="*/ 8 w 201"/>
                <a:gd name="T41" fmla="*/ 98 h 150"/>
                <a:gd name="T42" fmla="*/ 17 w 201"/>
                <a:gd name="T43" fmla="*/ 103 h 150"/>
                <a:gd name="T44" fmla="*/ 26 w 201"/>
                <a:gd name="T45" fmla="*/ 104 h 150"/>
                <a:gd name="T46" fmla="*/ 38 w 201"/>
                <a:gd name="T47" fmla="*/ 119 h 150"/>
                <a:gd name="T48" fmla="*/ 48 w 201"/>
                <a:gd name="T49" fmla="*/ 124 h 150"/>
                <a:gd name="T50" fmla="*/ 52 w 201"/>
                <a:gd name="T51" fmla="*/ 137 h 150"/>
                <a:gd name="T52" fmla="*/ 76 w 201"/>
                <a:gd name="T53" fmla="*/ 146 h 150"/>
                <a:gd name="T54" fmla="*/ 92 w 201"/>
                <a:gd name="T55" fmla="*/ 133 h 150"/>
                <a:gd name="T56" fmla="*/ 99 w 201"/>
                <a:gd name="T57" fmla="*/ 127 h 150"/>
                <a:gd name="T58" fmla="*/ 102 w 201"/>
                <a:gd name="T59" fmla="*/ 115 h 150"/>
                <a:gd name="T60" fmla="*/ 123 w 201"/>
                <a:gd name="T61" fmla="*/ 105 h 150"/>
                <a:gd name="T62" fmla="*/ 120 w 201"/>
                <a:gd name="T63" fmla="*/ 96 h 150"/>
                <a:gd name="T64" fmla="*/ 112 w 201"/>
                <a:gd name="T65" fmla="*/ 90 h 150"/>
                <a:gd name="T66" fmla="*/ 104 w 201"/>
                <a:gd name="T67" fmla="*/ 86 h 150"/>
                <a:gd name="T68" fmla="*/ 108 w 201"/>
                <a:gd name="T69" fmla="*/ 71 h 150"/>
                <a:gd name="T70" fmla="*/ 108 w 201"/>
                <a:gd name="T71" fmla="*/ 70 h 150"/>
                <a:gd name="T72" fmla="*/ 132 w 201"/>
                <a:gd name="T73" fmla="*/ 58 h 150"/>
                <a:gd name="T74" fmla="*/ 128 w 201"/>
                <a:gd name="T75" fmla="*/ 64 h 150"/>
                <a:gd name="T76" fmla="*/ 161 w 201"/>
                <a:gd name="T77" fmla="*/ 7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1" h="150">
                  <a:moveTo>
                    <a:pt x="161" y="73"/>
                  </a:moveTo>
                  <a:cubicBezTo>
                    <a:pt x="163" y="73"/>
                    <a:pt x="164" y="72"/>
                    <a:pt x="166" y="72"/>
                  </a:cubicBezTo>
                  <a:cubicBezTo>
                    <a:pt x="170" y="72"/>
                    <a:pt x="173" y="73"/>
                    <a:pt x="176" y="74"/>
                  </a:cubicBezTo>
                  <a:cubicBezTo>
                    <a:pt x="180" y="76"/>
                    <a:pt x="182" y="77"/>
                    <a:pt x="185" y="76"/>
                  </a:cubicBezTo>
                  <a:cubicBezTo>
                    <a:pt x="193" y="73"/>
                    <a:pt x="198" y="71"/>
                    <a:pt x="201" y="64"/>
                  </a:cubicBezTo>
                  <a:cubicBezTo>
                    <a:pt x="198" y="63"/>
                    <a:pt x="194" y="62"/>
                    <a:pt x="191" y="61"/>
                  </a:cubicBezTo>
                  <a:cubicBezTo>
                    <a:pt x="181" y="59"/>
                    <a:pt x="170" y="56"/>
                    <a:pt x="166" y="49"/>
                  </a:cubicBezTo>
                  <a:cubicBezTo>
                    <a:pt x="164" y="48"/>
                    <a:pt x="159" y="40"/>
                    <a:pt x="157" y="38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5" y="26"/>
                    <a:pt x="152" y="19"/>
                    <a:pt x="143" y="14"/>
                  </a:cubicBezTo>
                  <a:cubicBezTo>
                    <a:pt x="141" y="12"/>
                    <a:pt x="138" y="12"/>
                    <a:pt x="136" y="12"/>
                  </a:cubicBezTo>
                  <a:cubicBezTo>
                    <a:pt x="134" y="11"/>
                    <a:pt x="132" y="11"/>
                    <a:pt x="128" y="10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18" y="3"/>
                    <a:pt x="113" y="0"/>
                    <a:pt x="111" y="0"/>
                  </a:cubicBezTo>
                  <a:cubicBezTo>
                    <a:pt x="109" y="0"/>
                    <a:pt x="108" y="1"/>
                    <a:pt x="107" y="4"/>
                  </a:cubicBezTo>
                  <a:cubicBezTo>
                    <a:pt x="107" y="5"/>
                    <a:pt x="106" y="7"/>
                    <a:pt x="105" y="8"/>
                  </a:cubicBezTo>
                  <a:cubicBezTo>
                    <a:pt x="101" y="11"/>
                    <a:pt x="97" y="8"/>
                    <a:pt x="94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1"/>
                    <a:pt x="93" y="12"/>
                    <a:pt x="93" y="13"/>
                  </a:cubicBezTo>
                  <a:cubicBezTo>
                    <a:pt x="92" y="14"/>
                    <a:pt x="90" y="16"/>
                    <a:pt x="88" y="17"/>
                  </a:cubicBezTo>
                  <a:cubicBezTo>
                    <a:pt x="86" y="18"/>
                    <a:pt x="83" y="19"/>
                    <a:pt x="80" y="19"/>
                  </a:cubicBezTo>
                  <a:cubicBezTo>
                    <a:pt x="78" y="19"/>
                    <a:pt x="77" y="19"/>
                    <a:pt x="76" y="19"/>
                  </a:cubicBezTo>
                  <a:cubicBezTo>
                    <a:pt x="74" y="19"/>
                    <a:pt x="73" y="18"/>
                    <a:pt x="70" y="18"/>
                  </a:cubicBezTo>
                  <a:cubicBezTo>
                    <a:pt x="68" y="18"/>
                    <a:pt x="64" y="19"/>
                    <a:pt x="61" y="20"/>
                  </a:cubicBezTo>
                  <a:cubicBezTo>
                    <a:pt x="60" y="21"/>
                    <a:pt x="59" y="22"/>
                    <a:pt x="58" y="23"/>
                  </a:cubicBezTo>
                  <a:cubicBezTo>
                    <a:pt x="56" y="25"/>
                    <a:pt x="54" y="28"/>
                    <a:pt x="47" y="28"/>
                  </a:cubicBezTo>
                  <a:cubicBezTo>
                    <a:pt x="42" y="28"/>
                    <a:pt x="40" y="27"/>
                    <a:pt x="39" y="26"/>
                  </a:cubicBezTo>
                  <a:cubicBezTo>
                    <a:pt x="39" y="27"/>
                    <a:pt x="39" y="28"/>
                    <a:pt x="39" y="29"/>
                  </a:cubicBezTo>
                  <a:cubicBezTo>
                    <a:pt x="38" y="35"/>
                    <a:pt x="38" y="40"/>
                    <a:pt x="33" y="4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0" y="49"/>
                    <a:pt x="8" y="51"/>
                    <a:pt x="7" y="54"/>
                  </a:cubicBezTo>
                  <a:cubicBezTo>
                    <a:pt x="6" y="56"/>
                    <a:pt x="4" y="57"/>
                    <a:pt x="3" y="59"/>
                  </a:cubicBezTo>
                  <a:cubicBezTo>
                    <a:pt x="4" y="61"/>
                    <a:pt x="8" y="71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1" y="75"/>
                    <a:pt x="0" y="75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6"/>
                    <a:pt x="1" y="86"/>
                    <a:pt x="3" y="88"/>
                  </a:cubicBezTo>
                  <a:cubicBezTo>
                    <a:pt x="4" y="89"/>
                    <a:pt x="6" y="90"/>
                    <a:pt x="8" y="93"/>
                  </a:cubicBezTo>
                  <a:cubicBezTo>
                    <a:pt x="8" y="95"/>
                    <a:pt x="8" y="96"/>
                    <a:pt x="8" y="98"/>
                  </a:cubicBezTo>
                  <a:cubicBezTo>
                    <a:pt x="8" y="100"/>
                    <a:pt x="8" y="101"/>
                    <a:pt x="9" y="101"/>
                  </a:cubicBezTo>
                  <a:cubicBezTo>
                    <a:pt x="11" y="103"/>
                    <a:pt x="13" y="103"/>
                    <a:pt x="17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21" y="103"/>
                    <a:pt x="23" y="103"/>
                    <a:pt x="26" y="104"/>
                  </a:cubicBezTo>
                  <a:cubicBezTo>
                    <a:pt x="31" y="106"/>
                    <a:pt x="33" y="110"/>
                    <a:pt x="36" y="114"/>
                  </a:cubicBezTo>
                  <a:cubicBezTo>
                    <a:pt x="36" y="116"/>
                    <a:pt x="37" y="117"/>
                    <a:pt x="38" y="119"/>
                  </a:cubicBezTo>
                  <a:cubicBezTo>
                    <a:pt x="39" y="120"/>
                    <a:pt x="41" y="121"/>
                    <a:pt x="44" y="121"/>
                  </a:cubicBezTo>
                  <a:cubicBezTo>
                    <a:pt x="45" y="122"/>
                    <a:pt x="47" y="123"/>
                    <a:pt x="48" y="124"/>
                  </a:cubicBezTo>
                  <a:cubicBezTo>
                    <a:pt x="49" y="126"/>
                    <a:pt x="49" y="127"/>
                    <a:pt x="49" y="129"/>
                  </a:cubicBezTo>
                  <a:cubicBezTo>
                    <a:pt x="49" y="134"/>
                    <a:pt x="50" y="137"/>
                    <a:pt x="52" y="137"/>
                  </a:cubicBezTo>
                  <a:cubicBezTo>
                    <a:pt x="59" y="137"/>
                    <a:pt x="63" y="137"/>
                    <a:pt x="70" y="141"/>
                  </a:cubicBezTo>
                  <a:cubicBezTo>
                    <a:pt x="73" y="142"/>
                    <a:pt x="74" y="144"/>
                    <a:pt x="76" y="146"/>
                  </a:cubicBezTo>
                  <a:cubicBezTo>
                    <a:pt x="78" y="148"/>
                    <a:pt x="80" y="150"/>
                    <a:pt x="84" y="150"/>
                  </a:cubicBezTo>
                  <a:cubicBezTo>
                    <a:pt x="88" y="150"/>
                    <a:pt x="92" y="144"/>
                    <a:pt x="92" y="133"/>
                  </a:cubicBezTo>
                  <a:cubicBezTo>
                    <a:pt x="92" y="127"/>
                    <a:pt x="95" y="127"/>
                    <a:pt x="97" y="127"/>
                  </a:cubicBezTo>
                  <a:cubicBezTo>
                    <a:pt x="98" y="127"/>
                    <a:pt x="99" y="127"/>
                    <a:pt x="99" y="127"/>
                  </a:cubicBezTo>
                  <a:cubicBezTo>
                    <a:pt x="101" y="126"/>
                    <a:pt x="101" y="123"/>
                    <a:pt x="101" y="121"/>
                  </a:cubicBezTo>
                  <a:cubicBezTo>
                    <a:pt x="101" y="118"/>
                    <a:pt x="101" y="116"/>
                    <a:pt x="102" y="115"/>
                  </a:cubicBezTo>
                  <a:cubicBezTo>
                    <a:pt x="104" y="111"/>
                    <a:pt x="109" y="110"/>
                    <a:pt x="115" y="109"/>
                  </a:cubicBezTo>
                  <a:cubicBezTo>
                    <a:pt x="118" y="108"/>
                    <a:pt x="122" y="107"/>
                    <a:pt x="123" y="105"/>
                  </a:cubicBezTo>
                  <a:cubicBezTo>
                    <a:pt x="123" y="105"/>
                    <a:pt x="123" y="104"/>
                    <a:pt x="122" y="103"/>
                  </a:cubicBezTo>
                  <a:cubicBezTo>
                    <a:pt x="121" y="100"/>
                    <a:pt x="121" y="98"/>
                    <a:pt x="120" y="96"/>
                  </a:cubicBezTo>
                  <a:cubicBezTo>
                    <a:pt x="117" y="92"/>
                    <a:pt x="116" y="89"/>
                    <a:pt x="114" y="89"/>
                  </a:cubicBezTo>
                  <a:cubicBezTo>
                    <a:pt x="113" y="89"/>
                    <a:pt x="112" y="89"/>
                    <a:pt x="112" y="90"/>
                  </a:cubicBezTo>
                  <a:cubicBezTo>
                    <a:pt x="112" y="91"/>
                    <a:pt x="111" y="92"/>
                    <a:pt x="109" y="92"/>
                  </a:cubicBezTo>
                  <a:cubicBezTo>
                    <a:pt x="105" y="92"/>
                    <a:pt x="104" y="88"/>
                    <a:pt x="104" y="86"/>
                  </a:cubicBezTo>
                  <a:cubicBezTo>
                    <a:pt x="104" y="83"/>
                    <a:pt x="105" y="81"/>
                    <a:pt x="106" y="81"/>
                  </a:cubicBezTo>
                  <a:cubicBezTo>
                    <a:pt x="108" y="79"/>
                    <a:pt x="111" y="77"/>
                    <a:pt x="108" y="71"/>
                  </a:cubicBezTo>
                  <a:cubicBezTo>
                    <a:pt x="107" y="71"/>
                    <a:pt x="107" y="71"/>
                    <a:pt x="107" y="71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11" y="65"/>
                    <a:pt x="118" y="51"/>
                    <a:pt x="126" y="51"/>
                  </a:cubicBezTo>
                  <a:cubicBezTo>
                    <a:pt x="130" y="51"/>
                    <a:pt x="132" y="55"/>
                    <a:pt x="132" y="58"/>
                  </a:cubicBezTo>
                  <a:cubicBezTo>
                    <a:pt x="132" y="60"/>
                    <a:pt x="130" y="62"/>
                    <a:pt x="128" y="63"/>
                  </a:cubicBezTo>
                  <a:cubicBezTo>
                    <a:pt x="128" y="63"/>
                    <a:pt x="128" y="63"/>
                    <a:pt x="128" y="64"/>
                  </a:cubicBezTo>
                  <a:cubicBezTo>
                    <a:pt x="130" y="66"/>
                    <a:pt x="151" y="74"/>
                    <a:pt x="156" y="74"/>
                  </a:cubicBezTo>
                  <a:cubicBezTo>
                    <a:pt x="159" y="74"/>
                    <a:pt x="160" y="74"/>
                    <a:pt x="161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1" name="Freeform 78"/>
            <p:cNvSpPr>
              <a:spLocks/>
            </p:cNvSpPr>
            <p:nvPr/>
          </p:nvSpPr>
          <p:spPr bwMode="auto">
            <a:xfrm>
              <a:off x="5113338" y="3354388"/>
              <a:ext cx="1270000" cy="1309688"/>
            </a:xfrm>
            <a:custGeom>
              <a:avLst/>
              <a:gdLst>
                <a:gd name="T0" fmla="*/ 377 w 403"/>
                <a:gd name="T1" fmla="*/ 90 h 415"/>
                <a:gd name="T2" fmla="*/ 357 w 403"/>
                <a:gd name="T3" fmla="*/ 96 h 415"/>
                <a:gd name="T4" fmla="*/ 313 w 403"/>
                <a:gd name="T5" fmla="*/ 81 h 415"/>
                <a:gd name="T6" fmla="*/ 296 w 403"/>
                <a:gd name="T7" fmla="*/ 123 h 415"/>
                <a:gd name="T8" fmla="*/ 288 w 403"/>
                <a:gd name="T9" fmla="*/ 137 h 415"/>
                <a:gd name="T10" fmla="*/ 276 w 403"/>
                <a:gd name="T11" fmla="*/ 131 h 415"/>
                <a:gd name="T12" fmla="*/ 230 w 403"/>
                <a:gd name="T13" fmla="*/ 150 h 415"/>
                <a:gd name="T14" fmla="*/ 226 w 403"/>
                <a:gd name="T15" fmla="*/ 84 h 415"/>
                <a:gd name="T16" fmla="*/ 191 w 403"/>
                <a:gd name="T17" fmla="*/ 44 h 415"/>
                <a:gd name="T18" fmla="*/ 168 w 403"/>
                <a:gd name="T19" fmla="*/ 14 h 415"/>
                <a:gd name="T20" fmla="*/ 162 w 403"/>
                <a:gd name="T21" fmla="*/ 13 h 415"/>
                <a:gd name="T22" fmla="*/ 168 w 403"/>
                <a:gd name="T23" fmla="*/ 0 h 415"/>
                <a:gd name="T24" fmla="*/ 152 w 403"/>
                <a:gd name="T25" fmla="*/ 8 h 415"/>
                <a:gd name="T26" fmla="*/ 146 w 403"/>
                <a:gd name="T27" fmla="*/ 31 h 415"/>
                <a:gd name="T28" fmla="*/ 151 w 403"/>
                <a:gd name="T29" fmla="*/ 59 h 415"/>
                <a:gd name="T30" fmla="*/ 150 w 403"/>
                <a:gd name="T31" fmla="*/ 76 h 415"/>
                <a:gd name="T32" fmla="*/ 143 w 403"/>
                <a:gd name="T33" fmla="*/ 88 h 415"/>
                <a:gd name="T34" fmla="*/ 135 w 403"/>
                <a:gd name="T35" fmla="*/ 96 h 415"/>
                <a:gd name="T36" fmla="*/ 135 w 403"/>
                <a:gd name="T37" fmla="*/ 105 h 415"/>
                <a:gd name="T38" fmla="*/ 152 w 403"/>
                <a:gd name="T39" fmla="*/ 127 h 415"/>
                <a:gd name="T40" fmla="*/ 146 w 403"/>
                <a:gd name="T41" fmla="*/ 151 h 415"/>
                <a:gd name="T42" fmla="*/ 158 w 403"/>
                <a:gd name="T43" fmla="*/ 165 h 415"/>
                <a:gd name="T44" fmla="*/ 143 w 403"/>
                <a:gd name="T45" fmla="*/ 185 h 415"/>
                <a:gd name="T46" fmla="*/ 118 w 403"/>
                <a:gd name="T47" fmla="*/ 170 h 415"/>
                <a:gd name="T48" fmla="*/ 112 w 403"/>
                <a:gd name="T49" fmla="*/ 183 h 415"/>
                <a:gd name="T50" fmla="*/ 98 w 403"/>
                <a:gd name="T51" fmla="*/ 204 h 415"/>
                <a:gd name="T52" fmla="*/ 88 w 403"/>
                <a:gd name="T53" fmla="*/ 220 h 415"/>
                <a:gd name="T54" fmla="*/ 73 w 403"/>
                <a:gd name="T55" fmla="*/ 223 h 415"/>
                <a:gd name="T56" fmla="*/ 36 w 403"/>
                <a:gd name="T57" fmla="*/ 228 h 415"/>
                <a:gd name="T58" fmla="*/ 23 w 403"/>
                <a:gd name="T59" fmla="*/ 284 h 415"/>
                <a:gd name="T60" fmla="*/ 22 w 403"/>
                <a:gd name="T61" fmla="*/ 304 h 415"/>
                <a:gd name="T62" fmla="*/ 21 w 403"/>
                <a:gd name="T63" fmla="*/ 325 h 415"/>
                <a:gd name="T64" fmla="*/ 3 w 403"/>
                <a:gd name="T65" fmla="*/ 342 h 415"/>
                <a:gd name="T66" fmla="*/ 27 w 403"/>
                <a:gd name="T67" fmla="*/ 355 h 415"/>
                <a:gd name="T68" fmla="*/ 62 w 403"/>
                <a:gd name="T69" fmla="*/ 371 h 415"/>
                <a:gd name="T70" fmla="*/ 73 w 403"/>
                <a:gd name="T71" fmla="*/ 370 h 415"/>
                <a:gd name="T72" fmla="*/ 102 w 403"/>
                <a:gd name="T73" fmla="*/ 368 h 415"/>
                <a:gd name="T74" fmla="*/ 131 w 403"/>
                <a:gd name="T75" fmla="*/ 382 h 415"/>
                <a:gd name="T76" fmla="*/ 150 w 403"/>
                <a:gd name="T77" fmla="*/ 385 h 415"/>
                <a:gd name="T78" fmla="*/ 170 w 403"/>
                <a:gd name="T79" fmla="*/ 404 h 415"/>
                <a:gd name="T80" fmla="*/ 187 w 403"/>
                <a:gd name="T81" fmla="*/ 413 h 415"/>
                <a:gd name="T82" fmla="*/ 198 w 403"/>
                <a:gd name="T83" fmla="*/ 408 h 415"/>
                <a:gd name="T84" fmla="*/ 203 w 403"/>
                <a:gd name="T85" fmla="*/ 384 h 415"/>
                <a:gd name="T86" fmla="*/ 234 w 403"/>
                <a:gd name="T87" fmla="*/ 340 h 415"/>
                <a:gd name="T88" fmla="*/ 241 w 403"/>
                <a:gd name="T89" fmla="*/ 324 h 415"/>
                <a:gd name="T90" fmla="*/ 254 w 403"/>
                <a:gd name="T91" fmla="*/ 289 h 415"/>
                <a:gd name="T92" fmla="*/ 245 w 403"/>
                <a:gd name="T93" fmla="*/ 261 h 415"/>
                <a:gd name="T94" fmla="*/ 249 w 403"/>
                <a:gd name="T95" fmla="*/ 223 h 415"/>
                <a:gd name="T96" fmla="*/ 267 w 403"/>
                <a:gd name="T97" fmla="*/ 208 h 415"/>
                <a:gd name="T98" fmla="*/ 281 w 403"/>
                <a:gd name="T99" fmla="*/ 206 h 415"/>
                <a:gd name="T100" fmla="*/ 295 w 403"/>
                <a:gd name="T101" fmla="*/ 201 h 415"/>
                <a:gd name="T102" fmla="*/ 313 w 403"/>
                <a:gd name="T103" fmla="*/ 200 h 415"/>
                <a:gd name="T104" fmla="*/ 329 w 403"/>
                <a:gd name="T105" fmla="*/ 202 h 415"/>
                <a:gd name="T106" fmla="*/ 349 w 403"/>
                <a:gd name="T107" fmla="*/ 183 h 415"/>
                <a:gd name="T108" fmla="*/ 370 w 403"/>
                <a:gd name="T109" fmla="*/ 177 h 415"/>
                <a:gd name="T110" fmla="*/ 393 w 403"/>
                <a:gd name="T111" fmla="*/ 168 h 415"/>
                <a:gd name="T112" fmla="*/ 376 w 403"/>
                <a:gd name="T113" fmla="*/ 127 h 415"/>
                <a:gd name="T114" fmla="*/ 403 w 403"/>
                <a:gd name="T115" fmla="*/ 118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3" h="415">
                  <a:moveTo>
                    <a:pt x="396" y="114"/>
                  </a:moveTo>
                  <a:cubicBezTo>
                    <a:pt x="390" y="112"/>
                    <a:pt x="385" y="108"/>
                    <a:pt x="384" y="104"/>
                  </a:cubicBezTo>
                  <a:cubicBezTo>
                    <a:pt x="383" y="102"/>
                    <a:pt x="381" y="100"/>
                    <a:pt x="381" y="98"/>
                  </a:cubicBezTo>
                  <a:cubicBezTo>
                    <a:pt x="380" y="95"/>
                    <a:pt x="380" y="92"/>
                    <a:pt x="377" y="90"/>
                  </a:cubicBezTo>
                  <a:cubicBezTo>
                    <a:pt x="370" y="90"/>
                    <a:pt x="370" y="90"/>
                    <a:pt x="370" y="90"/>
                  </a:cubicBezTo>
                  <a:cubicBezTo>
                    <a:pt x="370" y="92"/>
                    <a:pt x="369" y="93"/>
                    <a:pt x="368" y="94"/>
                  </a:cubicBezTo>
                  <a:cubicBezTo>
                    <a:pt x="368" y="96"/>
                    <a:pt x="366" y="97"/>
                    <a:pt x="361" y="97"/>
                  </a:cubicBezTo>
                  <a:cubicBezTo>
                    <a:pt x="360" y="97"/>
                    <a:pt x="358" y="97"/>
                    <a:pt x="357" y="96"/>
                  </a:cubicBezTo>
                  <a:cubicBezTo>
                    <a:pt x="350" y="95"/>
                    <a:pt x="347" y="90"/>
                    <a:pt x="345" y="85"/>
                  </a:cubicBezTo>
                  <a:cubicBezTo>
                    <a:pt x="343" y="82"/>
                    <a:pt x="340" y="78"/>
                    <a:pt x="336" y="76"/>
                  </a:cubicBezTo>
                  <a:cubicBezTo>
                    <a:pt x="335" y="76"/>
                    <a:pt x="334" y="76"/>
                    <a:pt x="331" y="76"/>
                  </a:cubicBezTo>
                  <a:cubicBezTo>
                    <a:pt x="320" y="76"/>
                    <a:pt x="315" y="78"/>
                    <a:pt x="313" y="81"/>
                  </a:cubicBezTo>
                  <a:cubicBezTo>
                    <a:pt x="310" y="84"/>
                    <a:pt x="310" y="88"/>
                    <a:pt x="309" y="93"/>
                  </a:cubicBezTo>
                  <a:cubicBezTo>
                    <a:pt x="309" y="97"/>
                    <a:pt x="308" y="102"/>
                    <a:pt x="306" y="108"/>
                  </a:cubicBezTo>
                  <a:cubicBezTo>
                    <a:pt x="305" y="113"/>
                    <a:pt x="303" y="115"/>
                    <a:pt x="299" y="119"/>
                  </a:cubicBezTo>
                  <a:cubicBezTo>
                    <a:pt x="298" y="120"/>
                    <a:pt x="297" y="122"/>
                    <a:pt x="296" y="123"/>
                  </a:cubicBezTo>
                  <a:cubicBezTo>
                    <a:pt x="296" y="124"/>
                    <a:pt x="295" y="124"/>
                    <a:pt x="295" y="125"/>
                  </a:cubicBezTo>
                  <a:cubicBezTo>
                    <a:pt x="292" y="128"/>
                    <a:pt x="290" y="131"/>
                    <a:pt x="290" y="135"/>
                  </a:cubicBezTo>
                  <a:cubicBezTo>
                    <a:pt x="289" y="137"/>
                    <a:pt x="289" y="137"/>
                    <a:pt x="289" y="137"/>
                  </a:cubicBezTo>
                  <a:cubicBezTo>
                    <a:pt x="288" y="137"/>
                    <a:pt x="288" y="137"/>
                    <a:pt x="288" y="137"/>
                  </a:cubicBezTo>
                  <a:cubicBezTo>
                    <a:pt x="288" y="137"/>
                    <a:pt x="288" y="137"/>
                    <a:pt x="288" y="137"/>
                  </a:cubicBezTo>
                  <a:cubicBezTo>
                    <a:pt x="287" y="137"/>
                    <a:pt x="287" y="137"/>
                    <a:pt x="287" y="137"/>
                  </a:cubicBezTo>
                  <a:cubicBezTo>
                    <a:pt x="286" y="137"/>
                    <a:pt x="286" y="137"/>
                    <a:pt x="285" y="136"/>
                  </a:cubicBezTo>
                  <a:cubicBezTo>
                    <a:pt x="280" y="135"/>
                    <a:pt x="278" y="133"/>
                    <a:pt x="276" y="131"/>
                  </a:cubicBezTo>
                  <a:cubicBezTo>
                    <a:pt x="276" y="130"/>
                    <a:pt x="275" y="129"/>
                    <a:pt x="275" y="128"/>
                  </a:cubicBezTo>
                  <a:cubicBezTo>
                    <a:pt x="267" y="129"/>
                    <a:pt x="262" y="134"/>
                    <a:pt x="257" y="139"/>
                  </a:cubicBezTo>
                  <a:cubicBezTo>
                    <a:pt x="251" y="145"/>
                    <a:pt x="246" y="151"/>
                    <a:pt x="236" y="151"/>
                  </a:cubicBezTo>
                  <a:cubicBezTo>
                    <a:pt x="234" y="151"/>
                    <a:pt x="232" y="151"/>
                    <a:pt x="230" y="150"/>
                  </a:cubicBezTo>
                  <a:cubicBezTo>
                    <a:pt x="221" y="149"/>
                    <a:pt x="221" y="141"/>
                    <a:pt x="221" y="136"/>
                  </a:cubicBezTo>
                  <a:cubicBezTo>
                    <a:pt x="221" y="100"/>
                    <a:pt x="221" y="100"/>
                    <a:pt x="221" y="100"/>
                  </a:cubicBezTo>
                  <a:cubicBezTo>
                    <a:pt x="221" y="96"/>
                    <a:pt x="222" y="92"/>
                    <a:pt x="225" y="89"/>
                  </a:cubicBezTo>
                  <a:cubicBezTo>
                    <a:pt x="225" y="87"/>
                    <a:pt x="226" y="86"/>
                    <a:pt x="226" y="84"/>
                  </a:cubicBezTo>
                  <a:cubicBezTo>
                    <a:pt x="216" y="79"/>
                    <a:pt x="205" y="73"/>
                    <a:pt x="205" y="61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50"/>
                    <a:pt x="202" y="49"/>
                    <a:pt x="199" y="48"/>
                  </a:cubicBezTo>
                  <a:cubicBezTo>
                    <a:pt x="196" y="47"/>
                    <a:pt x="193" y="46"/>
                    <a:pt x="191" y="44"/>
                  </a:cubicBezTo>
                  <a:cubicBezTo>
                    <a:pt x="189" y="40"/>
                    <a:pt x="189" y="37"/>
                    <a:pt x="188" y="33"/>
                  </a:cubicBezTo>
                  <a:cubicBezTo>
                    <a:pt x="188" y="30"/>
                    <a:pt x="187" y="28"/>
                    <a:pt x="186" y="25"/>
                  </a:cubicBezTo>
                  <a:cubicBezTo>
                    <a:pt x="183" y="20"/>
                    <a:pt x="180" y="17"/>
                    <a:pt x="175" y="16"/>
                  </a:cubicBezTo>
                  <a:cubicBezTo>
                    <a:pt x="172" y="15"/>
                    <a:pt x="170" y="15"/>
                    <a:pt x="168" y="14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2" y="13"/>
                    <a:pt x="162" y="13"/>
                    <a:pt x="162" y="13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3" y="9"/>
                    <a:pt x="165" y="7"/>
                    <a:pt x="166" y="6"/>
                  </a:cubicBezTo>
                  <a:cubicBezTo>
                    <a:pt x="167" y="5"/>
                    <a:pt x="168" y="4"/>
                    <a:pt x="168" y="2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5" y="0"/>
                    <a:pt x="165" y="0"/>
                    <a:pt x="163" y="0"/>
                  </a:cubicBezTo>
                  <a:cubicBezTo>
                    <a:pt x="162" y="4"/>
                    <a:pt x="157" y="6"/>
                    <a:pt x="152" y="8"/>
                  </a:cubicBezTo>
                  <a:cubicBezTo>
                    <a:pt x="146" y="10"/>
                    <a:pt x="142" y="11"/>
                    <a:pt x="142" y="15"/>
                  </a:cubicBezTo>
                  <a:cubicBezTo>
                    <a:pt x="142" y="19"/>
                    <a:pt x="143" y="20"/>
                    <a:pt x="146" y="22"/>
                  </a:cubicBezTo>
                  <a:cubicBezTo>
                    <a:pt x="147" y="23"/>
                    <a:pt x="148" y="25"/>
                    <a:pt x="148" y="26"/>
                  </a:cubicBezTo>
                  <a:cubicBezTo>
                    <a:pt x="148" y="28"/>
                    <a:pt x="147" y="30"/>
                    <a:pt x="146" y="31"/>
                  </a:cubicBezTo>
                  <a:cubicBezTo>
                    <a:pt x="143" y="33"/>
                    <a:pt x="142" y="34"/>
                    <a:pt x="142" y="36"/>
                  </a:cubicBezTo>
                  <a:cubicBezTo>
                    <a:pt x="142" y="40"/>
                    <a:pt x="145" y="41"/>
                    <a:pt x="148" y="43"/>
                  </a:cubicBezTo>
                  <a:cubicBezTo>
                    <a:pt x="150" y="45"/>
                    <a:pt x="155" y="48"/>
                    <a:pt x="155" y="53"/>
                  </a:cubicBezTo>
                  <a:cubicBezTo>
                    <a:pt x="155" y="55"/>
                    <a:pt x="152" y="57"/>
                    <a:pt x="151" y="59"/>
                  </a:cubicBezTo>
                  <a:cubicBezTo>
                    <a:pt x="151" y="59"/>
                    <a:pt x="150" y="60"/>
                    <a:pt x="150" y="61"/>
                  </a:cubicBezTo>
                  <a:cubicBezTo>
                    <a:pt x="150" y="62"/>
                    <a:pt x="151" y="63"/>
                    <a:pt x="152" y="64"/>
                  </a:cubicBezTo>
                  <a:cubicBezTo>
                    <a:pt x="152" y="65"/>
                    <a:pt x="155" y="66"/>
                    <a:pt x="155" y="68"/>
                  </a:cubicBezTo>
                  <a:cubicBezTo>
                    <a:pt x="155" y="71"/>
                    <a:pt x="152" y="74"/>
                    <a:pt x="150" y="76"/>
                  </a:cubicBezTo>
                  <a:cubicBezTo>
                    <a:pt x="149" y="78"/>
                    <a:pt x="148" y="79"/>
                    <a:pt x="148" y="81"/>
                  </a:cubicBezTo>
                  <a:cubicBezTo>
                    <a:pt x="148" y="84"/>
                    <a:pt x="146" y="86"/>
                    <a:pt x="145" y="87"/>
                  </a:cubicBezTo>
                  <a:cubicBezTo>
                    <a:pt x="145" y="87"/>
                    <a:pt x="145" y="87"/>
                    <a:pt x="145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1" y="90"/>
                    <a:pt x="140" y="91"/>
                    <a:pt x="139" y="92"/>
                  </a:cubicBezTo>
                  <a:cubicBezTo>
                    <a:pt x="138" y="94"/>
                    <a:pt x="137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37" y="102"/>
                    <a:pt x="136" y="104"/>
                    <a:pt x="135" y="105"/>
                  </a:cubicBezTo>
                  <a:cubicBezTo>
                    <a:pt x="133" y="107"/>
                    <a:pt x="133" y="109"/>
                    <a:pt x="133" y="113"/>
                  </a:cubicBezTo>
                  <a:cubicBezTo>
                    <a:pt x="133" y="119"/>
                    <a:pt x="135" y="124"/>
                    <a:pt x="136" y="126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52" y="128"/>
                    <a:pt x="152" y="129"/>
                    <a:pt x="153" y="129"/>
                  </a:cubicBezTo>
                  <a:cubicBezTo>
                    <a:pt x="155" y="131"/>
                    <a:pt x="156" y="134"/>
                    <a:pt x="156" y="137"/>
                  </a:cubicBezTo>
                  <a:cubicBezTo>
                    <a:pt x="156" y="141"/>
                    <a:pt x="152" y="143"/>
                    <a:pt x="150" y="145"/>
                  </a:cubicBezTo>
                  <a:cubicBezTo>
                    <a:pt x="148" y="147"/>
                    <a:pt x="146" y="148"/>
                    <a:pt x="146" y="151"/>
                  </a:cubicBezTo>
                  <a:cubicBezTo>
                    <a:pt x="147" y="152"/>
                    <a:pt x="149" y="153"/>
                    <a:pt x="150" y="154"/>
                  </a:cubicBezTo>
                  <a:cubicBezTo>
                    <a:pt x="152" y="156"/>
                    <a:pt x="157" y="158"/>
                    <a:pt x="158" y="160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7"/>
                    <a:pt x="157" y="168"/>
                    <a:pt x="156" y="169"/>
                  </a:cubicBezTo>
                  <a:cubicBezTo>
                    <a:pt x="155" y="170"/>
                    <a:pt x="155" y="171"/>
                    <a:pt x="155" y="172"/>
                  </a:cubicBezTo>
                  <a:cubicBezTo>
                    <a:pt x="155" y="178"/>
                    <a:pt x="155" y="178"/>
                    <a:pt x="155" y="178"/>
                  </a:cubicBezTo>
                  <a:cubicBezTo>
                    <a:pt x="155" y="181"/>
                    <a:pt x="151" y="185"/>
                    <a:pt x="143" y="185"/>
                  </a:cubicBezTo>
                  <a:cubicBezTo>
                    <a:pt x="140" y="185"/>
                    <a:pt x="127" y="178"/>
                    <a:pt x="121" y="176"/>
                  </a:cubicBezTo>
                  <a:cubicBezTo>
                    <a:pt x="121" y="175"/>
                    <a:pt x="121" y="175"/>
                    <a:pt x="121" y="175"/>
                  </a:cubicBezTo>
                  <a:cubicBezTo>
                    <a:pt x="120" y="174"/>
                    <a:pt x="119" y="172"/>
                    <a:pt x="119" y="171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3" y="170"/>
                    <a:pt x="109" y="172"/>
                    <a:pt x="109" y="176"/>
                  </a:cubicBezTo>
                  <a:cubicBezTo>
                    <a:pt x="109" y="178"/>
                    <a:pt x="109" y="178"/>
                    <a:pt x="109" y="178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1" y="179"/>
                    <a:pt x="112" y="180"/>
                    <a:pt x="112" y="183"/>
                  </a:cubicBezTo>
                  <a:cubicBezTo>
                    <a:pt x="112" y="188"/>
                    <a:pt x="108" y="192"/>
                    <a:pt x="104" y="195"/>
                  </a:cubicBezTo>
                  <a:cubicBezTo>
                    <a:pt x="102" y="196"/>
                    <a:pt x="101" y="198"/>
                    <a:pt x="100" y="199"/>
                  </a:cubicBezTo>
                  <a:cubicBezTo>
                    <a:pt x="99" y="200"/>
                    <a:pt x="99" y="200"/>
                    <a:pt x="98" y="202"/>
                  </a:cubicBezTo>
                  <a:cubicBezTo>
                    <a:pt x="98" y="203"/>
                    <a:pt x="98" y="203"/>
                    <a:pt x="98" y="204"/>
                  </a:cubicBezTo>
                  <a:cubicBezTo>
                    <a:pt x="98" y="205"/>
                    <a:pt x="96" y="207"/>
                    <a:pt x="93" y="207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7"/>
                    <a:pt x="91" y="207"/>
                    <a:pt x="91" y="207"/>
                  </a:cubicBezTo>
                  <a:cubicBezTo>
                    <a:pt x="90" y="209"/>
                    <a:pt x="88" y="217"/>
                    <a:pt x="88" y="220"/>
                  </a:cubicBezTo>
                  <a:cubicBezTo>
                    <a:pt x="88" y="221"/>
                    <a:pt x="89" y="223"/>
                    <a:pt x="89" y="225"/>
                  </a:cubicBezTo>
                  <a:cubicBezTo>
                    <a:pt x="90" y="228"/>
                    <a:pt x="90" y="231"/>
                    <a:pt x="89" y="233"/>
                  </a:cubicBezTo>
                  <a:cubicBezTo>
                    <a:pt x="88" y="233"/>
                    <a:pt x="87" y="234"/>
                    <a:pt x="86" y="234"/>
                  </a:cubicBezTo>
                  <a:cubicBezTo>
                    <a:pt x="78" y="234"/>
                    <a:pt x="76" y="228"/>
                    <a:pt x="73" y="223"/>
                  </a:cubicBezTo>
                  <a:cubicBezTo>
                    <a:pt x="71" y="217"/>
                    <a:pt x="70" y="215"/>
                    <a:pt x="67" y="215"/>
                  </a:cubicBezTo>
                  <a:cubicBezTo>
                    <a:pt x="64" y="215"/>
                    <a:pt x="63" y="217"/>
                    <a:pt x="61" y="220"/>
                  </a:cubicBezTo>
                  <a:cubicBezTo>
                    <a:pt x="58" y="223"/>
                    <a:pt x="54" y="228"/>
                    <a:pt x="48" y="228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0" y="228"/>
                    <a:pt x="27" y="239"/>
                    <a:pt x="27" y="248"/>
                  </a:cubicBezTo>
                  <a:cubicBezTo>
                    <a:pt x="27" y="251"/>
                    <a:pt x="28" y="253"/>
                    <a:pt x="30" y="255"/>
                  </a:cubicBezTo>
                  <a:cubicBezTo>
                    <a:pt x="32" y="258"/>
                    <a:pt x="36" y="261"/>
                    <a:pt x="36" y="266"/>
                  </a:cubicBezTo>
                  <a:cubicBezTo>
                    <a:pt x="36" y="273"/>
                    <a:pt x="31" y="281"/>
                    <a:pt x="23" y="284"/>
                  </a:cubicBezTo>
                  <a:cubicBezTo>
                    <a:pt x="22" y="286"/>
                    <a:pt x="21" y="288"/>
                    <a:pt x="20" y="290"/>
                  </a:cubicBezTo>
                  <a:cubicBezTo>
                    <a:pt x="19" y="292"/>
                    <a:pt x="18" y="293"/>
                    <a:pt x="18" y="293"/>
                  </a:cubicBezTo>
                  <a:cubicBezTo>
                    <a:pt x="18" y="295"/>
                    <a:pt x="19" y="296"/>
                    <a:pt x="20" y="298"/>
                  </a:cubicBezTo>
                  <a:cubicBezTo>
                    <a:pt x="20" y="299"/>
                    <a:pt x="22" y="302"/>
                    <a:pt x="22" y="304"/>
                  </a:cubicBezTo>
                  <a:cubicBezTo>
                    <a:pt x="22" y="308"/>
                    <a:pt x="20" y="310"/>
                    <a:pt x="20" y="312"/>
                  </a:cubicBezTo>
                  <a:cubicBezTo>
                    <a:pt x="19" y="314"/>
                    <a:pt x="18" y="315"/>
                    <a:pt x="18" y="316"/>
                  </a:cubicBezTo>
                  <a:cubicBezTo>
                    <a:pt x="18" y="317"/>
                    <a:pt x="19" y="318"/>
                    <a:pt x="19" y="320"/>
                  </a:cubicBezTo>
                  <a:cubicBezTo>
                    <a:pt x="20" y="321"/>
                    <a:pt x="21" y="323"/>
                    <a:pt x="21" y="325"/>
                  </a:cubicBezTo>
                  <a:cubicBezTo>
                    <a:pt x="21" y="334"/>
                    <a:pt x="14" y="334"/>
                    <a:pt x="8" y="334"/>
                  </a:cubicBezTo>
                  <a:cubicBezTo>
                    <a:pt x="7" y="335"/>
                    <a:pt x="1" y="338"/>
                    <a:pt x="0" y="340"/>
                  </a:cubicBezTo>
                  <a:cubicBezTo>
                    <a:pt x="0" y="340"/>
                    <a:pt x="1" y="341"/>
                    <a:pt x="2" y="341"/>
                  </a:cubicBezTo>
                  <a:cubicBezTo>
                    <a:pt x="3" y="342"/>
                    <a:pt x="3" y="342"/>
                    <a:pt x="3" y="342"/>
                  </a:cubicBezTo>
                  <a:cubicBezTo>
                    <a:pt x="5" y="343"/>
                    <a:pt x="8" y="346"/>
                    <a:pt x="10" y="349"/>
                  </a:cubicBezTo>
                  <a:cubicBezTo>
                    <a:pt x="13" y="353"/>
                    <a:pt x="17" y="357"/>
                    <a:pt x="19" y="357"/>
                  </a:cubicBezTo>
                  <a:cubicBezTo>
                    <a:pt x="20" y="357"/>
                    <a:pt x="21" y="357"/>
                    <a:pt x="21" y="356"/>
                  </a:cubicBezTo>
                  <a:cubicBezTo>
                    <a:pt x="22" y="356"/>
                    <a:pt x="24" y="355"/>
                    <a:pt x="27" y="355"/>
                  </a:cubicBezTo>
                  <a:cubicBezTo>
                    <a:pt x="32" y="355"/>
                    <a:pt x="34" y="358"/>
                    <a:pt x="37" y="360"/>
                  </a:cubicBezTo>
                  <a:cubicBezTo>
                    <a:pt x="37" y="361"/>
                    <a:pt x="38" y="362"/>
                    <a:pt x="39" y="362"/>
                  </a:cubicBezTo>
                  <a:cubicBezTo>
                    <a:pt x="41" y="363"/>
                    <a:pt x="42" y="364"/>
                    <a:pt x="44" y="365"/>
                  </a:cubicBezTo>
                  <a:cubicBezTo>
                    <a:pt x="50" y="368"/>
                    <a:pt x="54" y="371"/>
                    <a:pt x="62" y="371"/>
                  </a:cubicBezTo>
                  <a:cubicBezTo>
                    <a:pt x="64" y="371"/>
                    <a:pt x="66" y="371"/>
                    <a:pt x="67" y="370"/>
                  </a:cubicBezTo>
                  <a:cubicBezTo>
                    <a:pt x="68" y="370"/>
                    <a:pt x="69" y="369"/>
                    <a:pt x="70" y="369"/>
                  </a:cubicBezTo>
                  <a:cubicBezTo>
                    <a:pt x="72" y="369"/>
                    <a:pt x="72" y="369"/>
                    <a:pt x="72" y="369"/>
                  </a:cubicBezTo>
                  <a:cubicBezTo>
                    <a:pt x="73" y="370"/>
                    <a:pt x="73" y="370"/>
                    <a:pt x="73" y="370"/>
                  </a:cubicBezTo>
                  <a:cubicBezTo>
                    <a:pt x="74" y="372"/>
                    <a:pt x="77" y="373"/>
                    <a:pt x="79" y="373"/>
                  </a:cubicBezTo>
                  <a:cubicBezTo>
                    <a:pt x="80" y="372"/>
                    <a:pt x="81" y="370"/>
                    <a:pt x="81" y="369"/>
                  </a:cubicBezTo>
                  <a:cubicBezTo>
                    <a:pt x="84" y="364"/>
                    <a:pt x="88" y="359"/>
                    <a:pt x="94" y="359"/>
                  </a:cubicBezTo>
                  <a:cubicBezTo>
                    <a:pt x="101" y="359"/>
                    <a:pt x="102" y="364"/>
                    <a:pt x="102" y="368"/>
                  </a:cubicBezTo>
                  <a:cubicBezTo>
                    <a:pt x="103" y="369"/>
                    <a:pt x="103" y="371"/>
                    <a:pt x="104" y="372"/>
                  </a:cubicBezTo>
                  <a:cubicBezTo>
                    <a:pt x="107" y="375"/>
                    <a:pt x="110" y="375"/>
                    <a:pt x="114" y="376"/>
                  </a:cubicBezTo>
                  <a:cubicBezTo>
                    <a:pt x="117" y="376"/>
                    <a:pt x="119" y="377"/>
                    <a:pt x="121" y="378"/>
                  </a:cubicBezTo>
                  <a:cubicBezTo>
                    <a:pt x="126" y="379"/>
                    <a:pt x="129" y="381"/>
                    <a:pt x="131" y="382"/>
                  </a:cubicBezTo>
                  <a:cubicBezTo>
                    <a:pt x="135" y="384"/>
                    <a:pt x="137" y="386"/>
                    <a:pt x="142" y="386"/>
                  </a:cubicBezTo>
                  <a:cubicBezTo>
                    <a:pt x="142" y="386"/>
                    <a:pt x="143" y="386"/>
                    <a:pt x="145" y="386"/>
                  </a:cubicBezTo>
                  <a:cubicBezTo>
                    <a:pt x="146" y="387"/>
                    <a:pt x="147" y="387"/>
                    <a:pt x="148" y="386"/>
                  </a:cubicBezTo>
                  <a:cubicBezTo>
                    <a:pt x="150" y="385"/>
                    <a:pt x="150" y="385"/>
                    <a:pt x="150" y="385"/>
                  </a:cubicBezTo>
                  <a:cubicBezTo>
                    <a:pt x="151" y="387"/>
                    <a:pt x="151" y="387"/>
                    <a:pt x="151" y="387"/>
                  </a:cubicBezTo>
                  <a:cubicBezTo>
                    <a:pt x="153" y="390"/>
                    <a:pt x="156" y="392"/>
                    <a:pt x="159" y="393"/>
                  </a:cubicBezTo>
                  <a:cubicBezTo>
                    <a:pt x="162" y="395"/>
                    <a:pt x="166" y="397"/>
                    <a:pt x="169" y="401"/>
                  </a:cubicBezTo>
                  <a:cubicBezTo>
                    <a:pt x="169" y="402"/>
                    <a:pt x="169" y="403"/>
                    <a:pt x="170" y="404"/>
                  </a:cubicBezTo>
                  <a:cubicBezTo>
                    <a:pt x="171" y="407"/>
                    <a:pt x="171" y="407"/>
                    <a:pt x="173" y="407"/>
                  </a:cubicBezTo>
                  <a:cubicBezTo>
                    <a:pt x="175" y="407"/>
                    <a:pt x="176" y="407"/>
                    <a:pt x="177" y="407"/>
                  </a:cubicBezTo>
                  <a:cubicBezTo>
                    <a:pt x="178" y="407"/>
                    <a:pt x="179" y="407"/>
                    <a:pt x="179" y="407"/>
                  </a:cubicBezTo>
                  <a:cubicBezTo>
                    <a:pt x="183" y="407"/>
                    <a:pt x="185" y="409"/>
                    <a:pt x="187" y="413"/>
                  </a:cubicBezTo>
                  <a:cubicBezTo>
                    <a:pt x="188" y="413"/>
                    <a:pt x="188" y="414"/>
                    <a:pt x="188" y="415"/>
                  </a:cubicBezTo>
                  <a:cubicBezTo>
                    <a:pt x="190" y="413"/>
                    <a:pt x="192" y="412"/>
                    <a:pt x="195" y="411"/>
                  </a:cubicBezTo>
                  <a:cubicBezTo>
                    <a:pt x="196" y="410"/>
                    <a:pt x="197" y="410"/>
                    <a:pt x="198" y="409"/>
                  </a:cubicBezTo>
                  <a:cubicBezTo>
                    <a:pt x="198" y="408"/>
                    <a:pt x="198" y="408"/>
                    <a:pt x="198" y="408"/>
                  </a:cubicBezTo>
                  <a:cubicBezTo>
                    <a:pt x="196" y="408"/>
                    <a:pt x="193" y="408"/>
                    <a:pt x="191" y="408"/>
                  </a:cubicBezTo>
                  <a:cubicBezTo>
                    <a:pt x="187" y="408"/>
                    <a:pt x="178" y="408"/>
                    <a:pt x="178" y="402"/>
                  </a:cubicBezTo>
                  <a:cubicBezTo>
                    <a:pt x="178" y="399"/>
                    <a:pt x="183" y="395"/>
                    <a:pt x="200" y="386"/>
                  </a:cubicBezTo>
                  <a:cubicBezTo>
                    <a:pt x="202" y="385"/>
                    <a:pt x="203" y="384"/>
                    <a:pt x="203" y="384"/>
                  </a:cubicBezTo>
                  <a:cubicBezTo>
                    <a:pt x="208" y="381"/>
                    <a:pt x="211" y="376"/>
                    <a:pt x="215" y="371"/>
                  </a:cubicBezTo>
                  <a:cubicBezTo>
                    <a:pt x="217" y="368"/>
                    <a:pt x="219" y="365"/>
                    <a:pt x="221" y="361"/>
                  </a:cubicBezTo>
                  <a:cubicBezTo>
                    <a:pt x="225" y="357"/>
                    <a:pt x="227" y="354"/>
                    <a:pt x="229" y="349"/>
                  </a:cubicBezTo>
                  <a:cubicBezTo>
                    <a:pt x="230" y="347"/>
                    <a:pt x="231" y="344"/>
                    <a:pt x="234" y="340"/>
                  </a:cubicBezTo>
                  <a:cubicBezTo>
                    <a:pt x="235" y="338"/>
                    <a:pt x="236" y="338"/>
                    <a:pt x="238" y="337"/>
                  </a:cubicBezTo>
                  <a:cubicBezTo>
                    <a:pt x="239" y="336"/>
                    <a:pt x="239" y="335"/>
                    <a:pt x="239" y="335"/>
                  </a:cubicBezTo>
                  <a:cubicBezTo>
                    <a:pt x="240" y="333"/>
                    <a:pt x="240" y="332"/>
                    <a:pt x="240" y="331"/>
                  </a:cubicBezTo>
                  <a:cubicBezTo>
                    <a:pt x="240" y="329"/>
                    <a:pt x="239" y="327"/>
                    <a:pt x="241" y="324"/>
                  </a:cubicBezTo>
                  <a:cubicBezTo>
                    <a:pt x="242" y="322"/>
                    <a:pt x="245" y="320"/>
                    <a:pt x="246" y="319"/>
                  </a:cubicBezTo>
                  <a:cubicBezTo>
                    <a:pt x="248" y="316"/>
                    <a:pt x="250" y="313"/>
                    <a:pt x="254" y="309"/>
                  </a:cubicBezTo>
                  <a:cubicBezTo>
                    <a:pt x="254" y="290"/>
                    <a:pt x="254" y="290"/>
                    <a:pt x="254" y="290"/>
                  </a:cubicBezTo>
                  <a:cubicBezTo>
                    <a:pt x="254" y="289"/>
                    <a:pt x="254" y="289"/>
                    <a:pt x="254" y="289"/>
                  </a:cubicBezTo>
                  <a:cubicBezTo>
                    <a:pt x="254" y="289"/>
                    <a:pt x="255" y="289"/>
                    <a:pt x="255" y="286"/>
                  </a:cubicBezTo>
                  <a:cubicBezTo>
                    <a:pt x="255" y="285"/>
                    <a:pt x="255" y="284"/>
                    <a:pt x="255" y="283"/>
                  </a:cubicBezTo>
                  <a:cubicBezTo>
                    <a:pt x="255" y="281"/>
                    <a:pt x="254" y="279"/>
                    <a:pt x="252" y="276"/>
                  </a:cubicBezTo>
                  <a:cubicBezTo>
                    <a:pt x="248" y="274"/>
                    <a:pt x="245" y="266"/>
                    <a:pt x="245" y="261"/>
                  </a:cubicBezTo>
                  <a:cubicBezTo>
                    <a:pt x="245" y="254"/>
                    <a:pt x="247" y="250"/>
                    <a:pt x="251" y="247"/>
                  </a:cubicBezTo>
                  <a:cubicBezTo>
                    <a:pt x="250" y="247"/>
                    <a:pt x="250" y="247"/>
                    <a:pt x="250" y="247"/>
                  </a:cubicBezTo>
                  <a:cubicBezTo>
                    <a:pt x="245" y="244"/>
                    <a:pt x="238" y="240"/>
                    <a:pt x="238" y="234"/>
                  </a:cubicBezTo>
                  <a:cubicBezTo>
                    <a:pt x="238" y="226"/>
                    <a:pt x="244" y="224"/>
                    <a:pt x="249" y="223"/>
                  </a:cubicBezTo>
                  <a:cubicBezTo>
                    <a:pt x="251" y="222"/>
                    <a:pt x="255" y="221"/>
                    <a:pt x="256" y="220"/>
                  </a:cubicBezTo>
                  <a:cubicBezTo>
                    <a:pt x="257" y="219"/>
                    <a:pt x="257" y="218"/>
                    <a:pt x="257" y="217"/>
                  </a:cubicBezTo>
                  <a:cubicBezTo>
                    <a:pt x="257" y="215"/>
                    <a:pt x="257" y="212"/>
                    <a:pt x="260" y="209"/>
                  </a:cubicBezTo>
                  <a:cubicBezTo>
                    <a:pt x="261" y="208"/>
                    <a:pt x="264" y="208"/>
                    <a:pt x="267" y="208"/>
                  </a:cubicBezTo>
                  <a:cubicBezTo>
                    <a:pt x="268" y="208"/>
                    <a:pt x="269" y="208"/>
                    <a:pt x="270" y="208"/>
                  </a:cubicBezTo>
                  <a:cubicBezTo>
                    <a:pt x="272" y="208"/>
                    <a:pt x="274" y="208"/>
                    <a:pt x="276" y="208"/>
                  </a:cubicBezTo>
                  <a:cubicBezTo>
                    <a:pt x="278" y="208"/>
                    <a:pt x="279" y="208"/>
                    <a:pt x="281" y="208"/>
                  </a:cubicBezTo>
                  <a:cubicBezTo>
                    <a:pt x="281" y="207"/>
                    <a:pt x="281" y="207"/>
                    <a:pt x="281" y="206"/>
                  </a:cubicBezTo>
                  <a:cubicBezTo>
                    <a:pt x="281" y="203"/>
                    <a:pt x="281" y="198"/>
                    <a:pt x="286" y="197"/>
                  </a:cubicBezTo>
                  <a:cubicBezTo>
                    <a:pt x="286" y="197"/>
                    <a:pt x="286" y="197"/>
                    <a:pt x="286" y="197"/>
                  </a:cubicBezTo>
                  <a:cubicBezTo>
                    <a:pt x="288" y="197"/>
                    <a:pt x="288" y="197"/>
                    <a:pt x="290" y="198"/>
                  </a:cubicBezTo>
                  <a:cubicBezTo>
                    <a:pt x="292" y="200"/>
                    <a:pt x="295" y="201"/>
                    <a:pt x="295" y="201"/>
                  </a:cubicBezTo>
                  <a:cubicBezTo>
                    <a:pt x="300" y="201"/>
                    <a:pt x="305" y="200"/>
                    <a:pt x="306" y="197"/>
                  </a:cubicBezTo>
                  <a:cubicBezTo>
                    <a:pt x="308" y="196"/>
                    <a:pt x="308" y="196"/>
                    <a:pt x="308" y="196"/>
                  </a:cubicBezTo>
                  <a:cubicBezTo>
                    <a:pt x="309" y="197"/>
                    <a:pt x="309" y="197"/>
                    <a:pt x="309" y="197"/>
                  </a:cubicBezTo>
                  <a:cubicBezTo>
                    <a:pt x="311" y="198"/>
                    <a:pt x="311" y="199"/>
                    <a:pt x="313" y="200"/>
                  </a:cubicBezTo>
                  <a:cubicBezTo>
                    <a:pt x="314" y="202"/>
                    <a:pt x="315" y="203"/>
                    <a:pt x="317" y="203"/>
                  </a:cubicBezTo>
                  <a:cubicBezTo>
                    <a:pt x="318" y="203"/>
                    <a:pt x="319" y="202"/>
                    <a:pt x="320" y="202"/>
                  </a:cubicBezTo>
                  <a:cubicBezTo>
                    <a:pt x="321" y="201"/>
                    <a:pt x="324" y="200"/>
                    <a:pt x="326" y="200"/>
                  </a:cubicBezTo>
                  <a:cubicBezTo>
                    <a:pt x="327" y="200"/>
                    <a:pt x="328" y="201"/>
                    <a:pt x="329" y="202"/>
                  </a:cubicBezTo>
                  <a:cubicBezTo>
                    <a:pt x="330" y="202"/>
                    <a:pt x="331" y="203"/>
                    <a:pt x="333" y="203"/>
                  </a:cubicBezTo>
                  <a:cubicBezTo>
                    <a:pt x="335" y="203"/>
                    <a:pt x="336" y="202"/>
                    <a:pt x="336" y="199"/>
                  </a:cubicBezTo>
                  <a:cubicBezTo>
                    <a:pt x="337" y="198"/>
                    <a:pt x="337" y="196"/>
                    <a:pt x="339" y="195"/>
                  </a:cubicBezTo>
                  <a:cubicBezTo>
                    <a:pt x="344" y="193"/>
                    <a:pt x="347" y="188"/>
                    <a:pt x="349" y="183"/>
                  </a:cubicBezTo>
                  <a:cubicBezTo>
                    <a:pt x="354" y="175"/>
                    <a:pt x="358" y="166"/>
                    <a:pt x="370" y="167"/>
                  </a:cubicBezTo>
                  <a:cubicBezTo>
                    <a:pt x="373" y="168"/>
                    <a:pt x="373" y="168"/>
                    <a:pt x="373" y="168"/>
                  </a:cubicBezTo>
                  <a:cubicBezTo>
                    <a:pt x="371" y="174"/>
                    <a:pt x="371" y="174"/>
                    <a:pt x="371" y="174"/>
                  </a:cubicBezTo>
                  <a:cubicBezTo>
                    <a:pt x="370" y="177"/>
                    <a:pt x="370" y="177"/>
                    <a:pt x="370" y="177"/>
                  </a:cubicBezTo>
                  <a:cubicBezTo>
                    <a:pt x="371" y="178"/>
                    <a:pt x="373" y="178"/>
                    <a:pt x="373" y="179"/>
                  </a:cubicBezTo>
                  <a:cubicBezTo>
                    <a:pt x="375" y="179"/>
                    <a:pt x="376" y="180"/>
                    <a:pt x="378" y="180"/>
                  </a:cubicBezTo>
                  <a:cubicBezTo>
                    <a:pt x="381" y="180"/>
                    <a:pt x="385" y="177"/>
                    <a:pt x="387" y="174"/>
                  </a:cubicBezTo>
                  <a:cubicBezTo>
                    <a:pt x="389" y="172"/>
                    <a:pt x="390" y="170"/>
                    <a:pt x="393" y="168"/>
                  </a:cubicBezTo>
                  <a:cubicBezTo>
                    <a:pt x="392" y="165"/>
                    <a:pt x="390" y="163"/>
                    <a:pt x="390" y="162"/>
                  </a:cubicBezTo>
                  <a:cubicBezTo>
                    <a:pt x="390" y="160"/>
                    <a:pt x="392" y="159"/>
                    <a:pt x="392" y="159"/>
                  </a:cubicBezTo>
                  <a:cubicBezTo>
                    <a:pt x="385" y="158"/>
                    <a:pt x="376" y="156"/>
                    <a:pt x="376" y="149"/>
                  </a:cubicBezTo>
                  <a:cubicBezTo>
                    <a:pt x="376" y="127"/>
                    <a:pt x="376" y="127"/>
                    <a:pt x="376" y="127"/>
                  </a:cubicBezTo>
                  <a:cubicBezTo>
                    <a:pt x="376" y="124"/>
                    <a:pt x="379" y="122"/>
                    <a:pt x="385" y="122"/>
                  </a:cubicBezTo>
                  <a:cubicBezTo>
                    <a:pt x="395" y="122"/>
                    <a:pt x="395" y="122"/>
                    <a:pt x="395" y="122"/>
                  </a:cubicBezTo>
                  <a:cubicBezTo>
                    <a:pt x="399" y="122"/>
                    <a:pt x="400" y="121"/>
                    <a:pt x="403" y="119"/>
                  </a:cubicBezTo>
                  <a:cubicBezTo>
                    <a:pt x="403" y="118"/>
                    <a:pt x="403" y="118"/>
                    <a:pt x="403" y="118"/>
                  </a:cubicBezTo>
                  <a:cubicBezTo>
                    <a:pt x="403" y="118"/>
                    <a:pt x="403" y="118"/>
                    <a:pt x="403" y="118"/>
                  </a:cubicBezTo>
                  <a:cubicBezTo>
                    <a:pt x="400" y="117"/>
                    <a:pt x="398" y="115"/>
                    <a:pt x="396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2" name="Freeform 79"/>
            <p:cNvSpPr>
              <a:spLocks/>
            </p:cNvSpPr>
            <p:nvPr/>
          </p:nvSpPr>
          <p:spPr bwMode="auto">
            <a:xfrm>
              <a:off x="6242051" y="1897063"/>
              <a:ext cx="15875" cy="23813"/>
            </a:xfrm>
            <a:custGeom>
              <a:avLst/>
              <a:gdLst>
                <a:gd name="T0" fmla="*/ 2 w 5"/>
                <a:gd name="T1" fmla="*/ 0 h 8"/>
                <a:gd name="T2" fmla="*/ 0 w 5"/>
                <a:gd name="T3" fmla="*/ 1 h 8"/>
                <a:gd name="T4" fmla="*/ 4 w 5"/>
                <a:gd name="T5" fmla="*/ 8 h 8"/>
                <a:gd name="T6" fmla="*/ 5 w 5"/>
                <a:gd name="T7" fmla="*/ 6 h 8"/>
                <a:gd name="T8" fmla="*/ 4 w 5"/>
                <a:gd name="T9" fmla="*/ 3 h 8"/>
                <a:gd name="T10" fmla="*/ 4 w 5"/>
                <a:gd name="T11" fmla="*/ 2 h 8"/>
                <a:gd name="T12" fmla="*/ 4 w 5"/>
                <a:gd name="T13" fmla="*/ 1 h 8"/>
                <a:gd name="T14" fmla="*/ 4 w 5"/>
                <a:gd name="T15" fmla="*/ 0 h 8"/>
                <a:gd name="T16" fmla="*/ 2 w 5"/>
                <a:gd name="T17" fmla="*/ 0 h 8"/>
                <a:gd name="T18" fmla="*/ 2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8"/>
                    <a:pt x="4" y="8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3" name="Freeform 80"/>
            <p:cNvSpPr>
              <a:spLocks/>
            </p:cNvSpPr>
            <p:nvPr/>
          </p:nvSpPr>
          <p:spPr bwMode="auto">
            <a:xfrm>
              <a:off x="6011863" y="1855788"/>
              <a:ext cx="15875" cy="41275"/>
            </a:xfrm>
            <a:custGeom>
              <a:avLst/>
              <a:gdLst>
                <a:gd name="T0" fmla="*/ 3 w 5"/>
                <a:gd name="T1" fmla="*/ 4 h 13"/>
                <a:gd name="T2" fmla="*/ 3 w 5"/>
                <a:gd name="T3" fmla="*/ 4 h 13"/>
                <a:gd name="T4" fmla="*/ 3 w 5"/>
                <a:gd name="T5" fmla="*/ 3 h 13"/>
                <a:gd name="T6" fmla="*/ 0 w 5"/>
                <a:gd name="T7" fmla="*/ 0 h 13"/>
                <a:gd name="T8" fmla="*/ 0 w 5"/>
                <a:gd name="T9" fmla="*/ 0 h 13"/>
                <a:gd name="T10" fmla="*/ 4 w 5"/>
                <a:gd name="T11" fmla="*/ 13 h 13"/>
                <a:gd name="T12" fmla="*/ 5 w 5"/>
                <a:gd name="T13" fmla="*/ 11 h 13"/>
                <a:gd name="T14" fmla="*/ 4 w 5"/>
                <a:gd name="T15" fmla="*/ 6 h 13"/>
                <a:gd name="T16" fmla="*/ 3 w 5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3" y="12"/>
                    <a:pt x="4" y="13"/>
                  </a:cubicBezTo>
                  <a:cubicBezTo>
                    <a:pt x="5" y="13"/>
                    <a:pt x="5" y="13"/>
                    <a:pt x="5" y="11"/>
                  </a:cubicBezTo>
                  <a:cubicBezTo>
                    <a:pt x="5" y="9"/>
                    <a:pt x="5" y="7"/>
                    <a:pt x="4" y="6"/>
                  </a:cubicBezTo>
                  <a:cubicBezTo>
                    <a:pt x="4" y="6"/>
                    <a:pt x="3" y="6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81"/>
            <p:cNvSpPr>
              <a:spLocks/>
            </p:cNvSpPr>
            <p:nvPr/>
          </p:nvSpPr>
          <p:spPr bwMode="auto">
            <a:xfrm>
              <a:off x="6043613" y="1706563"/>
              <a:ext cx="198438" cy="190500"/>
            </a:xfrm>
            <a:custGeom>
              <a:avLst/>
              <a:gdLst>
                <a:gd name="T0" fmla="*/ 62 w 63"/>
                <a:gd name="T1" fmla="*/ 11 h 60"/>
                <a:gd name="T2" fmla="*/ 62 w 63"/>
                <a:gd name="T3" fmla="*/ 9 h 60"/>
                <a:gd name="T4" fmla="*/ 58 w 63"/>
                <a:gd name="T5" fmla="*/ 4 h 60"/>
                <a:gd name="T6" fmla="*/ 56 w 63"/>
                <a:gd name="T7" fmla="*/ 0 h 60"/>
                <a:gd name="T8" fmla="*/ 43 w 63"/>
                <a:gd name="T9" fmla="*/ 1 h 60"/>
                <a:gd name="T10" fmla="*/ 39 w 63"/>
                <a:gd name="T11" fmla="*/ 3 h 60"/>
                <a:gd name="T12" fmla="*/ 30 w 63"/>
                <a:gd name="T13" fmla="*/ 8 h 60"/>
                <a:gd name="T14" fmla="*/ 26 w 63"/>
                <a:gd name="T15" fmla="*/ 7 h 60"/>
                <a:gd name="T16" fmla="*/ 25 w 63"/>
                <a:gd name="T17" fmla="*/ 6 h 60"/>
                <a:gd name="T18" fmla="*/ 23 w 63"/>
                <a:gd name="T19" fmla="*/ 9 h 60"/>
                <a:gd name="T20" fmla="*/ 29 w 63"/>
                <a:gd name="T21" fmla="*/ 19 h 60"/>
                <a:gd name="T22" fmla="*/ 29 w 63"/>
                <a:gd name="T23" fmla="*/ 20 h 60"/>
                <a:gd name="T24" fmla="*/ 29 w 63"/>
                <a:gd name="T25" fmla="*/ 22 h 60"/>
                <a:gd name="T26" fmla="*/ 28 w 63"/>
                <a:gd name="T27" fmla="*/ 23 h 60"/>
                <a:gd name="T28" fmla="*/ 23 w 63"/>
                <a:gd name="T29" fmla="*/ 23 h 60"/>
                <a:gd name="T30" fmla="*/ 21 w 63"/>
                <a:gd name="T31" fmla="*/ 22 h 60"/>
                <a:gd name="T32" fmla="*/ 18 w 63"/>
                <a:gd name="T33" fmla="*/ 22 h 60"/>
                <a:gd name="T34" fmla="*/ 10 w 63"/>
                <a:gd name="T35" fmla="*/ 20 h 60"/>
                <a:gd name="T36" fmla="*/ 3 w 63"/>
                <a:gd name="T37" fmla="*/ 19 h 60"/>
                <a:gd name="T38" fmla="*/ 0 w 63"/>
                <a:gd name="T39" fmla="*/ 29 h 60"/>
                <a:gd name="T40" fmla="*/ 1 w 63"/>
                <a:gd name="T41" fmla="*/ 32 h 60"/>
                <a:gd name="T42" fmla="*/ 3 w 63"/>
                <a:gd name="T43" fmla="*/ 36 h 60"/>
                <a:gd name="T44" fmla="*/ 2 w 63"/>
                <a:gd name="T45" fmla="*/ 39 h 60"/>
                <a:gd name="T46" fmla="*/ 1 w 63"/>
                <a:gd name="T47" fmla="*/ 40 h 60"/>
                <a:gd name="T48" fmla="*/ 5 w 63"/>
                <a:gd name="T49" fmla="*/ 43 h 60"/>
                <a:gd name="T50" fmla="*/ 9 w 63"/>
                <a:gd name="T51" fmla="*/ 45 h 60"/>
                <a:gd name="T52" fmla="*/ 10 w 63"/>
                <a:gd name="T53" fmla="*/ 49 h 60"/>
                <a:gd name="T54" fmla="*/ 11 w 63"/>
                <a:gd name="T55" fmla="*/ 51 h 60"/>
                <a:gd name="T56" fmla="*/ 29 w 63"/>
                <a:gd name="T57" fmla="*/ 58 h 60"/>
                <a:gd name="T58" fmla="*/ 30 w 63"/>
                <a:gd name="T59" fmla="*/ 59 h 60"/>
                <a:gd name="T60" fmla="*/ 35 w 63"/>
                <a:gd name="T61" fmla="*/ 60 h 60"/>
                <a:gd name="T62" fmla="*/ 38 w 63"/>
                <a:gd name="T63" fmla="*/ 56 h 60"/>
                <a:gd name="T64" fmla="*/ 37 w 63"/>
                <a:gd name="T65" fmla="*/ 52 h 60"/>
                <a:gd name="T66" fmla="*/ 37 w 63"/>
                <a:gd name="T67" fmla="*/ 50 h 60"/>
                <a:gd name="T68" fmla="*/ 37 w 63"/>
                <a:gd name="T69" fmla="*/ 47 h 60"/>
                <a:gd name="T70" fmla="*/ 38 w 63"/>
                <a:gd name="T71" fmla="*/ 46 h 60"/>
                <a:gd name="T72" fmla="*/ 47 w 63"/>
                <a:gd name="T73" fmla="*/ 39 h 60"/>
                <a:gd name="T74" fmla="*/ 48 w 63"/>
                <a:gd name="T75" fmla="*/ 37 h 60"/>
                <a:gd name="T76" fmla="*/ 56 w 63"/>
                <a:gd name="T77" fmla="*/ 32 h 60"/>
                <a:gd name="T78" fmla="*/ 61 w 63"/>
                <a:gd name="T79" fmla="*/ 29 h 60"/>
                <a:gd name="T80" fmla="*/ 61 w 63"/>
                <a:gd name="T81" fmla="*/ 27 h 60"/>
                <a:gd name="T82" fmla="*/ 61 w 63"/>
                <a:gd name="T83" fmla="*/ 25 h 60"/>
                <a:gd name="T84" fmla="*/ 58 w 63"/>
                <a:gd name="T85" fmla="*/ 25 h 60"/>
                <a:gd name="T86" fmla="*/ 57 w 63"/>
                <a:gd name="T87" fmla="*/ 26 h 60"/>
                <a:gd name="T88" fmla="*/ 53 w 63"/>
                <a:gd name="T89" fmla="*/ 27 h 60"/>
                <a:gd name="T90" fmla="*/ 37 w 63"/>
                <a:gd name="T91" fmla="*/ 15 h 60"/>
                <a:gd name="T92" fmla="*/ 37 w 63"/>
                <a:gd name="T93" fmla="*/ 9 h 60"/>
                <a:gd name="T94" fmla="*/ 38 w 63"/>
                <a:gd name="T95" fmla="*/ 8 h 60"/>
                <a:gd name="T96" fmla="*/ 43 w 63"/>
                <a:gd name="T97" fmla="*/ 8 h 60"/>
                <a:gd name="T98" fmla="*/ 44 w 63"/>
                <a:gd name="T99" fmla="*/ 9 h 60"/>
                <a:gd name="T100" fmla="*/ 53 w 63"/>
                <a:gd name="T101" fmla="*/ 20 h 60"/>
                <a:gd name="T102" fmla="*/ 63 w 63"/>
                <a:gd name="T103" fmla="*/ 16 h 60"/>
                <a:gd name="T104" fmla="*/ 62 w 63"/>
                <a:gd name="T105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" h="60">
                  <a:moveTo>
                    <a:pt x="62" y="11"/>
                  </a:moveTo>
                  <a:cubicBezTo>
                    <a:pt x="62" y="10"/>
                    <a:pt x="62" y="9"/>
                    <a:pt x="62" y="9"/>
                  </a:cubicBezTo>
                  <a:cubicBezTo>
                    <a:pt x="60" y="8"/>
                    <a:pt x="59" y="5"/>
                    <a:pt x="58" y="4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1" y="0"/>
                    <a:pt x="47" y="0"/>
                    <a:pt x="43" y="1"/>
                  </a:cubicBezTo>
                  <a:cubicBezTo>
                    <a:pt x="41" y="1"/>
                    <a:pt x="40" y="2"/>
                    <a:pt x="39" y="3"/>
                  </a:cubicBezTo>
                  <a:cubicBezTo>
                    <a:pt x="37" y="5"/>
                    <a:pt x="35" y="8"/>
                    <a:pt x="30" y="8"/>
                  </a:cubicBezTo>
                  <a:cubicBezTo>
                    <a:pt x="28" y="8"/>
                    <a:pt x="27" y="7"/>
                    <a:pt x="26" y="7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3" y="6"/>
                    <a:pt x="23" y="9"/>
                    <a:pt x="23" y="9"/>
                  </a:cubicBezTo>
                  <a:cubicBezTo>
                    <a:pt x="23" y="16"/>
                    <a:pt x="26" y="18"/>
                    <a:pt x="29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8" y="23"/>
                  </a:cubicBezTo>
                  <a:cubicBezTo>
                    <a:pt x="26" y="24"/>
                    <a:pt x="24" y="23"/>
                    <a:pt x="23" y="23"/>
                  </a:cubicBezTo>
                  <a:cubicBezTo>
                    <a:pt x="22" y="22"/>
                    <a:pt x="22" y="22"/>
                    <a:pt x="21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2"/>
                    <a:pt x="12" y="21"/>
                    <a:pt x="10" y="20"/>
                  </a:cubicBezTo>
                  <a:cubicBezTo>
                    <a:pt x="8" y="19"/>
                    <a:pt x="6" y="19"/>
                    <a:pt x="3" y="19"/>
                  </a:cubicBezTo>
                  <a:cubicBezTo>
                    <a:pt x="2" y="19"/>
                    <a:pt x="0" y="27"/>
                    <a:pt x="0" y="29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2" y="33"/>
                    <a:pt x="3" y="34"/>
                    <a:pt x="3" y="36"/>
                  </a:cubicBezTo>
                  <a:cubicBezTo>
                    <a:pt x="3" y="38"/>
                    <a:pt x="2" y="38"/>
                    <a:pt x="2" y="39"/>
                  </a:cubicBezTo>
                  <a:cubicBezTo>
                    <a:pt x="2" y="40"/>
                    <a:pt x="1" y="40"/>
                    <a:pt x="1" y="40"/>
                  </a:cubicBezTo>
                  <a:cubicBezTo>
                    <a:pt x="1" y="43"/>
                    <a:pt x="3" y="43"/>
                    <a:pt x="5" y="43"/>
                  </a:cubicBezTo>
                  <a:cubicBezTo>
                    <a:pt x="6" y="43"/>
                    <a:pt x="8" y="44"/>
                    <a:pt x="9" y="45"/>
                  </a:cubicBezTo>
                  <a:cubicBezTo>
                    <a:pt x="10" y="46"/>
                    <a:pt x="10" y="48"/>
                    <a:pt x="10" y="49"/>
                  </a:cubicBezTo>
                  <a:cubicBezTo>
                    <a:pt x="10" y="50"/>
                    <a:pt x="11" y="51"/>
                    <a:pt x="11" y="51"/>
                  </a:cubicBezTo>
                  <a:cubicBezTo>
                    <a:pt x="14" y="57"/>
                    <a:pt x="21" y="58"/>
                    <a:pt x="29" y="58"/>
                  </a:cubicBezTo>
                  <a:cubicBezTo>
                    <a:pt x="29" y="58"/>
                    <a:pt x="30" y="58"/>
                    <a:pt x="30" y="59"/>
                  </a:cubicBezTo>
                  <a:cubicBezTo>
                    <a:pt x="30" y="60"/>
                    <a:pt x="33" y="60"/>
                    <a:pt x="35" y="60"/>
                  </a:cubicBezTo>
                  <a:cubicBezTo>
                    <a:pt x="38" y="60"/>
                    <a:pt x="38" y="59"/>
                    <a:pt x="38" y="56"/>
                  </a:cubicBezTo>
                  <a:cubicBezTo>
                    <a:pt x="38" y="54"/>
                    <a:pt x="38" y="53"/>
                    <a:pt x="37" y="52"/>
                  </a:cubicBezTo>
                  <a:cubicBezTo>
                    <a:pt x="37" y="51"/>
                    <a:pt x="37" y="50"/>
                    <a:pt x="37" y="50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4" y="46"/>
                    <a:pt x="46" y="42"/>
                    <a:pt x="47" y="39"/>
                  </a:cubicBezTo>
                  <a:cubicBezTo>
                    <a:pt x="47" y="38"/>
                    <a:pt x="47" y="37"/>
                    <a:pt x="48" y="37"/>
                  </a:cubicBezTo>
                  <a:cubicBezTo>
                    <a:pt x="49" y="33"/>
                    <a:pt x="53" y="32"/>
                    <a:pt x="56" y="32"/>
                  </a:cubicBezTo>
                  <a:cubicBezTo>
                    <a:pt x="60" y="31"/>
                    <a:pt x="61" y="31"/>
                    <a:pt x="61" y="29"/>
                  </a:cubicBezTo>
                  <a:cubicBezTo>
                    <a:pt x="61" y="28"/>
                    <a:pt x="61" y="27"/>
                    <a:pt x="61" y="27"/>
                  </a:cubicBezTo>
                  <a:cubicBezTo>
                    <a:pt x="61" y="26"/>
                    <a:pt x="61" y="26"/>
                    <a:pt x="61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7" y="25"/>
                    <a:pt x="57" y="26"/>
                  </a:cubicBezTo>
                  <a:cubicBezTo>
                    <a:pt x="56" y="26"/>
                    <a:pt x="55" y="27"/>
                    <a:pt x="53" y="27"/>
                  </a:cubicBezTo>
                  <a:cubicBezTo>
                    <a:pt x="47" y="27"/>
                    <a:pt x="37" y="19"/>
                    <a:pt x="37" y="15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8" y="8"/>
                    <a:pt x="38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9"/>
                  </a:cubicBezTo>
                  <a:cubicBezTo>
                    <a:pt x="45" y="15"/>
                    <a:pt x="48" y="20"/>
                    <a:pt x="53" y="20"/>
                  </a:cubicBezTo>
                  <a:cubicBezTo>
                    <a:pt x="59" y="20"/>
                    <a:pt x="61" y="19"/>
                    <a:pt x="63" y="16"/>
                  </a:cubicBezTo>
                  <a:cubicBezTo>
                    <a:pt x="63" y="16"/>
                    <a:pt x="63" y="13"/>
                    <a:pt x="6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82"/>
            <p:cNvSpPr>
              <a:spLocks/>
            </p:cNvSpPr>
            <p:nvPr/>
          </p:nvSpPr>
          <p:spPr bwMode="auto">
            <a:xfrm>
              <a:off x="6273801" y="1641475"/>
              <a:ext cx="122238" cy="80963"/>
            </a:xfrm>
            <a:custGeom>
              <a:avLst/>
              <a:gdLst>
                <a:gd name="T0" fmla="*/ 23 w 39"/>
                <a:gd name="T1" fmla="*/ 4 h 26"/>
                <a:gd name="T2" fmla="*/ 22 w 39"/>
                <a:gd name="T3" fmla="*/ 6 h 26"/>
                <a:gd name="T4" fmla="*/ 19 w 39"/>
                <a:gd name="T5" fmla="*/ 10 h 26"/>
                <a:gd name="T6" fmla="*/ 18 w 39"/>
                <a:gd name="T7" fmla="*/ 10 h 26"/>
                <a:gd name="T8" fmla="*/ 16 w 39"/>
                <a:gd name="T9" fmla="*/ 10 h 26"/>
                <a:gd name="T10" fmla="*/ 15 w 39"/>
                <a:gd name="T11" fmla="*/ 9 h 26"/>
                <a:gd name="T12" fmla="*/ 12 w 39"/>
                <a:gd name="T13" fmla="*/ 7 h 26"/>
                <a:gd name="T14" fmla="*/ 8 w 39"/>
                <a:gd name="T15" fmla="*/ 14 h 26"/>
                <a:gd name="T16" fmla="*/ 7 w 39"/>
                <a:gd name="T17" fmla="*/ 18 h 26"/>
                <a:gd name="T18" fmla="*/ 6 w 39"/>
                <a:gd name="T19" fmla="*/ 18 h 26"/>
                <a:gd name="T20" fmla="*/ 0 w 39"/>
                <a:gd name="T21" fmla="*/ 14 h 26"/>
                <a:gd name="T22" fmla="*/ 0 w 39"/>
                <a:gd name="T23" fmla="*/ 17 h 26"/>
                <a:gd name="T24" fmla="*/ 7 w 39"/>
                <a:gd name="T25" fmla="*/ 26 h 26"/>
                <a:gd name="T26" fmla="*/ 14 w 39"/>
                <a:gd name="T27" fmla="*/ 24 h 26"/>
                <a:gd name="T28" fmla="*/ 20 w 39"/>
                <a:gd name="T29" fmla="*/ 23 h 26"/>
                <a:gd name="T30" fmla="*/ 22 w 39"/>
                <a:gd name="T31" fmla="*/ 23 h 26"/>
                <a:gd name="T32" fmla="*/ 30 w 39"/>
                <a:gd name="T33" fmla="*/ 18 h 26"/>
                <a:gd name="T34" fmla="*/ 39 w 39"/>
                <a:gd name="T35" fmla="*/ 3 h 26"/>
                <a:gd name="T36" fmla="*/ 39 w 39"/>
                <a:gd name="T37" fmla="*/ 1 h 26"/>
                <a:gd name="T38" fmla="*/ 38 w 39"/>
                <a:gd name="T39" fmla="*/ 0 h 26"/>
                <a:gd name="T40" fmla="*/ 36 w 39"/>
                <a:gd name="T41" fmla="*/ 0 h 26"/>
                <a:gd name="T42" fmla="*/ 23 w 39"/>
                <a:gd name="T4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6">
                  <a:moveTo>
                    <a:pt x="23" y="4"/>
                  </a:moveTo>
                  <a:cubicBezTo>
                    <a:pt x="23" y="4"/>
                    <a:pt x="22" y="5"/>
                    <a:pt x="22" y="6"/>
                  </a:cubicBezTo>
                  <a:cubicBezTo>
                    <a:pt x="21" y="7"/>
                    <a:pt x="20" y="9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7"/>
                    <a:pt x="12" y="7"/>
                    <a:pt x="12" y="7"/>
                  </a:cubicBezTo>
                  <a:cubicBezTo>
                    <a:pt x="10" y="7"/>
                    <a:pt x="9" y="11"/>
                    <a:pt x="8" y="14"/>
                  </a:cubicBezTo>
                  <a:cubicBezTo>
                    <a:pt x="8" y="15"/>
                    <a:pt x="8" y="17"/>
                    <a:pt x="7" y="18"/>
                  </a:cubicBezTo>
                  <a:cubicBezTo>
                    <a:pt x="7" y="18"/>
                    <a:pt x="6" y="19"/>
                    <a:pt x="6" y="18"/>
                  </a:cubicBezTo>
                  <a:cubicBezTo>
                    <a:pt x="2" y="18"/>
                    <a:pt x="1" y="16"/>
                    <a:pt x="0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2" y="26"/>
                    <a:pt x="7" y="26"/>
                  </a:cubicBezTo>
                  <a:cubicBezTo>
                    <a:pt x="11" y="26"/>
                    <a:pt x="12" y="25"/>
                    <a:pt x="14" y="24"/>
                  </a:cubicBezTo>
                  <a:cubicBezTo>
                    <a:pt x="15" y="24"/>
                    <a:pt x="17" y="23"/>
                    <a:pt x="20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1"/>
                    <a:pt x="27" y="18"/>
                    <a:pt x="30" y="18"/>
                  </a:cubicBezTo>
                  <a:cubicBezTo>
                    <a:pt x="34" y="18"/>
                    <a:pt x="39" y="7"/>
                    <a:pt x="39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83"/>
            <p:cNvSpPr>
              <a:spLocks/>
            </p:cNvSpPr>
            <p:nvPr/>
          </p:nvSpPr>
          <p:spPr bwMode="auto">
            <a:xfrm>
              <a:off x="6288088" y="1897063"/>
              <a:ext cx="95250" cy="65088"/>
            </a:xfrm>
            <a:custGeom>
              <a:avLst/>
              <a:gdLst>
                <a:gd name="T0" fmla="*/ 12 w 30"/>
                <a:gd name="T1" fmla="*/ 18 h 21"/>
                <a:gd name="T2" fmla="*/ 15 w 30"/>
                <a:gd name="T3" fmla="*/ 18 h 21"/>
                <a:gd name="T4" fmla="*/ 18 w 30"/>
                <a:gd name="T5" fmla="*/ 17 h 21"/>
                <a:gd name="T6" fmla="*/ 30 w 30"/>
                <a:gd name="T7" fmla="*/ 7 h 21"/>
                <a:gd name="T8" fmla="*/ 13 w 30"/>
                <a:gd name="T9" fmla="*/ 0 h 21"/>
                <a:gd name="T10" fmla="*/ 9 w 30"/>
                <a:gd name="T11" fmla="*/ 0 h 21"/>
                <a:gd name="T12" fmla="*/ 5 w 30"/>
                <a:gd name="T13" fmla="*/ 0 h 21"/>
                <a:gd name="T14" fmla="*/ 0 w 30"/>
                <a:gd name="T15" fmla="*/ 11 h 21"/>
                <a:gd name="T16" fmla="*/ 1 w 30"/>
                <a:gd name="T17" fmla="*/ 15 h 21"/>
                <a:gd name="T18" fmla="*/ 4 w 30"/>
                <a:gd name="T19" fmla="*/ 20 h 21"/>
                <a:gd name="T20" fmla="*/ 4 w 30"/>
                <a:gd name="T21" fmla="*/ 21 h 21"/>
                <a:gd name="T22" fmla="*/ 12 w 30"/>
                <a:gd name="T2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1">
                  <a:moveTo>
                    <a:pt x="12" y="18"/>
                  </a:moveTo>
                  <a:cubicBezTo>
                    <a:pt x="13" y="18"/>
                    <a:pt x="14" y="18"/>
                    <a:pt x="15" y="18"/>
                  </a:cubicBezTo>
                  <a:cubicBezTo>
                    <a:pt x="16" y="18"/>
                    <a:pt x="16" y="17"/>
                    <a:pt x="18" y="17"/>
                  </a:cubicBezTo>
                  <a:cubicBezTo>
                    <a:pt x="24" y="15"/>
                    <a:pt x="30" y="13"/>
                    <a:pt x="30" y="7"/>
                  </a:cubicBezTo>
                  <a:cubicBezTo>
                    <a:pt x="30" y="2"/>
                    <a:pt x="24" y="0"/>
                    <a:pt x="13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1"/>
                    <a:pt x="0" y="8"/>
                    <a:pt x="0" y="11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3" y="17"/>
                    <a:pt x="4" y="18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19"/>
                    <a:pt x="10" y="19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84"/>
            <p:cNvSpPr>
              <a:spLocks/>
            </p:cNvSpPr>
            <p:nvPr/>
          </p:nvSpPr>
          <p:spPr bwMode="auto">
            <a:xfrm>
              <a:off x="4308476" y="1990725"/>
              <a:ext cx="1314450" cy="2698750"/>
            </a:xfrm>
            <a:custGeom>
              <a:avLst/>
              <a:gdLst>
                <a:gd name="T0" fmla="*/ 394 w 417"/>
                <a:gd name="T1" fmla="*/ 430 h 855"/>
                <a:gd name="T2" fmla="*/ 385 w 417"/>
                <a:gd name="T3" fmla="*/ 398 h 855"/>
                <a:gd name="T4" fmla="*/ 354 w 417"/>
                <a:gd name="T5" fmla="*/ 354 h 855"/>
                <a:gd name="T6" fmla="*/ 343 w 417"/>
                <a:gd name="T7" fmla="*/ 269 h 855"/>
                <a:gd name="T8" fmla="*/ 377 w 417"/>
                <a:gd name="T9" fmla="*/ 248 h 855"/>
                <a:gd name="T10" fmla="*/ 399 w 417"/>
                <a:gd name="T11" fmla="*/ 199 h 855"/>
                <a:gd name="T12" fmla="*/ 361 w 417"/>
                <a:gd name="T13" fmla="*/ 152 h 855"/>
                <a:gd name="T14" fmla="*/ 354 w 417"/>
                <a:gd name="T15" fmla="*/ 126 h 855"/>
                <a:gd name="T16" fmla="*/ 344 w 417"/>
                <a:gd name="T17" fmla="*/ 124 h 855"/>
                <a:gd name="T18" fmla="*/ 306 w 417"/>
                <a:gd name="T19" fmla="*/ 160 h 855"/>
                <a:gd name="T20" fmla="*/ 285 w 417"/>
                <a:gd name="T21" fmla="*/ 39 h 855"/>
                <a:gd name="T22" fmla="*/ 260 w 417"/>
                <a:gd name="T23" fmla="*/ 20 h 855"/>
                <a:gd name="T24" fmla="*/ 249 w 417"/>
                <a:gd name="T25" fmla="*/ 4 h 855"/>
                <a:gd name="T26" fmla="*/ 227 w 417"/>
                <a:gd name="T27" fmla="*/ 51 h 855"/>
                <a:gd name="T28" fmla="*/ 231 w 417"/>
                <a:gd name="T29" fmla="*/ 66 h 855"/>
                <a:gd name="T30" fmla="*/ 194 w 417"/>
                <a:gd name="T31" fmla="*/ 72 h 855"/>
                <a:gd name="T32" fmla="*/ 169 w 417"/>
                <a:gd name="T33" fmla="*/ 67 h 855"/>
                <a:gd name="T34" fmla="*/ 154 w 417"/>
                <a:gd name="T35" fmla="*/ 82 h 855"/>
                <a:gd name="T36" fmla="*/ 98 w 417"/>
                <a:gd name="T37" fmla="*/ 145 h 855"/>
                <a:gd name="T38" fmla="*/ 35 w 417"/>
                <a:gd name="T39" fmla="*/ 178 h 855"/>
                <a:gd name="T40" fmla="*/ 53 w 417"/>
                <a:gd name="T41" fmla="*/ 205 h 855"/>
                <a:gd name="T42" fmla="*/ 44 w 417"/>
                <a:gd name="T43" fmla="*/ 263 h 855"/>
                <a:gd name="T44" fmla="*/ 36 w 417"/>
                <a:gd name="T45" fmla="*/ 266 h 855"/>
                <a:gd name="T46" fmla="*/ 42 w 417"/>
                <a:gd name="T47" fmla="*/ 212 h 855"/>
                <a:gd name="T48" fmla="*/ 7 w 417"/>
                <a:gd name="T49" fmla="*/ 192 h 855"/>
                <a:gd name="T50" fmla="*/ 24 w 417"/>
                <a:gd name="T51" fmla="*/ 243 h 855"/>
                <a:gd name="T52" fmla="*/ 31 w 417"/>
                <a:gd name="T53" fmla="*/ 293 h 855"/>
                <a:gd name="T54" fmla="*/ 41 w 417"/>
                <a:gd name="T55" fmla="*/ 326 h 855"/>
                <a:gd name="T56" fmla="*/ 31 w 417"/>
                <a:gd name="T57" fmla="*/ 364 h 855"/>
                <a:gd name="T58" fmla="*/ 56 w 417"/>
                <a:gd name="T59" fmla="*/ 412 h 855"/>
                <a:gd name="T60" fmla="*/ 75 w 417"/>
                <a:gd name="T61" fmla="*/ 442 h 855"/>
                <a:gd name="T62" fmla="*/ 67 w 417"/>
                <a:gd name="T63" fmla="*/ 496 h 855"/>
                <a:gd name="T64" fmla="*/ 47 w 417"/>
                <a:gd name="T65" fmla="*/ 521 h 855"/>
                <a:gd name="T66" fmla="*/ 43 w 417"/>
                <a:gd name="T67" fmla="*/ 574 h 855"/>
                <a:gd name="T68" fmla="*/ 85 w 417"/>
                <a:gd name="T69" fmla="*/ 602 h 855"/>
                <a:gd name="T70" fmla="*/ 115 w 417"/>
                <a:gd name="T71" fmla="*/ 627 h 855"/>
                <a:gd name="T72" fmla="*/ 115 w 417"/>
                <a:gd name="T73" fmla="*/ 686 h 855"/>
                <a:gd name="T74" fmla="*/ 129 w 417"/>
                <a:gd name="T75" fmla="*/ 753 h 855"/>
                <a:gd name="T76" fmla="*/ 178 w 417"/>
                <a:gd name="T77" fmla="*/ 798 h 855"/>
                <a:gd name="T78" fmla="*/ 174 w 417"/>
                <a:gd name="T79" fmla="*/ 815 h 855"/>
                <a:gd name="T80" fmla="*/ 174 w 417"/>
                <a:gd name="T81" fmla="*/ 851 h 855"/>
                <a:gd name="T82" fmla="*/ 235 w 417"/>
                <a:gd name="T83" fmla="*/ 810 h 855"/>
                <a:gd name="T84" fmla="*/ 256 w 417"/>
                <a:gd name="T85" fmla="*/ 777 h 855"/>
                <a:gd name="T86" fmla="*/ 272 w 417"/>
                <a:gd name="T87" fmla="*/ 744 h 855"/>
                <a:gd name="T88" fmla="*/ 276 w 417"/>
                <a:gd name="T89" fmla="*/ 714 h 855"/>
                <a:gd name="T90" fmla="*/ 304 w 417"/>
                <a:gd name="T91" fmla="*/ 659 h 855"/>
                <a:gd name="T92" fmla="*/ 341 w 417"/>
                <a:gd name="T93" fmla="*/ 654 h 855"/>
                <a:gd name="T94" fmla="*/ 353 w 417"/>
                <a:gd name="T95" fmla="*/ 630 h 855"/>
                <a:gd name="T96" fmla="*/ 362 w 417"/>
                <a:gd name="T97" fmla="*/ 611 h 855"/>
                <a:gd name="T98" fmla="*/ 407 w 417"/>
                <a:gd name="T99" fmla="*/ 612 h 855"/>
                <a:gd name="T100" fmla="*/ 399 w 417"/>
                <a:gd name="T101" fmla="*/ 585 h 855"/>
                <a:gd name="T102" fmla="*/ 390 w 417"/>
                <a:gd name="T103" fmla="*/ 564 h 855"/>
                <a:gd name="T104" fmla="*/ 388 w 417"/>
                <a:gd name="T105" fmla="*/ 529 h 855"/>
                <a:gd name="T106" fmla="*/ 407 w 417"/>
                <a:gd name="T107" fmla="*/ 502 h 855"/>
                <a:gd name="T108" fmla="*/ 396 w 417"/>
                <a:gd name="T109" fmla="*/ 472 h 855"/>
                <a:gd name="T110" fmla="*/ 417 w 417"/>
                <a:gd name="T111" fmla="*/ 43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7" h="855">
                  <a:moveTo>
                    <a:pt x="416" y="434"/>
                  </a:moveTo>
                  <a:cubicBezTo>
                    <a:pt x="414" y="434"/>
                    <a:pt x="413" y="434"/>
                    <a:pt x="412" y="434"/>
                  </a:cubicBezTo>
                  <a:cubicBezTo>
                    <a:pt x="410" y="434"/>
                    <a:pt x="410" y="434"/>
                    <a:pt x="410" y="434"/>
                  </a:cubicBezTo>
                  <a:cubicBezTo>
                    <a:pt x="408" y="434"/>
                    <a:pt x="406" y="434"/>
                    <a:pt x="404" y="433"/>
                  </a:cubicBezTo>
                  <a:cubicBezTo>
                    <a:pt x="401" y="433"/>
                    <a:pt x="400" y="432"/>
                    <a:pt x="399" y="431"/>
                  </a:cubicBezTo>
                  <a:cubicBezTo>
                    <a:pt x="397" y="431"/>
                    <a:pt x="396" y="430"/>
                    <a:pt x="394" y="430"/>
                  </a:cubicBezTo>
                  <a:cubicBezTo>
                    <a:pt x="391" y="430"/>
                    <a:pt x="390" y="430"/>
                    <a:pt x="388" y="430"/>
                  </a:cubicBezTo>
                  <a:cubicBezTo>
                    <a:pt x="385" y="431"/>
                    <a:pt x="380" y="431"/>
                    <a:pt x="377" y="430"/>
                  </a:cubicBezTo>
                  <a:cubicBezTo>
                    <a:pt x="377" y="430"/>
                    <a:pt x="377" y="430"/>
                    <a:pt x="377" y="430"/>
                  </a:cubicBezTo>
                  <a:cubicBezTo>
                    <a:pt x="377" y="412"/>
                    <a:pt x="377" y="412"/>
                    <a:pt x="377" y="412"/>
                  </a:cubicBezTo>
                  <a:cubicBezTo>
                    <a:pt x="377" y="407"/>
                    <a:pt x="379" y="404"/>
                    <a:pt x="381" y="402"/>
                  </a:cubicBezTo>
                  <a:cubicBezTo>
                    <a:pt x="382" y="400"/>
                    <a:pt x="385" y="399"/>
                    <a:pt x="385" y="398"/>
                  </a:cubicBezTo>
                  <a:cubicBezTo>
                    <a:pt x="385" y="393"/>
                    <a:pt x="380" y="390"/>
                    <a:pt x="377" y="386"/>
                  </a:cubicBezTo>
                  <a:cubicBezTo>
                    <a:pt x="372" y="382"/>
                    <a:pt x="368" y="378"/>
                    <a:pt x="368" y="373"/>
                  </a:cubicBezTo>
                  <a:cubicBezTo>
                    <a:pt x="367" y="370"/>
                    <a:pt x="367" y="367"/>
                    <a:pt x="368" y="365"/>
                  </a:cubicBezTo>
                  <a:cubicBezTo>
                    <a:pt x="369" y="363"/>
                    <a:pt x="369" y="361"/>
                    <a:pt x="368" y="359"/>
                  </a:cubicBezTo>
                  <a:cubicBezTo>
                    <a:pt x="368" y="356"/>
                    <a:pt x="361" y="355"/>
                    <a:pt x="357" y="355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3"/>
                    <a:pt x="354" y="353"/>
                    <a:pt x="354" y="353"/>
                  </a:cubicBezTo>
                  <a:cubicBezTo>
                    <a:pt x="356" y="350"/>
                    <a:pt x="359" y="348"/>
                    <a:pt x="362" y="346"/>
                  </a:cubicBezTo>
                  <a:cubicBezTo>
                    <a:pt x="365" y="344"/>
                    <a:pt x="368" y="343"/>
                    <a:pt x="368" y="339"/>
                  </a:cubicBezTo>
                  <a:cubicBezTo>
                    <a:pt x="368" y="317"/>
                    <a:pt x="359" y="294"/>
                    <a:pt x="342" y="271"/>
                  </a:cubicBezTo>
                  <a:cubicBezTo>
                    <a:pt x="341" y="269"/>
                    <a:pt x="341" y="269"/>
                    <a:pt x="341" y="269"/>
                  </a:cubicBezTo>
                  <a:cubicBezTo>
                    <a:pt x="343" y="269"/>
                    <a:pt x="343" y="269"/>
                    <a:pt x="343" y="269"/>
                  </a:cubicBezTo>
                  <a:cubicBezTo>
                    <a:pt x="347" y="267"/>
                    <a:pt x="351" y="263"/>
                    <a:pt x="354" y="260"/>
                  </a:cubicBezTo>
                  <a:cubicBezTo>
                    <a:pt x="358" y="256"/>
                    <a:pt x="360" y="253"/>
                    <a:pt x="363" y="252"/>
                  </a:cubicBezTo>
                  <a:cubicBezTo>
                    <a:pt x="365" y="252"/>
                    <a:pt x="367" y="251"/>
                    <a:pt x="369" y="251"/>
                  </a:cubicBezTo>
                  <a:cubicBezTo>
                    <a:pt x="369" y="251"/>
                    <a:pt x="370" y="251"/>
                    <a:pt x="370" y="252"/>
                  </a:cubicBezTo>
                  <a:cubicBezTo>
                    <a:pt x="371" y="252"/>
                    <a:pt x="371" y="252"/>
                    <a:pt x="372" y="252"/>
                  </a:cubicBezTo>
                  <a:cubicBezTo>
                    <a:pt x="375" y="252"/>
                    <a:pt x="377" y="251"/>
                    <a:pt x="377" y="248"/>
                  </a:cubicBezTo>
                  <a:cubicBezTo>
                    <a:pt x="377" y="246"/>
                    <a:pt x="376" y="245"/>
                    <a:pt x="375" y="243"/>
                  </a:cubicBezTo>
                  <a:cubicBezTo>
                    <a:pt x="373" y="242"/>
                    <a:pt x="372" y="241"/>
                    <a:pt x="372" y="239"/>
                  </a:cubicBezTo>
                  <a:cubicBezTo>
                    <a:pt x="372" y="238"/>
                    <a:pt x="372" y="238"/>
                    <a:pt x="372" y="238"/>
                  </a:cubicBezTo>
                  <a:cubicBezTo>
                    <a:pt x="385" y="210"/>
                    <a:pt x="385" y="210"/>
                    <a:pt x="385" y="210"/>
                  </a:cubicBezTo>
                  <a:cubicBezTo>
                    <a:pt x="386" y="209"/>
                    <a:pt x="388" y="208"/>
                    <a:pt x="390" y="207"/>
                  </a:cubicBezTo>
                  <a:cubicBezTo>
                    <a:pt x="395" y="205"/>
                    <a:pt x="399" y="204"/>
                    <a:pt x="399" y="199"/>
                  </a:cubicBezTo>
                  <a:cubicBezTo>
                    <a:pt x="399" y="195"/>
                    <a:pt x="396" y="194"/>
                    <a:pt x="394" y="192"/>
                  </a:cubicBezTo>
                  <a:cubicBezTo>
                    <a:pt x="391" y="192"/>
                    <a:pt x="390" y="191"/>
                    <a:pt x="389" y="189"/>
                  </a:cubicBezTo>
                  <a:cubicBezTo>
                    <a:pt x="387" y="186"/>
                    <a:pt x="386" y="183"/>
                    <a:pt x="386" y="179"/>
                  </a:cubicBezTo>
                  <a:cubicBezTo>
                    <a:pt x="386" y="176"/>
                    <a:pt x="386" y="172"/>
                    <a:pt x="382" y="170"/>
                  </a:cubicBezTo>
                  <a:cubicBezTo>
                    <a:pt x="380" y="168"/>
                    <a:pt x="377" y="165"/>
                    <a:pt x="373" y="163"/>
                  </a:cubicBezTo>
                  <a:cubicBezTo>
                    <a:pt x="369" y="161"/>
                    <a:pt x="365" y="157"/>
                    <a:pt x="361" y="152"/>
                  </a:cubicBezTo>
                  <a:cubicBezTo>
                    <a:pt x="359" y="149"/>
                    <a:pt x="359" y="146"/>
                    <a:pt x="358" y="144"/>
                  </a:cubicBezTo>
                  <a:cubicBezTo>
                    <a:pt x="358" y="141"/>
                    <a:pt x="357" y="138"/>
                    <a:pt x="351" y="137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5"/>
                    <a:pt x="350" y="135"/>
                    <a:pt x="350" y="135"/>
                  </a:cubicBezTo>
                  <a:cubicBezTo>
                    <a:pt x="351" y="133"/>
                    <a:pt x="352" y="131"/>
                    <a:pt x="352" y="130"/>
                  </a:cubicBezTo>
                  <a:cubicBezTo>
                    <a:pt x="353" y="128"/>
                    <a:pt x="354" y="127"/>
                    <a:pt x="354" y="126"/>
                  </a:cubicBezTo>
                  <a:cubicBezTo>
                    <a:pt x="354" y="125"/>
                    <a:pt x="354" y="124"/>
                    <a:pt x="354" y="123"/>
                  </a:cubicBezTo>
                  <a:cubicBezTo>
                    <a:pt x="356" y="122"/>
                    <a:pt x="356" y="120"/>
                    <a:pt x="356" y="117"/>
                  </a:cubicBezTo>
                  <a:cubicBezTo>
                    <a:pt x="354" y="117"/>
                    <a:pt x="354" y="117"/>
                    <a:pt x="354" y="117"/>
                  </a:cubicBezTo>
                  <a:cubicBezTo>
                    <a:pt x="352" y="116"/>
                    <a:pt x="351" y="116"/>
                    <a:pt x="348" y="114"/>
                  </a:cubicBezTo>
                  <a:cubicBezTo>
                    <a:pt x="341" y="116"/>
                    <a:pt x="340" y="118"/>
                    <a:pt x="340" y="119"/>
                  </a:cubicBezTo>
                  <a:cubicBezTo>
                    <a:pt x="339" y="121"/>
                    <a:pt x="342" y="123"/>
                    <a:pt x="344" y="124"/>
                  </a:cubicBezTo>
                  <a:cubicBezTo>
                    <a:pt x="348" y="126"/>
                    <a:pt x="350" y="128"/>
                    <a:pt x="350" y="130"/>
                  </a:cubicBezTo>
                  <a:cubicBezTo>
                    <a:pt x="350" y="131"/>
                    <a:pt x="349" y="131"/>
                    <a:pt x="348" y="132"/>
                  </a:cubicBezTo>
                  <a:cubicBezTo>
                    <a:pt x="342" y="142"/>
                    <a:pt x="332" y="147"/>
                    <a:pt x="323" y="152"/>
                  </a:cubicBezTo>
                  <a:cubicBezTo>
                    <a:pt x="318" y="154"/>
                    <a:pt x="312" y="157"/>
                    <a:pt x="309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06" y="160"/>
                    <a:pt x="306" y="160"/>
                    <a:pt x="306" y="160"/>
                  </a:cubicBezTo>
                  <a:cubicBezTo>
                    <a:pt x="306" y="152"/>
                    <a:pt x="315" y="139"/>
                    <a:pt x="326" y="125"/>
                  </a:cubicBezTo>
                  <a:cubicBezTo>
                    <a:pt x="341" y="106"/>
                    <a:pt x="360" y="83"/>
                    <a:pt x="360" y="61"/>
                  </a:cubicBezTo>
                  <a:cubicBezTo>
                    <a:pt x="360" y="49"/>
                    <a:pt x="333" y="24"/>
                    <a:pt x="320" y="24"/>
                  </a:cubicBezTo>
                  <a:cubicBezTo>
                    <a:pt x="314" y="24"/>
                    <a:pt x="304" y="24"/>
                    <a:pt x="300" y="26"/>
                  </a:cubicBezTo>
                  <a:cubicBezTo>
                    <a:pt x="298" y="37"/>
                    <a:pt x="293" y="39"/>
                    <a:pt x="287" y="39"/>
                  </a:cubicBezTo>
                  <a:cubicBezTo>
                    <a:pt x="287" y="39"/>
                    <a:pt x="286" y="39"/>
                    <a:pt x="285" y="39"/>
                  </a:cubicBezTo>
                  <a:cubicBezTo>
                    <a:pt x="285" y="39"/>
                    <a:pt x="284" y="39"/>
                    <a:pt x="283" y="39"/>
                  </a:cubicBezTo>
                  <a:cubicBezTo>
                    <a:pt x="282" y="38"/>
                    <a:pt x="282" y="38"/>
                    <a:pt x="282" y="38"/>
                  </a:cubicBezTo>
                  <a:cubicBezTo>
                    <a:pt x="281" y="37"/>
                    <a:pt x="282" y="35"/>
                    <a:pt x="284" y="33"/>
                  </a:cubicBezTo>
                  <a:cubicBezTo>
                    <a:pt x="285" y="29"/>
                    <a:pt x="288" y="24"/>
                    <a:pt x="287" y="22"/>
                  </a:cubicBezTo>
                  <a:cubicBezTo>
                    <a:pt x="285" y="19"/>
                    <a:pt x="276" y="19"/>
                    <a:pt x="262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59" y="20"/>
                    <a:pt x="259" y="19"/>
                    <a:pt x="259" y="18"/>
                  </a:cubicBezTo>
                  <a:cubicBezTo>
                    <a:pt x="259" y="17"/>
                    <a:pt x="262" y="16"/>
                    <a:pt x="264" y="15"/>
                  </a:cubicBezTo>
                  <a:cubicBezTo>
                    <a:pt x="266" y="14"/>
                    <a:pt x="270" y="12"/>
                    <a:pt x="270" y="10"/>
                  </a:cubicBezTo>
                  <a:cubicBezTo>
                    <a:pt x="270" y="8"/>
                    <a:pt x="269" y="6"/>
                    <a:pt x="267" y="4"/>
                  </a:cubicBezTo>
                  <a:cubicBezTo>
                    <a:pt x="258" y="0"/>
                    <a:pt x="250" y="1"/>
                    <a:pt x="249" y="4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7" y="7"/>
                    <a:pt x="244" y="11"/>
                    <a:pt x="241" y="16"/>
                  </a:cubicBezTo>
                  <a:cubicBezTo>
                    <a:pt x="239" y="20"/>
                    <a:pt x="236" y="24"/>
                    <a:pt x="234" y="27"/>
                  </a:cubicBezTo>
                  <a:cubicBezTo>
                    <a:pt x="231" y="29"/>
                    <a:pt x="232" y="32"/>
                    <a:pt x="234" y="35"/>
                  </a:cubicBezTo>
                  <a:cubicBezTo>
                    <a:pt x="236" y="40"/>
                    <a:pt x="239" y="46"/>
                    <a:pt x="227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6" y="51"/>
                    <a:pt x="221" y="50"/>
                    <a:pt x="218" y="50"/>
                  </a:cubicBezTo>
                  <a:cubicBezTo>
                    <a:pt x="217" y="50"/>
                    <a:pt x="216" y="50"/>
                    <a:pt x="216" y="50"/>
                  </a:cubicBezTo>
                  <a:cubicBezTo>
                    <a:pt x="216" y="51"/>
                    <a:pt x="215" y="53"/>
                    <a:pt x="225" y="61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23" y="63"/>
                    <a:pt x="223" y="63"/>
                    <a:pt x="223" y="63"/>
                  </a:cubicBezTo>
                  <a:cubicBezTo>
                    <a:pt x="218" y="60"/>
                    <a:pt x="216" y="60"/>
                    <a:pt x="215" y="60"/>
                  </a:cubicBezTo>
                  <a:cubicBezTo>
                    <a:pt x="213" y="60"/>
                    <a:pt x="213" y="60"/>
                    <a:pt x="212" y="60"/>
                  </a:cubicBezTo>
                  <a:cubicBezTo>
                    <a:pt x="212" y="60"/>
                    <a:pt x="212" y="60"/>
                    <a:pt x="211" y="60"/>
                  </a:cubicBezTo>
                  <a:cubicBezTo>
                    <a:pt x="211" y="61"/>
                    <a:pt x="210" y="61"/>
                    <a:pt x="210" y="62"/>
                  </a:cubicBezTo>
                  <a:cubicBezTo>
                    <a:pt x="204" y="67"/>
                    <a:pt x="199" y="73"/>
                    <a:pt x="194" y="72"/>
                  </a:cubicBezTo>
                  <a:cubicBezTo>
                    <a:pt x="193" y="72"/>
                    <a:pt x="193" y="71"/>
                    <a:pt x="193" y="71"/>
                  </a:cubicBezTo>
                  <a:cubicBezTo>
                    <a:pt x="192" y="69"/>
                    <a:pt x="193" y="67"/>
                    <a:pt x="194" y="65"/>
                  </a:cubicBezTo>
                  <a:cubicBezTo>
                    <a:pt x="195" y="63"/>
                    <a:pt x="197" y="60"/>
                    <a:pt x="197" y="59"/>
                  </a:cubicBezTo>
                  <a:cubicBezTo>
                    <a:pt x="197" y="59"/>
                    <a:pt x="195" y="59"/>
                    <a:pt x="194" y="59"/>
                  </a:cubicBezTo>
                  <a:cubicBezTo>
                    <a:pt x="185" y="65"/>
                    <a:pt x="180" y="66"/>
                    <a:pt x="174" y="67"/>
                  </a:cubicBezTo>
                  <a:cubicBezTo>
                    <a:pt x="172" y="67"/>
                    <a:pt x="171" y="67"/>
                    <a:pt x="169" y="67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3" y="67"/>
                    <a:pt x="162" y="68"/>
                    <a:pt x="162" y="68"/>
                  </a:cubicBezTo>
                  <a:cubicBezTo>
                    <a:pt x="162" y="69"/>
                    <a:pt x="163" y="70"/>
                    <a:pt x="164" y="70"/>
                  </a:cubicBezTo>
                  <a:cubicBezTo>
                    <a:pt x="165" y="72"/>
                    <a:pt x="167" y="74"/>
                    <a:pt x="166" y="76"/>
                  </a:cubicBezTo>
                  <a:cubicBezTo>
                    <a:pt x="166" y="77"/>
                    <a:pt x="166" y="77"/>
                    <a:pt x="165" y="78"/>
                  </a:cubicBezTo>
                  <a:cubicBezTo>
                    <a:pt x="163" y="80"/>
                    <a:pt x="159" y="80"/>
                    <a:pt x="154" y="82"/>
                  </a:cubicBezTo>
                  <a:cubicBezTo>
                    <a:pt x="147" y="83"/>
                    <a:pt x="139" y="85"/>
                    <a:pt x="135" y="88"/>
                  </a:cubicBezTo>
                  <a:cubicBezTo>
                    <a:pt x="119" y="97"/>
                    <a:pt x="110" y="107"/>
                    <a:pt x="103" y="117"/>
                  </a:cubicBezTo>
                  <a:cubicBezTo>
                    <a:pt x="99" y="121"/>
                    <a:pt x="104" y="131"/>
                    <a:pt x="107" y="137"/>
                  </a:cubicBezTo>
                  <a:cubicBezTo>
                    <a:pt x="110" y="144"/>
                    <a:pt x="112" y="147"/>
                    <a:pt x="110" y="149"/>
                  </a:cubicBezTo>
                  <a:cubicBezTo>
                    <a:pt x="109" y="150"/>
                    <a:pt x="109" y="150"/>
                    <a:pt x="108" y="150"/>
                  </a:cubicBezTo>
                  <a:cubicBezTo>
                    <a:pt x="107" y="150"/>
                    <a:pt x="105" y="149"/>
                    <a:pt x="98" y="145"/>
                  </a:cubicBezTo>
                  <a:cubicBezTo>
                    <a:pt x="87" y="147"/>
                    <a:pt x="79" y="148"/>
                    <a:pt x="70" y="148"/>
                  </a:cubicBezTo>
                  <a:cubicBezTo>
                    <a:pt x="66" y="148"/>
                    <a:pt x="62" y="147"/>
                    <a:pt x="59" y="147"/>
                  </a:cubicBezTo>
                  <a:cubicBezTo>
                    <a:pt x="56" y="147"/>
                    <a:pt x="52" y="147"/>
                    <a:pt x="49" y="147"/>
                  </a:cubicBezTo>
                  <a:cubicBezTo>
                    <a:pt x="39" y="147"/>
                    <a:pt x="33" y="149"/>
                    <a:pt x="31" y="152"/>
                  </a:cubicBezTo>
                  <a:cubicBezTo>
                    <a:pt x="29" y="155"/>
                    <a:pt x="30" y="161"/>
                    <a:pt x="35" y="169"/>
                  </a:cubicBezTo>
                  <a:cubicBezTo>
                    <a:pt x="38" y="172"/>
                    <a:pt x="36" y="175"/>
                    <a:pt x="35" y="178"/>
                  </a:cubicBezTo>
                  <a:cubicBezTo>
                    <a:pt x="33" y="184"/>
                    <a:pt x="32" y="190"/>
                    <a:pt x="41" y="194"/>
                  </a:cubicBezTo>
                  <a:cubicBezTo>
                    <a:pt x="42" y="193"/>
                    <a:pt x="42" y="193"/>
                    <a:pt x="43" y="193"/>
                  </a:cubicBezTo>
                  <a:cubicBezTo>
                    <a:pt x="47" y="193"/>
                    <a:pt x="47" y="197"/>
                    <a:pt x="48" y="200"/>
                  </a:cubicBezTo>
                  <a:cubicBezTo>
                    <a:pt x="49" y="203"/>
                    <a:pt x="50" y="205"/>
                    <a:pt x="51" y="205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3" y="205"/>
                    <a:pt x="53" y="205"/>
                    <a:pt x="53" y="205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62" y="214"/>
                    <a:pt x="66" y="219"/>
                    <a:pt x="53" y="231"/>
                  </a:cubicBezTo>
                  <a:cubicBezTo>
                    <a:pt x="56" y="235"/>
                    <a:pt x="63" y="250"/>
                    <a:pt x="60" y="255"/>
                  </a:cubicBezTo>
                  <a:cubicBezTo>
                    <a:pt x="53" y="266"/>
                    <a:pt x="51" y="268"/>
                    <a:pt x="49" y="268"/>
                  </a:cubicBezTo>
                  <a:cubicBezTo>
                    <a:pt x="47" y="268"/>
                    <a:pt x="45" y="266"/>
                    <a:pt x="44" y="264"/>
                  </a:cubicBezTo>
                  <a:cubicBezTo>
                    <a:pt x="44" y="263"/>
                    <a:pt x="44" y="263"/>
                    <a:pt x="44" y="263"/>
                  </a:cubicBezTo>
                  <a:cubicBezTo>
                    <a:pt x="43" y="262"/>
                    <a:pt x="43" y="262"/>
                    <a:pt x="43" y="262"/>
                  </a:cubicBezTo>
                  <a:cubicBezTo>
                    <a:pt x="44" y="262"/>
                    <a:pt x="44" y="262"/>
                    <a:pt x="44" y="262"/>
                  </a:cubicBezTo>
                  <a:cubicBezTo>
                    <a:pt x="51" y="249"/>
                    <a:pt x="51" y="242"/>
                    <a:pt x="50" y="240"/>
                  </a:cubicBezTo>
                  <a:cubicBezTo>
                    <a:pt x="49" y="240"/>
                    <a:pt x="49" y="240"/>
                    <a:pt x="49" y="240"/>
                  </a:cubicBezTo>
                  <a:cubicBezTo>
                    <a:pt x="48" y="240"/>
                    <a:pt x="43" y="243"/>
                    <a:pt x="40" y="257"/>
                  </a:cubicBezTo>
                  <a:cubicBezTo>
                    <a:pt x="36" y="266"/>
                    <a:pt x="36" y="266"/>
                    <a:pt x="36" y="266"/>
                  </a:cubicBezTo>
                  <a:cubicBezTo>
                    <a:pt x="36" y="257"/>
                    <a:pt x="36" y="257"/>
                    <a:pt x="36" y="257"/>
                  </a:cubicBezTo>
                  <a:cubicBezTo>
                    <a:pt x="36" y="251"/>
                    <a:pt x="42" y="230"/>
                    <a:pt x="45" y="226"/>
                  </a:cubicBezTo>
                  <a:cubicBezTo>
                    <a:pt x="52" y="216"/>
                    <a:pt x="52" y="213"/>
                    <a:pt x="52" y="212"/>
                  </a:cubicBezTo>
                  <a:cubicBezTo>
                    <a:pt x="51" y="212"/>
                    <a:pt x="51" y="212"/>
                    <a:pt x="51" y="212"/>
                  </a:cubicBezTo>
                  <a:cubicBezTo>
                    <a:pt x="50" y="212"/>
                    <a:pt x="49" y="212"/>
                    <a:pt x="47" y="212"/>
                  </a:cubicBezTo>
                  <a:cubicBezTo>
                    <a:pt x="45" y="212"/>
                    <a:pt x="43" y="212"/>
                    <a:pt x="42" y="212"/>
                  </a:cubicBezTo>
                  <a:cubicBezTo>
                    <a:pt x="38" y="212"/>
                    <a:pt x="34" y="211"/>
                    <a:pt x="33" y="208"/>
                  </a:cubicBezTo>
                  <a:cubicBezTo>
                    <a:pt x="30" y="201"/>
                    <a:pt x="26" y="198"/>
                    <a:pt x="21" y="194"/>
                  </a:cubicBezTo>
                  <a:cubicBezTo>
                    <a:pt x="19" y="192"/>
                    <a:pt x="15" y="190"/>
                    <a:pt x="12" y="187"/>
                  </a:cubicBezTo>
                  <a:cubicBezTo>
                    <a:pt x="11" y="187"/>
                    <a:pt x="10" y="187"/>
                    <a:pt x="9" y="188"/>
                  </a:cubicBezTo>
                  <a:cubicBezTo>
                    <a:pt x="7" y="189"/>
                    <a:pt x="7" y="189"/>
                    <a:pt x="7" y="190"/>
                  </a:cubicBezTo>
                  <a:cubicBezTo>
                    <a:pt x="7" y="191"/>
                    <a:pt x="7" y="191"/>
                    <a:pt x="7" y="192"/>
                  </a:cubicBezTo>
                  <a:cubicBezTo>
                    <a:pt x="7" y="195"/>
                    <a:pt x="11" y="196"/>
                    <a:pt x="14" y="197"/>
                  </a:cubicBezTo>
                  <a:cubicBezTo>
                    <a:pt x="19" y="199"/>
                    <a:pt x="24" y="200"/>
                    <a:pt x="24" y="205"/>
                  </a:cubicBezTo>
                  <a:cubicBezTo>
                    <a:pt x="25" y="214"/>
                    <a:pt x="21" y="216"/>
                    <a:pt x="16" y="217"/>
                  </a:cubicBezTo>
                  <a:cubicBezTo>
                    <a:pt x="13" y="218"/>
                    <a:pt x="12" y="218"/>
                    <a:pt x="12" y="221"/>
                  </a:cubicBezTo>
                  <a:cubicBezTo>
                    <a:pt x="12" y="223"/>
                    <a:pt x="14" y="226"/>
                    <a:pt x="16" y="228"/>
                  </a:cubicBezTo>
                  <a:cubicBezTo>
                    <a:pt x="20" y="232"/>
                    <a:pt x="24" y="237"/>
                    <a:pt x="24" y="243"/>
                  </a:cubicBezTo>
                  <a:cubicBezTo>
                    <a:pt x="24" y="254"/>
                    <a:pt x="17" y="257"/>
                    <a:pt x="11" y="260"/>
                  </a:cubicBezTo>
                  <a:cubicBezTo>
                    <a:pt x="5" y="263"/>
                    <a:pt x="0" y="266"/>
                    <a:pt x="0" y="275"/>
                  </a:cubicBezTo>
                  <a:cubicBezTo>
                    <a:pt x="0" y="281"/>
                    <a:pt x="15" y="294"/>
                    <a:pt x="23" y="294"/>
                  </a:cubicBezTo>
                  <a:cubicBezTo>
                    <a:pt x="25" y="294"/>
                    <a:pt x="26" y="293"/>
                    <a:pt x="28" y="293"/>
                  </a:cubicBezTo>
                  <a:cubicBezTo>
                    <a:pt x="28" y="293"/>
                    <a:pt x="29" y="292"/>
                    <a:pt x="31" y="293"/>
                  </a:cubicBezTo>
                  <a:cubicBezTo>
                    <a:pt x="31" y="293"/>
                    <a:pt x="31" y="293"/>
                    <a:pt x="31" y="293"/>
                  </a:cubicBezTo>
                  <a:cubicBezTo>
                    <a:pt x="31" y="293"/>
                    <a:pt x="31" y="293"/>
                    <a:pt x="31" y="293"/>
                  </a:cubicBezTo>
                  <a:cubicBezTo>
                    <a:pt x="32" y="295"/>
                    <a:pt x="34" y="296"/>
                    <a:pt x="35" y="297"/>
                  </a:cubicBezTo>
                  <a:cubicBezTo>
                    <a:pt x="39" y="300"/>
                    <a:pt x="43" y="303"/>
                    <a:pt x="43" y="310"/>
                  </a:cubicBezTo>
                  <a:cubicBezTo>
                    <a:pt x="43" y="314"/>
                    <a:pt x="43" y="316"/>
                    <a:pt x="39" y="319"/>
                  </a:cubicBezTo>
                  <a:cubicBezTo>
                    <a:pt x="40" y="322"/>
                    <a:pt x="40" y="322"/>
                    <a:pt x="40" y="322"/>
                  </a:cubicBezTo>
                  <a:cubicBezTo>
                    <a:pt x="41" y="326"/>
                    <a:pt x="41" y="326"/>
                    <a:pt x="41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39" y="329"/>
                    <a:pt x="36" y="334"/>
                    <a:pt x="33" y="336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32" y="337"/>
                    <a:pt x="31" y="337"/>
                    <a:pt x="30" y="337"/>
                  </a:cubicBezTo>
                  <a:cubicBezTo>
                    <a:pt x="26" y="337"/>
                    <a:pt x="25" y="338"/>
                    <a:pt x="25" y="339"/>
                  </a:cubicBezTo>
                  <a:cubicBezTo>
                    <a:pt x="28" y="348"/>
                    <a:pt x="30" y="362"/>
                    <a:pt x="31" y="364"/>
                  </a:cubicBezTo>
                  <a:cubicBezTo>
                    <a:pt x="32" y="366"/>
                    <a:pt x="34" y="366"/>
                    <a:pt x="35" y="367"/>
                  </a:cubicBezTo>
                  <a:cubicBezTo>
                    <a:pt x="38" y="369"/>
                    <a:pt x="40" y="370"/>
                    <a:pt x="40" y="37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404"/>
                    <a:pt x="45" y="407"/>
                    <a:pt x="52" y="410"/>
                  </a:cubicBezTo>
                  <a:cubicBezTo>
                    <a:pt x="53" y="411"/>
                    <a:pt x="53" y="411"/>
                    <a:pt x="54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7" y="427"/>
                    <a:pt x="57" y="427"/>
                    <a:pt x="57" y="427"/>
                  </a:cubicBezTo>
                  <a:cubicBezTo>
                    <a:pt x="56" y="427"/>
                    <a:pt x="56" y="427"/>
                    <a:pt x="56" y="427"/>
                  </a:cubicBezTo>
                  <a:cubicBezTo>
                    <a:pt x="54" y="428"/>
                    <a:pt x="52" y="431"/>
                    <a:pt x="52" y="433"/>
                  </a:cubicBezTo>
                  <a:cubicBezTo>
                    <a:pt x="52" y="437"/>
                    <a:pt x="67" y="441"/>
                    <a:pt x="73" y="441"/>
                  </a:cubicBezTo>
                  <a:cubicBezTo>
                    <a:pt x="75" y="441"/>
                    <a:pt x="75" y="441"/>
                    <a:pt x="75" y="441"/>
                  </a:cubicBezTo>
                  <a:cubicBezTo>
                    <a:pt x="75" y="442"/>
                    <a:pt x="75" y="442"/>
                    <a:pt x="75" y="442"/>
                  </a:cubicBezTo>
                  <a:cubicBezTo>
                    <a:pt x="75" y="444"/>
                    <a:pt x="75" y="447"/>
                    <a:pt x="76" y="449"/>
                  </a:cubicBezTo>
                  <a:cubicBezTo>
                    <a:pt x="76" y="451"/>
                    <a:pt x="77" y="454"/>
                    <a:pt x="77" y="458"/>
                  </a:cubicBezTo>
                  <a:cubicBezTo>
                    <a:pt x="77" y="465"/>
                    <a:pt x="72" y="468"/>
                    <a:pt x="68" y="470"/>
                  </a:cubicBezTo>
                  <a:cubicBezTo>
                    <a:pt x="64" y="473"/>
                    <a:pt x="61" y="475"/>
                    <a:pt x="61" y="481"/>
                  </a:cubicBezTo>
                  <a:cubicBezTo>
                    <a:pt x="61" y="483"/>
                    <a:pt x="62" y="485"/>
                    <a:pt x="63" y="487"/>
                  </a:cubicBezTo>
                  <a:cubicBezTo>
                    <a:pt x="64" y="489"/>
                    <a:pt x="67" y="492"/>
                    <a:pt x="67" y="496"/>
                  </a:cubicBezTo>
                  <a:cubicBezTo>
                    <a:pt x="67" y="501"/>
                    <a:pt x="63" y="502"/>
                    <a:pt x="60" y="504"/>
                  </a:cubicBezTo>
                  <a:cubicBezTo>
                    <a:pt x="58" y="506"/>
                    <a:pt x="56" y="508"/>
                    <a:pt x="56" y="510"/>
                  </a:cubicBezTo>
                  <a:cubicBezTo>
                    <a:pt x="56" y="512"/>
                    <a:pt x="54" y="513"/>
                    <a:pt x="54" y="514"/>
                  </a:cubicBezTo>
                  <a:cubicBezTo>
                    <a:pt x="54" y="517"/>
                    <a:pt x="54" y="519"/>
                    <a:pt x="52" y="521"/>
                  </a:cubicBezTo>
                  <a:cubicBezTo>
                    <a:pt x="51" y="521"/>
                    <a:pt x="49" y="521"/>
                    <a:pt x="48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32"/>
                    <a:pt x="53" y="542"/>
                    <a:pt x="67" y="542"/>
                  </a:cubicBezTo>
                  <a:cubicBezTo>
                    <a:pt x="68" y="542"/>
                    <a:pt x="68" y="542"/>
                    <a:pt x="68" y="542"/>
                  </a:cubicBezTo>
                  <a:cubicBezTo>
                    <a:pt x="69" y="543"/>
                    <a:pt x="69" y="543"/>
                    <a:pt x="69" y="543"/>
                  </a:cubicBezTo>
                  <a:cubicBezTo>
                    <a:pt x="70" y="554"/>
                    <a:pt x="61" y="557"/>
                    <a:pt x="52" y="559"/>
                  </a:cubicBezTo>
                  <a:cubicBezTo>
                    <a:pt x="45" y="561"/>
                    <a:pt x="40" y="563"/>
                    <a:pt x="40" y="568"/>
                  </a:cubicBezTo>
                  <a:cubicBezTo>
                    <a:pt x="40" y="571"/>
                    <a:pt x="42" y="572"/>
                    <a:pt x="43" y="574"/>
                  </a:cubicBezTo>
                  <a:cubicBezTo>
                    <a:pt x="44" y="575"/>
                    <a:pt x="47" y="577"/>
                    <a:pt x="47" y="580"/>
                  </a:cubicBezTo>
                  <a:cubicBezTo>
                    <a:pt x="47" y="593"/>
                    <a:pt x="47" y="593"/>
                    <a:pt x="47" y="593"/>
                  </a:cubicBezTo>
                  <a:cubicBezTo>
                    <a:pt x="47" y="593"/>
                    <a:pt x="47" y="598"/>
                    <a:pt x="50" y="598"/>
                  </a:cubicBezTo>
                  <a:cubicBezTo>
                    <a:pt x="54" y="598"/>
                    <a:pt x="57" y="597"/>
                    <a:pt x="60" y="597"/>
                  </a:cubicBezTo>
                  <a:cubicBezTo>
                    <a:pt x="63" y="596"/>
                    <a:pt x="67" y="596"/>
                    <a:pt x="71" y="596"/>
                  </a:cubicBezTo>
                  <a:cubicBezTo>
                    <a:pt x="79" y="596"/>
                    <a:pt x="82" y="599"/>
                    <a:pt x="85" y="602"/>
                  </a:cubicBezTo>
                  <a:cubicBezTo>
                    <a:pt x="87" y="604"/>
                    <a:pt x="89" y="606"/>
                    <a:pt x="94" y="607"/>
                  </a:cubicBezTo>
                  <a:cubicBezTo>
                    <a:pt x="95" y="607"/>
                    <a:pt x="95" y="607"/>
                    <a:pt x="95" y="607"/>
                  </a:cubicBezTo>
                  <a:cubicBezTo>
                    <a:pt x="95" y="607"/>
                    <a:pt x="95" y="607"/>
                    <a:pt x="95" y="607"/>
                  </a:cubicBezTo>
                  <a:cubicBezTo>
                    <a:pt x="96" y="610"/>
                    <a:pt x="99" y="616"/>
                    <a:pt x="101" y="618"/>
                  </a:cubicBezTo>
                  <a:cubicBezTo>
                    <a:pt x="103" y="619"/>
                    <a:pt x="105" y="619"/>
                    <a:pt x="107" y="619"/>
                  </a:cubicBezTo>
                  <a:cubicBezTo>
                    <a:pt x="110" y="620"/>
                    <a:pt x="115" y="622"/>
                    <a:pt x="115" y="627"/>
                  </a:cubicBezTo>
                  <a:cubicBezTo>
                    <a:pt x="115" y="631"/>
                    <a:pt x="113" y="634"/>
                    <a:pt x="110" y="637"/>
                  </a:cubicBezTo>
                  <a:cubicBezTo>
                    <a:pt x="107" y="640"/>
                    <a:pt x="104" y="644"/>
                    <a:pt x="104" y="649"/>
                  </a:cubicBezTo>
                  <a:cubicBezTo>
                    <a:pt x="104" y="655"/>
                    <a:pt x="109" y="656"/>
                    <a:pt x="115" y="658"/>
                  </a:cubicBezTo>
                  <a:cubicBezTo>
                    <a:pt x="120" y="659"/>
                    <a:pt x="127" y="661"/>
                    <a:pt x="127" y="668"/>
                  </a:cubicBezTo>
                  <a:cubicBezTo>
                    <a:pt x="127" y="674"/>
                    <a:pt x="124" y="676"/>
                    <a:pt x="120" y="679"/>
                  </a:cubicBezTo>
                  <a:cubicBezTo>
                    <a:pt x="117" y="681"/>
                    <a:pt x="115" y="683"/>
                    <a:pt x="115" y="686"/>
                  </a:cubicBezTo>
                  <a:cubicBezTo>
                    <a:pt x="115" y="706"/>
                    <a:pt x="115" y="706"/>
                    <a:pt x="115" y="706"/>
                  </a:cubicBezTo>
                  <a:cubicBezTo>
                    <a:pt x="115" y="709"/>
                    <a:pt x="116" y="711"/>
                    <a:pt x="119" y="714"/>
                  </a:cubicBezTo>
                  <a:cubicBezTo>
                    <a:pt x="123" y="717"/>
                    <a:pt x="127" y="722"/>
                    <a:pt x="127" y="729"/>
                  </a:cubicBezTo>
                  <a:cubicBezTo>
                    <a:pt x="127" y="734"/>
                    <a:pt x="123" y="735"/>
                    <a:pt x="120" y="737"/>
                  </a:cubicBezTo>
                  <a:cubicBezTo>
                    <a:pt x="117" y="738"/>
                    <a:pt x="116" y="739"/>
                    <a:pt x="116" y="741"/>
                  </a:cubicBezTo>
                  <a:cubicBezTo>
                    <a:pt x="116" y="744"/>
                    <a:pt x="126" y="753"/>
                    <a:pt x="129" y="753"/>
                  </a:cubicBezTo>
                  <a:cubicBezTo>
                    <a:pt x="133" y="753"/>
                    <a:pt x="134" y="753"/>
                    <a:pt x="136" y="752"/>
                  </a:cubicBezTo>
                  <a:cubicBezTo>
                    <a:pt x="138" y="752"/>
                    <a:pt x="139" y="752"/>
                    <a:pt x="142" y="752"/>
                  </a:cubicBezTo>
                  <a:cubicBezTo>
                    <a:pt x="146" y="752"/>
                    <a:pt x="148" y="754"/>
                    <a:pt x="151" y="755"/>
                  </a:cubicBezTo>
                  <a:cubicBezTo>
                    <a:pt x="152" y="756"/>
                    <a:pt x="153" y="757"/>
                    <a:pt x="154" y="757"/>
                  </a:cubicBezTo>
                  <a:cubicBezTo>
                    <a:pt x="163" y="761"/>
                    <a:pt x="165" y="771"/>
                    <a:pt x="169" y="780"/>
                  </a:cubicBezTo>
                  <a:cubicBezTo>
                    <a:pt x="171" y="787"/>
                    <a:pt x="172" y="794"/>
                    <a:pt x="178" y="798"/>
                  </a:cubicBezTo>
                  <a:cubicBezTo>
                    <a:pt x="178" y="798"/>
                    <a:pt x="178" y="798"/>
                    <a:pt x="178" y="798"/>
                  </a:cubicBezTo>
                  <a:cubicBezTo>
                    <a:pt x="178" y="799"/>
                    <a:pt x="178" y="799"/>
                    <a:pt x="178" y="799"/>
                  </a:cubicBezTo>
                  <a:cubicBezTo>
                    <a:pt x="178" y="800"/>
                    <a:pt x="179" y="801"/>
                    <a:pt x="180" y="802"/>
                  </a:cubicBezTo>
                  <a:cubicBezTo>
                    <a:pt x="180" y="803"/>
                    <a:pt x="181" y="805"/>
                    <a:pt x="181" y="807"/>
                  </a:cubicBezTo>
                  <a:cubicBezTo>
                    <a:pt x="181" y="810"/>
                    <a:pt x="179" y="811"/>
                    <a:pt x="176" y="813"/>
                  </a:cubicBezTo>
                  <a:cubicBezTo>
                    <a:pt x="175" y="813"/>
                    <a:pt x="174" y="814"/>
                    <a:pt x="174" y="815"/>
                  </a:cubicBezTo>
                  <a:cubicBezTo>
                    <a:pt x="173" y="817"/>
                    <a:pt x="174" y="818"/>
                    <a:pt x="174" y="819"/>
                  </a:cubicBezTo>
                  <a:cubicBezTo>
                    <a:pt x="174" y="821"/>
                    <a:pt x="174" y="823"/>
                    <a:pt x="171" y="825"/>
                  </a:cubicBezTo>
                  <a:cubicBezTo>
                    <a:pt x="170" y="828"/>
                    <a:pt x="166" y="830"/>
                    <a:pt x="164" y="832"/>
                  </a:cubicBezTo>
                  <a:cubicBezTo>
                    <a:pt x="159" y="834"/>
                    <a:pt x="153" y="837"/>
                    <a:pt x="153" y="845"/>
                  </a:cubicBezTo>
                  <a:cubicBezTo>
                    <a:pt x="155" y="847"/>
                    <a:pt x="159" y="850"/>
                    <a:pt x="160" y="851"/>
                  </a:cubicBezTo>
                  <a:cubicBezTo>
                    <a:pt x="174" y="851"/>
                    <a:pt x="174" y="851"/>
                    <a:pt x="174" y="851"/>
                  </a:cubicBezTo>
                  <a:cubicBezTo>
                    <a:pt x="175" y="852"/>
                    <a:pt x="175" y="852"/>
                    <a:pt x="175" y="852"/>
                  </a:cubicBezTo>
                  <a:cubicBezTo>
                    <a:pt x="176" y="854"/>
                    <a:pt x="180" y="855"/>
                    <a:pt x="185" y="855"/>
                  </a:cubicBezTo>
                  <a:cubicBezTo>
                    <a:pt x="207" y="855"/>
                    <a:pt x="218" y="838"/>
                    <a:pt x="226" y="820"/>
                  </a:cubicBezTo>
                  <a:cubicBezTo>
                    <a:pt x="227" y="818"/>
                    <a:pt x="229" y="817"/>
                    <a:pt x="231" y="816"/>
                  </a:cubicBezTo>
                  <a:cubicBezTo>
                    <a:pt x="232" y="816"/>
                    <a:pt x="234" y="816"/>
                    <a:pt x="234" y="815"/>
                  </a:cubicBezTo>
                  <a:cubicBezTo>
                    <a:pt x="235" y="814"/>
                    <a:pt x="235" y="812"/>
                    <a:pt x="235" y="810"/>
                  </a:cubicBezTo>
                  <a:cubicBezTo>
                    <a:pt x="235" y="807"/>
                    <a:pt x="235" y="804"/>
                    <a:pt x="238" y="802"/>
                  </a:cubicBezTo>
                  <a:cubicBezTo>
                    <a:pt x="247" y="797"/>
                    <a:pt x="265" y="796"/>
                    <a:pt x="274" y="796"/>
                  </a:cubicBezTo>
                  <a:cubicBezTo>
                    <a:pt x="274" y="795"/>
                    <a:pt x="274" y="794"/>
                    <a:pt x="274" y="793"/>
                  </a:cubicBezTo>
                  <a:cubicBezTo>
                    <a:pt x="269" y="793"/>
                    <a:pt x="266" y="788"/>
                    <a:pt x="263" y="784"/>
                  </a:cubicBezTo>
                  <a:cubicBezTo>
                    <a:pt x="262" y="782"/>
                    <a:pt x="259" y="779"/>
                    <a:pt x="257" y="778"/>
                  </a:cubicBezTo>
                  <a:cubicBezTo>
                    <a:pt x="256" y="777"/>
                    <a:pt x="256" y="777"/>
                    <a:pt x="256" y="777"/>
                  </a:cubicBezTo>
                  <a:cubicBezTo>
                    <a:pt x="255" y="777"/>
                    <a:pt x="251" y="775"/>
                    <a:pt x="251" y="773"/>
                  </a:cubicBezTo>
                  <a:cubicBezTo>
                    <a:pt x="251" y="771"/>
                    <a:pt x="262" y="763"/>
                    <a:pt x="264" y="763"/>
                  </a:cubicBezTo>
                  <a:cubicBezTo>
                    <a:pt x="270" y="763"/>
                    <a:pt x="273" y="763"/>
                    <a:pt x="273" y="758"/>
                  </a:cubicBezTo>
                  <a:cubicBezTo>
                    <a:pt x="273" y="757"/>
                    <a:pt x="273" y="756"/>
                    <a:pt x="272" y="754"/>
                  </a:cubicBezTo>
                  <a:cubicBezTo>
                    <a:pt x="272" y="753"/>
                    <a:pt x="270" y="752"/>
                    <a:pt x="270" y="750"/>
                  </a:cubicBezTo>
                  <a:cubicBezTo>
                    <a:pt x="270" y="748"/>
                    <a:pt x="272" y="746"/>
                    <a:pt x="272" y="744"/>
                  </a:cubicBezTo>
                  <a:cubicBezTo>
                    <a:pt x="273" y="743"/>
                    <a:pt x="274" y="741"/>
                    <a:pt x="274" y="738"/>
                  </a:cubicBezTo>
                  <a:cubicBezTo>
                    <a:pt x="274" y="736"/>
                    <a:pt x="273" y="734"/>
                    <a:pt x="273" y="732"/>
                  </a:cubicBezTo>
                  <a:cubicBezTo>
                    <a:pt x="272" y="731"/>
                    <a:pt x="270" y="729"/>
                    <a:pt x="270" y="727"/>
                  </a:cubicBezTo>
                  <a:cubicBezTo>
                    <a:pt x="270" y="726"/>
                    <a:pt x="272" y="724"/>
                    <a:pt x="273" y="722"/>
                  </a:cubicBezTo>
                  <a:cubicBezTo>
                    <a:pt x="274" y="720"/>
                    <a:pt x="275" y="718"/>
                    <a:pt x="276" y="715"/>
                  </a:cubicBezTo>
                  <a:cubicBezTo>
                    <a:pt x="276" y="714"/>
                    <a:pt x="276" y="714"/>
                    <a:pt x="276" y="714"/>
                  </a:cubicBezTo>
                  <a:cubicBezTo>
                    <a:pt x="277" y="714"/>
                    <a:pt x="277" y="714"/>
                    <a:pt x="277" y="714"/>
                  </a:cubicBezTo>
                  <a:cubicBezTo>
                    <a:pt x="283" y="713"/>
                    <a:pt x="288" y="705"/>
                    <a:pt x="288" y="700"/>
                  </a:cubicBezTo>
                  <a:cubicBezTo>
                    <a:pt x="288" y="696"/>
                    <a:pt x="286" y="694"/>
                    <a:pt x="283" y="691"/>
                  </a:cubicBezTo>
                  <a:cubicBezTo>
                    <a:pt x="281" y="688"/>
                    <a:pt x="278" y="686"/>
                    <a:pt x="278" y="683"/>
                  </a:cubicBezTo>
                  <a:cubicBezTo>
                    <a:pt x="278" y="671"/>
                    <a:pt x="283" y="659"/>
                    <a:pt x="292" y="659"/>
                  </a:cubicBezTo>
                  <a:cubicBezTo>
                    <a:pt x="304" y="659"/>
                    <a:pt x="304" y="659"/>
                    <a:pt x="304" y="659"/>
                  </a:cubicBezTo>
                  <a:cubicBezTo>
                    <a:pt x="309" y="659"/>
                    <a:pt x="312" y="655"/>
                    <a:pt x="314" y="652"/>
                  </a:cubicBezTo>
                  <a:cubicBezTo>
                    <a:pt x="316" y="649"/>
                    <a:pt x="319" y="646"/>
                    <a:pt x="323" y="646"/>
                  </a:cubicBezTo>
                  <a:cubicBezTo>
                    <a:pt x="330" y="646"/>
                    <a:pt x="332" y="651"/>
                    <a:pt x="333" y="655"/>
                  </a:cubicBezTo>
                  <a:cubicBezTo>
                    <a:pt x="335" y="660"/>
                    <a:pt x="337" y="664"/>
                    <a:pt x="342" y="664"/>
                  </a:cubicBezTo>
                  <a:cubicBezTo>
                    <a:pt x="343" y="664"/>
                    <a:pt x="342" y="661"/>
                    <a:pt x="342" y="659"/>
                  </a:cubicBezTo>
                  <a:cubicBezTo>
                    <a:pt x="341" y="657"/>
                    <a:pt x="341" y="655"/>
                    <a:pt x="341" y="654"/>
                  </a:cubicBezTo>
                  <a:cubicBezTo>
                    <a:pt x="341" y="652"/>
                    <a:pt x="343" y="640"/>
                    <a:pt x="347" y="639"/>
                  </a:cubicBezTo>
                  <a:cubicBezTo>
                    <a:pt x="348" y="638"/>
                    <a:pt x="348" y="638"/>
                    <a:pt x="349" y="638"/>
                  </a:cubicBezTo>
                  <a:cubicBezTo>
                    <a:pt x="350" y="638"/>
                    <a:pt x="350" y="638"/>
                    <a:pt x="350" y="638"/>
                  </a:cubicBezTo>
                  <a:cubicBezTo>
                    <a:pt x="351" y="638"/>
                    <a:pt x="351" y="638"/>
                    <a:pt x="351" y="638"/>
                  </a:cubicBezTo>
                  <a:cubicBezTo>
                    <a:pt x="351" y="637"/>
                    <a:pt x="351" y="636"/>
                    <a:pt x="351" y="635"/>
                  </a:cubicBezTo>
                  <a:cubicBezTo>
                    <a:pt x="351" y="634"/>
                    <a:pt x="351" y="632"/>
                    <a:pt x="353" y="630"/>
                  </a:cubicBezTo>
                  <a:cubicBezTo>
                    <a:pt x="354" y="629"/>
                    <a:pt x="357" y="628"/>
                    <a:pt x="358" y="626"/>
                  </a:cubicBezTo>
                  <a:cubicBezTo>
                    <a:pt x="361" y="624"/>
                    <a:pt x="366" y="620"/>
                    <a:pt x="366" y="617"/>
                  </a:cubicBezTo>
                  <a:cubicBezTo>
                    <a:pt x="366" y="616"/>
                    <a:pt x="366" y="616"/>
                    <a:pt x="365" y="615"/>
                  </a:cubicBezTo>
                  <a:cubicBezTo>
                    <a:pt x="363" y="615"/>
                    <a:pt x="362" y="614"/>
                    <a:pt x="362" y="614"/>
                  </a:cubicBezTo>
                  <a:cubicBezTo>
                    <a:pt x="362" y="613"/>
                    <a:pt x="362" y="613"/>
                    <a:pt x="362" y="613"/>
                  </a:cubicBezTo>
                  <a:cubicBezTo>
                    <a:pt x="362" y="611"/>
                    <a:pt x="362" y="611"/>
                    <a:pt x="362" y="611"/>
                  </a:cubicBezTo>
                  <a:cubicBezTo>
                    <a:pt x="362" y="609"/>
                    <a:pt x="362" y="607"/>
                    <a:pt x="365" y="606"/>
                  </a:cubicBezTo>
                  <a:cubicBezTo>
                    <a:pt x="367" y="603"/>
                    <a:pt x="371" y="601"/>
                    <a:pt x="375" y="601"/>
                  </a:cubicBezTo>
                  <a:cubicBezTo>
                    <a:pt x="378" y="601"/>
                    <a:pt x="378" y="603"/>
                    <a:pt x="379" y="605"/>
                  </a:cubicBezTo>
                  <a:cubicBezTo>
                    <a:pt x="379" y="606"/>
                    <a:pt x="380" y="607"/>
                    <a:pt x="380" y="608"/>
                  </a:cubicBezTo>
                  <a:cubicBezTo>
                    <a:pt x="388" y="612"/>
                    <a:pt x="398" y="616"/>
                    <a:pt x="400" y="616"/>
                  </a:cubicBezTo>
                  <a:cubicBezTo>
                    <a:pt x="407" y="616"/>
                    <a:pt x="407" y="612"/>
                    <a:pt x="407" y="612"/>
                  </a:cubicBezTo>
                  <a:cubicBezTo>
                    <a:pt x="407" y="607"/>
                    <a:pt x="407" y="607"/>
                    <a:pt x="407" y="607"/>
                  </a:cubicBezTo>
                  <a:cubicBezTo>
                    <a:pt x="407" y="605"/>
                    <a:pt x="408" y="603"/>
                    <a:pt x="409" y="602"/>
                  </a:cubicBezTo>
                  <a:cubicBezTo>
                    <a:pt x="410" y="601"/>
                    <a:pt x="410" y="601"/>
                    <a:pt x="410" y="600"/>
                  </a:cubicBezTo>
                  <a:cubicBezTo>
                    <a:pt x="410" y="596"/>
                    <a:pt x="410" y="596"/>
                    <a:pt x="410" y="596"/>
                  </a:cubicBezTo>
                  <a:cubicBezTo>
                    <a:pt x="409" y="594"/>
                    <a:pt x="407" y="592"/>
                    <a:pt x="405" y="591"/>
                  </a:cubicBezTo>
                  <a:cubicBezTo>
                    <a:pt x="401" y="589"/>
                    <a:pt x="399" y="587"/>
                    <a:pt x="399" y="585"/>
                  </a:cubicBezTo>
                  <a:cubicBezTo>
                    <a:pt x="399" y="581"/>
                    <a:pt x="403" y="579"/>
                    <a:pt x="405" y="577"/>
                  </a:cubicBezTo>
                  <a:cubicBezTo>
                    <a:pt x="407" y="575"/>
                    <a:pt x="409" y="574"/>
                    <a:pt x="409" y="572"/>
                  </a:cubicBezTo>
                  <a:cubicBezTo>
                    <a:pt x="409" y="570"/>
                    <a:pt x="408" y="568"/>
                    <a:pt x="407" y="566"/>
                  </a:cubicBezTo>
                  <a:cubicBezTo>
                    <a:pt x="406" y="566"/>
                    <a:pt x="406" y="565"/>
                    <a:pt x="406" y="564"/>
                  </a:cubicBezTo>
                  <a:cubicBezTo>
                    <a:pt x="390" y="564"/>
                    <a:pt x="390" y="564"/>
                    <a:pt x="390" y="564"/>
                  </a:cubicBezTo>
                  <a:cubicBezTo>
                    <a:pt x="390" y="564"/>
                    <a:pt x="390" y="564"/>
                    <a:pt x="390" y="564"/>
                  </a:cubicBezTo>
                  <a:cubicBezTo>
                    <a:pt x="387" y="561"/>
                    <a:pt x="386" y="551"/>
                    <a:pt x="386" y="547"/>
                  </a:cubicBezTo>
                  <a:cubicBezTo>
                    <a:pt x="386" y="542"/>
                    <a:pt x="387" y="540"/>
                    <a:pt x="388" y="538"/>
                  </a:cubicBezTo>
                  <a:cubicBezTo>
                    <a:pt x="389" y="538"/>
                    <a:pt x="390" y="536"/>
                    <a:pt x="390" y="535"/>
                  </a:cubicBezTo>
                  <a:cubicBezTo>
                    <a:pt x="388" y="534"/>
                    <a:pt x="388" y="533"/>
                    <a:pt x="387" y="531"/>
                  </a:cubicBezTo>
                  <a:cubicBezTo>
                    <a:pt x="387" y="530"/>
                    <a:pt x="387" y="530"/>
                    <a:pt x="387" y="530"/>
                  </a:cubicBezTo>
                  <a:cubicBezTo>
                    <a:pt x="388" y="529"/>
                    <a:pt x="388" y="529"/>
                    <a:pt x="388" y="529"/>
                  </a:cubicBezTo>
                  <a:cubicBezTo>
                    <a:pt x="390" y="528"/>
                    <a:pt x="391" y="527"/>
                    <a:pt x="393" y="525"/>
                  </a:cubicBezTo>
                  <a:cubicBezTo>
                    <a:pt x="394" y="524"/>
                    <a:pt x="395" y="523"/>
                    <a:pt x="398" y="521"/>
                  </a:cubicBezTo>
                  <a:cubicBezTo>
                    <a:pt x="398" y="521"/>
                    <a:pt x="398" y="520"/>
                    <a:pt x="399" y="520"/>
                  </a:cubicBezTo>
                  <a:cubicBezTo>
                    <a:pt x="400" y="519"/>
                    <a:pt x="401" y="518"/>
                    <a:pt x="401" y="516"/>
                  </a:cubicBezTo>
                  <a:cubicBezTo>
                    <a:pt x="401" y="513"/>
                    <a:pt x="403" y="511"/>
                    <a:pt x="404" y="509"/>
                  </a:cubicBezTo>
                  <a:cubicBezTo>
                    <a:pt x="406" y="507"/>
                    <a:pt x="407" y="505"/>
                    <a:pt x="407" y="502"/>
                  </a:cubicBezTo>
                  <a:cubicBezTo>
                    <a:pt x="407" y="502"/>
                    <a:pt x="407" y="501"/>
                    <a:pt x="406" y="501"/>
                  </a:cubicBezTo>
                  <a:cubicBezTo>
                    <a:pt x="405" y="500"/>
                    <a:pt x="404" y="499"/>
                    <a:pt x="404" y="496"/>
                  </a:cubicBezTo>
                  <a:cubicBezTo>
                    <a:pt x="404" y="495"/>
                    <a:pt x="405" y="493"/>
                    <a:pt x="406" y="492"/>
                  </a:cubicBezTo>
                  <a:cubicBezTo>
                    <a:pt x="406" y="491"/>
                    <a:pt x="407" y="490"/>
                    <a:pt x="407" y="488"/>
                  </a:cubicBezTo>
                  <a:cubicBezTo>
                    <a:pt x="407" y="485"/>
                    <a:pt x="405" y="483"/>
                    <a:pt x="403" y="481"/>
                  </a:cubicBezTo>
                  <a:cubicBezTo>
                    <a:pt x="399" y="479"/>
                    <a:pt x="396" y="477"/>
                    <a:pt x="396" y="472"/>
                  </a:cubicBezTo>
                  <a:cubicBezTo>
                    <a:pt x="396" y="468"/>
                    <a:pt x="398" y="466"/>
                    <a:pt x="399" y="465"/>
                  </a:cubicBezTo>
                  <a:cubicBezTo>
                    <a:pt x="400" y="464"/>
                    <a:pt x="401" y="464"/>
                    <a:pt x="401" y="463"/>
                  </a:cubicBezTo>
                  <a:cubicBezTo>
                    <a:pt x="401" y="461"/>
                    <a:pt x="400" y="461"/>
                    <a:pt x="399" y="459"/>
                  </a:cubicBezTo>
                  <a:cubicBezTo>
                    <a:pt x="398" y="458"/>
                    <a:pt x="396" y="455"/>
                    <a:pt x="396" y="451"/>
                  </a:cubicBezTo>
                  <a:cubicBezTo>
                    <a:pt x="396" y="443"/>
                    <a:pt x="401" y="442"/>
                    <a:pt x="407" y="440"/>
                  </a:cubicBezTo>
                  <a:cubicBezTo>
                    <a:pt x="412" y="439"/>
                    <a:pt x="415" y="438"/>
                    <a:pt x="417" y="435"/>
                  </a:cubicBezTo>
                  <a:cubicBezTo>
                    <a:pt x="417" y="434"/>
                    <a:pt x="417" y="434"/>
                    <a:pt x="417" y="434"/>
                  </a:cubicBezTo>
                  <a:cubicBezTo>
                    <a:pt x="416" y="434"/>
                    <a:pt x="416" y="434"/>
                    <a:pt x="416" y="4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85"/>
            <p:cNvSpPr>
              <a:spLocks/>
            </p:cNvSpPr>
            <p:nvPr/>
          </p:nvSpPr>
          <p:spPr bwMode="auto">
            <a:xfrm>
              <a:off x="7156451" y="788988"/>
              <a:ext cx="1052513" cy="1201738"/>
            </a:xfrm>
            <a:custGeom>
              <a:avLst/>
              <a:gdLst>
                <a:gd name="T0" fmla="*/ 294 w 334"/>
                <a:gd name="T1" fmla="*/ 165 h 381"/>
                <a:gd name="T2" fmla="*/ 252 w 334"/>
                <a:gd name="T3" fmla="*/ 184 h 381"/>
                <a:gd name="T4" fmla="*/ 234 w 334"/>
                <a:gd name="T5" fmla="*/ 176 h 381"/>
                <a:gd name="T6" fmla="*/ 225 w 334"/>
                <a:gd name="T7" fmla="*/ 127 h 381"/>
                <a:gd name="T8" fmla="*/ 209 w 334"/>
                <a:gd name="T9" fmla="*/ 112 h 381"/>
                <a:gd name="T10" fmla="*/ 239 w 334"/>
                <a:gd name="T11" fmla="*/ 106 h 381"/>
                <a:gd name="T12" fmla="*/ 247 w 334"/>
                <a:gd name="T13" fmla="*/ 80 h 381"/>
                <a:gd name="T14" fmla="*/ 260 w 334"/>
                <a:gd name="T15" fmla="*/ 81 h 381"/>
                <a:gd name="T16" fmla="*/ 298 w 334"/>
                <a:gd name="T17" fmla="*/ 49 h 381"/>
                <a:gd name="T18" fmla="*/ 275 w 334"/>
                <a:gd name="T19" fmla="*/ 38 h 381"/>
                <a:gd name="T20" fmla="*/ 252 w 334"/>
                <a:gd name="T21" fmla="*/ 37 h 381"/>
                <a:gd name="T22" fmla="*/ 243 w 334"/>
                <a:gd name="T23" fmla="*/ 0 h 381"/>
                <a:gd name="T24" fmla="*/ 209 w 334"/>
                <a:gd name="T25" fmla="*/ 41 h 381"/>
                <a:gd name="T26" fmla="*/ 225 w 334"/>
                <a:gd name="T27" fmla="*/ 48 h 381"/>
                <a:gd name="T28" fmla="*/ 187 w 334"/>
                <a:gd name="T29" fmla="*/ 54 h 381"/>
                <a:gd name="T30" fmla="*/ 75 w 334"/>
                <a:gd name="T31" fmla="*/ 127 h 381"/>
                <a:gd name="T32" fmla="*/ 44 w 334"/>
                <a:gd name="T33" fmla="*/ 173 h 381"/>
                <a:gd name="T34" fmla="*/ 60 w 334"/>
                <a:gd name="T35" fmla="*/ 198 h 381"/>
                <a:gd name="T36" fmla="*/ 75 w 334"/>
                <a:gd name="T37" fmla="*/ 211 h 381"/>
                <a:gd name="T38" fmla="*/ 57 w 334"/>
                <a:gd name="T39" fmla="*/ 218 h 381"/>
                <a:gd name="T40" fmla="*/ 28 w 334"/>
                <a:gd name="T41" fmla="*/ 220 h 381"/>
                <a:gd name="T42" fmla="*/ 14 w 334"/>
                <a:gd name="T43" fmla="*/ 258 h 381"/>
                <a:gd name="T44" fmla="*/ 5 w 334"/>
                <a:gd name="T45" fmla="*/ 281 h 381"/>
                <a:gd name="T46" fmla="*/ 34 w 334"/>
                <a:gd name="T47" fmla="*/ 310 h 381"/>
                <a:gd name="T48" fmla="*/ 32 w 334"/>
                <a:gd name="T49" fmla="*/ 317 h 381"/>
                <a:gd name="T50" fmla="*/ 18 w 334"/>
                <a:gd name="T51" fmla="*/ 346 h 381"/>
                <a:gd name="T52" fmla="*/ 28 w 334"/>
                <a:gd name="T53" fmla="*/ 352 h 381"/>
                <a:gd name="T54" fmla="*/ 40 w 334"/>
                <a:gd name="T55" fmla="*/ 365 h 381"/>
                <a:gd name="T56" fmla="*/ 64 w 334"/>
                <a:gd name="T57" fmla="*/ 370 h 381"/>
                <a:gd name="T58" fmla="*/ 78 w 334"/>
                <a:gd name="T59" fmla="*/ 372 h 381"/>
                <a:gd name="T60" fmla="*/ 82 w 334"/>
                <a:gd name="T61" fmla="*/ 376 h 381"/>
                <a:gd name="T62" fmla="*/ 109 w 334"/>
                <a:gd name="T63" fmla="*/ 374 h 381"/>
                <a:gd name="T64" fmla="*/ 128 w 334"/>
                <a:gd name="T65" fmla="*/ 370 h 381"/>
                <a:gd name="T66" fmla="*/ 154 w 334"/>
                <a:gd name="T67" fmla="*/ 361 h 381"/>
                <a:gd name="T68" fmla="*/ 156 w 334"/>
                <a:gd name="T69" fmla="*/ 354 h 381"/>
                <a:gd name="T70" fmla="*/ 167 w 334"/>
                <a:gd name="T71" fmla="*/ 334 h 381"/>
                <a:gd name="T72" fmla="*/ 168 w 334"/>
                <a:gd name="T73" fmla="*/ 327 h 381"/>
                <a:gd name="T74" fmla="*/ 220 w 334"/>
                <a:gd name="T75" fmla="*/ 293 h 381"/>
                <a:gd name="T76" fmla="*/ 242 w 334"/>
                <a:gd name="T77" fmla="*/ 297 h 381"/>
                <a:gd name="T78" fmla="*/ 262 w 334"/>
                <a:gd name="T79" fmla="*/ 301 h 381"/>
                <a:gd name="T80" fmla="*/ 292 w 334"/>
                <a:gd name="T81" fmla="*/ 282 h 381"/>
                <a:gd name="T82" fmla="*/ 299 w 334"/>
                <a:gd name="T83" fmla="*/ 255 h 381"/>
                <a:gd name="T84" fmla="*/ 307 w 334"/>
                <a:gd name="T85" fmla="*/ 245 h 381"/>
                <a:gd name="T86" fmla="*/ 323 w 334"/>
                <a:gd name="T87" fmla="*/ 243 h 381"/>
                <a:gd name="T88" fmla="*/ 322 w 334"/>
                <a:gd name="T89" fmla="*/ 192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4" h="381">
                  <a:moveTo>
                    <a:pt x="316" y="164"/>
                  </a:moveTo>
                  <a:cubicBezTo>
                    <a:pt x="314" y="164"/>
                    <a:pt x="313" y="164"/>
                    <a:pt x="311" y="165"/>
                  </a:cubicBezTo>
                  <a:cubicBezTo>
                    <a:pt x="304" y="165"/>
                    <a:pt x="298" y="165"/>
                    <a:pt x="294" y="165"/>
                  </a:cubicBezTo>
                  <a:cubicBezTo>
                    <a:pt x="292" y="165"/>
                    <a:pt x="289" y="165"/>
                    <a:pt x="287" y="165"/>
                  </a:cubicBezTo>
                  <a:cubicBezTo>
                    <a:pt x="273" y="165"/>
                    <a:pt x="260" y="165"/>
                    <a:pt x="252" y="184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48" y="187"/>
                    <a:pt x="244" y="189"/>
                    <a:pt x="240" y="189"/>
                  </a:cubicBezTo>
                  <a:cubicBezTo>
                    <a:pt x="236" y="189"/>
                    <a:pt x="232" y="187"/>
                    <a:pt x="230" y="183"/>
                  </a:cubicBezTo>
                  <a:cubicBezTo>
                    <a:pt x="229" y="181"/>
                    <a:pt x="230" y="178"/>
                    <a:pt x="234" y="176"/>
                  </a:cubicBezTo>
                  <a:cubicBezTo>
                    <a:pt x="236" y="174"/>
                    <a:pt x="239" y="172"/>
                    <a:pt x="242" y="170"/>
                  </a:cubicBezTo>
                  <a:cubicBezTo>
                    <a:pt x="249" y="166"/>
                    <a:pt x="255" y="164"/>
                    <a:pt x="253" y="153"/>
                  </a:cubicBezTo>
                  <a:cubicBezTo>
                    <a:pt x="250" y="129"/>
                    <a:pt x="237" y="128"/>
                    <a:pt x="225" y="127"/>
                  </a:cubicBezTo>
                  <a:cubicBezTo>
                    <a:pt x="218" y="126"/>
                    <a:pt x="210" y="125"/>
                    <a:pt x="207" y="119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6" y="115"/>
                    <a:pt x="207" y="113"/>
                    <a:pt x="209" y="112"/>
                  </a:cubicBezTo>
                  <a:cubicBezTo>
                    <a:pt x="211" y="109"/>
                    <a:pt x="216" y="109"/>
                    <a:pt x="220" y="109"/>
                  </a:cubicBezTo>
                  <a:cubicBezTo>
                    <a:pt x="222" y="109"/>
                    <a:pt x="223" y="109"/>
                    <a:pt x="224" y="109"/>
                  </a:cubicBezTo>
                  <a:cubicBezTo>
                    <a:pt x="229" y="109"/>
                    <a:pt x="236" y="109"/>
                    <a:pt x="239" y="106"/>
                  </a:cubicBezTo>
                  <a:cubicBezTo>
                    <a:pt x="240" y="104"/>
                    <a:pt x="240" y="100"/>
                    <a:pt x="239" y="96"/>
                  </a:cubicBezTo>
                  <a:cubicBezTo>
                    <a:pt x="238" y="89"/>
                    <a:pt x="239" y="85"/>
                    <a:pt x="242" y="82"/>
                  </a:cubicBezTo>
                  <a:cubicBezTo>
                    <a:pt x="243" y="81"/>
                    <a:pt x="245" y="80"/>
                    <a:pt x="247" y="80"/>
                  </a:cubicBezTo>
                  <a:cubicBezTo>
                    <a:pt x="249" y="80"/>
                    <a:pt x="250" y="80"/>
                    <a:pt x="253" y="81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6" y="81"/>
                    <a:pt x="258" y="81"/>
                    <a:pt x="260" y="81"/>
                  </a:cubicBezTo>
                  <a:cubicBezTo>
                    <a:pt x="271" y="81"/>
                    <a:pt x="272" y="77"/>
                    <a:pt x="274" y="72"/>
                  </a:cubicBezTo>
                  <a:cubicBezTo>
                    <a:pt x="274" y="69"/>
                    <a:pt x="275" y="65"/>
                    <a:pt x="281" y="64"/>
                  </a:cubicBezTo>
                  <a:cubicBezTo>
                    <a:pt x="291" y="64"/>
                    <a:pt x="297" y="56"/>
                    <a:pt x="298" y="49"/>
                  </a:cubicBezTo>
                  <a:cubicBezTo>
                    <a:pt x="299" y="46"/>
                    <a:pt x="299" y="43"/>
                    <a:pt x="298" y="41"/>
                  </a:cubicBezTo>
                  <a:cubicBezTo>
                    <a:pt x="294" y="43"/>
                    <a:pt x="291" y="44"/>
                    <a:pt x="287" y="44"/>
                  </a:cubicBezTo>
                  <a:cubicBezTo>
                    <a:pt x="282" y="44"/>
                    <a:pt x="277" y="41"/>
                    <a:pt x="275" y="38"/>
                  </a:cubicBezTo>
                  <a:cubicBezTo>
                    <a:pt x="272" y="35"/>
                    <a:pt x="269" y="33"/>
                    <a:pt x="265" y="33"/>
                  </a:cubicBezTo>
                  <a:cubicBezTo>
                    <a:pt x="263" y="33"/>
                    <a:pt x="259" y="34"/>
                    <a:pt x="255" y="36"/>
                  </a:cubicBezTo>
                  <a:cubicBezTo>
                    <a:pt x="254" y="37"/>
                    <a:pt x="253" y="37"/>
                    <a:pt x="252" y="37"/>
                  </a:cubicBezTo>
                  <a:cubicBezTo>
                    <a:pt x="252" y="37"/>
                    <a:pt x="250" y="37"/>
                    <a:pt x="250" y="36"/>
                  </a:cubicBezTo>
                  <a:cubicBezTo>
                    <a:pt x="249" y="35"/>
                    <a:pt x="250" y="34"/>
                    <a:pt x="252" y="32"/>
                  </a:cubicBezTo>
                  <a:cubicBezTo>
                    <a:pt x="256" y="25"/>
                    <a:pt x="264" y="10"/>
                    <a:pt x="243" y="0"/>
                  </a:cubicBezTo>
                  <a:cubicBezTo>
                    <a:pt x="238" y="1"/>
                    <a:pt x="235" y="3"/>
                    <a:pt x="232" y="5"/>
                  </a:cubicBezTo>
                  <a:cubicBezTo>
                    <a:pt x="215" y="13"/>
                    <a:pt x="201" y="20"/>
                    <a:pt x="199" y="42"/>
                  </a:cubicBezTo>
                  <a:cubicBezTo>
                    <a:pt x="201" y="42"/>
                    <a:pt x="205" y="41"/>
                    <a:pt x="209" y="41"/>
                  </a:cubicBezTo>
                  <a:cubicBezTo>
                    <a:pt x="215" y="41"/>
                    <a:pt x="220" y="43"/>
                    <a:pt x="225" y="45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58"/>
                    <a:pt x="224" y="61"/>
                    <a:pt x="210" y="61"/>
                  </a:cubicBezTo>
                  <a:cubicBezTo>
                    <a:pt x="208" y="61"/>
                    <a:pt x="206" y="59"/>
                    <a:pt x="203" y="58"/>
                  </a:cubicBezTo>
                  <a:cubicBezTo>
                    <a:pt x="198" y="56"/>
                    <a:pt x="194" y="54"/>
                    <a:pt x="187" y="54"/>
                  </a:cubicBezTo>
                  <a:cubicBezTo>
                    <a:pt x="183" y="54"/>
                    <a:pt x="178" y="55"/>
                    <a:pt x="173" y="57"/>
                  </a:cubicBezTo>
                  <a:cubicBezTo>
                    <a:pt x="158" y="69"/>
                    <a:pt x="142" y="79"/>
                    <a:pt x="127" y="88"/>
                  </a:cubicBezTo>
                  <a:cubicBezTo>
                    <a:pt x="107" y="98"/>
                    <a:pt x="89" y="109"/>
                    <a:pt x="75" y="127"/>
                  </a:cubicBezTo>
                  <a:cubicBezTo>
                    <a:pt x="71" y="131"/>
                    <a:pt x="68" y="136"/>
                    <a:pt x="64" y="143"/>
                  </a:cubicBezTo>
                  <a:cubicBezTo>
                    <a:pt x="61" y="149"/>
                    <a:pt x="58" y="156"/>
                    <a:pt x="54" y="162"/>
                  </a:cubicBezTo>
                  <a:cubicBezTo>
                    <a:pt x="51" y="165"/>
                    <a:pt x="48" y="170"/>
                    <a:pt x="44" y="173"/>
                  </a:cubicBezTo>
                  <a:cubicBezTo>
                    <a:pt x="38" y="182"/>
                    <a:pt x="32" y="190"/>
                    <a:pt x="34" y="192"/>
                  </a:cubicBezTo>
                  <a:cubicBezTo>
                    <a:pt x="43" y="198"/>
                    <a:pt x="47" y="198"/>
                    <a:pt x="51" y="197"/>
                  </a:cubicBezTo>
                  <a:cubicBezTo>
                    <a:pt x="53" y="197"/>
                    <a:pt x="57" y="197"/>
                    <a:pt x="60" y="198"/>
                  </a:cubicBezTo>
                  <a:cubicBezTo>
                    <a:pt x="62" y="197"/>
                    <a:pt x="63" y="197"/>
                    <a:pt x="64" y="197"/>
                  </a:cubicBezTo>
                  <a:cubicBezTo>
                    <a:pt x="73" y="197"/>
                    <a:pt x="76" y="209"/>
                    <a:pt x="76" y="209"/>
                  </a:cubicBezTo>
                  <a:cubicBezTo>
                    <a:pt x="76" y="210"/>
                    <a:pt x="75" y="210"/>
                    <a:pt x="75" y="211"/>
                  </a:cubicBezTo>
                  <a:cubicBezTo>
                    <a:pt x="73" y="211"/>
                    <a:pt x="73" y="213"/>
                    <a:pt x="72" y="215"/>
                  </a:cubicBezTo>
                  <a:cubicBezTo>
                    <a:pt x="72" y="217"/>
                    <a:pt x="71" y="220"/>
                    <a:pt x="67" y="220"/>
                  </a:cubicBezTo>
                  <a:cubicBezTo>
                    <a:pt x="63" y="220"/>
                    <a:pt x="61" y="219"/>
                    <a:pt x="57" y="218"/>
                  </a:cubicBezTo>
                  <a:cubicBezTo>
                    <a:pt x="53" y="223"/>
                    <a:pt x="49" y="225"/>
                    <a:pt x="44" y="225"/>
                  </a:cubicBezTo>
                  <a:cubicBezTo>
                    <a:pt x="40" y="225"/>
                    <a:pt x="36" y="223"/>
                    <a:pt x="29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8" y="220"/>
                    <a:pt x="28" y="224"/>
                    <a:pt x="29" y="226"/>
                  </a:cubicBezTo>
                  <a:cubicBezTo>
                    <a:pt x="29" y="231"/>
                    <a:pt x="30" y="237"/>
                    <a:pt x="28" y="244"/>
                  </a:cubicBezTo>
                  <a:cubicBezTo>
                    <a:pt x="26" y="250"/>
                    <a:pt x="20" y="254"/>
                    <a:pt x="14" y="258"/>
                  </a:cubicBezTo>
                  <a:cubicBezTo>
                    <a:pt x="8" y="263"/>
                    <a:pt x="0" y="267"/>
                    <a:pt x="0" y="278"/>
                  </a:cubicBezTo>
                  <a:cubicBezTo>
                    <a:pt x="0" y="278"/>
                    <a:pt x="0" y="279"/>
                    <a:pt x="0" y="280"/>
                  </a:cubicBezTo>
                  <a:cubicBezTo>
                    <a:pt x="2" y="280"/>
                    <a:pt x="4" y="281"/>
                    <a:pt x="5" y="281"/>
                  </a:cubicBezTo>
                  <a:cubicBezTo>
                    <a:pt x="5" y="281"/>
                    <a:pt x="5" y="281"/>
                    <a:pt x="7" y="281"/>
                  </a:cubicBezTo>
                  <a:cubicBezTo>
                    <a:pt x="17" y="281"/>
                    <a:pt x="38" y="292"/>
                    <a:pt x="38" y="301"/>
                  </a:cubicBezTo>
                  <a:cubicBezTo>
                    <a:pt x="38" y="306"/>
                    <a:pt x="36" y="309"/>
                    <a:pt x="34" y="310"/>
                  </a:cubicBezTo>
                  <a:cubicBezTo>
                    <a:pt x="33" y="311"/>
                    <a:pt x="32" y="312"/>
                    <a:pt x="32" y="313"/>
                  </a:cubicBezTo>
                  <a:cubicBezTo>
                    <a:pt x="32" y="313"/>
                    <a:pt x="32" y="313"/>
                    <a:pt x="32" y="313"/>
                  </a:cubicBezTo>
                  <a:cubicBezTo>
                    <a:pt x="31" y="315"/>
                    <a:pt x="31" y="316"/>
                    <a:pt x="32" y="317"/>
                  </a:cubicBezTo>
                  <a:cubicBezTo>
                    <a:pt x="32" y="319"/>
                    <a:pt x="32" y="320"/>
                    <a:pt x="32" y="322"/>
                  </a:cubicBezTo>
                  <a:cubicBezTo>
                    <a:pt x="31" y="326"/>
                    <a:pt x="28" y="329"/>
                    <a:pt x="26" y="332"/>
                  </a:cubicBezTo>
                  <a:cubicBezTo>
                    <a:pt x="21" y="336"/>
                    <a:pt x="18" y="340"/>
                    <a:pt x="18" y="346"/>
                  </a:cubicBezTo>
                  <a:cubicBezTo>
                    <a:pt x="18" y="350"/>
                    <a:pt x="20" y="351"/>
                    <a:pt x="23" y="351"/>
                  </a:cubicBezTo>
                  <a:cubicBezTo>
                    <a:pt x="24" y="351"/>
                    <a:pt x="26" y="351"/>
                    <a:pt x="27" y="351"/>
                  </a:cubicBezTo>
                  <a:cubicBezTo>
                    <a:pt x="27" y="351"/>
                    <a:pt x="28" y="351"/>
                    <a:pt x="28" y="352"/>
                  </a:cubicBezTo>
                  <a:cubicBezTo>
                    <a:pt x="29" y="354"/>
                    <a:pt x="29" y="356"/>
                    <a:pt x="29" y="358"/>
                  </a:cubicBezTo>
                  <a:cubicBezTo>
                    <a:pt x="29" y="359"/>
                    <a:pt x="29" y="359"/>
                    <a:pt x="29" y="360"/>
                  </a:cubicBezTo>
                  <a:cubicBezTo>
                    <a:pt x="29" y="361"/>
                    <a:pt x="34" y="365"/>
                    <a:pt x="40" y="365"/>
                  </a:cubicBezTo>
                  <a:cubicBezTo>
                    <a:pt x="42" y="365"/>
                    <a:pt x="44" y="365"/>
                    <a:pt x="47" y="364"/>
                  </a:cubicBezTo>
                  <a:cubicBezTo>
                    <a:pt x="48" y="363"/>
                    <a:pt x="50" y="363"/>
                    <a:pt x="53" y="363"/>
                  </a:cubicBezTo>
                  <a:cubicBezTo>
                    <a:pt x="61" y="363"/>
                    <a:pt x="63" y="367"/>
                    <a:pt x="64" y="370"/>
                  </a:cubicBezTo>
                  <a:cubicBezTo>
                    <a:pt x="67" y="374"/>
                    <a:pt x="67" y="376"/>
                    <a:pt x="70" y="376"/>
                  </a:cubicBezTo>
                  <a:cubicBezTo>
                    <a:pt x="72" y="375"/>
                    <a:pt x="73" y="375"/>
                    <a:pt x="75" y="374"/>
                  </a:cubicBezTo>
                  <a:cubicBezTo>
                    <a:pt x="76" y="373"/>
                    <a:pt x="76" y="373"/>
                    <a:pt x="78" y="372"/>
                  </a:cubicBezTo>
                  <a:cubicBezTo>
                    <a:pt x="78" y="372"/>
                    <a:pt x="78" y="372"/>
                    <a:pt x="78" y="372"/>
                  </a:cubicBezTo>
                  <a:cubicBezTo>
                    <a:pt x="79" y="372"/>
                    <a:pt x="79" y="372"/>
                    <a:pt x="79" y="372"/>
                  </a:cubicBezTo>
                  <a:cubicBezTo>
                    <a:pt x="80" y="373"/>
                    <a:pt x="81" y="375"/>
                    <a:pt x="82" y="376"/>
                  </a:cubicBezTo>
                  <a:cubicBezTo>
                    <a:pt x="86" y="379"/>
                    <a:pt x="88" y="381"/>
                    <a:pt x="93" y="381"/>
                  </a:cubicBezTo>
                  <a:cubicBezTo>
                    <a:pt x="99" y="381"/>
                    <a:pt x="101" y="380"/>
                    <a:pt x="103" y="378"/>
                  </a:cubicBezTo>
                  <a:cubicBezTo>
                    <a:pt x="106" y="377"/>
                    <a:pt x="107" y="375"/>
                    <a:pt x="109" y="374"/>
                  </a:cubicBezTo>
                  <a:cubicBezTo>
                    <a:pt x="111" y="374"/>
                    <a:pt x="113" y="374"/>
                    <a:pt x="115" y="374"/>
                  </a:cubicBezTo>
                  <a:cubicBezTo>
                    <a:pt x="117" y="375"/>
                    <a:pt x="118" y="375"/>
                    <a:pt x="120" y="374"/>
                  </a:cubicBezTo>
                  <a:cubicBezTo>
                    <a:pt x="122" y="374"/>
                    <a:pt x="126" y="371"/>
                    <a:pt x="128" y="370"/>
                  </a:cubicBezTo>
                  <a:cubicBezTo>
                    <a:pt x="129" y="368"/>
                    <a:pt x="130" y="368"/>
                    <a:pt x="131" y="367"/>
                  </a:cubicBezTo>
                  <a:cubicBezTo>
                    <a:pt x="136" y="366"/>
                    <a:pt x="139" y="365"/>
                    <a:pt x="142" y="365"/>
                  </a:cubicBezTo>
                  <a:cubicBezTo>
                    <a:pt x="147" y="364"/>
                    <a:pt x="150" y="364"/>
                    <a:pt x="154" y="361"/>
                  </a:cubicBezTo>
                  <a:cubicBezTo>
                    <a:pt x="155" y="360"/>
                    <a:pt x="155" y="359"/>
                    <a:pt x="155" y="357"/>
                  </a:cubicBezTo>
                  <a:cubicBezTo>
                    <a:pt x="155" y="356"/>
                    <a:pt x="155" y="355"/>
                    <a:pt x="155" y="354"/>
                  </a:cubicBezTo>
                  <a:cubicBezTo>
                    <a:pt x="155" y="354"/>
                    <a:pt x="155" y="354"/>
                    <a:pt x="156" y="354"/>
                  </a:cubicBezTo>
                  <a:cubicBezTo>
                    <a:pt x="155" y="351"/>
                    <a:pt x="155" y="349"/>
                    <a:pt x="155" y="347"/>
                  </a:cubicBezTo>
                  <a:cubicBezTo>
                    <a:pt x="155" y="339"/>
                    <a:pt x="157" y="338"/>
                    <a:pt x="161" y="336"/>
                  </a:cubicBezTo>
                  <a:cubicBezTo>
                    <a:pt x="164" y="336"/>
                    <a:pt x="165" y="335"/>
                    <a:pt x="167" y="334"/>
                  </a:cubicBezTo>
                  <a:cubicBezTo>
                    <a:pt x="168" y="333"/>
                    <a:pt x="168" y="333"/>
                    <a:pt x="168" y="332"/>
                  </a:cubicBezTo>
                  <a:cubicBezTo>
                    <a:pt x="167" y="330"/>
                    <a:pt x="167" y="329"/>
                    <a:pt x="168" y="327"/>
                  </a:cubicBezTo>
                  <a:cubicBezTo>
                    <a:pt x="168" y="327"/>
                    <a:pt x="168" y="327"/>
                    <a:pt x="168" y="327"/>
                  </a:cubicBezTo>
                  <a:cubicBezTo>
                    <a:pt x="171" y="325"/>
                    <a:pt x="174" y="324"/>
                    <a:pt x="176" y="322"/>
                  </a:cubicBezTo>
                  <a:cubicBezTo>
                    <a:pt x="179" y="319"/>
                    <a:pt x="184" y="317"/>
                    <a:pt x="186" y="313"/>
                  </a:cubicBezTo>
                  <a:cubicBezTo>
                    <a:pt x="195" y="301"/>
                    <a:pt x="206" y="297"/>
                    <a:pt x="220" y="293"/>
                  </a:cubicBezTo>
                  <a:cubicBezTo>
                    <a:pt x="223" y="293"/>
                    <a:pt x="224" y="292"/>
                    <a:pt x="225" y="290"/>
                  </a:cubicBezTo>
                  <a:cubicBezTo>
                    <a:pt x="227" y="288"/>
                    <a:pt x="229" y="286"/>
                    <a:pt x="234" y="286"/>
                  </a:cubicBezTo>
                  <a:cubicBezTo>
                    <a:pt x="238" y="286"/>
                    <a:pt x="239" y="292"/>
                    <a:pt x="242" y="297"/>
                  </a:cubicBezTo>
                  <a:cubicBezTo>
                    <a:pt x="243" y="303"/>
                    <a:pt x="244" y="308"/>
                    <a:pt x="249" y="308"/>
                  </a:cubicBezTo>
                  <a:cubicBezTo>
                    <a:pt x="252" y="308"/>
                    <a:pt x="256" y="305"/>
                    <a:pt x="259" y="303"/>
                  </a:cubicBezTo>
                  <a:cubicBezTo>
                    <a:pt x="260" y="302"/>
                    <a:pt x="260" y="301"/>
                    <a:pt x="262" y="301"/>
                  </a:cubicBezTo>
                  <a:cubicBezTo>
                    <a:pt x="265" y="299"/>
                    <a:pt x="271" y="299"/>
                    <a:pt x="275" y="299"/>
                  </a:cubicBezTo>
                  <a:cubicBezTo>
                    <a:pt x="285" y="298"/>
                    <a:pt x="292" y="297"/>
                    <a:pt x="292" y="290"/>
                  </a:cubicBezTo>
                  <a:cubicBezTo>
                    <a:pt x="292" y="282"/>
                    <a:pt x="292" y="282"/>
                    <a:pt x="292" y="282"/>
                  </a:cubicBezTo>
                  <a:cubicBezTo>
                    <a:pt x="292" y="275"/>
                    <a:pt x="294" y="271"/>
                    <a:pt x="296" y="266"/>
                  </a:cubicBezTo>
                  <a:cubicBezTo>
                    <a:pt x="297" y="265"/>
                    <a:pt x="298" y="263"/>
                    <a:pt x="299" y="261"/>
                  </a:cubicBezTo>
                  <a:cubicBezTo>
                    <a:pt x="299" y="259"/>
                    <a:pt x="299" y="257"/>
                    <a:pt x="299" y="255"/>
                  </a:cubicBezTo>
                  <a:cubicBezTo>
                    <a:pt x="301" y="251"/>
                    <a:pt x="301" y="247"/>
                    <a:pt x="304" y="244"/>
                  </a:cubicBezTo>
                  <a:cubicBezTo>
                    <a:pt x="305" y="244"/>
                    <a:pt x="305" y="244"/>
                    <a:pt x="305" y="244"/>
                  </a:cubicBezTo>
                  <a:cubicBezTo>
                    <a:pt x="306" y="244"/>
                    <a:pt x="306" y="245"/>
                    <a:pt x="307" y="245"/>
                  </a:cubicBezTo>
                  <a:cubicBezTo>
                    <a:pt x="308" y="246"/>
                    <a:pt x="309" y="247"/>
                    <a:pt x="312" y="247"/>
                  </a:cubicBezTo>
                  <a:cubicBezTo>
                    <a:pt x="314" y="247"/>
                    <a:pt x="315" y="246"/>
                    <a:pt x="317" y="245"/>
                  </a:cubicBezTo>
                  <a:cubicBezTo>
                    <a:pt x="318" y="244"/>
                    <a:pt x="321" y="243"/>
                    <a:pt x="323" y="243"/>
                  </a:cubicBezTo>
                  <a:cubicBezTo>
                    <a:pt x="321" y="236"/>
                    <a:pt x="320" y="229"/>
                    <a:pt x="317" y="220"/>
                  </a:cubicBezTo>
                  <a:cubicBezTo>
                    <a:pt x="316" y="214"/>
                    <a:pt x="315" y="209"/>
                    <a:pt x="314" y="203"/>
                  </a:cubicBezTo>
                  <a:cubicBezTo>
                    <a:pt x="313" y="199"/>
                    <a:pt x="317" y="196"/>
                    <a:pt x="322" y="192"/>
                  </a:cubicBezTo>
                  <a:cubicBezTo>
                    <a:pt x="327" y="187"/>
                    <a:pt x="334" y="183"/>
                    <a:pt x="334" y="177"/>
                  </a:cubicBezTo>
                  <a:cubicBezTo>
                    <a:pt x="334" y="171"/>
                    <a:pt x="330" y="164"/>
                    <a:pt x="316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86"/>
            <p:cNvSpPr>
              <a:spLocks/>
            </p:cNvSpPr>
            <p:nvPr/>
          </p:nvSpPr>
          <p:spPr bwMode="auto">
            <a:xfrm>
              <a:off x="8256588" y="2287588"/>
              <a:ext cx="479425" cy="647700"/>
            </a:xfrm>
            <a:custGeom>
              <a:avLst/>
              <a:gdLst>
                <a:gd name="T0" fmla="*/ 140 w 152"/>
                <a:gd name="T1" fmla="*/ 158 h 205"/>
                <a:gd name="T2" fmla="*/ 130 w 152"/>
                <a:gd name="T3" fmla="*/ 150 h 205"/>
                <a:gd name="T4" fmla="*/ 116 w 152"/>
                <a:gd name="T5" fmla="*/ 142 h 205"/>
                <a:gd name="T6" fmla="*/ 116 w 152"/>
                <a:gd name="T7" fmla="*/ 125 h 205"/>
                <a:gd name="T8" fmla="*/ 122 w 152"/>
                <a:gd name="T9" fmla="*/ 118 h 205"/>
                <a:gd name="T10" fmla="*/ 130 w 152"/>
                <a:gd name="T11" fmla="*/ 115 h 205"/>
                <a:gd name="T12" fmla="*/ 124 w 152"/>
                <a:gd name="T13" fmla="*/ 113 h 205"/>
                <a:gd name="T14" fmla="*/ 95 w 152"/>
                <a:gd name="T15" fmla="*/ 89 h 205"/>
                <a:gd name="T16" fmla="*/ 94 w 152"/>
                <a:gd name="T17" fmla="*/ 82 h 205"/>
                <a:gd name="T18" fmla="*/ 96 w 152"/>
                <a:gd name="T19" fmla="*/ 70 h 205"/>
                <a:gd name="T20" fmla="*/ 105 w 152"/>
                <a:gd name="T21" fmla="*/ 58 h 205"/>
                <a:gd name="T22" fmla="*/ 85 w 152"/>
                <a:gd name="T23" fmla="*/ 47 h 205"/>
                <a:gd name="T24" fmla="*/ 68 w 152"/>
                <a:gd name="T25" fmla="*/ 37 h 205"/>
                <a:gd name="T26" fmla="*/ 57 w 152"/>
                <a:gd name="T27" fmla="*/ 16 h 205"/>
                <a:gd name="T28" fmla="*/ 58 w 152"/>
                <a:gd name="T29" fmla="*/ 15 h 205"/>
                <a:gd name="T30" fmla="*/ 64 w 152"/>
                <a:gd name="T31" fmla="*/ 18 h 205"/>
                <a:gd name="T32" fmla="*/ 71 w 152"/>
                <a:gd name="T33" fmla="*/ 21 h 205"/>
                <a:gd name="T34" fmla="*/ 73 w 152"/>
                <a:gd name="T35" fmla="*/ 20 h 205"/>
                <a:gd name="T36" fmla="*/ 73 w 152"/>
                <a:gd name="T37" fmla="*/ 10 h 205"/>
                <a:gd name="T38" fmla="*/ 51 w 152"/>
                <a:gd name="T39" fmla="*/ 7 h 205"/>
                <a:gd name="T40" fmla="*/ 51 w 152"/>
                <a:gd name="T41" fmla="*/ 7 h 205"/>
                <a:gd name="T42" fmla="*/ 50 w 152"/>
                <a:gd name="T43" fmla="*/ 7 h 205"/>
                <a:gd name="T44" fmla="*/ 31 w 152"/>
                <a:gd name="T45" fmla="*/ 0 h 205"/>
                <a:gd name="T46" fmla="*/ 31 w 152"/>
                <a:gd name="T47" fmla="*/ 1 h 205"/>
                <a:gd name="T48" fmla="*/ 22 w 152"/>
                <a:gd name="T49" fmla="*/ 16 h 205"/>
                <a:gd name="T50" fmla="*/ 17 w 152"/>
                <a:gd name="T51" fmla="*/ 19 h 205"/>
                <a:gd name="T52" fmla="*/ 5 w 152"/>
                <a:gd name="T53" fmla="*/ 29 h 205"/>
                <a:gd name="T54" fmla="*/ 13 w 152"/>
                <a:gd name="T55" fmla="*/ 46 h 205"/>
                <a:gd name="T56" fmla="*/ 19 w 152"/>
                <a:gd name="T57" fmla="*/ 58 h 205"/>
                <a:gd name="T58" fmla="*/ 17 w 152"/>
                <a:gd name="T59" fmla="*/ 66 h 205"/>
                <a:gd name="T60" fmla="*/ 14 w 152"/>
                <a:gd name="T61" fmla="*/ 74 h 205"/>
                <a:gd name="T62" fmla="*/ 19 w 152"/>
                <a:gd name="T63" fmla="*/ 88 h 205"/>
                <a:gd name="T64" fmla="*/ 23 w 152"/>
                <a:gd name="T65" fmla="*/ 104 h 205"/>
                <a:gd name="T66" fmla="*/ 5 w 152"/>
                <a:gd name="T67" fmla="*/ 127 h 205"/>
                <a:gd name="T68" fmla="*/ 3 w 152"/>
                <a:gd name="T69" fmla="*/ 128 h 205"/>
                <a:gd name="T70" fmla="*/ 0 w 152"/>
                <a:gd name="T71" fmla="*/ 130 h 205"/>
                <a:gd name="T72" fmla="*/ 57 w 152"/>
                <a:gd name="T73" fmla="*/ 165 h 205"/>
                <a:gd name="T74" fmla="*/ 115 w 152"/>
                <a:gd name="T75" fmla="*/ 190 h 205"/>
                <a:gd name="T76" fmla="*/ 152 w 152"/>
                <a:gd name="T77" fmla="*/ 205 h 205"/>
                <a:gd name="T78" fmla="*/ 140 w 152"/>
                <a:gd name="T79" fmla="*/ 15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2" h="205">
                  <a:moveTo>
                    <a:pt x="140" y="158"/>
                  </a:moveTo>
                  <a:cubicBezTo>
                    <a:pt x="136" y="152"/>
                    <a:pt x="134" y="151"/>
                    <a:pt x="130" y="150"/>
                  </a:cubicBezTo>
                  <a:cubicBezTo>
                    <a:pt x="126" y="149"/>
                    <a:pt x="122" y="147"/>
                    <a:pt x="116" y="142"/>
                  </a:cubicBezTo>
                  <a:cubicBezTo>
                    <a:pt x="114" y="139"/>
                    <a:pt x="114" y="131"/>
                    <a:pt x="116" y="125"/>
                  </a:cubicBezTo>
                  <a:cubicBezTo>
                    <a:pt x="116" y="123"/>
                    <a:pt x="118" y="119"/>
                    <a:pt x="122" y="118"/>
                  </a:cubicBezTo>
                  <a:cubicBezTo>
                    <a:pt x="127" y="116"/>
                    <a:pt x="129" y="115"/>
                    <a:pt x="130" y="115"/>
                  </a:cubicBezTo>
                  <a:cubicBezTo>
                    <a:pt x="129" y="114"/>
                    <a:pt x="126" y="113"/>
                    <a:pt x="124" y="113"/>
                  </a:cubicBezTo>
                  <a:cubicBezTo>
                    <a:pt x="115" y="110"/>
                    <a:pt x="99" y="104"/>
                    <a:pt x="95" y="89"/>
                  </a:cubicBezTo>
                  <a:cubicBezTo>
                    <a:pt x="95" y="86"/>
                    <a:pt x="94" y="84"/>
                    <a:pt x="94" y="82"/>
                  </a:cubicBezTo>
                  <a:cubicBezTo>
                    <a:pt x="92" y="76"/>
                    <a:pt x="92" y="75"/>
                    <a:pt x="96" y="70"/>
                  </a:cubicBezTo>
                  <a:cubicBezTo>
                    <a:pt x="103" y="66"/>
                    <a:pt x="105" y="61"/>
                    <a:pt x="105" y="58"/>
                  </a:cubicBezTo>
                  <a:cubicBezTo>
                    <a:pt x="104" y="53"/>
                    <a:pt x="94" y="50"/>
                    <a:pt x="85" y="47"/>
                  </a:cubicBezTo>
                  <a:cubicBezTo>
                    <a:pt x="77" y="44"/>
                    <a:pt x="70" y="41"/>
                    <a:pt x="68" y="37"/>
                  </a:cubicBezTo>
                  <a:cubicBezTo>
                    <a:pt x="56" y="20"/>
                    <a:pt x="56" y="18"/>
                    <a:pt x="57" y="16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9" y="15"/>
                    <a:pt x="61" y="16"/>
                    <a:pt x="64" y="18"/>
                  </a:cubicBezTo>
                  <a:cubicBezTo>
                    <a:pt x="66" y="19"/>
                    <a:pt x="69" y="21"/>
                    <a:pt x="71" y="21"/>
                  </a:cubicBezTo>
                  <a:cubicBezTo>
                    <a:pt x="71" y="21"/>
                    <a:pt x="73" y="21"/>
                    <a:pt x="73" y="20"/>
                  </a:cubicBezTo>
                  <a:cubicBezTo>
                    <a:pt x="73" y="20"/>
                    <a:pt x="74" y="17"/>
                    <a:pt x="73" y="10"/>
                  </a:cubicBezTo>
                  <a:cubicBezTo>
                    <a:pt x="67" y="7"/>
                    <a:pt x="60" y="5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1" y="5"/>
                    <a:pt x="36" y="4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7"/>
                    <a:pt x="27" y="13"/>
                    <a:pt x="22" y="16"/>
                  </a:cubicBezTo>
                  <a:cubicBezTo>
                    <a:pt x="21" y="17"/>
                    <a:pt x="19" y="18"/>
                    <a:pt x="17" y="19"/>
                  </a:cubicBezTo>
                  <a:cubicBezTo>
                    <a:pt x="11" y="21"/>
                    <a:pt x="5" y="23"/>
                    <a:pt x="5" y="29"/>
                  </a:cubicBezTo>
                  <a:cubicBezTo>
                    <a:pt x="5" y="36"/>
                    <a:pt x="10" y="41"/>
                    <a:pt x="13" y="46"/>
                  </a:cubicBezTo>
                  <a:cubicBezTo>
                    <a:pt x="17" y="51"/>
                    <a:pt x="19" y="55"/>
                    <a:pt x="19" y="58"/>
                  </a:cubicBezTo>
                  <a:cubicBezTo>
                    <a:pt x="19" y="61"/>
                    <a:pt x="18" y="64"/>
                    <a:pt x="17" y="66"/>
                  </a:cubicBezTo>
                  <a:cubicBezTo>
                    <a:pt x="16" y="68"/>
                    <a:pt x="14" y="71"/>
                    <a:pt x="14" y="74"/>
                  </a:cubicBezTo>
                  <a:cubicBezTo>
                    <a:pt x="14" y="80"/>
                    <a:pt x="17" y="84"/>
                    <a:pt x="19" y="88"/>
                  </a:cubicBezTo>
                  <a:cubicBezTo>
                    <a:pt x="21" y="92"/>
                    <a:pt x="23" y="97"/>
                    <a:pt x="23" y="104"/>
                  </a:cubicBezTo>
                  <a:cubicBezTo>
                    <a:pt x="23" y="111"/>
                    <a:pt x="13" y="121"/>
                    <a:pt x="5" y="127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4" y="134"/>
                    <a:pt x="29" y="156"/>
                    <a:pt x="57" y="165"/>
                  </a:cubicBezTo>
                  <a:cubicBezTo>
                    <a:pt x="71" y="171"/>
                    <a:pt x="94" y="180"/>
                    <a:pt x="115" y="190"/>
                  </a:cubicBezTo>
                  <a:cubicBezTo>
                    <a:pt x="129" y="195"/>
                    <a:pt x="141" y="201"/>
                    <a:pt x="152" y="205"/>
                  </a:cubicBezTo>
                  <a:cubicBezTo>
                    <a:pt x="151" y="186"/>
                    <a:pt x="146" y="171"/>
                    <a:pt x="140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87"/>
            <p:cNvSpPr>
              <a:spLocks/>
            </p:cNvSpPr>
            <p:nvPr/>
          </p:nvSpPr>
          <p:spPr bwMode="auto">
            <a:xfrm>
              <a:off x="8780463" y="3894138"/>
              <a:ext cx="33338" cy="93663"/>
            </a:xfrm>
            <a:custGeom>
              <a:avLst/>
              <a:gdLst>
                <a:gd name="T0" fmla="*/ 0 w 11"/>
                <a:gd name="T1" fmla="*/ 10 h 30"/>
                <a:gd name="T2" fmla="*/ 1 w 11"/>
                <a:gd name="T3" fmla="*/ 14 h 30"/>
                <a:gd name="T4" fmla="*/ 2 w 11"/>
                <a:gd name="T5" fmla="*/ 14 h 30"/>
                <a:gd name="T6" fmla="*/ 3 w 11"/>
                <a:gd name="T7" fmla="*/ 19 h 30"/>
                <a:gd name="T8" fmla="*/ 11 w 11"/>
                <a:gd name="T9" fmla="*/ 30 h 30"/>
                <a:gd name="T10" fmla="*/ 11 w 11"/>
                <a:gd name="T11" fmla="*/ 29 h 30"/>
                <a:gd name="T12" fmla="*/ 7 w 11"/>
                <a:gd name="T13" fmla="*/ 20 h 30"/>
                <a:gd name="T14" fmla="*/ 7 w 11"/>
                <a:gd name="T15" fmla="*/ 11 h 30"/>
                <a:gd name="T16" fmla="*/ 10 w 11"/>
                <a:gd name="T17" fmla="*/ 2 h 30"/>
                <a:gd name="T18" fmla="*/ 10 w 11"/>
                <a:gd name="T19" fmla="*/ 0 h 30"/>
                <a:gd name="T20" fmla="*/ 0 w 11"/>
                <a:gd name="T2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0">
                  <a:moveTo>
                    <a:pt x="0" y="10"/>
                  </a:moveTo>
                  <a:cubicBezTo>
                    <a:pt x="0" y="13"/>
                    <a:pt x="1" y="13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3" y="18"/>
                    <a:pt x="3" y="19"/>
                  </a:cubicBezTo>
                  <a:cubicBezTo>
                    <a:pt x="4" y="25"/>
                    <a:pt x="6" y="29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7"/>
                    <a:pt x="7" y="24"/>
                    <a:pt x="7" y="2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8"/>
                    <a:pt x="9" y="4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2"/>
                    <a:pt x="0" y="5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88"/>
            <p:cNvSpPr>
              <a:spLocks/>
            </p:cNvSpPr>
            <p:nvPr/>
          </p:nvSpPr>
          <p:spPr bwMode="auto">
            <a:xfrm>
              <a:off x="8813801" y="3703638"/>
              <a:ext cx="28575" cy="161925"/>
            </a:xfrm>
            <a:custGeom>
              <a:avLst/>
              <a:gdLst>
                <a:gd name="T0" fmla="*/ 5 w 9"/>
                <a:gd name="T1" fmla="*/ 51 h 51"/>
                <a:gd name="T2" fmla="*/ 6 w 9"/>
                <a:gd name="T3" fmla="*/ 48 h 51"/>
                <a:gd name="T4" fmla="*/ 7 w 9"/>
                <a:gd name="T5" fmla="*/ 44 h 51"/>
                <a:gd name="T6" fmla="*/ 5 w 9"/>
                <a:gd name="T7" fmla="*/ 39 h 51"/>
                <a:gd name="T8" fmla="*/ 4 w 9"/>
                <a:gd name="T9" fmla="*/ 33 h 51"/>
                <a:gd name="T10" fmla="*/ 6 w 9"/>
                <a:gd name="T11" fmla="*/ 28 h 51"/>
                <a:gd name="T12" fmla="*/ 8 w 9"/>
                <a:gd name="T13" fmla="*/ 26 h 51"/>
                <a:gd name="T14" fmla="*/ 8 w 9"/>
                <a:gd name="T15" fmla="*/ 21 h 51"/>
                <a:gd name="T16" fmla="*/ 7 w 9"/>
                <a:gd name="T17" fmla="*/ 14 h 51"/>
                <a:gd name="T18" fmla="*/ 8 w 9"/>
                <a:gd name="T19" fmla="*/ 8 h 51"/>
                <a:gd name="T20" fmla="*/ 9 w 9"/>
                <a:gd name="T21" fmla="*/ 4 h 51"/>
                <a:gd name="T22" fmla="*/ 8 w 9"/>
                <a:gd name="T23" fmla="*/ 0 h 51"/>
                <a:gd name="T24" fmla="*/ 5 w 9"/>
                <a:gd name="T25" fmla="*/ 6 h 51"/>
                <a:gd name="T26" fmla="*/ 0 w 9"/>
                <a:gd name="T27" fmla="*/ 14 h 51"/>
                <a:gd name="T28" fmla="*/ 0 w 9"/>
                <a:gd name="T29" fmla="*/ 15 h 51"/>
                <a:gd name="T30" fmla="*/ 0 w 9"/>
                <a:gd name="T31" fmla="*/ 19 h 51"/>
                <a:gd name="T32" fmla="*/ 1 w 9"/>
                <a:gd name="T33" fmla="*/ 22 h 51"/>
                <a:gd name="T34" fmla="*/ 1 w 9"/>
                <a:gd name="T35" fmla="*/ 33 h 51"/>
                <a:gd name="T36" fmla="*/ 1 w 9"/>
                <a:gd name="T37" fmla="*/ 37 h 51"/>
                <a:gd name="T38" fmla="*/ 2 w 9"/>
                <a:gd name="T39" fmla="*/ 42 h 51"/>
                <a:gd name="T40" fmla="*/ 2 w 9"/>
                <a:gd name="T41" fmla="*/ 42 h 51"/>
                <a:gd name="T42" fmla="*/ 4 w 9"/>
                <a:gd name="T43" fmla="*/ 45 h 51"/>
                <a:gd name="T44" fmla="*/ 4 w 9"/>
                <a:gd name="T45" fmla="*/ 47 h 51"/>
                <a:gd name="T46" fmla="*/ 5 w 9"/>
                <a:gd name="T4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51">
                  <a:moveTo>
                    <a:pt x="5" y="51"/>
                  </a:moveTo>
                  <a:cubicBezTo>
                    <a:pt x="5" y="50"/>
                    <a:pt x="5" y="49"/>
                    <a:pt x="6" y="48"/>
                  </a:cubicBezTo>
                  <a:cubicBezTo>
                    <a:pt x="6" y="47"/>
                    <a:pt x="7" y="46"/>
                    <a:pt x="7" y="44"/>
                  </a:cubicBezTo>
                  <a:cubicBezTo>
                    <a:pt x="7" y="42"/>
                    <a:pt x="6" y="40"/>
                    <a:pt x="5" y="39"/>
                  </a:cubicBezTo>
                  <a:cubicBezTo>
                    <a:pt x="4" y="37"/>
                    <a:pt x="4" y="35"/>
                    <a:pt x="4" y="33"/>
                  </a:cubicBezTo>
                  <a:cubicBezTo>
                    <a:pt x="4" y="31"/>
                    <a:pt x="5" y="29"/>
                    <a:pt x="6" y="28"/>
                  </a:cubicBezTo>
                  <a:cubicBezTo>
                    <a:pt x="7" y="28"/>
                    <a:pt x="8" y="27"/>
                    <a:pt x="8" y="26"/>
                  </a:cubicBezTo>
                  <a:cubicBezTo>
                    <a:pt x="8" y="24"/>
                    <a:pt x="8" y="22"/>
                    <a:pt x="8" y="21"/>
                  </a:cubicBezTo>
                  <a:cubicBezTo>
                    <a:pt x="7" y="19"/>
                    <a:pt x="7" y="17"/>
                    <a:pt x="7" y="14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8" y="8"/>
                    <a:pt x="9" y="7"/>
                    <a:pt x="9" y="4"/>
                  </a:cubicBezTo>
                  <a:cubicBezTo>
                    <a:pt x="9" y="3"/>
                    <a:pt x="8" y="0"/>
                    <a:pt x="8" y="0"/>
                  </a:cubicBezTo>
                  <a:cubicBezTo>
                    <a:pt x="6" y="0"/>
                    <a:pt x="6" y="2"/>
                    <a:pt x="5" y="6"/>
                  </a:cubicBezTo>
                  <a:cubicBezTo>
                    <a:pt x="4" y="8"/>
                    <a:pt x="4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0" y="20"/>
                    <a:pt x="1" y="21"/>
                    <a:pt x="1" y="2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5"/>
                    <a:pt x="1" y="37"/>
                  </a:cubicBezTo>
                  <a:cubicBezTo>
                    <a:pt x="1" y="39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2"/>
                    <a:pt x="4" y="43"/>
                    <a:pt x="4" y="45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4" y="48"/>
                    <a:pt x="4" y="50"/>
                    <a:pt x="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89"/>
            <p:cNvSpPr>
              <a:spLocks/>
            </p:cNvSpPr>
            <p:nvPr/>
          </p:nvSpPr>
          <p:spPr bwMode="auto">
            <a:xfrm>
              <a:off x="8858251" y="3906838"/>
              <a:ext cx="15875" cy="28575"/>
            </a:xfrm>
            <a:custGeom>
              <a:avLst/>
              <a:gdLst>
                <a:gd name="T0" fmla="*/ 0 w 5"/>
                <a:gd name="T1" fmla="*/ 9 h 9"/>
                <a:gd name="T2" fmla="*/ 0 w 5"/>
                <a:gd name="T3" fmla="*/ 9 h 9"/>
                <a:gd name="T4" fmla="*/ 5 w 5"/>
                <a:gd name="T5" fmla="*/ 3 h 9"/>
                <a:gd name="T6" fmla="*/ 2 w 5"/>
                <a:gd name="T7" fmla="*/ 0 h 9"/>
                <a:gd name="T8" fmla="*/ 2 w 5"/>
                <a:gd name="T9" fmla="*/ 0 h 9"/>
                <a:gd name="T10" fmla="*/ 0 w 5"/>
                <a:gd name="T11" fmla="*/ 8 h 9"/>
                <a:gd name="T12" fmla="*/ 0 w 5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4" y="4"/>
                    <a:pt x="5" y="3"/>
                  </a:cubicBezTo>
                  <a:cubicBezTo>
                    <a:pt x="4" y="3"/>
                    <a:pt x="4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4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90"/>
            <p:cNvSpPr>
              <a:spLocks/>
            </p:cNvSpPr>
            <p:nvPr/>
          </p:nvSpPr>
          <p:spPr bwMode="auto">
            <a:xfrm>
              <a:off x="8858251" y="3556000"/>
              <a:ext cx="15875" cy="95250"/>
            </a:xfrm>
            <a:custGeom>
              <a:avLst/>
              <a:gdLst>
                <a:gd name="T0" fmla="*/ 4 w 5"/>
                <a:gd name="T1" fmla="*/ 30 h 30"/>
                <a:gd name="T2" fmla="*/ 5 w 5"/>
                <a:gd name="T3" fmla="*/ 21 h 30"/>
                <a:gd name="T4" fmla="*/ 5 w 5"/>
                <a:gd name="T5" fmla="*/ 6 h 30"/>
                <a:gd name="T6" fmla="*/ 2 w 5"/>
                <a:gd name="T7" fmla="*/ 0 h 30"/>
                <a:gd name="T8" fmla="*/ 1 w 5"/>
                <a:gd name="T9" fmla="*/ 2 h 30"/>
                <a:gd name="T10" fmla="*/ 1 w 5"/>
                <a:gd name="T11" fmla="*/ 9 h 30"/>
                <a:gd name="T12" fmla="*/ 0 w 5"/>
                <a:gd name="T13" fmla="*/ 15 h 30"/>
                <a:gd name="T14" fmla="*/ 3 w 5"/>
                <a:gd name="T15" fmla="*/ 29 h 30"/>
                <a:gd name="T16" fmla="*/ 4 w 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0">
                  <a:moveTo>
                    <a:pt x="4" y="30"/>
                  </a:moveTo>
                  <a:cubicBezTo>
                    <a:pt x="5" y="27"/>
                    <a:pt x="5" y="23"/>
                    <a:pt x="5" y="2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3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9"/>
                  </a:cubicBezTo>
                  <a:cubicBezTo>
                    <a:pt x="1" y="11"/>
                    <a:pt x="0" y="13"/>
                    <a:pt x="0" y="15"/>
                  </a:cubicBezTo>
                  <a:cubicBezTo>
                    <a:pt x="0" y="21"/>
                    <a:pt x="2" y="25"/>
                    <a:pt x="3" y="29"/>
                  </a:cubicBezTo>
                  <a:cubicBezTo>
                    <a:pt x="3" y="29"/>
                    <a:pt x="4" y="2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91"/>
            <p:cNvSpPr>
              <a:spLocks/>
            </p:cNvSpPr>
            <p:nvPr/>
          </p:nvSpPr>
          <p:spPr bwMode="auto">
            <a:xfrm>
              <a:off x="8858251" y="3408363"/>
              <a:ext cx="31750" cy="39688"/>
            </a:xfrm>
            <a:custGeom>
              <a:avLst/>
              <a:gdLst>
                <a:gd name="T0" fmla="*/ 10 w 10"/>
                <a:gd name="T1" fmla="*/ 13 h 13"/>
                <a:gd name="T2" fmla="*/ 10 w 10"/>
                <a:gd name="T3" fmla="*/ 13 h 13"/>
                <a:gd name="T4" fmla="*/ 10 w 10"/>
                <a:gd name="T5" fmla="*/ 10 h 13"/>
                <a:gd name="T6" fmla="*/ 4 w 10"/>
                <a:gd name="T7" fmla="*/ 1 h 13"/>
                <a:gd name="T8" fmla="*/ 0 w 10"/>
                <a:gd name="T9" fmla="*/ 0 h 13"/>
                <a:gd name="T10" fmla="*/ 0 w 10"/>
                <a:gd name="T11" fmla="*/ 1 h 13"/>
                <a:gd name="T12" fmla="*/ 4 w 10"/>
                <a:gd name="T13" fmla="*/ 4 h 13"/>
                <a:gd name="T14" fmla="*/ 8 w 10"/>
                <a:gd name="T15" fmla="*/ 8 h 13"/>
                <a:gd name="T16" fmla="*/ 8 w 10"/>
                <a:gd name="T17" fmla="*/ 12 h 13"/>
                <a:gd name="T18" fmla="*/ 10 w 10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1"/>
                    <a:pt x="10" y="10"/>
                  </a:cubicBezTo>
                  <a:cubicBezTo>
                    <a:pt x="10" y="5"/>
                    <a:pt x="6" y="4"/>
                    <a:pt x="4" y="1"/>
                  </a:cubicBezTo>
                  <a:cubicBezTo>
                    <a:pt x="2" y="1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2" y="4"/>
                    <a:pt x="4" y="4"/>
                  </a:cubicBezTo>
                  <a:cubicBezTo>
                    <a:pt x="6" y="5"/>
                    <a:pt x="8" y="7"/>
                    <a:pt x="8" y="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10" y="13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92"/>
            <p:cNvSpPr>
              <a:spLocks/>
            </p:cNvSpPr>
            <p:nvPr/>
          </p:nvSpPr>
          <p:spPr bwMode="auto">
            <a:xfrm>
              <a:off x="8780463" y="3124200"/>
              <a:ext cx="17463" cy="28575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0 h 9"/>
                <a:gd name="T4" fmla="*/ 0 w 6"/>
                <a:gd name="T5" fmla="*/ 2 h 9"/>
                <a:gd name="T6" fmla="*/ 2 w 6"/>
                <a:gd name="T7" fmla="*/ 5 h 9"/>
                <a:gd name="T8" fmla="*/ 2 w 6"/>
                <a:gd name="T9" fmla="*/ 5 h 9"/>
                <a:gd name="T10" fmla="*/ 2 w 6"/>
                <a:gd name="T11" fmla="*/ 6 h 9"/>
                <a:gd name="T12" fmla="*/ 4 w 6"/>
                <a:gd name="T13" fmla="*/ 9 h 9"/>
                <a:gd name="T14" fmla="*/ 6 w 6"/>
                <a:gd name="T15" fmla="*/ 6 h 9"/>
                <a:gd name="T16" fmla="*/ 0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2" y="9"/>
                    <a:pt x="4" y="9"/>
                  </a:cubicBezTo>
                  <a:cubicBezTo>
                    <a:pt x="5" y="9"/>
                    <a:pt x="5" y="8"/>
                    <a:pt x="6" y="6"/>
                  </a:cubicBezTo>
                  <a:cubicBezTo>
                    <a:pt x="4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93"/>
            <p:cNvSpPr>
              <a:spLocks/>
            </p:cNvSpPr>
            <p:nvPr/>
          </p:nvSpPr>
          <p:spPr bwMode="auto">
            <a:xfrm>
              <a:off x="8736013" y="2987675"/>
              <a:ext cx="15875" cy="82550"/>
            </a:xfrm>
            <a:custGeom>
              <a:avLst/>
              <a:gdLst>
                <a:gd name="T0" fmla="*/ 2 w 5"/>
                <a:gd name="T1" fmla="*/ 2 h 26"/>
                <a:gd name="T2" fmla="*/ 2 w 5"/>
                <a:gd name="T3" fmla="*/ 2 h 26"/>
                <a:gd name="T4" fmla="*/ 0 w 5"/>
                <a:gd name="T5" fmla="*/ 0 h 26"/>
                <a:gd name="T6" fmla="*/ 0 w 5"/>
                <a:gd name="T7" fmla="*/ 4 h 26"/>
                <a:gd name="T8" fmla="*/ 1 w 5"/>
                <a:gd name="T9" fmla="*/ 7 h 26"/>
                <a:gd name="T10" fmla="*/ 1 w 5"/>
                <a:gd name="T11" fmla="*/ 12 h 26"/>
                <a:gd name="T12" fmla="*/ 1 w 5"/>
                <a:gd name="T13" fmla="*/ 16 h 26"/>
                <a:gd name="T14" fmla="*/ 0 w 5"/>
                <a:gd name="T15" fmla="*/ 20 h 26"/>
                <a:gd name="T16" fmla="*/ 3 w 5"/>
                <a:gd name="T17" fmla="*/ 26 h 26"/>
                <a:gd name="T18" fmla="*/ 5 w 5"/>
                <a:gd name="T19" fmla="*/ 24 h 26"/>
                <a:gd name="T20" fmla="*/ 5 w 5"/>
                <a:gd name="T21" fmla="*/ 12 h 26"/>
                <a:gd name="T22" fmla="*/ 3 w 5"/>
                <a:gd name="T23" fmla="*/ 5 h 26"/>
                <a:gd name="T24" fmla="*/ 2 w 5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6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1" y="9"/>
                    <a:pt x="1" y="12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3" y="26"/>
                    <a:pt x="3" y="26"/>
                  </a:cubicBezTo>
                  <a:cubicBezTo>
                    <a:pt x="5" y="26"/>
                    <a:pt x="5" y="24"/>
                    <a:pt x="5" y="2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0"/>
                    <a:pt x="3" y="7"/>
                    <a:pt x="3" y="5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94"/>
            <p:cNvSpPr>
              <a:spLocks/>
            </p:cNvSpPr>
            <p:nvPr/>
          </p:nvSpPr>
          <p:spPr bwMode="auto">
            <a:xfrm>
              <a:off x="8736013" y="2962275"/>
              <a:ext cx="15875" cy="12700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2 h 4"/>
                <a:gd name="T4" fmla="*/ 2 w 5"/>
                <a:gd name="T5" fmla="*/ 4 h 4"/>
                <a:gd name="T6" fmla="*/ 5 w 5"/>
                <a:gd name="T7" fmla="*/ 3 h 4"/>
                <a:gd name="T8" fmla="*/ 2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95"/>
            <p:cNvSpPr>
              <a:spLocks/>
            </p:cNvSpPr>
            <p:nvPr/>
          </p:nvSpPr>
          <p:spPr bwMode="auto">
            <a:xfrm>
              <a:off x="8688388" y="3003550"/>
              <a:ext cx="15875" cy="1270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96"/>
            <p:cNvSpPr>
              <a:spLocks/>
            </p:cNvSpPr>
            <p:nvPr/>
          </p:nvSpPr>
          <p:spPr bwMode="auto">
            <a:xfrm>
              <a:off x="7218363" y="952500"/>
              <a:ext cx="60325" cy="120650"/>
            </a:xfrm>
            <a:custGeom>
              <a:avLst/>
              <a:gdLst>
                <a:gd name="T0" fmla="*/ 19 w 19"/>
                <a:gd name="T1" fmla="*/ 38 h 38"/>
                <a:gd name="T2" fmla="*/ 19 w 19"/>
                <a:gd name="T3" fmla="*/ 38 h 38"/>
                <a:gd name="T4" fmla="*/ 19 w 19"/>
                <a:gd name="T5" fmla="*/ 0 h 38"/>
                <a:gd name="T6" fmla="*/ 0 w 19"/>
                <a:gd name="T7" fmla="*/ 26 h 38"/>
                <a:gd name="T8" fmla="*/ 19 w 19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"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6" y="5"/>
                    <a:pt x="0" y="14"/>
                    <a:pt x="0" y="26"/>
                  </a:cubicBezTo>
                  <a:cubicBezTo>
                    <a:pt x="0" y="37"/>
                    <a:pt x="8" y="37"/>
                    <a:pt x="19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97"/>
            <p:cNvSpPr>
              <a:spLocks/>
            </p:cNvSpPr>
            <p:nvPr/>
          </p:nvSpPr>
          <p:spPr bwMode="auto">
            <a:xfrm>
              <a:off x="7651751" y="1558925"/>
              <a:ext cx="695325" cy="1131888"/>
            </a:xfrm>
            <a:custGeom>
              <a:avLst/>
              <a:gdLst>
                <a:gd name="T0" fmla="*/ 217 w 221"/>
                <a:gd name="T1" fmla="*/ 218 h 359"/>
                <a:gd name="T2" fmla="*/ 207 w 221"/>
                <a:gd name="T3" fmla="*/ 222 h 359"/>
                <a:gd name="T4" fmla="*/ 208 w 221"/>
                <a:gd name="T5" fmla="*/ 234 h 359"/>
                <a:gd name="T6" fmla="*/ 176 w 221"/>
                <a:gd name="T7" fmla="*/ 206 h 359"/>
                <a:gd name="T8" fmla="*/ 149 w 221"/>
                <a:gd name="T9" fmla="*/ 169 h 359"/>
                <a:gd name="T10" fmla="*/ 157 w 221"/>
                <a:gd name="T11" fmla="*/ 152 h 359"/>
                <a:gd name="T12" fmla="*/ 157 w 221"/>
                <a:gd name="T13" fmla="*/ 133 h 359"/>
                <a:gd name="T14" fmla="*/ 160 w 221"/>
                <a:gd name="T15" fmla="*/ 131 h 359"/>
                <a:gd name="T16" fmla="*/ 176 w 221"/>
                <a:gd name="T17" fmla="*/ 143 h 359"/>
                <a:gd name="T18" fmla="*/ 171 w 221"/>
                <a:gd name="T19" fmla="*/ 132 h 359"/>
                <a:gd name="T20" fmla="*/ 199 w 221"/>
                <a:gd name="T21" fmla="*/ 85 h 359"/>
                <a:gd name="T22" fmla="*/ 202 w 221"/>
                <a:gd name="T23" fmla="*/ 85 h 359"/>
                <a:gd name="T24" fmla="*/ 161 w 221"/>
                <a:gd name="T25" fmla="*/ 2 h 359"/>
                <a:gd name="T26" fmla="*/ 148 w 221"/>
                <a:gd name="T27" fmla="*/ 2 h 359"/>
                <a:gd name="T28" fmla="*/ 146 w 221"/>
                <a:gd name="T29" fmla="*/ 10 h 359"/>
                <a:gd name="T30" fmla="*/ 141 w 221"/>
                <a:gd name="T31" fmla="*/ 22 h 359"/>
                <a:gd name="T32" fmla="*/ 137 w 221"/>
                <a:gd name="T33" fmla="*/ 45 h 359"/>
                <a:gd name="T34" fmla="*/ 106 w 221"/>
                <a:gd name="T35" fmla="*/ 58 h 359"/>
                <a:gd name="T36" fmla="*/ 92 w 221"/>
                <a:gd name="T37" fmla="*/ 65 h 359"/>
                <a:gd name="T38" fmla="*/ 77 w 221"/>
                <a:gd name="T39" fmla="*/ 43 h 359"/>
                <a:gd name="T40" fmla="*/ 66 w 221"/>
                <a:gd name="T41" fmla="*/ 49 h 359"/>
                <a:gd name="T42" fmla="*/ 20 w 221"/>
                <a:gd name="T43" fmla="*/ 78 h 359"/>
                <a:gd name="T44" fmla="*/ 14 w 221"/>
                <a:gd name="T45" fmla="*/ 86 h 359"/>
                <a:gd name="T46" fmla="*/ 6 w 221"/>
                <a:gd name="T47" fmla="*/ 94 h 359"/>
                <a:gd name="T48" fmla="*/ 0 w 221"/>
                <a:gd name="T49" fmla="*/ 104 h 359"/>
                <a:gd name="T50" fmla="*/ 6 w 221"/>
                <a:gd name="T51" fmla="*/ 108 h 359"/>
                <a:gd name="T52" fmla="*/ 16 w 221"/>
                <a:gd name="T53" fmla="*/ 117 h 359"/>
                <a:gd name="T54" fmla="*/ 28 w 221"/>
                <a:gd name="T55" fmla="*/ 123 h 359"/>
                <a:gd name="T56" fmla="*/ 45 w 221"/>
                <a:gd name="T57" fmla="*/ 135 h 359"/>
                <a:gd name="T58" fmla="*/ 56 w 221"/>
                <a:gd name="T59" fmla="*/ 145 h 359"/>
                <a:gd name="T60" fmla="*/ 71 w 221"/>
                <a:gd name="T61" fmla="*/ 156 h 359"/>
                <a:gd name="T62" fmla="*/ 76 w 221"/>
                <a:gd name="T63" fmla="*/ 159 h 359"/>
                <a:gd name="T64" fmla="*/ 80 w 221"/>
                <a:gd name="T65" fmla="*/ 159 h 359"/>
                <a:gd name="T66" fmla="*/ 91 w 221"/>
                <a:gd name="T67" fmla="*/ 159 h 359"/>
                <a:gd name="T68" fmla="*/ 69 w 221"/>
                <a:gd name="T69" fmla="*/ 141 h 359"/>
                <a:gd name="T70" fmla="*/ 87 w 221"/>
                <a:gd name="T71" fmla="*/ 112 h 359"/>
                <a:gd name="T72" fmla="*/ 89 w 221"/>
                <a:gd name="T73" fmla="*/ 113 h 359"/>
                <a:gd name="T74" fmla="*/ 106 w 221"/>
                <a:gd name="T75" fmla="*/ 150 h 359"/>
                <a:gd name="T76" fmla="*/ 125 w 221"/>
                <a:gd name="T77" fmla="*/ 186 h 359"/>
                <a:gd name="T78" fmla="*/ 152 w 221"/>
                <a:gd name="T79" fmla="*/ 268 h 359"/>
                <a:gd name="T80" fmla="*/ 161 w 221"/>
                <a:gd name="T81" fmla="*/ 313 h 359"/>
                <a:gd name="T82" fmla="*/ 190 w 221"/>
                <a:gd name="T83" fmla="*/ 359 h 359"/>
                <a:gd name="T84" fmla="*/ 212 w 221"/>
                <a:gd name="T85" fmla="*/ 334 h 359"/>
                <a:gd name="T86" fmla="*/ 203 w 221"/>
                <a:gd name="T87" fmla="*/ 304 h 359"/>
                <a:gd name="T88" fmla="*/ 208 w 221"/>
                <a:gd name="T89" fmla="*/ 289 h 359"/>
                <a:gd name="T90" fmla="*/ 196 w 221"/>
                <a:gd name="T91" fmla="*/ 260 h 359"/>
                <a:gd name="T92" fmla="*/ 211 w 221"/>
                <a:gd name="T93" fmla="*/ 247 h 359"/>
                <a:gd name="T94" fmla="*/ 221 w 221"/>
                <a:gd name="T95" fmla="*/ 22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1" h="359">
                  <a:moveTo>
                    <a:pt x="221" y="229"/>
                  </a:moveTo>
                  <a:cubicBezTo>
                    <a:pt x="219" y="226"/>
                    <a:pt x="218" y="223"/>
                    <a:pt x="217" y="218"/>
                  </a:cubicBezTo>
                  <a:cubicBezTo>
                    <a:pt x="217" y="217"/>
                    <a:pt x="214" y="216"/>
                    <a:pt x="213" y="216"/>
                  </a:cubicBezTo>
                  <a:cubicBezTo>
                    <a:pt x="211" y="216"/>
                    <a:pt x="209" y="218"/>
                    <a:pt x="207" y="222"/>
                  </a:cubicBezTo>
                  <a:cubicBezTo>
                    <a:pt x="206" y="223"/>
                    <a:pt x="207" y="225"/>
                    <a:pt x="207" y="227"/>
                  </a:cubicBezTo>
                  <a:cubicBezTo>
                    <a:pt x="208" y="230"/>
                    <a:pt x="209" y="232"/>
                    <a:pt x="208" y="234"/>
                  </a:cubicBezTo>
                  <a:cubicBezTo>
                    <a:pt x="207" y="235"/>
                    <a:pt x="205" y="236"/>
                    <a:pt x="201" y="235"/>
                  </a:cubicBezTo>
                  <a:cubicBezTo>
                    <a:pt x="195" y="233"/>
                    <a:pt x="186" y="221"/>
                    <a:pt x="176" y="206"/>
                  </a:cubicBezTo>
                  <a:cubicBezTo>
                    <a:pt x="168" y="197"/>
                    <a:pt x="160" y="185"/>
                    <a:pt x="153" y="179"/>
                  </a:cubicBezTo>
                  <a:cubicBezTo>
                    <a:pt x="149" y="175"/>
                    <a:pt x="148" y="172"/>
                    <a:pt x="149" y="169"/>
                  </a:cubicBezTo>
                  <a:cubicBezTo>
                    <a:pt x="151" y="165"/>
                    <a:pt x="156" y="163"/>
                    <a:pt x="163" y="161"/>
                  </a:cubicBezTo>
                  <a:cubicBezTo>
                    <a:pt x="165" y="158"/>
                    <a:pt x="163" y="156"/>
                    <a:pt x="157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8" y="131"/>
                    <a:pt x="159" y="131"/>
                    <a:pt x="160" y="131"/>
                  </a:cubicBezTo>
                  <a:cubicBezTo>
                    <a:pt x="162" y="131"/>
                    <a:pt x="166" y="134"/>
                    <a:pt x="169" y="137"/>
                  </a:cubicBezTo>
                  <a:cubicBezTo>
                    <a:pt x="171" y="140"/>
                    <a:pt x="175" y="143"/>
                    <a:pt x="176" y="143"/>
                  </a:cubicBezTo>
                  <a:cubicBezTo>
                    <a:pt x="178" y="143"/>
                    <a:pt x="178" y="142"/>
                    <a:pt x="178" y="142"/>
                  </a:cubicBezTo>
                  <a:cubicBezTo>
                    <a:pt x="179" y="140"/>
                    <a:pt x="175" y="136"/>
                    <a:pt x="171" y="132"/>
                  </a:cubicBezTo>
                  <a:cubicBezTo>
                    <a:pt x="168" y="127"/>
                    <a:pt x="163" y="122"/>
                    <a:pt x="163" y="119"/>
                  </a:cubicBezTo>
                  <a:cubicBezTo>
                    <a:pt x="165" y="85"/>
                    <a:pt x="190" y="85"/>
                    <a:pt x="199" y="85"/>
                  </a:cubicBezTo>
                  <a:cubicBezTo>
                    <a:pt x="200" y="85"/>
                    <a:pt x="200" y="85"/>
                    <a:pt x="200" y="85"/>
                  </a:cubicBezTo>
                  <a:cubicBezTo>
                    <a:pt x="201" y="85"/>
                    <a:pt x="202" y="85"/>
                    <a:pt x="202" y="85"/>
                  </a:cubicBezTo>
                  <a:cubicBezTo>
                    <a:pt x="192" y="73"/>
                    <a:pt x="179" y="43"/>
                    <a:pt x="168" y="0"/>
                  </a:cubicBezTo>
                  <a:cubicBezTo>
                    <a:pt x="165" y="0"/>
                    <a:pt x="163" y="1"/>
                    <a:pt x="161" y="2"/>
                  </a:cubicBezTo>
                  <a:cubicBezTo>
                    <a:pt x="159" y="3"/>
                    <a:pt x="157" y="4"/>
                    <a:pt x="155" y="4"/>
                  </a:cubicBezTo>
                  <a:cubicBezTo>
                    <a:pt x="151" y="4"/>
                    <a:pt x="150" y="3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6" y="4"/>
                    <a:pt x="146" y="7"/>
                    <a:pt x="146" y="10"/>
                  </a:cubicBezTo>
                  <a:cubicBezTo>
                    <a:pt x="146" y="12"/>
                    <a:pt x="145" y="14"/>
                    <a:pt x="145" y="17"/>
                  </a:cubicBezTo>
                  <a:cubicBezTo>
                    <a:pt x="143" y="19"/>
                    <a:pt x="142" y="20"/>
                    <a:pt x="141" y="22"/>
                  </a:cubicBezTo>
                  <a:cubicBezTo>
                    <a:pt x="139" y="26"/>
                    <a:pt x="137" y="31"/>
                    <a:pt x="137" y="37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54"/>
                    <a:pt x="127" y="55"/>
                    <a:pt x="118" y="56"/>
                  </a:cubicBezTo>
                  <a:cubicBezTo>
                    <a:pt x="114" y="56"/>
                    <a:pt x="109" y="56"/>
                    <a:pt x="106" y="58"/>
                  </a:cubicBezTo>
                  <a:cubicBezTo>
                    <a:pt x="106" y="58"/>
                    <a:pt x="105" y="59"/>
                    <a:pt x="104" y="60"/>
                  </a:cubicBezTo>
                  <a:cubicBezTo>
                    <a:pt x="100" y="62"/>
                    <a:pt x="96" y="65"/>
                    <a:pt x="92" y="65"/>
                  </a:cubicBezTo>
                  <a:cubicBezTo>
                    <a:pt x="85" y="65"/>
                    <a:pt x="82" y="58"/>
                    <a:pt x="81" y="51"/>
                  </a:cubicBezTo>
                  <a:cubicBezTo>
                    <a:pt x="80" y="46"/>
                    <a:pt x="79" y="43"/>
                    <a:pt x="77" y="43"/>
                  </a:cubicBezTo>
                  <a:cubicBezTo>
                    <a:pt x="74" y="43"/>
                    <a:pt x="72" y="45"/>
                    <a:pt x="70" y="46"/>
                  </a:cubicBezTo>
                  <a:cubicBezTo>
                    <a:pt x="69" y="47"/>
                    <a:pt x="68" y="49"/>
                    <a:pt x="66" y="49"/>
                  </a:cubicBezTo>
                  <a:cubicBezTo>
                    <a:pt x="50" y="53"/>
                    <a:pt x="40" y="58"/>
                    <a:pt x="31" y="69"/>
                  </a:cubicBezTo>
                  <a:cubicBezTo>
                    <a:pt x="28" y="73"/>
                    <a:pt x="25" y="75"/>
                    <a:pt x="20" y="78"/>
                  </a:cubicBezTo>
                  <a:cubicBezTo>
                    <a:pt x="18" y="79"/>
                    <a:pt x="16" y="81"/>
                    <a:pt x="14" y="83"/>
                  </a:cubicBezTo>
                  <a:cubicBezTo>
                    <a:pt x="14" y="83"/>
                    <a:pt x="14" y="85"/>
                    <a:pt x="14" y="86"/>
                  </a:cubicBezTo>
                  <a:cubicBezTo>
                    <a:pt x="14" y="87"/>
                    <a:pt x="14" y="90"/>
                    <a:pt x="11" y="91"/>
                  </a:cubicBezTo>
                  <a:cubicBezTo>
                    <a:pt x="9" y="92"/>
                    <a:pt x="7" y="93"/>
                    <a:pt x="6" y="94"/>
                  </a:cubicBezTo>
                  <a:cubicBezTo>
                    <a:pt x="3" y="95"/>
                    <a:pt x="1" y="95"/>
                    <a:pt x="1" y="101"/>
                  </a:cubicBezTo>
                  <a:cubicBezTo>
                    <a:pt x="1" y="102"/>
                    <a:pt x="1" y="103"/>
                    <a:pt x="0" y="104"/>
                  </a:cubicBezTo>
                  <a:cubicBezTo>
                    <a:pt x="0" y="105"/>
                    <a:pt x="0" y="107"/>
                    <a:pt x="0" y="107"/>
                  </a:cubicBezTo>
                  <a:cubicBezTo>
                    <a:pt x="1" y="108"/>
                    <a:pt x="4" y="108"/>
                    <a:pt x="6" y="108"/>
                  </a:cubicBezTo>
                  <a:cubicBezTo>
                    <a:pt x="8" y="108"/>
                    <a:pt x="11" y="108"/>
                    <a:pt x="14" y="108"/>
                  </a:cubicBezTo>
                  <a:cubicBezTo>
                    <a:pt x="17" y="110"/>
                    <a:pt x="17" y="114"/>
                    <a:pt x="16" y="117"/>
                  </a:cubicBezTo>
                  <a:cubicBezTo>
                    <a:pt x="16" y="118"/>
                    <a:pt x="16" y="119"/>
                    <a:pt x="16" y="120"/>
                  </a:cubicBezTo>
                  <a:cubicBezTo>
                    <a:pt x="17" y="123"/>
                    <a:pt x="21" y="123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5" y="135"/>
                    <a:pt x="45" y="135"/>
                    <a:pt x="45" y="136"/>
                  </a:cubicBezTo>
                  <a:cubicBezTo>
                    <a:pt x="45" y="145"/>
                    <a:pt x="48" y="145"/>
                    <a:pt x="56" y="145"/>
                  </a:cubicBezTo>
                  <a:cubicBezTo>
                    <a:pt x="57" y="145"/>
                    <a:pt x="59" y="145"/>
                    <a:pt x="62" y="146"/>
                  </a:cubicBezTo>
                  <a:cubicBezTo>
                    <a:pt x="68" y="146"/>
                    <a:pt x="69" y="151"/>
                    <a:pt x="71" y="156"/>
                  </a:cubicBezTo>
                  <a:cubicBezTo>
                    <a:pt x="71" y="158"/>
                    <a:pt x="72" y="160"/>
                    <a:pt x="74" y="160"/>
                  </a:cubicBezTo>
                  <a:cubicBezTo>
                    <a:pt x="75" y="160"/>
                    <a:pt x="75" y="160"/>
                    <a:pt x="76" y="159"/>
                  </a:cubicBezTo>
                  <a:cubicBezTo>
                    <a:pt x="77" y="159"/>
                    <a:pt x="78" y="158"/>
                    <a:pt x="79" y="158"/>
                  </a:cubicBezTo>
                  <a:cubicBezTo>
                    <a:pt x="80" y="158"/>
                    <a:pt x="80" y="159"/>
                    <a:pt x="80" y="159"/>
                  </a:cubicBezTo>
                  <a:cubicBezTo>
                    <a:pt x="80" y="161"/>
                    <a:pt x="84" y="163"/>
                    <a:pt x="86" y="163"/>
                  </a:cubicBezTo>
                  <a:cubicBezTo>
                    <a:pt x="88" y="163"/>
                    <a:pt x="90" y="161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87" y="149"/>
                    <a:pt x="75" y="144"/>
                    <a:pt x="69" y="141"/>
                  </a:cubicBezTo>
                  <a:cubicBezTo>
                    <a:pt x="66" y="140"/>
                    <a:pt x="66" y="140"/>
                    <a:pt x="66" y="139"/>
                  </a:cubicBezTo>
                  <a:cubicBezTo>
                    <a:pt x="66" y="133"/>
                    <a:pt x="75" y="112"/>
                    <a:pt x="87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9" y="112"/>
                    <a:pt x="89" y="112"/>
                    <a:pt x="89" y="113"/>
                  </a:cubicBezTo>
                  <a:cubicBezTo>
                    <a:pt x="89" y="113"/>
                    <a:pt x="89" y="113"/>
                    <a:pt x="89" y="114"/>
                  </a:cubicBezTo>
                  <a:cubicBezTo>
                    <a:pt x="77" y="135"/>
                    <a:pt x="94" y="144"/>
                    <a:pt x="106" y="150"/>
                  </a:cubicBezTo>
                  <a:cubicBezTo>
                    <a:pt x="112" y="153"/>
                    <a:pt x="117" y="156"/>
                    <a:pt x="119" y="160"/>
                  </a:cubicBezTo>
                  <a:cubicBezTo>
                    <a:pt x="124" y="171"/>
                    <a:pt x="125" y="177"/>
                    <a:pt x="125" y="186"/>
                  </a:cubicBezTo>
                  <a:cubicBezTo>
                    <a:pt x="125" y="196"/>
                    <a:pt x="126" y="206"/>
                    <a:pt x="136" y="226"/>
                  </a:cubicBezTo>
                  <a:cubicBezTo>
                    <a:pt x="140" y="235"/>
                    <a:pt x="148" y="252"/>
                    <a:pt x="152" y="268"/>
                  </a:cubicBezTo>
                  <a:cubicBezTo>
                    <a:pt x="158" y="284"/>
                    <a:pt x="155" y="293"/>
                    <a:pt x="152" y="298"/>
                  </a:cubicBezTo>
                  <a:cubicBezTo>
                    <a:pt x="150" y="303"/>
                    <a:pt x="149" y="306"/>
                    <a:pt x="161" y="313"/>
                  </a:cubicBezTo>
                  <a:cubicBezTo>
                    <a:pt x="168" y="317"/>
                    <a:pt x="168" y="321"/>
                    <a:pt x="169" y="327"/>
                  </a:cubicBezTo>
                  <a:cubicBezTo>
                    <a:pt x="170" y="334"/>
                    <a:pt x="172" y="344"/>
                    <a:pt x="190" y="359"/>
                  </a:cubicBezTo>
                  <a:cubicBezTo>
                    <a:pt x="195" y="357"/>
                    <a:pt x="195" y="357"/>
                    <a:pt x="195" y="357"/>
                  </a:cubicBezTo>
                  <a:cubicBezTo>
                    <a:pt x="203" y="351"/>
                    <a:pt x="212" y="341"/>
                    <a:pt x="212" y="334"/>
                  </a:cubicBezTo>
                  <a:cubicBezTo>
                    <a:pt x="212" y="328"/>
                    <a:pt x="210" y="323"/>
                    <a:pt x="208" y="318"/>
                  </a:cubicBezTo>
                  <a:cubicBezTo>
                    <a:pt x="206" y="314"/>
                    <a:pt x="203" y="310"/>
                    <a:pt x="203" y="304"/>
                  </a:cubicBezTo>
                  <a:cubicBezTo>
                    <a:pt x="203" y="302"/>
                    <a:pt x="205" y="299"/>
                    <a:pt x="206" y="297"/>
                  </a:cubicBezTo>
                  <a:cubicBezTo>
                    <a:pt x="207" y="295"/>
                    <a:pt x="208" y="292"/>
                    <a:pt x="208" y="289"/>
                  </a:cubicBezTo>
                  <a:cubicBezTo>
                    <a:pt x="208" y="285"/>
                    <a:pt x="206" y="281"/>
                    <a:pt x="202" y="277"/>
                  </a:cubicBezTo>
                  <a:cubicBezTo>
                    <a:pt x="199" y="272"/>
                    <a:pt x="196" y="267"/>
                    <a:pt x="196" y="260"/>
                  </a:cubicBezTo>
                  <a:cubicBezTo>
                    <a:pt x="196" y="254"/>
                    <a:pt x="201" y="251"/>
                    <a:pt x="206" y="250"/>
                  </a:cubicBezTo>
                  <a:cubicBezTo>
                    <a:pt x="208" y="249"/>
                    <a:pt x="210" y="248"/>
                    <a:pt x="211" y="247"/>
                  </a:cubicBezTo>
                  <a:cubicBezTo>
                    <a:pt x="216" y="244"/>
                    <a:pt x="218" y="238"/>
                    <a:pt x="220" y="232"/>
                  </a:cubicBezTo>
                  <a:cubicBezTo>
                    <a:pt x="220" y="231"/>
                    <a:pt x="221" y="230"/>
                    <a:pt x="221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98"/>
            <p:cNvSpPr>
              <a:spLocks/>
            </p:cNvSpPr>
            <p:nvPr/>
          </p:nvSpPr>
          <p:spPr bwMode="auto">
            <a:xfrm>
              <a:off x="7853363" y="3379788"/>
              <a:ext cx="649288" cy="608013"/>
            </a:xfrm>
            <a:custGeom>
              <a:avLst/>
              <a:gdLst>
                <a:gd name="T0" fmla="*/ 190 w 206"/>
                <a:gd name="T1" fmla="*/ 161 h 193"/>
                <a:gd name="T2" fmla="*/ 199 w 206"/>
                <a:gd name="T3" fmla="*/ 164 h 193"/>
                <a:gd name="T4" fmla="*/ 206 w 206"/>
                <a:gd name="T5" fmla="*/ 167 h 193"/>
                <a:gd name="T6" fmla="*/ 176 w 206"/>
                <a:gd name="T7" fmla="*/ 152 h 193"/>
                <a:gd name="T8" fmla="*/ 140 w 206"/>
                <a:gd name="T9" fmla="*/ 135 h 193"/>
                <a:gd name="T10" fmla="*/ 132 w 206"/>
                <a:gd name="T11" fmla="*/ 123 h 193"/>
                <a:gd name="T12" fmla="*/ 126 w 206"/>
                <a:gd name="T13" fmla="*/ 111 h 193"/>
                <a:gd name="T14" fmla="*/ 124 w 206"/>
                <a:gd name="T15" fmla="*/ 110 h 193"/>
                <a:gd name="T16" fmla="*/ 126 w 206"/>
                <a:gd name="T17" fmla="*/ 93 h 193"/>
                <a:gd name="T18" fmla="*/ 133 w 206"/>
                <a:gd name="T19" fmla="*/ 87 h 193"/>
                <a:gd name="T20" fmla="*/ 146 w 206"/>
                <a:gd name="T21" fmla="*/ 90 h 193"/>
                <a:gd name="T22" fmla="*/ 164 w 206"/>
                <a:gd name="T23" fmla="*/ 94 h 193"/>
                <a:gd name="T24" fmla="*/ 145 w 206"/>
                <a:gd name="T25" fmla="*/ 84 h 193"/>
                <a:gd name="T26" fmla="*/ 130 w 206"/>
                <a:gd name="T27" fmla="*/ 77 h 193"/>
                <a:gd name="T28" fmla="*/ 63 w 206"/>
                <a:gd name="T29" fmla="*/ 42 h 193"/>
                <a:gd name="T30" fmla="*/ 48 w 206"/>
                <a:gd name="T31" fmla="*/ 26 h 193"/>
                <a:gd name="T32" fmla="*/ 10 w 206"/>
                <a:gd name="T33" fmla="*/ 0 h 193"/>
                <a:gd name="T34" fmla="*/ 13 w 206"/>
                <a:gd name="T35" fmla="*/ 7 h 193"/>
                <a:gd name="T36" fmla="*/ 14 w 206"/>
                <a:gd name="T37" fmla="*/ 15 h 193"/>
                <a:gd name="T38" fmla="*/ 2 w 206"/>
                <a:gd name="T39" fmla="*/ 17 h 193"/>
                <a:gd name="T40" fmla="*/ 0 w 206"/>
                <a:gd name="T41" fmla="*/ 18 h 193"/>
                <a:gd name="T42" fmla="*/ 7 w 206"/>
                <a:gd name="T43" fmla="*/ 23 h 193"/>
                <a:gd name="T44" fmla="*/ 26 w 206"/>
                <a:gd name="T45" fmla="*/ 45 h 193"/>
                <a:gd name="T46" fmla="*/ 32 w 206"/>
                <a:gd name="T47" fmla="*/ 51 h 193"/>
                <a:gd name="T48" fmla="*/ 36 w 206"/>
                <a:gd name="T49" fmla="*/ 59 h 193"/>
                <a:gd name="T50" fmla="*/ 39 w 206"/>
                <a:gd name="T51" fmla="*/ 59 h 193"/>
                <a:gd name="T52" fmla="*/ 114 w 206"/>
                <a:gd name="T53" fmla="*/ 130 h 193"/>
                <a:gd name="T54" fmla="*/ 152 w 206"/>
                <a:gd name="T55" fmla="*/ 163 h 193"/>
                <a:gd name="T56" fmla="*/ 185 w 206"/>
                <a:gd name="T57" fmla="*/ 193 h 193"/>
                <a:gd name="T58" fmla="*/ 179 w 206"/>
                <a:gd name="T59" fmla="*/ 182 h 193"/>
                <a:gd name="T60" fmla="*/ 175 w 206"/>
                <a:gd name="T61" fmla="*/ 169 h 193"/>
                <a:gd name="T62" fmla="*/ 190 w 206"/>
                <a:gd name="T63" fmla="*/ 16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6" h="193">
                  <a:moveTo>
                    <a:pt x="190" y="161"/>
                  </a:moveTo>
                  <a:cubicBezTo>
                    <a:pt x="194" y="161"/>
                    <a:pt x="196" y="162"/>
                    <a:pt x="199" y="164"/>
                  </a:cubicBezTo>
                  <a:cubicBezTo>
                    <a:pt x="202" y="165"/>
                    <a:pt x="204" y="166"/>
                    <a:pt x="206" y="167"/>
                  </a:cubicBezTo>
                  <a:cubicBezTo>
                    <a:pt x="202" y="157"/>
                    <a:pt x="189" y="155"/>
                    <a:pt x="176" y="152"/>
                  </a:cubicBezTo>
                  <a:cubicBezTo>
                    <a:pt x="162" y="150"/>
                    <a:pt x="147" y="148"/>
                    <a:pt x="140" y="135"/>
                  </a:cubicBezTo>
                  <a:cubicBezTo>
                    <a:pt x="136" y="132"/>
                    <a:pt x="134" y="127"/>
                    <a:pt x="132" y="123"/>
                  </a:cubicBezTo>
                  <a:cubicBezTo>
                    <a:pt x="131" y="119"/>
                    <a:pt x="129" y="114"/>
                    <a:pt x="126" y="111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7" y="89"/>
                    <a:pt x="130" y="87"/>
                    <a:pt x="133" y="87"/>
                  </a:cubicBezTo>
                  <a:cubicBezTo>
                    <a:pt x="137" y="87"/>
                    <a:pt x="141" y="89"/>
                    <a:pt x="146" y="90"/>
                  </a:cubicBezTo>
                  <a:cubicBezTo>
                    <a:pt x="151" y="92"/>
                    <a:pt x="158" y="94"/>
                    <a:pt x="164" y="94"/>
                  </a:cubicBezTo>
                  <a:cubicBezTo>
                    <a:pt x="154" y="90"/>
                    <a:pt x="149" y="87"/>
                    <a:pt x="145" y="84"/>
                  </a:cubicBezTo>
                  <a:cubicBezTo>
                    <a:pt x="140" y="81"/>
                    <a:pt x="137" y="79"/>
                    <a:pt x="130" y="77"/>
                  </a:cubicBezTo>
                  <a:cubicBezTo>
                    <a:pt x="99" y="65"/>
                    <a:pt x="76" y="54"/>
                    <a:pt x="63" y="42"/>
                  </a:cubicBezTo>
                  <a:cubicBezTo>
                    <a:pt x="57" y="36"/>
                    <a:pt x="53" y="31"/>
                    <a:pt x="48" y="26"/>
                  </a:cubicBezTo>
                  <a:cubicBezTo>
                    <a:pt x="38" y="15"/>
                    <a:pt x="32" y="8"/>
                    <a:pt x="10" y="0"/>
                  </a:cubicBezTo>
                  <a:cubicBezTo>
                    <a:pt x="10" y="2"/>
                    <a:pt x="11" y="5"/>
                    <a:pt x="13" y="7"/>
                  </a:cubicBezTo>
                  <a:cubicBezTo>
                    <a:pt x="14" y="10"/>
                    <a:pt x="15" y="13"/>
                    <a:pt x="14" y="15"/>
                  </a:cubicBezTo>
                  <a:cubicBezTo>
                    <a:pt x="11" y="17"/>
                    <a:pt x="8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5" y="21"/>
                    <a:pt x="7" y="23"/>
                  </a:cubicBezTo>
                  <a:cubicBezTo>
                    <a:pt x="15" y="28"/>
                    <a:pt x="24" y="36"/>
                    <a:pt x="26" y="45"/>
                  </a:cubicBezTo>
                  <a:cubicBezTo>
                    <a:pt x="28" y="48"/>
                    <a:pt x="29" y="50"/>
                    <a:pt x="32" y="51"/>
                  </a:cubicBezTo>
                  <a:cubicBezTo>
                    <a:pt x="33" y="54"/>
                    <a:pt x="34" y="56"/>
                    <a:pt x="36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66" y="61"/>
                    <a:pt x="102" y="103"/>
                    <a:pt x="114" y="130"/>
                  </a:cubicBezTo>
                  <a:cubicBezTo>
                    <a:pt x="133" y="137"/>
                    <a:pt x="143" y="149"/>
                    <a:pt x="152" y="163"/>
                  </a:cubicBezTo>
                  <a:cubicBezTo>
                    <a:pt x="161" y="173"/>
                    <a:pt x="170" y="185"/>
                    <a:pt x="185" y="193"/>
                  </a:cubicBezTo>
                  <a:cubicBezTo>
                    <a:pt x="184" y="190"/>
                    <a:pt x="181" y="186"/>
                    <a:pt x="179" y="182"/>
                  </a:cubicBezTo>
                  <a:cubicBezTo>
                    <a:pt x="176" y="176"/>
                    <a:pt x="173" y="171"/>
                    <a:pt x="175" y="169"/>
                  </a:cubicBezTo>
                  <a:cubicBezTo>
                    <a:pt x="179" y="165"/>
                    <a:pt x="184" y="161"/>
                    <a:pt x="19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99"/>
            <p:cNvSpPr>
              <a:spLocks/>
            </p:cNvSpPr>
            <p:nvPr/>
          </p:nvSpPr>
          <p:spPr bwMode="auto">
            <a:xfrm>
              <a:off x="8736013" y="2166938"/>
              <a:ext cx="31750" cy="12700"/>
            </a:xfrm>
            <a:custGeom>
              <a:avLst/>
              <a:gdLst>
                <a:gd name="T0" fmla="*/ 9 w 10"/>
                <a:gd name="T1" fmla="*/ 1 h 4"/>
                <a:gd name="T2" fmla="*/ 10 w 10"/>
                <a:gd name="T3" fmla="*/ 1 h 4"/>
                <a:gd name="T4" fmla="*/ 6 w 10"/>
                <a:gd name="T5" fmla="*/ 0 h 4"/>
                <a:gd name="T6" fmla="*/ 0 w 10"/>
                <a:gd name="T7" fmla="*/ 3 h 4"/>
                <a:gd name="T8" fmla="*/ 1 w 10"/>
                <a:gd name="T9" fmla="*/ 4 h 4"/>
                <a:gd name="T10" fmla="*/ 4 w 10"/>
                <a:gd name="T11" fmla="*/ 4 h 4"/>
                <a:gd name="T12" fmla="*/ 7 w 10"/>
                <a:gd name="T13" fmla="*/ 2 h 4"/>
                <a:gd name="T14" fmla="*/ 9 w 10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0" y="1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00"/>
            <p:cNvSpPr>
              <a:spLocks/>
            </p:cNvSpPr>
            <p:nvPr/>
          </p:nvSpPr>
          <p:spPr bwMode="auto">
            <a:xfrm>
              <a:off x="8640763" y="2220913"/>
              <a:ext cx="63500" cy="12700"/>
            </a:xfrm>
            <a:custGeom>
              <a:avLst/>
              <a:gdLst>
                <a:gd name="T0" fmla="*/ 3 w 20"/>
                <a:gd name="T1" fmla="*/ 0 h 4"/>
                <a:gd name="T2" fmla="*/ 2 w 20"/>
                <a:gd name="T3" fmla="*/ 0 h 4"/>
                <a:gd name="T4" fmla="*/ 0 w 20"/>
                <a:gd name="T5" fmla="*/ 2 h 4"/>
                <a:gd name="T6" fmla="*/ 0 w 20"/>
                <a:gd name="T7" fmla="*/ 4 h 4"/>
                <a:gd name="T8" fmla="*/ 8 w 20"/>
                <a:gd name="T9" fmla="*/ 4 h 4"/>
                <a:gd name="T10" fmla="*/ 15 w 20"/>
                <a:gd name="T11" fmla="*/ 4 h 4"/>
                <a:gd name="T12" fmla="*/ 20 w 20"/>
                <a:gd name="T13" fmla="*/ 2 h 4"/>
                <a:gd name="T14" fmla="*/ 16 w 20"/>
                <a:gd name="T15" fmla="*/ 2 h 4"/>
                <a:gd name="T16" fmla="*/ 3 w 20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4" y="4"/>
                    <a:pt x="8" y="4"/>
                  </a:cubicBezTo>
                  <a:cubicBezTo>
                    <a:pt x="9" y="4"/>
                    <a:pt x="11" y="4"/>
                    <a:pt x="15" y="4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2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01"/>
            <p:cNvSpPr>
              <a:spLocks/>
            </p:cNvSpPr>
            <p:nvPr/>
          </p:nvSpPr>
          <p:spPr bwMode="auto">
            <a:xfrm>
              <a:off x="8224838" y="2111375"/>
              <a:ext cx="31750" cy="68263"/>
            </a:xfrm>
            <a:custGeom>
              <a:avLst/>
              <a:gdLst>
                <a:gd name="T0" fmla="*/ 1 w 10"/>
                <a:gd name="T1" fmla="*/ 4 h 22"/>
                <a:gd name="T2" fmla="*/ 3 w 10"/>
                <a:gd name="T3" fmla="*/ 15 h 22"/>
                <a:gd name="T4" fmla="*/ 5 w 10"/>
                <a:gd name="T5" fmla="*/ 17 h 22"/>
                <a:gd name="T6" fmla="*/ 10 w 10"/>
                <a:gd name="T7" fmla="*/ 22 h 22"/>
                <a:gd name="T8" fmla="*/ 9 w 10"/>
                <a:gd name="T9" fmla="*/ 17 h 22"/>
                <a:gd name="T10" fmla="*/ 8 w 10"/>
                <a:gd name="T11" fmla="*/ 10 h 22"/>
                <a:gd name="T12" fmla="*/ 8 w 10"/>
                <a:gd name="T13" fmla="*/ 3 h 22"/>
                <a:gd name="T14" fmla="*/ 2 w 10"/>
                <a:gd name="T15" fmla="*/ 0 h 22"/>
                <a:gd name="T16" fmla="*/ 0 w 10"/>
                <a:gd name="T17" fmla="*/ 2 h 22"/>
                <a:gd name="T18" fmla="*/ 1 w 10"/>
                <a:gd name="T1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2">
                  <a:moveTo>
                    <a:pt x="1" y="4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8" y="18"/>
                    <a:pt x="9" y="20"/>
                    <a:pt x="10" y="22"/>
                  </a:cubicBezTo>
                  <a:cubicBezTo>
                    <a:pt x="10" y="20"/>
                    <a:pt x="9" y="19"/>
                    <a:pt x="9" y="17"/>
                  </a:cubicBezTo>
                  <a:cubicBezTo>
                    <a:pt x="8" y="15"/>
                    <a:pt x="8" y="12"/>
                    <a:pt x="8" y="1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02"/>
            <p:cNvSpPr>
              <a:spLocks/>
            </p:cNvSpPr>
            <p:nvPr/>
          </p:nvSpPr>
          <p:spPr bwMode="auto">
            <a:xfrm>
              <a:off x="7805738" y="3341688"/>
              <a:ext cx="63500" cy="25400"/>
            </a:xfrm>
            <a:custGeom>
              <a:avLst/>
              <a:gdLst>
                <a:gd name="T0" fmla="*/ 9 w 20"/>
                <a:gd name="T1" fmla="*/ 0 h 8"/>
                <a:gd name="T2" fmla="*/ 0 w 20"/>
                <a:gd name="T3" fmla="*/ 6 h 8"/>
                <a:gd name="T4" fmla="*/ 7 w 20"/>
                <a:gd name="T5" fmla="*/ 7 h 8"/>
                <a:gd name="T6" fmla="*/ 13 w 20"/>
                <a:gd name="T7" fmla="*/ 8 h 8"/>
                <a:gd name="T8" fmla="*/ 20 w 20"/>
                <a:gd name="T9" fmla="*/ 6 h 8"/>
                <a:gd name="T10" fmla="*/ 16 w 20"/>
                <a:gd name="T11" fmla="*/ 4 h 8"/>
                <a:gd name="T12" fmla="*/ 9 w 2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">
                  <a:moveTo>
                    <a:pt x="9" y="0"/>
                  </a:moveTo>
                  <a:cubicBezTo>
                    <a:pt x="2" y="2"/>
                    <a:pt x="0" y="2"/>
                    <a:pt x="0" y="6"/>
                  </a:cubicBezTo>
                  <a:cubicBezTo>
                    <a:pt x="3" y="7"/>
                    <a:pt x="6" y="7"/>
                    <a:pt x="7" y="7"/>
                  </a:cubicBezTo>
                  <a:cubicBezTo>
                    <a:pt x="10" y="8"/>
                    <a:pt x="12" y="8"/>
                    <a:pt x="13" y="8"/>
                  </a:cubicBezTo>
                  <a:cubicBezTo>
                    <a:pt x="16" y="8"/>
                    <a:pt x="17" y="8"/>
                    <a:pt x="20" y="6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3" y="3"/>
                    <a:pt x="10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03"/>
            <p:cNvSpPr>
              <a:spLocks/>
            </p:cNvSpPr>
            <p:nvPr/>
          </p:nvSpPr>
          <p:spPr bwMode="auto">
            <a:xfrm>
              <a:off x="7527926" y="3460750"/>
              <a:ext cx="47625" cy="41275"/>
            </a:xfrm>
            <a:custGeom>
              <a:avLst/>
              <a:gdLst>
                <a:gd name="T0" fmla="*/ 15 w 15"/>
                <a:gd name="T1" fmla="*/ 13 h 13"/>
                <a:gd name="T2" fmla="*/ 9 w 15"/>
                <a:gd name="T3" fmla="*/ 0 h 13"/>
                <a:gd name="T4" fmla="*/ 0 w 15"/>
                <a:gd name="T5" fmla="*/ 9 h 13"/>
                <a:gd name="T6" fmla="*/ 1 w 15"/>
                <a:gd name="T7" fmla="*/ 13 h 13"/>
                <a:gd name="T8" fmla="*/ 15 w 15"/>
                <a:gd name="T9" fmla="*/ 13 h 13"/>
                <a:gd name="T10" fmla="*/ 15 w 1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15" y="13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04"/>
            <p:cNvSpPr>
              <a:spLocks/>
            </p:cNvSpPr>
            <p:nvPr/>
          </p:nvSpPr>
          <p:spPr bwMode="auto">
            <a:xfrm>
              <a:off x="7218363" y="1909763"/>
              <a:ext cx="760413" cy="917575"/>
            </a:xfrm>
            <a:custGeom>
              <a:avLst/>
              <a:gdLst>
                <a:gd name="T0" fmla="*/ 222 w 241"/>
                <a:gd name="T1" fmla="*/ 55 h 291"/>
                <a:gd name="T2" fmla="*/ 209 w 241"/>
                <a:gd name="T3" fmla="*/ 53 h 291"/>
                <a:gd name="T4" fmla="*/ 191 w 241"/>
                <a:gd name="T5" fmla="*/ 37 h 291"/>
                <a:gd name="T6" fmla="*/ 149 w 241"/>
                <a:gd name="T7" fmla="*/ 11 h 291"/>
                <a:gd name="T8" fmla="*/ 142 w 241"/>
                <a:gd name="T9" fmla="*/ 0 h 291"/>
                <a:gd name="T10" fmla="*/ 137 w 241"/>
                <a:gd name="T11" fmla="*/ 4 h 291"/>
                <a:gd name="T12" fmla="*/ 111 w 241"/>
                <a:gd name="T13" fmla="*/ 14 h 291"/>
                <a:gd name="T14" fmla="*/ 94 w 241"/>
                <a:gd name="T15" fmla="*/ 20 h 291"/>
                <a:gd name="T16" fmla="*/ 73 w 241"/>
                <a:gd name="T17" fmla="*/ 27 h 291"/>
                <a:gd name="T18" fmla="*/ 58 w 241"/>
                <a:gd name="T19" fmla="*/ 18 h 291"/>
                <a:gd name="T20" fmla="*/ 51 w 241"/>
                <a:gd name="T21" fmla="*/ 21 h 291"/>
                <a:gd name="T22" fmla="*/ 54 w 241"/>
                <a:gd name="T23" fmla="*/ 34 h 291"/>
                <a:gd name="T24" fmla="*/ 51 w 241"/>
                <a:gd name="T25" fmla="*/ 47 h 291"/>
                <a:gd name="T26" fmla="*/ 41 w 241"/>
                <a:gd name="T27" fmla="*/ 49 h 291"/>
                <a:gd name="T28" fmla="*/ 22 w 241"/>
                <a:gd name="T29" fmla="*/ 68 h 291"/>
                <a:gd name="T30" fmla="*/ 30 w 241"/>
                <a:gd name="T31" fmla="*/ 76 h 291"/>
                <a:gd name="T32" fmla="*/ 29 w 241"/>
                <a:gd name="T33" fmla="*/ 88 h 291"/>
                <a:gd name="T34" fmla="*/ 36 w 241"/>
                <a:gd name="T35" fmla="*/ 107 h 291"/>
                <a:gd name="T36" fmla="*/ 50 w 241"/>
                <a:gd name="T37" fmla="*/ 122 h 291"/>
                <a:gd name="T38" fmla="*/ 51 w 241"/>
                <a:gd name="T39" fmla="*/ 127 h 291"/>
                <a:gd name="T40" fmla="*/ 27 w 241"/>
                <a:gd name="T41" fmla="*/ 150 h 291"/>
                <a:gd name="T42" fmla="*/ 22 w 241"/>
                <a:gd name="T43" fmla="*/ 155 h 291"/>
                <a:gd name="T44" fmla="*/ 12 w 241"/>
                <a:gd name="T45" fmla="*/ 170 h 291"/>
                <a:gd name="T46" fmla="*/ 10 w 241"/>
                <a:gd name="T47" fmla="*/ 183 h 291"/>
                <a:gd name="T48" fmla="*/ 15 w 241"/>
                <a:gd name="T49" fmla="*/ 229 h 291"/>
                <a:gd name="T50" fmla="*/ 29 w 241"/>
                <a:gd name="T51" fmla="*/ 245 h 291"/>
                <a:gd name="T52" fmla="*/ 36 w 241"/>
                <a:gd name="T53" fmla="*/ 255 h 291"/>
                <a:gd name="T54" fmla="*/ 87 w 241"/>
                <a:gd name="T55" fmla="*/ 268 h 291"/>
                <a:gd name="T56" fmla="*/ 90 w 241"/>
                <a:gd name="T57" fmla="*/ 284 h 291"/>
                <a:gd name="T58" fmla="*/ 106 w 241"/>
                <a:gd name="T59" fmla="*/ 280 h 291"/>
                <a:gd name="T60" fmla="*/ 123 w 241"/>
                <a:gd name="T61" fmla="*/ 285 h 291"/>
                <a:gd name="T62" fmla="*/ 136 w 241"/>
                <a:gd name="T63" fmla="*/ 286 h 291"/>
                <a:gd name="T64" fmla="*/ 166 w 241"/>
                <a:gd name="T65" fmla="*/ 242 h 291"/>
                <a:gd name="T66" fmla="*/ 189 w 241"/>
                <a:gd name="T67" fmla="*/ 229 h 291"/>
                <a:gd name="T68" fmla="*/ 190 w 241"/>
                <a:gd name="T69" fmla="*/ 248 h 291"/>
                <a:gd name="T70" fmla="*/ 208 w 241"/>
                <a:gd name="T71" fmla="*/ 214 h 291"/>
                <a:gd name="T72" fmla="*/ 215 w 241"/>
                <a:gd name="T73" fmla="*/ 206 h 291"/>
                <a:gd name="T74" fmla="*/ 217 w 241"/>
                <a:gd name="T75" fmla="*/ 193 h 291"/>
                <a:gd name="T76" fmla="*/ 191 w 241"/>
                <a:gd name="T77" fmla="*/ 168 h 291"/>
                <a:gd name="T78" fmla="*/ 187 w 241"/>
                <a:gd name="T79" fmla="*/ 94 h 291"/>
                <a:gd name="T80" fmla="*/ 196 w 241"/>
                <a:gd name="T81" fmla="*/ 92 h 291"/>
                <a:gd name="T82" fmla="*/ 200 w 241"/>
                <a:gd name="T83" fmla="*/ 78 h 291"/>
                <a:gd name="T84" fmla="*/ 220 w 241"/>
                <a:gd name="T85" fmla="*/ 101 h 291"/>
                <a:gd name="T86" fmla="*/ 236 w 241"/>
                <a:gd name="T87" fmla="*/ 103 h 291"/>
                <a:gd name="T88" fmla="*/ 234 w 241"/>
                <a:gd name="T89" fmla="*/ 88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1" h="291">
                  <a:moveTo>
                    <a:pt x="228" y="62"/>
                  </a:moveTo>
                  <a:cubicBezTo>
                    <a:pt x="229" y="59"/>
                    <a:pt x="229" y="55"/>
                    <a:pt x="229" y="52"/>
                  </a:cubicBezTo>
                  <a:cubicBezTo>
                    <a:pt x="227" y="53"/>
                    <a:pt x="225" y="55"/>
                    <a:pt x="222" y="55"/>
                  </a:cubicBezTo>
                  <a:cubicBezTo>
                    <a:pt x="219" y="55"/>
                    <a:pt x="216" y="53"/>
                    <a:pt x="215" y="51"/>
                  </a:cubicBezTo>
                  <a:cubicBezTo>
                    <a:pt x="215" y="51"/>
                    <a:pt x="215" y="51"/>
                    <a:pt x="214" y="51"/>
                  </a:cubicBezTo>
                  <a:cubicBezTo>
                    <a:pt x="214" y="52"/>
                    <a:pt x="212" y="53"/>
                    <a:pt x="209" y="53"/>
                  </a:cubicBezTo>
                  <a:cubicBezTo>
                    <a:pt x="207" y="53"/>
                    <a:pt x="206" y="50"/>
                    <a:pt x="205" y="47"/>
                  </a:cubicBezTo>
                  <a:cubicBezTo>
                    <a:pt x="204" y="43"/>
                    <a:pt x="203" y="38"/>
                    <a:pt x="198" y="38"/>
                  </a:cubicBezTo>
                  <a:cubicBezTo>
                    <a:pt x="196" y="38"/>
                    <a:pt x="194" y="38"/>
                    <a:pt x="191" y="37"/>
                  </a:cubicBezTo>
                  <a:cubicBezTo>
                    <a:pt x="185" y="37"/>
                    <a:pt x="179" y="37"/>
                    <a:pt x="178" y="26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58" y="16"/>
                    <a:pt x="150" y="16"/>
                    <a:pt x="149" y="11"/>
                  </a:cubicBezTo>
                  <a:cubicBezTo>
                    <a:pt x="149" y="9"/>
                    <a:pt x="150" y="8"/>
                    <a:pt x="150" y="7"/>
                  </a:cubicBezTo>
                  <a:cubicBezTo>
                    <a:pt x="150" y="3"/>
                    <a:pt x="151" y="1"/>
                    <a:pt x="149" y="0"/>
                  </a:cubicBezTo>
                  <a:cubicBezTo>
                    <a:pt x="148" y="0"/>
                    <a:pt x="145" y="0"/>
                    <a:pt x="142" y="0"/>
                  </a:cubicBezTo>
                  <a:cubicBezTo>
                    <a:pt x="139" y="0"/>
                    <a:pt x="141" y="0"/>
                    <a:pt x="13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3"/>
                    <a:pt x="137" y="4"/>
                  </a:cubicBezTo>
                  <a:cubicBezTo>
                    <a:pt x="137" y="6"/>
                    <a:pt x="135" y="5"/>
                    <a:pt x="133" y="6"/>
                  </a:cubicBezTo>
                  <a:cubicBezTo>
                    <a:pt x="130" y="9"/>
                    <a:pt x="127" y="10"/>
                    <a:pt x="122" y="10"/>
                  </a:cubicBezTo>
                  <a:cubicBezTo>
                    <a:pt x="119" y="11"/>
                    <a:pt x="116" y="11"/>
                    <a:pt x="111" y="14"/>
                  </a:cubicBezTo>
                  <a:cubicBezTo>
                    <a:pt x="110" y="14"/>
                    <a:pt x="109" y="15"/>
                    <a:pt x="108" y="16"/>
                  </a:cubicBezTo>
                  <a:cubicBezTo>
                    <a:pt x="106" y="18"/>
                    <a:pt x="102" y="20"/>
                    <a:pt x="100" y="20"/>
                  </a:cubicBezTo>
                  <a:cubicBezTo>
                    <a:pt x="98" y="20"/>
                    <a:pt x="97" y="20"/>
                    <a:pt x="94" y="20"/>
                  </a:cubicBezTo>
                  <a:cubicBezTo>
                    <a:pt x="92" y="20"/>
                    <a:pt x="91" y="19"/>
                    <a:pt x="89" y="20"/>
                  </a:cubicBezTo>
                  <a:cubicBezTo>
                    <a:pt x="87" y="21"/>
                    <a:pt x="85" y="22"/>
                    <a:pt x="83" y="23"/>
                  </a:cubicBezTo>
                  <a:cubicBezTo>
                    <a:pt x="81" y="25"/>
                    <a:pt x="79" y="27"/>
                    <a:pt x="73" y="27"/>
                  </a:cubicBezTo>
                  <a:cubicBezTo>
                    <a:pt x="68" y="27"/>
                    <a:pt x="65" y="24"/>
                    <a:pt x="62" y="21"/>
                  </a:cubicBezTo>
                  <a:cubicBezTo>
                    <a:pt x="61" y="20"/>
                    <a:pt x="60" y="19"/>
                    <a:pt x="59" y="18"/>
                  </a:cubicBezTo>
                  <a:cubicBezTo>
                    <a:pt x="59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5" y="18"/>
                    <a:pt x="54" y="19"/>
                    <a:pt x="54" y="19"/>
                  </a:cubicBezTo>
                  <a:cubicBezTo>
                    <a:pt x="53" y="20"/>
                    <a:pt x="52" y="21"/>
                    <a:pt x="51" y="21"/>
                  </a:cubicBezTo>
                  <a:cubicBezTo>
                    <a:pt x="52" y="21"/>
                    <a:pt x="52" y="22"/>
                    <a:pt x="53" y="23"/>
                  </a:cubicBezTo>
                  <a:cubicBezTo>
                    <a:pt x="55" y="24"/>
                    <a:pt x="58" y="26"/>
                    <a:pt x="58" y="28"/>
                  </a:cubicBezTo>
                  <a:cubicBezTo>
                    <a:pt x="58" y="31"/>
                    <a:pt x="55" y="32"/>
                    <a:pt x="54" y="34"/>
                  </a:cubicBezTo>
                  <a:cubicBezTo>
                    <a:pt x="53" y="35"/>
                    <a:pt x="52" y="36"/>
                    <a:pt x="52" y="38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0" y="47"/>
                    <a:pt x="49" y="47"/>
                    <a:pt x="46" y="47"/>
                  </a:cubicBezTo>
                  <a:cubicBezTo>
                    <a:pt x="45" y="47"/>
                    <a:pt x="44" y="47"/>
                    <a:pt x="43" y="47"/>
                  </a:cubicBezTo>
                  <a:cubicBezTo>
                    <a:pt x="42" y="47"/>
                    <a:pt x="41" y="47"/>
                    <a:pt x="41" y="49"/>
                  </a:cubicBezTo>
                  <a:cubicBezTo>
                    <a:pt x="41" y="50"/>
                    <a:pt x="41" y="52"/>
                    <a:pt x="40" y="53"/>
                  </a:cubicBezTo>
                  <a:cubicBezTo>
                    <a:pt x="38" y="56"/>
                    <a:pt x="34" y="58"/>
                    <a:pt x="30" y="60"/>
                  </a:cubicBezTo>
                  <a:cubicBezTo>
                    <a:pt x="26" y="62"/>
                    <a:pt x="22" y="64"/>
                    <a:pt x="22" y="68"/>
                  </a:cubicBezTo>
                  <a:cubicBezTo>
                    <a:pt x="22" y="70"/>
                    <a:pt x="23" y="71"/>
                    <a:pt x="25" y="72"/>
                  </a:cubicBezTo>
                  <a:cubicBezTo>
                    <a:pt x="27" y="73"/>
                    <a:pt x="30" y="74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7" y="78"/>
                    <a:pt x="24" y="81"/>
                    <a:pt x="24" y="83"/>
                  </a:cubicBezTo>
                  <a:cubicBezTo>
                    <a:pt x="24" y="86"/>
                    <a:pt x="26" y="87"/>
                    <a:pt x="29" y="88"/>
                  </a:cubicBezTo>
                  <a:cubicBezTo>
                    <a:pt x="31" y="88"/>
                    <a:pt x="33" y="89"/>
                    <a:pt x="34" y="91"/>
                  </a:cubicBezTo>
                  <a:cubicBezTo>
                    <a:pt x="36" y="95"/>
                    <a:pt x="36" y="101"/>
                    <a:pt x="36" y="105"/>
                  </a:cubicBezTo>
                  <a:cubicBezTo>
                    <a:pt x="36" y="106"/>
                    <a:pt x="36" y="106"/>
                    <a:pt x="36" y="107"/>
                  </a:cubicBezTo>
                  <a:cubicBezTo>
                    <a:pt x="36" y="108"/>
                    <a:pt x="39" y="109"/>
                    <a:pt x="41" y="111"/>
                  </a:cubicBezTo>
                  <a:cubicBezTo>
                    <a:pt x="44" y="113"/>
                    <a:pt x="50" y="115"/>
                    <a:pt x="50" y="120"/>
                  </a:cubicBezTo>
                  <a:cubicBezTo>
                    <a:pt x="50" y="121"/>
                    <a:pt x="50" y="121"/>
                    <a:pt x="50" y="122"/>
                  </a:cubicBezTo>
                  <a:cubicBezTo>
                    <a:pt x="51" y="123"/>
                    <a:pt x="52" y="124"/>
                    <a:pt x="52" y="126"/>
                  </a:cubicBezTo>
                  <a:cubicBezTo>
                    <a:pt x="52" y="127"/>
                    <a:pt x="52" y="127"/>
                    <a:pt x="52" y="127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46" y="129"/>
                    <a:pt x="45" y="133"/>
                    <a:pt x="44" y="139"/>
                  </a:cubicBezTo>
                  <a:cubicBezTo>
                    <a:pt x="43" y="145"/>
                    <a:pt x="42" y="151"/>
                    <a:pt x="34" y="151"/>
                  </a:cubicBezTo>
                  <a:cubicBezTo>
                    <a:pt x="31" y="151"/>
                    <a:pt x="30" y="151"/>
                    <a:pt x="27" y="150"/>
                  </a:cubicBezTo>
                  <a:cubicBezTo>
                    <a:pt x="26" y="149"/>
                    <a:pt x="26" y="149"/>
                    <a:pt x="24" y="149"/>
                  </a:cubicBezTo>
                  <a:cubicBezTo>
                    <a:pt x="23" y="149"/>
                    <a:pt x="23" y="152"/>
                    <a:pt x="23" y="153"/>
                  </a:cubicBezTo>
                  <a:cubicBezTo>
                    <a:pt x="23" y="154"/>
                    <a:pt x="22" y="155"/>
                    <a:pt x="22" y="155"/>
                  </a:cubicBezTo>
                  <a:cubicBezTo>
                    <a:pt x="21" y="159"/>
                    <a:pt x="17" y="161"/>
                    <a:pt x="14" y="162"/>
                  </a:cubicBezTo>
                  <a:cubicBezTo>
                    <a:pt x="12" y="163"/>
                    <a:pt x="9" y="165"/>
                    <a:pt x="9" y="167"/>
                  </a:cubicBezTo>
                  <a:cubicBezTo>
                    <a:pt x="9" y="168"/>
                    <a:pt x="10" y="169"/>
                    <a:pt x="12" y="170"/>
                  </a:cubicBezTo>
                  <a:cubicBezTo>
                    <a:pt x="14" y="172"/>
                    <a:pt x="17" y="173"/>
                    <a:pt x="17" y="178"/>
                  </a:cubicBezTo>
                  <a:cubicBezTo>
                    <a:pt x="17" y="182"/>
                    <a:pt x="16" y="183"/>
                    <a:pt x="13" y="183"/>
                  </a:cubicBezTo>
                  <a:cubicBezTo>
                    <a:pt x="13" y="183"/>
                    <a:pt x="11" y="183"/>
                    <a:pt x="10" y="183"/>
                  </a:cubicBezTo>
                  <a:cubicBezTo>
                    <a:pt x="4" y="186"/>
                    <a:pt x="0" y="193"/>
                    <a:pt x="0" y="199"/>
                  </a:cubicBezTo>
                  <a:cubicBezTo>
                    <a:pt x="0" y="211"/>
                    <a:pt x="4" y="216"/>
                    <a:pt x="9" y="220"/>
                  </a:cubicBezTo>
                  <a:cubicBezTo>
                    <a:pt x="11" y="223"/>
                    <a:pt x="13" y="225"/>
                    <a:pt x="15" y="229"/>
                  </a:cubicBezTo>
                  <a:cubicBezTo>
                    <a:pt x="16" y="230"/>
                    <a:pt x="19" y="231"/>
                    <a:pt x="21" y="232"/>
                  </a:cubicBezTo>
                  <a:cubicBezTo>
                    <a:pt x="24" y="233"/>
                    <a:pt x="29" y="235"/>
                    <a:pt x="29" y="239"/>
                  </a:cubicBezTo>
                  <a:cubicBezTo>
                    <a:pt x="29" y="245"/>
                    <a:pt x="29" y="245"/>
                    <a:pt x="29" y="245"/>
                  </a:cubicBezTo>
                  <a:cubicBezTo>
                    <a:pt x="29" y="246"/>
                    <a:pt x="29" y="247"/>
                    <a:pt x="30" y="248"/>
                  </a:cubicBezTo>
                  <a:cubicBezTo>
                    <a:pt x="32" y="249"/>
                    <a:pt x="33" y="251"/>
                    <a:pt x="33" y="255"/>
                  </a:cubicBezTo>
                  <a:cubicBezTo>
                    <a:pt x="36" y="255"/>
                    <a:pt x="36" y="255"/>
                    <a:pt x="36" y="255"/>
                  </a:cubicBezTo>
                  <a:cubicBezTo>
                    <a:pt x="38" y="254"/>
                    <a:pt x="40" y="251"/>
                    <a:pt x="42" y="249"/>
                  </a:cubicBezTo>
                  <a:cubicBezTo>
                    <a:pt x="48" y="246"/>
                    <a:pt x="50" y="244"/>
                    <a:pt x="52" y="244"/>
                  </a:cubicBezTo>
                  <a:cubicBezTo>
                    <a:pt x="65" y="244"/>
                    <a:pt x="87" y="255"/>
                    <a:pt x="87" y="268"/>
                  </a:cubicBezTo>
                  <a:cubicBezTo>
                    <a:pt x="87" y="270"/>
                    <a:pt x="85" y="271"/>
                    <a:pt x="84" y="273"/>
                  </a:cubicBezTo>
                  <a:cubicBezTo>
                    <a:pt x="83" y="274"/>
                    <a:pt x="83" y="275"/>
                    <a:pt x="83" y="277"/>
                  </a:cubicBezTo>
                  <a:cubicBezTo>
                    <a:pt x="83" y="282"/>
                    <a:pt x="85" y="284"/>
                    <a:pt x="90" y="284"/>
                  </a:cubicBezTo>
                  <a:cubicBezTo>
                    <a:pt x="93" y="284"/>
                    <a:pt x="94" y="283"/>
                    <a:pt x="96" y="282"/>
                  </a:cubicBezTo>
                  <a:cubicBezTo>
                    <a:pt x="97" y="280"/>
                    <a:pt x="98" y="279"/>
                    <a:pt x="101" y="279"/>
                  </a:cubicBezTo>
                  <a:cubicBezTo>
                    <a:pt x="103" y="279"/>
                    <a:pt x="104" y="279"/>
                    <a:pt x="106" y="280"/>
                  </a:cubicBezTo>
                  <a:cubicBezTo>
                    <a:pt x="107" y="280"/>
                    <a:pt x="108" y="280"/>
                    <a:pt x="110" y="280"/>
                  </a:cubicBezTo>
                  <a:cubicBezTo>
                    <a:pt x="118" y="280"/>
                    <a:pt x="118" y="280"/>
                    <a:pt x="118" y="280"/>
                  </a:cubicBezTo>
                  <a:cubicBezTo>
                    <a:pt x="121" y="280"/>
                    <a:pt x="122" y="283"/>
                    <a:pt x="123" y="285"/>
                  </a:cubicBezTo>
                  <a:cubicBezTo>
                    <a:pt x="125" y="288"/>
                    <a:pt x="126" y="290"/>
                    <a:pt x="128" y="291"/>
                  </a:cubicBezTo>
                  <a:cubicBezTo>
                    <a:pt x="128" y="291"/>
                    <a:pt x="128" y="291"/>
                    <a:pt x="128" y="291"/>
                  </a:cubicBezTo>
                  <a:cubicBezTo>
                    <a:pt x="130" y="289"/>
                    <a:pt x="132" y="288"/>
                    <a:pt x="136" y="286"/>
                  </a:cubicBezTo>
                  <a:cubicBezTo>
                    <a:pt x="141" y="282"/>
                    <a:pt x="148" y="278"/>
                    <a:pt x="155" y="272"/>
                  </a:cubicBezTo>
                  <a:cubicBezTo>
                    <a:pt x="151" y="270"/>
                    <a:pt x="142" y="260"/>
                    <a:pt x="146" y="254"/>
                  </a:cubicBezTo>
                  <a:cubicBezTo>
                    <a:pt x="149" y="249"/>
                    <a:pt x="157" y="246"/>
                    <a:pt x="166" y="242"/>
                  </a:cubicBezTo>
                  <a:cubicBezTo>
                    <a:pt x="175" y="238"/>
                    <a:pt x="183" y="234"/>
                    <a:pt x="188" y="229"/>
                  </a:cubicBezTo>
                  <a:cubicBezTo>
                    <a:pt x="189" y="229"/>
                    <a:pt x="189" y="229"/>
                    <a:pt x="189" y="229"/>
                  </a:cubicBezTo>
                  <a:cubicBezTo>
                    <a:pt x="189" y="229"/>
                    <a:pt x="189" y="229"/>
                    <a:pt x="189" y="229"/>
                  </a:cubicBezTo>
                  <a:cubicBezTo>
                    <a:pt x="190" y="229"/>
                    <a:pt x="191" y="229"/>
                    <a:pt x="193" y="230"/>
                  </a:cubicBezTo>
                  <a:cubicBezTo>
                    <a:pt x="194" y="232"/>
                    <a:pt x="193" y="236"/>
                    <a:pt x="191" y="241"/>
                  </a:cubicBezTo>
                  <a:cubicBezTo>
                    <a:pt x="190" y="244"/>
                    <a:pt x="189" y="248"/>
                    <a:pt x="190" y="248"/>
                  </a:cubicBezTo>
                  <a:cubicBezTo>
                    <a:pt x="190" y="248"/>
                    <a:pt x="190" y="249"/>
                    <a:pt x="193" y="248"/>
                  </a:cubicBezTo>
                  <a:cubicBezTo>
                    <a:pt x="195" y="243"/>
                    <a:pt x="198" y="239"/>
                    <a:pt x="202" y="235"/>
                  </a:cubicBezTo>
                  <a:cubicBezTo>
                    <a:pt x="207" y="229"/>
                    <a:pt x="212" y="224"/>
                    <a:pt x="208" y="214"/>
                  </a:cubicBezTo>
                  <a:cubicBezTo>
                    <a:pt x="208" y="213"/>
                    <a:pt x="208" y="213"/>
                    <a:pt x="208" y="213"/>
                  </a:cubicBezTo>
                  <a:cubicBezTo>
                    <a:pt x="208" y="213"/>
                    <a:pt x="208" y="213"/>
                    <a:pt x="208" y="213"/>
                  </a:cubicBezTo>
                  <a:cubicBezTo>
                    <a:pt x="210" y="210"/>
                    <a:pt x="213" y="208"/>
                    <a:pt x="215" y="206"/>
                  </a:cubicBezTo>
                  <a:cubicBezTo>
                    <a:pt x="219" y="200"/>
                    <a:pt x="224" y="196"/>
                    <a:pt x="224" y="189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3" y="189"/>
                    <a:pt x="219" y="191"/>
                    <a:pt x="217" y="193"/>
                  </a:cubicBezTo>
                  <a:cubicBezTo>
                    <a:pt x="213" y="197"/>
                    <a:pt x="207" y="202"/>
                    <a:pt x="204" y="202"/>
                  </a:cubicBezTo>
                  <a:cubicBezTo>
                    <a:pt x="203" y="202"/>
                    <a:pt x="202" y="201"/>
                    <a:pt x="200" y="200"/>
                  </a:cubicBezTo>
                  <a:cubicBezTo>
                    <a:pt x="197" y="194"/>
                    <a:pt x="194" y="181"/>
                    <a:pt x="191" y="168"/>
                  </a:cubicBezTo>
                  <a:cubicBezTo>
                    <a:pt x="188" y="155"/>
                    <a:pt x="186" y="141"/>
                    <a:pt x="181" y="137"/>
                  </a:cubicBezTo>
                  <a:cubicBezTo>
                    <a:pt x="170" y="129"/>
                    <a:pt x="176" y="116"/>
                    <a:pt x="183" y="105"/>
                  </a:cubicBezTo>
                  <a:cubicBezTo>
                    <a:pt x="184" y="102"/>
                    <a:pt x="186" y="98"/>
                    <a:pt x="187" y="94"/>
                  </a:cubicBezTo>
                  <a:cubicBezTo>
                    <a:pt x="188" y="92"/>
                    <a:pt x="188" y="92"/>
                    <a:pt x="188" y="92"/>
                  </a:cubicBezTo>
                  <a:cubicBezTo>
                    <a:pt x="189" y="93"/>
                    <a:pt x="189" y="93"/>
                    <a:pt x="189" y="93"/>
                  </a:cubicBezTo>
                  <a:cubicBezTo>
                    <a:pt x="193" y="94"/>
                    <a:pt x="195" y="94"/>
                    <a:pt x="196" y="92"/>
                  </a:cubicBezTo>
                  <a:cubicBezTo>
                    <a:pt x="198" y="91"/>
                    <a:pt x="198" y="86"/>
                    <a:pt x="197" y="83"/>
                  </a:cubicBezTo>
                  <a:cubicBezTo>
                    <a:pt x="197" y="81"/>
                    <a:pt x="197" y="79"/>
                    <a:pt x="198" y="78"/>
                  </a:cubicBezTo>
                  <a:cubicBezTo>
                    <a:pt x="198" y="78"/>
                    <a:pt x="199" y="77"/>
                    <a:pt x="200" y="78"/>
                  </a:cubicBezTo>
                  <a:cubicBezTo>
                    <a:pt x="204" y="80"/>
                    <a:pt x="207" y="85"/>
                    <a:pt x="209" y="90"/>
                  </a:cubicBezTo>
                  <a:cubicBezTo>
                    <a:pt x="213" y="95"/>
                    <a:pt x="217" y="102"/>
                    <a:pt x="219" y="102"/>
                  </a:cubicBezTo>
                  <a:cubicBezTo>
                    <a:pt x="219" y="102"/>
                    <a:pt x="219" y="101"/>
                    <a:pt x="220" y="101"/>
                  </a:cubicBezTo>
                  <a:cubicBezTo>
                    <a:pt x="223" y="97"/>
                    <a:pt x="224" y="95"/>
                    <a:pt x="226" y="95"/>
                  </a:cubicBezTo>
                  <a:cubicBezTo>
                    <a:pt x="229" y="95"/>
                    <a:pt x="231" y="97"/>
                    <a:pt x="233" y="100"/>
                  </a:cubicBezTo>
                  <a:cubicBezTo>
                    <a:pt x="234" y="101"/>
                    <a:pt x="235" y="103"/>
                    <a:pt x="236" y="103"/>
                  </a:cubicBezTo>
                  <a:cubicBezTo>
                    <a:pt x="237" y="103"/>
                    <a:pt x="237" y="103"/>
                    <a:pt x="237" y="103"/>
                  </a:cubicBezTo>
                  <a:cubicBezTo>
                    <a:pt x="238" y="103"/>
                    <a:pt x="239" y="102"/>
                    <a:pt x="239" y="101"/>
                  </a:cubicBezTo>
                  <a:cubicBezTo>
                    <a:pt x="241" y="98"/>
                    <a:pt x="237" y="93"/>
                    <a:pt x="234" y="88"/>
                  </a:cubicBezTo>
                  <a:cubicBezTo>
                    <a:pt x="229" y="79"/>
                    <a:pt x="224" y="71"/>
                    <a:pt x="22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05"/>
            <p:cNvSpPr>
              <a:spLocks/>
            </p:cNvSpPr>
            <p:nvPr/>
          </p:nvSpPr>
          <p:spPr bwMode="auto">
            <a:xfrm>
              <a:off x="7837488" y="3971925"/>
              <a:ext cx="339725" cy="798513"/>
            </a:xfrm>
            <a:custGeom>
              <a:avLst/>
              <a:gdLst>
                <a:gd name="T0" fmla="*/ 50 w 108"/>
                <a:gd name="T1" fmla="*/ 214 h 253"/>
                <a:gd name="T2" fmla="*/ 56 w 108"/>
                <a:gd name="T3" fmla="*/ 212 h 253"/>
                <a:gd name="T4" fmla="*/ 60 w 108"/>
                <a:gd name="T5" fmla="*/ 216 h 253"/>
                <a:gd name="T6" fmla="*/ 67 w 108"/>
                <a:gd name="T7" fmla="*/ 220 h 253"/>
                <a:gd name="T8" fmla="*/ 105 w 108"/>
                <a:gd name="T9" fmla="*/ 173 h 253"/>
                <a:gd name="T10" fmla="*/ 106 w 108"/>
                <a:gd name="T11" fmla="*/ 99 h 253"/>
                <a:gd name="T12" fmla="*/ 105 w 108"/>
                <a:gd name="T13" fmla="*/ 49 h 253"/>
                <a:gd name="T14" fmla="*/ 94 w 108"/>
                <a:gd name="T15" fmla="*/ 17 h 253"/>
                <a:gd name="T16" fmla="*/ 92 w 108"/>
                <a:gd name="T17" fmla="*/ 18 h 253"/>
                <a:gd name="T18" fmla="*/ 87 w 108"/>
                <a:gd name="T19" fmla="*/ 20 h 253"/>
                <a:gd name="T20" fmla="*/ 84 w 108"/>
                <a:gd name="T21" fmla="*/ 12 h 253"/>
                <a:gd name="T22" fmla="*/ 83 w 108"/>
                <a:gd name="T23" fmla="*/ 8 h 253"/>
                <a:gd name="T24" fmla="*/ 83 w 108"/>
                <a:gd name="T25" fmla="*/ 8 h 253"/>
                <a:gd name="T26" fmla="*/ 67 w 108"/>
                <a:gd name="T27" fmla="*/ 0 h 253"/>
                <a:gd name="T28" fmla="*/ 54 w 108"/>
                <a:gd name="T29" fmla="*/ 17 h 253"/>
                <a:gd name="T30" fmla="*/ 67 w 108"/>
                <a:gd name="T31" fmla="*/ 23 h 253"/>
                <a:gd name="T32" fmla="*/ 71 w 108"/>
                <a:gd name="T33" fmla="*/ 22 h 253"/>
                <a:gd name="T34" fmla="*/ 78 w 108"/>
                <a:gd name="T35" fmla="*/ 23 h 253"/>
                <a:gd name="T36" fmla="*/ 79 w 108"/>
                <a:gd name="T37" fmla="*/ 23 h 253"/>
                <a:gd name="T38" fmla="*/ 79 w 108"/>
                <a:gd name="T39" fmla="*/ 37 h 253"/>
                <a:gd name="T40" fmla="*/ 71 w 108"/>
                <a:gd name="T41" fmla="*/ 42 h 253"/>
                <a:gd name="T42" fmla="*/ 67 w 108"/>
                <a:gd name="T43" fmla="*/ 45 h 253"/>
                <a:gd name="T44" fmla="*/ 69 w 108"/>
                <a:gd name="T45" fmla="*/ 50 h 253"/>
                <a:gd name="T46" fmla="*/ 72 w 108"/>
                <a:gd name="T47" fmla="*/ 56 h 253"/>
                <a:gd name="T48" fmla="*/ 34 w 108"/>
                <a:gd name="T49" fmla="*/ 73 h 253"/>
                <a:gd name="T50" fmla="*/ 26 w 108"/>
                <a:gd name="T51" fmla="*/ 84 h 253"/>
                <a:gd name="T52" fmla="*/ 28 w 108"/>
                <a:gd name="T53" fmla="*/ 89 h 253"/>
                <a:gd name="T54" fmla="*/ 29 w 108"/>
                <a:gd name="T55" fmla="*/ 94 h 253"/>
                <a:gd name="T56" fmla="*/ 20 w 108"/>
                <a:gd name="T57" fmla="*/ 100 h 253"/>
                <a:gd name="T58" fmla="*/ 24 w 108"/>
                <a:gd name="T59" fmla="*/ 106 h 253"/>
                <a:gd name="T60" fmla="*/ 37 w 108"/>
                <a:gd name="T61" fmla="*/ 155 h 253"/>
                <a:gd name="T62" fmla="*/ 37 w 108"/>
                <a:gd name="T63" fmla="*/ 156 h 253"/>
                <a:gd name="T64" fmla="*/ 36 w 108"/>
                <a:gd name="T65" fmla="*/ 157 h 253"/>
                <a:gd name="T66" fmla="*/ 19 w 108"/>
                <a:gd name="T67" fmla="*/ 159 h 253"/>
                <a:gd name="T68" fmla="*/ 5 w 108"/>
                <a:gd name="T69" fmla="*/ 161 h 253"/>
                <a:gd name="T70" fmla="*/ 2 w 108"/>
                <a:gd name="T71" fmla="*/ 180 h 253"/>
                <a:gd name="T72" fmla="*/ 0 w 108"/>
                <a:gd name="T73" fmla="*/ 185 h 253"/>
                <a:gd name="T74" fmla="*/ 7 w 108"/>
                <a:gd name="T75" fmla="*/ 191 h 253"/>
                <a:gd name="T76" fmla="*/ 31 w 108"/>
                <a:gd name="T77" fmla="*/ 219 h 253"/>
                <a:gd name="T78" fmla="*/ 38 w 108"/>
                <a:gd name="T79" fmla="*/ 237 h 253"/>
                <a:gd name="T80" fmla="*/ 38 w 108"/>
                <a:gd name="T81" fmla="*/ 238 h 253"/>
                <a:gd name="T82" fmla="*/ 38 w 108"/>
                <a:gd name="T83" fmla="*/ 238 h 253"/>
                <a:gd name="T84" fmla="*/ 29 w 108"/>
                <a:gd name="T85" fmla="*/ 246 h 253"/>
                <a:gd name="T86" fmla="*/ 33 w 108"/>
                <a:gd name="T87" fmla="*/ 253 h 253"/>
                <a:gd name="T88" fmla="*/ 32 w 108"/>
                <a:gd name="T89" fmla="*/ 249 h 253"/>
                <a:gd name="T90" fmla="*/ 44 w 108"/>
                <a:gd name="T91" fmla="*/ 243 h 253"/>
                <a:gd name="T92" fmla="*/ 44 w 108"/>
                <a:gd name="T93" fmla="*/ 231 h 253"/>
                <a:gd name="T94" fmla="*/ 50 w 108"/>
                <a:gd name="T95" fmla="*/ 21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8" h="253">
                  <a:moveTo>
                    <a:pt x="50" y="214"/>
                  </a:moveTo>
                  <a:cubicBezTo>
                    <a:pt x="52" y="212"/>
                    <a:pt x="54" y="212"/>
                    <a:pt x="56" y="212"/>
                  </a:cubicBezTo>
                  <a:cubicBezTo>
                    <a:pt x="58" y="212"/>
                    <a:pt x="59" y="214"/>
                    <a:pt x="60" y="216"/>
                  </a:cubicBezTo>
                  <a:cubicBezTo>
                    <a:pt x="63" y="218"/>
                    <a:pt x="64" y="220"/>
                    <a:pt x="67" y="220"/>
                  </a:cubicBezTo>
                  <a:cubicBezTo>
                    <a:pt x="83" y="220"/>
                    <a:pt x="96" y="204"/>
                    <a:pt x="105" y="173"/>
                  </a:cubicBezTo>
                  <a:cubicBezTo>
                    <a:pt x="108" y="159"/>
                    <a:pt x="107" y="131"/>
                    <a:pt x="106" y="99"/>
                  </a:cubicBezTo>
                  <a:cubicBezTo>
                    <a:pt x="106" y="83"/>
                    <a:pt x="105" y="66"/>
                    <a:pt x="105" y="49"/>
                  </a:cubicBezTo>
                  <a:cubicBezTo>
                    <a:pt x="97" y="35"/>
                    <a:pt x="95" y="24"/>
                    <a:pt x="94" y="17"/>
                  </a:cubicBezTo>
                  <a:cubicBezTo>
                    <a:pt x="94" y="17"/>
                    <a:pt x="93" y="18"/>
                    <a:pt x="92" y="18"/>
                  </a:cubicBezTo>
                  <a:cubicBezTo>
                    <a:pt x="91" y="19"/>
                    <a:pt x="90" y="20"/>
                    <a:pt x="87" y="20"/>
                  </a:cubicBezTo>
                  <a:cubicBezTo>
                    <a:pt x="84" y="20"/>
                    <a:pt x="84" y="15"/>
                    <a:pt x="84" y="12"/>
                  </a:cubicBezTo>
                  <a:cubicBezTo>
                    <a:pt x="84" y="10"/>
                    <a:pt x="83" y="9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1" y="6"/>
                    <a:pt x="70" y="1"/>
                    <a:pt x="67" y="0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9" y="20"/>
                    <a:pt x="66" y="23"/>
                    <a:pt x="67" y="23"/>
                  </a:cubicBezTo>
                  <a:cubicBezTo>
                    <a:pt x="69" y="23"/>
                    <a:pt x="70" y="22"/>
                    <a:pt x="71" y="22"/>
                  </a:cubicBezTo>
                  <a:cubicBezTo>
                    <a:pt x="73" y="22"/>
                    <a:pt x="74" y="21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7" y="40"/>
                    <a:pt x="73" y="40"/>
                    <a:pt x="71" y="42"/>
                  </a:cubicBezTo>
                  <a:cubicBezTo>
                    <a:pt x="69" y="43"/>
                    <a:pt x="67" y="44"/>
                    <a:pt x="67" y="45"/>
                  </a:cubicBezTo>
                  <a:cubicBezTo>
                    <a:pt x="67" y="46"/>
                    <a:pt x="68" y="48"/>
                    <a:pt x="69" y="50"/>
                  </a:cubicBezTo>
                  <a:cubicBezTo>
                    <a:pt x="71" y="52"/>
                    <a:pt x="72" y="54"/>
                    <a:pt x="72" y="56"/>
                  </a:cubicBezTo>
                  <a:cubicBezTo>
                    <a:pt x="72" y="73"/>
                    <a:pt x="46" y="73"/>
                    <a:pt x="34" y="73"/>
                  </a:cubicBezTo>
                  <a:cubicBezTo>
                    <a:pt x="31" y="73"/>
                    <a:pt x="26" y="81"/>
                    <a:pt x="26" y="84"/>
                  </a:cubicBezTo>
                  <a:cubicBezTo>
                    <a:pt x="26" y="86"/>
                    <a:pt x="27" y="88"/>
                    <a:pt x="28" y="89"/>
                  </a:cubicBezTo>
                  <a:cubicBezTo>
                    <a:pt x="28" y="91"/>
                    <a:pt x="29" y="92"/>
                    <a:pt x="29" y="94"/>
                  </a:cubicBezTo>
                  <a:cubicBezTo>
                    <a:pt x="29" y="99"/>
                    <a:pt x="25" y="100"/>
                    <a:pt x="20" y="100"/>
                  </a:cubicBezTo>
                  <a:cubicBezTo>
                    <a:pt x="22" y="102"/>
                    <a:pt x="23" y="104"/>
                    <a:pt x="24" y="106"/>
                  </a:cubicBezTo>
                  <a:cubicBezTo>
                    <a:pt x="29" y="120"/>
                    <a:pt x="34" y="134"/>
                    <a:pt x="37" y="155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1" y="158"/>
                    <a:pt x="26" y="158"/>
                    <a:pt x="19" y="159"/>
                  </a:cubicBezTo>
                  <a:cubicBezTo>
                    <a:pt x="15" y="160"/>
                    <a:pt x="10" y="160"/>
                    <a:pt x="5" y="161"/>
                  </a:cubicBezTo>
                  <a:cubicBezTo>
                    <a:pt x="5" y="168"/>
                    <a:pt x="3" y="176"/>
                    <a:pt x="2" y="180"/>
                  </a:cubicBezTo>
                  <a:cubicBezTo>
                    <a:pt x="1" y="182"/>
                    <a:pt x="0" y="184"/>
                    <a:pt x="0" y="185"/>
                  </a:cubicBezTo>
                  <a:cubicBezTo>
                    <a:pt x="3" y="187"/>
                    <a:pt x="5" y="189"/>
                    <a:pt x="7" y="191"/>
                  </a:cubicBezTo>
                  <a:cubicBezTo>
                    <a:pt x="14" y="196"/>
                    <a:pt x="20" y="201"/>
                    <a:pt x="31" y="219"/>
                  </a:cubicBezTo>
                  <a:cubicBezTo>
                    <a:pt x="32" y="221"/>
                    <a:pt x="38" y="232"/>
                    <a:pt x="38" y="237"/>
                  </a:cubicBezTo>
                  <a:cubicBezTo>
                    <a:pt x="38" y="238"/>
                    <a:pt x="38" y="238"/>
                    <a:pt x="38" y="238"/>
                  </a:cubicBezTo>
                  <a:cubicBezTo>
                    <a:pt x="38" y="238"/>
                    <a:pt x="38" y="238"/>
                    <a:pt x="38" y="238"/>
                  </a:cubicBezTo>
                  <a:cubicBezTo>
                    <a:pt x="32" y="241"/>
                    <a:pt x="29" y="243"/>
                    <a:pt x="29" y="246"/>
                  </a:cubicBezTo>
                  <a:cubicBezTo>
                    <a:pt x="29" y="249"/>
                    <a:pt x="31" y="251"/>
                    <a:pt x="33" y="253"/>
                  </a:cubicBezTo>
                  <a:cubicBezTo>
                    <a:pt x="32" y="252"/>
                    <a:pt x="32" y="251"/>
                    <a:pt x="32" y="249"/>
                  </a:cubicBezTo>
                  <a:cubicBezTo>
                    <a:pt x="33" y="247"/>
                    <a:pt x="37" y="245"/>
                    <a:pt x="44" y="243"/>
                  </a:cubicBezTo>
                  <a:cubicBezTo>
                    <a:pt x="44" y="238"/>
                    <a:pt x="44" y="234"/>
                    <a:pt x="44" y="231"/>
                  </a:cubicBezTo>
                  <a:cubicBezTo>
                    <a:pt x="44" y="222"/>
                    <a:pt x="44" y="218"/>
                    <a:pt x="50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06"/>
            <p:cNvSpPr>
              <a:spLocks/>
            </p:cNvSpPr>
            <p:nvPr/>
          </p:nvSpPr>
          <p:spPr bwMode="auto">
            <a:xfrm>
              <a:off x="7559676" y="4108450"/>
              <a:ext cx="261938" cy="201613"/>
            </a:xfrm>
            <a:custGeom>
              <a:avLst/>
              <a:gdLst>
                <a:gd name="T0" fmla="*/ 83 w 83"/>
                <a:gd name="T1" fmla="*/ 0 h 64"/>
                <a:gd name="T2" fmla="*/ 79 w 83"/>
                <a:gd name="T3" fmla="*/ 1 h 64"/>
                <a:gd name="T4" fmla="*/ 72 w 83"/>
                <a:gd name="T5" fmla="*/ 2 h 64"/>
                <a:gd name="T6" fmla="*/ 72 w 83"/>
                <a:gd name="T7" fmla="*/ 5 h 64"/>
                <a:gd name="T8" fmla="*/ 63 w 83"/>
                <a:gd name="T9" fmla="*/ 11 h 64"/>
                <a:gd name="T10" fmla="*/ 49 w 83"/>
                <a:gd name="T11" fmla="*/ 9 h 64"/>
                <a:gd name="T12" fmla="*/ 34 w 83"/>
                <a:gd name="T13" fmla="*/ 7 h 64"/>
                <a:gd name="T14" fmla="*/ 33 w 83"/>
                <a:gd name="T15" fmla="*/ 8 h 64"/>
                <a:gd name="T16" fmla="*/ 30 w 83"/>
                <a:gd name="T17" fmla="*/ 10 h 64"/>
                <a:gd name="T18" fmla="*/ 26 w 83"/>
                <a:gd name="T19" fmla="*/ 10 h 64"/>
                <a:gd name="T20" fmla="*/ 21 w 83"/>
                <a:gd name="T21" fmla="*/ 9 h 64"/>
                <a:gd name="T22" fmla="*/ 19 w 83"/>
                <a:gd name="T23" fmla="*/ 9 h 64"/>
                <a:gd name="T24" fmla="*/ 16 w 83"/>
                <a:gd name="T25" fmla="*/ 12 h 64"/>
                <a:gd name="T26" fmla="*/ 16 w 83"/>
                <a:gd name="T27" fmla="*/ 18 h 64"/>
                <a:gd name="T28" fmla="*/ 16 w 83"/>
                <a:gd name="T29" fmla="*/ 19 h 64"/>
                <a:gd name="T30" fmla="*/ 15 w 83"/>
                <a:gd name="T31" fmla="*/ 20 h 64"/>
                <a:gd name="T32" fmla="*/ 10 w 83"/>
                <a:gd name="T33" fmla="*/ 21 h 64"/>
                <a:gd name="T34" fmla="*/ 8 w 83"/>
                <a:gd name="T35" fmla="*/ 21 h 64"/>
                <a:gd name="T36" fmla="*/ 7 w 83"/>
                <a:gd name="T37" fmla="*/ 21 h 64"/>
                <a:gd name="T38" fmla="*/ 4 w 83"/>
                <a:gd name="T39" fmla="*/ 24 h 64"/>
                <a:gd name="T40" fmla="*/ 3 w 83"/>
                <a:gd name="T41" fmla="*/ 28 h 64"/>
                <a:gd name="T42" fmla="*/ 3 w 83"/>
                <a:gd name="T43" fmla="*/ 32 h 64"/>
                <a:gd name="T44" fmla="*/ 0 w 83"/>
                <a:gd name="T45" fmla="*/ 41 h 64"/>
                <a:gd name="T46" fmla="*/ 10 w 83"/>
                <a:gd name="T47" fmla="*/ 49 h 64"/>
                <a:gd name="T48" fmla="*/ 15 w 83"/>
                <a:gd name="T49" fmla="*/ 61 h 64"/>
                <a:gd name="T50" fmla="*/ 24 w 83"/>
                <a:gd name="T51" fmla="*/ 64 h 64"/>
                <a:gd name="T52" fmla="*/ 59 w 83"/>
                <a:gd name="T53" fmla="*/ 39 h 64"/>
                <a:gd name="T54" fmla="*/ 65 w 83"/>
                <a:gd name="T55" fmla="*/ 26 h 64"/>
                <a:gd name="T56" fmla="*/ 81 w 83"/>
                <a:gd name="T57" fmla="*/ 5 h 64"/>
                <a:gd name="T58" fmla="*/ 82 w 83"/>
                <a:gd name="T59" fmla="*/ 5 h 64"/>
                <a:gd name="T60" fmla="*/ 83 w 83"/>
                <a:gd name="T61" fmla="*/ 5 h 64"/>
                <a:gd name="T62" fmla="*/ 83 w 83"/>
                <a:gd name="T6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64">
                  <a:moveTo>
                    <a:pt x="83" y="0"/>
                  </a:moveTo>
                  <a:cubicBezTo>
                    <a:pt x="82" y="1"/>
                    <a:pt x="81" y="1"/>
                    <a:pt x="79" y="1"/>
                  </a:cubicBezTo>
                  <a:cubicBezTo>
                    <a:pt x="76" y="1"/>
                    <a:pt x="73" y="1"/>
                    <a:pt x="72" y="2"/>
                  </a:cubicBezTo>
                  <a:cubicBezTo>
                    <a:pt x="72" y="3"/>
                    <a:pt x="72" y="4"/>
                    <a:pt x="72" y="5"/>
                  </a:cubicBezTo>
                  <a:cubicBezTo>
                    <a:pt x="71" y="8"/>
                    <a:pt x="70" y="11"/>
                    <a:pt x="63" y="11"/>
                  </a:cubicBezTo>
                  <a:cubicBezTo>
                    <a:pt x="57" y="11"/>
                    <a:pt x="53" y="10"/>
                    <a:pt x="49" y="9"/>
                  </a:cubicBezTo>
                  <a:cubicBezTo>
                    <a:pt x="43" y="8"/>
                    <a:pt x="39" y="7"/>
                    <a:pt x="34" y="7"/>
                  </a:cubicBezTo>
                  <a:cubicBezTo>
                    <a:pt x="34" y="7"/>
                    <a:pt x="33" y="8"/>
                    <a:pt x="33" y="8"/>
                  </a:cubicBezTo>
                  <a:cubicBezTo>
                    <a:pt x="32" y="8"/>
                    <a:pt x="31" y="10"/>
                    <a:pt x="30" y="10"/>
                  </a:cubicBezTo>
                  <a:cubicBezTo>
                    <a:pt x="29" y="10"/>
                    <a:pt x="27" y="10"/>
                    <a:pt x="26" y="10"/>
                  </a:cubicBezTo>
                  <a:cubicBezTo>
                    <a:pt x="24" y="10"/>
                    <a:pt x="23" y="10"/>
                    <a:pt x="21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7" y="9"/>
                    <a:pt x="16" y="9"/>
                    <a:pt x="16" y="1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3" y="20"/>
                    <a:pt x="12" y="21"/>
                    <a:pt x="1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5" y="23"/>
                    <a:pt x="4" y="24"/>
                  </a:cubicBezTo>
                  <a:cubicBezTo>
                    <a:pt x="3" y="25"/>
                    <a:pt x="3" y="26"/>
                    <a:pt x="3" y="28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6"/>
                    <a:pt x="2" y="38"/>
                    <a:pt x="0" y="41"/>
                  </a:cubicBezTo>
                  <a:cubicBezTo>
                    <a:pt x="6" y="42"/>
                    <a:pt x="7" y="45"/>
                    <a:pt x="10" y="49"/>
                  </a:cubicBezTo>
                  <a:cubicBezTo>
                    <a:pt x="11" y="52"/>
                    <a:pt x="13" y="56"/>
                    <a:pt x="15" y="61"/>
                  </a:cubicBezTo>
                  <a:cubicBezTo>
                    <a:pt x="17" y="63"/>
                    <a:pt x="20" y="64"/>
                    <a:pt x="24" y="64"/>
                  </a:cubicBezTo>
                  <a:cubicBezTo>
                    <a:pt x="34" y="64"/>
                    <a:pt x="50" y="53"/>
                    <a:pt x="59" y="39"/>
                  </a:cubicBezTo>
                  <a:cubicBezTo>
                    <a:pt x="61" y="35"/>
                    <a:pt x="63" y="31"/>
                    <a:pt x="65" y="26"/>
                  </a:cubicBezTo>
                  <a:cubicBezTo>
                    <a:pt x="70" y="18"/>
                    <a:pt x="74" y="9"/>
                    <a:pt x="81" y="5"/>
                  </a:cubicBezTo>
                  <a:cubicBezTo>
                    <a:pt x="81" y="5"/>
                    <a:pt x="81" y="5"/>
                    <a:pt x="82" y="5"/>
                  </a:cubicBezTo>
                  <a:cubicBezTo>
                    <a:pt x="82" y="5"/>
                    <a:pt x="82" y="5"/>
                    <a:pt x="83" y="5"/>
                  </a:cubicBezTo>
                  <a:cubicBezTo>
                    <a:pt x="83" y="4"/>
                    <a:pt x="83" y="2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1" name="Freeform 107"/>
            <p:cNvSpPr>
              <a:spLocks/>
            </p:cNvSpPr>
            <p:nvPr/>
          </p:nvSpPr>
          <p:spPr bwMode="auto">
            <a:xfrm>
              <a:off x="7048501" y="2678113"/>
              <a:ext cx="1096963" cy="1606550"/>
            </a:xfrm>
            <a:custGeom>
              <a:avLst/>
              <a:gdLst>
                <a:gd name="T0" fmla="*/ 295 w 348"/>
                <a:gd name="T1" fmla="*/ 317 h 509"/>
                <a:gd name="T2" fmla="*/ 254 w 348"/>
                <a:gd name="T3" fmla="*/ 259 h 509"/>
                <a:gd name="T4" fmla="*/ 238 w 348"/>
                <a:gd name="T5" fmla="*/ 256 h 509"/>
                <a:gd name="T6" fmla="*/ 198 w 348"/>
                <a:gd name="T7" fmla="*/ 275 h 509"/>
                <a:gd name="T8" fmla="*/ 172 w 348"/>
                <a:gd name="T9" fmla="*/ 288 h 509"/>
                <a:gd name="T10" fmla="*/ 161 w 348"/>
                <a:gd name="T11" fmla="*/ 287 h 509"/>
                <a:gd name="T12" fmla="*/ 130 w 348"/>
                <a:gd name="T13" fmla="*/ 291 h 509"/>
                <a:gd name="T14" fmla="*/ 128 w 348"/>
                <a:gd name="T15" fmla="*/ 186 h 509"/>
                <a:gd name="T16" fmla="*/ 139 w 348"/>
                <a:gd name="T17" fmla="*/ 86 h 509"/>
                <a:gd name="T18" fmla="*/ 180 w 348"/>
                <a:gd name="T19" fmla="*/ 46 h 509"/>
                <a:gd name="T20" fmla="*/ 161 w 348"/>
                <a:gd name="T21" fmla="*/ 37 h 509"/>
                <a:gd name="T22" fmla="*/ 135 w 348"/>
                <a:gd name="T23" fmla="*/ 30 h 509"/>
                <a:gd name="T24" fmla="*/ 101 w 348"/>
                <a:gd name="T25" fmla="*/ 6 h 509"/>
                <a:gd name="T26" fmla="*/ 90 w 348"/>
                <a:gd name="T27" fmla="*/ 26 h 509"/>
                <a:gd name="T28" fmla="*/ 64 w 348"/>
                <a:gd name="T29" fmla="*/ 42 h 509"/>
                <a:gd name="T30" fmla="*/ 39 w 348"/>
                <a:gd name="T31" fmla="*/ 41 h 509"/>
                <a:gd name="T32" fmla="*/ 37 w 348"/>
                <a:gd name="T33" fmla="*/ 89 h 509"/>
                <a:gd name="T34" fmla="*/ 47 w 348"/>
                <a:gd name="T35" fmla="*/ 115 h 509"/>
                <a:gd name="T36" fmla="*/ 55 w 348"/>
                <a:gd name="T37" fmla="*/ 146 h 509"/>
                <a:gd name="T38" fmla="*/ 18 w 348"/>
                <a:gd name="T39" fmla="*/ 188 h 509"/>
                <a:gd name="T40" fmla="*/ 1 w 348"/>
                <a:gd name="T41" fmla="*/ 239 h 509"/>
                <a:gd name="T42" fmla="*/ 18 w 348"/>
                <a:gd name="T43" fmla="*/ 244 h 509"/>
                <a:gd name="T44" fmla="*/ 13 w 348"/>
                <a:gd name="T45" fmla="*/ 265 h 509"/>
                <a:gd name="T46" fmla="*/ 39 w 348"/>
                <a:gd name="T47" fmla="*/ 307 h 509"/>
                <a:gd name="T48" fmla="*/ 70 w 348"/>
                <a:gd name="T49" fmla="*/ 326 h 509"/>
                <a:gd name="T50" fmla="*/ 66 w 348"/>
                <a:gd name="T51" fmla="*/ 338 h 509"/>
                <a:gd name="T52" fmla="*/ 68 w 348"/>
                <a:gd name="T53" fmla="*/ 359 h 509"/>
                <a:gd name="T54" fmla="*/ 98 w 348"/>
                <a:gd name="T55" fmla="*/ 364 h 509"/>
                <a:gd name="T56" fmla="*/ 112 w 348"/>
                <a:gd name="T57" fmla="*/ 354 h 509"/>
                <a:gd name="T58" fmla="*/ 130 w 348"/>
                <a:gd name="T59" fmla="*/ 334 h 509"/>
                <a:gd name="T60" fmla="*/ 156 w 348"/>
                <a:gd name="T61" fmla="*/ 362 h 509"/>
                <a:gd name="T62" fmla="*/ 137 w 348"/>
                <a:gd name="T63" fmla="*/ 366 h 509"/>
                <a:gd name="T64" fmla="*/ 138 w 348"/>
                <a:gd name="T65" fmla="*/ 390 h 509"/>
                <a:gd name="T66" fmla="*/ 130 w 348"/>
                <a:gd name="T67" fmla="*/ 416 h 509"/>
                <a:gd name="T68" fmla="*/ 127 w 348"/>
                <a:gd name="T69" fmla="*/ 431 h 509"/>
                <a:gd name="T70" fmla="*/ 138 w 348"/>
                <a:gd name="T71" fmla="*/ 444 h 509"/>
                <a:gd name="T72" fmla="*/ 170 w 348"/>
                <a:gd name="T73" fmla="*/ 469 h 509"/>
                <a:gd name="T74" fmla="*/ 175 w 348"/>
                <a:gd name="T75" fmla="*/ 473 h 509"/>
                <a:gd name="T76" fmla="*/ 181 w 348"/>
                <a:gd name="T77" fmla="*/ 465 h 509"/>
                <a:gd name="T78" fmla="*/ 195 w 348"/>
                <a:gd name="T79" fmla="*/ 462 h 509"/>
                <a:gd name="T80" fmla="*/ 199 w 348"/>
                <a:gd name="T81" fmla="*/ 458 h 509"/>
                <a:gd name="T82" fmla="*/ 236 w 348"/>
                <a:gd name="T83" fmla="*/ 454 h 509"/>
                <a:gd name="T84" fmla="*/ 253 w 348"/>
                <a:gd name="T85" fmla="*/ 452 h 509"/>
                <a:gd name="T86" fmla="*/ 257 w 348"/>
                <a:gd name="T87" fmla="*/ 464 h 509"/>
                <a:gd name="T88" fmla="*/ 273 w 348"/>
                <a:gd name="T89" fmla="*/ 509 h 509"/>
                <a:gd name="T90" fmla="*/ 287 w 348"/>
                <a:gd name="T91" fmla="*/ 481 h 509"/>
                <a:gd name="T92" fmla="*/ 323 w 348"/>
                <a:gd name="T93" fmla="*/ 451 h 509"/>
                <a:gd name="T94" fmla="*/ 320 w 348"/>
                <a:gd name="T95" fmla="*/ 437 h 509"/>
                <a:gd name="T96" fmla="*/ 319 w 348"/>
                <a:gd name="T97" fmla="*/ 409 h 509"/>
                <a:gd name="T98" fmla="*/ 342 w 348"/>
                <a:gd name="T99" fmla="*/ 424 h 509"/>
                <a:gd name="T100" fmla="*/ 347 w 348"/>
                <a:gd name="T101" fmla="*/ 40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8" h="509">
                  <a:moveTo>
                    <a:pt x="347" y="400"/>
                  </a:moveTo>
                  <a:cubicBezTo>
                    <a:pt x="348" y="394"/>
                    <a:pt x="348" y="388"/>
                    <a:pt x="345" y="381"/>
                  </a:cubicBezTo>
                  <a:cubicBezTo>
                    <a:pt x="338" y="367"/>
                    <a:pt x="328" y="357"/>
                    <a:pt x="319" y="348"/>
                  </a:cubicBezTo>
                  <a:cubicBezTo>
                    <a:pt x="310" y="338"/>
                    <a:pt x="302" y="328"/>
                    <a:pt x="295" y="317"/>
                  </a:cubicBezTo>
                  <a:cubicBezTo>
                    <a:pt x="293" y="313"/>
                    <a:pt x="290" y="309"/>
                    <a:pt x="289" y="304"/>
                  </a:cubicBezTo>
                  <a:cubicBezTo>
                    <a:pt x="283" y="288"/>
                    <a:pt x="276" y="272"/>
                    <a:pt x="256" y="270"/>
                  </a:cubicBezTo>
                  <a:cubicBezTo>
                    <a:pt x="256" y="270"/>
                    <a:pt x="251" y="270"/>
                    <a:pt x="250" y="267"/>
                  </a:cubicBezTo>
                  <a:cubicBezTo>
                    <a:pt x="249" y="265"/>
                    <a:pt x="251" y="262"/>
                    <a:pt x="254" y="259"/>
                  </a:cubicBezTo>
                  <a:cubicBezTo>
                    <a:pt x="255" y="259"/>
                    <a:pt x="257" y="256"/>
                    <a:pt x="257" y="255"/>
                  </a:cubicBezTo>
                  <a:cubicBezTo>
                    <a:pt x="257" y="255"/>
                    <a:pt x="256" y="255"/>
                    <a:pt x="251" y="255"/>
                  </a:cubicBezTo>
                  <a:cubicBezTo>
                    <a:pt x="248" y="255"/>
                    <a:pt x="244" y="255"/>
                    <a:pt x="238" y="256"/>
                  </a:cubicBezTo>
                  <a:cubicBezTo>
                    <a:pt x="238" y="256"/>
                    <a:pt x="238" y="256"/>
                    <a:pt x="238" y="256"/>
                  </a:cubicBezTo>
                  <a:cubicBezTo>
                    <a:pt x="235" y="256"/>
                    <a:pt x="231" y="254"/>
                    <a:pt x="228" y="253"/>
                  </a:cubicBezTo>
                  <a:cubicBezTo>
                    <a:pt x="225" y="251"/>
                    <a:pt x="220" y="249"/>
                    <a:pt x="216" y="249"/>
                  </a:cubicBezTo>
                  <a:cubicBezTo>
                    <a:pt x="209" y="249"/>
                    <a:pt x="201" y="253"/>
                    <a:pt x="195" y="260"/>
                  </a:cubicBezTo>
                  <a:cubicBezTo>
                    <a:pt x="195" y="267"/>
                    <a:pt x="197" y="271"/>
                    <a:pt x="198" y="275"/>
                  </a:cubicBezTo>
                  <a:cubicBezTo>
                    <a:pt x="200" y="280"/>
                    <a:pt x="202" y="285"/>
                    <a:pt x="196" y="289"/>
                  </a:cubicBezTo>
                  <a:cubicBezTo>
                    <a:pt x="192" y="293"/>
                    <a:pt x="189" y="296"/>
                    <a:pt x="186" y="296"/>
                  </a:cubicBezTo>
                  <a:cubicBezTo>
                    <a:pt x="179" y="296"/>
                    <a:pt x="175" y="288"/>
                    <a:pt x="172" y="283"/>
                  </a:cubicBezTo>
                  <a:cubicBezTo>
                    <a:pt x="172" y="284"/>
                    <a:pt x="172" y="286"/>
                    <a:pt x="172" y="288"/>
                  </a:cubicBezTo>
                  <a:cubicBezTo>
                    <a:pt x="174" y="292"/>
                    <a:pt x="175" y="297"/>
                    <a:pt x="170" y="300"/>
                  </a:cubicBezTo>
                  <a:cubicBezTo>
                    <a:pt x="169" y="301"/>
                    <a:pt x="169" y="301"/>
                    <a:pt x="169" y="301"/>
                  </a:cubicBezTo>
                  <a:cubicBezTo>
                    <a:pt x="168" y="300"/>
                    <a:pt x="168" y="300"/>
                    <a:pt x="168" y="300"/>
                  </a:cubicBezTo>
                  <a:cubicBezTo>
                    <a:pt x="163" y="297"/>
                    <a:pt x="162" y="292"/>
                    <a:pt x="161" y="287"/>
                  </a:cubicBezTo>
                  <a:cubicBezTo>
                    <a:pt x="159" y="280"/>
                    <a:pt x="158" y="277"/>
                    <a:pt x="153" y="277"/>
                  </a:cubicBezTo>
                  <a:cubicBezTo>
                    <a:pt x="149" y="277"/>
                    <a:pt x="142" y="281"/>
                    <a:pt x="131" y="290"/>
                  </a:cubicBezTo>
                  <a:cubicBezTo>
                    <a:pt x="131" y="291"/>
                    <a:pt x="131" y="291"/>
                    <a:pt x="131" y="291"/>
                  </a:cubicBezTo>
                  <a:cubicBezTo>
                    <a:pt x="130" y="291"/>
                    <a:pt x="130" y="291"/>
                    <a:pt x="130" y="291"/>
                  </a:cubicBezTo>
                  <a:cubicBezTo>
                    <a:pt x="126" y="291"/>
                    <a:pt x="122" y="290"/>
                    <a:pt x="120" y="288"/>
                  </a:cubicBezTo>
                  <a:cubicBezTo>
                    <a:pt x="116" y="282"/>
                    <a:pt x="119" y="271"/>
                    <a:pt x="123" y="258"/>
                  </a:cubicBezTo>
                  <a:cubicBezTo>
                    <a:pt x="126" y="248"/>
                    <a:pt x="129" y="238"/>
                    <a:pt x="130" y="229"/>
                  </a:cubicBezTo>
                  <a:cubicBezTo>
                    <a:pt x="131" y="210"/>
                    <a:pt x="129" y="195"/>
                    <a:pt x="128" y="186"/>
                  </a:cubicBezTo>
                  <a:cubicBezTo>
                    <a:pt x="127" y="180"/>
                    <a:pt x="127" y="178"/>
                    <a:pt x="128" y="177"/>
                  </a:cubicBezTo>
                  <a:cubicBezTo>
                    <a:pt x="133" y="165"/>
                    <a:pt x="131" y="150"/>
                    <a:pt x="129" y="134"/>
                  </a:cubicBezTo>
                  <a:cubicBezTo>
                    <a:pt x="128" y="125"/>
                    <a:pt x="127" y="115"/>
                    <a:pt x="127" y="104"/>
                  </a:cubicBezTo>
                  <a:cubicBezTo>
                    <a:pt x="127" y="92"/>
                    <a:pt x="133" y="89"/>
                    <a:pt x="139" y="86"/>
                  </a:cubicBezTo>
                  <a:cubicBezTo>
                    <a:pt x="143" y="83"/>
                    <a:pt x="147" y="81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1" y="73"/>
                    <a:pt x="161" y="60"/>
                    <a:pt x="177" y="59"/>
                  </a:cubicBezTo>
                  <a:cubicBezTo>
                    <a:pt x="174" y="53"/>
                    <a:pt x="177" y="49"/>
                    <a:pt x="180" y="46"/>
                  </a:cubicBezTo>
                  <a:cubicBezTo>
                    <a:pt x="178" y="45"/>
                    <a:pt x="177" y="43"/>
                    <a:pt x="176" y="41"/>
                  </a:cubicBezTo>
                  <a:cubicBezTo>
                    <a:pt x="175" y="39"/>
                    <a:pt x="175" y="38"/>
                    <a:pt x="174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3" y="38"/>
                    <a:pt x="162" y="37"/>
                    <a:pt x="161" y="37"/>
                  </a:cubicBezTo>
                  <a:cubicBezTo>
                    <a:pt x="160" y="37"/>
                    <a:pt x="159" y="36"/>
                    <a:pt x="157" y="36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3" y="39"/>
                    <a:pt x="151" y="42"/>
                    <a:pt x="147" y="42"/>
                  </a:cubicBezTo>
                  <a:cubicBezTo>
                    <a:pt x="139" y="42"/>
                    <a:pt x="135" y="38"/>
                    <a:pt x="135" y="30"/>
                  </a:cubicBezTo>
                  <a:cubicBezTo>
                    <a:pt x="135" y="27"/>
                    <a:pt x="137" y="26"/>
                    <a:pt x="137" y="24"/>
                  </a:cubicBezTo>
                  <a:cubicBezTo>
                    <a:pt x="138" y="23"/>
                    <a:pt x="139" y="22"/>
                    <a:pt x="139" y="22"/>
                  </a:cubicBezTo>
                  <a:cubicBezTo>
                    <a:pt x="139" y="11"/>
                    <a:pt x="120" y="0"/>
                    <a:pt x="109" y="0"/>
                  </a:cubicBezTo>
                  <a:cubicBezTo>
                    <a:pt x="108" y="1"/>
                    <a:pt x="103" y="5"/>
                    <a:pt x="101" y="6"/>
                  </a:cubicBezTo>
                  <a:cubicBezTo>
                    <a:pt x="100" y="8"/>
                    <a:pt x="98" y="10"/>
                    <a:pt x="97" y="10"/>
                  </a:cubicBezTo>
                  <a:cubicBezTo>
                    <a:pt x="97" y="12"/>
                    <a:pt x="97" y="14"/>
                    <a:pt x="97" y="16"/>
                  </a:cubicBezTo>
                  <a:cubicBezTo>
                    <a:pt x="98" y="20"/>
                    <a:pt x="98" y="24"/>
                    <a:pt x="93" y="25"/>
                  </a:cubicBezTo>
                  <a:cubicBezTo>
                    <a:pt x="92" y="26"/>
                    <a:pt x="91" y="26"/>
                    <a:pt x="90" y="26"/>
                  </a:cubicBezTo>
                  <a:cubicBezTo>
                    <a:pt x="89" y="26"/>
                    <a:pt x="88" y="26"/>
                    <a:pt x="88" y="26"/>
                  </a:cubicBezTo>
                  <a:cubicBezTo>
                    <a:pt x="88" y="26"/>
                    <a:pt x="87" y="25"/>
                    <a:pt x="84" y="25"/>
                  </a:cubicBezTo>
                  <a:cubicBezTo>
                    <a:pt x="77" y="25"/>
                    <a:pt x="74" y="29"/>
                    <a:pt x="72" y="34"/>
                  </a:cubicBezTo>
                  <a:cubicBezTo>
                    <a:pt x="70" y="37"/>
                    <a:pt x="69" y="40"/>
                    <a:pt x="64" y="42"/>
                  </a:cubicBezTo>
                  <a:cubicBezTo>
                    <a:pt x="63" y="42"/>
                    <a:pt x="61" y="43"/>
                    <a:pt x="60" y="43"/>
                  </a:cubicBezTo>
                  <a:cubicBezTo>
                    <a:pt x="57" y="43"/>
                    <a:pt x="53" y="42"/>
                    <a:pt x="52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0" y="41"/>
                    <a:pt x="30" y="46"/>
                  </a:cubicBezTo>
                  <a:cubicBezTo>
                    <a:pt x="30" y="48"/>
                    <a:pt x="32" y="53"/>
                    <a:pt x="33" y="57"/>
                  </a:cubicBezTo>
                  <a:cubicBezTo>
                    <a:pt x="37" y="63"/>
                    <a:pt x="40" y="70"/>
                    <a:pt x="40" y="75"/>
                  </a:cubicBezTo>
                  <a:cubicBezTo>
                    <a:pt x="40" y="81"/>
                    <a:pt x="38" y="85"/>
                    <a:pt x="37" y="89"/>
                  </a:cubicBezTo>
                  <a:cubicBezTo>
                    <a:pt x="35" y="90"/>
                    <a:pt x="34" y="91"/>
                    <a:pt x="34" y="93"/>
                  </a:cubicBezTo>
                  <a:cubicBezTo>
                    <a:pt x="34" y="94"/>
                    <a:pt x="34" y="95"/>
                    <a:pt x="34" y="96"/>
                  </a:cubicBezTo>
                  <a:cubicBezTo>
                    <a:pt x="34" y="97"/>
                    <a:pt x="34" y="97"/>
                    <a:pt x="34" y="98"/>
                  </a:cubicBezTo>
                  <a:cubicBezTo>
                    <a:pt x="34" y="105"/>
                    <a:pt x="40" y="110"/>
                    <a:pt x="47" y="115"/>
                  </a:cubicBezTo>
                  <a:cubicBezTo>
                    <a:pt x="54" y="120"/>
                    <a:pt x="62" y="126"/>
                    <a:pt x="62" y="136"/>
                  </a:cubicBezTo>
                  <a:cubicBezTo>
                    <a:pt x="62" y="139"/>
                    <a:pt x="60" y="140"/>
                    <a:pt x="58" y="141"/>
                  </a:cubicBezTo>
                  <a:cubicBezTo>
                    <a:pt x="57" y="142"/>
                    <a:pt x="55" y="143"/>
                    <a:pt x="55" y="143"/>
                  </a:cubicBezTo>
                  <a:cubicBezTo>
                    <a:pt x="55" y="145"/>
                    <a:pt x="55" y="145"/>
                    <a:pt x="55" y="146"/>
                  </a:cubicBezTo>
                  <a:cubicBezTo>
                    <a:pt x="57" y="152"/>
                    <a:pt x="57" y="161"/>
                    <a:pt x="47" y="164"/>
                  </a:cubicBezTo>
                  <a:cubicBezTo>
                    <a:pt x="44" y="165"/>
                    <a:pt x="41" y="165"/>
                    <a:pt x="39" y="165"/>
                  </a:cubicBezTo>
                  <a:cubicBezTo>
                    <a:pt x="33" y="165"/>
                    <a:pt x="32" y="166"/>
                    <a:pt x="32" y="169"/>
                  </a:cubicBezTo>
                  <a:cubicBezTo>
                    <a:pt x="32" y="182"/>
                    <a:pt x="24" y="186"/>
                    <a:pt x="18" y="188"/>
                  </a:cubicBezTo>
                  <a:cubicBezTo>
                    <a:pt x="10" y="192"/>
                    <a:pt x="3" y="195"/>
                    <a:pt x="3" y="208"/>
                  </a:cubicBezTo>
                  <a:cubicBezTo>
                    <a:pt x="3" y="212"/>
                    <a:pt x="4" y="216"/>
                    <a:pt x="5" y="219"/>
                  </a:cubicBezTo>
                  <a:cubicBezTo>
                    <a:pt x="7" y="223"/>
                    <a:pt x="8" y="227"/>
                    <a:pt x="8" y="230"/>
                  </a:cubicBezTo>
                  <a:cubicBezTo>
                    <a:pt x="8" y="234"/>
                    <a:pt x="3" y="237"/>
                    <a:pt x="1" y="239"/>
                  </a:cubicBezTo>
                  <a:cubicBezTo>
                    <a:pt x="0" y="239"/>
                    <a:pt x="0" y="239"/>
                    <a:pt x="0" y="240"/>
                  </a:cubicBezTo>
                  <a:cubicBezTo>
                    <a:pt x="3" y="243"/>
                    <a:pt x="4" y="243"/>
                    <a:pt x="11" y="244"/>
                  </a:cubicBezTo>
                  <a:cubicBezTo>
                    <a:pt x="12" y="244"/>
                    <a:pt x="13" y="244"/>
                    <a:pt x="15" y="244"/>
                  </a:cubicBezTo>
                  <a:cubicBezTo>
                    <a:pt x="18" y="244"/>
                    <a:pt x="18" y="244"/>
                    <a:pt x="18" y="244"/>
                  </a:cubicBezTo>
                  <a:cubicBezTo>
                    <a:pt x="18" y="259"/>
                    <a:pt x="18" y="259"/>
                    <a:pt x="18" y="259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17" y="260"/>
                    <a:pt x="15" y="261"/>
                    <a:pt x="15" y="261"/>
                  </a:cubicBezTo>
                  <a:cubicBezTo>
                    <a:pt x="14" y="263"/>
                    <a:pt x="13" y="264"/>
                    <a:pt x="13" y="265"/>
                  </a:cubicBezTo>
                  <a:cubicBezTo>
                    <a:pt x="13" y="266"/>
                    <a:pt x="15" y="267"/>
                    <a:pt x="20" y="268"/>
                  </a:cubicBezTo>
                  <a:cubicBezTo>
                    <a:pt x="25" y="270"/>
                    <a:pt x="34" y="271"/>
                    <a:pt x="34" y="278"/>
                  </a:cubicBezTo>
                  <a:cubicBezTo>
                    <a:pt x="34" y="287"/>
                    <a:pt x="34" y="297"/>
                    <a:pt x="37" y="307"/>
                  </a:cubicBezTo>
                  <a:cubicBezTo>
                    <a:pt x="39" y="307"/>
                    <a:pt x="39" y="307"/>
                    <a:pt x="39" y="307"/>
                  </a:cubicBezTo>
                  <a:cubicBezTo>
                    <a:pt x="40" y="307"/>
                    <a:pt x="40" y="307"/>
                    <a:pt x="40" y="306"/>
                  </a:cubicBezTo>
                  <a:cubicBezTo>
                    <a:pt x="45" y="300"/>
                    <a:pt x="52" y="294"/>
                    <a:pt x="63" y="294"/>
                  </a:cubicBezTo>
                  <a:cubicBezTo>
                    <a:pt x="73" y="294"/>
                    <a:pt x="76" y="298"/>
                    <a:pt x="76" y="305"/>
                  </a:cubicBezTo>
                  <a:cubicBezTo>
                    <a:pt x="76" y="312"/>
                    <a:pt x="72" y="319"/>
                    <a:pt x="70" y="326"/>
                  </a:cubicBezTo>
                  <a:cubicBezTo>
                    <a:pt x="69" y="330"/>
                    <a:pt x="69" y="330"/>
                    <a:pt x="69" y="330"/>
                  </a:cubicBezTo>
                  <a:cubicBezTo>
                    <a:pt x="68" y="331"/>
                    <a:pt x="67" y="333"/>
                    <a:pt x="66" y="333"/>
                  </a:cubicBezTo>
                  <a:cubicBezTo>
                    <a:pt x="66" y="334"/>
                    <a:pt x="64" y="334"/>
                    <a:pt x="64" y="335"/>
                  </a:cubicBezTo>
                  <a:cubicBezTo>
                    <a:pt x="64" y="336"/>
                    <a:pt x="66" y="337"/>
                    <a:pt x="66" y="338"/>
                  </a:cubicBezTo>
                  <a:cubicBezTo>
                    <a:pt x="67" y="339"/>
                    <a:pt x="68" y="340"/>
                    <a:pt x="68" y="342"/>
                  </a:cubicBezTo>
                  <a:cubicBezTo>
                    <a:pt x="68" y="346"/>
                    <a:pt x="67" y="348"/>
                    <a:pt x="64" y="350"/>
                  </a:cubicBezTo>
                  <a:cubicBezTo>
                    <a:pt x="63" y="352"/>
                    <a:pt x="62" y="353"/>
                    <a:pt x="62" y="355"/>
                  </a:cubicBezTo>
                  <a:cubicBezTo>
                    <a:pt x="62" y="357"/>
                    <a:pt x="66" y="359"/>
                    <a:pt x="68" y="359"/>
                  </a:cubicBezTo>
                  <a:cubicBezTo>
                    <a:pt x="70" y="359"/>
                    <a:pt x="71" y="358"/>
                    <a:pt x="72" y="357"/>
                  </a:cubicBezTo>
                  <a:cubicBezTo>
                    <a:pt x="74" y="356"/>
                    <a:pt x="76" y="355"/>
                    <a:pt x="79" y="355"/>
                  </a:cubicBezTo>
                  <a:cubicBezTo>
                    <a:pt x="86" y="355"/>
                    <a:pt x="88" y="358"/>
                    <a:pt x="90" y="360"/>
                  </a:cubicBezTo>
                  <a:cubicBezTo>
                    <a:pt x="92" y="363"/>
                    <a:pt x="94" y="364"/>
                    <a:pt x="98" y="364"/>
                  </a:cubicBezTo>
                  <a:cubicBezTo>
                    <a:pt x="99" y="364"/>
                    <a:pt x="100" y="364"/>
                    <a:pt x="101" y="362"/>
                  </a:cubicBezTo>
                  <a:cubicBezTo>
                    <a:pt x="101" y="361"/>
                    <a:pt x="102" y="360"/>
                    <a:pt x="103" y="359"/>
                  </a:cubicBezTo>
                  <a:cubicBezTo>
                    <a:pt x="106" y="357"/>
                    <a:pt x="108" y="356"/>
                    <a:pt x="110" y="356"/>
                  </a:cubicBezTo>
                  <a:cubicBezTo>
                    <a:pt x="111" y="355"/>
                    <a:pt x="112" y="355"/>
                    <a:pt x="112" y="354"/>
                  </a:cubicBezTo>
                  <a:cubicBezTo>
                    <a:pt x="115" y="353"/>
                    <a:pt x="116" y="351"/>
                    <a:pt x="117" y="348"/>
                  </a:cubicBezTo>
                  <a:cubicBezTo>
                    <a:pt x="117" y="345"/>
                    <a:pt x="118" y="342"/>
                    <a:pt x="120" y="340"/>
                  </a:cubicBezTo>
                  <a:cubicBezTo>
                    <a:pt x="121" y="338"/>
                    <a:pt x="125" y="337"/>
                    <a:pt x="127" y="336"/>
                  </a:cubicBezTo>
                  <a:cubicBezTo>
                    <a:pt x="128" y="335"/>
                    <a:pt x="129" y="335"/>
                    <a:pt x="130" y="334"/>
                  </a:cubicBezTo>
                  <a:cubicBezTo>
                    <a:pt x="131" y="333"/>
                    <a:pt x="132" y="332"/>
                    <a:pt x="133" y="331"/>
                  </a:cubicBezTo>
                  <a:cubicBezTo>
                    <a:pt x="136" y="328"/>
                    <a:pt x="138" y="325"/>
                    <a:pt x="143" y="325"/>
                  </a:cubicBezTo>
                  <a:cubicBezTo>
                    <a:pt x="151" y="325"/>
                    <a:pt x="165" y="349"/>
                    <a:pt x="165" y="354"/>
                  </a:cubicBezTo>
                  <a:cubicBezTo>
                    <a:pt x="165" y="359"/>
                    <a:pt x="159" y="361"/>
                    <a:pt x="156" y="362"/>
                  </a:cubicBezTo>
                  <a:cubicBezTo>
                    <a:pt x="155" y="362"/>
                    <a:pt x="153" y="363"/>
                    <a:pt x="152" y="363"/>
                  </a:cubicBezTo>
                  <a:cubicBezTo>
                    <a:pt x="152" y="363"/>
                    <a:pt x="152" y="363"/>
                    <a:pt x="152" y="363"/>
                  </a:cubicBezTo>
                  <a:cubicBezTo>
                    <a:pt x="138" y="363"/>
                    <a:pt x="138" y="363"/>
                    <a:pt x="138" y="363"/>
                  </a:cubicBezTo>
                  <a:cubicBezTo>
                    <a:pt x="137" y="364"/>
                    <a:pt x="137" y="365"/>
                    <a:pt x="137" y="366"/>
                  </a:cubicBezTo>
                  <a:cubicBezTo>
                    <a:pt x="137" y="368"/>
                    <a:pt x="138" y="369"/>
                    <a:pt x="140" y="369"/>
                  </a:cubicBezTo>
                  <a:cubicBezTo>
                    <a:pt x="143" y="370"/>
                    <a:pt x="147" y="371"/>
                    <a:pt x="147" y="376"/>
                  </a:cubicBezTo>
                  <a:cubicBezTo>
                    <a:pt x="147" y="379"/>
                    <a:pt x="145" y="382"/>
                    <a:pt x="142" y="384"/>
                  </a:cubicBezTo>
                  <a:cubicBezTo>
                    <a:pt x="140" y="386"/>
                    <a:pt x="138" y="387"/>
                    <a:pt x="138" y="390"/>
                  </a:cubicBezTo>
                  <a:cubicBezTo>
                    <a:pt x="138" y="395"/>
                    <a:pt x="138" y="395"/>
                    <a:pt x="138" y="395"/>
                  </a:cubicBezTo>
                  <a:cubicBezTo>
                    <a:pt x="138" y="399"/>
                    <a:pt x="133" y="403"/>
                    <a:pt x="130" y="406"/>
                  </a:cubicBezTo>
                  <a:cubicBezTo>
                    <a:pt x="128" y="408"/>
                    <a:pt x="126" y="411"/>
                    <a:pt x="126" y="412"/>
                  </a:cubicBezTo>
                  <a:cubicBezTo>
                    <a:pt x="126" y="413"/>
                    <a:pt x="127" y="415"/>
                    <a:pt x="130" y="416"/>
                  </a:cubicBezTo>
                  <a:cubicBezTo>
                    <a:pt x="133" y="417"/>
                    <a:pt x="133" y="417"/>
                    <a:pt x="133" y="417"/>
                  </a:cubicBezTo>
                  <a:cubicBezTo>
                    <a:pt x="132" y="419"/>
                    <a:pt x="132" y="419"/>
                    <a:pt x="132" y="419"/>
                  </a:cubicBezTo>
                  <a:cubicBezTo>
                    <a:pt x="131" y="420"/>
                    <a:pt x="130" y="421"/>
                    <a:pt x="130" y="422"/>
                  </a:cubicBezTo>
                  <a:cubicBezTo>
                    <a:pt x="128" y="425"/>
                    <a:pt x="127" y="428"/>
                    <a:pt x="127" y="431"/>
                  </a:cubicBezTo>
                  <a:cubicBezTo>
                    <a:pt x="127" y="436"/>
                    <a:pt x="127" y="438"/>
                    <a:pt x="128" y="440"/>
                  </a:cubicBezTo>
                  <a:cubicBezTo>
                    <a:pt x="129" y="443"/>
                    <a:pt x="131" y="443"/>
                    <a:pt x="136" y="442"/>
                  </a:cubicBezTo>
                  <a:cubicBezTo>
                    <a:pt x="138" y="442"/>
                    <a:pt x="138" y="442"/>
                    <a:pt x="138" y="442"/>
                  </a:cubicBezTo>
                  <a:cubicBezTo>
                    <a:pt x="138" y="444"/>
                    <a:pt x="138" y="444"/>
                    <a:pt x="138" y="444"/>
                  </a:cubicBezTo>
                  <a:cubicBezTo>
                    <a:pt x="139" y="447"/>
                    <a:pt x="140" y="448"/>
                    <a:pt x="141" y="448"/>
                  </a:cubicBezTo>
                  <a:cubicBezTo>
                    <a:pt x="147" y="448"/>
                    <a:pt x="147" y="448"/>
                    <a:pt x="147" y="448"/>
                  </a:cubicBezTo>
                  <a:cubicBezTo>
                    <a:pt x="155" y="448"/>
                    <a:pt x="158" y="454"/>
                    <a:pt x="161" y="460"/>
                  </a:cubicBezTo>
                  <a:cubicBezTo>
                    <a:pt x="163" y="464"/>
                    <a:pt x="166" y="468"/>
                    <a:pt x="170" y="469"/>
                  </a:cubicBezTo>
                  <a:cubicBezTo>
                    <a:pt x="175" y="440"/>
                    <a:pt x="175" y="440"/>
                    <a:pt x="175" y="440"/>
                  </a:cubicBezTo>
                  <a:cubicBezTo>
                    <a:pt x="175" y="473"/>
                    <a:pt x="175" y="473"/>
                    <a:pt x="175" y="473"/>
                  </a:cubicBezTo>
                  <a:cubicBezTo>
                    <a:pt x="174" y="473"/>
                    <a:pt x="174" y="473"/>
                    <a:pt x="174" y="473"/>
                  </a:cubicBezTo>
                  <a:cubicBezTo>
                    <a:pt x="175" y="473"/>
                    <a:pt x="175" y="473"/>
                    <a:pt x="175" y="473"/>
                  </a:cubicBezTo>
                  <a:cubicBezTo>
                    <a:pt x="175" y="473"/>
                    <a:pt x="175" y="473"/>
                    <a:pt x="175" y="473"/>
                  </a:cubicBezTo>
                  <a:cubicBezTo>
                    <a:pt x="177" y="473"/>
                    <a:pt x="178" y="472"/>
                    <a:pt x="179" y="472"/>
                  </a:cubicBezTo>
                  <a:cubicBezTo>
                    <a:pt x="180" y="471"/>
                    <a:pt x="180" y="471"/>
                    <a:pt x="180" y="471"/>
                  </a:cubicBezTo>
                  <a:cubicBezTo>
                    <a:pt x="181" y="465"/>
                    <a:pt x="181" y="465"/>
                    <a:pt x="181" y="465"/>
                  </a:cubicBezTo>
                  <a:cubicBezTo>
                    <a:pt x="181" y="462"/>
                    <a:pt x="181" y="461"/>
                    <a:pt x="184" y="461"/>
                  </a:cubicBezTo>
                  <a:cubicBezTo>
                    <a:pt x="185" y="461"/>
                    <a:pt x="186" y="461"/>
                    <a:pt x="187" y="461"/>
                  </a:cubicBezTo>
                  <a:cubicBezTo>
                    <a:pt x="188" y="462"/>
                    <a:pt x="189" y="462"/>
                    <a:pt x="191" y="462"/>
                  </a:cubicBezTo>
                  <a:cubicBezTo>
                    <a:pt x="192" y="462"/>
                    <a:pt x="194" y="462"/>
                    <a:pt x="195" y="462"/>
                  </a:cubicBezTo>
                  <a:cubicBezTo>
                    <a:pt x="195" y="462"/>
                    <a:pt x="195" y="462"/>
                    <a:pt x="195" y="462"/>
                  </a:cubicBezTo>
                  <a:cubicBezTo>
                    <a:pt x="196" y="462"/>
                    <a:pt x="196" y="461"/>
                    <a:pt x="197" y="460"/>
                  </a:cubicBezTo>
                  <a:cubicBezTo>
                    <a:pt x="198" y="459"/>
                    <a:pt x="198" y="459"/>
                    <a:pt x="199" y="458"/>
                  </a:cubicBezTo>
                  <a:cubicBezTo>
                    <a:pt x="199" y="458"/>
                    <a:pt x="199" y="458"/>
                    <a:pt x="199" y="458"/>
                  </a:cubicBezTo>
                  <a:cubicBezTo>
                    <a:pt x="205" y="458"/>
                    <a:pt x="209" y="460"/>
                    <a:pt x="214" y="461"/>
                  </a:cubicBezTo>
                  <a:cubicBezTo>
                    <a:pt x="218" y="462"/>
                    <a:pt x="223" y="463"/>
                    <a:pt x="228" y="463"/>
                  </a:cubicBezTo>
                  <a:cubicBezTo>
                    <a:pt x="234" y="463"/>
                    <a:pt x="235" y="461"/>
                    <a:pt x="235" y="457"/>
                  </a:cubicBezTo>
                  <a:cubicBezTo>
                    <a:pt x="236" y="456"/>
                    <a:pt x="236" y="455"/>
                    <a:pt x="236" y="454"/>
                  </a:cubicBezTo>
                  <a:cubicBezTo>
                    <a:pt x="237" y="452"/>
                    <a:pt x="240" y="452"/>
                    <a:pt x="244" y="452"/>
                  </a:cubicBezTo>
                  <a:cubicBezTo>
                    <a:pt x="246" y="452"/>
                    <a:pt x="248" y="452"/>
                    <a:pt x="249" y="451"/>
                  </a:cubicBezTo>
                  <a:cubicBezTo>
                    <a:pt x="253" y="451"/>
                    <a:pt x="253" y="451"/>
                    <a:pt x="253" y="451"/>
                  </a:cubicBezTo>
                  <a:cubicBezTo>
                    <a:pt x="253" y="452"/>
                    <a:pt x="253" y="452"/>
                    <a:pt x="253" y="452"/>
                  </a:cubicBezTo>
                  <a:cubicBezTo>
                    <a:pt x="253" y="454"/>
                    <a:pt x="253" y="455"/>
                    <a:pt x="253" y="456"/>
                  </a:cubicBezTo>
                  <a:cubicBezTo>
                    <a:pt x="253" y="457"/>
                    <a:pt x="253" y="457"/>
                    <a:pt x="253" y="458"/>
                  </a:cubicBezTo>
                  <a:cubicBezTo>
                    <a:pt x="253" y="458"/>
                    <a:pt x="254" y="459"/>
                    <a:pt x="254" y="460"/>
                  </a:cubicBezTo>
                  <a:cubicBezTo>
                    <a:pt x="255" y="461"/>
                    <a:pt x="256" y="462"/>
                    <a:pt x="257" y="464"/>
                  </a:cubicBezTo>
                  <a:cubicBezTo>
                    <a:pt x="259" y="467"/>
                    <a:pt x="261" y="470"/>
                    <a:pt x="267" y="471"/>
                  </a:cubicBezTo>
                  <a:cubicBezTo>
                    <a:pt x="270" y="471"/>
                    <a:pt x="270" y="471"/>
                    <a:pt x="270" y="471"/>
                  </a:cubicBezTo>
                  <a:cubicBezTo>
                    <a:pt x="269" y="473"/>
                    <a:pt x="269" y="473"/>
                    <a:pt x="269" y="473"/>
                  </a:cubicBezTo>
                  <a:cubicBezTo>
                    <a:pt x="266" y="487"/>
                    <a:pt x="269" y="499"/>
                    <a:pt x="273" y="509"/>
                  </a:cubicBezTo>
                  <a:cubicBezTo>
                    <a:pt x="277" y="509"/>
                    <a:pt x="278" y="508"/>
                    <a:pt x="278" y="506"/>
                  </a:cubicBezTo>
                  <a:cubicBezTo>
                    <a:pt x="278" y="505"/>
                    <a:pt x="277" y="504"/>
                    <a:pt x="277" y="503"/>
                  </a:cubicBezTo>
                  <a:cubicBezTo>
                    <a:pt x="276" y="501"/>
                    <a:pt x="275" y="499"/>
                    <a:pt x="275" y="495"/>
                  </a:cubicBezTo>
                  <a:cubicBezTo>
                    <a:pt x="275" y="490"/>
                    <a:pt x="282" y="481"/>
                    <a:pt x="287" y="481"/>
                  </a:cubicBezTo>
                  <a:cubicBezTo>
                    <a:pt x="304" y="481"/>
                    <a:pt x="323" y="479"/>
                    <a:pt x="323" y="468"/>
                  </a:cubicBezTo>
                  <a:cubicBezTo>
                    <a:pt x="323" y="467"/>
                    <a:pt x="322" y="465"/>
                    <a:pt x="320" y="464"/>
                  </a:cubicBezTo>
                  <a:cubicBezTo>
                    <a:pt x="318" y="462"/>
                    <a:pt x="316" y="460"/>
                    <a:pt x="316" y="457"/>
                  </a:cubicBezTo>
                  <a:cubicBezTo>
                    <a:pt x="316" y="454"/>
                    <a:pt x="319" y="453"/>
                    <a:pt x="323" y="451"/>
                  </a:cubicBezTo>
                  <a:cubicBezTo>
                    <a:pt x="325" y="450"/>
                    <a:pt x="327" y="449"/>
                    <a:pt x="329" y="447"/>
                  </a:cubicBezTo>
                  <a:cubicBezTo>
                    <a:pt x="329" y="437"/>
                    <a:pt x="329" y="437"/>
                    <a:pt x="329" y="437"/>
                  </a:cubicBezTo>
                  <a:cubicBezTo>
                    <a:pt x="328" y="437"/>
                    <a:pt x="327" y="437"/>
                    <a:pt x="326" y="437"/>
                  </a:cubicBezTo>
                  <a:cubicBezTo>
                    <a:pt x="325" y="437"/>
                    <a:pt x="324" y="437"/>
                    <a:pt x="320" y="437"/>
                  </a:cubicBezTo>
                  <a:cubicBezTo>
                    <a:pt x="319" y="437"/>
                    <a:pt x="314" y="436"/>
                    <a:pt x="304" y="432"/>
                  </a:cubicBezTo>
                  <a:cubicBezTo>
                    <a:pt x="302" y="431"/>
                    <a:pt x="302" y="431"/>
                    <a:pt x="302" y="431"/>
                  </a:cubicBezTo>
                  <a:cubicBezTo>
                    <a:pt x="318" y="409"/>
                    <a:pt x="318" y="409"/>
                    <a:pt x="318" y="409"/>
                  </a:cubicBezTo>
                  <a:cubicBezTo>
                    <a:pt x="319" y="409"/>
                    <a:pt x="319" y="409"/>
                    <a:pt x="319" y="409"/>
                  </a:cubicBezTo>
                  <a:cubicBezTo>
                    <a:pt x="322" y="409"/>
                    <a:pt x="335" y="414"/>
                    <a:pt x="339" y="418"/>
                  </a:cubicBezTo>
                  <a:cubicBezTo>
                    <a:pt x="339" y="418"/>
                    <a:pt x="339" y="418"/>
                    <a:pt x="339" y="418"/>
                  </a:cubicBezTo>
                  <a:cubicBezTo>
                    <a:pt x="341" y="418"/>
                    <a:pt x="341" y="418"/>
                    <a:pt x="341" y="418"/>
                  </a:cubicBezTo>
                  <a:cubicBezTo>
                    <a:pt x="342" y="420"/>
                    <a:pt x="342" y="422"/>
                    <a:pt x="342" y="424"/>
                  </a:cubicBezTo>
                  <a:cubicBezTo>
                    <a:pt x="342" y="425"/>
                    <a:pt x="342" y="428"/>
                    <a:pt x="342" y="428"/>
                  </a:cubicBezTo>
                  <a:cubicBezTo>
                    <a:pt x="343" y="428"/>
                    <a:pt x="344" y="428"/>
                    <a:pt x="345" y="428"/>
                  </a:cubicBezTo>
                  <a:cubicBezTo>
                    <a:pt x="345" y="427"/>
                    <a:pt x="346" y="427"/>
                    <a:pt x="347" y="427"/>
                  </a:cubicBezTo>
                  <a:cubicBezTo>
                    <a:pt x="345" y="415"/>
                    <a:pt x="346" y="407"/>
                    <a:pt x="347" y="4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3" name="Freeform 108"/>
            <p:cNvSpPr>
              <a:spLocks/>
            </p:cNvSpPr>
            <p:nvPr/>
          </p:nvSpPr>
          <p:spPr bwMode="auto">
            <a:xfrm>
              <a:off x="6507163" y="3609975"/>
              <a:ext cx="1068388" cy="658813"/>
            </a:xfrm>
            <a:custGeom>
              <a:avLst/>
              <a:gdLst>
                <a:gd name="T0" fmla="*/ 316 w 339"/>
                <a:gd name="T1" fmla="*/ 155 h 209"/>
                <a:gd name="T2" fmla="*/ 304 w 339"/>
                <a:gd name="T3" fmla="*/ 150 h 209"/>
                <a:gd name="T4" fmla="*/ 293 w 339"/>
                <a:gd name="T5" fmla="*/ 135 h 209"/>
                <a:gd name="T6" fmla="*/ 297 w 339"/>
                <a:gd name="T7" fmla="*/ 122 h 209"/>
                <a:gd name="T8" fmla="*/ 297 w 339"/>
                <a:gd name="T9" fmla="*/ 108 h 209"/>
                <a:gd name="T10" fmla="*/ 304 w 339"/>
                <a:gd name="T11" fmla="*/ 94 h 209"/>
                <a:gd name="T12" fmla="*/ 312 w 339"/>
                <a:gd name="T13" fmla="*/ 79 h 209"/>
                <a:gd name="T14" fmla="*/ 301 w 339"/>
                <a:gd name="T15" fmla="*/ 69 h 209"/>
                <a:gd name="T16" fmla="*/ 307 w 339"/>
                <a:gd name="T17" fmla="*/ 63 h 209"/>
                <a:gd name="T18" fmla="*/ 323 w 339"/>
                <a:gd name="T19" fmla="*/ 62 h 209"/>
                <a:gd name="T20" fmla="*/ 312 w 339"/>
                <a:gd name="T21" fmla="*/ 31 h 209"/>
                <a:gd name="T22" fmla="*/ 302 w 339"/>
                <a:gd name="T23" fmla="*/ 39 h 209"/>
                <a:gd name="T24" fmla="*/ 293 w 339"/>
                <a:gd name="T25" fmla="*/ 45 h 209"/>
                <a:gd name="T26" fmla="*/ 284 w 339"/>
                <a:gd name="T27" fmla="*/ 61 h 209"/>
                <a:gd name="T28" fmla="*/ 275 w 339"/>
                <a:gd name="T29" fmla="*/ 65 h 209"/>
                <a:gd name="T30" fmla="*/ 274 w 339"/>
                <a:gd name="T31" fmla="*/ 67 h 209"/>
                <a:gd name="T32" fmla="*/ 257 w 339"/>
                <a:gd name="T33" fmla="*/ 66 h 209"/>
                <a:gd name="T34" fmla="*/ 244 w 339"/>
                <a:gd name="T35" fmla="*/ 63 h 209"/>
                <a:gd name="T36" fmla="*/ 227 w 339"/>
                <a:gd name="T37" fmla="*/ 58 h 209"/>
                <a:gd name="T38" fmla="*/ 234 w 339"/>
                <a:gd name="T39" fmla="*/ 45 h 209"/>
                <a:gd name="T40" fmla="*/ 231 w 339"/>
                <a:gd name="T41" fmla="*/ 38 h 209"/>
                <a:gd name="T42" fmla="*/ 235 w 339"/>
                <a:gd name="T43" fmla="*/ 32 h 209"/>
                <a:gd name="T44" fmla="*/ 241 w 339"/>
                <a:gd name="T45" fmla="*/ 7 h 209"/>
                <a:gd name="T46" fmla="*/ 213 w 339"/>
                <a:gd name="T47" fmla="*/ 11 h 209"/>
                <a:gd name="T48" fmla="*/ 211 w 339"/>
                <a:gd name="T49" fmla="*/ 13 h 209"/>
                <a:gd name="T50" fmla="*/ 194 w 339"/>
                <a:gd name="T51" fmla="*/ 19 h 209"/>
                <a:gd name="T52" fmla="*/ 178 w 339"/>
                <a:gd name="T53" fmla="*/ 35 h 209"/>
                <a:gd name="T54" fmla="*/ 161 w 339"/>
                <a:gd name="T55" fmla="*/ 42 h 209"/>
                <a:gd name="T56" fmla="*/ 149 w 339"/>
                <a:gd name="T57" fmla="*/ 48 h 209"/>
                <a:gd name="T58" fmla="*/ 127 w 339"/>
                <a:gd name="T59" fmla="*/ 59 h 209"/>
                <a:gd name="T60" fmla="*/ 96 w 339"/>
                <a:gd name="T61" fmla="*/ 66 h 209"/>
                <a:gd name="T62" fmla="*/ 74 w 339"/>
                <a:gd name="T63" fmla="*/ 58 h 209"/>
                <a:gd name="T64" fmla="*/ 55 w 339"/>
                <a:gd name="T65" fmla="*/ 62 h 209"/>
                <a:gd name="T66" fmla="*/ 11 w 339"/>
                <a:gd name="T67" fmla="*/ 65 h 209"/>
                <a:gd name="T68" fmla="*/ 10 w 339"/>
                <a:gd name="T69" fmla="*/ 66 h 209"/>
                <a:gd name="T70" fmla="*/ 4 w 339"/>
                <a:gd name="T71" fmla="*/ 71 h 209"/>
                <a:gd name="T72" fmla="*/ 3 w 339"/>
                <a:gd name="T73" fmla="*/ 72 h 209"/>
                <a:gd name="T74" fmla="*/ 2 w 339"/>
                <a:gd name="T75" fmla="*/ 72 h 209"/>
                <a:gd name="T76" fmla="*/ 3 w 339"/>
                <a:gd name="T77" fmla="*/ 81 h 209"/>
                <a:gd name="T78" fmla="*/ 12 w 339"/>
                <a:gd name="T79" fmla="*/ 84 h 209"/>
                <a:gd name="T80" fmla="*/ 20 w 339"/>
                <a:gd name="T81" fmla="*/ 87 h 209"/>
                <a:gd name="T82" fmla="*/ 17 w 339"/>
                <a:gd name="T83" fmla="*/ 96 h 209"/>
                <a:gd name="T84" fmla="*/ 25 w 339"/>
                <a:gd name="T85" fmla="*/ 94 h 209"/>
                <a:gd name="T86" fmla="*/ 41 w 339"/>
                <a:gd name="T87" fmla="*/ 94 h 209"/>
                <a:gd name="T88" fmla="*/ 49 w 339"/>
                <a:gd name="T89" fmla="*/ 97 h 209"/>
                <a:gd name="T90" fmla="*/ 60 w 339"/>
                <a:gd name="T91" fmla="*/ 103 h 209"/>
                <a:gd name="T92" fmla="*/ 66 w 339"/>
                <a:gd name="T93" fmla="*/ 120 h 209"/>
                <a:gd name="T94" fmla="*/ 75 w 339"/>
                <a:gd name="T95" fmla="*/ 129 h 209"/>
                <a:gd name="T96" fmla="*/ 68 w 339"/>
                <a:gd name="T97" fmla="*/ 133 h 209"/>
                <a:gd name="T98" fmla="*/ 76 w 339"/>
                <a:gd name="T99" fmla="*/ 142 h 209"/>
                <a:gd name="T100" fmla="*/ 87 w 339"/>
                <a:gd name="T101" fmla="*/ 152 h 209"/>
                <a:gd name="T102" fmla="*/ 150 w 339"/>
                <a:gd name="T103" fmla="*/ 135 h 209"/>
                <a:gd name="T104" fmla="*/ 156 w 339"/>
                <a:gd name="T105" fmla="*/ 134 h 209"/>
                <a:gd name="T106" fmla="*/ 262 w 339"/>
                <a:gd name="T107" fmla="*/ 208 h 209"/>
                <a:gd name="T108" fmla="*/ 280 w 339"/>
                <a:gd name="T109" fmla="*/ 205 h 209"/>
                <a:gd name="T110" fmla="*/ 321 w 339"/>
                <a:gd name="T111" fmla="*/ 199 h 209"/>
                <a:gd name="T112" fmla="*/ 333 w 339"/>
                <a:gd name="T113" fmla="*/ 193 h 209"/>
                <a:gd name="T114" fmla="*/ 338 w 339"/>
                <a:gd name="T115" fmla="*/ 178 h 209"/>
                <a:gd name="T116" fmla="*/ 328 w 339"/>
                <a:gd name="T117" fmla="*/ 16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9" h="209">
                  <a:moveTo>
                    <a:pt x="328" y="165"/>
                  </a:moveTo>
                  <a:cubicBezTo>
                    <a:pt x="325" y="160"/>
                    <a:pt x="321" y="155"/>
                    <a:pt x="316" y="155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06" y="155"/>
                    <a:pt x="305" y="152"/>
                    <a:pt x="304" y="150"/>
                  </a:cubicBezTo>
                  <a:cubicBezTo>
                    <a:pt x="299" y="151"/>
                    <a:pt x="296" y="150"/>
                    <a:pt x="294" y="146"/>
                  </a:cubicBezTo>
                  <a:cubicBezTo>
                    <a:pt x="293" y="143"/>
                    <a:pt x="293" y="140"/>
                    <a:pt x="293" y="135"/>
                  </a:cubicBezTo>
                  <a:cubicBezTo>
                    <a:pt x="293" y="130"/>
                    <a:pt x="294" y="127"/>
                    <a:pt x="296" y="124"/>
                  </a:cubicBezTo>
                  <a:cubicBezTo>
                    <a:pt x="296" y="124"/>
                    <a:pt x="297" y="123"/>
                    <a:pt x="297" y="122"/>
                  </a:cubicBezTo>
                  <a:cubicBezTo>
                    <a:pt x="294" y="121"/>
                    <a:pt x="291" y="119"/>
                    <a:pt x="291" y="115"/>
                  </a:cubicBezTo>
                  <a:cubicBezTo>
                    <a:pt x="291" y="113"/>
                    <a:pt x="294" y="110"/>
                    <a:pt x="297" y="108"/>
                  </a:cubicBezTo>
                  <a:cubicBezTo>
                    <a:pt x="299" y="105"/>
                    <a:pt x="304" y="101"/>
                    <a:pt x="304" y="97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89"/>
                    <a:pt x="306" y="87"/>
                    <a:pt x="309" y="85"/>
                  </a:cubicBezTo>
                  <a:cubicBezTo>
                    <a:pt x="310" y="83"/>
                    <a:pt x="312" y="82"/>
                    <a:pt x="312" y="79"/>
                  </a:cubicBezTo>
                  <a:cubicBezTo>
                    <a:pt x="312" y="77"/>
                    <a:pt x="311" y="77"/>
                    <a:pt x="308" y="76"/>
                  </a:cubicBezTo>
                  <a:cubicBezTo>
                    <a:pt x="306" y="75"/>
                    <a:pt x="301" y="74"/>
                    <a:pt x="301" y="69"/>
                  </a:cubicBezTo>
                  <a:cubicBezTo>
                    <a:pt x="301" y="67"/>
                    <a:pt x="304" y="64"/>
                    <a:pt x="306" y="63"/>
                  </a:cubicBezTo>
                  <a:cubicBezTo>
                    <a:pt x="307" y="63"/>
                    <a:pt x="307" y="63"/>
                    <a:pt x="307" y="63"/>
                  </a:cubicBezTo>
                  <a:cubicBezTo>
                    <a:pt x="320" y="63"/>
                    <a:pt x="320" y="63"/>
                    <a:pt x="320" y="63"/>
                  </a:cubicBezTo>
                  <a:cubicBezTo>
                    <a:pt x="321" y="63"/>
                    <a:pt x="322" y="63"/>
                    <a:pt x="323" y="62"/>
                  </a:cubicBezTo>
                  <a:cubicBezTo>
                    <a:pt x="327" y="61"/>
                    <a:pt x="330" y="60"/>
                    <a:pt x="330" y="57"/>
                  </a:cubicBezTo>
                  <a:cubicBezTo>
                    <a:pt x="330" y="51"/>
                    <a:pt x="317" y="31"/>
                    <a:pt x="312" y="31"/>
                  </a:cubicBezTo>
                  <a:cubicBezTo>
                    <a:pt x="309" y="31"/>
                    <a:pt x="308" y="33"/>
                    <a:pt x="306" y="36"/>
                  </a:cubicBezTo>
                  <a:cubicBezTo>
                    <a:pt x="305" y="37"/>
                    <a:pt x="304" y="38"/>
                    <a:pt x="302" y="39"/>
                  </a:cubicBezTo>
                  <a:cubicBezTo>
                    <a:pt x="300" y="40"/>
                    <a:pt x="298" y="41"/>
                    <a:pt x="297" y="41"/>
                  </a:cubicBezTo>
                  <a:cubicBezTo>
                    <a:pt x="295" y="42"/>
                    <a:pt x="294" y="43"/>
                    <a:pt x="293" y="45"/>
                  </a:cubicBezTo>
                  <a:cubicBezTo>
                    <a:pt x="290" y="46"/>
                    <a:pt x="290" y="48"/>
                    <a:pt x="289" y="51"/>
                  </a:cubicBezTo>
                  <a:cubicBezTo>
                    <a:pt x="288" y="54"/>
                    <a:pt x="287" y="58"/>
                    <a:pt x="284" y="61"/>
                  </a:cubicBezTo>
                  <a:cubicBezTo>
                    <a:pt x="283" y="61"/>
                    <a:pt x="281" y="62"/>
                    <a:pt x="280" y="62"/>
                  </a:cubicBezTo>
                  <a:cubicBezTo>
                    <a:pt x="278" y="63"/>
                    <a:pt x="277" y="63"/>
                    <a:pt x="275" y="65"/>
                  </a:cubicBezTo>
                  <a:cubicBezTo>
                    <a:pt x="275" y="65"/>
                    <a:pt x="275" y="65"/>
                    <a:pt x="275" y="65"/>
                  </a:cubicBezTo>
                  <a:cubicBezTo>
                    <a:pt x="274" y="66"/>
                    <a:pt x="274" y="67"/>
                    <a:pt x="274" y="67"/>
                  </a:cubicBezTo>
                  <a:cubicBezTo>
                    <a:pt x="273" y="69"/>
                    <a:pt x="270" y="71"/>
                    <a:pt x="267" y="71"/>
                  </a:cubicBezTo>
                  <a:cubicBezTo>
                    <a:pt x="262" y="71"/>
                    <a:pt x="259" y="68"/>
                    <a:pt x="257" y="66"/>
                  </a:cubicBezTo>
                  <a:cubicBezTo>
                    <a:pt x="255" y="64"/>
                    <a:pt x="253" y="62"/>
                    <a:pt x="248" y="62"/>
                  </a:cubicBezTo>
                  <a:cubicBezTo>
                    <a:pt x="246" y="62"/>
                    <a:pt x="246" y="62"/>
                    <a:pt x="244" y="63"/>
                  </a:cubicBezTo>
                  <a:cubicBezTo>
                    <a:pt x="243" y="64"/>
                    <a:pt x="241" y="66"/>
                    <a:pt x="237" y="66"/>
                  </a:cubicBezTo>
                  <a:cubicBezTo>
                    <a:pt x="233" y="66"/>
                    <a:pt x="227" y="63"/>
                    <a:pt x="227" y="58"/>
                  </a:cubicBezTo>
                  <a:cubicBezTo>
                    <a:pt x="227" y="55"/>
                    <a:pt x="230" y="53"/>
                    <a:pt x="231" y="51"/>
                  </a:cubicBezTo>
                  <a:cubicBezTo>
                    <a:pt x="233" y="49"/>
                    <a:pt x="234" y="47"/>
                    <a:pt x="234" y="45"/>
                  </a:cubicBezTo>
                  <a:cubicBezTo>
                    <a:pt x="234" y="44"/>
                    <a:pt x="233" y="43"/>
                    <a:pt x="233" y="42"/>
                  </a:cubicBezTo>
                  <a:cubicBezTo>
                    <a:pt x="232" y="41"/>
                    <a:pt x="231" y="39"/>
                    <a:pt x="231" y="38"/>
                  </a:cubicBezTo>
                  <a:cubicBezTo>
                    <a:pt x="231" y="36"/>
                    <a:pt x="232" y="35"/>
                    <a:pt x="233" y="34"/>
                  </a:cubicBezTo>
                  <a:cubicBezTo>
                    <a:pt x="234" y="33"/>
                    <a:pt x="234" y="33"/>
                    <a:pt x="235" y="32"/>
                  </a:cubicBezTo>
                  <a:cubicBezTo>
                    <a:pt x="235" y="31"/>
                    <a:pt x="235" y="30"/>
                    <a:pt x="236" y="29"/>
                  </a:cubicBezTo>
                  <a:cubicBezTo>
                    <a:pt x="238" y="22"/>
                    <a:pt x="241" y="14"/>
                    <a:pt x="241" y="7"/>
                  </a:cubicBezTo>
                  <a:cubicBezTo>
                    <a:pt x="241" y="2"/>
                    <a:pt x="240" y="0"/>
                    <a:pt x="233" y="0"/>
                  </a:cubicBezTo>
                  <a:cubicBezTo>
                    <a:pt x="223" y="0"/>
                    <a:pt x="219" y="5"/>
                    <a:pt x="213" y="11"/>
                  </a:cubicBezTo>
                  <a:cubicBezTo>
                    <a:pt x="212" y="11"/>
                    <a:pt x="212" y="12"/>
                    <a:pt x="211" y="13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04" y="13"/>
                    <a:pt x="204" y="13"/>
                    <a:pt x="204" y="13"/>
                  </a:cubicBezTo>
                  <a:cubicBezTo>
                    <a:pt x="200" y="15"/>
                    <a:pt x="196" y="17"/>
                    <a:pt x="194" y="19"/>
                  </a:cubicBezTo>
                  <a:cubicBezTo>
                    <a:pt x="191" y="21"/>
                    <a:pt x="189" y="24"/>
                    <a:pt x="187" y="27"/>
                  </a:cubicBezTo>
                  <a:cubicBezTo>
                    <a:pt x="184" y="29"/>
                    <a:pt x="181" y="32"/>
                    <a:pt x="178" y="35"/>
                  </a:cubicBezTo>
                  <a:cubicBezTo>
                    <a:pt x="177" y="37"/>
                    <a:pt x="174" y="38"/>
                    <a:pt x="171" y="39"/>
                  </a:cubicBezTo>
                  <a:cubicBezTo>
                    <a:pt x="169" y="41"/>
                    <a:pt x="164" y="41"/>
                    <a:pt x="161" y="42"/>
                  </a:cubicBezTo>
                  <a:cubicBezTo>
                    <a:pt x="158" y="43"/>
                    <a:pt x="153" y="43"/>
                    <a:pt x="152" y="45"/>
                  </a:cubicBezTo>
                  <a:cubicBezTo>
                    <a:pt x="151" y="46"/>
                    <a:pt x="150" y="47"/>
                    <a:pt x="149" y="48"/>
                  </a:cubicBezTo>
                  <a:cubicBezTo>
                    <a:pt x="147" y="50"/>
                    <a:pt x="145" y="52"/>
                    <a:pt x="142" y="53"/>
                  </a:cubicBezTo>
                  <a:cubicBezTo>
                    <a:pt x="139" y="57"/>
                    <a:pt x="134" y="59"/>
                    <a:pt x="127" y="59"/>
                  </a:cubicBezTo>
                  <a:cubicBezTo>
                    <a:pt x="120" y="59"/>
                    <a:pt x="115" y="61"/>
                    <a:pt x="110" y="63"/>
                  </a:cubicBezTo>
                  <a:cubicBezTo>
                    <a:pt x="106" y="65"/>
                    <a:pt x="102" y="66"/>
                    <a:pt x="96" y="66"/>
                  </a:cubicBezTo>
                  <a:cubicBezTo>
                    <a:pt x="91" y="66"/>
                    <a:pt x="86" y="64"/>
                    <a:pt x="83" y="62"/>
                  </a:cubicBezTo>
                  <a:cubicBezTo>
                    <a:pt x="81" y="60"/>
                    <a:pt x="78" y="58"/>
                    <a:pt x="74" y="58"/>
                  </a:cubicBezTo>
                  <a:cubicBezTo>
                    <a:pt x="71" y="58"/>
                    <a:pt x="67" y="59"/>
                    <a:pt x="64" y="60"/>
                  </a:cubicBezTo>
                  <a:cubicBezTo>
                    <a:pt x="61" y="61"/>
                    <a:pt x="58" y="62"/>
                    <a:pt x="55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7" y="62"/>
                    <a:pt x="13" y="63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0" y="65"/>
                    <a:pt x="10" y="65"/>
                    <a:pt x="10" y="66"/>
                  </a:cubicBezTo>
                  <a:cubicBezTo>
                    <a:pt x="8" y="67"/>
                    <a:pt x="6" y="69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3"/>
                    <a:pt x="0" y="75"/>
                    <a:pt x="0" y="78"/>
                  </a:cubicBezTo>
                  <a:cubicBezTo>
                    <a:pt x="1" y="79"/>
                    <a:pt x="1" y="80"/>
                    <a:pt x="3" y="81"/>
                  </a:cubicBezTo>
                  <a:cubicBezTo>
                    <a:pt x="7" y="82"/>
                    <a:pt x="8" y="82"/>
                    <a:pt x="8" y="82"/>
                  </a:cubicBezTo>
                  <a:cubicBezTo>
                    <a:pt x="9" y="82"/>
                    <a:pt x="10" y="82"/>
                    <a:pt x="12" y="84"/>
                  </a:cubicBezTo>
                  <a:cubicBezTo>
                    <a:pt x="14" y="85"/>
                    <a:pt x="15" y="85"/>
                    <a:pt x="17" y="86"/>
                  </a:cubicBezTo>
                  <a:cubicBezTo>
                    <a:pt x="18" y="86"/>
                    <a:pt x="20" y="86"/>
                    <a:pt x="20" y="87"/>
                  </a:cubicBezTo>
                  <a:cubicBezTo>
                    <a:pt x="20" y="89"/>
                    <a:pt x="19" y="90"/>
                    <a:pt x="17" y="92"/>
                  </a:cubicBezTo>
                  <a:cubicBezTo>
                    <a:pt x="15" y="94"/>
                    <a:pt x="15" y="94"/>
                    <a:pt x="17" y="96"/>
                  </a:cubicBezTo>
                  <a:cubicBezTo>
                    <a:pt x="17" y="97"/>
                    <a:pt x="18" y="97"/>
                    <a:pt x="19" y="97"/>
                  </a:cubicBezTo>
                  <a:cubicBezTo>
                    <a:pt x="21" y="97"/>
                    <a:pt x="23" y="96"/>
                    <a:pt x="25" y="94"/>
                  </a:cubicBezTo>
                  <a:cubicBezTo>
                    <a:pt x="29" y="91"/>
                    <a:pt x="32" y="90"/>
                    <a:pt x="34" y="90"/>
                  </a:cubicBezTo>
                  <a:cubicBezTo>
                    <a:pt x="38" y="90"/>
                    <a:pt x="40" y="93"/>
                    <a:pt x="41" y="94"/>
                  </a:cubicBezTo>
                  <a:cubicBezTo>
                    <a:pt x="42" y="95"/>
                    <a:pt x="44" y="99"/>
                    <a:pt x="45" y="99"/>
                  </a:cubicBezTo>
                  <a:cubicBezTo>
                    <a:pt x="46" y="99"/>
                    <a:pt x="47" y="98"/>
                    <a:pt x="49" y="97"/>
                  </a:cubicBezTo>
                  <a:cubicBezTo>
                    <a:pt x="50" y="96"/>
                    <a:pt x="51" y="95"/>
                    <a:pt x="52" y="95"/>
                  </a:cubicBezTo>
                  <a:cubicBezTo>
                    <a:pt x="55" y="95"/>
                    <a:pt x="57" y="98"/>
                    <a:pt x="60" y="103"/>
                  </a:cubicBezTo>
                  <a:cubicBezTo>
                    <a:pt x="64" y="109"/>
                    <a:pt x="66" y="114"/>
                    <a:pt x="64" y="118"/>
                  </a:cubicBezTo>
                  <a:cubicBezTo>
                    <a:pt x="64" y="118"/>
                    <a:pt x="64" y="118"/>
                    <a:pt x="66" y="120"/>
                  </a:cubicBezTo>
                  <a:cubicBezTo>
                    <a:pt x="67" y="121"/>
                    <a:pt x="68" y="121"/>
                    <a:pt x="70" y="122"/>
                  </a:cubicBezTo>
                  <a:cubicBezTo>
                    <a:pt x="73" y="125"/>
                    <a:pt x="75" y="127"/>
                    <a:pt x="75" y="129"/>
                  </a:cubicBezTo>
                  <a:cubicBezTo>
                    <a:pt x="75" y="130"/>
                    <a:pt x="72" y="131"/>
                    <a:pt x="72" y="132"/>
                  </a:cubicBezTo>
                  <a:cubicBezTo>
                    <a:pt x="68" y="132"/>
                    <a:pt x="68" y="133"/>
                    <a:pt x="68" y="133"/>
                  </a:cubicBezTo>
                  <a:cubicBezTo>
                    <a:pt x="68" y="134"/>
                    <a:pt x="68" y="135"/>
                    <a:pt x="72" y="137"/>
                  </a:cubicBezTo>
                  <a:cubicBezTo>
                    <a:pt x="74" y="139"/>
                    <a:pt x="75" y="141"/>
                    <a:pt x="76" y="142"/>
                  </a:cubicBezTo>
                  <a:cubicBezTo>
                    <a:pt x="77" y="144"/>
                    <a:pt x="78" y="145"/>
                    <a:pt x="81" y="146"/>
                  </a:cubicBezTo>
                  <a:cubicBezTo>
                    <a:pt x="84" y="148"/>
                    <a:pt x="86" y="150"/>
                    <a:pt x="87" y="152"/>
                  </a:cubicBezTo>
                  <a:cubicBezTo>
                    <a:pt x="97" y="146"/>
                    <a:pt x="108" y="142"/>
                    <a:pt x="114" y="141"/>
                  </a:cubicBezTo>
                  <a:cubicBezTo>
                    <a:pt x="138" y="140"/>
                    <a:pt x="146" y="137"/>
                    <a:pt x="150" y="135"/>
                  </a:cubicBezTo>
                  <a:cubicBezTo>
                    <a:pt x="151" y="134"/>
                    <a:pt x="152" y="134"/>
                    <a:pt x="155" y="134"/>
                  </a:cubicBezTo>
                  <a:cubicBezTo>
                    <a:pt x="155" y="134"/>
                    <a:pt x="155" y="134"/>
                    <a:pt x="156" y="134"/>
                  </a:cubicBezTo>
                  <a:cubicBezTo>
                    <a:pt x="179" y="136"/>
                    <a:pt x="205" y="160"/>
                    <a:pt x="227" y="182"/>
                  </a:cubicBezTo>
                  <a:cubicBezTo>
                    <a:pt x="242" y="195"/>
                    <a:pt x="253" y="206"/>
                    <a:pt x="262" y="208"/>
                  </a:cubicBezTo>
                  <a:cubicBezTo>
                    <a:pt x="264" y="209"/>
                    <a:pt x="265" y="209"/>
                    <a:pt x="267" y="209"/>
                  </a:cubicBezTo>
                  <a:cubicBezTo>
                    <a:pt x="272" y="209"/>
                    <a:pt x="276" y="207"/>
                    <a:pt x="280" y="205"/>
                  </a:cubicBezTo>
                  <a:cubicBezTo>
                    <a:pt x="286" y="202"/>
                    <a:pt x="293" y="198"/>
                    <a:pt x="299" y="198"/>
                  </a:cubicBezTo>
                  <a:cubicBezTo>
                    <a:pt x="309" y="198"/>
                    <a:pt x="316" y="199"/>
                    <a:pt x="321" y="199"/>
                  </a:cubicBezTo>
                  <a:cubicBezTo>
                    <a:pt x="325" y="199"/>
                    <a:pt x="328" y="199"/>
                    <a:pt x="330" y="199"/>
                  </a:cubicBezTo>
                  <a:cubicBezTo>
                    <a:pt x="333" y="193"/>
                    <a:pt x="333" y="193"/>
                    <a:pt x="333" y="193"/>
                  </a:cubicBezTo>
                  <a:cubicBezTo>
                    <a:pt x="334" y="182"/>
                    <a:pt x="334" y="182"/>
                    <a:pt x="334" y="182"/>
                  </a:cubicBezTo>
                  <a:cubicBezTo>
                    <a:pt x="338" y="178"/>
                    <a:pt x="338" y="178"/>
                    <a:pt x="338" y="178"/>
                  </a:cubicBezTo>
                  <a:cubicBezTo>
                    <a:pt x="339" y="177"/>
                    <a:pt x="339" y="177"/>
                    <a:pt x="339" y="177"/>
                  </a:cubicBezTo>
                  <a:cubicBezTo>
                    <a:pt x="333" y="175"/>
                    <a:pt x="330" y="170"/>
                    <a:pt x="328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4" name="Freeform 109"/>
            <p:cNvSpPr>
              <a:spLocks/>
            </p:cNvSpPr>
            <p:nvPr/>
          </p:nvSpPr>
          <p:spPr bwMode="auto">
            <a:xfrm>
              <a:off x="5405438" y="1681163"/>
              <a:ext cx="1984375" cy="2159000"/>
            </a:xfrm>
            <a:custGeom>
              <a:avLst/>
              <a:gdLst>
                <a:gd name="T0" fmla="*/ 350 w 629"/>
                <a:gd name="T1" fmla="*/ 682 h 684"/>
                <a:gd name="T2" fmla="*/ 367 w 629"/>
                <a:gd name="T3" fmla="*/ 673 h 684"/>
                <a:gd name="T4" fmla="*/ 435 w 629"/>
                <a:gd name="T5" fmla="*/ 675 h 684"/>
                <a:gd name="T6" fmla="*/ 490 w 629"/>
                <a:gd name="T7" fmla="*/ 664 h 684"/>
                <a:gd name="T8" fmla="*/ 527 w 629"/>
                <a:gd name="T9" fmla="*/ 645 h 684"/>
                <a:gd name="T10" fmla="*/ 538 w 629"/>
                <a:gd name="T11" fmla="*/ 590 h 684"/>
                <a:gd name="T12" fmla="*/ 529 w 629"/>
                <a:gd name="T13" fmla="*/ 567 h 684"/>
                <a:gd name="T14" fmla="*/ 520 w 629"/>
                <a:gd name="T15" fmla="*/ 539 h 684"/>
                <a:gd name="T16" fmla="*/ 563 w 629"/>
                <a:gd name="T17" fmla="*/ 479 h 684"/>
                <a:gd name="T18" fmla="*/ 576 w 629"/>
                <a:gd name="T19" fmla="*/ 455 h 684"/>
                <a:gd name="T20" fmla="*/ 548 w 629"/>
                <a:gd name="T21" fmla="*/ 411 h 684"/>
                <a:gd name="T22" fmla="*/ 558 w 629"/>
                <a:gd name="T23" fmla="*/ 355 h 684"/>
                <a:gd name="T24" fmla="*/ 587 w 629"/>
                <a:gd name="T25" fmla="*/ 351 h 684"/>
                <a:gd name="T26" fmla="*/ 611 w 629"/>
                <a:gd name="T27" fmla="*/ 331 h 684"/>
                <a:gd name="T28" fmla="*/ 600 w 629"/>
                <a:gd name="T29" fmla="*/ 312 h 684"/>
                <a:gd name="T30" fmla="*/ 583 w 629"/>
                <a:gd name="T31" fmla="*/ 252 h 684"/>
                <a:gd name="T32" fmla="*/ 580 w 629"/>
                <a:gd name="T33" fmla="*/ 240 h 684"/>
                <a:gd name="T34" fmla="*/ 604 w 629"/>
                <a:gd name="T35" fmla="*/ 219 h 684"/>
                <a:gd name="T36" fmla="*/ 620 w 629"/>
                <a:gd name="T37" fmla="*/ 192 h 684"/>
                <a:gd name="T38" fmla="*/ 606 w 629"/>
                <a:gd name="T39" fmla="*/ 165 h 684"/>
                <a:gd name="T40" fmla="*/ 593 w 629"/>
                <a:gd name="T41" fmla="*/ 140 h 684"/>
                <a:gd name="T42" fmla="*/ 621 w 629"/>
                <a:gd name="T43" fmla="*/ 115 h 684"/>
                <a:gd name="T44" fmla="*/ 626 w 629"/>
                <a:gd name="T45" fmla="*/ 97 h 684"/>
                <a:gd name="T46" fmla="*/ 594 w 629"/>
                <a:gd name="T47" fmla="*/ 83 h 684"/>
                <a:gd name="T48" fmla="*/ 569 w 629"/>
                <a:gd name="T49" fmla="*/ 62 h 684"/>
                <a:gd name="T50" fmla="*/ 586 w 629"/>
                <a:gd name="T51" fmla="*/ 24 h 684"/>
                <a:gd name="T52" fmla="*/ 573 w 629"/>
                <a:gd name="T53" fmla="*/ 19 h 684"/>
                <a:gd name="T54" fmla="*/ 540 w 629"/>
                <a:gd name="T55" fmla="*/ 14 h 684"/>
                <a:gd name="T56" fmla="*/ 498 w 629"/>
                <a:gd name="T57" fmla="*/ 5 h 684"/>
                <a:gd name="T58" fmla="*/ 399 w 629"/>
                <a:gd name="T59" fmla="*/ 74 h 684"/>
                <a:gd name="T60" fmla="*/ 394 w 629"/>
                <a:gd name="T61" fmla="*/ 60 h 684"/>
                <a:gd name="T62" fmla="*/ 363 w 629"/>
                <a:gd name="T63" fmla="*/ 96 h 684"/>
                <a:gd name="T64" fmla="*/ 344 w 629"/>
                <a:gd name="T65" fmla="*/ 91 h 684"/>
                <a:gd name="T66" fmla="*/ 311 w 629"/>
                <a:gd name="T67" fmla="*/ 109 h 684"/>
                <a:gd name="T68" fmla="*/ 318 w 629"/>
                <a:gd name="T69" fmla="*/ 138 h 684"/>
                <a:gd name="T70" fmla="*/ 317 w 629"/>
                <a:gd name="T71" fmla="*/ 168 h 684"/>
                <a:gd name="T72" fmla="*/ 284 w 629"/>
                <a:gd name="T73" fmla="*/ 173 h 684"/>
                <a:gd name="T74" fmla="*/ 254 w 629"/>
                <a:gd name="T75" fmla="*/ 184 h 684"/>
                <a:gd name="T76" fmla="*/ 215 w 629"/>
                <a:gd name="T77" fmla="*/ 189 h 684"/>
                <a:gd name="T78" fmla="*/ 171 w 629"/>
                <a:gd name="T79" fmla="*/ 166 h 684"/>
                <a:gd name="T80" fmla="*/ 132 w 629"/>
                <a:gd name="T81" fmla="*/ 176 h 684"/>
                <a:gd name="T82" fmla="*/ 122 w 629"/>
                <a:gd name="T83" fmla="*/ 210 h 684"/>
                <a:gd name="T84" fmla="*/ 83 w 629"/>
                <a:gd name="T85" fmla="*/ 203 h 684"/>
                <a:gd name="T86" fmla="*/ 29 w 629"/>
                <a:gd name="T87" fmla="*/ 213 h 684"/>
                <a:gd name="T88" fmla="*/ 9 w 629"/>
                <a:gd name="T89" fmla="*/ 231 h 684"/>
                <a:gd name="T90" fmla="*/ 39 w 629"/>
                <a:gd name="T91" fmla="*/ 268 h 684"/>
                <a:gd name="T92" fmla="*/ 44 w 629"/>
                <a:gd name="T93" fmla="*/ 310 h 684"/>
                <a:gd name="T94" fmla="*/ 26 w 629"/>
                <a:gd name="T95" fmla="*/ 354 h 684"/>
                <a:gd name="T96" fmla="*/ 0 w 629"/>
                <a:gd name="T97" fmla="*/ 371 h 684"/>
                <a:gd name="T98" fmla="*/ 24 w 629"/>
                <a:gd name="T99" fmla="*/ 466 h 684"/>
                <a:gd name="T100" fmla="*/ 33 w 629"/>
                <a:gd name="T101" fmla="*/ 512 h 684"/>
                <a:gd name="T102" fmla="*/ 58 w 629"/>
                <a:gd name="T103" fmla="*/ 530 h 684"/>
                <a:gd name="T104" fmla="*/ 80 w 629"/>
                <a:gd name="T105" fmla="*/ 545 h 684"/>
                <a:gd name="T106" fmla="*/ 110 w 629"/>
                <a:gd name="T107" fmla="*/ 579 h 684"/>
                <a:gd name="T108" fmla="*/ 139 w 629"/>
                <a:gd name="T109" fmla="*/ 625 h 684"/>
                <a:gd name="T110" fmla="*/ 183 w 629"/>
                <a:gd name="T111" fmla="*/ 658 h 684"/>
                <a:gd name="T112" fmla="*/ 214 w 629"/>
                <a:gd name="T113" fmla="*/ 627 h 684"/>
                <a:gd name="T114" fmla="*/ 278 w 629"/>
                <a:gd name="T115" fmla="*/ 620 h 684"/>
                <a:gd name="T116" fmla="*/ 307 w 629"/>
                <a:gd name="T117" fmla="*/ 646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9" h="684">
                  <a:moveTo>
                    <a:pt x="347" y="683"/>
                  </a:moveTo>
                  <a:cubicBezTo>
                    <a:pt x="348" y="683"/>
                    <a:pt x="348" y="683"/>
                    <a:pt x="349" y="683"/>
                  </a:cubicBezTo>
                  <a:cubicBezTo>
                    <a:pt x="349" y="683"/>
                    <a:pt x="349" y="683"/>
                    <a:pt x="349" y="683"/>
                  </a:cubicBezTo>
                  <a:cubicBezTo>
                    <a:pt x="350" y="683"/>
                    <a:pt x="350" y="683"/>
                    <a:pt x="350" y="683"/>
                  </a:cubicBezTo>
                  <a:cubicBezTo>
                    <a:pt x="350" y="682"/>
                    <a:pt x="350" y="682"/>
                    <a:pt x="350" y="682"/>
                  </a:cubicBezTo>
                  <a:cubicBezTo>
                    <a:pt x="350" y="682"/>
                    <a:pt x="350" y="682"/>
                    <a:pt x="350" y="682"/>
                  </a:cubicBezTo>
                  <a:cubicBezTo>
                    <a:pt x="352" y="680"/>
                    <a:pt x="354" y="679"/>
                    <a:pt x="355" y="677"/>
                  </a:cubicBezTo>
                  <a:cubicBezTo>
                    <a:pt x="356" y="677"/>
                    <a:pt x="356" y="676"/>
                    <a:pt x="356" y="676"/>
                  </a:cubicBezTo>
                  <a:cubicBezTo>
                    <a:pt x="357" y="676"/>
                    <a:pt x="357" y="676"/>
                    <a:pt x="357" y="676"/>
                  </a:cubicBezTo>
                  <a:cubicBezTo>
                    <a:pt x="359" y="674"/>
                    <a:pt x="363" y="673"/>
                    <a:pt x="367" y="673"/>
                  </a:cubicBezTo>
                  <a:cubicBezTo>
                    <a:pt x="401" y="673"/>
                    <a:pt x="401" y="673"/>
                    <a:pt x="401" y="673"/>
                  </a:cubicBezTo>
                  <a:cubicBezTo>
                    <a:pt x="405" y="673"/>
                    <a:pt x="408" y="672"/>
                    <a:pt x="410" y="671"/>
                  </a:cubicBezTo>
                  <a:cubicBezTo>
                    <a:pt x="414" y="670"/>
                    <a:pt x="417" y="669"/>
                    <a:pt x="421" y="669"/>
                  </a:cubicBezTo>
                  <a:cubicBezTo>
                    <a:pt x="425" y="669"/>
                    <a:pt x="427" y="670"/>
                    <a:pt x="429" y="671"/>
                  </a:cubicBezTo>
                  <a:cubicBezTo>
                    <a:pt x="431" y="672"/>
                    <a:pt x="433" y="674"/>
                    <a:pt x="435" y="675"/>
                  </a:cubicBezTo>
                  <a:cubicBezTo>
                    <a:pt x="435" y="675"/>
                    <a:pt x="435" y="675"/>
                    <a:pt x="436" y="676"/>
                  </a:cubicBezTo>
                  <a:cubicBezTo>
                    <a:pt x="438" y="677"/>
                    <a:pt x="440" y="677"/>
                    <a:pt x="444" y="677"/>
                  </a:cubicBezTo>
                  <a:cubicBezTo>
                    <a:pt x="449" y="677"/>
                    <a:pt x="454" y="675"/>
                    <a:pt x="458" y="674"/>
                  </a:cubicBezTo>
                  <a:cubicBezTo>
                    <a:pt x="462" y="672"/>
                    <a:pt x="468" y="670"/>
                    <a:pt x="475" y="670"/>
                  </a:cubicBezTo>
                  <a:cubicBezTo>
                    <a:pt x="481" y="670"/>
                    <a:pt x="487" y="667"/>
                    <a:pt x="490" y="664"/>
                  </a:cubicBezTo>
                  <a:cubicBezTo>
                    <a:pt x="492" y="662"/>
                    <a:pt x="495" y="660"/>
                    <a:pt x="497" y="658"/>
                  </a:cubicBezTo>
                  <a:cubicBezTo>
                    <a:pt x="498" y="657"/>
                    <a:pt x="499" y="656"/>
                    <a:pt x="500" y="655"/>
                  </a:cubicBezTo>
                  <a:cubicBezTo>
                    <a:pt x="502" y="655"/>
                    <a:pt x="506" y="654"/>
                    <a:pt x="509" y="654"/>
                  </a:cubicBezTo>
                  <a:cubicBezTo>
                    <a:pt x="513" y="653"/>
                    <a:pt x="517" y="652"/>
                    <a:pt x="520" y="650"/>
                  </a:cubicBezTo>
                  <a:cubicBezTo>
                    <a:pt x="522" y="649"/>
                    <a:pt x="525" y="647"/>
                    <a:pt x="527" y="645"/>
                  </a:cubicBezTo>
                  <a:cubicBezTo>
                    <a:pt x="530" y="643"/>
                    <a:pt x="532" y="640"/>
                    <a:pt x="535" y="637"/>
                  </a:cubicBezTo>
                  <a:cubicBezTo>
                    <a:pt x="537" y="634"/>
                    <a:pt x="539" y="632"/>
                    <a:pt x="542" y="629"/>
                  </a:cubicBezTo>
                  <a:cubicBezTo>
                    <a:pt x="545" y="627"/>
                    <a:pt x="547" y="626"/>
                    <a:pt x="550" y="625"/>
                  </a:cubicBezTo>
                  <a:cubicBezTo>
                    <a:pt x="549" y="615"/>
                    <a:pt x="548" y="605"/>
                    <a:pt x="548" y="597"/>
                  </a:cubicBezTo>
                  <a:cubicBezTo>
                    <a:pt x="548" y="593"/>
                    <a:pt x="545" y="592"/>
                    <a:pt x="538" y="590"/>
                  </a:cubicBezTo>
                  <a:cubicBezTo>
                    <a:pt x="532" y="589"/>
                    <a:pt x="527" y="588"/>
                    <a:pt x="527" y="584"/>
                  </a:cubicBezTo>
                  <a:cubicBezTo>
                    <a:pt x="527" y="581"/>
                    <a:pt x="529" y="579"/>
                    <a:pt x="530" y="577"/>
                  </a:cubicBezTo>
                  <a:cubicBezTo>
                    <a:pt x="531" y="577"/>
                    <a:pt x="531" y="577"/>
                    <a:pt x="531" y="576"/>
                  </a:cubicBezTo>
                  <a:cubicBezTo>
                    <a:pt x="531" y="567"/>
                    <a:pt x="531" y="567"/>
                    <a:pt x="531" y="567"/>
                  </a:cubicBezTo>
                  <a:cubicBezTo>
                    <a:pt x="530" y="567"/>
                    <a:pt x="530" y="567"/>
                    <a:pt x="529" y="567"/>
                  </a:cubicBezTo>
                  <a:cubicBezTo>
                    <a:pt x="522" y="566"/>
                    <a:pt x="519" y="565"/>
                    <a:pt x="513" y="559"/>
                  </a:cubicBezTo>
                  <a:cubicBezTo>
                    <a:pt x="512" y="558"/>
                    <a:pt x="512" y="557"/>
                    <a:pt x="513" y="556"/>
                  </a:cubicBezTo>
                  <a:cubicBezTo>
                    <a:pt x="515" y="556"/>
                    <a:pt x="516" y="555"/>
                    <a:pt x="517" y="554"/>
                  </a:cubicBezTo>
                  <a:cubicBezTo>
                    <a:pt x="519" y="553"/>
                    <a:pt x="521" y="552"/>
                    <a:pt x="521" y="550"/>
                  </a:cubicBezTo>
                  <a:cubicBezTo>
                    <a:pt x="521" y="546"/>
                    <a:pt x="521" y="543"/>
                    <a:pt x="520" y="539"/>
                  </a:cubicBezTo>
                  <a:cubicBezTo>
                    <a:pt x="519" y="535"/>
                    <a:pt x="518" y="531"/>
                    <a:pt x="518" y="527"/>
                  </a:cubicBezTo>
                  <a:cubicBezTo>
                    <a:pt x="518" y="512"/>
                    <a:pt x="527" y="507"/>
                    <a:pt x="535" y="503"/>
                  </a:cubicBezTo>
                  <a:cubicBezTo>
                    <a:pt x="541" y="500"/>
                    <a:pt x="546" y="498"/>
                    <a:pt x="546" y="488"/>
                  </a:cubicBezTo>
                  <a:cubicBezTo>
                    <a:pt x="546" y="481"/>
                    <a:pt x="553" y="480"/>
                    <a:pt x="558" y="480"/>
                  </a:cubicBezTo>
                  <a:cubicBezTo>
                    <a:pt x="560" y="480"/>
                    <a:pt x="562" y="480"/>
                    <a:pt x="563" y="479"/>
                  </a:cubicBezTo>
                  <a:cubicBezTo>
                    <a:pt x="570" y="477"/>
                    <a:pt x="570" y="472"/>
                    <a:pt x="570" y="465"/>
                  </a:cubicBezTo>
                  <a:cubicBezTo>
                    <a:pt x="570" y="465"/>
                    <a:pt x="570" y="465"/>
                    <a:pt x="570" y="465"/>
                  </a:cubicBezTo>
                  <a:cubicBezTo>
                    <a:pt x="570" y="464"/>
                    <a:pt x="570" y="463"/>
                    <a:pt x="570" y="462"/>
                  </a:cubicBezTo>
                  <a:cubicBezTo>
                    <a:pt x="570" y="458"/>
                    <a:pt x="572" y="457"/>
                    <a:pt x="574" y="456"/>
                  </a:cubicBezTo>
                  <a:cubicBezTo>
                    <a:pt x="576" y="455"/>
                    <a:pt x="576" y="455"/>
                    <a:pt x="576" y="455"/>
                  </a:cubicBezTo>
                  <a:cubicBezTo>
                    <a:pt x="576" y="447"/>
                    <a:pt x="569" y="442"/>
                    <a:pt x="562" y="437"/>
                  </a:cubicBezTo>
                  <a:cubicBezTo>
                    <a:pt x="556" y="432"/>
                    <a:pt x="548" y="426"/>
                    <a:pt x="548" y="416"/>
                  </a:cubicBezTo>
                  <a:cubicBezTo>
                    <a:pt x="548" y="415"/>
                    <a:pt x="548" y="415"/>
                    <a:pt x="548" y="415"/>
                  </a:cubicBezTo>
                  <a:cubicBezTo>
                    <a:pt x="548" y="413"/>
                    <a:pt x="548" y="413"/>
                    <a:pt x="548" y="413"/>
                  </a:cubicBezTo>
                  <a:cubicBezTo>
                    <a:pt x="548" y="412"/>
                    <a:pt x="548" y="412"/>
                    <a:pt x="548" y="411"/>
                  </a:cubicBezTo>
                  <a:cubicBezTo>
                    <a:pt x="549" y="409"/>
                    <a:pt x="550" y="407"/>
                    <a:pt x="550" y="406"/>
                  </a:cubicBezTo>
                  <a:cubicBezTo>
                    <a:pt x="552" y="402"/>
                    <a:pt x="555" y="399"/>
                    <a:pt x="555" y="394"/>
                  </a:cubicBezTo>
                  <a:cubicBezTo>
                    <a:pt x="555" y="390"/>
                    <a:pt x="551" y="383"/>
                    <a:pt x="548" y="378"/>
                  </a:cubicBezTo>
                  <a:cubicBezTo>
                    <a:pt x="546" y="373"/>
                    <a:pt x="543" y="368"/>
                    <a:pt x="543" y="365"/>
                  </a:cubicBezTo>
                  <a:cubicBezTo>
                    <a:pt x="543" y="358"/>
                    <a:pt x="551" y="355"/>
                    <a:pt x="558" y="355"/>
                  </a:cubicBezTo>
                  <a:cubicBezTo>
                    <a:pt x="570" y="355"/>
                    <a:pt x="570" y="355"/>
                    <a:pt x="570" y="355"/>
                  </a:cubicBezTo>
                  <a:cubicBezTo>
                    <a:pt x="571" y="355"/>
                    <a:pt x="571" y="356"/>
                    <a:pt x="572" y="356"/>
                  </a:cubicBezTo>
                  <a:cubicBezTo>
                    <a:pt x="573" y="356"/>
                    <a:pt x="576" y="357"/>
                    <a:pt x="578" y="357"/>
                  </a:cubicBezTo>
                  <a:cubicBezTo>
                    <a:pt x="580" y="357"/>
                    <a:pt x="581" y="357"/>
                    <a:pt x="581" y="356"/>
                  </a:cubicBezTo>
                  <a:cubicBezTo>
                    <a:pt x="583" y="356"/>
                    <a:pt x="584" y="353"/>
                    <a:pt x="587" y="351"/>
                  </a:cubicBezTo>
                  <a:cubicBezTo>
                    <a:pt x="589" y="347"/>
                    <a:pt x="592" y="341"/>
                    <a:pt x="603" y="341"/>
                  </a:cubicBezTo>
                  <a:cubicBezTo>
                    <a:pt x="607" y="341"/>
                    <a:pt x="608" y="341"/>
                    <a:pt x="609" y="342"/>
                  </a:cubicBezTo>
                  <a:cubicBezTo>
                    <a:pt x="610" y="341"/>
                    <a:pt x="610" y="341"/>
                    <a:pt x="610" y="341"/>
                  </a:cubicBezTo>
                  <a:cubicBezTo>
                    <a:pt x="611" y="341"/>
                    <a:pt x="612" y="340"/>
                    <a:pt x="611" y="332"/>
                  </a:cubicBezTo>
                  <a:cubicBezTo>
                    <a:pt x="611" y="331"/>
                    <a:pt x="611" y="331"/>
                    <a:pt x="611" y="331"/>
                  </a:cubicBezTo>
                  <a:cubicBezTo>
                    <a:pt x="608" y="331"/>
                    <a:pt x="608" y="331"/>
                    <a:pt x="608" y="331"/>
                  </a:cubicBezTo>
                  <a:cubicBezTo>
                    <a:pt x="606" y="331"/>
                    <a:pt x="604" y="330"/>
                    <a:pt x="604" y="329"/>
                  </a:cubicBezTo>
                  <a:cubicBezTo>
                    <a:pt x="604" y="326"/>
                    <a:pt x="603" y="324"/>
                    <a:pt x="602" y="323"/>
                  </a:cubicBezTo>
                  <a:cubicBezTo>
                    <a:pt x="601" y="321"/>
                    <a:pt x="600" y="319"/>
                    <a:pt x="600" y="317"/>
                  </a:cubicBezTo>
                  <a:cubicBezTo>
                    <a:pt x="600" y="312"/>
                    <a:pt x="600" y="312"/>
                    <a:pt x="600" y="312"/>
                  </a:cubicBezTo>
                  <a:cubicBezTo>
                    <a:pt x="600" y="310"/>
                    <a:pt x="598" y="310"/>
                    <a:pt x="594" y="308"/>
                  </a:cubicBezTo>
                  <a:cubicBezTo>
                    <a:pt x="591" y="307"/>
                    <a:pt x="588" y="306"/>
                    <a:pt x="587" y="303"/>
                  </a:cubicBezTo>
                  <a:cubicBezTo>
                    <a:pt x="584" y="300"/>
                    <a:pt x="582" y="298"/>
                    <a:pt x="581" y="295"/>
                  </a:cubicBezTo>
                  <a:cubicBezTo>
                    <a:pt x="576" y="290"/>
                    <a:pt x="571" y="284"/>
                    <a:pt x="571" y="272"/>
                  </a:cubicBezTo>
                  <a:cubicBezTo>
                    <a:pt x="571" y="264"/>
                    <a:pt x="577" y="255"/>
                    <a:pt x="583" y="252"/>
                  </a:cubicBezTo>
                  <a:cubicBezTo>
                    <a:pt x="586" y="252"/>
                    <a:pt x="587" y="251"/>
                    <a:pt x="588" y="251"/>
                  </a:cubicBezTo>
                  <a:cubicBezTo>
                    <a:pt x="589" y="251"/>
                    <a:pt x="589" y="251"/>
                    <a:pt x="589" y="251"/>
                  </a:cubicBezTo>
                  <a:cubicBezTo>
                    <a:pt x="589" y="250"/>
                    <a:pt x="589" y="250"/>
                    <a:pt x="589" y="250"/>
                  </a:cubicBezTo>
                  <a:cubicBezTo>
                    <a:pt x="589" y="247"/>
                    <a:pt x="588" y="246"/>
                    <a:pt x="584" y="245"/>
                  </a:cubicBezTo>
                  <a:cubicBezTo>
                    <a:pt x="583" y="244"/>
                    <a:pt x="580" y="243"/>
                    <a:pt x="580" y="240"/>
                  </a:cubicBezTo>
                  <a:cubicBezTo>
                    <a:pt x="580" y="236"/>
                    <a:pt x="584" y="233"/>
                    <a:pt x="588" y="231"/>
                  </a:cubicBezTo>
                  <a:cubicBezTo>
                    <a:pt x="590" y="230"/>
                    <a:pt x="592" y="228"/>
                    <a:pt x="593" y="226"/>
                  </a:cubicBezTo>
                  <a:cubicBezTo>
                    <a:pt x="593" y="226"/>
                    <a:pt x="594" y="225"/>
                    <a:pt x="594" y="224"/>
                  </a:cubicBezTo>
                  <a:cubicBezTo>
                    <a:pt x="594" y="222"/>
                    <a:pt x="596" y="218"/>
                    <a:pt x="599" y="218"/>
                  </a:cubicBezTo>
                  <a:cubicBezTo>
                    <a:pt x="602" y="218"/>
                    <a:pt x="603" y="218"/>
                    <a:pt x="604" y="219"/>
                  </a:cubicBezTo>
                  <a:cubicBezTo>
                    <a:pt x="606" y="220"/>
                    <a:pt x="607" y="220"/>
                    <a:pt x="609" y="220"/>
                  </a:cubicBezTo>
                  <a:cubicBezTo>
                    <a:pt x="613" y="220"/>
                    <a:pt x="614" y="217"/>
                    <a:pt x="616" y="210"/>
                  </a:cubicBezTo>
                  <a:cubicBezTo>
                    <a:pt x="617" y="206"/>
                    <a:pt x="618" y="200"/>
                    <a:pt x="622" y="197"/>
                  </a:cubicBezTo>
                  <a:cubicBezTo>
                    <a:pt x="622" y="196"/>
                    <a:pt x="622" y="196"/>
                    <a:pt x="622" y="196"/>
                  </a:cubicBezTo>
                  <a:cubicBezTo>
                    <a:pt x="621" y="195"/>
                    <a:pt x="620" y="194"/>
                    <a:pt x="620" y="192"/>
                  </a:cubicBezTo>
                  <a:cubicBezTo>
                    <a:pt x="620" y="189"/>
                    <a:pt x="618" y="188"/>
                    <a:pt x="614" y="186"/>
                  </a:cubicBezTo>
                  <a:cubicBezTo>
                    <a:pt x="611" y="184"/>
                    <a:pt x="609" y="183"/>
                    <a:pt x="608" y="180"/>
                  </a:cubicBezTo>
                  <a:cubicBezTo>
                    <a:pt x="608" y="179"/>
                    <a:pt x="608" y="179"/>
                    <a:pt x="608" y="179"/>
                  </a:cubicBezTo>
                  <a:cubicBezTo>
                    <a:pt x="608" y="178"/>
                    <a:pt x="608" y="178"/>
                    <a:pt x="608" y="177"/>
                  </a:cubicBezTo>
                  <a:cubicBezTo>
                    <a:pt x="608" y="174"/>
                    <a:pt x="608" y="167"/>
                    <a:pt x="606" y="165"/>
                  </a:cubicBezTo>
                  <a:cubicBezTo>
                    <a:pt x="606" y="164"/>
                    <a:pt x="604" y="163"/>
                    <a:pt x="602" y="163"/>
                  </a:cubicBezTo>
                  <a:cubicBezTo>
                    <a:pt x="600" y="162"/>
                    <a:pt x="596" y="161"/>
                    <a:pt x="596" y="155"/>
                  </a:cubicBezTo>
                  <a:cubicBezTo>
                    <a:pt x="596" y="152"/>
                    <a:pt x="599" y="149"/>
                    <a:pt x="601" y="147"/>
                  </a:cubicBezTo>
                  <a:cubicBezTo>
                    <a:pt x="600" y="147"/>
                    <a:pt x="600" y="146"/>
                    <a:pt x="599" y="146"/>
                  </a:cubicBezTo>
                  <a:cubicBezTo>
                    <a:pt x="597" y="145"/>
                    <a:pt x="593" y="143"/>
                    <a:pt x="593" y="140"/>
                  </a:cubicBezTo>
                  <a:cubicBezTo>
                    <a:pt x="593" y="134"/>
                    <a:pt x="599" y="131"/>
                    <a:pt x="603" y="129"/>
                  </a:cubicBezTo>
                  <a:cubicBezTo>
                    <a:pt x="607" y="127"/>
                    <a:pt x="610" y="126"/>
                    <a:pt x="611" y="123"/>
                  </a:cubicBezTo>
                  <a:cubicBezTo>
                    <a:pt x="612" y="122"/>
                    <a:pt x="612" y="121"/>
                    <a:pt x="612" y="120"/>
                  </a:cubicBezTo>
                  <a:cubicBezTo>
                    <a:pt x="612" y="118"/>
                    <a:pt x="613" y="115"/>
                    <a:pt x="618" y="115"/>
                  </a:cubicBezTo>
                  <a:cubicBezTo>
                    <a:pt x="619" y="115"/>
                    <a:pt x="620" y="115"/>
                    <a:pt x="621" y="115"/>
                  </a:cubicBezTo>
                  <a:cubicBezTo>
                    <a:pt x="622" y="115"/>
                    <a:pt x="622" y="115"/>
                    <a:pt x="623" y="115"/>
                  </a:cubicBezTo>
                  <a:cubicBezTo>
                    <a:pt x="623" y="109"/>
                    <a:pt x="623" y="109"/>
                    <a:pt x="623" y="109"/>
                  </a:cubicBezTo>
                  <a:cubicBezTo>
                    <a:pt x="623" y="107"/>
                    <a:pt x="624" y="105"/>
                    <a:pt x="627" y="103"/>
                  </a:cubicBezTo>
                  <a:cubicBezTo>
                    <a:pt x="628" y="102"/>
                    <a:pt x="629" y="101"/>
                    <a:pt x="629" y="100"/>
                  </a:cubicBezTo>
                  <a:cubicBezTo>
                    <a:pt x="628" y="100"/>
                    <a:pt x="626" y="98"/>
                    <a:pt x="626" y="97"/>
                  </a:cubicBezTo>
                  <a:cubicBezTo>
                    <a:pt x="624" y="96"/>
                    <a:pt x="623" y="96"/>
                    <a:pt x="623" y="95"/>
                  </a:cubicBezTo>
                  <a:cubicBezTo>
                    <a:pt x="619" y="94"/>
                    <a:pt x="617" y="91"/>
                    <a:pt x="616" y="88"/>
                  </a:cubicBezTo>
                  <a:cubicBezTo>
                    <a:pt x="614" y="84"/>
                    <a:pt x="613" y="81"/>
                    <a:pt x="608" y="81"/>
                  </a:cubicBezTo>
                  <a:cubicBezTo>
                    <a:pt x="606" y="81"/>
                    <a:pt x="603" y="82"/>
                    <a:pt x="602" y="82"/>
                  </a:cubicBezTo>
                  <a:cubicBezTo>
                    <a:pt x="600" y="83"/>
                    <a:pt x="598" y="83"/>
                    <a:pt x="594" y="83"/>
                  </a:cubicBezTo>
                  <a:cubicBezTo>
                    <a:pt x="588" y="83"/>
                    <a:pt x="579" y="79"/>
                    <a:pt x="579" y="75"/>
                  </a:cubicBezTo>
                  <a:cubicBezTo>
                    <a:pt x="579" y="74"/>
                    <a:pt x="579" y="74"/>
                    <a:pt x="580" y="73"/>
                  </a:cubicBezTo>
                  <a:cubicBezTo>
                    <a:pt x="580" y="73"/>
                    <a:pt x="580" y="72"/>
                    <a:pt x="579" y="71"/>
                  </a:cubicBezTo>
                  <a:cubicBezTo>
                    <a:pt x="576" y="71"/>
                    <a:pt x="573" y="70"/>
                    <a:pt x="571" y="69"/>
                  </a:cubicBezTo>
                  <a:cubicBezTo>
                    <a:pt x="570" y="67"/>
                    <a:pt x="569" y="65"/>
                    <a:pt x="569" y="62"/>
                  </a:cubicBezTo>
                  <a:cubicBezTo>
                    <a:pt x="569" y="55"/>
                    <a:pt x="573" y="50"/>
                    <a:pt x="577" y="45"/>
                  </a:cubicBezTo>
                  <a:cubicBezTo>
                    <a:pt x="579" y="42"/>
                    <a:pt x="581" y="39"/>
                    <a:pt x="583" y="37"/>
                  </a:cubicBezTo>
                  <a:cubicBezTo>
                    <a:pt x="583" y="36"/>
                    <a:pt x="583" y="35"/>
                    <a:pt x="582" y="34"/>
                  </a:cubicBezTo>
                  <a:cubicBezTo>
                    <a:pt x="582" y="33"/>
                    <a:pt x="582" y="31"/>
                    <a:pt x="583" y="28"/>
                  </a:cubicBezTo>
                  <a:cubicBezTo>
                    <a:pt x="583" y="26"/>
                    <a:pt x="584" y="25"/>
                    <a:pt x="586" y="24"/>
                  </a:cubicBezTo>
                  <a:cubicBezTo>
                    <a:pt x="588" y="22"/>
                    <a:pt x="589" y="21"/>
                    <a:pt x="589" y="17"/>
                  </a:cubicBezTo>
                  <a:cubicBezTo>
                    <a:pt x="589" y="9"/>
                    <a:pt x="570" y="1"/>
                    <a:pt x="561" y="1"/>
                  </a:cubicBezTo>
                  <a:cubicBezTo>
                    <a:pt x="560" y="1"/>
                    <a:pt x="559" y="0"/>
                    <a:pt x="558" y="0"/>
                  </a:cubicBezTo>
                  <a:cubicBezTo>
                    <a:pt x="558" y="0"/>
                    <a:pt x="558" y="0"/>
                    <a:pt x="557" y="0"/>
                  </a:cubicBezTo>
                  <a:cubicBezTo>
                    <a:pt x="560" y="7"/>
                    <a:pt x="568" y="15"/>
                    <a:pt x="573" y="19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7" y="24"/>
                    <a:pt x="577" y="26"/>
                    <a:pt x="576" y="27"/>
                  </a:cubicBezTo>
                  <a:cubicBezTo>
                    <a:pt x="576" y="28"/>
                    <a:pt x="574" y="29"/>
                    <a:pt x="573" y="29"/>
                  </a:cubicBezTo>
                  <a:cubicBezTo>
                    <a:pt x="571" y="29"/>
                    <a:pt x="569" y="27"/>
                    <a:pt x="563" y="24"/>
                  </a:cubicBezTo>
                  <a:cubicBezTo>
                    <a:pt x="557" y="20"/>
                    <a:pt x="547" y="14"/>
                    <a:pt x="540" y="14"/>
                  </a:cubicBezTo>
                  <a:cubicBezTo>
                    <a:pt x="538" y="14"/>
                    <a:pt x="536" y="15"/>
                    <a:pt x="535" y="16"/>
                  </a:cubicBezTo>
                  <a:cubicBezTo>
                    <a:pt x="532" y="18"/>
                    <a:pt x="531" y="20"/>
                    <a:pt x="529" y="20"/>
                  </a:cubicBezTo>
                  <a:cubicBezTo>
                    <a:pt x="526" y="20"/>
                    <a:pt x="525" y="18"/>
                    <a:pt x="523" y="16"/>
                  </a:cubicBezTo>
                  <a:cubicBezTo>
                    <a:pt x="521" y="13"/>
                    <a:pt x="517" y="8"/>
                    <a:pt x="502" y="5"/>
                  </a:cubicBezTo>
                  <a:cubicBezTo>
                    <a:pt x="501" y="5"/>
                    <a:pt x="500" y="5"/>
                    <a:pt x="498" y="5"/>
                  </a:cubicBezTo>
                  <a:cubicBezTo>
                    <a:pt x="477" y="5"/>
                    <a:pt x="462" y="28"/>
                    <a:pt x="462" y="38"/>
                  </a:cubicBezTo>
                  <a:cubicBezTo>
                    <a:pt x="462" y="45"/>
                    <a:pt x="458" y="67"/>
                    <a:pt x="440" y="67"/>
                  </a:cubicBezTo>
                  <a:cubicBezTo>
                    <a:pt x="436" y="67"/>
                    <a:pt x="433" y="66"/>
                    <a:pt x="428" y="64"/>
                  </a:cubicBezTo>
                  <a:cubicBezTo>
                    <a:pt x="417" y="66"/>
                    <a:pt x="409" y="70"/>
                    <a:pt x="406" y="73"/>
                  </a:cubicBezTo>
                  <a:cubicBezTo>
                    <a:pt x="403" y="73"/>
                    <a:pt x="401" y="74"/>
                    <a:pt x="399" y="74"/>
                  </a:cubicBezTo>
                  <a:cubicBezTo>
                    <a:pt x="398" y="74"/>
                    <a:pt x="397" y="74"/>
                    <a:pt x="396" y="73"/>
                  </a:cubicBezTo>
                  <a:cubicBezTo>
                    <a:pt x="396" y="73"/>
                    <a:pt x="396" y="72"/>
                    <a:pt x="396" y="71"/>
                  </a:cubicBezTo>
                  <a:cubicBezTo>
                    <a:pt x="396" y="70"/>
                    <a:pt x="396" y="69"/>
                    <a:pt x="397" y="67"/>
                  </a:cubicBezTo>
                  <a:cubicBezTo>
                    <a:pt x="397" y="65"/>
                    <a:pt x="398" y="61"/>
                    <a:pt x="397" y="60"/>
                  </a:cubicBezTo>
                  <a:cubicBezTo>
                    <a:pt x="396" y="60"/>
                    <a:pt x="395" y="60"/>
                    <a:pt x="394" y="60"/>
                  </a:cubicBezTo>
                  <a:cubicBezTo>
                    <a:pt x="392" y="60"/>
                    <a:pt x="387" y="60"/>
                    <a:pt x="378" y="64"/>
                  </a:cubicBezTo>
                  <a:cubicBezTo>
                    <a:pt x="366" y="67"/>
                    <a:pt x="368" y="77"/>
                    <a:pt x="372" y="86"/>
                  </a:cubicBezTo>
                  <a:cubicBezTo>
                    <a:pt x="373" y="94"/>
                    <a:pt x="375" y="101"/>
                    <a:pt x="368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64" y="104"/>
                    <a:pt x="364" y="102"/>
                    <a:pt x="363" y="96"/>
                  </a:cubicBezTo>
                  <a:cubicBezTo>
                    <a:pt x="363" y="94"/>
                    <a:pt x="362" y="89"/>
                    <a:pt x="360" y="86"/>
                  </a:cubicBezTo>
                  <a:cubicBezTo>
                    <a:pt x="358" y="88"/>
                    <a:pt x="356" y="89"/>
                    <a:pt x="354" y="91"/>
                  </a:cubicBezTo>
                  <a:cubicBezTo>
                    <a:pt x="353" y="92"/>
                    <a:pt x="350" y="93"/>
                    <a:pt x="349" y="94"/>
                  </a:cubicBezTo>
                  <a:cubicBezTo>
                    <a:pt x="348" y="95"/>
                    <a:pt x="347" y="95"/>
                    <a:pt x="346" y="94"/>
                  </a:cubicBezTo>
                  <a:cubicBezTo>
                    <a:pt x="345" y="93"/>
                    <a:pt x="344" y="92"/>
                    <a:pt x="344" y="91"/>
                  </a:cubicBezTo>
                  <a:cubicBezTo>
                    <a:pt x="344" y="88"/>
                    <a:pt x="346" y="86"/>
                    <a:pt x="348" y="84"/>
                  </a:cubicBezTo>
                  <a:cubicBezTo>
                    <a:pt x="350" y="82"/>
                    <a:pt x="353" y="81"/>
                    <a:pt x="353" y="79"/>
                  </a:cubicBezTo>
                  <a:cubicBezTo>
                    <a:pt x="347" y="81"/>
                    <a:pt x="342" y="85"/>
                    <a:pt x="335" y="89"/>
                  </a:cubicBezTo>
                  <a:cubicBezTo>
                    <a:pt x="326" y="95"/>
                    <a:pt x="316" y="102"/>
                    <a:pt x="306" y="103"/>
                  </a:cubicBezTo>
                  <a:cubicBezTo>
                    <a:pt x="309" y="105"/>
                    <a:pt x="311" y="107"/>
                    <a:pt x="311" y="109"/>
                  </a:cubicBezTo>
                  <a:cubicBezTo>
                    <a:pt x="312" y="112"/>
                    <a:pt x="309" y="114"/>
                    <a:pt x="307" y="116"/>
                  </a:cubicBezTo>
                  <a:cubicBezTo>
                    <a:pt x="304" y="119"/>
                    <a:pt x="301" y="123"/>
                    <a:pt x="299" y="129"/>
                  </a:cubicBezTo>
                  <a:cubicBezTo>
                    <a:pt x="304" y="129"/>
                    <a:pt x="305" y="126"/>
                    <a:pt x="307" y="125"/>
                  </a:cubicBezTo>
                  <a:cubicBezTo>
                    <a:pt x="307" y="124"/>
                    <a:pt x="308" y="123"/>
                    <a:pt x="311" y="123"/>
                  </a:cubicBezTo>
                  <a:cubicBezTo>
                    <a:pt x="314" y="123"/>
                    <a:pt x="314" y="124"/>
                    <a:pt x="318" y="138"/>
                  </a:cubicBezTo>
                  <a:cubicBezTo>
                    <a:pt x="329" y="142"/>
                    <a:pt x="331" y="145"/>
                    <a:pt x="331" y="147"/>
                  </a:cubicBezTo>
                  <a:cubicBezTo>
                    <a:pt x="329" y="150"/>
                    <a:pt x="326" y="152"/>
                    <a:pt x="319" y="152"/>
                  </a:cubicBezTo>
                  <a:cubicBezTo>
                    <a:pt x="317" y="152"/>
                    <a:pt x="314" y="152"/>
                    <a:pt x="311" y="151"/>
                  </a:cubicBezTo>
                  <a:cubicBezTo>
                    <a:pt x="308" y="154"/>
                    <a:pt x="311" y="157"/>
                    <a:pt x="315" y="162"/>
                  </a:cubicBezTo>
                  <a:cubicBezTo>
                    <a:pt x="317" y="165"/>
                    <a:pt x="318" y="167"/>
                    <a:pt x="317" y="168"/>
                  </a:cubicBezTo>
                  <a:cubicBezTo>
                    <a:pt x="317" y="169"/>
                    <a:pt x="316" y="170"/>
                    <a:pt x="314" y="170"/>
                  </a:cubicBezTo>
                  <a:cubicBezTo>
                    <a:pt x="312" y="170"/>
                    <a:pt x="309" y="169"/>
                    <a:pt x="304" y="168"/>
                  </a:cubicBezTo>
                  <a:cubicBezTo>
                    <a:pt x="299" y="168"/>
                    <a:pt x="296" y="168"/>
                    <a:pt x="294" y="168"/>
                  </a:cubicBezTo>
                  <a:cubicBezTo>
                    <a:pt x="293" y="168"/>
                    <a:pt x="292" y="168"/>
                    <a:pt x="291" y="168"/>
                  </a:cubicBezTo>
                  <a:cubicBezTo>
                    <a:pt x="286" y="168"/>
                    <a:pt x="286" y="168"/>
                    <a:pt x="284" y="173"/>
                  </a:cubicBezTo>
                  <a:cubicBezTo>
                    <a:pt x="283" y="175"/>
                    <a:pt x="281" y="178"/>
                    <a:pt x="276" y="183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3" y="187"/>
                    <a:pt x="270" y="188"/>
                    <a:pt x="266" y="188"/>
                  </a:cubicBezTo>
                  <a:cubicBezTo>
                    <a:pt x="261" y="188"/>
                    <a:pt x="257" y="186"/>
                    <a:pt x="255" y="184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4" y="186"/>
                    <a:pt x="256" y="191"/>
                    <a:pt x="257" y="195"/>
                  </a:cubicBezTo>
                  <a:cubicBezTo>
                    <a:pt x="261" y="204"/>
                    <a:pt x="265" y="213"/>
                    <a:pt x="261" y="218"/>
                  </a:cubicBezTo>
                  <a:cubicBezTo>
                    <a:pt x="258" y="221"/>
                    <a:pt x="254" y="222"/>
                    <a:pt x="246" y="220"/>
                  </a:cubicBezTo>
                  <a:cubicBezTo>
                    <a:pt x="225" y="216"/>
                    <a:pt x="215" y="207"/>
                    <a:pt x="215" y="189"/>
                  </a:cubicBezTo>
                  <a:cubicBezTo>
                    <a:pt x="215" y="188"/>
                    <a:pt x="213" y="188"/>
                    <a:pt x="210" y="187"/>
                  </a:cubicBezTo>
                  <a:cubicBezTo>
                    <a:pt x="205" y="186"/>
                    <a:pt x="199" y="185"/>
                    <a:pt x="200" y="178"/>
                  </a:cubicBezTo>
                  <a:cubicBezTo>
                    <a:pt x="197" y="176"/>
                    <a:pt x="196" y="174"/>
                    <a:pt x="195" y="172"/>
                  </a:cubicBezTo>
                  <a:cubicBezTo>
                    <a:pt x="194" y="168"/>
                    <a:pt x="193" y="165"/>
                    <a:pt x="180" y="165"/>
                  </a:cubicBezTo>
                  <a:cubicBezTo>
                    <a:pt x="177" y="165"/>
                    <a:pt x="174" y="165"/>
                    <a:pt x="171" y="166"/>
                  </a:cubicBezTo>
                  <a:cubicBezTo>
                    <a:pt x="169" y="174"/>
                    <a:pt x="160" y="174"/>
                    <a:pt x="156" y="174"/>
                  </a:cubicBezTo>
                  <a:cubicBezTo>
                    <a:pt x="154" y="174"/>
                    <a:pt x="152" y="174"/>
                    <a:pt x="149" y="174"/>
                  </a:cubicBezTo>
                  <a:cubicBezTo>
                    <a:pt x="146" y="174"/>
                    <a:pt x="144" y="173"/>
                    <a:pt x="142" y="173"/>
                  </a:cubicBezTo>
                  <a:cubicBezTo>
                    <a:pt x="136" y="173"/>
                    <a:pt x="134" y="174"/>
                    <a:pt x="132" y="176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1" y="176"/>
                    <a:pt x="131" y="177"/>
                    <a:pt x="131" y="177"/>
                  </a:cubicBezTo>
                  <a:cubicBezTo>
                    <a:pt x="131" y="179"/>
                    <a:pt x="135" y="184"/>
                    <a:pt x="138" y="187"/>
                  </a:cubicBezTo>
                  <a:cubicBezTo>
                    <a:pt x="139" y="189"/>
                    <a:pt x="141" y="191"/>
                    <a:pt x="141" y="192"/>
                  </a:cubicBezTo>
                  <a:cubicBezTo>
                    <a:pt x="143" y="196"/>
                    <a:pt x="143" y="200"/>
                    <a:pt x="142" y="203"/>
                  </a:cubicBezTo>
                  <a:cubicBezTo>
                    <a:pt x="139" y="208"/>
                    <a:pt x="131" y="209"/>
                    <a:pt x="122" y="210"/>
                  </a:cubicBezTo>
                  <a:cubicBezTo>
                    <a:pt x="116" y="211"/>
                    <a:pt x="112" y="212"/>
                    <a:pt x="108" y="213"/>
                  </a:cubicBezTo>
                  <a:cubicBezTo>
                    <a:pt x="103" y="215"/>
                    <a:pt x="100" y="216"/>
                    <a:pt x="97" y="216"/>
                  </a:cubicBezTo>
                  <a:cubicBezTo>
                    <a:pt x="87" y="216"/>
                    <a:pt x="85" y="209"/>
                    <a:pt x="84" y="205"/>
                  </a:cubicBezTo>
                  <a:cubicBezTo>
                    <a:pt x="84" y="204"/>
                    <a:pt x="84" y="203"/>
                    <a:pt x="84" y="202"/>
                  </a:cubicBezTo>
                  <a:cubicBezTo>
                    <a:pt x="84" y="203"/>
                    <a:pt x="83" y="203"/>
                    <a:pt x="83" y="203"/>
                  </a:cubicBezTo>
                  <a:cubicBezTo>
                    <a:pt x="57" y="208"/>
                    <a:pt x="57" y="208"/>
                    <a:pt x="57" y="208"/>
                  </a:cubicBezTo>
                  <a:cubicBezTo>
                    <a:pt x="48" y="214"/>
                    <a:pt x="41" y="217"/>
                    <a:pt x="37" y="217"/>
                  </a:cubicBezTo>
                  <a:cubicBezTo>
                    <a:pt x="34" y="217"/>
                    <a:pt x="32" y="216"/>
                    <a:pt x="31" y="214"/>
                  </a:cubicBezTo>
                  <a:cubicBezTo>
                    <a:pt x="30" y="213"/>
                    <a:pt x="30" y="212"/>
                    <a:pt x="30" y="212"/>
                  </a:cubicBezTo>
                  <a:cubicBezTo>
                    <a:pt x="29" y="212"/>
                    <a:pt x="29" y="213"/>
                    <a:pt x="29" y="213"/>
                  </a:cubicBezTo>
                  <a:cubicBezTo>
                    <a:pt x="27" y="215"/>
                    <a:pt x="23" y="218"/>
                    <a:pt x="16" y="218"/>
                  </a:cubicBezTo>
                  <a:cubicBezTo>
                    <a:pt x="14" y="218"/>
                    <a:pt x="14" y="218"/>
                    <a:pt x="13" y="218"/>
                  </a:cubicBezTo>
                  <a:cubicBezTo>
                    <a:pt x="12" y="220"/>
                    <a:pt x="12" y="222"/>
                    <a:pt x="12" y="223"/>
                  </a:cubicBezTo>
                  <a:cubicBezTo>
                    <a:pt x="11" y="224"/>
                    <a:pt x="11" y="224"/>
                    <a:pt x="11" y="225"/>
                  </a:cubicBezTo>
                  <a:cubicBezTo>
                    <a:pt x="11" y="227"/>
                    <a:pt x="10" y="229"/>
                    <a:pt x="9" y="231"/>
                  </a:cubicBezTo>
                  <a:cubicBezTo>
                    <a:pt x="9" y="232"/>
                    <a:pt x="8" y="233"/>
                    <a:pt x="8" y="234"/>
                  </a:cubicBezTo>
                  <a:cubicBezTo>
                    <a:pt x="13" y="237"/>
                    <a:pt x="14" y="240"/>
                    <a:pt x="16" y="243"/>
                  </a:cubicBezTo>
                  <a:cubicBezTo>
                    <a:pt x="16" y="244"/>
                    <a:pt x="17" y="247"/>
                    <a:pt x="18" y="249"/>
                  </a:cubicBezTo>
                  <a:cubicBezTo>
                    <a:pt x="21" y="254"/>
                    <a:pt x="24" y="257"/>
                    <a:pt x="29" y="260"/>
                  </a:cubicBezTo>
                  <a:cubicBezTo>
                    <a:pt x="32" y="262"/>
                    <a:pt x="36" y="264"/>
                    <a:pt x="39" y="268"/>
                  </a:cubicBezTo>
                  <a:cubicBezTo>
                    <a:pt x="42" y="271"/>
                    <a:pt x="42" y="275"/>
                    <a:pt x="42" y="278"/>
                  </a:cubicBezTo>
                  <a:cubicBezTo>
                    <a:pt x="43" y="281"/>
                    <a:pt x="43" y="284"/>
                    <a:pt x="45" y="287"/>
                  </a:cubicBezTo>
                  <a:cubicBezTo>
                    <a:pt x="45" y="287"/>
                    <a:pt x="47" y="288"/>
                    <a:pt x="48" y="289"/>
                  </a:cubicBezTo>
                  <a:cubicBezTo>
                    <a:pt x="51" y="290"/>
                    <a:pt x="55" y="293"/>
                    <a:pt x="55" y="298"/>
                  </a:cubicBezTo>
                  <a:cubicBezTo>
                    <a:pt x="55" y="305"/>
                    <a:pt x="49" y="308"/>
                    <a:pt x="44" y="310"/>
                  </a:cubicBezTo>
                  <a:cubicBezTo>
                    <a:pt x="43" y="311"/>
                    <a:pt x="41" y="311"/>
                    <a:pt x="41" y="312"/>
                  </a:cubicBezTo>
                  <a:cubicBezTo>
                    <a:pt x="29" y="339"/>
                    <a:pt x="29" y="339"/>
                    <a:pt x="29" y="339"/>
                  </a:cubicBezTo>
                  <a:cubicBezTo>
                    <a:pt x="29" y="340"/>
                    <a:pt x="30" y="341"/>
                    <a:pt x="31" y="342"/>
                  </a:cubicBezTo>
                  <a:cubicBezTo>
                    <a:pt x="32" y="344"/>
                    <a:pt x="33" y="346"/>
                    <a:pt x="33" y="347"/>
                  </a:cubicBezTo>
                  <a:cubicBezTo>
                    <a:pt x="33" y="354"/>
                    <a:pt x="29" y="354"/>
                    <a:pt x="26" y="354"/>
                  </a:cubicBezTo>
                  <a:cubicBezTo>
                    <a:pt x="24" y="354"/>
                    <a:pt x="24" y="354"/>
                    <a:pt x="23" y="354"/>
                  </a:cubicBezTo>
                  <a:cubicBezTo>
                    <a:pt x="22" y="354"/>
                    <a:pt x="22" y="354"/>
                    <a:pt x="22" y="354"/>
                  </a:cubicBezTo>
                  <a:cubicBezTo>
                    <a:pt x="20" y="354"/>
                    <a:pt x="19" y="354"/>
                    <a:pt x="18" y="355"/>
                  </a:cubicBezTo>
                  <a:cubicBezTo>
                    <a:pt x="16" y="356"/>
                    <a:pt x="13" y="359"/>
                    <a:pt x="10" y="362"/>
                  </a:cubicBezTo>
                  <a:cubicBezTo>
                    <a:pt x="7" y="365"/>
                    <a:pt x="3" y="369"/>
                    <a:pt x="0" y="371"/>
                  </a:cubicBezTo>
                  <a:cubicBezTo>
                    <a:pt x="17" y="395"/>
                    <a:pt x="24" y="417"/>
                    <a:pt x="24" y="439"/>
                  </a:cubicBezTo>
                  <a:cubicBezTo>
                    <a:pt x="24" y="444"/>
                    <a:pt x="20" y="447"/>
                    <a:pt x="17" y="449"/>
                  </a:cubicBezTo>
                  <a:cubicBezTo>
                    <a:pt x="16" y="449"/>
                    <a:pt x="13" y="450"/>
                    <a:pt x="12" y="451"/>
                  </a:cubicBezTo>
                  <a:cubicBezTo>
                    <a:pt x="18" y="452"/>
                    <a:pt x="24" y="453"/>
                    <a:pt x="26" y="458"/>
                  </a:cubicBezTo>
                  <a:cubicBezTo>
                    <a:pt x="27" y="461"/>
                    <a:pt x="26" y="464"/>
                    <a:pt x="24" y="466"/>
                  </a:cubicBezTo>
                  <a:cubicBezTo>
                    <a:pt x="24" y="468"/>
                    <a:pt x="23" y="470"/>
                    <a:pt x="24" y="472"/>
                  </a:cubicBezTo>
                  <a:cubicBezTo>
                    <a:pt x="26" y="477"/>
                    <a:pt x="29" y="480"/>
                    <a:pt x="32" y="484"/>
                  </a:cubicBezTo>
                  <a:cubicBezTo>
                    <a:pt x="37" y="487"/>
                    <a:pt x="41" y="492"/>
                    <a:pt x="41" y="498"/>
                  </a:cubicBezTo>
                  <a:cubicBezTo>
                    <a:pt x="41" y="500"/>
                    <a:pt x="39" y="502"/>
                    <a:pt x="38" y="504"/>
                  </a:cubicBezTo>
                  <a:cubicBezTo>
                    <a:pt x="36" y="506"/>
                    <a:pt x="33" y="509"/>
                    <a:pt x="33" y="512"/>
                  </a:cubicBezTo>
                  <a:cubicBezTo>
                    <a:pt x="33" y="527"/>
                    <a:pt x="33" y="527"/>
                    <a:pt x="33" y="527"/>
                  </a:cubicBezTo>
                  <a:cubicBezTo>
                    <a:pt x="36" y="528"/>
                    <a:pt x="39" y="527"/>
                    <a:pt x="41" y="527"/>
                  </a:cubicBezTo>
                  <a:cubicBezTo>
                    <a:pt x="42" y="527"/>
                    <a:pt x="44" y="527"/>
                    <a:pt x="47" y="527"/>
                  </a:cubicBezTo>
                  <a:cubicBezTo>
                    <a:pt x="49" y="527"/>
                    <a:pt x="51" y="528"/>
                    <a:pt x="53" y="528"/>
                  </a:cubicBezTo>
                  <a:cubicBezTo>
                    <a:pt x="54" y="529"/>
                    <a:pt x="55" y="530"/>
                    <a:pt x="58" y="530"/>
                  </a:cubicBezTo>
                  <a:cubicBezTo>
                    <a:pt x="59" y="530"/>
                    <a:pt x="61" y="531"/>
                    <a:pt x="63" y="531"/>
                  </a:cubicBezTo>
                  <a:cubicBezTo>
                    <a:pt x="64" y="531"/>
                    <a:pt x="65" y="531"/>
                    <a:pt x="68" y="531"/>
                  </a:cubicBezTo>
                  <a:cubicBezTo>
                    <a:pt x="69" y="530"/>
                    <a:pt x="70" y="530"/>
                    <a:pt x="71" y="530"/>
                  </a:cubicBezTo>
                  <a:cubicBezTo>
                    <a:pt x="74" y="530"/>
                    <a:pt x="82" y="530"/>
                    <a:pt x="82" y="538"/>
                  </a:cubicBezTo>
                  <a:cubicBezTo>
                    <a:pt x="82" y="541"/>
                    <a:pt x="81" y="543"/>
                    <a:pt x="80" y="545"/>
                  </a:cubicBezTo>
                  <a:cubicBezTo>
                    <a:pt x="79" y="545"/>
                    <a:pt x="79" y="545"/>
                    <a:pt x="79" y="545"/>
                  </a:cubicBezTo>
                  <a:cubicBezTo>
                    <a:pt x="90" y="547"/>
                    <a:pt x="97" y="551"/>
                    <a:pt x="100" y="559"/>
                  </a:cubicBezTo>
                  <a:cubicBezTo>
                    <a:pt x="102" y="562"/>
                    <a:pt x="102" y="565"/>
                    <a:pt x="102" y="569"/>
                  </a:cubicBezTo>
                  <a:cubicBezTo>
                    <a:pt x="103" y="571"/>
                    <a:pt x="103" y="574"/>
                    <a:pt x="105" y="577"/>
                  </a:cubicBezTo>
                  <a:cubicBezTo>
                    <a:pt x="105" y="578"/>
                    <a:pt x="108" y="579"/>
                    <a:pt x="110" y="579"/>
                  </a:cubicBezTo>
                  <a:cubicBezTo>
                    <a:pt x="113" y="581"/>
                    <a:pt x="119" y="582"/>
                    <a:pt x="119" y="587"/>
                  </a:cubicBezTo>
                  <a:cubicBezTo>
                    <a:pt x="119" y="596"/>
                    <a:pt x="119" y="596"/>
                    <a:pt x="119" y="596"/>
                  </a:cubicBezTo>
                  <a:cubicBezTo>
                    <a:pt x="119" y="604"/>
                    <a:pt x="124" y="610"/>
                    <a:pt x="139" y="616"/>
                  </a:cubicBezTo>
                  <a:cubicBezTo>
                    <a:pt x="140" y="617"/>
                    <a:pt x="141" y="618"/>
                    <a:pt x="141" y="619"/>
                  </a:cubicBezTo>
                  <a:cubicBezTo>
                    <a:pt x="140" y="621"/>
                    <a:pt x="140" y="623"/>
                    <a:pt x="139" y="625"/>
                  </a:cubicBezTo>
                  <a:cubicBezTo>
                    <a:pt x="138" y="628"/>
                    <a:pt x="136" y="631"/>
                    <a:pt x="136" y="635"/>
                  </a:cubicBezTo>
                  <a:cubicBezTo>
                    <a:pt x="136" y="671"/>
                    <a:pt x="136" y="671"/>
                    <a:pt x="136" y="671"/>
                  </a:cubicBezTo>
                  <a:cubicBezTo>
                    <a:pt x="136" y="678"/>
                    <a:pt x="138" y="681"/>
                    <a:pt x="144" y="681"/>
                  </a:cubicBezTo>
                  <a:cubicBezTo>
                    <a:pt x="153" y="681"/>
                    <a:pt x="159" y="675"/>
                    <a:pt x="164" y="670"/>
                  </a:cubicBezTo>
                  <a:cubicBezTo>
                    <a:pt x="170" y="664"/>
                    <a:pt x="174" y="658"/>
                    <a:pt x="183" y="658"/>
                  </a:cubicBezTo>
                  <a:cubicBezTo>
                    <a:pt x="185" y="658"/>
                    <a:pt x="187" y="661"/>
                    <a:pt x="190" y="663"/>
                  </a:cubicBezTo>
                  <a:cubicBezTo>
                    <a:pt x="191" y="664"/>
                    <a:pt x="193" y="666"/>
                    <a:pt x="195" y="667"/>
                  </a:cubicBezTo>
                  <a:cubicBezTo>
                    <a:pt x="196" y="662"/>
                    <a:pt x="200" y="658"/>
                    <a:pt x="203" y="654"/>
                  </a:cubicBezTo>
                  <a:cubicBezTo>
                    <a:pt x="206" y="651"/>
                    <a:pt x="210" y="647"/>
                    <a:pt x="211" y="641"/>
                  </a:cubicBezTo>
                  <a:cubicBezTo>
                    <a:pt x="212" y="636"/>
                    <a:pt x="213" y="631"/>
                    <a:pt x="214" y="627"/>
                  </a:cubicBezTo>
                  <a:cubicBezTo>
                    <a:pt x="215" y="616"/>
                    <a:pt x="216" y="607"/>
                    <a:pt x="240" y="607"/>
                  </a:cubicBezTo>
                  <a:cubicBezTo>
                    <a:pt x="251" y="607"/>
                    <a:pt x="255" y="614"/>
                    <a:pt x="258" y="619"/>
                  </a:cubicBezTo>
                  <a:cubicBezTo>
                    <a:pt x="261" y="623"/>
                    <a:pt x="264" y="627"/>
                    <a:pt x="270" y="627"/>
                  </a:cubicBezTo>
                  <a:cubicBezTo>
                    <a:pt x="274" y="627"/>
                    <a:pt x="275" y="626"/>
                    <a:pt x="275" y="622"/>
                  </a:cubicBezTo>
                  <a:cubicBezTo>
                    <a:pt x="276" y="621"/>
                    <a:pt x="276" y="620"/>
                    <a:pt x="278" y="620"/>
                  </a:cubicBezTo>
                  <a:cubicBezTo>
                    <a:pt x="286" y="620"/>
                    <a:pt x="286" y="620"/>
                    <a:pt x="286" y="620"/>
                  </a:cubicBezTo>
                  <a:cubicBezTo>
                    <a:pt x="287" y="620"/>
                    <a:pt x="287" y="620"/>
                    <a:pt x="288" y="620"/>
                  </a:cubicBezTo>
                  <a:cubicBezTo>
                    <a:pt x="293" y="624"/>
                    <a:pt x="294" y="628"/>
                    <a:pt x="295" y="632"/>
                  </a:cubicBezTo>
                  <a:cubicBezTo>
                    <a:pt x="296" y="634"/>
                    <a:pt x="296" y="635"/>
                    <a:pt x="297" y="637"/>
                  </a:cubicBezTo>
                  <a:cubicBezTo>
                    <a:pt x="298" y="640"/>
                    <a:pt x="303" y="643"/>
                    <a:pt x="307" y="646"/>
                  </a:cubicBezTo>
                  <a:cubicBezTo>
                    <a:pt x="311" y="647"/>
                    <a:pt x="313" y="649"/>
                    <a:pt x="315" y="651"/>
                  </a:cubicBezTo>
                  <a:cubicBezTo>
                    <a:pt x="319" y="655"/>
                    <a:pt x="323" y="660"/>
                    <a:pt x="326" y="665"/>
                  </a:cubicBezTo>
                  <a:cubicBezTo>
                    <a:pt x="331" y="675"/>
                    <a:pt x="335" y="683"/>
                    <a:pt x="347" y="684"/>
                  </a:cubicBezTo>
                  <a:cubicBezTo>
                    <a:pt x="347" y="683"/>
                    <a:pt x="347" y="683"/>
                    <a:pt x="347" y="6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9" name="Freeform 110"/>
            <p:cNvSpPr>
              <a:spLocks/>
            </p:cNvSpPr>
            <p:nvPr/>
          </p:nvSpPr>
          <p:spPr bwMode="auto">
            <a:xfrm>
              <a:off x="2185988" y="2530475"/>
              <a:ext cx="773113" cy="661988"/>
            </a:xfrm>
            <a:custGeom>
              <a:avLst/>
              <a:gdLst>
                <a:gd name="T0" fmla="*/ 239 w 245"/>
                <a:gd name="T1" fmla="*/ 68 h 210"/>
                <a:gd name="T2" fmla="*/ 224 w 245"/>
                <a:gd name="T3" fmla="*/ 71 h 210"/>
                <a:gd name="T4" fmla="*/ 216 w 245"/>
                <a:gd name="T5" fmla="*/ 60 h 210"/>
                <a:gd name="T6" fmla="*/ 197 w 245"/>
                <a:gd name="T7" fmla="*/ 29 h 210"/>
                <a:gd name="T8" fmla="*/ 195 w 245"/>
                <a:gd name="T9" fmla="*/ 29 h 210"/>
                <a:gd name="T10" fmla="*/ 187 w 245"/>
                <a:gd name="T11" fmla="*/ 40 h 210"/>
                <a:gd name="T12" fmla="*/ 184 w 245"/>
                <a:gd name="T13" fmla="*/ 40 h 210"/>
                <a:gd name="T14" fmla="*/ 174 w 245"/>
                <a:gd name="T15" fmla="*/ 30 h 210"/>
                <a:gd name="T16" fmla="*/ 172 w 245"/>
                <a:gd name="T17" fmla="*/ 13 h 210"/>
                <a:gd name="T18" fmla="*/ 140 w 245"/>
                <a:gd name="T19" fmla="*/ 15 h 210"/>
                <a:gd name="T20" fmla="*/ 117 w 245"/>
                <a:gd name="T21" fmla="*/ 31 h 210"/>
                <a:gd name="T22" fmla="*/ 111 w 245"/>
                <a:gd name="T23" fmla="*/ 46 h 210"/>
                <a:gd name="T24" fmla="*/ 89 w 245"/>
                <a:gd name="T25" fmla="*/ 4 h 210"/>
                <a:gd name="T26" fmla="*/ 80 w 245"/>
                <a:gd name="T27" fmla="*/ 0 h 210"/>
                <a:gd name="T28" fmla="*/ 77 w 245"/>
                <a:gd name="T29" fmla="*/ 29 h 210"/>
                <a:gd name="T30" fmla="*/ 50 w 245"/>
                <a:gd name="T31" fmla="*/ 28 h 210"/>
                <a:gd name="T32" fmla="*/ 42 w 245"/>
                <a:gd name="T33" fmla="*/ 31 h 210"/>
                <a:gd name="T34" fmla="*/ 38 w 245"/>
                <a:gd name="T35" fmla="*/ 27 h 210"/>
                <a:gd name="T36" fmla="*/ 30 w 245"/>
                <a:gd name="T37" fmla="*/ 42 h 210"/>
                <a:gd name="T38" fmla="*/ 27 w 245"/>
                <a:gd name="T39" fmla="*/ 59 h 210"/>
                <a:gd name="T40" fmla="*/ 26 w 245"/>
                <a:gd name="T41" fmla="*/ 69 h 210"/>
                <a:gd name="T42" fmla="*/ 11 w 245"/>
                <a:gd name="T43" fmla="*/ 92 h 210"/>
                <a:gd name="T44" fmla="*/ 8 w 245"/>
                <a:gd name="T45" fmla="*/ 127 h 210"/>
                <a:gd name="T46" fmla="*/ 19 w 245"/>
                <a:gd name="T47" fmla="*/ 138 h 210"/>
                <a:gd name="T48" fmla="*/ 24 w 245"/>
                <a:gd name="T49" fmla="*/ 138 h 210"/>
                <a:gd name="T50" fmla="*/ 31 w 245"/>
                <a:gd name="T51" fmla="*/ 148 h 210"/>
                <a:gd name="T52" fmla="*/ 47 w 245"/>
                <a:gd name="T53" fmla="*/ 153 h 210"/>
                <a:gd name="T54" fmla="*/ 58 w 245"/>
                <a:gd name="T55" fmla="*/ 158 h 210"/>
                <a:gd name="T56" fmla="*/ 60 w 245"/>
                <a:gd name="T57" fmla="*/ 166 h 210"/>
                <a:gd name="T58" fmla="*/ 74 w 245"/>
                <a:gd name="T59" fmla="*/ 167 h 210"/>
                <a:gd name="T60" fmla="*/ 86 w 245"/>
                <a:gd name="T61" fmla="*/ 175 h 210"/>
                <a:gd name="T62" fmla="*/ 86 w 245"/>
                <a:gd name="T63" fmla="*/ 176 h 210"/>
                <a:gd name="T64" fmla="*/ 89 w 245"/>
                <a:gd name="T65" fmla="*/ 180 h 210"/>
                <a:gd name="T66" fmla="*/ 99 w 245"/>
                <a:gd name="T67" fmla="*/ 176 h 210"/>
                <a:gd name="T68" fmla="*/ 104 w 245"/>
                <a:gd name="T69" fmla="*/ 183 h 210"/>
                <a:gd name="T70" fmla="*/ 110 w 245"/>
                <a:gd name="T71" fmla="*/ 191 h 210"/>
                <a:gd name="T72" fmla="*/ 118 w 245"/>
                <a:gd name="T73" fmla="*/ 197 h 210"/>
                <a:gd name="T74" fmla="*/ 125 w 245"/>
                <a:gd name="T75" fmla="*/ 196 h 210"/>
                <a:gd name="T76" fmla="*/ 132 w 245"/>
                <a:gd name="T77" fmla="*/ 208 h 210"/>
                <a:gd name="T78" fmla="*/ 141 w 245"/>
                <a:gd name="T79" fmla="*/ 207 h 210"/>
                <a:gd name="T80" fmla="*/ 161 w 245"/>
                <a:gd name="T81" fmla="*/ 202 h 210"/>
                <a:gd name="T82" fmla="*/ 159 w 245"/>
                <a:gd name="T83" fmla="*/ 191 h 210"/>
                <a:gd name="T84" fmla="*/ 167 w 245"/>
                <a:gd name="T85" fmla="*/ 186 h 210"/>
                <a:gd name="T86" fmla="*/ 184 w 245"/>
                <a:gd name="T87" fmla="*/ 172 h 210"/>
                <a:gd name="T88" fmla="*/ 169 w 245"/>
                <a:gd name="T89" fmla="*/ 169 h 210"/>
                <a:gd name="T90" fmla="*/ 147 w 245"/>
                <a:gd name="T91" fmla="*/ 165 h 210"/>
                <a:gd name="T92" fmla="*/ 160 w 245"/>
                <a:gd name="T93" fmla="*/ 146 h 210"/>
                <a:gd name="T94" fmla="*/ 167 w 245"/>
                <a:gd name="T95" fmla="*/ 141 h 210"/>
                <a:gd name="T96" fmla="*/ 167 w 245"/>
                <a:gd name="T97" fmla="*/ 130 h 210"/>
                <a:gd name="T98" fmla="*/ 165 w 245"/>
                <a:gd name="T99" fmla="*/ 111 h 210"/>
                <a:gd name="T100" fmla="*/ 162 w 245"/>
                <a:gd name="T101" fmla="*/ 102 h 210"/>
                <a:gd name="T102" fmla="*/ 163 w 245"/>
                <a:gd name="T103" fmla="*/ 98 h 210"/>
                <a:gd name="T104" fmla="*/ 170 w 245"/>
                <a:gd name="T105" fmla="*/ 100 h 210"/>
                <a:gd name="T106" fmla="*/ 199 w 245"/>
                <a:gd name="T107" fmla="*/ 115 h 210"/>
                <a:gd name="T108" fmla="*/ 216 w 245"/>
                <a:gd name="T109" fmla="*/ 119 h 210"/>
                <a:gd name="T110" fmla="*/ 219 w 245"/>
                <a:gd name="T111" fmla="*/ 122 h 210"/>
                <a:gd name="T112" fmla="*/ 222 w 245"/>
                <a:gd name="T113" fmla="*/ 119 h 210"/>
                <a:gd name="T114" fmla="*/ 226 w 245"/>
                <a:gd name="T115" fmla="*/ 123 h 210"/>
                <a:gd name="T116" fmla="*/ 236 w 245"/>
                <a:gd name="T117" fmla="*/ 124 h 210"/>
                <a:gd name="T118" fmla="*/ 234 w 245"/>
                <a:gd name="T119" fmla="*/ 105 h 210"/>
                <a:gd name="T120" fmla="*/ 229 w 245"/>
                <a:gd name="T121" fmla="*/ 98 h 210"/>
                <a:gd name="T122" fmla="*/ 245 w 245"/>
                <a:gd name="T123" fmla="*/ 75 h 210"/>
                <a:gd name="T124" fmla="*/ 245 w 245"/>
                <a:gd name="T125" fmla="*/ 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" h="210">
                  <a:moveTo>
                    <a:pt x="240" y="68"/>
                  </a:moveTo>
                  <a:cubicBezTo>
                    <a:pt x="240" y="68"/>
                    <a:pt x="240" y="68"/>
                    <a:pt x="239" y="68"/>
                  </a:cubicBezTo>
                  <a:cubicBezTo>
                    <a:pt x="236" y="68"/>
                    <a:pt x="233" y="69"/>
                    <a:pt x="231" y="70"/>
                  </a:cubicBezTo>
                  <a:cubicBezTo>
                    <a:pt x="229" y="71"/>
                    <a:pt x="226" y="71"/>
                    <a:pt x="224" y="71"/>
                  </a:cubicBezTo>
                  <a:cubicBezTo>
                    <a:pt x="221" y="71"/>
                    <a:pt x="220" y="68"/>
                    <a:pt x="218" y="64"/>
                  </a:cubicBezTo>
                  <a:cubicBezTo>
                    <a:pt x="218" y="62"/>
                    <a:pt x="216" y="61"/>
                    <a:pt x="216" y="60"/>
                  </a:cubicBezTo>
                  <a:cubicBezTo>
                    <a:pt x="214" y="56"/>
                    <a:pt x="210" y="52"/>
                    <a:pt x="207" y="49"/>
                  </a:cubicBezTo>
                  <a:cubicBezTo>
                    <a:pt x="202" y="44"/>
                    <a:pt x="197" y="39"/>
                    <a:pt x="197" y="29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5" y="29"/>
                    <a:pt x="194" y="30"/>
                    <a:pt x="194" y="31"/>
                  </a:cubicBezTo>
                  <a:cubicBezTo>
                    <a:pt x="192" y="33"/>
                    <a:pt x="190" y="36"/>
                    <a:pt x="187" y="40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5" y="35"/>
                    <a:pt x="182" y="33"/>
                    <a:pt x="178" y="32"/>
                  </a:cubicBezTo>
                  <a:cubicBezTo>
                    <a:pt x="175" y="32"/>
                    <a:pt x="174" y="31"/>
                    <a:pt x="174" y="30"/>
                  </a:cubicBezTo>
                  <a:cubicBezTo>
                    <a:pt x="174" y="29"/>
                    <a:pt x="175" y="28"/>
                    <a:pt x="185" y="25"/>
                  </a:cubicBezTo>
                  <a:cubicBezTo>
                    <a:pt x="181" y="18"/>
                    <a:pt x="177" y="12"/>
                    <a:pt x="172" y="13"/>
                  </a:cubicBezTo>
                  <a:cubicBezTo>
                    <a:pt x="167" y="16"/>
                    <a:pt x="161" y="17"/>
                    <a:pt x="154" y="17"/>
                  </a:cubicBezTo>
                  <a:cubicBezTo>
                    <a:pt x="149" y="17"/>
                    <a:pt x="144" y="16"/>
                    <a:pt x="140" y="15"/>
                  </a:cubicBezTo>
                  <a:cubicBezTo>
                    <a:pt x="137" y="14"/>
                    <a:pt x="133" y="14"/>
                    <a:pt x="131" y="14"/>
                  </a:cubicBezTo>
                  <a:cubicBezTo>
                    <a:pt x="118" y="14"/>
                    <a:pt x="117" y="22"/>
                    <a:pt x="117" y="31"/>
                  </a:cubicBezTo>
                  <a:cubicBezTo>
                    <a:pt x="115" y="37"/>
                    <a:pt x="115" y="43"/>
                    <a:pt x="111" y="45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99" y="39"/>
                    <a:pt x="88" y="19"/>
                    <a:pt x="89" y="4"/>
                  </a:cubicBezTo>
                  <a:cubicBezTo>
                    <a:pt x="89" y="4"/>
                    <a:pt x="89" y="4"/>
                    <a:pt x="89" y="3"/>
                  </a:cubicBezTo>
                  <a:cubicBezTo>
                    <a:pt x="87" y="2"/>
                    <a:pt x="83" y="0"/>
                    <a:pt x="80" y="0"/>
                  </a:cubicBezTo>
                  <a:cubicBezTo>
                    <a:pt x="72" y="0"/>
                    <a:pt x="68" y="6"/>
                    <a:pt x="68" y="17"/>
                  </a:cubicBezTo>
                  <a:cubicBezTo>
                    <a:pt x="74" y="21"/>
                    <a:pt x="78" y="25"/>
                    <a:pt x="77" y="29"/>
                  </a:cubicBezTo>
                  <a:cubicBezTo>
                    <a:pt x="76" y="34"/>
                    <a:pt x="69" y="37"/>
                    <a:pt x="66" y="37"/>
                  </a:cubicBezTo>
                  <a:cubicBezTo>
                    <a:pt x="54" y="36"/>
                    <a:pt x="51" y="32"/>
                    <a:pt x="50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29"/>
                    <a:pt x="46" y="31"/>
                    <a:pt x="42" y="31"/>
                  </a:cubicBezTo>
                  <a:cubicBezTo>
                    <a:pt x="41" y="31"/>
                    <a:pt x="40" y="30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34"/>
                    <a:pt x="32" y="38"/>
                    <a:pt x="30" y="42"/>
                  </a:cubicBezTo>
                  <a:cubicBezTo>
                    <a:pt x="27" y="47"/>
                    <a:pt x="24" y="50"/>
                    <a:pt x="24" y="57"/>
                  </a:cubicBezTo>
                  <a:cubicBezTo>
                    <a:pt x="24" y="58"/>
                    <a:pt x="26" y="58"/>
                    <a:pt x="27" y="59"/>
                  </a:cubicBezTo>
                  <a:cubicBezTo>
                    <a:pt x="28" y="60"/>
                    <a:pt x="30" y="61"/>
                    <a:pt x="30" y="63"/>
                  </a:cubicBezTo>
                  <a:cubicBezTo>
                    <a:pt x="30" y="67"/>
                    <a:pt x="28" y="68"/>
                    <a:pt x="26" y="69"/>
                  </a:cubicBezTo>
                  <a:cubicBezTo>
                    <a:pt x="24" y="70"/>
                    <a:pt x="23" y="70"/>
                    <a:pt x="22" y="72"/>
                  </a:cubicBezTo>
                  <a:cubicBezTo>
                    <a:pt x="21" y="80"/>
                    <a:pt x="17" y="86"/>
                    <a:pt x="11" y="92"/>
                  </a:cubicBezTo>
                  <a:cubicBezTo>
                    <a:pt x="6" y="98"/>
                    <a:pt x="0" y="105"/>
                    <a:pt x="0" y="117"/>
                  </a:cubicBezTo>
                  <a:cubicBezTo>
                    <a:pt x="0" y="123"/>
                    <a:pt x="3" y="125"/>
                    <a:pt x="8" y="127"/>
                  </a:cubicBezTo>
                  <a:cubicBezTo>
                    <a:pt x="11" y="128"/>
                    <a:pt x="14" y="130"/>
                    <a:pt x="14" y="136"/>
                  </a:cubicBezTo>
                  <a:cubicBezTo>
                    <a:pt x="14" y="137"/>
                    <a:pt x="16" y="138"/>
                    <a:pt x="19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2" y="138"/>
                    <a:pt x="23" y="138"/>
                    <a:pt x="24" y="138"/>
                  </a:cubicBezTo>
                  <a:cubicBezTo>
                    <a:pt x="28" y="139"/>
                    <a:pt x="28" y="142"/>
                    <a:pt x="29" y="144"/>
                  </a:cubicBezTo>
                  <a:cubicBezTo>
                    <a:pt x="29" y="147"/>
                    <a:pt x="30" y="148"/>
                    <a:pt x="31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1" y="148"/>
                    <a:pt x="44" y="150"/>
                    <a:pt x="47" y="153"/>
                  </a:cubicBezTo>
                  <a:cubicBezTo>
                    <a:pt x="50" y="155"/>
                    <a:pt x="52" y="157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63"/>
                    <a:pt x="59" y="165"/>
                    <a:pt x="60" y="166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7"/>
                    <a:pt x="74" y="167"/>
                    <a:pt x="74" y="167"/>
                  </a:cubicBezTo>
                  <a:cubicBezTo>
                    <a:pt x="79" y="169"/>
                    <a:pt x="81" y="171"/>
                    <a:pt x="83" y="173"/>
                  </a:cubicBezTo>
                  <a:cubicBezTo>
                    <a:pt x="83" y="174"/>
                    <a:pt x="84" y="175"/>
                    <a:pt x="86" y="175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7" y="179"/>
                    <a:pt x="87" y="180"/>
                    <a:pt x="89" y="180"/>
                  </a:cubicBezTo>
                  <a:cubicBezTo>
                    <a:pt x="91" y="180"/>
                    <a:pt x="92" y="179"/>
                    <a:pt x="93" y="177"/>
                  </a:cubicBezTo>
                  <a:cubicBezTo>
                    <a:pt x="94" y="177"/>
                    <a:pt x="96" y="176"/>
                    <a:pt x="99" y="176"/>
                  </a:cubicBezTo>
                  <a:cubicBezTo>
                    <a:pt x="100" y="176"/>
                    <a:pt x="104" y="177"/>
                    <a:pt x="104" y="178"/>
                  </a:cubicBezTo>
                  <a:cubicBezTo>
                    <a:pt x="107" y="180"/>
                    <a:pt x="106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4" y="189"/>
                    <a:pt x="107" y="190"/>
                    <a:pt x="110" y="191"/>
                  </a:cubicBezTo>
                  <a:cubicBezTo>
                    <a:pt x="112" y="192"/>
                    <a:pt x="114" y="193"/>
                    <a:pt x="117" y="196"/>
                  </a:cubicBezTo>
                  <a:cubicBezTo>
                    <a:pt x="117" y="197"/>
                    <a:pt x="117" y="197"/>
                    <a:pt x="118" y="197"/>
                  </a:cubicBezTo>
                  <a:cubicBezTo>
                    <a:pt x="119" y="197"/>
                    <a:pt x="120" y="197"/>
                    <a:pt x="121" y="197"/>
                  </a:cubicBezTo>
                  <a:cubicBezTo>
                    <a:pt x="122" y="197"/>
                    <a:pt x="123" y="196"/>
                    <a:pt x="125" y="196"/>
                  </a:cubicBezTo>
                  <a:cubicBezTo>
                    <a:pt x="127" y="196"/>
                    <a:pt x="129" y="197"/>
                    <a:pt x="129" y="198"/>
                  </a:cubicBezTo>
                  <a:cubicBezTo>
                    <a:pt x="132" y="201"/>
                    <a:pt x="132" y="205"/>
                    <a:pt x="132" y="208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4" y="208"/>
                    <a:pt x="138" y="207"/>
                    <a:pt x="141" y="207"/>
                  </a:cubicBezTo>
                  <a:cubicBezTo>
                    <a:pt x="147" y="207"/>
                    <a:pt x="154" y="205"/>
                    <a:pt x="159" y="203"/>
                  </a:cubicBezTo>
                  <a:cubicBezTo>
                    <a:pt x="160" y="203"/>
                    <a:pt x="161" y="203"/>
                    <a:pt x="161" y="202"/>
                  </a:cubicBezTo>
                  <a:cubicBezTo>
                    <a:pt x="162" y="201"/>
                    <a:pt x="161" y="199"/>
                    <a:pt x="160" y="197"/>
                  </a:cubicBezTo>
                  <a:cubicBezTo>
                    <a:pt x="159" y="195"/>
                    <a:pt x="157" y="192"/>
                    <a:pt x="159" y="191"/>
                  </a:cubicBezTo>
                  <a:cubicBezTo>
                    <a:pt x="160" y="190"/>
                    <a:pt x="161" y="190"/>
                    <a:pt x="162" y="189"/>
                  </a:cubicBezTo>
                  <a:cubicBezTo>
                    <a:pt x="164" y="188"/>
                    <a:pt x="165" y="188"/>
                    <a:pt x="167" y="186"/>
                  </a:cubicBezTo>
                  <a:cubicBezTo>
                    <a:pt x="168" y="185"/>
                    <a:pt x="171" y="182"/>
                    <a:pt x="174" y="180"/>
                  </a:cubicBezTo>
                  <a:cubicBezTo>
                    <a:pt x="179" y="177"/>
                    <a:pt x="184" y="174"/>
                    <a:pt x="184" y="172"/>
                  </a:cubicBezTo>
                  <a:cubicBezTo>
                    <a:pt x="184" y="170"/>
                    <a:pt x="179" y="165"/>
                    <a:pt x="173" y="165"/>
                  </a:cubicBezTo>
                  <a:cubicBezTo>
                    <a:pt x="172" y="165"/>
                    <a:pt x="171" y="166"/>
                    <a:pt x="169" y="169"/>
                  </a:cubicBezTo>
                  <a:cubicBezTo>
                    <a:pt x="168" y="171"/>
                    <a:pt x="165" y="173"/>
                    <a:pt x="163" y="173"/>
                  </a:cubicBezTo>
                  <a:cubicBezTo>
                    <a:pt x="158" y="173"/>
                    <a:pt x="147" y="169"/>
                    <a:pt x="147" y="165"/>
                  </a:cubicBezTo>
                  <a:cubicBezTo>
                    <a:pt x="147" y="159"/>
                    <a:pt x="153" y="149"/>
                    <a:pt x="158" y="147"/>
                  </a:cubicBezTo>
                  <a:cubicBezTo>
                    <a:pt x="158" y="147"/>
                    <a:pt x="159" y="146"/>
                    <a:pt x="160" y="146"/>
                  </a:cubicBezTo>
                  <a:cubicBezTo>
                    <a:pt x="163" y="146"/>
                    <a:pt x="167" y="145"/>
                    <a:pt x="167" y="143"/>
                  </a:cubicBezTo>
                  <a:cubicBezTo>
                    <a:pt x="167" y="142"/>
                    <a:pt x="167" y="142"/>
                    <a:pt x="167" y="141"/>
                  </a:cubicBezTo>
                  <a:cubicBezTo>
                    <a:pt x="165" y="140"/>
                    <a:pt x="164" y="139"/>
                    <a:pt x="164" y="137"/>
                  </a:cubicBezTo>
                  <a:cubicBezTo>
                    <a:pt x="164" y="135"/>
                    <a:pt x="165" y="132"/>
                    <a:pt x="167" y="130"/>
                  </a:cubicBezTo>
                  <a:cubicBezTo>
                    <a:pt x="168" y="128"/>
                    <a:pt x="169" y="125"/>
                    <a:pt x="169" y="122"/>
                  </a:cubicBezTo>
                  <a:cubicBezTo>
                    <a:pt x="169" y="118"/>
                    <a:pt x="167" y="114"/>
                    <a:pt x="165" y="111"/>
                  </a:cubicBezTo>
                  <a:cubicBezTo>
                    <a:pt x="164" y="109"/>
                    <a:pt x="163" y="107"/>
                    <a:pt x="163" y="104"/>
                  </a:cubicBezTo>
                  <a:cubicBezTo>
                    <a:pt x="163" y="103"/>
                    <a:pt x="162" y="102"/>
                    <a:pt x="162" y="102"/>
                  </a:cubicBezTo>
                  <a:cubicBezTo>
                    <a:pt x="162" y="101"/>
                    <a:pt x="162" y="100"/>
                    <a:pt x="163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7" y="99"/>
                    <a:pt x="169" y="99"/>
                    <a:pt x="170" y="100"/>
                  </a:cubicBezTo>
                  <a:cubicBezTo>
                    <a:pt x="179" y="103"/>
                    <a:pt x="187" y="106"/>
                    <a:pt x="195" y="111"/>
                  </a:cubicBezTo>
                  <a:cubicBezTo>
                    <a:pt x="197" y="112"/>
                    <a:pt x="198" y="114"/>
                    <a:pt x="199" y="115"/>
                  </a:cubicBezTo>
                  <a:cubicBezTo>
                    <a:pt x="200" y="117"/>
                    <a:pt x="201" y="119"/>
                    <a:pt x="205" y="119"/>
                  </a:cubicBezTo>
                  <a:cubicBezTo>
                    <a:pt x="216" y="119"/>
                    <a:pt x="216" y="119"/>
                    <a:pt x="216" y="119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6" y="121"/>
                    <a:pt x="218" y="122"/>
                    <a:pt x="219" y="122"/>
                  </a:cubicBezTo>
                  <a:cubicBezTo>
                    <a:pt x="219" y="122"/>
                    <a:pt x="221" y="121"/>
                    <a:pt x="221" y="120"/>
                  </a:cubicBezTo>
                  <a:cubicBezTo>
                    <a:pt x="222" y="119"/>
                    <a:pt x="222" y="119"/>
                    <a:pt x="222" y="119"/>
                  </a:cubicBezTo>
                  <a:cubicBezTo>
                    <a:pt x="223" y="120"/>
                    <a:pt x="223" y="120"/>
                    <a:pt x="223" y="120"/>
                  </a:cubicBezTo>
                  <a:cubicBezTo>
                    <a:pt x="224" y="121"/>
                    <a:pt x="225" y="122"/>
                    <a:pt x="226" y="123"/>
                  </a:cubicBezTo>
                  <a:cubicBezTo>
                    <a:pt x="228" y="126"/>
                    <a:pt x="229" y="128"/>
                    <a:pt x="233" y="128"/>
                  </a:cubicBezTo>
                  <a:cubicBezTo>
                    <a:pt x="234" y="128"/>
                    <a:pt x="236" y="128"/>
                    <a:pt x="236" y="124"/>
                  </a:cubicBezTo>
                  <a:cubicBezTo>
                    <a:pt x="236" y="123"/>
                    <a:pt x="236" y="121"/>
                    <a:pt x="236" y="120"/>
                  </a:cubicBezTo>
                  <a:cubicBezTo>
                    <a:pt x="236" y="116"/>
                    <a:pt x="236" y="111"/>
                    <a:pt x="234" y="105"/>
                  </a:cubicBezTo>
                  <a:cubicBezTo>
                    <a:pt x="234" y="104"/>
                    <a:pt x="233" y="104"/>
                    <a:pt x="232" y="103"/>
                  </a:cubicBezTo>
                  <a:cubicBezTo>
                    <a:pt x="231" y="103"/>
                    <a:pt x="229" y="102"/>
                    <a:pt x="229" y="98"/>
                  </a:cubicBezTo>
                  <a:cubicBezTo>
                    <a:pt x="229" y="92"/>
                    <a:pt x="232" y="89"/>
                    <a:pt x="238" y="84"/>
                  </a:cubicBezTo>
                  <a:cubicBezTo>
                    <a:pt x="240" y="82"/>
                    <a:pt x="243" y="79"/>
                    <a:pt x="245" y="75"/>
                  </a:cubicBezTo>
                  <a:cubicBezTo>
                    <a:pt x="241" y="73"/>
                    <a:pt x="241" y="73"/>
                    <a:pt x="241" y="73"/>
                  </a:cubicBezTo>
                  <a:cubicBezTo>
                    <a:pt x="245" y="73"/>
                    <a:pt x="245" y="73"/>
                    <a:pt x="245" y="73"/>
                  </a:cubicBezTo>
                  <a:cubicBezTo>
                    <a:pt x="243" y="72"/>
                    <a:pt x="242" y="71"/>
                    <a:pt x="24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0" name="Freeform 111"/>
            <p:cNvSpPr>
              <a:spLocks/>
            </p:cNvSpPr>
            <p:nvPr/>
          </p:nvSpPr>
          <p:spPr bwMode="auto">
            <a:xfrm>
              <a:off x="2633663" y="3354388"/>
              <a:ext cx="527050" cy="469900"/>
            </a:xfrm>
            <a:custGeom>
              <a:avLst/>
              <a:gdLst>
                <a:gd name="T0" fmla="*/ 139 w 167"/>
                <a:gd name="T1" fmla="*/ 6 h 149"/>
                <a:gd name="T2" fmla="*/ 116 w 167"/>
                <a:gd name="T3" fmla="*/ 1 h 149"/>
                <a:gd name="T4" fmla="*/ 97 w 167"/>
                <a:gd name="T5" fmla="*/ 3 h 149"/>
                <a:gd name="T6" fmla="*/ 87 w 167"/>
                <a:gd name="T7" fmla="*/ 3 h 149"/>
                <a:gd name="T8" fmla="*/ 86 w 167"/>
                <a:gd name="T9" fmla="*/ 3 h 149"/>
                <a:gd name="T10" fmla="*/ 83 w 167"/>
                <a:gd name="T11" fmla="*/ 18 h 149"/>
                <a:gd name="T12" fmla="*/ 70 w 167"/>
                <a:gd name="T13" fmla="*/ 46 h 149"/>
                <a:gd name="T14" fmla="*/ 80 w 167"/>
                <a:gd name="T15" fmla="*/ 58 h 149"/>
                <a:gd name="T16" fmla="*/ 69 w 167"/>
                <a:gd name="T17" fmla="*/ 62 h 149"/>
                <a:gd name="T18" fmla="*/ 62 w 167"/>
                <a:gd name="T19" fmla="*/ 62 h 149"/>
                <a:gd name="T20" fmla="*/ 34 w 167"/>
                <a:gd name="T21" fmla="*/ 53 h 149"/>
                <a:gd name="T22" fmla="*/ 19 w 167"/>
                <a:gd name="T23" fmla="*/ 82 h 149"/>
                <a:gd name="T24" fmla="*/ 13 w 167"/>
                <a:gd name="T25" fmla="*/ 105 h 149"/>
                <a:gd name="T26" fmla="*/ 8 w 167"/>
                <a:gd name="T27" fmla="*/ 107 h 149"/>
                <a:gd name="T28" fmla="*/ 8 w 167"/>
                <a:gd name="T29" fmla="*/ 119 h 149"/>
                <a:gd name="T30" fmla="*/ 9 w 167"/>
                <a:gd name="T31" fmla="*/ 119 h 149"/>
                <a:gd name="T32" fmla="*/ 22 w 167"/>
                <a:gd name="T33" fmla="*/ 131 h 149"/>
                <a:gd name="T34" fmla="*/ 32 w 167"/>
                <a:gd name="T35" fmla="*/ 137 h 149"/>
                <a:gd name="T36" fmla="*/ 39 w 167"/>
                <a:gd name="T37" fmla="*/ 139 h 149"/>
                <a:gd name="T38" fmla="*/ 41 w 167"/>
                <a:gd name="T39" fmla="*/ 147 h 149"/>
                <a:gd name="T40" fmla="*/ 48 w 167"/>
                <a:gd name="T41" fmla="*/ 148 h 149"/>
                <a:gd name="T42" fmla="*/ 50 w 167"/>
                <a:gd name="T43" fmla="*/ 148 h 149"/>
                <a:gd name="T44" fmla="*/ 68 w 167"/>
                <a:gd name="T45" fmla="*/ 131 h 149"/>
                <a:gd name="T46" fmla="*/ 75 w 167"/>
                <a:gd name="T47" fmla="*/ 126 h 149"/>
                <a:gd name="T48" fmla="*/ 92 w 167"/>
                <a:gd name="T49" fmla="*/ 119 h 149"/>
                <a:gd name="T50" fmla="*/ 97 w 167"/>
                <a:gd name="T51" fmla="*/ 115 h 149"/>
                <a:gd name="T52" fmla="*/ 121 w 167"/>
                <a:gd name="T53" fmla="*/ 97 h 149"/>
                <a:gd name="T54" fmla="*/ 118 w 167"/>
                <a:gd name="T55" fmla="*/ 91 h 149"/>
                <a:gd name="T56" fmla="*/ 123 w 167"/>
                <a:gd name="T57" fmla="*/ 82 h 149"/>
                <a:gd name="T58" fmla="*/ 118 w 167"/>
                <a:gd name="T59" fmla="*/ 68 h 149"/>
                <a:gd name="T60" fmla="*/ 137 w 167"/>
                <a:gd name="T61" fmla="*/ 57 h 149"/>
                <a:gd name="T62" fmla="*/ 151 w 167"/>
                <a:gd name="T63" fmla="*/ 40 h 149"/>
                <a:gd name="T64" fmla="*/ 160 w 167"/>
                <a:gd name="T65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49">
                  <a:moveTo>
                    <a:pt x="160" y="13"/>
                  </a:moveTo>
                  <a:cubicBezTo>
                    <a:pt x="151" y="13"/>
                    <a:pt x="145" y="9"/>
                    <a:pt x="139" y="6"/>
                  </a:cubicBezTo>
                  <a:cubicBezTo>
                    <a:pt x="133" y="3"/>
                    <a:pt x="128" y="0"/>
                    <a:pt x="121" y="0"/>
                  </a:cubicBezTo>
                  <a:cubicBezTo>
                    <a:pt x="120" y="0"/>
                    <a:pt x="119" y="1"/>
                    <a:pt x="116" y="1"/>
                  </a:cubicBezTo>
                  <a:cubicBezTo>
                    <a:pt x="115" y="2"/>
                    <a:pt x="113" y="3"/>
                    <a:pt x="111" y="3"/>
                  </a:cubicBezTo>
                  <a:cubicBezTo>
                    <a:pt x="105" y="3"/>
                    <a:pt x="101" y="3"/>
                    <a:pt x="97" y="3"/>
                  </a:cubicBezTo>
                  <a:cubicBezTo>
                    <a:pt x="94" y="3"/>
                    <a:pt x="90" y="2"/>
                    <a:pt x="87" y="2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5" y="5"/>
                    <a:pt x="85" y="7"/>
                    <a:pt x="85" y="8"/>
                  </a:cubicBezTo>
                  <a:cubicBezTo>
                    <a:pt x="84" y="12"/>
                    <a:pt x="83" y="14"/>
                    <a:pt x="83" y="18"/>
                  </a:cubicBezTo>
                  <a:cubicBezTo>
                    <a:pt x="83" y="25"/>
                    <a:pt x="79" y="29"/>
                    <a:pt x="76" y="34"/>
                  </a:cubicBezTo>
                  <a:cubicBezTo>
                    <a:pt x="74" y="38"/>
                    <a:pt x="70" y="41"/>
                    <a:pt x="70" y="46"/>
                  </a:cubicBezTo>
                  <a:cubicBezTo>
                    <a:pt x="70" y="50"/>
                    <a:pt x="74" y="51"/>
                    <a:pt x="76" y="53"/>
                  </a:cubicBezTo>
                  <a:cubicBezTo>
                    <a:pt x="78" y="55"/>
                    <a:pt x="80" y="56"/>
                    <a:pt x="80" y="58"/>
                  </a:cubicBezTo>
                  <a:cubicBezTo>
                    <a:pt x="80" y="61"/>
                    <a:pt x="76" y="62"/>
                    <a:pt x="72" y="62"/>
                  </a:cubicBezTo>
                  <a:cubicBezTo>
                    <a:pt x="71" y="62"/>
                    <a:pt x="70" y="62"/>
                    <a:pt x="69" y="62"/>
                  </a:cubicBezTo>
                  <a:cubicBezTo>
                    <a:pt x="67" y="62"/>
                    <a:pt x="64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1" y="62"/>
                    <a:pt x="59" y="62"/>
                    <a:pt x="58" y="62"/>
                  </a:cubicBezTo>
                  <a:cubicBezTo>
                    <a:pt x="46" y="62"/>
                    <a:pt x="35" y="61"/>
                    <a:pt x="34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4" y="57"/>
                    <a:pt x="20" y="71"/>
                    <a:pt x="19" y="82"/>
                  </a:cubicBezTo>
                  <a:cubicBezTo>
                    <a:pt x="18" y="86"/>
                    <a:pt x="18" y="89"/>
                    <a:pt x="17" y="91"/>
                  </a:cubicBezTo>
                  <a:cubicBezTo>
                    <a:pt x="16" y="97"/>
                    <a:pt x="15" y="103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1" y="106"/>
                    <a:pt x="9" y="107"/>
                    <a:pt x="8" y="107"/>
                  </a:cubicBezTo>
                  <a:cubicBezTo>
                    <a:pt x="2" y="109"/>
                    <a:pt x="0" y="110"/>
                    <a:pt x="0" y="113"/>
                  </a:cubicBezTo>
                  <a:cubicBezTo>
                    <a:pt x="0" y="117"/>
                    <a:pt x="2" y="119"/>
                    <a:pt x="8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26"/>
                    <a:pt x="14" y="130"/>
                    <a:pt x="18" y="131"/>
                  </a:cubicBezTo>
                  <a:cubicBezTo>
                    <a:pt x="19" y="131"/>
                    <a:pt x="20" y="131"/>
                    <a:pt x="22" y="131"/>
                  </a:cubicBezTo>
                  <a:cubicBezTo>
                    <a:pt x="25" y="131"/>
                    <a:pt x="28" y="131"/>
                    <a:pt x="29" y="134"/>
                  </a:cubicBezTo>
                  <a:cubicBezTo>
                    <a:pt x="31" y="136"/>
                    <a:pt x="31" y="136"/>
                    <a:pt x="32" y="137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33" y="137"/>
                    <a:pt x="35" y="137"/>
                    <a:pt x="39" y="139"/>
                  </a:cubicBezTo>
                  <a:cubicBezTo>
                    <a:pt x="41" y="140"/>
                    <a:pt x="41" y="142"/>
                    <a:pt x="40" y="145"/>
                  </a:cubicBezTo>
                  <a:cubicBezTo>
                    <a:pt x="40" y="145"/>
                    <a:pt x="40" y="146"/>
                    <a:pt x="41" y="147"/>
                  </a:cubicBezTo>
                  <a:cubicBezTo>
                    <a:pt x="41" y="147"/>
                    <a:pt x="42" y="148"/>
                    <a:pt x="44" y="148"/>
                  </a:cubicBezTo>
                  <a:cubicBezTo>
                    <a:pt x="45" y="148"/>
                    <a:pt x="46" y="148"/>
                    <a:pt x="48" y="148"/>
                  </a:cubicBezTo>
                  <a:cubicBezTo>
                    <a:pt x="48" y="149"/>
                    <a:pt x="49" y="149"/>
                    <a:pt x="49" y="149"/>
                  </a:cubicBezTo>
                  <a:cubicBezTo>
                    <a:pt x="49" y="149"/>
                    <a:pt x="49" y="149"/>
                    <a:pt x="50" y="148"/>
                  </a:cubicBezTo>
                  <a:cubicBezTo>
                    <a:pt x="50" y="143"/>
                    <a:pt x="57" y="132"/>
                    <a:pt x="63" y="131"/>
                  </a:cubicBezTo>
                  <a:cubicBezTo>
                    <a:pt x="64" y="130"/>
                    <a:pt x="66" y="130"/>
                    <a:pt x="68" y="131"/>
                  </a:cubicBezTo>
                  <a:cubicBezTo>
                    <a:pt x="69" y="131"/>
                    <a:pt x="71" y="131"/>
                    <a:pt x="72" y="130"/>
                  </a:cubicBezTo>
                  <a:cubicBezTo>
                    <a:pt x="72" y="129"/>
                    <a:pt x="74" y="128"/>
                    <a:pt x="75" y="126"/>
                  </a:cubicBezTo>
                  <a:cubicBezTo>
                    <a:pt x="77" y="122"/>
                    <a:pt x="80" y="118"/>
                    <a:pt x="86" y="118"/>
                  </a:cubicBezTo>
                  <a:cubicBezTo>
                    <a:pt x="88" y="118"/>
                    <a:pt x="90" y="119"/>
                    <a:pt x="92" y="119"/>
                  </a:cubicBezTo>
                  <a:cubicBezTo>
                    <a:pt x="93" y="119"/>
                    <a:pt x="94" y="119"/>
                    <a:pt x="94" y="119"/>
                  </a:cubicBezTo>
                  <a:cubicBezTo>
                    <a:pt x="97" y="119"/>
                    <a:pt x="97" y="118"/>
                    <a:pt x="97" y="115"/>
                  </a:cubicBezTo>
                  <a:cubicBezTo>
                    <a:pt x="98" y="112"/>
                    <a:pt x="99" y="107"/>
                    <a:pt x="106" y="107"/>
                  </a:cubicBezTo>
                  <a:cubicBezTo>
                    <a:pt x="112" y="107"/>
                    <a:pt x="121" y="104"/>
                    <a:pt x="121" y="97"/>
                  </a:cubicBezTo>
                  <a:cubicBezTo>
                    <a:pt x="121" y="96"/>
                    <a:pt x="121" y="95"/>
                    <a:pt x="120" y="94"/>
                  </a:cubicBezTo>
                  <a:cubicBezTo>
                    <a:pt x="119" y="93"/>
                    <a:pt x="118" y="93"/>
                    <a:pt x="118" y="91"/>
                  </a:cubicBezTo>
                  <a:cubicBezTo>
                    <a:pt x="118" y="89"/>
                    <a:pt x="120" y="87"/>
                    <a:pt x="121" y="86"/>
                  </a:cubicBezTo>
                  <a:cubicBezTo>
                    <a:pt x="122" y="84"/>
                    <a:pt x="123" y="83"/>
                    <a:pt x="123" y="82"/>
                  </a:cubicBezTo>
                  <a:cubicBezTo>
                    <a:pt x="123" y="80"/>
                    <a:pt x="122" y="78"/>
                    <a:pt x="121" y="77"/>
                  </a:cubicBezTo>
                  <a:cubicBezTo>
                    <a:pt x="120" y="75"/>
                    <a:pt x="118" y="72"/>
                    <a:pt x="118" y="68"/>
                  </a:cubicBezTo>
                  <a:cubicBezTo>
                    <a:pt x="118" y="62"/>
                    <a:pt x="124" y="61"/>
                    <a:pt x="130" y="59"/>
                  </a:cubicBezTo>
                  <a:cubicBezTo>
                    <a:pt x="133" y="59"/>
                    <a:pt x="136" y="58"/>
                    <a:pt x="137" y="57"/>
                  </a:cubicBezTo>
                  <a:cubicBezTo>
                    <a:pt x="142" y="54"/>
                    <a:pt x="146" y="49"/>
                    <a:pt x="149" y="42"/>
                  </a:cubicBezTo>
                  <a:cubicBezTo>
                    <a:pt x="149" y="41"/>
                    <a:pt x="150" y="41"/>
                    <a:pt x="151" y="40"/>
                  </a:cubicBezTo>
                  <a:cubicBezTo>
                    <a:pt x="157" y="31"/>
                    <a:pt x="163" y="21"/>
                    <a:pt x="167" y="12"/>
                  </a:cubicBezTo>
                  <a:cubicBezTo>
                    <a:pt x="165" y="13"/>
                    <a:pt x="163" y="13"/>
                    <a:pt x="16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1" name="Freeform 112"/>
            <p:cNvSpPr>
              <a:spLocks/>
            </p:cNvSpPr>
            <p:nvPr/>
          </p:nvSpPr>
          <p:spPr bwMode="auto">
            <a:xfrm>
              <a:off x="1398588" y="2638425"/>
              <a:ext cx="246063" cy="349250"/>
            </a:xfrm>
            <a:custGeom>
              <a:avLst/>
              <a:gdLst>
                <a:gd name="T0" fmla="*/ 78 w 78"/>
                <a:gd name="T1" fmla="*/ 20 h 111"/>
                <a:gd name="T2" fmla="*/ 76 w 78"/>
                <a:gd name="T3" fmla="*/ 13 h 111"/>
                <a:gd name="T4" fmla="*/ 73 w 78"/>
                <a:gd name="T5" fmla="*/ 4 h 111"/>
                <a:gd name="T6" fmla="*/ 73 w 78"/>
                <a:gd name="T7" fmla="*/ 0 h 111"/>
                <a:gd name="T8" fmla="*/ 59 w 78"/>
                <a:gd name="T9" fmla="*/ 0 h 111"/>
                <a:gd name="T10" fmla="*/ 51 w 78"/>
                <a:gd name="T11" fmla="*/ 9 h 111"/>
                <a:gd name="T12" fmla="*/ 44 w 78"/>
                <a:gd name="T13" fmla="*/ 14 h 111"/>
                <a:gd name="T14" fmla="*/ 42 w 78"/>
                <a:gd name="T15" fmla="*/ 18 h 111"/>
                <a:gd name="T16" fmla="*/ 39 w 78"/>
                <a:gd name="T17" fmla="*/ 23 h 111"/>
                <a:gd name="T18" fmla="*/ 34 w 78"/>
                <a:gd name="T19" fmla="*/ 24 h 111"/>
                <a:gd name="T20" fmla="*/ 32 w 78"/>
                <a:gd name="T21" fmla="*/ 24 h 111"/>
                <a:gd name="T22" fmla="*/ 30 w 78"/>
                <a:gd name="T23" fmla="*/ 24 h 111"/>
                <a:gd name="T24" fmla="*/ 25 w 78"/>
                <a:gd name="T25" fmla="*/ 25 h 111"/>
                <a:gd name="T26" fmla="*/ 24 w 78"/>
                <a:gd name="T27" fmla="*/ 30 h 111"/>
                <a:gd name="T28" fmla="*/ 25 w 78"/>
                <a:gd name="T29" fmla="*/ 37 h 111"/>
                <a:gd name="T30" fmla="*/ 25 w 78"/>
                <a:gd name="T31" fmla="*/ 37 h 111"/>
                <a:gd name="T32" fmla="*/ 25 w 78"/>
                <a:gd name="T33" fmla="*/ 37 h 111"/>
                <a:gd name="T34" fmla="*/ 14 w 78"/>
                <a:gd name="T35" fmla="*/ 41 h 111"/>
                <a:gd name="T36" fmla="*/ 9 w 78"/>
                <a:gd name="T37" fmla="*/ 53 h 111"/>
                <a:gd name="T38" fmla="*/ 5 w 78"/>
                <a:gd name="T39" fmla="*/ 61 h 111"/>
                <a:gd name="T40" fmla="*/ 2 w 78"/>
                <a:gd name="T41" fmla="*/ 64 h 111"/>
                <a:gd name="T42" fmla="*/ 0 w 78"/>
                <a:gd name="T43" fmla="*/ 68 h 111"/>
                <a:gd name="T44" fmla="*/ 3 w 78"/>
                <a:gd name="T45" fmla="*/ 75 h 111"/>
                <a:gd name="T46" fmla="*/ 7 w 78"/>
                <a:gd name="T47" fmla="*/ 82 h 111"/>
                <a:gd name="T48" fmla="*/ 3 w 78"/>
                <a:gd name="T49" fmla="*/ 87 h 111"/>
                <a:gd name="T50" fmla="*/ 1 w 78"/>
                <a:gd name="T51" fmla="*/ 90 h 111"/>
                <a:gd name="T52" fmla="*/ 5 w 78"/>
                <a:gd name="T53" fmla="*/ 93 h 111"/>
                <a:gd name="T54" fmla="*/ 15 w 78"/>
                <a:gd name="T55" fmla="*/ 99 h 111"/>
                <a:gd name="T56" fmla="*/ 16 w 78"/>
                <a:gd name="T57" fmla="*/ 104 h 111"/>
                <a:gd name="T58" fmla="*/ 19 w 78"/>
                <a:gd name="T59" fmla="*/ 110 h 111"/>
                <a:gd name="T60" fmla="*/ 20 w 78"/>
                <a:gd name="T61" fmla="*/ 109 h 111"/>
                <a:gd name="T62" fmla="*/ 23 w 78"/>
                <a:gd name="T63" fmla="*/ 107 h 111"/>
                <a:gd name="T64" fmla="*/ 26 w 78"/>
                <a:gd name="T65" fmla="*/ 109 h 111"/>
                <a:gd name="T66" fmla="*/ 29 w 78"/>
                <a:gd name="T67" fmla="*/ 111 h 111"/>
                <a:gd name="T68" fmla="*/ 44 w 78"/>
                <a:gd name="T69" fmla="*/ 101 h 111"/>
                <a:gd name="T70" fmla="*/ 44 w 78"/>
                <a:gd name="T71" fmla="*/ 95 h 111"/>
                <a:gd name="T72" fmla="*/ 46 w 78"/>
                <a:gd name="T73" fmla="*/ 89 h 111"/>
                <a:gd name="T74" fmla="*/ 47 w 78"/>
                <a:gd name="T75" fmla="*/ 83 h 111"/>
                <a:gd name="T76" fmla="*/ 47 w 78"/>
                <a:gd name="T77" fmla="*/ 82 h 111"/>
                <a:gd name="T78" fmla="*/ 48 w 78"/>
                <a:gd name="T79" fmla="*/ 82 h 111"/>
                <a:gd name="T80" fmla="*/ 50 w 78"/>
                <a:gd name="T81" fmla="*/ 82 h 111"/>
                <a:gd name="T82" fmla="*/ 52 w 78"/>
                <a:gd name="T83" fmla="*/ 82 h 111"/>
                <a:gd name="T84" fmla="*/ 52 w 78"/>
                <a:gd name="T85" fmla="*/ 78 h 111"/>
                <a:gd name="T86" fmla="*/ 62 w 78"/>
                <a:gd name="T87" fmla="*/ 66 h 111"/>
                <a:gd name="T88" fmla="*/ 71 w 78"/>
                <a:gd name="T89" fmla="*/ 56 h 111"/>
                <a:gd name="T90" fmla="*/ 70 w 78"/>
                <a:gd name="T91" fmla="*/ 53 h 111"/>
                <a:gd name="T92" fmla="*/ 68 w 78"/>
                <a:gd name="T93" fmla="*/ 47 h 111"/>
                <a:gd name="T94" fmla="*/ 76 w 78"/>
                <a:gd name="T95" fmla="*/ 37 h 111"/>
                <a:gd name="T96" fmla="*/ 76 w 78"/>
                <a:gd name="T97" fmla="*/ 31 h 111"/>
                <a:gd name="T98" fmla="*/ 77 w 78"/>
                <a:gd name="T99" fmla="*/ 25 h 111"/>
                <a:gd name="T100" fmla="*/ 78 w 78"/>
                <a:gd name="T101" fmla="*/ 2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" h="111">
                  <a:moveTo>
                    <a:pt x="78" y="20"/>
                  </a:moveTo>
                  <a:cubicBezTo>
                    <a:pt x="78" y="17"/>
                    <a:pt x="77" y="15"/>
                    <a:pt x="76" y="13"/>
                  </a:cubicBezTo>
                  <a:cubicBezTo>
                    <a:pt x="75" y="11"/>
                    <a:pt x="73" y="9"/>
                    <a:pt x="73" y="4"/>
                  </a:cubicBezTo>
                  <a:cubicBezTo>
                    <a:pt x="73" y="2"/>
                    <a:pt x="73" y="1"/>
                    <a:pt x="7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4"/>
                    <a:pt x="53" y="6"/>
                    <a:pt x="51" y="9"/>
                  </a:cubicBezTo>
                  <a:cubicBezTo>
                    <a:pt x="49" y="10"/>
                    <a:pt x="47" y="11"/>
                    <a:pt x="44" y="14"/>
                  </a:cubicBezTo>
                  <a:cubicBezTo>
                    <a:pt x="43" y="15"/>
                    <a:pt x="43" y="16"/>
                    <a:pt x="42" y="18"/>
                  </a:cubicBezTo>
                  <a:cubicBezTo>
                    <a:pt x="41" y="20"/>
                    <a:pt x="41" y="22"/>
                    <a:pt x="39" y="23"/>
                  </a:cubicBezTo>
                  <a:cubicBezTo>
                    <a:pt x="37" y="24"/>
                    <a:pt x="35" y="24"/>
                    <a:pt x="34" y="24"/>
                  </a:cubicBezTo>
                  <a:cubicBezTo>
                    <a:pt x="33" y="24"/>
                    <a:pt x="32" y="24"/>
                    <a:pt x="32" y="24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28" y="24"/>
                    <a:pt x="25" y="24"/>
                    <a:pt x="25" y="25"/>
                  </a:cubicBezTo>
                  <a:cubicBezTo>
                    <a:pt x="23" y="26"/>
                    <a:pt x="23" y="28"/>
                    <a:pt x="24" y="30"/>
                  </a:cubicBezTo>
                  <a:cubicBezTo>
                    <a:pt x="25" y="32"/>
                    <a:pt x="25" y="34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8"/>
                    <a:pt x="19" y="40"/>
                    <a:pt x="14" y="41"/>
                  </a:cubicBezTo>
                  <a:cubicBezTo>
                    <a:pt x="11" y="44"/>
                    <a:pt x="10" y="49"/>
                    <a:pt x="9" y="53"/>
                  </a:cubicBezTo>
                  <a:cubicBezTo>
                    <a:pt x="7" y="56"/>
                    <a:pt x="6" y="59"/>
                    <a:pt x="5" y="61"/>
                  </a:cubicBezTo>
                  <a:cubicBezTo>
                    <a:pt x="4" y="63"/>
                    <a:pt x="3" y="64"/>
                    <a:pt x="2" y="64"/>
                  </a:cubicBezTo>
                  <a:cubicBezTo>
                    <a:pt x="1" y="65"/>
                    <a:pt x="0" y="65"/>
                    <a:pt x="0" y="68"/>
                  </a:cubicBezTo>
                  <a:cubicBezTo>
                    <a:pt x="0" y="71"/>
                    <a:pt x="1" y="73"/>
                    <a:pt x="3" y="75"/>
                  </a:cubicBezTo>
                  <a:cubicBezTo>
                    <a:pt x="5" y="77"/>
                    <a:pt x="7" y="79"/>
                    <a:pt x="7" y="82"/>
                  </a:cubicBezTo>
                  <a:cubicBezTo>
                    <a:pt x="7" y="84"/>
                    <a:pt x="5" y="86"/>
                    <a:pt x="3" y="87"/>
                  </a:cubicBezTo>
                  <a:cubicBezTo>
                    <a:pt x="2" y="88"/>
                    <a:pt x="1" y="89"/>
                    <a:pt x="1" y="90"/>
                  </a:cubicBezTo>
                  <a:cubicBezTo>
                    <a:pt x="2" y="91"/>
                    <a:pt x="4" y="92"/>
                    <a:pt x="5" y="93"/>
                  </a:cubicBezTo>
                  <a:cubicBezTo>
                    <a:pt x="11" y="95"/>
                    <a:pt x="14" y="97"/>
                    <a:pt x="15" y="99"/>
                  </a:cubicBezTo>
                  <a:cubicBezTo>
                    <a:pt x="15" y="100"/>
                    <a:pt x="15" y="102"/>
                    <a:pt x="16" y="104"/>
                  </a:cubicBezTo>
                  <a:cubicBezTo>
                    <a:pt x="16" y="108"/>
                    <a:pt x="16" y="110"/>
                    <a:pt x="19" y="110"/>
                  </a:cubicBezTo>
                  <a:cubicBezTo>
                    <a:pt x="20" y="110"/>
                    <a:pt x="20" y="109"/>
                    <a:pt x="20" y="109"/>
                  </a:cubicBezTo>
                  <a:cubicBezTo>
                    <a:pt x="21" y="108"/>
                    <a:pt x="22" y="107"/>
                    <a:pt x="23" y="107"/>
                  </a:cubicBezTo>
                  <a:cubicBezTo>
                    <a:pt x="24" y="107"/>
                    <a:pt x="25" y="108"/>
                    <a:pt x="26" y="109"/>
                  </a:cubicBezTo>
                  <a:cubicBezTo>
                    <a:pt x="28" y="110"/>
                    <a:pt x="28" y="111"/>
                    <a:pt x="29" y="111"/>
                  </a:cubicBezTo>
                  <a:cubicBezTo>
                    <a:pt x="33" y="111"/>
                    <a:pt x="44" y="104"/>
                    <a:pt x="44" y="101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4" y="93"/>
                    <a:pt x="44" y="91"/>
                    <a:pt x="46" y="89"/>
                  </a:cubicBezTo>
                  <a:cubicBezTo>
                    <a:pt x="46" y="87"/>
                    <a:pt x="47" y="85"/>
                    <a:pt x="47" y="83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9" y="82"/>
                    <a:pt x="49" y="82"/>
                    <a:pt x="50" y="82"/>
                  </a:cubicBezTo>
                  <a:cubicBezTo>
                    <a:pt x="50" y="82"/>
                    <a:pt x="51" y="82"/>
                    <a:pt x="52" y="82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4"/>
                    <a:pt x="57" y="70"/>
                    <a:pt x="62" y="66"/>
                  </a:cubicBezTo>
                  <a:cubicBezTo>
                    <a:pt x="67" y="63"/>
                    <a:pt x="71" y="60"/>
                    <a:pt x="71" y="56"/>
                  </a:cubicBezTo>
                  <a:cubicBezTo>
                    <a:pt x="71" y="55"/>
                    <a:pt x="71" y="54"/>
                    <a:pt x="70" y="53"/>
                  </a:cubicBezTo>
                  <a:cubicBezTo>
                    <a:pt x="69" y="51"/>
                    <a:pt x="68" y="50"/>
                    <a:pt x="68" y="47"/>
                  </a:cubicBezTo>
                  <a:cubicBezTo>
                    <a:pt x="68" y="41"/>
                    <a:pt x="70" y="37"/>
                    <a:pt x="76" y="37"/>
                  </a:cubicBezTo>
                  <a:cubicBezTo>
                    <a:pt x="76" y="35"/>
                    <a:pt x="76" y="33"/>
                    <a:pt x="76" y="31"/>
                  </a:cubicBezTo>
                  <a:cubicBezTo>
                    <a:pt x="76" y="28"/>
                    <a:pt x="77" y="26"/>
                    <a:pt x="77" y="25"/>
                  </a:cubicBezTo>
                  <a:cubicBezTo>
                    <a:pt x="78" y="23"/>
                    <a:pt x="78" y="22"/>
                    <a:pt x="7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2" name="Freeform 113"/>
            <p:cNvSpPr>
              <a:spLocks/>
            </p:cNvSpPr>
            <p:nvPr/>
          </p:nvSpPr>
          <p:spPr bwMode="auto">
            <a:xfrm>
              <a:off x="1565276" y="2747963"/>
              <a:ext cx="360363" cy="239713"/>
            </a:xfrm>
            <a:custGeom>
              <a:avLst/>
              <a:gdLst>
                <a:gd name="T0" fmla="*/ 0 w 114"/>
                <a:gd name="T1" fmla="*/ 43 h 76"/>
                <a:gd name="T2" fmla="*/ 0 w 114"/>
                <a:gd name="T3" fmla="*/ 47 h 76"/>
                <a:gd name="T4" fmla="*/ 5 w 114"/>
                <a:gd name="T5" fmla="*/ 52 h 76"/>
                <a:gd name="T6" fmla="*/ 7 w 114"/>
                <a:gd name="T7" fmla="*/ 54 h 76"/>
                <a:gd name="T8" fmla="*/ 23 w 114"/>
                <a:gd name="T9" fmla="*/ 57 h 76"/>
                <a:gd name="T10" fmla="*/ 37 w 114"/>
                <a:gd name="T11" fmla="*/ 59 h 76"/>
                <a:gd name="T12" fmla="*/ 41 w 114"/>
                <a:gd name="T13" fmla="*/ 62 h 76"/>
                <a:gd name="T14" fmla="*/ 44 w 114"/>
                <a:gd name="T15" fmla="*/ 65 h 76"/>
                <a:gd name="T16" fmla="*/ 58 w 114"/>
                <a:gd name="T17" fmla="*/ 60 h 76"/>
                <a:gd name="T18" fmla="*/ 68 w 114"/>
                <a:gd name="T19" fmla="*/ 57 h 76"/>
                <a:gd name="T20" fmla="*/ 77 w 114"/>
                <a:gd name="T21" fmla="*/ 65 h 76"/>
                <a:gd name="T22" fmla="*/ 81 w 114"/>
                <a:gd name="T23" fmla="*/ 68 h 76"/>
                <a:gd name="T24" fmla="*/ 83 w 114"/>
                <a:gd name="T25" fmla="*/ 67 h 76"/>
                <a:gd name="T26" fmla="*/ 86 w 114"/>
                <a:gd name="T27" fmla="*/ 66 h 76"/>
                <a:gd name="T28" fmla="*/ 87 w 114"/>
                <a:gd name="T29" fmla="*/ 66 h 76"/>
                <a:gd name="T30" fmla="*/ 87 w 114"/>
                <a:gd name="T31" fmla="*/ 67 h 76"/>
                <a:gd name="T32" fmla="*/ 92 w 114"/>
                <a:gd name="T33" fmla="*/ 72 h 76"/>
                <a:gd name="T34" fmla="*/ 93 w 114"/>
                <a:gd name="T35" fmla="*/ 71 h 76"/>
                <a:gd name="T36" fmla="*/ 97 w 114"/>
                <a:gd name="T37" fmla="*/ 69 h 76"/>
                <a:gd name="T38" fmla="*/ 103 w 114"/>
                <a:gd name="T39" fmla="*/ 72 h 76"/>
                <a:gd name="T40" fmla="*/ 111 w 114"/>
                <a:gd name="T41" fmla="*/ 76 h 76"/>
                <a:gd name="T42" fmla="*/ 111 w 114"/>
                <a:gd name="T43" fmla="*/ 74 h 76"/>
                <a:gd name="T44" fmla="*/ 111 w 114"/>
                <a:gd name="T45" fmla="*/ 63 h 76"/>
                <a:gd name="T46" fmla="*/ 109 w 114"/>
                <a:gd name="T47" fmla="*/ 63 h 76"/>
                <a:gd name="T48" fmla="*/ 102 w 114"/>
                <a:gd name="T49" fmla="*/ 59 h 76"/>
                <a:gd name="T50" fmla="*/ 103 w 114"/>
                <a:gd name="T51" fmla="*/ 53 h 76"/>
                <a:gd name="T52" fmla="*/ 106 w 114"/>
                <a:gd name="T53" fmla="*/ 47 h 76"/>
                <a:gd name="T54" fmla="*/ 95 w 114"/>
                <a:gd name="T55" fmla="*/ 35 h 76"/>
                <a:gd name="T56" fmla="*/ 94 w 114"/>
                <a:gd name="T57" fmla="*/ 29 h 76"/>
                <a:gd name="T58" fmla="*/ 90 w 114"/>
                <a:gd name="T59" fmla="*/ 21 h 76"/>
                <a:gd name="T60" fmla="*/ 90 w 114"/>
                <a:gd name="T61" fmla="*/ 21 h 76"/>
                <a:gd name="T62" fmla="*/ 90 w 114"/>
                <a:gd name="T63" fmla="*/ 21 h 76"/>
                <a:gd name="T64" fmla="*/ 89 w 114"/>
                <a:gd name="T65" fmla="*/ 21 h 76"/>
                <a:gd name="T66" fmla="*/ 85 w 114"/>
                <a:gd name="T67" fmla="*/ 21 h 76"/>
                <a:gd name="T68" fmla="*/ 78 w 114"/>
                <a:gd name="T69" fmla="*/ 13 h 76"/>
                <a:gd name="T70" fmla="*/ 72 w 114"/>
                <a:gd name="T71" fmla="*/ 6 h 76"/>
                <a:gd name="T72" fmla="*/ 69 w 114"/>
                <a:gd name="T73" fmla="*/ 7 h 76"/>
                <a:gd name="T74" fmla="*/ 65 w 114"/>
                <a:gd name="T75" fmla="*/ 9 h 76"/>
                <a:gd name="T76" fmla="*/ 58 w 114"/>
                <a:gd name="T77" fmla="*/ 6 h 76"/>
                <a:gd name="T78" fmla="*/ 56 w 114"/>
                <a:gd name="T79" fmla="*/ 5 h 76"/>
                <a:gd name="T80" fmla="*/ 48 w 114"/>
                <a:gd name="T81" fmla="*/ 4 h 76"/>
                <a:gd name="T82" fmla="*/ 40 w 114"/>
                <a:gd name="T83" fmla="*/ 4 h 76"/>
                <a:gd name="T84" fmla="*/ 38 w 114"/>
                <a:gd name="T85" fmla="*/ 2 h 76"/>
                <a:gd name="T86" fmla="*/ 34 w 114"/>
                <a:gd name="T87" fmla="*/ 0 h 76"/>
                <a:gd name="T88" fmla="*/ 33 w 114"/>
                <a:gd name="T89" fmla="*/ 2 h 76"/>
                <a:gd name="T90" fmla="*/ 27 w 114"/>
                <a:gd name="T91" fmla="*/ 5 h 76"/>
                <a:gd name="T92" fmla="*/ 24 w 114"/>
                <a:gd name="T93" fmla="*/ 3 h 76"/>
                <a:gd name="T94" fmla="*/ 16 w 114"/>
                <a:gd name="T95" fmla="*/ 11 h 76"/>
                <a:gd name="T96" fmla="*/ 18 w 114"/>
                <a:gd name="T97" fmla="*/ 16 h 76"/>
                <a:gd name="T98" fmla="*/ 20 w 114"/>
                <a:gd name="T99" fmla="*/ 20 h 76"/>
                <a:gd name="T100" fmla="*/ 9 w 114"/>
                <a:gd name="T101" fmla="*/ 33 h 76"/>
                <a:gd name="T102" fmla="*/ 0 w 114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4" h="76">
                  <a:moveTo>
                    <a:pt x="0" y="43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" y="48"/>
                    <a:pt x="5" y="50"/>
                    <a:pt x="5" y="52"/>
                  </a:cubicBezTo>
                  <a:cubicBezTo>
                    <a:pt x="6" y="53"/>
                    <a:pt x="7" y="54"/>
                    <a:pt x="7" y="54"/>
                  </a:cubicBezTo>
                  <a:cubicBezTo>
                    <a:pt x="14" y="56"/>
                    <a:pt x="18" y="56"/>
                    <a:pt x="23" y="57"/>
                  </a:cubicBezTo>
                  <a:cubicBezTo>
                    <a:pt x="27" y="57"/>
                    <a:pt x="31" y="57"/>
                    <a:pt x="37" y="59"/>
                  </a:cubicBezTo>
                  <a:cubicBezTo>
                    <a:pt x="39" y="60"/>
                    <a:pt x="40" y="61"/>
                    <a:pt x="41" y="62"/>
                  </a:cubicBezTo>
                  <a:cubicBezTo>
                    <a:pt x="42" y="64"/>
                    <a:pt x="43" y="65"/>
                    <a:pt x="44" y="65"/>
                  </a:cubicBezTo>
                  <a:cubicBezTo>
                    <a:pt x="50" y="65"/>
                    <a:pt x="55" y="62"/>
                    <a:pt x="58" y="60"/>
                  </a:cubicBezTo>
                  <a:cubicBezTo>
                    <a:pt x="61" y="58"/>
                    <a:pt x="65" y="57"/>
                    <a:pt x="68" y="57"/>
                  </a:cubicBezTo>
                  <a:cubicBezTo>
                    <a:pt x="75" y="57"/>
                    <a:pt x="77" y="62"/>
                    <a:pt x="77" y="65"/>
                  </a:cubicBezTo>
                  <a:cubicBezTo>
                    <a:pt x="78" y="67"/>
                    <a:pt x="80" y="68"/>
                    <a:pt x="81" y="68"/>
                  </a:cubicBezTo>
                  <a:cubicBezTo>
                    <a:pt x="81" y="68"/>
                    <a:pt x="82" y="68"/>
                    <a:pt x="83" y="67"/>
                  </a:cubicBezTo>
                  <a:cubicBezTo>
                    <a:pt x="84" y="67"/>
                    <a:pt x="85" y="66"/>
                    <a:pt x="86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9" y="68"/>
                    <a:pt x="90" y="72"/>
                    <a:pt x="92" y="72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4" y="70"/>
                    <a:pt x="95" y="69"/>
                    <a:pt x="97" y="69"/>
                  </a:cubicBezTo>
                  <a:cubicBezTo>
                    <a:pt x="99" y="69"/>
                    <a:pt x="101" y="71"/>
                    <a:pt x="103" y="72"/>
                  </a:cubicBezTo>
                  <a:cubicBezTo>
                    <a:pt x="106" y="74"/>
                    <a:pt x="108" y="75"/>
                    <a:pt x="111" y="76"/>
                  </a:cubicBezTo>
                  <a:cubicBezTo>
                    <a:pt x="111" y="75"/>
                    <a:pt x="111" y="74"/>
                    <a:pt x="111" y="74"/>
                  </a:cubicBezTo>
                  <a:cubicBezTo>
                    <a:pt x="112" y="70"/>
                    <a:pt x="114" y="66"/>
                    <a:pt x="111" y="63"/>
                  </a:cubicBezTo>
                  <a:cubicBezTo>
                    <a:pt x="111" y="63"/>
                    <a:pt x="110" y="63"/>
                    <a:pt x="109" y="63"/>
                  </a:cubicBezTo>
                  <a:cubicBezTo>
                    <a:pt x="106" y="62"/>
                    <a:pt x="102" y="61"/>
                    <a:pt x="102" y="59"/>
                  </a:cubicBezTo>
                  <a:cubicBezTo>
                    <a:pt x="102" y="57"/>
                    <a:pt x="103" y="55"/>
                    <a:pt x="103" y="53"/>
                  </a:cubicBezTo>
                  <a:cubicBezTo>
                    <a:pt x="104" y="52"/>
                    <a:pt x="106" y="50"/>
                    <a:pt x="106" y="47"/>
                  </a:cubicBezTo>
                  <a:cubicBezTo>
                    <a:pt x="101" y="44"/>
                    <a:pt x="98" y="41"/>
                    <a:pt x="95" y="35"/>
                  </a:cubicBezTo>
                  <a:cubicBezTo>
                    <a:pt x="95" y="33"/>
                    <a:pt x="94" y="31"/>
                    <a:pt x="94" y="29"/>
                  </a:cubicBezTo>
                  <a:cubicBezTo>
                    <a:pt x="93" y="24"/>
                    <a:pt x="92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7" y="21"/>
                    <a:pt x="87" y="21"/>
                    <a:pt x="85" y="21"/>
                  </a:cubicBezTo>
                  <a:cubicBezTo>
                    <a:pt x="80" y="21"/>
                    <a:pt x="80" y="17"/>
                    <a:pt x="78" y="13"/>
                  </a:cubicBezTo>
                  <a:cubicBezTo>
                    <a:pt x="77" y="9"/>
                    <a:pt x="76" y="6"/>
                    <a:pt x="72" y="6"/>
                  </a:cubicBezTo>
                  <a:cubicBezTo>
                    <a:pt x="71" y="6"/>
                    <a:pt x="71" y="7"/>
                    <a:pt x="69" y="7"/>
                  </a:cubicBezTo>
                  <a:cubicBezTo>
                    <a:pt x="68" y="8"/>
                    <a:pt x="67" y="9"/>
                    <a:pt x="65" y="9"/>
                  </a:cubicBezTo>
                  <a:cubicBezTo>
                    <a:pt x="61" y="9"/>
                    <a:pt x="60" y="7"/>
                    <a:pt x="58" y="6"/>
                  </a:cubicBezTo>
                  <a:cubicBezTo>
                    <a:pt x="57" y="5"/>
                    <a:pt x="57" y="5"/>
                    <a:pt x="56" y="5"/>
                  </a:cubicBezTo>
                  <a:cubicBezTo>
                    <a:pt x="54" y="4"/>
                    <a:pt x="51" y="4"/>
                    <a:pt x="48" y="4"/>
                  </a:cubicBezTo>
                  <a:cubicBezTo>
                    <a:pt x="46" y="4"/>
                    <a:pt x="42" y="5"/>
                    <a:pt x="40" y="4"/>
                  </a:cubicBezTo>
                  <a:cubicBezTo>
                    <a:pt x="39" y="3"/>
                    <a:pt x="38" y="2"/>
                    <a:pt x="38" y="2"/>
                  </a:cubicBezTo>
                  <a:cubicBezTo>
                    <a:pt x="38" y="1"/>
                    <a:pt x="37" y="0"/>
                    <a:pt x="34" y="0"/>
                  </a:cubicBezTo>
                  <a:cubicBezTo>
                    <a:pt x="34" y="0"/>
                    <a:pt x="33" y="1"/>
                    <a:pt x="33" y="2"/>
                  </a:cubicBezTo>
                  <a:cubicBezTo>
                    <a:pt x="32" y="3"/>
                    <a:pt x="30" y="5"/>
                    <a:pt x="27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0" y="3"/>
                    <a:pt x="16" y="5"/>
                    <a:pt x="16" y="11"/>
                  </a:cubicBezTo>
                  <a:cubicBezTo>
                    <a:pt x="16" y="13"/>
                    <a:pt x="17" y="14"/>
                    <a:pt x="18" y="16"/>
                  </a:cubicBezTo>
                  <a:cubicBezTo>
                    <a:pt x="20" y="17"/>
                    <a:pt x="20" y="18"/>
                    <a:pt x="20" y="20"/>
                  </a:cubicBezTo>
                  <a:cubicBezTo>
                    <a:pt x="20" y="25"/>
                    <a:pt x="15" y="29"/>
                    <a:pt x="9" y="33"/>
                  </a:cubicBezTo>
                  <a:cubicBezTo>
                    <a:pt x="5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3" name="Freeform 114"/>
            <p:cNvSpPr>
              <a:spLocks/>
            </p:cNvSpPr>
            <p:nvPr/>
          </p:nvSpPr>
          <p:spPr bwMode="auto">
            <a:xfrm>
              <a:off x="1890713" y="2786063"/>
              <a:ext cx="652463" cy="473075"/>
            </a:xfrm>
            <a:custGeom>
              <a:avLst/>
              <a:gdLst>
                <a:gd name="T0" fmla="*/ 27 w 207"/>
                <a:gd name="T1" fmla="*/ 79 h 150"/>
                <a:gd name="T2" fmla="*/ 31 w 207"/>
                <a:gd name="T3" fmla="*/ 79 h 150"/>
                <a:gd name="T4" fmla="*/ 42 w 207"/>
                <a:gd name="T5" fmla="*/ 84 h 150"/>
                <a:gd name="T6" fmla="*/ 47 w 207"/>
                <a:gd name="T7" fmla="*/ 87 h 150"/>
                <a:gd name="T8" fmla="*/ 64 w 207"/>
                <a:gd name="T9" fmla="*/ 100 h 150"/>
                <a:gd name="T10" fmla="*/ 81 w 207"/>
                <a:gd name="T11" fmla="*/ 112 h 150"/>
                <a:gd name="T12" fmla="*/ 95 w 207"/>
                <a:gd name="T13" fmla="*/ 112 h 150"/>
                <a:gd name="T14" fmla="*/ 103 w 207"/>
                <a:gd name="T15" fmla="*/ 111 h 150"/>
                <a:gd name="T16" fmla="*/ 106 w 207"/>
                <a:gd name="T17" fmla="*/ 107 h 150"/>
                <a:gd name="T18" fmla="*/ 111 w 207"/>
                <a:gd name="T19" fmla="*/ 113 h 150"/>
                <a:gd name="T20" fmla="*/ 128 w 207"/>
                <a:gd name="T21" fmla="*/ 129 h 150"/>
                <a:gd name="T22" fmla="*/ 140 w 207"/>
                <a:gd name="T23" fmla="*/ 139 h 150"/>
                <a:gd name="T24" fmla="*/ 167 w 207"/>
                <a:gd name="T25" fmla="*/ 150 h 150"/>
                <a:gd name="T26" fmla="*/ 207 w 207"/>
                <a:gd name="T27" fmla="*/ 115 h 150"/>
                <a:gd name="T28" fmla="*/ 195 w 207"/>
                <a:gd name="T29" fmla="*/ 105 h 150"/>
                <a:gd name="T30" fmla="*/ 196 w 207"/>
                <a:gd name="T31" fmla="*/ 98 h 150"/>
                <a:gd name="T32" fmla="*/ 192 w 207"/>
                <a:gd name="T33" fmla="*/ 96 h 150"/>
                <a:gd name="T34" fmla="*/ 182 w 207"/>
                <a:gd name="T35" fmla="*/ 101 h 150"/>
                <a:gd name="T36" fmla="*/ 177 w 207"/>
                <a:gd name="T37" fmla="*/ 95 h 150"/>
                <a:gd name="T38" fmla="*/ 167 w 207"/>
                <a:gd name="T39" fmla="*/ 87 h 150"/>
                <a:gd name="T40" fmla="*/ 151 w 207"/>
                <a:gd name="T41" fmla="*/ 86 h 150"/>
                <a:gd name="T42" fmla="*/ 138 w 207"/>
                <a:gd name="T43" fmla="*/ 72 h 150"/>
                <a:gd name="T44" fmla="*/ 124 w 207"/>
                <a:gd name="T45" fmla="*/ 69 h 150"/>
                <a:gd name="T46" fmla="*/ 117 w 207"/>
                <a:gd name="T47" fmla="*/ 59 h 150"/>
                <a:gd name="T48" fmla="*/ 112 w 207"/>
                <a:gd name="T49" fmla="*/ 59 h 150"/>
                <a:gd name="T50" fmla="*/ 99 w 207"/>
                <a:gd name="T51" fmla="*/ 47 h 150"/>
                <a:gd name="T52" fmla="*/ 99 w 207"/>
                <a:gd name="T53" fmla="*/ 12 h 150"/>
                <a:gd name="T54" fmla="*/ 90 w 207"/>
                <a:gd name="T55" fmla="*/ 1 h 150"/>
                <a:gd name="T56" fmla="*/ 79 w 207"/>
                <a:gd name="T57" fmla="*/ 0 h 150"/>
                <a:gd name="T58" fmla="*/ 69 w 207"/>
                <a:gd name="T59" fmla="*/ 7 h 150"/>
                <a:gd name="T60" fmla="*/ 31 w 207"/>
                <a:gd name="T61" fmla="*/ 17 h 150"/>
                <a:gd name="T62" fmla="*/ 31 w 207"/>
                <a:gd name="T63" fmla="*/ 29 h 150"/>
                <a:gd name="T64" fmla="*/ 4 w 207"/>
                <a:gd name="T65" fmla="*/ 35 h 150"/>
                <a:gd name="T66" fmla="*/ 0 w 207"/>
                <a:gd name="T67" fmla="*/ 46 h 150"/>
                <a:gd name="T68" fmla="*/ 9 w 207"/>
                <a:gd name="T69" fmla="*/ 49 h 150"/>
                <a:gd name="T70" fmla="*/ 9 w 207"/>
                <a:gd name="T71" fmla="*/ 65 h 150"/>
                <a:gd name="T72" fmla="*/ 15 w 207"/>
                <a:gd name="T73" fmla="*/ 66 h 150"/>
                <a:gd name="T74" fmla="*/ 24 w 207"/>
                <a:gd name="T75" fmla="*/ 65 h 150"/>
                <a:gd name="T76" fmla="*/ 26 w 207"/>
                <a:gd name="T77" fmla="*/ 7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7" h="150">
                  <a:moveTo>
                    <a:pt x="26" y="77"/>
                  </a:moveTo>
                  <a:cubicBezTo>
                    <a:pt x="26" y="78"/>
                    <a:pt x="26" y="79"/>
                    <a:pt x="27" y="79"/>
                  </a:cubicBezTo>
                  <a:cubicBezTo>
                    <a:pt x="27" y="79"/>
                    <a:pt x="27" y="79"/>
                    <a:pt x="28" y="79"/>
                  </a:cubicBezTo>
                  <a:cubicBezTo>
                    <a:pt x="28" y="79"/>
                    <a:pt x="29" y="79"/>
                    <a:pt x="31" y="79"/>
                  </a:cubicBezTo>
                  <a:cubicBezTo>
                    <a:pt x="31" y="79"/>
                    <a:pt x="32" y="79"/>
                    <a:pt x="33" y="79"/>
                  </a:cubicBezTo>
                  <a:cubicBezTo>
                    <a:pt x="37" y="79"/>
                    <a:pt x="40" y="81"/>
                    <a:pt x="42" y="84"/>
                  </a:cubicBezTo>
                  <a:cubicBezTo>
                    <a:pt x="43" y="86"/>
                    <a:pt x="45" y="87"/>
                    <a:pt x="47" y="88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8" y="86"/>
                    <a:pt x="50" y="84"/>
                    <a:pt x="52" y="84"/>
                  </a:cubicBezTo>
                  <a:cubicBezTo>
                    <a:pt x="60" y="84"/>
                    <a:pt x="62" y="92"/>
                    <a:pt x="64" y="100"/>
                  </a:cubicBezTo>
                  <a:cubicBezTo>
                    <a:pt x="65" y="107"/>
                    <a:pt x="67" y="114"/>
                    <a:pt x="74" y="114"/>
                  </a:cubicBezTo>
                  <a:cubicBezTo>
                    <a:pt x="77" y="114"/>
                    <a:pt x="79" y="113"/>
                    <a:pt x="81" y="112"/>
                  </a:cubicBezTo>
                  <a:cubicBezTo>
                    <a:pt x="83" y="111"/>
                    <a:pt x="85" y="110"/>
                    <a:pt x="89" y="110"/>
                  </a:cubicBezTo>
                  <a:cubicBezTo>
                    <a:pt x="91" y="110"/>
                    <a:pt x="93" y="111"/>
                    <a:pt x="95" y="112"/>
                  </a:cubicBezTo>
                  <a:cubicBezTo>
                    <a:pt x="96" y="113"/>
                    <a:pt x="99" y="114"/>
                    <a:pt x="101" y="114"/>
                  </a:cubicBezTo>
                  <a:cubicBezTo>
                    <a:pt x="102" y="114"/>
                    <a:pt x="102" y="113"/>
                    <a:pt x="103" y="111"/>
                  </a:cubicBezTo>
                  <a:cubicBezTo>
                    <a:pt x="104" y="110"/>
                    <a:pt x="104" y="108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10" y="110"/>
                    <a:pt x="110" y="112"/>
                    <a:pt x="111" y="113"/>
                  </a:cubicBezTo>
                  <a:cubicBezTo>
                    <a:pt x="111" y="115"/>
                    <a:pt x="111" y="116"/>
                    <a:pt x="112" y="117"/>
                  </a:cubicBezTo>
                  <a:cubicBezTo>
                    <a:pt x="117" y="123"/>
                    <a:pt x="122" y="126"/>
                    <a:pt x="128" y="129"/>
                  </a:cubicBezTo>
                  <a:cubicBezTo>
                    <a:pt x="132" y="132"/>
                    <a:pt x="135" y="135"/>
                    <a:pt x="140" y="138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3" y="144"/>
                    <a:pt x="153" y="150"/>
                    <a:pt x="163" y="150"/>
                  </a:cubicBezTo>
                  <a:cubicBezTo>
                    <a:pt x="164" y="150"/>
                    <a:pt x="166" y="150"/>
                    <a:pt x="167" y="150"/>
                  </a:cubicBezTo>
                  <a:cubicBezTo>
                    <a:pt x="178" y="147"/>
                    <a:pt x="186" y="138"/>
                    <a:pt x="193" y="129"/>
                  </a:cubicBezTo>
                  <a:cubicBezTo>
                    <a:pt x="198" y="124"/>
                    <a:pt x="202" y="119"/>
                    <a:pt x="207" y="115"/>
                  </a:cubicBezTo>
                  <a:cubicBezTo>
                    <a:pt x="206" y="114"/>
                    <a:pt x="204" y="113"/>
                    <a:pt x="202" y="112"/>
                  </a:cubicBezTo>
                  <a:cubicBezTo>
                    <a:pt x="199" y="111"/>
                    <a:pt x="196" y="109"/>
                    <a:pt x="195" y="105"/>
                  </a:cubicBezTo>
                  <a:cubicBezTo>
                    <a:pt x="195" y="104"/>
                    <a:pt x="196" y="103"/>
                    <a:pt x="196" y="102"/>
                  </a:cubicBezTo>
                  <a:cubicBezTo>
                    <a:pt x="197" y="100"/>
                    <a:pt x="197" y="99"/>
                    <a:pt x="196" y="98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6" y="97"/>
                    <a:pt x="193" y="96"/>
                    <a:pt x="192" y="96"/>
                  </a:cubicBezTo>
                  <a:cubicBezTo>
                    <a:pt x="190" y="96"/>
                    <a:pt x="190" y="97"/>
                    <a:pt x="189" y="98"/>
                  </a:cubicBezTo>
                  <a:cubicBezTo>
                    <a:pt x="188" y="99"/>
                    <a:pt x="187" y="101"/>
                    <a:pt x="182" y="101"/>
                  </a:cubicBezTo>
                  <a:cubicBezTo>
                    <a:pt x="178" y="101"/>
                    <a:pt x="178" y="98"/>
                    <a:pt x="177" y="96"/>
                  </a:cubicBezTo>
                  <a:cubicBezTo>
                    <a:pt x="177" y="95"/>
                    <a:pt x="177" y="95"/>
                    <a:pt x="177" y="95"/>
                  </a:cubicBezTo>
                  <a:cubicBezTo>
                    <a:pt x="176" y="94"/>
                    <a:pt x="176" y="93"/>
                    <a:pt x="175" y="93"/>
                  </a:cubicBezTo>
                  <a:cubicBezTo>
                    <a:pt x="172" y="91"/>
                    <a:pt x="170" y="89"/>
                    <a:pt x="167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0" y="84"/>
                    <a:pt x="149" y="82"/>
                    <a:pt x="149" y="78"/>
                  </a:cubicBezTo>
                  <a:cubicBezTo>
                    <a:pt x="144" y="77"/>
                    <a:pt x="141" y="75"/>
                    <a:pt x="138" y="72"/>
                  </a:cubicBezTo>
                  <a:cubicBezTo>
                    <a:pt x="135" y="70"/>
                    <a:pt x="133" y="69"/>
                    <a:pt x="131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0" y="69"/>
                    <a:pt x="120" y="66"/>
                    <a:pt x="119" y="64"/>
                  </a:cubicBezTo>
                  <a:cubicBezTo>
                    <a:pt x="119" y="62"/>
                    <a:pt x="118" y="60"/>
                    <a:pt x="117" y="59"/>
                  </a:cubicBezTo>
                  <a:cubicBezTo>
                    <a:pt x="115" y="59"/>
                    <a:pt x="114" y="59"/>
                    <a:pt x="114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0" y="59"/>
                    <a:pt x="105" y="59"/>
                    <a:pt x="105" y="54"/>
                  </a:cubicBezTo>
                  <a:cubicBezTo>
                    <a:pt x="105" y="50"/>
                    <a:pt x="103" y="48"/>
                    <a:pt x="99" y="47"/>
                  </a:cubicBezTo>
                  <a:cubicBezTo>
                    <a:pt x="95" y="45"/>
                    <a:pt x="91" y="42"/>
                    <a:pt x="91" y="35"/>
                  </a:cubicBezTo>
                  <a:cubicBezTo>
                    <a:pt x="91" y="24"/>
                    <a:pt x="94" y="18"/>
                    <a:pt x="99" y="12"/>
                  </a:cubicBezTo>
                  <a:cubicBezTo>
                    <a:pt x="96" y="11"/>
                    <a:pt x="95" y="8"/>
                    <a:pt x="93" y="5"/>
                  </a:cubicBezTo>
                  <a:cubicBezTo>
                    <a:pt x="92" y="3"/>
                    <a:pt x="91" y="1"/>
                    <a:pt x="90" y="1"/>
                  </a:cubicBezTo>
                  <a:cubicBezTo>
                    <a:pt x="87" y="0"/>
                    <a:pt x="84" y="0"/>
                    <a:pt x="81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6" y="2"/>
                    <a:pt x="74" y="7"/>
                    <a:pt x="69" y="7"/>
                  </a:cubicBezTo>
                  <a:cubicBezTo>
                    <a:pt x="67" y="7"/>
                    <a:pt x="56" y="6"/>
                    <a:pt x="54" y="3"/>
                  </a:cubicBezTo>
                  <a:cubicBezTo>
                    <a:pt x="44" y="7"/>
                    <a:pt x="35" y="13"/>
                    <a:pt x="31" y="17"/>
                  </a:cubicBezTo>
                  <a:cubicBezTo>
                    <a:pt x="29" y="18"/>
                    <a:pt x="29" y="20"/>
                    <a:pt x="31" y="22"/>
                  </a:cubicBezTo>
                  <a:cubicBezTo>
                    <a:pt x="31" y="24"/>
                    <a:pt x="32" y="26"/>
                    <a:pt x="31" y="29"/>
                  </a:cubicBezTo>
                  <a:cubicBezTo>
                    <a:pt x="29" y="31"/>
                    <a:pt x="17" y="37"/>
                    <a:pt x="15" y="37"/>
                  </a:cubicBezTo>
                  <a:cubicBezTo>
                    <a:pt x="12" y="37"/>
                    <a:pt x="7" y="37"/>
                    <a:pt x="4" y="35"/>
                  </a:cubicBezTo>
                  <a:cubicBezTo>
                    <a:pt x="4" y="38"/>
                    <a:pt x="3" y="40"/>
                    <a:pt x="2" y="41"/>
                  </a:cubicBezTo>
                  <a:cubicBezTo>
                    <a:pt x="2" y="43"/>
                    <a:pt x="0" y="44"/>
                    <a:pt x="0" y="46"/>
                  </a:cubicBezTo>
                  <a:cubicBezTo>
                    <a:pt x="2" y="46"/>
                    <a:pt x="5" y="47"/>
                    <a:pt x="6" y="47"/>
                  </a:cubicBezTo>
                  <a:cubicBezTo>
                    <a:pt x="8" y="48"/>
                    <a:pt x="9" y="48"/>
                    <a:pt x="9" y="49"/>
                  </a:cubicBezTo>
                  <a:cubicBezTo>
                    <a:pt x="12" y="53"/>
                    <a:pt x="11" y="57"/>
                    <a:pt x="11" y="61"/>
                  </a:cubicBezTo>
                  <a:cubicBezTo>
                    <a:pt x="9" y="63"/>
                    <a:pt x="9" y="64"/>
                    <a:pt x="9" y="65"/>
                  </a:cubicBezTo>
                  <a:cubicBezTo>
                    <a:pt x="9" y="66"/>
                    <a:pt x="9" y="67"/>
                    <a:pt x="11" y="67"/>
                  </a:cubicBezTo>
                  <a:cubicBezTo>
                    <a:pt x="13" y="67"/>
                    <a:pt x="14" y="67"/>
                    <a:pt x="15" y="66"/>
                  </a:cubicBezTo>
                  <a:cubicBezTo>
                    <a:pt x="17" y="65"/>
                    <a:pt x="18" y="64"/>
                    <a:pt x="21" y="64"/>
                  </a:cubicBezTo>
                  <a:cubicBezTo>
                    <a:pt x="22" y="64"/>
                    <a:pt x="23" y="65"/>
                    <a:pt x="24" y="65"/>
                  </a:cubicBezTo>
                  <a:cubicBezTo>
                    <a:pt x="26" y="67"/>
                    <a:pt x="26" y="70"/>
                    <a:pt x="26" y="73"/>
                  </a:cubicBezTo>
                  <a:cubicBezTo>
                    <a:pt x="26" y="74"/>
                    <a:pt x="26" y="76"/>
                    <a:pt x="2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4" name="Freeform 115"/>
            <p:cNvSpPr>
              <a:spLocks/>
            </p:cNvSpPr>
            <p:nvPr/>
          </p:nvSpPr>
          <p:spPr bwMode="auto">
            <a:xfrm>
              <a:off x="1628776" y="2530475"/>
              <a:ext cx="450850" cy="366713"/>
            </a:xfrm>
            <a:custGeom>
              <a:avLst/>
              <a:gdLst>
                <a:gd name="T0" fmla="*/ 139 w 143"/>
                <a:gd name="T1" fmla="*/ 78 h 116"/>
                <a:gd name="T2" fmla="*/ 143 w 143"/>
                <a:gd name="T3" fmla="*/ 75 h 116"/>
                <a:gd name="T4" fmla="*/ 136 w 143"/>
                <a:gd name="T5" fmla="*/ 69 h 116"/>
                <a:gd name="T6" fmla="*/ 124 w 143"/>
                <a:gd name="T7" fmla="*/ 57 h 116"/>
                <a:gd name="T8" fmla="*/ 124 w 143"/>
                <a:gd name="T9" fmla="*/ 58 h 116"/>
                <a:gd name="T10" fmla="*/ 120 w 143"/>
                <a:gd name="T11" fmla="*/ 64 h 116"/>
                <a:gd name="T12" fmla="*/ 99 w 143"/>
                <a:gd name="T13" fmla="*/ 59 h 116"/>
                <a:gd name="T14" fmla="*/ 97 w 143"/>
                <a:gd name="T15" fmla="*/ 60 h 116"/>
                <a:gd name="T16" fmla="*/ 91 w 143"/>
                <a:gd name="T17" fmla="*/ 62 h 116"/>
                <a:gd name="T18" fmla="*/ 87 w 143"/>
                <a:gd name="T19" fmla="*/ 65 h 116"/>
                <a:gd name="T20" fmla="*/ 87 w 143"/>
                <a:gd name="T21" fmla="*/ 66 h 116"/>
                <a:gd name="T22" fmla="*/ 80 w 143"/>
                <a:gd name="T23" fmla="*/ 66 h 116"/>
                <a:gd name="T24" fmla="*/ 79 w 143"/>
                <a:gd name="T25" fmla="*/ 66 h 116"/>
                <a:gd name="T26" fmla="*/ 75 w 143"/>
                <a:gd name="T27" fmla="*/ 63 h 116"/>
                <a:gd name="T28" fmla="*/ 59 w 143"/>
                <a:gd name="T29" fmla="*/ 55 h 116"/>
                <a:gd name="T30" fmla="*/ 68 w 143"/>
                <a:gd name="T31" fmla="*/ 35 h 116"/>
                <a:gd name="T32" fmla="*/ 75 w 143"/>
                <a:gd name="T33" fmla="*/ 25 h 116"/>
                <a:gd name="T34" fmla="*/ 76 w 143"/>
                <a:gd name="T35" fmla="*/ 20 h 116"/>
                <a:gd name="T36" fmla="*/ 77 w 143"/>
                <a:gd name="T37" fmla="*/ 12 h 116"/>
                <a:gd name="T38" fmla="*/ 75 w 143"/>
                <a:gd name="T39" fmla="*/ 2 h 116"/>
                <a:gd name="T40" fmla="*/ 49 w 143"/>
                <a:gd name="T41" fmla="*/ 0 h 116"/>
                <a:gd name="T42" fmla="*/ 48 w 143"/>
                <a:gd name="T43" fmla="*/ 3 h 116"/>
                <a:gd name="T44" fmla="*/ 43 w 143"/>
                <a:gd name="T45" fmla="*/ 19 h 116"/>
                <a:gd name="T46" fmla="*/ 47 w 143"/>
                <a:gd name="T47" fmla="*/ 27 h 116"/>
                <a:gd name="T48" fmla="*/ 50 w 143"/>
                <a:gd name="T49" fmla="*/ 43 h 116"/>
                <a:gd name="T50" fmla="*/ 46 w 143"/>
                <a:gd name="T51" fmla="*/ 47 h 116"/>
                <a:gd name="T52" fmla="*/ 41 w 143"/>
                <a:gd name="T53" fmla="*/ 37 h 116"/>
                <a:gd name="T54" fmla="*/ 38 w 143"/>
                <a:gd name="T55" fmla="*/ 29 h 116"/>
                <a:gd name="T56" fmla="*/ 29 w 143"/>
                <a:gd name="T57" fmla="*/ 26 h 116"/>
                <a:gd name="T58" fmla="*/ 23 w 143"/>
                <a:gd name="T59" fmla="*/ 24 h 116"/>
                <a:gd name="T60" fmla="*/ 18 w 143"/>
                <a:gd name="T61" fmla="*/ 21 h 116"/>
                <a:gd name="T62" fmla="*/ 13 w 143"/>
                <a:gd name="T63" fmla="*/ 23 h 116"/>
                <a:gd name="T64" fmla="*/ 12 w 143"/>
                <a:gd name="T65" fmla="*/ 24 h 116"/>
                <a:gd name="T66" fmla="*/ 12 w 143"/>
                <a:gd name="T67" fmla="*/ 31 h 116"/>
                <a:gd name="T68" fmla="*/ 7 w 143"/>
                <a:gd name="T69" fmla="*/ 31 h 116"/>
                <a:gd name="T70" fmla="*/ 0 w 143"/>
                <a:gd name="T71" fmla="*/ 37 h 116"/>
                <a:gd name="T72" fmla="*/ 3 w 143"/>
                <a:gd name="T73" fmla="*/ 45 h 116"/>
                <a:gd name="T74" fmla="*/ 7 w 143"/>
                <a:gd name="T75" fmla="*/ 53 h 116"/>
                <a:gd name="T76" fmla="*/ 6 w 143"/>
                <a:gd name="T77" fmla="*/ 59 h 116"/>
                <a:gd name="T78" fmla="*/ 3 w 143"/>
                <a:gd name="T79" fmla="*/ 65 h 116"/>
                <a:gd name="T80" fmla="*/ 6 w 143"/>
                <a:gd name="T81" fmla="*/ 71 h 116"/>
                <a:gd name="T82" fmla="*/ 10 w 143"/>
                <a:gd name="T83" fmla="*/ 70 h 116"/>
                <a:gd name="T84" fmla="*/ 13 w 143"/>
                <a:gd name="T85" fmla="*/ 68 h 116"/>
                <a:gd name="T86" fmla="*/ 19 w 143"/>
                <a:gd name="T87" fmla="*/ 71 h 116"/>
                <a:gd name="T88" fmla="*/ 20 w 143"/>
                <a:gd name="T89" fmla="*/ 71 h 116"/>
                <a:gd name="T90" fmla="*/ 27 w 143"/>
                <a:gd name="T91" fmla="*/ 71 h 116"/>
                <a:gd name="T92" fmla="*/ 36 w 143"/>
                <a:gd name="T93" fmla="*/ 71 h 116"/>
                <a:gd name="T94" fmla="*/ 39 w 143"/>
                <a:gd name="T95" fmla="*/ 73 h 116"/>
                <a:gd name="T96" fmla="*/ 43 w 143"/>
                <a:gd name="T97" fmla="*/ 75 h 116"/>
                <a:gd name="T98" fmla="*/ 47 w 143"/>
                <a:gd name="T99" fmla="*/ 74 h 116"/>
                <a:gd name="T100" fmla="*/ 50 w 143"/>
                <a:gd name="T101" fmla="*/ 73 h 116"/>
                <a:gd name="T102" fmla="*/ 59 w 143"/>
                <a:gd name="T103" fmla="*/ 82 h 116"/>
                <a:gd name="T104" fmla="*/ 63 w 143"/>
                <a:gd name="T105" fmla="*/ 88 h 116"/>
                <a:gd name="T106" fmla="*/ 66 w 143"/>
                <a:gd name="T107" fmla="*/ 88 h 116"/>
                <a:gd name="T108" fmla="*/ 69 w 143"/>
                <a:gd name="T109" fmla="*/ 88 h 116"/>
                <a:gd name="T110" fmla="*/ 76 w 143"/>
                <a:gd name="T111" fmla="*/ 99 h 116"/>
                <a:gd name="T112" fmla="*/ 77 w 143"/>
                <a:gd name="T113" fmla="*/ 104 h 116"/>
                <a:gd name="T114" fmla="*/ 97 w 143"/>
                <a:gd name="T115" fmla="*/ 116 h 116"/>
                <a:gd name="T116" fmla="*/ 110 w 143"/>
                <a:gd name="T117" fmla="*/ 110 h 116"/>
                <a:gd name="T118" fmla="*/ 109 w 143"/>
                <a:gd name="T119" fmla="*/ 104 h 116"/>
                <a:gd name="T120" fmla="*/ 111 w 143"/>
                <a:gd name="T121" fmla="*/ 97 h 116"/>
                <a:gd name="T122" fmla="*/ 136 w 143"/>
                <a:gd name="T123" fmla="*/ 82 h 116"/>
                <a:gd name="T124" fmla="*/ 139 w 143"/>
                <a:gd name="T125" fmla="*/ 7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" h="116">
                  <a:moveTo>
                    <a:pt x="139" y="78"/>
                  </a:moveTo>
                  <a:cubicBezTo>
                    <a:pt x="140" y="77"/>
                    <a:pt x="141" y="76"/>
                    <a:pt x="143" y="75"/>
                  </a:cubicBezTo>
                  <a:cubicBezTo>
                    <a:pt x="140" y="73"/>
                    <a:pt x="138" y="71"/>
                    <a:pt x="136" y="69"/>
                  </a:cubicBezTo>
                  <a:cubicBezTo>
                    <a:pt x="132" y="64"/>
                    <a:pt x="128" y="60"/>
                    <a:pt x="124" y="57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2" y="62"/>
                    <a:pt x="122" y="64"/>
                    <a:pt x="120" y="64"/>
                  </a:cubicBezTo>
                  <a:cubicBezTo>
                    <a:pt x="115" y="64"/>
                    <a:pt x="105" y="62"/>
                    <a:pt x="99" y="59"/>
                  </a:cubicBezTo>
                  <a:cubicBezTo>
                    <a:pt x="98" y="60"/>
                    <a:pt x="98" y="60"/>
                    <a:pt x="97" y="60"/>
                  </a:cubicBezTo>
                  <a:cubicBezTo>
                    <a:pt x="95" y="61"/>
                    <a:pt x="92" y="61"/>
                    <a:pt x="91" y="62"/>
                  </a:cubicBezTo>
                  <a:cubicBezTo>
                    <a:pt x="89" y="62"/>
                    <a:pt x="88" y="62"/>
                    <a:pt x="87" y="65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9" y="65"/>
                    <a:pt x="77" y="64"/>
                    <a:pt x="75" y="63"/>
                  </a:cubicBezTo>
                  <a:cubicBezTo>
                    <a:pt x="61" y="57"/>
                    <a:pt x="59" y="56"/>
                    <a:pt x="59" y="55"/>
                  </a:cubicBezTo>
                  <a:cubicBezTo>
                    <a:pt x="59" y="46"/>
                    <a:pt x="63" y="41"/>
                    <a:pt x="68" y="35"/>
                  </a:cubicBezTo>
                  <a:cubicBezTo>
                    <a:pt x="71" y="32"/>
                    <a:pt x="73" y="29"/>
                    <a:pt x="75" y="25"/>
                  </a:cubicBezTo>
                  <a:cubicBezTo>
                    <a:pt x="76" y="23"/>
                    <a:pt x="76" y="21"/>
                    <a:pt x="76" y="20"/>
                  </a:cubicBezTo>
                  <a:cubicBezTo>
                    <a:pt x="76" y="18"/>
                    <a:pt x="75" y="15"/>
                    <a:pt x="77" y="12"/>
                  </a:cubicBezTo>
                  <a:cubicBezTo>
                    <a:pt x="76" y="9"/>
                    <a:pt x="75" y="6"/>
                    <a:pt x="75" y="2"/>
                  </a:cubicBezTo>
                  <a:cubicBezTo>
                    <a:pt x="65" y="2"/>
                    <a:pt x="56" y="1"/>
                    <a:pt x="49" y="0"/>
                  </a:cubicBezTo>
                  <a:cubicBezTo>
                    <a:pt x="49" y="1"/>
                    <a:pt x="48" y="2"/>
                    <a:pt x="48" y="3"/>
                  </a:cubicBezTo>
                  <a:cubicBezTo>
                    <a:pt x="46" y="9"/>
                    <a:pt x="43" y="14"/>
                    <a:pt x="43" y="19"/>
                  </a:cubicBezTo>
                  <a:cubicBezTo>
                    <a:pt x="42" y="22"/>
                    <a:pt x="45" y="24"/>
                    <a:pt x="47" y="27"/>
                  </a:cubicBezTo>
                  <a:cubicBezTo>
                    <a:pt x="50" y="31"/>
                    <a:pt x="55" y="36"/>
                    <a:pt x="50" y="43"/>
                  </a:cubicBezTo>
                  <a:cubicBezTo>
                    <a:pt x="49" y="46"/>
                    <a:pt x="48" y="47"/>
                    <a:pt x="46" y="47"/>
                  </a:cubicBezTo>
                  <a:cubicBezTo>
                    <a:pt x="43" y="47"/>
                    <a:pt x="42" y="42"/>
                    <a:pt x="41" y="37"/>
                  </a:cubicBezTo>
                  <a:cubicBezTo>
                    <a:pt x="40" y="34"/>
                    <a:pt x="39" y="30"/>
                    <a:pt x="38" y="29"/>
                  </a:cubicBezTo>
                  <a:cubicBezTo>
                    <a:pt x="34" y="27"/>
                    <a:pt x="31" y="26"/>
                    <a:pt x="29" y="26"/>
                  </a:cubicBezTo>
                  <a:cubicBezTo>
                    <a:pt x="27" y="25"/>
                    <a:pt x="26" y="25"/>
                    <a:pt x="23" y="24"/>
                  </a:cubicBezTo>
                  <a:cubicBezTo>
                    <a:pt x="21" y="22"/>
                    <a:pt x="19" y="21"/>
                    <a:pt x="18" y="21"/>
                  </a:cubicBezTo>
                  <a:cubicBezTo>
                    <a:pt x="16" y="21"/>
                    <a:pt x="14" y="22"/>
                    <a:pt x="13" y="23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" y="31"/>
                    <a:pt x="0" y="31"/>
                    <a:pt x="0" y="37"/>
                  </a:cubicBezTo>
                  <a:cubicBezTo>
                    <a:pt x="0" y="41"/>
                    <a:pt x="2" y="43"/>
                    <a:pt x="3" y="45"/>
                  </a:cubicBezTo>
                  <a:cubicBezTo>
                    <a:pt x="4" y="47"/>
                    <a:pt x="7" y="49"/>
                    <a:pt x="7" y="53"/>
                  </a:cubicBezTo>
                  <a:cubicBezTo>
                    <a:pt x="7" y="56"/>
                    <a:pt x="6" y="57"/>
                    <a:pt x="6" y="59"/>
                  </a:cubicBezTo>
                  <a:cubicBezTo>
                    <a:pt x="4" y="61"/>
                    <a:pt x="3" y="63"/>
                    <a:pt x="3" y="65"/>
                  </a:cubicBezTo>
                  <a:cubicBezTo>
                    <a:pt x="3" y="69"/>
                    <a:pt x="4" y="71"/>
                    <a:pt x="6" y="71"/>
                  </a:cubicBezTo>
                  <a:cubicBezTo>
                    <a:pt x="8" y="71"/>
                    <a:pt x="9" y="71"/>
                    <a:pt x="10" y="70"/>
                  </a:cubicBezTo>
                  <a:cubicBezTo>
                    <a:pt x="11" y="69"/>
                    <a:pt x="12" y="68"/>
                    <a:pt x="13" y="68"/>
                  </a:cubicBezTo>
                  <a:cubicBezTo>
                    <a:pt x="18" y="68"/>
                    <a:pt x="19" y="70"/>
                    <a:pt x="19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1" y="71"/>
                    <a:pt x="24" y="71"/>
                    <a:pt x="27" y="71"/>
                  </a:cubicBezTo>
                  <a:cubicBezTo>
                    <a:pt x="30" y="71"/>
                    <a:pt x="33" y="71"/>
                    <a:pt x="36" y="71"/>
                  </a:cubicBezTo>
                  <a:cubicBezTo>
                    <a:pt x="37" y="72"/>
                    <a:pt x="38" y="72"/>
                    <a:pt x="39" y="73"/>
                  </a:cubicBezTo>
                  <a:cubicBezTo>
                    <a:pt x="40" y="74"/>
                    <a:pt x="41" y="75"/>
                    <a:pt x="43" y="75"/>
                  </a:cubicBezTo>
                  <a:cubicBezTo>
                    <a:pt x="45" y="75"/>
                    <a:pt x="46" y="75"/>
                    <a:pt x="47" y="74"/>
                  </a:cubicBezTo>
                  <a:cubicBezTo>
                    <a:pt x="48" y="73"/>
                    <a:pt x="49" y="73"/>
                    <a:pt x="50" y="73"/>
                  </a:cubicBezTo>
                  <a:cubicBezTo>
                    <a:pt x="58" y="73"/>
                    <a:pt x="59" y="78"/>
                    <a:pt x="59" y="82"/>
                  </a:cubicBezTo>
                  <a:cubicBezTo>
                    <a:pt x="60" y="86"/>
                    <a:pt x="60" y="88"/>
                    <a:pt x="63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7"/>
                    <a:pt x="67" y="87"/>
                    <a:pt x="69" y="88"/>
                  </a:cubicBezTo>
                  <a:cubicBezTo>
                    <a:pt x="73" y="88"/>
                    <a:pt x="75" y="94"/>
                    <a:pt x="76" y="99"/>
                  </a:cubicBezTo>
                  <a:cubicBezTo>
                    <a:pt x="76" y="101"/>
                    <a:pt x="76" y="102"/>
                    <a:pt x="77" y="104"/>
                  </a:cubicBezTo>
                  <a:cubicBezTo>
                    <a:pt x="79" y="114"/>
                    <a:pt x="86" y="116"/>
                    <a:pt x="97" y="116"/>
                  </a:cubicBezTo>
                  <a:cubicBezTo>
                    <a:pt x="99" y="116"/>
                    <a:pt x="109" y="111"/>
                    <a:pt x="110" y="110"/>
                  </a:cubicBezTo>
                  <a:cubicBezTo>
                    <a:pt x="110" y="108"/>
                    <a:pt x="110" y="106"/>
                    <a:pt x="109" y="104"/>
                  </a:cubicBezTo>
                  <a:cubicBezTo>
                    <a:pt x="109" y="102"/>
                    <a:pt x="108" y="100"/>
                    <a:pt x="111" y="97"/>
                  </a:cubicBezTo>
                  <a:cubicBezTo>
                    <a:pt x="118" y="91"/>
                    <a:pt x="130" y="85"/>
                    <a:pt x="136" y="82"/>
                  </a:cubicBezTo>
                  <a:cubicBezTo>
                    <a:pt x="136" y="80"/>
                    <a:pt x="138" y="79"/>
                    <a:pt x="139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5" name="Freeform 116"/>
            <p:cNvSpPr>
              <a:spLocks/>
            </p:cNvSpPr>
            <p:nvPr/>
          </p:nvSpPr>
          <p:spPr bwMode="auto">
            <a:xfrm>
              <a:off x="5995988" y="3732213"/>
              <a:ext cx="774700" cy="1038225"/>
            </a:xfrm>
            <a:custGeom>
              <a:avLst/>
              <a:gdLst>
                <a:gd name="T0" fmla="*/ 240 w 246"/>
                <a:gd name="T1" fmla="*/ 171 h 329"/>
                <a:gd name="T2" fmla="*/ 237 w 246"/>
                <a:gd name="T3" fmla="*/ 154 h 329"/>
                <a:gd name="T4" fmla="*/ 223 w 246"/>
                <a:gd name="T5" fmla="*/ 156 h 329"/>
                <a:gd name="T6" fmla="*/ 218 w 246"/>
                <a:gd name="T7" fmla="*/ 152 h 329"/>
                <a:gd name="T8" fmla="*/ 244 w 246"/>
                <a:gd name="T9" fmla="*/ 112 h 329"/>
                <a:gd name="T10" fmla="*/ 233 w 246"/>
                <a:gd name="T11" fmla="*/ 102 h 329"/>
                <a:gd name="T12" fmla="*/ 225 w 246"/>
                <a:gd name="T13" fmla="*/ 92 h 329"/>
                <a:gd name="T14" fmla="*/ 232 w 246"/>
                <a:gd name="T15" fmla="*/ 87 h 329"/>
                <a:gd name="T16" fmla="*/ 224 w 246"/>
                <a:gd name="T17" fmla="*/ 81 h 329"/>
                <a:gd name="T18" fmla="*/ 217 w 246"/>
                <a:gd name="T19" fmla="*/ 64 h 329"/>
                <a:gd name="T20" fmla="*/ 209 w 246"/>
                <a:gd name="T21" fmla="*/ 59 h 329"/>
                <a:gd name="T22" fmla="*/ 198 w 246"/>
                <a:gd name="T23" fmla="*/ 55 h 329"/>
                <a:gd name="T24" fmla="*/ 187 w 246"/>
                <a:gd name="T25" fmla="*/ 56 h 329"/>
                <a:gd name="T26" fmla="*/ 172 w 246"/>
                <a:gd name="T27" fmla="*/ 57 h 329"/>
                <a:gd name="T28" fmla="*/ 175 w 246"/>
                <a:gd name="T29" fmla="*/ 47 h 329"/>
                <a:gd name="T30" fmla="*/ 170 w 246"/>
                <a:gd name="T31" fmla="*/ 45 h 329"/>
                <a:gd name="T32" fmla="*/ 161 w 246"/>
                <a:gd name="T33" fmla="*/ 42 h 329"/>
                <a:gd name="T34" fmla="*/ 157 w 246"/>
                <a:gd name="T35" fmla="*/ 33 h 329"/>
                <a:gd name="T36" fmla="*/ 133 w 246"/>
                <a:gd name="T37" fmla="*/ 11 h 329"/>
                <a:gd name="T38" fmla="*/ 125 w 246"/>
                <a:gd name="T39" fmla="*/ 1 h 329"/>
                <a:gd name="T40" fmla="*/ 104 w 246"/>
                <a:gd name="T41" fmla="*/ 4 h 329"/>
                <a:gd name="T42" fmla="*/ 99 w 246"/>
                <a:gd name="T43" fmla="*/ 28 h 329"/>
                <a:gd name="T44" fmla="*/ 115 w 246"/>
                <a:gd name="T45" fmla="*/ 35 h 329"/>
                <a:gd name="T46" fmla="*/ 117 w 246"/>
                <a:gd name="T47" fmla="*/ 36 h 329"/>
                <a:gd name="T48" fmla="*/ 114 w 246"/>
                <a:gd name="T49" fmla="*/ 41 h 329"/>
                <a:gd name="T50" fmla="*/ 117 w 246"/>
                <a:gd name="T51" fmla="*/ 48 h 329"/>
                <a:gd name="T52" fmla="*/ 115 w 246"/>
                <a:gd name="T53" fmla="*/ 50 h 329"/>
                <a:gd name="T54" fmla="*/ 98 w 246"/>
                <a:gd name="T55" fmla="*/ 62 h 329"/>
                <a:gd name="T56" fmla="*/ 86 w 246"/>
                <a:gd name="T57" fmla="*/ 59 h 329"/>
                <a:gd name="T58" fmla="*/ 84 w 246"/>
                <a:gd name="T59" fmla="*/ 65 h 329"/>
                <a:gd name="T60" fmla="*/ 86 w 246"/>
                <a:gd name="T61" fmla="*/ 70 h 329"/>
                <a:gd name="T62" fmla="*/ 92 w 246"/>
                <a:gd name="T63" fmla="*/ 75 h 329"/>
                <a:gd name="T64" fmla="*/ 105 w 246"/>
                <a:gd name="T65" fmla="*/ 101 h 329"/>
                <a:gd name="T66" fmla="*/ 123 w 246"/>
                <a:gd name="T67" fmla="*/ 104 h 329"/>
                <a:gd name="T68" fmla="*/ 134 w 246"/>
                <a:gd name="T69" fmla="*/ 116 h 329"/>
                <a:gd name="T70" fmla="*/ 121 w 246"/>
                <a:gd name="T71" fmla="*/ 130 h 329"/>
                <a:gd name="T72" fmla="*/ 101 w 246"/>
                <a:gd name="T73" fmla="*/ 162 h 329"/>
                <a:gd name="T74" fmla="*/ 91 w 246"/>
                <a:gd name="T75" fmla="*/ 171 h 329"/>
                <a:gd name="T76" fmla="*/ 107 w 246"/>
                <a:gd name="T77" fmla="*/ 190 h 329"/>
                <a:gd name="T78" fmla="*/ 94 w 246"/>
                <a:gd name="T79" fmla="*/ 206 h 329"/>
                <a:gd name="T80" fmla="*/ 58 w 246"/>
                <a:gd name="T81" fmla="*/ 239 h 329"/>
                <a:gd name="T82" fmla="*/ 52 w 246"/>
                <a:gd name="T83" fmla="*/ 247 h 329"/>
                <a:gd name="T84" fmla="*/ 40 w 246"/>
                <a:gd name="T85" fmla="*/ 254 h 329"/>
                <a:gd name="T86" fmla="*/ 35 w 246"/>
                <a:gd name="T87" fmla="*/ 254 h 329"/>
                <a:gd name="T88" fmla="*/ 19 w 246"/>
                <a:gd name="T89" fmla="*/ 264 h 329"/>
                <a:gd name="T90" fmla="*/ 8 w 246"/>
                <a:gd name="T91" fmla="*/ 273 h 329"/>
                <a:gd name="T92" fmla="*/ 10 w 246"/>
                <a:gd name="T93" fmla="*/ 274 h 329"/>
                <a:gd name="T94" fmla="*/ 6 w 246"/>
                <a:gd name="T95" fmla="*/ 278 h 329"/>
                <a:gd name="T96" fmla="*/ 12 w 246"/>
                <a:gd name="T97" fmla="*/ 291 h 329"/>
                <a:gd name="T98" fmla="*/ 15 w 246"/>
                <a:gd name="T99" fmla="*/ 292 h 329"/>
                <a:gd name="T100" fmla="*/ 8 w 246"/>
                <a:gd name="T101" fmla="*/ 305 h 329"/>
                <a:gd name="T102" fmla="*/ 34 w 246"/>
                <a:gd name="T103" fmla="*/ 328 h 329"/>
                <a:gd name="T104" fmla="*/ 138 w 246"/>
                <a:gd name="T105" fmla="*/ 261 h 329"/>
                <a:gd name="T106" fmla="*/ 162 w 246"/>
                <a:gd name="T107" fmla="*/ 265 h 329"/>
                <a:gd name="T108" fmla="*/ 173 w 246"/>
                <a:gd name="T109" fmla="*/ 260 h 329"/>
                <a:gd name="T110" fmla="*/ 195 w 246"/>
                <a:gd name="T111" fmla="*/ 258 h 329"/>
                <a:gd name="T112" fmla="*/ 232 w 246"/>
                <a:gd name="T113" fmla="*/ 247 h 329"/>
                <a:gd name="T114" fmla="*/ 246 w 246"/>
                <a:gd name="T115" fmla="*/ 234 h 329"/>
                <a:gd name="T116" fmla="*/ 236 w 246"/>
                <a:gd name="T117" fmla="*/ 21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329">
                  <a:moveTo>
                    <a:pt x="236" y="211"/>
                  </a:moveTo>
                  <a:cubicBezTo>
                    <a:pt x="236" y="193"/>
                    <a:pt x="236" y="190"/>
                    <a:pt x="240" y="171"/>
                  </a:cubicBezTo>
                  <a:cubicBezTo>
                    <a:pt x="242" y="164"/>
                    <a:pt x="243" y="158"/>
                    <a:pt x="241" y="156"/>
                  </a:cubicBezTo>
                  <a:cubicBezTo>
                    <a:pt x="240" y="155"/>
                    <a:pt x="239" y="154"/>
                    <a:pt x="237" y="154"/>
                  </a:cubicBezTo>
                  <a:cubicBezTo>
                    <a:pt x="234" y="154"/>
                    <a:pt x="232" y="155"/>
                    <a:pt x="230" y="155"/>
                  </a:cubicBezTo>
                  <a:cubicBezTo>
                    <a:pt x="228" y="156"/>
                    <a:pt x="225" y="156"/>
                    <a:pt x="223" y="156"/>
                  </a:cubicBezTo>
                  <a:cubicBezTo>
                    <a:pt x="220" y="156"/>
                    <a:pt x="218" y="155"/>
                    <a:pt x="218" y="152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20" y="132"/>
                    <a:pt x="237" y="118"/>
                    <a:pt x="244" y="112"/>
                  </a:cubicBezTo>
                  <a:cubicBezTo>
                    <a:pt x="243" y="111"/>
                    <a:pt x="241" y="108"/>
                    <a:pt x="238" y="106"/>
                  </a:cubicBezTo>
                  <a:cubicBezTo>
                    <a:pt x="236" y="104"/>
                    <a:pt x="234" y="104"/>
                    <a:pt x="233" y="102"/>
                  </a:cubicBezTo>
                  <a:cubicBezTo>
                    <a:pt x="232" y="101"/>
                    <a:pt x="231" y="100"/>
                    <a:pt x="229" y="98"/>
                  </a:cubicBezTo>
                  <a:cubicBezTo>
                    <a:pt x="225" y="96"/>
                    <a:pt x="224" y="94"/>
                    <a:pt x="225" y="92"/>
                  </a:cubicBezTo>
                  <a:cubicBezTo>
                    <a:pt x="225" y="90"/>
                    <a:pt x="227" y="89"/>
                    <a:pt x="230" y="88"/>
                  </a:cubicBezTo>
                  <a:cubicBezTo>
                    <a:pt x="232" y="88"/>
                    <a:pt x="232" y="87"/>
                    <a:pt x="232" y="87"/>
                  </a:cubicBezTo>
                  <a:cubicBezTo>
                    <a:pt x="232" y="86"/>
                    <a:pt x="229" y="84"/>
                    <a:pt x="228" y="83"/>
                  </a:cubicBezTo>
                  <a:cubicBezTo>
                    <a:pt x="227" y="82"/>
                    <a:pt x="225" y="82"/>
                    <a:pt x="224" y="81"/>
                  </a:cubicBezTo>
                  <a:cubicBezTo>
                    <a:pt x="222" y="80"/>
                    <a:pt x="219" y="78"/>
                    <a:pt x="221" y="75"/>
                  </a:cubicBezTo>
                  <a:cubicBezTo>
                    <a:pt x="222" y="73"/>
                    <a:pt x="221" y="70"/>
                    <a:pt x="217" y="64"/>
                  </a:cubicBezTo>
                  <a:cubicBezTo>
                    <a:pt x="214" y="60"/>
                    <a:pt x="213" y="58"/>
                    <a:pt x="211" y="58"/>
                  </a:cubicBezTo>
                  <a:cubicBezTo>
                    <a:pt x="211" y="58"/>
                    <a:pt x="210" y="58"/>
                    <a:pt x="209" y="59"/>
                  </a:cubicBezTo>
                  <a:cubicBezTo>
                    <a:pt x="208" y="60"/>
                    <a:pt x="207" y="61"/>
                    <a:pt x="204" y="61"/>
                  </a:cubicBezTo>
                  <a:cubicBezTo>
                    <a:pt x="202" y="61"/>
                    <a:pt x="200" y="59"/>
                    <a:pt x="198" y="55"/>
                  </a:cubicBezTo>
                  <a:cubicBezTo>
                    <a:pt x="195" y="51"/>
                    <a:pt x="194" y="51"/>
                    <a:pt x="193" y="51"/>
                  </a:cubicBezTo>
                  <a:cubicBezTo>
                    <a:pt x="192" y="51"/>
                    <a:pt x="190" y="53"/>
                    <a:pt x="187" y="56"/>
                  </a:cubicBezTo>
                  <a:cubicBezTo>
                    <a:pt x="184" y="58"/>
                    <a:pt x="181" y="59"/>
                    <a:pt x="178" y="59"/>
                  </a:cubicBezTo>
                  <a:cubicBezTo>
                    <a:pt x="175" y="59"/>
                    <a:pt x="173" y="58"/>
                    <a:pt x="172" y="57"/>
                  </a:cubicBezTo>
                  <a:cubicBezTo>
                    <a:pt x="171" y="55"/>
                    <a:pt x="172" y="52"/>
                    <a:pt x="174" y="49"/>
                  </a:cubicBezTo>
                  <a:cubicBezTo>
                    <a:pt x="175" y="48"/>
                    <a:pt x="175" y="47"/>
                    <a:pt x="175" y="47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3" y="47"/>
                    <a:pt x="172" y="46"/>
                    <a:pt x="170" y="45"/>
                  </a:cubicBezTo>
                  <a:cubicBezTo>
                    <a:pt x="168" y="44"/>
                    <a:pt x="168" y="44"/>
                    <a:pt x="167" y="44"/>
                  </a:cubicBezTo>
                  <a:cubicBezTo>
                    <a:pt x="165" y="44"/>
                    <a:pt x="164" y="43"/>
                    <a:pt x="161" y="42"/>
                  </a:cubicBezTo>
                  <a:cubicBezTo>
                    <a:pt x="158" y="41"/>
                    <a:pt x="157" y="39"/>
                    <a:pt x="157" y="37"/>
                  </a:cubicBezTo>
                  <a:cubicBezTo>
                    <a:pt x="155" y="36"/>
                    <a:pt x="157" y="34"/>
                    <a:pt x="157" y="33"/>
                  </a:cubicBezTo>
                  <a:cubicBezTo>
                    <a:pt x="150" y="32"/>
                    <a:pt x="145" y="28"/>
                    <a:pt x="142" y="24"/>
                  </a:cubicBezTo>
                  <a:cubicBezTo>
                    <a:pt x="139" y="20"/>
                    <a:pt x="135" y="15"/>
                    <a:pt x="133" y="11"/>
                  </a:cubicBezTo>
                  <a:cubicBezTo>
                    <a:pt x="131" y="7"/>
                    <a:pt x="129" y="3"/>
                    <a:pt x="125" y="0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2" y="2"/>
                    <a:pt x="120" y="4"/>
                    <a:pt x="11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3" y="4"/>
                    <a:pt x="99" y="5"/>
                    <a:pt x="99" y="6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9" y="32"/>
                    <a:pt x="104" y="33"/>
                    <a:pt x="112" y="35"/>
                  </a:cubicBezTo>
                  <a:cubicBezTo>
                    <a:pt x="113" y="35"/>
                    <a:pt x="114" y="35"/>
                    <a:pt x="115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7"/>
                    <a:pt x="115" y="37"/>
                    <a:pt x="115" y="38"/>
                  </a:cubicBezTo>
                  <a:cubicBezTo>
                    <a:pt x="114" y="39"/>
                    <a:pt x="114" y="39"/>
                    <a:pt x="114" y="41"/>
                  </a:cubicBezTo>
                  <a:cubicBezTo>
                    <a:pt x="114" y="42"/>
                    <a:pt x="115" y="44"/>
                    <a:pt x="115" y="46"/>
                  </a:cubicBezTo>
                  <a:cubicBezTo>
                    <a:pt x="117" y="47"/>
                    <a:pt x="117" y="48"/>
                    <a:pt x="117" y="48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3" y="50"/>
                    <a:pt x="112" y="52"/>
                    <a:pt x="110" y="55"/>
                  </a:cubicBezTo>
                  <a:cubicBezTo>
                    <a:pt x="107" y="58"/>
                    <a:pt x="103" y="62"/>
                    <a:pt x="98" y="62"/>
                  </a:cubicBezTo>
                  <a:cubicBezTo>
                    <a:pt x="94" y="62"/>
                    <a:pt x="92" y="61"/>
                    <a:pt x="91" y="61"/>
                  </a:cubicBezTo>
                  <a:cubicBezTo>
                    <a:pt x="90" y="60"/>
                    <a:pt x="89" y="59"/>
                    <a:pt x="86" y="59"/>
                  </a:cubicBezTo>
                  <a:cubicBezTo>
                    <a:pt x="85" y="59"/>
                    <a:pt x="85" y="60"/>
                    <a:pt x="85" y="60"/>
                  </a:cubicBezTo>
                  <a:cubicBezTo>
                    <a:pt x="84" y="61"/>
                    <a:pt x="84" y="63"/>
                    <a:pt x="84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4" y="68"/>
                    <a:pt x="85" y="69"/>
                    <a:pt x="86" y="70"/>
                  </a:cubicBezTo>
                  <a:cubicBezTo>
                    <a:pt x="88" y="70"/>
                    <a:pt x="89" y="70"/>
                    <a:pt x="89" y="71"/>
                  </a:cubicBezTo>
                  <a:cubicBezTo>
                    <a:pt x="90" y="72"/>
                    <a:pt x="91" y="74"/>
                    <a:pt x="92" y="75"/>
                  </a:cubicBezTo>
                  <a:cubicBezTo>
                    <a:pt x="94" y="79"/>
                    <a:pt x="98" y="83"/>
                    <a:pt x="99" y="87"/>
                  </a:cubicBezTo>
                  <a:cubicBezTo>
                    <a:pt x="100" y="89"/>
                    <a:pt x="104" y="99"/>
                    <a:pt x="105" y="101"/>
                  </a:cubicBezTo>
                  <a:cubicBezTo>
                    <a:pt x="109" y="102"/>
                    <a:pt x="111" y="102"/>
                    <a:pt x="113" y="102"/>
                  </a:cubicBezTo>
                  <a:cubicBezTo>
                    <a:pt x="117" y="102"/>
                    <a:pt x="120" y="102"/>
                    <a:pt x="123" y="104"/>
                  </a:cubicBezTo>
                  <a:cubicBezTo>
                    <a:pt x="124" y="104"/>
                    <a:pt x="125" y="105"/>
                    <a:pt x="125" y="105"/>
                  </a:cubicBezTo>
                  <a:cubicBezTo>
                    <a:pt x="130" y="108"/>
                    <a:pt x="134" y="110"/>
                    <a:pt x="134" y="116"/>
                  </a:cubicBezTo>
                  <a:cubicBezTo>
                    <a:pt x="134" y="124"/>
                    <a:pt x="129" y="127"/>
                    <a:pt x="124" y="129"/>
                  </a:cubicBezTo>
                  <a:cubicBezTo>
                    <a:pt x="123" y="129"/>
                    <a:pt x="122" y="130"/>
                    <a:pt x="121" y="130"/>
                  </a:cubicBezTo>
                  <a:cubicBezTo>
                    <a:pt x="113" y="134"/>
                    <a:pt x="109" y="144"/>
                    <a:pt x="104" y="154"/>
                  </a:cubicBezTo>
                  <a:cubicBezTo>
                    <a:pt x="103" y="157"/>
                    <a:pt x="102" y="160"/>
                    <a:pt x="101" y="162"/>
                  </a:cubicBezTo>
                  <a:cubicBezTo>
                    <a:pt x="100" y="164"/>
                    <a:pt x="98" y="165"/>
                    <a:pt x="95" y="166"/>
                  </a:cubicBezTo>
                  <a:cubicBezTo>
                    <a:pt x="92" y="167"/>
                    <a:pt x="91" y="168"/>
                    <a:pt x="91" y="171"/>
                  </a:cubicBezTo>
                  <a:cubicBezTo>
                    <a:pt x="91" y="174"/>
                    <a:pt x="93" y="176"/>
                    <a:pt x="98" y="178"/>
                  </a:cubicBezTo>
                  <a:cubicBezTo>
                    <a:pt x="101" y="181"/>
                    <a:pt x="107" y="184"/>
                    <a:pt x="107" y="190"/>
                  </a:cubicBezTo>
                  <a:cubicBezTo>
                    <a:pt x="107" y="198"/>
                    <a:pt x="102" y="201"/>
                    <a:pt x="96" y="205"/>
                  </a:cubicBezTo>
                  <a:cubicBezTo>
                    <a:pt x="96" y="205"/>
                    <a:pt x="95" y="205"/>
                    <a:pt x="94" y="206"/>
                  </a:cubicBezTo>
                  <a:cubicBezTo>
                    <a:pt x="88" y="213"/>
                    <a:pt x="80" y="220"/>
                    <a:pt x="71" y="220"/>
                  </a:cubicBezTo>
                  <a:cubicBezTo>
                    <a:pt x="68" y="231"/>
                    <a:pt x="64" y="235"/>
                    <a:pt x="58" y="239"/>
                  </a:cubicBezTo>
                  <a:cubicBezTo>
                    <a:pt x="56" y="240"/>
                    <a:pt x="54" y="241"/>
                    <a:pt x="53" y="243"/>
                  </a:cubicBezTo>
                  <a:cubicBezTo>
                    <a:pt x="52" y="244"/>
                    <a:pt x="52" y="245"/>
                    <a:pt x="52" y="247"/>
                  </a:cubicBezTo>
                  <a:cubicBezTo>
                    <a:pt x="52" y="248"/>
                    <a:pt x="52" y="250"/>
                    <a:pt x="51" y="251"/>
                  </a:cubicBezTo>
                  <a:cubicBezTo>
                    <a:pt x="48" y="254"/>
                    <a:pt x="44" y="254"/>
                    <a:pt x="40" y="254"/>
                  </a:cubicBezTo>
                  <a:cubicBezTo>
                    <a:pt x="40" y="254"/>
                    <a:pt x="39" y="254"/>
                    <a:pt x="38" y="254"/>
                  </a:cubicBezTo>
                  <a:cubicBezTo>
                    <a:pt x="36" y="254"/>
                    <a:pt x="35" y="254"/>
                    <a:pt x="35" y="254"/>
                  </a:cubicBezTo>
                  <a:cubicBezTo>
                    <a:pt x="31" y="254"/>
                    <a:pt x="30" y="256"/>
                    <a:pt x="28" y="259"/>
                  </a:cubicBezTo>
                  <a:cubicBezTo>
                    <a:pt x="25" y="261"/>
                    <a:pt x="23" y="264"/>
                    <a:pt x="19" y="264"/>
                  </a:cubicBezTo>
                  <a:cubicBezTo>
                    <a:pt x="10" y="264"/>
                    <a:pt x="4" y="265"/>
                    <a:pt x="4" y="268"/>
                  </a:cubicBezTo>
                  <a:cubicBezTo>
                    <a:pt x="4" y="270"/>
                    <a:pt x="5" y="272"/>
                    <a:pt x="8" y="273"/>
                  </a:cubicBezTo>
                  <a:cubicBezTo>
                    <a:pt x="9" y="273"/>
                    <a:pt x="9" y="273"/>
                    <a:pt x="9" y="273"/>
                  </a:cubicBezTo>
                  <a:cubicBezTo>
                    <a:pt x="10" y="274"/>
                    <a:pt x="10" y="274"/>
                    <a:pt x="10" y="274"/>
                  </a:cubicBezTo>
                  <a:cubicBezTo>
                    <a:pt x="9" y="275"/>
                    <a:pt x="9" y="275"/>
                    <a:pt x="9" y="275"/>
                  </a:cubicBezTo>
                  <a:cubicBezTo>
                    <a:pt x="8" y="276"/>
                    <a:pt x="8" y="277"/>
                    <a:pt x="6" y="278"/>
                  </a:cubicBezTo>
                  <a:cubicBezTo>
                    <a:pt x="4" y="280"/>
                    <a:pt x="2" y="283"/>
                    <a:pt x="2" y="287"/>
                  </a:cubicBezTo>
                  <a:cubicBezTo>
                    <a:pt x="2" y="290"/>
                    <a:pt x="6" y="291"/>
                    <a:pt x="12" y="291"/>
                  </a:cubicBezTo>
                  <a:cubicBezTo>
                    <a:pt x="13" y="291"/>
                    <a:pt x="13" y="292"/>
                    <a:pt x="14" y="292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4" y="298"/>
                    <a:pt x="11" y="301"/>
                    <a:pt x="8" y="305"/>
                  </a:cubicBezTo>
                  <a:cubicBezTo>
                    <a:pt x="4" y="307"/>
                    <a:pt x="1" y="309"/>
                    <a:pt x="0" y="313"/>
                  </a:cubicBezTo>
                  <a:cubicBezTo>
                    <a:pt x="1" y="315"/>
                    <a:pt x="6" y="329"/>
                    <a:pt x="34" y="328"/>
                  </a:cubicBezTo>
                  <a:cubicBezTo>
                    <a:pt x="86" y="326"/>
                    <a:pt x="122" y="284"/>
                    <a:pt x="130" y="265"/>
                  </a:cubicBezTo>
                  <a:cubicBezTo>
                    <a:pt x="131" y="262"/>
                    <a:pt x="134" y="261"/>
                    <a:pt x="138" y="261"/>
                  </a:cubicBezTo>
                  <a:cubicBezTo>
                    <a:pt x="141" y="261"/>
                    <a:pt x="145" y="262"/>
                    <a:pt x="149" y="263"/>
                  </a:cubicBezTo>
                  <a:cubicBezTo>
                    <a:pt x="153" y="264"/>
                    <a:pt x="158" y="265"/>
                    <a:pt x="162" y="265"/>
                  </a:cubicBezTo>
                  <a:cubicBezTo>
                    <a:pt x="163" y="265"/>
                    <a:pt x="164" y="265"/>
                    <a:pt x="165" y="264"/>
                  </a:cubicBezTo>
                  <a:cubicBezTo>
                    <a:pt x="168" y="264"/>
                    <a:pt x="171" y="262"/>
                    <a:pt x="173" y="260"/>
                  </a:cubicBezTo>
                  <a:cubicBezTo>
                    <a:pt x="177" y="258"/>
                    <a:pt x="180" y="256"/>
                    <a:pt x="183" y="256"/>
                  </a:cubicBezTo>
                  <a:cubicBezTo>
                    <a:pt x="188" y="256"/>
                    <a:pt x="192" y="257"/>
                    <a:pt x="195" y="258"/>
                  </a:cubicBezTo>
                  <a:cubicBezTo>
                    <a:pt x="199" y="259"/>
                    <a:pt x="203" y="261"/>
                    <a:pt x="209" y="261"/>
                  </a:cubicBezTo>
                  <a:cubicBezTo>
                    <a:pt x="222" y="264"/>
                    <a:pt x="228" y="256"/>
                    <a:pt x="232" y="247"/>
                  </a:cubicBezTo>
                  <a:cubicBezTo>
                    <a:pt x="236" y="242"/>
                    <a:pt x="239" y="238"/>
                    <a:pt x="244" y="235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6" y="233"/>
                    <a:pt x="244" y="231"/>
                    <a:pt x="242" y="229"/>
                  </a:cubicBezTo>
                  <a:cubicBezTo>
                    <a:pt x="240" y="225"/>
                    <a:pt x="236" y="219"/>
                    <a:pt x="236" y="2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9" name="Freeform 117"/>
            <p:cNvSpPr>
              <a:spLocks/>
            </p:cNvSpPr>
            <p:nvPr/>
          </p:nvSpPr>
          <p:spPr bwMode="auto">
            <a:xfrm>
              <a:off x="3144838" y="2747963"/>
              <a:ext cx="31750" cy="25400"/>
            </a:xfrm>
            <a:custGeom>
              <a:avLst/>
              <a:gdLst>
                <a:gd name="T0" fmla="*/ 10 w 10"/>
                <a:gd name="T1" fmla="*/ 8 h 8"/>
                <a:gd name="T2" fmla="*/ 0 w 10"/>
                <a:gd name="T3" fmla="*/ 0 h 8"/>
                <a:gd name="T4" fmla="*/ 1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7" y="3"/>
                    <a:pt x="4" y="0"/>
                    <a:pt x="0" y="0"/>
                  </a:cubicBezTo>
                  <a:cubicBezTo>
                    <a:pt x="4" y="0"/>
                    <a:pt x="7" y="3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0" name="Freeform 118"/>
            <p:cNvSpPr>
              <a:spLocks/>
            </p:cNvSpPr>
            <p:nvPr/>
          </p:nvSpPr>
          <p:spPr bwMode="auto">
            <a:xfrm>
              <a:off x="3781426" y="2571750"/>
              <a:ext cx="463550" cy="581025"/>
            </a:xfrm>
            <a:custGeom>
              <a:avLst/>
              <a:gdLst>
                <a:gd name="T0" fmla="*/ 139 w 147"/>
                <a:gd name="T1" fmla="*/ 126 h 184"/>
                <a:gd name="T2" fmla="*/ 119 w 147"/>
                <a:gd name="T3" fmla="*/ 100 h 184"/>
                <a:gd name="T4" fmla="*/ 94 w 147"/>
                <a:gd name="T5" fmla="*/ 87 h 184"/>
                <a:gd name="T6" fmla="*/ 102 w 147"/>
                <a:gd name="T7" fmla="*/ 60 h 184"/>
                <a:gd name="T8" fmla="*/ 104 w 147"/>
                <a:gd name="T9" fmla="*/ 23 h 184"/>
                <a:gd name="T10" fmla="*/ 112 w 147"/>
                <a:gd name="T11" fmla="*/ 9 h 184"/>
                <a:gd name="T12" fmla="*/ 106 w 147"/>
                <a:gd name="T13" fmla="*/ 0 h 184"/>
                <a:gd name="T14" fmla="*/ 92 w 147"/>
                <a:gd name="T15" fmla="*/ 15 h 184"/>
                <a:gd name="T16" fmla="*/ 96 w 147"/>
                <a:gd name="T17" fmla="*/ 44 h 184"/>
                <a:gd name="T18" fmla="*/ 79 w 147"/>
                <a:gd name="T19" fmla="*/ 103 h 184"/>
                <a:gd name="T20" fmla="*/ 74 w 147"/>
                <a:gd name="T21" fmla="*/ 137 h 184"/>
                <a:gd name="T22" fmla="*/ 37 w 147"/>
                <a:gd name="T23" fmla="*/ 174 h 184"/>
                <a:gd name="T24" fmla="*/ 18 w 147"/>
                <a:gd name="T25" fmla="*/ 156 h 184"/>
                <a:gd name="T26" fmla="*/ 16 w 147"/>
                <a:gd name="T27" fmla="*/ 167 h 184"/>
                <a:gd name="T28" fmla="*/ 46 w 147"/>
                <a:gd name="T29" fmla="*/ 184 h 184"/>
                <a:gd name="T30" fmla="*/ 78 w 147"/>
                <a:gd name="T31" fmla="*/ 161 h 184"/>
                <a:gd name="T32" fmla="*/ 95 w 147"/>
                <a:gd name="T33" fmla="*/ 146 h 184"/>
                <a:gd name="T34" fmla="*/ 108 w 147"/>
                <a:gd name="T35" fmla="*/ 108 h 184"/>
                <a:gd name="T36" fmla="*/ 132 w 147"/>
                <a:gd name="T37" fmla="*/ 126 h 184"/>
                <a:gd name="T38" fmla="*/ 124 w 147"/>
                <a:gd name="T39" fmla="*/ 149 h 184"/>
                <a:gd name="T40" fmla="*/ 146 w 147"/>
                <a:gd name="T41" fmla="*/ 161 h 184"/>
                <a:gd name="T42" fmla="*/ 128 w 147"/>
                <a:gd name="T43" fmla="*/ 143 h 184"/>
                <a:gd name="T44" fmla="*/ 139 w 147"/>
                <a:gd name="T45" fmla="*/ 12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84">
                  <a:moveTo>
                    <a:pt x="139" y="126"/>
                  </a:moveTo>
                  <a:cubicBezTo>
                    <a:pt x="136" y="113"/>
                    <a:pt x="131" y="102"/>
                    <a:pt x="119" y="100"/>
                  </a:cubicBezTo>
                  <a:cubicBezTo>
                    <a:pt x="91" y="107"/>
                    <a:pt x="94" y="101"/>
                    <a:pt x="94" y="87"/>
                  </a:cubicBezTo>
                  <a:cubicBezTo>
                    <a:pt x="94" y="80"/>
                    <a:pt x="98" y="71"/>
                    <a:pt x="102" y="60"/>
                  </a:cubicBezTo>
                  <a:cubicBezTo>
                    <a:pt x="114" y="56"/>
                    <a:pt x="99" y="35"/>
                    <a:pt x="104" y="23"/>
                  </a:cubicBezTo>
                  <a:cubicBezTo>
                    <a:pt x="105" y="18"/>
                    <a:pt x="105" y="13"/>
                    <a:pt x="112" y="9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1" y="7"/>
                    <a:pt x="96" y="4"/>
                    <a:pt x="92" y="15"/>
                  </a:cubicBezTo>
                  <a:cubicBezTo>
                    <a:pt x="87" y="32"/>
                    <a:pt x="104" y="29"/>
                    <a:pt x="96" y="44"/>
                  </a:cubicBezTo>
                  <a:cubicBezTo>
                    <a:pt x="87" y="58"/>
                    <a:pt x="70" y="88"/>
                    <a:pt x="79" y="103"/>
                  </a:cubicBezTo>
                  <a:cubicBezTo>
                    <a:pt x="97" y="138"/>
                    <a:pt x="79" y="113"/>
                    <a:pt x="74" y="137"/>
                  </a:cubicBezTo>
                  <a:cubicBezTo>
                    <a:pt x="56" y="148"/>
                    <a:pt x="49" y="173"/>
                    <a:pt x="37" y="174"/>
                  </a:cubicBezTo>
                  <a:cubicBezTo>
                    <a:pt x="22" y="174"/>
                    <a:pt x="28" y="157"/>
                    <a:pt x="18" y="156"/>
                  </a:cubicBezTo>
                  <a:cubicBezTo>
                    <a:pt x="0" y="155"/>
                    <a:pt x="16" y="161"/>
                    <a:pt x="16" y="167"/>
                  </a:cubicBezTo>
                  <a:cubicBezTo>
                    <a:pt x="16" y="178"/>
                    <a:pt x="33" y="172"/>
                    <a:pt x="46" y="184"/>
                  </a:cubicBezTo>
                  <a:cubicBezTo>
                    <a:pt x="52" y="166"/>
                    <a:pt x="65" y="182"/>
                    <a:pt x="78" y="161"/>
                  </a:cubicBezTo>
                  <a:cubicBezTo>
                    <a:pt x="82" y="154"/>
                    <a:pt x="78" y="154"/>
                    <a:pt x="95" y="146"/>
                  </a:cubicBezTo>
                  <a:cubicBezTo>
                    <a:pt x="91" y="118"/>
                    <a:pt x="92" y="109"/>
                    <a:pt x="108" y="108"/>
                  </a:cubicBezTo>
                  <a:cubicBezTo>
                    <a:pt x="126" y="105"/>
                    <a:pt x="124" y="120"/>
                    <a:pt x="132" y="126"/>
                  </a:cubicBezTo>
                  <a:cubicBezTo>
                    <a:pt x="127" y="137"/>
                    <a:pt x="124" y="142"/>
                    <a:pt x="124" y="149"/>
                  </a:cubicBezTo>
                  <a:cubicBezTo>
                    <a:pt x="124" y="156"/>
                    <a:pt x="136" y="162"/>
                    <a:pt x="146" y="161"/>
                  </a:cubicBezTo>
                  <a:cubicBezTo>
                    <a:pt x="147" y="159"/>
                    <a:pt x="127" y="154"/>
                    <a:pt x="128" y="143"/>
                  </a:cubicBezTo>
                  <a:cubicBezTo>
                    <a:pt x="130" y="136"/>
                    <a:pt x="141" y="139"/>
                    <a:pt x="139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1" name="Freeform 119"/>
            <p:cNvSpPr>
              <a:spLocks/>
            </p:cNvSpPr>
            <p:nvPr/>
          </p:nvSpPr>
          <p:spPr bwMode="auto">
            <a:xfrm>
              <a:off x="5299076" y="2382838"/>
              <a:ext cx="106363" cy="93663"/>
            </a:xfrm>
            <a:custGeom>
              <a:avLst/>
              <a:gdLst>
                <a:gd name="T0" fmla="*/ 0 w 34"/>
                <a:gd name="T1" fmla="*/ 30 h 30"/>
                <a:gd name="T2" fmla="*/ 19 w 34"/>
                <a:gd name="T3" fmla="*/ 0 h 30"/>
                <a:gd name="T4" fmla="*/ 24 w 34"/>
                <a:gd name="T5" fmla="*/ 1 h 30"/>
                <a:gd name="T6" fmla="*/ 29 w 34"/>
                <a:gd name="T7" fmla="*/ 9 h 30"/>
                <a:gd name="T8" fmla="*/ 0 w 3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0">
                  <a:moveTo>
                    <a:pt x="0" y="30"/>
                  </a:moveTo>
                  <a:cubicBezTo>
                    <a:pt x="0" y="23"/>
                    <a:pt x="9" y="13"/>
                    <a:pt x="19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4"/>
                    <a:pt x="34" y="7"/>
                    <a:pt x="29" y="9"/>
                  </a:cubicBezTo>
                  <a:cubicBezTo>
                    <a:pt x="24" y="21"/>
                    <a:pt x="6" y="23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2" name="Freeform 120"/>
            <p:cNvSpPr>
              <a:spLocks/>
            </p:cNvSpPr>
            <p:nvPr/>
          </p:nvSpPr>
          <p:spPr bwMode="auto">
            <a:xfrm>
              <a:off x="5686426" y="4149725"/>
              <a:ext cx="309563" cy="473075"/>
            </a:xfrm>
            <a:custGeom>
              <a:avLst/>
              <a:gdLst>
                <a:gd name="T0" fmla="*/ 11 w 98"/>
                <a:gd name="T1" fmla="*/ 150 h 150"/>
                <a:gd name="T2" fmla="*/ 18 w 98"/>
                <a:gd name="T3" fmla="*/ 149 h 150"/>
                <a:gd name="T4" fmla="*/ 18 w 98"/>
                <a:gd name="T5" fmla="*/ 149 h 150"/>
                <a:gd name="T6" fmla="*/ 49 w 98"/>
                <a:gd name="T7" fmla="*/ 128 h 150"/>
                <a:gd name="T8" fmla="*/ 49 w 98"/>
                <a:gd name="T9" fmla="*/ 119 h 150"/>
                <a:gd name="T10" fmla="*/ 52 w 98"/>
                <a:gd name="T11" fmla="*/ 115 h 150"/>
                <a:gd name="T12" fmla="*/ 57 w 98"/>
                <a:gd name="T13" fmla="*/ 113 h 150"/>
                <a:gd name="T14" fmla="*/ 61 w 98"/>
                <a:gd name="T15" fmla="*/ 107 h 150"/>
                <a:gd name="T16" fmla="*/ 63 w 98"/>
                <a:gd name="T17" fmla="*/ 103 h 150"/>
                <a:gd name="T18" fmla="*/ 73 w 98"/>
                <a:gd name="T19" fmla="*/ 98 h 150"/>
                <a:gd name="T20" fmla="*/ 78 w 98"/>
                <a:gd name="T21" fmla="*/ 95 h 150"/>
                <a:gd name="T22" fmla="*/ 80 w 98"/>
                <a:gd name="T23" fmla="*/ 91 h 150"/>
                <a:gd name="T24" fmla="*/ 82 w 98"/>
                <a:gd name="T25" fmla="*/ 85 h 150"/>
                <a:gd name="T26" fmla="*/ 94 w 98"/>
                <a:gd name="T27" fmla="*/ 71 h 150"/>
                <a:gd name="T28" fmla="*/ 92 w 98"/>
                <a:gd name="T29" fmla="*/ 69 h 150"/>
                <a:gd name="T30" fmla="*/ 90 w 98"/>
                <a:gd name="T31" fmla="*/ 69 h 150"/>
                <a:gd name="T32" fmla="*/ 87 w 98"/>
                <a:gd name="T33" fmla="*/ 70 h 150"/>
                <a:gd name="T34" fmla="*/ 86 w 98"/>
                <a:gd name="T35" fmla="*/ 68 h 150"/>
                <a:gd name="T36" fmla="*/ 86 w 98"/>
                <a:gd name="T37" fmla="*/ 61 h 150"/>
                <a:gd name="T38" fmla="*/ 86 w 98"/>
                <a:gd name="T39" fmla="*/ 60 h 150"/>
                <a:gd name="T40" fmla="*/ 88 w 98"/>
                <a:gd name="T41" fmla="*/ 60 h 150"/>
                <a:gd name="T42" fmla="*/ 89 w 98"/>
                <a:gd name="T43" fmla="*/ 60 h 150"/>
                <a:gd name="T44" fmla="*/ 91 w 98"/>
                <a:gd name="T45" fmla="*/ 59 h 150"/>
                <a:gd name="T46" fmla="*/ 98 w 98"/>
                <a:gd name="T47" fmla="*/ 48 h 150"/>
                <a:gd name="T48" fmla="*/ 91 w 98"/>
                <a:gd name="T49" fmla="*/ 33 h 150"/>
                <a:gd name="T50" fmla="*/ 91 w 98"/>
                <a:gd name="T51" fmla="*/ 32 h 150"/>
                <a:gd name="T52" fmla="*/ 91 w 98"/>
                <a:gd name="T53" fmla="*/ 32 h 150"/>
                <a:gd name="T54" fmla="*/ 93 w 98"/>
                <a:gd name="T55" fmla="*/ 18 h 150"/>
                <a:gd name="T56" fmla="*/ 86 w 98"/>
                <a:gd name="T57" fmla="*/ 0 h 150"/>
                <a:gd name="T58" fmla="*/ 78 w 98"/>
                <a:gd name="T59" fmla="*/ 9 h 150"/>
                <a:gd name="T60" fmla="*/ 80 w 98"/>
                <a:gd name="T61" fmla="*/ 13 h 150"/>
                <a:gd name="T62" fmla="*/ 82 w 98"/>
                <a:gd name="T63" fmla="*/ 19 h 150"/>
                <a:gd name="T64" fmla="*/ 78 w 98"/>
                <a:gd name="T65" fmla="*/ 34 h 150"/>
                <a:gd name="T66" fmla="*/ 78 w 98"/>
                <a:gd name="T67" fmla="*/ 34 h 150"/>
                <a:gd name="T68" fmla="*/ 75 w 98"/>
                <a:gd name="T69" fmla="*/ 38 h 150"/>
                <a:gd name="T70" fmla="*/ 75 w 98"/>
                <a:gd name="T71" fmla="*/ 57 h 150"/>
                <a:gd name="T72" fmla="*/ 75 w 98"/>
                <a:gd name="T73" fmla="*/ 57 h 150"/>
                <a:gd name="T74" fmla="*/ 67 w 98"/>
                <a:gd name="T75" fmla="*/ 68 h 150"/>
                <a:gd name="T76" fmla="*/ 63 w 98"/>
                <a:gd name="T77" fmla="*/ 73 h 150"/>
                <a:gd name="T78" fmla="*/ 62 w 98"/>
                <a:gd name="T79" fmla="*/ 77 h 150"/>
                <a:gd name="T80" fmla="*/ 62 w 98"/>
                <a:gd name="T81" fmla="*/ 82 h 150"/>
                <a:gd name="T82" fmla="*/ 59 w 98"/>
                <a:gd name="T83" fmla="*/ 86 h 150"/>
                <a:gd name="T84" fmla="*/ 55 w 98"/>
                <a:gd name="T85" fmla="*/ 89 h 150"/>
                <a:gd name="T86" fmla="*/ 51 w 98"/>
                <a:gd name="T87" fmla="*/ 97 h 150"/>
                <a:gd name="T88" fmla="*/ 43 w 98"/>
                <a:gd name="T89" fmla="*/ 110 h 150"/>
                <a:gd name="T90" fmla="*/ 37 w 98"/>
                <a:gd name="T91" fmla="*/ 118 h 150"/>
                <a:gd name="T92" fmla="*/ 24 w 98"/>
                <a:gd name="T93" fmla="*/ 133 h 150"/>
                <a:gd name="T94" fmla="*/ 21 w 98"/>
                <a:gd name="T95" fmla="*/ 135 h 150"/>
                <a:gd name="T96" fmla="*/ 0 w 98"/>
                <a:gd name="T97" fmla="*/ 147 h 150"/>
                <a:gd name="T98" fmla="*/ 11 w 98"/>
                <a:gd name="T9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" h="150">
                  <a:moveTo>
                    <a:pt x="11" y="150"/>
                  </a:moveTo>
                  <a:cubicBezTo>
                    <a:pt x="12" y="150"/>
                    <a:pt x="15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33" y="147"/>
                    <a:pt x="49" y="138"/>
                    <a:pt x="49" y="128"/>
                  </a:cubicBezTo>
                  <a:cubicBezTo>
                    <a:pt x="49" y="119"/>
                    <a:pt x="49" y="119"/>
                    <a:pt x="49" y="119"/>
                  </a:cubicBezTo>
                  <a:cubicBezTo>
                    <a:pt x="49" y="115"/>
                    <a:pt x="50" y="115"/>
                    <a:pt x="52" y="115"/>
                  </a:cubicBezTo>
                  <a:cubicBezTo>
                    <a:pt x="53" y="114"/>
                    <a:pt x="54" y="114"/>
                    <a:pt x="57" y="113"/>
                  </a:cubicBezTo>
                  <a:cubicBezTo>
                    <a:pt x="58" y="112"/>
                    <a:pt x="60" y="109"/>
                    <a:pt x="61" y="107"/>
                  </a:cubicBezTo>
                  <a:cubicBezTo>
                    <a:pt x="61" y="105"/>
                    <a:pt x="62" y="104"/>
                    <a:pt x="63" y="103"/>
                  </a:cubicBezTo>
                  <a:cubicBezTo>
                    <a:pt x="67" y="101"/>
                    <a:pt x="70" y="99"/>
                    <a:pt x="73" y="98"/>
                  </a:cubicBezTo>
                  <a:cubicBezTo>
                    <a:pt x="75" y="97"/>
                    <a:pt x="77" y="96"/>
                    <a:pt x="78" y="95"/>
                  </a:cubicBezTo>
                  <a:cubicBezTo>
                    <a:pt x="80" y="94"/>
                    <a:pt x="80" y="93"/>
                    <a:pt x="80" y="91"/>
                  </a:cubicBezTo>
                  <a:cubicBezTo>
                    <a:pt x="81" y="89"/>
                    <a:pt x="81" y="87"/>
                    <a:pt x="82" y="85"/>
                  </a:cubicBezTo>
                  <a:cubicBezTo>
                    <a:pt x="86" y="82"/>
                    <a:pt x="94" y="74"/>
                    <a:pt x="94" y="71"/>
                  </a:cubicBezTo>
                  <a:cubicBezTo>
                    <a:pt x="94" y="69"/>
                    <a:pt x="93" y="69"/>
                    <a:pt x="92" y="69"/>
                  </a:cubicBezTo>
                  <a:cubicBezTo>
                    <a:pt x="91" y="69"/>
                    <a:pt x="90" y="69"/>
                    <a:pt x="90" y="69"/>
                  </a:cubicBezTo>
                  <a:cubicBezTo>
                    <a:pt x="89" y="69"/>
                    <a:pt x="88" y="70"/>
                    <a:pt x="87" y="70"/>
                  </a:cubicBezTo>
                  <a:cubicBezTo>
                    <a:pt x="86" y="70"/>
                    <a:pt x="86" y="69"/>
                    <a:pt x="86" y="68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7" y="59"/>
                    <a:pt x="87" y="59"/>
                    <a:pt x="88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90" y="59"/>
                    <a:pt x="91" y="59"/>
                  </a:cubicBezTo>
                  <a:cubicBezTo>
                    <a:pt x="93" y="59"/>
                    <a:pt x="98" y="55"/>
                    <a:pt x="98" y="48"/>
                  </a:cubicBezTo>
                  <a:cubicBezTo>
                    <a:pt x="98" y="46"/>
                    <a:pt x="93" y="34"/>
                    <a:pt x="91" y="33"/>
                  </a:cubicBezTo>
                  <a:cubicBezTo>
                    <a:pt x="91" y="33"/>
                    <a:pt x="91" y="33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3" y="16"/>
                    <a:pt x="88" y="1"/>
                    <a:pt x="86" y="0"/>
                  </a:cubicBezTo>
                  <a:cubicBezTo>
                    <a:pt x="81" y="0"/>
                    <a:pt x="78" y="5"/>
                    <a:pt x="78" y="9"/>
                  </a:cubicBezTo>
                  <a:cubicBezTo>
                    <a:pt x="78" y="11"/>
                    <a:pt x="79" y="12"/>
                    <a:pt x="80" y="13"/>
                  </a:cubicBezTo>
                  <a:cubicBezTo>
                    <a:pt x="81" y="15"/>
                    <a:pt x="82" y="17"/>
                    <a:pt x="82" y="19"/>
                  </a:cubicBezTo>
                  <a:cubicBezTo>
                    <a:pt x="82" y="21"/>
                    <a:pt x="80" y="30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7" y="37"/>
                    <a:pt x="77" y="38"/>
                    <a:pt x="75" y="38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2" y="62"/>
                    <a:pt x="70" y="65"/>
                    <a:pt x="67" y="68"/>
                  </a:cubicBezTo>
                  <a:cubicBezTo>
                    <a:pt x="65" y="70"/>
                    <a:pt x="64" y="71"/>
                    <a:pt x="63" y="73"/>
                  </a:cubicBezTo>
                  <a:cubicBezTo>
                    <a:pt x="62" y="74"/>
                    <a:pt x="62" y="75"/>
                    <a:pt x="62" y="77"/>
                  </a:cubicBezTo>
                  <a:cubicBezTo>
                    <a:pt x="62" y="78"/>
                    <a:pt x="62" y="80"/>
                    <a:pt x="62" y="82"/>
                  </a:cubicBezTo>
                  <a:cubicBezTo>
                    <a:pt x="61" y="84"/>
                    <a:pt x="60" y="85"/>
                    <a:pt x="59" y="86"/>
                  </a:cubicBezTo>
                  <a:cubicBezTo>
                    <a:pt x="58" y="87"/>
                    <a:pt x="57" y="87"/>
                    <a:pt x="55" y="89"/>
                  </a:cubicBezTo>
                  <a:cubicBezTo>
                    <a:pt x="53" y="93"/>
                    <a:pt x="52" y="94"/>
                    <a:pt x="51" y="97"/>
                  </a:cubicBezTo>
                  <a:cubicBezTo>
                    <a:pt x="49" y="102"/>
                    <a:pt x="47" y="105"/>
                    <a:pt x="43" y="110"/>
                  </a:cubicBezTo>
                  <a:cubicBezTo>
                    <a:pt x="40" y="113"/>
                    <a:pt x="39" y="115"/>
                    <a:pt x="37" y="118"/>
                  </a:cubicBezTo>
                  <a:cubicBezTo>
                    <a:pt x="33" y="124"/>
                    <a:pt x="30" y="129"/>
                    <a:pt x="24" y="133"/>
                  </a:cubicBezTo>
                  <a:cubicBezTo>
                    <a:pt x="24" y="134"/>
                    <a:pt x="23" y="134"/>
                    <a:pt x="21" y="135"/>
                  </a:cubicBezTo>
                  <a:cubicBezTo>
                    <a:pt x="8" y="141"/>
                    <a:pt x="1" y="146"/>
                    <a:pt x="0" y="147"/>
                  </a:cubicBezTo>
                  <a:cubicBezTo>
                    <a:pt x="0" y="150"/>
                    <a:pt x="5" y="150"/>
                    <a:pt x="11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3" name="Freeform 121"/>
            <p:cNvSpPr>
              <a:spLocks/>
            </p:cNvSpPr>
            <p:nvPr/>
          </p:nvSpPr>
          <p:spPr bwMode="auto">
            <a:xfrm>
              <a:off x="995363" y="4083050"/>
              <a:ext cx="122238" cy="160338"/>
            </a:xfrm>
            <a:custGeom>
              <a:avLst/>
              <a:gdLst>
                <a:gd name="T0" fmla="*/ 39 w 39"/>
                <a:gd name="T1" fmla="*/ 26 h 51"/>
                <a:gd name="T2" fmla="*/ 21 w 39"/>
                <a:gd name="T3" fmla="*/ 8 h 51"/>
                <a:gd name="T4" fmla="*/ 7 w 39"/>
                <a:gd name="T5" fmla="*/ 1 h 51"/>
                <a:gd name="T6" fmla="*/ 6 w 39"/>
                <a:gd name="T7" fmla="*/ 0 h 51"/>
                <a:gd name="T8" fmla="*/ 5 w 39"/>
                <a:gd name="T9" fmla="*/ 0 h 51"/>
                <a:gd name="T10" fmla="*/ 5 w 39"/>
                <a:gd name="T11" fmla="*/ 4 h 51"/>
                <a:gd name="T12" fmla="*/ 18 w 39"/>
                <a:gd name="T13" fmla="*/ 13 h 51"/>
                <a:gd name="T14" fmla="*/ 19 w 39"/>
                <a:gd name="T15" fmla="*/ 13 h 51"/>
                <a:gd name="T16" fmla="*/ 24 w 39"/>
                <a:gd name="T17" fmla="*/ 12 h 51"/>
                <a:gd name="T18" fmla="*/ 28 w 39"/>
                <a:gd name="T19" fmla="*/ 19 h 51"/>
                <a:gd name="T20" fmla="*/ 14 w 39"/>
                <a:gd name="T21" fmla="*/ 28 h 51"/>
                <a:gd name="T22" fmla="*/ 14 w 39"/>
                <a:gd name="T23" fmla="*/ 31 h 51"/>
                <a:gd name="T24" fmla="*/ 8 w 39"/>
                <a:gd name="T25" fmla="*/ 41 h 51"/>
                <a:gd name="T26" fmla="*/ 7 w 39"/>
                <a:gd name="T27" fmla="*/ 41 h 51"/>
                <a:gd name="T28" fmla="*/ 7 w 39"/>
                <a:gd name="T29" fmla="*/ 40 h 51"/>
                <a:gd name="T30" fmla="*/ 5 w 39"/>
                <a:gd name="T31" fmla="*/ 37 h 51"/>
                <a:gd name="T32" fmla="*/ 0 w 39"/>
                <a:gd name="T33" fmla="*/ 40 h 51"/>
                <a:gd name="T34" fmla="*/ 8 w 39"/>
                <a:gd name="T35" fmla="*/ 51 h 51"/>
                <a:gd name="T36" fmla="*/ 27 w 39"/>
                <a:gd name="T37" fmla="*/ 31 h 51"/>
                <a:gd name="T38" fmla="*/ 27 w 39"/>
                <a:gd name="T39" fmla="*/ 30 h 51"/>
                <a:gd name="T40" fmla="*/ 28 w 39"/>
                <a:gd name="T41" fmla="*/ 30 h 51"/>
                <a:gd name="T42" fmla="*/ 32 w 39"/>
                <a:gd name="T43" fmla="*/ 30 h 51"/>
                <a:gd name="T44" fmla="*/ 33 w 39"/>
                <a:gd name="T45" fmla="*/ 30 h 51"/>
                <a:gd name="T46" fmla="*/ 34 w 39"/>
                <a:gd name="T47" fmla="*/ 30 h 51"/>
                <a:gd name="T48" fmla="*/ 34 w 39"/>
                <a:gd name="T49" fmla="*/ 31 h 51"/>
                <a:gd name="T50" fmla="*/ 36 w 39"/>
                <a:gd name="T51" fmla="*/ 39 h 51"/>
                <a:gd name="T52" fmla="*/ 37 w 39"/>
                <a:gd name="T53" fmla="*/ 35 h 51"/>
                <a:gd name="T54" fmla="*/ 39 w 39"/>
                <a:gd name="T55" fmla="*/ 29 h 51"/>
                <a:gd name="T56" fmla="*/ 39 w 39"/>
                <a:gd name="T57" fmla="*/ 28 h 51"/>
                <a:gd name="T58" fmla="*/ 39 w 39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51">
                  <a:moveTo>
                    <a:pt x="39" y="26"/>
                  </a:moveTo>
                  <a:cubicBezTo>
                    <a:pt x="39" y="18"/>
                    <a:pt x="28" y="8"/>
                    <a:pt x="21" y="8"/>
                  </a:cubicBezTo>
                  <a:cubicBezTo>
                    <a:pt x="14" y="8"/>
                    <a:pt x="11" y="4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8"/>
                    <a:pt x="12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2" y="12"/>
                    <a:pt x="24" y="12"/>
                  </a:cubicBezTo>
                  <a:cubicBezTo>
                    <a:pt x="27" y="12"/>
                    <a:pt x="28" y="16"/>
                    <a:pt x="28" y="19"/>
                  </a:cubicBezTo>
                  <a:cubicBezTo>
                    <a:pt x="28" y="22"/>
                    <a:pt x="19" y="27"/>
                    <a:pt x="14" y="28"/>
                  </a:cubicBezTo>
                  <a:cubicBezTo>
                    <a:pt x="14" y="29"/>
                    <a:pt x="14" y="30"/>
                    <a:pt x="14" y="31"/>
                  </a:cubicBezTo>
                  <a:cubicBezTo>
                    <a:pt x="14" y="35"/>
                    <a:pt x="14" y="40"/>
                    <a:pt x="8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38"/>
                    <a:pt x="6" y="37"/>
                    <a:pt x="5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8" y="51"/>
                  </a:cubicBezTo>
                  <a:cubicBezTo>
                    <a:pt x="15" y="51"/>
                    <a:pt x="24" y="38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30"/>
                    <a:pt x="31" y="30"/>
                    <a:pt x="32" y="30"/>
                  </a:cubicBezTo>
                  <a:cubicBezTo>
                    <a:pt x="32" y="30"/>
                    <a:pt x="32" y="30"/>
                    <a:pt x="33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5"/>
                    <a:pt x="36" y="39"/>
                    <a:pt x="36" y="39"/>
                  </a:cubicBezTo>
                  <a:cubicBezTo>
                    <a:pt x="37" y="39"/>
                    <a:pt x="37" y="37"/>
                    <a:pt x="37" y="35"/>
                  </a:cubicBezTo>
                  <a:cubicBezTo>
                    <a:pt x="37" y="33"/>
                    <a:pt x="37" y="30"/>
                    <a:pt x="39" y="29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7"/>
                    <a:pt x="39" y="26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4" name="Freeform 122"/>
            <p:cNvSpPr>
              <a:spLocks/>
            </p:cNvSpPr>
            <p:nvPr/>
          </p:nvSpPr>
          <p:spPr bwMode="auto">
            <a:xfrm>
              <a:off x="4183063" y="2530475"/>
              <a:ext cx="323850" cy="296863"/>
            </a:xfrm>
            <a:custGeom>
              <a:avLst/>
              <a:gdLst>
                <a:gd name="T0" fmla="*/ 91 w 103"/>
                <a:gd name="T1" fmla="*/ 58 h 94"/>
                <a:gd name="T2" fmla="*/ 92 w 103"/>
                <a:gd name="T3" fmla="*/ 58 h 94"/>
                <a:gd name="T4" fmla="*/ 93 w 103"/>
                <a:gd name="T5" fmla="*/ 36 h 94"/>
                <a:gd name="T6" fmla="*/ 92 w 103"/>
                <a:gd name="T7" fmla="*/ 37 h 94"/>
                <a:gd name="T8" fmla="*/ 86 w 103"/>
                <a:gd name="T9" fmla="*/ 29 h 94"/>
                <a:gd name="T10" fmla="*/ 83 w 103"/>
                <a:gd name="T11" fmla="*/ 24 h 94"/>
                <a:gd name="T12" fmla="*/ 83 w 103"/>
                <a:gd name="T13" fmla="*/ 24 h 94"/>
                <a:gd name="T14" fmla="*/ 82 w 103"/>
                <a:gd name="T15" fmla="*/ 24 h 94"/>
                <a:gd name="T16" fmla="*/ 82 w 103"/>
                <a:gd name="T17" fmla="*/ 24 h 94"/>
                <a:gd name="T18" fmla="*/ 73 w 103"/>
                <a:gd name="T19" fmla="*/ 8 h 94"/>
                <a:gd name="T20" fmla="*/ 72 w 103"/>
                <a:gd name="T21" fmla="*/ 8 h 94"/>
                <a:gd name="T22" fmla="*/ 71 w 103"/>
                <a:gd name="T23" fmla="*/ 5 h 94"/>
                <a:gd name="T24" fmla="*/ 56 w 103"/>
                <a:gd name="T25" fmla="*/ 0 h 94"/>
                <a:gd name="T26" fmla="*/ 51 w 103"/>
                <a:gd name="T27" fmla="*/ 2 h 94"/>
                <a:gd name="T28" fmla="*/ 41 w 103"/>
                <a:gd name="T29" fmla="*/ 7 h 94"/>
                <a:gd name="T30" fmla="*/ 38 w 103"/>
                <a:gd name="T31" fmla="*/ 9 h 94"/>
                <a:gd name="T32" fmla="*/ 13 w 103"/>
                <a:gd name="T33" fmla="*/ 13 h 94"/>
                <a:gd name="T34" fmla="*/ 12 w 103"/>
                <a:gd name="T35" fmla="*/ 13 h 94"/>
                <a:gd name="T36" fmla="*/ 2 w 103"/>
                <a:gd name="T37" fmla="*/ 39 h 94"/>
                <a:gd name="T38" fmla="*/ 25 w 103"/>
                <a:gd name="T39" fmla="*/ 52 h 94"/>
                <a:gd name="T40" fmla="*/ 36 w 103"/>
                <a:gd name="T41" fmla="*/ 65 h 94"/>
                <a:gd name="T42" fmla="*/ 31 w 103"/>
                <a:gd name="T43" fmla="*/ 45 h 94"/>
                <a:gd name="T44" fmla="*/ 18 w 103"/>
                <a:gd name="T45" fmla="*/ 21 h 94"/>
                <a:gd name="T46" fmla="*/ 34 w 103"/>
                <a:gd name="T47" fmla="*/ 19 h 94"/>
                <a:gd name="T48" fmla="*/ 43 w 103"/>
                <a:gd name="T49" fmla="*/ 15 h 94"/>
                <a:gd name="T50" fmla="*/ 44 w 103"/>
                <a:gd name="T51" fmla="*/ 15 h 94"/>
                <a:gd name="T52" fmla="*/ 44 w 103"/>
                <a:gd name="T53" fmla="*/ 15 h 94"/>
                <a:gd name="T54" fmla="*/ 46 w 103"/>
                <a:gd name="T55" fmla="*/ 15 h 94"/>
                <a:gd name="T56" fmla="*/ 46 w 103"/>
                <a:gd name="T57" fmla="*/ 14 h 94"/>
                <a:gd name="T58" fmla="*/ 53 w 103"/>
                <a:gd name="T59" fmla="*/ 13 h 94"/>
                <a:gd name="T60" fmla="*/ 53 w 103"/>
                <a:gd name="T61" fmla="*/ 13 h 94"/>
                <a:gd name="T62" fmla="*/ 63 w 103"/>
                <a:gd name="T63" fmla="*/ 20 h 94"/>
                <a:gd name="T64" fmla="*/ 76 w 103"/>
                <a:gd name="T65" fmla="*/ 36 h 94"/>
                <a:gd name="T66" fmla="*/ 82 w 103"/>
                <a:gd name="T67" fmla="*/ 39 h 94"/>
                <a:gd name="T68" fmla="*/ 88 w 103"/>
                <a:gd name="T69" fmla="*/ 39 h 94"/>
                <a:gd name="T70" fmla="*/ 91 w 103"/>
                <a:gd name="T71" fmla="*/ 38 h 94"/>
                <a:gd name="T72" fmla="*/ 94 w 103"/>
                <a:gd name="T73" fmla="*/ 40 h 94"/>
                <a:gd name="T74" fmla="*/ 89 w 103"/>
                <a:gd name="T75" fmla="*/ 55 h 94"/>
                <a:gd name="T76" fmla="*/ 82 w 103"/>
                <a:gd name="T77" fmla="*/ 72 h 94"/>
                <a:gd name="T78" fmla="*/ 90 w 103"/>
                <a:gd name="T79" fmla="*/ 65 h 94"/>
                <a:gd name="T80" fmla="*/ 92 w 103"/>
                <a:gd name="T81" fmla="*/ 66 h 94"/>
                <a:gd name="T82" fmla="*/ 88 w 103"/>
                <a:gd name="T83" fmla="*/ 90 h 94"/>
                <a:gd name="T84" fmla="*/ 88 w 103"/>
                <a:gd name="T85" fmla="*/ 92 h 94"/>
                <a:gd name="T86" fmla="*/ 90 w 103"/>
                <a:gd name="T87" fmla="*/ 94 h 94"/>
                <a:gd name="T88" fmla="*/ 99 w 103"/>
                <a:gd name="T89" fmla="*/ 83 h 94"/>
                <a:gd name="T90" fmla="*/ 91 w 103"/>
                <a:gd name="T91" fmla="*/ 59 h 94"/>
                <a:gd name="T92" fmla="*/ 91 w 103"/>
                <a:gd name="T93" fmla="*/ 58 h 94"/>
                <a:gd name="T94" fmla="*/ 91 w 103"/>
                <a:gd name="T95" fmla="*/ 5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3" h="94">
                  <a:moveTo>
                    <a:pt x="91" y="58"/>
                  </a:moveTo>
                  <a:cubicBezTo>
                    <a:pt x="92" y="58"/>
                    <a:pt x="92" y="58"/>
                    <a:pt x="92" y="58"/>
                  </a:cubicBezTo>
                  <a:cubicBezTo>
                    <a:pt x="103" y="47"/>
                    <a:pt x="101" y="44"/>
                    <a:pt x="93" y="36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89" y="37"/>
                    <a:pt x="88" y="33"/>
                    <a:pt x="86" y="29"/>
                  </a:cubicBezTo>
                  <a:cubicBezTo>
                    <a:pt x="85" y="27"/>
                    <a:pt x="84" y="24"/>
                    <a:pt x="83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71" y="20"/>
                    <a:pt x="71" y="13"/>
                    <a:pt x="73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7"/>
                    <a:pt x="73" y="6"/>
                    <a:pt x="71" y="5"/>
                  </a:cubicBezTo>
                  <a:cubicBezTo>
                    <a:pt x="68" y="2"/>
                    <a:pt x="59" y="1"/>
                    <a:pt x="56" y="0"/>
                  </a:cubicBezTo>
                  <a:cubicBezTo>
                    <a:pt x="51" y="0"/>
                    <a:pt x="51" y="2"/>
                    <a:pt x="51" y="2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21"/>
                    <a:pt x="1" y="28"/>
                    <a:pt x="2" y="39"/>
                  </a:cubicBezTo>
                  <a:cubicBezTo>
                    <a:pt x="4" y="42"/>
                    <a:pt x="13" y="52"/>
                    <a:pt x="25" y="52"/>
                  </a:cubicBezTo>
                  <a:cubicBezTo>
                    <a:pt x="30" y="55"/>
                    <a:pt x="31" y="63"/>
                    <a:pt x="36" y="65"/>
                  </a:cubicBezTo>
                  <a:cubicBezTo>
                    <a:pt x="44" y="61"/>
                    <a:pt x="31" y="45"/>
                    <a:pt x="31" y="45"/>
                  </a:cubicBezTo>
                  <a:cubicBezTo>
                    <a:pt x="0" y="34"/>
                    <a:pt x="15" y="25"/>
                    <a:pt x="18" y="21"/>
                  </a:cubicBezTo>
                  <a:cubicBezTo>
                    <a:pt x="35" y="34"/>
                    <a:pt x="50" y="34"/>
                    <a:pt x="34" y="19"/>
                  </a:cubicBezTo>
                  <a:cubicBezTo>
                    <a:pt x="34" y="17"/>
                    <a:pt x="39" y="16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8" y="14"/>
                    <a:pt x="51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7" y="16"/>
                    <a:pt x="60" y="19"/>
                    <a:pt x="63" y="20"/>
                  </a:cubicBezTo>
                  <a:cubicBezTo>
                    <a:pt x="68" y="24"/>
                    <a:pt x="72" y="27"/>
                    <a:pt x="76" y="36"/>
                  </a:cubicBezTo>
                  <a:cubicBezTo>
                    <a:pt x="77" y="38"/>
                    <a:pt x="78" y="39"/>
                    <a:pt x="82" y="39"/>
                  </a:cubicBezTo>
                  <a:cubicBezTo>
                    <a:pt x="84" y="39"/>
                    <a:pt x="85" y="39"/>
                    <a:pt x="88" y="39"/>
                  </a:cubicBezTo>
                  <a:cubicBezTo>
                    <a:pt x="89" y="38"/>
                    <a:pt x="90" y="38"/>
                    <a:pt x="91" y="38"/>
                  </a:cubicBezTo>
                  <a:cubicBezTo>
                    <a:pt x="92" y="38"/>
                    <a:pt x="94" y="38"/>
                    <a:pt x="94" y="40"/>
                  </a:cubicBezTo>
                  <a:cubicBezTo>
                    <a:pt x="97" y="42"/>
                    <a:pt x="95" y="44"/>
                    <a:pt x="89" y="55"/>
                  </a:cubicBezTo>
                  <a:cubicBezTo>
                    <a:pt x="86" y="57"/>
                    <a:pt x="84" y="65"/>
                    <a:pt x="82" y="72"/>
                  </a:cubicBezTo>
                  <a:cubicBezTo>
                    <a:pt x="85" y="68"/>
                    <a:pt x="88" y="65"/>
                    <a:pt x="90" y="65"/>
                  </a:cubicBezTo>
                  <a:cubicBezTo>
                    <a:pt x="91" y="65"/>
                    <a:pt x="92" y="65"/>
                    <a:pt x="92" y="66"/>
                  </a:cubicBezTo>
                  <a:cubicBezTo>
                    <a:pt x="94" y="69"/>
                    <a:pt x="93" y="78"/>
                    <a:pt x="88" y="90"/>
                  </a:cubicBezTo>
                  <a:cubicBezTo>
                    <a:pt x="88" y="91"/>
                    <a:pt x="88" y="91"/>
                    <a:pt x="88" y="92"/>
                  </a:cubicBezTo>
                  <a:cubicBezTo>
                    <a:pt x="88" y="93"/>
                    <a:pt x="89" y="94"/>
                    <a:pt x="90" y="94"/>
                  </a:cubicBezTo>
                  <a:cubicBezTo>
                    <a:pt x="90" y="94"/>
                    <a:pt x="92" y="93"/>
                    <a:pt x="99" y="83"/>
                  </a:cubicBezTo>
                  <a:cubicBezTo>
                    <a:pt x="100" y="79"/>
                    <a:pt x="95" y="67"/>
                    <a:pt x="91" y="59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8" name="Freeform 123"/>
            <p:cNvSpPr>
              <a:spLocks/>
            </p:cNvSpPr>
            <p:nvPr/>
          </p:nvSpPr>
          <p:spPr bwMode="auto">
            <a:xfrm>
              <a:off x="3579813" y="2032000"/>
              <a:ext cx="558800" cy="255588"/>
            </a:xfrm>
            <a:custGeom>
              <a:avLst/>
              <a:gdLst>
                <a:gd name="T0" fmla="*/ 110 w 177"/>
                <a:gd name="T1" fmla="*/ 34 h 81"/>
                <a:gd name="T2" fmla="*/ 149 w 177"/>
                <a:gd name="T3" fmla="*/ 32 h 81"/>
                <a:gd name="T4" fmla="*/ 177 w 177"/>
                <a:gd name="T5" fmla="*/ 10 h 81"/>
                <a:gd name="T6" fmla="*/ 161 w 177"/>
                <a:gd name="T7" fmla="*/ 0 h 81"/>
                <a:gd name="T8" fmla="*/ 155 w 177"/>
                <a:gd name="T9" fmla="*/ 7 h 81"/>
                <a:gd name="T10" fmla="*/ 144 w 177"/>
                <a:gd name="T11" fmla="*/ 11 h 81"/>
                <a:gd name="T12" fmla="*/ 133 w 177"/>
                <a:gd name="T13" fmla="*/ 12 h 81"/>
                <a:gd name="T14" fmla="*/ 112 w 177"/>
                <a:gd name="T15" fmla="*/ 10 h 81"/>
                <a:gd name="T16" fmla="*/ 102 w 177"/>
                <a:gd name="T17" fmla="*/ 9 h 81"/>
                <a:gd name="T18" fmla="*/ 81 w 177"/>
                <a:gd name="T19" fmla="*/ 10 h 81"/>
                <a:gd name="T20" fmla="*/ 67 w 177"/>
                <a:gd name="T21" fmla="*/ 17 h 81"/>
                <a:gd name="T22" fmla="*/ 62 w 177"/>
                <a:gd name="T23" fmla="*/ 22 h 81"/>
                <a:gd name="T24" fmla="*/ 49 w 177"/>
                <a:gd name="T25" fmla="*/ 23 h 81"/>
                <a:gd name="T26" fmla="*/ 46 w 177"/>
                <a:gd name="T27" fmla="*/ 22 h 81"/>
                <a:gd name="T28" fmla="*/ 44 w 177"/>
                <a:gd name="T29" fmla="*/ 22 h 81"/>
                <a:gd name="T30" fmla="*/ 47 w 177"/>
                <a:gd name="T31" fmla="*/ 28 h 81"/>
                <a:gd name="T32" fmla="*/ 46 w 177"/>
                <a:gd name="T33" fmla="*/ 30 h 81"/>
                <a:gd name="T34" fmla="*/ 41 w 177"/>
                <a:gd name="T35" fmla="*/ 33 h 81"/>
                <a:gd name="T36" fmla="*/ 44 w 177"/>
                <a:gd name="T37" fmla="*/ 38 h 81"/>
                <a:gd name="T38" fmla="*/ 36 w 177"/>
                <a:gd name="T39" fmla="*/ 35 h 81"/>
                <a:gd name="T40" fmla="*/ 34 w 177"/>
                <a:gd name="T41" fmla="*/ 37 h 81"/>
                <a:gd name="T42" fmla="*/ 33 w 177"/>
                <a:gd name="T43" fmla="*/ 42 h 81"/>
                <a:gd name="T44" fmla="*/ 26 w 177"/>
                <a:gd name="T45" fmla="*/ 46 h 81"/>
                <a:gd name="T46" fmla="*/ 23 w 177"/>
                <a:gd name="T47" fmla="*/ 53 h 81"/>
                <a:gd name="T48" fmla="*/ 15 w 177"/>
                <a:gd name="T49" fmla="*/ 48 h 81"/>
                <a:gd name="T50" fmla="*/ 7 w 177"/>
                <a:gd name="T51" fmla="*/ 59 h 81"/>
                <a:gd name="T52" fmla="*/ 12 w 177"/>
                <a:gd name="T53" fmla="*/ 64 h 81"/>
                <a:gd name="T54" fmla="*/ 5 w 177"/>
                <a:gd name="T55" fmla="*/ 64 h 81"/>
                <a:gd name="T56" fmla="*/ 3 w 177"/>
                <a:gd name="T57" fmla="*/ 64 h 81"/>
                <a:gd name="T58" fmla="*/ 3 w 177"/>
                <a:gd name="T59" fmla="*/ 67 h 81"/>
                <a:gd name="T60" fmla="*/ 10 w 177"/>
                <a:gd name="T61" fmla="*/ 74 h 81"/>
                <a:gd name="T62" fmla="*/ 23 w 177"/>
                <a:gd name="T63" fmla="*/ 81 h 81"/>
                <a:gd name="T64" fmla="*/ 25 w 177"/>
                <a:gd name="T65" fmla="*/ 74 h 81"/>
                <a:gd name="T66" fmla="*/ 25 w 177"/>
                <a:gd name="T67" fmla="*/ 70 h 81"/>
                <a:gd name="T68" fmla="*/ 29 w 177"/>
                <a:gd name="T69" fmla="*/ 71 h 81"/>
                <a:gd name="T70" fmla="*/ 32 w 177"/>
                <a:gd name="T71" fmla="*/ 68 h 81"/>
                <a:gd name="T72" fmla="*/ 32 w 177"/>
                <a:gd name="T73" fmla="*/ 64 h 81"/>
                <a:gd name="T74" fmla="*/ 34 w 177"/>
                <a:gd name="T75" fmla="*/ 65 h 81"/>
                <a:gd name="T76" fmla="*/ 39 w 177"/>
                <a:gd name="T77" fmla="*/ 65 h 81"/>
                <a:gd name="T78" fmla="*/ 40 w 177"/>
                <a:gd name="T79" fmla="*/ 58 h 81"/>
                <a:gd name="T80" fmla="*/ 43 w 177"/>
                <a:gd name="T81" fmla="*/ 59 h 81"/>
                <a:gd name="T82" fmla="*/ 51 w 177"/>
                <a:gd name="T83" fmla="*/ 55 h 81"/>
                <a:gd name="T84" fmla="*/ 58 w 177"/>
                <a:gd name="T85" fmla="*/ 50 h 81"/>
                <a:gd name="T86" fmla="*/ 62 w 177"/>
                <a:gd name="T87" fmla="*/ 53 h 81"/>
                <a:gd name="T88" fmla="*/ 66 w 177"/>
                <a:gd name="T89" fmla="*/ 49 h 81"/>
                <a:gd name="T90" fmla="*/ 80 w 177"/>
                <a:gd name="T91" fmla="*/ 4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81">
                  <a:moveTo>
                    <a:pt x="83" y="41"/>
                  </a:moveTo>
                  <a:cubicBezTo>
                    <a:pt x="93" y="37"/>
                    <a:pt x="100" y="36"/>
                    <a:pt x="110" y="34"/>
                  </a:cubicBezTo>
                  <a:cubicBezTo>
                    <a:pt x="113" y="34"/>
                    <a:pt x="116" y="33"/>
                    <a:pt x="121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50" y="31"/>
                    <a:pt x="153" y="31"/>
                    <a:pt x="154" y="30"/>
                  </a:cubicBezTo>
                  <a:cubicBezTo>
                    <a:pt x="165" y="26"/>
                    <a:pt x="177" y="22"/>
                    <a:pt x="177" y="10"/>
                  </a:cubicBezTo>
                  <a:cubicBezTo>
                    <a:pt x="177" y="2"/>
                    <a:pt x="167" y="0"/>
                    <a:pt x="164" y="0"/>
                  </a:cubicBezTo>
                  <a:cubicBezTo>
                    <a:pt x="162" y="0"/>
                    <a:pt x="161" y="0"/>
                    <a:pt x="161" y="0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58" y="2"/>
                    <a:pt x="157" y="4"/>
                    <a:pt x="155" y="7"/>
                  </a:cubicBezTo>
                  <a:cubicBezTo>
                    <a:pt x="154" y="9"/>
                    <a:pt x="153" y="11"/>
                    <a:pt x="150" y="11"/>
                  </a:cubicBezTo>
                  <a:cubicBezTo>
                    <a:pt x="149" y="11"/>
                    <a:pt x="146" y="11"/>
                    <a:pt x="144" y="11"/>
                  </a:cubicBezTo>
                  <a:cubicBezTo>
                    <a:pt x="143" y="10"/>
                    <a:pt x="142" y="10"/>
                    <a:pt x="142" y="10"/>
                  </a:cubicBezTo>
                  <a:cubicBezTo>
                    <a:pt x="138" y="10"/>
                    <a:pt x="135" y="11"/>
                    <a:pt x="133" y="12"/>
                  </a:cubicBezTo>
                  <a:cubicBezTo>
                    <a:pt x="131" y="13"/>
                    <a:pt x="127" y="14"/>
                    <a:pt x="124" y="14"/>
                  </a:cubicBezTo>
                  <a:cubicBezTo>
                    <a:pt x="120" y="14"/>
                    <a:pt x="115" y="12"/>
                    <a:pt x="112" y="10"/>
                  </a:cubicBezTo>
                  <a:cubicBezTo>
                    <a:pt x="109" y="8"/>
                    <a:pt x="106" y="7"/>
                    <a:pt x="102" y="6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10"/>
                    <a:pt x="102" y="10"/>
                    <a:pt x="10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9" y="11"/>
                    <a:pt x="77" y="13"/>
                    <a:pt x="74" y="14"/>
                  </a:cubicBezTo>
                  <a:cubicBezTo>
                    <a:pt x="71" y="15"/>
                    <a:pt x="69" y="16"/>
                    <a:pt x="67" y="17"/>
                  </a:cubicBezTo>
                  <a:cubicBezTo>
                    <a:pt x="67" y="17"/>
                    <a:pt x="66" y="18"/>
                    <a:pt x="66" y="19"/>
                  </a:cubicBezTo>
                  <a:cubicBezTo>
                    <a:pt x="66" y="20"/>
                    <a:pt x="65" y="22"/>
                    <a:pt x="62" y="22"/>
                  </a:cubicBezTo>
                  <a:cubicBezTo>
                    <a:pt x="62" y="22"/>
                    <a:pt x="61" y="22"/>
                    <a:pt x="57" y="20"/>
                  </a:cubicBezTo>
                  <a:cubicBezTo>
                    <a:pt x="54" y="22"/>
                    <a:pt x="52" y="23"/>
                    <a:pt x="49" y="23"/>
                  </a:cubicBezTo>
                  <a:cubicBezTo>
                    <a:pt x="48" y="24"/>
                    <a:pt x="48" y="23"/>
                    <a:pt x="48" y="23"/>
                  </a:cubicBezTo>
                  <a:cubicBezTo>
                    <a:pt x="47" y="22"/>
                    <a:pt x="47" y="22"/>
                    <a:pt x="46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4" y="22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6" y="26"/>
                    <a:pt x="47" y="26"/>
                    <a:pt x="47" y="28"/>
                  </a:cubicBezTo>
                  <a:cubicBezTo>
                    <a:pt x="48" y="28"/>
                    <a:pt x="48" y="29"/>
                    <a:pt x="47" y="29"/>
                  </a:cubicBezTo>
                  <a:cubicBezTo>
                    <a:pt x="47" y="30"/>
                    <a:pt x="47" y="30"/>
                    <a:pt x="46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1"/>
                    <a:pt x="41" y="32"/>
                    <a:pt x="41" y="33"/>
                  </a:cubicBezTo>
                  <a:cubicBezTo>
                    <a:pt x="43" y="34"/>
                    <a:pt x="44" y="35"/>
                    <a:pt x="44" y="37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3" y="38"/>
                  </a:cubicBezTo>
                  <a:cubicBezTo>
                    <a:pt x="39" y="38"/>
                    <a:pt x="37" y="37"/>
                    <a:pt x="36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7"/>
                    <a:pt x="34" y="37"/>
                  </a:cubicBezTo>
                  <a:cubicBezTo>
                    <a:pt x="34" y="39"/>
                    <a:pt x="34" y="40"/>
                    <a:pt x="34" y="42"/>
                  </a:cubicBezTo>
                  <a:cubicBezTo>
                    <a:pt x="34" y="42"/>
                    <a:pt x="34" y="42"/>
                    <a:pt x="33" y="42"/>
                  </a:cubicBezTo>
                  <a:cubicBezTo>
                    <a:pt x="32" y="43"/>
                    <a:pt x="28" y="43"/>
                    <a:pt x="28" y="42"/>
                  </a:cubicBezTo>
                  <a:cubicBezTo>
                    <a:pt x="26" y="42"/>
                    <a:pt x="26" y="43"/>
                    <a:pt x="26" y="46"/>
                  </a:cubicBezTo>
                  <a:cubicBezTo>
                    <a:pt x="25" y="48"/>
                    <a:pt x="25" y="50"/>
                    <a:pt x="24" y="52"/>
                  </a:cubicBezTo>
                  <a:cubicBezTo>
                    <a:pt x="24" y="52"/>
                    <a:pt x="24" y="53"/>
                    <a:pt x="23" y="53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0"/>
                    <a:pt x="17" y="48"/>
                    <a:pt x="15" y="48"/>
                  </a:cubicBezTo>
                  <a:cubicBezTo>
                    <a:pt x="8" y="48"/>
                    <a:pt x="0" y="52"/>
                    <a:pt x="0" y="55"/>
                  </a:cubicBezTo>
                  <a:cubicBezTo>
                    <a:pt x="1" y="55"/>
                    <a:pt x="5" y="58"/>
                    <a:pt x="7" y="59"/>
                  </a:cubicBezTo>
                  <a:cubicBezTo>
                    <a:pt x="10" y="61"/>
                    <a:pt x="11" y="62"/>
                    <a:pt x="12" y="62"/>
                  </a:cubicBezTo>
                  <a:cubicBezTo>
                    <a:pt x="12" y="63"/>
                    <a:pt x="12" y="63"/>
                    <a:pt x="12" y="64"/>
                  </a:cubicBezTo>
                  <a:cubicBezTo>
                    <a:pt x="12" y="64"/>
                    <a:pt x="12" y="64"/>
                    <a:pt x="11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5"/>
                    <a:pt x="0" y="65"/>
                  </a:cubicBezTo>
                  <a:cubicBezTo>
                    <a:pt x="0" y="67"/>
                    <a:pt x="1" y="67"/>
                    <a:pt x="3" y="67"/>
                  </a:cubicBezTo>
                  <a:cubicBezTo>
                    <a:pt x="4" y="67"/>
                    <a:pt x="5" y="68"/>
                    <a:pt x="6" y="68"/>
                  </a:cubicBezTo>
                  <a:cubicBezTo>
                    <a:pt x="10" y="70"/>
                    <a:pt x="10" y="72"/>
                    <a:pt x="10" y="74"/>
                  </a:cubicBezTo>
                  <a:cubicBezTo>
                    <a:pt x="10" y="75"/>
                    <a:pt x="10" y="76"/>
                    <a:pt x="11" y="77"/>
                  </a:cubicBezTo>
                  <a:cubicBezTo>
                    <a:pt x="11" y="79"/>
                    <a:pt x="18" y="81"/>
                    <a:pt x="23" y="81"/>
                  </a:cubicBezTo>
                  <a:cubicBezTo>
                    <a:pt x="24" y="81"/>
                    <a:pt x="24" y="80"/>
                    <a:pt x="24" y="80"/>
                  </a:cubicBezTo>
                  <a:cubicBezTo>
                    <a:pt x="25" y="79"/>
                    <a:pt x="25" y="77"/>
                    <a:pt x="25" y="74"/>
                  </a:cubicBezTo>
                  <a:cubicBezTo>
                    <a:pt x="24" y="73"/>
                    <a:pt x="24" y="72"/>
                    <a:pt x="24" y="71"/>
                  </a:cubicBezTo>
                  <a:cubicBezTo>
                    <a:pt x="24" y="71"/>
                    <a:pt x="24" y="70"/>
                    <a:pt x="25" y="70"/>
                  </a:cubicBezTo>
                  <a:cubicBezTo>
                    <a:pt x="25" y="70"/>
                    <a:pt x="25" y="70"/>
                    <a:pt x="26" y="70"/>
                  </a:cubicBezTo>
                  <a:cubicBezTo>
                    <a:pt x="27" y="70"/>
                    <a:pt x="28" y="71"/>
                    <a:pt x="29" y="71"/>
                  </a:cubicBezTo>
                  <a:cubicBezTo>
                    <a:pt x="30" y="71"/>
                    <a:pt x="32" y="72"/>
                    <a:pt x="32" y="72"/>
                  </a:cubicBezTo>
                  <a:cubicBezTo>
                    <a:pt x="32" y="71"/>
                    <a:pt x="32" y="69"/>
                    <a:pt x="32" y="68"/>
                  </a:cubicBezTo>
                  <a:cubicBezTo>
                    <a:pt x="30" y="66"/>
                    <a:pt x="29" y="65"/>
                    <a:pt x="30" y="64"/>
                  </a:cubicBezTo>
                  <a:cubicBezTo>
                    <a:pt x="30" y="64"/>
                    <a:pt x="30" y="64"/>
                    <a:pt x="32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5"/>
                    <a:pt x="33" y="65"/>
                    <a:pt x="34" y="65"/>
                  </a:cubicBezTo>
                  <a:cubicBezTo>
                    <a:pt x="35" y="66"/>
                    <a:pt x="36" y="68"/>
                    <a:pt x="37" y="68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4"/>
                    <a:pt x="39" y="63"/>
                    <a:pt x="39" y="63"/>
                  </a:cubicBezTo>
                  <a:cubicBezTo>
                    <a:pt x="38" y="61"/>
                    <a:pt x="38" y="60"/>
                    <a:pt x="40" y="58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1" y="58"/>
                    <a:pt x="41" y="58"/>
                    <a:pt x="43" y="59"/>
                  </a:cubicBezTo>
                  <a:cubicBezTo>
                    <a:pt x="43" y="60"/>
                    <a:pt x="45" y="62"/>
                    <a:pt x="46" y="62"/>
                  </a:cubicBezTo>
                  <a:cubicBezTo>
                    <a:pt x="47" y="62"/>
                    <a:pt x="50" y="58"/>
                    <a:pt x="51" y="55"/>
                  </a:cubicBezTo>
                  <a:cubicBezTo>
                    <a:pt x="54" y="52"/>
                    <a:pt x="55" y="50"/>
                    <a:pt x="56" y="50"/>
                  </a:cubicBezTo>
                  <a:cubicBezTo>
                    <a:pt x="57" y="49"/>
                    <a:pt x="57" y="49"/>
                    <a:pt x="58" y="50"/>
                  </a:cubicBezTo>
                  <a:cubicBezTo>
                    <a:pt x="58" y="50"/>
                    <a:pt x="58" y="50"/>
                    <a:pt x="59" y="51"/>
                  </a:cubicBezTo>
                  <a:cubicBezTo>
                    <a:pt x="60" y="52"/>
                    <a:pt x="60" y="53"/>
                    <a:pt x="62" y="53"/>
                  </a:cubicBezTo>
                  <a:cubicBezTo>
                    <a:pt x="62" y="53"/>
                    <a:pt x="62" y="52"/>
                    <a:pt x="62" y="51"/>
                  </a:cubicBezTo>
                  <a:cubicBezTo>
                    <a:pt x="63" y="50"/>
                    <a:pt x="63" y="49"/>
                    <a:pt x="66" y="49"/>
                  </a:cubicBezTo>
                  <a:cubicBezTo>
                    <a:pt x="74" y="49"/>
                    <a:pt x="78" y="48"/>
                    <a:pt x="79" y="47"/>
                  </a:cubicBezTo>
                  <a:cubicBezTo>
                    <a:pt x="79" y="47"/>
                    <a:pt x="79" y="46"/>
                    <a:pt x="80" y="45"/>
                  </a:cubicBezTo>
                  <a:cubicBezTo>
                    <a:pt x="80" y="43"/>
                    <a:pt x="80" y="41"/>
                    <a:pt x="8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9" name="Freeform 124"/>
            <p:cNvSpPr>
              <a:spLocks/>
            </p:cNvSpPr>
            <p:nvPr/>
          </p:nvSpPr>
          <p:spPr bwMode="auto">
            <a:xfrm>
              <a:off x="3378201" y="2246313"/>
              <a:ext cx="233363" cy="284163"/>
            </a:xfrm>
            <a:custGeom>
              <a:avLst/>
              <a:gdLst>
                <a:gd name="T0" fmla="*/ 64 w 74"/>
                <a:gd name="T1" fmla="*/ 5 h 90"/>
                <a:gd name="T2" fmla="*/ 52 w 74"/>
                <a:gd name="T3" fmla="*/ 2 h 90"/>
                <a:gd name="T4" fmla="*/ 49 w 74"/>
                <a:gd name="T5" fmla="*/ 0 h 90"/>
                <a:gd name="T6" fmla="*/ 48 w 74"/>
                <a:gd name="T7" fmla="*/ 0 h 90"/>
                <a:gd name="T8" fmla="*/ 46 w 74"/>
                <a:gd name="T9" fmla="*/ 4 h 90"/>
                <a:gd name="T10" fmla="*/ 44 w 74"/>
                <a:gd name="T11" fmla="*/ 10 h 90"/>
                <a:gd name="T12" fmla="*/ 43 w 74"/>
                <a:gd name="T13" fmla="*/ 11 h 90"/>
                <a:gd name="T14" fmla="*/ 42 w 74"/>
                <a:gd name="T15" fmla="*/ 11 h 90"/>
                <a:gd name="T16" fmla="*/ 38 w 74"/>
                <a:gd name="T17" fmla="*/ 9 h 90"/>
                <a:gd name="T18" fmla="*/ 34 w 74"/>
                <a:gd name="T19" fmla="*/ 8 h 90"/>
                <a:gd name="T20" fmla="*/ 28 w 74"/>
                <a:gd name="T21" fmla="*/ 8 h 90"/>
                <a:gd name="T22" fmla="*/ 28 w 74"/>
                <a:gd name="T23" fmla="*/ 10 h 90"/>
                <a:gd name="T24" fmla="*/ 35 w 74"/>
                <a:gd name="T25" fmla="*/ 16 h 90"/>
                <a:gd name="T26" fmla="*/ 37 w 74"/>
                <a:gd name="T27" fmla="*/ 18 h 90"/>
                <a:gd name="T28" fmla="*/ 34 w 74"/>
                <a:gd name="T29" fmla="*/ 18 h 90"/>
                <a:gd name="T30" fmla="*/ 24 w 74"/>
                <a:gd name="T31" fmla="*/ 20 h 90"/>
                <a:gd name="T32" fmla="*/ 24 w 74"/>
                <a:gd name="T33" fmla="*/ 20 h 90"/>
                <a:gd name="T34" fmla="*/ 23 w 74"/>
                <a:gd name="T35" fmla="*/ 24 h 90"/>
                <a:gd name="T36" fmla="*/ 17 w 74"/>
                <a:gd name="T37" fmla="*/ 29 h 90"/>
                <a:gd name="T38" fmla="*/ 11 w 74"/>
                <a:gd name="T39" fmla="*/ 26 h 90"/>
                <a:gd name="T40" fmla="*/ 10 w 74"/>
                <a:gd name="T41" fmla="*/ 24 h 90"/>
                <a:gd name="T42" fmla="*/ 0 w 74"/>
                <a:gd name="T43" fmla="*/ 36 h 90"/>
                <a:gd name="T44" fmla="*/ 16 w 74"/>
                <a:gd name="T45" fmla="*/ 48 h 90"/>
                <a:gd name="T46" fmla="*/ 17 w 74"/>
                <a:gd name="T47" fmla="*/ 48 h 90"/>
                <a:gd name="T48" fmla="*/ 17 w 74"/>
                <a:gd name="T49" fmla="*/ 49 h 90"/>
                <a:gd name="T50" fmla="*/ 17 w 74"/>
                <a:gd name="T51" fmla="*/ 54 h 90"/>
                <a:gd name="T52" fmla="*/ 17 w 74"/>
                <a:gd name="T53" fmla="*/ 59 h 90"/>
                <a:gd name="T54" fmla="*/ 13 w 74"/>
                <a:gd name="T55" fmla="*/ 63 h 90"/>
                <a:gd name="T56" fmla="*/ 10 w 74"/>
                <a:gd name="T57" fmla="*/ 67 h 90"/>
                <a:gd name="T58" fmla="*/ 33 w 74"/>
                <a:gd name="T59" fmla="*/ 86 h 90"/>
                <a:gd name="T60" fmla="*/ 41 w 74"/>
                <a:gd name="T61" fmla="*/ 90 h 90"/>
                <a:gd name="T62" fmla="*/ 44 w 74"/>
                <a:gd name="T63" fmla="*/ 90 h 90"/>
                <a:gd name="T64" fmla="*/ 42 w 74"/>
                <a:gd name="T65" fmla="*/ 83 h 90"/>
                <a:gd name="T66" fmla="*/ 40 w 74"/>
                <a:gd name="T67" fmla="*/ 64 h 90"/>
                <a:gd name="T68" fmla="*/ 59 w 74"/>
                <a:gd name="T69" fmla="*/ 29 h 90"/>
                <a:gd name="T70" fmla="*/ 67 w 74"/>
                <a:gd name="T71" fmla="*/ 23 h 90"/>
                <a:gd name="T72" fmla="*/ 65 w 74"/>
                <a:gd name="T73" fmla="*/ 20 h 90"/>
                <a:gd name="T74" fmla="*/ 65 w 74"/>
                <a:gd name="T75" fmla="*/ 19 h 90"/>
                <a:gd name="T76" fmla="*/ 66 w 74"/>
                <a:gd name="T77" fmla="*/ 19 h 90"/>
                <a:gd name="T78" fmla="*/ 74 w 74"/>
                <a:gd name="T79" fmla="*/ 17 h 90"/>
                <a:gd name="T80" fmla="*/ 70 w 74"/>
                <a:gd name="T81" fmla="*/ 14 h 90"/>
                <a:gd name="T82" fmla="*/ 64 w 74"/>
                <a:gd name="T83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" h="90">
                  <a:moveTo>
                    <a:pt x="64" y="5"/>
                  </a:moveTo>
                  <a:cubicBezTo>
                    <a:pt x="60" y="5"/>
                    <a:pt x="54" y="4"/>
                    <a:pt x="52" y="2"/>
                  </a:cubicBezTo>
                  <a:cubicBezTo>
                    <a:pt x="51" y="1"/>
                    <a:pt x="50" y="1"/>
                    <a:pt x="4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"/>
                    <a:pt x="46" y="3"/>
                    <a:pt x="46" y="4"/>
                  </a:cubicBezTo>
                  <a:cubicBezTo>
                    <a:pt x="45" y="6"/>
                    <a:pt x="45" y="8"/>
                    <a:pt x="44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0"/>
                    <a:pt x="40" y="10"/>
                    <a:pt x="38" y="9"/>
                  </a:cubicBezTo>
                  <a:cubicBezTo>
                    <a:pt x="36" y="8"/>
                    <a:pt x="35" y="8"/>
                    <a:pt x="34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2"/>
                    <a:pt x="32" y="13"/>
                    <a:pt x="35" y="16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1" y="18"/>
                    <a:pt x="25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3" y="22"/>
                    <a:pt x="23" y="24"/>
                  </a:cubicBezTo>
                  <a:cubicBezTo>
                    <a:pt x="21" y="26"/>
                    <a:pt x="21" y="29"/>
                    <a:pt x="17" y="29"/>
                  </a:cubicBezTo>
                  <a:cubicBezTo>
                    <a:pt x="15" y="29"/>
                    <a:pt x="12" y="27"/>
                    <a:pt x="11" y="26"/>
                  </a:cubicBezTo>
                  <a:cubicBezTo>
                    <a:pt x="11" y="25"/>
                    <a:pt x="10" y="24"/>
                    <a:pt x="10" y="24"/>
                  </a:cubicBezTo>
                  <a:cubicBezTo>
                    <a:pt x="3" y="24"/>
                    <a:pt x="0" y="31"/>
                    <a:pt x="0" y="36"/>
                  </a:cubicBezTo>
                  <a:cubicBezTo>
                    <a:pt x="0" y="44"/>
                    <a:pt x="12" y="47"/>
                    <a:pt x="16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6" y="53"/>
                    <a:pt x="16" y="53"/>
                    <a:pt x="17" y="54"/>
                  </a:cubicBezTo>
                  <a:cubicBezTo>
                    <a:pt x="17" y="55"/>
                    <a:pt x="17" y="56"/>
                    <a:pt x="17" y="59"/>
                  </a:cubicBezTo>
                  <a:cubicBezTo>
                    <a:pt x="17" y="62"/>
                    <a:pt x="15" y="63"/>
                    <a:pt x="13" y="63"/>
                  </a:cubicBezTo>
                  <a:cubicBezTo>
                    <a:pt x="11" y="64"/>
                    <a:pt x="10" y="65"/>
                    <a:pt x="10" y="67"/>
                  </a:cubicBezTo>
                  <a:cubicBezTo>
                    <a:pt x="10" y="77"/>
                    <a:pt x="23" y="82"/>
                    <a:pt x="33" y="86"/>
                  </a:cubicBezTo>
                  <a:cubicBezTo>
                    <a:pt x="36" y="88"/>
                    <a:pt x="38" y="89"/>
                    <a:pt x="41" y="90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3" y="87"/>
                    <a:pt x="43" y="85"/>
                    <a:pt x="42" y="83"/>
                  </a:cubicBezTo>
                  <a:cubicBezTo>
                    <a:pt x="41" y="78"/>
                    <a:pt x="40" y="73"/>
                    <a:pt x="40" y="64"/>
                  </a:cubicBezTo>
                  <a:cubicBezTo>
                    <a:pt x="40" y="43"/>
                    <a:pt x="49" y="36"/>
                    <a:pt x="59" y="29"/>
                  </a:cubicBezTo>
                  <a:cubicBezTo>
                    <a:pt x="61" y="27"/>
                    <a:pt x="64" y="25"/>
                    <a:pt x="67" y="23"/>
                  </a:cubicBezTo>
                  <a:cubicBezTo>
                    <a:pt x="66" y="22"/>
                    <a:pt x="65" y="21"/>
                    <a:pt x="65" y="20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9" y="19"/>
                    <a:pt x="73" y="17"/>
                    <a:pt x="74" y="17"/>
                  </a:cubicBezTo>
                  <a:cubicBezTo>
                    <a:pt x="73" y="16"/>
                    <a:pt x="71" y="15"/>
                    <a:pt x="70" y="14"/>
                  </a:cubicBezTo>
                  <a:cubicBezTo>
                    <a:pt x="68" y="12"/>
                    <a:pt x="66" y="10"/>
                    <a:pt x="6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0" name="Freeform 125"/>
            <p:cNvSpPr>
              <a:spLocks/>
            </p:cNvSpPr>
            <p:nvPr/>
          </p:nvSpPr>
          <p:spPr bwMode="auto">
            <a:xfrm>
              <a:off x="3378201" y="2395538"/>
              <a:ext cx="15875" cy="52388"/>
            </a:xfrm>
            <a:custGeom>
              <a:avLst/>
              <a:gdLst>
                <a:gd name="T0" fmla="*/ 2 w 5"/>
                <a:gd name="T1" fmla="*/ 17 h 17"/>
                <a:gd name="T2" fmla="*/ 3 w 5"/>
                <a:gd name="T3" fmla="*/ 17 h 17"/>
                <a:gd name="T4" fmla="*/ 5 w 5"/>
                <a:gd name="T5" fmla="*/ 17 h 17"/>
                <a:gd name="T6" fmla="*/ 5 w 5"/>
                <a:gd name="T7" fmla="*/ 8 h 17"/>
                <a:gd name="T8" fmla="*/ 2 w 5"/>
                <a:gd name="T9" fmla="*/ 0 h 17"/>
                <a:gd name="T10" fmla="*/ 0 w 5"/>
                <a:gd name="T11" fmla="*/ 0 h 17"/>
                <a:gd name="T12" fmla="*/ 0 w 5"/>
                <a:gd name="T13" fmla="*/ 3 h 17"/>
                <a:gd name="T14" fmla="*/ 1 w 5"/>
                <a:gd name="T15" fmla="*/ 9 h 17"/>
                <a:gd name="T16" fmla="*/ 3 w 5"/>
                <a:gd name="T17" fmla="*/ 14 h 17"/>
                <a:gd name="T18" fmla="*/ 3 w 5"/>
                <a:gd name="T19" fmla="*/ 16 h 17"/>
                <a:gd name="T20" fmla="*/ 2 w 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7">
                  <a:moveTo>
                    <a:pt x="2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6"/>
                    <a:pt x="1" y="9"/>
                  </a:cubicBezTo>
                  <a:cubicBezTo>
                    <a:pt x="2" y="10"/>
                    <a:pt x="3" y="13"/>
                    <a:pt x="3" y="14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3" y="17"/>
                    <a:pt x="2" y="17"/>
                    <a:pt x="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1" name="Freeform 126"/>
            <p:cNvSpPr>
              <a:spLocks/>
            </p:cNvSpPr>
            <p:nvPr/>
          </p:nvSpPr>
          <p:spPr bwMode="auto">
            <a:xfrm>
              <a:off x="3825876" y="1438275"/>
              <a:ext cx="63500" cy="25400"/>
            </a:xfrm>
            <a:custGeom>
              <a:avLst/>
              <a:gdLst>
                <a:gd name="T0" fmla="*/ 20 w 20"/>
                <a:gd name="T1" fmla="*/ 8 h 8"/>
                <a:gd name="T2" fmla="*/ 19 w 20"/>
                <a:gd name="T3" fmla="*/ 3 h 8"/>
                <a:gd name="T4" fmla="*/ 16 w 20"/>
                <a:gd name="T5" fmla="*/ 2 h 8"/>
                <a:gd name="T6" fmla="*/ 4 w 20"/>
                <a:gd name="T7" fmla="*/ 2 h 8"/>
                <a:gd name="T8" fmla="*/ 3 w 20"/>
                <a:gd name="T9" fmla="*/ 1 h 8"/>
                <a:gd name="T10" fmla="*/ 0 w 20"/>
                <a:gd name="T11" fmla="*/ 0 h 8"/>
                <a:gd name="T12" fmla="*/ 0 w 20"/>
                <a:gd name="T13" fmla="*/ 0 h 8"/>
                <a:gd name="T14" fmla="*/ 0 w 20"/>
                <a:gd name="T15" fmla="*/ 1 h 8"/>
                <a:gd name="T16" fmla="*/ 0 w 20"/>
                <a:gd name="T17" fmla="*/ 2 h 8"/>
                <a:gd name="T18" fmla="*/ 5 w 20"/>
                <a:gd name="T19" fmla="*/ 5 h 8"/>
                <a:gd name="T20" fmla="*/ 8 w 20"/>
                <a:gd name="T21" fmla="*/ 5 h 8"/>
                <a:gd name="T22" fmla="*/ 12 w 20"/>
                <a:gd name="T23" fmla="*/ 5 h 8"/>
                <a:gd name="T24" fmla="*/ 17 w 20"/>
                <a:gd name="T25" fmla="*/ 5 h 8"/>
                <a:gd name="T26" fmla="*/ 17 w 20"/>
                <a:gd name="T27" fmla="*/ 6 h 8"/>
                <a:gd name="T28" fmla="*/ 20 w 20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8">
                  <a:moveTo>
                    <a:pt x="20" y="8"/>
                  </a:moveTo>
                  <a:cubicBezTo>
                    <a:pt x="20" y="7"/>
                    <a:pt x="19" y="5"/>
                    <a:pt x="19" y="3"/>
                  </a:cubicBezTo>
                  <a:cubicBezTo>
                    <a:pt x="18" y="3"/>
                    <a:pt x="17" y="2"/>
                    <a:pt x="1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3" y="5"/>
                    <a:pt x="5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8" y="8"/>
                    <a:pt x="2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2" name="Freeform 127"/>
            <p:cNvSpPr>
              <a:spLocks/>
            </p:cNvSpPr>
            <p:nvPr/>
          </p:nvSpPr>
          <p:spPr bwMode="auto">
            <a:xfrm>
              <a:off x="3841751" y="1450975"/>
              <a:ext cx="95250" cy="66675"/>
            </a:xfrm>
            <a:custGeom>
              <a:avLst/>
              <a:gdLst>
                <a:gd name="T0" fmla="*/ 18 w 30"/>
                <a:gd name="T1" fmla="*/ 13 h 21"/>
                <a:gd name="T2" fmla="*/ 24 w 30"/>
                <a:gd name="T3" fmla="*/ 13 h 21"/>
                <a:gd name="T4" fmla="*/ 26 w 30"/>
                <a:gd name="T5" fmla="*/ 13 h 21"/>
                <a:gd name="T6" fmla="*/ 27 w 30"/>
                <a:gd name="T7" fmla="*/ 13 h 21"/>
                <a:gd name="T8" fmla="*/ 30 w 30"/>
                <a:gd name="T9" fmla="*/ 11 h 21"/>
                <a:gd name="T10" fmla="*/ 30 w 30"/>
                <a:gd name="T11" fmla="*/ 10 h 21"/>
                <a:gd name="T12" fmla="*/ 26 w 30"/>
                <a:gd name="T13" fmla="*/ 6 h 21"/>
                <a:gd name="T14" fmla="*/ 26 w 30"/>
                <a:gd name="T15" fmla="*/ 3 h 21"/>
                <a:gd name="T16" fmla="*/ 26 w 30"/>
                <a:gd name="T17" fmla="*/ 0 h 21"/>
                <a:gd name="T18" fmla="*/ 25 w 30"/>
                <a:gd name="T19" fmla="*/ 0 h 21"/>
                <a:gd name="T20" fmla="*/ 21 w 30"/>
                <a:gd name="T21" fmla="*/ 6 h 21"/>
                <a:gd name="T22" fmla="*/ 15 w 30"/>
                <a:gd name="T23" fmla="*/ 12 h 21"/>
                <a:gd name="T24" fmla="*/ 11 w 30"/>
                <a:gd name="T25" fmla="*/ 11 h 21"/>
                <a:gd name="T26" fmla="*/ 9 w 30"/>
                <a:gd name="T27" fmla="*/ 8 h 21"/>
                <a:gd name="T28" fmla="*/ 8 w 30"/>
                <a:gd name="T29" fmla="*/ 10 h 21"/>
                <a:gd name="T30" fmla="*/ 4 w 30"/>
                <a:gd name="T31" fmla="*/ 12 h 21"/>
                <a:gd name="T32" fmla="*/ 0 w 30"/>
                <a:gd name="T33" fmla="*/ 11 h 21"/>
                <a:gd name="T34" fmla="*/ 0 w 30"/>
                <a:gd name="T35" fmla="*/ 14 h 21"/>
                <a:gd name="T36" fmla="*/ 2 w 30"/>
                <a:gd name="T37" fmla="*/ 21 h 21"/>
                <a:gd name="T38" fmla="*/ 7 w 30"/>
                <a:gd name="T39" fmla="*/ 18 h 21"/>
                <a:gd name="T40" fmla="*/ 10 w 30"/>
                <a:gd name="T41" fmla="*/ 15 h 21"/>
                <a:gd name="T42" fmla="*/ 12 w 30"/>
                <a:gd name="T43" fmla="*/ 17 h 21"/>
                <a:gd name="T44" fmla="*/ 13 w 30"/>
                <a:gd name="T45" fmla="*/ 17 h 21"/>
                <a:gd name="T46" fmla="*/ 14 w 30"/>
                <a:gd name="T47" fmla="*/ 15 h 21"/>
                <a:gd name="T48" fmla="*/ 18 w 30"/>
                <a:gd name="T4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21">
                  <a:moveTo>
                    <a:pt x="18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10"/>
                    <a:pt x="26" y="10"/>
                    <a:pt x="26" y="6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6" y="1"/>
                    <a:pt x="26" y="1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3"/>
                    <a:pt x="21" y="6"/>
                  </a:cubicBezTo>
                  <a:cubicBezTo>
                    <a:pt x="19" y="8"/>
                    <a:pt x="18" y="12"/>
                    <a:pt x="15" y="12"/>
                  </a:cubicBezTo>
                  <a:cubicBezTo>
                    <a:pt x="13" y="12"/>
                    <a:pt x="12" y="11"/>
                    <a:pt x="11" y="11"/>
                  </a:cubicBezTo>
                  <a:cubicBezTo>
                    <a:pt x="10" y="10"/>
                    <a:pt x="10" y="8"/>
                    <a:pt x="9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6" y="12"/>
                    <a:pt x="4" y="12"/>
                  </a:cubicBezTo>
                  <a:cubicBezTo>
                    <a:pt x="3" y="12"/>
                    <a:pt x="1" y="12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21"/>
                    <a:pt x="0" y="21"/>
                    <a:pt x="2" y="21"/>
                  </a:cubicBezTo>
                  <a:cubicBezTo>
                    <a:pt x="4" y="21"/>
                    <a:pt x="6" y="19"/>
                    <a:pt x="7" y="18"/>
                  </a:cubicBezTo>
                  <a:cubicBezTo>
                    <a:pt x="8" y="17"/>
                    <a:pt x="9" y="15"/>
                    <a:pt x="10" y="15"/>
                  </a:cubicBezTo>
                  <a:cubicBezTo>
                    <a:pt x="11" y="15"/>
                    <a:pt x="11" y="15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5"/>
                  </a:cubicBezTo>
                  <a:cubicBezTo>
                    <a:pt x="15" y="15"/>
                    <a:pt x="16" y="13"/>
                    <a:pt x="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3" name="Freeform 128"/>
            <p:cNvSpPr>
              <a:spLocks/>
            </p:cNvSpPr>
            <p:nvPr/>
          </p:nvSpPr>
          <p:spPr bwMode="auto">
            <a:xfrm>
              <a:off x="3937001" y="1533525"/>
              <a:ext cx="15875" cy="25400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0 h 8"/>
                <a:gd name="T4" fmla="*/ 3 w 5"/>
                <a:gd name="T5" fmla="*/ 1 h 8"/>
                <a:gd name="T6" fmla="*/ 2 w 5"/>
                <a:gd name="T7" fmla="*/ 1 h 8"/>
                <a:gd name="T8" fmla="*/ 0 w 5"/>
                <a:gd name="T9" fmla="*/ 5 h 8"/>
                <a:gd name="T10" fmla="*/ 2 w 5"/>
                <a:gd name="T11" fmla="*/ 8 h 8"/>
                <a:gd name="T12" fmla="*/ 2 w 5"/>
                <a:gd name="T13" fmla="*/ 8 h 8"/>
                <a:gd name="T14" fmla="*/ 3 w 5"/>
                <a:gd name="T15" fmla="*/ 8 h 8"/>
                <a:gd name="T16" fmla="*/ 4 w 5"/>
                <a:gd name="T17" fmla="*/ 3 h 8"/>
                <a:gd name="T18" fmla="*/ 5 w 5"/>
                <a:gd name="T19" fmla="*/ 0 h 8"/>
                <a:gd name="T20" fmla="*/ 5 w 5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4" y="4"/>
                    <a:pt x="4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4" name="Freeform 129"/>
            <p:cNvSpPr>
              <a:spLocks/>
            </p:cNvSpPr>
            <p:nvPr/>
          </p:nvSpPr>
          <p:spPr bwMode="auto">
            <a:xfrm>
              <a:off x="4167188" y="1558925"/>
              <a:ext cx="47625" cy="28575"/>
            </a:xfrm>
            <a:custGeom>
              <a:avLst/>
              <a:gdLst>
                <a:gd name="T0" fmla="*/ 12 w 15"/>
                <a:gd name="T1" fmla="*/ 0 h 9"/>
                <a:gd name="T2" fmla="*/ 12 w 15"/>
                <a:gd name="T3" fmla="*/ 2 h 9"/>
                <a:gd name="T4" fmla="*/ 5 w 15"/>
                <a:gd name="T5" fmla="*/ 5 h 9"/>
                <a:gd name="T6" fmla="*/ 0 w 15"/>
                <a:gd name="T7" fmla="*/ 6 h 9"/>
                <a:gd name="T8" fmla="*/ 5 w 15"/>
                <a:gd name="T9" fmla="*/ 9 h 9"/>
                <a:gd name="T10" fmla="*/ 15 w 15"/>
                <a:gd name="T11" fmla="*/ 2 h 9"/>
                <a:gd name="T12" fmla="*/ 12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2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1" y="5"/>
                    <a:pt x="8" y="5"/>
                    <a:pt x="5" y="5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0" y="8"/>
                    <a:pt x="1" y="9"/>
                    <a:pt x="5" y="9"/>
                  </a:cubicBezTo>
                  <a:cubicBezTo>
                    <a:pt x="13" y="9"/>
                    <a:pt x="15" y="6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1" name="Freeform 130"/>
            <p:cNvSpPr>
              <a:spLocks/>
            </p:cNvSpPr>
            <p:nvPr/>
          </p:nvSpPr>
          <p:spPr bwMode="auto">
            <a:xfrm>
              <a:off x="4075113" y="1558925"/>
              <a:ext cx="63500" cy="41275"/>
            </a:xfrm>
            <a:custGeom>
              <a:avLst/>
              <a:gdLst>
                <a:gd name="T0" fmla="*/ 13 w 20"/>
                <a:gd name="T1" fmla="*/ 4 h 13"/>
                <a:gd name="T2" fmla="*/ 8 w 20"/>
                <a:gd name="T3" fmla="*/ 1 h 13"/>
                <a:gd name="T4" fmla="*/ 7 w 20"/>
                <a:gd name="T5" fmla="*/ 0 h 13"/>
                <a:gd name="T6" fmla="*/ 5 w 20"/>
                <a:gd name="T7" fmla="*/ 0 h 13"/>
                <a:gd name="T8" fmla="*/ 0 w 20"/>
                <a:gd name="T9" fmla="*/ 9 h 13"/>
                <a:gd name="T10" fmla="*/ 9 w 20"/>
                <a:gd name="T11" fmla="*/ 13 h 13"/>
                <a:gd name="T12" fmla="*/ 17 w 20"/>
                <a:gd name="T13" fmla="*/ 11 h 13"/>
                <a:gd name="T14" fmla="*/ 19 w 20"/>
                <a:gd name="T15" fmla="*/ 3 h 13"/>
                <a:gd name="T16" fmla="*/ 16 w 20"/>
                <a:gd name="T17" fmla="*/ 3 h 13"/>
                <a:gd name="T18" fmla="*/ 13 w 20"/>
                <a:gd name="T1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3">
                  <a:moveTo>
                    <a:pt x="13" y="4"/>
                  </a:moveTo>
                  <a:cubicBezTo>
                    <a:pt x="11" y="4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0" y="6"/>
                    <a:pt x="0" y="9"/>
                  </a:cubicBezTo>
                  <a:cubicBezTo>
                    <a:pt x="0" y="11"/>
                    <a:pt x="5" y="13"/>
                    <a:pt x="9" y="13"/>
                  </a:cubicBezTo>
                  <a:cubicBezTo>
                    <a:pt x="13" y="13"/>
                    <a:pt x="16" y="12"/>
                    <a:pt x="17" y="11"/>
                  </a:cubicBezTo>
                  <a:cubicBezTo>
                    <a:pt x="20" y="9"/>
                    <a:pt x="20" y="6"/>
                    <a:pt x="19" y="3"/>
                  </a:cubicBezTo>
                  <a:cubicBezTo>
                    <a:pt x="19" y="3"/>
                    <a:pt x="17" y="3"/>
                    <a:pt x="16" y="3"/>
                  </a:cubicBezTo>
                  <a:cubicBezTo>
                    <a:pt x="15" y="3"/>
                    <a:pt x="14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2" name="Freeform 131"/>
            <p:cNvSpPr>
              <a:spLocks/>
            </p:cNvSpPr>
            <p:nvPr/>
          </p:nvSpPr>
          <p:spPr bwMode="auto">
            <a:xfrm>
              <a:off x="4027488" y="1574800"/>
              <a:ext cx="31750" cy="38100"/>
            </a:xfrm>
            <a:custGeom>
              <a:avLst/>
              <a:gdLst>
                <a:gd name="T0" fmla="*/ 9 w 10"/>
                <a:gd name="T1" fmla="*/ 2 h 12"/>
                <a:gd name="T2" fmla="*/ 7 w 10"/>
                <a:gd name="T3" fmla="*/ 1 h 12"/>
                <a:gd name="T4" fmla="*/ 6 w 10"/>
                <a:gd name="T5" fmla="*/ 0 h 12"/>
                <a:gd name="T6" fmla="*/ 0 w 10"/>
                <a:gd name="T7" fmla="*/ 9 h 12"/>
                <a:gd name="T8" fmla="*/ 1 w 10"/>
                <a:gd name="T9" fmla="*/ 12 h 12"/>
                <a:gd name="T10" fmla="*/ 5 w 10"/>
                <a:gd name="T11" fmla="*/ 10 h 12"/>
                <a:gd name="T12" fmla="*/ 9 w 10"/>
                <a:gd name="T13" fmla="*/ 6 h 12"/>
                <a:gd name="T14" fmla="*/ 10 w 10"/>
                <a:gd name="T15" fmla="*/ 5 h 12"/>
                <a:gd name="T16" fmla="*/ 10 w 10"/>
                <a:gd name="T17" fmla="*/ 2 h 12"/>
                <a:gd name="T18" fmla="*/ 9 w 10"/>
                <a:gd name="T19" fmla="*/ 2 h 12"/>
                <a:gd name="T20" fmla="*/ 9 w 10"/>
                <a:gd name="T2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2">
                  <a:moveTo>
                    <a:pt x="9" y="2"/>
                  </a:moveTo>
                  <a:cubicBezTo>
                    <a:pt x="8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2"/>
                    <a:pt x="4" y="11"/>
                    <a:pt x="5" y="10"/>
                  </a:cubicBezTo>
                  <a:cubicBezTo>
                    <a:pt x="5" y="9"/>
                    <a:pt x="7" y="6"/>
                    <a:pt x="9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3" name="Freeform 132"/>
            <p:cNvSpPr>
              <a:spLocks/>
            </p:cNvSpPr>
            <p:nvPr/>
          </p:nvSpPr>
          <p:spPr bwMode="auto">
            <a:xfrm>
              <a:off x="3998913" y="1574800"/>
              <a:ext cx="28575" cy="25400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4" name="Freeform 133"/>
            <p:cNvSpPr>
              <a:spLocks/>
            </p:cNvSpPr>
            <p:nvPr/>
          </p:nvSpPr>
          <p:spPr bwMode="auto">
            <a:xfrm>
              <a:off x="4043363" y="1625600"/>
              <a:ext cx="15875" cy="15875"/>
            </a:xfrm>
            <a:custGeom>
              <a:avLst/>
              <a:gdLst>
                <a:gd name="T0" fmla="*/ 2 w 5"/>
                <a:gd name="T1" fmla="*/ 5 h 5"/>
                <a:gd name="T2" fmla="*/ 5 w 5"/>
                <a:gd name="T3" fmla="*/ 2 h 5"/>
                <a:gd name="T4" fmla="*/ 3 w 5"/>
                <a:gd name="T5" fmla="*/ 2 h 5"/>
                <a:gd name="T6" fmla="*/ 3 w 5"/>
                <a:gd name="T7" fmla="*/ 0 h 5"/>
                <a:gd name="T8" fmla="*/ 0 w 5"/>
                <a:gd name="T9" fmla="*/ 2 h 5"/>
                <a:gd name="T10" fmla="*/ 2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3" y="5"/>
                    <a:pt x="5" y="5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0"/>
                  </a:cubicBezTo>
                  <a:cubicBezTo>
                    <a:pt x="0" y="0"/>
                    <a:pt x="0" y="0"/>
                    <a:pt x="0" y="2"/>
                  </a:cubicBezTo>
                  <a:cubicBezTo>
                    <a:pt x="0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5" name="Freeform 134"/>
            <p:cNvSpPr>
              <a:spLocks/>
            </p:cNvSpPr>
            <p:nvPr/>
          </p:nvSpPr>
          <p:spPr bwMode="auto">
            <a:xfrm>
              <a:off x="4027488" y="1492250"/>
              <a:ext cx="31750" cy="53975"/>
            </a:xfrm>
            <a:custGeom>
              <a:avLst/>
              <a:gdLst>
                <a:gd name="T0" fmla="*/ 9 w 10"/>
                <a:gd name="T1" fmla="*/ 12 h 17"/>
                <a:gd name="T2" fmla="*/ 8 w 10"/>
                <a:gd name="T3" fmla="*/ 10 h 17"/>
                <a:gd name="T4" fmla="*/ 9 w 10"/>
                <a:gd name="T5" fmla="*/ 8 h 17"/>
                <a:gd name="T6" fmla="*/ 9 w 10"/>
                <a:gd name="T7" fmla="*/ 6 h 17"/>
                <a:gd name="T8" fmla="*/ 7 w 10"/>
                <a:gd name="T9" fmla="*/ 5 h 17"/>
                <a:gd name="T10" fmla="*/ 1 w 10"/>
                <a:gd name="T11" fmla="*/ 1 h 17"/>
                <a:gd name="T12" fmla="*/ 0 w 10"/>
                <a:gd name="T13" fmla="*/ 0 h 17"/>
                <a:gd name="T14" fmla="*/ 0 w 10"/>
                <a:gd name="T15" fmla="*/ 0 h 17"/>
                <a:gd name="T16" fmla="*/ 0 w 10"/>
                <a:gd name="T17" fmla="*/ 1 h 17"/>
                <a:gd name="T18" fmla="*/ 7 w 10"/>
                <a:gd name="T19" fmla="*/ 17 h 17"/>
                <a:gd name="T20" fmla="*/ 8 w 10"/>
                <a:gd name="T21" fmla="*/ 17 h 17"/>
                <a:gd name="T22" fmla="*/ 9 w 10"/>
                <a:gd name="T23" fmla="*/ 15 h 17"/>
                <a:gd name="T24" fmla="*/ 10 w 10"/>
                <a:gd name="T25" fmla="*/ 14 h 17"/>
                <a:gd name="T26" fmla="*/ 9 w 10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7">
                  <a:moveTo>
                    <a:pt x="9" y="12"/>
                  </a:moveTo>
                  <a:cubicBezTo>
                    <a:pt x="9" y="11"/>
                    <a:pt x="8" y="10"/>
                    <a:pt x="8" y="10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4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3"/>
                    <a:pt x="9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6" name="Freeform 135"/>
            <p:cNvSpPr>
              <a:spLocks/>
            </p:cNvSpPr>
            <p:nvPr/>
          </p:nvSpPr>
          <p:spPr bwMode="auto">
            <a:xfrm>
              <a:off x="4059238" y="1463675"/>
              <a:ext cx="31750" cy="28575"/>
            </a:xfrm>
            <a:custGeom>
              <a:avLst/>
              <a:gdLst>
                <a:gd name="T0" fmla="*/ 5 w 10"/>
                <a:gd name="T1" fmla="*/ 9 h 9"/>
                <a:gd name="T2" fmla="*/ 6 w 10"/>
                <a:gd name="T3" fmla="*/ 6 h 9"/>
                <a:gd name="T4" fmla="*/ 8 w 10"/>
                <a:gd name="T5" fmla="*/ 3 h 9"/>
                <a:gd name="T6" fmla="*/ 10 w 10"/>
                <a:gd name="T7" fmla="*/ 3 h 9"/>
                <a:gd name="T8" fmla="*/ 6 w 10"/>
                <a:gd name="T9" fmla="*/ 0 h 9"/>
                <a:gd name="T10" fmla="*/ 0 w 10"/>
                <a:gd name="T11" fmla="*/ 0 h 9"/>
                <a:gd name="T12" fmla="*/ 0 w 10"/>
                <a:gd name="T13" fmla="*/ 1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5" y="9"/>
                    <a:pt x="6" y="7"/>
                    <a:pt x="6" y="6"/>
                  </a:cubicBezTo>
                  <a:cubicBezTo>
                    <a:pt x="6" y="4"/>
                    <a:pt x="7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7" y="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2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7" name="Freeform 136"/>
            <p:cNvSpPr>
              <a:spLocks/>
            </p:cNvSpPr>
            <p:nvPr/>
          </p:nvSpPr>
          <p:spPr bwMode="auto">
            <a:xfrm>
              <a:off x="4090988" y="1463675"/>
              <a:ext cx="15875" cy="12700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4 h 4"/>
                <a:gd name="T4" fmla="*/ 3 w 5"/>
                <a:gd name="T5" fmla="*/ 4 h 4"/>
                <a:gd name="T6" fmla="*/ 5 w 5"/>
                <a:gd name="T7" fmla="*/ 3 h 4"/>
                <a:gd name="T8" fmla="*/ 2 w 5"/>
                <a:gd name="T9" fmla="*/ 0 h 4"/>
                <a:gd name="T10" fmla="*/ 0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8" name="Freeform 137"/>
            <p:cNvSpPr>
              <a:spLocks/>
            </p:cNvSpPr>
            <p:nvPr/>
          </p:nvSpPr>
          <p:spPr bwMode="auto">
            <a:xfrm>
              <a:off x="4122738" y="1533525"/>
              <a:ext cx="31750" cy="12700"/>
            </a:xfrm>
            <a:custGeom>
              <a:avLst/>
              <a:gdLst>
                <a:gd name="T0" fmla="*/ 10 w 10"/>
                <a:gd name="T1" fmla="*/ 1 h 4"/>
                <a:gd name="T2" fmla="*/ 10 w 10"/>
                <a:gd name="T3" fmla="*/ 0 h 4"/>
                <a:gd name="T4" fmla="*/ 1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5 w 10"/>
                <a:gd name="T11" fmla="*/ 4 h 4"/>
                <a:gd name="T12" fmla="*/ 10 w 10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10" y="1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5" y="4"/>
                  </a:cubicBezTo>
                  <a:cubicBezTo>
                    <a:pt x="8" y="4"/>
                    <a:pt x="10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9" name="Freeform 138"/>
            <p:cNvSpPr>
              <a:spLocks/>
            </p:cNvSpPr>
            <p:nvPr/>
          </p:nvSpPr>
          <p:spPr bwMode="auto">
            <a:xfrm>
              <a:off x="4198938" y="1476375"/>
              <a:ext cx="15875" cy="15875"/>
            </a:xfrm>
            <a:custGeom>
              <a:avLst/>
              <a:gdLst>
                <a:gd name="T0" fmla="*/ 2 w 5"/>
                <a:gd name="T1" fmla="*/ 5 h 5"/>
                <a:gd name="T2" fmla="*/ 5 w 5"/>
                <a:gd name="T3" fmla="*/ 2 h 5"/>
                <a:gd name="T4" fmla="*/ 0 w 5"/>
                <a:gd name="T5" fmla="*/ 0 h 5"/>
                <a:gd name="T6" fmla="*/ 0 w 5"/>
                <a:gd name="T7" fmla="*/ 2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3" name="Freeform 139"/>
            <p:cNvSpPr>
              <a:spLocks/>
            </p:cNvSpPr>
            <p:nvPr/>
          </p:nvSpPr>
          <p:spPr bwMode="auto">
            <a:xfrm>
              <a:off x="4138613" y="1438275"/>
              <a:ext cx="15875" cy="12700"/>
            </a:xfrm>
            <a:custGeom>
              <a:avLst/>
              <a:gdLst>
                <a:gd name="T0" fmla="*/ 5 w 5"/>
                <a:gd name="T1" fmla="*/ 3 h 4"/>
                <a:gd name="T2" fmla="*/ 4 w 5"/>
                <a:gd name="T3" fmla="*/ 1 h 4"/>
                <a:gd name="T4" fmla="*/ 3 w 5"/>
                <a:gd name="T5" fmla="*/ 0 h 4"/>
                <a:gd name="T6" fmla="*/ 2 w 5"/>
                <a:gd name="T7" fmla="*/ 0 h 4"/>
                <a:gd name="T8" fmla="*/ 0 w 5"/>
                <a:gd name="T9" fmla="*/ 3 h 4"/>
                <a:gd name="T10" fmla="*/ 3 w 5"/>
                <a:gd name="T11" fmla="*/ 4 h 4"/>
                <a:gd name="T12" fmla="*/ 5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4" name="Freeform 140"/>
            <p:cNvSpPr>
              <a:spLocks/>
            </p:cNvSpPr>
            <p:nvPr/>
          </p:nvSpPr>
          <p:spPr bwMode="auto">
            <a:xfrm>
              <a:off x="4724401" y="1625600"/>
              <a:ext cx="31750" cy="15875"/>
            </a:xfrm>
            <a:custGeom>
              <a:avLst/>
              <a:gdLst>
                <a:gd name="T0" fmla="*/ 5 w 10"/>
                <a:gd name="T1" fmla="*/ 0 h 5"/>
                <a:gd name="T2" fmla="*/ 0 w 10"/>
                <a:gd name="T3" fmla="*/ 1 h 5"/>
                <a:gd name="T4" fmla="*/ 7 w 10"/>
                <a:gd name="T5" fmla="*/ 5 h 5"/>
                <a:gd name="T6" fmla="*/ 8 w 10"/>
                <a:gd name="T7" fmla="*/ 4 h 5"/>
                <a:gd name="T8" fmla="*/ 10 w 10"/>
                <a:gd name="T9" fmla="*/ 3 h 5"/>
                <a:gd name="T10" fmla="*/ 5 w 10"/>
                <a:gd name="T11" fmla="*/ 0 h 5"/>
                <a:gd name="T12" fmla="*/ 5 w 10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5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2" y="5"/>
                    <a:pt x="7" y="5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8" y="4"/>
                    <a:pt x="8" y="4"/>
                    <a:pt x="1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5" name="Freeform 141"/>
            <p:cNvSpPr>
              <a:spLocks/>
            </p:cNvSpPr>
            <p:nvPr/>
          </p:nvSpPr>
          <p:spPr bwMode="auto">
            <a:xfrm>
              <a:off x="4756151" y="1760538"/>
              <a:ext cx="47625" cy="28575"/>
            </a:xfrm>
            <a:custGeom>
              <a:avLst/>
              <a:gdLst>
                <a:gd name="T0" fmla="*/ 10 w 15"/>
                <a:gd name="T1" fmla="*/ 9 h 9"/>
                <a:gd name="T2" fmla="*/ 15 w 15"/>
                <a:gd name="T3" fmla="*/ 4 h 9"/>
                <a:gd name="T4" fmla="*/ 4 w 15"/>
                <a:gd name="T5" fmla="*/ 0 h 9"/>
                <a:gd name="T6" fmla="*/ 2 w 15"/>
                <a:gd name="T7" fmla="*/ 0 h 9"/>
                <a:gd name="T8" fmla="*/ 1 w 15"/>
                <a:gd name="T9" fmla="*/ 1 h 9"/>
                <a:gd name="T10" fmla="*/ 1 w 15"/>
                <a:gd name="T11" fmla="*/ 2 h 9"/>
                <a:gd name="T12" fmla="*/ 1 w 15"/>
                <a:gd name="T13" fmla="*/ 4 h 9"/>
                <a:gd name="T14" fmla="*/ 7 w 15"/>
                <a:gd name="T15" fmla="*/ 7 h 9"/>
                <a:gd name="T16" fmla="*/ 8 w 15"/>
                <a:gd name="T17" fmla="*/ 7 h 9"/>
                <a:gd name="T18" fmla="*/ 8 w 15"/>
                <a:gd name="T19" fmla="*/ 7 h 9"/>
                <a:gd name="T20" fmla="*/ 10 w 15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9">
                  <a:moveTo>
                    <a:pt x="10" y="9"/>
                  </a:moveTo>
                  <a:cubicBezTo>
                    <a:pt x="11" y="9"/>
                    <a:pt x="13" y="6"/>
                    <a:pt x="15" y="4"/>
                  </a:cubicBezTo>
                  <a:cubicBezTo>
                    <a:pt x="15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5"/>
                    <a:pt x="3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136" name="Группа 2135"/>
          <p:cNvGrpSpPr/>
          <p:nvPr/>
        </p:nvGrpSpPr>
        <p:grpSpPr>
          <a:xfrm>
            <a:off x="563563" y="854076"/>
            <a:ext cx="8172450" cy="3905250"/>
            <a:chOff x="563563" y="852488"/>
            <a:chExt cx="8172450" cy="3905250"/>
          </a:xfrm>
        </p:grpSpPr>
        <p:sp>
          <p:nvSpPr>
            <p:cNvPr id="2138" name="Oval 5"/>
            <p:cNvSpPr>
              <a:spLocks noChangeArrowheads="1"/>
            </p:cNvSpPr>
            <p:nvPr/>
          </p:nvSpPr>
          <p:spPr bwMode="auto">
            <a:xfrm>
              <a:off x="3400426" y="2673350"/>
              <a:ext cx="79375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9" name="Freeform 6"/>
            <p:cNvSpPr>
              <a:spLocks noEditPoints="1"/>
            </p:cNvSpPr>
            <p:nvPr/>
          </p:nvSpPr>
          <p:spPr bwMode="auto">
            <a:xfrm>
              <a:off x="3416301" y="2681288"/>
              <a:ext cx="47625" cy="57150"/>
            </a:xfrm>
            <a:custGeom>
              <a:avLst/>
              <a:gdLst>
                <a:gd name="T0" fmla="*/ 15 w 15"/>
                <a:gd name="T1" fmla="*/ 10 h 18"/>
                <a:gd name="T2" fmla="*/ 12 w 15"/>
                <a:gd name="T3" fmla="*/ 12 h 18"/>
                <a:gd name="T4" fmla="*/ 13 w 15"/>
                <a:gd name="T5" fmla="*/ 12 h 18"/>
                <a:gd name="T6" fmla="*/ 9 w 15"/>
                <a:gd name="T7" fmla="*/ 13 h 18"/>
                <a:gd name="T8" fmla="*/ 8 w 15"/>
                <a:gd name="T9" fmla="*/ 8 h 18"/>
                <a:gd name="T10" fmla="*/ 11 w 15"/>
                <a:gd name="T11" fmla="*/ 5 h 18"/>
                <a:gd name="T12" fmla="*/ 11 w 15"/>
                <a:gd name="T13" fmla="*/ 4 h 18"/>
                <a:gd name="T14" fmla="*/ 8 w 15"/>
                <a:gd name="T15" fmla="*/ 4 h 18"/>
                <a:gd name="T16" fmla="*/ 8 w 15"/>
                <a:gd name="T17" fmla="*/ 3 h 18"/>
                <a:gd name="T18" fmla="*/ 9 w 15"/>
                <a:gd name="T19" fmla="*/ 2 h 18"/>
                <a:gd name="T20" fmla="*/ 9 w 15"/>
                <a:gd name="T21" fmla="*/ 2 h 18"/>
                <a:gd name="T22" fmla="*/ 8 w 15"/>
                <a:gd name="T23" fmla="*/ 0 h 18"/>
                <a:gd name="T24" fmla="*/ 6 w 15"/>
                <a:gd name="T25" fmla="*/ 2 h 18"/>
                <a:gd name="T26" fmla="*/ 6 w 15"/>
                <a:gd name="T27" fmla="*/ 2 h 18"/>
                <a:gd name="T28" fmla="*/ 7 w 15"/>
                <a:gd name="T29" fmla="*/ 3 h 18"/>
                <a:gd name="T30" fmla="*/ 7 w 15"/>
                <a:gd name="T31" fmla="*/ 4 h 18"/>
                <a:gd name="T32" fmla="*/ 4 w 15"/>
                <a:gd name="T33" fmla="*/ 4 h 18"/>
                <a:gd name="T34" fmla="*/ 4 w 15"/>
                <a:gd name="T35" fmla="*/ 5 h 18"/>
                <a:gd name="T36" fmla="*/ 7 w 15"/>
                <a:gd name="T37" fmla="*/ 8 h 18"/>
                <a:gd name="T38" fmla="*/ 6 w 15"/>
                <a:gd name="T39" fmla="*/ 13 h 18"/>
                <a:gd name="T40" fmla="*/ 2 w 15"/>
                <a:gd name="T41" fmla="*/ 12 h 18"/>
                <a:gd name="T42" fmla="*/ 3 w 15"/>
                <a:gd name="T43" fmla="*/ 12 h 18"/>
                <a:gd name="T44" fmla="*/ 0 w 15"/>
                <a:gd name="T45" fmla="*/ 10 h 18"/>
                <a:gd name="T46" fmla="*/ 0 w 15"/>
                <a:gd name="T47" fmla="*/ 13 h 18"/>
                <a:gd name="T48" fmla="*/ 1 w 15"/>
                <a:gd name="T49" fmla="*/ 13 h 18"/>
                <a:gd name="T50" fmla="*/ 3 w 15"/>
                <a:gd name="T51" fmla="*/ 16 h 18"/>
                <a:gd name="T52" fmla="*/ 7 w 15"/>
                <a:gd name="T53" fmla="*/ 18 h 18"/>
                <a:gd name="T54" fmla="*/ 8 w 15"/>
                <a:gd name="T55" fmla="*/ 18 h 18"/>
                <a:gd name="T56" fmla="*/ 8 w 15"/>
                <a:gd name="T57" fmla="*/ 18 h 18"/>
                <a:gd name="T58" fmla="*/ 12 w 15"/>
                <a:gd name="T59" fmla="*/ 16 h 18"/>
                <a:gd name="T60" fmla="*/ 14 w 15"/>
                <a:gd name="T61" fmla="*/ 13 h 18"/>
                <a:gd name="T62" fmla="*/ 15 w 15"/>
                <a:gd name="T63" fmla="*/ 13 h 18"/>
                <a:gd name="T64" fmla="*/ 8 w 15"/>
                <a:gd name="T65" fmla="*/ 1 h 18"/>
                <a:gd name="T66" fmla="*/ 8 w 15"/>
                <a:gd name="T67" fmla="*/ 2 h 18"/>
                <a:gd name="T68" fmla="*/ 8 w 15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8">
                  <a:moveTo>
                    <a:pt x="15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3"/>
                    <a:pt x="9" y="12"/>
                    <a:pt x="8" y="12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7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0" name="Oval 7"/>
            <p:cNvSpPr>
              <a:spLocks noChangeArrowheads="1"/>
            </p:cNvSpPr>
            <p:nvPr/>
          </p:nvSpPr>
          <p:spPr bwMode="auto">
            <a:xfrm>
              <a:off x="3179763" y="2687638"/>
              <a:ext cx="76200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1" name="Freeform 8"/>
            <p:cNvSpPr>
              <a:spLocks noEditPoints="1"/>
            </p:cNvSpPr>
            <p:nvPr/>
          </p:nvSpPr>
          <p:spPr bwMode="auto">
            <a:xfrm>
              <a:off x="3192463" y="2697163"/>
              <a:ext cx="50800" cy="60325"/>
            </a:xfrm>
            <a:custGeom>
              <a:avLst/>
              <a:gdLst>
                <a:gd name="T0" fmla="*/ 15 w 16"/>
                <a:gd name="T1" fmla="*/ 10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8 w 16"/>
                <a:gd name="T9" fmla="*/ 8 h 19"/>
                <a:gd name="T10" fmla="*/ 11 w 16"/>
                <a:gd name="T11" fmla="*/ 5 h 19"/>
                <a:gd name="T12" fmla="*/ 12 w 16"/>
                <a:gd name="T13" fmla="*/ 4 h 19"/>
                <a:gd name="T14" fmla="*/ 9 w 16"/>
                <a:gd name="T15" fmla="*/ 4 h 19"/>
                <a:gd name="T16" fmla="*/ 8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4 h 19"/>
                <a:gd name="T34" fmla="*/ 4 w 16"/>
                <a:gd name="T35" fmla="*/ 5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3 w 16"/>
                <a:gd name="T43" fmla="*/ 12 h 19"/>
                <a:gd name="T44" fmla="*/ 1 w 16"/>
                <a:gd name="T45" fmla="*/ 10 h 19"/>
                <a:gd name="T46" fmla="*/ 0 w 16"/>
                <a:gd name="T47" fmla="*/ 14 h 19"/>
                <a:gd name="T48" fmla="*/ 1 w 16"/>
                <a:gd name="T49" fmla="*/ 13 h 19"/>
                <a:gd name="T50" fmla="*/ 4 w 16"/>
                <a:gd name="T51" fmla="*/ 16 h 19"/>
                <a:gd name="T52" fmla="*/ 7 w 16"/>
                <a:gd name="T53" fmla="*/ 18 h 19"/>
                <a:gd name="T54" fmla="*/ 8 w 16"/>
                <a:gd name="T55" fmla="*/ 19 h 19"/>
                <a:gd name="T56" fmla="*/ 8 w 16"/>
                <a:gd name="T57" fmla="*/ 18 h 19"/>
                <a:gd name="T58" fmla="*/ 12 w 16"/>
                <a:gd name="T59" fmla="*/ 16 h 19"/>
                <a:gd name="T60" fmla="*/ 14 w 16"/>
                <a:gd name="T61" fmla="*/ 13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2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4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8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3" y="15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6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2" name="Oval 9"/>
            <p:cNvSpPr>
              <a:spLocks noChangeArrowheads="1"/>
            </p:cNvSpPr>
            <p:nvPr/>
          </p:nvSpPr>
          <p:spPr bwMode="auto">
            <a:xfrm>
              <a:off x="2697163" y="2587625"/>
              <a:ext cx="76200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3" name="Freeform 10"/>
            <p:cNvSpPr>
              <a:spLocks noEditPoints="1"/>
            </p:cNvSpPr>
            <p:nvPr/>
          </p:nvSpPr>
          <p:spPr bwMode="auto">
            <a:xfrm>
              <a:off x="2709863" y="2597150"/>
              <a:ext cx="50800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9 w 16"/>
                <a:gd name="T9" fmla="*/ 8 h 18"/>
                <a:gd name="T10" fmla="*/ 12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10 w 16"/>
                <a:gd name="T19" fmla="*/ 2 h 18"/>
                <a:gd name="T20" fmla="*/ 10 w 16"/>
                <a:gd name="T21" fmla="*/ 2 h 18"/>
                <a:gd name="T22" fmla="*/ 8 w 16"/>
                <a:gd name="T23" fmla="*/ 0 h 18"/>
                <a:gd name="T24" fmla="*/ 6 w 16"/>
                <a:gd name="T25" fmla="*/ 2 h 18"/>
                <a:gd name="T26" fmla="*/ 7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5 w 16"/>
                <a:gd name="T35" fmla="*/ 5 h 18"/>
                <a:gd name="T36" fmla="*/ 7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4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1 w 16"/>
                <a:gd name="T49" fmla="*/ 13 h 18"/>
                <a:gd name="T50" fmla="*/ 4 w 16"/>
                <a:gd name="T51" fmla="*/ 16 h 18"/>
                <a:gd name="T52" fmla="*/ 8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5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10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4" name="Oval 11"/>
            <p:cNvSpPr>
              <a:spLocks noChangeArrowheads="1"/>
            </p:cNvSpPr>
            <p:nvPr/>
          </p:nvSpPr>
          <p:spPr bwMode="auto">
            <a:xfrm>
              <a:off x="2486026" y="2651125"/>
              <a:ext cx="79375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5" name="Freeform 12"/>
            <p:cNvSpPr>
              <a:spLocks noEditPoints="1"/>
            </p:cNvSpPr>
            <p:nvPr/>
          </p:nvSpPr>
          <p:spPr bwMode="auto">
            <a:xfrm>
              <a:off x="2501901" y="2660650"/>
              <a:ext cx="47625" cy="58738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9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7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1 w 15"/>
                <a:gd name="T45" fmla="*/ 11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3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2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4"/>
                    <a:pt x="2" y="13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3" y="15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6" name="Oval 13"/>
            <p:cNvSpPr>
              <a:spLocks noChangeArrowheads="1"/>
            </p:cNvSpPr>
            <p:nvPr/>
          </p:nvSpPr>
          <p:spPr bwMode="auto">
            <a:xfrm>
              <a:off x="2351088" y="2619375"/>
              <a:ext cx="74613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7" name="Freeform 14"/>
            <p:cNvSpPr>
              <a:spLocks noEditPoints="1"/>
            </p:cNvSpPr>
            <p:nvPr/>
          </p:nvSpPr>
          <p:spPr bwMode="auto">
            <a:xfrm>
              <a:off x="2363788" y="2628900"/>
              <a:ext cx="49213" cy="58738"/>
            </a:xfrm>
            <a:custGeom>
              <a:avLst/>
              <a:gdLst>
                <a:gd name="T0" fmla="*/ 15 w 16"/>
                <a:gd name="T1" fmla="*/ 11 h 19"/>
                <a:gd name="T2" fmla="*/ 13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8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8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3 h 19"/>
                <a:gd name="T50" fmla="*/ 4 w 16"/>
                <a:gd name="T51" fmla="*/ 16 h 19"/>
                <a:gd name="T52" fmla="*/ 8 w 16"/>
                <a:gd name="T53" fmla="*/ 18 h 19"/>
                <a:gd name="T54" fmla="*/ 8 w 16"/>
                <a:gd name="T55" fmla="*/ 19 h 19"/>
                <a:gd name="T56" fmla="*/ 9 w 16"/>
                <a:gd name="T57" fmla="*/ 18 h 19"/>
                <a:gd name="T58" fmla="*/ 12 w 16"/>
                <a:gd name="T59" fmla="*/ 16 h 19"/>
                <a:gd name="T60" fmla="*/ 15 w 16"/>
                <a:gd name="T61" fmla="*/ 13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6" y="11"/>
                    <a:pt x="15" y="11"/>
                  </a:cubicBezTo>
                  <a:cubicBezTo>
                    <a:pt x="15" y="11"/>
                    <a:pt x="15" y="10"/>
                    <a:pt x="15" y="11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10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8" y="5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3"/>
                    <a:pt x="0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8" name="Oval 15"/>
            <p:cNvSpPr>
              <a:spLocks noChangeArrowheads="1"/>
            </p:cNvSpPr>
            <p:nvPr/>
          </p:nvSpPr>
          <p:spPr bwMode="auto">
            <a:xfrm>
              <a:off x="2403476" y="2224088"/>
              <a:ext cx="76200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9" name="Freeform 16"/>
            <p:cNvSpPr>
              <a:spLocks noEditPoints="1"/>
            </p:cNvSpPr>
            <p:nvPr/>
          </p:nvSpPr>
          <p:spPr bwMode="auto">
            <a:xfrm>
              <a:off x="2416176" y="2233613"/>
              <a:ext cx="50800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9 w 16"/>
                <a:gd name="T9" fmla="*/ 8 h 18"/>
                <a:gd name="T10" fmla="*/ 12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10 w 16"/>
                <a:gd name="T19" fmla="*/ 2 h 18"/>
                <a:gd name="T20" fmla="*/ 10 w 16"/>
                <a:gd name="T21" fmla="*/ 2 h 18"/>
                <a:gd name="T22" fmla="*/ 8 w 16"/>
                <a:gd name="T23" fmla="*/ 0 h 18"/>
                <a:gd name="T24" fmla="*/ 6 w 16"/>
                <a:gd name="T25" fmla="*/ 2 h 18"/>
                <a:gd name="T26" fmla="*/ 7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5 w 16"/>
                <a:gd name="T35" fmla="*/ 5 h 18"/>
                <a:gd name="T36" fmla="*/ 7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4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1 w 16"/>
                <a:gd name="T49" fmla="*/ 13 h 18"/>
                <a:gd name="T50" fmla="*/ 4 w 16"/>
                <a:gd name="T51" fmla="*/ 16 h 18"/>
                <a:gd name="T52" fmla="*/ 8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5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10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0" name="Oval 17"/>
            <p:cNvSpPr>
              <a:spLocks noChangeArrowheads="1"/>
            </p:cNvSpPr>
            <p:nvPr/>
          </p:nvSpPr>
          <p:spPr bwMode="auto">
            <a:xfrm>
              <a:off x="2565401" y="2085975"/>
              <a:ext cx="74613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1" name="Freeform 18"/>
            <p:cNvSpPr>
              <a:spLocks noEditPoints="1"/>
            </p:cNvSpPr>
            <p:nvPr/>
          </p:nvSpPr>
          <p:spPr bwMode="auto">
            <a:xfrm>
              <a:off x="2578101" y="2095500"/>
              <a:ext cx="49213" cy="60325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9 h 19"/>
                <a:gd name="T10" fmla="*/ 11 w 16"/>
                <a:gd name="T11" fmla="*/ 6 h 19"/>
                <a:gd name="T12" fmla="*/ 12 w 16"/>
                <a:gd name="T13" fmla="*/ 5 h 19"/>
                <a:gd name="T14" fmla="*/ 9 w 16"/>
                <a:gd name="T15" fmla="*/ 5 h 19"/>
                <a:gd name="T16" fmla="*/ 9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5 h 19"/>
                <a:gd name="T32" fmla="*/ 4 w 16"/>
                <a:gd name="T33" fmla="*/ 5 h 19"/>
                <a:gd name="T34" fmla="*/ 4 w 16"/>
                <a:gd name="T35" fmla="*/ 6 h 19"/>
                <a:gd name="T36" fmla="*/ 7 w 16"/>
                <a:gd name="T37" fmla="*/ 9 h 19"/>
                <a:gd name="T38" fmla="*/ 7 w 16"/>
                <a:gd name="T39" fmla="*/ 14 h 19"/>
                <a:gd name="T40" fmla="*/ 3 w 16"/>
                <a:gd name="T41" fmla="*/ 13 h 19"/>
                <a:gd name="T42" fmla="*/ 3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4 h 19"/>
                <a:gd name="T50" fmla="*/ 4 w 16"/>
                <a:gd name="T51" fmla="*/ 16 h 19"/>
                <a:gd name="T52" fmla="*/ 7 w 16"/>
                <a:gd name="T53" fmla="*/ 19 h 19"/>
                <a:gd name="T54" fmla="*/ 8 w 16"/>
                <a:gd name="T55" fmla="*/ 19 h 19"/>
                <a:gd name="T56" fmla="*/ 8 w 16"/>
                <a:gd name="T57" fmla="*/ 19 h 19"/>
                <a:gd name="T58" fmla="*/ 12 w 16"/>
                <a:gd name="T59" fmla="*/ 16 h 19"/>
                <a:gd name="T60" fmla="*/ 14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8"/>
                    <a:pt x="9" y="6"/>
                    <a:pt x="9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2" name="Oval 19"/>
            <p:cNvSpPr>
              <a:spLocks noChangeArrowheads="1"/>
            </p:cNvSpPr>
            <p:nvPr/>
          </p:nvSpPr>
          <p:spPr bwMode="auto">
            <a:xfrm>
              <a:off x="1747838" y="2565400"/>
              <a:ext cx="79375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3" name="Freeform 20"/>
            <p:cNvSpPr>
              <a:spLocks noEditPoints="1"/>
            </p:cNvSpPr>
            <p:nvPr/>
          </p:nvSpPr>
          <p:spPr bwMode="auto">
            <a:xfrm>
              <a:off x="1763713" y="2574925"/>
              <a:ext cx="47625" cy="60325"/>
            </a:xfrm>
            <a:custGeom>
              <a:avLst/>
              <a:gdLst>
                <a:gd name="T0" fmla="*/ 14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9 h 19"/>
                <a:gd name="T10" fmla="*/ 11 w 15"/>
                <a:gd name="T11" fmla="*/ 6 h 19"/>
                <a:gd name="T12" fmla="*/ 11 w 15"/>
                <a:gd name="T13" fmla="*/ 5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6 w 15"/>
                <a:gd name="T31" fmla="*/ 4 h 19"/>
                <a:gd name="T32" fmla="*/ 4 w 15"/>
                <a:gd name="T33" fmla="*/ 5 h 19"/>
                <a:gd name="T34" fmla="*/ 4 w 15"/>
                <a:gd name="T35" fmla="*/ 6 h 19"/>
                <a:gd name="T36" fmla="*/ 7 w 15"/>
                <a:gd name="T37" fmla="*/ 9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6 h 19"/>
                <a:gd name="T52" fmla="*/ 7 w 15"/>
                <a:gd name="T53" fmla="*/ 19 h 19"/>
                <a:gd name="T54" fmla="*/ 7 w 15"/>
                <a:gd name="T55" fmla="*/ 19 h 19"/>
                <a:gd name="T56" fmla="*/ 8 w 15"/>
                <a:gd name="T57" fmla="*/ 19 h 19"/>
                <a:gd name="T58" fmla="*/ 12 w 15"/>
                <a:gd name="T59" fmla="*/ 16 h 19"/>
                <a:gd name="T60" fmla="*/ 14 w 15"/>
                <a:gd name="T61" fmla="*/ 14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6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2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4" name="Oval 21"/>
            <p:cNvSpPr>
              <a:spLocks noChangeArrowheads="1"/>
            </p:cNvSpPr>
            <p:nvPr/>
          </p:nvSpPr>
          <p:spPr bwMode="auto">
            <a:xfrm>
              <a:off x="1893888" y="2482850"/>
              <a:ext cx="74613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5" name="Freeform 22"/>
            <p:cNvSpPr>
              <a:spLocks noEditPoints="1"/>
            </p:cNvSpPr>
            <p:nvPr/>
          </p:nvSpPr>
          <p:spPr bwMode="auto">
            <a:xfrm>
              <a:off x="1906588" y="2492375"/>
              <a:ext cx="49213" cy="60325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8 w 16"/>
                <a:gd name="T9" fmla="*/ 8 h 19"/>
                <a:gd name="T10" fmla="*/ 11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8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4 w 16"/>
                <a:gd name="T35" fmla="*/ 5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3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3 h 19"/>
                <a:gd name="T50" fmla="*/ 4 w 16"/>
                <a:gd name="T51" fmla="*/ 16 h 19"/>
                <a:gd name="T52" fmla="*/ 7 w 16"/>
                <a:gd name="T53" fmla="*/ 18 h 19"/>
                <a:gd name="T54" fmla="*/ 8 w 16"/>
                <a:gd name="T55" fmla="*/ 19 h 19"/>
                <a:gd name="T56" fmla="*/ 8 w 16"/>
                <a:gd name="T57" fmla="*/ 18 h 19"/>
                <a:gd name="T58" fmla="*/ 12 w 16"/>
                <a:gd name="T59" fmla="*/ 16 h 19"/>
                <a:gd name="T60" fmla="*/ 14 w 16"/>
                <a:gd name="T61" fmla="*/ 13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2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5"/>
                    <a:pt x="3" y="16"/>
                    <a:pt x="4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3" y="15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6" name="Oval 23"/>
            <p:cNvSpPr>
              <a:spLocks noChangeArrowheads="1"/>
            </p:cNvSpPr>
            <p:nvPr/>
          </p:nvSpPr>
          <p:spPr bwMode="auto">
            <a:xfrm>
              <a:off x="1801813" y="2527300"/>
              <a:ext cx="76200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7" name="Freeform 24"/>
            <p:cNvSpPr>
              <a:spLocks noEditPoints="1"/>
            </p:cNvSpPr>
            <p:nvPr/>
          </p:nvSpPr>
          <p:spPr bwMode="auto">
            <a:xfrm>
              <a:off x="1814513" y="2536825"/>
              <a:ext cx="50800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9 w 16"/>
                <a:gd name="T9" fmla="*/ 8 h 18"/>
                <a:gd name="T10" fmla="*/ 12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10 w 16"/>
                <a:gd name="T19" fmla="*/ 2 h 18"/>
                <a:gd name="T20" fmla="*/ 10 w 16"/>
                <a:gd name="T21" fmla="*/ 2 h 18"/>
                <a:gd name="T22" fmla="*/ 8 w 16"/>
                <a:gd name="T23" fmla="*/ 0 h 18"/>
                <a:gd name="T24" fmla="*/ 7 w 16"/>
                <a:gd name="T25" fmla="*/ 2 h 18"/>
                <a:gd name="T26" fmla="*/ 7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5 w 16"/>
                <a:gd name="T35" fmla="*/ 5 h 18"/>
                <a:gd name="T36" fmla="*/ 7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4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2 w 16"/>
                <a:gd name="T49" fmla="*/ 13 h 18"/>
                <a:gd name="T50" fmla="*/ 4 w 16"/>
                <a:gd name="T51" fmla="*/ 16 h 18"/>
                <a:gd name="T52" fmla="*/ 8 w 16"/>
                <a:gd name="T53" fmla="*/ 18 h 18"/>
                <a:gd name="T54" fmla="*/ 8 w 16"/>
                <a:gd name="T55" fmla="*/ 18 h 18"/>
                <a:gd name="T56" fmla="*/ 9 w 16"/>
                <a:gd name="T57" fmla="*/ 18 h 18"/>
                <a:gd name="T58" fmla="*/ 12 w 16"/>
                <a:gd name="T59" fmla="*/ 16 h 18"/>
                <a:gd name="T60" fmla="*/ 15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6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10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lose/>
                  <a:moveTo>
                    <a:pt x="8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8" name="Oval 25"/>
            <p:cNvSpPr>
              <a:spLocks noChangeArrowheads="1"/>
            </p:cNvSpPr>
            <p:nvPr/>
          </p:nvSpPr>
          <p:spPr bwMode="auto">
            <a:xfrm>
              <a:off x="1722438" y="2657475"/>
              <a:ext cx="76200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9" name="Freeform 26"/>
            <p:cNvSpPr>
              <a:spLocks noEditPoints="1"/>
            </p:cNvSpPr>
            <p:nvPr/>
          </p:nvSpPr>
          <p:spPr bwMode="auto">
            <a:xfrm>
              <a:off x="1735138" y="2667000"/>
              <a:ext cx="50800" cy="55563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4 h 18"/>
                <a:gd name="T8" fmla="*/ 9 w 16"/>
                <a:gd name="T9" fmla="*/ 8 h 18"/>
                <a:gd name="T10" fmla="*/ 12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10 w 16"/>
                <a:gd name="T19" fmla="*/ 2 h 18"/>
                <a:gd name="T20" fmla="*/ 10 w 16"/>
                <a:gd name="T21" fmla="*/ 2 h 18"/>
                <a:gd name="T22" fmla="*/ 8 w 16"/>
                <a:gd name="T23" fmla="*/ 0 h 18"/>
                <a:gd name="T24" fmla="*/ 7 w 16"/>
                <a:gd name="T25" fmla="*/ 2 h 18"/>
                <a:gd name="T26" fmla="*/ 7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5 w 16"/>
                <a:gd name="T35" fmla="*/ 5 h 18"/>
                <a:gd name="T36" fmla="*/ 7 w 16"/>
                <a:gd name="T37" fmla="*/ 8 h 18"/>
                <a:gd name="T38" fmla="*/ 7 w 16"/>
                <a:gd name="T39" fmla="*/ 14 h 18"/>
                <a:gd name="T40" fmla="*/ 3 w 16"/>
                <a:gd name="T41" fmla="*/ 12 h 18"/>
                <a:gd name="T42" fmla="*/ 4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2 w 16"/>
                <a:gd name="T49" fmla="*/ 13 h 18"/>
                <a:gd name="T50" fmla="*/ 4 w 16"/>
                <a:gd name="T51" fmla="*/ 16 h 18"/>
                <a:gd name="T52" fmla="*/ 8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5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6" y="13"/>
                  </a:moveTo>
                  <a:cubicBezTo>
                    <a:pt x="16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10" y="14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7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0" name="Oval 27"/>
            <p:cNvSpPr>
              <a:spLocks noChangeArrowheads="1"/>
            </p:cNvSpPr>
            <p:nvPr/>
          </p:nvSpPr>
          <p:spPr bwMode="auto">
            <a:xfrm>
              <a:off x="1760538" y="2663825"/>
              <a:ext cx="79375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1" name="Freeform 28"/>
            <p:cNvSpPr>
              <a:spLocks noEditPoints="1"/>
            </p:cNvSpPr>
            <p:nvPr/>
          </p:nvSpPr>
          <p:spPr bwMode="auto">
            <a:xfrm>
              <a:off x="1776413" y="2673350"/>
              <a:ext cx="50800" cy="58738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8 w 16"/>
                <a:gd name="T9" fmla="*/ 8 h 19"/>
                <a:gd name="T10" fmla="*/ 11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8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4 w 16"/>
                <a:gd name="T35" fmla="*/ 5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3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3 h 19"/>
                <a:gd name="T50" fmla="*/ 4 w 16"/>
                <a:gd name="T51" fmla="*/ 16 h 19"/>
                <a:gd name="T52" fmla="*/ 7 w 16"/>
                <a:gd name="T53" fmla="*/ 18 h 19"/>
                <a:gd name="T54" fmla="*/ 8 w 16"/>
                <a:gd name="T55" fmla="*/ 19 h 19"/>
                <a:gd name="T56" fmla="*/ 8 w 16"/>
                <a:gd name="T57" fmla="*/ 18 h 19"/>
                <a:gd name="T58" fmla="*/ 12 w 16"/>
                <a:gd name="T59" fmla="*/ 16 h 19"/>
                <a:gd name="T60" fmla="*/ 14 w 16"/>
                <a:gd name="T61" fmla="*/ 13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5"/>
                    <a:pt x="3" y="16"/>
                    <a:pt x="4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3" y="15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2" name="Oval 29"/>
            <p:cNvSpPr>
              <a:spLocks noChangeArrowheads="1"/>
            </p:cNvSpPr>
            <p:nvPr/>
          </p:nvSpPr>
          <p:spPr bwMode="auto">
            <a:xfrm>
              <a:off x="868363" y="2401888"/>
              <a:ext cx="76200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3" name="Freeform 30"/>
            <p:cNvSpPr>
              <a:spLocks noEditPoints="1"/>
            </p:cNvSpPr>
            <p:nvPr/>
          </p:nvSpPr>
          <p:spPr bwMode="auto">
            <a:xfrm>
              <a:off x="881063" y="2408238"/>
              <a:ext cx="50800" cy="58738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3 h 19"/>
                <a:gd name="T4" fmla="*/ 13 w 16"/>
                <a:gd name="T5" fmla="*/ 13 h 19"/>
                <a:gd name="T6" fmla="*/ 9 w 16"/>
                <a:gd name="T7" fmla="*/ 14 h 19"/>
                <a:gd name="T8" fmla="*/ 8 w 16"/>
                <a:gd name="T9" fmla="*/ 9 h 19"/>
                <a:gd name="T10" fmla="*/ 11 w 16"/>
                <a:gd name="T11" fmla="*/ 6 h 19"/>
                <a:gd name="T12" fmla="*/ 12 w 16"/>
                <a:gd name="T13" fmla="*/ 5 h 19"/>
                <a:gd name="T14" fmla="*/ 9 w 16"/>
                <a:gd name="T15" fmla="*/ 5 h 19"/>
                <a:gd name="T16" fmla="*/ 8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5 h 19"/>
                <a:gd name="T32" fmla="*/ 4 w 16"/>
                <a:gd name="T33" fmla="*/ 5 h 19"/>
                <a:gd name="T34" fmla="*/ 4 w 16"/>
                <a:gd name="T35" fmla="*/ 6 h 19"/>
                <a:gd name="T36" fmla="*/ 7 w 16"/>
                <a:gd name="T37" fmla="*/ 9 h 19"/>
                <a:gd name="T38" fmla="*/ 7 w 16"/>
                <a:gd name="T39" fmla="*/ 14 h 19"/>
                <a:gd name="T40" fmla="*/ 3 w 16"/>
                <a:gd name="T41" fmla="*/ 13 h 19"/>
                <a:gd name="T42" fmla="*/ 3 w 16"/>
                <a:gd name="T43" fmla="*/ 13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4 h 19"/>
                <a:gd name="T50" fmla="*/ 4 w 16"/>
                <a:gd name="T51" fmla="*/ 17 h 19"/>
                <a:gd name="T52" fmla="*/ 7 w 16"/>
                <a:gd name="T53" fmla="*/ 19 h 19"/>
                <a:gd name="T54" fmla="*/ 8 w 16"/>
                <a:gd name="T55" fmla="*/ 19 h 19"/>
                <a:gd name="T56" fmla="*/ 8 w 16"/>
                <a:gd name="T57" fmla="*/ 19 h 19"/>
                <a:gd name="T58" fmla="*/ 12 w 16"/>
                <a:gd name="T59" fmla="*/ 17 h 19"/>
                <a:gd name="T60" fmla="*/ 14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3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1"/>
                    <a:pt x="9" y="10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9" y="5"/>
                    <a:pt x="9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5"/>
                    <a:pt x="6" y="16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1" y="17"/>
                    <a:pt x="12" y="17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5" y="14"/>
                    <a:pt x="15" y="14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4" name="Oval 31"/>
            <p:cNvSpPr>
              <a:spLocks noChangeArrowheads="1"/>
            </p:cNvSpPr>
            <p:nvPr/>
          </p:nvSpPr>
          <p:spPr bwMode="auto">
            <a:xfrm>
              <a:off x="1638301" y="2613025"/>
              <a:ext cx="77788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5" name="Freeform 32"/>
            <p:cNvSpPr>
              <a:spLocks noEditPoints="1"/>
            </p:cNvSpPr>
            <p:nvPr/>
          </p:nvSpPr>
          <p:spPr bwMode="auto">
            <a:xfrm>
              <a:off x="1654176" y="2622550"/>
              <a:ext cx="47625" cy="58738"/>
            </a:xfrm>
            <a:custGeom>
              <a:avLst/>
              <a:gdLst>
                <a:gd name="T0" fmla="*/ 14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8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6 w 15"/>
                <a:gd name="T31" fmla="*/ 4 h 19"/>
                <a:gd name="T32" fmla="*/ 3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7 w 15"/>
                <a:gd name="T55" fmla="*/ 19 h 19"/>
                <a:gd name="T56" fmla="*/ 8 w 15"/>
                <a:gd name="T57" fmla="*/ 18 h 19"/>
                <a:gd name="T58" fmla="*/ 11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2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2" y="14"/>
                    <a:pt x="11" y="14"/>
                    <a:pt x="10" y="15"/>
                  </a:cubicBezTo>
                  <a:cubicBezTo>
                    <a:pt x="9" y="15"/>
                    <a:pt x="9" y="15"/>
                    <a:pt x="8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6" y="11"/>
                    <a:pt x="6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4"/>
                    <a:pt x="3" y="14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2" y="16"/>
                    <a:pt x="13" y="15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6" name="Oval 33"/>
            <p:cNvSpPr>
              <a:spLocks noChangeArrowheads="1"/>
            </p:cNvSpPr>
            <p:nvPr/>
          </p:nvSpPr>
          <p:spPr bwMode="auto">
            <a:xfrm>
              <a:off x="4037013" y="2559050"/>
              <a:ext cx="76200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7" name="Freeform 34"/>
            <p:cNvSpPr>
              <a:spLocks noEditPoints="1"/>
            </p:cNvSpPr>
            <p:nvPr/>
          </p:nvSpPr>
          <p:spPr bwMode="auto">
            <a:xfrm>
              <a:off x="4049713" y="2568575"/>
              <a:ext cx="50800" cy="57150"/>
            </a:xfrm>
            <a:custGeom>
              <a:avLst/>
              <a:gdLst>
                <a:gd name="T0" fmla="*/ 15 w 16"/>
                <a:gd name="T1" fmla="*/ 10 h 18"/>
                <a:gd name="T2" fmla="*/ 13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9 w 16"/>
                <a:gd name="T9" fmla="*/ 8 h 18"/>
                <a:gd name="T10" fmla="*/ 12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10 w 16"/>
                <a:gd name="T19" fmla="*/ 2 h 18"/>
                <a:gd name="T20" fmla="*/ 10 w 16"/>
                <a:gd name="T21" fmla="*/ 2 h 18"/>
                <a:gd name="T22" fmla="*/ 8 w 16"/>
                <a:gd name="T23" fmla="*/ 0 h 18"/>
                <a:gd name="T24" fmla="*/ 7 w 16"/>
                <a:gd name="T25" fmla="*/ 2 h 18"/>
                <a:gd name="T26" fmla="*/ 7 w 16"/>
                <a:gd name="T27" fmla="*/ 2 h 18"/>
                <a:gd name="T28" fmla="*/ 8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5 w 16"/>
                <a:gd name="T35" fmla="*/ 5 h 18"/>
                <a:gd name="T36" fmla="*/ 8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4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2 w 16"/>
                <a:gd name="T49" fmla="*/ 13 h 18"/>
                <a:gd name="T50" fmla="*/ 4 w 16"/>
                <a:gd name="T51" fmla="*/ 16 h 18"/>
                <a:gd name="T52" fmla="*/ 8 w 16"/>
                <a:gd name="T53" fmla="*/ 18 h 18"/>
                <a:gd name="T54" fmla="*/ 8 w 16"/>
                <a:gd name="T55" fmla="*/ 18 h 18"/>
                <a:gd name="T56" fmla="*/ 9 w 16"/>
                <a:gd name="T57" fmla="*/ 18 h 18"/>
                <a:gd name="T58" fmla="*/ 12 w 16"/>
                <a:gd name="T59" fmla="*/ 16 h 18"/>
                <a:gd name="T60" fmla="*/ 15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6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10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7" y="3"/>
                    <a:pt x="8" y="3"/>
                    <a:pt x="7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7"/>
                    <a:pt x="8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lose/>
                  <a:moveTo>
                    <a:pt x="8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8" name="Oval 35"/>
            <p:cNvSpPr>
              <a:spLocks noChangeArrowheads="1"/>
            </p:cNvSpPr>
            <p:nvPr/>
          </p:nvSpPr>
          <p:spPr bwMode="auto">
            <a:xfrm>
              <a:off x="4371976" y="2466975"/>
              <a:ext cx="79375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9" name="Freeform 36"/>
            <p:cNvSpPr>
              <a:spLocks noEditPoints="1"/>
            </p:cNvSpPr>
            <p:nvPr/>
          </p:nvSpPr>
          <p:spPr bwMode="auto">
            <a:xfrm>
              <a:off x="4387851" y="2476500"/>
              <a:ext cx="47625" cy="57150"/>
            </a:xfrm>
            <a:custGeom>
              <a:avLst/>
              <a:gdLst>
                <a:gd name="T0" fmla="*/ 15 w 15"/>
                <a:gd name="T1" fmla="*/ 10 h 18"/>
                <a:gd name="T2" fmla="*/ 12 w 15"/>
                <a:gd name="T3" fmla="*/ 12 h 18"/>
                <a:gd name="T4" fmla="*/ 13 w 15"/>
                <a:gd name="T5" fmla="*/ 12 h 18"/>
                <a:gd name="T6" fmla="*/ 9 w 15"/>
                <a:gd name="T7" fmla="*/ 13 h 18"/>
                <a:gd name="T8" fmla="*/ 8 w 15"/>
                <a:gd name="T9" fmla="*/ 8 h 18"/>
                <a:gd name="T10" fmla="*/ 11 w 15"/>
                <a:gd name="T11" fmla="*/ 5 h 18"/>
                <a:gd name="T12" fmla="*/ 11 w 15"/>
                <a:gd name="T13" fmla="*/ 4 h 18"/>
                <a:gd name="T14" fmla="*/ 8 w 15"/>
                <a:gd name="T15" fmla="*/ 4 h 18"/>
                <a:gd name="T16" fmla="*/ 8 w 15"/>
                <a:gd name="T17" fmla="*/ 3 h 18"/>
                <a:gd name="T18" fmla="*/ 9 w 15"/>
                <a:gd name="T19" fmla="*/ 2 h 18"/>
                <a:gd name="T20" fmla="*/ 9 w 15"/>
                <a:gd name="T21" fmla="*/ 2 h 18"/>
                <a:gd name="T22" fmla="*/ 7 w 15"/>
                <a:gd name="T23" fmla="*/ 0 h 18"/>
                <a:gd name="T24" fmla="*/ 6 w 15"/>
                <a:gd name="T25" fmla="*/ 2 h 18"/>
                <a:gd name="T26" fmla="*/ 6 w 15"/>
                <a:gd name="T27" fmla="*/ 2 h 18"/>
                <a:gd name="T28" fmla="*/ 7 w 15"/>
                <a:gd name="T29" fmla="*/ 3 h 18"/>
                <a:gd name="T30" fmla="*/ 7 w 15"/>
                <a:gd name="T31" fmla="*/ 4 h 18"/>
                <a:gd name="T32" fmla="*/ 4 w 15"/>
                <a:gd name="T33" fmla="*/ 4 h 18"/>
                <a:gd name="T34" fmla="*/ 4 w 15"/>
                <a:gd name="T35" fmla="*/ 5 h 18"/>
                <a:gd name="T36" fmla="*/ 7 w 15"/>
                <a:gd name="T37" fmla="*/ 8 h 18"/>
                <a:gd name="T38" fmla="*/ 6 w 15"/>
                <a:gd name="T39" fmla="*/ 13 h 18"/>
                <a:gd name="T40" fmla="*/ 2 w 15"/>
                <a:gd name="T41" fmla="*/ 12 h 18"/>
                <a:gd name="T42" fmla="*/ 3 w 15"/>
                <a:gd name="T43" fmla="*/ 12 h 18"/>
                <a:gd name="T44" fmla="*/ 0 w 15"/>
                <a:gd name="T45" fmla="*/ 10 h 18"/>
                <a:gd name="T46" fmla="*/ 0 w 15"/>
                <a:gd name="T47" fmla="*/ 13 h 18"/>
                <a:gd name="T48" fmla="*/ 1 w 15"/>
                <a:gd name="T49" fmla="*/ 13 h 18"/>
                <a:gd name="T50" fmla="*/ 3 w 15"/>
                <a:gd name="T51" fmla="*/ 16 h 18"/>
                <a:gd name="T52" fmla="*/ 7 w 15"/>
                <a:gd name="T53" fmla="*/ 18 h 18"/>
                <a:gd name="T54" fmla="*/ 7 w 15"/>
                <a:gd name="T55" fmla="*/ 18 h 18"/>
                <a:gd name="T56" fmla="*/ 8 w 15"/>
                <a:gd name="T57" fmla="*/ 18 h 18"/>
                <a:gd name="T58" fmla="*/ 12 w 15"/>
                <a:gd name="T59" fmla="*/ 16 h 18"/>
                <a:gd name="T60" fmla="*/ 14 w 15"/>
                <a:gd name="T61" fmla="*/ 13 h 18"/>
                <a:gd name="T62" fmla="*/ 15 w 15"/>
                <a:gd name="T63" fmla="*/ 13 h 18"/>
                <a:gd name="T64" fmla="*/ 7 w 15"/>
                <a:gd name="T65" fmla="*/ 1 h 18"/>
                <a:gd name="T66" fmla="*/ 7 w 15"/>
                <a:gd name="T67" fmla="*/ 2 h 18"/>
                <a:gd name="T68" fmla="*/ 7 w 15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8">
                  <a:moveTo>
                    <a:pt x="15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1" y="14"/>
                    <a:pt x="10" y="14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6" y="14"/>
                    <a:pt x="5" y="15"/>
                    <a:pt x="4" y="14"/>
                  </a:cubicBezTo>
                  <a:cubicBezTo>
                    <a:pt x="3" y="14"/>
                    <a:pt x="3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7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0" name="Oval 37"/>
            <p:cNvSpPr>
              <a:spLocks noChangeArrowheads="1"/>
            </p:cNvSpPr>
            <p:nvPr/>
          </p:nvSpPr>
          <p:spPr bwMode="auto">
            <a:xfrm>
              <a:off x="4441826" y="2782888"/>
              <a:ext cx="74613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1" name="Freeform 38"/>
            <p:cNvSpPr>
              <a:spLocks noEditPoints="1"/>
            </p:cNvSpPr>
            <p:nvPr/>
          </p:nvSpPr>
          <p:spPr bwMode="auto">
            <a:xfrm>
              <a:off x="4454526" y="2792413"/>
              <a:ext cx="49213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9 w 16"/>
                <a:gd name="T9" fmla="*/ 8 h 18"/>
                <a:gd name="T10" fmla="*/ 12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10 w 16"/>
                <a:gd name="T19" fmla="*/ 2 h 18"/>
                <a:gd name="T20" fmla="*/ 10 w 16"/>
                <a:gd name="T21" fmla="*/ 2 h 18"/>
                <a:gd name="T22" fmla="*/ 8 w 16"/>
                <a:gd name="T23" fmla="*/ 0 h 18"/>
                <a:gd name="T24" fmla="*/ 6 w 16"/>
                <a:gd name="T25" fmla="*/ 2 h 18"/>
                <a:gd name="T26" fmla="*/ 7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5 w 16"/>
                <a:gd name="T35" fmla="*/ 5 h 18"/>
                <a:gd name="T36" fmla="*/ 7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4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1 w 16"/>
                <a:gd name="T49" fmla="*/ 13 h 18"/>
                <a:gd name="T50" fmla="*/ 4 w 16"/>
                <a:gd name="T51" fmla="*/ 16 h 18"/>
                <a:gd name="T52" fmla="*/ 8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5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10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2" name="Oval 39"/>
            <p:cNvSpPr>
              <a:spLocks noChangeArrowheads="1"/>
            </p:cNvSpPr>
            <p:nvPr/>
          </p:nvSpPr>
          <p:spPr bwMode="auto">
            <a:xfrm>
              <a:off x="5248276" y="2454275"/>
              <a:ext cx="79375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3" name="Freeform 40"/>
            <p:cNvSpPr>
              <a:spLocks noEditPoints="1"/>
            </p:cNvSpPr>
            <p:nvPr/>
          </p:nvSpPr>
          <p:spPr bwMode="auto">
            <a:xfrm>
              <a:off x="5264151" y="2463800"/>
              <a:ext cx="47625" cy="60325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7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2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2" y="13"/>
                    <a:pt x="11" y="14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4"/>
                    <a:pt x="3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4" name="Oval 41"/>
            <p:cNvSpPr>
              <a:spLocks noChangeArrowheads="1"/>
            </p:cNvSpPr>
            <p:nvPr/>
          </p:nvSpPr>
          <p:spPr bwMode="auto">
            <a:xfrm>
              <a:off x="6121401" y="2338388"/>
              <a:ext cx="76200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5" name="Freeform 42"/>
            <p:cNvSpPr>
              <a:spLocks noEditPoints="1"/>
            </p:cNvSpPr>
            <p:nvPr/>
          </p:nvSpPr>
          <p:spPr bwMode="auto">
            <a:xfrm>
              <a:off x="6134101" y="2347913"/>
              <a:ext cx="50800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4 h 18"/>
                <a:gd name="T8" fmla="*/ 9 w 16"/>
                <a:gd name="T9" fmla="*/ 8 h 18"/>
                <a:gd name="T10" fmla="*/ 12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10 w 16"/>
                <a:gd name="T19" fmla="*/ 3 h 18"/>
                <a:gd name="T20" fmla="*/ 10 w 16"/>
                <a:gd name="T21" fmla="*/ 2 h 18"/>
                <a:gd name="T22" fmla="*/ 8 w 16"/>
                <a:gd name="T23" fmla="*/ 0 h 18"/>
                <a:gd name="T24" fmla="*/ 7 w 16"/>
                <a:gd name="T25" fmla="*/ 2 h 18"/>
                <a:gd name="T26" fmla="*/ 7 w 16"/>
                <a:gd name="T27" fmla="*/ 3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5 w 16"/>
                <a:gd name="T35" fmla="*/ 5 h 18"/>
                <a:gd name="T36" fmla="*/ 7 w 16"/>
                <a:gd name="T37" fmla="*/ 8 h 18"/>
                <a:gd name="T38" fmla="*/ 7 w 16"/>
                <a:gd name="T39" fmla="*/ 14 h 18"/>
                <a:gd name="T40" fmla="*/ 3 w 16"/>
                <a:gd name="T41" fmla="*/ 12 h 18"/>
                <a:gd name="T42" fmla="*/ 4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2 w 16"/>
                <a:gd name="T49" fmla="*/ 13 h 18"/>
                <a:gd name="T50" fmla="*/ 4 w 16"/>
                <a:gd name="T51" fmla="*/ 16 h 18"/>
                <a:gd name="T52" fmla="*/ 8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5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6" y="13"/>
                  </a:moveTo>
                  <a:cubicBezTo>
                    <a:pt x="16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6" name="Oval 43"/>
            <p:cNvSpPr>
              <a:spLocks noChangeArrowheads="1"/>
            </p:cNvSpPr>
            <p:nvPr/>
          </p:nvSpPr>
          <p:spPr bwMode="auto">
            <a:xfrm>
              <a:off x="7796213" y="852488"/>
              <a:ext cx="79375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7" name="Freeform 44"/>
            <p:cNvSpPr>
              <a:spLocks noEditPoints="1"/>
            </p:cNvSpPr>
            <p:nvPr/>
          </p:nvSpPr>
          <p:spPr bwMode="auto">
            <a:xfrm>
              <a:off x="7812088" y="862013"/>
              <a:ext cx="47625" cy="58738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2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2" y="13"/>
                    <a:pt x="12" y="14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3" y="14"/>
                    <a:pt x="3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1" y="11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8" name="Oval 45"/>
            <p:cNvSpPr>
              <a:spLocks noChangeArrowheads="1"/>
            </p:cNvSpPr>
            <p:nvPr/>
          </p:nvSpPr>
          <p:spPr bwMode="auto">
            <a:xfrm>
              <a:off x="7953376" y="1306513"/>
              <a:ext cx="79375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9" name="Freeform 46"/>
            <p:cNvSpPr>
              <a:spLocks noEditPoints="1"/>
            </p:cNvSpPr>
            <p:nvPr/>
          </p:nvSpPr>
          <p:spPr bwMode="auto">
            <a:xfrm>
              <a:off x="7969251" y="1316038"/>
              <a:ext cx="47625" cy="60325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6 h 19"/>
                <a:gd name="T52" fmla="*/ 7 w 15"/>
                <a:gd name="T53" fmla="*/ 18 h 19"/>
                <a:gd name="T54" fmla="*/ 7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4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6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2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0" name="Oval 47"/>
            <p:cNvSpPr>
              <a:spLocks noChangeArrowheads="1"/>
            </p:cNvSpPr>
            <p:nvPr/>
          </p:nvSpPr>
          <p:spPr bwMode="auto">
            <a:xfrm>
              <a:off x="7802563" y="1114425"/>
              <a:ext cx="76200" cy="77788"/>
            </a:xfrm>
            <a:prstGeom prst="ellipse">
              <a:avLst/>
            </a:prstGeom>
            <a:solidFill>
              <a:srgbClr val="EA6D18"/>
            </a:solidFill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1" name="Freeform 48"/>
            <p:cNvSpPr>
              <a:spLocks noEditPoints="1"/>
            </p:cNvSpPr>
            <p:nvPr/>
          </p:nvSpPr>
          <p:spPr bwMode="auto">
            <a:xfrm>
              <a:off x="7815263" y="1123950"/>
              <a:ext cx="50800" cy="58738"/>
            </a:xfrm>
            <a:custGeom>
              <a:avLst/>
              <a:gdLst>
                <a:gd name="T0" fmla="*/ 15 w 16"/>
                <a:gd name="T1" fmla="*/ 11 h 19"/>
                <a:gd name="T2" fmla="*/ 13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3 h 19"/>
                <a:gd name="T50" fmla="*/ 4 w 16"/>
                <a:gd name="T51" fmla="*/ 16 h 19"/>
                <a:gd name="T52" fmla="*/ 8 w 16"/>
                <a:gd name="T53" fmla="*/ 18 h 19"/>
                <a:gd name="T54" fmla="*/ 8 w 16"/>
                <a:gd name="T55" fmla="*/ 19 h 19"/>
                <a:gd name="T56" fmla="*/ 9 w 16"/>
                <a:gd name="T57" fmla="*/ 18 h 19"/>
                <a:gd name="T58" fmla="*/ 12 w 16"/>
                <a:gd name="T59" fmla="*/ 16 h 19"/>
                <a:gd name="T60" fmla="*/ 15 w 16"/>
                <a:gd name="T61" fmla="*/ 13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5" y="11"/>
                    <a:pt x="15" y="11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4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3" y="15"/>
                    <a:pt x="14" y="14"/>
                  </a:cubicBezTo>
                  <a:cubicBezTo>
                    <a:pt x="14" y="14"/>
                    <a:pt x="14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2" name="Oval 49"/>
            <p:cNvSpPr>
              <a:spLocks noChangeArrowheads="1"/>
            </p:cNvSpPr>
            <p:nvPr/>
          </p:nvSpPr>
          <p:spPr bwMode="auto">
            <a:xfrm>
              <a:off x="8013701" y="908050"/>
              <a:ext cx="79375" cy="79375"/>
            </a:xfrm>
            <a:prstGeom prst="ellipse">
              <a:avLst/>
            </a:prstGeom>
            <a:solidFill>
              <a:srgbClr val="EA6D18"/>
            </a:solidFill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3" name="Freeform 50"/>
            <p:cNvSpPr>
              <a:spLocks noEditPoints="1"/>
            </p:cNvSpPr>
            <p:nvPr/>
          </p:nvSpPr>
          <p:spPr bwMode="auto">
            <a:xfrm>
              <a:off x="8029576" y="917575"/>
              <a:ext cx="47625" cy="60325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9 h 19"/>
                <a:gd name="T10" fmla="*/ 11 w 15"/>
                <a:gd name="T11" fmla="*/ 6 h 19"/>
                <a:gd name="T12" fmla="*/ 11 w 15"/>
                <a:gd name="T13" fmla="*/ 5 h 19"/>
                <a:gd name="T14" fmla="*/ 8 w 15"/>
                <a:gd name="T15" fmla="*/ 5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5 h 19"/>
                <a:gd name="T32" fmla="*/ 4 w 15"/>
                <a:gd name="T33" fmla="*/ 5 h 19"/>
                <a:gd name="T34" fmla="*/ 4 w 15"/>
                <a:gd name="T35" fmla="*/ 6 h 19"/>
                <a:gd name="T36" fmla="*/ 7 w 15"/>
                <a:gd name="T37" fmla="*/ 9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7 h 19"/>
                <a:gd name="T52" fmla="*/ 7 w 15"/>
                <a:gd name="T53" fmla="*/ 19 h 19"/>
                <a:gd name="T54" fmla="*/ 7 w 15"/>
                <a:gd name="T55" fmla="*/ 19 h 19"/>
                <a:gd name="T56" fmla="*/ 8 w 15"/>
                <a:gd name="T57" fmla="*/ 19 h 19"/>
                <a:gd name="T58" fmla="*/ 12 w 15"/>
                <a:gd name="T59" fmla="*/ 17 h 19"/>
                <a:gd name="T60" fmla="*/ 14 w 15"/>
                <a:gd name="T61" fmla="*/ 14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2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2" y="15"/>
                    <a:pt x="3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8"/>
                    <a:pt x="11" y="17"/>
                    <a:pt x="12" y="17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4" name="Oval 51"/>
            <p:cNvSpPr>
              <a:spLocks noChangeArrowheads="1"/>
            </p:cNvSpPr>
            <p:nvPr/>
          </p:nvSpPr>
          <p:spPr bwMode="auto">
            <a:xfrm>
              <a:off x="8170863" y="1284288"/>
              <a:ext cx="76200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5" name="Freeform 52"/>
            <p:cNvSpPr>
              <a:spLocks noEditPoints="1"/>
            </p:cNvSpPr>
            <p:nvPr/>
          </p:nvSpPr>
          <p:spPr bwMode="auto">
            <a:xfrm>
              <a:off x="8183563" y="1293813"/>
              <a:ext cx="50800" cy="60325"/>
            </a:xfrm>
            <a:custGeom>
              <a:avLst/>
              <a:gdLst>
                <a:gd name="T0" fmla="*/ 15 w 16"/>
                <a:gd name="T1" fmla="*/ 11 h 19"/>
                <a:gd name="T2" fmla="*/ 13 w 16"/>
                <a:gd name="T3" fmla="*/ 13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9 h 19"/>
                <a:gd name="T10" fmla="*/ 12 w 16"/>
                <a:gd name="T11" fmla="*/ 6 h 19"/>
                <a:gd name="T12" fmla="*/ 12 w 16"/>
                <a:gd name="T13" fmla="*/ 5 h 19"/>
                <a:gd name="T14" fmla="*/ 9 w 16"/>
                <a:gd name="T15" fmla="*/ 5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8 w 16"/>
                <a:gd name="T29" fmla="*/ 4 h 19"/>
                <a:gd name="T30" fmla="*/ 7 w 16"/>
                <a:gd name="T31" fmla="*/ 5 h 19"/>
                <a:gd name="T32" fmla="*/ 4 w 16"/>
                <a:gd name="T33" fmla="*/ 5 h 19"/>
                <a:gd name="T34" fmla="*/ 5 w 16"/>
                <a:gd name="T35" fmla="*/ 6 h 19"/>
                <a:gd name="T36" fmla="*/ 8 w 16"/>
                <a:gd name="T37" fmla="*/ 9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3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4 h 19"/>
                <a:gd name="T50" fmla="*/ 4 w 16"/>
                <a:gd name="T51" fmla="*/ 17 h 19"/>
                <a:gd name="T52" fmla="*/ 8 w 16"/>
                <a:gd name="T53" fmla="*/ 19 h 19"/>
                <a:gd name="T54" fmla="*/ 8 w 16"/>
                <a:gd name="T55" fmla="*/ 19 h 19"/>
                <a:gd name="T56" fmla="*/ 9 w 16"/>
                <a:gd name="T57" fmla="*/ 19 h 19"/>
                <a:gd name="T58" fmla="*/ 12 w 16"/>
                <a:gd name="T59" fmla="*/ 17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3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8"/>
                    <a:pt x="9" y="6"/>
                    <a:pt x="9" y="6"/>
                  </a:cubicBezTo>
                  <a:cubicBezTo>
                    <a:pt x="10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7" y="6"/>
                    <a:pt x="8" y="6"/>
                  </a:cubicBezTo>
                  <a:cubicBezTo>
                    <a:pt x="8" y="6"/>
                    <a:pt x="8" y="8"/>
                    <a:pt x="8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7"/>
                  </a:cubicBezTo>
                  <a:cubicBezTo>
                    <a:pt x="5" y="17"/>
                    <a:pt x="6" y="18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6" name="Oval 53"/>
            <p:cNvSpPr>
              <a:spLocks noChangeArrowheads="1"/>
            </p:cNvSpPr>
            <p:nvPr/>
          </p:nvSpPr>
          <p:spPr bwMode="auto">
            <a:xfrm>
              <a:off x="7843838" y="2038350"/>
              <a:ext cx="77788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7" name="Freeform 54"/>
            <p:cNvSpPr>
              <a:spLocks noEditPoints="1"/>
            </p:cNvSpPr>
            <p:nvPr/>
          </p:nvSpPr>
          <p:spPr bwMode="auto">
            <a:xfrm>
              <a:off x="7859713" y="2047875"/>
              <a:ext cx="49213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4 h 18"/>
                <a:gd name="T8" fmla="*/ 8 w 16"/>
                <a:gd name="T9" fmla="*/ 8 h 18"/>
                <a:gd name="T10" fmla="*/ 11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8 w 16"/>
                <a:gd name="T17" fmla="*/ 3 h 18"/>
                <a:gd name="T18" fmla="*/ 9 w 16"/>
                <a:gd name="T19" fmla="*/ 3 h 18"/>
                <a:gd name="T20" fmla="*/ 9 w 16"/>
                <a:gd name="T21" fmla="*/ 2 h 18"/>
                <a:gd name="T22" fmla="*/ 8 w 16"/>
                <a:gd name="T23" fmla="*/ 0 h 18"/>
                <a:gd name="T24" fmla="*/ 6 w 16"/>
                <a:gd name="T25" fmla="*/ 2 h 18"/>
                <a:gd name="T26" fmla="*/ 6 w 16"/>
                <a:gd name="T27" fmla="*/ 3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4 w 16"/>
                <a:gd name="T35" fmla="*/ 5 h 18"/>
                <a:gd name="T36" fmla="*/ 7 w 16"/>
                <a:gd name="T37" fmla="*/ 8 h 18"/>
                <a:gd name="T38" fmla="*/ 7 w 16"/>
                <a:gd name="T39" fmla="*/ 14 h 18"/>
                <a:gd name="T40" fmla="*/ 3 w 16"/>
                <a:gd name="T41" fmla="*/ 12 h 18"/>
                <a:gd name="T42" fmla="*/ 3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1 w 16"/>
                <a:gd name="T49" fmla="*/ 13 h 18"/>
                <a:gd name="T50" fmla="*/ 4 w 16"/>
                <a:gd name="T51" fmla="*/ 16 h 18"/>
                <a:gd name="T52" fmla="*/ 7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4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9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6" y="15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8" name="Oval 55"/>
            <p:cNvSpPr>
              <a:spLocks noChangeArrowheads="1"/>
            </p:cNvSpPr>
            <p:nvPr/>
          </p:nvSpPr>
          <p:spPr bwMode="auto">
            <a:xfrm>
              <a:off x="7786688" y="4029075"/>
              <a:ext cx="79375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9" name="Freeform 56"/>
            <p:cNvSpPr>
              <a:spLocks noEditPoints="1"/>
            </p:cNvSpPr>
            <p:nvPr/>
          </p:nvSpPr>
          <p:spPr bwMode="auto">
            <a:xfrm>
              <a:off x="7802563" y="4038600"/>
              <a:ext cx="47625" cy="60325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6 h 19"/>
                <a:gd name="T52" fmla="*/ 7 w 15"/>
                <a:gd name="T53" fmla="*/ 19 h 19"/>
                <a:gd name="T54" fmla="*/ 7 w 15"/>
                <a:gd name="T55" fmla="*/ 19 h 19"/>
                <a:gd name="T56" fmla="*/ 8 w 15"/>
                <a:gd name="T57" fmla="*/ 19 h 19"/>
                <a:gd name="T58" fmla="*/ 12 w 15"/>
                <a:gd name="T59" fmla="*/ 16 h 19"/>
                <a:gd name="T60" fmla="*/ 14 w 15"/>
                <a:gd name="T61" fmla="*/ 14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6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2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0" name="Oval 57"/>
            <p:cNvSpPr>
              <a:spLocks noChangeArrowheads="1"/>
            </p:cNvSpPr>
            <p:nvPr/>
          </p:nvSpPr>
          <p:spPr bwMode="auto">
            <a:xfrm>
              <a:off x="8656638" y="2713038"/>
              <a:ext cx="79375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1" name="Freeform 58"/>
            <p:cNvSpPr>
              <a:spLocks noEditPoints="1"/>
            </p:cNvSpPr>
            <p:nvPr/>
          </p:nvSpPr>
          <p:spPr bwMode="auto">
            <a:xfrm>
              <a:off x="8672513" y="2722563"/>
              <a:ext cx="47625" cy="60325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7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2" y="14"/>
                    <a:pt x="12" y="14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3" y="14"/>
                    <a:pt x="3" y="14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2" name="Oval 59"/>
            <p:cNvSpPr>
              <a:spLocks noChangeArrowheads="1"/>
            </p:cNvSpPr>
            <p:nvPr/>
          </p:nvSpPr>
          <p:spPr bwMode="auto">
            <a:xfrm>
              <a:off x="7770813" y="3498850"/>
              <a:ext cx="79375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3" name="Freeform 60"/>
            <p:cNvSpPr>
              <a:spLocks noEditPoints="1"/>
            </p:cNvSpPr>
            <p:nvPr/>
          </p:nvSpPr>
          <p:spPr bwMode="auto">
            <a:xfrm>
              <a:off x="7786688" y="3508375"/>
              <a:ext cx="47625" cy="57150"/>
            </a:xfrm>
            <a:custGeom>
              <a:avLst/>
              <a:gdLst>
                <a:gd name="T0" fmla="*/ 15 w 15"/>
                <a:gd name="T1" fmla="*/ 10 h 18"/>
                <a:gd name="T2" fmla="*/ 12 w 15"/>
                <a:gd name="T3" fmla="*/ 12 h 18"/>
                <a:gd name="T4" fmla="*/ 13 w 15"/>
                <a:gd name="T5" fmla="*/ 12 h 18"/>
                <a:gd name="T6" fmla="*/ 9 w 15"/>
                <a:gd name="T7" fmla="*/ 14 h 18"/>
                <a:gd name="T8" fmla="*/ 8 w 15"/>
                <a:gd name="T9" fmla="*/ 8 h 18"/>
                <a:gd name="T10" fmla="*/ 11 w 15"/>
                <a:gd name="T11" fmla="*/ 5 h 18"/>
                <a:gd name="T12" fmla="*/ 12 w 15"/>
                <a:gd name="T13" fmla="*/ 4 h 18"/>
                <a:gd name="T14" fmla="*/ 9 w 15"/>
                <a:gd name="T15" fmla="*/ 4 h 18"/>
                <a:gd name="T16" fmla="*/ 8 w 15"/>
                <a:gd name="T17" fmla="*/ 3 h 18"/>
                <a:gd name="T18" fmla="*/ 9 w 15"/>
                <a:gd name="T19" fmla="*/ 2 h 18"/>
                <a:gd name="T20" fmla="*/ 9 w 15"/>
                <a:gd name="T21" fmla="*/ 2 h 18"/>
                <a:gd name="T22" fmla="*/ 8 w 15"/>
                <a:gd name="T23" fmla="*/ 0 h 18"/>
                <a:gd name="T24" fmla="*/ 6 w 15"/>
                <a:gd name="T25" fmla="*/ 2 h 18"/>
                <a:gd name="T26" fmla="*/ 6 w 15"/>
                <a:gd name="T27" fmla="*/ 2 h 18"/>
                <a:gd name="T28" fmla="*/ 7 w 15"/>
                <a:gd name="T29" fmla="*/ 3 h 18"/>
                <a:gd name="T30" fmla="*/ 7 w 15"/>
                <a:gd name="T31" fmla="*/ 4 h 18"/>
                <a:gd name="T32" fmla="*/ 4 w 15"/>
                <a:gd name="T33" fmla="*/ 4 h 18"/>
                <a:gd name="T34" fmla="*/ 4 w 15"/>
                <a:gd name="T35" fmla="*/ 5 h 18"/>
                <a:gd name="T36" fmla="*/ 7 w 15"/>
                <a:gd name="T37" fmla="*/ 8 h 18"/>
                <a:gd name="T38" fmla="*/ 7 w 15"/>
                <a:gd name="T39" fmla="*/ 14 h 18"/>
                <a:gd name="T40" fmla="*/ 2 w 15"/>
                <a:gd name="T41" fmla="*/ 12 h 18"/>
                <a:gd name="T42" fmla="*/ 3 w 15"/>
                <a:gd name="T43" fmla="*/ 12 h 18"/>
                <a:gd name="T44" fmla="*/ 1 w 15"/>
                <a:gd name="T45" fmla="*/ 10 h 18"/>
                <a:gd name="T46" fmla="*/ 0 w 15"/>
                <a:gd name="T47" fmla="*/ 13 h 18"/>
                <a:gd name="T48" fmla="*/ 1 w 15"/>
                <a:gd name="T49" fmla="*/ 13 h 18"/>
                <a:gd name="T50" fmla="*/ 4 w 15"/>
                <a:gd name="T51" fmla="*/ 16 h 18"/>
                <a:gd name="T52" fmla="*/ 7 w 15"/>
                <a:gd name="T53" fmla="*/ 18 h 18"/>
                <a:gd name="T54" fmla="*/ 8 w 15"/>
                <a:gd name="T55" fmla="*/ 18 h 18"/>
                <a:gd name="T56" fmla="*/ 8 w 15"/>
                <a:gd name="T57" fmla="*/ 18 h 18"/>
                <a:gd name="T58" fmla="*/ 12 w 15"/>
                <a:gd name="T59" fmla="*/ 16 h 18"/>
                <a:gd name="T60" fmla="*/ 14 w 15"/>
                <a:gd name="T61" fmla="*/ 13 h 18"/>
                <a:gd name="T62" fmla="*/ 15 w 15"/>
                <a:gd name="T63" fmla="*/ 13 h 18"/>
                <a:gd name="T64" fmla="*/ 8 w 15"/>
                <a:gd name="T65" fmla="*/ 1 h 18"/>
                <a:gd name="T66" fmla="*/ 8 w 15"/>
                <a:gd name="T67" fmla="*/ 2 h 18"/>
                <a:gd name="T68" fmla="*/ 8 w 15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8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0" y="15"/>
                    <a:pt x="9" y="14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7"/>
                    <a:pt x="7" y="18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4" name="Oval 61"/>
            <p:cNvSpPr>
              <a:spLocks noChangeArrowheads="1"/>
            </p:cNvSpPr>
            <p:nvPr/>
          </p:nvSpPr>
          <p:spPr bwMode="auto">
            <a:xfrm>
              <a:off x="7859713" y="3392488"/>
              <a:ext cx="77788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5" name="Freeform 62"/>
            <p:cNvSpPr>
              <a:spLocks noEditPoints="1"/>
            </p:cNvSpPr>
            <p:nvPr/>
          </p:nvSpPr>
          <p:spPr bwMode="auto">
            <a:xfrm>
              <a:off x="7875588" y="3402013"/>
              <a:ext cx="46038" cy="58738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3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4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1" y="11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6" name="Oval 63"/>
            <p:cNvSpPr>
              <a:spLocks noChangeArrowheads="1"/>
            </p:cNvSpPr>
            <p:nvPr/>
          </p:nvSpPr>
          <p:spPr bwMode="auto">
            <a:xfrm>
              <a:off x="7899401" y="3457575"/>
              <a:ext cx="79375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7" name="Freeform 64"/>
            <p:cNvSpPr>
              <a:spLocks noEditPoints="1"/>
            </p:cNvSpPr>
            <p:nvPr/>
          </p:nvSpPr>
          <p:spPr bwMode="auto">
            <a:xfrm>
              <a:off x="7915276" y="3467100"/>
              <a:ext cx="47625" cy="60325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6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7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2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2" y="13"/>
                    <a:pt x="11" y="14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4"/>
                    <a:pt x="3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8" name="Oval 65"/>
            <p:cNvSpPr>
              <a:spLocks noChangeArrowheads="1"/>
            </p:cNvSpPr>
            <p:nvPr/>
          </p:nvSpPr>
          <p:spPr bwMode="auto">
            <a:xfrm>
              <a:off x="7505701" y="2859088"/>
              <a:ext cx="76200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9" name="Freeform 66"/>
            <p:cNvSpPr>
              <a:spLocks noEditPoints="1"/>
            </p:cNvSpPr>
            <p:nvPr/>
          </p:nvSpPr>
          <p:spPr bwMode="auto">
            <a:xfrm>
              <a:off x="7518401" y="2868613"/>
              <a:ext cx="50800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9 w 16"/>
                <a:gd name="T9" fmla="*/ 8 h 18"/>
                <a:gd name="T10" fmla="*/ 12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10 w 16"/>
                <a:gd name="T19" fmla="*/ 2 h 18"/>
                <a:gd name="T20" fmla="*/ 10 w 16"/>
                <a:gd name="T21" fmla="*/ 2 h 18"/>
                <a:gd name="T22" fmla="*/ 8 w 16"/>
                <a:gd name="T23" fmla="*/ 0 h 18"/>
                <a:gd name="T24" fmla="*/ 6 w 16"/>
                <a:gd name="T25" fmla="*/ 2 h 18"/>
                <a:gd name="T26" fmla="*/ 7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5 w 16"/>
                <a:gd name="T35" fmla="*/ 5 h 18"/>
                <a:gd name="T36" fmla="*/ 7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4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1 w 16"/>
                <a:gd name="T49" fmla="*/ 13 h 18"/>
                <a:gd name="T50" fmla="*/ 4 w 16"/>
                <a:gd name="T51" fmla="*/ 16 h 18"/>
                <a:gd name="T52" fmla="*/ 8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5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10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0" name="Oval 67"/>
            <p:cNvSpPr>
              <a:spLocks noChangeArrowheads="1"/>
            </p:cNvSpPr>
            <p:nvPr/>
          </p:nvSpPr>
          <p:spPr bwMode="auto">
            <a:xfrm>
              <a:off x="7859713" y="3540125"/>
              <a:ext cx="77788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1" name="Freeform 68"/>
            <p:cNvSpPr>
              <a:spLocks noEditPoints="1"/>
            </p:cNvSpPr>
            <p:nvPr/>
          </p:nvSpPr>
          <p:spPr bwMode="auto">
            <a:xfrm>
              <a:off x="7875588" y="3549650"/>
              <a:ext cx="46038" cy="60325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2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2" y="14"/>
                    <a:pt x="12" y="14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3" y="14"/>
                    <a:pt x="3" y="14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2" name="Oval 69"/>
            <p:cNvSpPr>
              <a:spLocks noChangeArrowheads="1"/>
            </p:cNvSpPr>
            <p:nvPr/>
          </p:nvSpPr>
          <p:spPr bwMode="auto">
            <a:xfrm>
              <a:off x="7921626" y="3587750"/>
              <a:ext cx="79375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3" name="Freeform 70"/>
            <p:cNvSpPr>
              <a:spLocks noEditPoints="1"/>
            </p:cNvSpPr>
            <p:nvPr/>
          </p:nvSpPr>
          <p:spPr bwMode="auto">
            <a:xfrm>
              <a:off x="7937501" y="3597275"/>
              <a:ext cx="47625" cy="60325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9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2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4" name="Oval 71"/>
            <p:cNvSpPr>
              <a:spLocks noChangeArrowheads="1"/>
            </p:cNvSpPr>
            <p:nvPr/>
          </p:nvSpPr>
          <p:spPr bwMode="auto">
            <a:xfrm>
              <a:off x="8108951" y="3632200"/>
              <a:ext cx="77788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5" name="Freeform 72"/>
            <p:cNvSpPr>
              <a:spLocks noEditPoints="1"/>
            </p:cNvSpPr>
            <p:nvPr/>
          </p:nvSpPr>
          <p:spPr bwMode="auto">
            <a:xfrm>
              <a:off x="8123238" y="3641725"/>
              <a:ext cx="47625" cy="60325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2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2" y="14"/>
                    <a:pt x="12" y="14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3" y="14"/>
                    <a:pt x="3" y="14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6" name="Oval 73"/>
            <p:cNvSpPr>
              <a:spLocks noChangeArrowheads="1"/>
            </p:cNvSpPr>
            <p:nvPr/>
          </p:nvSpPr>
          <p:spPr bwMode="auto">
            <a:xfrm>
              <a:off x="8221663" y="3663950"/>
              <a:ext cx="76200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7" name="Freeform 74"/>
            <p:cNvSpPr>
              <a:spLocks noEditPoints="1"/>
            </p:cNvSpPr>
            <p:nvPr/>
          </p:nvSpPr>
          <p:spPr bwMode="auto">
            <a:xfrm>
              <a:off x="8234363" y="3673475"/>
              <a:ext cx="50800" cy="55563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8 w 16"/>
                <a:gd name="T9" fmla="*/ 8 h 18"/>
                <a:gd name="T10" fmla="*/ 11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8 w 16"/>
                <a:gd name="T17" fmla="*/ 3 h 18"/>
                <a:gd name="T18" fmla="*/ 9 w 16"/>
                <a:gd name="T19" fmla="*/ 2 h 18"/>
                <a:gd name="T20" fmla="*/ 9 w 16"/>
                <a:gd name="T21" fmla="*/ 2 h 18"/>
                <a:gd name="T22" fmla="*/ 8 w 16"/>
                <a:gd name="T23" fmla="*/ 0 h 18"/>
                <a:gd name="T24" fmla="*/ 6 w 16"/>
                <a:gd name="T25" fmla="*/ 2 h 18"/>
                <a:gd name="T26" fmla="*/ 6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4 w 16"/>
                <a:gd name="T35" fmla="*/ 5 h 18"/>
                <a:gd name="T36" fmla="*/ 7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3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1 w 16"/>
                <a:gd name="T49" fmla="*/ 13 h 18"/>
                <a:gd name="T50" fmla="*/ 4 w 16"/>
                <a:gd name="T51" fmla="*/ 16 h 18"/>
                <a:gd name="T52" fmla="*/ 7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4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5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6" y="13"/>
                    <a:pt x="15" y="13"/>
                    <a:pt x="15" y="12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8" name="Oval 75"/>
            <p:cNvSpPr>
              <a:spLocks noChangeArrowheads="1"/>
            </p:cNvSpPr>
            <p:nvPr/>
          </p:nvSpPr>
          <p:spPr bwMode="auto">
            <a:xfrm>
              <a:off x="8180388" y="3741738"/>
              <a:ext cx="76200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9" name="Freeform 76"/>
            <p:cNvSpPr>
              <a:spLocks noEditPoints="1"/>
            </p:cNvSpPr>
            <p:nvPr/>
          </p:nvSpPr>
          <p:spPr bwMode="auto">
            <a:xfrm>
              <a:off x="8193088" y="3751263"/>
              <a:ext cx="50800" cy="60325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6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6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4 h 19"/>
                <a:gd name="T50" fmla="*/ 4 w 16"/>
                <a:gd name="T51" fmla="*/ 16 h 19"/>
                <a:gd name="T52" fmla="*/ 8 w 16"/>
                <a:gd name="T53" fmla="*/ 19 h 19"/>
                <a:gd name="T54" fmla="*/ 8 w 16"/>
                <a:gd name="T55" fmla="*/ 19 h 19"/>
                <a:gd name="T56" fmla="*/ 8 w 16"/>
                <a:gd name="T57" fmla="*/ 19 h 19"/>
                <a:gd name="T58" fmla="*/ 12 w 16"/>
                <a:gd name="T59" fmla="*/ 16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8"/>
                    <a:pt x="9" y="6"/>
                    <a:pt x="9" y="6"/>
                  </a:cubicBezTo>
                  <a:cubicBezTo>
                    <a:pt x="10" y="6"/>
                    <a:pt x="11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5" y="6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0" name="Oval 77"/>
            <p:cNvSpPr>
              <a:spLocks noChangeArrowheads="1"/>
            </p:cNvSpPr>
            <p:nvPr/>
          </p:nvSpPr>
          <p:spPr bwMode="auto">
            <a:xfrm>
              <a:off x="8058151" y="3808413"/>
              <a:ext cx="77788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1" name="Freeform 78"/>
            <p:cNvSpPr>
              <a:spLocks noEditPoints="1"/>
            </p:cNvSpPr>
            <p:nvPr/>
          </p:nvSpPr>
          <p:spPr bwMode="auto">
            <a:xfrm>
              <a:off x="8074026" y="3817938"/>
              <a:ext cx="46038" cy="60325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7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4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4"/>
                    <a:pt x="3" y="14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2" name="Oval 79"/>
            <p:cNvSpPr>
              <a:spLocks noChangeArrowheads="1"/>
            </p:cNvSpPr>
            <p:nvPr/>
          </p:nvSpPr>
          <p:spPr bwMode="auto">
            <a:xfrm>
              <a:off x="7985126" y="3713163"/>
              <a:ext cx="76200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3" name="Freeform 80"/>
            <p:cNvSpPr>
              <a:spLocks noEditPoints="1"/>
            </p:cNvSpPr>
            <p:nvPr/>
          </p:nvSpPr>
          <p:spPr bwMode="auto">
            <a:xfrm>
              <a:off x="7997826" y="3722688"/>
              <a:ext cx="50800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8 w 16"/>
                <a:gd name="T9" fmla="*/ 8 h 18"/>
                <a:gd name="T10" fmla="*/ 11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8 w 16"/>
                <a:gd name="T17" fmla="*/ 3 h 18"/>
                <a:gd name="T18" fmla="*/ 9 w 16"/>
                <a:gd name="T19" fmla="*/ 2 h 18"/>
                <a:gd name="T20" fmla="*/ 9 w 16"/>
                <a:gd name="T21" fmla="*/ 2 h 18"/>
                <a:gd name="T22" fmla="*/ 8 w 16"/>
                <a:gd name="T23" fmla="*/ 0 h 18"/>
                <a:gd name="T24" fmla="*/ 6 w 16"/>
                <a:gd name="T25" fmla="*/ 2 h 18"/>
                <a:gd name="T26" fmla="*/ 6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4 w 16"/>
                <a:gd name="T35" fmla="*/ 5 h 18"/>
                <a:gd name="T36" fmla="*/ 7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3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1 w 16"/>
                <a:gd name="T49" fmla="*/ 13 h 18"/>
                <a:gd name="T50" fmla="*/ 4 w 16"/>
                <a:gd name="T51" fmla="*/ 16 h 18"/>
                <a:gd name="T52" fmla="*/ 7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4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5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5" y="13"/>
                    <a:pt x="15" y="13"/>
                    <a:pt x="15" y="12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4" name="Oval 81"/>
            <p:cNvSpPr>
              <a:spLocks noChangeArrowheads="1"/>
            </p:cNvSpPr>
            <p:nvPr/>
          </p:nvSpPr>
          <p:spPr bwMode="auto">
            <a:xfrm>
              <a:off x="8320088" y="3887788"/>
              <a:ext cx="74613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5" name="Freeform 82"/>
            <p:cNvSpPr>
              <a:spLocks noEditPoints="1"/>
            </p:cNvSpPr>
            <p:nvPr/>
          </p:nvSpPr>
          <p:spPr bwMode="auto">
            <a:xfrm>
              <a:off x="8332788" y="3897313"/>
              <a:ext cx="49213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9 w 16"/>
                <a:gd name="T9" fmla="*/ 8 h 18"/>
                <a:gd name="T10" fmla="*/ 11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9 w 16"/>
                <a:gd name="T19" fmla="*/ 2 h 18"/>
                <a:gd name="T20" fmla="*/ 9 w 16"/>
                <a:gd name="T21" fmla="*/ 2 h 18"/>
                <a:gd name="T22" fmla="*/ 8 w 16"/>
                <a:gd name="T23" fmla="*/ 0 h 18"/>
                <a:gd name="T24" fmla="*/ 6 w 16"/>
                <a:gd name="T25" fmla="*/ 2 h 18"/>
                <a:gd name="T26" fmla="*/ 6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4 w 16"/>
                <a:gd name="T35" fmla="*/ 5 h 18"/>
                <a:gd name="T36" fmla="*/ 7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3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1 w 16"/>
                <a:gd name="T49" fmla="*/ 13 h 18"/>
                <a:gd name="T50" fmla="*/ 4 w 16"/>
                <a:gd name="T51" fmla="*/ 16 h 18"/>
                <a:gd name="T52" fmla="*/ 7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4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5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6" y="13"/>
                    <a:pt x="15" y="13"/>
                    <a:pt x="15" y="12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6" name="Oval 83"/>
            <p:cNvSpPr>
              <a:spLocks noChangeArrowheads="1"/>
            </p:cNvSpPr>
            <p:nvPr/>
          </p:nvSpPr>
          <p:spPr bwMode="auto">
            <a:xfrm>
              <a:off x="8347076" y="3916363"/>
              <a:ext cx="79375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7" name="Freeform 84"/>
            <p:cNvSpPr>
              <a:spLocks noEditPoints="1"/>
            </p:cNvSpPr>
            <p:nvPr/>
          </p:nvSpPr>
          <p:spPr bwMode="auto">
            <a:xfrm>
              <a:off x="8362951" y="3925888"/>
              <a:ext cx="47625" cy="58738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9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2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8" name="Oval 85"/>
            <p:cNvSpPr>
              <a:spLocks noChangeArrowheads="1"/>
            </p:cNvSpPr>
            <p:nvPr/>
          </p:nvSpPr>
          <p:spPr bwMode="auto">
            <a:xfrm>
              <a:off x="8385176" y="3878263"/>
              <a:ext cx="76200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9" name="Freeform 86"/>
            <p:cNvSpPr>
              <a:spLocks noEditPoints="1"/>
            </p:cNvSpPr>
            <p:nvPr/>
          </p:nvSpPr>
          <p:spPr bwMode="auto">
            <a:xfrm>
              <a:off x="8397876" y="3887788"/>
              <a:ext cx="50800" cy="60325"/>
            </a:xfrm>
            <a:custGeom>
              <a:avLst/>
              <a:gdLst>
                <a:gd name="T0" fmla="*/ 15 w 16"/>
                <a:gd name="T1" fmla="*/ 11 h 19"/>
                <a:gd name="T2" fmla="*/ 13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8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8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4 h 19"/>
                <a:gd name="T50" fmla="*/ 4 w 16"/>
                <a:gd name="T51" fmla="*/ 16 h 19"/>
                <a:gd name="T52" fmla="*/ 8 w 16"/>
                <a:gd name="T53" fmla="*/ 18 h 19"/>
                <a:gd name="T54" fmla="*/ 8 w 16"/>
                <a:gd name="T55" fmla="*/ 19 h 19"/>
                <a:gd name="T56" fmla="*/ 9 w 16"/>
                <a:gd name="T57" fmla="*/ 18 h 19"/>
                <a:gd name="T58" fmla="*/ 12 w 16"/>
                <a:gd name="T59" fmla="*/ 16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10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8" y="6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0" name="Oval 87"/>
            <p:cNvSpPr>
              <a:spLocks noChangeArrowheads="1"/>
            </p:cNvSpPr>
            <p:nvPr/>
          </p:nvSpPr>
          <p:spPr bwMode="auto">
            <a:xfrm>
              <a:off x="8442326" y="3878263"/>
              <a:ext cx="76200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1" name="Freeform 88"/>
            <p:cNvSpPr>
              <a:spLocks noEditPoints="1"/>
            </p:cNvSpPr>
            <p:nvPr/>
          </p:nvSpPr>
          <p:spPr bwMode="auto">
            <a:xfrm>
              <a:off x="8455026" y="3887788"/>
              <a:ext cx="50800" cy="60325"/>
            </a:xfrm>
            <a:custGeom>
              <a:avLst/>
              <a:gdLst>
                <a:gd name="T0" fmla="*/ 15 w 16"/>
                <a:gd name="T1" fmla="*/ 11 h 19"/>
                <a:gd name="T2" fmla="*/ 13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8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8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4 h 19"/>
                <a:gd name="T50" fmla="*/ 4 w 16"/>
                <a:gd name="T51" fmla="*/ 16 h 19"/>
                <a:gd name="T52" fmla="*/ 8 w 16"/>
                <a:gd name="T53" fmla="*/ 18 h 19"/>
                <a:gd name="T54" fmla="*/ 8 w 16"/>
                <a:gd name="T55" fmla="*/ 19 h 19"/>
                <a:gd name="T56" fmla="*/ 9 w 16"/>
                <a:gd name="T57" fmla="*/ 18 h 19"/>
                <a:gd name="T58" fmla="*/ 12 w 16"/>
                <a:gd name="T59" fmla="*/ 16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10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8" y="6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2" name="Oval 89"/>
            <p:cNvSpPr>
              <a:spLocks noChangeArrowheads="1"/>
            </p:cNvSpPr>
            <p:nvPr/>
          </p:nvSpPr>
          <p:spPr bwMode="auto">
            <a:xfrm>
              <a:off x="8385176" y="3821113"/>
              <a:ext cx="79375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3" name="Freeform 90"/>
            <p:cNvSpPr>
              <a:spLocks noEditPoints="1"/>
            </p:cNvSpPr>
            <p:nvPr/>
          </p:nvSpPr>
          <p:spPr bwMode="auto">
            <a:xfrm>
              <a:off x="8397876" y="3830638"/>
              <a:ext cx="50800" cy="60325"/>
            </a:xfrm>
            <a:custGeom>
              <a:avLst/>
              <a:gdLst>
                <a:gd name="T0" fmla="*/ 15 w 16"/>
                <a:gd name="T1" fmla="*/ 11 h 19"/>
                <a:gd name="T2" fmla="*/ 13 w 16"/>
                <a:gd name="T3" fmla="*/ 12 h 19"/>
                <a:gd name="T4" fmla="*/ 14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8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8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3 h 19"/>
                <a:gd name="T50" fmla="*/ 4 w 16"/>
                <a:gd name="T51" fmla="*/ 16 h 19"/>
                <a:gd name="T52" fmla="*/ 8 w 16"/>
                <a:gd name="T53" fmla="*/ 18 h 19"/>
                <a:gd name="T54" fmla="*/ 8 w 16"/>
                <a:gd name="T55" fmla="*/ 19 h 19"/>
                <a:gd name="T56" fmla="*/ 9 w 16"/>
                <a:gd name="T57" fmla="*/ 18 h 19"/>
                <a:gd name="T58" fmla="*/ 12 w 16"/>
                <a:gd name="T59" fmla="*/ 16 h 19"/>
                <a:gd name="T60" fmla="*/ 15 w 16"/>
                <a:gd name="T61" fmla="*/ 13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6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3" y="14"/>
                    <a:pt x="12" y="14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10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7"/>
                    <a:pt x="8" y="8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4"/>
                    <a:pt x="4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3"/>
                    <a:pt x="0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4" name="Oval 91"/>
            <p:cNvSpPr>
              <a:spLocks noChangeArrowheads="1"/>
            </p:cNvSpPr>
            <p:nvPr/>
          </p:nvSpPr>
          <p:spPr bwMode="auto">
            <a:xfrm>
              <a:off x="8064501" y="4613275"/>
              <a:ext cx="74613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5" name="Freeform 92"/>
            <p:cNvSpPr>
              <a:spLocks noEditPoints="1"/>
            </p:cNvSpPr>
            <p:nvPr/>
          </p:nvSpPr>
          <p:spPr bwMode="auto">
            <a:xfrm>
              <a:off x="8077201" y="4622800"/>
              <a:ext cx="49213" cy="60325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7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4 h 19"/>
                <a:gd name="T50" fmla="*/ 4 w 16"/>
                <a:gd name="T51" fmla="*/ 16 h 19"/>
                <a:gd name="T52" fmla="*/ 8 w 16"/>
                <a:gd name="T53" fmla="*/ 19 h 19"/>
                <a:gd name="T54" fmla="*/ 8 w 16"/>
                <a:gd name="T55" fmla="*/ 19 h 19"/>
                <a:gd name="T56" fmla="*/ 8 w 16"/>
                <a:gd name="T57" fmla="*/ 19 h 19"/>
                <a:gd name="T58" fmla="*/ 12 w 16"/>
                <a:gd name="T59" fmla="*/ 16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8"/>
                    <a:pt x="9" y="6"/>
                    <a:pt x="9" y="6"/>
                  </a:cubicBezTo>
                  <a:cubicBezTo>
                    <a:pt x="9" y="6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6" name="Oval 93"/>
            <p:cNvSpPr>
              <a:spLocks noChangeArrowheads="1"/>
            </p:cNvSpPr>
            <p:nvPr/>
          </p:nvSpPr>
          <p:spPr bwMode="auto">
            <a:xfrm>
              <a:off x="7915276" y="4651375"/>
              <a:ext cx="79375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7" name="Freeform 94"/>
            <p:cNvSpPr>
              <a:spLocks noEditPoints="1"/>
            </p:cNvSpPr>
            <p:nvPr/>
          </p:nvSpPr>
          <p:spPr bwMode="auto">
            <a:xfrm>
              <a:off x="7931151" y="4657725"/>
              <a:ext cx="50800" cy="60325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3 h 19"/>
                <a:gd name="T4" fmla="*/ 13 w 16"/>
                <a:gd name="T5" fmla="*/ 13 h 19"/>
                <a:gd name="T6" fmla="*/ 9 w 16"/>
                <a:gd name="T7" fmla="*/ 14 h 19"/>
                <a:gd name="T8" fmla="*/ 8 w 16"/>
                <a:gd name="T9" fmla="*/ 9 h 19"/>
                <a:gd name="T10" fmla="*/ 11 w 16"/>
                <a:gd name="T11" fmla="*/ 6 h 19"/>
                <a:gd name="T12" fmla="*/ 12 w 16"/>
                <a:gd name="T13" fmla="*/ 5 h 19"/>
                <a:gd name="T14" fmla="*/ 9 w 16"/>
                <a:gd name="T15" fmla="*/ 5 h 19"/>
                <a:gd name="T16" fmla="*/ 8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5 h 19"/>
                <a:gd name="T32" fmla="*/ 4 w 16"/>
                <a:gd name="T33" fmla="*/ 5 h 19"/>
                <a:gd name="T34" fmla="*/ 4 w 16"/>
                <a:gd name="T35" fmla="*/ 6 h 19"/>
                <a:gd name="T36" fmla="*/ 7 w 16"/>
                <a:gd name="T37" fmla="*/ 9 h 19"/>
                <a:gd name="T38" fmla="*/ 7 w 16"/>
                <a:gd name="T39" fmla="*/ 14 h 19"/>
                <a:gd name="T40" fmla="*/ 3 w 16"/>
                <a:gd name="T41" fmla="*/ 13 h 19"/>
                <a:gd name="T42" fmla="*/ 3 w 16"/>
                <a:gd name="T43" fmla="*/ 13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4 h 19"/>
                <a:gd name="T50" fmla="*/ 4 w 16"/>
                <a:gd name="T51" fmla="*/ 17 h 19"/>
                <a:gd name="T52" fmla="*/ 7 w 16"/>
                <a:gd name="T53" fmla="*/ 19 h 19"/>
                <a:gd name="T54" fmla="*/ 8 w 16"/>
                <a:gd name="T55" fmla="*/ 19 h 19"/>
                <a:gd name="T56" fmla="*/ 8 w 16"/>
                <a:gd name="T57" fmla="*/ 19 h 19"/>
                <a:gd name="T58" fmla="*/ 12 w 16"/>
                <a:gd name="T59" fmla="*/ 17 h 19"/>
                <a:gd name="T60" fmla="*/ 14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3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1"/>
                    <a:pt x="8" y="10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1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9" y="5"/>
                    <a:pt x="9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5"/>
                    <a:pt x="6" y="16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1" y="17"/>
                    <a:pt x="12" y="17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5" y="14"/>
                    <a:pt x="15" y="14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8" name="Oval 95"/>
            <p:cNvSpPr>
              <a:spLocks noChangeArrowheads="1"/>
            </p:cNvSpPr>
            <p:nvPr/>
          </p:nvSpPr>
          <p:spPr bwMode="auto">
            <a:xfrm>
              <a:off x="7862888" y="4679950"/>
              <a:ext cx="77788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9" name="Freeform 96"/>
            <p:cNvSpPr>
              <a:spLocks noEditPoints="1"/>
            </p:cNvSpPr>
            <p:nvPr/>
          </p:nvSpPr>
          <p:spPr bwMode="auto">
            <a:xfrm>
              <a:off x="7878763" y="4689475"/>
              <a:ext cx="46038" cy="58738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9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1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4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3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2" y="15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2" y="14"/>
                    <a:pt x="2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0" name="Oval 97"/>
            <p:cNvSpPr>
              <a:spLocks noChangeArrowheads="1"/>
            </p:cNvSpPr>
            <p:nvPr/>
          </p:nvSpPr>
          <p:spPr bwMode="auto">
            <a:xfrm>
              <a:off x="574676" y="3760788"/>
              <a:ext cx="79375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1" name="Freeform 98"/>
            <p:cNvSpPr>
              <a:spLocks noEditPoints="1"/>
            </p:cNvSpPr>
            <p:nvPr/>
          </p:nvSpPr>
          <p:spPr bwMode="auto">
            <a:xfrm>
              <a:off x="590551" y="3770313"/>
              <a:ext cx="47625" cy="57150"/>
            </a:xfrm>
            <a:custGeom>
              <a:avLst/>
              <a:gdLst>
                <a:gd name="T0" fmla="*/ 14 w 15"/>
                <a:gd name="T1" fmla="*/ 10 h 18"/>
                <a:gd name="T2" fmla="*/ 12 w 15"/>
                <a:gd name="T3" fmla="*/ 12 h 18"/>
                <a:gd name="T4" fmla="*/ 13 w 15"/>
                <a:gd name="T5" fmla="*/ 12 h 18"/>
                <a:gd name="T6" fmla="*/ 8 w 15"/>
                <a:gd name="T7" fmla="*/ 14 h 18"/>
                <a:gd name="T8" fmla="*/ 8 w 15"/>
                <a:gd name="T9" fmla="*/ 8 h 18"/>
                <a:gd name="T10" fmla="*/ 11 w 15"/>
                <a:gd name="T11" fmla="*/ 5 h 18"/>
                <a:gd name="T12" fmla="*/ 11 w 15"/>
                <a:gd name="T13" fmla="*/ 4 h 18"/>
                <a:gd name="T14" fmla="*/ 8 w 15"/>
                <a:gd name="T15" fmla="*/ 4 h 18"/>
                <a:gd name="T16" fmla="*/ 8 w 15"/>
                <a:gd name="T17" fmla="*/ 3 h 18"/>
                <a:gd name="T18" fmla="*/ 9 w 15"/>
                <a:gd name="T19" fmla="*/ 2 h 18"/>
                <a:gd name="T20" fmla="*/ 9 w 15"/>
                <a:gd name="T21" fmla="*/ 2 h 18"/>
                <a:gd name="T22" fmla="*/ 7 w 15"/>
                <a:gd name="T23" fmla="*/ 0 h 18"/>
                <a:gd name="T24" fmla="*/ 6 w 15"/>
                <a:gd name="T25" fmla="*/ 2 h 18"/>
                <a:gd name="T26" fmla="*/ 6 w 15"/>
                <a:gd name="T27" fmla="*/ 2 h 18"/>
                <a:gd name="T28" fmla="*/ 7 w 15"/>
                <a:gd name="T29" fmla="*/ 3 h 18"/>
                <a:gd name="T30" fmla="*/ 6 w 15"/>
                <a:gd name="T31" fmla="*/ 4 h 18"/>
                <a:gd name="T32" fmla="*/ 4 w 15"/>
                <a:gd name="T33" fmla="*/ 4 h 18"/>
                <a:gd name="T34" fmla="*/ 4 w 15"/>
                <a:gd name="T35" fmla="*/ 5 h 18"/>
                <a:gd name="T36" fmla="*/ 7 w 15"/>
                <a:gd name="T37" fmla="*/ 8 h 18"/>
                <a:gd name="T38" fmla="*/ 6 w 15"/>
                <a:gd name="T39" fmla="*/ 14 h 18"/>
                <a:gd name="T40" fmla="*/ 2 w 15"/>
                <a:gd name="T41" fmla="*/ 12 h 18"/>
                <a:gd name="T42" fmla="*/ 3 w 15"/>
                <a:gd name="T43" fmla="*/ 12 h 18"/>
                <a:gd name="T44" fmla="*/ 0 w 15"/>
                <a:gd name="T45" fmla="*/ 10 h 18"/>
                <a:gd name="T46" fmla="*/ 0 w 15"/>
                <a:gd name="T47" fmla="*/ 13 h 18"/>
                <a:gd name="T48" fmla="*/ 1 w 15"/>
                <a:gd name="T49" fmla="*/ 13 h 18"/>
                <a:gd name="T50" fmla="*/ 3 w 15"/>
                <a:gd name="T51" fmla="*/ 16 h 18"/>
                <a:gd name="T52" fmla="*/ 7 w 15"/>
                <a:gd name="T53" fmla="*/ 18 h 18"/>
                <a:gd name="T54" fmla="*/ 7 w 15"/>
                <a:gd name="T55" fmla="*/ 18 h 18"/>
                <a:gd name="T56" fmla="*/ 8 w 15"/>
                <a:gd name="T57" fmla="*/ 18 h 18"/>
                <a:gd name="T58" fmla="*/ 12 w 15"/>
                <a:gd name="T59" fmla="*/ 16 h 18"/>
                <a:gd name="T60" fmla="*/ 14 w 15"/>
                <a:gd name="T61" fmla="*/ 13 h 18"/>
                <a:gd name="T62" fmla="*/ 15 w 15"/>
                <a:gd name="T63" fmla="*/ 13 h 18"/>
                <a:gd name="T64" fmla="*/ 7 w 15"/>
                <a:gd name="T65" fmla="*/ 1 h 18"/>
                <a:gd name="T66" fmla="*/ 7 w 15"/>
                <a:gd name="T67" fmla="*/ 2 h 18"/>
                <a:gd name="T68" fmla="*/ 7 w 15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8">
                  <a:moveTo>
                    <a:pt x="15" y="12"/>
                  </a:moveTo>
                  <a:cubicBezTo>
                    <a:pt x="15" y="12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1" y="14"/>
                    <a:pt x="10" y="14"/>
                  </a:cubicBezTo>
                  <a:cubicBezTo>
                    <a:pt x="9" y="15"/>
                    <a:pt x="9" y="14"/>
                    <a:pt x="8" y="14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6" y="12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4"/>
                    <a:pt x="5" y="15"/>
                    <a:pt x="4" y="14"/>
                  </a:cubicBezTo>
                  <a:cubicBezTo>
                    <a:pt x="3" y="14"/>
                    <a:pt x="3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4" y="16"/>
                    <a:pt x="5" y="17"/>
                    <a:pt x="5" y="17"/>
                  </a:cubicBezTo>
                  <a:cubicBezTo>
                    <a:pt x="6" y="17"/>
                    <a:pt x="6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2" name="Oval 99"/>
            <p:cNvSpPr>
              <a:spLocks noChangeArrowheads="1"/>
            </p:cNvSpPr>
            <p:nvPr/>
          </p:nvSpPr>
          <p:spPr bwMode="auto">
            <a:xfrm>
              <a:off x="663576" y="3802063"/>
              <a:ext cx="79375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3" name="Freeform 100"/>
            <p:cNvSpPr>
              <a:spLocks noEditPoints="1"/>
            </p:cNvSpPr>
            <p:nvPr/>
          </p:nvSpPr>
          <p:spPr bwMode="auto">
            <a:xfrm>
              <a:off x="679451" y="3811588"/>
              <a:ext cx="47625" cy="60325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9 h 19"/>
                <a:gd name="T10" fmla="*/ 11 w 15"/>
                <a:gd name="T11" fmla="*/ 6 h 19"/>
                <a:gd name="T12" fmla="*/ 11 w 15"/>
                <a:gd name="T13" fmla="*/ 5 h 19"/>
                <a:gd name="T14" fmla="*/ 8 w 15"/>
                <a:gd name="T15" fmla="*/ 5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5 h 19"/>
                <a:gd name="T32" fmla="*/ 4 w 15"/>
                <a:gd name="T33" fmla="*/ 5 h 19"/>
                <a:gd name="T34" fmla="*/ 4 w 15"/>
                <a:gd name="T35" fmla="*/ 6 h 19"/>
                <a:gd name="T36" fmla="*/ 7 w 15"/>
                <a:gd name="T37" fmla="*/ 9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7 h 19"/>
                <a:gd name="T52" fmla="*/ 7 w 15"/>
                <a:gd name="T53" fmla="*/ 19 h 19"/>
                <a:gd name="T54" fmla="*/ 8 w 15"/>
                <a:gd name="T55" fmla="*/ 19 h 19"/>
                <a:gd name="T56" fmla="*/ 8 w 15"/>
                <a:gd name="T57" fmla="*/ 19 h 19"/>
                <a:gd name="T58" fmla="*/ 12 w 15"/>
                <a:gd name="T59" fmla="*/ 17 h 19"/>
                <a:gd name="T60" fmla="*/ 14 w 15"/>
                <a:gd name="T61" fmla="*/ 14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3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2" y="15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4"/>
                    <a:pt x="9" y="13"/>
                    <a:pt x="8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9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5"/>
                  </a:cubicBezTo>
                  <a:cubicBezTo>
                    <a:pt x="2" y="15"/>
                    <a:pt x="3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8"/>
                    <a:pt x="11" y="17"/>
                    <a:pt x="12" y="17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4" name="Oval 101"/>
            <p:cNvSpPr>
              <a:spLocks noChangeArrowheads="1"/>
            </p:cNvSpPr>
            <p:nvPr/>
          </p:nvSpPr>
          <p:spPr bwMode="auto">
            <a:xfrm>
              <a:off x="790576" y="3865563"/>
              <a:ext cx="77788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5" name="Freeform 102"/>
            <p:cNvSpPr>
              <a:spLocks noEditPoints="1"/>
            </p:cNvSpPr>
            <p:nvPr/>
          </p:nvSpPr>
          <p:spPr bwMode="auto">
            <a:xfrm>
              <a:off x="804863" y="3875088"/>
              <a:ext cx="47625" cy="60325"/>
            </a:xfrm>
            <a:custGeom>
              <a:avLst/>
              <a:gdLst>
                <a:gd name="T0" fmla="*/ 14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8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6 w 15"/>
                <a:gd name="T31" fmla="*/ 4 h 19"/>
                <a:gd name="T32" fmla="*/ 3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6 h 19"/>
                <a:gd name="T52" fmla="*/ 7 w 15"/>
                <a:gd name="T53" fmla="*/ 19 h 19"/>
                <a:gd name="T54" fmla="*/ 7 w 15"/>
                <a:gd name="T55" fmla="*/ 19 h 19"/>
                <a:gd name="T56" fmla="*/ 8 w 15"/>
                <a:gd name="T57" fmla="*/ 19 h 19"/>
                <a:gd name="T58" fmla="*/ 11 w 15"/>
                <a:gd name="T59" fmla="*/ 16 h 19"/>
                <a:gd name="T60" fmla="*/ 14 w 15"/>
                <a:gd name="T61" fmla="*/ 14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9" y="15"/>
                    <a:pt x="9" y="15"/>
                    <a:pt x="8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6" y="5"/>
                    <a:pt x="7" y="6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2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6" y="18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6" name="Oval 103"/>
            <p:cNvSpPr>
              <a:spLocks noChangeArrowheads="1"/>
            </p:cNvSpPr>
            <p:nvPr/>
          </p:nvSpPr>
          <p:spPr bwMode="auto">
            <a:xfrm>
              <a:off x="842963" y="3932238"/>
              <a:ext cx="76200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7" name="Freeform 104"/>
            <p:cNvSpPr>
              <a:spLocks noEditPoints="1"/>
            </p:cNvSpPr>
            <p:nvPr/>
          </p:nvSpPr>
          <p:spPr bwMode="auto">
            <a:xfrm>
              <a:off x="855663" y="3941763"/>
              <a:ext cx="50800" cy="58738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8 w 16"/>
                <a:gd name="T9" fmla="*/ 8 h 19"/>
                <a:gd name="T10" fmla="*/ 11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8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4 w 16"/>
                <a:gd name="T35" fmla="*/ 5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3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3 h 19"/>
                <a:gd name="T50" fmla="*/ 4 w 16"/>
                <a:gd name="T51" fmla="*/ 16 h 19"/>
                <a:gd name="T52" fmla="*/ 7 w 16"/>
                <a:gd name="T53" fmla="*/ 18 h 19"/>
                <a:gd name="T54" fmla="*/ 8 w 16"/>
                <a:gd name="T55" fmla="*/ 19 h 19"/>
                <a:gd name="T56" fmla="*/ 8 w 16"/>
                <a:gd name="T57" fmla="*/ 18 h 19"/>
                <a:gd name="T58" fmla="*/ 12 w 16"/>
                <a:gd name="T59" fmla="*/ 16 h 19"/>
                <a:gd name="T60" fmla="*/ 14 w 16"/>
                <a:gd name="T61" fmla="*/ 13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5"/>
                    <a:pt x="3" y="16"/>
                    <a:pt x="4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3" y="15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8" name="Oval 105"/>
            <p:cNvSpPr>
              <a:spLocks noChangeArrowheads="1"/>
            </p:cNvSpPr>
            <p:nvPr/>
          </p:nvSpPr>
          <p:spPr bwMode="auto">
            <a:xfrm>
              <a:off x="1095376" y="3919538"/>
              <a:ext cx="76200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9" name="Freeform 106"/>
            <p:cNvSpPr>
              <a:spLocks noEditPoints="1"/>
            </p:cNvSpPr>
            <p:nvPr/>
          </p:nvSpPr>
          <p:spPr bwMode="auto">
            <a:xfrm>
              <a:off x="1108076" y="3929063"/>
              <a:ext cx="50800" cy="58738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8 w 16"/>
                <a:gd name="T9" fmla="*/ 8 h 19"/>
                <a:gd name="T10" fmla="*/ 11 w 16"/>
                <a:gd name="T11" fmla="*/ 6 h 19"/>
                <a:gd name="T12" fmla="*/ 12 w 16"/>
                <a:gd name="T13" fmla="*/ 5 h 19"/>
                <a:gd name="T14" fmla="*/ 9 w 16"/>
                <a:gd name="T15" fmla="*/ 4 h 19"/>
                <a:gd name="T16" fmla="*/ 8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4 w 16"/>
                <a:gd name="T35" fmla="*/ 6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3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4 h 19"/>
                <a:gd name="T50" fmla="*/ 4 w 16"/>
                <a:gd name="T51" fmla="*/ 16 h 19"/>
                <a:gd name="T52" fmla="*/ 7 w 16"/>
                <a:gd name="T53" fmla="*/ 19 h 19"/>
                <a:gd name="T54" fmla="*/ 8 w 16"/>
                <a:gd name="T55" fmla="*/ 19 h 19"/>
                <a:gd name="T56" fmla="*/ 8 w 16"/>
                <a:gd name="T57" fmla="*/ 19 h 19"/>
                <a:gd name="T58" fmla="*/ 12 w 16"/>
                <a:gd name="T59" fmla="*/ 16 h 19"/>
                <a:gd name="T60" fmla="*/ 14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1"/>
                    <a:pt x="9" y="10"/>
                    <a:pt x="8" y="8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5"/>
                  </a:cubicBezTo>
                  <a:cubicBezTo>
                    <a:pt x="2" y="15"/>
                    <a:pt x="3" y="16"/>
                    <a:pt x="4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5" y="14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0" name="Oval 107"/>
            <p:cNvSpPr>
              <a:spLocks noChangeArrowheads="1"/>
            </p:cNvSpPr>
            <p:nvPr/>
          </p:nvSpPr>
          <p:spPr bwMode="auto">
            <a:xfrm>
              <a:off x="896938" y="4191000"/>
              <a:ext cx="79375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2" name="Freeform 108"/>
            <p:cNvSpPr>
              <a:spLocks noEditPoints="1"/>
            </p:cNvSpPr>
            <p:nvPr/>
          </p:nvSpPr>
          <p:spPr bwMode="auto">
            <a:xfrm>
              <a:off x="912813" y="4200525"/>
              <a:ext cx="47625" cy="58738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2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2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7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2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4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3" y="14"/>
                    <a:pt x="3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3" name="Oval 109"/>
            <p:cNvSpPr>
              <a:spLocks noChangeArrowheads="1"/>
            </p:cNvSpPr>
            <p:nvPr/>
          </p:nvSpPr>
          <p:spPr bwMode="auto">
            <a:xfrm>
              <a:off x="1660526" y="4300538"/>
              <a:ext cx="77788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4" name="Freeform 110"/>
            <p:cNvSpPr>
              <a:spLocks noEditPoints="1"/>
            </p:cNvSpPr>
            <p:nvPr/>
          </p:nvSpPr>
          <p:spPr bwMode="auto">
            <a:xfrm>
              <a:off x="1676401" y="4310063"/>
              <a:ext cx="46038" cy="60325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7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2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2" y="13"/>
                    <a:pt x="11" y="14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4"/>
                    <a:pt x="3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5" name="Oval 111"/>
            <p:cNvSpPr>
              <a:spLocks noChangeArrowheads="1"/>
            </p:cNvSpPr>
            <p:nvPr/>
          </p:nvSpPr>
          <p:spPr bwMode="auto">
            <a:xfrm>
              <a:off x="1625601" y="4364038"/>
              <a:ext cx="76200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6" name="Freeform 112"/>
            <p:cNvSpPr>
              <a:spLocks noEditPoints="1"/>
            </p:cNvSpPr>
            <p:nvPr/>
          </p:nvSpPr>
          <p:spPr bwMode="auto">
            <a:xfrm>
              <a:off x="1638301" y="4373563"/>
              <a:ext cx="50800" cy="60325"/>
            </a:xfrm>
            <a:custGeom>
              <a:avLst/>
              <a:gdLst>
                <a:gd name="T0" fmla="*/ 15 w 16"/>
                <a:gd name="T1" fmla="*/ 10 h 19"/>
                <a:gd name="T2" fmla="*/ 13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8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8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0 h 19"/>
                <a:gd name="T46" fmla="*/ 0 w 16"/>
                <a:gd name="T47" fmla="*/ 14 h 19"/>
                <a:gd name="T48" fmla="*/ 2 w 16"/>
                <a:gd name="T49" fmla="*/ 13 h 19"/>
                <a:gd name="T50" fmla="*/ 4 w 16"/>
                <a:gd name="T51" fmla="*/ 16 h 19"/>
                <a:gd name="T52" fmla="*/ 8 w 16"/>
                <a:gd name="T53" fmla="*/ 18 h 19"/>
                <a:gd name="T54" fmla="*/ 8 w 16"/>
                <a:gd name="T55" fmla="*/ 19 h 19"/>
                <a:gd name="T56" fmla="*/ 9 w 16"/>
                <a:gd name="T57" fmla="*/ 18 h 19"/>
                <a:gd name="T58" fmla="*/ 12 w 16"/>
                <a:gd name="T59" fmla="*/ 16 h 19"/>
                <a:gd name="T60" fmla="*/ 15 w 16"/>
                <a:gd name="T61" fmla="*/ 13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3"/>
                    <a:pt x="13" y="13"/>
                  </a:cubicBezTo>
                  <a:cubicBezTo>
                    <a:pt x="13" y="14"/>
                    <a:pt x="12" y="14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10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8" y="5"/>
                  </a:cubicBezTo>
                  <a:cubicBezTo>
                    <a:pt x="8" y="5"/>
                    <a:pt x="8" y="7"/>
                    <a:pt x="8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3"/>
                    <a:pt x="0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9" y="18"/>
                  </a:cubicBezTo>
                  <a:cubicBezTo>
                    <a:pt x="9" y="18"/>
                    <a:pt x="10" y="18"/>
                    <a:pt x="10" y="17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7" name="Oval 113"/>
            <p:cNvSpPr>
              <a:spLocks noChangeArrowheads="1"/>
            </p:cNvSpPr>
            <p:nvPr/>
          </p:nvSpPr>
          <p:spPr bwMode="auto">
            <a:xfrm>
              <a:off x="1536701" y="4408488"/>
              <a:ext cx="76200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8" name="Freeform 114"/>
            <p:cNvSpPr>
              <a:spLocks noEditPoints="1"/>
            </p:cNvSpPr>
            <p:nvPr/>
          </p:nvSpPr>
          <p:spPr bwMode="auto">
            <a:xfrm>
              <a:off x="1549401" y="4418013"/>
              <a:ext cx="50800" cy="58738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4 w 16"/>
                <a:gd name="T35" fmla="*/ 5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4 h 19"/>
                <a:gd name="T50" fmla="*/ 4 w 16"/>
                <a:gd name="T51" fmla="*/ 16 h 19"/>
                <a:gd name="T52" fmla="*/ 8 w 16"/>
                <a:gd name="T53" fmla="*/ 18 h 19"/>
                <a:gd name="T54" fmla="*/ 8 w 16"/>
                <a:gd name="T55" fmla="*/ 19 h 19"/>
                <a:gd name="T56" fmla="*/ 8 w 16"/>
                <a:gd name="T57" fmla="*/ 18 h 19"/>
                <a:gd name="T58" fmla="*/ 12 w 16"/>
                <a:gd name="T59" fmla="*/ 16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7"/>
                    <a:pt x="11" y="17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9" name="Oval 115"/>
            <p:cNvSpPr>
              <a:spLocks noChangeArrowheads="1"/>
            </p:cNvSpPr>
            <p:nvPr/>
          </p:nvSpPr>
          <p:spPr bwMode="auto">
            <a:xfrm>
              <a:off x="963613" y="4233863"/>
              <a:ext cx="74613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0" name="Freeform 116"/>
            <p:cNvSpPr>
              <a:spLocks noEditPoints="1"/>
            </p:cNvSpPr>
            <p:nvPr/>
          </p:nvSpPr>
          <p:spPr bwMode="auto">
            <a:xfrm>
              <a:off x="976313" y="4243388"/>
              <a:ext cx="49213" cy="60325"/>
            </a:xfrm>
            <a:custGeom>
              <a:avLst/>
              <a:gdLst>
                <a:gd name="T0" fmla="*/ 15 w 16"/>
                <a:gd name="T1" fmla="*/ 11 h 19"/>
                <a:gd name="T2" fmla="*/ 13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8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8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4 h 19"/>
                <a:gd name="T50" fmla="*/ 4 w 16"/>
                <a:gd name="T51" fmla="*/ 16 h 19"/>
                <a:gd name="T52" fmla="*/ 8 w 16"/>
                <a:gd name="T53" fmla="*/ 18 h 19"/>
                <a:gd name="T54" fmla="*/ 8 w 16"/>
                <a:gd name="T55" fmla="*/ 19 h 19"/>
                <a:gd name="T56" fmla="*/ 9 w 16"/>
                <a:gd name="T57" fmla="*/ 18 h 19"/>
                <a:gd name="T58" fmla="*/ 12 w 16"/>
                <a:gd name="T59" fmla="*/ 16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10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8" y="5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1" name="Oval 117"/>
            <p:cNvSpPr>
              <a:spLocks noChangeArrowheads="1"/>
            </p:cNvSpPr>
            <p:nvPr/>
          </p:nvSpPr>
          <p:spPr bwMode="auto">
            <a:xfrm>
              <a:off x="1139826" y="3856038"/>
              <a:ext cx="76200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2" name="Freeform 118"/>
            <p:cNvSpPr>
              <a:spLocks noEditPoints="1"/>
            </p:cNvSpPr>
            <p:nvPr/>
          </p:nvSpPr>
          <p:spPr bwMode="auto">
            <a:xfrm>
              <a:off x="1152526" y="3865563"/>
              <a:ext cx="50800" cy="60325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8 w 16"/>
                <a:gd name="T9" fmla="*/ 9 h 19"/>
                <a:gd name="T10" fmla="*/ 11 w 16"/>
                <a:gd name="T11" fmla="*/ 6 h 19"/>
                <a:gd name="T12" fmla="*/ 12 w 16"/>
                <a:gd name="T13" fmla="*/ 5 h 19"/>
                <a:gd name="T14" fmla="*/ 9 w 16"/>
                <a:gd name="T15" fmla="*/ 5 h 19"/>
                <a:gd name="T16" fmla="*/ 8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5 h 19"/>
                <a:gd name="T32" fmla="*/ 4 w 16"/>
                <a:gd name="T33" fmla="*/ 5 h 19"/>
                <a:gd name="T34" fmla="*/ 4 w 16"/>
                <a:gd name="T35" fmla="*/ 6 h 19"/>
                <a:gd name="T36" fmla="*/ 7 w 16"/>
                <a:gd name="T37" fmla="*/ 9 h 19"/>
                <a:gd name="T38" fmla="*/ 7 w 16"/>
                <a:gd name="T39" fmla="*/ 14 h 19"/>
                <a:gd name="T40" fmla="*/ 3 w 16"/>
                <a:gd name="T41" fmla="*/ 13 h 19"/>
                <a:gd name="T42" fmla="*/ 3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4 h 19"/>
                <a:gd name="T50" fmla="*/ 4 w 16"/>
                <a:gd name="T51" fmla="*/ 16 h 19"/>
                <a:gd name="T52" fmla="*/ 7 w 16"/>
                <a:gd name="T53" fmla="*/ 19 h 19"/>
                <a:gd name="T54" fmla="*/ 8 w 16"/>
                <a:gd name="T55" fmla="*/ 19 h 19"/>
                <a:gd name="T56" fmla="*/ 8 w 16"/>
                <a:gd name="T57" fmla="*/ 19 h 19"/>
                <a:gd name="T58" fmla="*/ 12 w 16"/>
                <a:gd name="T59" fmla="*/ 16 h 19"/>
                <a:gd name="T60" fmla="*/ 14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1"/>
                    <a:pt x="9" y="10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9" y="5"/>
                    <a:pt x="9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5" y="14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3" name="Oval 119"/>
            <p:cNvSpPr>
              <a:spLocks noChangeArrowheads="1"/>
            </p:cNvSpPr>
            <p:nvPr/>
          </p:nvSpPr>
          <p:spPr bwMode="auto">
            <a:xfrm>
              <a:off x="947738" y="3990975"/>
              <a:ext cx="77788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4" name="Freeform 120"/>
            <p:cNvSpPr>
              <a:spLocks noEditPoints="1"/>
            </p:cNvSpPr>
            <p:nvPr/>
          </p:nvSpPr>
          <p:spPr bwMode="auto">
            <a:xfrm>
              <a:off x="963613" y="4000500"/>
              <a:ext cx="47625" cy="60325"/>
            </a:xfrm>
            <a:custGeom>
              <a:avLst/>
              <a:gdLst>
                <a:gd name="T0" fmla="*/ 14 w 15"/>
                <a:gd name="T1" fmla="*/ 11 h 19"/>
                <a:gd name="T2" fmla="*/ 12 w 15"/>
                <a:gd name="T3" fmla="*/ 13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9 h 19"/>
                <a:gd name="T10" fmla="*/ 11 w 15"/>
                <a:gd name="T11" fmla="*/ 6 h 19"/>
                <a:gd name="T12" fmla="*/ 11 w 15"/>
                <a:gd name="T13" fmla="*/ 5 h 19"/>
                <a:gd name="T14" fmla="*/ 8 w 15"/>
                <a:gd name="T15" fmla="*/ 5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6 w 15"/>
                <a:gd name="T31" fmla="*/ 5 h 19"/>
                <a:gd name="T32" fmla="*/ 4 w 15"/>
                <a:gd name="T33" fmla="*/ 5 h 19"/>
                <a:gd name="T34" fmla="*/ 4 w 15"/>
                <a:gd name="T35" fmla="*/ 6 h 19"/>
                <a:gd name="T36" fmla="*/ 7 w 15"/>
                <a:gd name="T37" fmla="*/ 9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3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7 h 19"/>
                <a:gd name="T52" fmla="*/ 7 w 15"/>
                <a:gd name="T53" fmla="*/ 19 h 19"/>
                <a:gd name="T54" fmla="*/ 7 w 15"/>
                <a:gd name="T55" fmla="*/ 19 h 19"/>
                <a:gd name="T56" fmla="*/ 8 w 15"/>
                <a:gd name="T57" fmla="*/ 19 h 19"/>
                <a:gd name="T58" fmla="*/ 12 w 15"/>
                <a:gd name="T59" fmla="*/ 17 h 19"/>
                <a:gd name="T60" fmla="*/ 14 w 15"/>
                <a:gd name="T61" fmla="*/ 14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3"/>
                    <a:pt x="15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2" y="12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2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2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8"/>
                    <a:pt x="11" y="17"/>
                    <a:pt x="12" y="17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5" name="Oval 121"/>
            <p:cNvSpPr>
              <a:spLocks noChangeArrowheads="1"/>
            </p:cNvSpPr>
            <p:nvPr/>
          </p:nvSpPr>
          <p:spPr bwMode="auto">
            <a:xfrm>
              <a:off x="874713" y="3916363"/>
              <a:ext cx="76200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6" name="Freeform 122"/>
            <p:cNvSpPr>
              <a:spLocks noEditPoints="1"/>
            </p:cNvSpPr>
            <p:nvPr/>
          </p:nvSpPr>
          <p:spPr bwMode="auto">
            <a:xfrm>
              <a:off x="887413" y="3922713"/>
              <a:ext cx="50800" cy="58738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3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9 h 19"/>
                <a:gd name="T10" fmla="*/ 12 w 16"/>
                <a:gd name="T11" fmla="*/ 6 h 19"/>
                <a:gd name="T12" fmla="*/ 12 w 16"/>
                <a:gd name="T13" fmla="*/ 5 h 19"/>
                <a:gd name="T14" fmla="*/ 9 w 16"/>
                <a:gd name="T15" fmla="*/ 5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5 h 19"/>
                <a:gd name="T32" fmla="*/ 4 w 16"/>
                <a:gd name="T33" fmla="*/ 5 h 19"/>
                <a:gd name="T34" fmla="*/ 4 w 16"/>
                <a:gd name="T35" fmla="*/ 6 h 19"/>
                <a:gd name="T36" fmla="*/ 7 w 16"/>
                <a:gd name="T37" fmla="*/ 9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3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4 h 19"/>
                <a:gd name="T50" fmla="*/ 4 w 16"/>
                <a:gd name="T51" fmla="*/ 17 h 19"/>
                <a:gd name="T52" fmla="*/ 8 w 16"/>
                <a:gd name="T53" fmla="*/ 19 h 19"/>
                <a:gd name="T54" fmla="*/ 8 w 16"/>
                <a:gd name="T55" fmla="*/ 19 h 19"/>
                <a:gd name="T56" fmla="*/ 8 w 16"/>
                <a:gd name="T57" fmla="*/ 19 h 19"/>
                <a:gd name="T58" fmla="*/ 12 w 16"/>
                <a:gd name="T59" fmla="*/ 17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5" y="13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6"/>
                    <a:pt x="10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8"/>
                    <a:pt x="9" y="6"/>
                    <a:pt x="9" y="6"/>
                  </a:cubicBezTo>
                  <a:cubicBezTo>
                    <a:pt x="9" y="6"/>
                    <a:pt x="11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5"/>
                    <a:pt x="6" y="16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3" y="15"/>
                    <a:pt x="3" y="16"/>
                    <a:pt x="4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7" name="Oval 123"/>
            <p:cNvSpPr>
              <a:spLocks noChangeArrowheads="1"/>
            </p:cNvSpPr>
            <p:nvPr/>
          </p:nvSpPr>
          <p:spPr bwMode="auto">
            <a:xfrm>
              <a:off x="833438" y="4003675"/>
              <a:ext cx="79375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8" name="Freeform 124"/>
            <p:cNvSpPr>
              <a:spLocks noEditPoints="1"/>
            </p:cNvSpPr>
            <p:nvPr/>
          </p:nvSpPr>
          <p:spPr bwMode="auto">
            <a:xfrm>
              <a:off x="849313" y="4013200"/>
              <a:ext cx="47625" cy="60325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9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4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3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2" y="15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8" y="12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2" y="14"/>
                    <a:pt x="2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9" name="Oval 125"/>
            <p:cNvSpPr>
              <a:spLocks noChangeArrowheads="1"/>
            </p:cNvSpPr>
            <p:nvPr/>
          </p:nvSpPr>
          <p:spPr bwMode="auto">
            <a:xfrm>
              <a:off x="906463" y="4124325"/>
              <a:ext cx="79375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0" name="Freeform 126"/>
            <p:cNvSpPr>
              <a:spLocks noEditPoints="1"/>
            </p:cNvSpPr>
            <p:nvPr/>
          </p:nvSpPr>
          <p:spPr bwMode="auto">
            <a:xfrm>
              <a:off x="922338" y="4133850"/>
              <a:ext cx="47625" cy="57150"/>
            </a:xfrm>
            <a:custGeom>
              <a:avLst/>
              <a:gdLst>
                <a:gd name="T0" fmla="*/ 15 w 15"/>
                <a:gd name="T1" fmla="*/ 10 h 18"/>
                <a:gd name="T2" fmla="*/ 12 w 15"/>
                <a:gd name="T3" fmla="*/ 12 h 18"/>
                <a:gd name="T4" fmla="*/ 13 w 15"/>
                <a:gd name="T5" fmla="*/ 12 h 18"/>
                <a:gd name="T6" fmla="*/ 9 w 15"/>
                <a:gd name="T7" fmla="*/ 13 h 18"/>
                <a:gd name="T8" fmla="*/ 8 w 15"/>
                <a:gd name="T9" fmla="*/ 8 h 18"/>
                <a:gd name="T10" fmla="*/ 11 w 15"/>
                <a:gd name="T11" fmla="*/ 5 h 18"/>
                <a:gd name="T12" fmla="*/ 11 w 15"/>
                <a:gd name="T13" fmla="*/ 4 h 18"/>
                <a:gd name="T14" fmla="*/ 9 w 15"/>
                <a:gd name="T15" fmla="*/ 4 h 18"/>
                <a:gd name="T16" fmla="*/ 8 w 15"/>
                <a:gd name="T17" fmla="*/ 3 h 18"/>
                <a:gd name="T18" fmla="*/ 9 w 15"/>
                <a:gd name="T19" fmla="*/ 2 h 18"/>
                <a:gd name="T20" fmla="*/ 9 w 15"/>
                <a:gd name="T21" fmla="*/ 2 h 18"/>
                <a:gd name="T22" fmla="*/ 8 w 15"/>
                <a:gd name="T23" fmla="*/ 0 h 18"/>
                <a:gd name="T24" fmla="*/ 6 w 15"/>
                <a:gd name="T25" fmla="*/ 2 h 18"/>
                <a:gd name="T26" fmla="*/ 6 w 15"/>
                <a:gd name="T27" fmla="*/ 2 h 18"/>
                <a:gd name="T28" fmla="*/ 7 w 15"/>
                <a:gd name="T29" fmla="*/ 3 h 18"/>
                <a:gd name="T30" fmla="*/ 7 w 15"/>
                <a:gd name="T31" fmla="*/ 4 h 18"/>
                <a:gd name="T32" fmla="*/ 4 w 15"/>
                <a:gd name="T33" fmla="*/ 4 h 18"/>
                <a:gd name="T34" fmla="*/ 4 w 15"/>
                <a:gd name="T35" fmla="*/ 5 h 18"/>
                <a:gd name="T36" fmla="*/ 7 w 15"/>
                <a:gd name="T37" fmla="*/ 8 h 18"/>
                <a:gd name="T38" fmla="*/ 6 w 15"/>
                <a:gd name="T39" fmla="*/ 13 h 18"/>
                <a:gd name="T40" fmla="*/ 2 w 15"/>
                <a:gd name="T41" fmla="*/ 12 h 18"/>
                <a:gd name="T42" fmla="*/ 3 w 15"/>
                <a:gd name="T43" fmla="*/ 12 h 18"/>
                <a:gd name="T44" fmla="*/ 1 w 15"/>
                <a:gd name="T45" fmla="*/ 10 h 18"/>
                <a:gd name="T46" fmla="*/ 0 w 15"/>
                <a:gd name="T47" fmla="*/ 13 h 18"/>
                <a:gd name="T48" fmla="*/ 1 w 15"/>
                <a:gd name="T49" fmla="*/ 13 h 18"/>
                <a:gd name="T50" fmla="*/ 3 w 15"/>
                <a:gd name="T51" fmla="*/ 16 h 18"/>
                <a:gd name="T52" fmla="*/ 7 w 15"/>
                <a:gd name="T53" fmla="*/ 18 h 18"/>
                <a:gd name="T54" fmla="*/ 8 w 15"/>
                <a:gd name="T55" fmla="*/ 18 h 18"/>
                <a:gd name="T56" fmla="*/ 8 w 15"/>
                <a:gd name="T57" fmla="*/ 18 h 18"/>
                <a:gd name="T58" fmla="*/ 12 w 15"/>
                <a:gd name="T59" fmla="*/ 16 h 18"/>
                <a:gd name="T60" fmla="*/ 14 w 15"/>
                <a:gd name="T61" fmla="*/ 13 h 18"/>
                <a:gd name="T62" fmla="*/ 15 w 15"/>
                <a:gd name="T63" fmla="*/ 13 h 18"/>
                <a:gd name="T64" fmla="*/ 8 w 15"/>
                <a:gd name="T65" fmla="*/ 1 h 18"/>
                <a:gd name="T66" fmla="*/ 8 w 15"/>
                <a:gd name="T67" fmla="*/ 2 h 18"/>
                <a:gd name="T68" fmla="*/ 8 w 15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8">
                  <a:moveTo>
                    <a:pt x="15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7"/>
                    <a:pt x="7" y="18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7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1" name="Oval 127"/>
            <p:cNvSpPr>
              <a:spLocks noChangeArrowheads="1"/>
            </p:cNvSpPr>
            <p:nvPr/>
          </p:nvSpPr>
          <p:spPr bwMode="auto">
            <a:xfrm>
              <a:off x="1262063" y="3913188"/>
              <a:ext cx="76200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2" name="Freeform 128"/>
            <p:cNvSpPr>
              <a:spLocks noEditPoints="1"/>
            </p:cNvSpPr>
            <p:nvPr/>
          </p:nvSpPr>
          <p:spPr bwMode="auto">
            <a:xfrm>
              <a:off x="1274763" y="3922713"/>
              <a:ext cx="50800" cy="58738"/>
            </a:xfrm>
            <a:custGeom>
              <a:avLst/>
              <a:gdLst>
                <a:gd name="T0" fmla="*/ 15 w 16"/>
                <a:gd name="T1" fmla="*/ 11 h 19"/>
                <a:gd name="T2" fmla="*/ 13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8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8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4 h 19"/>
                <a:gd name="T50" fmla="*/ 4 w 16"/>
                <a:gd name="T51" fmla="*/ 16 h 19"/>
                <a:gd name="T52" fmla="*/ 8 w 16"/>
                <a:gd name="T53" fmla="*/ 18 h 19"/>
                <a:gd name="T54" fmla="*/ 8 w 16"/>
                <a:gd name="T55" fmla="*/ 19 h 19"/>
                <a:gd name="T56" fmla="*/ 9 w 16"/>
                <a:gd name="T57" fmla="*/ 18 h 19"/>
                <a:gd name="T58" fmla="*/ 12 w 16"/>
                <a:gd name="T59" fmla="*/ 16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10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8" y="6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3" name="Oval 129"/>
            <p:cNvSpPr>
              <a:spLocks noChangeArrowheads="1"/>
            </p:cNvSpPr>
            <p:nvPr/>
          </p:nvSpPr>
          <p:spPr bwMode="auto">
            <a:xfrm>
              <a:off x="2416176" y="2165350"/>
              <a:ext cx="79375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4" name="Freeform 130"/>
            <p:cNvSpPr>
              <a:spLocks noEditPoints="1"/>
            </p:cNvSpPr>
            <p:nvPr/>
          </p:nvSpPr>
          <p:spPr bwMode="auto">
            <a:xfrm>
              <a:off x="2432051" y="2173288"/>
              <a:ext cx="47625" cy="57150"/>
            </a:xfrm>
            <a:custGeom>
              <a:avLst/>
              <a:gdLst>
                <a:gd name="T0" fmla="*/ 14 w 15"/>
                <a:gd name="T1" fmla="*/ 10 h 18"/>
                <a:gd name="T2" fmla="*/ 12 w 15"/>
                <a:gd name="T3" fmla="*/ 12 h 18"/>
                <a:gd name="T4" fmla="*/ 13 w 15"/>
                <a:gd name="T5" fmla="*/ 12 h 18"/>
                <a:gd name="T6" fmla="*/ 9 w 15"/>
                <a:gd name="T7" fmla="*/ 13 h 18"/>
                <a:gd name="T8" fmla="*/ 8 w 15"/>
                <a:gd name="T9" fmla="*/ 8 h 18"/>
                <a:gd name="T10" fmla="*/ 11 w 15"/>
                <a:gd name="T11" fmla="*/ 5 h 18"/>
                <a:gd name="T12" fmla="*/ 11 w 15"/>
                <a:gd name="T13" fmla="*/ 4 h 18"/>
                <a:gd name="T14" fmla="*/ 8 w 15"/>
                <a:gd name="T15" fmla="*/ 4 h 18"/>
                <a:gd name="T16" fmla="*/ 8 w 15"/>
                <a:gd name="T17" fmla="*/ 3 h 18"/>
                <a:gd name="T18" fmla="*/ 9 w 15"/>
                <a:gd name="T19" fmla="*/ 2 h 18"/>
                <a:gd name="T20" fmla="*/ 9 w 15"/>
                <a:gd name="T21" fmla="*/ 2 h 18"/>
                <a:gd name="T22" fmla="*/ 7 w 15"/>
                <a:gd name="T23" fmla="*/ 0 h 18"/>
                <a:gd name="T24" fmla="*/ 6 w 15"/>
                <a:gd name="T25" fmla="*/ 2 h 18"/>
                <a:gd name="T26" fmla="*/ 6 w 15"/>
                <a:gd name="T27" fmla="*/ 2 h 18"/>
                <a:gd name="T28" fmla="*/ 7 w 15"/>
                <a:gd name="T29" fmla="*/ 3 h 18"/>
                <a:gd name="T30" fmla="*/ 6 w 15"/>
                <a:gd name="T31" fmla="*/ 4 h 18"/>
                <a:gd name="T32" fmla="*/ 4 w 15"/>
                <a:gd name="T33" fmla="*/ 4 h 18"/>
                <a:gd name="T34" fmla="*/ 4 w 15"/>
                <a:gd name="T35" fmla="*/ 5 h 18"/>
                <a:gd name="T36" fmla="*/ 7 w 15"/>
                <a:gd name="T37" fmla="*/ 8 h 18"/>
                <a:gd name="T38" fmla="*/ 6 w 15"/>
                <a:gd name="T39" fmla="*/ 13 h 18"/>
                <a:gd name="T40" fmla="*/ 2 w 15"/>
                <a:gd name="T41" fmla="*/ 12 h 18"/>
                <a:gd name="T42" fmla="*/ 3 w 15"/>
                <a:gd name="T43" fmla="*/ 12 h 18"/>
                <a:gd name="T44" fmla="*/ 0 w 15"/>
                <a:gd name="T45" fmla="*/ 10 h 18"/>
                <a:gd name="T46" fmla="*/ 0 w 15"/>
                <a:gd name="T47" fmla="*/ 13 h 18"/>
                <a:gd name="T48" fmla="*/ 1 w 15"/>
                <a:gd name="T49" fmla="*/ 13 h 18"/>
                <a:gd name="T50" fmla="*/ 3 w 15"/>
                <a:gd name="T51" fmla="*/ 16 h 18"/>
                <a:gd name="T52" fmla="*/ 7 w 15"/>
                <a:gd name="T53" fmla="*/ 18 h 18"/>
                <a:gd name="T54" fmla="*/ 7 w 15"/>
                <a:gd name="T55" fmla="*/ 18 h 18"/>
                <a:gd name="T56" fmla="*/ 8 w 15"/>
                <a:gd name="T57" fmla="*/ 18 h 18"/>
                <a:gd name="T58" fmla="*/ 12 w 15"/>
                <a:gd name="T59" fmla="*/ 16 h 18"/>
                <a:gd name="T60" fmla="*/ 14 w 15"/>
                <a:gd name="T61" fmla="*/ 13 h 18"/>
                <a:gd name="T62" fmla="*/ 15 w 15"/>
                <a:gd name="T63" fmla="*/ 13 h 18"/>
                <a:gd name="T64" fmla="*/ 7 w 15"/>
                <a:gd name="T65" fmla="*/ 1 h 18"/>
                <a:gd name="T66" fmla="*/ 7 w 15"/>
                <a:gd name="T67" fmla="*/ 2 h 18"/>
                <a:gd name="T68" fmla="*/ 7 w 15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8">
                  <a:moveTo>
                    <a:pt x="15" y="12"/>
                  </a:moveTo>
                  <a:cubicBezTo>
                    <a:pt x="15" y="12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1" y="14"/>
                    <a:pt x="10" y="14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4"/>
                    <a:pt x="5" y="15"/>
                    <a:pt x="4" y="14"/>
                  </a:cubicBezTo>
                  <a:cubicBezTo>
                    <a:pt x="3" y="14"/>
                    <a:pt x="3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4" y="16"/>
                    <a:pt x="5" y="17"/>
                    <a:pt x="5" y="17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5" name="Oval 131"/>
            <p:cNvSpPr>
              <a:spLocks noChangeArrowheads="1"/>
            </p:cNvSpPr>
            <p:nvPr/>
          </p:nvSpPr>
          <p:spPr bwMode="auto">
            <a:xfrm>
              <a:off x="7991476" y="4597400"/>
              <a:ext cx="79375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6" name="Freeform 132"/>
            <p:cNvSpPr>
              <a:spLocks noEditPoints="1"/>
            </p:cNvSpPr>
            <p:nvPr/>
          </p:nvSpPr>
          <p:spPr bwMode="auto">
            <a:xfrm>
              <a:off x="8007351" y="4606925"/>
              <a:ext cx="47625" cy="60325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9 h 19"/>
                <a:gd name="T10" fmla="*/ 11 w 15"/>
                <a:gd name="T11" fmla="*/ 6 h 19"/>
                <a:gd name="T12" fmla="*/ 11 w 15"/>
                <a:gd name="T13" fmla="*/ 5 h 19"/>
                <a:gd name="T14" fmla="*/ 8 w 15"/>
                <a:gd name="T15" fmla="*/ 5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5 h 19"/>
                <a:gd name="T32" fmla="*/ 4 w 15"/>
                <a:gd name="T33" fmla="*/ 5 h 19"/>
                <a:gd name="T34" fmla="*/ 4 w 15"/>
                <a:gd name="T35" fmla="*/ 6 h 19"/>
                <a:gd name="T36" fmla="*/ 7 w 15"/>
                <a:gd name="T37" fmla="*/ 9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7 h 19"/>
                <a:gd name="T52" fmla="*/ 7 w 15"/>
                <a:gd name="T53" fmla="*/ 19 h 19"/>
                <a:gd name="T54" fmla="*/ 7 w 15"/>
                <a:gd name="T55" fmla="*/ 19 h 19"/>
                <a:gd name="T56" fmla="*/ 8 w 15"/>
                <a:gd name="T57" fmla="*/ 19 h 19"/>
                <a:gd name="T58" fmla="*/ 12 w 15"/>
                <a:gd name="T59" fmla="*/ 17 h 19"/>
                <a:gd name="T60" fmla="*/ 14 w 15"/>
                <a:gd name="T61" fmla="*/ 14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3"/>
                    <a:pt x="15" y="12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2"/>
                  </a:cubicBezTo>
                  <a:cubicBezTo>
                    <a:pt x="3" y="12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2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8"/>
                    <a:pt x="11" y="17"/>
                    <a:pt x="12" y="17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7" name="Oval 133"/>
            <p:cNvSpPr>
              <a:spLocks noChangeArrowheads="1"/>
            </p:cNvSpPr>
            <p:nvPr/>
          </p:nvSpPr>
          <p:spPr bwMode="auto">
            <a:xfrm>
              <a:off x="7969251" y="4651375"/>
              <a:ext cx="79375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8" name="Freeform 134"/>
            <p:cNvSpPr>
              <a:spLocks noEditPoints="1"/>
            </p:cNvSpPr>
            <p:nvPr/>
          </p:nvSpPr>
          <p:spPr bwMode="auto">
            <a:xfrm>
              <a:off x="7985126" y="4660900"/>
              <a:ext cx="47625" cy="60325"/>
            </a:xfrm>
            <a:custGeom>
              <a:avLst/>
              <a:gdLst>
                <a:gd name="T0" fmla="*/ 15 w 15"/>
                <a:gd name="T1" fmla="*/ 10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4 h 19"/>
                <a:gd name="T14" fmla="*/ 9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8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4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0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8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8 w 15"/>
                <a:gd name="T65" fmla="*/ 1 h 19"/>
                <a:gd name="T66" fmla="*/ 8 w 15"/>
                <a:gd name="T67" fmla="*/ 2 h 19"/>
                <a:gd name="T68" fmla="*/ 8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3"/>
                    <a:pt x="8" y="12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9" name="Oval 135"/>
            <p:cNvSpPr>
              <a:spLocks noChangeArrowheads="1"/>
            </p:cNvSpPr>
            <p:nvPr/>
          </p:nvSpPr>
          <p:spPr bwMode="auto">
            <a:xfrm>
              <a:off x="8096251" y="4549775"/>
              <a:ext cx="77788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0" name="Freeform 136"/>
            <p:cNvSpPr>
              <a:spLocks noEditPoints="1"/>
            </p:cNvSpPr>
            <p:nvPr/>
          </p:nvSpPr>
          <p:spPr bwMode="auto">
            <a:xfrm>
              <a:off x="8110538" y="4559300"/>
              <a:ext cx="47625" cy="60325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9 h 19"/>
                <a:gd name="T10" fmla="*/ 11 w 15"/>
                <a:gd name="T11" fmla="*/ 6 h 19"/>
                <a:gd name="T12" fmla="*/ 11 w 15"/>
                <a:gd name="T13" fmla="*/ 5 h 19"/>
                <a:gd name="T14" fmla="*/ 8 w 15"/>
                <a:gd name="T15" fmla="*/ 5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5 h 19"/>
                <a:gd name="T32" fmla="*/ 4 w 15"/>
                <a:gd name="T33" fmla="*/ 5 h 19"/>
                <a:gd name="T34" fmla="*/ 4 w 15"/>
                <a:gd name="T35" fmla="*/ 6 h 19"/>
                <a:gd name="T36" fmla="*/ 7 w 15"/>
                <a:gd name="T37" fmla="*/ 9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4 h 19"/>
                <a:gd name="T50" fmla="*/ 3 w 15"/>
                <a:gd name="T51" fmla="*/ 16 h 19"/>
                <a:gd name="T52" fmla="*/ 7 w 15"/>
                <a:gd name="T53" fmla="*/ 19 h 19"/>
                <a:gd name="T54" fmla="*/ 7 w 15"/>
                <a:gd name="T55" fmla="*/ 19 h 19"/>
                <a:gd name="T56" fmla="*/ 8 w 15"/>
                <a:gd name="T57" fmla="*/ 19 h 19"/>
                <a:gd name="T58" fmla="*/ 12 w 15"/>
                <a:gd name="T59" fmla="*/ 16 h 19"/>
                <a:gd name="T60" fmla="*/ 14 w 15"/>
                <a:gd name="T61" fmla="*/ 14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2" y="12"/>
                    <a:pt x="12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6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2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1" name="Oval 137"/>
            <p:cNvSpPr>
              <a:spLocks noChangeArrowheads="1"/>
            </p:cNvSpPr>
            <p:nvPr/>
          </p:nvSpPr>
          <p:spPr bwMode="auto">
            <a:xfrm>
              <a:off x="8132763" y="4471988"/>
              <a:ext cx="79375" cy="74613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2" name="Freeform 138"/>
            <p:cNvSpPr>
              <a:spLocks noEditPoints="1"/>
            </p:cNvSpPr>
            <p:nvPr/>
          </p:nvSpPr>
          <p:spPr bwMode="auto">
            <a:xfrm>
              <a:off x="8148638" y="4479925"/>
              <a:ext cx="50800" cy="60325"/>
            </a:xfrm>
            <a:custGeom>
              <a:avLst/>
              <a:gdLst>
                <a:gd name="T0" fmla="*/ 15 w 16"/>
                <a:gd name="T1" fmla="*/ 10 h 19"/>
                <a:gd name="T2" fmla="*/ 12 w 16"/>
                <a:gd name="T3" fmla="*/ 12 h 19"/>
                <a:gd name="T4" fmla="*/ 13 w 16"/>
                <a:gd name="T5" fmla="*/ 12 h 19"/>
                <a:gd name="T6" fmla="*/ 9 w 16"/>
                <a:gd name="T7" fmla="*/ 14 h 19"/>
                <a:gd name="T8" fmla="*/ 8 w 16"/>
                <a:gd name="T9" fmla="*/ 8 h 19"/>
                <a:gd name="T10" fmla="*/ 11 w 16"/>
                <a:gd name="T11" fmla="*/ 5 h 19"/>
                <a:gd name="T12" fmla="*/ 12 w 16"/>
                <a:gd name="T13" fmla="*/ 4 h 19"/>
                <a:gd name="T14" fmla="*/ 9 w 16"/>
                <a:gd name="T15" fmla="*/ 4 h 19"/>
                <a:gd name="T16" fmla="*/ 8 w 16"/>
                <a:gd name="T17" fmla="*/ 4 h 19"/>
                <a:gd name="T18" fmla="*/ 9 w 16"/>
                <a:gd name="T19" fmla="*/ 3 h 19"/>
                <a:gd name="T20" fmla="*/ 9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4 h 19"/>
                <a:gd name="T34" fmla="*/ 4 w 16"/>
                <a:gd name="T35" fmla="*/ 5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2 h 19"/>
                <a:gd name="T42" fmla="*/ 3 w 16"/>
                <a:gd name="T43" fmla="*/ 12 h 19"/>
                <a:gd name="T44" fmla="*/ 1 w 16"/>
                <a:gd name="T45" fmla="*/ 10 h 19"/>
                <a:gd name="T46" fmla="*/ 0 w 16"/>
                <a:gd name="T47" fmla="*/ 14 h 19"/>
                <a:gd name="T48" fmla="*/ 1 w 16"/>
                <a:gd name="T49" fmla="*/ 13 h 19"/>
                <a:gd name="T50" fmla="*/ 4 w 16"/>
                <a:gd name="T51" fmla="*/ 16 h 19"/>
                <a:gd name="T52" fmla="*/ 7 w 16"/>
                <a:gd name="T53" fmla="*/ 18 h 19"/>
                <a:gd name="T54" fmla="*/ 8 w 16"/>
                <a:gd name="T55" fmla="*/ 19 h 19"/>
                <a:gd name="T56" fmla="*/ 8 w 16"/>
                <a:gd name="T57" fmla="*/ 18 h 19"/>
                <a:gd name="T58" fmla="*/ 12 w 16"/>
                <a:gd name="T59" fmla="*/ 16 h 19"/>
                <a:gd name="T60" fmla="*/ 14 w 16"/>
                <a:gd name="T61" fmla="*/ 13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2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8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3" name="Oval 139"/>
            <p:cNvSpPr>
              <a:spLocks noChangeArrowheads="1"/>
            </p:cNvSpPr>
            <p:nvPr/>
          </p:nvSpPr>
          <p:spPr bwMode="auto">
            <a:xfrm>
              <a:off x="820738" y="4064000"/>
              <a:ext cx="76200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4" name="Freeform 140"/>
            <p:cNvSpPr>
              <a:spLocks noEditPoints="1"/>
            </p:cNvSpPr>
            <p:nvPr/>
          </p:nvSpPr>
          <p:spPr bwMode="auto">
            <a:xfrm>
              <a:off x="833438" y="4073525"/>
              <a:ext cx="50800" cy="60325"/>
            </a:xfrm>
            <a:custGeom>
              <a:avLst/>
              <a:gdLst>
                <a:gd name="T0" fmla="*/ 15 w 16"/>
                <a:gd name="T1" fmla="*/ 11 h 19"/>
                <a:gd name="T2" fmla="*/ 13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8 h 19"/>
                <a:gd name="T10" fmla="*/ 12 w 16"/>
                <a:gd name="T11" fmla="*/ 5 h 19"/>
                <a:gd name="T12" fmla="*/ 12 w 16"/>
                <a:gd name="T13" fmla="*/ 5 h 19"/>
                <a:gd name="T14" fmla="*/ 9 w 16"/>
                <a:gd name="T15" fmla="*/ 4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7 w 16"/>
                <a:gd name="T25" fmla="*/ 3 h 19"/>
                <a:gd name="T26" fmla="*/ 7 w 16"/>
                <a:gd name="T27" fmla="*/ 3 h 19"/>
                <a:gd name="T28" fmla="*/ 7 w 16"/>
                <a:gd name="T29" fmla="*/ 4 h 19"/>
                <a:gd name="T30" fmla="*/ 7 w 16"/>
                <a:gd name="T31" fmla="*/ 4 h 19"/>
                <a:gd name="T32" fmla="*/ 4 w 16"/>
                <a:gd name="T33" fmla="*/ 5 h 19"/>
                <a:gd name="T34" fmla="*/ 5 w 16"/>
                <a:gd name="T35" fmla="*/ 5 h 19"/>
                <a:gd name="T36" fmla="*/ 7 w 16"/>
                <a:gd name="T37" fmla="*/ 8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2 w 16"/>
                <a:gd name="T49" fmla="*/ 14 h 19"/>
                <a:gd name="T50" fmla="*/ 4 w 16"/>
                <a:gd name="T51" fmla="*/ 16 h 19"/>
                <a:gd name="T52" fmla="*/ 8 w 16"/>
                <a:gd name="T53" fmla="*/ 19 h 19"/>
                <a:gd name="T54" fmla="*/ 8 w 16"/>
                <a:gd name="T55" fmla="*/ 19 h 19"/>
                <a:gd name="T56" fmla="*/ 9 w 16"/>
                <a:gd name="T57" fmla="*/ 19 h 19"/>
                <a:gd name="T58" fmla="*/ 12 w 16"/>
                <a:gd name="T59" fmla="*/ 16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6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9" y="8"/>
                    <a:pt x="9" y="6"/>
                    <a:pt x="9" y="6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6"/>
                    <a:pt x="7" y="6"/>
                  </a:cubicBezTo>
                  <a:cubicBezTo>
                    <a:pt x="8" y="6"/>
                    <a:pt x="8" y="8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8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5" name="Oval 141"/>
            <p:cNvSpPr>
              <a:spLocks noChangeArrowheads="1"/>
            </p:cNvSpPr>
            <p:nvPr/>
          </p:nvSpPr>
          <p:spPr bwMode="auto">
            <a:xfrm>
              <a:off x="676276" y="3725863"/>
              <a:ext cx="41275" cy="41275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6" name="Oval 142"/>
            <p:cNvSpPr>
              <a:spLocks noChangeArrowheads="1"/>
            </p:cNvSpPr>
            <p:nvPr/>
          </p:nvSpPr>
          <p:spPr bwMode="auto">
            <a:xfrm>
              <a:off x="7351713" y="4213225"/>
              <a:ext cx="41275" cy="36513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7" name="Oval 143"/>
            <p:cNvSpPr>
              <a:spLocks noChangeArrowheads="1"/>
            </p:cNvSpPr>
            <p:nvPr/>
          </p:nvSpPr>
          <p:spPr bwMode="auto">
            <a:xfrm>
              <a:off x="4179888" y="3082925"/>
              <a:ext cx="41275" cy="41275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8" name="Oval 144"/>
            <p:cNvSpPr>
              <a:spLocks noChangeArrowheads="1"/>
            </p:cNvSpPr>
            <p:nvPr/>
          </p:nvSpPr>
          <p:spPr bwMode="auto">
            <a:xfrm>
              <a:off x="3787776" y="3067050"/>
              <a:ext cx="38100" cy="41275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9" name="Oval 145"/>
            <p:cNvSpPr>
              <a:spLocks noChangeArrowheads="1"/>
            </p:cNvSpPr>
            <p:nvPr/>
          </p:nvSpPr>
          <p:spPr bwMode="auto">
            <a:xfrm>
              <a:off x="4238626" y="3492500"/>
              <a:ext cx="41275" cy="41275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0" name="Oval 146"/>
            <p:cNvSpPr>
              <a:spLocks noChangeArrowheads="1"/>
            </p:cNvSpPr>
            <p:nvPr/>
          </p:nvSpPr>
          <p:spPr bwMode="auto">
            <a:xfrm>
              <a:off x="6472238" y="2949575"/>
              <a:ext cx="39688" cy="38100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1" name="Oval 147"/>
            <p:cNvSpPr>
              <a:spLocks noChangeArrowheads="1"/>
            </p:cNvSpPr>
            <p:nvPr/>
          </p:nvSpPr>
          <p:spPr bwMode="auto">
            <a:xfrm>
              <a:off x="3636963" y="2792413"/>
              <a:ext cx="38100" cy="38100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2" name="Oval 148"/>
            <p:cNvSpPr>
              <a:spLocks noChangeArrowheads="1"/>
            </p:cNvSpPr>
            <p:nvPr/>
          </p:nvSpPr>
          <p:spPr bwMode="auto">
            <a:xfrm>
              <a:off x="3787776" y="3067050"/>
              <a:ext cx="38100" cy="41275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3" name="Oval 149"/>
            <p:cNvSpPr>
              <a:spLocks noChangeArrowheads="1"/>
            </p:cNvSpPr>
            <p:nvPr/>
          </p:nvSpPr>
          <p:spPr bwMode="auto">
            <a:xfrm>
              <a:off x="2830513" y="3178175"/>
              <a:ext cx="36513" cy="36513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4" name="Oval 150"/>
            <p:cNvSpPr>
              <a:spLocks noChangeArrowheads="1"/>
            </p:cNvSpPr>
            <p:nvPr/>
          </p:nvSpPr>
          <p:spPr bwMode="auto">
            <a:xfrm>
              <a:off x="1017588" y="3919538"/>
              <a:ext cx="77788" cy="77788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5" name="Freeform 151"/>
            <p:cNvSpPr>
              <a:spLocks noEditPoints="1"/>
            </p:cNvSpPr>
            <p:nvPr/>
          </p:nvSpPr>
          <p:spPr bwMode="auto">
            <a:xfrm>
              <a:off x="1031876" y="3929063"/>
              <a:ext cx="47625" cy="58738"/>
            </a:xfrm>
            <a:custGeom>
              <a:avLst/>
              <a:gdLst>
                <a:gd name="T0" fmla="*/ 15 w 15"/>
                <a:gd name="T1" fmla="*/ 11 h 19"/>
                <a:gd name="T2" fmla="*/ 12 w 15"/>
                <a:gd name="T3" fmla="*/ 12 h 19"/>
                <a:gd name="T4" fmla="*/ 13 w 15"/>
                <a:gd name="T5" fmla="*/ 13 h 19"/>
                <a:gd name="T6" fmla="*/ 9 w 15"/>
                <a:gd name="T7" fmla="*/ 14 h 19"/>
                <a:gd name="T8" fmla="*/ 8 w 15"/>
                <a:gd name="T9" fmla="*/ 8 h 19"/>
                <a:gd name="T10" fmla="*/ 11 w 15"/>
                <a:gd name="T11" fmla="*/ 5 h 19"/>
                <a:gd name="T12" fmla="*/ 11 w 15"/>
                <a:gd name="T13" fmla="*/ 5 h 19"/>
                <a:gd name="T14" fmla="*/ 8 w 15"/>
                <a:gd name="T15" fmla="*/ 4 h 19"/>
                <a:gd name="T16" fmla="*/ 8 w 15"/>
                <a:gd name="T17" fmla="*/ 4 h 19"/>
                <a:gd name="T18" fmla="*/ 9 w 15"/>
                <a:gd name="T19" fmla="*/ 3 h 19"/>
                <a:gd name="T20" fmla="*/ 9 w 15"/>
                <a:gd name="T21" fmla="*/ 3 h 19"/>
                <a:gd name="T22" fmla="*/ 7 w 15"/>
                <a:gd name="T23" fmla="*/ 0 h 19"/>
                <a:gd name="T24" fmla="*/ 6 w 15"/>
                <a:gd name="T25" fmla="*/ 3 h 19"/>
                <a:gd name="T26" fmla="*/ 6 w 15"/>
                <a:gd name="T27" fmla="*/ 3 h 19"/>
                <a:gd name="T28" fmla="*/ 7 w 15"/>
                <a:gd name="T29" fmla="*/ 4 h 19"/>
                <a:gd name="T30" fmla="*/ 7 w 15"/>
                <a:gd name="T31" fmla="*/ 4 h 19"/>
                <a:gd name="T32" fmla="*/ 4 w 15"/>
                <a:gd name="T33" fmla="*/ 5 h 19"/>
                <a:gd name="T34" fmla="*/ 4 w 15"/>
                <a:gd name="T35" fmla="*/ 5 h 19"/>
                <a:gd name="T36" fmla="*/ 7 w 15"/>
                <a:gd name="T37" fmla="*/ 8 h 19"/>
                <a:gd name="T38" fmla="*/ 6 w 15"/>
                <a:gd name="T39" fmla="*/ 14 h 19"/>
                <a:gd name="T40" fmla="*/ 2 w 15"/>
                <a:gd name="T41" fmla="*/ 13 h 19"/>
                <a:gd name="T42" fmla="*/ 3 w 15"/>
                <a:gd name="T43" fmla="*/ 12 h 19"/>
                <a:gd name="T44" fmla="*/ 0 w 15"/>
                <a:gd name="T45" fmla="*/ 11 h 19"/>
                <a:gd name="T46" fmla="*/ 0 w 15"/>
                <a:gd name="T47" fmla="*/ 14 h 19"/>
                <a:gd name="T48" fmla="*/ 1 w 15"/>
                <a:gd name="T49" fmla="*/ 13 h 19"/>
                <a:gd name="T50" fmla="*/ 3 w 15"/>
                <a:gd name="T51" fmla="*/ 16 h 19"/>
                <a:gd name="T52" fmla="*/ 7 w 15"/>
                <a:gd name="T53" fmla="*/ 18 h 19"/>
                <a:gd name="T54" fmla="*/ 7 w 15"/>
                <a:gd name="T55" fmla="*/ 19 h 19"/>
                <a:gd name="T56" fmla="*/ 8 w 15"/>
                <a:gd name="T57" fmla="*/ 18 h 19"/>
                <a:gd name="T58" fmla="*/ 12 w 15"/>
                <a:gd name="T59" fmla="*/ 16 h 19"/>
                <a:gd name="T60" fmla="*/ 14 w 15"/>
                <a:gd name="T61" fmla="*/ 13 h 19"/>
                <a:gd name="T62" fmla="*/ 15 w 15"/>
                <a:gd name="T63" fmla="*/ 14 h 19"/>
                <a:gd name="T64" fmla="*/ 7 w 15"/>
                <a:gd name="T65" fmla="*/ 1 h 19"/>
                <a:gd name="T66" fmla="*/ 7 w 15"/>
                <a:gd name="T67" fmla="*/ 3 h 19"/>
                <a:gd name="T68" fmla="*/ 7 w 15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9">
                  <a:moveTo>
                    <a:pt x="15" y="13"/>
                  </a:move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5" y="10"/>
                    <a:pt x="14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2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2" y="14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3" y="14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1" y="11"/>
                    <a:pt x="1" y="11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6"/>
                    <a:pt x="13" y="15"/>
                    <a:pt x="13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6" name="Oval 152"/>
            <p:cNvSpPr>
              <a:spLocks noChangeArrowheads="1"/>
            </p:cNvSpPr>
            <p:nvPr/>
          </p:nvSpPr>
          <p:spPr bwMode="auto">
            <a:xfrm>
              <a:off x="1427163" y="4651375"/>
              <a:ext cx="74613" cy="76200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7" name="Freeform 153"/>
            <p:cNvSpPr>
              <a:spLocks noEditPoints="1"/>
            </p:cNvSpPr>
            <p:nvPr/>
          </p:nvSpPr>
          <p:spPr bwMode="auto">
            <a:xfrm>
              <a:off x="1439863" y="4660900"/>
              <a:ext cx="49213" cy="57150"/>
            </a:xfrm>
            <a:custGeom>
              <a:avLst/>
              <a:gdLst>
                <a:gd name="T0" fmla="*/ 15 w 16"/>
                <a:gd name="T1" fmla="*/ 10 h 18"/>
                <a:gd name="T2" fmla="*/ 12 w 16"/>
                <a:gd name="T3" fmla="*/ 12 h 18"/>
                <a:gd name="T4" fmla="*/ 13 w 16"/>
                <a:gd name="T5" fmla="*/ 12 h 18"/>
                <a:gd name="T6" fmla="*/ 9 w 16"/>
                <a:gd name="T7" fmla="*/ 13 h 18"/>
                <a:gd name="T8" fmla="*/ 9 w 16"/>
                <a:gd name="T9" fmla="*/ 8 h 18"/>
                <a:gd name="T10" fmla="*/ 12 w 16"/>
                <a:gd name="T11" fmla="*/ 5 h 18"/>
                <a:gd name="T12" fmla="*/ 12 w 16"/>
                <a:gd name="T13" fmla="*/ 4 h 18"/>
                <a:gd name="T14" fmla="*/ 9 w 16"/>
                <a:gd name="T15" fmla="*/ 4 h 18"/>
                <a:gd name="T16" fmla="*/ 9 w 16"/>
                <a:gd name="T17" fmla="*/ 3 h 18"/>
                <a:gd name="T18" fmla="*/ 10 w 16"/>
                <a:gd name="T19" fmla="*/ 2 h 18"/>
                <a:gd name="T20" fmla="*/ 10 w 16"/>
                <a:gd name="T21" fmla="*/ 2 h 18"/>
                <a:gd name="T22" fmla="*/ 8 w 16"/>
                <a:gd name="T23" fmla="*/ 0 h 18"/>
                <a:gd name="T24" fmla="*/ 6 w 16"/>
                <a:gd name="T25" fmla="*/ 2 h 18"/>
                <a:gd name="T26" fmla="*/ 6 w 16"/>
                <a:gd name="T27" fmla="*/ 2 h 18"/>
                <a:gd name="T28" fmla="*/ 7 w 16"/>
                <a:gd name="T29" fmla="*/ 3 h 18"/>
                <a:gd name="T30" fmla="*/ 7 w 16"/>
                <a:gd name="T31" fmla="*/ 4 h 18"/>
                <a:gd name="T32" fmla="*/ 4 w 16"/>
                <a:gd name="T33" fmla="*/ 4 h 18"/>
                <a:gd name="T34" fmla="*/ 4 w 16"/>
                <a:gd name="T35" fmla="*/ 5 h 18"/>
                <a:gd name="T36" fmla="*/ 7 w 16"/>
                <a:gd name="T37" fmla="*/ 8 h 18"/>
                <a:gd name="T38" fmla="*/ 7 w 16"/>
                <a:gd name="T39" fmla="*/ 13 h 18"/>
                <a:gd name="T40" fmla="*/ 3 w 16"/>
                <a:gd name="T41" fmla="*/ 12 h 18"/>
                <a:gd name="T42" fmla="*/ 4 w 16"/>
                <a:gd name="T43" fmla="*/ 12 h 18"/>
                <a:gd name="T44" fmla="*/ 1 w 16"/>
                <a:gd name="T45" fmla="*/ 10 h 18"/>
                <a:gd name="T46" fmla="*/ 0 w 16"/>
                <a:gd name="T47" fmla="*/ 13 h 18"/>
                <a:gd name="T48" fmla="*/ 1 w 16"/>
                <a:gd name="T49" fmla="*/ 13 h 18"/>
                <a:gd name="T50" fmla="*/ 4 w 16"/>
                <a:gd name="T51" fmla="*/ 16 h 18"/>
                <a:gd name="T52" fmla="*/ 8 w 16"/>
                <a:gd name="T53" fmla="*/ 18 h 18"/>
                <a:gd name="T54" fmla="*/ 8 w 16"/>
                <a:gd name="T55" fmla="*/ 18 h 18"/>
                <a:gd name="T56" fmla="*/ 8 w 16"/>
                <a:gd name="T57" fmla="*/ 18 h 18"/>
                <a:gd name="T58" fmla="*/ 12 w 16"/>
                <a:gd name="T59" fmla="*/ 16 h 18"/>
                <a:gd name="T60" fmla="*/ 15 w 16"/>
                <a:gd name="T61" fmla="*/ 13 h 18"/>
                <a:gd name="T62" fmla="*/ 16 w 16"/>
                <a:gd name="T63" fmla="*/ 13 h 18"/>
                <a:gd name="T64" fmla="*/ 8 w 16"/>
                <a:gd name="T65" fmla="*/ 1 h 18"/>
                <a:gd name="T66" fmla="*/ 8 w 16"/>
                <a:gd name="T67" fmla="*/ 2 h 18"/>
                <a:gd name="T68" fmla="*/ 8 w 16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10" y="15"/>
                    <a:pt x="10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lose/>
                  <a:moveTo>
                    <a:pt x="8" y="1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8" name="Oval 154"/>
            <p:cNvSpPr>
              <a:spLocks noChangeArrowheads="1"/>
            </p:cNvSpPr>
            <p:nvPr/>
          </p:nvSpPr>
          <p:spPr bwMode="auto">
            <a:xfrm>
              <a:off x="563563" y="3703638"/>
              <a:ext cx="74613" cy="79375"/>
            </a:xfrm>
            <a:prstGeom prst="ellipse">
              <a:avLst/>
            </a:prstGeom>
            <a:solidFill>
              <a:srgbClr val="EA6D18"/>
            </a:solidFill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9" name="Freeform 155"/>
            <p:cNvSpPr>
              <a:spLocks noEditPoints="1"/>
            </p:cNvSpPr>
            <p:nvPr/>
          </p:nvSpPr>
          <p:spPr bwMode="auto">
            <a:xfrm>
              <a:off x="574676" y="3713163"/>
              <a:ext cx="50800" cy="60325"/>
            </a:xfrm>
            <a:custGeom>
              <a:avLst/>
              <a:gdLst>
                <a:gd name="T0" fmla="*/ 15 w 16"/>
                <a:gd name="T1" fmla="*/ 11 h 19"/>
                <a:gd name="T2" fmla="*/ 12 w 16"/>
                <a:gd name="T3" fmla="*/ 12 h 19"/>
                <a:gd name="T4" fmla="*/ 13 w 16"/>
                <a:gd name="T5" fmla="*/ 13 h 19"/>
                <a:gd name="T6" fmla="*/ 9 w 16"/>
                <a:gd name="T7" fmla="*/ 14 h 19"/>
                <a:gd name="T8" fmla="*/ 9 w 16"/>
                <a:gd name="T9" fmla="*/ 9 h 19"/>
                <a:gd name="T10" fmla="*/ 12 w 16"/>
                <a:gd name="T11" fmla="*/ 6 h 19"/>
                <a:gd name="T12" fmla="*/ 12 w 16"/>
                <a:gd name="T13" fmla="*/ 5 h 19"/>
                <a:gd name="T14" fmla="*/ 9 w 16"/>
                <a:gd name="T15" fmla="*/ 5 h 19"/>
                <a:gd name="T16" fmla="*/ 9 w 16"/>
                <a:gd name="T17" fmla="*/ 4 h 19"/>
                <a:gd name="T18" fmla="*/ 10 w 16"/>
                <a:gd name="T19" fmla="*/ 3 h 19"/>
                <a:gd name="T20" fmla="*/ 10 w 16"/>
                <a:gd name="T21" fmla="*/ 3 h 19"/>
                <a:gd name="T22" fmla="*/ 8 w 16"/>
                <a:gd name="T23" fmla="*/ 0 h 19"/>
                <a:gd name="T24" fmla="*/ 6 w 16"/>
                <a:gd name="T25" fmla="*/ 3 h 19"/>
                <a:gd name="T26" fmla="*/ 6 w 16"/>
                <a:gd name="T27" fmla="*/ 3 h 19"/>
                <a:gd name="T28" fmla="*/ 7 w 16"/>
                <a:gd name="T29" fmla="*/ 4 h 19"/>
                <a:gd name="T30" fmla="*/ 7 w 16"/>
                <a:gd name="T31" fmla="*/ 5 h 19"/>
                <a:gd name="T32" fmla="*/ 4 w 16"/>
                <a:gd name="T33" fmla="*/ 5 h 19"/>
                <a:gd name="T34" fmla="*/ 4 w 16"/>
                <a:gd name="T35" fmla="*/ 6 h 19"/>
                <a:gd name="T36" fmla="*/ 7 w 16"/>
                <a:gd name="T37" fmla="*/ 9 h 19"/>
                <a:gd name="T38" fmla="*/ 7 w 16"/>
                <a:gd name="T39" fmla="*/ 14 h 19"/>
                <a:gd name="T40" fmla="*/ 3 w 16"/>
                <a:gd name="T41" fmla="*/ 13 h 19"/>
                <a:gd name="T42" fmla="*/ 4 w 16"/>
                <a:gd name="T43" fmla="*/ 12 h 19"/>
                <a:gd name="T44" fmla="*/ 1 w 16"/>
                <a:gd name="T45" fmla="*/ 11 h 19"/>
                <a:gd name="T46" fmla="*/ 0 w 16"/>
                <a:gd name="T47" fmla="*/ 14 h 19"/>
                <a:gd name="T48" fmla="*/ 1 w 16"/>
                <a:gd name="T49" fmla="*/ 14 h 19"/>
                <a:gd name="T50" fmla="*/ 4 w 16"/>
                <a:gd name="T51" fmla="*/ 17 h 19"/>
                <a:gd name="T52" fmla="*/ 8 w 16"/>
                <a:gd name="T53" fmla="*/ 19 h 19"/>
                <a:gd name="T54" fmla="*/ 8 w 16"/>
                <a:gd name="T55" fmla="*/ 19 h 19"/>
                <a:gd name="T56" fmla="*/ 8 w 16"/>
                <a:gd name="T57" fmla="*/ 19 h 19"/>
                <a:gd name="T58" fmla="*/ 12 w 16"/>
                <a:gd name="T59" fmla="*/ 17 h 19"/>
                <a:gd name="T60" fmla="*/ 15 w 16"/>
                <a:gd name="T61" fmla="*/ 14 h 19"/>
                <a:gd name="T62" fmla="*/ 16 w 16"/>
                <a:gd name="T63" fmla="*/ 14 h 19"/>
                <a:gd name="T64" fmla="*/ 8 w 16"/>
                <a:gd name="T65" fmla="*/ 1 h 19"/>
                <a:gd name="T66" fmla="*/ 8 w 16"/>
                <a:gd name="T67" fmla="*/ 3 h 19"/>
                <a:gd name="T68" fmla="*/ 8 w 16"/>
                <a:gd name="T6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9">
                  <a:moveTo>
                    <a:pt x="16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2" y="12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8"/>
                    <a:pt x="9" y="6"/>
                    <a:pt x="9" y="6"/>
                  </a:cubicBezTo>
                  <a:cubicBezTo>
                    <a:pt x="9" y="6"/>
                    <a:pt x="11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4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5"/>
                    <a:pt x="3" y="16"/>
                    <a:pt x="4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13" y="16"/>
                    <a:pt x="13" y="15"/>
                    <a:pt x="14" y="15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3"/>
                  </a:cubicBezTo>
                  <a:close/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0" name="Oval 156"/>
            <p:cNvSpPr>
              <a:spLocks noChangeArrowheads="1"/>
            </p:cNvSpPr>
            <p:nvPr/>
          </p:nvSpPr>
          <p:spPr bwMode="auto">
            <a:xfrm>
              <a:off x="1085851" y="4171950"/>
              <a:ext cx="38100" cy="41275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1" name="Oval 157"/>
            <p:cNvSpPr>
              <a:spLocks noChangeArrowheads="1"/>
            </p:cNvSpPr>
            <p:nvPr/>
          </p:nvSpPr>
          <p:spPr bwMode="auto">
            <a:xfrm>
              <a:off x="1427163" y="4256088"/>
              <a:ext cx="41275" cy="41275"/>
            </a:xfrm>
            <a:prstGeom prst="ellipse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992" name="TextBox 1991"/>
          <p:cNvSpPr txBox="1"/>
          <p:nvPr/>
        </p:nvSpPr>
        <p:spPr>
          <a:xfrm>
            <a:off x="574121" y="159868"/>
            <a:ext cx="7778696" cy="3231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 smtClean="0"/>
              <a:t>Морской надзор. Дислокация морских портов</a:t>
            </a:r>
            <a:endParaRPr lang="ru-RU" dirty="0"/>
          </a:p>
        </p:txBody>
      </p:sp>
      <p:grpSp>
        <p:nvGrpSpPr>
          <p:cNvPr id="2292" name="Группа 2291"/>
          <p:cNvGrpSpPr/>
          <p:nvPr/>
        </p:nvGrpSpPr>
        <p:grpSpPr>
          <a:xfrm>
            <a:off x="152401" y="863601"/>
            <a:ext cx="8699500" cy="3905250"/>
            <a:chOff x="152401" y="862013"/>
            <a:chExt cx="8699500" cy="3905250"/>
          </a:xfrm>
        </p:grpSpPr>
        <p:grpSp>
          <p:nvGrpSpPr>
            <p:cNvPr id="2293" name="Group 205"/>
            <p:cNvGrpSpPr>
              <a:grpSpLocks/>
            </p:cNvGrpSpPr>
            <p:nvPr/>
          </p:nvGrpSpPr>
          <p:grpSpPr bwMode="auto">
            <a:xfrm>
              <a:off x="285751" y="2047875"/>
              <a:ext cx="8566150" cy="2700338"/>
              <a:chOff x="180" y="1290"/>
              <a:chExt cx="5396" cy="1701"/>
            </a:xfrm>
          </p:grpSpPr>
          <p:sp>
            <p:nvSpPr>
              <p:cNvPr id="2797" name="Freeform 5"/>
              <p:cNvSpPr>
                <a:spLocks noEditPoints="1"/>
              </p:cNvSpPr>
              <p:nvPr/>
            </p:nvSpPr>
            <p:spPr bwMode="auto">
              <a:xfrm>
                <a:off x="4798" y="2852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2 w 9"/>
                  <a:gd name="T3" fmla="*/ 0 h 13"/>
                  <a:gd name="T4" fmla="*/ 6 w 9"/>
                  <a:gd name="T5" fmla="*/ 0 h 13"/>
                  <a:gd name="T6" fmla="*/ 7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9 w 9"/>
                  <a:gd name="T13" fmla="*/ 5 h 13"/>
                  <a:gd name="T14" fmla="*/ 7 w 9"/>
                  <a:gd name="T15" fmla="*/ 6 h 13"/>
                  <a:gd name="T16" fmla="*/ 8 w 9"/>
                  <a:gd name="T17" fmla="*/ 7 h 13"/>
                  <a:gd name="T18" fmla="*/ 9 w 9"/>
                  <a:gd name="T19" fmla="*/ 9 h 13"/>
                  <a:gd name="T20" fmla="*/ 8 w 9"/>
                  <a:gd name="T21" fmla="*/ 11 h 13"/>
                  <a:gd name="T22" fmla="*/ 7 w 9"/>
                  <a:gd name="T23" fmla="*/ 12 h 13"/>
                  <a:gd name="T24" fmla="*/ 5 w 9"/>
                  <a:gd name="T25" fmla="*/ 13 h 13"/>
                  <a:gd name="T26" fmla="*/ 0 w 9"/>
                  <a:gd name="T27" fmla="*/ 13 h 13"/>
                  <a:gd name="T28" fmla="*/ 2 w 9"/>
                  <a:gd name="T29" fmla="*/ 11 h 13"/>
                  <a:gd name="T30" fmla="*/ 4 w 9"/>
                  <a:gd name="T31" fmla="*/ 11 h 13"/>
                  <a:gd name="T32" fmla="*/ 5 w 9"/>
                  <a:gd name="T33" fmla="*/ 11 h 13"/>
                  <a:gd name="T34" fmla="*/ 6 w 9"/>
                  <a:gd name="T35" fmla="*/ 11 h 13"/>
                  <a:gd name="T36" fmla="*/ 7 w 9"/>
                  <a:gd name="T37" fmla="*/ 10 h 13"/>
                  <a:gd name="T38" fmla="*/ 7 w 9"/>
                  <a:gd name="T39" fmla="*/ 9 h 13"/>
                  <a:gd name="T40" fmla="*/ 7 w 9"/>
                  <a:gd name="T41" fmla="*/ 7 h 13"/>
                  <a:gd name="T42" fmla="*/ 5 w 9"/>
                  <a:gd name="T43" fmla="*/ 7 h 13"/>
                  <a:gd name="T44" fmla="*/ 2 w 9"/>
                  <a:gd name="T45" fmla="*/ 7 h 13"/>
                  <a:gd name="T46" fmla="*/ 2 w 9"/>
                  <a:gd name="T47" fmla="*/ 11 h 13"/>
                  <a:gd name="T48" fmla="*/ 3 w 9"/>
                  <a:gd name="T49" fmla="*/ 5 h 13"/>
                  <a:gd name="T50" fmla="*/ 5 w 9"/>
                  <a:gd name="T51" fmla="*/ 5 h 13"/>
                  <a:gd name="T52" fmla="*/ 7 w 9"/>
                  <a:gd name="T53" fmla="*/ 5 h 13"/>
                  <a:gd name="T54" fmla="*/ 8 w 9"/>
                  <a:gd name="T55" fmla="*/ 3 h 13"/>
                  <a:gd name="T56" fmla="*/ 8 w 9"/>
                  <a:gd name="T57" fmla="*/ 2 h 13"/>
                  <a:gd name="T58" fmla="*/ 7 w 9"/>
                  <a:gd name="T59" fmla="*/ 1 h 13"/>
                  <a:gd name="T60" fmla="*/ 6 w 9"/>
                  <a:gd name="T61" fmla="*/ 1 h 13"/>
                  <a:gd name="T62" fmla="*/ 3 w 9"/>
                  <a:gd name="T63" fmla="*/ 1 h 13"/>
                  <a:gd name="T64" fmla="*/ 3 w 9"/>
                  <a:gd name="T6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5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9"/>
                      <a:pt x="9" y="10"/>
                      <a:pt x="8" y="11"/>
                    </a:cubicBezTo>
                    <a:cubicBezTo>
                      <a:pt x="8" y="11"/>
                      <a:pt x="7" y="12"/>
                      <a:pt x="7" y="12"/>
                    </a:cubicBezTo>
                    <a:cubicBezTo>
                      <a:pt x="6" y="13"/>
                      <a:pt x="6" y="13"/>
                      <a:pt x="5" y="13"/>
                    </a:cubicBezTo>
                    <a:lnTo>
                      <a:pt x="0" y="13"/>
                    </a:lnTo>
                    <a:close/>
                    <a:moveTo>
                      <a:pt x="2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2" y="11"/>
                    </a:lnTo>
                    <a:close/>
                    <a:moveTo>
                      <a:pt x="3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8" name="Freeform 6"/>
              <p:cNvSpPr>
                <a:spLocks/>
              </p:cNvSpPr>
              <p:nvPr/>
            </p:nvSpPr>
            <p:spPr bwMode="auto">
              <a:xfrm>
                <a:off x="4816" y="2858"/>
                <a:ext cx="15" cy="20"/>
              </a:xfrm>
              <a:custGeom>
                <a:avLst/>
                <a:gdLst>
                  <a:gd name="T0" fmla="*/ 4 w 8"/>
                  <a:gd name="T1" fmla="*/ 2 h 10"/>
                  <a:gd name="T2" fmla="*/ 3 w 8"/>
                  <a:gd name="T3" fmla="*/ 7 h 10"/>
                  <a:gd name="T4" fmla="*/ 2 w 8"/>
                  <a:gd name="T5" fmla="*/ 9 h 10"/>
                  <a:gd name="T6" fmla="*/ 1 w 8"/>
                  <a:gd name="T7" fmla="*/ 10 h 10"/>
                  <a:gd name="T8" fmla="*/ 0 w 8"/>
                  <a:gd name="T9" fmla="*/ 10 h 10"/>
                  <a:gd name="T10" fmla="*/ 0 w 8"/>
                  <a:gd name="T11" fmla="*/ 8 h 10"/>
                  <a:gd name="T12" fmla="*/ 0 w 8"/>
                  <a:gd name="T13" fmla="*/ 8 h 10"/>
                  <a:gd name="T14" fmla="*/ 1 w 8"/>
                  <a:gd name="T15" fmla="*/ 8 h 10"/>
                  <a:gd name="T16" fmla="*/ 2 w 8"/>
                  <a:gd name="T17" fmla="*/ 6 h 10"/>
                  <a:gd name="T18" fmla="*/ 3 w 8"/>
                  <a:gd name="T19" fmla="*/ 0 h 10"/>
                  <a:gd name="T20" fmla="*/ 8 w 8"/>
                  <a:gd name="T21" fmla="*/ 0 h 10"/>
                  <a:gd name="T22" fmla="*/ 7 w 8"/>
                  <a:gd name="T23" fmla="*/ 10 h 10"/>
                  <a:gd name="T24" fmla="*/ 5 w 8"/>
                  <a:gd name="T25" fmla="*/ 10 h 10"/>
                  <a:gd name="T26" fmla="*/ 7 w 8"/>
                  <a:gd name="T27" fmla="*/ 2 h 10"/>
                  <a:gd name="T28" fmla="*/ 4 w 8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4" y="2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9" name="Freeform 7"/>
              <p:cNvSpPr>
                <a:spLocks noEditPoints="1"/>
              </p:cNvSpPr>
              <p:nvPr/>
            </p:nvSpPr>
            <p:spPr bwMode="auto">
              <a:xfrm>
                <a:off x="4833" y="2858"/>
                <a:ext cx="16" cy="20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4 w 8"/>
                  <a:gd name="T25" fmla="*/ 1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4 h 10"/>
                  <a:gd name="T38" fmla="*/ 7 w 8"/>
                  <a:gd name="T39" fmla="*/ 7 h 10"/>
                  <a:gd name="T40" fmla="*/ 7 w 8"/>
                  <a:gd name="T41" fmla="*/ 8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5 h 10"/>
                  <a:gd name="T52" fmla="*/ 2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9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0" name="Freeform 8"/>
              <p:cNvSpPr>
                <a:spLocks noEditPoints="1"/>
              </p:cNvSpPr>
              <p:nvPr/>
            </p:nvSpPr>
            <p:spPr bwMode="auto">
              <a:xfrm>
                <a:off x="4849" y="2852"/>
                <a:ext cx="16" cy="26"/>
              </a:xfrm>
              <a:custGeom>
                <a:avLst/>
                <a:gdLst>
                  <a:gd name="T0" fmla="*/ 6 w 8"/>
                  <a:gd name="T1" fmla="*/ 5 h 13"/>
                  <a:gd name="T2" fmla="*/ 6 w 8"/>
                  <a:gd name="T3" fmla="*/ 4 h 13"/>
                  <a:gd name="T4" fmla="*/ 6 w 8"/>
                  <a:gd name="T5" fmla="*/ 2 h 13"/>
                  <a:gd name="T6" fmla="*/ 4 w 8"/>
                  <a:gd name="T7" fmla="*/ 1 h 13"/>
                  <a:gd name="T8" fmla="*/ 3 w 8"/>
                  <a:gd name="T9" fmla="*/ 1 h 13"/>
                  <a:gd name="T10" fmla="*/ 3 w 8"/>
                  <a:gd name="T11" fmla="*/ 0 h 13"/>
                  <a:gd name="T12" fmla="*/ 4 w 8"/>
                  <a:gd name="T13" fmla="*/ 0 h 13"/>
                  <a:gd name="T14" fmla="*/ 7 w 8"/>
                  <a:gd name="T15" fmla="*/ 1 h 13"/>
                  <a:gd name="T16" fmla="*/ 8 w 8"/>
                  <a:gd name="T17" fmla="*/ 4 h 13"/>
                  <a:gd name="T18" fmla="*/ 6 w 8"/>
                  <a:gd name="T19" fmla="*/ 11 h 13"/>
                  <a:gd name="T20" fmla="*/ 3 w 8"/>
                  <a:gd name="T21" fmla="*/ 13 h 13"/>
                  <a:gd name="T22" fmla="*/ 1 w 8"/>
                  <a:gd name="T23" fmla="*/ 12 h 13"/>
                  <a:gd name="T24" fmla="*/ 0 w 8"/>
                  <a:gd name="T25" fmla="*/ 9 h 13"/>
                  <a:gd name="T26" fmla="*/ 1 w 8"/>
                  <a:gd name="T27" fmla="*/ 5 h 13"/>
                  <a:gd name="T28" fmla="*/ 4 w 8"/>
                  <a:gd name="T29" fmla="*/ 3 h 13"/>
                  <a:gd name="T30" fmla="*/ 6 w 8"/>
                  <a:gd name="T31" fmla="*/ 5 h 13"/>
                  <a:gd name="T32" fmla="*/ 4 w 8"/>
                  <a:gd name="T33" fmla="*/ 4 h 13"/>
                  <a:gd name="T34" fmla="*/ 2 w 8"/>
                  <a:gd name="T35" fmla="*/ 6 h 13"/>
                  <a:gd name="T36" fmla="*/ 2 w 8"/>
                  <a:gd name="T37" fmla="*/ 9 h 13"/>
                  <a:gd name="T38" fmla="*/ 2 w 8"/>
                  <a:gd name="T39" fmla="*/ 11 h 13"/>
                  <a:gd name="T40" fmla="*/ 3 w 8"/>
                  <a:gd name="T41" fmla="*/ 12 h 13"/>
                  <a:gd name="T42" fmla="*/ 5 w 8"/>
                  <a:gd name="T43" fmla="*/ 10 h 13"/>
                  <a:gd name="T44" fmla="*/ 6 w 8"/>
                  <a:gd name="T45" fmla="*/ 7 h 13"/>
                  <a:gd name="T46" fmla="*/ 6 w 8"/>
                  <a:gd name="T47" fmla="*/ 5 h 13"/>
                  <a:gd name="T48" fmla="*/ 4 w 8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6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7"/>
                      <a:pt x="7" y="9"/>
                      <a:pt x="6" y="11"/>
                    </a:cubicBezTo>
                    <a:cubicBezTo>
                      <a:pt x="6" y="12"/>
                      <a:pt x="5" y="13"/>
                      <a:pt x="3" y="13"/>
                    </a:cubicBezTo>
                    <a:cubicBezTo>
                      <a:pt x="2" y="13"/>
                      <a:pt x="2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5" y="3"/>
                      <a:pt x="6" y="4"/>
                      <a:pt x="6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3" y="12"/>
                      <a:pt x="3" y="12"/>
                    </a:cubicBezTo>
                    <a:cubicBezTo>
                      <a:pt x="4" y="12"/>
                      <a:pt x="5" y="11"/>
                      <a:pt x="5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1" name="Freeform 9"/>
              <p:cNvSpPr>
                <a:spLocks/>
              </p:cNvSpPr>
              <p:nvPr/>
            </p:nvSpPr>
            <p:spPr bwMode="auto">
              <a:xfrm>
                <a:off x="4867" y="2858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2 w 7"/>
                  <a:gd name="T3" fmla="*/ 10 h 10"/>
                  <a:gd name="T4" fmla="*/ 0 w 7"/>
                  <a:gd name="T5" fmla="*/ 9 h 10"/>
                  <a:gd name="T6" fmla="*/ 0 w 7"/>
                  <a:gd name="T7" fmla="*/ 8 h 10"/>
                  <a:gd name="T8" fmla="*/ 0 w 7"/>
                  <a:gd name="T9" fmla="*/ 6 h 10"/>
                  <a:gd name="T10" fmla="*/ 1 w 7"/>
                  <a:gd name="T11" fmla="*/ 0 h 10"/>
                  <a:gd name="T12" fmla="*/ 2 w 7"/>
                  <a:gd name="T13" fmla="*/ 0 h 10"/>
                  <a:gd name="T14" fmla="*/ 1 w 7"/>
                  <a:gd name="T15" fmla="*/ 6 h 10"/>
                  <a:gd name="T16" fmla="*/ 1 w 7"/>
                  <a:gd name="T17" fmla="*/ 7 h 10"/>
                  <a:gd name="T18" fmla="*/ 1 w 7"/>
                  <a:gd name="T19" fmla="*/ 8 h 10"/>
                  <a:gd name="T20" fmla="*/ 2 w 7"/>
                  <a:gd name="T21" fmla="*/ 9 h 10"/>
                  <a:gd name="T22" fmla="*/ 4 w 7"/>
                  <a:gd name="T23" fmla="*/ 8 h 10"/>
                  <a:gd name="T24" fmla="*/ 5 w 7"/>
                  <a:gd name="T25" fmla="*/ 7 h 10"/>
                  <a:gd name="T26" fmla="*/ 5 w 7"/>
                  <a:gd name="T27" fmla="*/ 4 h 10"/>
                  <a:gd name="T28" fmla="*/ 6 w 7"/>
                  <a:gd name="T29" fmla="*/ 0 h 10"/>
                  <a:gd name="T30" fmla="*/ 7 w 7"/>
                  <a:gd name="T31" fmla="*/ 0 h 10"/>
                  <a:gd name="T32" fmla="*/ 6 w 7"/>
                  <a:gd name="T33" fmla="*/ 10 h 10"/>
                  <a:gd name="T34" fmla="*/ 4 w 7"/>
                  <a:gd name="T35" fmla="*/ 10 h 10"/>
                  <a:gd name="T36" fmla="*/ 5 w 7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0"/>
                      <a:pt x="4" y="10"/>
                      <a:pt x="4" y="10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2" name="Freeform 10"/>
              <p:cNvSpPr>
                <a:spLocks noEditPoints="1"/>
              </p:cNvSpPr>
              <p:nvPr/>
            </p:nvSpPr>
            <p:spPr bwMode="auto">
              <a:xfrm>
                <a:off x="4883" y="2858"/>
                <a:ext cx="12" cy="20"/>
              </a:xfrm>
              <a:custGeom>
                <a:avLst/>
                <a:gdLst>
                  <a:gd name="T0" fmla="*/ 4 w 6"/>
                  <a:gd name="T1" fmla="*/ 5 h 10"/>
                  <a:gd name="T2" fmla="*/ 6 w 6"/>
                  <a:gd name="T3" fmla="*/ 7 h 10"/>
                  <a:gd name="T4" fmla="*/ 5 w 6"/>
                  <a:gd name="T5" fmla="*/ 9 h 10"/>
                  <a:gd name="T6" fmla="*/ 3 w 6"/>
                  <a:gd name="T7" fmla="*/ 10 h 10"/>
                  <a:gd name="T8" fmla="*/ 0 w 6"/>
                  <a:gd name="T9" fmla="*/ 9 h 10"/>
                  <a:gd name="T10" fmla="*/ 0 w 6"/>
                  <a:gd name="T11" fmla="*/ 6 h 10"/>
                  <a:gd name="T12" fmla="*/ 1 w 6"/>
                  <a:gd name="T13" fmla="*/ 2 h 10"/>
                  <a:gd name="T14" fmla="*/ 4 w 6"/>
                  <a:gd name="T15" fmla="*/ 0 h 10"/>
                  <a:gd name="T16" fmla="*/ 6 w 6"/>
                  <a:gd name="T17" fmla="*/ 1 h 10"/>
                  <a:gd name="T18" fmla="*/ 6 w 6"/>
                  <a:gd name="T19" fmla="*/ 2 h 10"/>
                  <a:gd name="T20" fmla="*/ 4 w 6"/>
                  <a:gd name="T21" fmla="*/ 5 h 10"/>
                  <a:gd name="T22" fmla="*/ 2 w 6"/>
                  <a:gd name="T23" fmla="*/ 5 h 10"/>
                  <a:gd name="T24" fmla="*/ 1 w 6"/>
                  <a:gd name="T25" fmla="*/ 5 h 10"/>
                  <a:gd name="T26" fmla="*/ 1 w 6"/>
                  <a:gd name="T27" fmla="*/ 6 h 10"/>
                  <a:gd name="T28" fmla="*/ 1 w 6"/>
                  <a:gd name="T29" fmla="*/ 8 h 10"/>
                  <a:gd name="T30" fmla="*/ 3 w 6"/>
                  <a:gd name="T31" fmla="*/ 9 h 10"/>
                  <a:gd name="T32" fmla="*/ 4 w 6"/>
                  <a:gd name="T33" fmla="*/ 8 h 10"/>
                  <a:gd name="T34" fmla="*/ 5 w 6"/>
                  <a:gd name="T35" fmla="*/ 7 h 10"/>
                  <a:gd name="T36" fmla="*/ 4 w 6"/>
                  <a:gd name="T37" fmla="*/ 6 h 10"/>
                  <a:gd name="T38" fmla="*/ 2 w 6"/>
                  <a:gd name="T39" fmla="*/ 5 h 10"/>
                  <a:gd name="T40" fmla="*/ 1 w 6"/>
                  <a:gd name="T41" fmla="*/ 4 h 10"/>
                  <a:gd name="T42" fmla="*/ 2 w 6"/>
                  <a:gd name="T43" fmla="*/ 4 h 10"/>
                  <a:gd name="T44" fmla="*/ 5 w 6"/>
                  <a:gd name="T45" fmla="*/ 3 h 10"/>
                  <a:gd name="T46" fmla="*/ 5 w 6"/>
                  <a:gd name="T47" fmla="*/ 2 h 10"/>
                  <a:gd name="T48" fmla="*/ 4 w 6"/>
                  <a:gd name="T49" fmla="*/ 1 h 10"/>
                  <a:gd name="T50" fmla="*/ 2 w 6"/>
                  <a:gd name="T51" fmla="*/ 2 h 10"/>
                  <a:gd name="T52" fmla="*/ 1 w 6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4" y="5"/>
                    </a:moveTo>
                    <a:cubicBezTo>
                      <a:pt x="5" y="5"/>
                      <a:pt x="6" y="6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4"/>
                      <a:pt x="6" y="4"/>
                      <a:pt x="4" y="5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3" name="Freeform 11"/>
              <p:cNvSpPr>
                <a:spLocks noEditPoints="1"/>
              </p:cNvSpPr>
              <p:nvPr/>
            </p:nvSpPr>
            <p:spPr bwMode="auto">
              <a:xfrm>
                <a:off x="4899" y="2858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0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1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7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2 w 7"/>
                  <a:gd name="T37" fmla="*/ 2 h 10"/>
                  <a:gd name="T38" fmla="*/ 1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4" name="Freeform 12"/>
              <p:cNvSpPr>
                <a:spLocks/>
              </p:cNvSpPr>
              <p:nvPr/>
            </p:nvSpPr>
            <p:spPr bwMode="auto">
              <a:xfrm>
                <a:off x="4915" y="2858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0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5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4 h 10"/>
                  <a:gd name="T32" fmla="*/ 1 w 7"/>
                  <a:gd name="T33" fmla="*/ 6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5" name="Freeform 13"/>
              <p:cNvSpPr>
                <a:spLocks/>
              </p:cNvSpPr>
              <p:nvPr/>
            </p:nvSpPr>
            <p:spPr bwMode="auto">
              <a:xfrm>
                <a:off x="4929" y="2858"/>
                <a:ext cx="24" cy="20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0 h 10"/>
                  <a:gd name="T4" fmla="*/ 3 w 12"/>
                  <a:gd name="T5" fmla="*/ 0 h 10"/>
                  <a:gd name="T6" fmla="*/ 3 w 12"/>
                  <a:gd name="T7" fmla="*/ 2 h 10"/>
                  <a:gd name="T8" fmla="*/ 4 w 12"/>
                  <a:gd name="T9" fmla="*/ 1 h 10"/>
                  <a:gd name="T10" fmla="*/ 5 w 12"/>
                  <a:gd name="T11" fmla="*/ 0 h 10"/>
                  <a:gd name="T12" fmla="*/ 6 w 12"/>
                  <a:gd name="T13" fmla="*/ 1 h 10"/>
                  <a:gd name="T14" fmla="*/ 7 w 12"/>
                  <a:gd name="T15" fmla="*/ 2 h 10"/>
                  <a:gd name="T16" fmla="*/ 8 w 12"/>
                  <a:gd name="T17" fmla="*/ 1 h 10"/>
                  <a:gd name="T18" fmla="*/ 10 w 12"/>
                  <a:gd name="T19" fmla="*/ 0 h 10"/>
                  <a:gd name="T20" fmla="*/ 11 w 12"/>
                  <a:gd name="T21" fmla="*/ 1 h 10"/>
                  <a:gd name="T22" fmla="*/ 12 w 12"/>
                  <a:gd name="T23" fmla="*/ 2 h 10"/>
                  <a:gd name="T24" fmla="*/ 11 w 12"/>
                  <a:gd name="T25" fmla="*/ 4 h 10"/>
                  <a:gd name="T26" fmla="*/ 10 w 12"/>
                  <a:gd name="T27" fmla="*/ 10 h 10"/>
                  <a:gd name="T28" fmla="*/ 9 w 12"/>
                  <a:gd name="T29" fmla="*/ 10 h 10"/>
                  <a:gd name="T30" fmla="*/ 10 w 12"/>
                  <a:gd name="T31" fmla="*/ 4 h 10"/>
                  <a:gd name="T32" fmla="*/ 10 w 12"/>
                  <a:gd name="T33" fmla="*/ 2 h 10"/>
                  <a:gd name="T34" fmla="*/ 10 w 12"/>
                  <a:gd name="T35" fmla="*/ 2 h 10"/>
                  <a:gd name="T36" fmla="*/ 9 w 12"/>
                  <a:gd name="T37" fmla="*/ 1 h 10"/>
                  <a:gd name="T38" fmla="*/ 8 w 12"/>
                  <a:gd name="T39" fmla="*/ 2 h 10"/>
                  <a:gd name="T40" fmla="*/ 7 w 12"/>
                  <a:gd name="T41" fmla="*/ 3 h 10"/>
                  <a:gd name="T42" fmla="*/ 7 w 12"/>
                  <a:gd name="T43" fmla="*/ 5 h 10"/>
                  <a:gd name="T44" fmla="*/ 6 w 12"/>
                  <a:gd name="T45" fmla="*/ 10 h 10"/>
                  <a:gd name="T46" fmla="*/ 4 w 12"/>
                  <a:gd name="T47" fmla="*/ 10 h 10"/>
                  <a:gd name="T48" fmla="*/ 6 w 12"/>
                  <a:gd name="T49" fmla="*/ 3 h 10"/>
                  <a:gd name="T50" fmla="*/ 6 w 12"/>
                  <a:gd name="T51" fmla="*/ 2 h 10"/>
                  <a:gd name="T52" fmla="*/ 5 w 12"/>
                  <a:gd name="T53" fmla="*/ 2 h 10"/>
                  <a:gd name="T54" fmla="*/ 5 w 12"/>
                  <a:gd name="T55" fmla="*/ 1 h 10"/>
                  <a:gd name="T56" fmla="*/ 3 w 12"/>
                  <a:gd name="T57" fmla="*/ 2 h 10"/>
                  <a:gd name="T58" fmla="*/ 2 w 12"/>
                  <a:gd name="T59" fmla="*/ 5 h 10"/>
                  <a:gd name="T60" fmla="*/ 1 w 12"/>
                  <a:gd name="T61" fmla="*/ 10 h 10"/>
                  <a:gd name="T62" fmla="*/ 0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2" y="3"/>
                      <a:pt x="11" y="3"/>
                      <a:pt x="11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6" name="Freeform 14"/>
              <p:cNvSpPr>
                <a:spLocks noEditPoints="1"/>
              </p:cNvSpPr>
              <p:nvPr/>
            </p:nvSpPr>
            <p:spPr bwMode="auto">
              <a:xfrm>
                <a:off x="4953" y="2858"/>
                <a:ext cx="15" cy="20"/>
              </a:xfrm>
              <a:custGeom>
                <a:avLst/>
                <a:gdLst>
                  <a:gd name="T0" fmla="*/ 0 w 8"/>
                  <a:gd name="T1" fmla="*/ 6 h 10"/>
                  <a:gd name="T2" fmla="*/ 2 w 8"/>
                  <a:gd name="T3" fmla="*/ 2 h 10"/>
                  <a:gd name="T4" fmla="*/ 5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6 w 8"/>
                  <a:gd name="T13" fmla="*/ 9 h 10"/>
                  <a:gd name="T14" fmla="*/ 4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4 w 8"/>
                  <a:gd name="T25" fmla="*/ 9 h 10"/>
                  <a:gd name="T26" fmla="*/ 5 w 8"/>
                  <a:gd name="T27" fmla="*/ 8 h 10"/>
                  <a:gd name="T28" fmla="*/ 6 w 8"/>
                  <a:gd name="T29" fmla="*/ 7 h 10"/>
                  <a:gd name="T30" fmla="*/ 6 w 8"/>
                  <a:gd name="T31" fmla="*/ 4 h 10"/>
                  <a:gd name="T32" fmla="*/ 6 w 8"/>
                  <a:gd name="T33" fmla="*/ 2 h 10"/>
                  <a:gd name="T34" fmla="*/ 5 w 8"/>
                  <a:gd name="T35" fmla="*/ 1 h 10"/>
                  <a:gd name="T36" fmla="*/ 3 w 8"/>
                  <a:gd name="T37" fmla="*/ 2 h 10"/>
                  <a:gd name="T38" fmla="*/ 2 w 8"/>
                  <a:gd name="T39" fmla="*/ 4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8"/>
                      <a:pt x="2" y="8"/>
                    </a:cubicBezTo>
                    <a:cubicBezTo>
                      <a:pt x="3" y="8"/>
                      <a:pt x="3" y="9"/>
                      <a:pt x="4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7" name="Freeform 15"/>
              <p:cNvSpPr>
                <a:spLocks/>
              </p:cNvSpPr>
              <p:nvPr/>
            </p:nvSpPr>
            <p:spPr bwMode="auto">
              <a:xfrm>
                <a:off x="4968" y="2858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2 w 7"/>
                  <a:gd name="T3" fmla="*/ 0 h 10"/>
                  <a:gd name="T4" fmla="*/ 3 w 7"/>
                  <a:gd name="T5" fmla="*/ 0 h 10"/>
                  <a:gd name="T6" fmla="*/ 2 w 7"/>
                  <a:gd name="T7" fmla="*/ 4 h 10"/>
                  <a:gd name="T8" fmla="*/ 3 w 7"/>
                  <a:gd name="T9" fmla="*/ 4 h 10"/>
                  <a:gd name="T10" fmla="*/ 4 w 7"/>
                  <a:gd name="T11" fmla="*/ 3 h 10"/>
                  <a:gd name="T12" fmla="*/ 5 w 7"/>
                  <a:gd name="T13" fmla="*/ 1 h 10"/>
                  <a:gd name="T14" fmla="*/ 7 w 7"/>
                  <a:gd name="T15" fmla="*/ 0 h 10"/>
                  <a:gd name="T16" fmla="*/ 7 w 7"/>
                  <a:gd name="T17" fmla="*/ 0 h 10"/>
                  <a:gd name="T18" fmla="*/ 7 w 7"/>
                  <a:gd name="T19" fmla="*/ 2 h 10"/>
                  <a:gd name="T20" fmla="*/ 7 w 7"/>
                  <a:gd name="T21" fmla="*/ 2 h 10"/>
                  <a:gd name="T22" fmla="*/ 6 w 7"/>
                  <a:gd name="T23" fmla="*/ 2 h 10"/>
                  <a:gd name="T24" fmla="*/ 5 w 7"/>
                  <a:gd name="T25" fmla="*/ 3 h 10"/>
                  <a:gd name="T26" fmla="*/ 4 w 7"/>
                  <a:gd name="T27" fmla="*/ 5 h 10"/>
                  <a:gd name="T28" fmla="*/ 5 w 7"/>
                  <a:gd name="T29" fmla="*/ 7 h 10"/>
                  <a:gd name="T30" fmla="*/ 6 w 7"/>
                  <a:gd name="T31" fmla="*/ 10 h 10"/>
                  <a:gd name="T32" fmla="*/ 5 w 7"/>
                  <a:gd name="T33" fmla="*/ 10 h 10"/>
                  <a:gd name="T34" fmla="*/ 4 w 7"/>
                  <a:gd name="T35" fmla="*/ 7 h 10"/>
                  <a:gd name="T36" fmla="*/ 3 w 7"/>
                  <a:gd name="T37" fmla="*/ 6 h 10"/>
                  <a:gd name="T38" fmla="*/ 2 w 7"/>
                  <a:gd name="T39" fmla="*/ 5 h 10"/>
                  <a:gd name="T40" fmla="*/ 1 w 7"/>
                  <a:gd name="T41" fmla="*/ 10 h 10"/>
                  <a:gd name="T42" fmla="*/ 0 w 7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8" name="Freeform 16"/>
              <p:cNvSpPr>
                <a:spLocks noEditPoints="1"/>
              </p:cNvSpPr>
              <p:nvPr/>
            </p:nvSpPr>
            <p:spPr bwMode="auto">
              <a:xfrm>
                <a:off x="4833" y="2296"/>
                <a:ext cx="24" cy="30"/>
              </a:xfrm>
              <a:custGeom>
                <a:avLst/>
                <a:gdLst>
                  <a:gd name="T0" fmla="*/ 1 w 12"/>
                  <a:gd name="T1" fmla="*/ 11 h 15"/>
                  <a:gd name="T2" fmla="*/ 1 w 12"/>
                  <a:gd name="T3" fmla="*/ 11 h 15"/>
                  <a:gd name="T4" fmla="*/ 5 w 12"/>
                  <a:gd name="T5" fmla="*/ 0 h 15"/>
                  <a:gd name="T6" fmla="*/ 12 w 12"/>
                  <a:gd name="T7" fmla="*/ 0 h 15"/>
                  <a:gd name="T8" fmla="*/ 10 w 12"/>
                  <a:gd name="T9" fmla="*/ 11 h 15"/>
                  <a:gd name="T10" fmla="*/ 11 w 12"/>
                  <a:gd name="T11" fmla="*/ 11 h 15"/>
                  <a:gd name="T12" fmla="*/ 10 w 12"/>
                  <a:gd name="T13" fmla="*/ 15 h 15"/>
                  <a:gd name="T14" fmla="*/ 9 w 12"/>
                  <a:gd name="T15" fmla="*/ 15 h 15"/>
                  <a:gd name="T16" fmla="*/ 9 w 12"/>
                  <a:gd name="T17" fmla="*/ 13 h 15"/>
                  <a:gd name="T18" fmla="*/ 2 w 12"/>
                  <a:gd name="T19" fmla="*/ 13 h 15"/>
                  <a:gd name="T20" fmla="*/ 1 w 12"/>
                  <a:gd name="T21" fmla="*/ 15 h 15"/>
                  <a:gd name="T22" fmla="*/ 0 w 12"/>
                  <a:gd name="T23" fmla="*/ 15 h 15"/>
                  <a:gd name="T24" fmla="*/ 1 w 12"/>
                  <a:gd name="T25" fmla="*/ 11 h 15"/>
                  <a:gd name="T26" fmla="*/ 10 w 12"/>
                  <a:gd name="T27" fmla="*/ 1 h 15"/>
                  <a:gd name="T28" fmla="*/ 6 w 12"/>
                  <a:gd name="T29" fmla="*/ 1 h 15"/>
                  <a:gd name="T30" fmla="*/ 3 w 12"/>
                  <a:gd name="T31" fmla="*/ 11 h 15"/>
                  <a:gd name="T32" fmla="*/ 8 w 12"/>
                  <a:gd name="T33" fmla="*/ 11 h 15"/>
                  <a:gd name="T34" fmla="*/ 10 w 12"/>
                  <a:gd name="T3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5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4" y="6"/>
                      <a:pt x="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1" y="11"/>
                    </a:lnTo>
                    <a:close/>
                    <a:moveTo>
                      <a:pt x="10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6"/>
                      <a:pt x="4" y="9"/>
                      <a:pt x="3" y="11"/>
                    </a:cubicBezTo>
                    <a:cubicBezTo>
                      <a:pt x="8" y="11"/>
                      <a:pt x="8" y="11"/>
                      <a:pt x="8" y="11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9" name="Freeform 17"/>
              <p:cNvSpPr>
                <a:spLocks noEditPoints="1"/>
              </p:cNvSpPr>
              <p:nvPr/>
            </p:nvSpPr>
            <p:spPr bwMode="auto">
              <a:xfrm>
                <a:off x="4857" y="2302"/>
                <a:ext cx="14" cy="20"/>
              </a:xfrm>
              <a:custGeom>
                <a:avLst/>
                <a:gdLst>
                  <a:gd name="T0" fmla="*/ 6 w 7"/>
                  <a:gd name="T1" fmla="*/ 7 h 10"/>
                  <a:gd name="T2" fmla="*/ 7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2 w 7"/>
                  <a:gd name="T9" fmla="*/ 9 h 10"/>
                  <a:gd name="T10" fmla="*/ 1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2 w 7"/>
                  <a:gd name="T27" fmla="*/ 5 h 10"/>
                  <a:gd name="T28" fmla="*/ 2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5 w 7"/>
                  <a:gd name="T35" fmla="*/ 8 h 10"/>
                  <a:gd name="T36" fmla="*/ 6 w 7"/>
                  <a:gd name="T37" fmla="*/ 7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6 w 7"/>
                  <a:gd name="T45" fmla="*/ 2 h 10"/>
                  <a:gd name="T46" fmla="*/ 4 w 7"/>
                  <a:gd name="T47" fmla="*/ 1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6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0" name="Freeform 18"/>
              <p:cNvSpPr>
                <a:spLocks/>
              </p:cNvSpPr>
              <p:nvPr/>
            </p:nvSpPr>
            <p:spPr bwMode="auto">
              <a:xfrm>
                <a:off x="4873" y="2310"/>
                <a:ext cx="10" cy="4"/>
              </a:xfrm>
              <a:custGeom>
                <a:avLst/>
                <a:gdLst>
                  <a:gd name="T0" fmla="*/ 0 w 10"/>
                  <a:gd name="T1" fmla="*/ 4 h 4"/>
                  <a:gd name="T2" fmla="*/ 2 w 10"/>
                  <a:gd name="T3" fmla="*/ 0 h 4"/>
                  <a:gd name="T4" fmla="*/ 10 w 10"/>
                  <a:gd name="T5" fmla="*/ 0 h 4"/>
                  <a:gd name="T6" fmla="*/ 8 w 10"/>
                  <a:gd name="T7" fmla="*/ 4 h 4"/>
                  <a:gd name="T8" fmla="*/ 0 w 1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2" y="0"/>
                    </a:lnTo>
                    <a:lnTo>
                      <a:pt x="10" y="0"/>
                    </a:lnTo>
                    <a:lnTo>
                      <a:pt x="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1" name="Freeform 19"/>
              <p:cNvSpPr>
                <a:spLocks/>
              </p:cNvSpPr>
              <p:nvPr/>
            </p:nvSpPr>
            <p:spPr bwMode="auto">
              <a:xfrm>
                <a:off x="4883" y="2296"/>
                <a:ext cx="18" cy="26"/>
              </a:xfrm>
              <a:custGeom>
                <a:avLst/>
                <a:gdLst>
                  <a:gd name="T0" fmla="*/ 4 w 9"/>
                  <a:gd name="T1" fmla="*/ 0 h 13"/>
                  <a:gd name="T2" fmla="*/ 3 w 9"/>
                  <a:gd name="T3" fmla="*/ 6 h 13"/>
                  <a:gd name="T4" fmla="*/ 4 w 9"/>
                  <a:gd name="T5" fmla="*/ 5 h 13"/>
                  <a:gd name="T6" fmla="*/ 6 w 9"/>
                  <a:gd name="T7" fmla="*/ 1 h 13"/>
                  <a:gd name="T8" fmla="*/ 7 w 9"/>
                  <a:gd name="T9" fmla="*/ 0 h 13"/>
                  <a:gd name="T10" fmla="*/ 8 w 9"/>
                  <a:gd name="T11" fmla="*/ 0 h 13"/>
                  <a:gd name="T12" fmla="*/ 9 w 9"/>
                  <a:gd name="T13" fmla="*/ 0 h 13"/>
                  <a:gd name="T14" fmla="*/ 9 w 9"/>
                  <a:gd name="T15" fmla="*/ 1 h 13"/>
                  <a:gd name="T16" fmla="*/ 8 w 9"/>
                  <a:gd name="T17" fmla="*/ 1 h 13"/>
                  <a:gd name="T18" fmla="*/ 8 w 9"/>
                  <a:gd name="T19" fmla="*/ 1 h 13"/>
                  <a:gd name="T20" fmla="*/ 7 w 9"/>
                  <a:gd name="T21" fmla="*/ 3 h 13"/>
                  <a:gd name="T22" fmla="*/ 5 w 9"/>
                  <a:gd name="T23" fmla="*/ 5 h 13"/>
                  <a:gd name="T24" fmla="*/ 4 w 9"/>
                  <a:gd name="T25" fmla="*/ 6 h 13"/>
                  <a:gd name="T26" fmla="*/ 6 w 9"/>
                  <a:gd name="T27" fmla="*/ 9 h 13"/>
                  <a:gd name="T28" fmla="*/ 7 w 9"/>
                  <a:gd name="T29" fmla="*/ 13 h 13"/>
                  <a:gd name="T30" fmla="*/ 6 w 9"/>
                  <a:gd name="T31" fmla="*/ 13 h 13"/>
                  <a:gd name="T32" fmla="*/ 5 w 9"/>
                  <a:gd name="T33" fmla="*/ 10 h 13"/>
                  <a:gd name="T34" fmla="*/ 4 w 9"/>
                  <a:gd name="T35" fmla="*/ 7 h 13"/>
                  <a:gd name="T36" fmla="*/ 2 w 9"/>
                  <a:gd name="T37" fmla="*/ 7 h 13"/>
                  <a:gd name="T38" fmla="*/ 1 w 9"/>
                  <a:gd name="T39" fmla="*/ 13 h 13"/>
                  <a:gd name="T40" fmla="*/ 0 w 9"/>
                  <a:gd name="T41" fmla="*/ 13 h 13"/>
                  <a:gd name="T42" fmla="*/ 2 w 9"/>
                  <a:gd name="T43" fmla="*/ 0 h 13"/>
                  <a:gd name="T44" fmla="*/ 4 w 9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4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5" y="4"/>
                      <a:pt x="5" y="3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2" name="Freeform 20"/>
              <p:cNvSpPr>
                <a:spLocks noEditPoints="1"/>
              </p:cNvSpPr>
              <p:nvPr/>
            </p:nvSpPr>
            <p:spPr bwMode="auto">
              <a:xfrm>
                <a:off x="4901" y="2302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4 w 7"/>
                  <a:gd name="T3" fmla="*/ 10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3" name="Freeform 21"/>
              <p:cNvSpPr>
                <a:spLocks/>
              </p:cNvSpPr>
              <p:nvPr/>
            </p:nvSpPr>
            <p:spPr bwMode="auto">
              <a:xfrm>
                <a:off x="4917" y="2302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4 h 10"/>
                  <a:gd name="T32" fmla="*/ 2 w 7"/>
                  <a:gd name="T33" fmla="*/ 6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4" name="Freeform 22"/>
              <p:cNvSpPr>
                <a:spLocks/>
              </p:cNvSpPr>
              <p:nvPr/>
            </p:nvSpPr>
            <p:spPr bwMode="auto">
              <a:xfrm>
                <a:off x="4931" y="2302"/>
                <a:ext cx="24" cy="20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0 h 10"/>
                  <a:gd name="T4" fmla="*/ 3 w 12"/>
                  <a:gd name="T5" fmla="*/ 0 h 10"/>
                  <a:gd name="T6" fmla="*/ 3 w 12"/>
                  <a:gd name="T7" fmla="*/ 2 h 10"/>
                  <a:gd name="T8" fmla="*/ 4 w 12"/>
                  <a:gd name="T9" fmla="*/ 1 h 10"/>
                  <a:gd name="T10" fmla="*/ 6 w 12"/>
                  <a:gd name="T11" fmla="*/ 0 h 10"/>
                  <a:gd name="T12" fmla="*/ 7 w 12"/>
                  <a:gd name="T13" fmla="*/ 1 h 10"/>
                  <a:gd name="T14" fmla="*/ 7 w 12"/>
                  <a:gd name="T15" fmla="*/ 2 h 10"/>
                  <a:gd name="T16" fmla="*/ 9 w 12"/>
                  <a:gd name="T17" fmla="*/ 1 h 10"/>
                  <a:gd name="T18" fmla="*/ 10 w 12"/>
                  <a:gd name="T19" fmla="*/ 0 h 10"/>
                  <a:gd name="T20" fmla="*/ 11 w 12"/>
                  <a:gd name="T21" fmla="*/ 1 h 10"/>
                  <a:gd name="T22" fmla="*/ 12 w 12"/>
                  <a:gd name="T23" fmla="*/ 2 h 10"/>
                  <a:gd name="T24" fmla="*/ 12 w 12"/>
                  <a:gd name="T25" fmla="*/ 4 h 10"/>
                  <a:gd name="T26" fmla="*/ 11 w 12"/>
                  <a:gd name="T27" fmla="*/ 10 h 10"/>
                  <a:gd name="T28" fmla="*/ 9 w 12"/>
                  <a:gd name="T29" fmla="*/ 10 h 10"/>
                  <a:gd name="T30" fmla="*/ 10 w 12"/>
                  <a:gd name="T31" fmla="*/ 4 h 10"/>
                  <a:gd name="T32" fmla="*/ 11 w 12"/>
                  <a:gd name="T33" fmla="*/ 2 h 10"/>
                  <a:gd name="T34" fmla="*/ 10 w 12"/>
                  <a:gd name="T35" fmla="*/ 2 h 10"/>
                  <a:gd name="T36" fmla="*/ 10 w 12"/>
                  <a:gd name="T37" fmla="*/ 1 h 10"/>
                  <a:gd name="T38" fmla="*/ 9 w 12"/>
                  <a:gd name="T39" fmla="*/ 2 h 10"/>
                  <a:gd name="T40" fmla="*/ 8 w 12"/>
                  <a:gd name="T41" fmla="*/ 3 h 10"/>
                  <a:gd name="T42" fmla="*/ 7 w 12"/>
                  <a:gd name="T43" fmla="*/ 5 h 10"/>
                  <a:gd name="T44" fmla="*/ 6 w 12"/>
                  <a:gd name="T45" fmla="*/ 10 h 10"/>
                  <a:gd name="T46" fmla="*/ 5 w 12"/>
                  <a:gd name="T47" fmla="*/ 10 h 10"/>
                  <a:gd name="T48" fmla="*/ 6 w 12"/>
                  <a:gd name="T49" fmla="*/ 3 h 10"/>
                  <a:gd name="T50" fmla="*/ 6 w 12"/>
                  <a:gd name="T51" fmla="*/ 2 h 10"/>
                  <a:gd name="T52" fmla="*/ 6 w 12"/>
                  <a:gd name="T53" fmla="*/ 2 h 10"/>
                  <a:gd name="T54" fmla="*/ 5 w 12"/>
                  <a:gd name="T55" fmla="*/ 1 h 10"/>
                  <a:gd name="T56" fmla="*/ 4 w 12"/>
                  <a:gd name="T57" fmla="*/ 2 h 10"/>
                  <a:gd name="T58" fmla="*/ 2 w 12"/>
                  <a:gd name="T59" fmla="*/ 5 h 10"/>
                  <a:gd name="T60" fmla="*/ 2 w 12"/>
                  <a:gd name="T61" fmla="*/ 10 h 10"/>
                  <a:gd name="T62" fmla="*/ 0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5" name="Freeform 23"/>
              <p:cNvSpPr>
                <a:spLocks noEditPoints="1"/>
              </p:cNvSpPr>
              <p:nvPr/>
            </p:nvSpPr>
            <p:spPr bwMode="auto">
              <a:xfrm>
                <a:off x="4955" y="2302"/>
                <a:ext cx="15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2 h 13"/>
                  <a:gd name="T8" fmla="*/ 4 w 8"/>
                  <a:gd name="T9" fmla="*/ 0 h 13"/>
                  <a:gd name="T10" fmla="*/ 6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7 w 8"/>
                  <a:gd name="T17" fmla="*/ 7 h 13"/>
                  <a:gd name="T18" fmla="*/ 6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3" y="10"/>
                      <a:pt x="3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6" name="Freeform 24"/>
              <p:cNvSpPr>
                <a:spLocks/>
              </p:cNvSpPr>
              <p:nvPr/>
            </p:nvSpPr>
            <p:spPr bwMode="auto">
              <a:xfrm>
                <a:off x="4972" y="2302"/>
                <a:ext cx="16" cy="20"/>
              </a:xfrm>
              <a:custGeom>
                <a:avLst/>
                <a:gdLst>
                  <a:gd name="T0" fmla="*/ 5 w 8"/>
                  <a:gd name="T1" fmla="*/ 8 h 10"/>
                  <a:gd name="T2" fmla="*/ 2 w 8"/>
                  <a:gd name="T3" fmla="*/ 10 h 10"/>
                  <a:gd name="T4" fmla="*/ 1 w 8"/>
                  <a:gd name="T5" fmla="*/ 9 h 10"/>
                  <a:gd name="T6" fmla="*/ 0 w 8"/>
                  <a:gd name="T7" fmla="*/ 8 h 10"/>
                  <a:gd name="T8" fmla="*/ 1 w 8"/>
                  <a:gd name="T9" fmla="*/ 6 h 10"/>
                  <a:gd name="T10" fmla="*/ 1 w 8"/>
                  <a:gd name="T11" fmla="*/ 0 h 10"/>
                  <a:gd name="T12" fmla="*/ 3 w 8"/>
                  <a:gd name="T13" fmla="*/ 0 h 10"/>
                  <a:gd name="T14" fmla="*/ 2 w 8"/>
                  <a:gd name="T15" fmla="*/ 6 h 10"/>
                  <a:gd name="T16" fmla="*/ 2 w 8"/>
                  <a:gd name="T17" fmla="*/ 7 h 10"/>
                  <a:gd name="T18" fmla="*/ 2 w 8"/>
                  <a:gd name="T19" fmla="*/ 8 h 10"/>
                  <a:gd name="T20" fmla="*/ 3 w 8"/>
                  <a:gd name="T21" fmla="*/ 9 h 10"/>
                  <a:gd name="T22" fmla="*/ 4 w 8"/>
                  <a:gd name="T23" fmla="*/ 8 h 10"/>
                  <a:gd name="T24" fmla="*/ 5 w 8"/>
                  <a:gd name="T25" fmla="*/ 7 h 10"/>
                  <a:gd name="T26" fmla="*/ 6 w 8"/>
                  <a:gd name="T27" fmla="*/ 4 h 10"/>
                  <a:gd name="T28" fmla="*/ 6 w 8"/>
                  <a:gd name="T29" fmla="*/ 0 h 10"/>
                  <a:gd name="T30" fmla="*/ 8 w 8"/>
                  <a:gd name="T31" fmla="*/ 0 h 10"/>
                  <a:gd name="T32" fmla="*/ 6 w 8"/>
                  <a:gd name="T33" fmla="*/ 10 h 10"/>
                  <a:gd name="T34" fmla="*/ 5 w 8"/>
                  <a:gd name="T35" fmla="*/ 10 h 10"/>
                  <a:gd name="T36" fmla="*/ 5 w 8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0">
                    <a:moveTo>
                      <a:pt x="5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7" name="Freeform 25"/>
              <p:cNvSpPr>
                <a:spLocks/>
              </p:cNvSpPr>
              <p:nvPr/>
            </p:nvSpPr>
            <p:spPr bwMode="auto">
              <a:xfrm>
                <a:off x="4716" y="2258"/>
                <a:ext cx="24" cy="26"/>
              </a:xfrm>
              <a:custGeom>
                <a:avLst/>
                <a:gdLst>
                  <a:gd name="T0" fmla="*/ 0 w 12"/>
                  <a:gd name="T1" fmla="*/ 13 h 13"/>
                  <a:gd name="T2" fmla="*/ 2 w 12"/>
                  <a:gd name="T3" fmla="*/ 0 h 13"/>
                  <a:gd name="T4" fmla="*/ 4 w 12"/>
                  <a:gd name="T5" fmla="*/ 0 h 13"/>
                  <a:gd name="T6" fmla="*/ 5 w 12"/>
                  <a:gd name="T7" fmla="*/ 8 h 13"/>
                  <a:gd name="T8" fmla="*/ 5 w 12"/>
                  <a:gd name="T9" fmla="*/ 11 h 13"/>
                  <a:gd name="T10" fmla="*/ 7 w 12"/>
                  <a:gd name="T11" fmla="*/ 8 h 13"/>
                  <a:gd name="T12" fmla="*/ 10 w 12"/>
                  <a:gd name="T13" fmla="*/ 0 h 13"/>
                  <a:gd name="T14" fmla="*/ 12 w 12"/>
                  <a:gd name="T15" fmla="*/ 0 h 13"/>
                  <a:gd name="T16" fmla="*/ 10 w 12"/>
                  <a:gd name="T17" fmla="*/ 13 h 13"/>
                  <a:gd name="T18" fmla="*/ 8 w 12"/>
                  <a:gd name="T19" fmla="*/ 13 h 13"/>
                  <a:gd name="T20" fmla="*/ 10 w 12"/>
                  <a:gd name="T21" fmla="*/ 6 h 13"/>
                  <a:gd name="T22" fmla="*/ 11 w 12"/>
                  <a:gd name="T23" fmla="*/ 2 h 13"/>
                  <a:gd name="T24" fmla="*/ 9 w 12"/>
                  <a:gd name="T25" fmla="*/ 4 h 13"/>
                  <a:gd name="T26" fmla="*/ 6 w 12"/>
                  <a:gd name="T27" fmla="*/ 13 h 13"/>
                  <a:gd name="T28" fmla="*/ 4 w 12"/>
                  <a:gd name="T29" fmla="*/ 13 h 13"/>
                  <a:gd name="T30" fmla="*/ 3 w 12"/>
                  <a:gd name="T31" fmla="*/ 4 h 13"/>
                  <a:gd name="T32" fmla="*/ 3 w 12"/>
                  <a:gd name="T33" fmla="*/ 2 h 13"/>
                  <a:gd name="T34" fmla="*/ 3 w 12"/>
                  <a:gd name="T35" fmla="*/ 4 h 13"/>
                  <a:gd name="T36" fmla="*/ 1 w 12"/>
                  <a:gd name="T37" fmla="*/ 13 h 13"/>
                  <a:gd name="T38" fmla="*/ 0 w 12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5" y="10"/>
                      <a:pt x="6" y="9"/>
                      <a:pt x="7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3"/>
                      <a:pt x="11" y="2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8" name="Freeform 26"/>
              <p:cNvSpPr>
                <a:spLocks noEditPoints="1"/>
              </p:cNvSpPr>
              <p:nvPr/>
            </p:nvSpPr>
            <p:spPr bwMode="auto">
              <a:xfrm>
                <a:off x="4740" y="2264"/>
                <a:ext cx="22" cy="20"/>
              </a:xfrm>
              <a:custGeom>
                <a:avLst/>
                <a:gdLst>
                  <a:gd name="T0" fmla="*/ 0 w 11"/>
                  <a:gd name="T1" fmla="*/ 10 h 10"/>
                  <a:gd name="T2" fmla="*/ 1 w 11"/>
                  <a:gd name="T3" fmla="*/ 0 h 10"/>
                  <a:gd name="T4" fmla="*/ 3 w 11"/>
                  <a:gd name="T5" fmla="*/ 0 h 10"/>
                  <a:gd name="T6" fmla="*/ 2 w 11"/>
                  <a:gd name="T7" fmla="*/ 4 h 10"/>
                  <a:gd name="T8" fmla="*/ 3 w 11"/>
                  <a:gd name="T9" fmla="*/ 4 h 10"/>
                  <a:gd name="T10" fmla="*/ 5 w 11"/>
                  <a:gd name="T11" fmla="*/ 4 h 10"/>
                  <a:gd name="T12" fmla="*/ 6 w 11"/>
                  <a:gd name="T13" fmla="*/ 5 h 10"/>
                  <a:gd name="T14" fmla="*/ 6 w 11"/>
                  <a:gd name="T15" fmla="*/ 6 h 10"/>
                  <a:gd name="T16" fmla="*/ 6 w 11"/>
                  <a:gd name="T17" fmla="*/ 8 h 10"/>
                  <a:gd name="T18" fmla="*/ 5 w 11"/>
                  <a:gd name="T19" fmla="*/ 9 h 10"/>
                  <a:gd name="T20" fmla="*/ 3 w 11"/>
                  <a:gd name="T21" fmla="*/ 10 h 10"/>
                  <a:gd name="T22" fmla="*/ 0 w 11"/>
                  <a:gd name="T23" fmla="*/ 10 h 10"/>
                  <a:gd name="T24" fmla="*/ 2 w 11"/>
                  <a:gd name="T25" fmla="*/ 5 h 10"/>
                  <a:gd name="T26" fmla="*/ 1 w 11"/>
                  <a:gd name="T27" fmla="*/ 8 h 10"/>
                  <a:gd name="T28" fmla="*/ 3 w 11"/>
                  <a:gd name="T29" fmla="*/ 8 h 10"/>
                  <a:gd name="T30" fmla="*/ 5 w 11"/>
                  <a:gd name="T31" fmla="*/ 7 h 10"/>
                  <a:gd name="T32" fmla="*/ 5 w 11"/>
                  <a:gd name="T33" fmla="*/ 6 h 10"/>
                  <a:gd name="T34" fmla="*/ 3 w 11"/>
                  <a:gd name="T35" fmla="*/ 5 h 10"/>
                  <a:gd name="T36" fmla="*/ 2 w 11"/>
                  <a:gd name="T37" fmla="*/ 5 h 10"/>
                  <a:gd name="T38" fmla="*/ 8 w 11"/>
                  <a:gd name="T39" fmla="*/ 10 h 10"/>
                  <a:gd name="T40" fmla="*/ 10 w 11"/>
                  <a:gd name="T41" fmla="*/ 0 h 10"/>
                  <a:gd name="T42" fmla="*/ 11 w 11"/>
                  <a:gd name="T43" fmla="*/ 0 h 10"/>
                  <a:gd name="T44" fmla="*/ 9 w 11"/>
                  <a:gd name="T45" fmla="*/ 10 h 10"/>
                  <a:gd name="T46" fmla="*/ 8 w 11"/>
                  <a:gd name="T4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lnTo>
                      <a:pt x="0" y="10"/>
                    </a:lnTo>
                    <a:close/>
                    <a:moveTo>
                      <a:pt x="2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3" y="5"/>
                    </a:cubicBezTo>
                    <a:lnTo>
                      <a:pt x="2" y="5"/>
                    </a:lnTo>
                    <a:close/>
                    <a:moveTo>
                      <a:pt x="8" y="1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9" name="Freeform 27"/>
              <p:cNvSpPr>
                <a:spLocks/>
              </p:cNvSpPr>
              <p:nvPr/>
            </p:nvSpPr>
            <p:spPr bwMode="auto">
              <a:xfrm>
                <a:off x="4762" y="2264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4 h 10"/>
                  <a:gd name="T32" fmla="*/ 2 w 7"/>
                  <a:gd name="T33" fmla="*/ 6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0" name="Freeform 28"/>
              <p:cNvSpPr>
                <a:spLocks/>
              </p:cNvSpPr>
              <p:nvPr/>
            </p:nvSpPr>
            <p:spPr bwMode="auto">
              <a:xfrm>
                <a:off x="4782" y="2258"/>
                <a:ext cx="22" cy="26"/>
              </a:xfrm>
              <a:custGeom>
                <a:avLst/>
                <a:gdLst>
                  <a:gd name="T0" fmla="*/ 3 w 11"/>
                  <a:gd name="T1" fmla="*/ 8 h 13"/>
                  <a:gd name="T2" fmla="*/ 4 w 11"/>
                  <a:gd name="T3" fmla="*/ 0 h 13"/>
                  <a:gd name="T4" fmla="*/ 11 w 11"/>
                  <a:gd name="T5" fmla="*/ 0 h 13"/>
                  <a:gd name="T6" fmla="*/ 9 w 11"/>
                  <a:gd name="T7" fmla="*/ 13 h 13"/>
                  <a:gd name="T8" fmla="*/ 8 w 11"/>
                  <a:gd name="T9" fmla="*/ 13 h 13"/>
                  <a:gd name="T10" fmla="*/ 10 w 11"/>
                  <a:gd name="T11" fmla="*/ 1 h 13"/>
                  <a:gd name="T12" fmla="*/ 6 w 11"/>
                  <a:gd name="T13" fmla="*/ 1 h 13"/>
                  <a:gd name="T14" fmla="*/ 4 w 11"/>
                  <a:gd name="T15" fmla="*/ 8 h 13"/>
                  <a:gd name="T16" fmla="*/ 4 w 11"/>
                  <a:gd name="T17" fmla="*/ 10 h 13"/>
                  <a:gd name="T18" fmla="*/ 3 w 11"/>
                  <a:gd name="T19" fmla="*/ 12 h 13"/>
                  <a:gd name="T20" fmla="*/ 1 w 11"/>
                  <a:gd name="T21" fmla="*/ 13 h 13"/>
                  <a:gd name="T22" fmla="*/ 0 w 11"/>
                  <a:gd name="T23" fmla="*/ 13 h 13"/>
                  <a:gd name="T24" fmla="*/ 1 w 11"/>
                  <a:gd name="T25" fmla="*/ 11 h 13"/>
                  <a:gd name="T26" fmla="*/ 1 w 11"/>
                  <a:gd name="T27" fmla="*/ 11 h 13"/>
                  <a:gd name="T28" fmla="*/ 2 w 11"/>
                  <a:gd name="T29" fmla="*/ 11 h 13"/>
                  <a:gd name="T30" fmla="*/ 3 w 11"/>
                  <a:gd name="T3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3">
                    <a:moveTo>
                      <a:pt x="3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1" name="Freeform 29"/>
              <p:cNvSpPr>
                <a:spLocks noEditPoints="1"/>
              </p:cNvSpPr>
              <p:nvPr/>
            </p:nvSpPr>
            <p:spPr bwMode="auto">
              <a:xfrm>
                <a:off x="4806" y="2264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2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2" name="Freeform 30"/>
              <p:cNvSpPr>
                <a:spLocks/>
              </p:cNvSpPr>
              <p:nvPr/>
            </p:nvSpPr>
            <p:spPr bwMode="auto">
              <a:xfrm>
                <a:off x="4820" y="2264"/>
                <a:ext cx="13" cy="20"/>
              </a:xfrm>
              <a:custGeom>
                <a:avLst/>
                <a:gdLst>
                  <a:gd name="T0" fmla="*/ 3 w 7"/>
                  <a:gd name="T1" fmla="*/ 4 h 10"/>
                  <a:gd name="T2" fmla="*/ 3 w 7"/>
                  <a:gd name="T3" fmla="*/ 4 h 10"/>
                  <a:gd name="T4" fmla="*/ 5 w 7"/>
                  <a:gd name="T5" fmla="*/ 3 h 10"/>
                  <a:gd name="T6" fmla="*/ 4 w 7"/>
                  <a:gd name="T7" fmla="*/ 1 h 10"/>
                  <a:gd name="T8" fmla="*/ 3 w 7"/>
                  <a:gd name="T9" fmla="*/ 2 h 10"/>
                  <a:gd name="T10" fmla="*/ 2 w 7"/>
                  <a:gd name="T11" fmla="*/ 3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5 w 7"/>
                  <a:gd name="T23" fmla="*/ 5 h 10"/>
                  <a:gd name="T24" fmla="*/ 6 w 7"/>
                  <a:gd name="T25" fmla="*/ 7 h 10"/>
                  <a:gd name="T26" fmla="*/ 5 w 7"/>
                  <a:gd name="T27" fmla="*/ 9 h 10"/>
                  <a:gd name="T28" fmla="*/ 3 w 7"/>
                  <a:gd name="T29" fmla="*/ 10 h 10"/>
                  <a:gd name="T30" fmla="*/ 0 w 7"/>
                  <a:gd name="T31" fmla="*/ 7 h 10"/>
                  <a:gd name="T32" fmla="*/ 1 w 7"/>
                  <a:gd name="T33" fmla="*/ 7 h 10"/>
                  <a:gd name="T34" fmla="*/ 3 w 7"/>
                  <a:gd name="T35" fmla="*/ 9 h 10"/>
                  <a:gd name="T36" fmla="*/ 4 w 7"/>
                  <a:gd name="T37" fmla="*/ 8 h 10"/>
                  <a:gd name="T38" fmla="*/ 5 w 7"/>
                  <a:gd name="T39" fmla="*/ 7 h 10"/>
                  <a:gd name="T40" fmla="*/ 4 w 7"/>
                  <a:gd name="T41" fmla="*/ 6 h 10"/>
                  <a:gd name="T42" fmla="*/ 3 w 7"/>
                  <a:gd name="T43" fmla="*/ 6 h 10"/>
                  <a:gd name="T44" fmla="*/ 3 w 7"/>
                  <a:gd name="T45" fmla="*/ 6 h 10"/>
                  <a:gd name="T46" fmla="*/ 3 w 7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10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1" y="10"/>
                      <a:pt x="0" y="9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3" name="Freeform 31"/>
              <p:cNvSpPr>
                <a:spLocks noEditPoints="1"/>
              </p:cNvSpPr>
              <p:nvPr/>
            </p:nvSpPr>
            <p:spPr bwMode="auto">
              <a:xfrm>
                <a:off x="4835" y="2264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4" name="Freeform 32"/>
              <p:cNvSpPr>
                <a:spLocks noEditPoints="1"/>
              </p:cNvSpPr>
              <p:nvPr/>
            </p:nvSpPr>
            <p:spPr bwMode="auto">
              <a:xfrm>
                <a:off x="4849" y="2264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4 w 8"/>
                  <a:gd name="T5" fmla="*/ 0 h 13"/>
                  <a:gd name="T6" fmla="*/ 3 w 8"/>
                  <a:gd name="T7" fmla="*/ 2 h 13"/>
                  <a:gd name="T8" fmla="*/ 5 w 8"/>
                  <a:gd name="T9" fmla="*/ 0 h 13"/>
                  <a:gd name="T10" fmla="*/ 6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8 w 8"/>
                  <a:gd name="T17" fmla="*/ 7 h 13"/>
                  <a:gd name="T18" fmla="*/ 6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4" y="10"/>
                      <a:pt x="3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5" name="Freeform 33"/>
              <p:cNvSpPr>
                <a:spLocks noEditPoints="1"/>
              </p:cNvSpPr>
              <p:nvPr/>
            </p:nvSpPr>
            <p:spPr bwMode="auto">
              <a:xfrm>
                <a:off x="4867" y="2264"/>
                <a:ext cx="14" cy="20"/>
              </a:xfrm>
              <a:custGeom>
                <a:avLst/>
                <a:gdLst>
                  <a:gd name="T0" fmla="*/ 6 w 7"/>
                  <a:gd name="T1" fmla="*/ 7 h 10"/>
                  <a:gd name="T2" fmla="*/ 7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2 w 7"/>
                  <a:gd name="T9" fmla="*/ 9 h 10"/>
                  <a:gd name="T10" fmla="*/ 1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2 w 7"/>
                  <a:gd name="T27" fmla="*/ 5 h 10"/>
                  <a:gd name="T28" fmla="*/ 2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5 w 7"/>
                  <a:gd name="T35" fmla="*/ 8 h 10"/>
                  <a:gd name="T36" fmla="*/ 6 w 7"/>
                  <a:gd name="T37" fmla="*/ 7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6 w 7"/>
                  <a:gd name="T45" fmla="*/ 2 h 10"/>
                  <a:gd name="T46" fmla="*/ 4 w 7"/>
                  <a:gd name="T47" fmla="*/ 1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6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6" name="Freeform 34"/>
              <p:cNvSpPr>
                <a:spLocks noEditPoints="1"/>
              </p:cNvSpPr>
              <p:nvPr/>
            </p:nvSpPr>
            <p:spPr bwMode="auto">
              <a:xfrm>
                <a:off x="4883" y="2264"/>
                <a:ext cx="14" cy="20"/>
              </a:xfrm>
              <a:custGeom>
                <a:avLst/>
                <a:gdLst>
                  <a:gd name="T0" fmla="*/ 5 w 7"/>
                  <a:gd name="T1" fmla="*/ 5 h 10"/>
                  <a:gd name="T2" fmla="*/ 6 w 7"/>
                  <a:gd name="T3" fmla="*/ 7 h 10"/>
                  <a:gd name="T4" fmla="*/ 6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2 h 10"/>
                  <a:gd name="T14" fmla="*/ 4 w 7"/>
                  <a:gd name="T15" fmla="*/ 0 h 10"/>
                  <a:gd name="T16" fmla="*/ 6 w 7"/>
                  <a:gd name="T17" fmla="*/ 1 h 10"/>
                  <a:gd name="T18" fmla="*/ 7 w 7"/>
                  <a:gd name="T19" fmla="*/ 2 h 10"/>
                  <a:gd name="T20" fmla="*/ 5 w 7"/>
                  <a:gd name="T21" fmla="*/ 5 h 10"/>
                  <a:gd name="T22" fmla="*/ 2 w 7"/>
                  <a:gd name="T23" fmla="*/ 5 h 10"/>
                  <a:gd name="T24" fmla="*/ 1 w 7"/>
                  <a:gd name="T25" fmla="*/ 5 h 10"/>
                  <a:gd name="T26" fmla="*/ 1 w 7"/>
                  <a:gd name="T27" fmla="*/ 6 h 10"/>
                  <a:gd name="T28" fmla="*/ 2 w 7"/>
                  <a:gd name="T29" fmla="*/ 8 h 10"/>
                  <a:gd name="T30" fmla="*/ 3 w 7"/>
                  <a:gd name="T31" fmla="*/ 9 h 10"/>
                  <a:gd name="T32" fmla="*/ 5 w 7"/>
                  <a:gd name="T33" fmla="*/ 8 h 10"/>
                  <a:gd name="T34" fmla="*/ 5 w 7"/>
                  <a:gd name="T35" fmla="*/ 7 h 10"/>
                  <a:gd name="T36" fmla="*/ 5 w 7"/>
                  <a:gd name="T37" fmla="*/ 6 h 10"/>
                  <a:gd name="T38" fmla="*/ 2 w 7"/>
                  <a:gd name="T39" fmla="*/ 5 h 10"/>
                  <a:gd name="T40" fmla="*/ 2 w 7"/>
                  <a:gd name="T41" fmla="*/ 4 h 10"/>
                  <a:gd name="T42" fmla="*/ 3 w 7"/>
                  <a:gd name="T43" fmla="*/ 4 h 10"/>
                  <a:gd name="T44" fmla="*/ 6 w 7"/>
                  <a:gd name="T45" fmla="*/ 3 h 10"/>
                  <a:gd name="T46" fmla="*/ 5 w 7"/>
                  <a:gd name="T47" fmla="*/ 2 h 10"/>
                  <a:gd name="T48" fmla="*/ 4 w 7"/>
                  <a:gd name="T49" fmla="*/ 1 h 10"/>
                  <a:gd name="T50" fmla="*/ 3 w 7"/>
                  <a:gd name="T51" fmla="*/ 2 h 10"/>
                  <a:gd name="T52" fmla="*/ 2 w 7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5"/>
                    </a:moveTo>
                    <a:cubicBezTo>
                      <a:pt x="6" y="5"/>
                      <a:pt x="6" y="6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6" y="4"/>
                      <a:pt x="5" y="5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5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7" name="Freeform 35"/>
              <p:cNvSpPr>
                <a:spLocks noEditPoints="1"/>
              </p:cNvSpPr>
              <p:nvPr/>
            </p:nvSpPr>
            <p:spPr bwMode="auto">
              <a:xfrm>
                <a:off x="4899" y="2264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4 w 7"/>
                  <a:gd name="T3" fmla="*/ 10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2 w 7"/>
                  <a:gd name="T13" fmla="*/ 5 h 10"/>
                  <a:gd name="T14" fmla="*/ 4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7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7 w 7"/>
                  <a:gd name="T39" fmla="*/ 7 h 10"/>
                  <a:gd name="T40" fmla="*/ 6 w 7"/>
                  <a:gd name="T41" fmla="*/ 8 h 10"/>
                  <a:gd name="T42" fmla="*/ 7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2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5" y="9"/>
                      <a:pt x="4" y="9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8" name="Freeform 36"/>
              <p:cNvSpPr>
                <a:spLocks/>
              </p:cNvSpPr>
              <p:nvPr/>
            </p:nvSpPr>
            <p:spPr bwMode="auto">
              <a:xfrm>
                <a:off x="4551" y="2212"/>
                <a:ext cx="20" cy="26"/>
              </a:xfrm>
              <a:custGeom>
                <a:avLst/>
                <a:gdLst>
                  <a:gd name="T0" fmla="*/ 0 w 20"/>
                  <a:gd name="T1" fmla="*/ 26 h 26"/>
                  <a:gd name="T2" fmla="*/ 4 w 20"/>
                  <a:gd name="T3" fmla="*/ 0 h 26"/>
                  <a:gd name="T4" fmla="*/ 6 w 20"/>
                  <a:gd name="T5" fmla="*/ 0 h 26"/>
                  <a:gd name="T6" fmla="*/ 4 w 20"/>
                  <a:gd name="T7" fmla="*/ 10 h 26"/>
                  <a:gd name="T8" fmla="*/ 16 w 20"/>
                  <a:gd name="T9" fmla="*/ 10 h 26"/>
                  <a:gd name="T10" fmla="*/ 18 w 20"/>
                  <a:gd name="T11" fmla="*/ 0 h 26"/>
                  <a:gd name="T12" fmla="*/ 20 w 20"/>
                  <a:gd name="T13" fmla="*/ 0 h 26"/>
                  <a:gd name="T14" fmla="*/ 16 w 20"/>
                  <a:gd name="T15" fmla="*/ 26 h 26"/>
                  <a:gd name="T16" fmla="*/ 14 w 20"/>
                  <a:gd name="T17" fmla="*/ 26 h 26"/>
                  <a:gd name="T18" fmla="*/ 16 w 20"/>
                  <a:gd name="T19" fmla="*/ 14 h 26"/>
                  <a:gd name="T20" fmla="*/ 4 w 20"/>
                  <a:gd name="T21" fmla="*/ 14 h 26"/>
                  <a:gd name="T22" fmla="*/ 2 w 20"/>
                  <a:gd name="T23" fmla="*/ 26 h 26"/>
                  <a:gd name="T24" fmla="*/ 0 w 20"/>
                  <a:gd name="T2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10"/>
                    </a:lnTo>
                    <a:lnTo>
                      <a:pt x="16" y="1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6" y="14"/>
                    </a:lnTo>
                    <a:lnTo>
                      <a:pt x="4" y="14"/>
                    </a:lnTo>
                    <a:lnTo>
                      <a:pt x="2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9" name="Freeform 37"/>
              <p:cNvSpPr>
                <a:spLocks/>
              </p:cNvSpPr>
              <p:nvPr/>
            </p:nvSpPr>
            <p:spPr bwMode="auto">
              <a:xfrm>
                <a:off x="4573" y="2218"/>
                <a:ext cx="14" cy="20"/>
              </a:xfrm>
              <a:custGeom>
                <a:avLst/>
                <a:gdLst>
                  <a:gd name="T0" fmla="*/ 4 w 7"/>
                  <a:gd name="T1" fmla="*/ 8 h 10"/>
                  <a:gd name="T2" fmla="*/ 2 w 7"/>
                  <a:gd name="T3" fmla="*/ 10 h 10"/>
                  <a:gd name="T4" fmla="*/ 0 w 7"/>
                  <a:gd name="T5" fmla="*/ 9 h 10"/>
                  <a:gd name="T6" fmla="*/ 0 w 7"/>
                  <a:gd name="T7" fmla="*/ 8 h 10"/>
                  <a:gd name="T8" fmla="*/ 0 w 7"/>
                  <a:gd name="T9" fmla="*/ 6 h 10"/>
                  <a:gd name="T10" fmla="*/ 1 w 7"/>
                  <a:gd name="T11" fmla="*/ 0 h 10"/>
                  <a:gd name="T12" fmla="*/ 2 w 7"/>
                  <a:gd name="T13" fmla="*/ 0 h 10"/>
                  <a:gd name="T14" fmla="*/ 1 w 7"/>
                  <a:gd name="T15" fmla="*/ 6 h 10"/>
                  <a:gd name="T16" fmla="*/ 1 w 7"/>
                  <a:gd name="T17" fmla="*/ 7 h 10"/>
                  <a:gd name="T18" fmla="*/ 1 w 7"/>
                  <a:gd name="T19" fmla="*/ 8 h 10"/>
                  <a:gd name="T20" fmla="*/ 2 w 7"/>
                  <a:gd name="T21" fmla="*/ 9 h 10"/>
                  <a:gd name="T22" fmla="*/ 3 w 7"/>
                  <a:gd name="T23" fmla="*/ 8 h 10"/>
                  <a:gd name="T24" fmla="*/ 4 w 7"/>
                  <a:gd name="T25" fmla="*/ 7 h 10"/>
                  <a:gd name="T26" fmla="*/ 5 w 7"/>
                  <a:gd name="T27" fmla="*/ 4 h 10"/>
                  <a:gd name="T28" fmla="*/ 6 w 7"/>
                  <a:gd name="T29" fmla="*/ 0 h 10"/>
                  <a:gd name="T30" fmla="*/ 7 w 7"/>
                  <a:gd name="T31" fmla="*/ 0 h 10"/>
                  <a:gd name="T32" fmla="*/ 5 w 7"/>
                  <a:gd name="T33" fmla="*/ 10 h 10"/>
                  <a:gd name="T34" fmla="*/ 4 w 7"/>
                  <a:gd name="T35" fmla="*/ 10 h 10"/>
                  <a:gd name="T36" fmla="*/ 4 w 7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4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0" name="Freeform 38"/>
              <p:cNvSpPr>
                <a:spLocks/>
              </p:cNvSpPr>
              <p:nvPr/>
            </p:nvSpPr>
            <p:spPr bwMode="auto">
              <a:xfrm>
                <a:off x="4587" y="2218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2 w 7"/>
                  <a:gd name="T3" fmla="*/ 0 h 10"/>
                  <a:gd name="T4" fmla="*/ 3 w 7"/>
                  <a:gd name="T5" fmla="*/ 0 h 10"/>
                  <a:gd name="T6" fmla="*/ 2 w 7"/>
                  <a:gd name="T7" fmla="*/ 4 h 10"/>
                  <a:gd name="T8" fmla="*/ 3 w 7"/>
                  <a:gd name="T9" fmla="*/ 4 h 10"/>
                  <a:gd name="T10" fmla="*/ 4 w 7"/>
                  <a:gd name="T11" fmla="*/ 3 h 10"/>
                  <a:gd name="T12" fmla="*/ 5 w 7"/>
                  <a:gd name="T13" fmla="*/ 1 h 10"/>
                  <a:gd name="T14" fmla="*/ 7 w 7"/>
                  <a:gd name="T15" fmla="*/ 0 h 10"/>
                  <a:gd name="T16" fmla="*/ 7 w 7"/>
                  <a:gd name="T17" fmla="*/ 0 h 10"/>
                  <a:gd name="T18" fmla="*/ 7 w 7"/>
                  <a:gd name="T19" fmla="*/ 2 h 10"/>
                  <a:gd name="T20" fmla="*/ 7 w 7"/>
                  <a:gd name="T21" fmla="*/ 2 h 10"/>
                  <a:gd name="T22" fmla="*/ 6 w 7"/>
                  <a:gd name="T23" fmla="*/ 2 h 10"/>
                  <a:gd name="T24" fmla="*/ 5 w 7"/>
                  <a:gd name="T25" fmla="*/ 3 h 10"/>
                  <a:gd name="T26" fmla="*/ 4 w 7"/>
                  <a:gd name="T27" fmla="*/ 5 h 10"/>
                  <a:gd name="T28" fmla="*/ 5 w 7"/>
                  <a:gd name="T29" fmla="*/ 7 h 10"/>
                  <a:gd name="T30" fmla="*/ 6 w 7"/>
                  <a:gd name="T31" fmla="*/ 10 h 10"/>
                  <a:gd name="T32" fmla="*/ 5 w 7"/>
                  <a:gd name="T33" fmla="*/ 10 h 10"/>
                  <a:gd name="T34" fmla="*/ 4 w 7"/>
                  <a:gd name="T35" fmla="*/ 7 h 10"/>
                  <a:gd name="T36" fmla="*/ 3 w 7"/>
                  <a:gd name="T37" fmla="*/ 6 h 10"/>
                  <a:gd name="T38" fmla="*/ 2 w 7"/>
                  <a:gd name="T39" fmla="*/ 5 h 10"/>
                  <a:gd name="T40" fmla="*/ 1 w 7"/>
                  <a:gd name="T41" fmla="*/ 10 h 10"/>
                  <a:gd name="T42" fmla="*/ 0 w 7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1" name="Freeform 39"/>
              <p:cNvSpPr>
                <a:spLocks noEditPoints="1"/>
              </p:cNvSpPr>
              <p:nvPr/>
            </p:nvSpPr>
            <p:spPr bwMode="auto">
              <a:xfrm>
                <a:off x="4603" y="2218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1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7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2 w 7"/>
                  <a:gd name="T37" fmla="*/ 2 h 10"/>
                  <a:gd name="T38" fmla="*/ 1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2" name="Freeform 40"/>
              <p:cNvSpPr>
                <a:spLocks/>
              </p:cNvSpPr>
              <p:nvPr/>
            </p:nvSpPr>
            <p:spPr bwMode="auto">
              <a:xfrm>
                <a:off x="4617" y="2218"/>
                <a:ext cx="16" cy="20"/>
              </a:xfrm>
              <a:custGeom>
                <a:avLst/>
                <a:gdLst>
                  <a:gd name="T0" fmla="*/ 4 w 8"/>
                  <a:gd name="T1" fmla="*/ 2 h 10"/>
                  <a:gd name="T2" fmla="*/ 3 w 8"/>
                  <a:gd name="T3" fmla="*/ 7 h 10"/>
                  <a:gd name="T4" fmla="*/ 2 w 8"/>
                  <a:gd name="T5" fmla="*/ 9 h 10"/>
                  <a:gd name="T6" fmla="*/ 1 w 8"/>
                  <a:gd name="T7" fmla="*/ 10 h 10"/>
                  <a:gd name="T8" fmla="*/ 0 w 8"/>
                  <a:gd name="T9" fmla="*/ 10 h 10"/>
                  <a:gd name="T10" fmla="*/ 0 w 8"/>
                  <a:gd name="T11" fmla="*/ 8 h 10"/>
                  <a:gd name="T12" fmla="*/ 0 w 8"/>
                  <a:gd name="T13" fmla="*/ 8 h 10"/>
                  <a:gd name="T14" fmla="*/ 1 w 8"/>
                  <a:gd name="T15" fmla="*/ 8 h 10"/>
                  <a:gd name="T16" fmla="*/ 1 w 8"/>
                  <a:gd name="T17" fmla="*/ 6 h 10"/>
                  <a:gd name="T18" fmla="*/ 3 w 8"/>
                  <a:gd name="T19" fmla="*/ 0 h 10"/>
                  <a:gd name="T20" fmla="*/ 8 w 8"/>
                  <a:gd name="T21" fmla="*/ 0 h 10"/>
                  <a:gd name="T22" fmla="*/ 7 w 8"/>
                  <a:gd name="T23" fmla="*/ 10 h 10"/>
                  <a:gd name="T24" fmla="*/ 5 w 8"/>
                  <a:gd name="T25" fmla="*/ 10 h 10"/>
                  <a:gd name="T26" fmla="*/ 7 w 8"/>
                  <a:gd name="T27" fmla="*/ 2 h 10"/>
                  <a:gd name="T28" fmla="*/ 4 w 8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4" y="2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3" name="Freeform 41"/>
              <p:cNvSpPr>
                <a:spLocks noEditPoints="1"/>
              </p:cNvSpPr>
              <p:nvPr/>
            </p:nvSpPr>
            <p:spPr bwMode="auto">
              <a:xfrm>
                <a:off x="4635" y="2218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4 w 7"/>
                  <a:gd name="T3" fmla="*/ 10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2 w 7"/>
                  <a:gd name="T13" fmla="*/ 5 h 10"/>
                  <a:gd name="T14" fmla="*/ 4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7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7 w 7"/>
                  <a:gd name="T39" fmla="*/ 7 h 10"/>
                  <a:gd name="T40" fmla="*/ 6 w 7"/>
                  <a:gd name="T41" fmla="*/ 8 h 10"/>
                  <a:gd name="T42" fmla="*/ 7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2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5" y="9"/>
                      <a:pt x="4" y="9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4" name="Freeform 42"/>
              <p:cNvSpPr>
                <a:spLocks noEditPoints="1"/>
              </p:cNvSpPr>
              <p:nvPr/>
            </p:nvSpPr>
            <p:spPr bwMode="auto">
              <a:xfrm>
                <a:off x="4651" y="2218"/>
                <a:ext cx="14" cy="20"/>
              </a:xfrm>
              <a:custGeom>
                <a:avLst/>
                <a:gdLst>
                  <a:gd name="T0" fmla="*/ 6 w 7"/>
                  <a:gd name="T1" fmla="*/ 7 h 10"/>
                  <a:gd name="T2" fmla="*/ 7 w 7"/>
                  <a:gd name="T3" fmla="*/ 7 h 10"/>
                  <a:gd name="T4" fmla="*/ 6 w 7"/>
                  <a:gd name="T5" fmla="*/ 9 h 10"/>
                  <a:gd name="T6" fmla="*/ 3 w 7"/>
                  <a:gd name="T7" fmla="*/ 10 h 10"/>
                  <a:gd name="T8" fmla="*/ 2 w 7"/>
                  <a:gd name="T9" fmla="*/ 9 h 10"/>
                  <a:gd name="T10" fmla="*/ 1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3 w 7"/>
                  <a:gd name="T17" fmla="*/ 1 h 10"/>
                  <a:gd name="T18" fmla="*/ 4 w 7"/>
                  <a:gd name="T19" fmla="*/ 0 h 10"/>
                  <a:gd name="T20" fmla="*/ 7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2 w 7"/>
                  <a:gd name="T27" fmla="*/ 5 h 10"/>
                  <a:gd name="T28" fmla="*/ 2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5 w 7"/>
                  <a:gd name="T35" fmla="*/ 8 h 10"/>
                  <a:gd name="T36" fmla="*/ 6 w 7"/>
                  <a:gd name="T37" fmla="*/ 7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6 w 7"/>
                  <a:gd name="T45" fmla="*/ 2 h 10"/>
                  <a:gd name="T46" fmla="*/ 5 w 7"/>
                  <a:gd name="T47" fmla="*/ 1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6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5" name="Freeform 43"/>
              <p:cNvSpPr>
                <a:spLocks noEditPoints="1"/>
              </p:cNvSpPr>
              <p:nvPr/>
            </p:nvSpPr>
            <p:spPr bwMode="auto">
              <a:xfrm>
                <a:off x="4667" y="2218"/>
                <a:ext cx="13" cy="20"/>
              </a:xfrm>
              <a:custGeom>
                <a:avLst/>
                <a:gdLst>
                  <a:gd name="T0" fmla="*/ 5 w 7"/>
                  <a:gd name="T1" fmla="*/ 5 h 10"/>
                  <a:gd name="T2" fmla="*/ 7 w 7"/>
                  <a:gd name="T3" fmla="*/ 7 h 10"/>
                  <a:gd name="T4" fmla="*/ 6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2 h 10"/>
                  <a:gd name="T14" fmla="*/ 5 w 7"/>
                  <a:gd name="T15" fmla="*/ 0 h 10"/>
                  <a:gd name="T16" fmla="*/ 6 w 7"/>
                  <a:gd name="T17" fmla="*/ 1 h 10"/>
                  <a:gd name="T18" fmla="*/ 7 w 7"/>
                  <a:gd name="T19" fmla="*/ 2 h 10"/>
                  <a:gd name="T20" fmla="*/ 5 w 7"/>
                  <a:gd name="T21" fmla="*/ 5 h 10"/>
                  <a:gd name="T22" fmla="*/ 2 w 7"/>
                  <a:gd name="T23" fmla="*/ 5 h 10"/>
                  <a:gd name="T24" fmla="*/ 2 w 7"/>
                  <a:gd name="T25" fmla="*/ 5 h 10"/>
                  <a:gd name="T26" fmla="*/ 2 w 7"/>
                  <a:gd name="T27" fmla="*/ 6 h 10"/>
                  <a:gd name="T28" fmla="*/ 2 w 7"/>
                  <a:gd name="T29" fmla="*/ 8 h 10"/>
                  <a:gd name="T30" fmla="*/ 4 w 7"/>
                  <a:gd name="T31" fmla="*/ 9 h 10"/>
                  <a:gd name="T32" fmla="*/ 5 w 7"/>
                  <a:gd name="T33" fmla="*/ 8 h 10"/>
                  <a:gd name="T34" fmla="*/ 5 w 7"/>
                  <a:gd name="T35" fmla="*/ 7 h 10"/>
                  <a:gd name="T36" fmla="*/ 5 w 7"/>
                  <a:gd name="T37" fmla="*/ 6 h 10"/>
                  <a:gd name="T38" fmla="*/ 2 w 7"/>
                  <a:gd name="T39" fmla="*/ 5 h 10"/>
                  <a:gd name="T40" fmla="*/ 2 w 7"/>
                  <a:gd name="T41" fmla="*/ 4 h 10"/>
                  <a:gd name="T42" fmla="*/ 3 w 7"/>
                  <a:gd name="T43" fmla="*/ 4 h 10"/>
                  <a:gd name="T44" fmla="*/ 6 w 7"/>
                  <a:gd name="T45" fmla="*/ 3 h 10"/>
                  <a:gd name="T46" fmla="*/ 5 w 7"/>
                  <a:gd name="T47" fmla="*/ 2 h 10"/>
                  <a:gd name="T48" fmla="*/ 5 w 7"/>
                  <a:gd name="T49" fmla="*/ 1 h 10"/>
                  <a:gd name="T50" fmla="*/ 3 w 7"/>
                  <a:gd name="T51" fmla="*/ 2 h 10"/>
                  <a:gd name="T52" fmla="*/ 2 w 7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5"/>
                    </a:moveTo>
                    <a:cubicBezTo>
                      <a:pt x="6" y="5"/>
                      <a:pt x="7" y="6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6" y="4"/>
                      <a:pt x="5" y="5"/>
                    </a:cubicBezTo>
                    <a:close/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3" y="8"/>
                      <a:pt x="3" y="9"/>
                      <a:pt x="4" y="9"/>
                    </a:cubicBezTo>
                    <a:cubicBezTo>
                      <a:pt x="4" y="9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5"/>
                      <a:pt x="2" y="5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6" name="Freeform 44"/>
              <p:cNvSpPr>
                <a:spLocks/>
              </p:cNvSpPr>
              <p:nvPr/>
            </p:nvSpPr>
            <p:spPr bwMode="auto">
              <a:xfrm>
                <a:off x="4682" y="2218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4 h 10"/>
                  <a:gd name="T32" fmla="*/ 2 w 7"/>
                  <a:gd name="T33" fmla="*/ 6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7" name="Freeform 45"/>
              <p:cNvSpPr>
                <a:spLocks/>
              </p:cNvSpPr>
              <p:nvPr/>
            </p:nvSpPr>
            <p:spPr bwMode="auto">
              <a:xfrm>
                <a:off x="4696" y="2218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2 w 7"/>
                  <a:gd name="T3" fmla="*/ 0 h 10"/>
                  <a:gd name="T4" fmla="*/ 3 w 7"/>
                  <a:gd name="T5" fmla="*/ 0 h 10"/>
                  <a:gd name="T6" fmla="*/ 2 w 7"/>
                  <a:gd name="T7" fmla="*/ 4 h 10"/>
                  <a:gd name="T8" fmla="*/ 3 w 7"/>
                  <a:gd name="T9" fmla="*/ 4 h 10"/>
                  <a:gd name="T10" fmla="*/ 4 w 7"/>
                  <a:gd name="T11" fmla="*/ 3 h 10"/>
                  <a:gd name="T12" fmla="*/ 5 w 7"/>
                  <a:gd name="T13" fmla="*/ 1 h 10"/>
                  <a:gd name="T14" fmla="*/ 7 w 7"/>
                  <a:gd name="T15" fmla="*/ 0 h 10"/>
                  <a:gd name="T16" fmla="*/ 7 w 7"/>
                  <a:gd name="T17" fmla="*/ 0 h 10"/>
                  <a:gd name="T18" fmla="*/ 7 w 7"/>
                  <a:gd name="T19" fmla="*/ 2 h 10"/>
                  <a:gd name="T20" fmla="*/ 7 w 7"/>
                  <a:gd name="T21" fmla="*/ 2 h 10"/>
                  <a:gd name="T22" fmla="*/ 6 w 7"/>
                  <a:gd name="T23" fmla="*/ 2 h 10"/>
                  <a:gd name="T24" fmla="*/ 5 w 7"/>
                  <a:gd name="T25" fmla="*/ 3 h 10"/>
                  <a:gd name="T26" fmla="*/ 4 w 7"/>
                  <a:gd name="T27" fmla="*/ 5 h 10"/>
                  <a:gd name="T28" fmla="*/ 5 w 7"/>
                  <a:gd name="T29" fmla="*/ 7 h 10"/>
                  <a:gd name="T30" fmla="*/ 6 w 7"/>
                  <a:gd name="T31" fmla="*/ 10 h 10"/>
                  <a:gd name="T32" fmla="*/ 5 w 7"/>
                  <a:gd name="T33" fmla="*/ 10 h 10"/>
                  <a:gd name="T34" fmla="*/ 4 w 7"/>
                  <a:gd name="T35" fmla="*/ 7 h 10"/>
                  <a:gd name="T36" fmla="*/ 3 w 7"/>
                  <a:gd name="T37" fmla="*/ 6 h 10"/>
                  <a:gd name="T38" fmla="*/ 2 w 7"/>
                  <a:gd name="T39" fmla="*/ 5 h 10"/>
                  <a:gd name="T40" fmla="*/ 1 w 7"/>
                  <a:gd name="T41" fmla="*/ 10 h 10"/>
                  <a:gd name="T42" fmla="*/ 0 w 7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8" name="Rectangle 46"/>
              <p:cNvSpPr>
                <a:spLocks noChangeArrowheads="1"/>
              </p:cNvSpPr>
              <p:nvPr/>
            </p:nvSpPr>
            <p:spPr bwMode="auto">
              <a:xfrm>
                <a:off x="4712" y="2226"/>
                <a:ext cx="8" cy="4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9" name="Freeform 47"/>
              <p:cNvSpPr>
                <a:spLocks/>
              </p:cNvSpPr>
              <p:nvPr/>
            </p:nvSpPr>
            <p:spPr bwMode="auto">
              <a:xfrm>
                <a:off x="4720" y="2218"/>
                <a:ext cx="16" cy="20"/>
              </a:xfrm>
              <a:custGeom>
                <a:avLst/>
                <a:gdLst>
                  <a:gd name="T0" fmla="*/ 0 w 16"/>
                  <a:gd name="T1" fmla="*/ 20 h 20"/>
                  <a:gd name="T2" fmla="*/ 4 w 16"/>
                  <a:gd name="T3" fmla="*/ 0 h 20"/>
                  <a:gd name="T4" fmla="*/ 6 w 16"/>
                  <a:gd name="T5" fmla="*/ 0 h 20"/>
                  <a:gd name="T6" fmla="*/ 4 w 16"/>
                  <a:gd name="T7" fmla="*/ 8 h 20"/>
                  <a:gd name="T8" fmla="*/ 12 w 16"/>
                  <a:gd name="T9" fmla="*/ 8 h 20"/>
                  <a:gd name="T10" fmla="*/ 14 w 16"/>
                  <a:gd name="T11" fmla="*/ 0 h 20"/>
                  <a:gd name="T12" fmla="*/ 16 w 16"/>
                  <a:gd name="T13" fmla="*/ 0 h 20"/>
                  <a:gd name="T14" fmla="*/ 12 w 16"/>
                  <a:gd name="T15" fmla="*/ 20 h 20"/>
                  <a:gd name="T16" fmla="*/ 10 w 16"/>
                  <a:gd name="T17" fmla="*/ 20 h 20"/>
                  <a:gd name="T18" fmla="*/ 12 w 16"/>
                  <a:gd name="T19" fmla="*/ 12 h 20"/>
                  <a:gd name="T20" fmla="*/ 4 w 16"/>
                  <a:gd name="T21" fmla="*/ 12 h 20"/>
                  <a:gd name="T22" fmla="*/ 2 w 16"/>
                  <a:gd name="T23" fmla="*/ 20 h 20"/>
                  <a:gd name="T24" fmla="*/ 0 w 16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2" y="12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0" name="Freeform 48"/>
              <p:cNvSpPr>
                <a:spLocks noEditPoints="1"/>
              </p:cNvSpPr>
              <p:nvPr/>
            </p:nvSpPr>
            <p:spPr bwMode="auto">
              <a:xfrm>
                <a:off x="4738" y="2218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2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1" name="Rectangle 49"/>
              <p:cNvSpPr>
                <a:spLocks noChangeArrowheads="1"/>
              </p:cNvSpPr>
              <p:nvPr/>
            </p:nvSpPr>
            <p:spPr bwMode="auto">
              <a:xfrm>
                <a:off x="4754" y="2226"/>
                <a:ext cx="8" cy="4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2" name="Freeform 50"/>
              <p:cNvSpPr>
                <a:spLocks noEditPoints="1"/>
              </p:cNvSpPr>
              <p:nvPr/>
            </p:nvSpPr>
            <p:spPr bwMode="auto">
              <a:xfrm>
                <a:off x="4762" y="2212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6 w 9"/>
                  <a:gd name="T3" fmla="*/ 0 h 13"/>
                  <a:gd name="T4" fmla="*/ 7 w 9"/>
                  <a:gd name="T5" fmla="*/ 0 h 13"/>
                  <a:gd name="T6" fmla="*/ 9 w 9"/>
                  <a:gd name="T7" fmla="*/ 13 h 13"/>
                  <a:gd name="T8" fmla="*/ 8 w 9"/>
                  <a:gd name="T9" fmla="*/ 13 h 13"/>
                  <a:gd name="T10" fmla="*/ 7 w 9"/>
                  <a:gd name="T11" fmla="*/ 9 h 13"/>
                  <a:gd name="T12" fmla="*/ 3 w 9"/>
                  <a:gd name="T13" fmla="*/ 9 h 13"/>
                  <a:gd name="T14" fmla="*/ 1 w 9"/>
                  <a:gd name="T15" fmla="*/ 13 h 13"/>
                  <a:gd name="T16" fmla="*/ 0 w 9"/>
                  <a:gd name="T17" fmla="*/ 13 h 13"/>
                  <a:gd name="T18" fmla="*/ 4 w 9"/>
                  <a:gd name="T19" fmla="*/ 8 h 13"/>
                  <a:gd name="T20" fmla="*/ 7 w 9"/>
                  <a:gd name="T21" fmla="*/ 8 h 13"/>
                  <a:gd name="T22" fmla="*/ 7 w 9"/>
                  <a:gd name="T23" fmla="*/ 4 h 13"/>
                  <a:gd name="T24" fmla="*/ 6 w 9"/>
                  <a:gd name="T25" fmla="*/ 1 h 13"/>
                  <a:gd name="T26" fmla="*/ 5 w 9"/>
                  <a:gd name="T27" fmla="*/ 4 h 13"/>
                  <a:gd name="T28" fmla="*/ 4 w 9"/>
                  <a:gd name="T2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4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6" y="2"/>
                      <a:pt x="6" y="3"/>
                      <a:pt x="5" y="4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3" name="Freeform 51"/>
              <p:cNvSpPr>
                <a:spLocks/>
              </p:cNvSpPr>
              <p:nvPr/>
            </p:nvSpPr>
            <p:spPr bwMode="auto">
              <a:xfrm>
                <a:off x="4782" y="2218"/>
                <a:ext cx="20" cy="20"/>
              </a:xfrm>
              <a:custGeom>
                <a:avLst/>
                <a:gdLst>
                  <a:gd name="T0" fmla="*/ 0 w 20"/>
                  <a:gd name="T1" fmla="*/ 20 h 20"/>
                  <a:gd name="T2" fmla="*/ 4 w 20"/>
                  <a:gd name="T3" fmla="*/ 0 h 20"/>
                  <a:gd name="T4" fmla="*/ 8 w 20"/>
                  <a:gd name="T5" fmla="*/ 0 h 20"/>
                  <a:gd name="T6" fmla="*/ 8 w 20"/>
                  <a:gd name="T7" fmla="*/ 16 h 20"/>
                  <a:gd name="T8" fmla="*/ 16 w 20"/>
                  <a:gd name="T9" fmla="*/ 0 h 20"/>
                  <a:gd name="T10" fmla="*/ 20 w 20"/>
                  <a:gd name="T11" fmla="*/ 0 h 20"/>
                  <a:gd name="T12" fmla="*/ 16 w 20"/>
                  <a:gd name="T13" fmla="*/ 20 h 20"/>
                  <a:gd name="T14" fmla="*/ 14 w 20"/>
                  <a:gd name="T15" fmla="*/ 20 h 20"/>
                  <a:gd name="T16" fmla="*/ 16 w 20"/>
                  <a:gd name="T17" fmla="*/ 4 h 20"/>
                  <a:gd name="T18" fmla="*/ 10 w 20"/>
                  <a:gd name="T19" fmla="*/ 20 h 20"/>
                  <a:gd name="T20" fmla="*/ 8 w 20"/>
                  <a:gd name="T21" fmla="*/ 20 h 20"/>
                  <a:gd name="T22" fmla="*/ 6 w 20"/>
                  <a:gd name="T23" fmla="*/ 4 h 20"/>
                  <a:gd name="T24" fmla="*/ 2 w 20"/>
                  <a:gd name="T25" fmla="*/ 20 h 20"/>
                  <a:gd name="T26" fmla="*/ 0 w 20"/>
                  <a:gd name="T2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16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6" y="4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6" y="4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4" name="Freeform 52"/>
              <p:cNvSpPr>
                <a:spLocks/>
              </p:cNvSpPr>
              <p:nvPr/>
            </p:nvSpPr>
            <p:spPr bwMode="auto">
              <a:xfrm>
                <a:off x="4802" y="2218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2 h 13"/>
                  <a:gd name="T4" fmla="*/ 1 w 8"/>
                  <a:gd name="T5" fmla="*/ 12 h 13"/>
                  <a:gd name="T6" fmla="*/ 2 w 8"/>
                  <a:gd name="T7" fmla="*/ 12 h 13"/>
                  <a:gd name="T8" fmla="*/ 2 w 8"/>
                  <a:gd name="T9" fmla="*/ 11 h 13"/>
                  <a:gd name="T10" fmla="*/ 3 w 8"/>
                  <a:gd name="T11" fmla="*/ 10 h 13"/>
                  <a:gd name="T12" fmla="*/ 1 w 8"/>
                  <a:gd name="T13" fmla="*/ 0 h 13"/>
                  <a:gd name="T14" fmla="*/ 3 w 8"/>
                  <a:gd name="T15" fmla="*/ 0 h 13"/>
                  <a:gd name="T16" fmla="*/ 3 w 8"/>
                  <a:gd name="T17" fmla="*/ 5 h 13"/>
                  <a:gd name="T18" fmla="*/ 4 w 8"/>
                  <a:gd name="T19" fmla="*/ 8 h 13"/>
                  <a:gd name="T20" fmla="*/ 7 w 8"/>
                  <a:gd name="T21" fmla="*/ 0 h 13"/>
                  <a:gd name="T22" fmla="*/ 8 w 8"/>
                  <a:gd name="T23" fmla="*/ 0 h 13"/>
                  <a:gd name="T24" fmla="*/ 3 w 8"/>
                  <a:gd name="T25" fmla="*/ 11 h 13"/>
                  <a:gd name="T26" fmla="*/ 2 w 8"/>
                  <a:gd name="T27" fmla="*/ 13 h 13"/>
                  <a:gd name="T28" fmla="*/ 1 w 8"/>
                  <a:gd name="T29" fmla="*/ 13 h 13"/>
                  <a:gd name="T30" fmla="*/ 0 w 8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5" name="Freeform 53"/>
              <p:cNvSpPr>
                <a:spLocks noEditPoints="1"/>
              </p:cNvSpPr>
              <p:nvPr/>
            </p:nvSpPr>
            <p:spPr bwMode="auto">
              <a:xfrm>
                <a:off x="4816" y="2218"/>
                <a:ext cx="15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4 w 8"/>
                  <a:gd name="T5" fmla="*/ 0 h 13"/>
                  <a:gd name="T6" fmla="*/ 3 w 8"/>
                  <a:gd name="T7" fmla="*/ 2 h 13"/>
                  <a:gd name="T8" fmla="*/ 5 w 8"/>
                  <a:gd name="T9" fmla="*/ 0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4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10 h 13"/>
                  <a:gd name="T22" fmla="*/ 2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5 w 8"/>
                  <a:gd name="T33" fmla="*/ 9 h 13"/>
                  <a:gd name="T34" fmla="*/ 6 w 8"/>
                  <a:gd name="T35" fmla="*/ 8 h 13"/>
                  <a:gd name="T36" fmla="*/ 7 w 8"/>
                  <a:gd name="T37" fmla="*/ 6 h 13"/>
                  <a:gd name="T38" fmla="*/ 7 w 8"/>
                  <a:gd name="T39" fmla="*/ 4 h 13"/>
                  <a:gd name="T40" fmla="*/ 7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3" y="9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6" y="8"/>
                      <a:pt x="6" y="7"/>
                      <a:pt x="7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6" name="Freeform 54"/>
              <p:cNvSpPr>
                <a:spLocks noEditPoints="1"/>
              </p:cNvSpPr>
              <p:nvPr/>
            </p:nvSpPr>
            <p:spPr bwMode="auto">
              <a:xfrm>
                <a:off x="4833" y="2218"/>
                <a:ext cx="14" cy="20"/>
              </a:xfrm>
              <a:custGeom>
                <a:avLst/>
                <a:gdLst>
                  <a:gd name="T0" fmla="*/ 6 w 7"/>
                  <a:gd name="T1" fmla="*/ 7 h 10"/>
                  <a:gd name="T2" fmla="*/ 7 w 7"/>
                  <a:gd name="T3" fmla="*/ 7 h 10"/>
                  <a:gd name="T4" fmla="*/ 6 w 7"/>
                  <a:gd name="T5" fmla="*/ 9 h 10"/>
                  <a:gd name="T6" fmla="*/ 3 w 7"/>
                  <a:gd name="T7" fmla="*/ 10 h 10"/>
                  <a:gd name="T8" fmla="*/ 2 w 7"/>
                  <a:gd name="T9" fmla="*/ 9 h 10"/>
                  <a:gd name="T10" fmla="*/ 1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3 w 7"/>
                  <a:gd name="T17" fmla="*/ 1 h 10"/>
                  <a:gd name="T18" fmla="*/ 4 w 7"/>
                  <a:gd name="T19" fmla="*/ 0 h 10"/>
                  <a:gd name="T20" fmla="*/ 7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2 w 7"/>
                  <a:gd name="T27" fmla="*/ 5 h 10"/>
                  <a:gd name="T28" fmla="*/ 2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5 w 7"/>
                  <a:gd name="T35" fmla="*/ 8 h 10"/>
                  <a:gd name="T36" fmla="*/ 6 w 7"/>
                  <a:gd name="T37" fmla="*/ 7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6 w 7"/>
                  <a:gd name="T45" fmla="*/ 2 h 10"/>
                  <a:gd name="T46" fmla="*/ 4 w 7"/>
                  <a:gd name="T47" fmla="*/ 1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6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7" name="Freeform 55"/>
              <p:cNvSpPr>
                <a:spLocks noEditPoints="1"/>
              </p:cNvSpPr>
              <p:nvPr/>
            </p:nvSpPr>
            <p:spPr bwMode="auto">
              <a:xfrm>
                <a:off x="4762" y="1854"/>
                <a:ext cx="20" cy="26"/>
              </a:xfrm>
              <a:custGeom>
                <a:avLst/>
                <a:gdLst>
                  <a:gd name="T0" fmla="*/ 0 w 10"/>
                  <a:gd name="T1" fmla="*/ 7 h 13"/>
                  <a:gd name="T2" fmla="*/ 2 w 10"/>
                  <a:gd name="T3" fmla="*/ 2 h 13"/>
                  <a:gd name="T4" fmla="*/ 6 w 10"/>
                  <a:gd name="T5" fmla="*/ 0 h 13"/>
                  <a:gd name="T6" fmla="*/ 9 w 10"/>
                  <a:gd name="T7" fmla="*/ 1 h 13"/>
                  <a:gd name="T8" fmla="*/ 10 w 10"/>
                  <a:gd name="T9" fmla="*/ 5 h 13"/>
                  <a:gd name="T10" fmla="*/ 10 w 10"/>
                  <a:gd name="T11" fmla="*/ 9 h 13"/>
                  <a:gd name="T12" fmla="*/ 8 w 10"/>
                  <a:gd name="T13" fmla="*/ 12 h 13"/>
                  <a:gd name="T14" fmla="*/ 5 w 10"/>
                  <a:gd name="T15" fmla="*/ 13 h 13"/>
                  <a:gd name="T16" fmla="*/ 3 w 10"/>
                  <a:gd name="T17" fmla="*/ 12 h 13"/>
                  <a:gd name="T18" fmla="*/ 1 w 10"/>
                  <a:gd name="T19" fmla="*/ 10 h 13"/>
                  <a:gd name="T20" fmla="*/ 0 w 10"/>
                  <a:gd name="T21" fmla="*/ 7 h 13"/>
                  <a:gd name="T22" fmla="*/ 2 w 10"/>
                  <a:gd name="T23" fmla="*/ 7 h 13"/>
                  <a:gd name="T24" fmla="*/ 3 w 10"/>
                  <a:gd name="T25" fmla="*/ 10 h 13"/>
                  <a:gd name="T26" fmla="*/ 5 w 10"/>
                  <a:gd name="T27" fmla="*/ 12 h 13"/>
                  <a:gd name="T28" fmla="*/ 7 w 10"/>
                  <a:gd name="T29" fmla="*/ 11 h 13"/>
                  <a:gd name="T30" fmla="*/ 8 w 10"/>
                  <a:gd name="T31" fmla="*/ 9 h 13"/>
                  <a:gd name="T32" fmla="*/ 9 w 10"/>
                  <a:gd name="T33" fmla="*/ 5 h 13"/>
                  <a:gd name="T34" fmla="*/ 8 w 10"/>
                  <a:gd name="T35" fmla="*/ 2 h 13"/>
                  <a:gd name="T36" fmla="*/ 6 w 10"/>
                  <a:gd name="T37" fmla="*/ 1 h 13"/>
                  <a:gd name="T38" fmla="*/ 3 w 10"/>
                  <a:gd name="T39" fmla="*/ 2 h 13"/>
                  <a:gd name="T40" fmla="*/ 2 w 10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3">
                    <a:moveTo>
                      <a:pt x="0" y="7"/>
                    </a:moveTo>
                    <a:cubicBezTo>
                      <a:pt x="0" y="5"/>
                      <a:pt x="1" y="3"/>
                      <a:pt x="2" y="2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10" y="2"/>
                      <a:pt x="10" y="4"/>
                      <a:pt x="10" y="5"/>
                    </a:cubicBezTo>
                    <a:cubicBezTo>
                      <a:pt x="10" y="7"/>
                      <a:pt x="10" y="8"/>
                      <a:pt x="10" y="9"/>
                    </a:cubicBezTo>
                    <a:cubicBezTo>
                      <a:pt x="9" y="11"/>
                      <a:pt x="8" y="11"/>
                      <a:pt x="8" y="12"/>
                    </a:cubicBezTo>
                    <a:cubicBezTo>
                      <a:pt x="7" y="13"/>
                      <a:pt x="6" y="13"/>
                      <a:pt x="5" y="13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2" y="12"/>
                      <a:pt x="1" y="11"/>
                      <a:pt x="1" y="10"/>
                    </a:cubicBezTo>
                    <a:cubicBezTo>
                      <a:pt x="1" y="9"/>
                      <a:pt x="0" y="8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9"/>
                      <a:pt x="2" y="10"/>
                      <a:pt x="3" y="10"/>
                    </a:cubicBezTo>
                    <a:cubicBezTo>
                      <a:pt x="3" y="11"/>
                      <a:pt x="4" y="12"/>
                      <a:pt x="5" y="12"/>
                    </a:cubicBezTo>
                    <a:cubicBezTo>
                      <a:pt x="6" y="12"/>
                      <a:pt x="6" y="11"/>
                      <a:pt x="7" y="11"/>
                    </a:cubicBezTo>
                    <a:cubicBezTo>
                      <a:pt x="7" y="10"/>
                      <a:pt x="8" y="10"/>
                      <a:pt x="8" y="9"/>
                    </a:cubicBezTo>
                    <a:cubicBezTo>
                      <a:pt x="9" y="8"/>
                      <a:pt x="9" y="6"/>
                      <a:pt x="9" y="5"/>
                    </a:cubicBezTo>
                    <a:cubicBezTo>
                      <a:pt x="9" y="4"/>
                      <a:pt x="9" y="3"/>
                      <a:pt x="8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2" y="4"/>
                      <a:pt x="2" y="5"/>
                      <a:pt x="2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8" name="Freeform 56"/>
              <p:cNvSpPr>
                <a:spLocks/>
              </p:cNvSpPr>
              <p:nvPr/>
            </p:nvSpPr>
            <p:spPr bwMode="auto">
              <a:xfrm>
                <a:off x="4784" y="1860"/>
                <a:ext cx="16" cy="20"/>
              </a:xfrm>
              <a:custGeom>
                <a:avLst/>
                <a:gdLst>
                  <a:gd name="T0" fmla="*/ 0 w 8"/>
                  <a:gd name="T1" fmla="*/ 10 h 10"/>
                  <a:gd name="T2" fmla="*/ 3 w 8"/>
                  <a:gd name="T3" fmla="*/ 5 h 10"/>
                  <a:gd name="T4" fmla="*/ 1 w 8"/>
                  <a:gd name="T5" fmla="*/ 0 h 10"/>
                  <a:gd name="T6" fmla="*/ 2 w 8"/>
                  <a:gd name="T7" fmla="*/ 0 h 10"/>
                  <a:gd name="T8" fmla="*/ 3 w 8"/>
                  <a:gd name="T9" fmla="*/ 2 h 10"/>
                  <a:gd name="T10" fmla="*/ 4 w 8"/>
                  <a:gd name="T11" fmla="*/ 4 h 10"/>
                  <a:gd name="T12" fmla="*/ 6 w 8"/>
                  <a:gd name="T13" fmla="*/ 0 h 10"/>
                  <a:gd name="T14" fmla="*/ 8 w 8"/>
                  <a:gd name="T15" fmla="*/ 0 h 10"/>
                  <a:gd name="T16" fmla="*/ 4 w 8"/>
                  <a:gd name="T17" fmla="*/ 5 h 10"/>
                  <a:gd name="T18" fmla="*/ 6 w 8"/>
                  <a:gd name="T19" fmla="*/ 10 h 10"/>
                  <a:gd name="T20" fmla="*/ 5 w 8"/>
                  <a:gd name="T21" fmla="*/ 10 h 10"/>
                  <a:gd name="T22" fmla="*/ 4 w 8"/>
                  <a:gd name="T23" fmla="*/ 8 h 10"/>
                  <a:gd name="T24" fmla="*/ 3 w 8"/>
                  <a:gd name="T25" fmla="*/ 6 h 10"/>
                  <a:gd name="T26" fmla="*/ 1 w 8"/>
                  <a:gd name="T27" fmla="*/ 10 h 10"/>
                  <a:gd name="T28" fmla="*/ 0 w 8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9" name="Freeform 57"/>
              <p:cNvSpPr>
                <a:spLocks noEditPoints="1"/>
              </p:cNvSpPr>
              <p:nvPr/>
            </p:nvSpPr>
            <p:spPr bwMode="auto">
              <a:xfrm>
                <a:off x="4800" y="1860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7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2 w 7"/>
                  <a:gd name="T37" fmla="*/ 2 h 10"/>
                  <a:gd name="T38" fmla="*/ 1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0" name="Freeform 58"/>
              <p:cNvSpPr>
                <a:spLocks/>
              </p:cNvSpPr>
              <p:nvPr/>
            </p:nvSpPr>
            <p:spPr bwMode="auto">
              <a:xfrm>
                <a:off x="4816" y="1860"/>
                <a:ext cx="21" cy="20"/>
              </a:xfrm>
              <a:custGeom>
                <a:avLst/>
                <a:gdLst>
                  <a:gd name="T0" fmla="*/ 0 w 11"/>
                  <a:gd name="T1" fmla="*/ 10 h 10"/>
                  <a:gd name="T2" fmla="*/ 1 w 11"/>
                  <a:gd name="T3" fmla="*/ 0 h 10"/>
                  <a:gd name="T4" fmla="*/ 3 w 11"/>
                  <a:gd name="T5" fmla="*/ 0 h 10"/>
                  <a:gd name="T6" fmla="*/ 2 w 11"/>
                  <a:gd name="T7" fmla="*/ 2 h 10"/>
                  <a:gd name="T8" fmla="*/ 4 w 11"/>
                  <a:gd name="T9" fmla="*/ 1 h 10"/>
                  <a:gd name="T10" fmla="*/ 5 w 11"/>
                  <a:gd name="T11" fmla="*/ 0 h 10"/>
                  <a:gd name="T12" fmla="*/ 6 w 11"/>
                  <a:gd name="T13" fmla="*/ 1 h 10"/>
                  <a:gd name="T14" fmla="*/ 7 w 11"/>
                  <a:gd name="T15" fmla="*/ 2 h 10"/>
                  <a:gd name="T16" fmla="*/ 8 w 11"/>
                  <a:gd name="T17" fmla="*/ 1 h 10"/>
                  <a:gd name="T18" fmla="*/ 9 w 11"/>
                  <a:gd name="T19" fmla="*/ 0 h 10"/>
                  <a:gd name="T20" fmla="*/ 11 w 11"/>
                  <a:gd name="T21" fmla="*/ 1 h 10"/>
                  <a:gd name="T22" fmla="*/ 11 w 11"/>
                  <a:gd name="T23" fmla="*/ 2 h 10"/>
                  <a:gd name="T24" fmla="*/ 11 w 11"/>
                  <a:gd name="T25" fmla="*/ 4 h 10"/>
                  <a:gd name="T26" fmla="*/ 10 w 11"/>
                  <a:gd name="T27" fmla="*/ 10 h 10"/>
                  <a:gd name="T28" fmla="*/ 9 w 11"/>
                  <a:gd name="T29" fmla="*/ 10 h 10"/>
                  <a:gd name="T30" fmla="*/ 10 w 11"/>
                  <a:gd name="T31" fmla="*/ 4 h 10"/>
                  <a:gd name="T32" fmla="*/ 10 w 11"/>
                  <a:gd name="T33" fmla="*/ 2 h 10"/>
                  <a:gd name="T34" fmla="*/ 10 w 11"/>
                  <a:gd name="T35" fmla="*/ 2 h 10"/>
                  <a:gd name="T36" fmla="*/ 9 w 11"/>
                  <a:gd name="T37" fmla="*/ 1 h 10"/>
                  <a:gd name="T38" fmla="*/ 8 w 11"/>
                  <a:gd name="T39" fmla="*/ 2 h 10"/>
                  <a:gd name="T40" fmla="*/ 7 w 11"/>
                  <a:gd name="T41" fmla="*/ 3 h 10"/>
                  <a:gd name="T42" fmla="*/ 6 w 11"/>
                  <a:gd name="T43" fmla="*/ 5 h 10"/>
                  <a:gd name="T44" fmla="*/ 5 w 11"/>
                  <a:gd name="T45" fmla="*/ 10 h 10"/>
                  <a:gd name="T46" fmla="*/ 4 w 11"/>
                  <a:gd name="T47" fmla="*/ 10 h 10"/>
                  <a:gd name="T48" fmla="*/ 5 w 11"/>
                  <a:gd name="T49" fmla="*/ 3 h 10"/>
                  <a:gd name="T50" fmla="*/ 5 w 11"/>
                  <a:gd name="T51" fmla="*/ 2 h 10"/>
                  <a:gd name="T52" fmla="*/ 5 w 11"/>
                  <a:gd name="T53" fmla="*/ 2 h 10"/>
                  <a:gd name="T54" fmla="*/ 5 w 11"/>
                  <a:gd name="T55" fmla="*/ 1 h 10"/>
                  <a:gd name="T56" fmla="*/ 3 w 11"/>
                  <a:gd name="T57" fmla="*/ 2 h 10"/>
                  <a:gd name="T58" fmla="*/ 2 w 11"/>
                  <a:gd name="T59" fmla="*/ 5 h 10"/>
                  <a:gd name="T60" fmla="*/ 1 w 11"/>
                  <a:gd name="T61" fmla="*/ 10 h 10"/>
                  <a:gd name="T62" fmla="*/ 0 w 11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1" name="Freeform 59"/>
              <p:cNvSpPr>
                <a:spLocks/>
              </p:cNvSpPr>
              <p:nvPr/>
            </p:nvSpPr>
            <p:spPr bwMode="auto">
              <a:xfrm>
                <a:off x="4839" y="1860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4 h 10"/>
                  <a:gd name="T32" fmla="*/ 2 w 7"/>
                  <a:gd name="T33" fmla="*/ 6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2" name="Freeform 60"/>
              <p:cNvSpPr>
                <a:spLocks/>
              </p:cNvSpPr>
              <p:nvPr/>
            </p:nvSpPr>
            <p:spPr bwMode="auto">
              <a:xfrm>
                <a:off x="4853" y="1860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2 w 7"/>
                  <a:gd name="T3" fmla="*/ 0 h 10"/>
                  <a:gd name="T4" fmla="*/ 3 w 7"/>
                  <a:gd name="T5" fmla="*/ 0 h 10"/>
                  <a:gd name="T6" fmla="*/ 2 w 7"/>
                  <a:gd name="T7" fmla="*/ 4 h 10"/>
                  <a:gd name="T8" fmla="*/ 3 w 7"/>
                  <a:gd name="T9" fmla="*/ 4 h 10"/>
                  <a:gd name="T10" fmla="*/ 4 w 7"/>
                  <a:gd name="T11" fmla="*/ 3 h 10"/>
                  <a:gd name="T12" fmla="*/ 5 w 7"/>
                  <a:gd name="T13" fmla="*/ 1 h 10"/>
                  <a:gd name="T14" fmla="*/ 7 w 7"/>
                  <a:gd name="T15" fmla="*/ 0 h 10"/>
                  <a:gd name="T16" fmla="*/ 7 w 7"/>
                  <a:gd name="T17" fmla="*/ 0 h 10"/>
                  <a:gd name="T18" fmla="*/ 7 w 7"/>
                  <a:gd name="T19" fmla="*/ 2 h 10"/>
                  <a:gd name="T20" fmla="*/ 7 w 7"/>
                  <a:gd name="T21" fmla="*/ 2 h 10"/>
                  <a:gd name="T22" fmla="*/ 6 w 7"/>
                  <a:gd name="T23" fmla="*/ 2 h 10"/>
                  <a:gd name="T24" fmla="*/ 5 w 7"/>
                  <a:gd name="T25" fmla="*/ 3 h 10"/>
                  <a:gd name="T26" fmla="*/ 4 w 7"/>
                  <a:gd name="T27" fmla="*/ 5 h 10"/>
                  <a:gd name="T28" fmla="*/ 5 w 7"/>
                  <a:gd name="T29" fmla="*/ 7 h 10"/>
                  <a:gd name="T30" fmla="*/ 6 w 7"/>
                  <a:gd name="T31" fmla="*/ 10 h 10"/>
                  <a:gd name="T32" fmla="*/ 5 w 7"/>
                  <a:gd name="T33" fmla="*/ 10 h 10"/>
                  <a:gd name="T34" fmla="*/ 4 w 7"/>
                  <a:gd name="T35" fmla="*/ 7 h 10"/>
                  <a:gd name="T36" fmla="*/ 3 w 7"/>
                  <a:gd name="T37" fmla="*/ 6 h 10"/>
                  <a:gd name="T38" fmla="*/ 2 w 7"/>
                  <a:gd name="T39" fmla="*/ 5 h 10"/>
                  <a:gd name="T40" fmla="*/ 1 w 7"/>
                  <a:gd name="T41" fmla="*/ 10 h 10"/>
                  <a:gd name="T42" fmla="*/ 0 w 7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3" name="Freeform 61"/>
              <p:cNvSpPr>
                <a:spLocks/>
              </p:cNvSpPr>
              <p:nvPr/>
            </p:nvSpPr>
            <p:spPr bwMode="auto">
              <a:xfrm>
                <a:off x="4841" y="2966"/>
                <a:ext cx="22" cy="25"/>
              </a:xfrm>
              <a:custGeom>
                <a:avLst/>
                <a:gdLst>
                  <a:gd name="T0" fmla="*/ 4 w 22"/>
                  <a:gd name="T1" fmla="*/ 25 h 25"/>
                  <a:gd name="T2" fmla="*/ 0 w 22"/>
                  <a:gd name="T3" fmla="*/ 25 h 25"/>
                  <a:gd name="T4" fmla="*/ 6 w 22"/>
                  <a:gd name="T5" fmla="*/ 0 h 25"/>
                  <a:gd name="T6" fmla="*/ 22 w 22"/>
                  <a:gd name="T7" fmla="*/ 0 h 25"/>
                  <a:gd name="T8" fmla="*/ 18 w 22"/>
                  <a:gd name="T9" fmla="*/ 25 h 25"/>
                  <a:gd name="T10" fmla="*/ 14 w 22"/>
                  <a:gd name="T11" fmla="*/ 25 h 25"/>
                  <a:gd name="T12" fmla="*/ 18 w 22"/>
                  <a:gd name="T13" fmla="*/ 4 h 25"/>
                  <a:gd name="T14" fmla="*/ 8 w 22"/>
                  <a:gd name="T15" fmla="*/ 4 h 25"/>
                  <a:gd name="T16" fmla="*/ 4 w 22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5">
                    <a:moveTo>
                      <a:pt x="4" y="25"/>
                    </a:moveTo>
                    <a:lnTo>
                      <a:pt x="0" y="25"/>
                    </a:lnTo>
                    <a:lnTo>
                      <a:pt x="6" y="0"/>
                    </a:lnTo>
                    <a:lnTo>
                      <a:pt x="22" y="0"/>
                    </a:lnTo>
                    <a:lnTo>
                      <a:pt x="18" y="25"/>
                    </a:lnTo>
                    <a:lnTo>
                      <a:pt x="14" y="25"/>
                    </a:lnTo>
                    <a:lnTo>
                      <a:pt x="18" y="4"/>
                    </a:lnTo>
                    <a:lnTo>
                      <a:pt x="8" y="4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4" name="Freeform 62"/>
              <p:cNvSpPr>
                <a:spLocks noEditPoints="1"/>
              </p:cNvSpPr>
              <p:nvPr/>
            </p:nvSpPr>
            <p:spPr bwMode="auto">
              <a:xfrm>
                <a:off x="4863" y="2972"/>
                <a:ext cx="14" cy="19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2 h 10"/>
                  <a:gd name="T8" fmla="*/ 7 w 7"/>
                  <a:gd name="T9" fmla="*/ 4 h 10"/>
                  <a:gd name="T10" fmla="*/ 7 w 7"/>
                  <a:gd name="T11" fmla="*/ 8 h 10"/>
                  <a:gd name="T12" fmla="*/ 5 w 7"/>
                  <a:gd name="T13" fmla="*/ 10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5 w 7"/>
                  <a:gd name="T27" fmla="*/ 9 h 10"/>
                  <a:gd name="T28" fmla="*/ 6 w 7"/>
                  <a:gd name="T29" fmla="*/ 7 h 10"/>
                  <a:gd name="T30" fmla="*/ 6 w 7"/>
                  <a:gd name="T31" fmla="*/ 4 h 10"/>
                  <a:gd name="T32" fmla="*/ 6 w 7"/>
                  <a:gd name="T33" fmla="*/ 2 h 10"/>
                  <a:gd name="T34" fmla="*/ 4 w 7"/>
                  <a:gd name="T35" fmla="*/ 2 h 10"/>
                  <a:gd name="T36" fmla="*/ 3 w 7"/>
                  <a:gd name="T37" fmla="*/ 2 h 10"/>
                  <a:gd name="T38" fmla="*/ 2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0" y="9"/>
                      <a:pt x="0" y="8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5" name="Freeform 63"/>
              <p:cNvSpPr>
                <a:spLocks/>
              </p:cNvSpPr>
              <p:nvPr/>
            </p:nvSpPr>
            <p:spPr bwMode="auto">
              <a:xfrm>
                <a:off x="4879" y="2972"/>
                <a:ext cx="14" cy="19"/>
              </a:xfrm>
              <a:custGeom>
                <a:avLst/>
                <a:gdLst>
                  <a:gd name="T0" fmla="*/ 5 w 7"/>
                  <a:gd name="T1" fmla="*/ 7 h 10"/>
                  <a:gd name="T2" fmla="*/ 7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7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4 h 10"/>
                  <a:gd name="T22" fmla="*/ 6 w 7"/>
                  <a:gd name="T23" fmla="*/ 4 h 10"/>
                  <a:gd name="T24" fmla="*/ 5 w 7"/>
                  <a:gd name="T25" fmla="*/ 2 h 10"/>
                  <a:gd name="T26" fmla="*/ 4 w 7"/>
                  <a:gd name="T27" fmla="*/ 2 h 10"/>
                  <a:gd name="T28" fmla="*/ 3 w 7"/>
                  <a:gd name="T29" fmla="*/ 2 h 10"/>
                  <a:gd name="T30" fmla="*/ 2 w 7"/>
                  <a:gd name="T31" fmla="*/ 4 h 10"/>
                  <a:gd name="T32" fmla="*/ 2 w 7"/>
                  <a:gd name="T33" fmla="*/ 7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6" name="Freeform 64"/>
              <p:cNvSpPr>
                <a:spLocks noEditPoints="1"/>
              </p:cNvSpPr>
              <p:nvPr/>
            </p:nvSpPr>
            <p:spPr bwMode="auto">
              <a:xfrm>
                <a:off x="4893" y="2974"/>
                <a:ext cx="14" cy="17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3 h 9"/>
                  <a:gd name="T8" fmla="*/ 4 w 7"/>
                  <a:gd name="T9" fmla="*/ 3 h 9"/>
                  <a:gd name="T10" fmla="*/ 6 w 7"/>
                  <a:gd name="T11" fmla="*/ 4 h 9"/>
                  <a:gd name="T12" fmla="*/ 7 w 7"/>
                  <a:gd name="T13" fmla="*/ 4 h 9"/>
                  <a:gd name="T14" fmla="*/ 7 w 7"/>
                  <a:gd name="T15" fmla="*/ 6 h 9"/>
                  <a:gd name="T16" fmla="*/ 7 w 7"/>
                  <a:gd name="T17" fmla="*/ 8 h 9"/>
                  <a:gd name="T18" fmla="*/ 5 w 7"/>
                  <a:gd name="T19" fmla="*/ 9 h 9"/>
                  <a:gd name="T20" fmla="*/ 4 w 7"/>
                  <a:gd name="T21" fmla="*/ 9 h 9"/>
                  <a:gd name="T22" fmla="*/ 0 w 7"/>
                  <a:gd name="T23" fmla="*/ 9 h 9"/>
                  <a:gd name="T24" fmla="*/ 2 w 7"/>
                  <a:gd name="T25" fmla="*/ 5 h 9"/>
                  <a:gd name="T26" fmla="*/ 2 w 7"/>
                  <a:gd name="T27" fmla="*/ 8 h 9"/>
                  <a:gd name="T28" fmla="*/ 4 w 7"/>
                  <a:gd name="T29" fmla="*/ 8 h 9"/>
                  <a:gd name="T30" fmla="*/ 6 w 7"/>
                  <a:gd name="T31" fmla="*/ 6 h 9"/>
                  <a:gd name="T32" fmla="*/ 5 w 7"/>
                  <a:gd name="T33" fmla="*/ 5 h 9"/>
                  <a:gd name="T34" fmla="*/ 4 w 7"/>
                  <a:gd name="T35" fmla="*/ 5 h 9"/>
                  <a:gd name="T36" fmla="*/ 2 w 7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7" name="Freeform 65"/>
              <p:cNvSpPr>
                <a:spLocks noEditPoints="1"/>
              </p:cNvSpPr>
              <p:nvPr/>
            </p:nvSpPr>
            <p:spPr bwMode="auto">
              <a:xfrm>
                <a:off x="4911" y="2972"/>
                <a:ext cx="14" cy="19"/>
              </a:xfrm>
              <a:custGeom>
                <a:avLst/>
                <a:gdLst>
                  <a:gd name="T0" fmla="*/ 5 w 7"/>
                  <a:gd name="T1" fmla="*/ 7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10 h 10"/>
                  <a:gd name="T10" fmla="*/ 0 w 7"/>
                  <a:gd name="T11" fmla="*/ 8 h 10"/>
                  <a:gd name="T12" fmla="*/ 0 w 7"/>
                  <a:gd name="T13" fmla="*/ 6 h 10"/>
                  <a:gd name="T14" fmla="*/ 0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2 h 10"/>
                  <a:gd name="T22" fmla="*/ 7 w 7"/>
                  <a:gd name="T23" fmla="*/ 4 h 10"/>
                  <a:gd name="T24" fmla="*/ 6 w 7"/>
                  <a:gd name="T25" fmla="*/ 6 h 10"/>
                  <a:gd name="T26" fmla="*/ 1 w 7"/>
                  <a:gd name="T27" fmla="*/ 6 h 10"/>
                  <a:gd name="T28" fmla="*/ 1 w 7"/>
                  <a:gd name="T29" fmla="*/ 6 h 10"/>
                  <a:gd name="T30" fmla="*/ 1 w 7"/>
                  <a:gd name="T31" fmla="*/ 8 h 10"/>
                  <a:gd name="T32" fmla="*/ 3 w 7"/>
                  <a:gd name="T33" fmla="*/ 9 h 10"/>
                  <a:gd name="T34" fmla="*/ 4 w 7"/>
                  <a:gd name="T35" fmla="*/ 8 h 10"/>
                  <a:gd name="T36" fmla="*/ 5 w 7"/>
                  <a:gd name="T37" fmla="*/ 7 h 10"/>
                  <a:gd name="T38" fmla="*/ 1 w 7"/>
                  <a:gd name="T39" fmla="*/ 5 h 10"/>
                  <a:gd name="T40" fmla="*/ 5 w 7"/>
                  <a:gd name="T41" fmla="*/ 5 h 10"/>
                  <a:gd name="T42" fmla="*/ 5 w 7"/>
                  <a:gd name="T43" fmla="*/ 4 h 10"/>
                  <a:gd name="T44" fmla="*/ 5 w 7"/>
                  <a:gd name="T45" fmla="*/ 2 h 10"/>
                  <a:gd name="T46" fmla="*/ 4 w 7"/>
                  <a:gd name="T47" fmla="*/ 2 h 10"/>
                  <a:gd name="T48" fmla="*/ 2 w 7"/>
                  <a:gd name="T49" fmla="*/ 2 h 10"/>
                  <a:gd name="T50" fmla="*/ 1 w 7"/>
                  <a:gd name="T5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6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lose/>
                    <a:moveTo>
                      <a:pt x="1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8" name="Freeform 66"/>
              <p:cNvSpPr>
                <a:spLocks/>
              </p:cNvSpPr>
              <p:nvPr/>
            </p:nvSpPr>
            <p:spPr bwMode="auto">
              <a:xfrm>
                <a:off x="4925" y="2972"/>
                <a:ext cx="24" cy="19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1 h 10"/>
                  <a:gd name="T4" fmla="*/ 3 w 12"/>
                  <a:gd name="T5" fmla="*/ 1 h 10"/>
                  <a:gd name="T6" fmla="*/ 3 w 12"/>
                  <a:gd name="T7" fmla="*/ 2 h 10"/>
                  <a:gd name="T8" fmla="*/ 4 w 12"/>
                  <a:gd name="T9" fmla="*/ 1 h 10"/>
                  <a:gd name="T10" fmla="*/ 6 w 12"/>
                  <a:gd name="T11" fmla="*/ 0 h 10"/>
                  <a:gd name="T12" fmla="*/ 7 w 12"/>
                  <a:gd name="T13" fmla="*/ 1 h 10"/>
                  <a:gd name="T14" fmla="*/ 7 w 12"/>
                  <a:gd name="T15" fmla="*/ 2 h 10"/>
                  <a:gd name="T16" fmla="*/ 9 w 12"/>
                  <a:gd name="T17" fmla="*/ 1 h 10"/>
                  <a:gd name="T18" fmla="*/ 10 w 12"/>
                  <a:gd name="T19" fmla="*/ 0 h 10"/>
                  <a:gd name="T20" fmla="*/ 11 w 12"/>
                  <a:gd name="T21" fmla="*/ 1 h 10"/>
                  <a:gd name="T22" fmla="*/ 12 w 12"/>
                  <a:gd name="T23" fmla="*/ 3 h 10"/>
                  <a:gd name="T24" fmla="*/ 12 w 12"/>
                  <a:gd name="T25" fmla="*/ 4 h 10"/>
                  <a:gd name="T26" fmla="*/ 11 w 12"/>
                  <a:gd name="T27" fmla="*/ 10 h 10"/>
                  <a:gd name="T28" fmla="*/ 9 w 12"/>
                  <a:gd name="T29" fmla="*/ 10 h 10"/>
                  <a:gd name="T30" fmla="*/ 11 w 12"/>
                  <a:gd name="T31" fmla="*/ 4 h 10"/>
                  <a:gd name="T32" fmla="*/ 11 w 12"/>
                  <a:gd name="T33" fmla="*/ 3 h 10"/>
                  <a:gd name="T34" fmla="*/ 10 w 12"/>
                  <a:gd name="T35" fmla="*/ 2 h 10"/>
                  <a:gd name="T36" fmla="*/ 10 w 12"/>
                  <a:gd name="T37" fmla="*/ 2 h 10"/>
                  <a:gd name="T38" fmla="*/ 9 w 12"/>
                  <a:gd name="T39" fmla="*/ 2 h 10"/>
                  <a:gd name="T40" fmla="*/ 8 w 12"/>
                  <a:gd name="T41" fmla="*/ 3 h 10"/>
                  <a:gd name="T42" fmla="*/ 7 w 12"/>
                  <a:gd name="T43" fmla="*/ 6 h 10"/>
                  <a:gd name="T44" fmla="*/ 6 w 12"/>
                  <a:gd name="T45" fmla="*/ 10 h 10"/>
                  <a:gd name="T46" fmla="*/ 5 w 12"/>
                  <a:gd name="T47" fmla="*/ 10 h 10"/>
                  <a:gd name="T48" fmla="*/ 6 w 12"/>
                  <a:gd name="T49" fmla="*/ 4 h 10"/>
                  <a:gd name="T50" fmla="*/ 6 w 12"/>
                  <a:gd name="T51" fmla="*/ 3 h 10"/>
                  <a:gd name="T52" fmla="*/ 6 w 12"/>
                  <a:gd name="T53" fmla="*/ 2 h 10"/>
                  <a:gd name="T54" fmla="*/ 5 w 12"/>
                  <a:gd name="T55" fmla="*/ 2 h 10"/>
                  <a:gd name="T56" fmla="*/ 4 w 12"/>
                  <a:gd name="T57" fmla="*/ 3 h 10"/>
                  <a:gd name="T58" fmla="*/ 3 w 12"/>
                  <a:gd name="T59" fmla="*/ 6 h 10"/>
                  <a:gd name="T60" fmla="*/ 2 w 12"/>
                  <a:gd name="T61" fmla="*/ 10 h 10"/>
                  <a:gd name="T62" fmla="*/ 0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2"/>
                      <a:pt x="8" y="1"/>
                      <a:pt x="9" y="1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7" y="4"/>
                      <a:pt x="7" y="5"/>
                      <a:pt x="7" y="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9" name="Freeform 67"/>
              <p:cNvSpPr>
                <a:spLocks noEditPoints="1"/>
              </p:cNvSpPr>
              <p:nvPr/>
            </p:nvSpPr>
            <p:spPr bwMode="auto">
              <a:xfrm>
                <a:off x="279" y="2389"/>
                <a:ext cx="22" cy="26"/>
              </a:xfrm>
              <a:custGeom>
                <a:avLst/>
                <a:gdLst>
                  <a:gd name="T0" fmla="*/ 7 w 11"/>
                  <a:gd name="T1" fmla="*/ 13 h 13"/>
                  <a:gd name="T2" fmla="*/ 8 w 11"/>
                  <a:gd name="T3" fmla="*/ 7 h 13"/>
                  <a:gd name="T4" fmla="*/ 7 w 11"/>
                  <a:gd name="T5" fmla="*/ 7 h 13"/>
                  <a:gd name="T6" fmla="*/ 6 w 11"/>
                  <a:gd name="T7" fmla="*/ 7 h 13"/>
                  <a:gd name="T8" fmla="*/ 4 w 11"/>
                  <a:gd name="T9" fmla="*/ 9 h 13"/>
                  <a:gd name="T10" fmla="*/ 2 w 11"/>
                  <a:gd name="T11" fmla="*/ 13 h 13"/>
                  <a:gd name="T12" fmla="*/ 0 w 11"/>
                  <a:gd name="T13" fmla="*/ 13 h 13"/>
                  <a:gd name="T14" fmla="*/ 2 w 11"/>
                  <a:gd name="T15" fmla="*/ 9 h 13"/>
                  <a:gd name="T16" fmla="*/ 4 w 11"/>
                  <a:gd name="T17" fmla="*/ 7 h 13"/>
                  <a:gd name="T18" fmla="*/ 2 w 11"/>
                  <a:gd name="T19" fmla="*/ 4 h 13"/>
                  <a:gd name="T20" fmla="*/ 2 w 11"/>
                  <a:gd name="T21" fmla="*/ 2 h 13"/>
                  <a:gd name="T22" fmla="*/ 4 w 11"/>
                  <a:gd name="T23" fmla="*/ 0 h 13"/>
                  <a:gd name="T24" fmla="*/ 7 w 11"/>
                  <a:gd name="T25" fmla="*/ 0 h 13"/>
                  <a:gd name="T26" fmla="*/ 11 w 11"/>
                  <a:gd name="T27" fmla="*/ 0 h 13"/>
                  <a:gd name="T28" fmla="*/ 8 w 11"/>
                  <a:gd name="T29" fmla="*/ 13 h 13"/>
                  <a:gd name="T30" fmla="*/ 7 w 11"/>
                  <a:gd name="T31" fmla="*/ 13 h 13"/>
                  <a:gd name="T32" fmla="*/ 8 w 11"/>
                  <a:gd name="T33" fmla="*/ 6 h 13"/>
                  <a:gd name="T34" fmla="*/ 9 w 11"/>
                  <a:gd name="T35" fmla="*/ 1 h 13"/>
                  <a:gd name="T36" fmla="*/ 7 w 11"/>
                  <a:gd name="T37" fmla="*/ 1 h 13"/>
                  <a:gd name="T38" fmla="*/ 5 w 11"/>
                  <a:gd name="T39" fmla="*/ 2 h 13"/>
                  <a:gd name="T40" fmla="*/ 4 w 11"/>
                  <a:gd name="T41" fmla="*/ 2 h 13"/>
                  <a:gd name="T42" fmla="*/ 3 w 11"/>
                  <a:gd name="T43" fmla="*/ 4 h 13"/>
                  <a:gd name="T44" fmla="*/ 4 w 11"/>
                  <a:gd name="T45" fmla="*/ 5 h 13"/>
                  <a:gd name="T46" fmla="*/ 5 w 11"/>
                  <a:gd name="T47" fmla="*/ 6 h 13"/>
                  <a:gd name="T48" fmla="*/ 6 w 11"/>
                  <a:gd name="T49" fmla="*/ 6 h 13"/>
                  <a:gd name="T50" fmla="*/ 8 w 11"/>
                  <a:gd name="T5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13">
                    <a:moveTo>
                      <a:pt x="7" y="13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3" y="7"/>
                      <a:pt x="2" y="6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7" y="13"/>
                    </a:lnTo>
                    <a:close/>
                    <a:moveTo>
                      <a:pt x="8" y="6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0" name="Freeform 68"/>
              <p:cNvSpPr>
                <a:spLocks/>
              </p:cNvSpPr>
              <p:nvPr/>
            </p:nvSpPr>
            <p:spPr bwMode="auto">
              <a:xfrm>
                <a:off x="299" y="2395"/>
                <a:ext cx="18" cy="20"/>
              </a:xfrm>
              <a:custGeom>
                <a:avLst/>
                <a:gdLst>
                  <a:gd name="T0" fmla="*/ 4 w 9"/>
                  <a:gd name="T1" fmla="*/ 2 h 10"/>
                  <a:gd name="T2" fmla="*/ 3 w 9"/>
                  <a:gd name="T3" fmla="*/ 7 h 10"/>
                  <a:gd name="T4" fmla="*/ 2 w 9"/>
                  <a:gd name="T5" fmla="*/ 9 h 10"/>
                  <a:gd name="T6" fmla="*/ 1 w 9"/>
                  <a:gd name="T7" fmla="*/ 10 h 10"/>
                  <a:gd name="T8" fmla="*/ 0 w 9"/>
                  <a:gd name="T9" fmla="*/ 10 h 10"/>
                  <a:gd name="T10" fmla="*/ 0 w 9"/>
                  <a:gd name="T11" fmla="*/ 8 h 10"/>
                  <a:gd name="T12" fmla="*/ 1 w 9"/>
                  <a:gd name="T13" fmla="*/ 8 h 10"/>
                  <a:gd name="T14" fmla="*/ 1 w 9"/>
                  <a:gd name="T15" fmla="*/ 8 h 10"/>
                  <a:gd name="T16" fmla="*/ 2 w 9"/>
                  <a:gd name="T17" fmla="*/ 6 h 10"/>
                  <a:gd name="T18" fmla="*/ 3 w 9"/>
                  <a:gd name="T19" fmla="*/ 0 h 10"/>
                  <a:gd name="T20" fmla="*/ 9 w 9"/>
                  <a:gd name="T21" fmla="*/ 0 h 10"/>
                  <a:gd name="T22" fmla="*/ 7 w 9"/>
                  <a:gd name="T23" fmla="*/ 10 h 10"/>
                  <a:gd name="T24" fmla="*/ 6 w 9"/>
                  <a:gd name="T25" fmla="*/ 10 h 10"/>
                  <a:gd name="T26" fmla="*/ 7 w 9"/>
                  <a:gd name="T27" fmla="*/ 2 h 10"/>
                  <a:gd name="T28" fmla="*/ 4 w 9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0">
                    <a:moveTo>
                      <a:pt x="4" y="2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1" name="Freeform 69"/>
              <p:cNvSpPr>
                <a:spLocks/>
              </p:cNvSpPr>
              <p:nvPr/>
            </p:nvSpPr>
            <p:spPr bwMode="auto">
              <a:xfrm>
                <a:off x="317" y="2395"/>
                <a:ext cx="24" cy="20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0 h 10"/>
                  <a:gd name="T4" fmla="*/ 3 w 12"/>
                  <a:gd name="T5" fmla="*/ 0 h 10"/>
                  <a:gd name="T6" fmla="*/ 3 w 12"/>
                  <a:gd name="T7" fmla="*/ 2 h 10"/>
                  <a:gd name="T8" fmla="*/ 4 w 12"/>
                  <a:gd name="T9" fmla="*/ 1 h 10"/>
                  <a:gd name="T10" fmla="*/ 5 w 12"/>
                  <a:gd name="T11" fmla="*/ 0 h 10"/>
                  <a:gd name="T12" fmla="*/ 7 w 12"/>
                  <a:gd name="T13" fmla="*/ 1 h 10"/>
                  <a:gd name="T14" fmla="*/ 7 w 12"/>
                  <a:gd name="T15" fmla="*/ 2 h 10"/>
                  <a:gd name="T16" fmla="*/ 9 w 12"/>
                  <a:gd name="T17" fmla="*/ 1 h 10"/>
                  <a:gd name="T18" fmla="*/ 10 w 12"/>
                  <a:gd name="T19" fmla="*/ 0 h 10"/>
                  <a:gd name="T20" fmla="*/ 11 w 12"/>
                  <a:gd name="T21" fmla="*/ 1 h 10"/>
                  <a:gd name="T22" fmla="*/ 12 w 12"/>
                  <a:gd name="T23" fmla="*/ 2 h 10"/>
                  <a:gd name="T24" fmla="*/ 12 w 12"/>
                  <a:gd name="T25" fmla="*/ 4 h 10"/>
                  <a:gd name="T26" fmla="*/ 11 w 12"/>
                  <a:gd name="T27" fmla="*/ 10 h 10"/>
                  <a:gd name="T28" fmla="*/ 9 w 12"/>
                  <a:gd name="T29" fmla="*/ 10 h 10"/>
                  <a:gd name="T30" fmla="*/ 10 w 12"/>
                  <a:gd name="T31" fmla="*/ 4 h 10"/>
                  <a:gd name="T32" fmla="*/ 11 w 12"/>
                  <a:gd name="T33" fmla="*/ 2 h 10"/>
                  <a:gd name="T34" fmla="*/ 10 w 12"/>
                  <a:gd name="T35" fmla="*/ 2 h 10"/>
                  <a:gd name="T36" fmla="*/ 10 w 12"/>
                  <a:gd name="T37" fmla="*/ 1 h 10"/>
                  <a:gd name="T38" fmla="*/ 8 w 12"/>
                  <a:gd name="T39" fmla="*/ 2 h 10"/>
                  <a:gd name="T40" fmla="*/ 7 w 12"/>
                  <a:gd name="T41" fmla="*/ 3 h 10"/>
                  <a:gd name="T42" fmla="*/ 7 w 12"/>
                  <a:gd name="T43" fmla="*/ 5 h 10"/>
                  <a:gd name="T44" fmla="*/ 6 w 12"/>
                  <a:gd name="T45" fmla="*/ 10 h 10"/>
                  <a:gd name="T46" fmla="*/ 5 w 12"/>
                  <a:gd name="T47" fmla="*/ 10 h 10"/>
                  <a:gd name="T48" fmla="*/ 6 w 12"/>
                  <a:gd name="T49" fmla="*/ 3 h 10"/>
                  <a:gd name="T50" fmla="*/ 6 w 12"/>
                  <a:gd name="T51" fmla="*/ 2 h 10"/>
                  <a:gd name="T52" fmla="*/ 6 w 12"/>
                  <a:gd name="T53" fmla="*/ 2 h 10"/>
                  <a:gd name="T54" fmla="*/ 5 w 12"/>
                  <a:gd name="T55" fmla="*/ 1 h 10"/>
                  <a:gd name="T56" fmla="*/ 3 w 12"/>
                  <a:gd name="T57" fmla="*/ 2 h 10"/>
                  <a:gd name="T58" fmla="*/ 2 w 12"/>
                  <a:gd name="T59" fmla="*/ 5 h 10"/>
                  <a:gd name="T60" fmla="*/ 2 w 12"/>
                  <a:gd name="T61" fmla="*/ 10 h 10"/>
                  <a:gd name="T62" fmla="*/ 0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2" name="Freeform 70"/>
              <p:cNvSpPr>
                <a:spLocks noEditPoints="1"/>
              </p:cNvSpPr>
              <p:nvPr/>
            </p:nvSpPr>
            <p:spPr bwMode="auto">
              <a:xfrm>
                <a:off x="343" y="2395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3" name="Freeform 71"/>
              <p:cNvSpPr>
                <a:spLocks/>
              </p:cNvSpPr>
              <p:nvPr/>
            </p:nvSpPr>
            <p:spPr bwMode="auto">
              <a:xfrm>
                <a:off x="4825" y="2594"/>
                <a:ext cx="24" cy="26"/>
              </a:xfrm>
              <a:custGeom>
                <a:avLst/>
                <a:gdLst>
                  <a:gd name="T0" fmla="*/ 0 w 12"/>
                  <a:gd name="T1" fmla="*/ 13 h 13"/>
                  <a:gd name="T2" fmla="*/ 5 w 12"/>
                  <a:gd name="T3" fmla="*/ 6 h 13"/>
                  <a:gd name="T4" fmla="*/ 2 w 12"/>
                  <a:gd name="T5" fmla="*/ 0 h 13"/>
                  <a:gd name="T6" fmla="*/ 3 w 12"/>
                  <a:gd name="T7" fmla="*/ 0 h 13"/>
                  <a:gd name="T8" fmla="*/ 5 w 12"/>
                  <a:gd name="T9" fmla="*/ 3 h 13"/>
                  <a:gd name="T10" fmla="*/ 6 w 12"/>
                  <a:gd name="T11" fmla="*/ 5 h 13"/>
                  <a:gd name="T12" fmla="*/ 7 w 12"/>
                  <a:gd name="T13" fmla="*/ 3 h 13"/>
                  <a:gd name="T14" fmla="*/ 10 w 12"/>
                  <a:gd name="T15" fmla="*/ 0 h 13"/>
                  <a:gd name="T16" fmla="*/ 12 w 12"/>
                  <a:gd name="T17" fmla="*/ 0 h 13"/>
                  <a:gd name="T18" fmla="*/ 6 w 12"/>
                  <a:gd name="T19" fmla="*/ 6 h 13"/>
                  <a:gd name="T20" fmla="*/ 9 w 12"/>
                  <a:gd name="T21" fmla="*/ 13 h 13"/>
                  <a:gd name="T22" fmla="*/ 8 w 12"/>
                  <a:gd name="T23" fmla="*/ 13 h 13"/>
                  <a:gd name="T24" fmla="*/ 6 w 12"/>
                  <a:gd name="T25" fmla="*/ 9 h 13"/>
                  <a:gd name="T26" fmla="*/ 6 w 12"/>
                  <a:gd name="T27" fmla="*/ 7 h 13"/>
                  <a:gd name="T28" fmla="*/ 5 w 12"/>
                  <a:gd name="T29" fmla="*/ 9 h 13"/>
                  <a:gd name="T30" fmla="*/ 2 w 12"/>
                  <a:gd name="T31" fmla="*/ 13 h 13"/>
                  <a:gd name="T32" fmla="*/ 0 w 12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4" name="Freeform 72"/>
              <p:cNvSpPr>
                <a:spLocks noEditPoints="1"/>
              </p:cNvSpPr>
              <p:nvPr/>
            </p:nvSpPr>
            <p:spPr bwMode="auto">
              <a:xfrm>
                <a:off x="4847" y="2600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5" name="Freeform 73"/>
              <p:cNvSpPr>
                <a:spLocks noEditPoints="1"/>
              </p:cNvSpPr>
              <p:nvPr/>
            </p:nvSpPr>
            <p:spPr bwMode="auto">
              <a:xfrm>
                <a:off x="4863" y="2594"/>
                <a:ext cx="16" cy="26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5 w 8"/>
                  <a:gd name="T5" fmla="*/ 1 h 13"/>
                  <a:gd name="T6" fmla="*/ 4 w 8"/>
                  <a:gd name="T7" fmla="*/ 1 h 13"/>
                  <a:gd name="T8" fmla="*/ 3 w 8"/>
                  <a:gd name="T9" fmla="*/ 2 h 13"/>
                  <a:gd name="T10" fmla="*/ 2 w 8"/>
                  <a:gd name="T11" fmla="*/ 4 h 13"/>
                  <a:gd name="T12" fmla="*/ 4 w 8"/>
                  <a:gd name="T13" fmla="*/ 3 h 13"/>
                  <a:gd name="T14" fmla="*/ 6 w 8"/>
                  <a:gd name="T15" fmla="*/ 4 h 13"/>
                  <a:gd name="T16" fmla="*/ 7 w 8"/>
                  <a:gd name="T17" fmla="*/ 7 h 13"/>
                  <a:gd name="T18" fmla="*/ 6 w 8"/>
                  <a:gd name="T19" fmla="*/ 11 h 13"/>
                  <a:gd name="T20" fmla="*/ 3 w 8"/>
                  <a:gd name="T21" fmla="*/ 13 h 13"/>
                  <a:gd name="T22" fmla="*/ 1 w 8"/>
                  <a:gd name="T23" fmla="*/ 12 h 13"/>
                  <a:gd name="T24" fmla="*/ 0 w 8"/>
                  <a:gd name="T25" fmla="*/ 9 h 13"/>
                  <a:gd name="T26" fmla="*/ 1 w 8"/>
                  <a:gd name="T27" fmla="*/ 4 h 13"/>
                  <a:gd name="T28" fmla="*/ 2 w 8"/>
                  <a:gd name="T29" fmla="*/ 1 h 13"/>
                  <a:gd name="T30" fmla="*/ 5 w 8"/>
                  <a:gd name="T31" fmla="*/ 0 h 13"/>
                  <a:gd name="T32" fmla="*/ 6 w 8"/>
                  <a:gd name="T33" fmla="*/ 0 h 13"/>
                  <a:gd name="T34" fmla="*/ 6 w 8"/>
                  <a:gd name="T35" fmla="*/ 0 h 13"/>
                  <a:gd name="T36" fmla="*/ 8 w 8"/>
                  <a:gd name="T37" fmla="*/ 0 h 13"/>
                  <a:gd name="T38" fmla="*/ 3 w 8"/>
                  <a:gd name="T39" fmla="*/ 12 h 13"/>
                  <a:gd name="T40" fmla="*/ 5 w 8"/>
                  <a:gd name="T41" fmla="*/ 10 h 13"/>
                  <a:gd name="T42" fmla="*/ 6 w 8"/>
                  <a:gd name="T43" fmla="*/ 7 h 13"/>
                  <a:gd name="T44" fmla="*/ 5 w 8"/>
                  <a:gd name="T45" fmla="*/ 5 h 13"/>
                  <a:gd name="T46" fmla="*/ 4 w 8"/>
                  <a:gd name="T47" fmla="*/ 5 h 13"/>
                  <a:gd name="T48" fmla="*/ 2 w 8"/>
                  <a:gd name="T49" fmla="*/ 6 h 13"/>
                  <a:gd name="T50" fmla="*/ 1 w 8"/>
                  <a:gd name="T51" fmla="*/ 9 h 13"/>
                  <a:gd name="T52" fmla="*/ 2 w 8"/>
                  <a:gd name="T53" fmla="*/ 11 h 13"/>
                  <a:gd name="T54" fmla="*/ 3 w 8"/>
                  <a:gd name="T5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9"/>
                      <a:pt x="7" y="10"/>
                      <a:pt x="6" y="11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2" y="13"/>
                      <a:pt x="1" y="12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6"/>
                      <a:pt x="1" y="4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8" y="0"/>
                    </a:lnTo>
                    <a:close/>
                    <a:moveTo>
                      <a:pt x="3" y="12"/>
                    </a:moveTo>
                    <a:cubicBezTo>
                      <a:pt x="4" y="12"/>
                      <a:pt x="4" y="11"/>
                      <a:pt x="5" y="10"/>
                    </a:cubicBezTo>
                    <a:cubicBezTo>
                      <a:pt x="5" y="9"/>
                      <a:pt x="6" y="8"/>
                      <a:pt x="6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6" name="Freeform 74"/>
              <p:cNvSpPr>
                <a:spLocks noEditPoints="1"/>
              </p:cNvSpPr>
              <p:nvPr/>
            </p:nvSpPr>
            <p:spPr bwMode="auto">
              <a:xfrm>
                <a:off x="4879" y="2600"/>
                <a:ext cx="16" cy="20"/>
              </a:xfrm>
              <a:custGeom>
                <a:avLst/>
                <a:gdLst>
                  <a:gd name="T0" fmla="*/ 5 w 8"/>
                  <a:gd name="T1" fmla="*/ 8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1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4 h 10"/>
                  <a:gd name="T38" fmla="*/ 7 w 8"/>
                  <a:gd name="T39" fmla="*/ 7 h 10"/>
                  <a:gd name="T40" fmla="*/ 7 w 8"/>
                  <a:gd name="T41" fmla="*/ 8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8 h 10"/>
                  <a:gd name="T48" fmla="*/ 6 w 8"/>
                  <a:gd name="T49" fmla="*/ 5 h 10"/>
                  <a:gd name="T50" fmla="*/ 4 w 8"/>
                  <a:gd name="T51" fmla="*/ 5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8"/>
                    </a:moveTo>
                    <a:cubicBezTo>
                      <a:pt x="5" y="9"/>
                      <a:pt x="4" y="9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7" name="Freeform 75"/>
              <p:cNvSpPr>
                <a:spLocks noEditPoints="1"/>
              </p:cNvSpPr>
              <p:nvPr/>
            </p:nvSpPr>
            <p:spPr bwMode="auto">
              <a:xfrm>
                <a:off x="4895" y="2600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2 h 13"/>
                  <a:gd name="T8" fmla="*/ 4 w 8"/>
                  <a:gd name="T9" fmla="*/ 0 h 13"/>
                  <a:gd name="T10" fmla="*/ 5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7 w 8"/>
                  <a:gd name="T17" fmla="*/ 7 h 13"/>
                  <a:gd name="T18" fmla="*/ 6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2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6 w 8"/>
                  <a:gd name="T37" fmla="*/ 6 h 13"/>
                  <a:gd name="T38" fmla="*/ 6 w 8"/>
                  <a:gd name="T39" fmla="*/ 4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4 h 13"/>
                  <a:gd name="T48" fmla="*/ 2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3" y="10"/>
                      <a:pt x="2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2" y="6"/>
                    </a:move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3" y="9"/>
                      <a:pt x="4" y="9"/>
                    </a:cubicBezTo>
                    <a:cubicBezTo>
                      <a:pt x="4" y="9"/>
                      <a:pt x="5" y="8"/>
                      <a:pt x="5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8" name="Freeform 76"/>
              <p:cNvSpPr>
                <a:spLocks noEditPoints="1"/>
              </p:cNvSpPr>
              <p:nvPr/>
            </p:nvSpPr>
            <p:spPr bwMode="auto">
              <a:xfrm>
                <a:off x="4913" y="2600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2 w 7"/>
                  <a:gd name="T37" fmla="*/ 2 h 10"/>
                  <a:gd name="T38" fmla="*/ 1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9" name="Freeform 77"/>
              <p:cNvSpPr>
                <a:spLocks noEditPoints="1"/>
              </p:cNvSpPr>
              <p:nvPr/>
            </p:nvSpPr>
            <p:spPr bwMode="auto">
              <a:xfrm>
                <a:off x="4929" y="2600"/>
                <a:ext cx="12" cy="20"/>
              </a:xfrm>
              <a:custGeom>
                <a:avLst/>
                <a:gdLst>
                  <a:gd name="T0" fmla="*/ 4 w 6"/>
                  <a:gd name="T1" fmla="*/ 5 h 10"/>
                  <a:gd name="T2" fmla="*/ 6 w 6"/>
                  <a:gd name="T3" fmla="*/ 7 h 10"/>
                  <a:gd name="T4" fmla="*/ 5 w 6"/>
                  <a:gd name="T5" fmla="*/ 9 h 10"/>
                  <a:gd name="T6" fmla="*/ 3 w 6"/>
                  <a:gd name="T7" fmla="*/ 10 h 10"/>
                  <a:gd name="T8" fmla="*/ 0 w 6"/>
                  <a:gd name="T9" fmla="*/ 9 h 10"/>
                  <a:gd name="T10" fmla="*/ 0 w 6"/>
                  <a:gd name="T11" fmla="*/ 6 h 10"/>
                  <a:gd name="T12" fmla="*/ 1 w 6"/>
                  <a:gd name="T13" fmla="*/ 2 h 10"/>
                  <a:gd name="T14" fmla="*/ 4 w 6"/>
                  <a:gd name="T15" fmla="*/ 0 h 10"/>
                  <a:gd name="T16" fmla="*/ 6 w 6"/>
                  <a:gd name="T17" fmla="*/ 1 h 10"/>
                  <a:gd name="T18" fmla="*/ 6 w 6"/>
                  <a:gd name="T19" fmla="*/ 2 h 10"/>
                  <a:gd name="T20" fmla="*/ 4 w 6"/>
                  <a:gd name="T21" fmla="*/ 5 h 10"/>
                  <a:gd name="T22" fmla="*/ 2 w 6"/>
                  <a:gd name="T23" fmla="*/ 5 h 10"/>
                  <a:gd name="T24" fmla="*/ 1 w 6"/>
                  <a:gd name="T25" fmla="*/ 5 h 10"/>
                  <a:gd name="T26" fmla="*/ 1 w 6"/>
                  <a:gd name="T27" fmla="*/ 6 h 10"/>
                  <a:gd name="T28" fmla="*/ 1 w 6"/>
                  <a:gd name="T29" fmla="*/ 8 h 10"/>
                  <a:gd name="T30" fmla="*/ 3 w 6"/>
                  <a:gd name="T31" fmla="*/ 9 h 10"/>
                  <a:gd name="T32" fmla="*/ 4 w 6"/>
                  <a:gd name="T33" fmla="*/ 8 h 10"/>
                  <a:gd name="T34" fmla="*/ 5 w 6"/>
                  <a:gd name="T35" fmla="*/ 7 h 10"/>
                  <a:gd name="T36" fmla="*/ 4 w 6"/>
                  <a:gd name="T37" fmla="*/ 6 h 10"/>
                  <a:gd name="T38" fmla="*/ 2 w 6"/>
                  <a:gd name="T39" fmla="*/ 5 h 10"/>
                  <a:gd name="T40" fmla="*/ 1 w 6"/>
                  <a:gd name="T41" fmla="*/ 4 h 10"/>
                  <a:gd name="T42" fmla="*/ 2 w 6"/>
                  <a:gd name="T43" fmla="*/ 4 h 10"/>
                  <a:gd name="T44" fmla="*/ 5 w 6"/>
                  <a:gd name="T45" fmla="*/ 3 h 10"/>
                  <a:gd name="T46" fmla="*/ 5 w 6"/>
                  <a:gd name="T47" fmla="*/ 2 h 10"/>
                  <a:gd name="T48" fmla="*/ 4 w 6"/>
                  <a:gd name="T49" fmla="*/ 1 h 10"/>
                  <a:gd name="T50" fmla="*/ 2 w 6"/>
                  <a:gd name="T51" fmla="*/ 2 h 10"/>
                  <a:gd name="T52" fmla="*/ 1 w 6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4" y="5"/>
                    </a:moveTo>
                    <a:cubicBezTo>
                      <a:pt x="5" y="5"/>
                      <a:pt x="6" y="6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4"/>
                      <a:pt x="6" y="4"/>
                      <a:pt x="4" y="5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0" name="Freeform 78"/>
              <p:cNvSpPr>
                <a:spLocks/>
              </p:cNvSpPr>
              <p:nvPr/>
            </p:nvSpPr>
            <p:spPr bwMode="auto">
              <a:xfrm>
                <a:off x="4945" y="2600"/>
                <a:ext cx="12" cy="20"/>
              </a:xfrm>
              <a:custGeom>
                <a:avLst/>
                <a:gdLst>
                  <a:gd name="T0" fmla="*/ 4 w 6"/>
                  <a:gd name="T1" fmla="*/ 6 h 10"/>
                  <a:gd name="T2" fmla="*/ 6 w 6"/>
                  <a:gd name="T3" fmla="*/ 6 h 10"/>
                  <a:gd name="T4" fmla="*/ 4 w 6"/>
                  <a:gd name="T5" fmla="*/ 9 h 10"/>
                  <a:gd name="T6" fmla="*/ 2 w 6"/>
                  <a:gd name="T7" fmla="*/ 10 h 10"/>
                  <a:gd name="T8" fmla="*/ 0 w 6"/>
                  <a:gd name="T9" fmla="*/ 9 h 10"/>
                  <a:gd name="T10" fmla="*/ 0 w 6"/>
                  <a:gd name="T11" fmla="*/ 6 h 10"/>
                  <a:gd name="T12" fmla="*/ 0 w 6"/>
                  <a:gd name="T13" fmla="*/ 3 h 10"/>
                  <a:gd name="T14" fmla="*/ 2 w 6"/>
                  <a:gd name="T15" fmla="*/ 1 h 10"/>
                  <a:gd name="T16" fmla="*/ 4 w 6"/>
                  <a:gd name="T17" fmla="*/ 0 h 10"/>
                  <a:gd name="T18" fmla="*/ 6 w 6"/>
                  <a:gd name="T19" fmla="*/ 1 h 10"/>
                  <a:gd name="T20" fmla="*/ 6 w 6"/>
                  <a:gd name="T21" fmla="*/ 3 h 10"/>
                  <a:gd name="T22" fmla="*/ 5 w 6"/>
                  <a:gd name="T23" fmla="*/ 3 h 10"/>
                  <a:gd name="T24" fmla="*/ 5 w 6"/>
                  <a:gd name="T25" fmla="*/ 2 h 10"/>
                  <a:gd name="T26" fmla="*/ 3 w 6"/>
                  <a:gd name="T27" fmla="*/ 1 h 10"/>
                  <a:gd name="T28" fmla="*/ 2 w 6"/>
                  <a:gd name="T29" fmla="*/ 2 h 10"/>
                  <a:gd name="T30" fmla="*/ 1 w 6"/>
                  <a:gd name="T31" fmla="*/ 4 h 10"/>
                  <a:gd name="T32" fmla="*/ 1 w 6"/>
                  <a:gd name="T33" fmla="*/ 6 h 10"/>
                  <a:gd name="T34" fmla="*/ 1 w 6"/>
                  <a:gd name="T35" fmla="*/ 8 h 10"/>
                  <a:gd name="T36" fmla="*/ 2 w 6"/>
                  <a:gd name="T37" fmla="*/ 9 h 10"/>
                  <a:gd name="T38" fmla="*/ 4 w 6"/>
                  <a:gd name="T39" fmla="*/ 8 h 10"/>
                  <a:gd name="T40" fmla="*/ 4 w 6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4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8"/>
                      <a:pt x="5" y="8"/>
                      <a:pt x="4" y="9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7"/>
                      <a:pt x="4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1" name="Freeform 79"/>
              <p:cNvSpPr>
                <a:spLocks/>
              </p:cNvSpPr>
              <p:nvPr/>
            </p:nvSpPr>
            <p:spPr bwMode="auto">
              <a:xfrm>
                <a:off x="4957" y="2600"/>
                <a:ext cx="13" cy="20"/>
              </a:xfrm>
              <a:custGeom>
                <a:avLst/>
                <a:gdLst>
                  <a:gd name="T0" fmla="*/ 0 w 7"/>
                  <a:gd name="T1" fmla="*/ 10 h 10"/>
                  <a:gd name="T2" fmla="*/ 2 w 7"/>
                  <a:gd name="T3" fmla="*/ 0 h 10"/>
                  <a:gd name="T4" fmla="*/ 3 w 7"/>
                  <a:gd name="T5" fmla="*/ 0 h 10"/>
                  <a:gd name="T6" fmla="*/ 2 w 7"/>
                  <a:gd name="T7" fmla="*/ 4 h 10"/>
                  <a:gd name="T8" fmla="*/ 3 w 7"/>
                  <a:gd name="T9" fmla="*/ 4 h 10"/>
                  <a:gd name="T10" fmla="*/ 4 w 7"/>
                  <a:gd name="T11" fmla="*/ 3 h 10"/>
                  <a:gd name="T12" fmla="*/ 5 w 7"/>
                  <a:gd name="T13" fmla="*/ 1 h 10"/>
                  <a:gd name="T14" fmla="*/ 7 w 7"/>
                  <a:gd name="T15" fmla="*/ 0 h 10"/>
                  <a:gd name="T16" fmla="*/ 7 w 7"/>
                  <a:gd name="T17" fmla="*/ 0 h 10"/>
                  <a:gd name="T18" fmla="*/ 7 w 7"/>
                  <a:gd name="T19" fmla="*/ 2 h 10"/>
                  <a:gd name="T20" fmla="*/ 7 w 7"/>
                  <a:gd name="T21" fmla="*/ 2 h 10"/>
                  <a:gd name="T22" fmla="*/ 6 w 7"/>
                  <a:gd name="T23" fmla="*/ 2 h 10"/>
                  <a:gd name="T24" fmla="*/ 5 w 7"/>
                  <a:gd name="T25" fmla="*/ 3 h 10"/>
                  <a:gd name="T26" fmla="*/ 4 w 7"/>
                  <a:gd name="T27" fmla="*/ 5 h 10"/>
                  <a:gd name="T28" fmla="*/ 5 w 7"/>
                  <a:gd name="T29" fmla="*/ 7 h 10"/>
                  <a:gd name="T30" fmla="*/ 6 w 7"/>
                  <a:gd name="T31" fmla="*/ 10 h 10"/>
                  <a:gd name="T32" fmla="*/ 5 w 7"/>
                  <a:gd name="T33" fmla="*/ 10 h 10"/>
                  <a:gd name="T34" fmla="*/ 4 w 7"/>
                  <a:gd name="T35" fmla="*/ 7 h 10"/>
                  <a:gd name="T36" fmla="*/ 3 w 7"/>
                  <a:gd name="T37" fmla="*/ 6 h 10"/>
                  <a:gd name="T38" fmla="*/ 2 w 7"/>
                  <a:gd name="T39" fmla="*/ 5 h 10"/>
                  <a:gd name="T40" fmla="*/ 1 w 7"/>
                  <a:gd name="T41" fmla="*/ 10 h 10"/>
                  <a:gd name="T42" fmla="*/ 0 w 7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2" name="Freeform 80"/>
              <p:cNvSpPr>
                <a:spLocks noEditPoints="1"/>
              </p:cNvSpPr>
              <p:nvPr/>
            </p:nvSpPr>
            <p:spPr bwMode="auto">
              <a:xfrm>
                <a:off x="4402" y="2654"/>
                <a:ext cx="18" cy="25"/>
              </a:xfrm>
              <a:custGeom>
                <a:avLst/>
                <a:gdLst>
                  <a:gd name="T0" fmla="*/ 0 w 9"/>
                  <a:gd name="T1" fmla="*/ 13 h 13"/>
                  <a:gd name="T2" fmla="*/ 2 w 9"/>
                  <a:gd name="T3" fmla="*/ 0 h 13"/>
                  <a:gd name="T4" fmla="*/ 9 w 9"/>
                  <a:gd name="T5" fmla="*/ 0 h 13"/>
                  <a:gd name="T6" fmla="*/ 8 w 9"/>
                  <a:gd name="T7" fmla="*/ 1 h 13"/>
                  <a:gd name="T8" fmla="*/ 3 w 9"/>
                  <a:gd name="T9" fmla="*/ 1 h 13"/>
                  <a:gd name="T10" fmla="*/ 2 w 9"/>
                  <a:gd name="T11" fmla="*/ 5 h 13"/>
                  <a:gd name="T12" fmla="*/ 5 w 9"/>
                  <a:gd name="T13" fmla="*/ 5 h 13"/>
                  <a:gd name="T14" fmla="*/ 7 w 9"/>
                  <a:gd name="T15" fmla="*/ 6 h 13"/>
                  <a:gd name="T16" fmla="*/ 8 w 9"/>
                  <a:gd name="T17" fmla="*/ 7 h 13"/>
                  <a:gd name="T18" fmla="*/ 8 w 9"/>
                  <a:gd name="T19" fmla="*/ 8 h 13"/>
                  <a:gd name="T20" fmla="*/ 8 w 9"/>
                  <a:gd name="T21" fmla="*/ 11 h 13"/>
                  <a:gd name="T22" fmla="*/ 6 w 9"/>
                  <a:gd name="T23" fmla="*/ 12 h 13"/>
                  <a:gd name="T24" fmla="*/ 3 w 9"/>
                  <a:gd name="T25" fmla="*/ 13 h 13"/>
                  <a:gd name="T26" fmla="*/ 0 w 9"/>
                  <a:gd name="T27" fmla="*/ 13 h 13"/>
                  <a:gd name="T28" fmla="*/ 2 w 9"/>
                  <a:gd name="T29" fmla="*/ 7 h 13"/>
                  <a:gd name="T30" fmla="*/ 1 w 9"/>
                  <a:gd name="T31" fmla="*/ 11 h 13"/>
                  <a:gd name="T32" fmla="*/ 3 w 9"/>
                  <a:gd name="T33" fmla="*/ 11 h 13"/>
                  <a:gd name="T34" fmla="*/ 6 w 9"/>
                  <a:gd name="T35" fmla="*/ 10 h 13"/>
                  <a:gd name="T36" fmla="*/ 7 w 9"/>
                  <a:gd name="T37" fmla="*/ 8 h 13"/>
                  <a:gd name="T38" fmla="*/ 6 w 9"/>
                  <a:gd name="T39" fmla="*/ 7 h 13"/>
                  <a:gd name="T40" fmla="*/ 4 w 9"/>
                  <a:gd name="T41" fmla="*/ 7 h 13"/>
                  <a:gd name="T42" fmla="*/ 2 w 9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7" y="6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10"/>
                      <a:pt x="8" y="11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5" y="12"/>
                      <a:pt x="4" y="13"/>
                      <a:pt x="3" y="13"/>
                    </a:cubicBezTo>
                    <a:lnTo>
                      <a:pt x="0" y="13"/>
                    </a:lnTo>
                    <a:close/>
                    <a:moveTo>
                      <a:pt x="2" y="7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7" y="10"/>
                      <a:pt x="7" y="9"/>
                      <a:pt x="7" y="8"/>
                    </a:cubicBezTo>
                    <a:cubicBezTo>
                      <a:pt x="7" y="8"/>
                      <a:pt x="7" y="7"/>
                      <a:pt x="6" y="7"/>
                    </a:cubicBezTo>
                    <a:cubicBezTo>
                      <a:pt x="6" y="7"/>
                      <a:pt x="5" y="7"/>
                      <a:pt x="4" y="7"/>
                    </a:cubicBez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3" name="Freeform 81"/>
              <p:cNvSpPr>
                <a:spLocks/>
              </p:cNvSpPr>
              <p:nvPr/>
            </p:nvSpPr>
            <p:spPr bwMode="auto">
              <a:xfrm>
                <a:off x="4418" y="2659"/>
                <a:ext cx="18" cy="20"/>
              </a:xfrm>
              <a:custGeom>
                <a:avLst/>
                <a:gdLst>
                  <a:gd name="T0" fmla="*/ 4 w 9"/>
                  <a:gd name="T1" fmla="*/ 2 h 10"/>
                  <a:gd name="T2" fmla="*/ 3 w 9"/>
                  <a:gd name="T3" fmla="*/ 7 h 10"/>
                  <a:gd name="T4" fmla="*/ 3 w 9"/>
                  <a:gd name="T5" fmla="*/ 9 h 10"/>
                  <a:gd name="T6" fmla="*/ 1 w 9"/>
                  <a:gd name="T7" fmla="*/ 10 h 10"/>
                  <a:gd name="T8" fmla="*/ 0 w 9"/>
                  <a:gd name="T9" fmla="*/ 10 h 10"/>
                  <a:gd name="T10" fmla="*/ 1 w 9"/>
                  <a:gd name="T11" fmla="*/ 8 h 10"/>
                  <a:gd name="T12" fmla="*/ 1 w 9"/>
                  <a:gd name="T13" fmla="*/ 8 h 10"/>
                  <a:gd name="T14" fmla="*/ 2 w 9"/>
                  <a:gd name="T15" fmla="*/ 8 h 10"/>
                  <a:gd name="T16" fmla="*/ 2 w 9"/>
                  <a:gd name="T17" fmla="*/ 6 h 10"/>
                  <a:gd name="T18" fmla="*/ 3 w 9"/>
                  <a:gd name="T19" fmla="*/ 0 h 10"/>
                  <a:gd name="T20" fmla="*/ 9 w 9"/>
                  <a:gd name="T21" fmla="*/ 0 h 10"/>
                  <a:gd name="T22" fmla="*/ 7 w 9"/>
                  <a:gd name="T23" fmla="*/ 10 h 10"/>
                  <a:gd name="T24" fmla="*/ 6 w 9"/>
                  <a:gd name="T25" fmla="*/ 10 h 10"/>
                  <a:gd name="T26" fmla="*/ 8 w 9"/>
                  <a:gd name="T27" fmla="*/ 2 h 10"/>
                  <a:gd name="T28" fmla="*/ 4 w 9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0">
                    <a:moveTo>
                      <a:pt x="4" y="2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2"/>
                      <a:pt x="8" y="2"/>
                      <a:pt x="8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4" name="Freeform 82"/>
              <p:cNvSpPr>
                <a:spLocks noEditPoints="1"/>
              </p:cNvSpPr>
              <p:nvPr/>
            </p:nvSpPr>
            <p:spPr bwMode="auto">
              <a:xfrm>
                <a:off x="4438" y="2659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10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5" name="Freeform 83"/>
              <p:cNvSpPr>
                <a:spLocks/>
              </p:cNvSpPr>
              <p:nvPr/>
            </p:nvSpPr>
            <p:spPr bwMode="auto">
              <a:xfrm>
                <a:off x="4454" y="2659"/>
                <a:ext cx="12" cy="20"/>
              </a:xfrm>
              <a:custGeom>
                <a:avLst/>
                <a:gdLst>
                  <a:gd name="T0" fmla="*/ 5 w 6"/>
                  <a:gd name="T1" fmla="*/ 7 h 10"/>
                  <a:gd name="T2" fmla="*/ 6 w 6"/>
                  <a:gd name="T3" fmla="*/ 7 h 10"/>
                  <a:gd name="T4" fmla="*/ 3 w 6"/>
                  <a:gd name="T5" fmla="*/ 10 h 10"/>
                  <a:gd name="T6" fmla="*/ 0 w 6"/>
                  <a:gd name="T7" fmla="*/ 9 h 10"/>
                  <a:gd name="T8" fmla="*/ 0 w 6"/>
                  <a:gd name="T9" fmla="*/ 7 h 10"/>
                  <a:gd name="T10" fmla="*/ 0 w 6"/>
                  <a:gd name="T11" fmla="*/ 6 h 10"/>
                  <a:gd name="T12" fmla="*/ 1 w 6"/>
                  <a:gd name="T13" fmla="*/ 5 h 10"/>
                  <a:gd name="T14" fmla="*/ 4 w 6"/>
                  <a:gd name="T15" fmla="*/ 4 h 10"/>
                  <a:gd name="T16" fmla="*/ 5 w 6"/>
                  <a:gd name="T17" fmla="*/ 3 h 10"/>
                  <a:gd name="T18" fmla="*/ 5 w 6"/>
                  <a:gd name="T19" fmla="*/ 3 h 10"/>
                  <a:gd name="T20" fmla="*/ 4 w 6"/>
                  <a:gd name="T21" fmla="*/ 2 h 10"/>
                  <a:gd name="T22" fmla="*/ 3 w 6"/>
                  <a:gd name="T23" fmla="*/ 1 h 10"/>
                  <a:gd name="T24" fmla="*/ 2 w 6"/>
                  <a:gd name="T25" fmla="*/ 2 h 10"/>
                  <a:gd name="T26" fmla="*/ 2 w 6"/>
                  <a:gd name="T27" fmla="*/ 3 h 10"/>
                  <a:gd name="T28" fmla="*/ 0 w 6"/>
                  <a:gd name="T29" fmla="*/ 2 h 10"/>
                  <a:gd name="T30" fmla="*/ 3 w 6"/>
                  <a:gd name="T31" fmla="*/ 0 h 10"/>
                  <a:gd name="T32" fmla="*/ 5 w 6"/>
                  <a:gd name="T33" fmla="*/ 1 h 10"/>
                  <a:gd name="T34" fmla="*/ 6 w 6"/>
                  <a:gd name="T35" fmla="*/ 3 h 10"/>
                  <a:gd name="T36" fmla="*/ 6 w 6"/>
                  <a:gd name="T37" fmla="*/ 4 h 10"/>
                  <a:gd name="T38" fmla="*/ 4 w 6"/>
                  <a:gd name="T39" fmla="*/ 5 h 10"/>
                  <a:gd name="T40" fmla="*/ 2 w 6"/>
                  <a:gd name="T41" fmla="*/ 6 h 10"/>
                  <a:gd name="T42" fmla="*/ 1 w 6"/>
                  <a:gd name="T43" fmla="*/ 6 h 10"/>
                  <a:gd name="T44" fmla="*/ 1 w 6"/>
                  <a:gd name="T45" fmla="*/ 7 h 10"/>
                  <a:gd name="T46" fmla="*/ 1 w 6"/>
                  <a:gd name="T47" fmla="*/ 8 h 10"/>
                  <a:gd name="T48" fmla="*/ 3 w 6"/>
                  <a:gd name="T49" fmla="*/ 9 h 10"/>
                  <a:gd name="T50" fmla="*/ 4 w 6"/>
                  <a:gd name="T51" fmla="*/ 8 h 10"/>
                  <a:gd name="T52" fmla="*/ 5 w 6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6" name="Freeform 84"/>
              <p:cNvSpPr>
                <a:spLocks noEditPoints="1"/>
              </p:cNvSpPr>
              <p:nvPr/>
            </p:nvSpPr>
            <p:spPr bwMode="auto">
              <a:xfrm>
                <a:off x="4468" y="2659"/>
                <a:ext cx="16" cy="20"/>
              </a:xfrm>
              <a:custGeom>
                <a:avLst/>
                <a:gdLst>
                  <a:gd name="T0" fmla="*/ 0 w 8"/>
                  <a:gd name="T1" fmla="*/ 6 h 10"/>
                  <a:gd name="T2" fmla="*/ 2 w 8"/>
                  <a:gd name="T3" fmla="*/ 2 h 10"/>
                  <a:gd name="T4" fmla="*/ 5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6 w 8"/>
                  <a:gd name="T13" fmla="*/ 9 h 10"/>
                  <a:gd name="T14" fmla="*/ 4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4 w 8"/>
                  <a:gd name="T25" fmla="*/ 9 h 10"/>
                  <a:gd name="T26" fmla="*/ 5 w 8"/>
                  <a:gd name="T27" fmla="*/ 8 h 10"/>
                  <a:gd name="T28" fmla="*/ 6 w 8"/>
                  <a:gd name="T29" fmla="*/ 6 h 10"/>
                  <a:gd name="T30" fmla="*/ 6 w 8"/>
                  <a:gd name="T31" fmla="*/ 4 h 10"/>
                  <a:gd name="T32" fmla="*/ 6 w 8"/>
                  <a:gd name="T33" fmla="*/ 2 h 10"/>
                  <a:gd name="T34" fmla="*/ 5 w 8"/>
                  <a:gd name="T35" fmla="*/ 1 h 10"/>
                  <a:gd name="T36" fmla="*/ 3 w 8"/>
                  <a:gd name="T37" fmla="*/ 2 h 10"/>
                  <a:gd name="T38" fmla="*/ 2 w 8"/>
                  <a:gd name="T39" fmla="*/ 3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9"/>
                      <a:pt x="4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7" name="Freeform 85"/>
              <p:cNvSpPr>
                <a:spLocks noEditPoints="1"/>
              </p:cNvSpPr>
              <p:nvPr/>
            </p:nvSpPr>
            <p:spPr bwMode="auto">
              <a:xfrm>
                <a:off x="4484" y="2659"/>
                <a:ext cx="14" cy="20"/>
              </a:xfrm>
              <a:custGeom>
                <a:avLst/>
                <a:gdLst>
                  <a:gd name="T0" fmla="*/ 5 w 7"/>
                  <a:gd name="T1" fmla="*/ 5 h 10"/>
                  <a:gd name="T2" fmla="*/ 7 w 7"/>
                  <a:gd name="T3" fmla="*/ 7 h 10"/>
                  <a:gd name="T4" fmla="*/ 6 w 7"/>
                  <a:gd name="T5" fmla="*/ 9 h 10"/>
                  <a:gd name="T6" fmla="*/ 4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2 w 7"/>
                  <a:gd name="T13" fmla="*/ 2 h 10"/>
                  <a:gd name="T14" fmla="*/ 5 w 7"/>
                  <a:gd name="T15" fmla="*/ 0 h 10"/>
                  <a:gd name="T16" fmla="*/ 6 w 7"/>
                  <a:gd name="T17" fmla="*/ 1 h 10"/>
                  <a:gd name="T18" fmla="*/ 7 w 7"/>
                  <a:gd name="T19" fmla="*/ 2 h 10"/>
                  <a:gd name="T20" fmla="*/ 5 w 7"/>
                  <a:gd name="T21" fmla="*/ 5 h 10"/>
                  <a:gd name="T22" fmla="*/ 2 w 7"/>
                  <a:gd name="T23" fmla="*/ 5 h 10"/>
                  <a:gd name="T24" fmla="*/ 2 w 7"/>
                  <a:gd name="T25" fmla="*/ 5 h 10"/>
                  <a:gd name="T26" fmla="*/ 2 w 7"/>
                  <a:gd name="T27" fmla="*/ 6 h 10"/>
                  <a:gd name="T28" fmla="*/ 2 w 7"/>
                  <a:gd name="T29" fmla="*/ 8 h 10"/>
                  <a:gd name="T30" fmla="*/ 4 w 7"/>
                  <a:gd name="T31" fmla="*/ 9 h 10"/>
                  <a:gd name="T32" fmla="*/ 5 w 7"/>
                  <a:gd name="T33" fmla="*/ 8 h 10"/>
                  <a:gd name="T34" fmla="*/ 5 w 7"/>
                  <a:gd name="T35" fmla="*/ 7 h 10"/>
                  <a:gd name="T36" fmla="*/ 5 w 7"/>
                  <a:gd name="T37" fmla="*/ 6 h 10"/>
                  <a:gd name="T38" fmla="*/ 2 w 7"/>
                  <a:gd name="T39" fmla="*/ 5 h 10"/>
                  <a:gd name="T40" fmla="*/ 2 w 7"/>
                  <a:gd name="T41" fmla="*/ 4 h 10"/>
                  <a:gd name="T42" fmla="*/ 3 w 7"/>
                  <a:gd name="T43" fmla="*/ 4 h 10"/>
                  <a:gd name="T44" fmla="*/ 6 w 7"/>
                  <a:gd name="T45" fmla="*/ 3 h 10"/>
                  <a:gd name="T46" fmla="*/ 5 w 7"/>
                  <a:gd name="T47" fmla="*/ 2 h 10"/>
                  <a:gd name="T48" fmla="*/ 5 w 7"/>
                  <a:gd name="T49" fmla="*/ 1 h 10"/>
                  <a:gd name="T50" fmla="*/ 3 w 7"/>
                  <a:gd name="T51" fmla="*/ 2 h 10"/>
                  <a:gd name="T52" fmla="*/ 2 w 7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5"/>
                    </a:moveTo>
                    <a:cubicBezTo>
                      <a:pt x="6" y="5"/>
                      <a:pt x="7" y="6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6" y="4"/>
                      <a:pt x="5" y="5"/>
                    </a:cubicBezTo>
                    <a:close/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9"/>
                      <a:pt x="4" y="9"/>
                    </a:cubicBezTo>
                    <a:cubicBezTo>
                      <a:pt x="4" y="9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2" y="5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8" name="Freeform 86"/>
              <p:cNvSpPr>
                <a:spLocks noEditPoints="1"/>
              </p:cNvSpPr>
              <p:nvPr/>
            </p:nvSpPr>
            <p:spPr bwMode="auto">
              <a:xfrm>
                <a:off x="4500" y="2659"/>
                <a:ext cx="14" cy="20"/>
              </a:xfrm>
              <a:custGeom>
                <a:avLst/>
                <a:gdLst>
                  <a:gd name="T0" fmla="*/ 6 w 7"/>
                  <a:gd name="T1" fmla="*/ 6 h 10"/>
                  <a:gd name="T2" fmla="*/ 7 w 7"/>
                  <a:gd name="T3" fmla="*/ 7 h 10"/>
                  <a:gd name="T4" fmla="*/ 6 w 7"/>
                  <a:gd name="T5" fmla="*/ 9 h 10"/>
                  <a:gd name="T6" fmla="*/ 3 w 7"/>
                  <a:gd name="T7" fmla="*/ 10 h 10"/>
                  <a:gd name="T8" fmla="*/ 2 w 7"/>
                  <a:gd name="T9" fmla="*/ 9 h 10"/>
                  <a:gd name="T10" fmla="*/ 1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7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2 w 7"/>
                  <a:gd name="T27" fmla="*/ 5 h 10"/>
                  <a:gd name="T28" fmla="*/ 2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5 w 7"/>
                  <a:gd name="T35" fmla="*/ 8 h 10"/>
                  <a:gd name="T36" fmla="*/ 6 w 7"/>
                  <a:gd name="T37" fmla="*/ 6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6 w 7"/>
                  <a:gd name="T45" fmla="*/ 2 h 10"/>
                  <a:gd name="T46" fmla="*/ 4 w 7"/>
                  <a:gd name="T47" fmla="*/ 1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6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8"/>
                      <a:pt x="5" y="7"/>
                      <a:pt x="6" y="6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9" name="Freeform 87"/>
              <p:cNvSpPr>
                <a:spLocks/>
              </p:cNvSpPr>
              <p:nvPr/>
            </p:nvSpPr>
            <p:spPr bwMode="auto">
              <a:xfrm>
                <a:off x="4516" y="2659"/>
                <a:ext cx="23" cy="24"/>
              </a:xfrm>
              <a:custGeom>
                <a:avLst/>
                <a:gdLst>
                  <a:gd name="T0" fmla="*/ 7 w 12"/>
                  <a:gd name="T1" fmla="*/ 0 h 12"/>
                  <a:gd name="T2" fmla="*/ 6 w 12"/>
                  <a:gd name="T3" fmla="*/ 6 h 12"/>
                  <a:gd name="T4" fmla="*/ 6 w 12"/>
                  <a:gd name="T5" fmla="*/ 8 h 12"/>
                  <a:gd name="T6" fmla="*/ 6 w 12"/>
                  <a:gd name="T7" fmla="*/ 8 h 12"/>
                  <a:gd name="T8" fmla="*/ 7 w 12"/>
                  <a:gd name="T9" fmla="*/ 8 h 12"/>
                  <a:gd name="T10" fmla="*/ 8 w 12"/>
                  <a:gd name="T11" fmla="*/ 8 h 12"/>
                  <a:gd name="T12" fmla="*/ 9 w 12"/>
                  <a:gd name="T13" fmla="*/ 7 h 12"/>
                  <a:gd name="T14" fmla="*/ 10 w 12"/>
                  <a:gd name="T15" fmla="*/ 5 h 12"/>
                  <a:gd name="T16" fmla="*/ 11 w 12"/>
                  <a:gd name="T17" fmla="*/ 0 h 12"/>
                  <a:gd name="T18" fmla="*/ 12 w 12"/>
                  <a:gd name="T19" fmla="*/ 0 h 12"/>
                  <a:gd name="T20" fmla="*/ 11 w 12"/>
                  <a:gd name="T21" fmla="*/ 7 h 12"/>
                  <a:gd name="T22" fmla="*/ 11 w 12"/>
                  <a:gd name="T23" fmla="*/ 8 h 12"/>
                  <a:gd name="T24" fmla="*/ 11 w 12"/>
                  <a:gd name="T25" fmla="*/ 8 h 12"/>
                  <a:gd name="T26" fmla="*/ 12 w 12"/>
                  <a:gd name="T27" fmla="*/ 8 h 12"/>
                  <a:gd name="T28" fmla="*/ 11 w 12"/>
                  <a:gd name="T29" fmla="*/ 12 h 12"/>
                  <a:gd name="T30" fmla="*/ 10 w 12"/>
                  <a:gd name="T31" fmla="*/ 12 h 12"/>
                  <a:gd name="T32" fmla="*/ 11 w 12"/>
                  <a:gd name="T33" fmla="*/ 10 h 12"/>
                  <a:gd name="T34" fmla="*/ 11 w 12"/>
                  <a:gd name="T35" fmla="*/ 10 h 12"/>
                  <a:gd name="T36" fmla="*/ 9 w 12"/>
                  <a:gd name="T37" fmla="*/ 8 h 12"/>
                  <a:gd name="T38" fmla="*/ 9 w 12"/>
                  <a:gd name="T39" fmla="*/ 8 h 12"/>
                  <a:gd name="T40" fmla="*/ 8 w 12"/>
                  <a:gd name="T41" fmla="*/ 10 h 12"/>
                  <a:gd name="T42" fmla="*/ 7 w 12"/>
                  <a:gd name="T43" fmla="*/ 10 h 12"/>
                  <a:gd name="T44" fmla="*/ 5 w 12"/>
                  <a:gd name="T45" fmla="*/ 9 h 12"/>
                  <a:gd name="T46" fmla="*/ 5 w 12"/>
                  <a:gd name="T47" fmla="*/ 8 h 12"/>
                  <a:gd name="T48" fmla="*/ 2 w 12"/>
                  <a:gd name="T49" fmla="*/ 10 h 12"/>
                  <a:gd name="T50" fmla="*/ 1 w 12"/>
                  <a:gd name="T51" fmla="*/ 9 h 12"/>
                  <a:gd name="T52" fmla="*/ 0 w 12"/>
                  <a:gd name="T53" fmla="*/ 8 h 12"/>
                  <a:gd name="T54" fmla="*/ 1 w 12"/>
                  <a:gd name="T55" fmla="*/ 6 h 12"/>
                  <a:gd name="T56" fmla="*/ 2 w 12"/>
                  <a:gd name="T57" fmla="*/ 0 h 12"/>
                  <a:gd name="T58" fmla="*/ 3 w 12"/>
                  <a:gd name="T59" fmla="*/ 0 h 12"/>
                  <a:gd name="T60" fmla="*/ 2 w 12"/>
                  <a:gd name="T61" fmla="*/ 6 h 12"/>
                  <a:gd name="T62" fmla="*/ 2 w 12"/>
                  <a:gd name="T63" fmla="*/ 7 h 12"/>
                  <a:gd name="T64" fmla="*/ 3 w 12"/>
                  <a:gd name="T65" fmla="*/ 8 h 12"/>
                  <a:gd name="T66" fmla="*/ 4 w 12"/>
                  <a:gd name="T67" fmla="*/ 8 h 12"/>
                  <a:gd name="T68" fmla="*/ 5 w 12"/>
                  <a:gd name="T69" fmla="*/ 5 h 12"/>
                  <a:gd name="T70" fmla="*/ 6 w 12"/>
                  <a:gd name="T71" fmla="*/ 0 h 12"/>
                  <a:gd name="T72" fmla="*/ 7 w 12"/>
                  <a:gd name="T7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8" y="9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0" name="Freeform 88"/>
              <p:cNvSpPr>
                <a:spLocks noEditPoints="1"/>
              </p:cNvSpPr>
              <p:nvPr/>
            </p:nvSpPr>
            <p:spPr bwMode="auto">
              <a:xfrm>
                <a:off x="4541" y="2659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2 w 7"/>
                  <a:gd name="T9" fmla="*/ 9 h 10"/>
                  <a:gd name="T10" fmla="*/ 1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1 w 7"/>
                  <a:gd name="T27" fmla="*/ 5 h 10"/>
                  <a:gd name="T28" fmla="*/ 1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4 w 7"/>
                  <a:gd name="T35" fmla="*/ 8 h 10"/>
                  <a:gd name="T36" fmla="*/ 5 w 7"/>
                  <a:gd name="T37" fmla="*/ 6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5 w 7"/>
                  <a:gd name="T45" fmla="*/ 2 h 10"/>
                  <a:gd name="T46" fmla="*/ 4 w 7"/>
                  <a:gd name="T47" fmla="*/ 1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1" name="Freeform 89"/>
              <p:cNvSpPr>
                <a:spLocks/>
              </p:cNvSpPr>
              <p:nvPr/>
            </p:nvSpPr>
            <p:spPr bwMode="auto">
              <a:xfrm>
                <a:off x="4557" y="2659"/>
                <a:ext cx="16" cy="20"/>
              </a:xfrm>
              <a:custGeom>
                <a:avLst/>
                <a:gdLst>
                  <a:gd name="T0" fmla="*/ 0 w 16"/>
                  <a:gd name="T1" fmla="*/ 20 h 20"/>
                  <a:gd name="T2" fmla="*/ 2 w 16"/>
                  <a:gd name="T3" fmla="*/ 0 h 20"/>
                  <a:gd name="T4" fmla="*/ 6 w 16"/>
                  <a:gd name="T5" fmla="*/ 0 h 20"/>
                  <a:gd name="T6" fmla="*/ 4 w 16"/>
                  <a:gd name="T7" fmla="*/ 8 h 20"/>
                  <a:gd name="T8" fmla="*/ 12 w 16"/>
                  <a:gd name="T9" fmla="*/ 8 h 20"/>
                  <a:gd name="T10" fmla="*/ 12 w 16"/>
                  <a:gd name="T11" fmla="*/ 0 h 20"/>
                  <a:gd name="T12" fmla="*/ 16 w 16"/>
                  <a:gd name="T13" fmla="*/ 0 h 20"/>
                  <a:gd name="T14" fmla="*/ 12 w 16"/>
                  <a:gd name="T15" fmla="*/ 20 h 20"/>
                  <a:gd name="T16" fmla="*/ 10 w 16"/>
                  <a:gd name="T17" fmla="*/ 20 h 20"/>
                  <a:gd name="T18" fmla="*/ 10 w 16"/>
                  <a:gd name="T19" fmla="*/ 10 h 20"/>
                  <a:gd name="T20" fmla="*/ 4 w 16"/>
                  <a:gd name="T21" fmla="*/ 10 h 20"/>
                  <a:gd name="T22" fmla="*/ 2 w 16"/>
                  <a:gd name="T23" fmla="*/ 20 h 20"/>
                  <a:gd name="T24" fmla="*/ 0 w 16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2" name="Freeform 90"/>
              <p:cNvSpPr>
                <a:spLocks/>
              </p:cNvSpPr>
              <p:nvPr/>
            </p:nvSpPr>
            <p:spPr bwMode="auto">
              <a:xfrm>
                <a:off x="4575" y="2659"/>
                <a:ext cx="12" cy="20"/>
              </a:xfrm>
              <a:custGeom>
                <a:avLst/>
                <a:gdLst>
                  <a:gd name="T0" fmla="*/ 4 w 6"/>
                  <a:gd name="T1" fmla="*/ 6 h 10"/>
                  <a:gd name="T2" fmla="*/ 6 w 6"/>
                  <a:gd name="T3" fmla="*/ 6 h 10"/>
                  <a:gd name="T4" fmla="*/ 4 w 6"/>
                  <a:gd name="T5" fmla="*/ 9 h 10"/>
                  <a:gd name="T6" fmla="*/ 2 w 6"/>
                  <a:gd name="T7" fmla="*/ 10 h 10"/>
                  <a:gd name="T8" fmla="*/ 0 w 6"/>
                  <a:gd name="T9" fmla="*/ 9 h 10"/>
                  <a:gd name="T10" fmla="*/ 0 w 6"/>
                  <a:gd name="T11" fmla="*/ 6 h 10"/>
                  <a:gd name="T12" fmla="*/ 0 w 6"/>
                  <a:gd name="T13" fmla="*/ 3 h 10"/>
                  <a:gd name="T14" fmla="*/ 2 w 6"/>
                  <a:gd name="T15" fmla="*/ 1 h 10"/>
                  <a:gd name="T16" fmla="*/ 4 w 6"/>
                  <a:gd name="T17" fmla="*/ 0 h 10"/>
                  <a:gd name="T18" fmla="*/ 6 w 6"/>
                  <a:gd name="T19" fmla="*/ 1 h 10"/>
                  <a:gd name="T20" fmla="*/ 6 w 6"/>
                  <a:gd name="T21" fmla="*/ 3 h 10"/>
                  <a:gd name="T22" fmla="*/ 5 w 6"/>
                  <a:gd name="T23" fmla="*/ 3 h 10"/>
                  <a:gd name="T24" fmla="*/ 5 w 6"/>
                  <a:gd name="T25" fmla="*/ 2 h 10"/>
                  <a:gd name="T26" fmla="*/ 3 w 6"/>
                  <a:gd name="T27" fmla="*/ 1 h 10"/>
                  <a:gd name="T28" fmla="*/ 2 w 6"/>
                  <a:gd name="T29" fmla="*/ 2 h 10"/>
                  <a:gd name="T30" fmla="*/ 1 w 6"/>
                  <a:gd name="T31" fmla="*/ 4 h 10"/>
                  <a:gd name="T32" fmla="*/ 1 w 6"/>
                  <a:gd name="T33" fmla="*/ 6 h 10"/>
                  <a:gd name="T34" fmla="*/ 1 w 6"/>
                  <a:gd name="T35" fmla="*/ 8 h 10"/>
                  <a:gd name="T36" fmla="*/ 2 w 6"/>
                  <a:gd name="T37" fmla="*/ 9 h 10"/>
                  <a:gd name="T38" fmla="*/ 4 w 6"/>
                  <a:gd name="T39" fmla="*/ 8 h 10"/>
                  <a:gd name="T40" fmla="*/ 4 w 6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4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8"/>
                      <a:pt x="5" y="8"/>
                      <a:pt x="4" y="9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7"/>
                      <a:pt x="4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3" name="Freeform 91"/>
              <p:cNvSpPr>
                <a:spLocks/>
              </p:cNvSpPr>
              <p:nvPr/>
            </p:nvSpPr>
            <p:spPr bwMode="auto">
              <a:xfrm>
                <a:off x="4587" y="2659"/>
                <a:ext cx="16" cy="20"/>
              </a:xfrm>
              <a:custGeom>
                <a:avLst/>
                <a:gdLst>
                  <a:gd name="T0" fmla="*/ 0 w 8"/>
                  <a:gd name="T1" fmla="*/ 10 h 10"/>
                  <a:gd name="T2" fmla="*/ 2 w 8"/>
                  <a:gd name="T3" fmla="*/ 0 h 10"/>
                  <a:gd name="T4" fmla="*/ 3 w 8"/>
                  <a:gd name="T5" fmla="*/ 0 h 10"/>
                  <a:gd name="T6" fmla="*/ 3 w 8"/>
                  <a:gd name="T7" fmla="*/ 4 h 10"/>
                  <a:gd name="T8" fmla="*/ 4 w 8"/>
                  <a:gd name="T9" fmla="*/ 4 h 10"/>
                  <a:gd name="T10" fmla="*/ 4 w 8"/>
                  <a:gd name="T11" fmla="*/ 3 h 10"/>
                  <a:gd name="T12" fmla="*/ 6 w 8"/>
                  <a:gd name="T13" fmla="*/ 1 h 10"/>
                  <a:gd name="T14" fmla="*/ 7 w 8"/>
                  <a:gd name="T15" fmla="*/ 0 h 10"/>
                  <a:gd name="T16" fmla="*/ 8 w 8"/>
                  <a:gd name="T17" fmla="*/ 0 h 10"/>
                  <a:gd name="T18" fmla="*/ 7 w 8"/>
                  <a:gd name="T19" fmla="*/ 2 h 10"/>
                  <a:gd name="T20" fmla="*/ 7 w 8"/>
                  <a:gd name="T21" fmla="*/ 2 h 10"/>
                  <a:gd name="T22" fmla="*/ 6 w 8"/>
                  <a:gd name="T23" fmla="*/ 2 h 10"/>
                  <a:gd name="T24" fmla="*/ 5 w 8"/>
                  <a:gd name="T25" fmla="*/ 3 h 10"/>
                  <a:gd name="T26" fmla="*/ 4 w 8"/>
                  <a:gd name="T27" fmla="*/ 5 h 10"/>
                  <a:gd name="T28" fmla="*/ 5 w 8"/>
                  <a:gd name="T29" fmla="*/ 7 h 10"/>
                  <a:gd name="T30" fmla="*/ 6 w 8"/>
                  <a:gd name="T31" fmla="*/ 10 h 10"/>
                  <a:gd name="T32" fmla="*/ 5 w 8"/>
                  <a:gd name="T33" fmla="*/ 10 h 10"/>
                  <a:gd name="T34" fmla="*/ 4 w 8"/>
                  <a:gd name="T35" fmla="*/ 7 h 10"/>
                  <a:gd name="T36" fmla="*/ 3 w 8"/>
                  <a:gd name="T37" fmla="*/ 6 h 10"/>
                  <a:gd name="T38" fmla="*/ 2 w 8"/>
                  <a:gd name="T39" fmla="*/ 5 h 10"/>
                  <a:gd name="T40" fmla="*/ 2 w 8"/>
                  <a:gd name="T41" fmla="*/ 10 h 10"/>
                  <a:gd name="T42" fmla="*/ 0 w 8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4" name="Freeform 92"/>
              <p:cNvSpPr>
                <a:spLocks/>
              </p:cNvSpPr>
              <p:nvPr/>
            </p:nvSpPr>
            <p:spPr bwMode="auto">
              <a:xfrm>
                <a:off x="5318" y="2493"/>
                <a:ext cx="18" cy="25"/>
              </a:xfrm>
              <a:custGeom>
                <a:avLst/>
                <a:gdLst>
                  <a:gd name="T0" fmla="*/ 4 w 9"/>
                  <a:gd name="T1" fmla="*/ 0 h 13"/>
                  <a:gd name="T2" fmla="*/ 3 w 9"/>
                  <a:gd name="T3" fmla="*/ 5 h 13"/>
                  <a:gd name="T4" fmla="*/ 4 w 9"/>
                  <a:gd name="T5" fmla="*/ 5 h 13"/>
                  <a:gd name="T6" fmla="*/ 6 w 9"/>
                  <a:gd name="T7" fmla="*/ 1 h 13"/>
                  <a:gd name="T8" fmla="*/ 7 w 9"/>
                  <a:gd name="T9" fmla="*/ 0 h 13"/>
                  <a:gd name="T10" fmla="*/ 8 w 9"/>
                  <a:gd name="T11" fmla="*/ 0 h 13"/>
                  <a:gd name="T12" fmla="*/ 9 w 9"/>
                  <a:gd name="T13" fmla="*/ 0 h 13"/>
                  <a:gd name="T14" fmla="*/ 9 w 9"/>
                  <a:gd name="T15" fmla="*/ 1 h 13"/>
                  <a:gd name="T16" fmla="*/ 8 w 9"/>
                  <a:gd name="T17" fmla="*/ 1 h 13"/>
                  <a:gd name="T18" fmla="*/ 8 w 9"/>
                  <a:gd name="T19" fmla="*/ 1 h 13"/>
                  <a:gd name="T20" fmla="*/ 7 w 9"/>
                  <a:gd name="T21" fmla="*/ 3 h 13"/>
                  <a:gd name="T22" fmla="*/ 5 w 9"/>
                  <a:gd name="T23" fmla="*/ 5 h 13"/>
                  <a:gd name="T24" fmla="*/ 4 w 9"/>
                  <a:gd name="T25" fmla="*/ 6 h 13"/>
                  <a:gd name="T26" fmla="*/ 6 w 9"/>
                  <a:gd name="T27" fmla="*/ 9 h 13"/>
                  <a:gd name="T28" fmla="*/ 7 w 9"/>
                  <a:gd name="T29" fmla="*/ 13 h 13"/>
                  <a:gd name="T30" fmla="*/ 6 w 9"/>
                  <a:gd name="T31" fmla="*/ 13 h 13"/>
                  <a:gd name="T32" fmla="*/ 5 w 9"/>
                  <a:gd name="T33" fmla="*/ 10 h 13"/>
                  <a:gd name="T34" fmla="*/ 4 w 9"/>
                  <a:gd name="T35" fmla="*/ 7 h 13"/>
                  <a:gd name="T36" fmla="*/ 2 w 9"/>
                  <a:gd name="T37" fmla="*/ 7 h 13"/>
                  <a:gd name="T38" fmla="*/ 1 w 9"/>
                  <a:gd name="T39" fmla="*/ 13 h 13"/>
                  <a:gd name="T40" fmla="*/ 0 w 9"/>
                  <a:gd name="T41" fmla="*/ 13 h 13"/>
                  <a:gd name="T42" fmla="*/ 2 w 9"/>
                  <a:gd name="T43" fmla="*/ 0 h 13"/>
                  <a:gd name="T44" fmla="*/ 4 w 9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4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3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5" name="Freeform 93"/>
              <p:cNvSpPr>
                <a:spLocks noEditPoints="1"/>
              </p:cNvSpPr>
              <p:nvPr/>
            </p:nvSpPr>
            <p:spPr bwMode="auto">
              <a:xfrm>
                <a:off x="5336" y="2498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3 w 7"/>
                  <a:gd name="T37" fmla="*/ 2 h 10"/>
                  <a:gd name="T38" fmla="*/ 2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6" name="Freeform 94"/>
              <p:cNvSpPr>
                <a:spLocks/>
              </p:cNvSpPr>
              <p:nvPr/>
            </p:nvSpPr>
            <p:spPr bwMode="auto">
              <a:xfrm>
                <a:off x="5352" y="2498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4 h 10"/>
                  <a:gd name="T32" fmla="*/ 2 w 7"/>
                  <a:gd name="T33" fmla="*/ 6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7" name="Freeform 95"/>
              <p:cNvSpPr>
                <a:spLocks noEditPoints="1"/>
              </p:cNvSpPr>
              <p:nvPr/>
            </p:nvSpPr>
            <p:spPr bwMode="auto">
              <a:xfrm>
                <a:off x="5368" y="2498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5 w 7"/>
                  <a:gd name="T19" fmla="*/ 4 h 10"/>
                  <a:gd name="T20" fmla="*/ 5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3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2 w 7"/>
                  <a:gd name="T61" fmla="*/ 9 h 10"/>
                  <a:gd name="T62" fmla="*/ 4 w 7"/>
                  <a:gd name="T63" fmla="*/ 8 h 10"/>
                  <a:gd name="T64" fmla="*/ 4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8" name="Freeform 96"/>
              <p:cNvSpPr>
                <a:spLocks/>
              </p:cNvSpPr>
              <p:nvPr/>
            </p:nvSpPr>
            <p:spPr bwMode="auto">
              <a:xfrm>
                <a:off x="5382" y="2498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2 w 7"/>
                  <a:gd name="T3" fmla="*/ 0 h 10"/>
                  <a:gd name="T4" fmla="*/ 3 w 7"/>
                  <a:gd name="T5" fmla="*/ 0 h 10"/>
                  <a:gd name="T6" fmla="*/ 3 w 7"/>
                  <a:gd name="T7" fmla="*/ 4 h 10"/>
                  <a:gd name="T8" fmla="*/ 3 w 7"/>
                  <a:gd name="T9" fmla="*/ 4 h 10"/>
                  <a:gd name="T10" fmla="*/ 4 w 7"/>
                  <a:gd name="T11" fmla="*/ 3 h 10"/>
                  <a:gd name="T12" fmla="*/ 6 w 7"/>
                  <a:gd name="T13" fmla="*/ 1 h 10"/>
                  <a:gd name="T14" fmla="*/ 7 w 7"/>
                  <a:gd name="T15" fmla="*/ 0 h 10"/>
                  <a:gd name="T16" fmla="*/ 7 w 7"/>
                  <a:gd name="T17" fmla="*/ 0 h 10"/>
                  <a:gd name="T18" fmla="*/ 7 w 7"/>
                  <a:gd name="T19" fmla="*/ 2 h 10"/>
                  <a:gd name="T20" fmla="*/ 7 w 7"/>
                  <a:gd name="T21" fmla="*/ 2 h 10"/>
                  <a:gd name="T22" fmla="*/ 6 w 7"/>
                  <a:gd name="T23" fmla="*/ 2 h 10"/>
                  <a:gd name="T24" fmla="*/ 5 w 7"/>
                  <a:gd name="T25" fmla="*/ 3 h 10"/>
                  <a:gd name="T26" fmla="*/ 4 w 7"/>
                  <a:gd name="T27" fmla="*/ 5 h 10"/>
                  <a:gd name="T28" fmla="*/ 5 w 7"/>
                  <a:gd name="T29" fmla="*/ 7 h 10"/>
                  <a:gd name="T30" fmla="*/ 6 w 7"/>
                  <a:gd name="T31" fmla="*/ 10 h 10"/>
                  <a:gd name="T32" fmla="*/ 5 w 7"/>
                  <a:gd name="T33" fmla="*/ 10 h 10"/>
                  <a:gd name="T34" fmla="*/ 4 w 7"/>
                  <a:gd name="T35" fmla="*/ 7 h 10"/>
                  <a:gd name="T36" fmla="*/ 3 w 7"/>
                  <a:gd name="T37" fmla="*/ 6 h 10"/>
                  <a:gd name="T38" fmla="*/ 2 w 7"/>
                  <a:gd name="T39" fmla="*/ 5 h 10"/>
                  <a:gd name="T40" fmla="*/ 2 w 7"/>
                  <a:gd name="T41" fmla="*/ 10 h 10"/>
                  <a:gd name="T42" fmla="*/ 0 w 7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9" name="Freeform 97"/>
              <p:cNvSpPr>
                <a:spLocks noEditPoints="1"/>
              </p:cNvSpPr>
              <p:nvPr/>
            </p:nvSpPr>
            <p:spPr bwMode="auto">
              <a:xfrm>
                <a:off x="5397" y="2498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3 w 7"/>
                  <a:gd name="T37" fmla="*/ 2 h 10"/>
                  <a:gd name="T38" fmla="*/ 2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0" name="Freeform 98"/>
              <p:cNvSpPr>
                <a:spLocks noEditPoints="1"/>
              </p:cNvSpPr>
              <p:nvPr/>
            </p:nvSpPr>
            <p:spPr bwMode="auto">
              <a:xfrm>
                <a:off x="5413" y="2498"/>
                <a:ext cx="12" cy="20"/>
              </a:xfrm>
              <a:custGeom>
                <a:avLst/>
                <a:gdLst>
                  <a:gd name="T0" fmla="*/ 5 w 6"/>
                  <a:gd name="T1" fmla="*/ 5 h 10"/>
                  <a:gd name="T2" fmla="*/ 6 w 6"/>
                  <a:gd name="T3" fmla="*/ 7 h 10"/>
                  <a:gd name="T4" fmla="*/ 5 w 6"/>
                  <a:gd name="T5" fmla="*/ 9 h 10"/>
                  <a:gd name="T6" fmla="*/ 3 w 6"/>
                  <a:gd name="T7" fmla="*/ 10 h 10"/>
                  <a:gd name="T8" fmla="*/ 0 w 6"/>
                  <a:gd name="T9" fmla="*/ 9 h 10"/>
                  <a:gd name="T10" fmla="*/ 0 w 6"/>
                  <a:gd name="T11" fmla="*/ 6 h 10"/>
                  <a:gd name="T12" fmla="*/ 1 w 6"/>
                  <a:gd name="T13" fmla="*/ 2 h 10"/>
                  <a:gd name="T14" fmla="*/ 4 w 6"/>
                  <a:gd name="T15" fmla="*/ 0 h 10"/>
                  <a:gd name="T16" fmla="*/ 6 w 6"/>
                  <a:gd name="T17" fmla="*/ 1 h 10"/>
                  <a:gd name="T18" fmla="*/ 6 w 6"/>
                  <a:gd name="T19" fmla="*/ 2 h 10"/>
                  <a:gd name="T20" fmla="*/ 5 w 6"/>
                  <a:gd name="T21" fmla="*/ 5 h 10"/>
                  <a:gd name="T22" fmla="*/ 2 w 6"/>
                  <a:gd name="T23" fmla="*/ 5 h 10"/>
                  <a:gd name="T24" fmla="*/ 1 w 6"/>
                  <a:gd name="T25" fmla="*/ 5 h 10"/>
                  <a:gd name="T26" fmla="*/ 1 w 6"/>
                  <a:gd name="T27" fmla="*/ 6 h 10"/>
                  <a:gd name="T28" fmla="*/ 2 w 6"/>
                  <a:gd name="T29" fmla="*/ 8 h 10"/>
                  <a:gd name="T30" fmla="*/ 3 w 6"/>
                  <a:gd name="T31" fmla="*/ 9 h 10"/>
                  <a:gd name="T32" fmla="*/ 4 w 6"/>
                  <a:gd name="T33" fmla="*/ 8 h 10"/>
                  <a:gd name="T34" fmla="*/ 5 w 6"/>
                  <a:gd name="T35" fmla="*/ 7 h 10"/>
                  <a:gd name="T36" fmla="*/ 4 w 6"/>
                  <a:gd name="T37" fmla="*/ 6 h 10"/>
                  <a:gd name="T38" fmla="*/ 2 w 6"/>
                  <a:gd name="T39" fmla="*/ 5 h 10"/>
                  <a:gd name="T40" fmla="*/ 1 w 6"/>
                  <a:gd name="T41" fmla="*/ 4 h 10"/>
                  <a:gd name="T42" fmla="*/ 2 w 6"/>
                  <a:gd name="T43" fmla="*/ 4 h 10"/>
                  <a:gd name="T44" fmla="*/ 5 w 6"/>
                  <a:gd name="T45" fmla="*/ 3 h 10"/>
                  <a:gd name="T46" fmla="*/ 5 w 6"/>
                  <a:gd name="T47" fmla="*/ 2 h 10"/>
                  <a:gd name="T48" fmla="*/ 4 w 6"/>
                  <a:gd name="T49" fmla="*/ 1 h 10"/>
                  <a:gd name="T50" fmla="*/ 2 w 6"/>
                  <a:gd name="T51" fmla="*/ 2 h 10"/>
                  <a:gd name="T52" fmla="*/ 1 w 6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5"/>
                    </a:moveTo>
                    <a:cubicBezTo>
                      <a:pt x="5" y="5"/>
                      <a:pt x="6" y="6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4"/>
                      <a:pt x="6" y="4"/>
                      <a:pt x="5" y="5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1" name="Freeform 99"/>
              <p:cNvSpPr>
                <a:spLocks/>
              </p:cNvSpPr>
              <p:nvPr/>
            </p:nvSpPr>
            <p:spPr bwMode="auto">
              <a:xfrm>
                <a:off x="5157" y="2475"/>
                <a:ext cx="24" cy="25"/>
              </a:xfrm>
              <a:custGeom>
                <a:avLst/>
                <a:gdLst>
                  <a:gd name="T0" fmla="*/ 0 w 12"/>
                  <a:gd name="T1" fmla="*/ 13 h 13"/>
                  <a:gd name="T2" fmla="*/ 5 w 12"/>
                  <a:gd name="T3" fmla="*/ 6 h 13"/>
                  <a:gd name="T4" fmla="*/ 2 w 12"/>
                  <a:gd name="T5" fmla="*/ 0 h 13"/>
                  <a:gd name="T6" fmla="*/ 4 w 12"/>
                  <a:gd name="T7" fmla="*/ 0 h 13"/>
                  <a:gd name="T8" fmla="*/ 5 w 12"/>
                  <a:gd name="T9" fmla="*/ 3 h 13"/>
                  <a:gd name="T10" fmla="*/ 6 w 12"/>
                  <a:gd name="T11" fmla="*/ 5 h 13"/>
                  <a:gd name="T12" fmla="*/ 8 w 12"/>
                  <a:gd name="T13" fmla="*/ 3 h 13"/>
                  <a:gd name="T14" fmla="*/ 10 w 12"/>
                  <a:gd name="T15" fmla="*/ 0 h 13"/>
                  <a:gd name="T16" fmla="*/ 12 w 12"/>
                  <a:gd name="T17" fmla="*/ 0 h 13"/>
                  <a:gd name="T18" fmla="*/ 7 w 12"/>
                  <a:gd name="T19" fmla="*/ 7 h 13"/>
                  <a:gd name="T20" fmla="*/ 10 w 12"/>
                  <a:gd name="T21" fmla="*/ 13 h 13"/>
                  <a:gd name="T22" fmla="*/ 9 w 12"/>
                  <a:gd name="T23" fmla="*/ 13 h 13"/>
                  <a:gd name="T24" fmla="*/ 7 w 12"/>
                  <a:gd name="T25" fmla="*/ 9 h 13"/>
                  <a:gd name="T26" fmla="*/ 6 w 12"/>
                  <a:gd name="T27" fmla="*/ 8 h 13"/>
                  <a:gd name="T28" fmla="*/ 5 w 12"/>
                  <a:gd name="T29" fmla="*/ 9 h 13"/>
                  <a:gd name="T30" fmla="*/ 2 w 12"/>
                  <a:gd name="T31" fmla="*/ 13 h 13"/>
                  <a:gd name="T32" fmla="*/ 0 w 12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2" name="Freeform 100"/>
              <p:cNvSpPr>
                <a:spLocks noEditPoints="1"/>
              </p:cNvSpPr>
              <p:nvPr/>
            </p:nvSpPr>
            <p:spPr bwMode="auto">
              <a:xfrm>
                <a:off x="5179" y="2481"/>
                <a:ext cx="16" cy="19"/>
              </a:xfrm>
              <a:custGeom>
                <a:avLst/>
                <a:gdLst>
                  <a:gd name="T0" fmla="*/ 0 w 8"/>
                  <a:gd name="T1" fmla="*/ 6 h 10"/>
                  <a:gd name="T2" fmla="*/ 2 w 8"/>
                  <a:gd name="T3" fmla="*/ 2 h 10"/>
                  <a:gd name="T4" fmla="*/ 5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6 w 8"/>
                  <a:gd name="T13" fmla="*/ 9 h 10"/>
                  <a:gd name="T14" fmla="*/ 4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4 w 8"/>
                  <a:gd name="T25" fmla="*/ 9 h 10"/>
                  <a:gd name="T26" fmla="*/ 5 w 8"/>
                  <a:gd name="T27" fmla="*/ 8 h 10"/>
                  <a:gd name="T28" fmla="*/ 6 w 8"/>
                  <a:gd name="T29" fmla="*/ 7 h 10"/>
                  <a:gd name="T30" fmla="*/ 6 w 8"/>
                  <a:gd name="T31" fmla="*/ 4 h 10"/>
                  <a:gd name="T32" fmla="*/ 6 w 8"/>
                  <a:gd name="T33" fmla="*/ 2 h 10"/>
                  <a:gd name="T34" fmla="*/ 5 w 8"/>
                  <a:gd name="T35" fmla="*/ 2 h 10"/>
                  <a:gd name="T36" fmla="*/ 3 w 8"/>
                  <a:gd name="T37" fmla="*/ 2 h 10"/>
                  <a:gd name="T38" fmla="*/ 2 w 8"/>
                  <a:gd name="T39" fmla="*/ 4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8" y="7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9"/>
                    </a:cubicBezTo>
                    <a:cubicBezTo>
                      <a:pt x="1" y="8"/>
                      <a:pt x="0" y="8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8"/>
                      <a:pt x="2" y="8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3" name="Freeform 101"/>
              <p:cNvSpPr>
                <a:spLocks/>
              </p:cNvSpPr>
              <p:nvPr/>
            </p:nvSpPr>
            <p:spPr bwMode="auto">
              <a:xfrm>
                <a:off x="5193" y="2483"/>
                <a:ext cx="18" cy="17"/>
              </a:xfrm>
              <a:custGeom>
                <a:avLst/>
                <a:gdLst>
                  <a:gd name="T0" fmla="*/ 4 w 9"/>
                  <a:gd name="T1" fmla="*/ 1 h 9"/>
                  <a:gd name="T2" fmla="*/ 3 w 9"/>
                  <a:gd name="T3" fmla="*/ 6 h 9"/>
                  <a:gd name="T4" fmla="*/ 3 w 9"/>
                  <a:gd name="T5" fmla="*/ 8 h 9"/>
                  <a:gd name="T6" fmla="*/ 2 w 9"/>
                  <a:gd name="T7" fmla="*/ 9 h 9"/>
                  <a:gd name="T8" fmla="*/ 0 w 9"/>
                  <a:gd name="T9" fmla="*/ 9 h 9"/>
                  <a:gd name="T10" fmla="*/ 1 w 9"/>
                  <a:gd name="T11" fmla="*/ 8 h 9"/>
                  <a:gd name="T12" fmla="*/ 1 w 9"/>
                  <a:gd name="T13" fmla="*/ 8 h 9"/>
                  <a:gd name="T14" fmla="*/ 2 w 9"/>
                  <a:gd name="T15" fmla="*/ 7 h 9"/>
                  <a:gd name="T16" fmla="*/ 2 w 9"/>
                  <a:gd name="T17" fmla="*/ 6 h 9"/>
                  <a:gd name="T18" fmla="*/ 3 w 9"/>
                  <a:gd name="T19" fmla="*/ 0 h 9"/>
                  <a:gd name="T20" fmla="*/ 9 w 9"/>
                  <a:gd name="T21" fmla="*/ 0 h 9"/>
                  <a:gd name="T22" fmla="*/ 7 w 9"/>
                  <a:gd name="T23" fmla="*/ 9 h 9"/>
                  <a:gd name="T24" fmla="*/ 6 w 9"/>
                  <a:gd name="T25" fmla="*/ 9 h 9"/>
                  <a:gd name="T26" fmla="*/ 8 w 9"/>
                  <a:gd name="T27" fmla="*/ 1 h 9"/>
                  <a:gd name="T28" fmla="*/ 4 w 9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4" name="Freeform 102"/>
              <p:cNvSpPr>
                <a:spLocks/>
              </p:cNvSpPr>
              <p:nvPr/>
            </p:nvSpPr>
            <p:spPr bwMode="auto">
              <a:xfrm>
                <a:off x="5211" y="2483"/>
                <a:ext cx="20" cy="17"/>
              </a:xfrm>
              <a:custGeom>
                <a:avLst/>
                <a:gdLst>
                  <a:gd name="T0" fmla="*/ 0 w 20"/>
                  <a:gd name="T1" fmla="*/ 17 h 17"/>
                  <a:gd name="T2" fmla="*/ 4 w 20"/>
                  <a:gd name="T3" fmla="*/ 0 h 17"/>
                  <a:gd name="T4" fmla="*/ 8 w 20"/>
                  <a:gd name="T5" fmla="*/ 0 h 17"/>
                  <a:gd name="T6" fmla="*/ 10 w 20"/>
                  <a:gd name="T7" fmla="*/ 13 h 17"/>
                  <a:gd name="T8" fmla="*/ 16 w 20"/>
                  <a:gd name="T9" fmla="*/ 0 h 17"/>
                  <a:gd name="T10" fmla="*/ 20 w 20"/>
                  <a:gd name="T11" fmla="*/ 0 h 17"/>
                  <a:gd name="T12" fmla="*/ 18 w 20"/>
                  <a:gd name="T13" fmla="*/ 17 h 17"/>
                  <a:gd name="T14" fmla="*/ 14 w 20"/>
                  <a:gd name="T15" fmla="*/ 17 h 17"/>
                  <a:gd name="T16" fmla="*/ 18 w 20"/>
                  <a:gd name="T17" fmla="*/ 2 h 17"/>
                  <a:gd name="T18" fmla="*/ 10 w 20"/>
                  <a:gd name="T19" fmla="*/ 17 h 17"/>
                  <a:gd name="T20" fmla="*/ 8 w 20"/>
                  <a:gd name="T21" fmla="*/ 17 h 17"/>
                  <a:gd name="T22" fmla="*/ 6 w 20"/>
                  <a:gd name="T23" fmla="*/ 2 h 17"/>
                  <a:gd name="T24" fmla="*/ 4 w 20"/>
                  <a:gd name="T25" fmla="*/ 17 h 17"/>
                  <a:gd name="T26" fmla="*/ 0 w 20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7">
                    <a:moveTo>
                      <a:pt x="0" y="17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0" y="1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18" y="17"/>
                    </a:lnTo>
                    <a:lnTo>
                      <a:pt x="14" y="17"/>
                    </a:lnTo>
                    <a:lnTo>
                      <a:pt x="18" y="2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6" y="2"/>
                    </a:lnTo>
                    <a:lnTo>
                      <a:pt x="4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5" name="Freeform 103"/>
              <p:cNvSpPr>
                <a:spLocks/>
              </p:cNvSpPr>
              <p:nvPr/>
            </p:nvSpPr>
            <p:spPr bwMode="auto">
              <a:xfrm>
                <a:off x="5233" y="2481"/>
                <a:ext cx="14" cy="19"/>
              </a:xfrm>
              <a:custGeom>
                <a:avLst/>
                <a:gdLst>
                  <a:gd name="T0" fmla="*/ 5 w 7"/>
                  <a:gd name="T1" fmla="*/ 7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4 h 10"/>
                  <a:gd name="T24" fmla="*/ 5 w 7"/>
                  <a:gd name="T25" fmla="*/ 2 h 10"/>
                  <a:gd name="T26" fmla="*/ 4 w 7"/>
                  <a:gd name="T27" fmla="*/ 2 h 10"/>
                  <a:gd name="T28" fmla="*/ 3 w 7"/>
                  <a:gd name="T29" fmla="*/ 2 h 10"/>
                  <a:gd name="T30" fmla="*/ 2 w 7"/>
                  <a:gd name="T31" fmla="*/ 4 h 10"/>
                  <a:gd name="T32" fmla="*/ 2 w 7"/>
                  <a:gd name="T33" fmla="*/ 7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0" y="9"/>
                      <a:pt x="0" y="8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6" name="Freeform 104"/>
              <p:cNvSpPr>
                <a:spLocks/>
              </p:cNvSpPr>
              <p:nvPr/>
            </p:nvSpPr>
            <p:spPr bwMode="auto">
              <a:xfrm>
                <a:off x="5247" y="2483"/>
                <a:ext cx="13" cy="17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3 h 9"/>
                  <a:gd name="T10" fmla="*/ 4 w 7"/>
                  <a:gd name="T11" fmla="*/ 2 h 9"/>
                  <a:gd name="T12" fmla="*/ 5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4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7" name="Freeform 105"/>
              <p:cNvSpPr>
                <a:spLocks/>
              </p:cNvSpPr>
              <p:nvPr/>
            </p:nvSpPr>
            <p:spPr bwMode="auto">
              <a:xfrm>
                <a:off x="5370" y="2463"/>
                <a:ext cx="22" cy="26"/>
              </a:xfrm>
              <a:custGeom>
                <a:avLst/>
                <a:gdLst>
                  <a:gd name="T0" fmla="*/ 4 w 22"/>
                  <a:gd name="T1" fmla="*/ 26 h 26"/>
                  <a:gd name="T2" fmla="*/ 0 w 22"/>
                  <a:gd name="T3" fmla="*/ 26 h 26"/>
                  <a:gd name="T4" fmla="*/ 4 w 22"/>
                  <a:gd name="T5" fmla="*/ 0 h 26"/>
                  <a:gd name="T6" fmla="*/ 22 w 22"/>
                  <a:gd name="T7" fmla="*/ 0 h 26"/>
                  <a:gd name="T8" fmla="*/ 16 w 22"/>
                  <a:gd name="T9" fmla="*/ 26 h 26"/>
                  <a:gd name="T10" fmla="*/ 14 w 22"/>
                  <a:gd name="T11" fmla="*/ 26 h 26"/>
                  <a:gd name="T12" fmla="*/ 18 w 22"/>
                  <a:gd name="T13" fmla="*/ 2 h 26"/>
                  <a:gd name="T14" fmla="*/ 8 w 22"/>
                  <a:gd name="T15" fmla="*/ 2 h 26"/>
                  <a:gd name="T16" fmla="*/ 4 w 22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6">
                    <a:moveTo>
                      <a:pt x="4" y="26"/>
                    </a:moveTo>
                    <a:lnTo>
                      <a:pt x="0" y="26"/>
                    </a:lnTo>
                    <a:lnTo>
                      <a:pt x="4" y="0"/>
                    </a:lnTo>
                    <a:lnTo>
                      <a:pt x="22" y="0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8" y="2"/>
                    </a:lnTo>
                    <a:lnTo>
                      <a:pt x="8" y="2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8" name="Freeform 106"/>
              <p:cNvSpPr>
                <a:spLocks noEditPoints="1"/>
              </p:cNvSpPr>
              <p:nvPr/>
            </p:nvSpPr>
            <p:spPr bwMode="auto">
              <a:xfrm>
                <a:off x="5390" y="2469"/>
                <a:ext cx="15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4 w 8"/>
                  <a:gd name="T5" fmla="*/ 0 h 13"/>
                  <a:gd name="T6" fmla="*/ 3 w 8"/>
                  <a:gd name="T7" fmla="*/ 2 h 13"/>
                  <a:gd name="T8" fmla="*/ 4 w 8"/>
                  <a:gd name="T9" fmla="*/ 0 h 13"/>
                  <a:gd name="T10" fmla="*/ 6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8 w 8"/>
                  <a:gd name="T17" fmla="*/ 7 h 13"/>
                  <a:gd name="T18" fmla="*/ 6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3" y="10"/>
                      <a:pt x="3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9" name="Freeform 107"/>
              <p:cNvSpPr>
                <a:spLocks/>
              </p:cNvSpPr>
              <p:nvPr/>
            </p:nvSpPr>
            <p:spPr bwMode="auto">
              <a:xfrm>
                <a:off x="5407" y="2469"/>
                <a:ext cx="16" cy="20"/>
              </a:xfrm>
              <a:custGeom>
                <a:avLst/>
                <a:gdLst>
                  <a:gd name="T0" fmla="*/ 5 w 8"/>
                  <a:gd name="T1" fmla="*/ 8 h 10"/>
                  <a:gd name="T2" fmla="*/ 2 w 8"/>
                  <a:gd name="T3" fmla="*/ 10 h 10"/>
                  <a:gd name="T4" fmla="*/ 1 w 8"/>
                  <a:gd name="T5" fmla="*/ 9 h 10"/>
                  <a:gd name="T6" fmla="*/ 0 w 8"/>
                  <a:gd name="T7" fmla="*/ 8 h 10"/>
                  <a:gd name="T8" fmla="*/ 1 w 8"/>
                  <a:gd name="T9" fmla="*/ 6 h 10"/>
                  <a:gd name="T10" fmla="*/ 2 w 8"/>
                  <a:gd name="T11" fmla="*/ 0 h 10"/>
                  <a:gd name="T12" fmla="*/ 3 w 8"/>
                  <a:gd name="T13" fmla="*/ 0 h 10"/>
                  <a:gd name="T14" fmla="*/ 2 w 8"/>
                  <a:gd name="T15" fmla="*/ 6 h 10"/>
                  <a:gd name="T16" fmla="*/ 2 w 8"/>
                  <a:gd name="T17" fmla="*/ 7 h 10"/>
                  <a:gd name="T18" fmla="*/ 2 w 8"/>
                  <a:gd name="T19" fmla="*/ 8 h 10"/>
                  <a:gd name="T20" fmla="*/ 3 w 8"/>
                  <a:gd name="T21" fmla="*/ 9 h 10"/>
                  <a:gd name="T22" fmla="*/ 4 w 8"/>
                  <a:gd name="T23" fmla="*/ 8 h 10"/>
                  <a:gd name="T24" fmla="*/ 5 w 8"/>
                  <a:gd name="T25" fmla="*/ 7 h 10"/>
                  <a:gd name="T26" fmla="*/ 6 w 8"/>
                  <a:gd name="T27" fmla="*/ 4 h 10"/>
                  <a:gd name="T28" fmla="*/ 6 w 8"/>
                  <a:gd name="T29" fmla="*/ 0 h 10"/>
                  <a:gd name="T30" fmla="*/ 8 w 8"/>
                  <a:gd name="T31" fmla="*/ 0 h 10"/>
                  <a:gd name="T32" fmla="*/ 6 w 8"/>
                  <a:gd name="T33" fmla="*/ 10 h 10"/>
                  <a:gd name="T34" fmla="*/ 5 w 8"/>
                  <a:gd name="T35" fmla="*/ 10 h 10"/>
                  <a:gd name="T36" fmla="*/ 5 w 8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0">
                    <a:moveTo>
                      <a:pt x="5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0" name="Freeform 108"/>
              <p:cNvSpPr>
                <a:spLocks/>
              </p:cNvSpPr>
              <p:nvPr/>
            </p:nvSpPr>
            <p:spPr bwMode="auto">
              <a:xfrm>
                <a:off x="5423" y="2469"/>
                <a:ext cx="12" cy="20"/>
              </a:xfrm>
              <a:custGeom>
                <a:avLst/>
                <a:gdLst>
                  <a:gd name="T0" fmla="*/ 5 w 6"/>
                  <a:gd name="T1" fmla="*/ 7 h 10"/>
                  <a:gd name="T2" fmla="*/ 6 w 6"/>
                  <a:gd name="T3" fmla="*/ 7 h 10"/>
                  <a:gd name="T4" fmla="*/ 3 w 6"/>
                  <a:gd name="T5" fmla="*/ 10 h 10"/>
                  <a:gd name="T6" fmla="*/ 1 w 6"/>
                  <a:gd name="T7" fmla="*/ 9 h 10"/>
                  <a:gd name="T8" fmla="*/ 0 w 6"/>
                  <a:gd name="T9" fmla="*/ 7 h 10"/>
                  <a:gd name="T10" fmla="*/ 0 w 6"/>
                  <a:gd name="T11" fmla="*/ 6 h 10"/>
                  <a:gd name="T12" fmla="*/ 2 w 6"/>
                  <a:gd name="T13" fmla="*/ 5 h 10"/>
                  <a:gd name="T14" fmla="*/ 4 w 6"/>
                  <a:gd name="T15" fmla="*/ 4 h 10"/>
                  <a:gd name="T16" fmla="*/ 5 w 6"/>
                  <a:gd name="T17" fmla="*/ 3 h 10"/>
                  <a:gd name="T18" fmla="*/ 5 w 6"/>
                  <a:gd name="T19" fmla="*/ 3 h 10"/>
                  <a:gd name="T20" fmla="*/ 5 w 6"/>
                  <a:gd name="T21" fmla="*/ 2 h 10"/>
                  <a:gd name="T22" fmla="*/ 4 w 6"/>
                  <a:gd name="T23" fmla="*/ 1 h 10"/>
                  <a:gd name="T24" fmla="*/ 3 w 6"/>
                  <a:gd name="T25" fmla="*/ 2 h 10"/>
                  <a:gd name="T26" fmla="*/ 2 w 6"/>
                  <a:gd name="T27" fmla="*/ 3 h 10"/>
                  <a:gd name="T28" fmla="*/ 1 w 6"/>
                  <a:gd name="T29" fmla="*/ 2 h 10"/>
                  <a:gd name="T30" fmla="*/ 4 w 6"/>
                  <a:gd name="T31" fmla="*/ 0 h 10"/>
                  <a:gd name="T32" fmla="*/ 6 w 6"/>
                  <a:gd name="T33" fmla="*/ 1 h 10"/>
                  <a:gd name="T34" fmla="*/ 6 w 6"/>
                  <a:gd name="T35" fmla="*/ 3 h 10"/>
                  <a:gd name="T36" fmla="*/ 6 w 6"/>
                  <a:gd name="T37" fmla="*/ 4 h 10"/>
                  <a:gd name="T38" fmla="*/ 4 w 6"/>
                  <a:gd name="T39" fmla="*/ 5 h 10"/>
                  <a:gd name="T40" fmla="*/ 2 w 6"/>
                  <a:gd name="T41" fmla="*/ 6 h 10"/>
                  <a:gd name="T42" fmla="*/ 1 w 6"/>
                  <a:gd name="T43" fmla="*/ 6 h 10"/>
                  <a:gd name="T44" fmla="*/ 1 w 6"/>
                  <a:gd name="T45" fmla="*/ 7 h 10"/>
                  <a:gd name="T46" fmla="*/ 2 w 6"/>
                  <a:gd name="T47" fmla="*/ 8 h 10"/>
                  <a:gd name="T48" fmla="*/ 3 w 6"/>
                  <a:gd name="T49" fmla="*/ 9 h 10"/>
                  <a:gd name="T50" fmla="*/ 4 w 6"/>
                  <a:gd name="T51" fmla="*/ 8 h 10"/>
                  <a:gd name="T52" fmla="*/ 5 w 6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5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1" name="Freeform 109"/>
              <p:cNvSpPr>
                <a:spLocks noEditPoints="1"/>
              </p:cNvSpPr>
              <p:nvPr/>
            </p:nvSpPr>
            <p:spPr bwMode="auto">
              <a:xfrm>
                <a:off x="5439" y="2469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1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2 w 7"/>
                  <a:gd name="T37" fmla="*/ 2 h 10"/>
                  <a:gd name="T38" fmla="*/ 1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2" name="Freeform 110"/>
              <p:cNvSpPr>
                <a:spLocks noEditPoints="1"/>
              </p:cNvSpPr>
              <p:nvPr/>
            </p:nvSpPr>
            <p:spPr bwMode="auto">
              <a:xfrm>
                <a:off x="5453" y="2469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2 h 13"/>
                  <a:gd name="T8" fmla="*/ 4 w 8"/>
                  <a:gd name="T9" fmla="*/ 0 h 13"/>
                  <a:gd name="T10" fmla="*/ 6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7 w 8"/>
                  <a:gd name="T17" fmla="*/ 7 h 13"/>
                  <a:gd name="T18" fmla="*/ 6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3" y="10"/>
                      <a:pt x="3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3" name="Freeform 111"/>
              <p:cNvSpPr>
                <a:spLocks noEditPoints="1"/>
              </p:cNvSpPr>
              <p:nvPr/>
            </p:nvSpPr>
            <p:spPr bwMode="auto">
              <a:xfrm>
                <a:off x="5471" y="2469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6 w 7"/>
                  <a:gd name="T29" fmla="*/ 6 h 10"/>
                  <a:gd name="T30" fmla="*/ 6 w 7"/>
                  <a:gd name="T31" fmla="*/ 4 h 10"/>
                  <a:gd name="T32" fmla="*/ 6 w 7"/>
                  <a:gd name="T33" fmla="*/ 2 h 10"/>
                  <a:gd name="T34" fmla="*/ 4 w 7"/>
                  <a:gd name="T35" fmla="*/ 1 h 10"/>
                  <a:gd name="T36" fmla="*/ 3 w 7"/>
                  <a:gd name="T37" fmla="*/ 2 h 10"/>
                  <a:gd name="T38" fmla="*/ 2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4" name="Freeform 112"/>
              <p:cNvSpPr>
                <a:spLocks noEditPoints="1"/>
              </p:cNvSpPr>
              <p:nvPr/>
            </p:nvSpPr>
            <p:spPr bwMode="auto">
              <a:xfrm>
                <a:off x="5487" y="2463"/>
                <a:ext cx="14" cy="26"/>
              </a:xfrm>
              <a:custGeom>
                <a:avLst/>
                <a:gdLst>
                  <a:gd name="T0" fmla="*/ 6 w 7"/>
                  <a:gd name="T1" fmla="*/ 5 h 13"/>
                  <a:gd name="T2" fmla="*/ 6 w 7"/>
                  <a:gd name="T3" fmla="*/ 4 h 13"/>
                  <a:gd name="T4" fmla="*/ 6 w 7"/>
                  <a:gd name="T5" fmla="*/ 2 h 13"/>
                  <a:gd name="T6" fmla="*/ 3 w 7"/>
                  <a:gd name="T7" fmla="*/ 1 h 13"/>
                  <a:gd name="T8" fmla="*/ 3 w 7"/>
                  <a:gd name="T9" fmla="*/ 1 h 13"/>
                  <a:gd name="T10" fmla="*/ 3 w 7"/>
                  <a:gd name="T11" fmla="*/ 0 h 13"/>
                  <a:gd name="T12" fmla="*/ 4 w 7"/>
                  <a:gd name="T13" fmla="*/ 0 h 13"/>
                  <a:gd name="T14" fmla="*/ 7 w 7"/>
                  <a:gd name="T15" fmla="*/ 1 h 13"/>
                  <a:gd name="T16" fmla="*/ 7 w 7"/>
                  <a:gd name="T17" fmla="*/ 4 h 13"/>
                  <a:gd name="T18" fmla="*/ 6 w 7"/>
                  <a:gd name="T19" fmla="*/ 11 h 13"/>
                  <a:gd name="T20" fmla="*/ 3 w 7"/>
                  <a:gd name="T21" fmla="*/ 13 h 13"/>
                  <a:gd name="T22" fmla="*/ 1 w 7"/>
                  <a:gd name="T23" fmla="*/ 12 h 13"/>
                  <a:gd name="T24" fmla="*/ 0 w 7"/>
                  <a:gd name="T25" fmla="*/ 9 h 13"/>
                  <a:gd name="T26" fmla="*/ 1 w 7"/>
                  <a:gd name="T27" fmla="*/ 5 h 13"/>
                  <a:gd name="T28" fmla="*/ 4 w 7"/>
                  <a:gd name="T29" fmla="*/ 3 h 13"/>
                  <a:gd name="T30" fmla="*/ 6 w 7"/>
                  <a:gd name="T31" fmla="*/ 5 h 13"/>
                  <a:gd name="T32" fmla="*/ 4 w 7"/>
                  <a:gd name="T33" fmla="*/ 4 h 13"/>
                  <a:gd name="T34" fmla="*/ 2 w 7"/>
                  <a:gd name="T35" fmla="*/ 6 h 13"/>
                  <a:gd name="T36" fmla="*/ 1 w 7"/>
                  <a:gd name="T37" fmla="*/ 9 h 13"/>
                  <a:gd name="T38" fmla="*/ 2 w 7"/>
                  <a:gd name="T39" fmla="*/ 11 h 13"/>
                  <a:gd name="T40" fmla="*/ 3 w 7"/>
                  <a:gd name="T41" fmla="*/ 12 h 13"/>
                  <a:gd name="T42" fmla="*/ 5 w 7"/>
                  <a:gd name="T43" fmla="*/ 10 h 13"/>
                  <a:gd name="T44" fmla="*/ 6 w 7"/>
                  <a:gd name="T45" fmla="*/ 7 h 13"/>
                  <a:gd name="T46" fmla="*/ 5 w 7"/>
                  <a:gd name="T47" fmla="*/ 5 h 13"/>
                  <a:gd name="T48" fmla="*/ 4 w 7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3"/>
                      <a:pt x="7" y="4"/>
                    </a:cubicBezTo>
                    <a:cubicBezTo>
                      <a:pt x="7" y="7"/>
                      <a:pt x="7" y="9"/>
                      <a:pt x="6" y="11"/>
                    </a:cubicBezTo>
                    <a:cubicBezTo>
                      <a:pt x="6" y="12"/>
                      <a:pt x="4" y="13"/>
                      <a:pt x="3" y="13"/>
                    </a:cubicBezTo>
                    <a:cubicBezTo>
                      <a:pt x="2" y="13"/>
                      <a:pt x="1" y="12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5" y="3"/>
                      <a:pt x="6" y="4"/>
                      <a:pt x="6" y="5"/>
                    </a:cubicBezTo>
                    <a:close/>
                    <a:moveTo>
                      <a:pt x="4" y="4"/>
                    </a:move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3" y="12"/>
                      <a:pt x="3" y="12"/>
                    </a:cubicBezTo>
                    <a:cubicBezTo>
                      <a:pt x="4" y="12"/>
                      <a:pt x="5" y="11"/>
                      <a:pt x="5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5" name="Freeform 113"/>
              <p:cNvSpPr>
                <a:spLocks/>
              </p:cNvSpPr>
              <p:nvPr/>
            </p:nvSpPr>
            <p:spPr bwMode="auto">
              <a:xfrm>
                <a:off x="5503" y="2469"/>
                <a:ext cx="16" cy="20"/>
              </a:xfrm>
              <a:custGeom>
                <a:avLst/>
                <a:gdLst>
                  <a:gd name="T0" fmla="*/ 0 w 16"/>
                  <a:gd name="T1" fmla="*/ 20 h 20"/>
                  <a:gd name="T2" fmla="*/ 4 w 16"/>
                  <a:gd name="T3" fmla="*/ 0 h 20"/>
                  <a:gd name="T4" fmla="*/ 6 w 16"/>
                  <a:gd name="T5" fmla="*/ 0 h 20"/>
                  <a:gd name="T6" fmla="*/ 4 w 16"/>
                  <a:gd name="T7" fmla="*/ 8 h 20"/>
                  <a:gd name="T8" fmla="*/ 12 w 16"/>
                  <a:gd name="T9" fmla="*/ 8 h 20"/>
                  <a:gd name="T10" fmla="*/ 12 w 16"/>
                  <a:gd name="T11" fmla="*/ 0 h 20"/>
                  <a:gd name="T12" fmla="*/ 16 w 16"/>
                  <a:gd name="T13" fmla="*/ 0 h 20"/>
                  <a:gd name="T14" fmla="*/ 12 w 16"/>
                  <a:gd name="T15" fmla="*/ 20 h 20"/>
                  <a:gd name="T16" fmla="*/ 10 w 16"/>
                  <a:gd name="T17" fmla="*/ 20 h 20"/>
                  <a:gd name="T18" fmla="*/ 10 w 16"/>
                  <a:gd name="T19" fmla="*/ 10 h 20"/>
                  <a:gd name="T20" fmla="*/ 4 w 16"/>
                  <a:gd name="T21" fmla="*/ 10 h 20"/>
                  <a:gd name="T22" fmla="*/ 2 w 16"/>
                  <a:gd name="T23" fmla="*/ 20 h 20"/>
                  <a:gd name="T24" fmla="*/ 0 w 16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6" name="Freeform 114"/>
              <p:cNvSpPr>
                <a:spLocks noEditPoints="1"/>
              </p:cNvSpPr>
              <p:nvPr/>
            </p:nvSpPr>
            <p:spPr bwMode="auto">
              <a:xfrm>
                <a:off x="5521" y="2469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0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1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2 w 7"/>
                  <a:gd name="T37" fmla="*/ 2 h 10"/>
                  <a:gd name="T38" fmla="*/ 1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7" name="Freeform 115"/>
              <p:cNvSpPr>
                <a:spLocks noEditPoints="1"/>
              </p:cNvSpPr>
              <p:nvPr/>
            </p:nvSpPr>
            <p:spPr bwMode="auto">
              <a:xfrm>
                <a:off x="5537" y="2469"/>
                <a:ext cx="13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8 h 10"/>
                  <a:gd name="T12" fmla="*/ 0 w 7"/>
                  <a:gd name="T13" fmla="*/ 6 h 10"/>
                  <a:gd name="T14" fmla="*/ 0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1 w 7"/>
                  <a:gd name="T27" fmla="*/ 5 h 10"/>
                  <a:gd name="T28" fmla="*/ 1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4 w 7"/>
                  <a:gd name="T35" fmla="*/ 8 h 10"/>
                  <a:gd name="T36" fmla="*/ 5 w 7"/>
                  <a:gd name="T37" fmla="*/ 6 h 10"/>
                  <a:gd name="T38" fmla="*/ 1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5 w 7"/>
                  <a:gd name="T45" fmla="*/ 2 h 10"/>
                  <a:gd name="T46" fmla="*/ 4 w 7"/>
                  <a:gd name="T47" fmla="*/ 1 h 10"/>
                  <a:gd name="T48" fmla="*/ 2 w 7"/>
                  <a:gd name="T49" fmla="*/ 2 h 10"/>
                  <a:gd name="T50" fmla="*/ 1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8" name="Freeform 116"/>
              <p:cNvSpPr>
                <a:spLocks/>
              </p:cNvSpPr>
              <p:nvPr/>
            </p:nvSpPr>
            <p:spPr bwMode="auto">
              <a:xfrm>
                <a:off x="4786" y="1290"/>
                <a:ext cx="24" cy="26"/>
              </a:xfrm>
              <a:custGeom>
                <a:avLst/>
                <a:gdLst>
                  <a:gd name="T0" fmla="*/ 0 w 12"/>
                  <a:gd name="T1" fmla="*/ 13 h 13"/>
                  <a:gd name="T2" fmla="*/ 2 w 12"/>
                  <a:gd name="T3" fmla="*/ 0 h 13"/>
                  <a:gd name="T4" fmla="*/ 4 w 12"/>
                  <a:gd name="T5" fmla="*/ 0 h 13"/>
                  <a:gd name="T6" fmla="*/ 5 w 12"/>
                  <a:gd name="T7" fmla="*/ 9 h 13"/>
                  <a:gd name="T8" fmla="*/ 5 w 12"/>
                  <a:gd name="T9" fmla="*/ 12 h 13"/>
                  <a:gd name="T10" fmla="*/ 7 w 12"/>
                  <a:gd name="T11" fmla="*/ 8 h 13"/>
                  <a:gd name="T12" fmla="*/ 10 w 12"/>
                  <a:gd name="T13" fmla="*/ 0 h 13"/>
                  <a:gd name="T14" fmla="*/ 12 w 12"/>
                  <a:gd name="T15" fmla="*/ 0 h 13"/>
                  <a:gd name="T16" fmla="*/ 10 w 12"/>
                  <a:gd name="T17" fmla="*/ 13 h 13"/>
                  <a:gd name="T18" fmla="*/ 9 w 12"/>
                  <a:gd name="T19" fmla="*/ 13 h 13"/>
                  <a:gd name="T20" fmla="*/ 10 w 12"/>
                  <a:gd name="T21" fmla="*/ 7 h 13"/>
                  <a:gd name="T22" fmla="*/ 11 w 12"/>
                  <a:gd name="T23" fmla="*/ 2 h 13"/>
                  <a:gd name="T24" fmla="*/ 10 w 12"/>
                  <a:gd name="T25" fmla="*/ 5 h 13"/>
                  <a:gd name="T26" fmla="*/ 6 w 12"/>
                  <a:gd name="T27" fmla="*/ 13 h 13"/>
                  <a:gd name="T28" fmla="*/ 4 w 12"/>
                  <a:gd name="T29" fmla="*/ 13 h 13"/>
                  <a:gd name="T30" fmla="*/ 3 w 12"/>
                  <a:gd name="T31" fmla="*/ 5 h 13"/>
                  <a:gd name="T32" fmla="*/ 3 w 12"/>
                  <a:gd name="T33" fmla="*/ 2 h 13"/>
                  <a:gd name="T34" fmla="*/ 3 w 12"/>
                  <a:gd name="T35" fmla="*/ 5 h 13"/>
                  <a:gd name="T36" fmla="*/ 1 w 12"/>
                  <a:gd name="T37" fmla="*/ 13 h 13"/>
                  <a:gd name="T38" fmla="*/ 0 w 12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1"/>
                      <a:pt x="5" y="12"/>
                    </a:cubicBezTo>
                    <a:cubicBezTo>
                      <a:pt x="5" y="11"/>
                      <a:pt x="6" y="10"/>
                      <a:pt x="7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5"/>
                      <a:pt x="10" y="4"/>
                      <a:pt x="11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9" name="Freeform 117"/>
              <p:cNvSpPr>
                <a:spLocks noEditPoints="1"/>
              </p:cNvSpPr>
              <p:nvPr/>
            </p:nvSpPr>
            <p:spPr bwMode="auto">
              <a:xfrm>
                <a:off x="4810" y="1298"/>
                <a:ext cx="15" cy="18"/>
              </a:xfrm>
              <a:custGeom>
                <a:avLst/>
                <a:gdLst>
                  <a:gd name="T0" fmla="*/ 5 w 8"/>
                  <a:gd name="T1" fmla="*/ 8 h 9"/>
                  <a:gd name="T2" fmla="*/ 4 w 8"/>
                  <a:gd name="T3" fmla="*/ 9 h 9"/>
                  <a:gd name="T4" fmla="*/ 3 w 8"/>
                  <a:gd name="T5" fmla="*/ 9 h 9"/>
                  <a:gd name="T6" fmla="*/ 1 w 8"/>
                  <a:gd name="T7" fmla="*/ 9 h 9"/>
                  <a:gd name="T8" fmla="*/ 0 w 8"/>
                  <a:gd name="T9" fmla="*/ 7 h 9"/>
                  <a:gd name="T10" fmla="*/ 1 w 8"/>
                  <a:gd name="T11" fmla="*/ 5 h 9"/>
                  <a:gd name="T12" fmla="*/ 2 w 8"/>
                  <a:gd name="T13" fmla="*/ 4 h 9"/>
                  <a:gd name="T14" fmla="*/ 4 w 8"/>
                  <a:gd name="T15" fmla="*/ 4 h 9"/>
                  <a:gd name="T16" fmla="*/ 5 w 8"/>
                  <a:gd name="T17" fmla="*/ 4 h 9"/>
                  <a:gd name="T18" fmla="*/ 6 w 8"/>
                  <a:gd name="T19" fmla="*/ 3 h 9"/>
                  <a:gd name="T20" fmla="*/ 6 w 8"/>
                  <a:gd name="T21" fmla="*/ 2 h 9"/>
                  <a:gd name="T22" fmla="*/ 6 w 8"/>
                  <a:gd name="T23" fmla="*/ 1 h 9"/>
                  <a:gd name="T24" fmla="*/ 5 w 8"/>
                  <a:gd name="T25" fmla="*/ 1 h 9"/>
                  <a:gd name="T26" fmla="*/ 2 w 8"/>
                  <a:gd name="T27" fmla="*/ 3 h 9"/>
                  <a:gd name="T28" fmla="*/ 1 w 8"/>
                  <a:gd name="T29" fmla="*/ 3 h 9"/>
                  <a:gd name="T30" fmla="*/ 5 w 8"/>
                  <a:gd name="T31" fmla="*/ 0 h 9"/>
                  <a:gd name="T32" fmla="*/ 7 w 8"/>
                  <a:gd name="T33" fmla="*/ 0 h 9"/>
                  <a:gd name="T34" fmla="*/ 8 w 8"/>
                  <a:gd name="T35" fmla="*/ 2 h 9"/>
                  <a:gd name="T36" fmla="*/ 7 w 8"/>
                  <a:gd name="T37" fmla="*/ 4 h 9"/>
                  <a:gd name="T38" fmla="*/ 7 w 8"/>
                  <a:gd name="T39" fmla="*/ 6 h 9"/>
                  <a:gd name="T40" fmla="*/ 7 w 8"/>
                  <a:gd name="T41" fmla="*/ 8 h 9"/>
                  <a:gd name="T42" fmla="*/ 7 w 8"/>
                  <a:gd name="T43" fmla="*/ 9 h 9"/>
                  <a:gd name="T44" fmla="*/ 5 w 8"/>
                  <a:gd name="T45" fmla="*/ 9 h 9"/>
                  <a:gd name="T46" fmla="*/ 5 w 8"/>
                  <a:gd name="T47" fmla="*/ 8 h 9"/>
                  <a:gd name="T48" fmla="*/ 6 w 8"/>
                  <a:gd name="T49" fmla="*/ 4 h 9"/>
                  <a:gd name="T50" fmla="*/ 4 w 8"/>
                  <a:gd name="T51" fmla="*/ 5 h 9"/>
                  <a:gd name="T52" fmla="*/ 3 w 8"/>
                  <a:gd name="T53" fmla="*/ 5 h 9"/>
                  <a:gd name="T54" fmla="*/ 2 w 8"/>
                  <a:gd name="T55" fmla="*/ 6 h 9"/>
                  <a:gd name="T56" fmla="*/ 2 w 8"/>
                  <a:gd name="T57" fmla="*/ 7 h 9"/>
                  <a:gd name="T58" fmla="*/ 2 w 8"/>
                  <a:gd name="T59" fmla="*/ 8 h 9"/>
                  <a:gd name="T60" fmla="*/ 3 w 8"/>
                  <a:gd name="T61" fmla="*/ 8 h 9"/>
                  <a:gd name="T62" fmla="*/ 4 w 8"/>
                  <a:gd name="T63" fmla="*/ 8 h 9"/>
                  <a:gd name="T64" fmla="*/ 5 w 8"/>
                  <a:gd name="T65" fmla="*/ 7 h 9"/>
                  <a:gd name="T66" fmla="*/ 6 w 8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0" name="Freeform 118"/>
              <p:cNvSpPr>
                <a:spLocks/>
              </p:cNvSpPr>
              <p:nvPr/>
            </p:nvSpPr>
            <p:spPr bwMode="auto">
              <a:xfrm>
                <a:off x="4825" y="1298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3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3 h 9"/>
                  <a:gd name="T18" fmla="*/ 5 w 7"/>
                  <a:gd name="T19" fmla="*/ 2 h 9"/>
                  <a:gd name="T20" fmla="*/ 5 w 7"/>
                  <a:gd name="T21" fmla="*/ 1 h 9"/>
                  <a:gd name="T22" fmla="*/ 4 w 7"/>
                  <a:gd name="T23" fmla="*/ 1 h 9"/>
                  <a:gd name="T24" fmla="*/ 3 w 7"/>
                  <a:gd name="T25" fmla="*/ 1 h 9"/>
                  <a:gd name="T26" fmla="*/ 2 w 7"/>
                  <a:gd name="T27" fmla="*/ 2 h 9"/>
                  <a:gd name="T28" fmla="*/ 1 w 7"/>
                  <a:gd name="T29" fmla="*/ 2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6 w 7"/>
                  <a:gd name="T37" fmla="*/ 4 h 9"/>
                  <a:gd name="T38" fmla="*/ 4 w 7"/>
                  <a:gd name="T39" fmla="*/ 5 h 9"/>
                  <a:gd name="T40" fmla="*/ 2 w 7"/>
                  <a:gd name="T41" fmla="*/ 6 h 9"/>
                  <a:gd name="T42" fmla="*/ 2 w 7"/>
                  <a:gd name="T43" fmla="*/ 6 h 9"/>
                  <a:gd name="T44" fmla="*/ 1 w 7"/>
                  <a:gd name="T45" fmla="*/ 7 h 9"/>
                  <a:gd name="T46" fmla="*/ 2 w 7"/>
                  <a:gd name="T47" fmla="*/ 8 h 9"/>
                  <a:gd name="T48" fmla="*/ 3 w 7"/>
                  <a:gd name="T49" fmla="*/ 8 h 9"/>
                  <a:gd name="T50" fmla="*/ 4 w 7"/>
                  <a:gd name="T51" fmla="*/ 8 h 9"/>
                  <a:gd name="T52" fmla="*/ 5 w 7"/>
                  <a:gd name="T5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5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6" y="3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1" name="Freeform 119"/>
              <p:cNvSpPr>
                <a:spLocks noEditPoints="1"/>
              </p:cNvSpPr>
              <p:nvPr/>
            </p:nvSpPr>
            <p:spPr bwMode="auto">
              <a:xfrm>
                <a:off x="4841" y="1298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2" name="Freeform 120"/>
              <p:cNvSpPr>
                <a:spLocks noEditPoints="1"/>
              </p:cNvSpPr>
              <p:nvPr/>
            </p:nvSpPr>
            <p:spPr bwMode="auto">
              <a:xfrm>
                <a:off x="4857" y="1290"/>
                <a:ext cx="14" cy="26"/>
              </a:xfrm>
              <a:custGeom>
                <a:avLst/>
                <a:gdLst>
                  <a:gd name="T0" fmla="*/ 6 w 7"/>
                  <a:gd name="T1" fmla="*/ 5 h 13"/>
                  <a:gd name="T2" fmla="*/ 6 w 7"/>
                  <a:gd name="T3" fmla="*/ 5 h 13"/>
                  <a:gd name="T4" fmla="*/ 5 w 7"/>
                  <a:gd name="T5" fmla="*/ 2 h 13"/>
                  <a:gd name="T6" fmla="*/ 3 w 7"/>
                  <a:gd name="T7" fmla="*/ 1 h 13"/>
                  <a:gd name="T8" fmla="*/ 2 w 7"/>
                  <a:gd name="T9" fmla="*/ 2 h 13"/>
                  <a:gd name="T10" fmla="*/ 3 w 7"/>
                  <a:gd name="T11" fmla="*/ 0 h 13"/>
                  <a:gd name="T12" fmla="*/ 4 w 7"/>
                  <a:gd name="T13" fmla="*/ 0 h 13"/>
                  <a:gd name="T14" fmla="*/ 6 w 7"/>
                  <a:gd name="T15" fmla="*/ 1 h 13"/>
                  <a:gd name="T16" fmla="*/ 7 w 7"/>
                  <a:gd name="T17" fmla="*/ 5 h 13"/>
                  <a:gd name="T18" fmla="*/ 6 w 7"/>
                  <a:gd name="T19" fmla="*/ 11 h 13"/>
                  <a:gd name="T20" fmla="*/ 3 w 7"/>
                  <a:gd name="T21" fmla="*/ 13 h 13"/>
                  <a:gd name="T22" fmla="*/ 1 w 7"/>
                  <a:gd name="T23" fmla="*/ 12 h 13"/>
                  <a:gd name="T24" fmla="*/ 0 w 7"/>
                  <a:gd name="T25" fmla="*/ 10 h 13"/>
                  <a:gd name="T26" fmla="*/ 1 w 7"/>
                  <a:gd name="T27" fmla="*/ 5 h 13"/>
                  <a:gd name="T28" fmla="*/ 4 w 7"/>
                  <a:gd name="T29" fmla="*/ 4 h 13"/>
                  <a:gd name="T30" fmla="*/ 6 w 7"/>
                  <a:gd name="T31" fmla="*/ 5 h 13"/>
                  <a:gd name="T32" fmla="*/ 4 w 7"/>
                  <a:gd name="T33" fmla="*/ 5 h 13"/>
                  <a:gd name="T34" fmla="*/ 2 w 7"/>
                  <a:gd name="T35" fmla="*/ 6 h 13"/>
                  <a:gd name="T36" fmla="*/ 1 w 7"/>
                  <a:gd name="T37" fmla="*/ 10 h 13"/>
                  <a:gd name="T38" fmla="*/ 2 w 7"/>
                  <a:gd name="T39" fmla="*/ 11 h 13"/>
                  <a:gd name="T40" fmla="*/ 3 w 7"/>
                  <a:gd name="T41" fmla="*/ 12 h 13"/>
                  <a:gd name="T42" fmla="*/ 5 w 7"/>
                  <a:gd name="T43" fmla="*/ 11 h 13"/>
                  <a:gd name="T44" fmla="*/ 6 w 7"/>
                  <a:gd name="T45" fmla="*/ 7 h 13"/>
                  <a:gd name="T46" fmla="*/ 5 w 7"/>
                  <a:gd name="T47" fmla="*/ 6 h 13"/>
                  <a:gd name="T48" fmla="*/ 4 w 7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5"/>
                    </a:cubicBezTo>
                    <a:cubicBezTo>
                      <a:pt x="7" y="8"/>
                      <a:pt x="7" y="10"/>
                      <a:pt x="6" y="11"/>
                    </a:cubicBezTo>
                    <a:cubicBezTo>
                      <a:pt x="5" y="13"/>
                      <a:pt x="4" y="13"/>
                      <a:pt x="3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6" y="4"/>
                      <a:pt x="6" y="5"/>
                    </a:cubicBezTo>
                    <a:close/>
                    <a:moveTo>
                      <a:pt x="4" y="5"/>
                    </a:moveTo>
                    <a:cubicBezTo>
                      <a:pt x="3" y="5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10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6" y="10"/>
                      <a:pt x="6" y="9"/>
                      <a:pt x="6" y="7"/>
                    </a:cubicBezTo>
                    <a:cubicBezTo>
                      <a:pt x="6" y="7"/>
                      <a:pt x="6" y="6"/>
                      <a:pt x="5" y="6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3" name="Freeform 121"/>
              <p:cNvSpPr>
                <a:spLocks noEditPoints="1"/>
              </p:cNvSpPr>
              <p:nvPr/>
            </p:nvSpPr>
            <p:spPr bwMode="auto">
              <a:xfrm>
                <a:off x="4873" y="1298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3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1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6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7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7 w 7"/>
                  <a:gd name="T39" fmla="*/ 6 h 9"/>
                  <a:gd name="T40" fmla="*/ 6 w 7"/>
                  <a:gd name="T41" fmla="*/ 8 h 9"/>
                  <a:gd name="T42" fmla="*/ 7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6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2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6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4" name="Freeform 122"/>
              <p:cNvSpPr>
                <a:spLocks/>
              </p:cNvSpPr>
              <p:nvPr/>
            </p:nvSpPr>
            <p:spPr bwMode="auto">
              <a:xfrm>
                <a:off x="4889" y="1298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2 w 16"/>
                  <a:gd name="T3" fmla="*/ 0 h 18"/>
                  <a:gd name="T4" fmla="*/ 6 w 16"/>
                  <a:gd name="T5" fmla="*/ 0 h 18"/>
                  <a:gd name="T6" fmla="*/ 4 w 16"/>
                  <a:gd name="T7" fmla="*/ 8 h 18"/>
                  <a:gd name="T8" fmla="*/ 12 w 16"/>
                  <a:gd name="T9" fmla="*/ 8 h 18"/>
                  <a:gd name="T10" fmla="*/ 12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0 w 16"/>
                  <a:gd name="T19" fmla="*/ 10 h 18"/>
                  <a:gd name="T20" fmla="*/ 4 w 16"/>
                  <a:gd name="T21" fmla="*/ 10 h 18"/>
                  <a:gd name="T22" fmla="*/ 2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5" name="Freeform 123"/>
              <p:cNvSpPr>
                <a:spLocks noEditPoints="1"/>
              </p:cNvSpPr>
              <p:nvPr/>
            </p:nvSpPr>
            <p:spPr bwMode="auto">
              <a:xfrm>
                <a:off x="5338" y="2411"/>
                <a:ext cx="28" cy="28"/>
              </a:xfrm>
              <a:custGeom>
                <a:avLst/>
                <a:gdLst>
                  <a:gd name="T0" fmla="*/ 4 w 14"/>
                  <a:gd name="T1" fmla="*/ 8 h 14"/>
                  <a:gd name="T2" fmla="*/ 4 w 14"/>
                  <a:gd name="T3" fmla="*/ 8 h 14"/>
                  <a:gd name="T4" fmla="*/ 2 w 14"/>
                  <a:gd name="T5" fmla="*/ 8 h 14"/>
                  <a:gd name="T6" fmla="*/ 1 w 14"/>
                  <a:gd name="T7" fmla="*/ 13 h 14"/>
                  <a:gd name="T8" fmla="*/ 0 w 14"/>
                  <a:gd name="T9" fmla="*/ 13 h 14"/>
                  <a:gd name="T10" fmla="*/ 2 w 14"/>
                  <a:gd name="T11" fmla="*/ 0 h 14"/>
                  <a:gd name="T12" fmla="*/ 3 w 14"/>
                  <a:gd name="T13" fmla="*/ 0 h 14"/>
                  <a:gd name="T14" fmla="*/ 2 w 14"/>
                  <a:gd name="T15" fmla="*/ 6 h 14"/>
                  <a:gd name="T16" fmla="*/ 5 w 14"/>
                  <a:gd name="T17" fmla="*/ 6 h 14"/>
                  <a:gd name="T18" fmla="*/ 7 w 14"/>
                  <a:gd name="T19" fmla="*/ 2 h 14"/>
                  <a:gd name="T20" fmla="*/ 10 w 14"/>
                  <a:gd name="T21" fmla="*/ 0 h 14"/>
                  <a:gd name="T22" fmla="*/ 13 w 14"/>
                  <a:gd name="T23" fmla="*/ 2 h 14"/>
                  <a:gd name="T24" fmla="*/ 14 w 14"/>
                  <a:gd name="T25" fmla="*/ 6 h 14"/>
                  <a:gd name="T26" fmla="*/ 13 w 14"/>
                  <a:gd name="T27" fmla="*/ 11 h 14"/>
                  <a:gd name="T28" fmla="*/ 9 w 14"/>
                  <a:gd name="T29" fmla="*/ 14 h 14"/>
                  <a:gd name="T30" fmla="*/ 6 w 14"/>
                  <a:gd name="T31" fmla="*/ 12 h 14"/>
                  <a:gd name="T32" fmla="*/ 4 w 14"/>
                  <a:gd name="T33" fmla="*/ 8 h 14"/>
                  <a:gd name="T34" fmla="*/ 13 w 14"/>
                  <a:gd name="T35" fmla="*/ 6 h 14"/>
                  <a:gd name="T36" fmla="*/ 12 w 14"/>
                  <a:gd name="T37" fmla="*/ 3 h 14"/>
                  <a:gd name="T38" fmla="*/ 10 w 14"/>
                  <a:gd name="T39" fmla="*/ 2 h 14"/>
                  <a:gd name="T40" fmla="*/ 7 w 14"/>
                  <a:gd name="T41" fmla="*/ 3 h 14"/>
                  <a:gd name="T42" fmla="*/ 6 w 14"/>
                  <a:gd name="T43" fmla="*/ 8 h 14"/>
                  <a:gd name="T44" fmla="*/ 7 w 14"/>
                  <a:gd name="T45" fmla="*/ 11 h 14"/>
                  <a:gd name="T46" fmla="*/ 9 w 14"/>
                  <a:gd name="T47" fmla="*/ 12 h 14"/>
                  <a:gd name="T48" fmla="*/ 12 w 14"/>
                  <a:gd name="T49" fmla="*/ 10 h 14"/>
                  <a:gd name="T50" fmla="*/ 13 w 14"/>
                  <a:gd name="T5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14"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4" y="3"/>
                      <a:pt x="14" y="4"/>
                      <a:pt x="14" y="6"/>
                    </a:cubicBezTo>
                    <a:cubicBezTo>
                      <a:pt x="14" y="8"/>
                      <a:pt x="14" y="10"/>
                      <a:pt x="13" y="11"/>
                    </a:cubicBezTo>
                    <a:cubicBezTo>
                      <a:pt x="12" y="13"/>
                      <a:pt x="10" y="14"/>
                      <a:pt x="9" y="14"/>
                    </a:cubicBezTo>
                    <a:cubicBezTo>
                      <a:pt x="7" y="14"/>
                      <a:pt x="6" y="13"/>
                      <a:pt x="6" y="12"/>
                    </a:cubicBezTo>
                    <a:cubicBezTo>
                      <a:pt x="5" y="11"/>
                      <a:pt x="4" y="10"/>
                      <a:pt x="4" y="8"/>
                    </a:cubicBezTo>
                    <a:close/>
                    <a:moveTo>
                      <a:pt x="13" y="6"/>
                    </a:moveTo>
                    <a:cubicBezTo>
                      <a:pt x="13" y="4"/>
                      <a:pt x="12" y="3"/>
                      <a:pt x="12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6" y="5"/>
                      <a:pt x="6" y="6"/>
                      <a:pt x="6" y="8"/>
                    </a:cubicBezTo>
                    <a:cubicBezTo>
                      <a:pt x="6" y="9"/>
                      <a:pt x="6" y="10"/>
                      <a:pt x="7" y="11"/>
                    </a:cubicBezTo>
                    <a:cubicBezTo>
                      <a:pt x="7" y="12"/>
                      <a:pt x="8" y="12"/>
                      <a:pt x="9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9"/>
                      <a:pt x="13" y="8"/>
                      <a:pt x="1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6" name="Freeform 124"/>
              <p:cNvSpPr>
                <a:spLocks/>
              </p:cNvSpPr>
              <p:nvPr/>
            </p:nvSpPr>
            <p:spPr bwMode="auto">
              <a:xfrm>
                <a:off x="5366" y="2419"/>
                <a:ext cx="22" cy="18"/>
              </a:xfrm>
              <a:custGeom>
                <a:avLst/>
                <a:gdLst>
                  <a:gd name="T0" fmla="*/ 7 w 11"/>
                  <a:gd name="T1" fmla="*/ 0 h 9"/>
                  <a:gd name="T2" fmla="*/ 6 w 11"/>
                  <a:gd name="T3" fmla="*/ 4 h 9"/>
                  <a:gd name="T4" fmla="*/ 7 w 11"/>
                  <a:gd name="T5" fmla="*/ 4 h 9"/>
                  <a:gd name="T6" fmla="*/ 8 w 11"/>
                  <a:gd name="T7" fmla="*/ 3 h 9"/>
                  <a:gd name="T8" fmla="*/ 9 w 11"/>
                  <a:gd name="T9" fmla="*/ 1 h 9"/>
                  <a:gd name="T10" fmla="*/ 11 w 11"/>
                  <a:gd name="T11" fmla="*/ 0 h 9"/>
                  <a:gd name="T12" fmla="*/ 11 w 11"/>
                  <a:gd name="T13" fmla="*/ 0 h 9"/>
                  <a:gd name="T14" fmla="*/ 11 w 11"/>
                  <a:gd name="T15" fmla="*/ 1 h 9"/>
                  <a:gd name="T16" fmla="*/ 11 w 11"/>
                  <a:gd name="T17" fmla="*/ 1 h 9"/>
                  <a:gd name="T18" fmla="*/ 10 w 11"/>
                  <a:gd name="T19" fmla="*/ 1 h 9"/>
                  <a:gd name="T20" fmla="*/ 9 w 11"/>
                  <a:gd name="T21" fmla="*/ 2 h 9"/>
                  <a:gd name="T22" fmla="*/ 9 w 11"/>
                  <a:gd name="T23" fmla="*/ 4 h 9"/>
                  <a:gd name="T24" fmla="*/ 8 w 11"/>
                  <a:gd name="T25" fmla="*/ 4 h 9"/>
                  <a:gd name="T26" fmla="*/ 8 w 11"/>
                  <a:gd name="T27" fmla="*/ 5 h 9"/>
                  <a:gd name="T28" fmla="*/ 9 w 11"/>
                  <a:gd name="T29" fmla="*/ 6 h 9"/>
                  <a:gd name="T30" fmla="*/ 10 w 11"/>
                  <a:gd name="T31" fmla="*/ 9 h 9"/>
                  <a:gd name="T32" fmla="*/ 9 w 11"/>
                  <a:gd name="T33" fmla="*/ 9 h 9"/>
                  <a:gd name="T34" fmla="*/ 8 w 11"/>
                  <a:gd name="T35" fmla="*/ 7 h 9"/>
                  <a:gd name="T36" fmla="*/ 7 w 11"/>
                  <a:gd name="T37" fmla="*/ 5 h 9"/>
                  <a:gd name="T38" fmla="*/ 6 w 11"/>
                  <a:gd name="T39" fmla="*/ 5 h 9"/>
                  <a:gd name="T40" fmla="*/ 6 w 11"/>
                  <a:gd name="T41" fmla="*/ 9 h 9"/>
                  <a:gd name="T42" fmla="*/ 4 w 11"/>
                  <a:gd name="T43" fmla="*/ 9 h 9"/>
                  <a:gd name="T44" fmla="*/ 5 w 11"/>
                  <a:gd name="T45" fmla="*/ 5 h 9"/>
                  <a:gd name="T46" fmla="*/ 4 w 11"/>
                  <a:gd name="T47" fmla="*/ 5 h 9"/>
                  <a:gd name="T48" fmla="*/ 3 w 11"/>
                  <a:gd name="T49" fmla="*/ 7 h 9"/>
                  <a:gd name="T50" fmla="*/ 2 w 11"/>
                  <a:gd name="T51" fmla="*/ 9 h 9"/>
                  <a:gd name="T52" fmla="*/ 0 w 11"/>
                  <a:gd name="T53" fmla="*/ 9 h 9"/>
                  <a:gd name="T54" fmla="*/ 2 w 11"/>
                  <a:gd name="T55" fmla="*/ 6 h 9"/>
                  <a:gd name="T56" fmla="*/ 4 w 11"/>
                  <a:gd name="T57" fmla="*/ 4 h 9"/>
                  <a:gd name="T58" fmla="*/ 3 w 11"/>
                  <a:gd name="T59" fmla="*/ 4 h 9"/>
                  <a:gd name="T60" fmla="*/ 3 w 11"/>
                  <a:gd name="T61" fmla="*/ 2 h 9"/>
                  <a:gd name="T62" fmla="*/ 3 w 11"/>
                  <a:gd name="T63" fmla="*/ 1 h 9"/>
                  <a:gd name="T64" fmla="*/ 2 w 11"/>
                  <a:gd name="T65" fmla="*/ 1 h 9"/>
                  <a:gd name="T66" fmla="*/ 2 w 11"/>
                  <a:gd name="T67" fmla="*/ 1 h 9"/>
                  <a:gd name="T68" fmla="*/ 2 w 11"/>
                  <a:gd name="T69" fmla="*/ 0 h 9"/>
                  <a:gd name="T70" fmla="*/ 2 w 11"/>
                  <a:gd name="T71" fmla="*/ 0 h 9"/>
                  <a:gd name="T72" fmla="*/ 3 w 11"/>
                  <a:gd name="T73" fmla="*/ 0 h 9"/>
                  <a:gd name="T74" fmla="*/ 4 w 11"/>
                  <a:gd name="T75" fmla="*/ 3 h 9"/>
                  <a:gd name="T76" fmla="*/ 5 w 11"/>
                  <a:gd name="T77" fmla="*/ 4 h 9"/>
                  <a:gd name="T78" fmla="*/ 5 w 11"/>
                  <a:gd name="T79" fmla="*/ 4 h 9"/>
                  <a:gd name="T80" fmla="*/ 6 w 11"/>
                  <a:gd name="T81" fmla="*/ 0 h 9"/>
                  <a:gd name="T82" fmla="*/ 7 w 11"/>
                  <a:gd name="T8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7" name="Freeform 125"/>
              <p:cNvSpPr>
                <a:spLocks/>
              </p:cNvSpPr>
              <p:nvPr/>
            </p:nvSpPr>
            <p:spPr bwMode="auto">
              <a:xfrm>
                <a:off x="5388" y="2419"/>
                <a:ext cx="15" cy="18"/>
              </a:xfrm>
              <a:custGeom>
                <a:avLst/>
                <a:gdLst>
                  <a:gd name="T0" fmla="*/ 0 w 15"/>
                  <a:gd name="T1" fmla="*/ 18 h 18"/>
                  <a:gd name="T2" fmla="*/ 4 w 15"/>
                  <a:gd name="T3" fmla="*/ 0 h 18"/>
                  <a:gd name="T4" fmla="*/ 6 w 15"/>
                  <a:gd name="T5" fmla="*/ 0 h 18"/>
                  <a:gd name="T6" fmla="*/ 4 w 15"/>
                  <a:gd name="T7" fmla="*/ 8 h 18"/>
                  <a:gd name="T8" fmla="*/ 11 w 15"/>
                  <a:gd name="T9" fmla="*/ 8 h 18"/>
                  <a:gd name="T10" fmla="*/ 11 w 15"/>
                  <a:gd name="T11" fmla="*/ 0 h 18"/>
                  <a:gd name="T12" fmla="*/ 15 w 15"/>
                  <a:gd name="T13" fmla="*/ 0 h 18"/>
                  <a:gd name="T14" fmla="*/ 11 w 15"/>
                  <a:gd name="T15" fmla="*/ 18 h 18"/>
                  <a:gd name="T16" fmla="*/ 9 w 15"/>
                  <a:gd name="T17" fmla="*/ 18 h 18"/>
                  <a:gd name="T18" fmla="*/ 11 w 15"/>
                  <a:gd name="T19" fmla="*/ 10 h 18"/>
                  <a:gd name="T20" fmla="*/ 4 w 15"/>
                  <a:gd name="T21" fmla="*/ 10 h 18"/>
                  <a:gd name="T22" fmla="*/ 2 w 15"/>
                  <a:gd name="T23" fmla="*/ 18 h 18"/>
                  <a:gd name="T24" fmla="*/ 0 w 15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1" y="8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11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8" name="Freeform 126"/>
              <p:cNvSpPr>
                <a:spLocks noEditPoints="1"/>
              </p:cNvSpPr>
              <p:nvPr/>
            </p:nvSpPr>
            <p:spPr bwMode="auto">
              <a:xfrm>
                <a:off x="5405" y="2419"/>
                <a:ext cx="14" cy="18"/>
              </a:xfrm>
              <a:custGeom>
                <a:avLst/>
                <a:gdLst>
                  <a:gd name="T0" fmla="*/ 0 w 7"/>
                  <a:gd name="T1" fmla="*/ 6 h 9"/>
                  <a:gd name="T2" fmla="*/ 1 w 7"/>
                  <a:gd name="T3" fmla="*/ 1 h 9"/>
                  <a:gd name="T4" fmla="*/ 4 w 7"/>
                  <a:gd name="T5" fmla="*/ 0 h 9"/>
                  <a:gd name="T6" fmla="*/ 6 w 7"/>
                  <a:gd name="T7" fmla="*/ 1 h 9"/>
                  <a:gd name="T8" fmla="*/ 7 w 7"/>
                  <a:gd name="T9" fmla="*/ 4 h 9"/>
                  <a:gd name="T10" fmla="*/ 6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1 w 7"/>
                  <a:gd name="T17" fmla="*/ 8 h 9"/>
                  <a:gd name="T18" fmla="*/ 0 w 7"/>
                  <a:gd name="T19" fmla="*/ 6 h 9"/>
                  <a:gd name="T20" fmla="*/ 1 w 7"/>
                  <a:gd name="T21" fmla="*/ 6 h 9"/>
                  <a:gd name="T22" fmla="*/ 1 w 7"/>
                  <a:gd name="T23" fmla="*/ 8 h 9"/>
                  <a:gd name="T24" fmla="*/ 3 w 7"/>
                  <a:gd name="T25" fmla="*/ 8 h 9"/>
                  <a:gd name="T26" fmla="*/ 4 w 7"/>
                  <a:gd name="T27" fmla="*/ 8 h 9"/>
                  <a:gd name="T28" fmla="*/ 5 w 7"/>
                  <a:gd name="T29" fmla="*/ 6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2 w 7"/>
                  <a:gd name="T37" fmla="*/ 1 h 9"/>
                  <a:gd name="T38" fmla="*/ 1 w 7"/>
                  <a:gd name="T39" fmla="*/ 3 h 9"/>
                  <a:gd name="T40" fmla="*/ 1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6"/>
                      <a:pt x="1" y="7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9" name="Rectangle 127"/>
              <p:cNvSpPr>
                <a:spLocks noChangeArrowheads="1"/>
              </p:cNvSpPr>
              <p:nvPr/>
            </p:nvSpPr>
            <p:spPr bwMode="auto">
              <a:xfrm>
                <a:off x="5421" y="2427"/>
                <a:ext cx="8" cy="2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0" name="Freeform 128"/>
              <p:cNvSpPr>
                <a:spLocks/>
              </p:cNvSpPr>
              <p:nvPr/>
            </p:nvSpPr>
            <p:spPr bwMode="auto">
              <a:xfrm>
                <a:off x="5431" y="2411"/>
                <a:ext cx="20" cy="26"/>
              </a:xfrm>
              <a:custGeom>
                <a:avLst/>
                <a:gdLst>
                  <a:gd name="T0" fmla="*/ 8 w 10"/>
                  <a:gd name="T1" fmla="*/ 9 h 13"/>
                  <a:gd name="T2" fmla="*/ 9 w 10"/>
                  <a:gd name="T3" fmla="*/ 9 h 13"/>
                  <a:gd name="T4" fmla="*/ 7 w 10"/>
                  <a:gd name="T5" fmla="*/ 12 h 13"/>
                  <a:gd name="T6" fmla="*/ 5 w 10"/>
                  <a:gd name="T7" fmla="*/ 13 h 13"/>
                  <a:gd name="T8" fmla="*/ 2 w 10"/>
                  <a:gd name="T9" fmla="*/ 12 h 13"/>
                  <a:gd name="T10" fmla="*/ 0 w 10"/>
                  <a:gd name="T11" fmla="*/ 8 h 13"/>
                  <a:gd name="T12" fmla="*/ 2 w 10"/>
                  <a:gd name="T13" fmla="*/ 3 h 13"/>
                  <a:gd name="T14" fmla="*/ 6 w 10"/>
                  <a:gd name="T15" fmla="*/ 0 h 13"/>
                  <a:gd name="T16" fmla="*/ 9 w 10"/>
                  <a:gd name="T17" fmla="*/ 1 h 13"/>
                  <a:gd name="T18" fmla="*/ 10 w 10"/>
                  <a:gd name="T19" fmla="*/ 4 h 13"/>
                  <a:gd name="T20" fmla="*/ 8 w 10"/>
                  <a:gd name="T21" fmla="*/ 4 h 13"/>
                  <a:gd name="T22" fmla="*/ 6 w 10"/>
                  <a:gd name="T23" fmla="*/ 2 h 13"/>
                  <a:gd name="T24" fmla="*/ 3 w 10"/>
                  <a:gd name="T25" fmla="*/ 4 h 13"/>
                  <a:gd name="T26" fmla="*/ 2 w 10"/>
                  <a:gd name="T27" fmla="*/ 8 h 13"/>
                  <a:gd name="T28" fmla="*/ 3 w 10"/>
                  <a:gd name="T29" fmla="*/ 11 h 13"/>
                  <a:gd name="T30" fmla="*/ 5 w 10"/>
                  <a:gd name="T31" fmla="*/ 12 h 13"/>
                  <a:gd name="T32" fmla="*/ 7 w 10"/>
                  <a:gd name="T33" fmla="*/ 11 h 13"/>
                  <a:gd name="T34" fmla="*/ 8 w 10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3">
                    <a:moveTo>
                      <a:pt x="8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8" y="12"/>
                      <a:pt x="7" y="12"/>
                    </a:cubicBezTo>
                    <a:cubicBezTo>
                      <a:pt x="7" y="13"/>
                      <a:pt x="6" y="13"/>
                      <a:pt x="5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3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6" y="2"/>
                    </a:cubicBezTo>
                    <a:cubicBezTo>
                      <a:pt x="5" y="2"/>
                      <a:pt x="4" y="2"/>
                      <a:pt x="3" y="4"/>
                    </a:cubicBezTo>
                    <a:cubicBezTo>
                      <a:pt x="2" y="5"/>
                      <a:pt x="2" y="6"/>
                      <a:pt x="2" y="8"/>
                    </a:cubicBezTo>
                    <a:cubicBezTo>
                      <a:pt x="2" y="9"/>
                      <a:pt x="2" y="10"/>
                      <a:pt x="3" y="11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7" y="11"/>
                      <a:pt x="8" y="10"/>
                      <a:pt x="8" y="9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1" name="Freeform 129"/>
              <p:cNvSpPr>
                <a:spLocks noEditPoints="1"/>
              </p:cNvSpPr>
              <p:nvPr/>
            </p:nvSpPr>
            <p:spPr bwMode="auto">
              <a:xfrm>
                <a:off x="5451" y="2419"/>
                <a:ext cx="16" cy="18"/>
              </a:xfrm>
              <a:custGeom>
                <a:avLst/>
                <a:gdLst>
                  <a:gd name="T0" fmla="*/ 5 w 8"/>
                  <a:gd name="T1" fmla="*/ 8 h 9"/>
                  <a:gd name="T2" fmla="*/ 4 w 8"/>
                  <a:gd name="T3" fmla="*/ 9 h 9"/>
                  <a:gd name="T4" fmla="*/ 3 w 8"/>
                  <a:gd name="T5" fmla="*/ 9 h 9"/>
                  <a:gd name="T6" fmla="*/ 1 w 8"/>
                  <a:gd name="T7" fmla="*/ 9 h 9"/>
                  <a:gd name="T8" fmla="*/ 0 w 8"/>
                  <a:gd name="T9" fmla="*/ 7 h 9"/>
                  <a:gd name="T10" fmla="*/ 1 w 8"/>
                  <a:gd name="T11" fmla="*/ 5 h 9"/>
                  <a:gd name="T12" fmla="*/ 2 w 8"/>
                  <a:gd name="T13" fmla="*/ 4 h 9"/>
                  <a:gd name="T14" fmla="*/ 4 w 8"/>
                  <a:gd name="T15" fmla="*/ 4 h 9"/>
                  <a:gd name="T16" fmla="*/ 5 w 8"/>
                  <a:gd name="T17" fmla="*/ 4 h 9"/>
                  <a:gd name="T18" fmla="*/ 6 w 8"/>
                  <a:gd name="T19" fmla="*/ 3 h 9"/>
                  <a:gd name="T20" fmla="*/ 6 w 8"/>
                  <a:gd name="T21" fmla="*/ 2 h 9"/>
                  <a:gd name="T22" fmla="*/ 6 w 8"/>
                  <a:gd name="T23" fmla="*/ 1 h 9"/>
                  <a:gd name="T24" fmla="*/ 5 w 8"/>
                  <a:gd name="T25" fmla="*/ 1 h 9"/>
                  <a:gd name="T26" fmla="*/ 2 w 8"/>
                  <a:gd name="T27" fmla="*/ 3 h 9"/>
                  <a:gd name="T28" fmla="*/ 1 w 8"/>
                  <a:gd name="T29" fmla="*/ 3 h 9"/>
                  <a:gd name="T30" fmla="*/ 5 w 8"/>
                  <a:gd name="T31" fmla="*/ 0 h 9"/>
                  <a:gd name="T32" fmla="*/ 7 w 8"/>
                  <a:gd name="T33" fmla="*/ 0 h 9"/>
                  <a:gd name="T34" fmla="*/ 8 w 8"/>
                  <a:gd name="T35" fmla="*/ 2 h 9"/>
                  <a:gd name="T36" fmla="*/ 7 w 8"/>
                  <a:gd name="T37" fmla="*/ 4 h 9"/>
                  <a:gd name="T38" fmla="*/ 7 w 8"/>
                  <a:gd name="T39" fmla="*/ 6 h 9"/>
                  <a:gd name="T40" fmla="*/ 7 w 8"/>
                  <a:gd name="T41" fmla="*/ 8 h 9"/>
                  <a:gd name="T42" fmla="*/ 7 w 8"/>
                  <a:gd name="T43" fmla="*/ 9 h 9"/>
                  <a:gd name="T44" fmla="*/ 6 w 8"/>
                  <a:gd name="T45" fmla="*/ 9 h 9"/>
                  <a:gd name="T46" fmla="*/ 5 w 8"/>
                  <a:gd name="T47" fmla="*/ 8 h 9"/>
                  <a:gd name="T48" fmla="*/ 6 w 8"/>
                  <a:gd name="T49" fmla="*/ 5 h 9"/>
                  <a:gd name="T50" fmla="*/ 4 w 8"/>
                  <a:gd name="T51" fmla="*/ 5 h 9"/>
                  <a:gd name="T52" fmla="*/ 3 w 8"/>
                  <a:gd name="T53" fmla="*/ 5 h 9"/>
                  <a:gd name="T54" fmla="*/ 2 w 8"/>
                  <a:gd name="T55" fmla="*/ 6 h 9"/>
                  <a:gd name="T56" fmla="*/ 2 w 8"/>
                  <a:gd name="T57" fmla="*/ 7 h 9"/>
                  <a:gd name="T58" fmla="*/ 2 w 8"/>
                  <a:gd name="T59" fmla="*/ 8 h 9"/>
                  <a:gd name="T60" fmla="*/ 3 w 8"/>
                  <a:gd name="T61" fmla="*/ 8 h 9"/>
                  <a:gd name="T62" fmla="*/ 4 w 8"/>
                  <a:gd name="T63" fmla="*/ 8 h 9"/>
                  <a:gd name="T64" fmla="*/ 5 w 8"/>
                  <a:gd name="T65" fmla="*/ 7 h 9"/>
                  <a:gd name="T66" fmla="*/ 6 w 8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2" name="Freeform 130"/>
              <p:cNvSpPr>
                <a:spLocks/>
              </p:cNvSpPr>
              <p:nvPr/>
            </p:nvSpPr>
            <p:spPr bwMode="auto">
              <a:xfrm>
                <a:off x="5467" y="2419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3 w 8"/>
                  <a:gd name="T3" fmla="*/ 5 h 9"/>
                  <a:gd name="T4" fmla="*/ 1 w 8"/>
                  <a:gd name="T5" fmla="*/ 0 h 9"/>
                  <a:gd name="T6" fmla="*/ 3 w 8"/>
                  <a:gd name="T7" fmla="*/ 0 h 9"/>
                  <a:gd name="T8" fmla="*/ 3 w 8"/>
                  <a:gd name="T9" fmla="*/ 2 h 9"/>
                  <a:gd name="T10" fmla="*/ 4 w 8"/>
                  <a:gd name="T11" fmla="*/ 3 h 9"/>
                  <a:gd name="T12" fmla="*/ 6 w 8"/>
                  <a:gd name="T13" fmla="*/ 0 h 9"/>
                  <a:gd name="T14" fmla="*/ 8 w 8"/>
                  <a:gd name="T15" fmla="*/ 0 h 9"/>
                  <a:gd name="T16" fmla="*/ 5 w 8"/>
                  <a:gd name="T17" fmla="*/ 5 h 9"/>
                  <a:gd name="T18" fmla="*/ 7 w 8"/>
                  <a:gd name="T19" fmla="*/ 9 h 9"/>
                  <a:gd name="T20" fmla="*/ 5 w 8"/>
                  <a:gd name="T21" fmla="*/ 9 h 9"/>
                  <a:gd name="T22" fmla="*/ 4 w 8"/>
                  <a:gd name="T23" fmla="*/ 7 h 9"/>
                  <a:gd name="T24" fmla="*/ 4 w 8"/>
                  <a:gd name="T25" fmla="*/ 6 h 9"/>
                  <a:gd name="T26" fmla="*/ 1 w 8"/>
                  <a:gd name="T27" fmla="*/ 9 h 9"/>
                  <a:gd name="T28" fmla="*/ 0 w 8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3" name="Freeform 131"/>
              <p:cNvSpPr>
                <a:spLocks noEditPoints="1"/>
              </p:cNvSpPr>
              <p:nvPr/>
            </p:nvSpPr>
            <p:spPr bwMode="auto">
              <a:xfrm>
                <a:off x="5483" y="2419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3 w 7"/>
                  <a:gd name="T3" fmla="*/ 9 h 9"/>
                  <a:gd name="T4" fmla="*/ 2 w 7"/>
                  <a:gd name="T5" fmla="*/ 9 h 9"/>
                  <a:gd name="T6" fmla="*/ 0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5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4" name="Freeform 132"/>
              <p:cNvSpPr>
                <a:spLocks/>
              </p:cNvSpPr>
              <p:nvPr/>
            </p:nvSpPr>
            <p:spPr bwMode="auto">
              <a:xfrm>
                <a:off x="5497" y="2419"/>
                <a:ext cx="16" cy="18"/>
              </a:xfrm>
              <a:custGeom>
                <a:avLst/>
                <a:gdLst>
                  <a:gd name="T0" fmla="*/ 4 w 8"/>
                  <a:gd name="T1" fmla="*/ 1 h 9"/>
                  <a:gd name="T2" fmla="*/ 3 w 8"/>
                  <a:gd name="T3" fmla="*/ 7 h 9"/>
                  <a:gd name="T4" fmla="*/ 2 w 8"/>
                  <a:gd name="T5" fmla="*/ 9 h 9"/>
                  <a:gd name="T6" fmla="*/ 1 w 8"/>
                  <a:gd name="T7" fmla="*/ 9 h 9"/>
                  <a:gd name="T8" fmla="*/ 0 w 8"/>
                  <a:gd name="T9" fmla="*/ 9 h 9"/>
                  <a:gd name="T10" fmla="*/ 0 w 8"/>
                  <a:gd name="T11" fmla="*/ 8 h 9"/>
                  <a:gd name="T12" fmla="*/ 1 w 8"/>
                  <a:gd name="T13" fmla="*/ 8 h 9"/>
                  <a:gd name="T14" fmla="*/ 1 w 8"/>
                  <a:gd name="T15" fmla="*/ 8 h 9"/>
                  <a:gd name="T16" fmla="*/ 2 w 8"/>
                  <a:gd name="T17" fmla="*/ 6 h 9"/>
                  <a:gd name="T18" fmla="*/ 3 w 8"/>
                  <a:gd name="T19" fmla="*/ 0 h 9"/>
                  <a:gd name="T20" fmla="*/ 8 w 8"/>
                  <a:gd name="T21" fmla="*/ 0 h 9"/>
                  <a:gd name="T22" fmla="*/ 7 w 8"/>
                  <a:gd name="T23" fmla="*/ 9 h 9"/>
                  <a:gd name="T24" fmla="*/ 6 w 8"/>
                  <a:gd name="T25" fmla="*/ 9 h 9"/>
                  <a:gd name="T26" fmla="*/ 7 w 8"/>
                  <a:gd name="T27" fmla="*/ 1 h 9"/>
                  <a:gd name="T28" fmla="*/ 4 w 8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5" name="Freeform 133"/>
              <p:cNvSpPr>
                <a:spLocks/>
              </p:cNvSpPr>
              <p:nvPr/>
            </p:nvSpPr>
            <p:spPr bwMode="auto">
              <a:xfrm>
                <a:off x="5517" y="2419"/>
                <a:ext cx="14" cy="18"/>
              </a:xfrm>
              <a:custGeom>
                <a:avLst/>
                <a:gdLst>
                  <a:gd name="T0" fmla="*/ 4 w 7"/>
                  <a:gd name="T1" fmla="*/ 8 h 9"/>
                  <a:gd name="T2" fmla="*/ 2 w 7"/>
                  <a:gd name="T3" fmla="*/ 9 h 9"/>
                  <a:gd name="T4" fmla="*/ 0 w 7"/>
                  <a:gd name="T5" fmla="*/ 9 h 9"/>
                  <a:gd name="T6" fmla="*/ 0 w 7"/>
                  <a:gd name="T7" fmla="*/ 7 h 9"/>
                  <a:gd name="T8" fmla="*/ 0 w 7"/>
                  <a:gd name="T9" fmla="*/ 5 h 9"/>
                  <a:gd name="T10" fmla="*/ 1 w 7"/>
                  <a:gd name="T11" fmla="*/ 0 h 9"/>
                  <a:gd name="T12" fmla="*/ 2 w 7"/>
                  <a:gd name="T13" fmla="*/ 0 h 9"/>
                  <a:gd name="T14" fmla="*/ 1 w 7"/>
                  <a:gd name="T15" fmla="*/ 6 h 9"/>
                  <a:gd name="T16" fmla="*/ 1 w 7"/>
                  <a:gd name="T17" fmla="*/ 7 h 9"/>
                  <a:gd name="T18" fmla="*/ 1 w 7"/>
                  <a:gd name="T19" fmla="*/ 8 h 9"/>
                  <a:gd name="T20" fmla="*/ 2 w 7"/>
                  <a:gd name="T21" fmla="*/ 8 h 9"/>
                  <a:gd name="T22" fmla="*/ 3 w 7"/>
                  <a:gd name="T23" fmla="*/ 8 h 9"/>
                  <a:gd name="T24" fmla="*/ 4 w 7"/>
                  <a:gd name="T25" fmla="*/ 6 h 9"/>
                  <a:gd name="T26" fmla="*/ 5 w 7"/>
                  <a:gd name="T27" fmla="*/ 4 h 9"/>
                  <a:gd name="T28" fmla="*/ 6 w 7"/>
                  <a:gd name="T29" fmla="*/ 0 h 9"/>
                  <a:gd name="T30" fmla="*/ 7 w 7"/>
                  <a:gd name="T31" fmla="*/ 0 h 9"/>
                  <a:gd name="T32" fmla="*/ 5 w 7"/>
                  <a:gd name="T33" fmla="*/ 9 h 9"/>
                  <a:gd name="T34" fmla="*/ 4 w 7"/>
                  <a:gd name="T35" fmla="*/ 9 h 9"/>
                  <a:gd name="T36" fmla="*/ 4 w 7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4" y="8"/>
                    </a:move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6" name="Freeform 134"/>
              <p:cNvSpPr>
                <a:spLocks/>
              </p:cNvSpPr>
              <p:nvPr/>
            </p:nvSpPr>
            <p:spPr bwMode="auto">
              <a:xfrm>
                <a:off x="5531" y="2419"/>
                <a:ext cx="15" cy="18"/>
              </a:xfrm>
              <a:custGeom>
                <a:avLst/>
                <a:gdLst>
                  <a:gd name="T0" fmla="*/ 0 w 15"/>
                  <a:gd name="T1" fmla="*/ 18 h 18"/>
                  <a:gd name="T2" fmla="*/ 4 w 15"/>
                  <a:gd name="T3" fmla="*/ 0 h 18"/>
                  <a:gd name="T4" fmla="*/ 6 w 15"/>
                  <a:gd name="T5" fmla="*/ 0 h 18"/>
                  <a:gd name="T6" fmla="*/ 4 w 15"/>
                  <a:gd name="T7" fmla="*/ 8 h 18"/>
                  <a:gd name="T8" fmla="*/ 11 w 15"/>
                  <a:gd name="T9" fmla="*/ 8 h 18"/>
                  <a:gd name="T10" fmla="*/ 11 w 15"/>
                  <a:gd name="T11" fmla="*/ 0 h 18"/>
                  <a:gd name="T12" fmla="*/ 15 w 15"/>
                  <a:gd name="T13" fmla="*/ 0 h 18"/>
                  <a:gd name="T14" fmla="*/ 11 w 15"/>
                  <a:gd name="T15" fmla="*/ 18 h 18"/>
                  <a:gd name="T16" fmla="*/ 10 w 15"/>
                  <a:gd name="T17" fmla="*/ 18 h 18"/>
                  <a:gd name="T18" fmla="*/ 10 w 15"/>
                  <a:gd name="T19" fmla="*/ 10 h 18"/>
                  <a:gd name="T20" fmla="*/ 4 w 15"/>
                  <a:gd name="T21" fmla="*/ 10 h 18"/>
                  <a:gd name="T22" fmla="*/ 2 w 15"/>
                  <a:gd name="T23" fmla="*/ 18 h 18"/>
                  <a:gd name="T24" fmla="*/ 0 w 15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1" y="8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7" name="Freeform 135"/>
              <p:cNvSpPr>
                <a:spLocks/>
              </p:cNvSpPr>
              <p:nvPr/>
            </p:nvSpPr>
            <p:spPr bwMode="auto">
              <a:xfrm>
                <a:off x="5548" y="2419"/>
                <a:ext cx="12" cy="18"/>
              </a:xfrm>
              <a:custGeom>
                <a:avLst/>
                <a:gdLst>
                  <a:gd name="T0" fmla="*/ 5 w 6"/>
                  <a:gd name="T1" fmla="*/ 6 h 9"/>
                  <a:gd name="T2" fmla="*/ 6 w 6"/>
                  <a:gd name="T3" fmla="*/ 6 h 9"/>
                  <a:gd name="T4" fmla="*/ 5 w 6"/>
                  <a:gd name="T5" fmla="*/ 9 h 9"/>
                  <a:gd name="T6" fmla="*/ 2 w 6"/>
                  <a:gd name="T7" fmla="*/ 9 h 9"/>
                  <a:gd name="T8" fmla="*/ 0 w 6"/>
                  <a:gd name="T9" fmla="*/ 9 h 9"/>
                  <a:gd name="T10" fmla="*/ 0 w 6"/>
                  <a:gd name="T11" fmla="*/ 6 h 9"/>
                  <a:gd name="T12" fmla="*/ 0 w 6"/>
                  <a:gd name="T13" fmla="*/ 3 h 9"/>
                  <a:gd name="T14" fmla="*/ 2 w 6"/>
                  <a:gd name="T15" fmla="*/ 0 h 9"/>
                  <a:gd name="T16" fmla="*/ 4 w 6"/>
                  <a:gd name="T17" fmla="*/ 0 h 9"/>
                  <a:gd name="T18" fmla="*/ 6 w 6"/>
                  <a:gd name="T19" fmla="*/ 1 h 9"/>
                  <a:gd name="T20" fmla="*/ 6 w 6"/>
                  <a:gd name="T21" fmla="*/ 3 h 9"/>
                  <a:gd name="T22" fmla="*/ 5 w 6"/>
                  <a:gd name="T23" fmla="*/ 3 h 9"/>
                  <a:gd name="T24" fmla="*/ 5 w 6"/>
                  <a:gd name="T25" fmla="*/ 2 h 9"/>
                  <a:gd name="T26" fmla="*/ 4 w 6"/>
                  <a:gd name="T27" fmla="*/ 1 h 9"/>
                  <a:gd name="T28" fmla="*/ 2 w 6"/>
                  <a:gd name="T29" fmla="*/ 2 h 9"/>
                  <a:gd name="T30" fmla="*/ 1 w 6"/>
                  <a:gd name="T31" fmla="*/ 3 h 9"/>
                  <a:gd name="T32" fmla="*/ 1 w 6"/>
                  <a:gd name="T33" fmla="*/ 6 h 9"/>
                  <a:gd name="T34" fmla="*/ 1 w 6"/>
                  <a:gd name="T35" fmla="*/ 8 h 9"/>
                  <a:gd name="T36" fmla="*/ 2 w 6"/>
                  <a:gd name="T37" fmla="*/ 8 h 9"/>
                  <a:gd name="T38" fmla="*/ 4 w 6"/>
                  <a:gd name="T39" fmla="*/ 8 h 9"/>
                  <a:gd name="T40" fmla="*/ 5 w 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8" name="Freeform 136"/>
              <p:cNvSpPr>
                <a:spLocks/>
              </p:cNvSpPr>
              <p:nvPr/>
            </p:nvSpPr>
            <p:spPr bwMode="auto">
              <a:xfrm>
                <a:off x="5560" y="2419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0 h 9"/>
                  <a:gd name="T4" fmla="*/ 3 w 8"/>
                  <a:gd name="T5" fmla="*/ 0 h 9"/>
                  <a:gd name="T6" fmla="*/ 3 w 8"/>
                  <a:gd name="T7" fmla="*/ 4 h 9"/>
                  <a:gd name="T8" fmla="*/ 4 w 8"/>
                  <a:gd name="T9" fmla="*/ 4 h 9"/>
                  <a:gd name="T10" fmla="*/ 4 w 8"/>
                  <a:gd name="T11" fmla="*/ 2 h 9"/>
                  <a:gd name="T12" fmla="*/ 6 w 8"/>
                  <a:gd name="T13" fmla="*/ 0 h 9"/>
                  <a:gd name="T14" fmla="*/ 7 w 8"/>
                  <a:gd name="T15" fmla="*/ 0 h 9"/>
                  <a:gd name="T16" fmla="*/ 8 w 8"/>
                  <a:gd name="T17" fmla="*/ 0 h 9"/>
                  <a:gd name="T18" fmla="*/ 7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5 w 8"/>
                  <a:gd name="T25" fmla="*/ 3 h 9"/>
                  <a:gd name="T26" fmla="*/ 4 w 8"/>
                  <a:gd name="T27" fmla="*/ 4 h 9"/>
                  <a:gd name="T28" fmla="*/ 5 w 8"/>
                  <a:gd name="T29" fmla="*/ 6 h 9"/>
                  <a:gd name="T30" fmla="*/ 6 w 8"/>
                  <a:gd name="T31" fmla="*/ 9 h 9"/>
                  <a:gd name="T32" fmla="*/ 5 w 8"/>
                  <a:gd name="T33" fmla="*/ 9 h 9"/>
                  <a:gd name="T34" fmla="*/ 4 w 8"/>
                  <a:gd name="T35" fmla="*/ 7 h 9"/>
                  <a:gd name="T36" fmla="*/ 3 w 8"/>
                  <a:gd name="T37" fmla="*/ 5 h 9"/>
                  <a:gd name="T38" fmla="*/ 2 w 8"/>
                  <a:gd name="T39" fmla="*/ 5 h 9"/>
                  <a:gd name="T40" fmla="*/ 2 w 8"/>
                  <a:gd name="T41" fmla="*/ 9 h 9"/>
                  <a:gd name="T42" fmla="*/ 0 w 8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9" name="Freeform 137"/>
              <p:cNvSpPr>
                <a:spLocks/>
              </p:cNvSpPr>
              <p:nvPr/>
            </p:nvSpPr>
            <p:spPr bwMode="auto">
              <a:xfrm>
                <a:off x="5115" y="2252"/>
                <a:ext cx="28" cy="26"/>
              </a:xfrm>
              <a:custGeom>
                <a:avLst/>
                <a:gdLst>
                  <a:gd name="T0" fmla="*/ 0 w 28"/>
                  <a:gd name="T1" fmla="*/ 26 h 26"/>
                  <a:gd name="T2" fmla="*/ 6 w 28"/>
                  <a:gd name="T3" fmla="*/ 0 h 26"/>
                  <a:gd name="T4" fmla="*/ 8 w 28"/>
                  <a:gd name="T5" fmla="*/ 0 h 26"/>
                  <a:gd name="T6" fmla="*/ 4 w 28"/>
                  <a:gd name="T7" fmla="*/ 24 h 26"/>
                  <a:gd name="T8" fmla="*/ 12 w 28"/>
                  <a:gd name="T9" fmla="*/ 24 h 26"/>
                  <a:gd name="T10" fmla="*/ 16 w 28"/>
                  <a:gd name="T11" fmla="*/ 0 h 26"/>
                  <a:gd name="T12" fmla="*/ 18 w 28"/>
                  <a:gd name="T13" fmla="*/ 0 h 26"/>
                  <a:gd name="T14" fmla="*/ 14 w 28"/>
                  <a:gd name="T15" fmla="*/ 24 h 26"/>
                  <a:gd name="T16" fmla="*/ 22 w 28"/>
                  <a:gd name="T17" fmla="*/ 24 h 26"/>
                  <a:gd name="T18" fmla="*/ 26 w 28"/>
                  <a:gd name="T19" fmla="*/ 0 h 26"/>
                  <a:gd name="T20" fmla="*/ 28 w 28"/>
                  <a:gd name="T21" fmla="*/ 0 h 26"/>
                  <a:gd name="T22" fmla="*/ 24 w 28"/>
                  <a:gd name="T23" fmla="*/ 26 h 26"/>
                  <a:gd name="T24" fmla="*/ 0 w 28"/>
                  <a:gd name="T2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4" y="24"/>
                    </a:lnTo>
                    <a:lnTo>
                      <a:pt x="12" y="24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4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0" name="Freeform 138"/>
              <p:cNvSpPr>
                <a:spLocks noEditPoints="1"/>
              </p:cNvSpPr>
              <p:nvPr/>
            </p:nvSpPr>
            <p:spPr bwMode="auto">
              <a:xfrm>
                <a:off x="5143" y="2260"/>
                <a:ext cx="16" cy="18"/>
              </a:xfrm>
              <a:custGeom>
                <a:avLst/>
                <a:gdLst>
                  <a:gd name="T0" fmla="*/ 5 w 8"/>
                  <a:gd name="T1" fmla="*/ 8 h 9"/>
                  <a:gd name="T2" fmla="*/ 4 w 8"/>
                  <a:gd name="T3" fmla="*/ 9 h 9"/>
                  <a:gd name="T4" fmla="*/ 3 w 8"/>
                  <a:gd name="T5" fmla="*/ 9 h 9"/>
                  <a:gd name="T6" fmla="*/ 1 w 8"/>
                  <a:gd name="T7" fmla="*/ 9 h 9"/>
                  <a:gd name="T8" fmla="*/ 0 w 8"/>
                  <a:gd name="T9" fmla="*/ 7 h 9"/>
                  <a:gd name="T10" fmla="*/ 1 w 8"/>
                  <a:gd name="T11" fmla="*/ 5 h 9"/>
                  <a:gd name="T12" fmla="*/ 2 w 8"/>
                  <a:gd name="T13" fmla="*/ 4 h 9"/>
                  <a:gd name="T14" fmla="*/ 4 w 8"/>
                  <a:gd name="T15" fmla="*/ 4 h 9"/>
                  <a:gd name="T16" fmla="*/ 5 w 8"/>
                  <a:gd name="T17" fmla="*/ 4 h 9"/>
                  <a:gd name="T18" fmla="*/ 6 w 8"/>
                  <a:gd name="T19" fmla="*/ 3 h 9"/>
                  <a:gd name="T20" fmla="*/ 6 w 8"/>
                  <a:gd name="T21" fmla="*/ 2 h 9"/>
                  <a:gd name="T22" fmla="*/ 6 w 8"/>
                  <a:gd name="T23" fmla="*/ 1 h 9"/>
                  <a:gd name="T24" fmla="*/ 5 w 8"/>
                  <a:gd name="T25" fmla="*/ 1 h 9"/>
                  <a:gd name="T26" fmla="*/ 2 w 8"/>
                  <a:gd name="T27" fmla="*/ 3 h 9"/>
                  <a:gd name="T28" fmla="*/ 1 w 8"/>
                  <a:gd name="T29" fmla="*/ 3 h 9"/>
                  <a:gd name="T30" fmla="*/ 5 w 8"/>
                  <a:gd name="T31" fmla="*/ 0 h 9"/>
                  <a:gd name="T32" fmla="*/ 7 w 8"/>
                  <a:gd name="T33" fmla="*/ 0 h 9"/>
                  <a:gd name="T34" fmla="*/ 8 w 8"/>
                  <a:gd name="T35" fmla="*/ 2 h 9"/>
                  <a:gd name="T36" fmla="*/ 7 w 8"/>
                  <a:gd name="T37" fmla="*/ 4 h 9"/>
                  <a:gd name="T38" fmla="*/ 7 w 8"/>
                  <a:gd name="T39" fmla="*/ 6 h 9"/>
                  <a:gd name="T40" fmla="*/ 7 w 8"/>
                  <a:gd name="T41" fmla="*/ 8 h 9"/>
                  <a:gd name="T42" fmla="*/ 7 w 8"/>
                  <a:gd name="T43" fmla="*/ 9 h 9"/>
                  <a:gd name="T44" fmla="*/ 5 w 8"/>
                  <a:gd name="T45" fmla="*/ 9 h 9"/>
                  <a:gd name="T46" fmla="*/ 5 w 8"/>
                  <a:gd name="T47" fmla="*/ 8 h 9"/>
                  <a:gd name="T48" fmla="*/ 6 w 8"/>
                  <a:gd name="T49" fmla="*/ 5 h 9"/>
                  <a:gd name="T50" fmla="*/ 4 w 8"/>
                  <a:gd name="T51" fmla="*/ 5 h 9"/>
                  <a:gd name="T52" fmla="*/ 3 w 8"/>
                  <a:gd name="T53" fmla="*/ 5 h 9"/>
                  <a:gd name="T54" fmla="*/ 2 w 8"/>
                  <a:gd name="T55" fmla="*/ 6 h 9"/>
                  <a:gd name="T56" fmla="*/ 2 w 8"/>
                  <a:gd name="T57" fmla="*/ 7 h 9"/>
                  <a:gd name="T58" fmla="*/ 2 w 8"/>
                  <a:gd name="T59" fmla="*/ 8 h 9"/>
                  <a:gd name="T60" fmla="*/ 3 w 8"/>
                  <a:gd name="T61" fmla="*/ 8 h 9"/>
                  <a:gd name="T62" fmla="*/ 4 w 8"/>
                  <a:gd name="T63" fmla="*/ 8 h 9"/>
                  <a:gd name="T64" fmla="*/ 5 w 8"/>
                  <a:gd name="T65" fmla="*/ 7 h 9"/>
                  <a:gd name="T66" fmla="*/ 6 w 8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1" name="Freeform 139"/>
              <p:cNvSpPr>
                <a:spLocks/>
              </p:cNvSpPr>
              <p:nvPr/>
            </p:nvSpPr>
            <p:spPr bwMode="auto">
              <a:xfrm>
                <a:off x="5159" y="2260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3 w 8"/>
                  <a:gd name="T3" fmla="*/ 5 h 9"/>
                  <a:gd name="T4" fmla="*/ 1 w 8"/>
                  <a:gd name="T5" fmla="*/ 0 h 9"/>
                  <a:gd name="T6" fmla="*/ 3 w 8"/>
                  <a:gd name="T7" fmla="*/ 0 h 9"/>
                  <a:gd name="T8" fmla="*/ 3 w 8"/>
                  <a:gd name="T9" fmla="*/ 2 h 9"/>
                  <a:gd name="T10" fmla="*/ 4 w 8"/>
                  <a:gd name="T11" fmla="*/ 3 h 9"/>
                  <a:gd name="T12" fmla="*/ 6 w 8"/>
                  <a:gd name="T13" fmla="*/ 0 h 9"/>
                  <a:gd name="T14" fmla="*/ 8 w 8"/>
                  <a:gd name="T15" fmla="*/ 0 h 9"/>
                  <a:gd name="T16" fmla="*/ 5 w 8"/>
                  <a:gd name="T17" fmla="*/ 5 h 9"/>
                  <a:gd name="T18" fmla="*/ 7 w 8"/>
                  <a:gd name="T19" fmla="*/ 9 h 9"/>
                  <a:gd name="T20" fmla="*/ 5 w 8"/>
                  <a:gd name="T21" fmla="*/ 9 h 9"/>
                  <a:gd name="T22" fmla="*/ 4 w 8"/>
                  <a:gd name="T23" fmla="*/ 7 h 9"/>
                  <a:gd name="T24" fmla="*/ 4 w 8"/>
                  <a:gd name="T25" fmla="*/ 6 h 9"/>
                  <a:gd name="T26" fmla="*/ 2 w 8"/>
                  <a:gd name="T27" fmla="*/ 9 h 9"/>
                  <a:gd name="T28" fmla="*/ 0 w 8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2" name="Freeform 140"/>
              <p:cNvSpPr>
                <a:spLocks/>
              </p:cNvSpPr>
              <p:nvPr/>
            </p:nvSpPr>
            <p:spPr bwMode="auto">
              <a:xfrm>
                <a:off x="5175" y="2260"/>
                <a:ext cx="22" cy="18"/>
              </a:xfrm>
              <a:custGeom>
                <a:avLst/>
                <a:gdLst>
                  <a:gd name="T0" fmla="*/ 0 w 11"/>
                  <a:gd name="T1" fmla="*/ 9 h 9"/>
                  <a:gd name="T2" fmla="*/ 1 w 11"/>
                  <a:gd name="T3" fmla="*/ 0 h 9"/>
                  <a:gd name="T4" fmla="*/ 3 w 11"/>
                  <a:gd name="T5" fmla="*/ 0 h 9"/>
                  <a:gd name="T6" fmla="*/ 2 w 11"/>
                  <a:gd name="T7" fmla="*/ 1 h 9"/>
                  <a:gd name="T8" fmla="*/ 4 w 11"/>
                  <a:gd name="T9" fmla="*/ 0 h 9"/>
                  <a:gd name="T10" fmla="*/ 5 w 11"/>
                  <a:gd name="T11" fmla="*/ 0 h 9"/>
                  <a:gd name="T12" fmla="*/ 6 w 11"/>
                  <a:gd name="T13" fmla="*/ 0 h 9"/>
                  <a:gd name="T14" fmla="*/ 7 w 11"/>
                  <a:gd name="T15" fmla="*/ 1 h 9"/>
                  <a:gd name="T16" fmla="*/ 8 w 11"/>
                  <a:gd name="T17" fmla="*/ 0 h 9"/>
                  <a:gd name="T18" fmla="*/ 9 w 11"/>
                  <a:gd name="T19" fmla="*/ 0 h 9"/>
                  <a:gd name="T20" fmla="*/ 11 w 11"/>
                  <a:gd name="T21" fmla="*/ 0 h 9"/>
                  <a:gd name="T22" fmla="*/ 11 w 11"/>
                  <a:gd name="T23" fmla="*/ 2 h 9"/>
                  <a:gd name="T24" fmla="*/ 11 w 11"/>
                  <a:gd name="T25" fmla="*/ 3 h 9"/>
                  <a:gd name="T26" fmla="*/ 10 w 11"/>
                  <a:gd name="T27" fmla="*/ 9 h 9"/>
                  <a:gd name="T28" fmla="*/ 9 w 11"/>
                  <a:gd name="T29" fmla="*/ 9 h 9"/>
                  <a:gd name="T30" fmla="*/ 10 w 11"/>
                  <a:gd name="T31" fmla="*/ 3 h 9"/>
                  <a:gd name="T32" fmla="*/ 10 w 11"/>
                  <a:gd name="T33" fmla="*/ 2 h 9"/>
                  <a:gd name="T34" fmla="*/ 10 w 11"/>
                  <a:gd name="T35" fmla="*/ 1 h 9"/>
                  <a:gd name="T36" fmla="*/ 9 w 11"/>
                  <a:gd name="T37" fmla="*/ 1 h 9"/>
                  <a:gd name="T38" fmla="*/ 8 w 11"/>
                  <a:gd name="T39" fmla="*/ 1 h 9"/>
                  <a:gd name="T40" fmla="*/ 7 w 11"/>
                  <a:gd name="T41" fmla="*/ 3 h 9"/>
                  <a:gd name="T42" fmla="*/ 6 w 11"/>
                  <a:gd name="T43" fmla="*/ 5 h 9"/>
                  <a:gd name="T44" fmla="*/ 6 w 11"/>
                  <a:gd name="T45" fmla="*/ 9 h 9"/>
                  <a:gd name="T46" fmla="*/ 4 w 11"/>
                  <a:gd name="T47" fmla="*/ 9 h 9"/>
                  <a:gd name="T48" fmla="*/ 5 w 11"/>
                  <a:gd name="T49" fmla="*/ 3 h 9"/>
                  <a:gd name="T50" fmla="*/ 5 w 11"/>
                  <a:gd name="T51" fmla="*/ 2 h 9"/>
                  <a:gd name="T52" fmla="*/ 5 w 11"/>
                  <a:gd name="T53" fmla="*/ 1 h 9"/>
                  <a:gd name="T54" fmla="*/ 5 w 11"/>
                  <a:gd name="T55" fmla="*/ 1 h 9"/>
                  <a:gd name="T56" fmla="*/ 3 w 11"/>
                  <a:gd name="T57" fmla="*/ 2 h 9"/>
                  <a:gd name="T58" fmla="*/ 2 w 11"/>
                  <a:gd name="T59" fmla="*/ 5 h 9"/>
                  <a:gd name="T60" fmla="*/ 1 w 11"/>
                  <a:gd name="T61" fmla="*/ 9 h 9"/>
                  <a:gd name="T62" fmla="*/ 0 w 11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6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3" name="Freeform 141"/>
              <p:cNvSpPr>
                <a:spLocks noEditPoints="1"/>
              </p:cNvSpPr>
              <p:nvPr/>
            </p:nvSpPr>
            <p:spPr bwMode="auto">
              <a:xfrm>
                <a:off x="5199" y="2260"/>
                <a:ext cx="14" cy="18"/>
              </a:xfrm>
              <a:custGeom>
                <a:avLst/>
                <a:gdLst>
                  <a:gd name="T0" fmla="*/ 6 w 7"/>
                  <a:gd name="T1" fmla="*/ 6 h 9"/>
                  <a:gd name="T2" fmla="*/ 7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2 w 7"/>
                  <a:gd name="T9" fmla="*/ 9 h 9"/>
                  <a:gd name="T10" fmla="*/ 1 w 7"/>
                  <a:gd name="T11" fmla="*/ 8 h 9"/>
                  <a:gd name="T12" fmla="*/ 0 w 7"/>
                  <a:gd name="T13" fmla="*/ 6 h 9"/>
                  <a:gd name="T14" fmla="*/ 1 w 7"/>
                  <a:gd name="T15" fmla="*/ 2 h 9"/>
                  <a:gd name="T16" fmla="*/ 2 w 7"/>
                  <a:gd name="T17" fmla="*/ 0 h 9"/>
                  <a:gd name="T18" fmla="*/ 4 w 7"/>
                  <a:gd name="T19" fmla="*/ 0 h 9"/>
                  <a:gd name="T20" fmla="*/ 7 w 7"/>
                  <a:gd name="T21" fmla="*/ 1 h 9"/>
                  <a:gd name="T22" fmla="*/ 7 w 7"/>
                  <a:gd name="T23" fmla="*/ 4 h 9"/>
                  <a:gd name="T24" fmla="*/ 7 w 7"/>
                  <a:gd name="T25" fmla="*/ 5 h 9"/>
                  <a:gd name="T26" fmla="*/ 2 w 7"/>
                  <a:gd name="T27" fmla="*/ 5 h 9"/>
                  <a:gd name="T28" fmla="*/ 2 w 7"/>
                  <a:gd name="T29" fmla="*/ 6 h 9"/>
                  <a:gd name="T30" fmla="*/ 2 w 7"/>
                  <a:gd name="T31" fmla="*/ 8 h 9"/>
                  <a:gd name="T32" fmla="*/ 3 w 7"/>
                  <a:gd name="T33" fmla="*/ 8 h 9"/>
                  <a:gd name="T34" fmla="*/ 5 w 7"/>
                  <a:gd name="T35" fmla="*/ 8 h 9"/>
                  <a:gd name="T36" fmla="*/ 6 w 7"/>
                  <a:gd name="T37" fmla="*/ 6 h 9"/>
                  <a:gd name="T38" fmla="*/ 2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2 h 9"/>
                  <a:gd name="T46" fmla="*/ 4 w 7"/>
                  <a:gd name="T47" fmla="*/ 1 h 9"/>
                  <a:gd name="T48" fmla="*/ 3 w 7"/>
                  <a:gd name="T49" fmla="*/ 2 h 9"/>
                  <a:gd name="T50" fmla="*/ 2 w 7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6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7"/>
                      <a:pt x="6" y="6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4" name="Freeform 142"/>
              <p:cNvSpPr>
                <a:spLocks noEditPoints="1"/>
              </p:cNvSpPr>
              <p:nvPr/>
            </p:nvSpPr>
            <p:spPr bwMode="auto">
              <a:xfrm>
                <a:off x="5215" y="2260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1 h 13"/>
                  <a:gd name="T8" fmla="*/ 4 w 8"/>
                  <a:gd name="T9" fmla="*/ 0 h 13"/>
                  <a:gd name="T10" fmla="*/ 5 w 8"/>
                  <a:gd name="T11" fmla="*/ 0 h 13"/>
                  <a:gd name="T12" fmla="*/ 7 w 8"/>
                  <a:gd name="T13" fmla="*/ 1 h 13"/>
                  <a:gd name="T14" fmla="*/ 8 w 8"/>
                  <a:gd name="T15" fmla="*/ 3 h 13"/>
                  <a:gd name="T16" fmla="*/ 7 w 8"/>
                  <a:gd name="T17" fmla="*/ 7 h 13"/>
                  <a:gd name="T18" fmla="*/ 6 w 8"/>
                  <a:gd name="T19" fmla="*/ 9 h 13"/>
                  <a:gd name="T20" fmla="*/ 4 w 8"/>
                  <a:gd name="T21" fmla="*/ 9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2 w 8"/>
                  <a:gd name="T29" fmla="*/ 6 h 13"/>
                  <a:gd name="T30" fmla="*/ 3 w 8"/>
                  <a:gd name="T31" fmla="*/ 8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6 w 8"/>
                  <a:gd name="T39" fmla="*/ 3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3 h 13"/>
                  <a:gd name="T48" fmla="*/ 2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2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2" y="6"/>
                    </a:move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5" name="Freeform 143"/>
              <p:cNvSpPr>
                <a:spLocks/>
              </p:cNvSpPr>
              <p:nvPr/>
            </p:nvSpPr>
            <p:spPr bwMode="auto">
              <a:xfrm>
                <a:off x="5233" y="2260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9 h 9"/>
                  <a:gd name="T10" fmla="*/ 0 w 7"/>
                  <a:gd name="T11" fmla="*/ 6 h 9"/>
                  <a:gd name="T12" fmla="*/ 0 w 7"/>
                  <a:gd name="T13" fmla="*/ 3 h 9"/>
                  <a:gd name="T14" fmla="*/ 2 w 7"/>
                  <a:gd name="T15" fmla="*/ 0 h 9"/>
                  <a:gd name="T16" fmla="*/ 4 w 7"/>
                  <a:gd name="T17" fmla="*/ 0 h 9"/>
                  <a:gd name="T18" fmla="*/ 6 w 7"/>
                  <a:gd name="T19" fmla="*/ 1 h 9"/>
                  <a:gd name="T20" fmla="*/ 7 w 7"/>
                  <a:gd name="T21" fmla="*/ 3 h 9"/>
                  <a:gd name="T22" fmla="*/ 5 w 7"/>
                  <a:gd name="T23" fmla="*/ 3 h 9"/>
                  <a:gd name="T24" fmla="*/ 5 w 7"/>
                  <a:gd name="T25" fmla="*/ 2 h 9"/>
                  <a:gd name="T26" fmla="*/ 4 w 7"/>
                  <a:gd name="T27" fmla="*/ 1 h 9"/>
                  <a:gd name="T28" fmla="*/ 3 w 7"/>
                  <a:gd name="T29" fmla="*/ 2 h 9"/>
                  <a:gd name="T30" fmla="*/ 2 w 7"/>
                  <a:gd name="T31" fmla="*/ 3 h 9"/>
                  <a:gd name="T32" fmla="*/ 1 w 7"/>
                  <a:gd name="T33" fmla="*/ 6 h 9"/>
                  <a:gd name="T34" fmla="*/ 2 w 7"/>
                  <a:gd name="T35" fmla="*/ 8 h 9"/>
                  <a:gd name="T36" fmla="*/ 3 w 7"/>
                  <a:gd name="T37" fmla="*/ 8 h 9"/>
                  <a:gd name="T38" fmla="*/ 4 w 7"/>
                  <a:gd name="T39" fmla="*/ 8 h 9"/>
                  <a:gd name="T40" fmla="*/ 5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6" name="Freeform 144"/>
              <p:cNvSpPr>
                <a:spLocks/>
              </p:cNvSpPr>
              <p:nvPr/>
            </p:nvSpPr>
            <p:spPr bwMode="auto">
              <a:xfrm>
                <a:off x="5247" y="2260"/>
                <a:ext cx="13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2 h 9"/>
                  <a:gd name="T12" fmla="*/ 5 w 7"/>
                  <a:gd name="T13" fmla="*/ 0 h 9"/>
                  <a:gd name="T14" fmla="*/ 6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6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3 w 7"/>
                  <a:gd name="T27" fmla="*/ 4 h 9"/>
                  <a:gd name="T28" fmla="*/ 5 w 7"/>
                  <a:gd name="T29" fmla="*/ 6 h 9"/>
                  <a:gd name="T30" fmla="*/ 5 w 7"/>
                  <a:gd name="T31" fmla="*/ 9 h 9"/>
                  <a:gd name="T32" fmla="*/ 4 w 7"/>
                  <a:gd name="T33" fmla="*/ 9 h 9"/>
                  <a:gd name="T34" fmla="*/ 3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7" name="Freeform 145"/>
              <p:cNvSpPr>
                <a:spLocks/>
              </p:cNvSpPr>
              <p:nvPr/>
            </p:nvSpPr>
            <p:spPr bwMode="auto">
              <a:xfrm>
                <a:off x="621" y="1735"/>
                <a:ext cx="20" cy="26"/>
              </a:xfrm>
              <a:custGeom>
                <a:avLst/>
                <a:gdLst>
                  <a:gd name="T0" fmla="*/ 8 w 10"/>
                  <a:gd name="T1" fmla="*/ 8 h 13"/>
                  <a:gd name="T2" fmla="*/ 9 w 10"/>
                  <a:gd name="T3" fmla="*/ 9 h 13"/>
                  <a:gd name="T4" fmla="*/ 7 w 10"/>
                  <a:gd name="T5" fmla="*/ 12 h 13"/>
                  <a:gd name="T6" fmla="*/ 5 w 10"/>
                  <a:gd name="T7" fmla="*/ 13 h 13"/>
                  <a:gd name="T8" fmla="*/ 2 w 10"/>
                  <a:gd name="T9" fmla="*/ 12 h 13"/>
                  <a:gd name="T10" fmla="*/ 0 w 10"/>
                  <a:gd name="T11" fmla="*/ 8 h 13"/>
                  <a:gd name="T12" fmla="*/ 2 w 10"/>
                  <a:gd name="T13" fmla="*/ 2 h 13"/>
                  <a:gd name="T14" fmla="*/ 6 w 10"/>
                  <a:gd name="T15" fmla="*/ 0 h 13"/>
                  <a:gd name="T16" fmla="*/ 9 w 10"/>
                  <a:gd name="T17" fmla="*/ 1 h 13"/>
                  <a:gd name="T18" fmla="*/ 10 w 10"/>
                  <a:gd name="T19" fmla="*/ 4 h 13"/>
                  <a:gd name="T20" fmla="*/ 8 w 10"/>
                  <a:gd name="T21" fmla="*/ 4 h 13"/>
                  <a:gd name="T22" fmla="*/ 6 w 10"/>
                  <a:gd name="T23" fmla="*/ 1 h 13"/>
                  <a:gd name="T24" fmla="*/ 3 w 10"/>
                  <a:gd name="T25" fmla="*/ 3 h 13"/>
                  <a:gd name="T26" fmla="*/ 2 w 10"/>
                  <a:gd name="T27" fmla="*/ 8 h 13"/>
                  <a:gd name="T28" fmla="*/ 3 w 10"/>
                  <a:gd name="T29" fmla="*/ 11 h 13"/>
                  <a:gd name="T30" fmla="*/ 5 w 10"/>
                  <a:gd name="T31" fmla="*/ 12 h 13"/>
                  <a:gd name="T32" fmla="*/ 7 w 10"/>
                  <a:gd name="T33" fmla="*/ 11 h 13"/>
                  <a:gd name="T34" fmla="*/ 8 w 10"/>
                  <a:gd name="T3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3">
                    <a:moveTo>
                      <a:pt x="8" y="8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3"/>
                      <a:pt x="6" y="13"/>
                      <a:pt x="5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1" y="11"/>
                      <a:pt x="0" y="9"/>
                      <a:pt x="0" y="8"/>
                    </a:cubicBezTo>
                    <a:cubicBezTo>
                      <a:pt x="0" y="5"/>
                      <a:pt x="1" y="4"/>
                      <a:pt x="2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9" y="2"/>
                      <a:pt x="10" y="3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2" y="4"/>
                      <a:pt x="2" y="6"/>
                      <a:pt x="2" y="8"/>
                    </a:cubicBezTo>
                    <a:cubicBezTo>
                      <a:pt x="2" y="9"/>
                      <a:pt x="2" y="10"/>
                      <a:pt x="3" y="11"/>
                    </a:cubicBezTo>
                    <a:cubicBezTo>
                      <a:pt x="3" y="11"/>
                      <a:pt x="4" y="12"/>
                      <a:pt x="5" y="12"/>
                    </a:cubicBezTo>
                    <a:cubicBezTo>
                      <a:pt x="5" y="12"/>
                      <a:pt x="6" y="11"/>
                      <a:pt x="7" y="11"/>
                    </a:cubicBezTo>
                    <a:cubicBezTo>
                      <a:pt x="7" y="10"/>
                      <a:pt x="8" y="9"/>
                      <a:pt x="8" y="8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8" name="Freeform 146"/>
              <p:cNvSpPr>
                <a:spLocks noEditPoints="1"/>
              </p:cNvSpPr>
              <p:nvPr/>
            </p:nvSpPr>
            <p:spPr bwMode="auto">
              <a:xfrm>
                <a:off x="641" y="1741"/>
                <a:ext cx="15" cy="20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5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6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6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9 h 10"/>
                  <a:gd name="T60" fmla="*/ 3 w 8"/>
                  <a:gd name="T61" fmla="*/ 9 h 10"/>
                  <a:gd name="T62" fmla="*/ 4 w 8"/>
                  <a:gd name="T63" fmla="*/ 9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6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9" name="Freeform 147"/>
              <p:cNvSpPr>
                <a:spLocks/>
              </p:cNvSpPr>
              <p:nvPr/>
            </p:nvSpPr>
            <p:spPr bwMode="auto">
              <a:xfrm>
                <a:off x="656" y="1743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4 w 16"/>
                  <a:gd name="T7" fmla="*/ 6 h 18"/>
                  <a:gd name="T8" fmla="*/ 12 w 16"/>
                  <a:gd name="T9" fmla="*/ 6 h 18"/>
                  <a:gd name="T10" fmla="*/ 14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2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0" name="Freeform 148"/>
              <p:cNvSpPr>
                <a:spLocks/>
              </p:cNvSpPr>
              <p:nvPr/>
            </p:nvSpPr>
            <p:spPr bwMode="auto">
              <a:xfrm>
                <a:off x="672" y="1743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3 h 9"/>
                  <a:gd name="T10" fmla="*/ 4 w 7"/>
                  <a:gd name="T11" fmla="*/ 2 h 9"/>
                  <a:gd name="T12" fmla="*/ 5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4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2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1" name="Freeform 149"/>
              <p:cNvSpPr>
                <a:spLocks/>
              </p:cNvSpPr>
              <p:nvPr/>
            </p:nvSpPr>
            <p:spPr bwMode="auto">
              <a:xfrm>
                <a:off x="686" y="1741"/>
                <a:ext cx="24" cy="20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1 h 10"/>
                  <a:gd name="T4" fmla="*/ 3 w 12"/>
                  <a:gd name="T5" fmla="*/ 1 h 10"/>
                  <a:gd name="T6" fmla="*/ 3 w 12"/>
                  <a:gd name="T7" fmla="*/ 2 h 10"/>
                  <a:gd name="T8" fmla="*/ 4 w 12"/>
                  <a:gd name="T9" fmla="*/ 1 h 10"/>
                  <a:gd name="T10" fmla="*/ 6 w 12"/>
                  <a:gd name="T11" fmla="*/ 0 h 10"/>
                  <a:gd name="T12" fmla="*/ 7 w 12"/>
                  <a:gd name="T13" fmla="*/ 1 h 10"/>
                  <a:gd name="T14" fmla="*/ 8 w 12"/>
                  <a:gd name="T15" fmla="*/ 2 h 10"/>
                  <a:gd name="T16" fmla="*/ 9 w 12"/>
                  <a:gd name="T17" fmla="*/ 1 h 10"/>
                  <a:gd name="T18" fmla="*/ 10 w 12"/>
                  <a:gd name="T19" fmla="*/ 0 h 10"/>
                  <a:gd name="T20" fmla="*/ 12 w 12"/>
                  <a:gd name="T21" fmla="*/ 1 h 10"/>
                  <a:gd name="T22" fmla="*/ 12 w 12"/>
                  <a:gd name="T23" fmla="*/ 2 h 10"/>
                  <a:gd name="T24" fmla="*/ 12 w 12"/>
                  <a:gd name="T25" fmla="*/ 4 h 10"/>
                  <a:gd name="T26" fmla="*/ 11 w 12"/>
                  <a:gd name="T27" fmla="*/ 10 h 10"/>
                  <a:gd name="T28" fmla="*/ 9 w 12"/>
                  <a:gd name="T29" fmla="*/ 10 h 10"/>
                  <a:gd name="T30" fmla="*/ 11 w 12"/>
                  <a:gd name="T31" fmla="*/ 4 h 10"/>
                  <a:gd name="T32" fmla="*/ 11 w 12"/>
                  <a:gd name="T33" fmla="*/ 3 h 10"/>
                  <a:gd name="T34" fmla="*/ 10 w 12"/>
                  <a:gd name="T35" fmla="*/ 2 h 10"/>
                  <a:gd name="T36" fmla="*/ 10 w 12"/>
                  <a:gd name="T37" fmla="*/ 2 h 10"/>
                  <a:gd name="T38" fmla="*/ 9 w 12"/>
                  <a:gd name="T39" fmla="*/ 2 h 10"/>
                  <a:gd name="T40" fmla="*/ 8 w 12"/>
                  <a:gd name="T41" fmla="*/ 3 h 10"/>
                  <a:gd name="T42" fmla="*/ 7 w 12"/>
                  <a:gd name="T43" fmla="*/ 5 h 10"/>
                  <a:gd name="T44" fmla="*/ 6 w 12"/>
                  <a:gd name="T45" fmla="*/ 10 h 10"/>
                  <a:gd name="T46" fmla="*/ 5 w 12"/>
                  <a:gd name="T47" fmla="*/ 10 h 10"/>
                  <a:gd name="T48" fmla="*/ 6 w 12"/>
                  <a:gd name="T49" fmla="*/ 4 h 10"/>
                  <a:gd name="T50" fmla="*/ 6 w 12"/>
                  <a:gd name="T51" fmla="*/ 3 h 10"/>
                  <a:gd name="T52" fmla="*/ 6 w 12"/>
                  <a:gd name="T53" fmla="*/ 2 h 10"/>
                  <a:gd name="T54" fmla="*/ 5 w 12"/>
                  <a:gd name="T55" fmla="*/ 2 h 10"/>
                  <a:gd name="T56" fmla="*/ 4 w 12"/>
                  <a:gd name="T57" fmla="*/ 3 h 10"/>
                  <a:gd name="T58" fmla="*/ 3 w 12"/>
                  <a:gd name="T59" fmla="*/ 6 h 10"/>
                  <a:gd name="T60" fmla="*/ 2 w 12"/>
                  <a:gd name="T61" fmla="*/ 10 h 10"/>
                  <a:gd name="T62" fmla="*/ 0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8" y="2"/>
                      <a:pt x="8" y="1"/>
                      <a:pt x="9" y="1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1" y="0"/>
                      <a:pt x="11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2" name="Rectangle 150"/>
              <p:cNvSpPr>
                <a:spLocks noChangeArrowheads="1"/>
              </p:cNvSpPr>
              <p:nvPr/>
            </p:nvSpPr>
            <p:spPr bwMode="auto">
              <a:xfrm>
                <a:off x="712" y="1749"/>
                <a:ext cx="8" cy="4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3" name="Freeform 151"/>
              <p:cNvSpPr>
                <a:spLocks/>
              </p:cNvSpPr>
              <p:nvPr/>
            </p:nvSpPr>
            <p:spPr bwMode="auto">
              <a:xfrm>
                <a:off x="722" y="1735"/>
                <a:ext cx="20" cy="26"/>
              </a:xfrm>
              <a:custGeom>
                <a:avLst/>
                <a:gdLst>
                  <a:gd name="T0" fmla="*/ 2 w 20"/>
                  <a:gd name="T1" fmla="*/ 26 h 26"/>
                  <a:gd name="T2" fmla="*/ 0 w 20"/>
                  <a:gd name="T3" fmla="*/ 26 h 26"/>
                  <a:gd name="T4" fmla="*/ 4 w 20"/>
                  <a:gd name="T5" fmla="*/ 0 h 26"/>
                  <a:gd name="T6" fmla="*/ 20 w 20"/>
                  <a:gd name="T7" fmla="*/ 0 h 26"/>
                  <a:gd name="T8" fmla="*/ 16 w 20"/>
                  <a:gd name="T9" fmla="*/ 26 h 26"/>
                  <a:gd name="T10" fmla="*/ 14 w 20"/>
                  <a:gd name="T11" fmla="*/ 26 h 26"/>
                  <a:gd name="T12" fmla="*/ 18 w 20"/>
                  <a:gd name="T13" fmla="*/ 4 h 26"/>
                  <a:gd name="T14" fmla="*/ 6 w 20"/>
                  <a:gd name="T15" fmla="*/ 4 h 26"/>
                  <a:gd name="T16" fmla="*/ 2 w 20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26"/>
                    </a:moveTo>
                    <a:lnTo>
                      <a:pt x="0" y="26"/>
                    </a:lnTo>
                    <a:lnTo>
                      <a:pt x="4" y="0"/>
                    </a:lnTo>
                    <a:lnTo>
                      <a:pt x="20" y="0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8" y="4"/>
                    </a:lnTo>
                    <a:lnTo>
                      <a:pt x="6" y="4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4" name="Freeform 152"/>
              <p:cNvSpPr>
                <a:spLocks noEditPoints="1"/>
              </p:cNvSpPr>
              <p:nvPr/>
            </p:nvSpPr>
            <p:spPr bwMode="auto">
              <a:xfrm>
                <a:off x="744" y="1741"/>
                <a:ext cx="14" cy="20"/>
              </a:xfrm>
              <a:custGeom>
                <a:avLst/>
                <a:gdLst>
                  <a:gd name="T0" fmla="*/ 5 w 7"/>
                  <a:gd name="T1" fmla="*/ 7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10 h 10"/>
                  <a:gd name="T10" fmla="*/ 0 w 7"/>
                  <a:gd name="T11" fmla="*/ 8 h 10"/>
                  <a:gd name="T12" fmla="*/ 0 w 7"/>
                  <a:gd name="T13" fmla="*/ 6 h 10"/>
                  <a:gd name="T14" fmla="*/ 0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6 h 10"/>
                  <a:gd name="T26" fmla="*/ 1 w 7"/>
                  <a:gd name="T27" fmla="*/ 6 h 10"/>
                  <a:gd name="T28" fmla="*/ 1 w 7"/>
                  <a:gd name="T29" fmla="*/ 6 h 10"/>
                  <a:gd name="T30" fmla="*/ 1 w 7"/>
                  <a:gd name="T31" fmla="*/ 8 h 10"/>
                  <a:gd name="T32" fmla="*/ 3 w 7"/>
                  <a:gd name="T33" fmla="*/ 9 h 10"/>
                  <a:gd name="T34" fmla="*/ 4 w 7"/>
                  <a:gd name="T35" fmla="*/ 8 h 10"/>
                  <a:gd name="T36" fmla="*/ 5 w 7"/>
                  <a:gd name="T37" fmla="*/ 7 h 10"/>
                  <a:gd name="T38" fmla="*/ 1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5 w 7"/>
                  <a:gd name="T45" fmla="*/ 2 h 10"/>
                  <a:gd name="T46" fmla="*/ 4 w 7"/>
                  <a:gd name="T47" fmla="*/ 2 h 10"/>
                  <a:gd name="T48" fmla="*/ 2 w 7"/>
                  <a:gd name="T49" fmla="*/ 2 h 10"/>
                  <a:gd name="T50" fmla="*/ 1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5" name="Freeform 153"/>
              <p:cNvSpPr>
                <a:spLocks/>
              </p:cNvSpPr>
              <p:nvPr/>
            </p:nvSpPr>
            <p:spPr bwMode="auto">
              <a:xfrm>
                <a:off x="760" y="1741"/>
                <a:ext cx="22" cy="20"/>
              </a:xfrm>
              <a:custGeom>
                <a:avLst/>
                <a:gdLst>
                  <a:gd name="T0" fmla="*/ 0 w 11"/>
                  <a:gd name="T1" fmla="*/ 10 h 10"/>
                  <a:gd name="T2" fmla="*/ 1 w 11"/>
                  <a:gd name="T3" fmla="*/ 1 h 10"/>
                  <a:gd name="T4" fmla="*/ 2 w 11"/>
                  <a:gd name="T5" fmla="*/ 1 h 10"/>
                  <a:gd name="T6" fmla="*/ 2 w 11"/>
                  <a:gd name="T7" fmla="*/ 2 h 10"/>
                  <a:gd name="T8" fmla="*/ 4 w 11"/>
                  <a:gd name="T9" fmla="*/ 1 h 10"/>
                  <a:gd name="T10" fmla="*/ 5 w 11"/>
                  <a:gd name="T11" fmla="*/ 0 h 10"/>
                  <a:gd name="T12" fmla="*/ 6 w 11"/>
                  <a:gd name="T13" fmla="*/ 1 h 10"/>
                  <a:gd name="T14" fmla="*/ 7 w 11"/>
                  <a:gd name="T15" fmla="*/ 2 h 10"/>
                  <a:gd name="T16" fmla="*/ 8 w 11"/>
                  <a:gd name="T17" fmla="*/ 1 h 10"/>
                  <a:gd name="T18" fmla="*/ 9 w 11"/>
                  <a:gd name="T19" fmla="*/ 0 h 10"/>
                  <a:gd name="T20" fmla="*/ 11 w 11"/>
                  <a:gd name="T21" fmla="*/ 1 h 10"/>
                  <a:gd name="T22" fmla="*/ 11 w 11"/>
                  <a:gd name="T23" fmla="*/ 2 h 10"/>
                  <a:gd name="T24" fmla="*/ 11 w 11"/>
                  <a:gd name="T25" fmla="*/ 4 h 10"/>
                  <a:gd name="T26" fmla="*/ 10 w 11"/>
                  <a:gd name="T27" fmla="*/ 10 h 10"/>
                  <a:gd name="T28" fmla="*/ 9 w 11"/>
                  <a:gd name="T29" fmla="*/ 10 h 10"/>
                  <a:gd name="T30" fmla="*/ 10 w 11"/>
                  <a:gd name="T31" fmla="*/ 4 h 10"/>
                  <a:gd name="T32" fmla="*/ 10 w 11"/>
                  <a:gd name="T33" fmla="*/ 3 h 10"/>
                  <a:gd name="T34" fmla="*/ 10 w 11"/>
                  <a:gd name="T35" fmla="*/ 2 h 10"/>
                  <a:gd name="T36" fmla="*/ 9 w 11"/>
                  <a:gd name="T37" fmla="*/ 2 h 10"/>
                  <a:gd name="T38" fmla="*/ 8 w 11"/>
                  <a:gd name="T39" fmla="*/ 2 h 10"/>
                  <a:gd name="T40" fmla="*/ 7 w 11"/>
                  <a:gd name="T41" fmla="*/ 3 h 10"/>
                  <a:gd name="T42" fmla="*/ 6 w 11"/>
                  <a:gd name="T43" fmla="*/ 5 h 10"/>
                  <a:gd name="T44" fmla="*/ 5 w 11"/>
                  <a:gd name="T45" fmla="*/ 10 h 10"/>
                  <a:gd name="T46" fmla="*/ 4 w 11"/>
                  <a:gd name="T47" fmla="*/ 10 h 10"/>
                  <a:gd name="T48" fmla="*/ 5 w 11"/>
                  <a:gd name="T49" fmla="*/ 4 h 10"/>
                  <a:gd name="T50" fmla="*/ 5 w 11"/>
                  <a:gd name="T51" fmla="*/ 3 h 10"/>
                  <a:gd name="T52" fmla="*/ 5 w 11"/>
                  <a:gd name="T53" fmla="*/ 2 h 10"/>
                  <a:gd name="T54" fmla="*/ 4 w 11"/>
                  <a:gd name="T55" fmla="*/ 2 h 10"/>
                  <a:gd name="T56" fmla="*/ 3 w 11"/>
                  <a:gd name="T57" fmla="*/ 3 h 10"/>
                  <a:gd name="T58" fmla="*/ 2 w 11"/>
                  <a:gd name="T59" fmla="*/ 6 h 10"/>
                  <a:gd name="T60" fmla="*/ 1 w 11"/>
                  <a:gd name="T61" fmla="*/ 10 h 10"/>
                  <a:gd name="T62" fmla="*/ 0 w 11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2"/>
                      <a:pt x="7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6" name="Freeform 154"/>
              <p:cNvSpPr>
                <a:spLocks noEditPoints="1"/>
              </p:cNvSpPr>
              <p:nvPr/>
            </p:nvSpPr>
            <p:spPr bwMode="auto">
              <a:xfrm>
                <a:off x="784" y="1741"/>
                <a:ext cx="13" cy="20"/>
              </a:xfrm>
              <a:custGeom>
                <a:avLst/>
                <a:gdLst>
                  <a:gd name="T0" fmla="*/ 6 w 7"/>
                  <a:gd name="T1" fmla="*/ 7 h 10"/>
                  <a:gd name="T2" fmla="*/ 7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2 w 7"/>
                  <a:gd name="T9" fmla="*/ 10 h 10"/>
                  <a:gd name="T10" fmla="*/ 1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6 h 10"/>
                  <a:gd name="T26" fmla="*/ 2 w 7"/>
                  <a:gd name="T27" fmla="*/ 6 h 10"/>
                  <a:gd name="T28" fmla="*/ 2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5 w 7"/>
                  <a:gd name="T35" fmla="*/ 8 h 10"/>
                  <a:gd name="T36" fmla="*/ 6 w 7"/>
                  <a:gd name="T37" fmla="*/ 7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6 w 7"/>
                  <a:gd name="T45" fmla="*/ 2 h 10"/>
                  <a:gd name="T46" fmla="*/ 4 w 7"/>
                  <a:gd name="T47" fmla="*/ 2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6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7" name="Freeform 155"/>
              <p:cNvSpPr>
                <a:spLocks noEditPoints="1"/>
              </p:cNvSpPr>
              <p:nvPr/>
            </p:nvSpPr>
            <p:spPr bwMode="auto">
              <a:xfrm>
                <a:off x="797" y="1741"/>
                <a:ext cx="16" cy="28"/>
              </a:xfrm>
              <a:custGeom>
                <a:avLst/>
                <a:gdLst>
                  <a:gd name="T0" fmla="*/ 0 w 8"/>
                  <a:gd name="T1" fmla="*/ 14 h 14"/>
                  <a:gd name="T2" fmla="*/ 3 w 8"/>
                  <a:gd name="T3" fmla="*/ 1 h 14"/>
                  <a:gd name="T4" fmla="*/ 4 w 8"/>
                  <a:gd name="T5" fmla="*/ 1 h 14"/>
                  <a:gd name="T6" fmla="*/ 4 w 8"/>
                  <a:gd name="T7" fmla="*/ 2 h 14"/>
                  <a:gd name="T8" fmla="*/ 5 w 8"/>
                  <a:gd name="T9" fmla="*/ 1 h 14"/>
                  <a:gd name="T10" fmla="*/ 6 w 8"/>
                  <a:gd name="T11" fmla="*/ 0 h 14"/>
                  <a:gd name="T12" fmla="*/ 8 w 8"/>
                  <a:gd name="T13" fmla="*/ 1 h 14"/>
                  <a:gd name="T14" fmla="*/ 8 w 8"/>
                  <a:gd name="T15" fmla="*/ 4 h 14"/>
                  <a:gd name="T16" fmla="*/ 8 w 8"/>
                  <a:gd name="T17" fmla="*/ 7 h 14"/>
                  <a:gd name="T18" fmla="*/ 6 w 8"/>
                  <a:gd name="T19" fmla="*/ 10 h 14"/>
                  <a:gd name="T20" fmla="*/ 5 w 8"/>
                  <a:gd name="T21" fmla="*/ 10 h 14"/>
                  <a:gd name="T22" fmla="*/ 3 w 8"/>
                  <a:gd name="T23" fmla="*/ 8 h 14"/>
                  <a:gd name="T24" fmla="*/ 2 w 8"/>
                  <a:gd name="T25" fmla="*/ 14 h 14"/>
                  <a:gd name="T26" fmla="*/ 0 w 8"/>
                  <a:gd name="T27" fmla="*/ 14 h 14"/>
                  <a:gd name="T28" fmla="*/ 3 w 8"/>
                  <a:gd name="T29" fmla="*/ 6 h 14"/>
                  <a:gd name="T30" fmla="*/ 3 w 8"/>
                  <a:gd name="T31" fmla="*/ 8 h 14"/>
                  <a:gd name="T32" fmla="*/ 5 w 8"/>
                  <a:gd name="T33" fmla="*/ 9 h 14"/>
                  <a:gd name="T34" fmla="*/ 6 w 8"/>
                  <a:gd name="T35" fmla="*/ 8 h 14"/>
                  <a:gd name="T36" fmla="*/ 7 w 8"/>
                  <a:gd name="T37" fmla="*/ 7 h 14"/>
                  <a:gd name="T38" fmla="*/ 7 w 8"/>
                  <a:gd name="T39" fmla="*/ 4 h 14"/>
                  <a:gd name="T40" fmla="*/ 7 w 8"/>
                  <a:gd name="T41" fmla="*/ 2 h 14"/>
                  <a:gd name="T42" fmla="*/ 6 w 8"/>
                  <a:gd name="T43" fmla="*/ 2 h 14"/>
                  <a:gd name="T44" fmla="*/ 4 w 8"/>
                  <a:gd name="T45" fmla="*/ 2 h 14"/>
                  <a:gd name="T46" fmla="*/ 3 w 8"/>
                  <a:gd name="T47" fmla="*/ 4 h 14"/>
                  <a:gd name="T48" fmla="*/ 3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3" y="10"/>
                      <a:pt x="3" y="8"/>
                    </a:cubicBezTo>
                    <a:cubicBezTo>
                      <a:pt x="2" y="14"/>
                      <a:pt x="2" y="14"/>
                      <a:pt x="2" y="14"/>
                    </a:cubicBezTo>
                    <a:lnTo>
                      <a:pt x="0" y="14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6" y="8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8" name="Freeform 156"/>
              <p:cNvSpPr>
                <a:spLocks noEditPoints="1"/>
              </p:cNvSpPr>
              <p:nvPr/>
            </p:nvSpPr>
            <p:spPr bwMode="auto">
              <a:xfrm>
                <a:off x="815" y="1735"/>
                <a:ext cx="16" cy="26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6 w 8"/>
                  <a:gd name="T5" fmla="*/ 2 h 13"/>
                  <a:gd name="T6" fmla="*/ 5 w 8"/>
                  <a:gd name="T7" fmla="*/ 2 h 13"/>
                  <a:gd name="T8" fmla="*/ 3 w 8"/>
                  <a:gd name="T9" fmla="*/ 2 h 13"/>
                  <a:gd name="T10" fmla="*/ 2 w 8"/>
                  <a:gd name="T11" fmla="*/ 5 h 13"/>
                  <a:gd name="T12" fmla="*/ 5 w 8"/>
                  <a:gd name="T13" fmla="*/ 4 h 13"/>
                  <a:gd name="T14" fmla="*/ 7 w 8"/>
                  <a:gd name="T15" fmla="*/ 5 h 13"/>
                  <a:gd name="T16" fmla="*/ 8 w 8"/>
                  <a:gd name="T17" fmla="*/ 7 h 13"/>
                  <a:gd name="T18" fmla="*/ 6 w 8"/>
                  <a:gd name="T19" fmla="*/ 11 h 13"/>
                  <a:gd name="T20" fmla="*/ 3 w 8"/>
                  <a:gd name="T21" fmla="*/ 13 h 13"/>
                  <a:gd name="T22" fmla="*/ 1 w 8"/>
                  <a:gd name="T23" fmla="*/ 12 h 13"/>
                  <a:gd name="T24" fmla="*/ 0 w 8"/>
                  <a:gd name="T25" fmla="*/ 9 h 13"/>
                  <a:gd name="T26" fmla="*/ 1 w 8"/>
                  <a:gd name="T27" fmla="*/ 5 h 13"/>
                  <a:gd name="T28" fmla="*/ 3 w 8"/>
                  <a:gd name="T29" fmla="*/ 1 h 13"/>
                  <a:gd name="T30" fmla="*/ 5 w 8"/>
                  <a:gd name="T31" fmla="*/ 0 h 13"/>
                  <a:gd name="T32" fmla="*/ 6 w 8"/>
                  <a:gd name="T33" fmla="*/ 0 h 13"/>
                  <a:gd name="T34" fmla="*/ 7 w 8"/>
                  <a:gd name="T35" fmla="*/ 0 h 13"/>
                  <a:gd name="T36" fmla="*/ 8 w 8"/>
                  <a:gd name="T37" fmla="*/ 0 h 13"/>
                  <a:gd name="T38" fmla="*/ 3 w 8"/>
                  <a:gd name="T39" fmla="*/ 12 h 13"/>
                  <a:gd name="T40" fmla="*/ 5 w 8"/>
                  <a:gd name="T41" fmla="*/ 10 h 13"/>
                  <a:gd name="T42" fmla="*/ 6 w 8"/>
                  <a:gd name="T43" fmla="*/ 7 h 13"/>
                  <a:gd name="T44" fmla="*/ 6 w 8"/>
                  <a:gd name="T45" fmla="*/ 6 h 13"/>
                  <a:gd name="T46" fmla="*/ 4 w 8"/>
                  <a:gd name="T47" fmla="*/ 5 h 13"/>
                  <a:gd name="T48" fmla="*/ 2 w 8"/>
                  <a:gd name="T49" fmla="*/ 6 h 13"/>
                  <a:gd name="T50" fmla="*/ 2 w 8"/>
                  <a:gd name="T51" fmla="*/ 9 h 13"/>
                  <a:gd name="T52" fmla="*/ 2 w 8"/>
                  <a:gd name="T53" fmla="*/ 11 h 13"/>
                  <a:gd name="T54" fmla="*/ 3 w 8"/>
                  <a:gd name="T5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7" y="5"/>
                    </a:cubicBezTo>
                    <a:cubicBezTo>
                      <a:pt x="7" y="5"/>
                      <a:pt x="8" y="6"/>
                      <a:pt x="8" y="7"/>
                    </a:cubicBezTo>
                    <a:cubicBezTo>
                      <a:pt x="8" y="9"/>
                      <a:pt x="7" y="10"/>
                      <a:pt x="6" y="11"/>
                    </a:cubicBezTo>
                    <a:cubicBezTo>
                      <a:pt x="6" y="13"/>
                      <a:pt x="5" y="13"/>
                      <a:pt x="3" y="13"/>
                    </a:cubicBezTo>
                    <a:cubicBezTo>
                      <a:pt x="2" y="13"/>
                      <a:pt x="2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7"/>
                      <a:pt x="1" y="5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0"/>
                    </a:lnTo>
                    <a:close/>
                    <a:moveTo>
                      <a:pt x="3" y="12"/>
                    </a:moveTo>
                    <a:cubicBezTo>
                      <a:pt x="4" y="12"/>
                      <a:pt x="5" y="11"/>
                      <a:pt x="5" y="10"/>
                    </a:cubicBezTo>
                    <a:cubicBezTo>
                      <a:pt x="6" y="10"/>
                      <a:pt x="6" y="9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9" name="Freeform 157"/>
              <p:cNvSpPr>
                <a:spLocks/>
              </p:cNvSpPr>
              <p:nvPr/>
            </p:nvSpPr>
            <p:spPr bwMode="auto">
              <a:xfrm>
                <a:off x="831" y="1743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1 h 13"/>
                  <a:gd name="T4" fmla="*/ 1 w 8"/>
                  <a:gd name="T5" fmla="*/ 11 h 13"/>
                  <a:gd name="T6" fmla="*/ 2 w 8"/>
                  <a:gd name="T7" fmla="*/ 11 h 13"/>
                  <a:gd name="T8" fmla="*/ 2 w 8"/>
                  <a:gd name="T9" fmla="*/ 10 h 13"/>
                  <a:gd name="T10" fmla="*/ 3 w 8"/>
                  <a:gd name="T11" fmla="*/ 9 h 13"/>
                  <a:gd name="T12" fmla="*/ 1 w 8"/>
                  <a:gd name="T13" fmla="*/ 0 h 13"/>
                  <a:gd name="T14" fmla="*/ 3 w 8"/>
                  <a:gd name="T15" fmla="*/ 0 h 13"/>
                  <a:gd name="T16" fmla="*/ 3 w 8"/>
                  <a:gd name="T17" fmla="*/ 4 h 13"/>
                  <a:gd name="T18" fmla="*/ 4 w 8"/>
                  <a:gd name="T19" fmla="*/ 7 h 13"/>
                  <a:gd name="T20" fmla="*/ 7 w 8"/>
                  <a:gd name="T21" fmla="*/ 0 h 13"/>
                  <a:gd name="T22" fmla="*/ 8 w 8"/>
                  <a:gd name="T23" fmla="*/ 0 h 13"/>
                  <a:gd name="T24" fmla="*/ 4 w 8"/>
                  <a:gd name="T25" fmla="*/ 10 h 13"/>
                  <a:gd name="T26" fmla="*/ 2 w 8"/>
                  <a:gd name="T27" fmla="*/ 12 h 13"/>
                  <a:gd name="T28" fmla="*/ 1 w 8"/>
                  <a:gd name="T29" fmla="*/ 13 h 13"/>
                  <a:gd name="T30" fmla="*/ 0 w 8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0" name="Freeform 158"/>
              <p:cNvSpPr>
                <a:spLocks noEditPoints="1"/>
              </p:cNvSpPr>
              <p:nvPr/>
            </p:nvSpPr>
            <p:spPr bwMode="auto">
              <a:xfrm>
                <a:off x="845" y="1741"/>
                <a:ext cx="16" cy="28"/>
              </a:xfrm>
              <a:custGeom>
                <a:avLst/>
                <a:gdLst>
                  <a:gd name="T0" fmla="*/ 0 w 8"/>
                  <a:gd name="T1" fmla="*/ 14 h 14"/>
                  <a:gd name="T2" fmla="*/ 3 w 8"/>
                  <a:gd name="T3" fmla="*/ 1 h 14"/>
                  <a:gd name="T4" fmla="*/ 4 w 8"/>
                  <a:gd name="T5" fmla="*/ 1 h 14"/>
                  <a:gd name="T6" fmla="*/ 3 w 8"/>
                  <a:gd name="T7" fmla="*/ 2 h 14"/>
                  <a:gd name="T8" fmla="*/ 5 w 8"/>
                  <a:gd name="T9" fmla="*/ 1 h 14"/>
                  <a:gd name="T10" fmla="*/ 6 w 8"/>
                  <a:gd name="T11" fmla="*/ 0 h 14"/>
                  <a:gd name="T12" fmla="*/ 8 w 8"/>
                  <a:gd name="T13" fmla="*/ 1 h 14"/>
                  <a:gd name="T14" fmla="*/ 8 w 8"/>
                  <a:gd name="T15" fmla="*/ 4 h 14"/>
                  <a:gd name="T16" fmla="*/ 8 w 8"/>
                  <a:gd name="T17" fmla="*/ 7 h 14"/>
                  <a:gd name="T18" fmla="*/ 6 w 8"/>
                  <a:gd name="T19" fmla="*/ 10 h 14"/>
                  <a:gd name="T20" fmla="*/ 5 w 8"/>
                  <a:gd name="T21" fmla="*/ 10 h 14"/>
                  <a:gd name="T22" fmla="*/ 2 w 8"/>
                  <a:gd name="T23" fmla="*/ 8 h 14"/>
                  <a:gd name="T24" fmla="*/ 2 w 8"/>
                  <a:gd name="T25" fmla="*/ 14 h 14"/>
                  <a:gd name="T26" fmla="*/ 0 w 8"/>
                  <a:gd name="T27" fmla="*/ 14 h 14"/>
                  <a:gd name="T28" fmla="*/ 3 w 8"/>
                  <a:gd name="T29" fmla="*/ 6 h 14"/>
                  <a:gd name="T30" fmla="*/ 3 w 8"/>
                  <a:gd name="T31" fmla="*/ 8 h 14"/>
                  <a:gd name="T32" fmla="*/ 5 w 8"/>
                  <a:gd name="T33" fmla="*/ 9 h 14"/>
                  <a:gd name="T34" fmla="*/ 6 w 8"/>
                  <a:gd name="T35" fmla="*/ 8 h 14"/>
                  <a:gd name="T36" fmla="*/ 7 w 8"/>
                  <a:gd name="T37" fmla="*/ 7 h 14"/>
                  <a:gd name="T38" fmla="*/ 7 w 8"/>
                  <a:gd name="T39" fmla="*/ 4 h 14"/>
                  <a:gd name="T40" fmla="*/ 7 w 8"/>
                  <a:gd name="T41" fmla="*/ 2 h 14"/>
                  <a:gd name="T42" fmla="*/ 5 w 8"/>
                  <a:gd name="T43" fmla="*/ 2 h 14"/>
                  <a:gd name="T44" fmla="*/ 4 w 8"/>
                  <a:gd name="T45" fmla="*/ 2 h 14"/>
                  <a:gd name="T46" fmla="*/ 3 w 8"/>
                  <a:gd name="T47" fmla="*/ 4 h 14"/>
                  <a:gd name="T48" fmla="*/ 3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3" y="10"/>
                      <a:pt x="2" y="8"/>
                    </a:cubicBezTo>
                    <a:cubicBezTo>
                      <a:pt x="2" y="14"/>
                      <a:pt x="2" y="14"/>
                      <a:pt x="2" y="14"/>
                    </a:cubicBezTo>
                    <a:lnTo>
                      <a:pt x="0" y="14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6" y="8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1" name="Freeform 159"/>
              <p:cNvSpPr>
                <a:spLocks/>
              </p:cNvSpPr>
              <p:nvPr/>
            </p:nvSpPr>
            <p:spPr bwMode="auto">
              <a:xfrm>
                <a:off x="863" y="1741"/>
                <a:ext cx="12" cy="20"/>
              </a:xfrm>
              <a:custGeom>
                <a:avLst/>
                <a:gdLst>
                  <a:gd name="T0" fmla="*/ 5 w 6"/>
                  <a:gd name="T1" fmla="*/ 7 h 10"/>
                  <a:gd name="T2" fmla="*/ 6 w 6"/>
                  <a:gd name="T3" fmla="*/ 7 h 10"/>
                  <a:gd name="T4" fmla="*/ 3 w 6"/>
                  <a:gd name="T5" fmla="*/ 10 h 10"/>
                  <a:gd name="T6" fmla="*/ 1 w 6"/>
                  <a:gd name="T7" fmla="*/ 9 h 10"/>
                  <a:gd name="T8" fmla="*/ 0 w 6"/>
                  <a:gd name="T9" fmla="*/ 8 h 10"/>
                  <a:gd name="T10" fmla="*/ 0 w 6"/>
                  <a:gd name="T11" fmla="*/ 6 h 10"/>
                  <a:gd name="T12" fmla="*/ 2 w 6"/>
                  <a:gd name="T13" fmla="*/ 5 h 10"/>
                  <a:gd name="T14" fmla="*/ 4 w 6"/>
                  <a:gd name="T15" fmla="*/ 4 h 10"/>
                  <a:gd name="T16" fmla="*/ 5 w 6"/>
                  <a:gd name="T17" fmla="*/ 4 h 10"/>
                  <a:gd name="T18" fmla="*/ 5 w 6"/>
                  <a:gd name="T19" fmla="*/ 3 h 10"/>
                  <a:gd name="T20" fmla="*/ 5 w 6"/>
                  <a:gd name="T21" fmla="*/ 2 h 10"/>
                  <a:gd name="T22" fmla="*/ 4 w 6"/>
                  <a:gd name="T23" fmla="*/ 2 h 10"/>
                  <a:gd name="T24" fmla="*/ 3 w 6"/>
                  <a:gd name="T25" fmla="*/ 2 h 10"/>
                  <a:gd name="T26" fmla="*/ 2 w 6"/>
                  <a:gd name="T27" fmla="*/ 3 h 10"/>
                  <a:gd name="T28" fmla="*/ 1 w 6"/>
                  <a:gd name="T29" fmla="*/ 3 h 10"/>
                  <a:gd name="T30" fmla="*/ 4 w 6"/>
                  <a:gd name="T31" fmla="*/ 0 h 10"/>
                  <a:gd name="T32" fmla="*/ 6 w 6"/>
                  <a:gd name="T33" fmla="*/ 1 h 10"/>
                  <a:gd name="T34" fmla="*/ 6 w 6"/>
                  <a:gd name="T35" fmla="*/ 3 h 10"/>
                  <a:gd name="T36" fmla="*/ 6 w 6"/>
                  <a:gd name="T37" fmla="*/ 4 h 10"/>
                  <a:gd name="T38" fmla="*/ 4 w 6"/>
                  <a:gd name="T39" fmla="*/ 6 h 10"/>
                  <a:gd name="T40" fmla="*/ 2 w 6"/>
                  <a:gd name="T41" fmla="*/ 6 h 10"/>
                  <a:gd name="T42" fmla="*/ 1 w 6"/>
                  <a:gd name="T43" fmla="*/ 7 h 10"/>
                  <a:gd name="T44" fmla="*/ 1 w 6"/>
                  <a:gd name="T45" fmla="*/ 8 h 10"/>
                  <a:gd name="T46" fmla="*/ 2 w 6"/>
                  <a:gd name="T47" fmla="*/ 9 h 10"/>
                  <a:gd name="T48" fmla="*/ 3 w 6"/>
                  <a:gd name="T49" fmla="*/ 9 h 10"/>
                  <a:gd name="T50" fmla="*/ 4 w 6"/>
                  <a:gd name="T51" fmla="*/ 9 h 10"/>
                  <a:gd name="T52" fmla="*/ 5 w 6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5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5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2" name="Freeform 160"/>
              <p:cNvSpPr>
                <a:spLocks/>
              </p:cNvSpPr>
              <p:nvPr/>
            </p:nvSpPr>
            <p:spPr bwMode="auto">
              <a:xfrm>
                <a:off x="895" y="1616"/>
                <a:ext cx="18" cy="26"/>
              </a:xfrm>
              <a:custGeom>
                <a:avLst/>
                <a:gdLst>
                  <a:gd name="T0" fmla="*/ 3 w 9"/>
                  <a:gd name="T1" fmla="*/ 10 h 13"/>
                  <a:gd name="T2" fmla="*/ 0 w 9"/>
                  <a:gd name="T3" fmla="*/ 0 h 13"/>
                  <a:gd name="T4" fmla="*/ 1 w 9"/>
                  <a:gd name="T5" fmla="*/ 0 h 13"/>
                  <a:gd name="T6" fmla="*/ 4 w 9"/>
                  <a:gd name="T7" fmla="*/ 8 h 13"/>
                  <a:gd name="T8" fmla="*/ 8 w 9"/>
                  <a:gd name="T9" fmla="*/ 0 h 13"/>
                  <a:gd name="T10" fmla="*/ 9 w 9"/>
                  <a:gd name="T11" fmla="*/ 0 h 13"/>
                  <a:gd name="T12" fmla="*/ 4 w 9"/>
                  <a:gd name="T13" fmla="*/ 11 h 13"/>
                  <a:gd name="T14" fmla="*/ 3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2 h 13"/>
                  <a:gd name="T22" fmla="*/ 1 w 9"/>
                  <a:gd name="T23" fmla="*/ 12 h 13"/>
                  <a:gd name="T24" fmla="*/ 3 w 9"/>
                  <a:gd name="T2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3">
                    <a:moveTo>
                      <a:pt x="3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1"/>
                      <a:pt x="3" y="1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3" name="Freeform 161"/>
              <p:cNvSpPr>
                <a:spLocks/>
              </p:cNvSpPr>
              <p:nvPr/>
            </p:nvSpPr>
            <p:spPr bwMode="auto">
              <a:xfrm>
                <a:off x="913" y="1622"/>
                <a:ext cx="12" cy="20"/>
              </a:xfrm>
              <a:custGeom>
                <a:avLst/>
                <a:gdLst>
                  <a:gd name="T0" fmla="*/ 5 w 6"/>
                  <a:gd name="T1" fmla="*/ 7 h 10"/>
                  <a:gd name="T2" fmla="*/ 6 w 6"/>
                  <a:gd name="T3" fmla="*/ 7 h 10"/>
                  <a:gd name="T4" fmla="*/ 5 w 6"/>
                  <a:gd name="T5" fmla="*/ 9 h 10"/>
                  <a:gd name="T6" fmla="*/ 3 w 6"/>
                  <a:gd name="T7" fmla="*/ 10 h 10"/>
                  <a:gd name="T8" fmla="*/ 1 w 6"/>
                  <a:gd name="T9" fmla="*/ 9 h 10"/>
                  <a:gd name="T10" fmla="*/ 0 w 6"/>
                  <a:gd name="T11" fmla="*/ 7 h 10"/>
                  <a:gd name="T12" fmla="*/ 0 w 6"/>
                  <a:gd name="T13" fmla="*/ 3 h 10"/>
                  <a:gd name="T14" fmla="*/ 2 w 6"/>
                  <a:gd name="T15" fmla="*/ 1 h 10"/>
                  <a:gd name="T16" fmla="*/ 4 w 6"/>
                  <a:gd name="T17" fmla="*/ 0 h 10"/>
                  <a:gd name="T18" fmla="*/ 6 w 6"/>
                  <a:gd name="T19" fmla="*/ 1 h 10"/>
                  <a:gd name="T20" fmla="*/ 6 w 6"/>
                  <a:gd name="T21" fmla="*/ 4 h 10"/>
                  <a:gd name="T22" fmla="*/ 5 w 6"/>
                  <a:gd name="T23" fmla="*/ 4 h 10"/>
                  <a:gd name="T24" fmla="*/ 5 w 6"/>
                  <a:gd name="T25" fmla="*/ 2 h 10"/>
                  <a:gd name="T26" fmla="*/ 4 w 6"/>
                  <a:gd name="T27" fmla="*/ 2 h 10"/>
                  <a:gd name="T28" fmla="*/ 2 w 6"/>
                  <a:gd name="T29" fmla="*/ 2 h 10"/>
                  <a:gd name="T30" fmla="*/ 1 w 6"/>
                  <a:gd name="T31" fmla="*/ 4 h 10"/>
                  <a:gd name="T32" fmla="*/ 1 w 6"/>
                  <a:gd name="T33" fmla="*/ 7 h 10"/>
                  <a:gd name="T34" fmla="*/ 1 w 6"/>
                  <a:gd name="T35" fmla="*/ 8 h 10"/>
                  <a:gd name="T36" fmla="*/ 3 w 6"/>
                  <a:gd name="T37" fmla="*/ 9 h 10"/>
                  <a:gd name="T38" fmla="*/ 4 w 6"/>
                  <a:gd name="T39" fmla="*/ 8 h 10"/>
                  <a:gd name="T40" fmla="*/ 5 w 6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4" name="Freeform 162"/>
              <p:cNvSpPr>
                <a:spLocks/>
              </p:cNvSpPr>
              <p:nvPr/>
            </p:nvSpPr>
            <p:spPr bwMode="auto">
              <a:xfrm>
                <a:off x="927" y="1622"/>
                <a:ext cx="21" cy="20"/>
              </a:xfrm>
              <a:custGeom>
                <a:avLst/>
                <a:gdLst>
                  <a:gd name="T0" fmla="*/ 0 w 11"/>
                  <a:gd name="T1" fmla="*/ 10 h 10"/>
                  <a:gd name="T2" fmla="*/ 1 w 11"/>
                  <a:gd name="T3" fmla="*/ 1 h 10"/>
                  <a:gd name="T4" fmla="*/ 3 w 11"/>
                  <a:gd name="T5" fmla="*/ 1 h 10"/>
                  <a:gd name="T6" fmla="*/ 2 w 11"/>
                  <a:gd name="T7" fmla="*/ 2 h 10"/>
                  <a:gd name="T8" fmla="*/ 4 w 11"/>
                  <a:gd name="T9" fmla="*/ 1 h 10"/>
                  <a:gd name="T10" fmla="*/ 5 w 11"/>
                  <a:gd name="T11" fmla="*/ 0 h 10"/>
                  <a:gd name="T12" fmla="*/ 6 w 11"/>
                  <a:gd name="T13" fmla="*/ 1 h 10"/>
                  <a:gd name="T14" fmla="*/ 7 w 11"/>
                  <a:gd name="T15" fmla="*/ 2 h 10"/>
                  <a:gd name="T16" fmla="*/ 8 w 11"/>
                  <a:gd name="T17" fmla="*/ 1 h 10"/>
                  <a:gd name="T18" fmla="*/ 9 w 11"/>
                  <a:gd name="T19" fmla="*/ 0 h 10"/>
                  <a:gd name="T20" fmla="*/ 11 w 11"/>
                  <a:gd name="T21" fmla="*/ 1 h 10"/>
                  <a:gd name="T22" fmla="*/ 11 w 11"/>
                  <a:gd name="T23" fmla="*/ 3 h 10"/>
                  <a:gd name="T24" fmla="*/ 11 w 11"/>
                  <a:gd name="T25" fmla="*/ 4 h 10"/>
                  <a:gd name="T26" fmla="*/ 10 w 11"/>
                  <a:gd name="T27" fmla="*/ 10 h 10"/>
                  <a:gd name="T28" fmla="*/ 9 w 11"/>
                  <a:gd name="T29" fmla="*/ 10 h 10"/>
                  <a:gd name="T30" fmla="*/ 10 w 11"/>
                  <a:gd name="T31" fmla="*/ 4 h 10"/>
                  <a:gd name="T32" fmla="*/ 10 w 11"/>
                  <a:gd name="T33" fmla="*/ 3 h 10"/>
                  <a:gd name="T34" fmla="*/ 10 w 11"/>
                  <a:gd name="T35" fmla="*/ 2 h 10"/>
                  <a:gd name="T36" fmla="*/ 9 w 11"/>
                  <a:gd name="T37" fmla="*/ 2 h 10"/>
                  <a:gd name="T38" fmla="*/ 8 w 11"/>
                  <a:gd name="T39" fmla="*/ 2 h 10"/>
                  <a:gd name="T40" fmla="*/ 7 w 11"/>
                  <a:gd name="T41" fmla="*/ 3 h 10"/>
                  <a:gd name="T42" fmla="*/ 6 w 11"/>
                  <a:gd name="T43" fmla="*/ 6 h 10"/>
                  <a:gd name="T44" fmla="*/ 6 w 11"/>
                  <a:gd name="T45" fmla="*/ 10 h 10"/>
                  <a:gd name="T46" fmla="*/ 4 w 11"/>
                  <a:gd name="T47" fmla="*/ 10 h 10"/>
                  <a:gd name="T48" fmla="*/ 5 w 11"/>
                  <a:gd name="T49" fmla="*/ 4 h 10"/>
                  <a:gd name="T50" fmla="*/ 5 w 11"/>
                  <a:gd name="T51" fmla="*/ 3 h 10"/>
                  <a:gd name="T52" fmla="*/ 5 w 11"/>
                  <a:gd name="T53" fmla="*/ 2 h 10"/>
                  <a:gd name="T54" fmla="*/ 5 w 11"/>
                  <a:gd name="T55" fmla="*/ 2 h 10"/>
                  <a:gd name="T56" fmla="*/ 3 w 11"/>
                  <a:gd name="T57" fmla="*/ 3 h 10"/>
                  <a:gd name="T58" fmla="*/ 2 w 11"/>
                  <a:gd name="T59" fmla="*/ 6 h 10"/>
                  <a:gd name="T60" fmla="*/ 1 w 11"/>
                  <a:gd name="T61" fmla="*/ 10 h 10"/>
                  <a:gd name="T62" fmla="*/ 0 w 11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5" name="Freeform 163"/>
              <p:cNvSpPr>
                <a:spLocks noEditPoints="1"/>
              </p:cNvSpPr>
              <p:nvPr/>
            </p:nvSpPr>
            <p:spPr bwMode="auto">
              <a:xfrm>
                <a:off x="950" y="1624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3 w 7"/>
                  <a:gd name="T5" fmla="*/ 0 h 9"/>
                  <a:gd name="T6" fmla="*/ 2 w 7"/>
                  <a:gd name="T7" fmla="*/ 3 h 9"/>
                  <a:gd name="T8" fmla="*/ 4 w 7"/>
                  <a:gd name="T9" fmla="*/ 3 h 9"/>
                  <a:gd name="T10" fmla="*/ 5 w 7"/>
                  <a:gd name="T11" fmla="*/ 4 h 9"/>
                  <a:gd name="T12" fmla="*/ 6 w 7"/>
                  <a:gd name="T13" fmla="*/ 4 h 9"/>
                  <a:gd name="T14" fmla="*/ 7 w 7"/>
                  <a:gd name="T15" fmla="*/ 6 h 9"/>
                  <a:gd name="T16" fmla="*/ 6 w 7"/>
                  <a:gd name="T17" fmla="*/ 8 h 9"/>
                  <a:gd name="T18" fmla="*/ 5 w 7"/>
                  <a:gd name="T19" fmla="*/ 9 h 9"/>
                  <a:gd name="T20" fmla="*/ 3 w 7"/>
                  <a:gd name="T21" fmla="*/ 9 h 9"/>
                  <a:gd name="T22" fmla="*/ 0 w 7"/>
                  <a:gd name="T23" fmla="*/ 9 h 9"/>
                  <a:gd name="T24" fmla="*/ 2 w 7"/>
                  <a:gd name="T25" fmla="*/ 5 h 9"/>
                  <a:gd name="T26" fmla="*/ 1 w 7"/>
                  <a:gd name="T27" fmla="*/ 8 h 9"/>
                  <a:gd name="T28" fmla="*/ 3 w 7"/>
                  <a:gd name="T29" fmla="*/ 8 h 9"/>
                  <a:gd name="T30" fmla="*/ 5 w 7"/>
                  <a:gd name="T31" fmla="*/ 6 h 9"/>
                  <a:gd name="T32" fmla="*/ 5 w 7"/>
                  <a:gd name="T33" fmla="*/ 5 h 9"/>
                  <a:gd name="T34" fmla="*/ 4 w 7"/>
                  <a:gd name="T35" fmla="*/ 5 h 9"/>
                  <a:gd name="T36" fmla="*/ 2 w 7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7" y="5"/>
                      <a:pt x="7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6" name="Rectangle 164"/>
              <p:cNvSpPr>
                <a:spLocks noChangeArrowheads="1"/>
              </p:cNvSpPr>
              <p:nvPr/>
            </p:nvSpPr>
            <p:spPr bwMode="auto">
              <a:xfrm>
                <a:off x="966" y="1632"/>
                <a:ext cx="8" cy="2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7" name="Freeform 165"/>
              <p:cNvSpPr>
                <a:spLocks/>
              </p:cNvSpPr>
              <p:nvPr/>
            </p:nvSpPr>
            <p:spPr bwMode="auto">
              <a:xfrm>
                <a:off x="974" y="1616"/>
                <a:ext cx="22" cy="26"/>
              </a:xfrm>
              <a:custGeom>
                <a:avLst/>
                <a:gdLst>
                  <a:gd name="T0" fmla="*/ 2 w 11"/>
                  <a:gd name="T1" fmla="*/ 9 h 13"/>
                  <a:gd name="T2" fmla="*/ 4 w 11"/>
                  <a:gd name="T3" fmla="*/ 0 h 13"/>
                  <a:gd name="T4" fmla="*/ 11 w 11"/>
                  <a:gd name="T5" fmla="*/ 0 h 13"/>
                  <a:gd name="T6" fmla="*/ 8 w 11"/>
                  <a:gd name="T7" fmla="*/ 13 h 13"/>
                  <a:gd name="T8" fmla="*/ 7 w 11"/>
                  <a:gd name="T9" fmla="*/ 13 h 13"/>
                  <a:gd name="T10" fmla="*/ 9 w 11"/>
                  <a:gd name="T11" fmla="*/ 2 h 13"/>
                  <a:gd name="T12" fmla="*/ 5 w 11"/>
                  <a:gd name="T13" fmla="*/ 2 h 13"/>
                  <a:gd name="T14" fmla="*/ 4 w 11"/>
                  <a:gd name="T15" fmla="*/ 9 h 13"/>
                  <a:gd name="T16" fmla="*/ 3 w 11"/>
                  <a:gd name="T17" fmla="*/ 11 h 13"/>
                  <a:gd name="T18" fmla="*/ 2 w 11"/>
                  <a:gd name="T19" fmla="*/ 13 h 13"/>
                  <a:gd name="T20" fmla="*/ 1 w 11"/>
                  <a:gd name="T21" fmla="*/ 13 h 13"/>
                  <a:gd name="T22" fmla="*/ 0 w 11"/>
                  <a:gd name="T23" fmla="*/ 13 h 13"/>
                  <a:gd name="T24" fmla="*/ 0 w 11"/>
                  <a:gd name="T25" fmla="*/ 12 h 13"/>
                  <a:gd name="T26" fmla="*/ 1 w 11"/>
                  <a:gd name="T27" fmla="*/ 12 h 13"/>
                  <a:gd name="T28" fmla="*/ 2 w 11"/>
                  <a:gd name="T29" fmla="*/ 11 h 13"/>
                  <a:gd name="T30" fmla="*/ 2 w 11"/>
                  <a:gd name="T3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3">
                    <a:moveTo>
                      <a:pt x="2" y="9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2" y="11"/>
                    </a:cubicBezTo>
                    <a:cubicBezTo>
                      <a:pt x="2" y="11"/>
                      <a:pt x="2" y="10"/>
                      <a:pt x="2" y="9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8" name="Freeform 166"/>
              <p:cNvSpPr>
                <a:spLocks/>
              </p:cNvSpPr>
              <p:nvPr/>
            </p:nvSpPr>
            <p:spPr bwMode="auto">
              <a:xfrm>
                <a:off x="994" y="1624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0 w 9"/>
                  <a:gd name="T3" fmla="*/ 11 h 13"/>
                  <a:gd name="T4" fmla="*/ 1 w 9"/>
                  <a:gd name="T5" fmla="*/ 11 h 13"/>
                  <a:gd name="T6" fmla="*/ 2 w 9"/>
                  <a:gd name="T7" fmla="*/ 11 h 13"/>
                  <a:gd name="T8" fmla="*/ 3 w 9"/>
                  <a:gd name="T9" fmla="*/ 10 h 13"/>
                  <a:gd name="T10" fmla="*/ 3 w 9"/>
                  <a:gd name="T11" fmla="*/ 9 h 13"/>
                  <a:gd name="T12" fmla="*/ 2 w 9"/>
                  <a:gd name="T13" fmla="*/ 0 h 13"/>
                  <a:gd name="T14" fmla="*/ 3 w 9"/>
                  <a:gd name="T15" fmla="*/ 0 h 13"/>
                  <a:gd name="T16" fmla="*/ 4 w 9"/>
                  <a:gd name="T17" fmla="*/ 4 h 13"/>
                  <a:gd name="T18" fmla="*/ 4 w 9"/>
                  <a:gd name="T19" fmla="*/ 7 h 13"/>
                  <a:gd name="T20" fmla="*/ 7 w 9"/>
                  <a:gd name="T21" fmla="*/ 0 h 13"/>
                  <a:gd name="T22" fmla="*/ 9 w 9"/>
                  <a:gd name="T23" fmla="*/ 0 h 13"/>
                  <a:gd name="T24" fmla="*/ 4 w 9"/>
                  <a:gd name="T25" fmla="*/ 10 h 13"/>
                  <a:gd name="T26" fmla="*/ 2 w 9"/>
                  <a:gd name="T27" fmla="*/ 12 h 13"/>
                  <a:gd name="T28" fmla="*/ 1 w 9"/>
                  <a:gd name="T29" fmla="*/ 13 h 13"/>
                  <a:gd name="T30" fmla="*/ 0 w 9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9" name="Freeform 167"/>
              <p:cNvSpPr>
                <a:spLocks/>
              </p:cNvSpPr>
              <p:nvPr/>
            </p:nvSpPr>
            <p:spPr bwMode="auto">
              <a:xfrm>
                <a:off x="1010" y="1622"/>
                <a:ext cx="14" cy="20"/>
              </a:xfrm>
              <a:custGeom>
                <a:avLst/>
                <a:gdLst>
                  <a:gd name="T0" fmla="*/ 5 w 7"/>
                  <a:gd name="T1" fmla="*/ 7 h 10"/>
                  <a:gd name="T2" fmla="*/ 6 w 7"/>
                  <a:gd name="T3" fmla="*/ 7 h 10"/>
                  <a:gd name="T4" fmla="*/ 3 w 7"/>
                  <a:gd name="T5" fmla="*/ 10 h 10"/>
                  <a:gd name="T6" fmla="*/ 1 w 7"/>
                  <a:gd name="T7" fmla="*/ 10 h 10"/>
                  <a:gd name="T8" fmla="*/ 0 w 7"/>
                  <a:gd name="T9" fmla="*/ 8 h 10"/>
                  <a:gd name="T10" fmla="*/ 0 w 7"/>
                  <a:gd name="T11" fmla="*/ 6 h 10"/>
                  <a:gd name="T12" fmla="*/ 2 w 7"/>
                  <a:gd name="T13" fmla="*/ 5 h 10"/>
                  <a:gd name="T14" fmla="*/ 4 w 7"/>
                  <a:gd name="T15" fmla="*/ 4 h 10"/>
                  <a:gd name="T16" fmla="*/ 5 w 7"/>
                  <a:gd name="T17" fmla="*/ 4 h 10"/>
                  <a:gd name="T18" fmla="*/ 5 w 7"/>
                  <a:gd name="T19" fmla="*/ 3 h 10"/>
                  <a:gd name="T20" fmla="*/ 5 w 7"/>
                  <a:gd name="T21" fmla="*/ 2 h 10"/>
                  <a:gd name="T22" fmla="*/ 4 w 7"/>
                  <a:gd name="T23" fmla="*/ 2 h 10"/>
                  <a:gd name="T24" fmla="*/ 3 w 7"/>
                  <a:gd name="T25" fmla="*/ 2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6 w 7"/>
                  <a:gd name="T37" fmla="*/ 5 h 10"/>
                  <a:gd name="T38" fmla="*/ 4 w 7"/>
                  <a:gd name="T39" fmla="*/ 6 h 10"/>
                  <a:gd name="T40" fmla="*/ 2 w 7"/>
                  <a:gd name="T41" fmla="*/ 6 h 10"/>
                  <a:gd name="T42" fmla="*/ 2 w 7"/>
                  <a:gd name="T43" fmla="*/ 7 h 10"/>
                  <a:gd name="T44" fmla="*/ 1 w 7"/>
                  <a:gd name="T45" fmla="*/ 8 h 10"/>
                  <a:gd name="T46" fmla="*/ 2 w 7"/>
                  <a:gd name="T47" fmla="*/ 9 h 10"/>
                  <a:gd name="T48" fmla="*/ 3 w 7"/>
                  <a:gd name="T49" fmla="*/ 9 h 10"/>
                  <a:gd name="T50" fmla="*/ 4 w 7"/>
                  <a:gd name="T51" fmla="*/ 9 h 10"/>
                  <a:gd name="T52" fmla="*/ 5 w 7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5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5" y="5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0" name="Freeform 168"/>
              <p:cNvSpPr>
                <a:spLocks noEditPoints="1"/>
              </p:cNvSpPr>
              <p:nvPr/>
            </p:nvSpPr>
            <p:spPr bwMode="auto">
              <a:xfrm>
                <a:off x="1026" y="1622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10 h 10"/>
                  <a:gd name="T8" fmla="*/ 0 w 7"/>
                  <a:gd name="T9" fmla="*/ 8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5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6 w 7"/>
                  <a:gd name="T39" fmla="*/ 7 h 10"/>
                  <a:gd name="T40" fmla="*/ 6 w 7"/>
                  <a:gd name="T41" fmla="*/ 9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6 h 10"/>
                  <a:gd name="T52" fmla="*/ 2 w 7"/>
                  <a:gd name="T53" fmla="*/ 6 h 10"/>
                  <a:gd name="T54" fmla="*/ 1 w 7"/>
                  <a:gd name="T55" fmla="*/ 7 h 10"/>
                  <a:gd name="T56" fmla="*/ 1 w 7"/>
                  <a:gd name="T57" fmla="*/ 7 h 10"/>
                  <a:gd name="T58" fmla="*/ 1 w 7"/>
                  <a:gd name="T59" fmla="*/ 9 h 10"/>
                  <a:gd name="T60" fmla="*/ 2 w 7"/>
                  <a:gd name="T61" fmla="*/ 9 h 10"/>
                  <a:gd name="T62" fmla="*/ 4 w 7"/>
                  <a:gd name="T63" fmla="*/ 9 h 10"/>
                  <a:gd name="T64" fmla="*/ 5 w 7"/>
                  <a:gd name="T65" fmla="*/ 8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6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1" name="Freeform 169"/>
              <p:cNvSpPr>
                <a:spLocks/>
              </p:cNvSpPr>
              <p:nvPr/>
            </p:nvSpPr>
            <p:spPr bwMode="auto">
              <a:xfrm>
                <a:off x="682" y="2306"/>
                <a:ext cx="18" cy="26"/>
              </a:xfrm>
              <a:custGeom>
                <a:avLst/>
                <a:gdLst>
                  <a:gd name="T0" fmla="*/ 4 w 18"/>
                  <a:gd name="T1" fmla="*/ 26 h 26"/>
                  <a:gd name="T2" fmla="*/ 8 w 18"/>
                  <a:gd name="T3" fmla="*/ 4 h 26"/>
                  <a:gd name="T4" fmla="*/ 0 w 18"/>
                  <a:gd name="T5" fmla="*/ 4 h 26"/>
                  <a:gd name="T6" fmla="*/ 2 w 18"/>
                  <a:gd name="T7" fmla="*/ 0 h 26"/>
                  <a:gd name="T8" fmla="*/ 18 w 18"/>
                  <a:gd name="T9" fmla="*/ 0 h 26"/>
                  <a:gd name="T10" fmla="*/ 18 w 18"/>
                  <a:gd name="T11" fmla="*/ 4 h 26"/>
                  <a:gd name="T12" fmla="*/ 10 w 18"/>
                  <a:gd name="T13" fmla="*/ 4 h 26"/>
                  <a:gd name="T14" fmla="*/ 6 w 18"/>
                  <a:gd name="T15" fmla="*/ 26 h 26"/>
                  <a:gd name="T16" fmla="*/ 4 w 18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6">
                    <a:moveTo>
                      <a:pt x="4" y="26"/>
                    </a:moveTo>
                    <a:lnTo>
                      <a:pt x="8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6" y="26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2" name="Freeform 170"/>
              <p:cNvSpPr>
                <a:spLocks noEditPoints="1"/>
              </p:cNvSpPr>
              <p:nvPr/>
            </p:nvSpPr>
            <p:spPr bwMode="auto">
              <a:xfrm>
                <a:off x="698" y="2314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3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1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6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5 w 7"/>
                  <a:gd name="T31" fmla="*/ 0 h 9"/>
                  <a:gd name="T32" fmla="*/ 7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7 w 7"/>
                  <a:gd name="T39" fmla="*/ 6 h 9"/>
                  <a:gd name="T40" fmla="*/ 6 w 7"/>
                  <a:gd name="T41" fmla="*/ 8 h 9"/>
                  <a:gd name="T42" fmla="*/ 7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6 w 7"/>
                  <a:gd name="T49" fmla="*/ 5 h 9"/>
                  <a:gd name="T50" fmla="*/ 4 w 7"/>
                  <a:gd name="T51" fmla="*/ 5 h 9"/>
                  <a:gd name="T52" fmla="*/ 2 w 7"/>
                  <a:gd name="T53" fmla="*/ 5 h 9"/>
                  <a:gd name="T54" fmla="*/ 2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6 w 7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3" name="Freeform 171"/>
              <p:cNvSpPr>
                <a:spLocks/>
              </p:cNvSpPr>
              <p:nvPr/>
            </p:nvSpPr>
            <p:spPr bwMode="auto">
              <a:xfrm>
                <a:off x="714" y="2314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3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3 h 9"/>
                  <a:gd name="T18" fmla="*/ 5 w 7"/>
                  <a:gd name="T19" fmla="*/ 2 h 9"/>
                  <a:gd name="T20" fmla="*/ 5 w 7"/>
                  <a:gd name="T21" fmla="*/ 1 h 9"/>
                  <a:gd name="T22" fmla="*/ 4 w 7"/>
                  <a:gd name="T23" fmla="*/ 1 h 9"/>
                  <a:gd name="T24" fmla="*/ 3 w 7"/>
                  <a:gd name="T25" fmla="*/ 1 h 9"/>
                  <a:gd name="T26" fmla="*/ 2 w 7"/>
                  <a:gd name="T27" fmla="*/ 2 h 9"/>
                  <a:gd name="T28" fmla="*/ 1 w 7"/>
                  <a:gd name="T29" fmla="*/ 2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6 w 7"/>
                  <a:gd name="T37" fmla="*/ 4 h 9"/>
                  <a:gd name="T38" fmla="*/ 4 w 7"/>
                  <a:gd name="T39" fmla="*/ 5 h 9"/>
                  <a:gd name="T40" fmla="*/ 2 w 7"/>
                  <a:gd name="T41" fmla="*/ 6 h 9"/>
                  <a:gd name="T42" fmla="*/ 1 w 7"/>
                  <a:gd name="T43" fmla="*/ 6 h 9"/>
                  <a:gd name="T44" fmla="*/ 1 w 7"/>
                  <a:gd name="T45" fmla="*/ 7 h 9"/>
                  <a:gd name="T46" fmla="*/ 2 w 7"/>
                  <a:gd name="T47" fmla="*/ 8 h 9"/>
                  <a:gd name="T48" fmla="*/ 3 w 7"/>
                  <a:gd name="T49" fmla="*/ 8 h 9"/>
                  <a:gd name="T50" fmla="*/ 4 w 7"/>
                  <a:gd name="T51" fmla="*/ 8 h 9"/>
                  <a:gd name="T52" fmla="*/ 5 w 7"/>
                  <a:gd name="T5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5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4" name="Freeform 172"/>
              <p:cNvSpPr>
                <a:spLocks noEditPoints="1"/>
              </p:cNvSpPr>
              <p:nvPr/>
            </p:nvSpPr>
            <p:spPr bwMode="auto">
              <a:xfrm>
                <a:off x="730" y="2314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3 w 7"/>
                  <a:gd name="T3" fmla="*/ 9 h 9"/>
                  <a:gd name="T4" fmla="*/ 2 w 7"/>
                  <a:gd name="T5" fmla="*/ 9 h 9"/>
                  <a:gd name="T6" fmla="*/ 0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5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0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5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1 w 7"/>
                  <a:gd name="T59" fmla="*/ 8 h 9"/>
                  <a:gd name="T60" fmla="*/ 2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5" name="Freeform 173"/>
              <p:cNvSpPr>
                <a:spLocks/>
              </p:cNvSpPr>
              <p:nvPr/>
            </p:nvSpPr>
            <p:spPr bwMode="auto">
              <a:xfrm>
                <a:off x="744" y="2314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6 w 16"/>
                  <a:gd name="T7" fmla="*/ 8 h 18"/>
                  <a:gd name="T8" fmla="*/ 12 w 16"/>
                  <a:gd name="T9" fmla="*/ 8 h 18"/>
                  <a:gd name="T10" fmla="*/ 14 w 16"/>
                  <a:gd name="T11" fmla="*/ 0 h 18"/>
                  <a:gd name="T12" fmla="*/ 16 w 16"/>
                  <a:gd name="T13" fmla="*/ 0 h 18"/>
                  <a:gd name="T14" fmla="*/ 14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4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4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6" name="Freeform 174"/>
              <p:cNvSpPr>
                <a:spLocks noEditPoints="1"/>
              </p:cNvSpPr>
              <p:nvPr/>
            </p:nvSpPr>
            <p:spPr bwMode="auto">
              <a:xfrm>
                <a:off x="760" y="2314"/>
                <a:ext cx="16" cy="25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4 w 8"/>
                  <a:gd name="T5" fmla="*/ 0 h 13"/>
                  <a:gd name="T6" fmla="*/ 3 w 8"/>
                  <a:gd name="T7" fmla="*/ 1 h 13"/>
                  <a:gd name="T8" fmla="*/ 5 w 8"/>
                  <a:gd name="T9" fmla="*/ 0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3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9 h 13"/>
                  <a:gd name="T22" fmla="*/ 2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3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1 h 13"/>
                  <a:gd name="T46" fmla="*/ 3 w 8"/>
                  <a:gd name="T47" fmla="*/ 3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7" name="Freeform 175"/>
              <p:cNvSpPr>
                <a:spLocks noEditPoints="1"/>
              </p:cNvSpPr>
              <p:nvPr/>
            </p:nvSpPr>
            <p:spPr bwMode="auto">
              <a:xfrm>
                <a:off x="778" y="2314"/>
                <a:ext cx="15" cy="18"/>
              </a:xfrm>
              <a:custGeom>
                <a:avLst/>
                <a:gdLst>
                  <a:gd name="T0" fmla="*/ 0 w 8"/>
                  <a:gd name="T1" fmla="*/ 6 h 9"/>
                  <a:gd name="T2" fmla="*/ 1 w 8"/>
                  <a:gd name="T3" fmla="*/ 1 h 9"/>
                  <a:gd name="T4" fmla="*/ 4 w 8"/>
                  <a:gd name="T5" fmla="*/ 0 h 9"/>
                  <a:gd name="T6" fmla="*/ 7 w 8"/>
                  <a:gd name="T7" fmla="*/ 1 h 9"/>
                  <a:gd name="T8" fmla="*/ 8 w 8"/>
                  <a:gd name="T9" fmla="*/ 4 h 9"/>
                  <a:gd name="T10" fmla="*/ 7 w 8"/>
                  <a:gd name="T11" fmla="*/ 7 h 9"/>
                  <a:gd name="T12" fmla="*/ 5 w 8"/>
                  <a:gd name="T13" fmla="*/ 9 h 9"/>
                  <a:gd name="T14" fmla="*/ 3 w 8"/>
                  <a:gd name="T15" fmla="*/ 9 h 9"/>
                  <a:gd name="T16" fmla="*/ 1 w 8"/>
                  <a:gd name="T17" fmla="*/ 8 h 9"/>
                  <a:gd name="T18" fmla="*/ 0 w 8"/>
                  <a:gd name="T19" fmla="*/ 6 h 9"/>
                  <a:gd name="T20" fmla="*/ 2 w 8"/>
                  <a:gd name="T21" fmla="*/ 6 h 9"/>
                  <a:gd name="T22" fmla="*/ 2 w 8"/>
                  <a:gd name="T23" fmla="*/ 8 h 9"/>
                  <a:gd name="T24" fmla="*/ 3 w 8"/>
                  <a:gd name="T25" fmla="*/ 8 h 9"/>
                  <a:gd name="T26" fmla="*/ 5 w 8"/>
                  <a:gd name="T27" fmla="*/ 8 h 9"/>
                  <a:gd name="T28" fmla="*/ 6 w 8"/>
                  <a:gd name="T29" fmla="*/ 6 h 9"/>
                  <a:gd name="T30" fmla="*/ 6 w 8"/>
                  <a:gd name="T31" fmla="*/ 4 h 9"/>
                  <a:gd name="T32" fmla="*/ 6 w 8"/>
                  <a:gd name="T33" fmla="*/ 2 h 9"/>
                  <a:gd name="T34" fmla="*/ 4 w 8"/>
                  <a:gd name="T35" fmla="*/ 1 h 9"/>
                  <a:gd name="T36" fmla="*/ 3 w 8"/>
                  <a:gd name="T37" fmla="*/ 1 h 9"/>
                  <a:gd name="T38" fmla="*/ 2 w 8"/>
                  <a:gd name="T39" fmla="*/ 3 h 9"/>
                  <a:gd name="T40" fmla="*/ 2 w 8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0" y="6"/>
                    </a:moveTo>
                    <a:cubicBezTo>
                      <a:pt x="0" y="4"/>
                      <a:pt x="1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7"/>
                      <a:pt x="6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8" name="Freeform 176"/>
              <p:cNvSpPr>
                <a:spLocks/>
              </p:cNvSpPr>
              <p:nvPr/>
            </p:nvSpPr>
            <p:spPr bwMode="auto">
              <a:xfrm>
                <a:off x="793" y="2314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3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3 h 9"/>
                  <a:gd name="T18" fmla="*/ 5 w 7"/>
                  <a:gd name="T19" fmla="*/ 2 h 9"/>
                  <a:gd name="T20" fmla="*/ 5 w 7"/>
                  <a:gd name="T21" fmla="*/ 1 h 9"/>
                  <a:gd name="T22" fmla="*/ 4 w 7"/>
                  <a:gd name="T23" fmla="*/ 1 h 9"/>
                  <a:gd name="T24" fmla="*/ 3 w 7"/>
                  <a:gd name="T25" fmla="*/ 1 h 9"/>
                  <a:gd name="T26" fmla="*/ 2 w 7"/>
                  <a:gd name="T27" fmla="*/ 2 h 9"/>
                  <a:gd name="T28" fmla="*/ 1 w 7"/>
                  <a:gd name="T29" fmla="*/ 2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6 w 7"/>
                  <a:gd name="T37" fmla="*/ 4 h 9"/>
                  <a:gd name="T38" fmla="*/ 4 w 7"/>
                  <a:gd name="T39" fmla="*/ 5 h 9"/>
                  <a:gd name="T40" fmla="*/ 2 w 7"/>
                  <a:gd name="T41" fmla="*/ 6 h 9"/>
                  <a:gd name="T42" fmla="*/ 2 w 7"/>
                  <a:gd name="T43" fmla="*/ 6 h 9"/>
                  <a:gd name="T44" fmla="*/ 1 w 7"/>
                  <a:gd name="T45" fmla="*/ 7 h 9"/>
                  <a:gd name="T46" fmla="*/ 2 w 7"/>
                  <a:gd name="T47" fmla="*/ 8 h 9"/>
                  <a:gd name="T48" fmla="*/ 3 w 7"/>
                  <a:gd name="T49" fmla="*/ 8 h 9"/>
                  <a:gd name="T50" fmla="*/ 4 w 7"/>
                  <a:gd name="T51" fmla="*/ 8 h 9"/>
                  <a:gd name="T52" fmla="*/ 5 w 7"/>
                  <a:gd name="T5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5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9" name="Freeform 177"/>
              <p:cNvSpPr>
                <a:spLocks noEditPoints="1"/>
              </p:cNvSpPr>
              <p:nvPr/>
            </p:nvSpPr>
            <p:spPr bwMode="auto">
              <a:xfrm>
                <a:off x="682" y="2453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4 w 7"/>
                  <a:gd name="T3" fmla="*/ 0 h 9"/>
                  <a:gd name="T4" fmla="*/ 6 w 7"/>
                  <a:gd name="T5" fmla="*/ 0 h 9"/>
                  <a:gd name="T6" fmla="*/ 7 w 7"/>
                  <a:gd name="T7" fmla="*/ 9 h 9"/>
                  <a:gd name="T8" fmla="*/ 6 w 7"/>
                  <a:gd name="T9" fmla="*/ 9 h 9"/>
                  <a:gd name="T10" fmla="*/ 5 w 7"/>
                  <a:gd name="T11" fmla="*/ 6 h 9"/>
                  <a:gd name="T12" fmla="*/ 3 w 7"/>
                  <a:gd name="T13" fmla="*/ 6 h 9"/>
                  <a:gd name="T14" fmla="*/ 1 w 7"/>
                  <a:gd name="T15" fmla="*/ 9 h 9"/>
                  <a:gd name="T16" fmla="*/ 0 w 7"/>
                  <a:gd name="T17" fmla="*/ 9 h 9"/>
                  <a:gd name="T18" fmla="*/ 3 w 7"/>
                  <a:gd name="T19" fmla="*/ 6 h 9"/>
                  <a:gd name="T20" fmla="*/ 5 w 7"/>
                  <a:gd name="T21" fmla="*/ 6 h 9"/>
                  <a:gd name="T22" fmla="*/ 5 w 7"/>
                  <a:gd name="T23" fmla="*/ 3 h 9"/>
                  <a:gd name="T24" fmla="*/ 5 w 7"/>
                  <a:gd name="T25" fmla="*/ 1 h 9"/>
                  <a:gd name="T26" fmla="*/ 4 w 7"/>
                  <a:gd name="T27" fmla="*/ 3 h 9"/>
                  <a:gd name="T28" fmla="*/ 3 w 7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  <a:moveTo>
                      <a:pt x="3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0" name="Freeform 178"/>
              <p:cNvSpPr>
                <a:spLocks/>
              </p:cNvSpPr>
              <p:nvPr/>
            </p:nvSpPr>
            <p:spPr bwMode="auto">
              <a:xfrm>
                <a:off x="696" y="2459"/>
                <a:ext cx="8" cy="12"/>
              </a:xfrm>
              <a:custGeom>
                <a:avLst/>
                <a:gdLst>
                  <a:gd name="T0" fmla="*/ 2 w 4"/>
                  <a:gd name="T1" fmla="*/ 2 h 6"/>
                  <a:gd name="T2" fmla="*/ 2 w 4"/>
                  <a:gd name="T3" fmla="*/ 2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1 h 6"/>
                  <a:gd name="T10" fmla="*/ 1 w 4"/>
                  <a:gd name="T11" fmla="*/ 1 h 6"/>
                  <a:gd name="T12" fmla="*/ 0 w 4"/>
                  <a:gd name="T13" fmla="*/ 1 h 6"/>
                  <a:gd name="T14" fmla="*/ 1 w 4"/>
                  <a:gd name="T15" fmla="*/ 0 h 6"/>
                  <a:gd name="T16" fmla="*/ 2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3 w 4"/>
                  <a:gd name="T23" fmla="*/ 3 h 6"/>
                  <a:gd name="T24" fmla="*/ 4 w 4"/>
                  <a:gd name="T25" fmla="*/ 4 h 6"/>
                  <a:gd name="T26" fmla="*/ 3 w 4"/>
                  <a:gd name="T27" fmla="*/ 5 h 6"/>
                  <a:gd name="T28" fmla="*/ 2 w 4"/>
                  <a:gd name="T29" fmla="*/ 6 h 6"/>
                  <a:gd name="T30" fmla="*/ 0 w 4"/>
                  <a:gd name="T31" fmla="*/ 4 h 6"/>
                  <a:gd name="T32" fmla="*/ 0 w 4"/>
                  <a:gd name="T33" fmla="*/ 4 h 6"/>
                  <a:gd name="T34" fmla="*/ 2 w 4"/>
                  <a:gd name="T35" fmla="*/ 5 h 6"/>
                  <a:gd name="T36" fmla="*/ 2 w 4"/>
                  <a:gd name="T37" fmla="*/ 5 h 6"/>
                  <a:gd name="T38" fmla="*/ 3 w 4"/>
                  <a:gd name="T39" fmla="*/ 4 h 6"/>
                  <a:gd name="T40" fmla="*/ 2 w 4"/>
                  <a:gd name="T41" fmla="*/ 3 h 6"/>
                  <a:gd name="T42" fmla="*/ 2 w 4"/>
                  <a:gd name="T43" fmla="*/ 3 h 6"/>
                  <a:gd name="T44" fmla="*/ 1 w 4"/>
                  <a:gd name="T45" fmla="*/ 3 h 6"/>
                  <a:gd name="T46" fmla="*/ 2 w 4"/>
                  <a:gd name="T4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1" name="Freeform 179"/>
              <p:cNvSpPr>
                <a:spLocks noEditPoints="1"/>
              </p:cNvSpPr>
              <p:nvPr/>
            </p:nvSpPr>
            <p:spPr bwMode="auto">
              <a:xfrm>
                <a:off x="704" y="2459"/>
                <a:ext cx="10" cy="12"/>
              </a:xfrm>
              <a:custGeom>
                <a:avLst/>
                <a:gdLst>
                  <a:gd name="T0" fmla="*/ 0 w 5"/>
                  <a:gd name="T1" fmla="*/ 4 h 6"/>
                  <a:gd name="T2" fmla="*/ 1 w 5"/>
                  <a:gd name="T3" fmla="*/ 1 h 6"/>
                  <a:gd name="T4" fmla="*/ 3 w 5"/>
                  <a:gd name="T5" fmla="*/ 0 h 6"/>
                  <a:gd name="T6" fmla="*/ 4 w 5"/>
                  <a:gd name="T7" fmla="*/ 0 h 6"/>
                  <a:gd name="T8" fmla="*/ 5 w 5"/>
                  <a:gd name="T9" fmla="*/ 2 h 6"/>
                  <a:gd name="T10" fmla="*/ 5 w 5"/>
                  <a:gd name="T11" fmla="*/ 4 h 6"/>
                  <a:gd name="T12" fmla="*/ 4 w 5"/>
                  <a:gd name="T13" fmla="*/ 6 h 6"/>
                  <a:gd name="T14" fmla="*/ 2 w 5"/>
                  <a:gd name="T15" fmla="*/ 6 h 6"/>
                  <a:gd name="T16" fmla="*/ 1 w 5"/>
                  <a:gd name="T17" fmla="*/ 5 h 6"/>
                  <a:gd name="T18" fmla="*/ 0 w 5"/>
                  <a:gd name="T19" fmla="*/ 4 h 6"/>
                  <a:gd name="T20" fmla="*/ 1 w 5"/>
                  <a:gd name="T21" fmla="*/ 3 h 6"/>
                  <a:gd name="T22" fmla="*/ 1 w 5"/>
                  <a:gd name="T23" fmla="*/ 5 h 6"/>
                  <a:gd name="T24" fmla="*/ 2 w 5"/>
                  <a:gd name="T25" fmla="*/ 5 h 6"/>
                  <a:gd name="T26" fmla="*/ 3 w 5"/>
                  <a:gd name="T27" fmla="*/ 5 h 6"/>
                  <a:gd name="T28" fmla="*/ 4 w 5"/>
                  <a:gd name="T29" fmla="*/ 4 h 6"/>
                  <a:gd name="T30" fmla="*/ 4 w 5"/>
                  <a:gd name="T31" fmla="*/ 2 h 6"/>
                  <a:gd name="T32" fmla="*/ 4 w 5"/>
                  <a:gd name="T33" fmla="*/ 1 h 6"/>
                  <a:gd name="T34" fmla="*/ 3 w 5"/>
                  <a:gd name="T35" fmla="*/ 0 h 6"/>
                  <a:gd name="T36" fmla="*/ 2 w 5"/>
                  <a:gd name="T37" fmla="*/ 1 h 6"/>
                  <a:gd name="T38" fmla="*/ 1 w 5"/>
                  <a:gd name="T39" fmla="*/ 2 h 6"/>
                  <a:gd name="T40" fmla="*/ 1 w 5"/>
                  <a:gd name="T4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  <a:moveTo>
                      <a:pt x="1" y="3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2" name="Freeform 180"/>
              <p:cNvSpPr>
                <a:spLocks noEditPoints="1"/>
              </p:cNvSpPr>
              <p:nvPr/>
            </p:nvSpPr>
            <p:spPr bwMode="auto">
              <a:xfrm>
                <a:off x="714" y="2459"/>
                <a:ext cx="10" cy="12"/>
              </a:xfrm>
              <a:custGeom>
                <a:avLst/>
                <a:gdLst>
                  <a:gd name="T0" fmla="*/ 3 w 5"/>
                  <a:gd name="T1" fmla="*/ 3 h 6"/>
                  <a:gd name="T2" fmla="*/ 4 w 5"/>
                  <a:gd name="T3" fmla="*/ 4 h 6"/>
                  <a:gd name="T4" fmla="*/ 4 w 5"/>
                  <a:gd name="T5" fmla="*/ 5 h 6"/>
                  <a:gd name="T6" fmla="*/ 2 w 5"/>
                  <a:gd name="T7" fmla="*/ 6 h 6"/>
                  <a:gd name="T8" fmla="*/ 1 w 5"/>
                  <a:gd name="T9" fmla="*/ 5 h 6"/>
                  <a:gd name="T10" fmla="*/ 0 w 5"/>
                  <a:gd name="T11" fmla="*/ 4 h 6"/>
                  <a:gd name="T12" fmla="*/ 1 w 5"/>
                  <a:gd name="T13" fmla="*/ 1 h 6"/>
                  <a:gd name="T14" fmla="*/ 3 w 5"/>
                  <a:gd name="T15" fmla="*/ 0 h 6"/>
                  <a:gd name="T16" fmla="*/ 4 w 5"/>
                  <a:gd name="T17" fmla="*/ 0 h 6"/>
                  <a:gd name="T18" fmla="*/ 5 w 5"/>
                  <a:gd name="T19" fmla="*/ 1 h 6"/>
                  <a:gd name="T20" fmla="*/ 3 w 5"/>
                  <a:gd name="T21" fmla="*/ 3 h 6"/>
                  <a:gd name="T22" fmla="*/ 1 w 5"/>
                  <a:gd name="T23" fmla="*/ 3 h 6"/>
                  <a:gd name="T24" fmla="*/ 1 w 5"/>
                  <a:gd name="T25" fmla="*/ 3 h 6"/>
                  <a:gd name="T26" fmla="*/ 1 w 5"/>
                  <a:gd name="T27" fmla="*/ 4 h 6"/>
                  <a:gd name="T28" fmla="*/ 1 w 5"/>
                  <a:gd name="T29" fmla="*/ 5 h 6"/>
                  <a:gd name="T30" fmla="*/ 2 w 5"/>
                  <a:gd name="T31" fmla="*/ 5 h 6"/>
                  <a:gd name="T32" fmla="*/ 3 w 5"/>
                  <a:gd name="T33" fmla="*/ 5 h 6"/>
                  <a:gd name="T34" fmla="*/ 3 w 5"/>
                  <a:gd name="T35" fmla="*/ 4 h 6"/>
                  <a:gd name="T36" fmla="*/ 3 w 5"/>
                  <a:gd name="T37" fmla="*/ 3 h 6"/>
                  <a:gd name="T38" fmla="*/ 1 w 5"/>
                  <a:gd name="T39" fmla="*/ 3 h 6"/>
                  <a:gd name="T40" fmla="*/ 1 w 5"/>
                  <a:gd name="T41" fmla="*/ 2 h 6"/>
                  <a:gd name="T42" fmla="*/ 2 w 5"/>
                  <a:gd name="T43" fmla="*/ 2 h 6"/>
                  <a:gd name="T44" fmla="*/ 4 w 5"/>
                  <a:gd name="T45" fmla="*/ 1 h 6"/>
                  <a:gd name="T46" fmla="*/ 3 w 5"/>
                  <a:gd name="T47" fmla="*/ 1 h 6"/>
                  <a:gd name="T48" fmla="*/ 3 w 5"/>
                  <a:gd name="T49" fmla="*/ 0 h 6"/>
                  <a:gd name="T50" fmla="*/ 2 w 5"/>
                  <a:gd name="T51" fmla="*/ 1 h 6"/>
                  <a:gd name="T52" fmla="*/ 1 w 5"/>
                  <a:gd name="T5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3" name="Freeform 181"/>
              <p:cNvSpPr>
                <a:spLocks/>
              </p:cNvSpPr>
              <p:nvPr/>
            </p:nvSpPr>
            <p:spPr bwMode="auto">
              <a:xfrm>
                <a:off x="180" y="2296"/>
                <a:ext cx="20" cy="26"/>
              </a:xfrm>
              <a:custGeom>
                <a:avLst/>
                <a:gdLst>
                  <a:gd name="T0" fmla="*/ 0 w 20"/>
                  <a:gd name="T1" fmla="*/ 26 h 26"/>
                  <a:gd name="T2" fmla="*/ 4 w 20"/>
                  <a:gd name="T3" fmla="*/ 0 h 26"/>
                  <a:gd name="T4" fmla="*/ 20 w 20"/>
                  <a:gd name="T5" fmla="*/ 0 h 26"/>
                  <a:gd name="T6" fmla="*/ 20 w 20"/>
                  <a:gd name="T7" fmla="*/ 4 h 26"/>
                  <a:gd name="T8" fmla="*/ 8 w 20"/>
                  <a:gd name="T9" fmla="*/ 4 h 26"/>
                  <a:gd name="T10" fmla="*/ 6 w 20"/>
                  <a:gd name="T11" fmla="*/ 12 h 26"/>
                  <a:gd name="T12" fmla="*/ 18 w 20"/>
                  <a:gd name="T13" fmla="*/ 12 h 26"/>
                  <a:gd name="T14" fmla="*/ 18 w 20"/>
                  <a:gd name="T15" fmla="*/ 14 h 26"/>
                  <a:gd name="T16" fmla="*/ 6 w 20"/>
                  <a:gd name="T17" fmla="*/ 14 h 26"/>
                  <a:gd name="T18" fmla="*/ 4 w 20"/>
                  <a:gd name="T19" fmla="*/ 24 h 26"/>
                  <a:gd name="T20" fmla="*/ 16 w 20"/>
                  <a:gd name="T21" fmla="*/ 24 h 26"/>
                  <a:gd name="T22" fmla="*/ 16 w 20"/>
                  <a:gd name="T23" fmla="*/ 26 h 26"/>
                  <a:gd name="T24" fmla="*/ 0 w 20"/>
                  <a:gd name="T2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lnTo>
                      <a:pt x="4" y="0"/>
                    </a:lnTo>
                    <a:lnTo>
                      <a:pt x="20" y="0"/>
                    </a:lnTo>
                    <a:lnTo>
                      <a:pt x="20" y="4"/>
                    </a:lnTo>
                    <a:lnTo>
                      <a:pt x="8" y="4"/>
                    </a:lnTo>
                    <a:lnTo>
                      <a:pt x="6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6" y="14"/>
                    </a:lnTo>
                    <a:lnTo>
                      <a:pt x="4" y="24"/>
                    </a:lnTo>
                    <a:lnTo>
                      <a:pt x="16" y="24"/>
                    </a:lnTo>
                    <a:lnTo>
                      <a:pt x="16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4" name="Freeform 182"/>
              <p:cNvSpPr>
                <a:spLocks noEditPoints="1"/>
              </p:cNvSpPr>
              <p:nvPr/>
            </p:nvSpPr>
            <p:spPr bwMode="auto">
              <a:xfrm>
                <a:off x="200" y="2304"/>
                <a:ext cx="14" cy="20"/>
              </a:xfrm>
              <a:custGeom>
                <a:avLst/>
                <a:gdLst>
                  <a:gd name="T0" fmla="*/ 5 w 7"/>
                  <a:gd name="T1" fmla="*/ 4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8 h 10"/>
                  <a:gd name="T10" fmla="*/ 0 w 7"/>
                  <a:gd name="T11" fmla="*/ 6 h 10"/>
                  <a:gd name="T12" fmla="*/ 1 w 7"/>
                  <a:gd name="T13" fmla="*/ 2 h 10"/>
                  <a:gd name="T14" fmla="*/ 4 w 7"/>
                  <a:gd name="T15" fmla="*/ 0 h 10"/>
                  <a:gd name="T16" fmla="*/ 6 w 7"/>
                  <a:gd name="T17" fmla="*/ 0 h 10"/>
                  <a:gd name="T18" fmla="*/ 7 w 7"/>
                  <a:gd name="T19" fmla="*/ 2 h 10"/>
                  <a:gd name="T20" fmla="*/ 5 w 7"/>
                  <a:gd name="T21" fmla="*/ 4 h 10"/>
                  <a:gd name="T22" fmla="*/ 2 w 7"/>
                  <a:gd name="T23" fmla="*/ 5 h 10"/>
                  <a:gd name="T24" fmla="*/ 1 w 7"/>
                  <a:gd name="T25" fmla="*/ 5 h 10"/>
                  <a:gd name="T26" fmla="*/ 1 w 7"/>
                  <a:gd name="T27" fmla="*/ 6 h 10"/>
                  <a:gd name="T28" fmla="*/ 2 w 7"/>
                  <a:gd name="T29" fmla="*/ 8 h 10"/>
                  <a:gd name="T30" fmla="*/ 3 w 7"/>
                  <a:gd name="T31" fmla="*/ 8 h 10"/>
                  <a:gd name="T32" fmla="*/ 4 w 7"/>
                  <a:gd name="T33" fmla="*/ 8 h 10"/>
                  <a:gd name="T34" fmla="*/ 5 w 7"/>
                  <a:gd name="T35" fmla="*/ 7 h 10"/>
                  <a:gd name="T36" fmla="*/ 4 w 7"/>
                  <a:gd name="T37" fmla="*/ 5 h 10"/>
                  <a:gd name="T38" fmla="*/ 2 w 7"/>
                  <a:gd name="T39" fmla="*/ 5 h 10"/>
                  <a:gd name="T40" fmla="*/ 1 w 7"/>
                  <a:gd name="T41" fmla="*/ 4 h 10"/>
                  <a:gd name="T42" fmla="*/ 2 w 7"/>
                  <a:gd name="T43" fmla="*/ 4 h 10"/>
                  <a:gd name="T44" fmla="*/ 5 w 7"/>
                  <a:gd name="T45" fmla="*/ 2 h 10"/>
                  <a:gd name="T46" fmla="*/ 5 w 7"/>
                  <a:gd name="T47" fmla="*/ 1 h 10"/>
                  <a:gd name="T48" fmla="*/ 4 w 7"/>
                  <a:gd name="T49" fmla="*/ 1 h 10"/>
                  <a:gd name="T50" fmla="*/ 2 w 7"/>
                  <a:gd name="T51" fmla="*/ 2 h 10"/>
                  <a:gd name="T52" fmla="*/ 1 w 7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4"/>
                    </a:move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6" y="4"/>
                      <a:pt x="5" y="4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5" name="Freeform 183"/>
              <p:cNvSpPr>
                <a:spLocks/>
              </p:cNvSpPr>
              <p:nvPr/>
            </p:nvSpPr>
            <p:spPr bwMode="auto">
              <a:xfrm>
                <a:off x="215" y="2304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2 w 7"/>
                  <a:gd name="T5" fmla="*/ 0 h 9"/>
                  <a:gd name="T6" fmla="*/ 2 w 7"/>
                  <a:gd name="T7" fmla="*/ 2 h 9"/>
                  <a:gd name="T8" fmla="*/ 4 w 7"/>
                  <a:gd name="T9" fmla="*/ 0 h 9"/>
                  <a:gd name="T10" fmla="*/ 5 w 7"/>
                  <a:gd name="T11" fmla="*/ 0 h 9"/>
                  <a:gd name="T12" fmla="*/ 6 w 7"/>
                  <a:gd name="T13" fmla="*/ 0 h 9"/>
                  <a:gd name="T14" fmla="*/ 7 w 7"/>
                  <a:gd name="T15" fmla="*/ 2 h 9"/>
                  <a:gd name="T16" fmla="*/ 7 w 7"/>
                  <a:gd name="T17" fmla="*/ 4 h 9"/>
                  <a:gd name="T18" fmla="*/ 6 w 7"/>
                  <a:gd name="T19" fmla="*/ 9 h 9"/>
                  <a:gd name="T20" fmla="*/ 4 w 7"/>
                  <a:gd name="T21" fmla="*/ 9 h 9"/>
                  <a:gd name="T22" fmla="*/ 5 w 7"/>
                  <a:gd name="T23" fmla="*/ 3 h 9"/>
                  <a:gd name="T24" fmla="*/ 6 w 7"/>
                  <a:gd name="T25" fmla="*/ 2 h 9"/>
                  <a:gd name="T26" fmla="*/ 5 w 7"/>
                  <a:gd name="T27" fmla="*/ 1 h 9"/>
                  <a:gd name="T28" fmla="*/ 5 w 7"/>
                  <a:gd name="T29" fmla="*/ 1 h 9"/>
                  <a:gd name="T30" fmla="*/ 3 w 7"/>
                  <a:gd name="T31" fmla="*/ 2 h 9"/>
                  <a:gd name="T32" fmla="*/ 2 w 7"/>
                  <a:gd name="T33" fmla="*/ 5 h 9"/>
                  <a:gd name="T34" fmla="*/ 1 w 7"/>
                  <a:gd name="T35" fmla="*/ 9 h 9"/>
                  <a:gd name="T36" fmla="*/ 0 w 7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6" name="Freeform 184"/>
              <p:cNvSpPr>
                <a:spLocks noEditPoints="1"/>
              </p:cNvSpPr>
              <p:nvPr/>
            </p:nvSpPr>
            <p:spPr bwMode="auto">
              <a:xfrm>
                <a:off x="231" y="2304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2 h 10"/>
                  <a:gd name="T22" fmla="*/ 5 w 7"/>
                  <a:gd name="T23" fmla="*/ 1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6 w 7"/>
                  <a:gd name="T39" fmla="*/ 6 h 10"/>
                  <a:gd name="T40" fmla="*/ 6 w 7"/>
                  <a:gd name="T41" fmla="*/ 8 h 10"/>
                  <a:gd name="T42" fmla="*/ 6 w 7"/>
                  <a:gd name="T43" fmla="*/ 9 h 10"/>
                  <a:gd name="T44" fmla="*/ 5 w 7"/>
                  <a:gd name="T45" fmla="*/ 9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8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7" name="Freeform 185"/>
              <p:cNvSpPr>
                <a:spLocks/>
              </p:cNvSpPr>
              <p:nvPr/>
            </p:nvSpPr>
            <p:spPr bwMode="auto">
              <a:xfrm>
                <a:off x="247" y="2304"/>
                <a:ext cx="22" cy="18"/>
              </a:xfrm>
              <a:custGeom>
                <a:avLst/>
                <a:gdLst>
                  <a:gd name="T0" fmla="*/ 0 w 11"/>
                  <a:gd name="T1" fmla="*/ 9 h 9"/>
                  <a:gd name="T2" fmla="*/ 2 w 11"/>
                  <a:gd name="T3" fmla="*/ 0 h 9"/>
                  <a:gd name="T4" fmla="*/ 3 w 11"/>
                  <a:gd name="T5" fmla="*/ 0 h 9"/>
                  <a:gd name="T6" fmla="*/ 3 w 11"/>
                  <a:gd name="T7" fmla="*/ 2 h 9"/>
                  <a:gd name="T8" fmla="*/ 4 w 11"/>
                  <a:gd name="T9" fmla="*/ 0 h 9"/>
                  <a:gd name="T10" fmla="*/ 5 w 11"/>
                  <a:gd name="T11" fmla="*/ 0 h 9"/>
                  <a:gd name="T12" fmla="*/ 6 w 11"/>
                  <a:gd name="T13" fmla="*/ 0 h 9"/>
                  <a:gd name="T14" fmla="*/ 7 w 11"/>
                  <a:gd name="T15" fmla="*/ 2 h 9"/>
                  <a:gd name="T16" fmla="*/ 8 w 11"/>
                  <a:gd name="T17" fmla="*/ 0 h 9"/>
                  <a:gd name="T18" fmla="*/ 10 w 11"/>
                  <a:gd name="T19" fmla="*/ 0 h 9"/>
                  <a:gd name="T20" fmla="*/ 11 w 11"/>
                  <a:gd name="T21" fmla="*/ 0 h 9"/>
                  <a:gd name="T22" fmla="*/ 11 w 11"/>
                  <a:gd name="T23" fmla="*/ 2 h 9"/>
                  <a:gd name="T24" fmla="*/ 11 w 11"/>
                  <a:gd name="T25" fmla="*/ 3 h 9"/>
                  <a:gd name="T26" fmla="*/ 10 w 11"/>
                  <a:gd name="T27" fmla="*/ 9 h 9"/>
                  <a:gd name="T28" fmla="*/ 9 w 11"/>
                  <a:gd name="T29" fmla="*/ 9 h 9"/>
                  <a:gd name="T30" fmla="*/ 10 w 11"/>
                  <a:gd name="T31" fmla="*/ 3 h 9"/>
                  <a:gd name="T32" fmla="*/ 10 w 11"/>
                  <a:gd name="T33" fmla="*/ 2 h 9"/>
                  <a:gd name="T34" fmla="*/ 10 w 11"/>
                  <a:gd name="T35" fmla="*/ 1 h 9"/>
                  <a:gd name="T36" fmla="*/ 9 w 11"/>
                  <a:gd name="T37" fmla="*/ 1 h 9"/>
                  <a:gd name="T38" fmla="*/ 8 w 11"/>
                  <a:gd name="T39" fmla="*/ 2 h 9"/>
                  <a:gd name="T40" fmla="*/ 7 w 11"/>
                  <a:gd name="T41" fmla="*/ 3 h 9"/>
                  <a:gd name="T42" fmla="*/ 7 w 11"/>
                  <a:gd name="T43" fmla="*/ 5 h 9"/>
                  <a:gd name="T44" fmla="*/ 6 w 11"/>
                  <a:gd name="T45" fmla="*/ 9 h 9"/>
                  <a:gd name="T46" fmla="*/ 4 w 11"/>
                  <a:gd name="T47" fmla="*/ 9 h 9"/>
                  <a:gd name="T48" fmla="*/ 6 w 11"/>
                  <a:gd name="T49" fmla="*/ 3 h 9"/>
                  <a:gd name="T50" fmla="*/ 6 w 11"/>
                  <a:gd name="T51" fmla="*/ 2 h 9"/>
                  <a:gd name="T52" fmla="*/ 5 w 11"/>
                  <a:gd name="T53" fmla="*/ 1 h 9"/>
                  <a:gd name="T54" fmla="*/ 5 w 11"/>
                  <a:gd name="T55" fmla="*/ 1 h 9"/>
                  <a:gd name="T56" fmla="*/ 3 w 11"/>
                  <a:gd name="T57" fmla="*/ 2 h 9"/>
                  <a:gd name="T58" fmla="*/ 2 w 11"/>
                  <a:gd name="T59" fmla="*/ 5 h 9"/>
                  <a:gd name="T60" fmla="*/ 1 w 11"/>
                  <a:gd name="T61" fmla="*/ 9 h 9"/>
                  <a:gd name="T62" fmla="*/ 0 w 11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8" name="Freeform 186"/>
              <p:cNvSpPr>
                <a:spLocks noEditPoints="1"/>
              </p:cNvSpPr>
              <p:nvPr/>
            </p:nvSpPr>
            <p:spPr bwMode="auto">
              <a:xfrm>
                <a:off x="271" y="2304"/>
                <a:ext cx="16" cy="20"/>
              </a:xfrm>
              <a:custGeom>
                <a:avLst/>
                <a:gdLst>
                  <a:gd name="T0" fmla="*/ 0 w 8"/>
                  <a:gd name="T1" fmla="*/ 6 h 10"/>
                  <a:gd name="T2" fmla="*/ 2 w 8"/>
                  <a:gd name="T3" fmla="*/ 2 h 10"/>
                  <a:gd name="T4" fmla="*/ 5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6 w 8"/>
                  <a:gd name="T13" fmla="*/ 9 h 10"/>
                  <a:gd name="T14" fmla="*/ 4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4 w 8"/>
                  <a:gd name="T25" fmla="*/ 8 h 10"/>
                  <a:gd name="T26" fmla="*/ 5 w 8"/>
                  <a:gd name="T27" fmla="*/ 8 h 10"/>
                  <a:gd name="T28" fmla="*/ 6 w 8"/>
                  <a:gd name="T29" fmla="*/ 6 h 10"/>
                  <a:gd name="T30" fmla="*/ 6 w 8"/>
                  <a:gd name="T31" fmla="*/ 4 h 10"/>
                  <a:gd name="T32" fmla="*/ 6 w 8"/>
                  <a:gd name="T33" fmla="*/ 2 h 10"/>
                  <a:gd name="T34" fmla="*/ 5 w 8"/>
                  <a:gd name="T35" fmla="*/ 1 h 10"/>
                  <a:gd name="T36" fmla="*/ 3 w 8"/>
                  <a:gd name="T37" fmla="*/ 2 h 10"/>
                  <a:gd name="T38" fmla="*/ 2 w 8"/>
                  <a:gd name="T39" fmla="*/ 3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9" name="Freeform 187"/>
              <p:cNvSpPr>
                <a:spLocks noEditPoints="1"/>
              </p:cNvSpPr>
              <p:nvPr/>
            </p:nvSpPr>
            <p:spPr bwMode="auto">
              <a:xfrm>
                <a:off x="287" y="2304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1 h 13"/>
                  <a:gd name="T8" fmla="*/ 4 w 8"/>
                  <a:gd name="T9" fmla="*/ 0 h 13"/>
                  <a:gd name="T10" fmla="*/ 5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7 w 8"/>
                  <a:gd name="T17" fmla="*/ 7 h 13"/>
                  <a:gd name="T18" fmla="*/ 6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2 w 8"/>
                  <a:gd name="T29" fmla="*/ 6 h 13"/>
                  <a:gd name="T30" fmla="*/ 3 w 8"/>
                  <a:gd name="T31" fmla="*/ 8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3 h 13"/>
                  <a:gd name="T48" fmla="*/ 2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10"/>
                      <a:pt x="4" y="10"/>
                    </a:cubicBezTo>
                    <a:cubicBezTo>
                      <a:pt x="3" y="10"/>
                      <a:pt x="2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2" y="6"/>
                    </a:move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0" name="Freeform 188"/>
              <p:cNvSpPr>
                <a:spLocks/>
              </p:cNvSpPr>
              <p:nvPr/>
            </p:nvSpPr>
            <p:spPr bwMode="auto">
              <a:xfrm>
                <a:off x="305" y="2304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2 w 7"/>
                  <a:gd name="T3" fmla="*/ 10 h 10"/>
                  <a:gd name="T4" fmla="*/ 1 w 7"/>
                  <a:gd name="T5" fmla="*/ 9 h 10"/>
                  <a:gd name="T6" fmla="*/ 0 w 7"/>
                  <a:gd name="T7" fmla="*/ 7 h 10"/>
                  <a:gd name="T8" fmla="*/ 0 w 7"/>
                  <a:gd name="T9" fmla="*/ 5 h 10"/>
                  <a:gd name="T10" fmla="*/ 1 w 7"/>
                  <a:gd name="T11" fmla="*/ 0 h 10"/>
                  <a:gd name="T12" fmla="*/ 3 w 7"/>
                  <a:gd name="T13" fmla="*/ 0 h 10"/>
                  <a:gd name="T14" fmla="*/ 2 w 7"/>
                  <a:gd name="T15" fmla="*/ 6 h 10"/>
                  <a:gd name="T16" fmla="*/ 1 w 7"/>
                  <a:gd name="T17" fmla="*/ 7 h 10"/>
                  <a:gd name="T18" fmla="*/ 2 w 7"/>
                  <a:gd name="T19" fmla="*/ 8 h 10"/>
                  <a:gd name="T20" fmla="*/ 2 w 7"/>
                  <a:gd name="T21" fmla="*/ 8 h 10"/>
                  <a:gd name="T22" fmla="*/ 4 w 7"/>
                  <a:gd name="T23" fmla="*/ 8 h 10"/>
                  <a:gd name="T24" fmla="*/ 5 w 7"/>
                  <a:gd name="T25" fmla="*/ 6 h 10"/>
                  <a:gd name="T26" fmla="*/ 5 w 7"/>
                  <a:gd name="T27" fmla="*/ 4 h 10"/>
                  <a:gd name="T28" fmla="*/ 6 w 7"/>
                  <a:gd name="T29" fmla="*/ 0 h 10"/>
                  <a:gd name="T30" fmla="*/ 7 w 7"/>
                  <a:gd name="T31" fmla="*/ 0 h 10"/>
                  <a:gd name="T32" fmla="*/ 6 w 7"/>
                  <a:gd name="T33" fmla="*/ 9 h 10"/>
                  <a:gd name="T34" fmla="*/ 5 w 7"/>
                  <a:gd name="T35" fmla="*/ 9 h 10"/>
                  <a:gd name="T36" fmla="*/ 5 w 7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1" name="Freeform 189"/>
              <p:cNvSpPr>
                <a:spLocks noEditPoints="1"/>
              </p:cNvSpPr>
              <p:nvPr/>
            </p:nvSpPr>
            <p:spPr bwMode="auto">
              <a:xfrm>
                <a:off x="319" y="2304"/>
                <a:ext cx="16" cy="18"/>
              </a:xfrm>
              <a:custGeom>
                <a:avLst/>
                <a:gdLst>
                  <a:gd name="T0" fmla="*/ 5 w 8"/>
                  <a:gd name="T1" fmla="*/ 0 h 9"/>
                  <a:gd name="T2" fmla="*/ 8 w 8"/>
                  <a:gd name="T3" fmla="*/ 0 h 9"/>
                  <a:gd name="T4" fmla="*/ 6 w 8"/>
                  <a:gd name="T5" fmla="*/ 9 h 9"/>
                  <a:gd name="T6" fmla="*/ 5 w 8"/>
                  <a:gd name="T7" fmla="*/ 9 h 9"/>
                  <a:gd name="T8" fmla="*/ 6 w 8"/>
                  <a:gd name="T9" fmla="*/ 6 h 9"/>
                  <a:gd name="T10" fmla="*/ 5 w 8"/>
                  <a:gd name="T11" fmla="*/ 6 h 9"/>
                  <a:gd name="T12" fmla="*/ 4 w 8"/>
                  <a:gd name="T13" fmla="*/ 6 h 9"/>
                  <a:gd name="T14" fmla="*/ 4 w 8"/>
                  <a:gd name="T15" fmla="*/ 6 h 9"/>
                  <a:gd name="T16" fmla="*/ 3 w 8"/>
                  <a:gd name="T17" fmla="*/ 7 h 9"/>
                  <a:gd name="T18" fmla="*/ 2 w 8"/>
                  <a:gd name="T19" fmla="*/ 9 h 9"/>
                  <a:gd name="T20" fmla="*/ 0 w 8"/>
                  <a:gd name="T21" fmla="*/ 9 h 9"/>
                  <a:gd name="T22" fmla="*/ 1 w 8"/>
                  <a:gd name="T23" fmla="*/ 7 h 9"/>
                  <a:gd name="T24" fmla="*/ 3 w 8"/>
                  <a:gd name="T25" fmla="*/ 5 h 9"/>
                  <a:gd name="T26" fmla="*/ 1 w 8"/>
                  <a:gd name="T27" fmla="*/ 3 h 9"/>
                  <a:gd name="T28" fmla="*/ 2 w 8"/>
                  <a:gd name="T29" fmla="*/ 1 h 9"/>
                  <a:gd name="T30" fmla="*/ 3 w 8"/>
                  <a:gd name="T31" fmla="*/ 0 h 9"/>
                  <a:gd name="T32" fmla="*/ 5 w 8"/>
                  <a:gd name="T33" fmla="*/ 0 h 9"/>
                  <a:gd name="T34" fmla="*/ 6 w 8"/>
                  <a:gd name="T35" fmla="*/ 4 h 9"/>
                  <a:gd name="T36" fmla="*/ 7 w 8"/>
                  <a:gd name="T37" fmla="*/ 1 h 9"/>
                  <a:gd name="T38" fmla="*/ 5 w 8"/>
                  <a:gd name="T39" fmla="*/ 1 h 9"/>
                  <a:gd name="T40" fmla="*/ 3 w 8"/>
                  <a:gd name="T41" fmla="*/ 2 h 9"/>
                  <a:gd name="T42" fmla="*/ 3 w 8"/>
                  <a:gd name="T43" fmla="*/ 3 h 9"/>
                  <a:gd name="T44" fmla="*/ 3 w 8"/>
                  <a:gd name="T45" fmla="*/ 4 h 9"/>
                  <a:gd name="T46" fmla="*/ 4 w 8"/>
                  <a:gd name="T47" fmla="*/ 4 h 9"/>
                  <a:gd name="T48" fmla="*/ 6 w 8"/>
                  <a:gd name="T4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6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2" name="Freeform 190"/>
              <p:cNvSpPr>
                <a:spLocks noEditPoints="1"/>
              </p:cNvSpPr>
              <p:nvPr/>
            </p:nvSpPr>
            <p:spPr bwMode="auto">
              <a:xfrm>
                <a:off x="1157" y="2739"/>
                <a:ext cx="20" cy="26"/>
              </a:xfrm>
              <a:custGeom>
                <a:avLst/>
                <a:gdLst>
                  <a:gd name="T0" fmla="*/ 0 w 10"/>
                  <a:gd name="T1" fmla="*/ 13 h 13"/>
                  <a:gd name="T2" fmla="*/ 6 w 10"/>
                  <a:gd name="T3" fmla="*/ 0 h 13"/>
                  <a:gd name="T4" fmla="*/ 8 w 10"/>
                  <a:gd name="T5" fmla="*/ 0 h 13"/>
                  <a:gd name="T6" fmla="*/ 10 w 10"/>
                  <a:gd name="T7" fmla="*/ 13 h 13"/>
                  <a:gd name="T8" fmla="*/ 8 w 10"/>
                  <a:gd name="T9" fmla="*/ 13 h 13"/>
                  <a:gd name="T10" fmla="*/ 8 w 10"/>
                  <a:gd name="T11" fmla="*/ 9 h 13"/>
                  <a:gd name="T12" fmla="*/ 4 w 10"/>
                  <a:gd name="T13" fmla="*/ 9 h 13"/>
                  <a:gd name="T14" fmla="*/ 2 w 10"/>
                  <a:gd name="T15" fmla="*/ 13 h 13"/>
                  <a:gd name="T16" fmla="*/ 0 w 10"/>
                  <a:gd name="T17" fmla="*/ 13 h 13"/>
                  <a:gd name="T18" fmla="*/ 4 w 10"/>
                  <a:gd name="T19" fmla="*/ 8 h 13"/>
                  <a:gd name="T20" fmla="*/ 8 w 10"/>
                  <a:gd name="T21" fmla="*/ 8 h 13"/>
                  <a:gd name="T22" fmla="*/ 7 w 10"/>
                  <a:gd name="T23" fmla="*/ 5 h 13"/>
                  <a:gd name="T24" fmla="*/ 7 w 10"/>
                  <a:gd name="T25" fmla="*/ 2 h 13"/>
                  <a:gd name="T26" fmla="*/ 6 w 10"/>
                  <a:gd name="T27" fmla="*/ 4 h 13"/>
                  <a:gd name="T28" fmla="*/ 4 w 10"/>
                  <a:gd name="T2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3">
                    <a:moveTo>
                      <a:pt x="0" y="1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4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2"/>
                      <a:pt x="6" y="3"/>
                      <a:pt x="6" y="4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3" name="Freeform 191"/>
              <p:cNvSpPr>
                <a:spLocks/>
              </p:cNvSpPr>
              <p:nvPr/>
            </p:nvSpPr>
            <p:spPr bwMode="auto">
              <a:xfrm>
                <a:off x="1179" y="2747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7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8 h 9"/>
                  <a:gd name="T10" fmla="*/ 0 w 7"/>
                  <a:gd name="T11" fmla="*/ 6 h 9"/>
                  <a:gd name="T12" fmla="*/ 1 w 7"/>
                  <a:gd name="T13" fmla="*/ 2 h 9"/>
                  <a:gd name="T14" fmla="*/ 2 w 7"/>
                  <a:gd name="T15" fmla="*/ 0 h 9"/>
                  <a:gd name="T16" fmla="*/ 4 w 7"/>
                  <a:gd name="T17" fmla="*/ 0 h 9"/>
                  <a:gd name="T18" fmla="*/ 6 w 7"/>
                  <a:gd name="T19" fmla="*/ 0 h 9"/>
                  <a:gd name="T20" fmla="*/ 7 w 7"/>
                  <a:gd name="T21" fmla="*/ 3 h 9"/>
                  <a:gd name="T22" fmla="*/ 6 w 7"/>
                  <a:gd name="T23" fmla="*/ 3 h 9"/>
                  <a:gd name="T24" fmla="*/ 5 w 7"/>
                  <a:gd name="T25" fmla="*/ 1 h 9"/>
                  <a:gd name="T26" fmla="*/ 4 w 7"/>
                  <a:gd name="T27" fmla="*/ 1 h 9"/>
                  <a:gd name="T28" fmla="*/ 3 w 7"/>
                  <a:gd name="T29" fmla="*/ 1 h 9"/>
                  <a:gd name="T30" fmla="*/ 2 w 7"/>
                  <a:gd name="T31" fmla="*/ 3 h 9"/>
                  <a:gd name="T32" fmla="*/ 2 w 7"/>
                  <a:gd name="T33" fmla="*/ 6 h 9"/>
                  <a:gd name="T34" fmla="*/ 2 w 7"/>
                  <a:gd name="T35" fmla="*/ 8 h 9"/>
                  <a:gd name="T36" fmla="*/ 3 w 7"/>
                  <a:gd name="T37" fmla="*/ 8 h 9"/>
                  <a:gd name="T38" fmla="*/ 4 w 7"/>
                  <a:gd name="T39" fmla="*/ 8 h 9"/>
                  <a:gd name="T40" fmla="*/ 5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4" name="Freeform 192"/>
              <p:cNvSpPr>
                <a:spLocks/>
              </p:cNvSpPr>
              <p:nvPr/>
            </p:nvSpPr>
            <p:spPr bwMode="auto">
              <a:xfrm>
                <a:off x="1193" y="2747"/>
                <a:ext cx="24" cy="18"/>
              </a:xfrm>
              <a:custGeom>
                <a:avLst/>
                <a:gdLst>
                  <a:gd name="T0" fmla="*/ 0 w 12"/>
                  <a:gd name="T1" fmla="*/ 9 h 9"/>
                  <a:gd name="T2" fmla="*/ 2 w 12"/>
                  <a:gd name="T3" fmla="*/ 0 h 9"/>
                  <a:gd name="T4" fmla="*/ 3 w 12"/>
                  <a:gd name="T5" fmla="*/ 0 h 9"/>
                  <a:gd name="T6" fmla="*/ 3 w 12"/>
                  <a:gd name="T7" fmla="*/ 1 h 9"/>
                  <a:gd name="T8" fmla="*/ 4 w 12"/>
                  <a:gd name="T9" fmla="*/ 0 h 9"/>
                  <a:gd name="T10" fmla="*/ 6 w 12"/>
                  <a:gd name="T11" fmla="*/ 0 h 9"/>
                  <a:gd name="T12" fmla="*/ 7 w 12"/>
                  <a:gd name="T13" fmla="*/ 0 h 9"/>
                  <a:gd name="T14" fmla="*/ 7 w 12"/>
                  <a:gd name="T15" fmla="*/ 1 h 9"/>
                  <a:gd name="T16" fmla="*/ 9 w 12"/>
                  <a:gd name="T17" fmla="*/ 0 h 9"/>
                  <a:gd name="T18" fmla="*/ 10 w 12"/>
                  <a:gd name="T19" fmla="*/ 0 h 9"/>
                  <a:gd name="T20" fmla="*/ 11 w 12"/>
                  <a:gd name="T21" fmla="*/ 0 h 9"/>
                  <a:gd name="T22" fmla="*/ 12 w 12"/>
                  <a:gd name="T23" fmla="*/ 2 h 9"/>
                  <a:gd name="T24" fmla="*/ 12 w 12"/>
                  <a:gd name="T25" fmla="*/ 3 h 9"/>
                  <a:gd name="T26" fmla="*/ 11 w 12"/>
                  <a:gd name="T27" fmla="*/ 9 h 9"/>
                  <a:gd name="T28" fmla="*/ 9 w 12"/>
                  <a:gd name="T29" fmla="*/ 9 h 9"/>
                  <a:gd name="T30" fmla="*/ 10 w 12"/>
                  <a:gd name="T31" fmla="*/ 3 h 9"/>
                  <a:gd name="T32" fmla="*/ 11 w 12"/>
                  <a:gd name="T33" fmla="*/ 2 h 9"/>
                  <a:gd name="T34" fmla="*/ 10 w 12"/>
                  <a:gd name="T35" fmla="*/ 1 h 9"/>
                  <a:gd name="T36" fmla="*/ 10 w 12"/>
                  <a:gd name="T37" fmla="*/ 1 h 9"/>
                  <a:gd name="T38" fmla="*/ 9 w 12"/>
                  <a:gd name="T39" fmla="*/ 1 h 9"/>
                  <a:gd name="T40" fmla="*/ 8 w 12"/>
                  <a:gd name="T41" fmla="*/ 2 h 9"/>
                  <a:gd name="T42" fmla="*/ 7 w 12"/>
                  <a:gd name="T43" fmla="*/ 5 h 9"/>
                  <a:gd name="T44" fmla="*/ 6 w 12"/>
                  <a:gd name="T45" fmla="*/ 9 h 9"/>
                  <a:gd name="T46" fmla="*/ 5 w 12"/>
                  <a:gd name="T47" fmla="*/ 9 h 9"/>
                  <a:gd name="T48" fmla="*/ 6 w 12"/>
                  <a:gd name="T49" fmla="*/ 3 h 9"/>
                  <a:gd name="T50" fmla="*/ 6 w 12"/>
                  <a:gd name="T51" fmla="*/ 2 h 9"/>
                  <a:gd name="T52" fmla="*/ 6 w 12"/>
                  <a:gd name="T53" fmla="*/ 1 h 9"/>
                  <a:gd name="T54" fmla="*/ 5 w 12"/>
                  <a:gd name="T55" fmla="*/ 1 h 9"/>
                  <a:gd name="T56" fmla="*/ 4 w 12"/>
                  <a:gd name="T57" fmla="*/ 2 h 9"/>
                  <a:gd name="T58" fmla="*/ 2 w 12"/>
                  <a:gd name="T59" fmla="*/ 5 h 9"/>
                  <a:gd name="T60" fmla="*/ 2 w 12"/>
                  <a:gd name="T61" fmla="*/ 9 h 9"/>
                  <a:gd name="T62" fmla="*/ 0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8" y="1"/>
                      <a:pt x="8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5" name="Freeform 193"/>
              <p:cNvSpPr>
                <a:spLocks noEditPoints="1"/>
              </p:cNvSpPr>
              <p:nvPr/>
            </p:nvSpPr>
            <p:spPr bwMode="auto">
              <a:xfrm>
                <a:off x="1217" y="2747"/>
                <a:ext cx="15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1 h 13"/>
                  <a:gd name="T8" fmla="*/ 4 w 8"/>
                  <a:gd name="T9" fmla="*/ 0 h 13"/>
                  <a:gd name="T10" fmla="*/ 6 w 8"/>
                  <a:gd name="T11" fmla="*/ 0 h 13"/>
                  <a:gd name="T12" fmla="*/ 7 w 8"/>
                  <a:gd name="T13" fmla="*/ 1 h 13"/>
                  <a:gd name="T14" fmla="*/ 8 w 8"/>
                  <a:gd name="T15" fmla="*/ 3 h 13"/>
                  <a:gd name="T16" fmla="*/ 7 w 8"/>
                  <a:gd name="T17" fmla="*/ 7 h 13"/>
                  <a:gd name="T18" fmla="*/ 6 w 8"/>
                  <a:gd name="T19" fmla="*/ 9 h 13"/>
                  <a:gd name="T20" fmla="*/ 4 w 8"/>
                  <a:gd name="T21" fmla="*/ 9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7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3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1 h 13"/>
                  <a:gd name="T46" fmla="*/ 3 w 8"/>
                  <a:gd name="T47" fmla="*/ 3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3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6" name="Freeform 194"/>
              <p:cNvSpPr>
                <a:spLocks noEditPoints="1"/>
              </p:cNvSpPr>
              <p:nvPr/>
            </p:nvSpPr>
            <p:spPr bwMode="auto">
              <a:xfrm>
                <a:off x="1234" y="2747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6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7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7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6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2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6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7" name="Freeform 195"/>
              <p:cNvSpPr>
                <a:spLocks/>
              </p:cNvSpPr>
              <p:nvPr/>
            </p:nvSpPr>
            <p:spPr bwMode="auto">
              <a:xfrm>
                <a:off x="1250" y="2747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3 w 8"/>
                  <a:gd name="T3" fmla="*/ 4 h 9"/>
                  <a:gd name="T4" fmla="*/ 1 w 8"/>
                  <a:gd name="T5" fmla="*/ 0 h 9"/>
                  <a:gd name="T6" fmla="*/ 2 w 8"/>
                  <a:gd name="T7" fmla="*/ 0 h 9"/>
                  <a:gd name="T8" fmla="*/ 3 w 8"/>
                  <a:gd name="T9" fmla="*/ 2 h 9"/>
                  <a:gd name="T10" fmla="*/ 4 w 8"/>
                  <a:gd name="T11" fmla="*/ 3 h 9"/>
                  <a:gd name="T12" fmla="*/ 6 w 8"/>
                  <a:gd name="T13" fmla="*/ 0 h 9"/>
                  <a:gd name="T14" fmla="*/ 8 w 8"/>
                  <a:gd name="T15" fmla="*/ 0 h 9"/>
                  <a:gd name="T16" fmla="*/ 4 w 8"/>
                  <a:gd name="T17" fmla="*/ 5 h 9"/>
                  <a:gd name="T18" fmla="*/ 6 w 8"/>
                  <a:gd name="T19" fmla="*/ 9 h 9"/>
                  <a:gd name="T20" fmla="*/ 5 w 8"/>
                  <a:gd name="T21" fmla="*/ 9 h 9"/>
                  <a:gd name="T22" fmla="*/ 4 w 8"/>
                  <a:gd name="T23" fmla="*/ 7 h 9"/>
                  <a:gd name="T24" fmla="*/ 3 w 8"/>
                  <a:gd name="T25" fmla="*/ 6 h 9"/>
                  <a:gd name="T26" fmla="*/ 1 w 8"/>
                  <a:gd name="T27" fmla="*/ 9 h 9"/>
                  <a:gd name="T28" fmla="*/ 0 w 8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8" name="Freeform 196"/>
              <p:cNvSpPr>
                <a:spLocks noEditPoints="1"/>
              </p:cNvSpPr>
              <p:nvPr/>
            </p:nvSpPr>
            <p:spPr bwMode="auto">
              <a:xfrm>
                <a:off x="1266" y="2747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3 w 7"/>
                  <a:gd name="T3" fmla="*/ 9 h 9"/>
                  <a:gd name="T4" fmla="*/ 2 w 7"/>
                  <a:gd name="T5" fmla="*/ 9 h 9"/>
                  <a:gd name="T6" fmla="*/ 0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5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0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1 w 7"/>
                  <a:gd name="T59" fmla="*/ 8 h 9"/>
                  <a:gd name="T60" fmla="*/ 2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9" name="Freeform 197"/>
              <p:cNvSpPr>
                <a:spLocks/>
              </p:cNvSpPr>
              <p:nvPr/>
            </p:nvSpPr>
            <p:spPr bwMode="auto">
              <a:xfrm>
                <a:off x="1280" y="2747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6 w 16"/>
                  <a:gd name="T7" fmla="*/ 8 h 18"/>
                  <a:gd name="T8" fmla="*/ 12 w 16"/>
                  <a:gd name="T9" fmla="*/ 8 h 18"/>
                  <a:gd name="T10" fmla="*/ 14 w 16"/>
                  <a:gd name="T11" fmla="*/ 0 h 18"/>
                  <a:gd name="T12" fmla="*/ 16 w 16"/>
                  <a:gd name="T13" fmla="*/ 0 h 18"/>
                  <a:gd name="T14" fmla="*/ 14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4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4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0" name="Freeform 198"/>
              <p:cNvSpPr>
                <a:spLocks noEditPoints="1"/>
              </p:cNvSpPr>
              <p:nvPr/>
            </p:nvSpPr>
            <p:spPr bwMode="auto">
              <a:xfrm>
                <a:off x="1298" y="2747"/>
                <a:ext cx="12" cy="18"/>
              </a:xfrm>
              <a:custGeom>
                <a:avLst/>
                <a:gdLst>
                  <a:gd name="T0" fmla="*/ 0 w 6"/>
                  <a:gd name="T1" fmla="*/ 9 h 9"/>
                  <a:gd name="T2" fmla="*/ 1 w 6"/>
                  <a:gd name="T3" fmla="*/ 0 h 9"/>
                  <a:gd name="T4" fmla="*/ 2 w 6"/>
                  <a:gd name="T5" fmla="*/ 0 h 9"/>
                  <a:gd name="T6" fmla="*/ 2 w 6"/>
                  <a:gd name="T7" fmla="*/ 3 h 9"/>
                  <a:gd name="T8" fmla="*/ 3 w 6"/>
                  <a:gd name="T9" fmla="*/ 3 h 9"/>
                  <a:gd name="T10" fmla="*/ 5 w 6"/>
                  <a:gd name="T11" fmla="*/ 4 h 9"/>
                  <a:gd name="T12" fmla="*/ 6 w 6"/>
                  <a:gd name="T13" fmla="*/ 5 h 9"/>
                  <a:gd name="T14" fmla="*/ 6 w 6"/>
                  <a:gd name="T15" fmla="*/ 6 h 9"/>
                  <a:gd name="T16" fmla="*/ 6 w 6"/>
                  <a:gd name="T17" fmla="*/ 8 h 9"/>
                  <a:gd name="T18" fmla="*/ 5 w 6"/>
                  <a:gd name="T19" fmla="*/ 9 h 9"/>
                  <a:gd name="T20" fmla="*/ 3 w 6"/>
                  <a:gd name="T21" fmla="*/ 9 h 9"/>
                  <a:gd name="T22" fmla="*/ 0 w 6"/>
                  <a:gd name="T23" fmla="*/ 9 h 9"/>
                  <a:gd name="T24" fmla="*/ 2 w 6"/>
                  <a:gd name="T25" fmla="*/ 5 h 9"/>
                  <a:gd name="T26" fmla="*/ 1 w 6"/>
                  <a:gd name="T27" fmla="*/ 8 h 9"/>
                  <a:gd name="T28" fmla="*/ 3 w 6"/>
                  <a:gd name="T29" fmla="*/ 8 h 9"/>
                  <a:gd name="T30" fmla="*/ 5 w 6"/>
                  <a:gd name="T31" fmla="*/ 6 h 9"/>
                  <a:gd name="T32" fmla="*/ 5 w 6"/>
                  <a:gd name="T33" fmla="*/ 5 h 9"/>
                  <a:gd name="T34" fmla="*/ 3 w 6"/>
                  <a:gd name="T35" fmla="*/ 5 h 9"/>
                  <a:gd name="T36" fmla="*/ 2 w 6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5"/>
                      <a:pt x="3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1" name="Freeform 199"/>
              <p:cNvSpPr>
                <a:spLocks/>
              </p:cNvSpPr>
              <p:nvPr/>
            </p:nvSpPr>
            <p:spPr bwMode="auto">
              <a:xfrm>
                <a:off x="1004" y="2824"/>
                <a:ext cx="22" cy="26"/>
              </a:xfrm>
              <a:custGeom>
                <a:avLst/>
                <a:gdLst>
                  <a:gd name="T0" fmla="*/ 3 w 11"/>
                  <a:gd name="T1" fmla="*/ 8 h 13"/>
                  <a:gd name="T2" fmla="*/ 4 w 11"/>
                  <a:gd name="T3" fmla="*/ 0 h 13"/>
                  <a:gd name="T4" fmla="*/ 11 w 11"/>
                  <a:gd name="T5" fmla="*/ 0 h 13"/>
                  <a:gd name="T6" fmla="*/ 9 w 11"/>
                  <a:gd name="T7" fmla="*/ 13 h 13"/>
                  <a:gd name="T8" fmla="*/ 7 w 11"/>
                  <a:gd name="T9" fmla="*/ 13 h 13"/>
                  <a:gd name="T10" fmla="*/ 9 w 11"/>
                  <a:gd name="T11" fmla="*/ 1 h 13"/>
                  <a:gd name="T12" fmla="*/ 5 w 11"/>
                  <a:gd name="T13" fmla="*/ 1 h 13"/>
                  <a:gd name="T14" fmla="*/ 4 w 11"/>
                  <a:gd name="T15" fmla="*/ 8 h 13"/>
                  <a:gd name="T16" fmla="*/ 4 w 11"/>
                  <a:gd name="T17" fmla="*/ 10 h 13"/>
                  <a:gd name="T18" fmla="*/ 3 w 11"/>
                  <a:gd name="T19" fmla="*/ 12 h 13"/>
                  <a:gd name="T20" fmla="*/ 1 w 11"/>
                  <a:gd name="T21" fmla="*/ 13 h 13"/>
                  <a:gd name="T22" fmla="*/ 0 w 11"/>
                  <a:gd name="T23" fmla="*/ 13 h 13"/>
                  <a:gd name="T24" fmla="*/ 0 w 11"/>
                  <a:gd name="T25" fmla="*/ 11 h 13"/>
                  <a:gd name="T26" fmla="*/ 1 w 11"/>
                  <a:gd name="T27" fmla="*/ 11 h 13"/>
                  <a:gd name="T28" fmla="*/ 2 w 11"/>
                  <a:gd name="T29" fmla="*/ 11 h 13"/>
                  <a:gd name="T30" fmla="*/ 3 w 11"/>
                  <a:gd name="T3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3">
                    <a:moveTo>
                      <a:pt x="3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9"/>
                      <a:pt x="3" y="8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2" name="Freeform 200"/>
              <p:cNvSpPr>
                <a:spLocks noEditPoints="1"/>
              </p:cNvSpPr>
              <p:nvPr/>
            </p:nvSpPr>
            <p:spPr bwMode="auto">
              <a:xfrm>
                <a:off x="1026" y="2830"/>
                <a:ext cx="16" cy="20"/>
              </a:xfrm>
              <a:custGeom>
                <a:avLst/>
                <a:gdLst>
                  <a:gd name="T0" fmla="*/ 5 w 8"/>
                  <a:gd name="T1" fmla="*/ 8 h 10"/>
                  <a:gd name="T2" fmla="*/ 4 w 8"/>
                  <a:gd name="T3" fmla="*/ 9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5 h 10"/>
                  <a:gd name="T12" fmla="*/ 2 w 8"/>
                  <a:gd name="T13" fmla="*/ 4 h 10"/>
                  <a:gd name="T14" fmla="*/ 4 w 8"/>
                  <a:gd name="T15" fmla="*/ 4 h 10"/>
                  <a:gd name="T16" fmla="*/ 6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1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2 h 10"/>
                  <a:gd name="T36" fmla="*/ 7 w 8"/>
                  <a:gd name="T37" fmla="*/ 4 h 10"/>
                  <a:gd name="T38" fmla="*/ 7 w 8"/>
                  <a:gd name="T39" fmla="*/ 7 h 10"/>
                  <a:gd name="T40" fmla="*/ 7 w 8"/>
                  <a:gd name="T41" fmla="*/ 8 h 10"/>
                  <a:gd name="T42" fmla="*/ 7 w 8"/>
                  <a:gd name="T43" fmla="*/ 10 h 10"/>
                  <a:gd name="T44" fmla="*/ 6 w 8"/>
                  <a:gd name="T45" fmla="*/ 10 h 10"/>
                  <a:gd name="T46" fmla="*/ 5 w 8"/>
                  <a:gd name="T47" fmla="*/ 8 h 10"/>
                  <a:gd name="T48" fmla="*/ 6 w 8"/>
                  <a:gd name="T49" fmla="*/ 5 h 10"/>
                  <a:gd name="T50" fmla="*/ 4 w 8"/>
                  <a:gd name="T51" fmla="*/ 5 h 10"/>
                  <a:gd name="T52" fmla="*/ 3 w 8"/>
                  <a:gd name="T53" fmla="*/ 5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6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3" name="Freeform 201"/>
              <p:cNvSpPr>
                <a:spLocks/>
              </p:cNvSpPr>
              <p:nvPr/>
            </p:nvSpPr>
            <p:spPr bwMode="auto">
              <a:xfrm>
                <a:off x="1042" y="2830"/>
                <a:ext cx="14" cy="20"/>
              </a:xfrm>
              <a:custGeom>
                <a:avLst/>
                <a:gdLst>
                  <a:gd name="T0" fmla="*/ 5 w 7"/>
                  <a:gd name="T1" fmla="*/ 7 h 10"/>
                  <a:gd name="T2" fmla="*/ 7 w 7"/>
                  <a:gd name="T3" fmla="*/ 7 h 10"/>
                  <a:gd name="T4" fmla="*/ 3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1 w 7"/>
                  <a:gd name="T11" fmla="*/ 6 h 10"/>
                  <a:gd name="T12" fmla="*/ 2 w 7"/>
                  <a:gd name="T13" fmla="*/ 5 h 10"/>
                  <a:gd name="T14" fmla="*/ 4 w 7"/>
                  <a:gd name="T15" fmla="*/ 4 h 10"/>
                  <a:gd name="T16" fmla="*/ 5 w 7"/>
                  <a:gd name="T17" fmla="*/ 3 h 10"/>
                  <a:gd name="T18" fmla="*/ 5 w 7"/>
                  <a:gd name="T19" fmla="*/ 2 h 10"/>
                  <a:gd name="T20" fmla="*/ 5 w 7"/>
                  <a:gd name="T21" fmla="*/ 2 h 10"/>
                  <a:gd name="T22" fmla="*/ 4 w 7"/>
                  <a:gd name="T23" fmla="*/ 1 h 10"/>
                  <a:gd name="T24" fmla="*/ 3 w 7"/>
                  <a:gd name="T25" fmla="*/ 2 h 10"/>
                  <a:gd name="T26" fmla="*/ 2 w 7"/>
                  <a:gd name="T27" fmla="*/ 3 h 10"/>
                  <a:gd name="T28" fmla="*/ 1 w 7"/>
                  <a:gd name="T29" fmla="*/ 2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6 w 7"/>
                  <a:gd name="T37" fmla="*/ 4 h 10"/>
                  <a:gd name="T38" fmla="*/ 4 w 7"/>
                  <a:gd name="T39" fmla="*/ 5 h 10"/>
                  <a:gd name="T40" fmla="*/ 2 w 7"/>
                  <a:gd name="T41" fmla="*/ 6 h 10"/>
                  <a:gd name="T42" fmla="*/ 2 w 7"/>
                  <a:gd name="T43" fmla="*/ 6 h 10"/>
                  <a:gd name="T44" fmla="*/ 2 w 7"/>
                  <a:gd name="T45" fmla="*/ 7 h 10"/>
                  <a:gd name="T46" fmla="*/ 2 w 7"/>
                  <a:gd name="T47" fmla="*/ 8 h 10"/>
                  <a:gd name="T48" fmla="*/ 3 w 7"/>
                  <a:gd name="T49" fmla="*/ 9 h 10"/>
                  <a:gd name="T50" fmla="*/ 5 w 7"/>
                  <a:gd name="T51" fmla="*/ 8 h 10"/>
                  <a:gd name="T52" fmla="*/ 5 w 7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9"/>
                      <a:pt x="5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4" name="Freeform 202"/>
              <p:cNvSpPr>
                <a:spLocks noEditPoints="1"/>
              </p:cNvSpPr>
              <p:nvPr/>
            </p:nvSpPr>
            <p:spPr bwMode="auto">
              <a:xfrm>
                <a:off x="1058" y="2830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5" name="Freeform 203"/>
              <p:cNvSpPr>
                <a:spLocks/>
              </p:cNvSpPr>
              <p:nvPr/>
            </p:nvSpPr>
            <p:spPr bwMode="auto">
              <a:xfrm>
                <a:off x="1074" y="2830"/>
                <a:ext cx="13" cy="20"/>
              </a:xfrm>
              <a:custGeom>
                <a:avLst/>
                <a:gdLst>
                  <a:gd name="T0" fmla="*/ 0 w 13"/>
                  <a:gd name="T1" fmla="*/ 20 h 20"/>
                  <a:gd name="T2" fmla="*/ 2 w 13"/>
                  <a:gd name="T3" fmla="*/ 0 h 20"/>
                  <a:gd name="T4" fmla="*/ 5 w 13"/>
                  <a:gd name="T5" fmla="*/ 0 h 20"/>
                  <a:gd name="T6" fmla="*/ 4 w 13"/>
                  <a:gd name="T7" fmla="*/ 8 h 20"/>
                  <a:gd name="T8" fmla="*/ 9 w 13"/>
                  <a:gd name="T9" fmla="*/ 8 h 20"/>
                  <a:gd name="T10" fmla="*/ 11 w 13"/>
                  <a:gd name="T11" fmla="*/ 0 h 20"/>
                  <a:gd name="T12" fmla="*/ 13 w 13"/>
                  <a:gd name="T13" fmla="*/ 0 h 20"/>
                  <a:gd name="T14" fmla="*/ 11 w 13"/>
                  <a:gd name="T15" fmla="*/ 20 h 20"/>
                  <a:gd name="T16" fmla="*/ 7 w 13"/>
                  <a:gd name="T17" fmla="*/ 20 h 20"/>
                  <a:gd name="T18" fmla="*/ 9 w 13"/>
                  <a:gd name="T19" fmla="*/ 10 h 20"/>
                  <a:gd name="T20" fmla="*/ 4 w 13"/>
                  <a:gd name="T21" fmla="*/ 10 h 20"/>
                  <a:gd name="T22" fmla="*/ 2 w 13"/>
                  <a:gd name="T23" fmla="*/ 20 h 20"/>
                  <a:gd name="T24" fmla="*/ 0 w 13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4" y="8"/>
                    </a:lnTo>
                    <a:lnTo>
                      <a:pt x="9" y="8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1" y="20"/>
                    </a:lnTo>
                    <a:lnTo>
                      <a:pt x="7" y="20"/>
                    </a:lnTo>
                    <a:lnTo>
                      <a:pt x="9" y="10"/>
                    </a:lnTo>
                    <a:lnTo>
                      <a:pt x="4" y="10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6" name="Freeform 204"/>
              <p:cNvSpPr>
                <a:spLocks noEditPoints="1"/>
              </p:cNvSpPr>
              <p:nvPr/>
            </p:nvSpPr>
            <p:spPr bwMode="auto">
              <a:xfrm>
                <a:off x="1089" y="2830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1 w 7"/>
                  <a:gd name="T3" fmla="*/ 0 h 10"/>
                  <a:gd name="T4" fmla="*/ 3 w 7"/>
                  <a:gd name="T5" fmla="*/ 0 h 10"/>
                  <a:gd name="T6" fmla="*/ 2 w 7"/>
                  <a:gd name="T7" fmla="*/ 4 h 10"/>
                  <a:gd name="T8" fmla="*/ 4 w 7"/>
                  <a:gd name="T9" fmla="*/ 4 h 10"/>
                  <a:gd name="T10" fmla="*/ 5 w 7"/>
                  <a:gd name="T11" fmla="*/ 4 h 10"/>
                  <a:gd name="T12" fmla="*/ 6 w 7"/>
                  <a:gd name="T13" fmla="*/ 5 h 10"/>
                  <a:gd name="T14" fmla="*/ 7 w 7"/>
                  <a:gd name="T15" fmla="*/ 6 h 10"/>
                  <a:gd name="T16" fmla="*/ 6 w 7"/>
                  <a:gd name="T17" fmla="*/ 8 h 10"/>
                  <a:gd name="T18" fmla="*/ 5 w 7"/>
                  <a:gd name="T19" fmla="*/ 9 h 10"/>
                  <a:gd name="T20" fmla="*/ 3 w 7"/>
                  <a:gd name="T21" fmla="*/ 10 h 10"/>
                  <a:gd name="T22" fmla="*/ 0 w 7"/>
                  <a:gd name="T23" fmla="*/ 10 h 10"/>
                  <a:gd name="T24" fmla="*/ 2 w 7"/>
                  <a:gd name="T25" fmla="*/ 5 h 10"/>
                  <a:gd name="T26" fmla="*/ 1 w 7"/>
                  <a:gd name="T27" fmla="*/ 8 h 10"/>
                  <a:gd name="T28" fmla="*/ 3 w 7"/>
                  <a:gd name="T29" fmla="*/ 8 h 10"/>
                  <a:gd name="T30" fmla="*/ 5 w 7"/>
                  <a:gd name="T31" fmla="*/ 7 h 10"/>
                  <a:gd name="T32" fmla="*/ 5 w 7"/>
                  <a:gd name="T33" fmla="*/ 5 h 10"/>
                  <a:gd name="T34" fmla="*/ 4 w 7"/>
                  <a:gd name="T35" fmla="*/ 5 h 10"/>
                  <a:gd name="T36" fmla="*/ 2 w 7"/>
                  <a:gd name="T3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lnTo>
                      <a:pt x="0" y="10"/>
                    </a:lnTo>
                    <a:close/>
                    <a:moveTo>
                      <a:pt x="2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294" name="Group 406"/>
            <p:cNvGrpSpPr>
              <a:grpSpLocks/>
            </p:cNvGrpSpPr>
            <p:nvPr/>
          </p:nvGrpSpPr>
          <p:grpSpPr bwMode="auto">
            <a:xfrm>
              <a:off x="152401" y="2179638"/>
              <a:ext cx="3733800" cy="2587625"/>
              <a:chOff x="96" y="1373"/>
              <a:chExt cx="2352" cy="1630"/>
            </a:xfrm>
          </p:grpSpPr>
          <p:sp>
            <p:nvSpPr>
              <p:cNvPr id="2597" name="Freeform 206"/>
              <p:cNvSpPr>
                <a:spLocks/>
              </p:cNvSpPr>
              <p:nvPr/>
            </p:nvSpPr>
            <p:spPr bwMode="auto">
              <a:xfrm>
                <a:off x="863" y="2978"/>
                <a:ext cx="24" cy="25"/>
              </a:xfrm>
              <a:custGeom>
                <a:avLst/>
                <a:gdLst>
                  <a:gd name="T0" fmla="*/ 0 w 12"/>
                  <a:gd name="T1" fmla="*/ 13 h 13"/>
                  <a:gd name="T2" fmla="*/ 2 w 12"/>
                  <a:gd name="T3" fmla="*/ 0 h 13"/>
                  <a:gd name="T4" fmla="*/ 4 w 12"/>
                  <a:gd name="T5" fmla="*/ 0 h 13"/>
                  <a:gd name="T6" fmla="*/ 5 w 12"/>
                  <a:gd name="T7" fmla="*/ 9 h 13"/>
                  <a:gd name="T8" fmla="*/ 5 w 12"/>
                  <a:gd name="T9" fmla="*/ 12 h 13"/>
                  <a:gd name="T10" fmla="*/ 7 w 12"/>
                  <a:gd name="T11" fmla="*/ 8 h 13"/>
                  <a:gd name="T12" fmla="*/ 10 w 12"/>
                  <a:gd name="T13" fmla="*/ 0 h 13"/>
                  <a:gd name="T14" fmla="*/ 12 w 12"/>
                  <a:gd name="T15" fmla="*/ 0 h 13"/>
                  <a:gd name="T16" fmla="*/ 10 w 12"/>
                  <a:gd name="T17" fmla="*/ 13 h 13"/>
                  <a:gd name="T18" fmla="*/ 9 w 12"/>
                  <a:gd name="T19" fmla="*/ 13 h 13"/>
                  <a:gd name="T20" fmla="*/ 10 w 12"/>
                  <a:gd name="T21" fmla="*/ 7 h 13"/>
                  <a:gd name="T22" fmla="*/ 11 w 12"/>
                  <a:gd name="T23" fmla="*/ 2 h 13"/>
                  <a:gd name="T24" fmla="*/ 10 w 12"/>
                  <a:gd name="T25" fmla="*/ 5 h 13"/>
                  <a:gd name="T26" fmla="*/ 6 w 12"/>
                  <a:gd name="T27" fmla="*/ 13 h 13"/>
                  <a:gd name="T28" fmla="*/ 4 w 12"/>
                  <a:gd name="T29" fmla="*/ 13 h 13"/>
                  <a:gd name="T30" fmla="*/ 3 w 12"/>
                  <a:gd name="T31" fmla="*/ 5 h 13"/>
                  <a:gd name="T32" fmla="*/ 3 w 12"/>
                  <a:gd name="T33" fmla="*/ 2 h 13"/>
                  <a:gd name="T34" fmla="*/ 3 w 12"/>
                  <a:gd name="T35" fmla="*/ 5 h 13"/>
                  <a:gd name="T36" fmla="*/ 1 w 12"/>
                  <a:gd name="T37" fmla="*/ 13 h 13"/>
                  <a:gd name="T38" fmla="*/ 0 w 12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1"/>
                      <a:pt x="5" y="12"/>
                    </a:cubicBezTo>
                    <a:cubicBezTo>
                      <a:pt x="6" y="11"/>
                      <a:pt x="6" y="10"/>
                      <a:pt x="7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5"/>
                      <a:pt x="10" y="4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8" name="Freeform 207"/>
              <p:cNvSpPr>
                <a:spLocks noEditPoints="1"/>
              </p:cNvSpPr>
              <p:nvPr/>
            </p:nvSpPr>
            <p:spPr bwMode="auto">
              <a:xfrm>
                <a:off x="887" y="2983"/>
                <a:ext cx="16" cy="20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10 h 10"/>
                  <a:gd name="T8" fmla="*/ 0 w 8"/>
                  <a:gd name="T9" fmla="*/ 8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5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5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6 h 10"/>
                  <a:gd name="T52" fmla="*/ 3 w 8"/>
                  <a:gd name="T53" fmla="*/ 6 h 10"/>
                  <a:gd name="T54" fmla="*/ 2 w 8"/>
                  <a:gd name="T55" fmla="*/ 7 h 10"/>
                  <a:gd name="T56" fmla="*/ 2 w 8"/>
                  <a:gd name="T57" fmla="*/ 7 h 10"/>
                  <a:gd name="T58" fmla="*/ 2 w 8"/>
                  <a:gd name="T59" fmla="*/ 9 h 10"/>
                  <a:gd name="T60" fmla="*/ 3 w 8"/>
                  <a:gd name="T61" fmla="*/ 9 h 10"/>
                  <a:gd name="T62" fmla="*/ 4 w 8"/>
                  <a:gd name="T63" fmla="*/ 9 h 10"/>
                  <a:gd name="T64" fmla="*/ 5 w 8"/>
                  <a:gd name="T65" fmla="*/ 8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9" name="Freeform 208"/>
              <p:cNvSpPr>
                <a:spLocks/>
              </p:cNvSpPr>
              <p:nvPr/>
            </p:nvSpPr>
            <p:spPr bwMode="auto">
              <a:xfrm>
                <a:off x="903" y="2985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3 w 8"/>
                  <a:gd name="T3" fmla="*/ 4 h 9"/>
                  <a:gd name="T4" fmla="*/ 1 w 8"/>
                  <a:gd name="T5" fmla="*/ 0 h 9"/>
                  <a:gd name="T6" fmla="*/ 3 w 8"/>
                  <a:gd name="T7" fmla="*/ 0 h 9"/>
                  <a:gd name="T8" fmla="*/ 3 w 8"/>
                  <a:gd name="T9" fmla="*/ 1 h 9"/>
                  <a:gd name="T10" fmla="*/ 4 w 8"/>
                  <a:gd name="T11" fmla="*/ 3 h 9"/>
                  <a:gd name="T12" fmla="*/ 6 w 8"/>
                  <a:gd name="T13" fmla="*/ 0 h 9"/>
                  <a:gd name="T14" fmla="*/ 8 w 8"/>
                  <a:gd name="T15" fmla="*/ 0 h 9"/>
                  <a:gd name="T16" fmla="*/ 5 w 8"/>
                  <a:gd name="T17" fmla="*/ 4 h 9"/>
                  <a:gd name="T18" fmla="*/ 6 w 8"/>
                  <a:gd name="T19" fmla="*/ 9 h 9"/>
                  <a:gd name="T20" fmla="*/ 5 w 8"/>
                  <a:gd name="T21" fmla="*/ 9 h 9"/>
                  <a:gd name="T22" fmla="*/ 4 w 8"/>
                  <a:gd name="T23" fmla="*/ 7 h 9"/>
                  <a:gd name="T24" fmla="*/ 4 w 8"/>
                  <a:gd name="T25" fmla="*/ 6 h 9"/>
                  <a:gd name="T26" fmla="*/ 1 w 8"/>
                  <a:gd name="T27" fmla="*/ 9 h 9"/>
                  <a:gd name="T28" fmla="*/ 0 w 8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0" name="Freeform 209"/>
              <p:cNvSpPr>
                <a:spLocks noEditPoints="1"/>
              </p:cNvSpPr>
              <p:nvPr/>
            </p:nvSpPr>
            <p:spPr bwMode="auto">
              <a:xfrm>
                <a:off x="919" y="2983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1 w 7"/>
                  <a:gd name="T7" fmla="*/ 10 h 10"/>
                  <a:gd name="T8" fmla="*/ 0 w 7"/>
                  <a:gd name="T9" fmla="*/ 8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5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6 w 7"/>
                  <a:gd name="T39" fmla="*/ 7 h 10"/>
                  <a:gd name="T40" fmla="*/ 6 w 7"/>
                  <a:gd name="T41" fmla="*/ 9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6 h 10"/>
                  <a:gd name="T52" fmla="*/ 2 w 7"/>
                  <a:gd name="T53" fmla="*/ 6 h 10"/>
                  <a:gd name="T54" fmla="*/ 1 w 7"/>
                  <a:gd name="T55" fmla="*/ 7 h 10"/>
                  <a:gd name="T56" fmla="*/ 1 w 7"/>
                  <a:gd name="T57" fmla="*/ 7 h 10"/>
                  <a:gd name="T58" fmla="*/ 2 w 7"/>
                  <a:gd name="T59" fmla="*/ 9 h 10"/>
                  <a:gd name="T60" fmla="*/ 3 w 7"/>
                  <a:gd name="T61" fmla="*/ 9 h 10"/>
                  <a:gd name="T62" fmla="*/ 4 w 7"/>
                  <a:gd name="T63" fmla="*/ 9 h 10"/>
                  <a:gd name="T64" fmla="*/ 5 w 7"/>
                  <a:gd name="T65" fmla="*/ 8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6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1" name="Freeform 210"/>
              <p:cNvSpPr>
                <a:spLocks/>
              </p:cNvSpPr>
              <p:nvPr/>
            </p:nvSpPr>
            <p:spPr bwMode="auto">
              <a:xfrm>
                <a:off x="934" y="2985"/>
                <a:ext cx="14" cy="18"/>
              </a:xfrm>
              <a:custGeom>
                <a:avLst/>
                <a:gdLst>
                  <a:gd name="T0" fmla="*/ 1 w 7"/>
                  <a:gd name="T1" fmla="*/ 1 h 9"/>
                  <a:gd name="T2" fmla="*/ 1 w 7"/>
                  <a:gd name="T3" fmla="*/ 0 h 9"/>
                  <a:gd name="T4" fmla="*/ 2 w 7"/>
                  <a:gd name="T5" fmla="*/ 0 h 9"/>
                  <a:gd name="T6" fmla="*/ 2 w 7"/>
                  <a:gd name="T7" fmla="*/ 1 h 9"/>
                  <a:gd name="T8" fmla="*/ 2 w 7"/>
                  <a:gd name="T9" fmla="*/ 3 h 9"/>
                  <a:gd name="T10" fmla="*/ 3 w 7"/>
                  <a:gd name="T11" fmla="*/ 5 h 9"/>
                  <a:gd name="T12" fmla="*/ 5 w 7"/>
                  <a:gd name="T13" fmla="*/ 4 h 9"/>
                  <a:gd name="T14" fmla="*/ 6 w 7"/>
                  <a:gd name="T15" fmla="*/ 0 h 9"/>
                  <a:gd name="T16" fmla="*/ 7 w 7"/>
                  <a:gd name="T17" fmla="*/ 0 h 9"/>
                  <a:gd name="T18" fmla="*/ 5 w 7"/>
                  <a:gd name="T19" fmla="*/ 9 h 9"/>
                  <a:gd name="T20" fmla="*/ 4 w 7"/>
                  <a:gd name="T21" fmla="*/ 9 h 9"/>
                  <a:gd name="T22" fmla="*/ 5 w 7"/>
                  <a:gd name="T23" fmla="*/ 5 h 9"/>
                  <a:gd name="T24" fmla="*/ 3 w 7"/>
                  <a:gd name="T25" fmla="*/ 6 h 9"/>
                  <a:gd name="T26" fmla="*/ 1 w 7"/>
                  <a:gd name="T27" fmla="*/ 5 h 9"/>
                  <a:gd name="T28" fmla="*/ 0 w 7"/>
                  <a:gd name="T29" fmla="*/ 3 h 9"/>
                  <a:gd name="T30" fmla="*/ 1 w 7"/>
                  <a:gd name="T3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2" name="Freeform 211"/>
              <p:cNvSpPr>
                <a:spLocks/>
              </p:cNvSpPr>
              <p:nvPr/>
            </p:nvSpPr>
            <p:spPr bwMode="auto">
              <a:xfrm>
                <a:off x="948" y="2985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3 h 9"/>
                  <a:gd name="T10" fmla="*/ 4 w 7"/>
                  <a:gd name="T11" fmla="*/ 2 h 9"/>
                  <a:gd name="T12" fmla="*/ 6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4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2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3" name="Freeform 212"/>
              <p:cNvSpPr>
                <a:spLocks noEditPoints="1"/>
              </p:cNvSpPr>
              <p:nvPr/>
            </p:nvSpPr>
            <p:spPr bwMode="auto">
              <a:xfrm>
                <a:off x="964" y="2983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10 h 10"/>
                  <a:gd name="T8" fmla="*/ 0 w 7"/>
                  <a:gd name="T9" fmla="*/ 8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5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6 w 7"/>
                  <a:gd name="T39" fmla="*/ 7 h 10"/>
                  <a:gd name="T40" fmla="*/ 6 w 7"/>
                  <a:gd name="T41" fmla="*/ 9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6 h 10"/>
                  <a:gd name="T52" fmla="*/ 2 w 7"/>
                  <a:gd name="T53" fmla="*/ 6 h 10"/>
                  <a:gd name="T54" fmla="*/ 1 w 7"/>
                  <a:gd name="T55" fmla="*/ 7 h 10"/>
                  <a:gd name="T56" fmla="*/ 1 w 7"/>
                  <a:gd name="T57" fmla="*/ 7 h 10"/>
                  <a:gd name="T58" fmla="*/ 1 w 7"/>
                  <a:gd name="T59" fmla="*/ 9 h 10"/>
                  <a:gd name="T60" fmla="*/ 2 w 7"/>
                  <a:gd name="T61" fmla="*/ 9 h 10"/>
                  <a:gd name="T62" fmla="*/ 4 w 7"/>
                  <a:gd name="T63" fmla="*/ 9 h 10"/>
                  <a:gd name="T64" fmla="*/ 5 w 7"/>
                  <a:gd name="T65" fmla="*/ 8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6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4" name="Freeform 213"/>
              <p:cNvSpPr>
                <a:spLocks/>
              </p:cNvSpPr>
              <p:nvPr/>
            </p:nvSpPr>
            <p:spPr bwMode="auto">
              <a:xfrm>
                <a:off x="978" y="2985"/>
                <a:ext cx="16" cy="18"/>
              </a:xfrm>
              <a:custGeom>
                <a:avLst/>
                <a:gdLst>
                  <a:gd name="T0" fmla="*/ 4 w 8"/>
                  <a:gd name="T1" fmla="*/ 1 h 9"/>
                  <a:gd name="T2" fmla="*/ 3 w 8"/>
                  <a:gd name="T3" fmla="*/ 7 h 9"/>
                  <a:gd name="T4" fmla="*/ 2 w 8"/>
                  <a:gd name="T5" fmla="*/ 9 h 9"/>
                  <a:gd name="T6" fmla="*/ 1 w 8"/>
                  <a:gd name="T7" fmla="*/ 9 h 9"/>
                  <a:gd name="T8" fmla="*/ 0 w 8"/>
                  <a:gd name="T9" fmla="*/ 9 h 9"/>
                  <a:gd name="T10" fmla="*/ 0 w 8"/>
                  <a:gd name="T11" fmla="*/ 8 h 9"/>
                  <a:gd name="T12" fmla="*/ 0 w 8"/>
                  <a:gd name="T13" fmla="*/ 8 h 9"/>
                  <a:gd name="T14" fmla="*/ 1 w 8"/>
                  <a:gd name="T15" fmla="*/ 7 h 9"/>
                  <a:gd name="T16" fmla="*/ 2 w 8"/>
                  <a:gd name="T17" fmla="*/ 6 h 9"/>
                  <a:gd name="T18" fmla="*/ 3 w 8"/>
                  <a:gd name="T19" fmla="*/ 0 h 9"/>
                  <a:gd name="T20" fmla="*/ 8 w 8"/>
                  <a:gd name="T21" fmla="*/ 0 h 9"/>
                  <a:gd name="T22" fmla="*/ 7 w 8"/>
                  <a:gd name="T23" fmla="*/ 9 h 9"/>
                  <a:gd name="T24" fmla="*/ 5 w 8"/>
                  <a:gd name="T25" fmla="*/ 9 h 9"/>
                  <a:gd name="T26" fmla="*/ 7 w 8"/>
                  <a:gd name="T27" fmla="*/ 1 h 9"/>
                  <a:gd name="T28" fmla="*/ 4 w 8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5" name="Freeform 214"/>
              <p:cNvSpPr>
                <a:spLocks noEditPoints="1"/>
              </p:cNvSpPr>
              <p:nvPr/>
            </p:nvSpPr>
            <p:spPr bwMode="auto">
              <a:xfrm>
                <a:off x="996" y="2983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4 w 7"/>
                  <a:gd name="T3" fmla="*/ 10 h 10"/>
                  <a:gd name="T4" fmla="*/ 3 w 7"/>
                  <a:gd name="T5" fmla="*/ 10 h 10"/>
                  <a:gd name="T6" fmla="*/ 1 w 7"/>
                  <a:gd name="T7" fmla="*/ 10 h 10"/>
                  <a:gd name="T8" fmla="*/ 0 w 7"/>
                  <a:gd name="T9" fmla="*/ 8 h 10"/>
                  <a:gd name="T10" fmla="*/ 1 w 7"/>
                  <a:gd name="T11" fmla="*/ 6 h 10"/>
                  <a:gd name="T12" fmla="*/ 2 w 7"/>
                  <a:gd name="T13" fmla="*/ 5 h 10"/>
                  <a:gd name="T14" fmla="*/ 4 w 7"/>
                  <a:gd name="T15" fmla="*/ 5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1 w 7"/>
                  <a:gd name="T29" fmla="*/ 3 h 10"/>
                  <a:gd name="T30" fmla="*/ 5 w 7"/>
                  <a:gd name="T31" fmla="*/ 0 h 10"/>
                  <a:gd name="T32" fmla="*/ 7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7 w 7"/>
                  <a:gd name="T39" fmla="*/ 7 h 10"/>
                  <a:gd name="T40" fmla="*/ 7 w 7"/>
                  <a:gd name="T41" fmla="*/ 9 h 10"/>
                  <a:gd name="T42" fmla="*/ 7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6 w 7"/>
                  <a:gd name="T49" fmla="*/ 5 h 10"/>
                  <a:gd name="T50" fmla="*/ 4 w 7"/>
                  <a:gd name="T51" fmla="*/ 6 h 10"/>
                  <a:gd name="T52" fmla="*/ 2 w 7"/>
                  <a:gd name="T53" fmla="*/ 6 h 10"/>
                  <a:gd name="T54" fmla="*/ 2 w 7"/>
                  <a:gd name="T55" fmla="*/ 7 h 10"/>
                  <a:gd name="T56" fmla="*/ 2 w 7"/>
                  <a:gd name="T57" fmla="*/ 7 h 10"/>
                  <a:gd name="T58" fmla="*/ 2 w 7"/>
                  <a:gd name="T59" fmla="*/ 9 h 10"/>
                  <a:gd name="T60" fmla="*/ 3 w 7"/>
                  <a:gd name="T61" fmla="*/ 9 h 10"/>
                  <a:gd name="T62" fmla="*/ 4 w 7"/>
                  <a:gd name="T63" fmla="*/ 9 h 10"/>
                  <a:gd name="T64" fmla="*/ 5 w 7"/>
                  <a:gd name="T65" fmla="*/ 8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6"/>
                      <a:pt x="4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6" name="Freeform 215"/>
              <p:cNvSpPr>
                <a:spLocks/>
              </p:cNvSpPr>
              <p:nvPr/>
            </p:nvSpPr>
            <p:spPr bwMode="auto">
              <a:xfrm>
                <a:off x="509" y="2401"/>
                <a:ext cx="18" cy="26"/>
              </a:xfrm>
              <a:custGeom>
                <a:avLst/>
                <a:gdLst>
                  <a:gd name="T0" fmla="*/ 3 w 9"/>
                  <a:gd name="T1" fmla="*/ 0 h 13"/>
                  <a:gd name="T2" fmla="*/ 3 w 9"/>
                  <a:gd name="T3" fmla="*/ 6 h 13"/>
                  <a:gd name="T4" fmla="*/ 4 w 9"/>
                  <a:gd name="T5" fmla="*/ 5 h 13"/>
                  <a:gd name="T6" fmla="*/ 6 w 9"/>
                  <a:gd name="T7" fmla="*/ 1 h 13"/>
                  <a:gd name="T8" fmla="*/ 7 w 9"/>
                  <a:gd name="T9" fmla="*/ 1 h 13"/>
                  <a:gd name="T10" fmla="*/ 8 w 9"/>
                  <a:gd name="T11" fmla="*/ 0 h 13"/>
                  <a:gd name="T12" fmla="*/ 9 w 9"/>
                  <a:gd name="T13" fmla="*/ 0 h 13"/>
                  <a:gd name="T14" fmla="*/ 8 w 9"/>
                  <a:gd name="T15" fmla="*/ 2 h 13"/>
                  <a:gd name="T16" fmla="*/ 8 w 9"/>
                  <a:gd name="T17" fmla="*/ 2 h 13"/>
                  <a:gd name="T18" fmla="*/ 7 w 9"/>
                  <a:gd name="T19" fmla="*/ 2 h 13"/>
                  <a:gd name="T20" fmla="*/ 6 w 9"/>
                  <a:gd name="T21" fmla="*/ 4 h 13"/>
                  <a:gd name="T22" fmla="*/ 5 w 9"/>
                  <a:gd name="T23" fmla="*/ 6 h 13"/>
                  <a:gd name="T24" fmla="*/ 4 w 9"/>
                  <a:gd name="T25" fmla="*/ 7 h 13"/>
                  <a:gd name="T26" fmla="*/ 6 w 9"/>
                  <a:gd name="T27" fmla="*/ 10 h 13"/>
                  <a:gd name="T28" fmla="*/ 7 w 9"/>
                  <a:gd name="T29" fmla="*/ 13 h 13"/>
                  <a:gd name="T30" fmla="*/ 5 w 9"/>
                  <a:gd name="T31" fmla="*/ 13 h 13"/>
                  <a:gd name="T32" fmla="*/ 5 w 9"/>
                  <a:gd name="T33" fmla="*/ 10 h 13"/>
                  <a:gd name="T34" fmla="*/ 4 w 9"/>
                  <a:gd name="T35" fmla="*/ 8 h 13"/>
                  <a:gd name="T36" fmla="*/ 2 w 9"/>
                  <a:gd name="T37" fmla="*/ 7 h 13"/>
                  <a:gd name="T38" fmla="*/ 1 w 9"/>
                  <a:gd name="T39" fmla="*/ 13 h 13"/>
                  <a:gd name="T40" fmla="*/ 0 w 9"/>
                  <a:gd name="T41" fmla="*/ 13 h 13"/>
                  <a:gd name="T42" fmla="*/ 2 w 9"/>
                  <a:gd name="T43" fmla="*/ 0 h 13"/>
                  <a:gd name="T44" fmla="*/ 3 w 9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5" y="5"/>
                      <a:pt x="5" y="3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5" y="7"/>
                      <a:pt x="5" y="8"/>
                      <a:pt x="6" y="1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7" name="Freeform 216"/>
              <p:cNvSpPr>
                <a:spLocks noEditPoints="1"/>
              </p:cNvSpPr>
              <p:nvPr/>
            </p:nvSpPr>
            <p:spPr bwMode="auto">
              <a:xfrm>
                <a:off x="523" y="2409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2 w 7"/>
                  <a:gd name="T9" fmla="*/ 9 h 9"/>
                  <a:gd name="T10" fmla="*/ 1 w 7"/>
                  <a:gd name="T11" fmla="*/ 8 h 9"/>
                  <a:gd name="T12" fmla="*/ 0 w 7"/>
                  <a:gd name="T13" fmla="*/ 5 h 9"/>
                  <a:gd name="T14" fmla="*/ 1 w 7"/>
                  <a:gd name="T15" fmla="*/ 2 h 9"/>
                  <a:gd name="T16" fmla="*/ 2 w 7"/>
                  <a:gd name="T17" fmla="*/ 0 h 9"/>
                  <a:gd name="T18" fmla="*/ 4 w 7"/>
                  <a:gd name="T19" fmla="*/ 0 h 9"/>
                  <a:gd name="T20" fmla="*/ 6 w 7"/>
                  <a:gd name="T21" fmla="*/ 1 h 9"/>
                  <a:gd name="T22" fmla="*/ 7 w 7"/>
                  <a:gd name="T23" fmla="*/ 3 h 9"/>
                  <a:gd name="T24" fmla="*/ 7 w 7"/>
                  <a:gd name="T25" fmla="*/ 5 h 9"/>
                  <a:gd name="T26" fmla="*/ 2 w 7"/>
                  <a:gd name="T27" fmla="*/ 5 h 9"/>
                  <a:gd name="T28" fmla="*/ 2 w 7"/>
                  <a:gd name="T29" fmla="*/ 5 h 9"/>
                  <a:gd name="T30" fmla="*/ 2 w 7"/>
                  <a:gd name="T31" fmla="*/ 7 h 9"/>
                  <a:gd name="T32" fmla="*/ 3 w 7"/>
                  <a:gd name="T33" fmla="*/ 8 h 9"/>
                  <a:gd name="T34" fmla="*/ 4 w 7"/>
                  <a:gd name="T35" fmla="*/ 8 h 9"/>
                  <a:gd name="T36" fmla="*/ 5 w 7"/>
                  <a:gd name="T37" fmla="*/ 6 h 9"/>
                  <a:gd name="T38" fmla="*/ 2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5 w 7"/>
                  <a:gd name="T45" fmla="*/ 1 h 9"/>
                  <a:gd name="T46" fmla="*/ 4 w 7"/>
                  <a:gd name="T47" fmla="*/ 1 h 9"/>
                  <a:gd name="T48" fmla="*/ 3 w 7"/>
                  <a:gd name="T49" fmla="*/ 2 h 9"/>
                  <a:gd name="T50" fmla="*/ 2 w 7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8" name="Freeform 217"/>
              <p:cNvSpPr>
                <a:spLocks noEditPoints="1"/>
              </p:cNvSpPr>
              <p:nvPr/>
            </p:nvSpPr>
            <p:spPr bwMode="auto">
              <a:xfrm>
                <a:off x="535" y="2409"/>
                <a:ext cx="14" cy="26"/>
              </a:xfrm>
              <a:custGeom>
                <a:avLst/>
                <a:gdLst>
                  <a:gd name="T0" fmla="*/ 0 w 7"/>
                  <a:gd name="T1" fmla="*/ 13 h 13"/>
                  <a:gd name="T2" fmla="*/ 2 w 7"/>
                  <a:gd name="T3" fmla="*/ 0 h 13"/>
                  <a:gd name="T4" fmla="*/ 3 w 7"/>
                  <a:gd name="T5" fmla="*/ 0 h 13"/>
                  <a:gd name="T6" fmla="*/ 3 w 7"/>
                  <a:gd name="T7" fmla="*/ 1 h 13"/>
                  <a:gd name="T8" fmla="*/ 4 w 7"/>
                  <a:gd name="T9" fmla="*/ 0 h 13"/>
                  <a:gd name="T10" fmla="*/ 5 w 7"/>
                  <a:gd name="T11" fmla="*/ 0 h 13"/>
                  <a:gd name="T12" fmla="*/ 7 w 7"/>
                  <a:gd name="T13" fmla="*/ 1 h 13"/>
                  <a:gd name="T14" fmla="*/ 7 w 7"/>
                  <a:gd name="T15" fmla="*/ 3 h 13"/>
                  <a:gd name="T16" fmla="*/ 7 w 7"/>
                  <a:gd name="T17" fmla="*/ 7 h 13"/>
                  <a:gd name="T18" fmla="*/ 6 w 7"/>
                  <a:gd name="T19" fmla="*/ 9 h 13"/>
                  <a:gd name="T20" fmla="*/ 4 w 7"/>
                  <a:gd name="T21" fmla="*/ 9 h 13"/>
                  <a:gd name="T22" fmla="*/ 2 w 7"/>
                  <a:gd name="T23" fmla="*/ 8 h 13"/>
                  <a:gd name="T24" fmla="*/ 1 w 7"/>
                  <a:gd name="T25" fmla="*/ 13 h 13"/>
                  <a:gd name="T26" fmla="*/ 0 w 7"/>
                  <a:gd name="T27" fmla="*/ 13 h 13"/>
                  <a:gd name="T28" fmla="*/ 3 w 7"/>
                  <a:gd name="T29" fmla="*/ 6 h 13"/>
                  <a:gd name="T30" fmla="*/ 3 w 7"/>
                  <a:gd name="T31" fmla="*/ 7 h 13"/>
                  <a:gd name="T32" fmla="*/ 4 w 7"/>
                  <a:gd name="T33" fmla="*/ 8 h 13"/>
                  <a:gd name="T34" fmla="*/ 5 w 7"/>
                  <a:gd name="T35" fmla="*/ 8 h 13"/>
                  <a:gd name="T36" fmla="*/ 6 w 7"/>
                  <a:gd name="T37" fmla="*/ 6 h 13"/>
                  <a:gd name="T38" fmla="*/ 6 w 7"/>
                  <a:gd name="T39" fmla="*/ 3 h 13"/>
                  <a:gd name="T40" fmla="*/ 6 w 7"/>
                  <a:gd name="T41" fmla="*/ 2 h 13"/>
                  <a:gd name="T42" fmla="*/ 5 w 7"/>
                  <a:gd name="T43" fmla="*/ 1 h 13"/>
                  <a:gd name="T44" fmla="*/ 4 w 7"/>
                  <a:gd name="T45" fmla="*/ 1 h 13"/>
                  <a:gd name="T46" fmla="*/ 3 w 7"/>
                  <a:gd name="T47" fmla="*/ 3 h 13"/>
                  <a:gd name="T48" fmla="*/ 3 w 7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3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9" name="Freeform 218"/>
              <p:cNvSpPr>
                <a:spLocks/>
              </p:cNvSpPr>
              <p:nvPr/>
            </p:nvSpPr>
            <p:spPr bwMode="auto">
              <a:xfrm>
                <a:off x="551" y="2409"/>
                <a:ext cx="12" cy="18"/>
              </a:xfrm>
              <a:custGeom>
                <a:avLst/>
                <a:gdLst>
                  <a:gd name="T0" fmla="*/ 0 w 6"/>
                  <a:gd name="T1" fmla="*/ 1 h 9"/>
                  <a:gd name="T2" fmla="*/ 0 w 6"/>
                  <a:gd name="T3" fmla="*/ 0 h 9"/>
                  <a:gd name="T4" fmla="*/ 1 w 6"/>
                  <a:gd name="T5" fmla="*/ 0 h 9"/>
                  <a:gd name="T6" fmla="*/ 1 w 6"/>
                  <a:gd name="T7" fmla="*/ 1 h 9"/>
                  <a:gd name="T8" fmla="*/ 1 w 6"/>
                  <a:gd name="T9" fmla="*/ 3 h 9"/>
                  <a:gd name="T10" fmla="*/ 2 w 6"/>
                  <a:gd name="T11" fmla="*/ 5 h 9"/>
                  <a:gd name="T12" fmla="*/ 4 w 6"/>
                  <a:gd name="T13" fmla="*/ 4 h 9"/>
                  <a:gd name="T14" fmla="*/ 4 w 6"/>
                  <a:gd name="T15" fmla="*/ 0 h 9"/>
                  <a:gd name="T16" fmla="*/ 6 w 6"/>
                  <a:gd name="T17" fmla="*/ 0 h 9"/>
                  <a:gd name="T18" fmla="*/ 4 w 6"/>
                  <a:gd name="T19" fmla="*/ 9 h 9"/>
                  <a:gd name="T20" fmla="*/ 3 w 6"/>
                  <a:gd name="T21" fmla="*/ 9 h 9"/>
                  <a:gd name="T22" fmla="*/ 4 w 6"/>
                  <a:gd name="T23" fmla="*/ 6 h 9"/>
                  <a:gd name="T24" fmla="*/ 2 w 6"/>
                  <a:gd name="T25" fmla="*/ 6 h 9"/>
                  <a:gd name="T26" fmla="*/ 0 w 6"/>
                  <a:gd name="T27" fmla="*/ 5 h 9"/>
                  <a:gd name="T28" fmla="*/ 0 w 6"/>
                  <a:gd name="T29" fmla="*/ 4 h 9"/>
                  <a:gd name="T30" fmla="*/ 0 w 6"/>
                  <a:gd name="T3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0" name="Freeform 219"/>
              <p:cNvSpPr>
                <a:spLocks noEditPoints="1"/>
              </p:cNvSpPr>
              <p:nvPr/>
            </p:nvSpPr>
            <p:spPr bwMode="auto">
              <a:xfrm>
                <a:off x="561" y="2409"/>
                <a:ext cx="12" cy="18"/>
              </a:xfrm>
              <a:custGeom>
                <a:avLst/>
                <a:gdLst>
                  <a:gd name="T0" fmla="*/ 0 w 6"/>
                  <a:gd name="T1" fmla="*/ 9 h 9"/>
                  <a:gd name="T2" fmla="*/ 2 w 6"/>
                  <a:gd name="T3" fmla="*/ 0 h 9"/>
                  <a:gd name="T4" fmla="*/ 3 w 6"/>
                  <a:gd name="T5" fmla="*/ 0 h 9"/>
                  <a:gd name="T6" fmla="*/ 2 w 6"/>
                  <a:gd name="T7" fmla="*/ 3 h 9"/>
                  <a:gd name="T8" fmla="*/ 4 w 6"/>
                  <a:gd name="T9" fmla="*/ 3 h 9"/>
                  <a:gd name="T10" fmla="*/ 5 w 6"/>
                  <a:gd name="T11" fmla="*/ 4 h 9"/>
                  <a:gd name="T12" fmla="*/ 6 w 6"/>
                  <a:gd name="T13" fmla="*/ 4 h 9"/>
                  <a:gd name="T14" fmla="*/ 6 w 6"/>
                  <a:gd name="T15" fmla="*/ 6 h 9"/>
                  <a:gd name="T16" fmla="*/ 6 w 6"/>
                  <a:gd name="T17" fmla="*/ 8 h 9"/>
                  <a:gd name="T18" fmla="*/ 5 w 6"/>
                  <a:gd name="T19" fmla="*/ 9 h 9"/>
                  <a:gd name="T20" fmla="*/ 3 w 6"/>
                  <a:gd name="T21" fmla="*/ 9 h 9"/>
                  <a:gd name="T22" fmla="*/ 0 w 6"/>
                  <a:gd name="T23" fmla="*/ 9 h 9"/>
                  <a:gd name="T24" fmla="*/ 2 w 6"/>
                  <a:gd name="T25" fmla="*/ 5 h 9"/>
                  <a:gd name="T26" fmla="*/ 2 w 6"/>
                  <a:gd name="T27" fmla="*/ 8 h 9"/>
                  <a:gd name="T28" fmla="*/ 3 w 6"/>
                  <a:gd name="T29" fmla="*/ 8 h 9"/>
                  <a:gd name="T30" fmla="*/ 5 w 6"/>
                  <a:gd name="T31" fmla="*/ 6 h 9"/>
                  <a:gd name="T32" fmla="*/ 5 w 6"/>
                  <a:gd name="T33" fmla="*/ 5 h 9"/>
                  <a:gd name="T34" fmla="*/ 4 w 6"/>
                  <a:gd name="T35" fmla="*/ 5 h 9"/>
                  <a:gd name="T36" fmla="*/ 2 w 6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1" name="Freeform 220"/>
              <p:cNvSpPr>
                <a:spLocks/>
              </p:cNvSpPr>
              <p:nvPr/>
            </p:nvSpPr>
            <p:spPr bwMode="auto">
              <a:xfrm>
                <a:off x="507" y="1580"/>
                <a:ext cx="20" cy="26"/>
              </a:xfrm>
              <a:custGeom>
                <a:avLst/>
                <a:gdLst>
                  <a:gd name="T0" fmla="*/ 4 w 10"/>
                  <a:gd name="T1" fmla="*/ 0 h 13"/>
                  <a:gd name="T2" fmla="*/ 3 w 10"/>
                  <a:gd name="T3" fmla="*/ 6 h 13"/>
                  <a:gd name="T4" fmla="*/ 5 w 10"/>
                  <a:gd name="T5" fmla="*/ 5 h 13"/>
                  <a:gd name="T6" fmla="*/ 7 w 10"/>
                  <a:gd name="T7" fmla="*/ 1 h 13"/>
                  <a:gd name="T8" fmla="*/ 8 w 10"/>
                  <a:gd name="T9" fmla="*/ 0 h 13"/>
                  <a:gd name="T10" fmla="*/ 9 w 10"/>
                  <a:gd name="T11" fmla="*/ 0 h 13"/>
                  <a:gd name="T12" fmla="*/ 10 w 10"/>
                  <a:gd name="T13" fmla="*/ 0 h 13"/>
                  <a:gd name="T14" fmla="*/ 9 w 10"/>
                  <a:gd name="T15" fmla="*/ 1 h 13"/>
                  <a:gd name="T16" fmla="*/ 9 w 10"/>
                  <a:gd name="T17" fmla="*/ 1 h 13"/>
                  <a:gd name="T18" fmla="*/ 8 w 10"/>
                  <a:gd name="T19" fmla="*/ 2 h 13"/>
                  <a:gd name="T20" fmla="*/ 7 w 10"/>
                  <a:gd name="T21" fmla="*/ 4 h 13"/>
                  <a:gd name="T22" fmla="*/ 6 w 10"/>
                  <a:gd name="T23" fmla="*/ 6 h 13"/>
                  <a:gd name="T24" fmla="*/ 5 w 10"/>
                  <a:gd name="T25" fmla="*/ 6 h 13"/>
                  <a:gd name="T26" fmla="*/ 7 w 10"/>
                  <a:gd name="T27" fmla="*/ 9 h 13"/>
                  <a:gd name="T28" fmla="*/ 8 w 10"/>
                  <a:gd name="T29" fmla="*/ 13 h 13"/>
                  <a:gd name="T30" fmla="*/ 6 w 10"/>
                  <a:gd name="T31" fmla="*/ 13 h 13"/>
                  <a:gd name="T32" fmla="*/ 5 w 10"/>
                  <a:gd name="T33" fmla="*/ 10 h 13"/>
                  <a:gd name="T34" fmla="*/ 4 w 10"/>
                  <a:gd name="T35" fmla="*/ 8 h 13"/>
                  <a:gd name="T36" fmla="*/ 3 w 10"/>
                  <a:gd name="T37" fmla="*/ 7 h 13"/>
                  <a:gd name="T38" fmla="*/ 2 w 10"/>
                  <a:gd name="T39" fmla="*/ 13 h 13"/>
                  <a:gd name="T40" fmla="*/ 0 w 10"/>
                  <a:gd name="T41" fmla="*/ 13 h 13"/>
                  <a:gd name="T42" fmla="*/ 3 w 10"/>
                  <a:gd name="T43" fmla="*/ 0 h 13"/>
                  <a:gd name="T44" fmla="*/ 4 w 10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3">
                    <a:moveTo>
                      <a:pt x="4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5" y="4"/>
                      <a:pt x="6" y="3"/>
                      <a:pt x="7" y="1"/>
                    </a:cubicBezTo>
                    <a:cubicBezTo>
                      <a:pt x="7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8"/>
                      <a:pt x="7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2" name="Freeform 221"/>
              <p:cNvSpPr>
                <a:spLocks noEditPoints="1"/>
              </p:cNvSpPr>
              <p:nvPr/>
            </p:nvSpPr>
            <p:spPr bwMode="auto">
              <a:xfrm>
                <a:off x="525" y="1586"/>
                <a:ext cx="16" cy="20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5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6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9 h 10"/>
                  <a:gd name="T60" fmla="*/ 3 w 8"/>
                  <a:gd name="T61" fmla="*/ 9 h 10"/>
                  <a:gd name="T62" fmla="*/ 4 w 8"/>
                  <a:gd name="T63" fmla="*/ 9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3" name="Freeform 222"/>
              <p:cNvSpPr>
                <a:spLocks/>
              </p:cNvSpPr>
              <p:nvPr/>
            </p:nvSpPr>
            <p:spPr bwMode="auto">
              <a:xfrm>
                <a:off x="539" y="1588"/>
                <a:ext cx="18" cy="18"/>
              </a:xfrm>
              <a:custGeom>
                <a:avLst/>
                <a:gdLst>
                  <a:gd name="T0" fmla="*/ 4 w 9"/>
                  <a:gd name="T1" fmla="*/ 1 h 9"/>
                  <a:gd name="T2" fmla="*/ 3 w 9"/>
                  <a:gd name="T3" fmla="*/ 7 h 9"/>
                  <a:gd name="T4" fmla="*/ 3 w 9"/>
                  <a:gd name="T5" fmla="*/ 9 h 9"/>
                  <a:gd name="T6" fmla="*/ 1 w 9"/>
                  <a:gd name="T7" fmla="*/ 9 h 9"/>
                  <a:gd name="T8" fmla="*/ 0 w 9"/>
                  <a:gd name="T9" fmla="*/ 9 h 9"/>
                  <a:gd name="T10" fmla="*/ 0 w 9"/>
                  <a:gd name="T11" fmla="*/ 8 h 9"/>
                  <a:gd name="T12" fmla="*/ 1 w 9"/>
                  <a:gd name="T13" fmla="*/ 8 h 9"/>
                  <a:gd name="T14" fmla="*/ 2 w 9"/>
                  <a:gd name="T15" fmla="*/ 7 h 9"/>
                  <a:gd name="T16" fmla="*/ 2 w 9"/>
                  <a:gd name="T17" fmla="*/ 6 h 9"/>
                  <a:gd name="T18" fmla="*/ 3 w 9"/>
                  <a:gd name="T19" fmla="*/ 0 h 9"/>
                  <a:gd name="T20" fmla="*/ 9 w 9"/>
                  <a:gd name="T21" fmla="*/ 0 h 9"/>
                  <a:gd name="T22" fmla="*/ 7 w 9"/>
                  <a:gd name="T23" fmla="*/ 9 h 9"/>
                  <a:gd name="T24" fmla="*/ 6 w 9"/>
                  <a:gd name="T25" fmla="*/ 9 h 9"/>
                  <a:gd name="T26" fmla="*/ 7 w 9"/>
                  <a:gd name="T27" fmla="*/ 1 h 9"/>
                  <a:gd name="T28" fmla="*/ 4 w 9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4" name="Freeform 223"/>
              <p:cNvSpPr>
                <a:spLocks/>
              </p:cNvSpPr>
              <p:nvPr/>
            </p:nvSpPr>
            <p:spPr bwMode="auto">
              <a:xfrm>
                <a:off x="559" y="1588"/>
                <a:ext cx="14" cy="18"/>
              </a:xfrm>
              <a:custGeom>
                <a:avLst/>
                <a:gdLst>
                  <a:gd name="T0" fmla="*/ 5 w 7"/>
                  <a:gd name="T1" fmla="*/ 7 h 9"/>
                  <a:gd name="T2" fmla="*/ 2 w 7"/>
                  <a:gd name="T3" fmla="*/ 9 h 9"/>
                  <a:gd name="T4" fmla="*/ 1 w 7"/>
                  <a:gd name="T5" fmla="*/ 9 h 9"/>
                  <a:gd name="T6" fmla="*/ 0 w 7"/>
                  <a:gd name="T7" fmla="*/ 7 h 9"/>
                  <a:gd name="T8" fmla="*/ 0 w 7"/>
                  <a:gd name="T9" fmla="*/ 5 h 9"/>
                  <a:gd name="T10" fmla="*/ 1 w 7"/>
                  <a:gd name="T11" fmla="*/ 0 h 9"/>
                  <a:gd name="T12" fmla="*/ 2 w 7"/>
                  <a:gd name="T13" fmla="*/ 0 h 9"/>
                  <a:gd name="T14" fmla="*/ 1 w 7"/>
                  <a:gd name="T15" fmla="*/ 6 h 9"/>
                  <a:gd name="T16" fmla="*/ 1 w 7"/>
                  <a:gd name="T17" fmla="*/ 7 h 9"/>
                  <a:gd name="T18" fmla="*/ 2 w 7"/>
                  <a:gd name="T19" fmla="*/ 8 h 9"/>
                  <a:gd name="T20" fmla="*/ 2 w 7"/>
                  <a:gd name="T21" fmla="*/ 8 h 9"/>
                  <a:gd name="T22" fmla="*/ 4 w 7"/>
                  <a:gd name="T23" fmla="*/ 7 h 9"/>
                  <a:gd name="T24" fmla="*/ 5 w 7"/>
                  <a:gd name="T25" fmla="*/ 6 h 9"/>
                  <a:gd name="T26" fmla="*/ 5 w 7"/>
                  <a:gd name="T27" fmla="*/ 4 h 9"/>
                  <a:gd name="T28" fmla="*/ 6 w 7"/>
                  <a:gd name="T29" fmla="*/ 0 h 9"/>
                  <a:gd name="T30" fmla="*/ 7 w 7"/>
                  <a:gd name="T31" fmla="*/ 0 h 9"/>
                  <a:gd name="T32" fmla="*/ 6 w 7"/>
                  <a:gd name="T33" fmla="*/ 9 h 9"/>
                  <a:gd name="T34" fmla="*/ 4 w 7"/>
                  <a:gd name="T35" fmla="*/ 9 h 9"/>
                  <a:gd name="T36" fmla="*/ 5 w 7"/>
                  <a:gd name="T3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5" y="7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5" name="Freeform 224"/>
              <p:cNvSpPr>
                <a:spLocks/>
              </p:cNvSpPr>
              <p:nvPr/>
            </p:nvSpPr>
            <p:spPr bwMode="auto">
              <a:xfrm>
                <a:off x="573" y="1588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6 w 16"/>
                  <a:gd name="T7" fmla="*/ 8 h 18"/>
                  <a:gd name="T8" fmla="*/ 12 w 16"/>
                  <a:gd name="T9" fmla="*/ 8 h 18"/>
                  <a:gd name="T10" fmla="*/ 14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4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4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6" name="Freeform 225"/>
              <p:cNvSpPr>
                <a:spLocks/>
              </p:cNvSpPr>
              <p:nvPr/>
            </p:nvSpPr>
            <p:spPr bwMode="auto">
              <a:xfrm>
                <a:off x="591" y="1588"/>
                <a:ext cx="16" cy="18"/>
              </a:xfrm>
              <a:custGeom>
                <a:avLst/>
                <a:gdLst>
                  <a:gd name="T0" fmla="*/ 5 w 8"/>
                  <a:gd name="T1" fmla="*/ 7 h 9"/>
                  <a:gd name="T2" fmla="*/ 2 w 8"/>
                  <a:gd name="T3" fmla="*/ 9 h 9"/>
                  <a:gd name="T4" fmla="*/ 1 w 8"/>
                  <a:gd name="T5" fmla="*/ 9 h 9"/>
                  <a:gd name="T6" fmla="*/ 0 w 8"/>
                  <a:gd name="T7" fmla="*/ 7 h 9"/>
                  <a:gd name="T8" fmla="*/ 0 w 8"/>
                  <a:gd name="T9" fmla="*/ 5 h 9"/>
                  <a:gd name="T10" fmla="*/ 1 w 8"/>
                  <a:gd name="T11" fmla="*/ 0 h 9"/>
                  <a:gd name="T12" fmla="*/ 3 w 8"/>
                  <a:gd name="T13" fmla="*/ 0 h 9"/>
                  <a:gd name="T14" fmla="*/ 2 w 8"/>
                  <a:gd name="T15" fmla="*/ 6 h 9"/>
                  <a:gd name="T16" fmla="*/ 2 w 8"/>
                  <a:gd name="T17" fmla="*/ 7 h 9"/>
                  <a:gd name="T18" fmla="*/ 2 w 8"/>
                  <a:gd name="T19" fmla="*/ 8 h 9"/>
                  <a:gd name="T20" fmla="*/ 3 w 8"/>
                  <a:gd name="T21" fmla="*/ 8 h 9"/>
                  <a:gd name="T22" fmla="*/ 4 w 8"/>
                  <a:gd name="T23" fmla="*/ 7 h 9"/>
                  <a:gd name="T24" fmla="*/ 5 w 8"/>
                  <a:gd name="T25" fmla="*/ 6 h 9"/>
                  <a:gd name="T26" fmla="*/ 6 w 8"/>
                  <a:gd name="T27" fmla="*/ 4 h 9"/>
                  <a:gd name="T28" fmla="*/ 6 w 8"/>
                  <a:gd name="T29" fmla="*/ 0 h 9"/>
                  <a:gd name="T30" fmla="*/ 8 w 8"/>
                  <a:gd name="T31" fmla="*/ 0 h 9"/>
                  <a:gd name="T32" fmla="*/ 6 w 8"/>
                  <a:gd name="T33" fmla="*/ 9 h 9"/>
                  <a:gd name="T34" fmla="*/ 5 w 8"/>
                  <a:gd name="T35" fmla="*/ 9 h 9"/>
                  <a:gd name="T36" fmla="*/ 5 w 8"/>
                  <a:gd name="T3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9">
                    <a:moveTo>
                      <a:pt x="5" y="7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7" name="Freeform 226"/>
              <p:cNvSpPr>
                <a:spLocks/>
              </p:cNvSpPr>
              <p:nvPr/>
            </p:nvSpPr>
            <p:spPr bwMode="auto">
              <a:xfrm>
                <a:off x="607" y="1588"/>
                <a:ext cx="14" cy="18"/>
              </a:xfrm>
              <a:custGeom>
                <a:avLst/>
                <a:gdLst>
                  <a:gd name="T0" fmla="*/ 0 w 14"/>
                  <a:gd name="T1" fmla="*/ 18 h 18"/>
                  <a:gd name="T2" fmla="*/ 2 w 14"/>
                  <a:gd name="T3" fmla="*/ 0 h 18"/>
                  <a:gd name="T4" fmla="*/ 4 w 14"/>
                  <a:gd name="T5" fmla="*/ 0 h 18"/>
                  <a:gd name="T6" fmla="*/ 4 w 14"/>
                  <a:gd name="T7" fmla="*/ 8 h 18"/>
                  <a:gd name="T8" fmla="*/ 10 w 14"/>
                  <a:gd name="T9" fmla="*/ 8 h 18"/>
                  <a:gd name="T10" fmla="*/ 12 w 14"/>
                  <a:gd name="T11" fmla="*/ 0 h 18"/>
                  <a:gd name="T12" fmla="*/ 14 w 14"/>
                  <a:gd name="T13" fmla="*/ 0 h 18"/>
                  <a:gd name="T14" fmla="*/ 12 w 14"/>
                  <a:gd name="T15" fmla="*/ 18 h 18"/>
                  <a:gd name="T16" fmla="*/ 8 w 14"/>
                  <a:gd name="T17" fmla="*/ 18 h 18"/>
                  <a:gd name="T18" fmla="*/ 10 w 14"/>
                  <a:gd name="T19" fmla="*/ 10 h 18"/>
                  <a:gd name="T20" fmla="*/ 4 w 14"/>
                  <a:gd name="T21" fmla="*/ 10 h 18"/>
                  <a:gd name="T22" fmla="*/ 2 w 14"/>
                  <a:gd name="T23" fmla="*/ 18 h 18"/>
                  <a:gd name="T24" fmla="*/ 0 w 14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8" name="Freeform 227"/>
              <p:cNvSpPr>
                <a:spLocks/>
              </p:cNvSpPr>
              <p:nvPr/>
            </p:nvSpPr>
            <p:spPr bwMode="auto">
              <a:xfrm>
                <a:off x="623" y="1586"/>
                <a:ext cx="12" cy="20"/>
              </a:xfrm>
              <a:custGeom>
                <a:avLst/>
                <a:gdLst>
                  <a:gd name="T0" fmla="*/ 5 w 6"/>
                  <a:gd name="T1" fmla="*/ 7 h 10"/>
                  <a:gd name="T2" fmla="*/ 6 w 6"/>
                  <a:gd name="T3" fmla="*/ 7 h 10"/>
                  <a:gd name="T4" fmla="*/ 3 w 6"/>
                  <a:gd name="T5" fmla="*/ 10 h 10"/>
                  <a:gd name="T6" fmla="*/ 0 w 6"/>
                  <a:gd name="T7" fmla="*/ 9 h 10"/>
                  <a:gd name="T8" fmla="*/ 0 w 6"/>
                  <a:gd name="T9" fmla="*/ 8 h 10"/>
                  <a:gd name="T10" fmla="*/ 0 w 6"/>
                  <a:gd name="T11" fmla="*/ 6 h 10"/>
                  <a:gd name="T12" fmla="*/ 1 w 6"/>
                  <a:gd name="T13" fmla="*/ 5 h 10"/>
                  <a:gd name="T14" fmla="*/ 4 w 6"/>
                  <a:gd name="T15" fmla="*/ 4 h 10"/>
                  <a:gd name="T16" fmla="*/ 5 w 6"/>
                  <a:gd name="T17" fmla="*/ 4 h 10"/>
                  <a:gd name="T18" fmla="*/ 5 w 6"/>
                  <a:gd name="T19" fmla="*/ 3 h 10"/>
                  <a:gd name="T20" fmla="*/ 5 w 6"/>
                  <a:gd name="T21" fmla="*/ 2 h 10"/>
                  <a:gd name="T22" fmla="*/ 3 w 6"/>
                  <a:gd name="T23" fmla="*/ 2 h 10"/>
                  <a:gd name="T24" fmla="*/ 2 w 6"/>
                  <a:gd name="T25" fmla="*/ 2 h 10"/>
                  <a:gd name="T26" fmla="*/ 2 w 6"/>
                  <a:gd name="T27" fmla="*/ 3 h 10"/>
                  <a:gd name="T28" fmla="*/ 0 w 6"/>
                  <a:gd name="T29" fmla="*/ 3 h 10"/>
                  <a:gd name="T30" fmla="*/ 3 w 6"/>
                  <a:gd name="T31" fmla="*/ 0 h 10"/>
                  <a:gd name="T32" fmla="*/ 5 w 6"/>
                  <a:gd name="T33" fmla="*/ 1 h 10"/>
                  <a:gd name="T34" fmla="*/ 6 w 6"/>
                  <a:gd name="T35" fmla="*/ 3 h 10"/>
                  <a:gd name="T36" fmla="*/ 6 w 6"/>
                  <a:gd name="T37" fmla="*/ 5 h 10"/>
                  <a:gd name="T38" fmla="*/ 4 w 6"/>
                  <a:gd name="T39" fmla="*/ 6 h 10"/>
                  <a:gd name="T40" fmla="*/ 2 w 6"/>
                  <a:gd name="T41" fmla="*/ 6 h 10"/>
                  <a:gd name="T42" fmla="*/ 1 w 6"/>
                  <a:gd name="T43" fmla="*/ 7 h 10"/>
                  <a:gd name="T44" fmla="*/ 1 w 6"/>
                  <a:gd name="T45" fmla="*/ 8 h 10"/>
                  <a:gd name="T46" fmla="*/ 2 w 6"/>
                  <a:gd name="T47" fmla="*/ 9 h 10"/>
                  <a:gd name="T48" fmla="*/ 3 w 6"/>
                  <a:gd name="T49" fmla="*/ 9 h 10"/>
                  <a:gd name="T50" fmla="*/ 4 w 6"/>
                  <a:gd name="T51" fmla="*/ 9 h 10"/>
                  <a:gd name="T52" fmla="*/ 5 w 6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4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8"/>
                      <a:pt x="5" y="8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9" name="Freeform 228"/>
              <p:cNvSpPr>
                <a:spLocks noEditPoints="1"/>
              </p:cNvSpPr>
              <p:nvPr/>
            </p:nvSpPr>
            <p:spPr bwMode="auto">
              <a:xfrm>
                <a:off x="637" y="1586"/>
                <a:ext cx="15" cy="28"/>
              </a:xfrm>
              <a:custGeom>
                <a:avLst/>
                <a:gdLst>
                  <a:gd name="T0" fmla="*/ 0 w 8"/>
                  <a:gd name="T1" fmla="*/ 14 h 14"/>
                  <a:gd name="T2" fmla="*/ 2 w 8"/>
                  <a:gd name="T3" fmla="*/ 1 h 14"/>
                  <a:gd name="T4" fmla="*/ 3 w 8"/>
                  <a:gd name="T5" fmla="*/ 1 h 14"/>
                  <a:gd name="T6" fmla="*/ 3 w 8"/>
                  <a:gd name="T7" fmla="*/ 2 h 14"/>
                  <a:gd name="T8" fmla="*/ 4 w 8"/>
                  <a:gd name="T9" fmla="*/ 1 h 14"/>
                  <a:gd name="T10" fmla="*/ 5 w 8"/>
                  <a:gd name="T11" fmla="*/ 0 h 14"/>
                  <a:gd name="T12" fmla="*/ 7 w 8"/>
                  <a:gd name="T13" fmla="*/ 1 h 14"/>
                  <a:gd name="T14" fmla="*/ 8 w 8"/>
                  <a:gd name="T15" fmla="*/ 4 h 14"/>
                  <a:gd name="T16" fmla="*/ 7 w 8"/>
                  <a:gd name="T17" fmla="*/ 7 h 14"/>
                  <a:gd name="T18" fmla="*/ 6 w 8"/>
                  <a:gd name="T19" fmla="*/ 10 h 14"/>
                  <a:gd name="T20" fmla="*/ 4 w 8"/>
                  <a:gd name="T21" fmla="*/ 10 h 14"/>
                  <a:gd name="T22" fmla="*/ 2 w 8"/>
                  <a:gd name="T23" fmla="*/ 8 h 14"/>
                  <a:gd name="T24" fmla="*/ 1 w 8"/>
                  <a:gd name="T25" fmla="*/ 14 h 14"/>
                  <a:gd name="T26" fmla="*/ 0 w 8"/>
                  <a:gd name="T27" fmla="*/ 14 h 14"/>
                  <a:gd name="T28" fmla="*/ 2 w 8"/>
                  <a:gd name="T29" fmla="*/ 6 h 14"/>
                  <a:gd name="T30" fmla="*/ 3 w 8"/>
                  <a:gd name="T31" fmla="*/ 8 h 14"/>
                  <a:gd name="T32" fmla="*/ 4 w 8"/>
                  <a:gd name="T33" fmla="*/ 9 h 14"/>
                  <a:gd name="T34" fmla="*/ 5 w 8"/>
                  <a:gd name="T35" fmla="*/ 8 h 14"/>
                  <a:gd name="T36" fmla="*/ 6 w 8"/>
                  <a:gd name="T37" fmla="*/ 7 h 14"/>
                  <a:gd name="T38" fmla="*/ 7 w 8"/>
                  <a:gd name="T39" fmla="*/ 4 h 14"/>
                  <a:gd name="T40" fmla="*/ 6 w 8"/>
                  <a:gd name="T41" fmla="*/ 2 h 14"/>
                  <a:gd name="T42" fmla="*/ 5 w 8"/>
                  <a:gd name="T43" fmla="*/ 2 h 14"/>
                  <a:gd name="T44" fmla="*/ 4 w 8"/>
                  <a:gd name="T45" fmla="*/ 2 h 14"/>
                  <a:gd name="T46" fmla="*/ 3 w 8"/>
                  <a:gd name="T47" fmla="*/ 4 h 14"/>
                  <a:gd name="T48" fmla="*/ 2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9"/>
                      <a:pt x="6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3" y="10"/>
                      <a:pt x="2" y="10"/>
                      <a:pt x="2" y="8"/>
                    </a:cubicBezTo>
                    <a:cubicBezTo>
                      <a:pt x="1" y="14"/>
                      <a:pt x="1" y="14"/>
                      <a:pt x="1" y="14"/>
                    </a:cubicBezTo>
                    <a:lnTo>
                      <a:pt x="0" y="14"/>
                    </a:lnTo>
                    <a:close/>
                    <a:moveTo>
                      <a:pt x="2" y="6"/>
                    </a:moveTo>
                    <a:cubicBezTo>
                      <a:pt x="2" y="7"/>
                      <a:pt x="2" y="8"/>
                      <a:pt x="3" y="8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0" name="Freeform 229"/>
              <p:cNvSpPr>
                <a:spLocks noEditPoints="1"/>
              </p:cNvSpPr>
              <p:nvPr/>
            </p:nvSpPr>
            <p:spPr bwMode="auto">
              <a:xfrm>
                <a:off x="654" y="1586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6 w 7"/>
                  <a:gd name="T39" fmla="*/ 7 h 10"/>
                  <a:gd name="T40" fmla="*/ 6 w 7"/>
                  <a:gd name="T41" fmla="*/ 9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6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9 h 10"/>
                  <a:gd name="T60" fmla="*/ 2 w 7"/>
                  <a:gd name="T61" fmla="*/ 9 h 10"/>
                  <a:gd name="T62" fmla="*/ 4 w 7"/>
                  <a:gd name="T63" fmla="*/ 9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6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1" name="Freeform 230"/>
              <p:cNvSpPr>
                <a:spLocks noEditPoints="1"/>
              </p:cNvSpPr>
              <p:nvPr/>
            </p:nvSpPr>
            <p:spPr bwMode="auto">
              <a:xfrm>
                <a:off x="670" y="1580"/>
                <a:ext cx="14" cy="26"/>
              </a:xfrm>
              <a:custGeom>
                <a:avLst/>
                <a:gdLst>
                  <a:gd name="T0" fmla="*/ 6 w 7"/>
                  <a:gd name="T1" fmla="*/ 5 h 13"/>
                  <a:gd name="T2" fmla="*/ 6 w 7"/>
                  <a:gd name="T3" fmla="*/ 5 h 13"/>
                  <a:gd name="T4" fmla="*/ 5 w 7"/>
                  <a:gd name="T5" fmla="*/ 2 h 13"/>
                  <a:gd name="T6" fmla="*/ 3 w 7"/>
                  <a:gd name="T7" fmla="*/ 1 h 13"/>
                  <a:gd name="T8" fmla="*/ 2 w 7"/>
                  <a:gd name="T9" fmla="*/ 1 h 13"/>
                  <a:gd name="T10" fmla="*/ 2 w 7"/>
                  <a:gd name="T11" fmla="*/ 0 h 13"/>
                  <a:gd name="T12" fmla="*/ 3 w 7"/>
                  <a:gd name="T13" fmla="*/ 0 h 13"/>
                  <a:gd name="T14" fmla="*/ 6 w 7"/>
                  <a:gd name="T15" fmla="*/ 1 h 13"/>
                  <a:gd name="T16" fmla="*/ 7 w 7"/>
                  <a:gd name="T17" fmla="*/ 5 h 13"/>
                  <a:gd name="T18" fmla="*/ 6 w 7"/>
                  <a:gd name="T19" fmla="*/ 11 h 13"/>
                  <a:gd name="T20" fmla="*/ 3 w 7"/>
                  <a:gd name="T21" fmla="*/ 13 h 13"/>
                  <a:gd name="T22" fmla="*/ 0 w 7"/>
                  <a:gd name="T23" fmla="*/ 12 h 13"/>
                  <a:gd name="T24" fmla="*/ 0 w 7"/>
                  <a:gd name="T25" fmla="*/ 9 h 13"/>
                  <a:gd name="T26" fmla="*/ 1 w 7"/>
                  <a:gd name="T27" fmla="*/ 5 h 13"/>
                  <a:gd name="T28" fmla="*/ 4 w 7"/>
                  <a:gd name="T29" fmla="*/ 3 h 13"/>
                  <a:gd name="T30" fmla="*/ 6 w 7"/>
                  <a:gd name="T31" fmla="*/ 5 h 13"/>
                  <a:gd name="T32" fmla="*/ 4 w 7"/>
                  <a:gd name="T33" fmla="*/ 5 h 13"/>
                  <a:gd name="T34" fmla="*/ 2 w 7"/>
                  <a:gd name="T35" fmla="*/ 6 h 13"/>
                  <a:gd name="T36" fmla="*/ 1 w 7"/>
                  <a:gd name="T37" fmla="*/ 9 h 13"/>
                  <a:gd name="T38" fmla="*/ 1 w 7"/>
                  <a:gd name="T39" fmla="*/ 11 h 13"/>
                  <a:gd name="T40" fmla="*/ 3 w 7"/>
                  <a:gd name="T41" fmla="*/ 12 h 13"/>
                  <a:gd name="T42" fmla="*/ 5 w 7"/>
                  <a:gd name="T43" fmla="*/ 10 h 13"/>
                  <a:gd name="T44" fmla="*/ 6 w 7"/>
                  <a:gd name="T45" fmla="*/ 7 h 13"/>
                  <a:gd name="T46" fmla="*/ 5 w 7"/>
                  <a:gd name="T47" fmla="*/ 5 h 13"/>
                  <a:gd name="T48" fmla="*/ 4 w 7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5"/>
                    </a:cubicBezTo>
                    <a:cubicBezTo>
                      <a:pt x="7" y="7"/>
                      <a:pt x="7" y="9"/>
                      <a:pt x="6" y="11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2" y="13"/>
                      <a:pt x="1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5" y="3"/>
                      <a:pt x="5" y="4"/>
                      <a:pt x="6" y="5"/>
                    </a:cubicBezTo>
                    <a:close/>
                    <a:moveTo>
                      <a:pt x="4" y="5"/>
                    </a:moveTo>
                    <a:cubicBezTo>
                      <a:pt x="3" y="5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4" y="12"/>
                      <a:pt x="4" y="11"/>
                      <a:pt x="5" y="10"/>
                    </a:cubicBezTo>
                    <a:cubicBezTo>
                      <a:pt x="5" y="10"/>
                      <a:pt x="6" y="8"/>
                      <a:pt x="6" y="7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2" name="Freeform 231"/>
              <p:cNvSpPr>
                <a:spLocks/>
              </p:cNvSpPr>
              <p:nvPr/>
            </p:nvSpPr>
            <p:spPr bwMode="auto">
              <a:xfrm>
                <a:off x="462" y="2339"/>
                <a:ext cx="18" cy="26"/>
              </a:xfrm>
              <a:custGeom>
                <a:avLst/>
                <a:gdLst>
                  <a:gd name="T0" fmla="*/ 7 w 9"/>
                  <a:gd name="T1" fmla="*/ 9 h 13"/>
                  <a:gd name="T2" fmla="*/ 9 w 9"/>
                  <a:gd name="T3" fmla="*/ 9 h 13"/>
                  <a:gd name="T4" fmla="*/ 7 w 9"/>
                  <a:gd name="T5" fmla="*/ 12 h 13"/>
                  <a:gd name="T6" fmla="*/ 4 w 9"/>
                  <a:gd name="T7" fmla="*/ 13 h 13"/>
                  <a:gd name="T8" fmla="*/ 1 w 9"/>
                  <a:gd name="T9" fmla="*/ 12 h 13"/>
                  <a:gd name="T10" fmla="*/ 0 w 9"/>
                  <a:gd name="T11" fmla="*/ 8 h 13"/>
                  <a:gd name="T12" fmla="*/ 1 w 9"/>
                  <a:gd name="T13" fmla="*/ 2 h 13"/>
                  <a:gd name="T14" fmla="*/ 5 w 9"/>
                  <a:gd name="T15" fmla="*/ 0 h 13"/>
                  <a:gd name="T16" fmla="*/ 8 w 9"/>
                  <a:gd name="T17" fmla="*/ 1 h 13"/>
                  <a:gd name="T18" fmla="*/ 9 w 9"/>
                  <a:gd name="T19" fmla="*/ 4 h 13"/>
                  <a:gd name="T20" fmla="*/ 8 w 9"/>
                  <a:gd name="T21" fmla="*/ 4 h 13"/>
                  <a:gd name="T22" fmla="*/ 5 w 9"/>
                  <a:gd name="T23" fmla="*/ 1 h 13"/>
                  <a:gd name="T24" fmla="*/ 2 w 9"/>
                  <a:gd name="T25" fmla="*/ 3 h 13"/>
                  <a:gd name="T26" fmla="*/ 1 w 9"/>
                  <a:gd name="T27" fmla="*/ 8 h 13"/>
                  <a:gd name="T28" fmla="*/ 2 w 9"/>
                  <a:gd name="T29" fmla="*/ 11 h 13"/>
                  <a:gd name="T30" fmla="*/ 4 w 9"/>
                  <a:gd name="T31" fmla="*/ 12 h 13"/>
                  <a:gd name="T32" fmla="*/ 6 w 9"/>
                  <a:gd name="T33" fmla="*/ 11 h 13"/>
                  <a:gd name="T34" fmla="*/ 7 w 9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3">
                    <a:moveTo>
                      <a:pt x="7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8" y="11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1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2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5" y="12"/>
                      <a:pt x="5" y="12"/>
                      <a:pt x="6" y="11"/>
                    </a:cubicBezTo>
                    <a:cubicBezTo>
                      <a:pt x="7" y="10"/>
                      <a:pt x="7" y="10"/>
                      <a:pt x="7" y="9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3" name="Freeform 232"/>
              <p:cNvSpPr>
                <a:spLocks/>
              </p:cNvSpPr>
              <p:nvPr/>
            </p:nvSpPr>
            <p:spPr bwMode="auto">
              <a:xfrm>
                <a:off x="482" y="2347"/>
                <a:ext cx="14" cy="18"/>
              </a:xfrm>
              <a:custGeom>
                <a:avLst/>
                <a:gdLst>
                  <a:gd name="T0" fmla="*/ 5 w 7"/>
                  <a:gd name="T1" fmla="*/ 7 h 9"/>
                  <a:gd name="T2" fmla="*/ 2 w 7"/>
                  <a:gd name="T3" fmla="*/ 9 h 9"/>
                  <a:gd name="T4" fmla="*/ 1 w 7"/>
                  <a:gd name="T5" fmla="*/ 9 h 9"/>
                  <a:gd name="T6" fmla="*/ 0 w 7"/>
                  <a:gd name="T7" fmla="*/ 7 h 9"/>
                  <a:gd name="T8" fmla="*/ 0 w 7"/>
                  <a:gd name="T9" fmla="*/ 5 h 9"/>
                  <a:gd name="T10" fmla="*/ 1 w 7"/>
                  <a:gd name="T11" fmla="*/ 0 h 9"/>
                  <a:gd name="T12" fmla="*/ 2 w 7"/>
                  <a:gd name="T13" fmla="*/ 0 h 9"/>
                  <a:gd name="T14" fmla="*/ 1 w 7"/>
                  <a:gd name="T15" fmla="*/ 6 h 9"/>
                  <a:gd name="T16" fmla="*/ 1 w 7"/>
                  <a:gd name="T17" fmla="*/ 7 h 9"/>
                  <a:gd name="T18" fmla="*/ 2 w 7"/>
                  <a:gd name="T19" fmla="*/ 8 h 9"/>
                  <a:gd name="T20" fmla="*/ 2 w 7"/>
                  <a:gd name="T21" fmla="*/ 8 h 9"/>
                  <a:gd name="T22" fmla="*/ 4 w 7"/>
                  <a:gd name="T23" fmla="*/ 7 h 9"/>
                  <a:gd name="T24" fmla="*/ 5 w 7"/>
                  <a:gd name="T25" fmla="*/ 6 h 9"/>
                  <a:gd name="T26" fmla="*/ 5 w 7"/>
                  <a:gd name="T27" fmla="*/ 4 h 9"/>
                  <a:gd name="T28" fmla="*/ 6 w 7"/>
                  <a:gd name="T29" fmla="*/ 0 h 9"/>
                  <a:gd name="T30" fmla="*/ 7 w 7"/>
                  <a:gd name="T31" fmla="*/ 0 h 9"/>
                  <a:gd name="T32" fmla="*/ 6 w 7"/>
                  <a:gd name="T33" fmla="*/ 9 h 9"/>
                  <a:gd name="T34" fmla="*/ 4 w 7"/>
                  <a:gd name="T35" fmla="*/ 9 h 9"/>
                  <a:gd name="T36" fmla="*/ 5 w 7"/>
                  <a:gd name="T3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5" y="7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4" name="Freeform 233"/>
              <p:cNvSpPr>
                <a:spLocks/>
              </p:cNvSpPr>
              <p:nvPr/>
            </p:nvSpPr>
            <p:spPr bwMode="auto">
              <a:xfrm>
                <a:off x="496" y="2347"/>
                <a:ext cx="19" cy="18"/>
              </a:xfrm>
              <a:custGeom>
                <a:avLst/>
                <a:gdLst>
                  <a:gd name="T0" fmla="*/ 0 w 19"/>
                  <a:gd name="T1" fmla="*/ 18 h 18"/>
                  <a:gd name="T2" fmla="*/ 4 w 19"/>
                  <a:gd name="T3" fmla="*/ 0 h 18"/>
                  <a:gd name="T4" fmla="*/ 7 w 19"/>
                  <a:gd name="T5" fmla="*/ 0 h 18"/>
                  <a:gd name="T6" fmla="*/ 9 w 19"/>
                  <a:gd name="T7" fmla="*/ 14 h 18"/>
                  <a:gd name="T8" fmla="*/ 15 w 19"/>
                  <a:gd name="T9" fmla="*/ 0 h 18"/>
                  <a:gd name="T10" fmla="*/ 19 w 19"/>
                  <a:gd name="T11" fmla="*/ 0 h 18"/>
                  <a:gd name="T12" fmla="*/ 17 w 19"/>
                  <a:gd name="T13" fmla="*/ 18 h 18"/>
                  <a:gd name="T14" fmla="*/ 13 w 19"/>
                  <a:gd name="T15" fmla="*/ 18 h 18"/>
                  <a:gd name="T16" fmla="*/ 17 w 19"/>
                  <a:gd name="T17" fmla="*/ 4 h 18"/>
                  <a:gd name="T18" fmla="*/ 9 w 19"/>
                  <a:gd name="T19" fmla="*/ 18 h 18"/>
                  <a:gd name="T20" fmla="*/ 7 w 19"/>
                  <a:gd name="T21" fmla="*/ 18 h 18"/>
                  <a:gd name="T22" fmla="*/ 6 w 19"/>
                  <a:gd name="T23" fmla="*/ 2 h 18"/>
                  <a:gd name="T24" fmla="*/ 4 w 19"/>
                  <a:gd name="T25" fmla="*/ 18 h 18"/>
                  <a:gd name="T26" fmla="*/ 0 w 19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0" y="18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9" y="14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17" y="18"/>
                    </a:lnTo>
                    <a:lnTo>
                      <a:pt x="13" y="18"/>
                    </a:lnTo>
                    <a:lnTo>
                      <a:pt x="17" y="4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6" y="2"/>
                    </a:lnTo>
                    <a:lnTo>
                      <a:pt x="4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5" name="Freeform 234"/>
              <p:cNvSpPr>
                <a:spLocks noEditPoints="1"/>
              </p:cNvSpPr>
              <p:nvPr/>
            </p:nvSpPr>
            <p:spPr bwMode="auto">
              <a:xfrm>
                <a:off x="517" y="2339"/>
                <a:ext cx="22" cy="34"/>
              </a:xfrm>
              <a:custGeom>
                <a:avLst/>
                <a:gdLst>
                  <a:gd name="T0" fmla="*/ 8 w 11"/>
                  <a:gd name="T1" fmla="*/ 0 h 17"/>
                  <a:gd name="T2" fmla="*/ 7 w 11"/>
                  <a:gd name="T3" fmla="*/ 5 h 17"/>
                  <a:gd name="T4" fmla="*/ 9 w 11"/>
                  <a:gd name="T5" fmla="*/ 4 h 17"/>
                  <a:gd name="T6" fmla="*/ 11 w 11"/>
                  <a:gd name="T7" fmla="*/ 4 h 17"/>
                  <a:gd name="T8" fmla="*/ 11 w 11"/>
                  <a:gd name="T9" fmla="*/ 7 h 17"/>
                  <a:gd name="T10" fmla="*/ 10 w 11"/>
                  <a:gd name="T11" fmla="*/ 11 h 17"/>
                  <a:gd name="T12" fmla="*/ 8 w 11"/>
                  <a:gd name="T13" fmla="*/ 13 h 17"/>
                  <a:gd name="T14" fmla="*/ 6 w 11"/>
                  <a:gd name="T15" fmla="*/ 13 h 17"/>
                  <a:gd name="T16" fmla="*/ 6 w 11"/>
                  <a:gd name="T17" fmla="*/ 12 h 17"/>
                  <a:gd name="T18" fmla="*/ 5 w 11"/>
                  <a:gd name="T19" fmla="*/ 17 h 17"/>
                  <a:gd name="T20" fmla="*/ 4 w 11"/>
                  <a:gd name="T21" fmla="*/ 17 h 17"/>
                  <a:gd name="T22" fmla="*/ 4 w 11"/>
                  <a:gd name="T23" fmla="*/ 12 h 17"/>
                  <a:gd name="T24" fmla="*/ 2 w 11"/>
                  <a:gd name="T25" fmla="*/ 13 h 17"/>
                  <a:gd name="T26" fmla="*/ 1 w 11"/>
                  <a:gd name="T27" fmla="*/ 12 h 17"/>
                  <a:gd name="T28" fmla="*/ 0 w 11"/>
                  <a:gd name="T29" fmla="*/ 10 h 17"/>
                  <a:gd name="T30" fmla="*/ 1 w 11"/>
                  <a:gd name="T31" fmla="*/ 5 h 17"/>
                  <a:gd name="T32" fmla="*/ 4 w 11"/>
                  <a:gd name="T33" fmla="*/ 4 h 17"/>
                  <a:gd name="T34" fmla="*/ 5 w 11"/>
                  <a:gd name="T35" fmla="*/ 4 h 17"/>
                  <a:gd name="T36" fmla="*/ 6 w 11"/>
                  <a:gd name="T37" fmla="*/ 5 h 17"/>
                  <a:gd name="T38" fmla="*/ 6 w 11"/>
                  <a:gd name="T39" fmla="*/ 0 h 17"/>
                  <a:gd name="T40" fmla="*/ 8 w 11"/>
                  <a:gd name="T41" fmla="*/ 0 h 17"/>
                  <a:gd name="T42" fmla="*/ 3 w 11"/>
                  <a:gd name="T43" fmla="*/ 12 h 17"/>
                  <a:gd name="T44" fmla="*/ 4 w 11"/>
                  <a:gd name="T45" fmla="*/ 10 h 17"/>
                  <a:gd name="T46" fmla="*/ 5 w 11"/>
                  <a:gd name="T47" fmla="*/ 7 h 17"/>
                  <a:gd name="T48" fmla="*/ 5 w 11"/>
                  <a:gd name="T49" fmla="*/ 5 h 17"/>
                  <a:gd name="T50" fmla="*/ 4 w 11"/>
                  <a:gd name="T51" fmla="*/ 5 h 17"/>
                  <a:gd name="T52" fmla="*/ 2 w 11"/>
                  <a:gd name="T53" fmla="*/ 6 h 17"/>
                  <a:gd name="T54" fmla="*/ 1 w 11"/>
                  <a:gd name="T55" fmla="*/ 10 h 17"/>
                  <a:gd name="T56" fmla="*/ 2 w 11"/>
                  <a:gd name="T57" fmla="*/ 11 h 17"/>
                  <a:gd name="T58" fmla="*/ 3 w 11"/>
                  <a:gd name="T59" fmla="*/ 12 h 17"/>
                  <a:gd name="T60" fmla="*/ 9 w 11"/>
                  <a:gd name="T61" fmla="*/ 5 h 17"/>
                  <a:gd name="T62" fmla="*/ 7 w 11"/>
                  <a:gd name="T63" fmla="*/ 6 h 17"/>
                  <a:gd name="T64" fmla="*/ 6 w 11"/>
                  <a:gd name="T65" fmla="*/ 10 h 17"/>
                  <a:gd name="T66" fmla="*/ 7 w 11"/>
                  <a:gd name="T67" fmla="*/ 11 h 17"/>
                  <a:gd name="T68" fmla="*/ 8 w 11"/>
                  <a:gd name="T69" fmla="*/ 12 h 17"/>
                  <a:gd name="T70" fmla="*/ 9 w 11"/>
                  <a:gd name="T71" fmla="*/ 11 h 17"/>
                  <a:gd name="T72" fmla="*/ 10 w 11"/>
                  <a:gd name="T73" fmla="*/ 7 h 17"/>
                  <a:gd name="T74" fmla="*/ 10 w 11"/>
                  <a:gd name="T75" fmla="*/ 5 h 17"/>
                  <a:gd name="T76" fmla="*/ 9 w 11"/>
                  <a:gd name="T7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" h="17">
                    <a:moveTo>
                      <a:pt x="8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1" y="9"/>
                      <a:pt x="11" y="10"/>
                      <a:pt x="10" y="11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8"/>
                      <a:pt x="0" y="7"/>
                      <a:pt x="1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8" y="0"/>
                    </a:lnTo>
                    <a:close/>
                    <a:moveTo>
                      <a:pt x="3" y="12"/>
                    </a:moveTo>
                    <a:cubicBezTo>
                      <a:pt x="3" y="12"/>
                      <a:pt x="4" y="11"/>
                      <a:pt x="4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1" y="7"/>
                      <a:pt x="1" y="8"/>
                      <a:pt x="1" y="10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2"/>
                      <a:pt x="2" y="12"/>
                      <a:pt x="3" y="12"/>
                    </a:cubicBezTo>
                    <a:close/>
                    <a:moveTo>
                      <a:pt x="9" y="5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6" y="10"/>
                      <a:pt x="6" y="11"/>
                      <a:pt x="7" y="11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10" y="10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6" name="Freeform 235"/>
              <p:cNvSpPr>
                <a:spLocks noEditPoints="1"/>
              </p:cNvSpPr>
              <p:nvPr/>
            </p:nvSpPr>
            <p:spPr bwMode="auto">
              <a:xfrm>
                <a:off x="541" y="2347"/>
                <a:ext cx="14" cy="18"/>
              </a:xfrm>
              <a:custGeom>
                <a:avLst/>
                <a:gdLst>
                  <a:gd name="T0" fmla="*/ 6 w 7"/>
                  <a:gd name="T1" fmla="*/ 6 h 9"/>
                  <a:gd name="T2" fmla="*/ 7 w 7"/>
                  <a:gd name="T3" fmla="*/ 6 h 9"/>
                  <a:gd name="T4" fmla="*/ 6 w 7"/>
                  <a:gd name="T5" fmla="*/ 8 h 9"/>
                  <a:gd name="T6" fmla="*/ 3 w 7"/>
                  <a:gd name="T7" fmla="*/ 9 h 9"/>
                  <a:gd name="T8" fmla="*/ 2 w 7"/>
                  <a:gd name="T9" fmla="*/ 9 h 9"/>
                  <a:gd name="T10" fmla="*/ 1 w 7"/>
                  <a:gd name="T11" fmla="*/ 7 h 9"/>
                  <a:gd name="T12" fmla="*/ 0 w 7"/>
                  <a:gd name="T13" fmla="*/ 5 h 9"/>
                  <a:gd name="T14" fmla="*/ 1 w 7"/>
                  <a:gd name="T15" fmla="*/ 2 h 9"/>
                  <a:gd name="T16" fmla="*/ 3 w 7"/>
                  <a:gd name="T17" fmla="*/ 0 h 9"/>
                  <a:gd name="T18" fmla="*/ 4 w 7"/>
                  <a:gd name="T19" fmla="*/ 0 h 9"/>
                  <a:gd name="T20" fmla="*/ 7 w 7"/>
                  <a:gd name="T21" fmla="*/ 1 h 9"/>
                  <a:gd name="T22" fmla="*/ 7 w 7"/>
                  <a:gd name="T23" fmla="*/ 3 h 9"/>
                  <a:gd name="T24" fmla="*/ 7 w 7"/>
                  <a:gd name="T25" fmla="*/ 5 h 9"/>
                  <a:gd name="T26" fmla="*/ 2 w 7"/>
                  <a:gd name="T27" fmla="*/ 5 h 9"/>
                  <a:gd name="T28" fmla="*/ 2 w 7"/>
                  <a:gd name="T29" fmla="*/ 5 h 9"/>
                  <a:gd name="T30" fmla="*/ 2 w 7"/>
                  <a:gd name="T31" fmla="*/ 7 h 9"/>
                  <a:gd name="T32" fmla="*/ 3 w 7"/>
                  <a:gd name="T33" fmla="*/ 8 h 9"/>
                  <a:gd name="T34" fmla="*/ 5 w 7"/>
                  <a:gd name="T35" fmla="*/ 7 h 9"/>
                  <a:gd name="T36" fmla="*/ 6 w 7"/>
                  <a:gd name="T37" fmla="*/ 6 h 9"/>
                  <a:gd name="T38" fmla="*/ 2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4 w 7"/>
                  <a:gd name="T47" fmla="*/ 1 h 9"/>
                  <a:gd name="T48" fmla="*/ 3 w 7"/>
                  <a:gd name="T49" fmla="*/ 1 h 9"/>
                  <a:gd name="T50" fmla="*/ 2 w 7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6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7"/>
                      <a:pt x="6" y="6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7" name="Freeform 236"/>
              <p:cNvSpPr>
                <a:spLocks noEditPoints="1"/>
              </p:cNvSpPr>
              <p:nvPr/>
            </p:nvSpPr>
            <p:spPr bwMode="auto">
              <a:xfrm>
                <a:off x="557" y="2347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1 h 13"/>
                  <a:gd name="T8" fmla="*/ 4 w 8"/>
                  <a:gd name="T9" fmla="*/ 0 h 13"/>
                  <a:gd name="T10" fmla="*/ 5 w 8"/>
                  <a:gd name="T11" fmla="*/ 0 h 13"/>
                  <a:gd name="T12" fmla="*/ 7 w 8"/>
                  <a:gd name="T13" fmla="*/ 0 h 13"/>
                  <a:gd name="T14" fmla="*/ 8 w 8"/>
                  <a:gd name="T15" fmla="*/ 3 h 13"/>
                  <a:gd name="T16" fmla="*/ 7 w 8"/>
                  <a:gd name="T17" fmla="*/ 6 h 13"/>
                  <a:gd name="T18" fmla="*/ 6 w 8"/>
                  <a:gd name="T19" fmla="*/ 9 h 13"/>
                  <a:gd name="T20" fmla="*/ 4 w 8"/>
                  <a:gd name="T21" fmla="*/ 9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2 w 8"/>
                  <a:gd name="T29" fmla="*/ 6 h 13"/>
                  <a:gd name="T30" fmla="*/ 3 w 8"/>
                  <a:gd name="T31" fmla="*/ 7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6 w 8"/>
                  <a:gd name="T39" fmla="*/ 3 h 13"/>
                  <a:gd name="T40" fmla="*/ 6 w 8"/>
                  <a:gd name="T41" fmla="*/ 1 h 13"/>
                  <a:gd name="T42" fmla="*/ 5 w 8"/>
                  <a:gd name="T43" fmla="*/ 1 h 13"/>
                  <a:gd name="T44" fmla="*/ 4 w 8"/>
                  <a:gd name="T45" fmla="*/ 1 h 13"/>
                  <a:gd name="T46" fmla="*/ 3 w 8"/>
                  <a:gd name="T47" fmla="*/ 3 h 13"/>
                  <a:gd name="T48" fmla="*/ 2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2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2" y="6"/>
                    </a:moveTo>
                    <a:cubicBezTo>
                      <a:pt x="2" y="6"/>
                      <a:pt x="2" y="7"/>
                      <a:pt x="3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8" name="Freeform 237"/>
              <p:cNvSpPr>
                <a:spLocks noEditPoints="1"/>
              </p:cNvSpPr>
              <p:nvPr/>
            </p:nvSpPr>
            <p:spPr bwMode="auto">
              <a:xfrm>
                <a:off x="575" y="2347"/>
                <a:ext cx="14" cy="18"/>
              </a:xfrm>
              <a:custGeom>
                <a:avLst/>
                <a:gdLst>
                  <a:gd name="T0" fmla="*/ 0 w 7"/>
                  <a:gd name="T1" fmla="*/ 6 h 9"/>
                  <a:gd name="T2" fmla="*/ 1 w 7"/>
                  <a:gd name="T3" fmla="*/ 1 h 9"/>
                  <a:gd name="T4" fmla="*/ 4 w 7"/>
                  <a:gd name="T5" fmla="*/ 0 h 9"/>
                  <a:gd name="T6" fmla="*/ 6 w 7"/>
                  <a:gd name="T7" fmla="*/ 1 h 9"/>
                  <a:gd name="T8" fmla="*/ 7 w 7"/>
                  <a:gd name="T9" fmla="*/ 3 h 9"/>
                  <a:gd name="T10" fmla="*/ 6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1 w 7"/>
                  <a:gd name="T17" fmla="*/ 8 h 9"/>
                  <a:gd name="T18" fmla="*/ 0 w 7"/>
                  <a:gd name="T19" fmla="*/ 6 h 9"/>
                  <a:gd name="T20" fmla="*/ 1 w 7"/>
                  <a:gd name="T21" fmla="*/ 5 h 9"/>
                  <a:gd name="T22" fmla="*/ 1 w 7"/>
                  <a:gd name="T23" fmla="*/ 7 h 9"/>
                  <a:gd name="T24" fmla="*/ 3 w 7"/>
                  <a:gd name="T25" fmla="*/ 8 h 9"/>
                  <a:gd name="T26" fmla="*/ 4 w 7"/>
                  <a:gd name="T27" fmla="*/ 8 h 9"/>
                  <a:gd name="T28" fmla="*/ 5 w 7"/>
                  <a:gd name="T29" fmla="*/ 6 h 9"/>
                  <a:gd name="T30" fmla="*/ 6 w 7"/>
                  <a:gd name="T31" fmla="*/ 3 h 9"/>
                  <a:gd name="T32" fmla="*/ 5 w 7"/>
                  <a:gd name="T33" fmla="*/ 1 h 9"/>
                  <a:gd name="T34" fmla="*/ 4 w 7"/>
                  <a:gd name="T35" fmla="*/ 1 h 9"/>
                  <a:gd name="T36" fmla="*/ 2 w 7"/>
                  <a:gd name="T37" fmla="*/ 1 h 9"/>
                  <a:gd name="T38" fmla="*/ 1 w 7"/>
                  <a:gd name="T39" fmla="*/ 3 h 9"/>
                  <a:gd name="T40" fmla="*/ 1 w 7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5"/>
                    </a:move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9" name="Freeform 238"/>
              <p:cNvSpPr>
                <a:spLocks/>
              </p:cNvSpPr>
              <p:nvPr/>
            </p:nvSpPr>
            <p:spPr bwMode="auto">
              <a:xfrm>
                <a:off x="591" y="2347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2 w 7"/>
                  <a:gd name="T5" fmla="*/ 0 h 9"/>
                  <a:gd name="T6" fmla="*/ 2 w 7"/>
                  <a:gd name="T7" fmla="*/ 1 h 9"/>
                  <a:gd name="T8" fmla="*/ 4 w 7"/>
                  <a:gd name="T9" fmla="*/ 0 h 9"/>
                  <a:gd name="T10" fmla="*/ 5 w 7"/>
                  <a:gd name="T11" fmla="*/ 0 h 9"/>
                  <a:gd name="T12" fmla="*/ 6 w 7"/>
                  <a:gd name="T13" fmla="*/ 0 h 9"/>
                  <a:gd name="T14" fmla="*/ 7 w 7"/>
                  <a:gd name="T15" fmla="*/ 2 h 9"/>
                  <a:gd name="T16" fmla="*/ 7 w 7"/>
                  <a:gd name="T17" fmla="*/ 3 h 9"/>
                  <a:gd name="T18" fmla="*/ 6 w 7"/>
                  <a:gd name="T19" fmla="*/ 9 h 9"/>
                  <a:gd name="T20" fmla="*/ 4 w 7"/>
                  <a:gd name="T21" fmla="*/ 9 h 9"/>
                  <a:gd name="T22" fmla="*/ 5 w 7"/>
                  <a:gd name="T23" fmla="*/ 3 h 9"/>
                  <a:gd name="T24" fmla="*/ 6 w 7"/>
                  <a:gd name="T25" fmla="*/ 2 h 9"/>
                  <a:gd name="T26" fmla="*/ 5 w 7"/>
                  <a:gd name="T27" fmla="*/ 1 h 9"/>
                  <a:gd name="T28" fmla="*/ 5 w 7"/>
                  <a:gd name="T29" fmla="*/ 1 h 9"/>
                  <a:gd name="T30" fmla="*/ 3 w 7"/>
                  <a:gd name="T31" fmla="*/ 2 h 9"/>
                  <a:gd name="T32" fmla="*/ 2 w 7"/>
                  <a:gd name="T33" fmla="*/ 5 h 9"/>
                  <a:gd name="T34" fmla="*/ 1 w 7"/>
                  <a:gd name="T35" fmla="*/ 9 h 9"/>
                  <a:gd name="T36" fmla="*/ 0 w 7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0" name="Freeform 239"/>
              <p:cNvSpPr>
                <a:spLocks noEditPoints="1"/>
              </p:cNvSpPr>
              <p:nvPr/>
            </p:nvSpPr>
            <p:spPr bwMode="auto">
              <a:xfrm>
                <a:off x="607" y="2347"/>
                <a:ext cx="14" cy="18"/>
              </a:xfrm>
              <a:custGeom>
                <a:avLst/>
                <a:gdLst>
                  <a:gd name="T0" fmla="*/ 0 w 7"/>
                  <a:gd name="T1" fmla="*/ 6 h 9"/>
                  <a:gd name="T2" fmla="*/ 1 w 7"/>
                  <a:gd name="T3" fmla="*/ 1 h 9"/>
                  <a:gd name="T4" fmla="*/ 4 w 7"/>
                  <a:gd name="T5" fmla="*/ 0 h 9"/>
                  <a:gd name="T6" fmla="*/ 7 w 7"/>
                  <a:gd name="T7" fmla="*/ 1 h 9"/>
                  <a:gd name="T8" fmla="*/ 7 w 7"/>
                  <a:gd name="T9" fmla="*/ 3 h 9"/>
                  <a:gd name="T10" fmla="*/ 7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1 w 7"/>
                  <a:gd name="T17" fmla="*/ 8 h 9"/>
                  <a:gd name="T18" fmla="*/ 0 w 7"/>
                  <a:gd name="T19" fmla="*/ 6 h 9"/>
                  <a:gd name="T20" fmla="*/ 1 w 7"/>
                  <a:gd name="T21" fmla="*/ 5 h 9"/>
                  <a:gd name="T22" fmla="*/ 2 w 7"/>
                  <a:gd name="T23" fmla="*/ 7 h 9"/>
                  <a:gd name="T24" fmla="*/ 3 w 7"/>
                  <a:gd name="T25" fmla="*/ 8 h 9"/>
                  <a:gd name="T26" fmla="*/ 5 w 7"/>
                  <a:gd name="T27" fmla="*/ 8 h 9"/>
                  <a:gd name="T28" fmla="*/ 6 w 7"/>
                  <a:gd name="T29" fmla="*/ 6 h 9"/>
                  <a:gd name="T30" fmla="*/ 6 w 7"/>
                  <a:gd name="T31" fmla="*/ 3 h 9"/>
                  <a:gd name="T32" fmla="*/ 6 w 7"/>
                  <a:gd name="T33" fmla="*/ 1 h 9"/>
                  <a:gd name="T34" fmla="*/ 4 w 7"/>
                  <a:gd name="T35" fmla="*/ 1 h 9"/>
                  <a:gd name="T36" fmla="*/ 3 w 7"/>
                  <a:gd name="T37" fmla="*/ 1 h 9"/>
                  <a:gd name="T38" fmla="*/ 2 w 7"/>
                  <a:gd name="T39" fmla="*/ 3 h 9"/>
                  <a:gd name="T40" fmla="*/ 1 w 7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4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5"/>
                    </a:moveTo>
                    <a:cubicBezTo>
                      <a:pt x="1" y="6"/>
                      <a:pt x="2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7"/>
                      <a:pt x="6" y="6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1" name="Freeform 240"/>
              <p:cNvSpPr>
                <a:spLocks/>
              </p:cNvSpPr>
              <p:nvPr/>
            </p:nvSpPr>
            <p:spPr bwMode="auto">
              <a:xfrm>
                <a:off x="621" y="2347"/>
                <a:ext cx="18" cy="18"/>
              </a:xfrm>
              <a:custGeom>
                <a:avLst/>
                <a:gdLst>
                  <a:gd name="T0" fmla="*/ 4 w 9"/>
                  <a:gd name="T1" fmla="*/ 1 h 9"/>
                  <a:gd name="T2" fmla="*/ 3 w 9"/>
                  <a:gd name="T3" fmla="*/ 7 h 9"/>
                  <a:gd name="T4" fmla="*/ 2 w 9"/>
                  <a:gd name="T5" fmla="*/ 9 h 9"/>
                  <a:gd name="T6" fmla="*/ 1 w 9"/>
                  <a:gd name="T7" fmla="*/ 9 h 9"/>
                  <a:gd name="T8" fmla="*/ 0 w 9"/>
                  <a:gd name="T9" fmla="*/ 9 h 9"/>
                  <a:gd name="T10" fmla="*/ 0 w 9"/>
                  <a:gd name="T11" fmla="*/ 8 h 9"/>
                  <a:gd name="T12" fmla="*/ 1 w 9"/>
                  <a:gd name="T13" fmla="*/ 8 h 9"/>
                  <a:gd name="T14" fmla="*/ 2 w 9"/>
                  <a:gd name="T15" fmla="*/ 7 h 9"/>
                  <a:gd name="T16" fmla="*/ 2 w 9"/>
                  <a:gd name="T17" fmla="*/ 6 h 9"/>
                  <a:gd name="T18" fmla="*/ 3 w 9"/>
                  <a:gd name="T19" fmla="*/ 0 h 9"/>
                  <a:gd name="T20" fmla="*/ 9 w 9"/>
                  <a:gd name="T21" fmla="*/ 0 h 9"/>
                  <a:gd name="T22" fmla="*/ 7 w 9"/>
                  <a:gd name="T23" fmla="*/ 9 h 9"/>
                  <a:gd name="T24" fmla="*/ 6 w 9"/>
                  <a:gd name="T25" fmla="*/ 9 h 9"/>
                  <a:gd name="T26" fmla="*/ 7 w 9"/>
                  <a:gd name="T27" fmla="*/ 1 h 9"/>
                  <a:gd name="T28" fmla="*/ 4 w 9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2" name="Freeform 241"/>
              <p:cNvSpPr>
                <a:spLocks noEditPoints="1"/>
              </p:cNvSpPr>
              <p:nvPr/>
            </p:nvSpPr>
            <p:spPr bwMode="auto">
              <a:xfrm>
                <a:off x="639" y="2347"/>
                <a:ext cx="13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3 h 9"/>
                  <a:gd name="T8" fmla="*/ 4 w 7"/>
                  <a:gd name="T9" fmla="*/ 3 h 9"/>
                  <a:gd name="T10" fmla="*/ 6 w 7"/>
                  <a:gd name="T11" fmla="*/ 4 h 9"/>
                  <a:gd name="T12" fmla="*/ 7 w 7"/>
                  <a:gd name="T13" fmla="*/ 4 h 9"/>
                  <a:gd name="T14" fmla="*/ 7 w 7"/>
                  <a:gd name="T15" fmla="*/ 6 h 9"/>
                  <a:gd name="T16" fmla="*/ 6 w 7"/>
                  <a:gd name="T17" fmla="*/ 8 h 9"/>
                  <a:gd name="T18" fmla="*/ 5 w 7"/>
                  <a:gd name="T19" fmla="*/ 9 h 9"/>
                  <a:gd name="T20" fmla="*/ 4 w 7"/>
                  <a:gd name="T21" fmla="*/ 9 h 9"/>
                  <a:gd name="T22" fmla="*/ 0 w 7"/>
                  <a:gd name="T23" fmla="*/ 9 h 9"/>
                  <a:gd name="T24" fmla="*/ 2 w 7"/>
                  <a:gd name="T25" fmla="*/ 5 h 9"/>
                  <a:gd name="T26" fmla="*/ 2 w 7"/>
                  <a:gd name="T27" fmla="*/ 8 h 9"/>
                  <a:gd name="T28" fmla="*/ 3 w 7"/>
                  <a:gd name="T29" fmla="*/ 8 h 9"/>
                  <a:gd name="T30" fmla="*/ 6 w 7"/>
                  <a:gd name="T31" fmla="*/ 6 h 9"/>
                  <a:gd name="T32" fmla="*/ 5 w 7"/>
                  <a:gd name="T33" fmla="*/ 5 h 9"/>
                  <a:gd name="T34" fmla="*/ 4 w 7"/>
                  <a:gd name="T35" fmla="*/ 5 h 9"/>
                  <a:gd name="T36" fmla="*/ 2 w 7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3" name="Freeform 242"/>
              <p:cNvSpPr>
                <a:spLocks/>
              </p:cNvSpPr>
              <p:nvPr/>
            </p:nvSpPr>
            <p:spPr bwMode="auto">
              <a:xfrm>
                <a:off x="96" y="2343"/>
                <a:ext cx="18" cy="26"/>
              </a:xfrm>
              <a:custGeom>
                <a:avLst/>
                <a:gdLst>
                  <a:gd name="T0" fmla="*/ 7 w 9"/>
                  <a:gd name="T1" fmla="*/ 9 h 13"/>
                  <a:gd name="T2" fmla="*/ 9 w 9"/>
                  <a:gd name="T3" fmla="*/ 9 h 13"/>
                  <a:gd name="T4" fmla="*/ 7 w 9"/>
                  <a:gd name="T5" fmla="*/ 12 h 13"/>
                  <a:gd name="T6" fmla="*/ 4 w 9"/>
                  <a:gd name="T7" fmla="*/ 13 h 13"/>
                  <a:gd name="T8" fmla="*/ 1 w 9"/>
                  <a:gd name="T9" fmla="*/ 12 h 13"/>
                  <a:gd name="T10" fmla="*/ 0 w 9"/>
                  <a:gd name="T11" fmla="*/ 8 h 13"/>
                  <a:gd name="T12" fmla="*/ 1 w 9"/>
                  <a:gd name="T13" fmla="*/ 3 h 13"/>
                  <a:gd name="T14" fmla="*/ 5 w 9"/>
                  <a:gd name="T15" fmla="*/ 0 h 13"/>
                  <a:gd name="T16" fmla="*/ 8 w 9"/>
                  <a:gd name="T17" fmla="*/ 1 h 13"/>
                  <a:gd name="T18" fmla="*/ 9 w 9"/>
                  <a:gd name="T19" fmla="*/ 4 h 13"/>
                  <a:gd name="T20" fmla="*/ 8 w 9"/>
                  <a:gd name="T21" fmla="*/ 4 h 13"/>
                  <a:gd name="T22" fmla="*/ 5 w 9"/>
                  <a:gd name="T23" fmla="*/ 2 h 13"/>
                  <a:gd name="T24" fmla="*/ 2 w 9"/>
                  <a:gd name="T25" fmla="*/ 3 h 13"/>
                  <a:gd name="T26" fmla="*/ 1 w 9"/>
                  <a:gd name="T27" fmla="*/ 8 h 13"/>
                  <a:gd name="T28" fmla="*/ 2 w 9"/>
                  <a:gd name="T29" fmla="*/ 11 h 13"/>
                  <a:gd name="T30" fmla="*/ 4 w 9"/>
                  <a:gd name="T31" fmla="*/ 12 h 13"/>
                  <a:gd name="T32" fmla="*/ 6 w 9"/>
                  <a:gd name="T33" fmla="*/ 11 h 13"/>
                  <a:gd name="T34" fmla="*/ 7 w 9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3">
                    <a:moveTo>
                      <a:pt x="7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8" y="12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2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5" y="12"/>
                      <a:pt x="5" y="12"/>
                      <a:pt x="6" y="11"/>
                    </a:cubicBezTo>
                    <a:cubicBezTo>
                      <a:pt x="7" y="11"/>
                      <a:pt x="7" y="10"/>
                      <a:pt x="7" y="9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4" name="Freeform 243"/>
              <p:cNvSpPr>
                <a:spLocks noEditPoints="1"/>
              </p:cNvSpPr>
              <p:nvPr/>
            </p:nvSpPr>
            <p:spPr bwMode="auto">
              <a:xfrm>
                <a:off x="116" y="2351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9 h 9"/>
                  <a:gd name="T10" fmla="*/ 0 w 7"/>
                  <a:gd name="T11" fmla="*/ 8 h 9"/>
                  <a:gd name="T12" fmla="*/ 0 w 7"/>
                  <a:gd name="T13" fmla="*/ 5 h 9"/>
                  <a:gd name="T14" fmla="*/ 0 w 7"/>
                  <a:gd name="T15" fmla="*/ 2 h 9"/>
                  <a:gd name="T16" fmla="*/ 2 w 7"/>
                  <a:gd name="T17" fmla="*/ 0 h 9"/>
                  <a:gd name="T18" fmla="*/ 4 w 7"/>
                  <a:gd name="T19" fmla="*/ 0 h 9"/>
                  <a:gd name="T20" fmla="*/ 6 w 7"/>
                  <a:gd name="T21" fmla="*/ 1 h 9"/>
                  <a:gd name="T22" fmla="*/ 7 w 7"/>
                  <a:gd name="T23" fmla="*/ 4 h 9"/>
                  <a:gd name="T24" fmla="*/ 7 w 7"/>
                  <a:gd name="T25" fmla="*/ 5 h 9"/>
                  <a:gd name="T26" fmla="*/ 1 w 7"/>
                  <a:gd name="T27" fmla="*/ 5 h 9"/>
                  <a:gd name="T28" fmla="*/ 1 w 7"/>
                  <a:gd name="T29" fmla="*/ 5 h 9"/>
                  <a:gd name="T30" fmla="*/ 2 w 7"/>
                  <a:gd name="T31" fmla="*/ 7 h 9"/>
                  <a:gd name="T32" fmla="*/ 3 w 7"/>
                  <a:gd name="T33" fmla="*/ 8 h 9"/>
                  <a:gd name="T34" fmla="*/ 4 w 7"/>
                  <a:gd name="T35" fmla="*/ 8 h 9"/>
                  <a:gd name="T36" fmla="*/ 5 w 7"/>
                  <a:gd name="T37" fmla="*/ 6 h 9"/>
                  <a:gd name="T38" fmla="*/ 1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5 w 7"/>
                  <a:gd name="T45" fmla="*/ 2 h 9"/>
                  <a:gd name="T46" fmla="*/ 4 w 7"/>
                  <a:gd name="T47" fmla="*/ 1 h 9"/>
                  <a:gd name="T48" fmla="*/ 2 w 7"/>
                  <a:gd name="T49" fmla="*/ 2 h 9"/>
                  <a:gd name="T50" fmla="*/ 1 w 7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5" name="Freeform 244"/>
              <p:cNvSpPr>
                <a:spLocks noEditPoints="1"/>
              </p:cNvSpPr>
              <p:nvPr/>
            </p:nvSpPr>
            <p:spPr bwMode="auto">
              <a:xfrm>
                <a:off x="132" y="2351"/>
                <a:ext cx="12" cy="18"/>
              </a:xfrm>
              <a:custGeom>
                <a:avLst/>
                <a:gdLst>
                  <a:gd name="T0" fmla="*/ 5 w 6"/>
                  <a:gd name="T1" fmla="*/ 4 h 9"/>
                  <a:gd name="T2" fmla="*/ 6 w 6"/>
                  <a:gd name="T3" fmla="*/ 6 h 9"/>
                  <a:gd name="T4" fmla="*/ 5 w 6"/>
                  <a:gd name="T5" fmla="*/ 9 h 9"/>
                  <a:gd name="T6" fmla="*/ 3 w 6"/>
                  <a:gd name="T7" fmla="*/ 9 h 9"/>
                  <a:gd name="T8" fmla="*/ 1 w 6"/>
                  <a:gd name="T9" fmla="*/ 8 h 9"/>
                  <a:gd name="T10" fmla="*/ 0 w 6"/>
                  <a:gd name="T11" fmla="*/ 6 h 9"/>
                  <a:gd name="T12" fmla="*/ 1 w 6"/>
                  <a:gd name="T13" fmla="*/ 1 h 9"/>
                  <a:gd name="T14" fmla="*/ 4 w 6"/>
                  <a:gd name="T15" fmla="*/ 0 h 9"/>
                  <a:gd name="T16" fmla="*/ 6 w 6"/>
                  <a:gd name="T17" fmla="*/ 0 h 9"/>
                  <a:gd name="T18" fmla="*/ 6 w 6"/>
                  <a:gd name="T19" fmla="*/ 2 h 9"/>
                  <a:gd name="T20" fmla="*/ 5 w 6"/>
                  <a:gd name="T21" fmla="*/ 4 h 9"/>
                  <a:gd name="T22" fmla="*/ 2 w 6"/>
                  <a:gd name="T23" fmla="*/ 5 h 9"/>
                  <a:gd name="T24" fmla="*/ 1 w 6"/>
                  <a:gd name="T25" fmla="*/ 5 h 9"/>
                  <a:gd name="T26" fmla="*/ 1 w 6"/>
                  <a:gd name="T27" fmla="*/ 6 h 9"/>
                  <a:gd name="T28" fmla="*/ 2 w 6"/>
                  <a:gd name="T29" fmla="*/ 7 h 9"/>
                  <a:gd name="T30" fmla="*/ 3 w 6"/>
                  <a:gd name="T31" fmla="*/ 8 h 9"/>
                  <a:gd name="T32" fmla="*/ 4 w 6"/>
                  <a:gd name="T33" fmla="*/ 8 h 9"/>
                  <a:gd name="T34" fmla="*/ 5 w 6"/>
                  <a:gd name="T35" fmla="*/ 6 h 9"/>
                  <a:gd name="T36" fmla="*/ 4 w 6"/>
                  <a:gd name="T37" fmla="*/ 5 h 9"/>
                  <a:gd name="T38" fmla="*/ 2 w 6"/>
                  <a:gd name="T39" fmla="*/ 5 h 9"/>
                  <a:gd name="T40" fmla="*/ 1 w 6"/>
                  <a:gd name="T41" fmla="*/ 4 h 9"/>
                  <a:gd name="T42" fmla="*/ 2 w 6"/>
                  <a:gd name="T43" fmla="*/ 4 h 9"/>
                  <a:gd name="T44" fmla="*/ 5 w 6"/>
                  <a:gd name="T45" fmla="*/ 2 h 9"/>
                  <a:gd name="T46" fmla="*/ 5 w 6"/>
                  <a:gd name="T47" fmla="*/ 1 h 9"/>
                  <a:gd name="T48" fmla="*/ 4 w 6"/>
                  <a:gd name="T49" fmla="*/ 1 h 9"/>
                  <a:gd name="T50" fmla="*/ 2 w 6"/>
                  <a:gd name="T51" fmla="*/ 2 h 9"/>
                  <a:gd name="T52" fmla="*/ 1 w 6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9">
                    <a:moveTo>
                      <a:pt x="5" y="4"/>
                    </a:move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6" name="Freeform 245"/>
              <p:cNvSpPr>
                <a:spLocks noEditPoints="1"/>
              </p:cNvSpPr>
              <p:nvPr/>
            </p:nvSpPr>
            <p:spPr bwMode="auto">
              <a:xfrm>
                <a:off x="148" y="2351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3 w 7"/>
                  <a:gd name="T3" fmla="*/ 9 h 9"/>
                  <a:gd name="T4" fmla="*/ 2 w 7"/>
                  <a:gd name="T5" fmla="*/ 9 h 9"/>
                  <a:gd name="T6" fmla="*/ 0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5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0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1 w 7"/>
                  <a:gd name="T59" fmla="*/ 8 h 9"/>
                  <a:gd name="T60" fmla="*/ 2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7" name="Freeform 246"/>
              <p:cNvSpPr>
                <a:spLocks/>
              </p:cNvSpPr>
              <p:nvPr/>
            </p:nvSpPr>
            <p:spPr bwMode="auto">
              <a:xfrm>
                <a:off x="164" y="2351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8 h 9"/>
                  <a:gd name="T10" fmla="*/ 0 w 7"/>
                  <a:gd name="T11" fmla="*/ 6 h 9"/>
                  <a:gd name="T12" fmla="*/ 1 w 7"/>
                  <a:gd name="T13" fmla="*/ 2 h 9"/>
                  <a:gd name="T14" fmla="*/ 2 w 7"/>
                  <a:gd name="T15" fmla="*/ 0 h 9"/>
                  <a:gd name="T16" fmla="*/ 4 w 7"/>
                  <a:gd name="T17" fmla="*/ 0 h 9"/>
                  <a:gd name="T18" fmla="*/ 6 w 7"/>
                  <a:gd name="T19" fmla="*/ 0 h 9"/>
                  <a:gd name="T20" fmla="*/ 7 w 7"/>
                  <a:gd name="T21" fmla="*/ 3 h 9"/>
                  <a:gd name="T22" fmla="*/ 5 w 7"/>
                  <a:gd name="T23" fmla="*/ 3 h 9"/>
                  <a:gd name="T24" fmla="*/ 5 w 7"/>
                  <a:gd name="T25" fmla="*/ 1 h 9"/>
                  <a:gd name="T26" fmla="*/ 4 w 7"/>
                  <a:gd name="T27" fmla="*/ 1 h 9"/>
                  <a:gd name="T28" fmla="*/ 3 w 7"/>
                  <a:gd name="T29" fmla="*/ 1 h 9"/>
                  <a:gd name="T30" fmla="*/ 2 w 7"/>
                  <a:gd name="T31" fmla="*/ 3 h 9"/>
                  <a:gd name="T32" fmla="*/ 1 w 7"/>
                  <a:gd name="T33" fmla="*/ 6 h 9"/>
                  <a:gd name="T34" fmla="*/ 2 w 7"/>
                  <a:gd name="T35" fmla="*/ 8 h 9"/>
                  <a:gd name="T36" fmla="*/ 3 w 7"/>
                  <a:gd name="T37" fmla="*/ 8 h 9"/>
                  <a:gd name="T38" fmla="*/ 4 w 7"/>
                  <a:gd name="T39" fmla="*/ 8 h 9"/>
                  <a:gd name="T40" fmla="*/ 5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8" name="Freeform 247"/>
              <p:cNvSpPr>
                <a:spLocks/>
              </p:cNvSpPr>
              <p:nvPr/>
            </p:nvSpPr>
            <p:spPr bwMode="auto">
              <a:xfrm>
                <a:off x="178" y="2351"/>
                <a:ext cx="24" cy="18"/>
              </a:xfrm>
              <a:custGeom>
                <a:avLst/>
                <a:gdLst>
                  <a:gd name="T0" fmla="*/ 0 w 12"/>
                  <a:gd name="T1" fmla="*/ 9 h 9"/>
                  <a:gd name="T2" fmla="*/ 2 w 12"/>
                  <a:gd name="T3" fmla="*/ 0 h 9"/>
                  <a:gd name="T4" fmla="*/ 3 w 12"/>
                  <a:gd name="T5" fmla="*/ 0 h 9"/>
                  <a:gd name="T6" fmla="*/ 3 w 12"/>
                  <a:gd name="T7" fmla="*/ 1 h 9"/>
                  <a:gd name="T8" fmla="*/ 4 w 12"/>
                  <a:gd name="T9" fmla="*/ 0 h 9"/>
                  <a:gd name="T10" fmla="*/ 5 w 12"/>
                  <a:gd name="T11" fmla="*/ 0 h 9"/>
                  <a:gd name="T12" fmla="*/ 6 w 12"/>
                  <a:gd name="T13" fmla="*/ 0 h 9"/>
                  <a:gd name="T14" fmla="*/ 7 w 12"/>
                  <a:gd name="T15" fmla="*/ 1 h 9"/>
                  <a:gd name="T16" fmla="*/ 8 w 12"/>
                  <a:gd name="T17" fmla="*/ 0 h 9"/>
                  <a:gd name="T18" fmla="*/ 10 w 12"/>
                  <a:gd name="T19" fmla="*/ 0 h 9"/>
                  <a:gd name="T20" fmla="*/ 11 w 12"/>
                  <a:gd name="T21" fmla="*/ 0 h 9"/>
                  <a:gd name="T22" fmla="*/ 12 w 12"/>
                  <a:gd name="T23" fmla="*/ 2 h 9"/>
                  <a:gd name="T24" fmla="*/ 11 w 12"/>
                  <a:gd name="T25" fmla="*/ 3 h 9"/>
                  <a:gd name="T26" fmla="*/ 10 w 12"/>
                  <a:gd name="T27" fmla="*/ 9 h 9"/>
                  <a:gd name="T28" fmla="*/ 9 w 12"/>
                  <a:gd name="T29" fmla="*/ 9 h 9"/>
                  <a:gd name="T30" fmla="*/ 10 w 12"/>
                  <a:gd name="T31" fmla="*/ 3 h 9"/>
                  <a:gd name="T32" fmla="*/ 10 w 12"/>
                  <a:gd name="T33" fmla="*/ 2 h 9"/>
                  <a:gd name="T34" fmla="*/ 10 w 12"/>
                  <a:gd name="T35" fmla="*/ 1 h 9"/>
                  <a:gd name="T36" fmla="*/ 9 w 12"/>
                  <a:gd name="T37" fmla="*/ 1 h 9"/>
                  <a:gd name="T38" fmla="*/ 8 w 12"/>
                  <a:gd name="T39" fmla="*/ 1 h 9"/>
                  <a:gd name="T40" fmla="*/ 7 w 12"/>
                  <a:gd name="T41" fmla="*/ 2 h 9"/>
                  <a:gd name="T42" fmla="*/ 7 w 12"/>
                  <a:gd name="T43" fmla="*/ 5 h 9"/>
                  <a:gd name="T44" fmla="*/ 6 w 12"/>
                  <a:gd name="T45" fmla="*/ 9 h 9"/>
                  <a:gd name="T46" fmla="*/ 5 w 12"/>
                  <a:gd name="T47" fmla="*/ 9 h 9"/>
                  <a:gd name="T48" fmla="*/ 6 w 12"/>
                  <a:gd name="T49" fmla="*/ 3 h 9"/>
                  <a:gd name="T50" fmla="*/ 6 w 12"/>
                  <a:gd name="T51" fmla="*/ 2 h 9"/>
                  <a:gd name="T52" fmla="*/ 6 w 12"/>
                  <a:gd name="T53" fmla="*/ 1 h 9"/>
                  <a:gd name="T54" fmla="*/ 5 w 12"/>
                  <a:gd name="T55" fmla="*/ 1 h 9"/>
                  <a:gd name="T56" fmla="*/ 3 w 12"/>
                  <a:gd name="T57" fmla="*/ 2 h 9"/>
                  <a:gd name="T58" fmla="*/ 2 w 12"/>
                  <a:gd name="T59" fmla="*/ 5 h 9"/>
                  <a:gd name="T60" fmla="*/ 1 w 12"/>
                  <a:gd name="T61" fmla="*/ 9 h 9"/>
                  <a:gd name="T62" fmla="*/ 0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9" name="Freeform 248"/>
              <p:cNvSpPr>
                <a:spLocks noEditPoints="1"/>
              </p:cNvSpPr>
              <p:nvPr/>
            </p:nvSpPr>
            <p:spPr bwMode="auto">
              <a:xfrm>
                <a:off x="204" y="2351"/>
                <a:ext cx="13" cy="18"/>
              </a:xfrm>
              <a:custGeom>
                <a:avLst/>
                <a:gdLst>
                  <a:gd name="T0" fmla="*/ 0 w 7"/>
                  <a:gd name="T1" fmla="*/ 6 h 9"/>
                  <a:gd name="T2" fmla="*/ 1 w 7"/>
                  <a:gd name="T3" fmla="*/ 1 h 9"/>
                  <a:gd name="T4" fmla="*/ 4 w 7"/>
                  <a:gd name="T5" fmla="*/ 0 h 9"/>
                  <a:gd name="T6" fmla="*/ 6 w 7"/>
                  <a:gd name="T7" fmla="*/ 1 h 9"/>
                  <a:gd name="T8" fmla="*/ 7 w 7"/>
                  <a:gd name="T9" fmla="*/ 4 h 9"/>
                  <a:gd name="T10" fmla="*/ 6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1 w 7"/>
                  <a:gd name="T17" fmla="*/ 8 h 9"/>
                  <a:gd name="T18" fmla="*/ 0 w 7"/>
                  <a:gd name="T19" fmla="*/ 6 h 9"/>
                  <a:gd name="T20" fmla="*/ 1 w 7"/>
                  <a:gd name="T21" fmla="*/ 6 h 9"/>
                  <a:gd name="T22" fmla="*/ 1 w 7"/>
                  <a:gd name="T23" fmla="*/ 8 h 9"/>
                  <a:gd name="T24" fmla="*/ 3 w 7"/>
                  <a:gd name="T25" fmla="*/ 8 h 9"/>
                  <a:gd name="T26" fmla="*/ 4 w 7"/>
                  <a:gd name="T27" fmla="*/ 8 h 9"/>
                  <a:gd name="T28" fmla="*/ 5 w 7"/>
                  <a:gd name="T29" fmla="*/ 6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2 w 7"/>
                  <a:gd name="T37" fmla="*/ 1 h 9"/>
                  <a:gd name="T38" fmla="*/ 1 w 7"/>
                  <a:gd name="T39" fmla="*/ 3 h 9"/>
                  <a:gd name="T40" fmla="*/ 1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6"/>
                      <a:pt x="1" y="7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0" name="Freeform 249"/>
              <p:cNvSpPr>
                <a:spLocks/>
              </p:cNvSpPr>
              <p:nvPr/>
            </p:nvSpPr>
            <p:spPr bwMode="auto">
              <a:xfrm>
                <a:off x="219" y="2351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2 w 7"/>
                  <a:gd name="T5" fmla="*/ 0 h 9"/>
                  <a:gd name="T6" fmla="*/ 2 w 7"/>
                  <a:gd name="T7" fmla="*/ 2 h 9"/>
                  <a:gd name="T8" fmla="*/ 4 w 7"/>
                  <a:gd name="T9" fmla="*/ 0 h 9"/>
                  <a:gd name="T10" fmla="*/ 5 w 7"/>
                  <a:gd name="T11" fmla="*/ 0 h 9"/>
                  <a:gd name="T12" fmla="*/ 6 w 7"/>
                  <a:gd name="T13" fmla="*/ 0 h 9"/>
                  <a:gd name="T14" fmla="*/ 7 w 7"/>
                  <a:gd name="T15" fmla="*/ 2 h 9"/>
                  <a:gd name="T16" fmla="*/ 7 w 7"/>
                  <a:gd name="T17" fmla="*/ 4 h 9"/>
                  <a:gd name="T18" fmla="*/ 6 w 7"/>
                  <a:gd name="T19" fmla="*/ 9 h 9"/>
                  <a:gd name="T20" fmla="*/ 4 w 7"/>
                  <a:gd name="T21" fmla="*/ 9 h 9"/>
                  <a:gd name="T22" fmla="*/ 5 w 7"/>
                  <a:gd name="T23" fmla="*/ 3 h 9"/>
                  <a:gd name="T24" fmla="*/ 6 w 7"/>
                  <a:gd name="T25" fmla="*/ 2 h 9"/>
                  <a:gd name="T26" fmla="*/ 5 w 7"/>
                  <a:gd name="T27" fmla="*/ 1 h 9"/>
                  <a:gd name="T28" fmla="*/ 5 w 7"/>
                  <a:gd name="T29" fmla="*/ 1 h 9"/>
                  <a:gd name="T30" fmla="*/ 3 w 7"/>
                  <a:gd name="T31" fmla="*/ 2 h 9"/>
                  <a:gd name="T32" fmla="*/ 2 w 7"/>
                  <a:gd name="T33" fmla="*/ 5 h 9"/>
                  <a:gd name="T34" fmla="*/ 1 w 7"/>
                  <a:gd name="T35" fmla="*/ 9 h 9"/>
                  <a:gd name="T36" fmla="*/ 0 w 7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1" name="Freeform 250"/>
              <p:cNvSpPr>
                <a:spLocks noEditPoints="1"/>
              </p:cNvSpPr>
              <p:nvPr/>
            </p:nvSpPr>
            <p:spPr bwMode="auto">
              <a:xfrm>
                <a:off x="235" y="2351"/>
                <a:ext cx="14" cy="18"/>
              </a:xfrm>
              <a:custGeom>
                <a:avLst/>
                <a:gdLst>
                  <a:gd name="T0" fmla="*/ 0 w 7"/>
                  <a:gd name="T1" fmla="*/ 6 h 9"/>
                  <a:gd name="T2" fmla="*/ 1 w 7"/>
                  <a:gd name="T3" fmla="*/ 1 h 9"/>
                  <a:gd name="T4" fmla="*/ 4 w 7"/>
                  <a:gd name="T5" fmla="*/ 0 h 9"/>
                  <a:gd name="T6" fmla="*/ 6 w 7"/>
                  <a:gd name="T7" fmla="*/ 1 h 9"/>
                  <a:gd name="T8" fmla="*/ 7 w 7"/>
                  <a:gd name="T9" fmla="*/ 4 h 9"/>
                  <a:gd name="T10" fmla="*/ 7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1 w 7"/>
                  <a:gd name="T17" fmla="*/ 8 h 9"/>
                  <a:gd name="T18" fmla="*/ 0 w 7"/>
                  <a:gd name="T19" fmla="*/ 6 h 9"/>
                  <a:gd name="T20" fmla="*/ 1 w 7"/>
                  <a:gd name="T21" fmla="*/ 6 h 9"/>
                  <a:gd name="T22" fmla="*/ 2 w 7"/>
                  <a:gd name="T23" fmla="*/ 8 h 9"/>
                  <a:gd name="T24" fmla="*/ 3 w 7"/>
                  <a:gd name="T25" fmla="*/ 8 h 9"/>
                  <a:gd name="T26" fmla="*/ 4 w 7"/>
                  <a:gd name="T27" fmla="*/ 8 h 9"/>
                  <a:gd name="T28" fmla="*/ 6 w 7"/>
                  <a:gd name="T29" fmla="*/ 6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3 w 7"/>
                  <a:gd name="T37" fmla="*/ 1 h 9"/>
                  <a:gd name="T38" fmla="*/ 2 w 7"/>
                  <a:gd name="T39" fmla="*/ 3 h 9"/>
                  <a:gd name="T40" fmla="*/ 1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6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6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2" name="Freeform 251"/>
              <p:cNvSpPr>
                <a:spLocks/>
              </p:cNvSpPr>
              <p:nvPr/>
            </p:nvSpPr>
            <p:spPr bwMode="auto">
              <a:xfrm>
                <a:off x="249" y="2351"/>
                <a:ext cx="18" cy="18"/>
              </a:xfrm>
              <a:custGeom>
                <a:avLst/>
                <a:gdLst>
                  <a:gd name="T0" fmla="*/ 4 w 9"/>
                  <a:gd name="T1" fmla="*/ 1 h 9"/>
                  <a:gd name="T2" fmla="*/ 3 w 9"/>
                  <a:gd name="T3" fmla="*/ 7 h 9"/>
                  <a:gd name="T4" fmla="*/ 2 w 9"/>
                  <a:gd name="T5" fmla="*/ 9 h 9"/>
                  <a:gd name="T6" fmla="*/ 1 w 9"/>
                  <a:gd name="T7" fmla="*/ 9 h 9"/>
                  <a:gd name="T8" fmla="*/ 0 w 9"/>
                  <a:gd name="T9" fmla="*/ 9 h 9"/>
                  <a:gd name="T10" fmla="*/ 0 w 9"/>
                  <a:gd name="T11" fmla="*/ 8 h 9"/>
                  <a:gd name="T12" fmla="*/ 1 w 9"/>
                  <a:gd name="T13" fmla="*/ 8 h 9"/>
                  <a:gd name="T14" fmla="*/ 1 w 9"/>
                  <a:gd name="T15" fmla="*/ 8 h 9"/>
                  <a:gd name="T16" fmla="*/ 2 w 9"/>
                  <a:gd name="T17" fmla="*/ 6 h 9"/>
                  <a:gd name="T18" fmla="*/ 3 w 9"/>
                  <a:gd name="T19" fmla="*/ 0 h 9"/>
                  <a:gd name="T20" fmla="*/ 9 w 9"/>
                  <a:gd name="T21" fmla="*/ 0 h 9"/>
                  <a:gd name="T22" fmla="*/ 7 w 9"/>
                  <a:gd name="T23" fmla="*/ 9 h 9"/>
                  <a:gd name="T24" fmla="*/ 6 w 9"/>
                  <a:gd name="T25" fmla="*/ 9 h 9"/>
                  <a:gd name="T26" fmla="*/ 7 w 9"/>
                  <a:gd name="T27" fmla="*/ 1 h 9"/>
                  <a:gd name="T28" fmla="*/ 4 w 9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3" name="Freeform 252"/>
              <p:cNvSpPr>
                <a:spLocks noEditPoints="1"/>
              </p:cNvSpPr>
              <p:nvPr/>
            </p:nvSpPr>
            <p:spPr bwMode="auto">
              <a:xfrm>
                <a:off x="267" y="2351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3 h 9"/>
                  <a:gd name="T8" fmla="*/ 4 w 7"/>
                  <a:gd name="T9" fmla="*/ 3 h 9"/>
                  <a:gd name="T10" fmla="*/ 6 w 7"/>
                  <a:gd name="T11" fmla="*/ 4 h 9"/>
                  <a:gd name="T12" fmla="*/ 7 w 7"/>
                  <a:gd name="T13" fmla="*/ 5 h 9"/>
                  <a:gd name="T14" fmla="*/ 7 w 7"/>
                  <a:gd name="T15" fmla="*/ 6 h 9"/>
                  <a:gd name="T16" fmla="*/ 6 w 7"/>
                  <a:gd name="T17" fmla="*/ 8 h 9"/>
                  <a:gd name="T18" fmla="*/ 5 w 7"/>
                  <a:gd name="T19" fmla="*/ 9 h 9"/>
                  <a:gd name="T20" fmla="*/ 3 w 7"/>
                  <a:gd name="T21" fmla="*/ 9 h 9"/>
                  <a:gd name="T22" fmla="*/ 0 w 7"/>
                  <a:gd name="T23" fmla="*/ 9 h 9"/>
                  <a:gd name="T24" fmla="*/ 2 w 7"/>
                  <a:gd name="T25" fmla="*/ 5 h 9"/>
                  <a:gd name="T26" fmla="*/ 2 w 7"/>
                  <a:gd name="T27" fmla="*/ 8 h 9"/>
                  <a:gd name="T28" fmla="*/ 3 w 7"/>
                  <a:gd name="T29" fmla="*/ 8 h 9"/>
                  <a:gd name="T30" fmla="*/ 6 w 7"/>
                  <a:gd name="T31" fmla="*/ 6 h 9"/>
                  <a:gd name="T32" fmla="*/ 5 w 7"/>
                  <a:gd name="T33" fmla="*/ 5 h 9"/>
                  <a:gd name="T34" fmla="*/ 4 w 7"/>
                  <a:gd name="T35" fmla="*/ 5 h 9"/>
                  <a:gd name="T36" fmla="*/ 2 w 7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4" name="Freeform 253"/>
              <p:cNvSpPr>
                <a:spLocks/>
              </p:cNvSpPr>
              <p:nvPr/>
            </p:nvSpPr>
            <p:spPr bwMode="auto">
              <a:xfrm>
                <a:off x="718" y="2628"/>
                <a:ext cx="20" cy="26"/>
              </a:xfrm>
              <a:custGeom>
                <a:avLst/>
                <a:gdLst>
                  <a:gd name="T0" fmla="*/ 4 w 10"/>
                  <a:gd name="T1" fmla="*/ 0 h 13"/>
                  <a:gd name="T2" fmla="*/ 3 w 10"/>
                  <a:gd name="T3" fmla="*/ 6 h 13"/>
                  <a:gd name="T4" fmla="*/ 5 w 10"/>
                  <a:gd name="T5" fmla="*/ 5 h 13"/>
                  <a:gd name="T6" fmla="*/ 7 w 10"/>
                  <a:gd name="T7" fmla="*/ 1 h 13"/>
                  <a:gd name="T8" fmla="*/ 8 w 10"/>
                  <a:gd name="T9" fmla="*/ 0 h 13"/>
                  <a:gd name="T10" fmla="*/ 9 w 10"/>
                  <a:gd name="T11" fmla="*/ 0 h 13"/>
                  <a:gd name="T12" fmla="*/ 10 w 10"/>
                  <a:gd name="T13" fmla="*/ 0 h 13"/>
                  <a:gd name="T14" fmla="*/ 10 w 10"/>
                  <a:gd name="T15" fmla="*/ 2 h 13"/>
                  <a:gd name="T16" fmla="*/ 9 w 10"/>
                  <a:gd name="T17" fmla="*/ 1 h 13"/>
                  <a:gd name="T18" fmla="*/ 8 w 10"/>
                  <a:gd name="T19" fmla="*/ 2 h 13"/>
                  <a:gd name="T20" fmla="*/ 7 w 10"/>
                  <a:gd name="T21" fmla="*/ 4 h 13"/>
                  <a:gd name="T22" fmla="*/ 6 w 10"/>
                  <a:gd name="T23" fmla="*/ 6 h 13"/>
                  <a:gd name="T24" fmla="*/ 5 w 10"/>
                  <a:gd name="T25" fmla="*/ 6 h 13"/>
                  <a:gd name="T26" fmla="*/ 7 w 10"/>
                  <a:gd name="T27" fmla="*/ 9 h 13"/>
                  <a:gd name="T28" fmla="*/ 8 w 10"/>
                  <a:gd name="T29" fmla="*/ 13 h 13"/>
                  <a:gd name="T30" fmla="*/ 6 w 10"/>
                  <a:gd name="T31" fmla="*/ 13 h 13"/>
                  <a:gd name="T32" fmla="*/ 5 w 10"/>
                  <a:gd name="T33" fmla="*/ 10 h 13"/>
                  <a:gd name="T34" fmla="*/ 4 w 10"/>
                  <a:gd name="T35" fmla="*/ 8 h 13"/>
                  <a:gd name="T36" fmla="*/ 3 w 10"/>
                  <a:gd name="T37" fmla="*/ 7 h 13"/>
                  <a:gd name="T38" fmla="*/ 2 w 10"/>
                  <a:gd name="T39" fmla="*/ 13 h 13"/>
                  <a:gd name="T40" fmla="*/ 0 w 10"/>
                  <a:gd name="T41" fmla="*/ 13 h 13"/>
                  <a:gd name="T42" fmla="*/ 3 w 10"/>
                  <a:gd name="T43" fmla="*/ 0 h 13"/>
                  <a:gd name="T44" fmla="*/ 4 w 10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3">
                    <a:moveTo>
                      <a:pt x="4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5" y="5"/>
                      <a:pt x="6" y="3"/>
                      <a:pt x="7" y="1"/>
                    </a:cubicBezTo>
                    <a:cubicBezTo>
                      <a:pt x="7" y="1"/>
                      <a:pt x="7" y="1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7"/>
                      <a:pt x="6" y="8"/>
                      <a:pt x="7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4" y="8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5" name="Freeform 254"/>
              <p:cNvSpPr>
                <a:spLocks noEditPoints="1"/>
              </p:cNvSpPr>
              <p:nvPr/>
            </p:nvSpPr>
            <p:spPr bwMode="auto">
              <a:xfrm>
                <a:off x="734" y="2636"/>
                <a:ext cx="16" cy="25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1 h 13"/>
                  <a:gd name="T8" fmla="*/ 4 w 8"/>
                  <a:gd name="T9" fmla="*/ 0 h 13"/>
                  <a:gd name="T10" fmla="*/ 5 w 8"/>
                  <a:gd name="T11" fmla="*/ 0 h 13"/>
                  <a:gd name="T12" fmla="*/ 7 w 8"/>
                  <a:gd name="T13" fmla="*/ 0 h 13"/>
                  <a:gd name="T14" fmla="*/ 8 w 8"/>
                  <a:gd name="T15" fmla="*/ 3 h 13"/>
                  <a:gd name="T16" fmla="*/ 7 w 8"/>
                  <a:gd name="T17" fmla="*/ 6 h 13"/>
                  <a:gd name="T18" fmla="*/ 6 w 8"/>
                  <a:gd name="T19" fmla="*/ 9 h 13"/>
                  <a:gd name="T20" fmla="*/ 4 w 8"/>
                  <a:gd name="T21" fmla="*/ 9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2 w 8"/>
                  <a:gd name="T29" fmla="*/ 6 h 13"/>
                  <a:gd name="T30" fmla="*/ 3 w 8"/>
                  <a:gd name="T31" fmla="*/ 7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3 h 13"/>
                  <a:gd name="T40" fmla="*/ 6 w 8"/>
                  <a:gd name="T41" fmla="*/ 1 h 13"/>
                  <a:gd name="T42" fmla="*/ 5 w 8"/>
                  <a:gd name="T43" fmla="*/ 1 h 13"/>
                  <a:gd name="T44" fmla="*/ 4 w 8"/>
                  <a:gd name="T45" fmla="*/ 1 h 13"/>
                  <a:gd name="T46" fmla="*/ 3 w 8"/>
                  <a:gd name="T47" fmla="*/ 3 h 13"/>
                  <a:gd name="T48" fmla="*/ 2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2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6" name="Freeform 255"/>
              <p:cNvSpPr>
                <a:spLocks noEditPoints="1"/>
              </p:cNvSpPr>
              <p:nvPr/>
            </p:nvSpPr>
            <p:spPr bwMode="auto">
              <a:xfrm>
                <a:off x="750" y="2636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3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2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7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6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2 w 7"/>
                  <a:gd name="T55" fmla="*/ 6 h 9"/>
                  <a:gd name="T56" fmla="*/ 1 w 7"/>
                  <a:gd name="T57" fmla="*/ 6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6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8"/>
                      <a:pt x="4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lose/>
                    <a:moveTo>
                      <a:pt x="6" y="4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7" name="Freeform 256"/>
              <p:cNvSpPr>
                <a:spLocks/>
              </p:cNvSpPr>
              <p:nvPr/>
            </p:nvSpPr>
            <p:spPr bwMode="auto">
              <a:xfrm>
                <a:off x="766" y="2636"/>
                <a:ext cx="12" cy="18"/>
              </a:xfrm>
              <a:custGeom>
                <a:avLst/>
                <a:gdLst>
                  <a:gd name="T0" fmla="*/ 4 w 6"/>
                  <a:gd name="T1" fmla="*/ 6 h 9"/>
                  <a:gd name="T2" fmla="*/ 6 w 6"/>
                  <a:gd name="T3" fmla="*/ 6 h 9"/>
                  <a:gd name="T4" fmla="*/ 4 w 6"/>
                  <a:gd name="T5" fmla="*/ 8 h 9"/>
                  <a:gd name="T6" fmla="*/ 2 w 6"/>
                  <a:gd name="T7" fmla="*/ 9 h 9"/>
                  <a:gd name="T8" fmla="*/ 0 w 6"/>
                  <a:gd name="T9" fmla="*/ 8 h 9"/>
                  <a:gd name="T10" fmla="*/ 0 w 6"/>
                  <a:gd name="T11" fmla="*/ 6 h 9"/>
                  <a:gd name="T12" fmla="*/ 0 w 6"/>
                  <a:gd name="T13" fmla="*/ 2 h 9"/>
                  <a:gd name="T14" fmla="*/ 2 w 6"/>
                  <a:gd name="T15" fmla="*/ 0 h 9"/>
                  <a:gd name="T16" fmla="*/ 4 w 6"/>
                  <a:gd name="T17" fmla="*/ 0 h 9"/>
                  <a:gd name="T18" fmla="*/ 5 w 6"/>
                  <a:gd name="T19" fmla="*/ 0 h 9"/>
                  <a:gd name="T20" fmla="*/ 6 w 6"/>
                  <a:gd name="T21" fmla="*/ 3 h 9"/>
                  <a:gd name="T22" fmla="*/ 5 w 6"/>
                  <a:gd name="T23" fmla="*/ 3 h 9"/>
                  <a:gd name="T24" fmla="*/ 5 w 6"/>
                  <a:gd name="T25" fmla="*/ 1 h 9"/>
                  <a:gd name="T26" fmla="*/ 3 w 6"/>
                  <a:gd name="T27" fmla="*/ 1 h 9"/>
                  <a:gd name="T28" fmla="*/ 2 w 6"/>
                  <a:gd name="T29" fmla="*/ 1 h 9"/>
                  <a:gd name="T30" fmla="*/ 1 w 6"/>
                  <a:gd name="T31" fmla="*/ 3 h 9"/>
                  <a:gd name="T32" fmla="*/ 1 w 6"/>
                  <a:gd name="T33" fmla="*/ 6 h 9"/>
                  <a:gd name="T34" fmla="*/ 1 w 6"/>
                  <a:gd name="T35" fmla="*/ 7 h 9"/>
                  <a:gd name="T36" fmla="*/ 2 w 6"/>
                  <a:gd name="T37" fmla="*/ 8 h 9"/>
                  <a:gd name="T38" fmla="*/ 4 w 6"/>
                  <a:gd name="T39" fmla="*/ 7 h 9"/>
                  <a:gd name="T40" fmla="*/ 4 w 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9">
                    <a:moveTo>
                      <a:pt x="4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8" name="Freeform 257"/>
              <p:cNvSpPr>
                <a:spLocks/>
              </p:cNvSpPr>
              <p:nvPr/>
            </p:nvSpPr>
            <p:spPr bwMode="auto">
              <a:xfrm>
                <a:off x="776" y="2636"/>
                <a:ext cx="15" cy="18"/>
              </a:xfrm>
              <a:custGeom>
                <a:avLst/>
                <a:gdLst>
                  <a:gd name="T0" fmla="*/ 0 w 15"/>
                  <a:gd name="T1" fmla="*/ 18 h 18"/>
                  <a:gd name="T2" fmla="*/ 4 w 15"/>
                  <a:gd name="T3" fmla="*/ 0 h 18"/>
                  <a:gd name="T4" fmla="*/ 6 w 15"/>
                  <a:gd name="T5" fmla="*/ 0 h 18"/>
                  <a:gd name="T6" fmla="*/ 6 w 15"/>
                  <a:gd name="T7" fmla="*/ 8 h 18"/>
                  <a:gd name="T8" fmla="*/ 12 w 15"/>
                  <a:gd name="T9" fmla="*/ 8 h 18"/>
                  <a:gd name="T10" fmla="*/ 14 w 15"/>
                  <a:gd name="T11" fmla="*/ 0 h 18"/>
                  <a:gd name="T12" fmla="*/ 15 w 15"/>
                  <a:gd name="T13" fmla="*/ 0 h 18"/>
                  <a:gd name="T14" fmla="*/ 14 w 15"/>
                  <a:gd name="T15" fmla="*/ 18 h 18"/>
                  <a:gd name="T16" fmla="*/ 10 w 15"/>
                  <a:gd name="T17" fmla="*/ 18 h 18"/>
                  <a:gd name="T18" fmla="*/ 12 w 15"/>
                  <a:gd name="T19" fmla="*/ 10 h 18"/>
                  <a:gd name="T20" fmla="*/ 4 w 15"/>
                  <a:gd name="T21" fmla="*/ 10 h 18"/>
                  <a:gd name="T22" fmla="*/ 4 w 15"/>
                  <a:gd name="T23" fmla="*/ 18 h 18"/>
                  <a:gd name="T24" fmla="*/ 0 w 15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4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9" name="Freeform 258"/>
              <p:cNvSpPr>
                <a:spLocks noEditPoints="1"/>
              </p:cNvSpPr>
              <p:nvPr/>
            </p:nvSpPr>
            <p:spPr bwMode="auto">
              <a:xfrm>
                <a:off x="791" y="2636"/>
                <a:ext cx="16" cy="18"/>
              </a:xfrm>
              <a:custGeom>
                <a:avLst/>
                <a:gdLst>
                  <a:gd name="T0" fmla="*/ 0 w 8"/>
                  <a:gd name="T1" fmla="*/ 6 h 9"/>
                  <a:gd name="T2" fmla="*/ 1 w 8"/>
                  <a:gd name="T3" fmla="*/ 1 h 9"/>
                  <a:gd name="T4" fmla="*/ 4 w 8"/>
                  <a:gd name="T5" fmla="*/ 0 h 9"/>
                  <a:gd name="T6" fmla="*/ 7 w 8"/>
                  <a:gd name="T7" fmla="*/ 1 h 9"/>
                  <a:gd name="T8" fmla="*/ 8 w 8"/>
                  <a:gd name="T9" fmla="*/ 3 h 9"/>
                  <a:gd name="T10" fmla="*/ 7 w 8"/>
                  <a:gd name="T11" fmla="*/ 7 h 9"/>
                  <a:gd name="T12" fmla="*/ 5 w 8"/>
                  <a:gd name="T13" fmla="*/ 9 h 9"/>
                  <a:gd name="T14" fmla="*/ 3 w 8"/>
                  <a:gd name="T15" fmla="*/ 9 h 9"/>
                  <a:gd name="T16" fmla="*/ 1 w 8"/>
                  <a:gd name="T17" fmla="*/ 8 h 9"/>
                  <a:gd name="T18" fmla="*/ 0 w 8"/>
                  <a:gd name="T19" fmla="*/ 6 h 9"/>
                  <a:gd name="T20" fmla="*/ 2 w 8"/>
                  <a:gd name="T21" fmla="*/ 5 h 9"/>
                  <a:gd name="T22" fmla="*/ 2 w 8"/>
                  <a:gd name="T23" fmla="*/ 7 h 9"/>
                  <a:gd name="T24" fmla="*/ 3 w 8"/>
                  <a:gd name="T25" fmla="*/ 8 h 9"/>
                  <a:gd name="T26" fmla="*/ 5 w 8"/>
                  <a:gd name="T27" fmla="*/ 8 h 9"/>
                  <a:gd name="T28" fmla="*/ 6 w 8"/>
                  <a:gd name="T29" fmla="*/ 6 h 9"/>
                  <a:gd name="T30" fmla="*/ 6 w 8"/>
                  <a:gd name="T31" fmla="*/ 3 h 9"/>
                  <a:gd name="T32" fmla="*/ 6 w 8"/>
                  <a:gd name="T33" fmla="*/ 1 h 9"/>
                  <a:gd name="T34" fmla="*/ 4 w 8"/>
                  <a:gd name="T35" fmla="*/ 1 h 9"/>
                  <a:gd name="T36" fmla="*/ 3 w 8"/>
                  <a:gd name="T37" fmla="*/ 1 h 9"/>
                  <a:gd name="T38" fmla="*/ 2 w 8"/>
                  <a:gd name="T39" fmla="*/ 3 h 9"/>
                  <a:gd name="T40" fmla="*/ 2 w 8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0" y="6"/>
                    </a:moveTo>
                    <a:cubicBezTo>
                      <a:pt x="0" y="4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5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7"/>
                      <a:pt x="6" y="6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0" name="Freeform 259"/>
              <p:cNvSpPr>
                <a:spLocks noEditPoints="1"/>
              </p:cNvSpPr>
              <p:nvPr/>
            </p:nvSpPr>
            <p:spPr bwMode="auto">
              <a:xfrm>
                <a:off x="805" y="2628"/>
                <a:ext cx="16" cy="26"/>
              </a:xfrm>
              <a:custGeom>
                <a:avLst/>
                <a:gdLst>
                  <a:gd name="T0" fmla="*/ 7 w 8"/>
                  <a:gd name="T1" fmla="*/ 5 h 13"/>
                  <a:gd name="T2" fmla="*/ 7 w 8"/>
                  <a:gd name="T3" fmla="*/ 5 h 13"/>
                  <a:gd name="T4" fmla="*/ 6 w 8"/>
                  <a:gd name="T5" fmla="*/ 2 h 13"/>
                  <a:gd name="T6" fmla="*/ 4 w 8"/>
                  <a:gd name="T7" fmla="*/ 1 h 13"/>
                  <a:gd name="T8" fmla="*/ 3 w 8"/>
                  <a:gd name="T9" fmla="*/ 1 h 13"/>
                  <a:gd name="T10" fmla="*/ 3 w 8"/>
                  <a:gd name="T11" fmla="*/ 0 h 13"/>
                  <a:gd name="T12" fmla="*/ 4 w 8"/>
                  <a:gd name="T13" fmla="*/ 0 h 13"/>
                  <a:gd name="T14" fmla="*/ 7 w 8"/>
                  <a:gd name="T15" fmla="*/ 1 h 13"/>
                  <a:gd name="T16" fmla="*/ 8 w 8"/>
                  <a:gd name="T17" fmla="*/ 5 h 13"/>
                  <a:gd name="T18" fmla="*/ 7 w 8"/>
                  <a:gd name="T19" fmla="*/ 11 h 13"/>
                  <a:gd name="T20" fmla="*/ 3 w 8"/>
                  <a:gd name="T21" fmla="*/ 13 h 13"/>
                  <a:gd name="T22" fmla="*/ 1 w 8"/>
                  <a:gd name="T23" fmla="*/ 12 h 13"/>
                  <a:gd name="T24" fmla="*/ 0 w 8"/>
                  <a:gd name="T25" fmla="*/ 9 h 13"/>
                  <a:gd name="T26" fmla="*/ 2 w 8"/>
                  <a:gd name="T27" fmla="*/ 5 h 13"/>
                  <a:gd name="T28" fmla="*/ 4 w 8"/>
                  <a:gd name="T29" fmla="*/ 4 h 13"/>
                  <a:gd name="T30" fmla="*/ 7 w 8"/>
                  <a:gd name="T31" fmla="*/ 5 h 13"/>
                  <a:gd name="T32" fmla="*/ 4 w 8"/>
                  <a:gd name="T33" fmla="*/ 5 h 13"/>
                  <a:gd name="T34" fmla="*/ 2 w 8"/>
                  <a:gd name="T35" fmla="*/ 6 h 13"/>
                  <a:gd name="T36" fmla="*/ 2 w 8"/>
                  <a:gd name="T37" fmla="*/ 9 h 13"/>
                  <a:gd name="T38" fmla="*/ 2 w 8"/>
                  <a:gd name="T39" fmla="*/ 11 h 13"/>
                  <a:gd name="T40" fmla="*/ 4 w 8"/>
                  <a:gd name="T41" fmla="*/ 12 h 13"/>
                  <a:gd name="T42" fmla="*/ 6 w 8"/>
                  <a:gd name="T43" fmla="*/ 11 h 13"/>
                  <a:gd name="T44" fmla="*/ 6 w 8"/>
                  <a:gd name="T45" fmla="*/ 7 h 13"/>
                  <a:gd name="T46" fmla="*/ 6 w 8"/>
                  <a:gd name="T47" fmla="*/ 5 h 13"/>
                  <a:gd name="T48" fmla="*/ 4 w 8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2"/>
                      <a:pt x="8" y="3"/>
                      <a:pt x="8" y="5"/>
                    </a:cubicBezTo>
                    <a:cubicBezTo>
                      <a:pt x="8" y="7"/>
                      <a:pt x="7" y="10"/>
                      <a:pt x="7" y="11"/>
                    </a:cubicBezTo>
                    <a:cubicBezTo>
                      <a:pt x="6" y="13"/>
                      <a:pt x="5" y="13"/>
                      <a:pt x="3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1" y="12"/>
                      <a:pt x="0" y="11"/>
                      <a:pt x="0" y="9"/>
                    </a:cubicBezTo>
                    <a:cubicBezTo>
                      <a:pt x="0" y="8"/>
                      <a:pt x="1" y="6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6" y="4"/>
                      <a:pt x="7" y="5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4" y="12"/>
                      <a:pt x="5" y="12"/>
                      <a:pt x="6" y="11"/>
                    </a:cubicBezTo>
                    <a:cubicBezTo>
                      <a:pt x="6" y="10"/>
                      <a:pt x="6" y="9"/>
                      <a:pt x="6" y="7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1" name="Freeform 260"/>
              <p:cNvSpPr>
                <a:spLocks noEditPoints="1"/>
              </p:cNvSpPr>
              <p:nvPr/>
            </p:nvSpPr>
            <p:spPr bwMode="auto">
              <a:xfrm>
                <a:off x="821" y="2636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3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2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6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8"/>
                      <a:pt x="4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2" name="Freeform 261"/>
              <p:cNvSpPr>
                <a:spLocks noEditPoints="1"/>
              </p:cNvSpPr>
              <p:nvPr/>
            </p:nvSpPr>
            <p:spPr bwMode="auto">
              <a:xfrm>
                <a:off x="833" y="2636"/>
                <a:ext cx="18" cy="25"/>
              </a:xfrm>
              <a:custGeom>
                <a:avLst/>
                <a:gdLst>
                  <a:gd name="T0" fmla="*/ 0 w 9"/>
                  <a:gd name="T1" fmla="*/ 13 h 13"/>
                  <a:gd name="T2" fmla="*/ 3 w 9"/>
                  <a:gd name="T3" fmla="*/ 0 h 13"/>
                  <a:gd name="T4" fmla="*/ 4 w 9"/>
                  <a:gd name="T5" fmla="*/ 0 h 13"/>
                  <a:gd name="T6" fmla="*/ 4 w 9"/>
                  <a:gd name="T7" fmla="*/ 1 h 13"/>
                  <a:gd name="T8" fmla="*/ 5 w 9"/>
                  <a:gd name="T9" fmla="*/ 0 h 13"/>
                  <a:gd name="T10" fmla="*/ 6 w 9"/>
                  <a:gd name="T11" fmla="*/ 0 h 13"/>
                  <a:gd name="T12" fmla="*/ 8 w 9"/>
                  <a:gd name="T13" fmla="*/ 0 h 13"/>
                  <a:gd name="T14" fmla="*/ 9 w 9"/>
                  <a:gd name="T15" fmla="*/ 3 h 13"/>
                  <a:gd name="T16" fmla="*/ 8 w 9"/>
                  <a:gd name="T17" fmla="*/ 6 h 13"/>
                  <a:gd name="T18" fmla="*/ 6 w 9"/>
                  <a:gd name="T19" fmla="*/ 9 h 13"/>
                  <a:gd name="T20" fmla="*/ 5 w 9"/>
                  <a:gd name="T21" fmla="*/ 9 h 13"/>
                  <a:gd name="T22" fmla="*/ 3 w 9"/>
                  <a:gd name="T23" fmla="*/ 8 h 13"/>
                  <a:gd name="T24" fmla="*/ 2 w 9"/>
                  <a:gd name="T25" fmla="*/ 13 h 13"/>
                  <a:gd name="T26" fmla="*/ 0 w 9"/>
                  <a:gd name="T27" fmla="*/ 13 h 13"/>
                  <a:gd name="T28" fmla="*/ 3 w 9"/>
                  <a:gd name="T29" fmla="*/ 6 h 13"/>
                  <a:gd name="T30" fmla="*/ 4 w 9"/>
                  <a:gd name="T31" fmla="*/ 7 h 13"/>
                  <a:gd name="T32" fmla="*/ 5 w 9"/>
                  <a:gd name="T33" fmla="*/ 8 h 13"/>
                  <a:gd name="T34" fmla="*/ 6 w 9"/>
                  <a:gd name="T35" fmla="*/ 8 h 13"/>
                  <a:gd name="T36" fmla="*/ 7 w 9"/>
                  <a:gd name="T37" fmla="*/ 6 h 13"/>
                  <a:gd name="T38" fmla="*/ 7 w 9"/>
                  <a:gd name="T39" fmla="*/ 3 h 13"/>
                  <a:gd name="T40" fmla="*/ 7 w 9"/>
                  <a:gd name="T41" fmla="*/ 1 h 13"/>
                  <a:gd name="T42" fmla="*/ 6 w 9"/>
                  <a:gd name="T43" fmla="*/ 1 h 13"/>
                  <a:gd name="T44" fmla="*/ 4 w 9"/>
                  <a:gd name="T45" fmla="*/ 1 h 13"/>
                  <a:gd name="T46" fmla="*/ 3 w 9"/>
                  <a:gd name="T47" fmla="*/ 3 h 13"/>
                  <a:gd name="T48" fmla="*/ 3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8" y="7"/>
                      <a:pt x="7" y="8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7"/>
                      <a:pt x="6" y="7"/>
                      <a:pt x="7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3" name="Freeform 262"/>
              <p:cNvSpPr>
                <a:spLocks noEditPoints="1"/>
              </p:cNvSpPr>
              <p:nvPr/>
            </p:nvSpPr>
            <p:spPr bwMode="auto">
              <a:xfrm>
                <a:off x="281" y="2423"/>
                <a:ext cx="20" cy="24"/>
              </a:xfrm>
              <a:custGeom>
                <a:avLst/>
                <a:gdLst>
                  <a:gd name="T0" fmla="*/ 5 w 10"/>
                  <a:gd name="T1" fmla="*/ 1 h 12"/>
                  <a:gd name="T2" fmla="*/ 5 w 10"/>
                  <a:gd name="T3" fmla="*/ 0 h 12"/>
                  <a:gd name="T4" fmla="*/ 6 w 10"/>
                  <a:gd name="T5" fmla="*/ 0 h 12"/>
                  <a:gd name="T6" fmla="*/ 6 w 10"/>
                  <a:gd name="T7" fmla="*/ 1 h 12"/>
                  <a:gd name="T8" fmla="*/ 9 w 10"/>
                  <a:gd name="T9" fmla="*/ 2 h 12"/>
                  <a:gd name="T10" fmla="*/ 10 w 10"/>
                  <a:gd name="T11" fmla="*/ 5 h 12"/>
                  <a:gd name="T12" fmla="*/ 9 w 10"/>
                  <a:gd name="T13" fmla="*/ 9 h 12"/>
                  <a:gd name="T14" fmla="*/ 4 w 10"/>
                  <a:gd name="T15" fmla="*/ 11 h 12"/>
                  <a:gd name="T16" fmla="*/ 4 w 10"/>
                  <a:gd name="T17" fmla="*/ 12 h 12"/>
                  <a:gd name="T18" fmla="*/ 3 w 10"/>
                  <a:gd name="T19" fmla="*/ 12 h 12"/>
                  <a:gd name="T20" fmla="*/ 3 w 10"/>
                  <a:gd name="T21" fmla="*/ 11 h 12"/>
                  <a:gd name="T22" fmla="*/ 0 w 10"/>
                  <a:gd name="T23" fmla="*/ 10 h 12"/>
                  <a:gd name="T24" fmla="*/ 0 w 10"/>
                  <a:gd name="T25" fmla="*/ 7 h 12"/>
                  <a:gd name="T26" fmla="*/ 1 w 10"/>
                  <a:gd name="T27" fmla="*/ 3 h 12"/>
                  <a:gd name="T28" fmla="*/ 5 w 10"/>
                  <a:gd name="T29" fmla="*/ 1 h 12"/>
                  <a:gd name="T30" fmla="*/ 3 w 10"/>
                  <a:gd name="T31" fmla="*/ 9 h 12"/>
                  <a:gd name="T32" fmla="*/ 5 w 10"/>
                  <a:gd name="T33" fmla="*/ 2 h 12"/>
                  <a:gd name="T34" fmla="*/ 2 w 10"/>
                  <a:gd name="T35" fmla="*/ 4 h 12"/>
                  <a:gd name="T36" fmla="*/ 1 w 10"/>
                  <a:gd name="T37" fmla="*/ 7 h 12"/>
                  <a:gd name="T38" fmla="*/ 2 w 10"/>
                  <a:gd name="T39" fmla="*/ 9 h 12"/>
                  <a:gd name="T40" fmla="*/ 3 w 10"/>
                  <a:gd name="T41" fmla="*/ 9 h 12"/>
                  <a:gd name="T42" fmla="*/ 6 w 10"/>
                  <a:gd name="T43" fmla="*/ 2 h 12"/>
                  <a:gd name="T44" fmla="*/ 5 w 10"/>
                  <a:gd name="T45" fmla="*/ 10 h 12"/>
                  <a:gd name="T46" fmla="*/ 8 w 10"/>
                  <a:gd name="T47" fmla="*/ 8 h 12"/>
                  <a:gd name="T48" fmla="*/ 9 w 10"/>
                  <a:gd name="T49" fmla="*/ 5 h 12"/>
                  <a:gd name="T50" fmla="*/ 6 w 10"/>
                  <a:gd name="T5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12"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1"/>
                      <a:pt x="9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6"/>
                      <a:pt x="10" y="8"/>
                      <a:pt x="9" y="9"/>
                    </a:cubicBezTo>
                    <a:cubicBezTo>
                      <a:pt x="8" y="10"/>
                      <a:pt x="6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1"/>
                      <a:pt x="3" y="1"/>
                      <a:pt x="5" y="1"/>
                    </a:cubicBezTo>
                    <a:close/>
                    <a:moveTo>
                      <a:pt x="3" y="9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lose/>
                    <a:moveTo>
                      <a:pt x="6" y="2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7" y="9"/>
                      <a:pt x="8" y="8"/>
                    </a:cubicBezTo>
                    <a:cubicBezTo>
                      <a:pt x="8" y="7"/>
                      <a:pt x="9" y="6"/>
                      <a:pt x="9" y="5"/>
                    </a:cubicBezTo>
                    <a:cubicBezTo>
                      <a:pt x="9" y="3"/>
                      <a:pt x="8" y="2"/>
                      <a:pt x="6" y="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4" name="Freeform 263"/>
              <p:cNvSpPr>
                <a:spLocks noEditPoints="1"/>
              </p:cNvSpPr>
              <p:nvPr/>
            </p:nvSpPr>
            <p:spPr bwMode="auto">
              <a:xfrm>
                <a:off x="303" y="2429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2 w 7"/>
                  <a:gd name="T9" fmla="*/ 9 h 10"/>
                  <a:gd name="T10" fmla="*/ 0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2 w 7"/>
                  <a:gd name="T17" fmla="*/ 0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1 w 7"/>
                  <a:gd name="T27" fmla="*/ 5 h 10"/>
                  <a:gd name="T28" fmla="*/ 1 w 7"/>
                  <a:gd name="T29" fmla="*/ 6 h 10"/>
                  <a:gd name="T30" fmla="*/ 2 w 7"/>
                  <a:gd name="T31" fmla="*/ 8 h 10"/>
                  <a:gd name="T32" fmla="*/ 3 w 7"/>
                  <a:gd name="T33" fmla="*/ 8 h 10"/>
                  <a:gd name="T34" fmla="*/ 4 w 7"/>
                  <a:gd name="T35" fmla="*/ 8 h 10"/>
                  <a:gd name="T36" fmla="*/ 5 w 7"/>
                  <a:gd name="T37" fmla="*/ 6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5 w 7"/>
                  <a:gd name="T45" fmla="*/ 2 h 10"/>
                  <a:gd name="T46" fmla="*/ 4 w 7"/>
                  <a:gd name="T47" fmla="*/ 1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1" y="9"/>
                      <a:pt x="1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5" name="Freeform 264"/>
              <p:cNvSpPr>
                <a:spLocks noEditPoints="1"/>
              </p:cNvSpPr>
              <p:nvPr/>
            </p:nvSpPr>
            <p:spPr bwMode="auto">
              <a:xfrm>
                <a:off x="319" y="2429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7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2 w 7"/>
                  <a:gd name="T21" fmla="*/ 6 h 10"/>
                  <a:gd name="T22" fmla="*/ 2 w 7"/>
                  <a:gd name="T23" fmla="*/ 8 h 10"/>
                  <a:gd name="T24" fmla="*/ 3 w 7"/>
                  <a:gd name="T25" fmla="*/ 8 h 10"/>
                  <a:gd name="T26" fmla="*/ 5 w 7"/>
                  <a:gd name="T27" fmla="*/ 8 h 10"/>
                  <a:gd name="T28" fmla="*/ 6 w 7"/>
                  <a:gd name="T29" fmla="*/ 6 h 10"/>
                  <a:gd name="T30" fmla="*/ 6 w 7"/>
                  <a:gd name="T31" fmla="*/ 4 h 10"/>
                  <a:gd name="T32" fmla="*/ 6 w 7"/>
                  <a:gd name="T33" fmla="*/ 2 h 10"/>
                  <a:gd name="T34" fmla="*/ 4 w 7"/>
                  <a:gd name="T35" fmla="*/ 1 h 10"/>
                  <a:gd name="T36" fmla="*/ 3 w 7"/>
                  <a:gd name="T37" fmla="*/ 2 h 10"/>
                  <a:gd name="T38" fmla="*/ 2 w 7"/>
                  <a:gd name="T39" fmla="*/ 3 h 10"/>
                  <a:gd name="T40" fmla="*/ 2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1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7"/>
                      <a:pt x="6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6" name="Freeform 265"/>
              <p:cNvSpPr>
                <a:spLocks noEditPoints="1"/>
              </p:cNvSpPr>
              <p:nvPr/>
            </p:nvSpPr>
            <p:spPr bwMode="auto">
              <a:xfrm>
                <a:off x="335" y="2421"/>
                <a:ext cx="16" cy="28"/>
              </a:xfrm>
              <a:custGeom>
                <a:avLst/>
                <a:gdLst>
                  <a:gd name="T0" fmla="*/ 6 w 8"/>
                  <a:gd name="T1" fmla="*/ 5 h 14"/>
                  <a:gd name="T2" fmla="*/ 6 w 8"/>
                  <a:gd name="T3" fmla="*/ 5 h 14"/>
                  <a:gd name="T4" fmla="*/ 6 w 8"/>
                  <a:gd name="T5" fmla="*/ 2 h 14"/>
                  <a:gd name="T6" fmla="*/ 4 w 8"/>
                  <a:gd name="T7" fmla="*/ 2 h 14"/>
                  <a:gd name="T8" fmla="*/ 3 w 8"/>
                  <a:gd name="T9" fmla="*/ 2 h 14"/>
                  <a:gd name="T10" fmla="*/ 3 w 8"/>
                  <a:gd name="T11" fmla="*/ 0 h 14"/>
                  <a:gd name="T12" fmla="*/ 4 w 8"/>
                  <a:gd name="T13" fmla="*/ 0 h 14"/>
                  <a:gd name="T14" fmla="*/ 7 w 8"/>
                  <a:gd name="T15" fmla="*/ 1 h 14"/>
                  <a:gd name="T16" fmla="*/ 8 w 8"/>
                  <a:gd name="T17" fmla="*/ 5 h 14"/>
                  <a:gd name="T18" fmla="*/ 6 w 8"/>
                  <a:gd name="T19" fmla="*/ 11 h 14"/>
                  <a:gd name="T20" fmla="*/ 3 w 8"/>
                  <a:gd name="T21" fmla="*/ 14 h 14"/>
                  <a:gd name="T22" fmla="*/ 1 w 8"/>
                  <a:gd name="T23" fmla="*/ 13 h 14"/>
                  <a:gd name="T24" fmla="*/ 0 w 8"/>
                  <a:gd name="T25" fmla="*/ 10 h 14"/>
                  <a:gd name="T26" fmla="*/ 1 w 8"/>
                  <a:gd name="T27" fmla="*/ 6 h 14"/>
                  <a:gd name="T28" fmla="*/ 4 w 8"/>
                  <a:gd name="T29" fmla="*/ 4 h 14"/>
                  <a:gd name="T30" fmla="*/ 6 w 8"/>
                  <a:gd name="T31" fmla="*/ 5 h 14"/>
                  <a:gd name="T32" fmla="*/ 4 w 8"/>
                  <a:gd name="T33" fmla="*/ 5 h 14"/>
                  <a:gd name="T34" fmla="*/ 2 w 8"/>
                  <a:gd name="T35" fmla="*/ 6 h 14"/>
                  <a:gd name="T36" fmla="*/ 1 w 8"/>
                  <a:gd name="T37" fmla="*/ 10 h 14"/>
                  <a:gd name="T38" fmla="*/ 2 w 8"/>
                  <a:gd name="T39" fmla="*/ 12 h 14"/>
                  <a:gd name="T40" fmla="*/ 3 w 8"/>
                  <a:gd name="T41" fmla="*/ 12 h 14"/>
                  <a:gd name="T42" fmla="*/ 5 w 8"/>
                  <a:gd name="T43" fmla="*/ 11 h 14"/>
                  <a:gd name="T44" fmla="*/ 6 w 8"/>
                  <a:gd name="T45" fmla="*/ 8 h 14"/>
                  <a:gd name="T46" fmla="*/ 6 w 8"/>
                  <a:gd name="T47" fmla="*/ 6 h 14"/>
                  <a:gd name="T48" fmla="*/ 4 w 8"/>
                  <a:gd name="T4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5"/>
                    </a:cubicBezTo>
                    <a:cubicBezTo>
                      <a:pt x="8" y="8"/>
                      <a:pt x="7" y="10"/>
                      <a:pt x="6" y="11"/>
                    </a:cubicBezTo>
                    <a:cubicBezTo>
                      <a:pt x="6" y="13"/>
                      <a:pt x="5" y="14"/>
                      <a:pt x="3" y="14"/>
                    </a:cubicBezTo>
                    <a:cubicBezTo>
                      <a:pt x="2" y="14"/>
                      <a:pt x="2" y="13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6" y="4"/>
                      <a:pt x="6" y="5"/>
                    </a:cubicBezTo>
                    <a:close/>
                    <a:moveTo>
                      <a:pt x="4" y="5"/>
                    </a:moveTo>
                    <a:cubicBezTo>
                      <a:pt x="3" y="5"/>
                      <a:pt x="3" y="6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1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7" name="Freeform 266"/>
              <p:cNvSpPr>
                <a:spLocks noEditPoints="1"/>
              </p:cNvSpPr>
              <p:nvPr/>
            </p:nvSpPr>
            <p:spPr bwMode="auto">
              <a:xfrm>
                <a:off x="353" y="2429"/>
                <a:ext cx="13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0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1 w 7"/>
                  <a:gd name="T23" fmla="*/ 8 h 10"/>
                  <a:gd name="T24" fmla="*/ 3 w 7"/>
                  <a:gd name="T25" fmla="*/ 8 h 10"/>
                  <a:gd name="T26" fmla="*/ 4 w 7"/>
                  <a:gd name="T27" fmla="*/ 8 h 10"/>
                  <a:gd name="T28" fmla="*/ 5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2 w 7"/>
                  <a:gd name="T37" fmla="*/ 2 h 10"/>
                  <a:gd name="T38" fmla="*/ 1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8" name="Freeform 267"/>
              <p:cNvSpPr>
                <a:spLocks/>
              </p:cNvSpPr>
              <p:nvPr/>
            </p:nvSpPr>
            <p:spPr bwMode="auto">
              <a:xfrm>
                <a:off x="368" y="2429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0 w 7"/>
                  <a:gd name="T13" fmla="*/ 3 h 10"/>
                  <a:gd name="T14" fmla="*/ 2 w 7"/>
                  <a:gd name="T15" fmla="*/ 0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5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3 h 10"/>
                  <a:gd name="T32" fmla="*/ 1 w 7"/>
                  <a:gd name="T33" fmla="*/ 6 h 10"/>
                  <a:gd name="T34" fmla="*/ 2 w 7"/>
                  <a:gd name="T35" fmla="*/ 8 h 10"/>
                  <a:gd name="T36" fmla="*/ 3 w 7"/>
                  <a:gd name="T37" fmla="*/ 8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9" name="Freeform 268"/>
              <p:cNvSpPr>
                <a:spLocks/>
              </p:cNvSpPr>
              <p:nvPr/>
            </p:nvSpPr>
            <p:spPr bwMode="auto">
              <a:xfrm>
                <a:off x="382" y="2429"/>
                <a:ext cx="16" cy="20"/>
              </a:xfrm>
              <a:custGeom>
                <a:avLst/>
                <a:gdLst>
                  <a:gd name="T0" fmla="*/ 5 w 8"/>
                  <a:gd name="T1" fmla="*/ 8 h 10"/>
                  <a:gd name="T2" fmla="*/ 2 w 8"/>
                  <a:gd name="T3" fmla="*/ 10 h 10"/>
                  <a:gd name="T4" fmla="*/ 1 w 8"/>
                  <a:gd name="T5" fmla="*/ 9 h 10"/>
                  <a:gd name="T6" fmla="*/ 0 w 8"/>
                  <a:gd name="T7" fmla="*/ 7 h 10"/>
                  <a:gd name="T8" fmla="*/ 1 w 8"/>
                  <a:gd name="T9" fmla="*/ 5 h 10"/>
                  <a:gd name="T10" fmla="*/ 2 w 8"/>
                  <a:gd name="T11" fmla="*/ 0 h 10"/>
                  <a:gd name="T12" fmla="*/ 3 w 8"/>
                  <a:gd name="T13" fmla="*/ 0 h 10"/>
                  <a:gd name="T14" fmla="*/ 2 w 8"/>
                  <a:gd name="T15" fmla="*/ 6 h 10"/>
                  <a:gd name="T16" fmla="*/ 2 w 8"/>
                  <a:gd name="T17" fmla="*/ 7 h 10"/>
                  <a:gd name="T18" fmla="*/ 2 w 8"/>
                  <a:gd name="T19" fmla="*/ 8 h 10"/>
                  <a:gd name="T20" fmla="*/ 3 w 8"/>
                  <a:gd name="T21" fmla="*/ 8 h 10"/>
                  <a:gd name="T22" fmla="*/ 4 w 8"/>
                  <a:gd name="T23" fmla="*/ 8 h 10"/>
                  <a:gd name="T24" fmla="*/ 5 w 8"/>
                  <a:gd name="T25" fmla="*/ 6 h 10"/>
                  <a:gd name="T26" fmla="*/ 6 w 8"/>
                  <a:gd name="T27" fmla="*/ 4 h 10"/>
                  <a:gd name="T28" fmla="*/ 6 w 8"/>
                  <a:gd name="T29" fmla="*/ 0 h 10"/>
                  <a:gd name="T30" fmla="*/ 8 w 8"/>
                  <a:gd name="T31" fmla="*/ 0 h 10"/>
                  <a:gd name="T32" fmla="*/ 6 w 8"/>
                  <a:gd name="T33" fmla="*/ 9 h 10"/>
                  <a:gd name="T34" fmla="*/ 5 w 8"/>
                  <a:gd name="T35" fmla="*/ 9 h 10"/>
                  <a:gd name="T36" fmla="*/ 5 w 8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0">
                    <a:moveTo>
                      <a:pt x="5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0" name="Freeform 269"/>
              <p:cNvSpPr>
                <a:spLocks noEditPoints="1"/>
              </p:cNvSpPr>
              <p:nvPr/>
            </p:nvSpPr>
            <p:spPr bwMode="auto">
              <a:xfrm>
                <a:off x="396" y="2429"/>
                <a:ext cx="16" cy="18"/>
              </a:xfrm>
              <a:custGeom>
                <a:avLst/>
                <a:gdLst>
                  <a:gd name="T0" fmla="*/ 5 w 8"/>
                  <a:gd name="T1" fmla="*/ 0 h 9"/>
                  <a:gd name="T2" fmla="*/ 8 w 8"/>
                  <a:gd name="T3" fmla="*/ 0 h 9"/>
                  <a:gd name="T4" fmla="*/ 7 w 8"/>
                  <a:gd name="T5" fmla="*/ 9 h 9"/>
                  <a:gd name="T6" fmla="*/ 5 w 8"/>
                  <a:gd name="T7" fmla="*/ 9 h 9"/>
                  <a:gd name="T8" fmla="*/ 6 w 8"/>
                  <a:gd name="T9" fmla="*/ 6 h 9"/>
                  <a:gd name="T10" fmla="*/ 6 w 8"/>
                  <a:gd name="T11" fmla="*/ 6 h 9"/>
                  <a:gd name="T12" fmla="*/ 5 w 8"/>
                  <a:gd name="T13" fmla="*/ 6 h 9"/>
                  <a:gd name="T14" fmla="*/ 4 w 8"/>
                  <a:gd name="T15" fmla="*/ 6 h 9"/>
                  <a:gd name="T16" fmla="*/ 3 w 8"/>
                  <a:gd name="T17" fmla="*/ 7 h 9"/>
                  <a:gd name="T18" fmla="*/ 2 w 8"/>
                  <a:gd name="T19" fmla="*/ 9 h 9"/>
                  <a:gd name="T20" fmla="*/ 0 w 8"/>
                  <a:gd name="T21" fmla="*/ 9 h 9"/>
                  <a:gd name="T22" fmla="*/ 2 w 8"/>
                  <a:gd name="T23" fmla="*/ 7 h 9"/>
                  <a:gd name="T24" fmla="*/ 3 w 8"/>
                  <a:gd name="T25" fmla="*/ 5 h 9"/>
                  <a:gd name="T26" fmla="*/ 2 w 8"/>
                  <a:gd name="T27" fmla="*/ 3 h 9"/>
                  <a:gd name="T28" fmla="*/ 2 w 8"/>
                  <a:gd name="T29" fmla="*/ 1 h 9"/>
                  <a:gd name="T30" fmla="*/ 3 w 8"/>
                  <a:gd name="T31" fmla="*/ 0 h 9"/>
                  <a:gd name="T32" fmla="*/ 5 w 8"/>
                  <a:gd name="T33" fmla="*/ 0 h 9"/>
                  <a:gd name="T34" fmla="*/ 6 w 8"/>
                  <a:gd name="T35" fmla="*/ 4 h 9"/>
                  <a:gd name="T36" fmla="*/ 7 w 8"/>
                  <a:gd name="T37" fmla="*/ 1 h 9"/>
                  <a:gd name="T38" fmla="*/ 5 w 8"/>
                  <a:gd name="T39" fmla="*/ 1 h 9"/>
                  <a:gd name="T40" fmla="*/ 3 w 8"/>
                  <a:gd name="T41" fmla="*/ 2 h 9"/>
                  <a:gd name="T42" fmla="*/ 3 w 8"/>
                  <a:gd name="T43" fmla="*/ 3 h 9"/>
                  <a:gd name="T44" fmla="*/ 3 w 8"/>
                  <a:gd name="T45" fmla="*/ 4 h 9"/>
                  <a:gd name="T46" fmla="*/ 5 w 8"/>
                  <a:gd name="T47" fmla="*/ 4 h 9"/>
                  <a:gd name="T48" fmla="*/ 6 w 8"/>
                  <a:gd name="T4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  <a:moveTo>
                      <a:pt x="6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1" name="Freeform 270"/>
              <p:cNvSpPr>
                <a:spLocks/>
              </p:cNvSpPr>
              <p:nvPr/>
            </p:nvSpPr>
            <p:spPr bwMode="auto">
              <a:xfrm>
                <a:off x="394" y="2493"/>
                <a:ext cx="18" cy="25"/>
              </a:xfrm>
              <a:custGeom>
                <a:avLst/>
                <a:gdLst>
                  <a:gd name="T0" fmla="*/ 3 w 9"/>
                  <a:gd name="T1" fmla="*/ 1 h 13"/>
                  <a:gd name="T2" fmla="*/ 2 w 9"/>
                  <a:gd name="T3" fmla="*/ 6 h 13"/>
                  <a:gd name="T4" fmla="*/ 4 w 9"/>
                  <a:gd name="T5" fmla="*/ 5 h 13"/>
                  <a:gd name="T6" fmla="*/ 6 w 9"/>
                  <a:gd name="T7" fmla="*/ 2 h 13"/>
                  <a:gd name="T8" fmla="*/ 7 w 9"/>
                  <a:gd name="T9" fmla="*/ 1 h 13"/>
                  <a:gd name="T10" fmla="*/ 8 w 9"/>
                  <a:gd name="T11" fmla="*/ 0 h 13"/>
                  <a:gd name="T12" fmla="*/ 9 w 9"/>
                  <a:gd name="T13" fmla="*/ 0 h 13"/>
                  <a:gd name="T14" fmla="*/ 9 w 9"/>
                  <a:gd name="T15" fmla="*/ 2 h 13"/>
                  <a:gd name="T16" fmla="*/ 8 w 9"/>
                  <a:gd name="T17" fmla="*/ 2 h 13"/>
                  <a:gd name="T18" fmla="*/ 8 w 9"/>
                  <a:gd name="T19" fmla="*/ 2 h 13"/>
                  <a:gd name="T20" fmla="*/ 7 w 9"/>
                  <a:gd name="T21" fmla="*/ 4 h 13"/>
                  <a:gd name="T22" fmla="*/ 5 w 9"/>
                  <a:gd name="T23" fmla="*/ 6 h 13"/>
                  <a:gd name="T24" fmla="*/ 4 w 9"/>
                  <a:gd name="T25" fmla="*/ 7 h 13"/>
                  <a:gd name="T26" fmla="*/ 6 w 9"/>
                  <a:gd name="T27" fmla="*/ 10 h 13"/>
                  <a:gd name="T28" fmla="*/ 7 w 9"/>
                  <a:gd name="T29" fmla="*/ 13 h 13"/>
                  <a:gd name="T30" fmla="*/ 6 w 9"/>
                  <a:gd name="T31" fmla="*/ 13 h 13"/>
                  <a:gd name="T32" fmla="*/ 5 w 9"/>
                  <a:gd name="T33" fmla="*/ 10 h 13"/>
                  <a:gd name="T34" fmla="*/ 4 w 9"/>
                  <a:gd name="T35" fmla="*/ 8 h 13"/>
                  <a:gd name="T36" fmla="*/ 2 w 9"/>
                  <a:gd name="T37" fmla="*/ 7 h 13"/>
                  <a:gd name="T38" fmla="*/ 1 w 9"/>
                  <a:gd name="T39" fmla="*/ 13 h 13"/>
                  <a:gd name="T40" fmla="*/ 0 w 9"/>
                  <a:gd name="T41" fmla="*/ 13 h 13"/>
                  <a:gd name="T42" fmla="*/ 2 w 9"/>
                  <a:gd name="T43" fmla="*/ 1 h 13"/>
                  <a:gd name="T44" fmla="*/ 3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3" y="1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5" y="5"/>
                      <a:pt x="5" y="4"/>
                      <a:pt x="6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5" y="7"/>
                      <a:pt x="5" y="8"/>
                      <a:pt x="6" y="1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7"/>
                      <a:pt x="2" y="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2" name="Freeform 271"/>
              <p:cNvSpPr>
                <a:spLocks noEditPoints="1"/>
              </p:cNvSpPr>
              <p:nvPr/>
            </p:nvSpPr>
            <p:spPr bwMode="auto">
              <a:xfrm>
                <a:off x="412" y="2500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9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2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6 w 7"/>
                  <a:gd name="T39" fmla="*/ 6 h 10"/>
                  <a:gd name="T40" fmla="*/ 6 w 7"/>
                  <a:gd name="T41" fmla="*/ 8 h 10"/>
                  <a:gd name="T42" fmla="*/ 6 w 7"/>
                  <a:gd name="T43" fmla="*/ 9 h 10"/>
                  <a:gd name="T44" fmla="*/ 5 w 7"/>
                  <a:gd name="T45" fmla="*/ 9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3 w 7"/>
                  <a:gd name="T61" fmla="*/ 8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1" y="10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3" name="Freeform 272"/>
              <p:cNvSpPr>
                <a:spLocks noEditPoints="1"/>
              </p:cNvSpPr>
              <p:nvPr/>
            </p:nvSpPr>
            <p:spPr bwMode="auto">
              <a:xfrm>
                <a:off x="428" y="2500"/>
                <a:ext cx="12" cy="20"/>
              </a:xfrm>
              <a:custGeom>
                <a:avLst/>
                <a:gdLst>
                  <a:gd name="T0" fmla="*/ 5 w 6"/>
                  <a:gd name="T1" fmla="*/ 4 h 10"/>
                  <a:gd name="T2" fmla="*/ 6 w 6"/>
                  <a:gd name="T3" fmla="*/ 7 h 10"/>
                  <a:gd name="T4" fmla="*/ 5 w 6"/>
                  <a:gd name="T5" fmla="*/ 9 h 10"/>
                  <a:gd name="T6" fmla="*/ 3 w 6"/>
                  <a:gd name="T7" fmla="*/ 10 h 10"/>
                  <a:gd name="T8" fmla="*/ 1 w 6"/>
                  <a:gd name="T9" fmla="*/ 8 h 10"/>
                  <a:gd name="T10" fmla="*/ 0 w 6"/>
                  <a:gd name="T11" fmla="*/ 6 h 10"/>
                  <a:gd name="T12" fmla="*/ 1 w 6"/>
                  <a:gd name="T13" fmla="*/ 2 h 10"/>
                  <a:gd name="T14" fmla="*/ 4 w 6"/>
                  <a:gd name="T15" fmla="*/ 0 h 10"/>
                  <a:gd name="T16" fmla="*/ 6 w 6"/>
                  <a:gd name="T17" fmla="*/ 0 h 10"/>
                  <a:gd name="T18" fmla="*/ 6 w 6"/>
                  <a:gd name="T19" fmla="*/ 2 h 10"/>
                  <a:gd name="T20" fmla="*/ 5 w 6"/>
                  <a:gd name="T21" fmla="*/ 4 h 10"/>
                  <a:gd name="T22" fmla="*/ 2 w 6"/>
                  <a:gd name="T23" fmla="*/ 5 h 10"/>
                  <a:gd name="T24" fmla="*/ 1 w 6"/>
                  <a:gd name="T25" fmla="*/ 5 h 10"/>
                  <a:gd name="T26" fmla="*/ 1 w 6"/>
                  <a:gd name="T27" fmla="*/ 6 h 10"/>
                  <a:gd name="T28" fmla="*/ 2 w 6"/>
                  <a:gd name="T29" fmla="*/ 8 h 10"/>
                  <a:gd name="T30" fmla="*/ 3 w 6"/>
                  <a:gd name="T31" fmla="*/ 8 h 10"/>
                  <a:gd name="T32" fmla="*/ 4 w 6"/>
                  <a:gd name="T33" fmla="*/ 8 h 10"/>
                  <a:gd name="T34" fmla="*/ 5 w 6"/>
                  <a:gd name="T35" fmla="*/ 7 h 10"/>
                  <a:gd name="T36" fmla="*/ 4 w 6"/>
                  <a:gd name="T37" fmla="*/ 5 h 10"/>
                  <a:gd name="T38" fmla="*/ 2 w 6"/>
                  <a:gd name="T39" fmla="*/ 5 h 10"/>
                  <a:gd name="T40" fmla="*/ 1 w 6"/>
                  <a:gd name="T41" fmla="*/ 4 h 10"/>
                  <a:gd name="T42" fmla="*/ 2 w 6"/>
                  <a:gd name="T43" fmla="*/ 4 h 10"/>
                  <a:gd name="T44" fmla="*/ 5 w 6"/>
                  <a:gd name="T45" fmla="*/ 2 h 10"/>
                  <a:gd name="T46" fmla="*/ 5 w 6"/>
                  <a:gd name="T47" fmla="*/ 1 h 10"/>
                  <a:gd name="T48" fmla="*/ 4 w 6"/>
                  <a:gd name="T49" fmla="*/ 1 h 10"/>
                  <a:gd name="T50" fmla="*/ 2 w 6"/>
                  <a:gd name="T51" fmla="*/ 2 h 10"/>
                  <a:gd name="T52" fmla="*/ 1 w 6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4"/>
                    </a:move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4" name="Freeform 273"/>
              <p:cNvSpPr>
                <a:spLocks/>
              </p:cNvSpPr>
              <p:nvPr/>
            </p:nvSpPr>
            <p:spPr bwMode="auto">
              <a:xfrm>
                <a:off x="442" y="2500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3 h 9"/>
                  <a:gd name="T12" fmla="*/ 5 w 7"/>
                  <a:gd name="T13" fmla="*/ 1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2 h 9"/>
                  <a:gd name="T24" fmla="*/ 5 w 7"/>
                  <a:gd name="T25" fmla="*/ 3 h 9"/>
                  <a:gd name="T26" fmla="*/ 4 w 7"/>
                  <a:gd name="T27" fmla="*/ 5 h 9"/>
                  <a:gd name="T28" fmla="*/ 5 w 7"/>
                  <a:gd name="T29" fmla="*/ 7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5" y="5"/>
                      <a:pt x="5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5" name="Freeform 274"/>
              <p:cNvSpPr>
                <a:spLocks noEditPoints="1"/>
              </p:cNvSpPr>
              <p:nvPr/>
            </p:nvSpPr>
            <p:spPr bwMode="auto">
              <a:xfrm>
                <a:off x="458" y="2500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9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2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6 w 7"/>
                  <a:gd name="T39" fmla="*/ 6 h 10"/>
                  <a:gd name="T40" fmla="*/ 6 w 7"/>
                  <a:gd name="T41" fmla="*/ 8 h 10"/>
                  <a:gd name="T42" fmla="*/ 6 w 7"/>
                  <a:gd name="T43" fmla="*/ 9 h 10"/>
                  <a:gd name="T44" fmla="*/ 5 w 7"/>
                  <a:gd name="T45" fmla="*/ 9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2 w 7"/>
                  <a:gd name="T61" fmla="*/ 8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2" y="10"/>
                      <a:pt x="2" y="10"/>
                    </a:cubicBezTo>
                    <a:cubicBezTo>
                      <a:pt x="1" y="10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6" name="Freeform 275"/>
              <p:cNvSpPr>
                <a:spLocks/>
              </p:cNvSpPr>
              <p:nvPr/>
            </p:nvSpPr>
            <p:spPr bwMode="auto">
              <a:xfrm>
                <a:off x="472" y="2500"/>
                <a:ext cx="14" cy="20"/>
              </a:xfrm>
              <a:custGeom>
                <a:avLst/>
                <a:gdLst>
                  <a:gd name="T0" fmla="*/ 3 w 7"/>
                  <a:gd name="T1" fmla="*/ 4 h 10"/>
                  <a:gd name="T2" fmla="*/ 3 w 7"/>
                  <a:gd name="T3" fmla="*/ 4 h 10"/>
                  <a:gd name="T4" fmla="*/ 5 w 7"/>
                  <a:gd name="T5" fmla="*/ 2 h 10"/>
                  <a:gd name="T6" fmla="*/ 4 w 7"/>
                  <a:gd name="T7" fmla="*/ 1 h 10"/>
                  <a:gd name="T8" fmla="*/ 3 w 7"/>
                  <a:gd name="T9" fmla="*/ 1 h 10"/>
                  <a:gd name="T10" fmla="*/ 2 w 7"/>
                  <a:gd name="T11" fmla="*/ 2 h 10"/>
                  <a:gd name="T12" fmla="*/ 1 w 7"/>
                  <a:gd name="T13" fmla="*/ 2 h 10"/>
                  <a:gd name="T14" fmla="*/ 2 w 7"/>
                  <a:gd name="T15" fmla="*/ 0 h 10"/>
                  <a:gd name="T16" fmla="*/ 4 w 7"/>
                  <a:gd name="T17" fmla="*/ 0 h 10"/>
                  <a:gd name="T18" fmla="*/ 6 w 7"/>
                  <a:gd name="T19" fmla="*/ 0 h 10"/>
                  <a:gd name="T20" fmla="*/ 7 w 7"/>
                  <a:gd name="T21" fmla="*/ 2 h 10"/>
                  <a:gd name="T22" fmla="*/ 5 w 7"/>
                  <a:gd name="T23" fmla="*/ 5 h 10"/>
                  <a:gd name="T24" fmla="*/ 6 w 7"/>
                  <a:gd name="T25" fmla="*/ 7 h 10"/>
                  <a:gd name="T26" fmla="*/ 5 w 7"/>
                  <a:gd name="T27" fmla="*/ 9 h 10"/>
                  <a:gd name="T28" fmla="*/ 3 w 7"/>
                  <a:gd name="T29" fmla="*/ 10 h 10"/>
                  <a:gd name="T30" fmla="*/ 0 w 7"/>
                  <a:gd name="T31" fmla="*/ 7 h 10"/>
                  <a:gd name="T32" fmla="*/ 1 w 7"/>
                  <a:gd name="T33" fmla="*/ 7 h 10"/>
                  <a:gd name="T34" fmla="*/ 3 w 7"/>
                  <a:gd name="T35" fmla="*/ 8 h 10"/>
                  <a:gd name="T36" fmla="*/ 4 w 7"/>
                  <a:gd name="T37" fmla="*/ 8 h 10"/>
                  <a:gd name="T38" fmla="*/ 5 w 7"/>
                  <a:gd name="T39" fmla="*/ 7 h 10"/>
                  <a:gd name="T40" fmla="*/ 4 w 7"/>
                  <a:gd name="T41" fmla="*/ 6 h 10"/>
                  <a:gd name="T42" fmla="*/ 3 w 7"/>
                  <a:gd name="T43" fmla="*/ 5 h 10"/>
                  <a:gd name="T44" fmla="*/ 3 w 7"/>
                  <a:gd name="T45" fmla="*/ 5 h 10"/>
                  <a:gd name="T46" fmla="*/ 3 w 7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10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6" y="4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1" y="10"/>
                      <a:pt x="0" y="9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7" name="Freeform 276"/>
              <p:cNvSpPr>
                <a:spLocks/>
              </p:cNvSpPr>
              <p:nvPr/>
            </p:nvSpPr>
            <p:spPr bwMode="auto">
              <a:xfrm>
                <a:off x="527" y="2457"/>
                <a:ext cx="16" cy="24"/>
              </a:xfrm>
              <a:custGeom>
                <a:avLst/>
                <a:gdLst>
                  <a:gd name="T0" fmla="*/ 2 w 16"/>
                  <a:gd name="T1" fmla="*/ 24 h 24"/>
                  <a:gd name="T2" fmla="*/ 6 w 16"/>
                  <a:gd name="T3" fmla="*/ 2 h 24"/>
                  <a:gd name="T4" fmla="*/ 0 w 16"/>
                  <a:gd name="T5" fmla="*/ 2 h 24"/>
                  <a:gd name="T6" fmla="*/ 0 w 16"/>
                  <a:gd name="T7" fmla="*/ 0 h 24"/>
                  <a:gd name="T8" fmla="*/ 16 w 16"/>
                  <a:gd name="T9" fmla="*/ 0 h 24"/>
                  <a:gd name="T10" fmla="*/ 16 w 16"/>
                  <a:gd name="T11" fmla="*/ 2 h 24"/>
                  <a:gd name="T12" fmla="*/ 10 w 16"/>
                  <a:gd name="T13" fmla="*/ 2 h 24"/>
                  <a:gd name="T14" fmla="*/ 6 w 16"/>
                  <a:gd name="T15" fmla="*/ 24 h 24"/>
                  <a:gd name="T16" fmla="*/ 2 w 1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4">
                    <a:moveTo>
                      <a:pt x="2" y="24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6" y="24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8" name="Freeform 277"/>
              <p:cNvSpPr>
                <a:spLocks noEditPoints="1"/>
              </p:cNvSpPr>
              <p:nvPr/>
            </p:nvSpPr>
            <p:spPr bwMode="auto">
              <a:xfrm>
                <a:off x="541" y="2463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2 w 7"/>
                  <a:gd name="T13" fmla="*/ 4 h 10"/>
                  <a:gd name="T14" fmla="*/ 4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7 w 7"/>
                  <a:gd name="T39" fmla="*/ 6 h 10"/>
                  <a:gd name="T40" fmla="*/ 6 w 7"/>
                  <a:gd name="T41" fmla="*/ 8 h 10"/>
                  <a:gd name="T42" fmla="*/ 6 w 7"/>
                  <a:gd name="T43" fmla="*/ 9 h 10"/>
                  <a:gd name="T44" fmla="*/ 5 w 7"/>
                  <a:gd name="T45" fmla="*/ 9 h 10"/>
                  <a:gd name="T46" fmla="*/ 5 w 7"/>
                  <a:gd name="T47" fmla="*/ 8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2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8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9" name="Freeform 278"/>
              <p:cNvSpPr>
                <a:spLocks/>
              </p:cNvSpPr>
              <p:nvPr/>
            </p:nvSpPr>
            <p:spPr bwMode="auto">
              <a:xfrm>
                <a:off x="555" y="2463"/>
                <a:ext cx="20" cy="18"/>
              </a:xfrm>
              <a:custGeom>
                <a:avLst/>
                <a:gdLst>
                  <a:gd name="T0" fmla="*/ 0 w 20"/>
                  <a:gd name="T1" fmla="*/ 18 h 18"/>
                  <a:gd name="T2" fmla="*/ 4 w 20"/>
                  <a:gd name="T3" fmla="*/ 0 h 18"/>
                  <a:gd name="T4" fmla="*/ 8 w 20"/>
                  <a:gd name="T5" fmla="*/ 0 h 18"/>
                  <a:gd name="T6" fmla="*/ 8 w 20"/>
                  <a:gd name="T7" fmla="*/ 16 h 18"/>
                  <a:gd name="T8" fmla="*/ 16 w 20"/>
                  <a:gd name="T9" fmla="*/ 0 h 18"/>
                  <a:gd name="T10" fmla="*/ 20 w 20"/>
                  <a:gd name="T11" fmla="*/ 0 h 18"/>
                  <a:gd name="T12" fmla="*/ 16 w 20"/>
                  <a:gd name="T13" fmla="*/ 18 h 18"/>
                  <a:gd name="T14" fmla="*/ 14 w 20"/>
                  <a:gd name="T15" fmla="*/ 18 h 18"/>
                  <a:gd name="T16" fmla="*/ 16 w 20"/>
                  <a:gd name="T17" fmla="*/ 4 h 18"/>
                  <a:gd name="T18" fmla="*/ 10 w 20"/>
                  <a:gd name="T19" fmla="*/ 18 h 18"/>
                  <a:gd name="T20" fmla="*/ 6 w 20"/>
                  <a:gd name="T21" fmla="*/ 18 h 18"/>
                  <a:gd name="T22" fmla="*/ 6 w 20"/>
                  <a:gd name="T23" fmla="*/ 4 h 18"/>
                  <a:gd name="T24" fmla="*/ 2 w 20"/>
                  <a:gd name="T25" fmla="*/ 18 h 18"/>
                  <a:gd name="T26" fmla="*/ 0 w 20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16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6" y="4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6" y="4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0" name="Freeform 279"/>
              <p:cNvSpPr>
                <a:spLocks noEditPoints="1"/>
              </p:cNvSpPr>
              <p:nvPr/>
            </p:nvSpPr>
            <p:spPr bwMode="auto">
              <a:xfrm>
                <a:off x="575" y="2463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6 w 7"/>
                  <a:gd name="T39" fmla="*/ 6 h 10"/>
                  <a:gd name="T40" fmla="*/ 6 w 7"/>
                  <a:gd name="T41" fmla="*/ 8 h 10"/>
                  <a:gd name="T42" fmla="*/ 6 w 7"/>
                  <a:gd name="T43" fmla="*/ 9 h 10"/>
                  <a:gd name="T44" fmla="*/ 5 w 7"/>
                  <a:gd name="T45" fmla="*/ 9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8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1" name="Freeform 280"/>
              <p:cNvSpPr>
                <a:spLocks/>
              </p:cNvSpPr>
              <p:nvPr/>
            </p:nvSpPr>
            <p:spPr bwMode="auto">
              <a:xfrm>
                <a:off x="589" y="2463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4 w 16"/>
                  <a:gd name="T7" fmla="*/ 8 h 18"/>
                  <a:gd name="T8" fmla="*/ 12 w 16"/>
                  <a:gd name="T9" fmla="*/ 8 h 18"/>
                  <a:gd name="T10" fmla="*/ 12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0 w 16"/>
                  <a:gd name="T19" fmla="*/ 10 h 18"/>
                  <a:gd name="T20" fmla="*/ 4 w 16"/>
                  <a:gd name="T21" fmla="*/ 10 h 18"/>
                  <a:gd name="T22" fmla="*/ 2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2" name="Freeform 281"/>
              <p:cNvSpPr>
                <a:spLocks noEditPoints="1"/>
              </p:cNvSpPr>
              <p:nvPr/>
            </p:nvSpPr>
            <p:spPr bwMode="auto">
              <a:xfrm>
                <a:off x="603" y="2463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3 w 7"/>
                  <a:gd name="T7" fmla="*/ 4 h 9"/>
                  <a:gd name="T8" fmla="*/ 4 w 7"/>
                  <a:gd name="T9" fmla="*/ 4 h 9"/>
                  <a:gd name="T10" fmla="*/ 6 w 7"/>
                  <a:gd name="T11" fmla="*/ 4 h 9"/>
                  <a:gd name="T12" fmla="*/ 7 w 7"/>
                  <a:gd name="T13" fmla="*/ 5 h 9"/>
                  <a:gd name="T14" fmla="*/ 7 w 7"/>
                  <a:gd name="T15" fmla="*/ 6 h 9"/>
                  <a:gd name="T16" fmla="*/ 7 w 7"/>
                  <a:gd name="T17" fmla="*/ 8 h 9"/>
                  <a:gd name="T18" fmla="*/ 6 w 7"/>
                  <a:gd name="T19" fmla="*/ 9 h 9"/>
                  <a:gd name="T20" fmla="*/ 4 w 7"/>
                  <a:gd name="T21" fmla="*/ 9 h 9"/>
                  <a:gd name="T22" fmla="*/ 0 w 7"/>
                  <a:gd name="T23" fmla="*/ 9 h 9"/>
                  <a:gd name="T24" fmla="*/ 2 w 7"/>
                  <a:gd name="T25" fmla="*/ 5 h 9"/>
                  <a:gd name="T26" fmla="*/ 2 w 7"/>
                  <a:gd name="T27" fmla="*/ 8 h 9"/>
                  <a:gd name="T28" fmla="*/ 4 w 7"/>
                  <a:gd name="T29" fmla="*/ 8 h 9"/>
                  <a:gd name="T30" fmla="*/ 6 w 7"/>
                  <a:gd name="T31" fmla="*/ 6 h 9"/>
                  <a:gd name="T32" fmla="*/ 5 w 7"/>
                  <a:gd name="T33" fmla="*/ 5 h 9"/>
                  <a:gd name="T34" fmla="*/ 4 w 7"/>
                  <a:gd name="T35" fmla="*/ 5 h 9"/>
                  <a:gd name="T36" fmla="*/ 2 w 7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6" y="8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3" name="Freeform 282"/>
              <p:cNvSpPr>
                <a:spLocks/>
              </p:cNvSpPr>
              <p:nvPr/>
            </p:nvSpPr>
            <p:spPr bwMode="auto">
              <a:xfrm>
                <a:off x="468" y="2656"/>
                <a:ext cx="16" cy="25"/>
              </a:xfrm>
              <a:custGeom>
                <a:avLst/>
                <a:gdLst>
                  <a:gd name="T0" fmla="*/ 2 w 16"/>
                  <a:gd name="T1" fmla="*/ 25 h 25"/>
                  <a:gd name="T2" fmla="*/ 6 w 16"/>
                  <a:gd name="T3" fmla="*/ 1 h 25"/>
                  <a:gd name="T4" fmla="*/ 0 w 16"/>
                  <a:gd name="T5" fmla="*/ 1 h 25"/>
                  <a:gd name="T6" fmla="*/ 0 w 16"/>
                  <a:gd name="T7" fmla="*/ 0 h 25"/>
                  <a:gd name="T8" fmla="*/ 16 w 16"/>
                  <a:gd name="T9" fmla="*/ 0 h 25"/>
                  <a:gd name="T10" fmla="*/ 16 w 16"/>
                  <a:gd name="T11" fmla="*/ 1 h 25"/>
                  <a:gd name="T12" fmla="*/ 8 w 16"/>
                  <a:gd name="T13" fmla="*/ 1 h 25"/>
                  <a:gd name="T14" fmla="*/ 4 w 16"/>
                  <a:gd name="T15" fmla="*/ 25 h 25"/>
                  <a:gd name="T16" fmla="*/ 2 w 16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5">
                    <a:moveTo>
                      <a:pt x="2" y="25"/>
                    </a:moveTo>
                    <a:lnTo>
                      <a:pt x="6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8" y="1"/>
                    </a:lnTo>
                    <a:lnTo>
                      <a:pt x="4" y="25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4" name="Freeform 283"/>
              <p:cNvSpPr>
                <a:spLocks/>
              </p:cNvSpPr>
              <p:nvPr/>
            </p:nvSpPr>
            <p:spPr bwMode="auto">
              <a:xfrm>
                <a:off x="482" y="2661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2 h 13"/>
                  <a:gd name="T4" fmla="*/ 1 w 8"/>
                  <a:gd name="T5" fmla="*/ 12 h 13"/>
                  <a:gd name="T6" fmla="*/ 1 w 8"/>
                  <a:gd name="T7" fmla="*/ 12 h 13"/>
                  <a:gd name="T8" fmla="*/ 2 w 8"/>
                  <a:gd name="T9" fmla="*/ 10 h 13"/>
                  <a:gd name="T10" fmla="*/ 2 w 8"/>
                  <a:gd name="T11" fmla="*/ 10 h 13"/>
                  <a:gd name="T12" fmla="*/ 1 w 8"/>
                  <a:gd name="T13" fmla="*/ 0 h 13"/>
                  <a:gd name="T14" fmla="*/ 2 w 8"/>
                  <a:gd name="T15" fmla="*/ 0 h 13"/>
                  <a:gd name="T16" fmla="*/ 3 w 8"/>
                  <a:gd name="T17" fmla="*/ 5 h 13"/>
                  <a:gd name="T18" fmla="*/ 3 w 8"/>
                  <a:gd name="T19" fmla="*/ 8 h 13"/>
                  <a:gd name="T20" fmla="*/ 7 w 8"/>
                  <a:gd name="T21" fmla="*/ 0 h 13"/>
                  <a:gd name="T22" fmla="*/ 8 w 8"/>
                  <a:gd name="T23" fmla="*/ 0 h 13"/>
                  <a:gd name="T24" fmla="*/ 3 w 8"/>
                  <a:gd name="T25" fmla="*/ 11 h 13"/>
                  <a:gd name="T26" fmla="*/ 2 w 8"/>
                  <a:gd name="T27" fmla="*/ 13 h 13"/>
                  <a:gd name="T28" fmla="*/ 1 w 8"/>
                  <a:gd name="T29" fmla="*/ 13 h 13"/>
                  <a:gd name="T30" fmla="*/ 0 w 8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7"/>
                      <a:pt x="3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5" name="Freeform 284"/>
              <p:cNvSpPr>
                <a:spLocks noEditPoints="1"/>
              </p:cNvSpPr>
              <p:nvPr/>
            </p:nvSpPr>
            <p:spPr bwMode="auto">
              <a:xfrm>
                <a:off x="498" y="2661"/>
                <a:ext cx="13" cy="20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9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6" name="Freeform 285"/>
              <p:cNvSpPr>
                <a:spLocks/>
              </p:cNvSpPr>
              <p:nvPr/>
            </p:nvSpPr>
            <p:spPr bwMode="auto">
              <a:xfrm>
                <a:off x="513" y="2661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1 w 7"/>
                  <a:gd name="T3" fmla="*/ 0 h 10"/>
                  <a:gd name="T4" fmla="*/ 3 w 7"/>
                  <a:gd name="T5" fmla="*/ 0 h 10"/>
                  <a:gd name="T6" fmla="*/ 2 w 7"/>
                  <a:gd name="T7" fmla="*/ 2 h 10"/>
                  <a:gd name="T8" fmla="*/ 4 w 7"/>
                  <a:gd name="T9" fmla="*/ 0 h 10"/>
                  <a:gd name="T10" fmla="*/ 5 w 7"/>
                  <a:gd name="T11" fmla="*/ 0 h 10"/>
                  <a:gd name="T12" fmla="*/ 7 w 7"/>
                  <a:gd name="T13" fmla="*/ 1 h 10"/>
                  <a:gd name="T14" fmla="*/ 7 w 7"/>
                  <a:gd name="T15" fmla="*/ 2 h 10"/>
                  <a:gd name="T16" fmla="*/ 7 w 7"/>
                  <a:gd name="T17" fmla="*/ 4 h 10"/>
                  <a:gd name="T18" fmla="*/ 6 w 7"/>
                  <a:gd name="T19" fmla="*/ 10 h 10"/>
                  <a:gd name="T20" fmla="*/ 5 w 7"/>
                  <a:gd name="T21" fmla="*/ 10 h 10"/>
                  <a:gd name="T22" fmla="*/ 6 w 7"/>
                  <a:gd name="T23" fmla="*/ 4 h 10"/>
                  <a:gd name="T24" fmla="*/ 6 w 7"/>
                  <a:gd name="T25" fmla="*/ 2 h 10"/>
                  <a:gd name="T26" fmla="*/ 6 w 7"/>
                  <a:gd name="T27" fmla="*/ 2 h 10"/>
                  <a:gd name="T28" fmla="*/ 5 w 7"/>
                  <a:gd name="T29" fmla="*/ 1 h 10"/>
                  <a:gd name="T30" fmla="*/ 3 w 7"/>
                  <a:gd name="T31" fmla="*/ 2 h 10"/>
                  <a:gd name="T32" fmla="*/ 2 w 7"/>
                  <a:gd name="T33" fmla="*/ 5 h 10"/>
                  <a:gd name="T34" fmla="*/ 1 w 7"/>
                  <a:gd name="T35" fmla="*/ 10 h 10"/>
                  <a:gd name="T36" fmla="*/ 0 w 7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7" name="Freeform 286"/>
              <p:cNvSpPr>
                <a:spLocks/>
              </p:cNvSpPr>
              <p:nvPr/>
            </p:nvSpPr>
            <p:spPr bwMode="auto">
              <a:xfrm>
                <a:off x="529" y="2661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3 h 10"/>
                  <a:gd name="T32" fmla="*/ 2 w 7"/>
                  <a:gd name="T33" fmla="*/ 6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8" name="Freeform 287"/>
              <p:cNvSpPr>
                <a:spLocks noEditPoints="1"/>
              </p:cNvSpPr>
              <p:nvPr/>
            </p:nvSpPr>
            <p:spPr bwMode="auto">
              <a:xfrm>
                <a:off x="545" y="2661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8 h 10"/>
                  <a:gd name="T12" fmla="*/ 0 w 7"/>
                  <a:gd name="T13" fmla="*/ 6 h 10"/>
                  <a:gd name="T14" fmla="*/ 0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1 w 7"/>
                  <a:gd name="T27" fmla="*/ 5 h 10"/>
                  <a:gd name="T28" fmla="*/ 1 w 7"/>
                  <a:gd name="T29" fmla="*/ 6 h 10"/>
                  <a:gd name="T30" fmla="*/ 1 w 7"/>
                  <a:gd name="T31" fmla="*/ 8 h 10"/>
                  <a:gd name="T32" fmla="*/ 3 w 7"/>
                  <a:gd name="T33" fmla="*/ 8 h 10"/>
                  <a:gd name="T34" fmla="*/ 4 w 7"/>
                  <a:gd name="T35" fmla="*/ 8 h 10"/>
                  <a:gd name="T36" fmla="*/ 5 w 7"/>
                  <a:gd name="T37" fmla="*/ 6 h 10"/>
                  <a:gd name="T38" fmla="*/ 1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5 w 7"/>
                  <a:gd name="T45" fmla="*/ 2 h 10"/>
                  <a:gd name="T46" fmla="*/ 4 w 7"/>
                  <a:gd name="T47" fmla="*/ 1 h 10"/>
                  <a:gd name="T48" fmla="*/ 2 w 7"/>
                  <a:gd name="T49" fmla="*/ 2 h 10"/>
                  <a:gd name="T50" fmla="*/ 1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9" name="Freeform 288"/>
              <p:cNvSpPr>
                <a:spLocks noEditPoints="1"/>
              </p:cNvSpPr>
              <p:nvPr/>
            </p:nvSpPr>
            <p:spPr bwMode="auto">
              <a:xfrm>
                <a:off x="432" y="2522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6 w 9"/>
                  <a:gd name="T3" fmla="*/ 0 h 13"/>
                  <a:gd name="T4" fmla="*/ 8 w 9"/>
                  <a:gd name="T5" fmla="*/ 0 h 13"/>
                  <a:gd name="T6" fmla="*/ 9 w 9"/>
                  <a:gd name="T7" fmla="*/ 13 h 13"/>
                  <a:gd name="T8" fmla="*/ 8 w 9"/>
                  <a:gd name="T9" fmla="*/ 13 h 13"/>
                  <a:gd name="T10" fmla="*/ 7 w 9"/>
                  <a:gd name="T11" fmla="*/ 9 h 13"/>
                  <a:gd name="T12" fmla="*/ 3 w 9"/>
                  <a:gd name="T13" fmla="*/ 9 h 13"/>
                  <a:gd name="T14" fmla="*/ 1 w 9"/>
                  <a:gd name="T15" fmla="*/ 13 h 13"/>
                  <a:gd name="T16" fmla="*/ 0 w 9"/>
                  <a:gd name="T17" fmla="*/ 13 h 13"/>
                  <a:gd name="T18" fmla="*/ 4 w 9"/>
                  <a:gd name="T19" fmla="*/ 8 h 13"/>
                  <a:gd name="T20" fmla="*/ 7 w 9"/>
                  <a:gd name="T21" fmla="*/ 8 h 13"/>
                  <a:gd name="T22" fmla="*/ 7 w 9"/>
                  <a:gd name="T23" fmla="*/ 5 h 13"/>
                  <a:gd name="T24" fmla="*/ 7 w 9"/>
                  <a:gd name="T25" fmla="*/ 1 h 13"/>
                  <a:gd name="T26" fmla="*/ 6 w 9"/>
                  <a:gd name="T27" fmla="*/ 4 h 13"/>
                  <a:gd name="T28" fmla="*/ 4 w 9"/>
                  <a:gd name="T2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4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6" y="2"/>
                      <a:pt x="6" y="3"/>
                      <a:pt x="6" y="4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0" name="Freeform 289"/>
              <p:cNvSpPr>
                <a:spLocks/>
              </p:cNvSpPr>
              <p:nvPr/>
            </p:nvSpPr>
            <p:spPr bwMode="auto">
              <a:xfrm>
                <a:off x="452" y="2530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4 w 16"/>
                  <a:gd name="T7" fmla="*/ 6 h 18"/>
                  <a:gd name="T8" fmla="*/ 12 w 16"/>
                  <a:gd name="T9" fmla="*/ 6 h 18"/>
                  <a:gd name="T10" fmla="*/ 14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4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4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1" name="Freeform 290"/>
              <p:cNvSpPr>
                <a:spLocks noEditPoints="1"/>
              </p:cNvSpPr>
              <p:nvPr/>
            </p:nvSpPr>
            <p:spPr bwMode="auto">
              <a:xfrm>
                <a:off x="470" y="2528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6 w 7"/>
                  <a:gd name="T39" fmla="*/ 7 h 10"/>
                  <a:gd name="T40" fmla="*/ 6 w 7"/>
                  <a:gd name="T41" fmla="*/ 9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6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2" name="Freeform 291"/>
              <p:cNvSpPr>
                <a:spLocks/>
              </p:cNvSpPr>
              <p:nvPr/>
            </p:nvSpPr>
            <p:spPr bwMode="auto">
              <a:xfrm>
                <a:off x="486" y="2528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1 w 7"/>
                  <a:gd name="T3" fmla="*/ 1 h 10"/>
                  <a:gd name="T4" fmla="*/ 3 w 7"/>
                  <a:gd name="T5" fmla="*/ 1 h 10"/>
                  <a:gd name="T6" fmla="*/ 2 w 7"/>
                  <a:gd name="T7" fmla="*/ 2 h 10"/>
                  <a:gd name="T8" fmla="*/ 4 w 7"/>
                  <a:gd name="T9" fmla="*/ 1 h 10"/>
                  <a:gd name="T10" fmla="*/ 5 w 7"/>
                  <a:gd name="T11" fmla="*/ 0 h 10"/>
                  <a:gd name="T12" fmla="*/ 7 w 7"/>
                  <a:gd name="T13" fmla="*/ 1 h 10"/>
                  <a:gd name="T14" fmla="*/ 7 w 7"/>
                  <a:gd name="T15" fmla="*/ 3 h 10"/>
                  <a:gd name="T16" fmla="*/ 7 w 7"/>
                  <a:gd name="T17" fmla="*/ 4 h 10"/>
                  <a:gd name="T18" fmla="*/ 6 w 7"/>
                  <a:gd name="T19" fmla="*/ 10 h 10"/>
                  <a:gd name="T20" fmla="*/ 5 w 7"/>
                  <a:gd name="T21" fmla="*/ 10 h 10"/>
                  <a:gd name="T22" fmla="*/ 6 w 7"/>
                  <a:gd name="T23" fmla="*/ 4 h 10"/>
                  <a:gd name="T24" fmla="*/ 6 w 7"/>
                  <a:gd name="T25" fmla="*/ 3 h 10"/>
                  <a:gd name="T26" fmla="*/ 6 w 7"/>
                  <a:gd name="T27" fmla="*/ 2 h 10"/>
                  <a:gd name="T28" fmla="*/ 5 w 7"/>
                  <a:gd name="T29" fmla="*/ 2 h 10"/>
                  <a:gd name="T30" fmla="*/ 3 w 7"/>
                  <a:gd name="T31" fmla="*/ 3 h 10"/>
                  <a:gd name="T32" fmla="*/ 2 w 7"/>
                  <a:gd name="T33" fmla="*/ 6 h 10"/>
                  <a:gd name="T34" fmla="*/ 1 w 7"/>
                  <a:gd name="T35" fmla="*/ 10 h 10"/>
                  <a:gd name="T36" fmla="*/ 0 w 7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6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3" name="Freeform 292"/>
              <p:cNvSpPr>
                <a:spLocks noEditPoints="1"/>
              </p:cNvSpPr>
              <p:nvPr/>
            </p:nvSpPr>
            <p:spPr bwMode="auto">
              <a:xfrm>
                <a:off x="502" y="2528"/>
                <a:ext cx="15" cy="20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5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6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4" name="Freeform 293"/>
              <p:cNvSpPr>
                <a:spLocks/>
              </p:cNvSpPr>
              <p:nvPr/>
            </p:nvSpPr>
            <p:spPr bwMode="auto">
              <a:xfrm>
                <a:off x="327" y="2584"/>
                <a:ext cx="22" cy="26"/>
              </a:xfrm>
              <a:custGeom>
                <a:avLst/>
                <a:gdLst>
                  <a:gd name="T0" fmla="*/ 0 w 22"/>
                  <a:gd name="T1" fmla="*/ 26 h 26"/>
                  <a:gd name="T2" fmla="*/ 4 w 22"/>
                  <a:gd name="T3" fmla="*/ 0 h 26"/>
                  <a:gd name="T4" fmla="*/ 8 w 22"/>
                  <a:gd name="T5" fmla="*/ 0 h 26"/>
                  <a:gd name="T6" fmla="*/ 6 w 22"/>
                  <a:gd name="T7" fmla="*/ 10 h 26"/>
                  <a:gd name="T8" fmla="*/ 16 w 22"/>
                  <a:gd name="T9" fmla="*/ 10 h 26"/>
                  <a:gd name="T10" fmla="*/ 18 w 22"/>
                  <a:gd name="T11" fmla="*/ 0 h 26"/>
                  <a:gd name="T12" fmla="*/ 22 w 22"/>
                  <a:gd name="T13" fmla="*/ 0 h 26"/>
                  <a:gd name="T14" fmla="*/ 16 w 22"/>
                  <a:gd name="T15" fmla="*/ 26 h 26"/>
                  <a:gd name="T16" fmla="*/ 14 w 22"/>
                  <a:gd name="T17" fmla="*/ 26 h 26"/>
                  <a:gd name="T18" fmla="*/ 16 w 22"/>
                  <a:gd name="T19" fmla="*/ 14 h 26"/>
                  <a:gd name="T20" fmla="*/ 6 w 22"/>
                  <a:gd name="T21" fmla="*/ 14 h 26"/>
                  <a:gd name="T22" fmla="*/ 4 w 22"/>
                  <a:gd name="T23" fmla="*/ 26 h 26"/>
                  <a:gd name="T24" fmla="*/ 0 w 22"/>
                  <a:gd name="T2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6" y="10"/>
                    </a:lnTo>
                    <a:lnTo>
                      <a:pt x="16" y="1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6" y="14"/>
                    </a:lnTo>
                    <a:lnTo>
                      <a:pt x="6" y="14"/>
                    </a:lnTo>
                    <a:lnTo>
                      <a:pt x="4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5" name="Freeform 294"/>
              <p:cNvSpPr>
                <a:spLocks noEditPoints="1"/>
              </p:cNvSpPr>
              <p:nvPr/>
            </p:nvSpPr>
            <p:spPr bwMode="auto">
              <a:xfrm>
                <a:off x="347" y="2590"/>
                <a:ext cx="15" cy="20"/>
              </a:xfrm>
              <a:custGeom>
                <a:avLst/>
                <a:gdLst>
                  <a:gd name="T0" fmla="*/ 0 w 8"/>
                  <a:gd name="T1" fmla="*/ 6 h 10"/>
                  <a:gd name="T2" fmla="*/ 1 w 8"/>
                  <a:gd name="T3" fmla="*/ 2 h 10"/>
                  <a:gd name="T4" fmla="*/ 4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5 w 8"/>
                  <a:gd name="T13" fmla="*/ 9 h 10"/>
                  <a:gd name="T14" fmla="*/ 3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3 w 8"/>
                  <a:gd name="T25" fmla="*/ 9 h 10"/>
                  <a:gd name="T26" fmla="*/ 5 w 8"/>
                  <a:gd name="T27" fmla="*/ 8 h 10"/>
                  <a:gd name="T28" fmla="*/ 6 w 8"/>
                  <a:gd name="T29" fmla="*/ 7 h 10"/>
                  <a:gd name="T30" fmla="*/ 6 w 8"/>
                  <a:gd name="T31" fmla="*/ 4 h 10"/>
                  <a:gd name="T32" fmla="*/ 6 w 8"/>
                  <a:gd name="T33" fmla="*/ 2 h 10"/>
                  <a:gd name="T34" fmla="*/ 4 w 8"/>
                  <a:gd name="T35" fmla="*/ 2 h 10"/>
                  <a:gd name="T36" fmla="*/ 3 w 8"/>
                  <a:gd name="T37" fmla="*/ 2 h 10"/>
                  <a:gd name="T38" fmla="*/ 2 w 8"/>
                  <a:gd name="T39" fmla="*/ 4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1" y="9"/>
                    </a:cubicBezTo>
                    <a:cubicBezTo>
                      <a:pt x="1" y="8"/>
                      <a:pt x="0" y="8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6" name="Freeform 295"/>
              <p:cNvSpPr>
                <a:spLocks noEditPoints="1"/>
              </p:cNvSpPr>
              <p:nvPr/>
            </p:nvSpPr>
            <p:spPr bwMode="auto">
              <a:xfrm>
                <a:off x="362" y="2590"/>
                <a:ext cx="12" cy="20"/>
              </a:xfrm>
              <a:custGeom>
                <a:avLst/>
                <a:gdLst>
                  <a:gd name="T0" fmla="*/ 4 w 6"/>
                  <a:gd name="T1" fmla="*/ 5 h 10"/>
                  <a:gd name="T2" fmla="*/ 6 w 6"/>
                  <a:gd name="T3" fmla="*/ 7 h 10"/>
                  <a:gd name="T4" fmla="*/ 5 w 6"/>
                  <a:gd name="T5" fmla="*/ 9 h 10"/>
                  <a:gd name="T6" fmla="*/ 3 w 6"/>
                  <a:gd name="T7" fmla="*/ 10 h 10"/>
                  <a:gd name="T8" fmla="*/ 0 w 6"/>
                  <a:gd name="T9" fmla="*/ 9 h 10"/>
                  <a:gd name="T10" fmla="*/ 0 w 6"/>
                  <a:gd name="T11" fmla="*/ 6 h 10"/>
                  <a:gd name="T12" fmla="*/ 1 w 6"/>
                  <a:gd name="T13" fmla="*/ 2 h 10"/>
                  <a:gd name="T14" fmla="*/ 4 w 6"/>
                  <a:gd name="T15" fmla="*/ 0 h 10"/>
                  <a:gd name="T16" fmla="*/ 6 w 6"/>
                  <a:gd name="T17" fmla="*/ 1 h 10"/>
                  <a:gd name="T18" fmla="*/ 6 w 6"/>
                  <a:gd name="T19" fmla="*/ 3 h 10"/>
                  <a:gd name="T20" fmla="*/ 4 w 6"/>
                  <a:gd name="T21" fmla="*/ 5 h 10"/>
                  <a:gd name="T22" fmla="*/ 2 w 6"/>
                  <a:gd name="T23" fmla="*/ 6 h 10"/>
                  <a:gd name="T24" fmla="*/ 1 w 6"/>
                  <a:gd name="T25" fmla="*/ 6 h 10"/>
                  <a:gd name="T26" fmla="*/ 1 w 6"/>
                  <a:gd name="T27" fmla="*/ 6 h 10"/>
                  <a:gd name="T28" fmla="*/ 1 w 6"/>
                  <a:gd name="T29" fmla="*/ 8 h 10"/>
                  <a:gd name="T30" fmla="*/ 3 w 6"/>
                  <a:gd name="T31" fmla="*/ 9 h 10"/>
                  <a:gd name="T32" fmla="*/ 4 w 6"/>
                  <a:gd name="T33" fmla="*/ 8 h 10"/>
                  <a:gd name="T34" fmla="*/ 5 w 6"/>
                  <a:gd name="T35" fmla="*/ 7 h 10"/>
                  <a:gd name="T36" fmla="*/ 4 w 6"/>
                  <a:gd name="T37" fmla="*/ 6 h 10"/>
                  <a:gd name="T38" fmla="*/ 2 w 6"/>
                  <a:gd name="T39" fmla="*/ 6 h 10"/>
                  <a:gd name="T40" fmla="*/ 1 w 6"/>
                  <a:gd name="T41" fmla="*/ 4 h 10"/>
                  <a:gd name="T42" fmla="*/ 2 w 6"/>
                  <a:gd name="T43" fmla="*/ 4 h 10"/>
                  <a:gd name="T44" fmla="*/ 5 w 6"/>
                  <a:gd name="T45" fmla="*/ 3 h 10"/>
                  <a:gd name="T46" fmla="*/ 5 w 6"/>
                  <a:gd name="T47" fmla="*/ 2 h 10"/>
                  <a:gd name="T48" fmla="*/ 4 w 6"/>
                  <a:gd name="T49" fmla="*/ 2 h 10"/>
                  <a:gd name="T50" fmla="*/ 2 w 6"/>
                  <a:gd name="T51" fmla="*/ 2 h 10"/>
                  <a:gd name="T52" fmla="*/ 1 w 6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4" y="5"/>
                    </a:moveTo>
                    <a:cubicBezTo>
                      <a:pt x="5" y="5"/>
                      <a:pt x="6" y="6"/>
                      <a:pt x="6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4"/>
                      <a:pt x="6" y="5"/>
                      <a:pt x="4" y="5"/>
                    </a:cubicBezTo>
                    <a:close/>
                    <a:moveTo>
                      <a:pt x="2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6"/>
                      <a:pt x="3" y="6"/>
                      <a:pt x="2" y="6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7" name="Freeform 296"/>
              <p:cNvSpPr>
                <a:spLocks noEditPoints="1"/>
              </p:cNvSpPr>
              <p:nvPr/>
            </p:nvSpPr>
            <p:spPr bwMode="auto">
              <a:xfrm>
                <a:off x="376" y="2590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7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2 h 10"/>
                  <a:gd name="T36" fmla="*/ 3 w 7"/>
                  <a:gd name="T37" fmla="*/ 2 h 10"/>
                  <a:gd name="T38" fmla="*/ 2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8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8" name="Freeform 297"/>
              <p:cNvSpPr>
                <a:spLocks noEditPoints="1"/>
              </p:cNvSpPr>
              <p:nvPr/>
            </p:nvSpPr>
            <p:spPr bwMode="auto">
              <a:xfrm>
                <a:off x="390" y="2590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1 h 13"/>
                  <a:gd name="T4" fmla="*/ 3 w 8"/>
                  <a:gd name="T5" fmla="*/ 1 h 13"/>
                  <a:gd name="T6" fmla="*/ 3 w 8"/>
                  <a:gd name="T7" fmla="*/ 2 h 13"/>
                  <a:gd name="T8" fmla="*/ 4 w 8"/>
                  <a:gd name="T9" fmla="*/ 1 h 13"/>
                  <a:gd name="T10" fmla="*/ 5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7 w 8"/>
                  <a:gd name="T17" fmla="*/ 7 h 13"/>
                  <a:gd name="T18" fmla="*/ 6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2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6 w 8"/>
                  <a:gd name="T37" fmla="*/ 7 h 13"/>
                  <a:gd name="T38" fmla="*/ 6 w 8"/>
                  <a:gd name="T39" fmla="*/ 4 h 13"/>
                  <a:gd name="T40" fmla="*/ 6 w 8"/>
                  <a:gd name="T41" fmla="*/ 2 h 13"/>
                  <a:gd name="T42" fmla="*/ 5 w 8"/>
                  <a:gd name="T43" fmla="*/ 2 h 13"/>
                  <a:gd name="T44" fmla="*/ 4 w 8"/>
                  <a:gd name="T45" fmla="*/ 2 h 13"/>
                  <a:gd name="T46" fmla="*/ 3 w 8"/>
                  <a:gd name="T47" fmla="*/ 4 h 13"/>
                  <a:gd name="T48" fmla="*/ 2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3" y="10"/>
                      <a:pt x="2" y="10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2" y="6"/>
                    </a:moveTo>
                    <a:cubicBezTo>
                      <a:pt x="2" y="7"/>
                      <a:pt x="2" y="8"/>
                      <a:pt x="3" y="8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9" name="Freeform 298"/>
              <p:cNvSpPr>
                <a:spLocks noEditPoints="1"/>
              </p:cNvSpPr>
              <p:nvPr/>
            </p:nvSpPr>
            <p:spPr bwMode="auto">
              <a:xfrm>
                <a:off x="406" y="2590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5 w 7"/>
                  <a:gd name="T27" fmla="*/ 8 h 10"/>
                  <a:gd name="T28" fmla="*/ 6 w 7"/>
                  <a:gd name="T29" fmla="*/ 7 h 10"/>
                  <a:gd name="T30" fmla="*/ 6 w 7"/>
                  <a:gd name="T31" fmla="*/ 4 h 10"/>
                  <a:gd name="T32" fmla="*/ 6 w 7"/>
                  <a:gd name="T33" fmla="*/ 2 h 10"/>
                  <a:gd name="T34" fmla="*/ 4 w 7"/>
                  <a:gd name="T35" fmla="*/ 2 h 10"/>
                  <a:gd name="T36" fmla="*/ 3 w 7"/>
                  <a:gd name="T37" fmla="*/ 2 h 10"/>
                  <a:gd name="T38" fmla="*/ 2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0" y="8"/>
                      <a:pt x="0" y="8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0" name="Freeform 299"/>
              <p:cNvSpPr>
                <a:spLocks/>
              </p:cNvSpPr>
              <p:nvPr/>
            </p:nvSpPr>
            <p:spPr bwMode="auto">
              <a:xfrm>
                <a:off x="422" y="2590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0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5 w 7"/>
                  <a:gd name="T23" fmla="*/ 4 h 10"/>
                  <a:gd name="T24" fmla="*/ 5 w 7"/>
                  <a:gd name="T25" fmla="*/ 2 h 10"/>
                  <a:gd name="T26" fmla="*/ 4 w 7"/>
                  <a:gd name="T27" fmla="*/ 2 h 10"/>
                  <a:gd name="T28" fmla="*/ 2 w 7"/>
                  <a:gd name="T29" fmla="*/ 2 h 10"/>
                  <a:gd name="T30" fmla="*/ 2 w 7"/>
                  <a:gd name="T31" fmla="*/ 4 h 10"/>
                  <a:gd name="T32" fmla="*/ 1 w 7"/>
                  <a:gd name="T33" fmla="*/ 7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1" name="Freeform 300"/>
              <p:cNvSpPr>
                <a:spLocks/>
              </p:cNvSpPr>
              <p:nvPr/>
            </p:nvSpPr>
            <p:spPr bwMode="auto">
              <a:xfrm>
                <a:off x="436" y="2590"/>
                <a:ext cx="12" cy="20"/>
              </a:xfrm>
              <a:custGeom>
                <a:avLst/>
                <a:gdLst>
                  <a:gd name="T0" fmla="*/ 4 w 6"/>
                  <a:gd name="T1" fmla="*/ 6 h 10"/>
                  <a:gd name="T2" fmla="*/ 6 w 6"/>
                  <a:gd name="T3" fmla="*/ 7 h 10"/>
                  <a:gd name="T4" fmla="*/ 4 w 6"/>
                  <a:gd name="T5" fmla="*/ 9 h 10"/>
                  <a:gd name="T6" fmla="*/ 2 w 6"/>
                  <a:gd name="T7" fmla="*/ 10 h 10"/>
                  <a:gd name="T8" fmla="*/ 0 w 6"/>
                  <a:gd name="T9" fmla="*/ 9 h 10"/>
                  <a:gd name="T10" fmla="*/ 0 w 6"/>
                  <a:gd name="T11" fmla="*/ 6 h 10"/>
                  <a:gd name="T12" fmla="*/ 0 w 6"/>
                  <a:gd name="T13" fmla="*/ 3 h 10"/>
                  <a:gd name="T14" fmla="*/ 2 w 6"/>
                  <a:gd name="T15" fmla="*/ 1 h 10"/>
                  <a:gd name="T16" fmla="*/ 4 w 6"/>
                  <a:gd name="T17" fmla="*/ 0 h 10"/>
                  <a:gd name="T18" fmla="*/ 6 w 6"/>
                  <a:gd name="T19" fmla="*/ 1 h 10"/>
                  <a:gd name="T20" fmla="*/ 6 w 6"/>
                  <a:gd name="T21" fmla="*/ 3 h 10"/>
                  <a:gd name="T22" fmla="*/ 5 w 6"/>
                  <a:gd name="T23" fmla="*/ 4 h 10"/>
                  <a:gd name="T24" fmla="*/ 5 w 6"/>
                  <a:gd name="T25" fmla="*/ 2 h 10"/>
                  <a:gd name="T26" fmla="*/ 3 w 6"/>
                  <a:gd name="T27" fmla="*/ 2 h 10"/>
                  <a:gd name="T28" fmla="*/ 2 w 6"/>
                  <a:gd name="T29" fmla="*/ 2 h 10"/>
                  <a:gd name="T30" fmla="*/ 1 w 6"/>
                  <a:gd name="T31" fmla="*/ 4 h 10"/>
                  <a:gd name="T32" fmla="*/ 1 w 6"/>
                  <a:gd name="T33" fmla="*/ 7 h 10"/>
                  <a:gd name="T34" fmla="*/ 1 w 6"/>
                  <a:gd name="T35" fmla="*/ 8 h 10"/>
                  <a:gd name="T36" fmla="*/ 2 w 6"/>
                  <a:gd name="T37" fmla="*/ 9 h 10"/>
                  <a:gd name="T38" fmla="*/ 4 w 6"/>
                  <a:gd name="T39" fmla="*/ 8 h 10"/>
                  <a:gd name="T40" fmla="*/ 4 w 6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4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8"/>
                      <a:pt x="0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4" y="7"/>
                      <a:pt x="4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2" name="Freeform 301"/>
              <p:cNvSpPr>
                <a:spLocks/>
              </p:cNvSpPr>
              <p:nvPr/>
            </p:nvSpPr>
            <p:spPr bwMode="auto">
              <a:xfrm>
                <a:off x="448" y="2592"/>
                <a:ext cx="16" cy="18"/>
              </a:xfrm>
              <a:custGeom>
                <a:avLst/>
                <a:gdLst>
                  <a:gd name="T0" fmla="*/ 5 w 8"/>
                  <a:gd name="T1" fmla="*/ 7 h 9"/>
                  <a:gd name="T2" fmla="*/ 2 w 8"/>
                  <a:gd name="T3" fmla="*/ 9 h 9"/>
                  <a:gd name="T4" fmla="*/ 1 w 8"/>
                  <a:gd name="T5" fmla="*/ 8 h 9"/>
                  <a:gd name="T6" fmla="*/ 0 w 8"/>
                  <a:gd name="T7" fmla="*/ 7 h 9"/>
                  <a:gd name="T8" fmla="*/ 1 w 8"/>
                  <a:gd name="T9" fmla="*/ 5 h 9"/>
                  <a:gd name="T10" fmla="*/ 2 w 8"/>
                  <a:gd name="T11" fmla="*/ 0 h 9"/>
                  <a:gd name="T12" fmla="*/ 3 w 8"/>
                  <a:gd name="T13" fmla="*/ 0 h 9"/>
                  <a:gd name="T14" fmla="*/ 2 w 8"/>
                  <a:gd name="T15" fmla="*/ 6 h 9"/>
                  <a:gd name="T16" fmla="*/ 2 w 8"/>
                  <a:gd name="T17" fmla="*/ 7 h 9"/>
                  <a:gd name="T18" fmla="*/ 2 w 8"/>
                  <a:gd name="T19" fmla="*/ 8 h 9"/>
                  <a:gd name="T20" fmla="*/ 3 w 8"/>
                  <a:gd name="T21" fmla="*/ 8 h 9"/>
                  <a:gd name="T22" fmla="*/ 4 w 8"/>
                  <a:gd name="T23" fmla="*/ 7 h 9"/>
                  <a:gd name="T24" fmla="*/ 5 w 8"/>
                  <a:gd name="T25" fmla="*/ 6 h 9"/>
                  <a:gd name="T26" fmla="*/ 6 w 8"/>
                  <a:gd name="T27" fmla="*/ 4 h 9"/>
                  <a:gd name="T28" fmla="*/ 6 w 8"/>
                  <a:gd name="T29" fmla="*/ 0 h 9"/>
                  <a:gd name="T30" fmla="*/ 8 w 8"/>
                  <a:gd name="T31" fmla="*/ 0 h 9"/>
                  <a:gd name="T32" fmla="*/ 6 w 8"/>
                  <a:gd name="T33" fmla="*/ 9 h 9"/>
                  <a:gd name="T34" fmla="*/ 5 w 8"/>
                  <a:gd name="T35" fmla="*/ 9 h 9"/>
                  <a:gd name="T36" fmla="*/ 5 w 8"/>
                  <a:gd name="T3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9">
                    <a:moveTo>
                      <a:pt x="5" y="7"/>
                    </a:moveTo>
                    <a:cubicBezTo>
                      <a:pt x="4" y="8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3" name="Freeform 302"/>
              <p:cNvSpPr>
                <a:spLocks noEditPoints="1"/>
              </p:cNvSpPr>
              <p:nvPr/>
            </p:nvSpPr>
            <p:spPr bwMode="auto">
              <a:xfrm>
                <a:off x="464" y="2584"/>
                <a:ext cx="14" cy="26"/>
              </a:xfrm>
              <a:custGeom>
                <a:avLst/>
                <a:gdLst>
                  <a:gd name="T0" fmla="*/ 5 w 7"/>
                  <a:gd name="T1" fmla="*/ 11 h 13"/>
                  <a:gd name="T2" fmla="*/ 2 w 7"/>
                  <a:gd name="T3" fmla="*/ 13 h 13"/>
                  <a:gd name="T4" fmla="*/ 1 w 7"/>
                  <a:gd name="T5" fmla="*/ 12 h 13"/>
                  <a:gd name="T6" fmla="*/ 0 w 7"/>
                  <a:gd name="T7" fmla="*/ 11 h 13"/>
                  <a:gd name="T8" fmla="*/ 0 w 7"/>
                  <a:gd name="T9" fmla="*/ 9 h 13"/>
                  <a:gd name="T10" fmla="*/ 1 w 7"/>
                  <a:gd name="T11" fmla="*/ 4 h 13"/>
                  <a:gd name="T12" fmla="*/ 2 w 7"/>
                  <a:gd name="T13" fmla="*/ 4 h 13"/>
                  <a:gd name="T14" fmla="*/ 1 w 7"/>
                  <a:gd name="T15" fmla="*/ 10 h 13"/>
                  <a:gd name="T16" fmla="*/ 1 w 7"/>
                  <a:gd name="T17" fmla="*/ 11 h 13"/>
                  <a:gd name="T18" fmla="*/ 2 w 7"/>
                  <a:gd name="T19" fmla="*/ 12 h 13"/>
                  <a:gd name="T20" fmla="*/ 2 w 7"/>
                  <a:gd name="T21" fmla="*/ 12 h 13"/>
                  <a:gd name="T22" fmla="*/ 4 w 7"/>
                  <a:gd name="T23" fmla="*/ 11 h 13"/>
                  <a:gd name="T24" fmla="*/ 5 w 7"/>
                  <a:gd name="T25" fmla="*/ 10 h 13"/>
                  <a:gd name="T26" fmla="*/ 5 w 7"/>
                  <a:gd name="T27" fmla="*/ 8 h 13"/>
                  <a:gd name="T28" fmla="*/ 6 w 7"/>
                  <a:gd name="T29" fmla="*/ 4 h 13"/>
                  <a:gd name="T30" fmla="*/ 7 w 7"/>
                  <a:gd name="T31" fmla="*/ 4 h 13"/>
                  <a:gd name="T32" fmla="*/ 6 w 7"/>
                  <a:gd name="T33" fmla="*/ 13 h 13"/>
                  <a:gd name="T34" fmla="*/ 4 w 7"/>
                  <a:gd name="T35" fmla="*/ 13 h 13"/>
                  <a:gd name="T36" fmla="*/ 5 w 7"/>
                  <a:gd name="T37" fmla="*/ 11 h 13"/>
                  <a:gd name="T38" fmla="*/ 2 w 7"/>
                  <a:gd name="T39" fmla="*/ 0 h 13"/>
                  <a:gd name="T40" fmla="*/ 3 w 7"/>
                  <a:gd name="T41" fmla="*/ 0 h 13"/>
                  <a:gd name="T42" fmla="*/ 4 w 7"/>
                  <a:gd name="T43" fmla="*/ 2 h 13"/>
                  <a:gd name="T44" fmla="*/ 5 w 7"/>
                  <a:gd name="T45" fmla="*/ 1 h 13"/>
                  <a:gd name="T46" fmla="*/ 6 w 7"/>
                  <a:gd name="T47" fmla="*/ 0 h 13"/>
                  <a:gd name="T48" fmla="*/ 7 w 7"/>
                  <a:gd name="T49" fmla="*/ 0 h 13"/>
                  <a:gd name="T50" fmla="*/ 6 w 7"/>
                  <a:gd name="T51" fmla="*/ 2 h 13"/>
                  <a:gd name="T52" fmla="*/ 4 w 7"/>
                  <a:gd name="T53" fmla="*/ 3 h 13"/>
                  <a:gd name="T54" fmla="*/ 3 w 7"/>
                  <a:gd name="T55" fmla="*/ 2 h 13"/>
                  <a:gd name="T56" fmla="*/ 2 w 7"/>
                  <a:gd name="T5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3">
                    <a:moveTo>
                      <a:pt x="5" y="11"/>
                    </a:moveTo>
                    <a:cubicBezTo>
                      <a:pt x="4" y="12"/>
                      <a:pt x="3" y="13"/>
                      <a:pt x="2" y="13"/>
                    </a:cubicBezTo>
                    <a:cubicBezTo>
                      <a:pt x="1" y="13"/>
                      <a:pt x="1" y="13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4" y="11"/>
                    </a:cubicBezTo>
                    <a:cubicBezTo>
                      <a:pt x="4" y="11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4" y="13"/>
                      <a:pt x="4" y="13"/>
                    </a:cubicBezTo>
                    <a:lnTo>
                      <a:pt x="5" y="11"/>
                    </a:lnTo>
                    <a:close/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4" name="Freeform 303"/>
              <p:cNvSpPr>
                <a:spLocks/>
              </p:cNvSpPr>
              <p:nvPr/>
            </p:nvSpPr>
            <p:spPr bwMode="auto">
              <a:xfrm>
                <a:off x="478" y="2590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3 w 7"/>
                  <a:gd name="T15" fmla="*/ 1 h 10"/>
                  <a:gd name="T16" fmla="*/ 5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4 h 10"/>
                  <a:gd name="T24" fmla="*/ 5 w 7"/>
                  <a:gd name="T25" fmla="*/ 2 h 10"/>
                  <a:gd name="T26" fmla="*/ 4 w 7"/>
                  <a:gd name="T27" fmla="*/ 2 h 10"/>
                  <a:gd name="T28" fmla="*/ 3 w 7"/>
                  <a:gd name="T29" fmla="*/ 2 h 10"/>
                  <a:gd name="T30" fmla="*/ 2 w 7"/>
                  <a:gd name="T31" fmla="*/ 4 h 10"/>
                  <a:gd name="T32" fmla="*/ 2 w 7"/>
                  <a:gd name="T33" fmla="*/ 7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8"/>
                      <a:pt x="0" y="8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5" name="Freeform 304"/>
              <p:cNvSpPr>
                <a:spLocks/>
              </p:cNvSpPr>
              <p:nvPr/>
            </p:nvSpPr>
            <p:spPr bwMode="auto">
              <a:xfrm>
                <a:off x="492" y="2592"/>
                <a:ext cx="13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3 h 9"/>
                  <a:gd name="T10" fmla="*/ 4 w 7"/>
                  <a:gd name="T11" fmla="*/ 2 h 9"/>
                  <a:gd name="T12" fmla="*/ 5 w 7"/>
                  <a:gd name="T13" fmla="*/ 0 h 9"/>
                  <a:gd name="T14" fmla="*/ 6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6 w 7"/>
                  <a:gd name="T21" fmla="*/ 1 h 9"/>
                  <a:gd name="T22" fmla="*/ 6 w 7"/>
                  <a:gd name="T23" fmla="*/ 1 h 9"/>
                  <a:gd name="T24" fmla="*/ 5 w 7"/>
                  <a:gd name="T25" fmla="*/ 2 h 9"/>
                  <a:gd name="T26" fmla="*/ 3 w 7"/>
                  <a:gd name="T27" fmla="*/ 4 h 9"/>
                  <a:gd name="T28" fmla="*/ 5 w 7"/>
                  <a:gd name="T29" fmla="*/ 6 h 9"/>
                  <a:gd name="T30" fmla="*/ 5 w 7"/>
                  <a:gd name="T31" fmla="*/ 9 h 9"/>
                  <a:gd name="T32" fmla="*/ 4 w 7"/>
                  <a:gd name="T33" fmla="*/ 9 h 9"/>
                  <a:gd name="T34" fmla="*/ 3 w 7"/>
                  <a:gd name="T35" fmla="*/ 7 h 9"/>
                  <a:gd name="T36" fmla="*/ 3 w 7"/>
                  <a:gd name="T37" fmla="*/ 5 h 9"/>
                  <a:gd name="T38" fmla="*/ 2 w 7"/>
                  <a:gd name="T39" fmla="*/ 4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4" y="4"/>
                      <a:pt x="4" y="5"/>
                      <a:pt x="5" y="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6" name="Freeform 305"/>
              <p:cNvSpPr>
                <a:spLocks/>
              </p:cNvSpPr>
              <p:nvPr/>
            </p:nvSpPr>
            <p:spPr bwMode="auto">
              <a:xfrm>
                <a:off x="615" y="2721"/>
                <a:ext cx="18" cy="26"/>
              </a:xfrm>
              <a:custGeom>
                <a:avLst/>
                <a:gdLst>
                  <a:gd name="T0" fmla="*/ 7 w 9"/>
                  <a:gd name="T1" fmla="*/ 9 h 13"/>
                  <a:gd name="T2" fmla="*/ 9 w 9"/>
                  <a:gd name="T3" fmla="*/ 9 h 13"/>
                  <a:gd name="T4" fmla="*/ 7 w 9"/>
                  <a:gd name="T5" fmla="*/ 12 h 13"/>
                  <a:gd name="T6" fmla="*/ 4 w 9"/>
                  <a:gd name="T7" fmla="*/ 13 h 13"/>
                  <a:gd name="T8" fmla="*/ 1 w 9"/>
                  <a:gd name="T9" fmla="*/ 12 h 13"/>
                  <a:gd name="T10" fmla="*/ 0 w 9"/>
                  <a:gd name="T11" fmla="*/ 8 h 13"/>
                  <a:gd name="T12" fmla="*/ 1 w 9"/>
                  <a:gd name="T13" fmla="*/ 2 h 13"/>
                  <a:gd name="T14" fmla="*/ 5 w 9"/>
                  <a:gd name="T15" fmla="*/ 0 h 13"/>
                  <a:gd name="T16" fmla="*/ 8 w 9"/>
                  <a:gd name="T17" fmla="*/ 1 h 13"/>
                  <a:gd name="T18" fmla="*/ 9 w 9"/>
                  <a:gd name="T19" fmla="*/ 4 h 13"/>
                  <a:gd name="T20" fmla="*/ 8 w 9"/>
                  <a:gd name="T21" fmla="*/ 4 h 13"/>
                  <a:gd name="T22" fmla="*/ 5 w 9"/>
                  <a:gd name="T23" fmla="*/ 1 h 13"/>
                  <a:gd name="T24" fmla="*/ 2 w 9"/>
                  <a:gd name="T25" fmla="*/ 3 h 13"/>
                  <a:gd name="T26" fmla="*/ 1 w 9"/>
                  <a:gd name="T27" fmla="*/ 8 h 13"/>
                  <a:gd name="T28" fmla="*/ 2 w 9"/>
                  <a:gd name="T29" fmla="*/ 11 h 13"/>
                  <a:gd name="T30" fmla="*/ 4 w 9"/>
                  <a:gd name="T31" fmla="*/ 12 h 13"/>
                  <a:gd name="T32" fmla="*/ 6 w 9"/>
                  <a:gd name="T33" fmla="*/ 11 h 13"/>
                  <a:gd name="T34" fmla="*/ 7 w 9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3">
                    <a:moveTo>
                      <a:pt x="7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2"/>
                      <a:pt x="7" y="1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5" y="12"/>
                      <a:pt x="5" y="12"/>
                      <a:pt x="6" y="11"/>
                    </a:cubicBezTo>
                    <a:cubicBezTo>
                      <a:pt x="6" y="10"/>
                      <a:pt x="7" y="10"/>
                      <a:pt x="7" y="9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7" name="Freeform 306"/>
              <p:cNvSpPr>
                <a:spLocks noEditPoints="1"/>
              </p:cNvSpPr>
              <p:nvPr/>
            </p:nvSpPr>
            <p:spPr bwMode="auto">
              <a:xfrm>
                <a:off x="635" y="2727"/>
                <a:ext cx="13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2 h 10"/>
                  <a:gd name="T8" fmla="*/ 7 w 7"/>
                  <a:gd name="T9" fmla="*/ 4 h 10"/>
                  <a:gd name="T10" fmla="*/ 6 w 7"/>
                  <a:gd name="T11" fmla="*/ 8 h 10"/>
                  <a:gd name="T12" fmla="*/ 5 w 7"/>
                  <a:gd name="T13" fmla="*/ 10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1 w 7"/>
                  <a:gd name="T23" fmla="*/ 8 h 10"/>
                  <a:gd name="T24" fmla="*/ 3 w 7"/>
                  <a:gd name="T25" fmla="*/ 9 h 10"/>
                  <a:gd name="T26" fmla="*/ 4 w 7"/>
                  <a:gd name="T27" fmla="*/ 9 h 10"/>
                  <a:gd name="T28" fmla="*/ 5 w 7"/>
                  <a:gd name="T29" fmla="*/ 7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2 h 10"/>
                  <a:gd name="T36" fmla="*/ 2 w 7"/>
                  <a:gd name="T37" fmla="*/ 2 h 10"/>
                  <a:gd name="T38" fmla="*/ 1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9"/>
                      <a:pt x="5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8" name="Freeform 307"/>
              <p:cNvSpPr>
                <a:spLocks/>
              </p:cNvSpPr>
              <p:nvPr/>
            </p:nvSpPr>
            <p:spPr bwMode="auto">
              <a:xfrm>
                <a:off x="650" y="2729"/>
                <a:ext cx="14" cy="18"/>
              </a:xfrm>
              <a:custGeom>
                <a:avLst/>
                <a:gdLst>
                  <a:gd name="T0" fmla="*/ 0 w 7"/>
                  <a:gd name="T1" fmla="*/ 1 h 9"/>
                  <a:gd name="T2" fmla="*/ 0 w 7"/>
                  <a:gd name="T3" fmla="*/ 0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3 w 7"/>
                  <a:gd name="T11" fmla="*/ 5 h 9"/>
                  <a:gd name="T12" fmla="*/ 4 w 7"/>
                  <a:gd name="T13" fmla="*/ 4 h 9"/>
                  <a:gd name="T14" fmla="*/ 5 w 7"/>
                  <a:gd name="T15" fmla="*/ 0 h 9"/>
                  <a:gd name="T16" fmla="*/ 7 w 7"/>
                  <a:gd name="T17" fmla="*/ 0 h 9"/>
                  <a:gd name="T18" fmla="*/ 5 w 7"/>
                  <a:gd name="T19" fmla="*/ 9 h 9"/>
                  <a:gd name="T20" fmla="*/ 4 w 7"/>
                  <a:gd name="T21" fmla="*/ 9 h 9"/>
                  <a:gd name="T22" fmla="*/ 4 w 7"/>
                  <a:gd name="T23" fmla="*/ 5 h 9"/>
                  <a:gd name="T24" fmla="*/ 2 w 7"/>
                  <a:gd name="T25" fmla="*/ 6 h 9"/>
                  <a:gd name="T26" fmla="*/ 1 w 7"/>
                  <a:gd name="T27" fmla="*/ 5 h 9"/>
                  <a:gd name="T28" fmla="*/ 0 w 7"/>
                  <a:gd name="T29" fmla="*/ 3 h 9"/>
                  <a:gd name="T30" fmla="*/ 0 w 7"/>
                  <a:gd name="T3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9" name="Freeform 308"/>
              <p:cNvSpPr>
                <a:spLocks/>
              </p:cNvSpPr>
              <p:nvPr/>
            </p:nvSpPr>
            <p:spPr bwMode="auto">
              <a:xfrm>
                <a:off x="666" y="2729"/>
                <a:ext cx="14" cy="18"/>
              </a:xfrm>
              <a:custGeom>
                <a:avLst/>
                <a:gdLst>
                  <a:gd name="T0" fmla="*/ 4 w 7"/>
                  <a:gd name="T1" fmla="*/ 7 h 9"/>
                  <a:gd name="T2" fmla="*/ 2 w 7"/>
                  <a:gd name="T3" fmla="*/ 9 h 9"/>
                  <a:gd name="T4" fmla="*/ 0 w 7"/>
                  <a:gd name="T5" fmla="*/ 9 h 9"/>
                  <a:gd name="T6" fmla="*/ 0 w 7"/>
                  <a:gd name="T7" fmla="*/ 7 h 9"/>
                  <a:gd name="T8" fmla="*/ 0 w 7"/>
                  <a:gd name="T9" fmla="*/ 5 h 9"/>
                  <a:gd name="T10" fmla="*/ 1 w 7"/>
                  <a:gd name="T11" fmla="*/ 0 h 9"/>
                  <a:gd name="T12" fmla="*/ 2 w 7"/>
                  <a:gd name="T13" fmla="*/ 0 h 9"/>
                  <a:gd name="T14" fmla="*/ 1 w 7"/>
                  <a:gd name="T15" fmla="*/ 6 h 9"/>
                  <a:gd name="T16" fmla="*/ 1 w 7"/>
                  <a:gd name="T17" fmla="*/ 7 h 9"/>
                  <a:gd name="T18" fmla="*/ 1 w 7"/>
                  <a:gd name="T19" fmla="*/ 8 h 9"/>
                  <a:gd name="T20" fmla="*/ 2 w 7"/>
                  <a:gd name="T21" fmla="*/ 8 h 9"/>
                  <a:gd name="T22" fmla="*/ 3 w 7"/>
                  <a:gd name="T23" fmla="*/ 7 h 9"/>
                  <a:gd name="T24" fmla="*/ 4 w 7"/>
                  <a:gd name="T25" fmla="*/ 6 h 9"/>
                  <a:gd name="T26" fmla="*/ 5 w 7"/>
                  <a:gd name="T27" fmla="*/ 4 h 9"/>
                  <a:gd name="T28" fmla="*/ 6 w 7"/>
                  <a:gd name="T29" fmla="*/ 0 h 9"/>
                  <a:gd name="T30" fmla="*/ 7 w 7"/>
                  <a:gd name="T31" fmla="*/ 0 h 9"/>
                  <a:gd name="T32" fmla="*/ 5 w 7"/>
                  <a:gd name="T33" fmla="*/ 9 h 9"/>
                  <a:gd name="T34" fmla="*/ 4 w 7"/>
                  <a:gd name="T35" fmla="*/ 9 h 9"/>
                  <a:gd name="T36" fmla="*/ 4 w 7"/>
                  <a:gd name="T3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4" y="7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0" name="Freeform 309"/>
              <p:cNvSpPr>
                <a:spLocks/>
              </p:cNvSpPr>
              <p:nvPr/>
            </p:nvSpPr>
            <p:spPr bwMode="auto">
              <a:xfrm>
                <a:off x="637" y="2399"/>
                <a:ext cx="13" cy="16"/>
              </a:xfrm>
              <a:custGeom>
                <a:avLst/>
                <a:gdLst>
                  <a:gd name="T0" fmla="*/ 0 w 13"/>
                  <a:gd name="T1" fmla="*/ 16 h 16"/>
                  <a:gd name="T2" fmla="*/ 4 w 13"/>
                  <a:gd name="T3" fmla="*/ 0 h 16"/>
                  <a:gd name="T4" fmla="*/ 13 w 13"/>
                  <a:gd name="T5" fmla="*/ 0 h 16"/>
                  <a:gd name="T6" fmla="*/ 13 w 13"/>
                  <a:gd name="T7" fmla="*/ 2 h 16"/>
                  <a:gd name="T8" fmla="*/ 6 w 13"/>
                  <a:gd name="T9" fmla="*/ 2 h 16"/>
                  <a:gd name="T10" fmla="*/ 4 w 13"/>
                  <a:gd name="T11" fmla="*/ 6 h 16"/>
                  <a:gd name="T12" fmla="*/ 11 w 13"/>
                  <a:gd name="T13" fmla="*/ 6 h 16"/>
                  <a:gd name="T14" fmla="*/ 11 w 13"/>
                  <a:gd name="T15" fmla="*/ 8 h 16"/>
                  <a:gd name="T16" fmla="*/ 4 w 13"/>
                  <a:gd name="T17" fmla="*/ 8 h 16"/>
                  <a:gd name="T18" fmla="*/ 2 w 13"/>
                  <a:gd name="T19" fmla="*/ 14 h 16"/>
                  <a:gd name="T20" fmla="*/ 11 w 13"/>
                  <a:gd name="T21" fmla="*/ 14 h 16"/>
                  <a:gd name="T22" fmla="*/ 11 w 13"/>
                  <a:gd name="T23" fmla="*/ 16 h 16"/>
                  <a:gd name="T24" fmla="*/ 0 w 13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0" y="16"/>
                    </a:moveTo>
                    <a:lnTo>
                      <a:pt x="4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1" name="Freeform 310"/>
              <p:cNvSpPr>
                <a:spLocks noEditPoints="1"/>
              </p:cNvSpPr>
              <p:nvPr/>
            </p:nvSpPr>
            <p:spPr bwMode="auto">
              <a:xfrm>
                <a:off x="648" y="2399"/>
                <a:ext cx="10" cy="16"/>
              </a:xfrm>
              <a:custGeom>
                <a:avLst/>
                <a:gdLst>
                  <a:gd name="T0" fmla="*/ 4 w 5"/>
                  <a:gd name="T1" fmla="*/ 7 h 8"/>
                  <a:gd name="T2" fmla="*/ 2 w 5"/>
                  <a:gd name="T3" fmla="*/ 8 h 8"/>
                  <a:gd name="T4" fmla="*/ 1 w 5"/>
                  <a:gd name="T5" fmla="*/ 8 h 8"/>
                  <a:gd name="T6" fmla="*/ 0 w 5"/>
                  <a:gd name="T7" fmla="*/ 7 h 8"/>
                  <a:gd name="T8" fmla="*/ 0 w 5"/>
                  <a:gd name="T9" fmla="*/ 6 h 8"/>
                  <a:gd name="T10" fmla="*/ 1 w 5"/>
                  <a:gd name="T11" fmla="*/ 2 h 8"/>
                  <a:gd name="T12" fmla="*/ 2 w 5"/>
                  <a:gd name="T13" fmla="*/ 2 h 8"/>
                  <a:gd name="T14" fmla="*/ 1 w 5"/>
                  <a:gd name="T15" fmla="*/ 6 h 8"/>
                  <a:gd name="T16" fmla="*/ 1 w 5"/>
                  <a:gd name="T17" fmla="*/ 7 h 8"/>
                  <a:gd name="T18" fmla="*/ 1 w 5"/>
                  <a:gd name="T19" fmla="*/ 7 h 8"/>
                  <a:gd name="T20" fmla="*/ 2 w 5"/>
                  <a:gd name="T21" fmla="*/ 8 h 8"/>
                  <a:gd name="T22" fmla="*/ 3 w 5"/>
                  <a:gd name="T23" fmla="*/ 7 h 8"/>
                  <a:gd name="T24" fmla="*/ 4 w 5"/>
                  <a:gd name="T25" fmla="*/ 6 h 8"/>
                  <a:gd name="T26" fmla="*/ 4 w 5"/>
                  <a:gd name="T27" fmla="*/ 5 h 8"/>
                  <a:gd name="T28" fmla="*/ 4 w 5"/>
                  <a:gd name="T29" fmla="*/ 2 h 8"/>
                  <a:gd name="T30" fmla="*/ 5 w 5"/>
                  <a:gd name="T31" fmla="*/ 2 h 8"/>
                  <a:gd name="T32" fmla="*/ 4 w 5"/>
                  <a:gd name="T33" fmla="*/ 8 h 8"/>
                  <a:gd name="T34" fmla="*/ 3 w 5"/>
                  <a:gd name="T35" fmla="*/ 8 h 8"/>
                  <a:gd name="T36" fmla="*/ 4 w 5"/>
                  <a:gd name="T37" fmla="*/ 7 h 8"/>
                  <a:gd name="T38" fmla="*/ 2 w 5"/>
                  <a:gd name="T39" fmla="*/ 0 h 8"/>
                  <a:gd name="T40" fmla="*/ 3 w 5"/>
                  <a:gd name="T41" fmla="*/ 0 h 8"/>
                  <a:gd name="T42" fmla="*/ 3 w 5"/>
                  <a:gd name="T43" fmla="*/ 1 h 8"/>
                  <a:gd name="T44" fmla="*/ 4 w 5"/>
                  <a:gd name="T45" fmla="*/ 1 h 8"/>
                  <a:gd name="T46" fmla="*/ 4 w 5"/>
                  <a:gd name="T47" fmla="*/ 0 h 8"/>
                  <a:gd name="T48" fmla="*/ 5 w 5"/>
                  <a:gd name="T49" fmla="*/ 0 h 8"/>
                  <a:gd name="T50" fmla="*/ 4 w 5"/>
                  <a:gd name="T51" fmla="*/ 1 h 8"/>
                  <a:gd name="T52" fmla="*/ 3 w 5"/>
                  <a:gd name="T53" fmla="*/ 1 h 8"/>
                  <a:gd name="T54" fmla="*/ 2 w 5"/>
                  <a:gd name="T55" fmla="*/ 1 h 8"/>
                  <a:gd name="T56" fmla="*/ 2 w 5"/>
                  <a:gd name="T5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" h="8">
                    <a:moveTo>
                      <a:pt x="4" y="7"/>
                    </a:move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4" y="7"/>
                    </a:lnTo>
                    <a:close/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2" name="Freeform 311"/>
              <p:cNvSpPr>
                <a:spLocks/>
              </p:cNvSpPr>
              <p:nvPr/>
            </p:nvSpPr>
            <p:spPr bwMode="auto">
              <a:xfrm>
                <a:off x="658" y="2403"/>
                <a:ext cx="8" cy="12"/>
              </a:xfrm>
              <a:custGeom>
                <a:avLst/>
                <a:gdLst>
                  <a:gd name="T0" fmla="*/ 3 w 4"/>
                  <a:gd name="T1" fmla="*/ 4 h 6"/>
                  <a:gd name="T2" fmla="*/ 4 w 4"/>
                  <a:gd name="T3" fmla="*/ 4 h 6"/>
                  <a:gd name="T4" fmla="*/ 3 w 4"/>
                  <a:gd name="T5" fmla="*/ 6 h 6"/>
                  <a:gd name="T6" fmla="*/ 2 w 4"/>
                  <a:gd name="T7" fmla="*/ 6 h 6"/>
                  <a:gd name="T8" fmla="*/ 1 w 4"/>
                  <a:gd name="T9" fmla="*/ 6 h 6"/>
                  <a:gd name="T10" fmla="*/ 0 w 4"/>
                  <a:gd name="T11" fmla="*/ 4 h 6"/>
                  <a:gd name="T12" fmla="*/ 0 w 4"/>
                  <a:gd name="T13" fmla="*/ 2 h 6"/>
                  <a:gd name="T14" fmla="*/ 1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2 h 6"/>
                  <a:gd name="T22" fmla="*/ 4 w 4"/>
                  <a:gd name="T23" fmla="*/ 2 h 6"/>
                  <a:gd name="T24" fmla="*/ 3 w 4"/>
                  <a:gd name="T25" fmla="*/ 1 h 6"/>
                  <a:gd name="T26" fmla="*/ 3 w 4"/>
                  <a:gd name="T27" fmla="*/ 1 h 6"/>
                  <a:gd name="T28" fmla="*/ 2 w 4"/>
                  <a:gd name="T29" fmla="*/ 1 h 6"/>
                  <a:gd name="T30" fmla="*/ 1 w 4"/>
                  <a:gd name="T31" fmla="*/ 2 h 6"/>
                  <a:gd name="T32" fmla="*/ 1 w 4"/>
                  <a:gd name="T33" fmla="*/ 4 h 6"/>
                  <a:gd name="T34" fmla="*/ 1 w 4"/>
                  <a:gd name="T35" fmla="*/ 5 h 6"/>
                  <a:gd name="T36" fmla="*/ 2 w 4"/>
                  <a:gd name="T37" fmla="*/ 6 h 6"/>
                  <a:gd name="T38" fmla="*/ 3 w 4"/>
                  <a:gd name="T39" fmla="*/ 5 h 6"/>
                  <a:gd name="T40" fmla="*/ 3 w 4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3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3" name="Freeform 312"/>
              <p:cNvSpPr>
                <a:spLocks/>
              </p:cNvSpPr>
              <p:nvPr/>
            </p:nvSpPr>
            <p:spPr bwMode="auto">
              <a:xfrm>
                <a:off x="666" y="2403"/>
                <a:ext cx="10" cy="12"/>
              </a:xfrm>
              <a:custGeom>
                <a:avLst/>
                <a:gdLst>
                  <a:gd name="T0" fmla="*/ 0 w 5"/>
                  <a:gd name="T1" fmla="*/ 6 h 6"/>
                  <a:gd name="T2" fmla="*/ 1 w 5"/>
                  <a:gd name="T3" fmla="*/ 0 h 6"/>
                  <a:gd name="T4" fmla="*/ 2 w 5"/>
                  <a:gd name="T5" fmla="*/ 0 h 6"/>
                  <a:gd name="T6" fmla="*/ 1 w 5"/>
                  <a:gd name="T7" fmla="*/ 3 h 6"/>
                  <a:gd name="T8" fmla="*/ 2 w 5"/>
                  <a:gd name="T9" fmla="*/ 3 h 6"/>
                  <a:gd name="T10" fmla="*/ 3 w 5"/>
                  <a:gd name="T11" fmla="*/ 2 h 6"/>
                  <a:gd name="T12" fmla="*/ 3 w 5"/>
                  <a:gd name="T13" fmla="*/ 0 h 6"/>
                  <a:gd name="T14" fmla="*/ 4 w 5"/>
                  <a:gd name="T15" fmla="*/ 0 h 6"/>
                  <a:gd name="T16" fmla="*/ 5 w 5"/>
                  <a:gd name="T17" fmla="*/ 0 h 6"/>
                  <a:gd name="T18" fmla="*/ 4 w 5"/>
                  <a:gd name="T19" fmla="*/ 1 h 6"/>
                  <a:gd name="T20" fmla="*/ 4 w 5"/>
                  <a:gd name="T21" fmla="*/ 1 h 6"/>
                  <a:gd name="T22" fmla="*/ 4 w 5"/>
                  <a:gd name="T23" fmla="*/ 1 h 6"/>
                  <a:gd name="T24" fmla="*/ 3 w 5"/>
                  <a:gd name="T25" fmla="*/ 2 h 6"/>
                  <a:gd name="T26" fmla="*/ 2 w 5"/>
                  <a:gd name="T27" fmla="*/ 3 h 6"/>
                  <a:gd name="T28" fmla="*/ 3 w 5"/>
                  <a:gd name="T29" fmla="*/ 4 h 6"/>
                  <a:gd name="T30" fmla="*/ 4 w 5"/>
                  <a:gd name="T31" fmla="*/ 6 h 6"/>
                  <a:gd name="T32" fmla="*/ 3 w 5"/>
                  <a:gd name="T33" fmla="*/ 6 h 6"/>
                  <a:gd name="T34" fmla="*/ 2 w 5"/>
                  <a:gd name="T35" fmla="*/ 5 h 6"/>
                  <a:gd name="T36" fmla="*/ 2 w 5"/>
                  <a:gd name="T37" fmla="*/ 4 h 6"/>
                  <a:gd name="T38" fmla="*/ 1 w 5"/>
                  <a:gd name="T39" fmla="*/ 3 h 6"/>
                  <a:gd name="T40" fmla="*/ 1 w 5"/>
                  <a:gd name="T41" fmla="*/ 6 h 6"/>
                  <a:gd name="T42" fmla="*/ 0 w 5"/>
                  <a:gd name="T4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4" name="Freeform 313"/>
              <p:cNvSpPr>
                <a:spLocks noEditPoints="1"/>
              </p:cNvSpPr>
              <p:nvPr/>
            </p:nvSpPr>
            <p:spPr bwMode="auto">
              <a:xfrm>
                <a:off x="809" y="2516"/>
                <a:ext cx="20" cy="26"/>
              </a:xfrm>
              <a:custGeom>
                <a:avLst/>
                <a:gdLst>
                  <a:gd name="T0" fmla="*/ 0 w 10"/>
                  <a:gd name="T1" fmla="*/ 13 h 13"/>
                  <a:gd name="T2" fmla="*/ 2 w 10"/>
                  <a:gd name="T3" fmla="*/ 0 h 13"/>
                  <a:gd name="T4" fmla="*/ 7 w 10"/>
                  <a:gd name="T5" fmla="*/ 0 h 13"/>
                  <a:gd name="T6" fmla="*/ 9 w 10"/>
                  <a:gd name="T7" fmla="*/ 1 h 13"/>
                  <a:gd name="T8" fmla="*/ 10 w 10"/>
                  <a:gd name="T9" fmla="*/ 2 h 13"/>
                  <a:gd name="T10" fmla="*/ 10 w 10"/>
                  <a:gd name="T11" fmla="*/ 4 h 13"/>
                  <a:gd name="T12" fmla="*/ 9 w 10"/>
                  <a:gd name="T13" fmla="*/ 6 h 13"/>
                  <a:gd name="T14" fmla="*/ 8 w 10"/>
                  <a:gd name="T15" fmla="*/ 8 h 13"/>
                  <a:gd name="T16" fmla="*/ 5 w 10"/>
                  <a:gd name="T17" fmla="*/ 8 h 13"/>
                  <a:gd name="T18" fmla="*/ 3 w 10"/>
                  <a:gd name="T19" fmla="*/ 8 h 13"/>
                  <a:gd name="T20" fmla="*/ 2 w 10"/>
                  <a:gd name="T21" fmla="*/ 13 h 13"/>
                  <a:gd name="T22" fmla="*/ 0 w 10"/>
                  <a:gd name="T23" fmla="*/ 13 h 13"/>
                  <a:gd name="T24" fmla="*/ 3 w 10"/>
                  <a:gd name="T25" fmla="*/ 7 h 13"/>
                  <a:gd name="T26" fmla="*/ 5 w 10"/>
                  <a:gd name="T27" fmla="*/ 7 h 13"/>
                  <a:gd name="T28" fmla="*/ 7 w 10"/>
                  <a:gd name="T29" fmla="*/ 6 h 13"/>
                  <a:gd name="T30" fmla="*/ 8 w 10"/>
                  <a:gd name="T31" fmla="*/ 5 h 13"/>
                  <a:gd name="T32" fmla="*/ 9 w 10"/>
                  <a:gd name="T33" fmla="*/ 4 h 13"/>
                  <a:gd name="T34" fmla="*/ 8 w 10"/>
                  <a:gd name="T35" fmla="*/ 3 h 13"/>
                  <a:gd name="T36" fmla="*/ 8 w 10"/>
                  <a:gd name="T37" fmla="*/ 2 h 13"/>
                  <a:gd name="T38" fmla="*/ 6 w 10"/>
                  <a:gd name="T39" fmla="*/ 2 h 13"/>
                  <a:gd name="T40" fmla="*/ 4 w 10"/>
                  <a:gd name="T41" fmla="*/ 2 h 13"/>
                  <a:gd name="T42" fmla="*/ 3 w 10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3"/>
                      <a:pt x="10" y="4"/>
                    </a:cubicBezTo>
                    <a:cubicBezTo>
                      <a:pt x="10" y="5"/>
                      <a:pt x="10" y="5"/>
                      <a:pt x="9" y="6"/>
                    </a:cubicBezTo>
                    <a:cubicBezTo>
                      <a:pt x="9" y="7"/>
                      <a:pt x="8" y="7"/>
                      <a:pt x="8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5" name="Freeform 314"/>
              <p:cNvSpPr>
                <a:spLocks noEditPoints="1"/>
              </p:cNvSpPr>
              <p:nvPr/>
            </p:nvSpPr>
            <p:spPr bwMode="auto">
              <a:xfrm>
                <a:off x="829" y="2524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8 h 10"/>
                  <a:gd name="T26" fmla="*/ 5 w 7"/>
                  <a:gd name="T27" fmla="*/ 8 h 10"/>
                  <a:gd name="T28" fmla="*/ 6 w 7"/>
                  <a:gd name="T29" fmla="*/ 6 h 10"/>
                  <a:gd name="T30" fmla="*/ 6 w 7"/>
                  <a:gd name="T31" fmla="*/ 4 h 10"/>
                  <a:gd name="T32" fmla="*/ 6 w 7"/>
                  <a:gd name="T33" fmla="*/ 2 h 10"/>
                  <a:gd name="T34" fmla="*/ 4 w 7"/>
                  <a:gd name="T35" fmla="*/ 1 h 10"/>
                  <a:gd name="T36" fmla="*/ 3 w 7"/>
                  <a:gd name="T37" fmla="*/ 2 h 10"/>
                  <a:gd name="T38" fmla="*/ 2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7"/>
                      <a:pt x="6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6" name="Freeform 315"/>
              <p:cNvSpPr>
                <a:spLocks/>
              </p:cNvSpPr>
              <p:nvPr/>
            </p:nvSpPr>
            <p:spPr bwMode="auto">
              <a:xfrm>
                <a:off x="845" y="2524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0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3 h 10"/>
                  <a:gd name="T32" fmla="*/ 2 w 7"/>
                  <a:gd name="T33" fmla="*/ 6 h 10"/>
                  <a:gd name="T34" fmla="*/ 2 w 7"/>
                  <a:gd name="T35" fmla="*/ 8 h 10"/>
                  <a:gd name="T36" fmla="*/ 3 w 7"/>
                  <a:gd name="T37" fmla="*/ 8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7" name="Freeform 316"/>
              <p:cNvSpPr>
                <a:spLocks/>
              </p:cNvSpPr>
              <p:nvPr/>
            </p:nvSpPr>
            <p:spPr bwMode="auto">
              <a:xfrm>
                <a:off x="859" y="2524"/>
                <a:ext cx="24" cy="18"/>
              </a:xfrm>
              <a:custGeom>
                <a:avLst/>
                <a:gdLst>
                  <a:gd name="T0" fmla="*/ 0 w 12"/>
                  <a:gd name="T1" fmla="*/ 9 h 9"/>
                  <a:gd name="T2" fmla="*/ 2 w 12"/>
                  <a:gd name="T3" fmla="*/ 0 h 9"/>
                  <a:gd name="T4" fmla="*/ 3 w 12"/>
                  <a:gd name="T5" fmla="*/ 0 h 9"/>
                  <a:gd name="T6" fmla="*/ 3 w 12"/>
                  <a:gd name="T7" fmla="*/ 2 h 9"/>
                  <a:gd name="T8" fmla="*/ 4 w 12"/>
                  <a:gd name="T9" fmla="*/ 0 h 9"/>
                  <a:gd name="T10" fmla="*/ 6 w 12"/>
                  <a:gd name="T11" fmla="*/ 0 h 9"/>
                  <a:gd name="T12" fmla="*/ 7 w 12"/>
                  <a:gd name="T13" fmla="*/ 0 h 9"/>
                  <a:gd name="T14" fmla="*/ 8 w 12"/>
                  <a:gd name="T15" fmla="*/ 2 h 9"/>
                  <a:gd name="T16" fmla="*/ 9 w 12"/>
                  <a:gd name="T17" fmla="*/ 0 h 9"/>
                  <a:gd name="T18" fmla="*/ 10 w 12"/>
                  <a:gd name="T19" fmla="*/ 0 h 9"/>
                  <a:gd name="T20" fmla="*/ 12 w 12"/>
                  <a:gd name="T21" fmla="*/ 0 h 9"/>
                  <a:gd name="T22" fmla="*/ 12 w 12"/>
                  <a:gd name="T23" fmla="*/ 2 h 9"/>
                  <a:gd name="T24" fmla="*/ 12 w 12"/>
                  <a:gd name="T25" fmla="*/ 3 h 9"/>
                  <a:gd name="T26" fmla="*/ 11 w 12"/>
                  <a:gd name="T27" fmla="*/ 9 h 9"/>
                  <a:gd name="T28" fmla="*/ 9 w 12"/>
                  <a:gd name="T29" fmla="*/ 9 h 9"/>
                  <a:gd name="T30" fmla="*/ 11 w 12"/>
                  <a:gd name="T31" fmla="*/ 3 h 9"/>
                  <a:gd name="T32" fmla="*/ 11 w 12"/>
                  <a:gd name="T33" fmla="*/ 2 h 9"/>
                  <a:gd name="T34" fmla="*/ 10 w 12"/>
                  <a:gd name="T35" fmla="*/ 1 h 9"/>
                  <a:gd name="T36" fmla="*/ 10 w 12"/>
                  <a:gd name="T37" fmla="*/ 1 h 9"/>
                  <a:gd name="T38" fmla="*/ 9 w 12"/>
                  <a:gd name="T39" fmla="*/ 2 h 9"/>
                  <a:gd name="T40" fmla="*/ 8 w 12"/>
                  <a:gd name="T41" fmla="*/ 3 h 9"/>
                  <a:gd name="T42" fmla="*/ 7 w 12"/>
                  <a:gd name="T43" fmla="*/ 5 h 9"/>
                  <a:gd name="T44" fmla="*/ 6 w 12"/>
                  <a:gd name="T45" fmla="*/ 9 h 9"/>
                  <a:gd name="T46" fmla="*/ 5 w 12"/>
                  <a:gd name="T47" fmla="*/ 9 h 9"/>
                  <a:gd name="T48" fmla="*/ 6 w 12"/>
                  <a:gd name="T49" fmla="*/ 3 h 9"/>
                  <a:gd name="T50" fmla="*/ 6 w 12"/>
                  <a:gd name="T51" fmla="*/ 2 h 9"/>
                  <a:gd name="T52" fmla="*/ 6 w 12"/>
                  <a:gd name="T53" fmla="*/ 1 h 9"/>
                  <a:gd name="T54" fmla="*/ 5 w 12"/>
                  <a:gd name="T55" fmla="*/ 1 h 9"/>
                  <a:gd name="T56" fmla="*/ 4 w 12"/>
                  <a:gd name="T57" fmla="*/ 2 h 9"/>
                  <a:gd name="T58" fmla="*/ 3 w 12"/>
                  <a:gd name="T59" fmla="*/ 5 h 9"/>
                  <a:gd name="T60" fmla="*/ 2 w 12"/>
                  <a:gd name="T61" fmla="*/ 9 h 9"/>
                  <a:gd name="T62" fmla="*/ 0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1"/>
                      <a:pt x="8" y="1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8" name="Freeform 317"/>
              <p:cNvSpPr>
                <a:spLocks noEditPoints="1"/>
              </p:cNvSpPr>
              <p:nvPr/>
            </p:nvSpPr>
            <p:spPr bwMode="auto">
              <a:xfrm>
                <a:off x="885" y="2524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8 h 10"/>
                  <a:gd name="T26" fmla="*/ 4 w 7"/>
                  <a:gd name="T27" fmla="*/ 8 h 10"/>
                  <a:gd name="T28" fmla="*/ 5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3 w 7"/>
                  <a:gd name="T37" fmla="*/ 2 h 10"/>
                  <a:gd name="T38" fmla="*/ 2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9" name="Freeform 318"/>
              <p:cNvSpPr>
                <a:spLocks noEditPoints="1"/>
              </p:cNvSpPr>
              <p:nvPr/>
            </p:nvSpPr>
            <p:spPr bwMode="auto">
              <a:xfrm>
                <a:off x="901" y="2524"/>
                <a:ext cx="14" cy="20"/>
              </a:xfrm>
              <a:custGeom>
                <a:avLst/>
                <a:gdLst>
                  <a:gd name="T0" fmla="*/ 5 w 7"/>
                  <a:gd name="T1" fmla="*/ 4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8 h 10"/>
                  <a:gd name="T10" fmla="*/ 0 w 7"/>
                  <a:gd name="T11" fmla="*/ 6 h 10"/>
                  <a:gd name="T12" fmla="*/ 1 w 7"/>
                  <a:gd name="T13" fmla="*/ 2 h 10"/>
                  <a:gd name="T14" fmla="*/ 4 w 7"/>
                  <a:gd name="T15" fmla="*/ 0 h 10"/>
                  <a:gd name="T16" fmla="*/ 6 w 7"/>
                  <a:gd name="T17" fmla="*/ 0 h 10"/>
                  <a:gd name="T18" fmla="*/ 7 w 7"/>
                  <a:gd name="T19" fmla="*/ 2 h 10"/>
                  <a:gd name="T20" fmla="*/ 5 w 7"/>
                  <a:gd name="T21" fmla="*/ 4 h 10"/>
                  <a:gd name="T22" fmla="*/ 2 w 7"/>
                  <a:gd name="T23" fmla="*/ 5 h 10"/>
                  <a:gd name="T24" fmla="*/ 1 w 7"/>
                  <a:gd name="T25" fmla="*/ 5 h 10"/>
                  <a:gd name="T26" fmla="*/ 1 w 7"/>
                  <a:gd name="T27" fmla="*/ 6 h 10"/>
                  <a:gd name="T28" fmla="*/ 2 w 7"/>
                  <a:gd name="T29" fmla="*/ 8 h 10"/>
                  <a:gd name="T30" fmla="*/ 3 w 7"/>
                  <a:gd name="T31" fmla="*/ 8 h 10"/>
                  <a:gd name="T32" fmla="*/ 4 w 7"/>
                  <a:gd name="T33" fmla="*/ 8 h 10"/>
                  <a:gd name="T34" fmla="*/ 5 w 7"/>
                  <a:gd name="T35" fmla="*/ 7 h 10"/>
                  <a:gd name="T36" fmla="*/ 4 w 7"/>
                  <a:gd name="T37" fmla="*/ 5 h 10"/>
                  <a:gd name="T38" fmla="*/ 2 w 7"/>
                  <a:gd name="T39" fmla="*/ 5 h 10"/>
                  <a:gd name="T40" fmla="*/ 1 w 7"/>
                  <a:gd name="T41" fmla="*/ 4 h 10"/>
                  <a:gd name="T42" fmla="*/ 2 w 7"/>
                  <a:gd name="T43" fmla="*/ 4 h 10"/>
                  <a:gd name="T44" fmla="*/ 5 w 7"/>
                  <a:gd name="T45" fmla="*/ 2 h 10"/>
                  <a:gd name="T46" fmla="*/ 5 w 7"/>
                  <a:gd name="T47" fmla="*/ 1 h 10"/>
                  <a:gd name="T48" fmla="*/ 4 w 7"/>
                  <a:gd name="T49" fmla="*/ 1 h 10"/>
                  <a:gd name="T50" fmla="*/ 3 w 7"/>
                  <a:gd name="T51" fmla="*/ 2 h 10"/>
                  <a:gd name="T52" fmla="*/ 1 w 7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4"/>
                    </a:move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6" y="4"/>
                      <a:pt x="5" y="4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0" name="Rectangle 319"/>
              <p:cNvSpPr>
                <a:spLocks noChangeArrowheads="1"/>
              </p:cNvSpPr>
              <p:nvPr/>
            </p:nvSpPr>
            <p:spPr bwMode="auto">
              <a:xfrm>
                <a:off x="917" y="2532"/>
                <a:ext cx="8" cy="2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1" name="Freeform 320"/>
              <p:cNvSpPr>
                <a:spLocks/>
              </p:cNvSpPr>
              <p:nvPr/>
            </p:nvSpPr>
            <p:spPr bwMode="auto">
              <a:xfrm>
                <a:off x="925" y="2524"/>
                <a:ext cx="15" cy="18"/>
              </a:xfrm>
              <a:custGeom>
                <a:avLst/>
                <a:gdLst>
                  <a:gd name="T0" fmla="*/ 0 w 15"/>
                  <a:gd name="T1" fmla="*/ 18 h 18"/>
                  <a:gd name="T2" fmla="*/ 4 w 15"/>
                  <a:gd name="T3" fmla="*/ 0 h 18"/>
                  <a:gd name="T4" fmla="*/ 6 w 15"/>
                  <a:gd name="T5" fmla="*/ 0 h 18"/>
                  <a:gd name="T6" fmla="*/ 6 w 15"/>
                  <a:gd name="T7" fmla="*/ 8 h 18"/>
                  <a:gd name="T8" fmla="*/ 11 w 15"/>
                  <a:gd name="T9" fmla="*/ 8 h 18"/>
                  <a:gd name="T10" fmla="*/ 13 w 15"/>
                  <a:gd name="T11" fmla="*/ 0 h 18"/>
                  <a:gd name="T12" fmla="*/ 15 w 15"/>
                  <a:gd name="T13" fmla="*/ 0 h 18"/>
                  <a:gd name="T14" fmla="*/ 11 w 15"/>
                  <a:gd name="T15" fmla="*/ 18 h 18"/>
                  <a:gd name="T16" fmla="*/ 9 w 15"/>
                  <a:gd name="T17" fmla="*/ 18 h 18"/>
                  <a:gd name="T18" fmla="*/ 11 w 15"/>
                  <a:gd name="T19" fmla="*/ 10 h 18"/>
                  <a:gd name="T20" fmla="*/ 4 w 15"/>
                  <a:gd name="T21" fmla="*/ 10 h 18"/>
                  <a:gd name="T22" fmla="*/ 4 w 15"/>
                  <a:gd name="T23" fmla="*/ 18 h 18"/>
                  <a:gd name="T24" fmla="*/ 0 w 15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11" y="8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11" y="10"/>
                    </a:lnTo>
                    <a:lnTo>
                      <a:pt x="4" y="10"/>
                    </a:lnTo>
                    <a:lnTo>
                      <a:pt x="4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2" name="Freeform 321"/>
              <p:cNvSpPr>
                <a:spLocks noEditPoints="1"/>
              </p:cNvSpPr>
              <p:nvPr/>
            </p:nvSpPr>
            <p:spPr bwMode="auto">
              <a:xfrm>
                <a:off x="942" y="2524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2 h 10"/>
                  <a:gd name="T22" fmla="*/ 5 w 7"/>
                  <a:gd name="T23" fmla="*/ 1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6 w 7"/>
                  <a:gd name="T39" fmla="*/ 6 h 10"/>
                  <a:gd name="T40" fmla="*/ 6 w 7"/>
                  <a:gd name="T41" fmla="*/ 8 h 10"/>
                  <a:gd name="T42" fmla="*/ 6 w 7"/>
                  <a:gd name="T43" fmla="*/ 9 h 10"/>
                  <a:gd name="T44" fmla="*/ 5 w 7"/>
                  <a:gd name="T45" fmla="*/ 9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8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3" name="Rectangle 322"/>
              <p:cNvSpPr>
                <a:spLocks noChangeArrowheads="1"/>
              </p:cNvSpPr>
              <p:nvPr/>
            </p:nvSpPr>
            <p:spPr bwMode="auto">
              <a:xfrm>
                <a:off x="958" y="2532"/>
                <a:ext cx="8" cy="2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4" name="Freeform 323"/>
              <p:cNvSpPr>
                <a:spLocks noEditPoints="1"/>
              </p:cNvSpPr>
              <p:nvPr/>
            </p:nvSpPr>
            <p:spPr bwMode="auto">
              <a:xfrm>
                <a:off x="964" y="2516"/>
                <a:ext cx="24" cy="32"/>
              </a:xfrm>
              <a:custGeom>
                <a:avLst/>
                <a:gdLst>
                  <a:gd name="T0" fmla="*/ 1 w 12"/>
                  <a:gd name="T1" fmla="*/ 12 h 16"/>
                  <a:gd name="T2" fmla="*/ 2 w 12"/>
                  <a:gd name="T3" fmla="*/ 12 h 16"/>
                  <a:gd name="T4" fmla="*/ 5 w 12"/>
                  <a:gd name="T5" fmla="*/ 0 h 16"/>
                  <a:gd name="T6" fmla="*/ 12 w 12"/>
                  <a:gd name="T7" fmla="*/ 0 h 16"/>
                  <a:gd name="T8" fmla="*/ 10 w 12"/>
                  <a:gd name="T9" fmla="*/ 12 h 16"/>
                  <a:gd name="T10" fmla="*/ 11 w 12"/>
                  <a:gd name="T11" fmla="*/ 12 h 16"/>
                  <a:gd name="T12" fmla="*/ 10 w 12"/>
                  <a:gd name="T13" fmla="*/ 16 h 16"/>
                  <a:gd name="T14" fmla="*/ 9 w 12"/>
                  <a:gd name="T15" fmla="*/ 16 h 16"/>
                  <a:gd name="T16" fmla="*/ 9 w 12"/>
                  <a:gd name="T17" fmla="*/ 13 h 16"/>
                  <a:gd name="T18" fmla="*/ 2 w 12"/>
                  <a:gd name="T19" fmla="*/ 13 h 16"/>
                  <a:gd name="T20" fmla="*/ 1 w 12"/>
                  <a:gd name="T21" fmla="*/ 16 h 16"/>
                  <a:gd name="T22" fmla="*/ 0 w 12"/>
                  <a:gd name="T23" fmla="*/ 16 h 16"/>
                  <a:gd name="T24" fmla="*/ 1 w 12"/>
                  <a:gd name="T25" fmla="*/ 12 h 16"/>
                  <a:gd name="T26" fmla="*/ 10 w 12"/>
                  <a:gd name="T27" fmla="*/ 2 h 16"/>
                  <a:gd name="T28" fmla="*/ 6 w 12"/>
                  <a:gd name="T29" fmla="*/ 2 h 16"/>
                  <a:gd name="T30" fmla="*/ 3 w 12"/>
                  <a:gd name="T31" fmla="*/ 12 h 16"/>
                  <a:gd name="T32" fmla="*/ 9 w 12"/>
                  <a:gd name="T33" fmla="*/ 12 h 16"/>
                  <a:gd name="T34" fmla="*/ 10 w 12"/>
                  <a:gd name="T3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6">
                    <a:moveTo>
                      <a:pt x="1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3" y="10"/>
                      <a:pt x="4" y="6"/>
                      <a:pt x="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1" y="12"/>
                    </a:lnTo>
                    <a:close/>
                    <a:moveTo>
                      <a:pt x="10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7"/>
                      <a:pt x="4" y="10"/>
                      <a:pt x="3" y="1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5" name="Freeform 324"/>
              <p:cNvSpPr>
                <a:spLocks noEditPoints="1"/>
              </p:cNvSpPr>
              <p:nvPr/>
            </p:nvSpPr>
            <p:spPr bwMode="auto">
              <a:xfrm>
                <a:off x="988" y="2524"/>
                <a:ext cx="16" cy="20"/>
              </a:xfrm>
              <a:custGeom>
                <a:avLst/>
                <a:gdLst>
                  <a:gd name="T0" fmla="*/ 0 w 8"/>
                  <a:gd name="T1" fmla="*/ 6 h 10"/>
                  <a:gd name="T2" fmla="*/ 2 w 8"/>
                  <a:gd name="T3" fmla="*/ 2 h 10"/>
                  <a:gd name="T4" fmla="*/ 5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6 w 8"/>
                  <a:gd name="T13" fmla="*/ 9 h 10"/>
                  <a:gd name="T14" fmla="*/ 4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4 w 8"/>
                  <a:gd name="T25" fmla="*/ 8 h 10"/>
                  <a:gd name="T26" fmla="*/ 5 w 8"/>
                  <a:gd name="T27" fmla="*/ 8 h 10"/>
                  <a:gd name="T28" fmla="*/ 6 w 8"/>
                  <a:gd name="T29" fmla="*/ 6 h 10"/>
                  <a:gd name="T30" fmla="*/ 6 w 8"/>
                  <a:gd name="T31" fmla="*/ 4 h 10"/>
                  <a:gd name="T32" fmla="*/ 6 w 8"/>
                  <a:gd name="T33" fmla="*/ 2 h 10"/>
                  <a:gd name="T34" fmla="*/ 5 w 8"/>
                  <a:gd name="T35" fmla="*/ 1 h 10"/>
                  <a:gd name="T36" fmla="*/ 3 w 8"/>
                  <a:gd name="T37" fmla="*/ 2 h 10"/>
                  <a:gd name="T38" fmla="*/ 2 w 8"/>
                  <a:gd name="T39" fmla="*/ 3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2"/>
                      <a:pt x="8" y="2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6" name="Freeform 325"/>
              <p:cNvSpPr>
                <a:spLocks/>
              </p:cNvSpPr>
              <p:nvPr/>
            </p:nvSpPr>
            <p:spPr bwMode="auto">
              <a:xfrm>
                <a:off x="1004" y="2524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4 w 16"/>
                  <a:gd name="T7" fmla="*/ 8 h 18"/>
                  <a:gd name="T8" fmla="*/ 12 w 16"/>
                  <a:gd name="T9" fmla="*/ 8 h 18"/>
                  <a:gd name="T10" fmla="*/ 14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2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7" name="Freeform 326"/>
              <p:cNvSpPr>
                <a:spLocks/>
              </p:cNvSpPr>
              <p:nvPr/>
            </p:nvSpPr>
            <p:spPr bwMode="auto">
              <a:xfrm>
                <a:off x="1020" y="2524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1 h 13"/>
                  <a:gd name="T4" fmla="*/ 1 w 8"/>
                  <a:gd name="T5" fmla="*/ 12 h 13"/>
                  <a:gd name="T6" fmla="*/ 2 w 8"/>
                  <a:gd name="T7" fmla="*/ 11 h 13"/>
                  <a:gd name="T8" fmla="*/ 2 w 8"/>
                  <a:gd name="T9" fmla="*/ 10 h 13"/>
                  <a:gd name="T10" fmla="*/ 3 w 8"/>
                  <a:gd name="T11" fmla="*/ 9 h 13"/>
                  <a:gd name="T12" fmla="*/ 1 w 8"/>
                  <a:gd name="T13" fmla="*/ 0 h 13"/>
                  <a:gd name="T14" fmla="*/ 3 w 8"/>
                  <a:gd name="T15" fmla="*/ 0 h 13"/>
                  <a:gd name="T16" fmla="*/ 3 w 8"/>
                  <a:gd name="T17" fmla="*/ 5 h 13"/>
                  <a:gd name="T18" fmla="*/ 4 w 8"/>
                  <a:gd name="T19" fmla="*/ 8 h 13"/>
                  <a:gd name="T20" fmla="*/ 7 w 8"/>
                  <a:gd name="T21" fmla="*/ 0 h 13"/>
                  <a:gd name="T22" fmla="*/ 8 w 8"/>
                  <a:gd name="T23" fmla="*/ 0 h 13"/>
                  <a:gd name="T24" fmla="*/ 3 w 8"/>
                  <a:gd name="T25" fmla="*/ 11 h 13"/>
                  <a:gd name="T26" fmla="*/ 2 w 8"/>
                  <a:gd name="T27" fmla="*/ 13 h 13"/>
                  <a:gd name="T28" fmla="*/ 1 w 8"/>
                  <a:gd name="T29" fmla="*/ 13 h 13"/>
                  <a:gd name="T30" fmla="*/ 0 w 8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2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8" name="Freeform 327"/>
              <p:cNvSpPr>
                <a:spLocks/>
              </p:cNvSpPr>
              <p:nvPr/>
            </p:nvSpPr>
            <p:spPr bwMode="auto">
              <a:xfrm>
                <a:off x="2319" y="1972"/>
                <a:ext cx="18" cy="28"/>
              </a:xfrm>
              <a:custGeom>
                <a:avLst/>
                <a:gdLst>
                  <a:gd name="T0" fmla="*/ 8 w 9"/>
                  <a:gd name="T1" fmla="*/ 9 h 14"/>
                  <a:gd name="T2" fmla="*/ 9 w 9"/>
                  <a:gd name="T3" fmla="*/ 9 h 14"/>
                  <a:gd name="T4" fmla="*/ 7 w 9"/>
                  <a:gd name="T5" fmla="*/ 13 h 14"/>
                  <a:gd name="T6" fmla="*/ 4 w 9"/>
                  <a:gd name="T7" fmla="*/ 14 h 14"/>
                  <a:gd name="T8" fmla="*/ 1 w 9"/>
                  <a:gd name="T9" fmla="*/ 12 h 14"/>
                  <a:gd name="T10" fmla="*/ 0 w 9"/>
                  <a:gd name="T11" fmla="*/ 8 h 14"/>
                  <a:gd name="T12" fmla="*/ 1 w 9"/>
                  <a:gd name="T13" fmla="*/ 3 h 14"/>
                  <a:gd name="T14" fmla="*/ 6 w 9"/>
                  <a:gd name="T15" fmla="*/ 0 h 14"/>
                  <a:gd name="T16" fmla="*/ 8 w 9"/>
                  <a:gd name="T17" fmla="*/ 1 h 14"/>
                  <a:gd name="T18" fmla="*/ 9 w 9"/>
                  <a:gd name="T19" fmla="*/ 4 h 14"/>
                  <a:gd name="T20" fmla="*/ 8 w 9"/>
                  <a:gd name="T21" fmla="*/ 5 h 14"/>
                  <a:gd name="T22" fmla="*/ 6 w 9"/>
                  <a:gd name="T23" fmla="*/ 2 h 14"/>
                  <a:gd name="T24" fmla="*/ 3 w 9"/>
                  <a:gd name="T25" fmla="*/ 4 h 14"/>
                  <a:gd name="T26" fmla="*/ 1 w 9"/>
                  <a:gd name="T27" fmla="*/ 8 h 14"/>
                  <a:gd name="T28" fmla="*/ 2 w 9"/>
                  <a:gd name="T29" fmla="*/ 11 h 14"/>
                  <a:gd name="T30" fmla="*/ 4 w 9"/>
                  <a:gd name="T31" fmla="*/ 12 h 14"/>
                  <a:gd name="T32" fmla="*/ 6 w 9"/>
                  <a:gd name="T33" fmla="*/ 12 h 14"/>
                  <a:gd name="T34" fmla="*/ 8 w 9"/>
                  <a:gd name="T3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4">
                    <a:moveTo>
                      <a:pt x="8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8" y="11"/>
                      <a:pt x="8" y="12"/>
                      <a:pt x="7" y="13"/>
                    </a:cubicBezTo>
                    <a:cubicBezTo>
                      <a:pt x="6" y="13"/>
                      <a:pt x="5" y="14"/>
                      <a:pt x="4" y="14"/>
                    </a:cubicBezTo>
                    <a:cubicBezTo>
                      <a:pt x="3" y="14"/>
                      <a:pt x="2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3"/>
                      <a:pt x="7" y="2"/>
                      <a:pt x="6" y="2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2" y="5"/>
                      <a:pt x="1" y="7"/>
                      <a:pt x="1" y="8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1"/>
                      <a:pt x="7" y="10"/>
                      <a:pt x="8" y="9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9" name="Freeform 328"/>
              <p:cNvSpPr>
                <a:spLocks noEditPoints="1"/>
              </p:cNvSpPr>
              <p:nvPr/>
            </p:nvSpPr>
            <p:spPr bwMode="auto">
              <a:xfrm>
                <a:off x="2339" y="1980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2 w 7"/>
                  <a:gd name="T13" fmla="*/ 4 h 10"/>
                  <a:gd name="T14" fmla="*/ 4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7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2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7"/>
                      <a:pt x="5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0" name="Freeform 329"/>
              <p:cNvSpPr>
                <a:spLocks/>
              </p:cNvSpPr>
              <p:nvPr/>
            </p:nvSpPr>
            <p:spPr bwMode="auto">
              <a:xfrm>
                <a:off x="2353" y="1980"/>
                <a:ext cx="18" cy="20"/>
              </a:xfrm>
              <a:custGeom>
                <a:avLst/>
                <a:gdLst>
                  <a:gd name="T0" fmla="*/ 4 w 9"/>
                  <a:gd name="T1" fmla="*/ 1 h 10"/>
                  <a:gd name="T2" fmla="*/ 3 w 9"/>
                  <a:gd name="T3" fmla="*/ 7 h 10"/>
                  <a:gd name="T4" fmla="*/ 2 w 9"/>
                  <a:gd name="T5" fmla="*/ 9 h 10"/>
                  <a:gd name="T6" fmla="*/ 1 w 9"/>
                  <a:gd name="T7" fmla="*/ 10 h 10"/>
                  <a:gd name="T8" fmla="*/ 0 w 9"/>
                  <a:gd name="T9" fmla="*/ 10 h 10"/>
                  <a:gd name="T10" fmla="*/ 0 w 9"/>
                  <a:gd name="T11" fmla="*/ 8 h 10"/>
                  <a:gd name="T12" fmla="*/ 1 w 9"/>
                  <a:gd name="T13" fmla="*/ 8 h 10"/>
                  <a:gd name="T14" fmla="*/ 1 w 9"/>
                  <a:gd name="T15" fmla="*/ 8 h 10"/>
                  <a:gd name="T16" fmla="*/ 2 w 9"/>
                  <a:gd name="T17" fmla="*/ 6 h 10"/>
                  <a:gd name="T18" fmla="*/ 3 w 9"/>
                  <a:gd name="T19" fmla="*/ 0 h 10"/>
                  <a:gd name="T20" fmla="*/ 9 w 9"/>
                  <a:gd name="T21" fmla="*/ 0 h 10"/>
                  <a:gd name="T22" fmla="*/ 7 w 9"/>
                  <a:gd name="T23" fmla="*/ 10 h 10"/>
                  <a:gd name="T24" fmla="*/ 6 w 9"/>
                  <a:gd name="T25" fmla="*/ 10 h 10"/>
                  <a:gd name="T26" fmla="*/ 7 w 9"/>
                  <a:gd name="T27" fmla="*/ 1 h 10"/>
                  <a:gd name="T28" fmla="*/ 4 w 9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0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1" name="Freeform 330"/>
              <p:cNvSpPr>
                <a:spLocks noEditPoints="1"/>
              </p:cNvSpPr>
              <p:nvPr/>
            </p:nvSpPr>
            <p:spPr bwMode="auto">
              <a:xfrm>
                <a:off x="2373" y="1980"/>
                <a:ext cx="13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8 h 10"/>
                  <a:gd name="T12" fmla="*/ 0 w 7"/>
                  <a:gd name="T13" fmla="*/ 6 h 10"/>
                  <a:gd name="T14" fmla="*/ 0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1 w 7"/>
                  <a:gd name="T27" fmla="*/ 5 h 10"/>
                  <a:gd name="T28" fmla="*/ 1 w 7"/>
                  <a:gd name="T29" fmla="*/ 6 h 10"/>
                  <a:gd name="T30" fmla="*/ 1 w 7"/>
                  <a:gd name="T31" fmla="*/ 8 h 10"/>
                  <a:gd name="T32" fmla="*/ 3 w 7"/>
                  <a:gd name="T33" fmla="*/ 8 h 10"/>
                  <a:gd name="T34" fmla="*/ 4 w 7"/>
                  <a:gd name="T35" fmla="*/ 8 h 10"/>
                  <a:gd name="T36" fmla="*/ 5 w 7"/>
                  <a:gd name="T37" fmla="*/ 6 h 10"/>
                  <a:gd name="T38" fmla="*/ 1 w 7"/>
                  <a:gd name="T39" fmla="*/ 4 h 10"/>
                  <a:gd name="T40" fmla="*/ 5 w 7"/>
                  <a:gd name="T41" fmla="*/ 4 h 10"/>
                  <a:gd name="T42" fmla="*/ 5 w 7"/>
                  <a:gd name="T43" fmla="*/ 4 h 10"/>
                  <a:gd name="T44" fmla="*/ 5 w 7"/>
                  <a:gd name="T45" fmla="*/ 2 h 10"/>
                  <a:gd name="T46" fmla="*/ 4 w 7"/>
                  <a:gd name="T47" fmla="*/ 1 h 10"/>
                  <a:gd name="T48" fmla="*/ 2 w 7"/>
                  <a:gd name="T49" fmla="*/ 2 h 10"/>
                  <a:gd name="T50" fmla="*/ 1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lose/>
                    <a:moveTo>
                      <a:pt x="1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2" name="Freeform 331"/>
              <p:cNvSpPr>
                <a:spLocks/>
              </p:cNvSpPr>
              <p:nvPr/>
            </p:nvSpPr>
            <p:spPr bwMode="auto">
              <a:xfrm>
                <a:off x="2386" y="1980"/>
                <a:ext cx="16" cy="20"/>
              </a:xfrm>
              <a:custGeom>
                <a:avLst/>
                <a:gdLst>
                  <a:gd name="T0" fmla="*/ 0 w 8"/>
                  <a:gd name="T1" fmla="*/ 10 h 10"/>
                  <a:gd name="T2" fmla="*/ 3 w 8"/>
                  <a:gd name="T3" fmla="*/ 5 h 10"/>
                  <a:gd name="T4" fmla="*/ 1 w 8"/>
                  <a:gd name="T5" fmla="*/ 0 h 10"/>
                  <a:gd name="T6" fmla="*/ 3 w 8"/>
                  <a:gd name="T7" fmla="*/ 0 h 10"/>
                  <a:gd name="T8" fmla="*/ 3 w 8"/>
                  <a:gd name="T9" fmla="*/ 2 h 10"/>
                  <a:gd name="T10" fmla="*/ 4 w 8"/>
                  <a:gd name="T11" fmla="*/ 4 h 10"/>
                  <a:gd name="T12" fmla="*/ 6 w 8"/>
                  <a:gd name="T13" fmla="*/ 0 h 10"/>
                  <a:gd name="T14" fmla="*/ 8 w 8"/>
                  <a:gd name="T15" fmla="*/ 0 h 10"/>
                  <a:gd name="T16" fmla="*/ 5 w 8"/>
                  <a:gd name="T17" fmla="*/ 5 h 10"/>
                  <a:gd name="T18" fmla="*/ 7 w 8"/>
                  <a:gd name="T19" fmla="*/ 10 h 10"/>
                  <a:gd name="T20" fmla="*/ 5 w 8"/>
                  <a:gd name="T21" fmla="*/ 10 h 10"/>
                  <a:gd name="T22" fmla="*/ 4 w 8"/>
                  <a:gd name="T23" fmla="*/ 8 h 10"/>
                  <a:gd name="T24" fmla="*/ 4 w 8"/>
                  <a:gd name="T25" fmla="*/ 6 h 10"/>
                  <a:gd name="T26" fmla="*/ 2 w 8"/>
                  <a:gd name="T27" fmla="*/ 10 h 10"/>
                  <a:gd name="T28" fmla="*/ 0 w 8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3" name="Freeform 332"/>
              <p:cNvSpPr>
                <a:spLocks noEditPoints="1"/>
              </p:cNvSpPr>
              <p:nvPr/>
            </p:nvSpPr>
            <p:spPr bwMode="auto">
              <a:xfrm>
                <a:off x="2402" y="1980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4" name="Freeform 333"/>
              <p:cNvSpPr>
                <a:spLocks noEditPoints="1"/>
              </p:cNvSpPr>
              <p:nvPr/>
            </p:nvSpPr>
            <p:spPr bwMode="auto">
              <a:xfrm>
                <a:off x="2416" y="1980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4 w 8"/>
                  <a:gd name="T5" fmla="*/ 0 h 13"/>
                  <a:gd name="T6" fmla="*/ 3 w 8"/>
                  <a:gd name="T7" fmla="*/ 1 h 13"/>
                  <a:gd name="T8" fmla="*/ 5 w 8"/>
                  <a:gd name="T9" fmla="*/ 0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4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10 h 13"/>
                  <a:gd name="T22" fmla="*/ 2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8 h 13"/>
                  <a:gd name="T34" fmla="*/ 5 w 8"/>
                  <a:gd name="T35" fmla="*/ 8 h 13"/>
                  <a:gd name="T36" fmla="*/ 7 w 8"/>
                  <a:gd name="T37" fmla="*/ 6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3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3" y="9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7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5" name="Freeform 334"/>
              <p:cNvSpPr>
                <a:spLocks noEditPoints="1"/>
              </p:cNvSpPr>
              <p:nvPr/>
            </p:nvSpPr>
            <p:spPr bwMode="auto">
              <a:xfrm>
                <a:off x="2434" y="1972"/>
                <a:ext cx="14" cy="28"/>
              </a:xfrm>
              <a:custGeom>
                <a:avLst/>
                <a:gdLst>
                  <a:gd name="T0" fmla="*/ 6 w 7"/>
                  <a:gd name="T1" fmla="*/ 6 h 14"/>
                  <a:gd name="T2" fmla="*/ 6 w 7"/>
                  <a:gd name="T3" fmla="*/ 5 h 14"/>
                  <a:gd name="T4" fmla="*/ 6 w 7"/>
                  <a:gd name="T5" fmla="*/ 3 h 14"/>
                  <a:gd name="T6" fmla="*/ 3 w 7"/>
                  <a:gd name="T7" fmla="*/ 2 h 14"/>
                  <a:gd name="T8" fmla="*/ 3 w 7"/>
                  <a:gd name="T9" fmla="*/ 2 h 14"/>
                  <a:gd name="T10" fmla="*/ 3 w 7"/>
                  <a:gd name="T11" fmla="*/ 0 h 14"/>
                  <a:gd name="T12" fmla="*/ 4 w 7"/>
                  <a:gd name="T13" fmla="*/ 0 h 14"/>
                  <a:gd name="T14" fmla="*/ 6 w 7"/>
                  <a:gd name="T15" fmla="*/ 2 h 14"/>
                  <a:gd name="T16" fmla="*/ 7 w 7"/>
                  <a:gd name="T17" fmla="*/ 5 h 14"/>
                  <a:gd name="T18" fmla="*/ 6 w 7"/>
                  <a:gd name="T19" fmla="*/ 12 h 14"/>
                  <a:gd name="T20" fmla="*/ 3 w 7"/>
                  <a:gd name="T21" fmla="*/ 14 h 14"/>
                  <a:gd name="T22" fmla="*/ 1 w 7"/>
                  <a:gd name="T23" fmla="*/ 13 h 14"/>
                  <a:gd name="T24" fmla="*/ 0 w 7"/>
                  <a:gd name="T25" fmla="*/ 10 h 14"/>
                  <a:gd name="T26" fmla="*/ 1 w 7"/>
                  <a:gd name="T27" fmla="*/ 6 h 14"/>
                  <a:gd name="T28" fmla="*/ 4 w 7"/>
                  <a:gd name="T29" fmla="*/ 4 h 14"/>
                  <a:gd name="T30" fmla="*/ 6 w 7"/>
                  <a:gd name="T31" fmla="*/ 6 h 14"/>
                  <a:gd name="T32" fmla="*/ 4 w 7"/>
                  <a:gd name="T33" fmla="*/ 5 h 14"/>
                  <a:gd name="T34" fmla="*/ 2 w 7"/>
                  <a:gd name="T35" fmla="*/ 7 h 14"/>
                  <a:gd name="T36" fmla="*/ 1 w 7"/>
                  <a:gd name="T37" fmla="*/ 10 h 14"/>
                  <a:gd name="T38" fmla="*/ 2 w 7"/>
                  <a:gd name="T39" fmla="*/ 12 h 14"/>
                  <a:gd name="T40" fmla="*/ 3 w 7"/>
                  <a:gd name="T41" fmla="*/ 12 h 14"/>
                  <a:gd name="T42" fmla="*/ 5 w 7"/>
                  <a:gd name="T43" fmla="*/ 11 h 14"/>
                  <a:gd name="T44" fmla="*/ 6 w 7"/>
                  <a:gd name="T45" fmla="*/ 8 h 14"/>
                  <a:gd name="T46" fmla="*/ 5 w 7"/>
                  <a:gd name="T47" fmla="*/ 6 h 14"/>
                  <a:gd name="T48" fmla="*/ 4 w 7"/>
                  <a:gd name="T4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4">
                    <a:moveTo>
                      <a:pt x="6" y="6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8"/>
                      <a:pt x="7" y="10"/>
                      <a:pt x="6" y="12"/>
                    </a:cubicBezTo>
                    <a:cubicBezTo>
                      <a:pt x="5" y="13"/>
                      <a:pt x="4" y="14"/>
                      <a:pt x="3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4"/>
                      <a:pt x="6" y="5"/>
                      <a:pt x="6" y="6"/>
                    </a:cubicBezTo>
                    <a:close/>
                    <a:moveTo>
                      <a:pt x="4" y="5"/>
                    </a:moveTo>
                    <a:cubicBezTo>
                      <a:pt x="3" y="5"/>
                      <a:pt x="3" y="6"/>
                      <a:pt x="2" y="7"/>
                    </a:cubicBezTo>
                    <a:cubicBezTo>
                      <a:pt x="2" y="8"/>
                      <a:pt x="1" y="9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7"/>
                      <a:pt x="6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6" name="Freeform 335"/>
              <p:cNvSpPr>
                <a:spLocks noEditPoints="1"/>
              </p:cNvSpPr>
              <p:nvPr/>
            </p:nvSpPr>
            <p:spPr bwMode="auto">
              <a:xfrm>
                <a:off x="2239" y="1789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2 w 9"/>
                  <a:gd name="T3" fmla="*/ 0 h 13"/>
                  <a:gd name="T4" fmla="*/ 5 w 9"/>
                  <a:gd name="T5" fmla="*/ 0 h 13"/>
                  <a:gd name="T6" fmla="*/ 7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8 w 9"/>
                  <a:gd name="T13" fmla="*/ 5 h 13"/>
                  <a:gd name="T14" fmla="*/ 7 w 9"/>
                  <a:gd name="T15" fmla="*/ 6 h 13"/>
                  <a:gd name="T16" fmla="*/ 8 w 9"/>
                  <a:gd name="T17" fmla="*/ 7 h 13"/>
                  <a:gd name="T18" fmla="*/ 9 w 9"/>
                  <a:gd name="T19" fmla="*/ 9 h 13"/>
                  <a:gd name="T20" fmla="*/ 8 w 9"/>
                  <a:gd name="T21" fmla="*/ 11 h 13"/>
                  <a:gd name="T22" fmla="*/ 7 w 9"/>
                  <a:gd name="T23" fmla="*/ 12 h 13"/>
                  <a:gd name="T24" fmla="*/ 5 w 9"/>
                  <a:gd name="T25" fmla="*/ 13 h 13"/>
                  <a:gd name="T26" fmla="*/ 0 w 9"/>
                  <a:gd name="T27" fmla="*/ 13 h 13"/>
                  <a:gd name="T28" fmla="*/ 2 w 9"/>
                  <a:gd name="T29" fmla="*/ 11 h 13"/>
                  <a:gd name="T30" fmla="*/ 4 w 9"/>
                  <a:gd name="T31" fmla="*/ 11 h 13"/>
                  <a:gd name="T32" fmla="*/ 5 w 9"/>
                  <a:gd name="T33" fmla="*/ 11 h 13"/>
                  <a:gd name="T34" fmla="*/ 6 w 9"/>
                  <a:gd name="T35" fmla="*/ 11 h 13"/>
                  <a:gd name="T36" fmla="*/ 7 w 9"/>
                  <a:gd name="T37" fmla="*/ 10 h 13"/>
                  <a:gd name="T38" fmla="*/ 7 w 9"/>
                  <a:gd name="T39" fmla="*/ 9 h 13"/>
                  <a:gd name="T40" fmla="*/ 7 w 9"/>
                  <a:gd name="T41" fmla="*/ 7 h 13"/>
                  <a:gd name="T42" fmla="*/ 5 w 9"/>
                  <a:gd name="T43" fmla="*/ 7 h 13"/>
                  <a:gd name="T44" fmla="*/ 2 w 9"/>
                  <a:gd name="T45" fmla="*/ 7 h 13"/>
                  <a:gd name="T46" fmla="*/ 2 w 9"/>
                  <a:gd name="T47" fmla="*/ 11 h 13"/>
                  <a:gd name="T48" fmla="*/ 3 w 9"/>
                  <a:gd name="T49" fmla="*/ 5 h 13"/>
                  <a:gd name="T50" fmla="*/ 5 w 9"/>
                  <a:gd name="T51" fmla="*/ 5 h 13"/>
                  <a:gd name="T52" fmla="*/ 7 w 9"/>
                  <a:gd name="T53" fmla="*/ 5 h 13"/>
                  <a:gd name="T54" fmla="*/ 8 w 9"/>
                  <a:gd name="T55" fmla="*/ 3 h 13"/>
                  <a:gd name="T56" fmla="*/ 7 w 9"/>
                  <a:gd name="T57" fmla="*/ 2 h 13"/>
                  <a:gd name="T58" fmla="*/ 7 w 9"/>
                  <a:gd name="T59" fmla="*/ 2 h 13"/>
                  <a:gd name="T60" fmla="*/ 6 w 9"/>
                  <a:gd name="T61" fmla="*/ 1 h 13"/>
                  <a:gd name="T62" fmla="*/ 3 w 9"/>
                  <a:gd name="T63" fmla="*/ 1 h 13"/>
                  <a:gd name="T64" fmla="*/ 3 w 9"/>
                  <a:gd name="T6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10"/>
                      <a:pt x="9" y="10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5" y="13"/>
                    </a:cubicBezTo>
                    <a:lnTo>
                      <a:pt x="0" y="13"/>
                    </a:lnTo>
                    <a:close/>
                    <a:moveTo>
                      <a:pt x="2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2" y="11"/>
                    </a:lnTo>
                    <a:close/>
                    <a:moveTo>
                      <a:pt x="3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7" name="Freeform 336"/>
              <p:cNvSpPr>
                <a:spLocks noEditPoints="1"/>
              </p:cNvSpPr>
              <p:nvPr/>
            </p:nvSpPr>
            <p:spPr bwMode="auto">
              <a:xfrm>
                <a:off x="2259" y="1795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7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2 h 10"/>
                  <a:gd name="T36" fmla="*/ 3 w 7"/>
                  <a:gd name="T37" fmla="*/ 2 h 10"/>
                  <a:gd name="T38" fmla="*/ 2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8" name="Freeform 337"/>
              <p:cNvSpPr>
                <a:spLocks noEditPoints="1"/>
              </p:cNvSpPr>
              <p:nvPr/>
            </p:nvSpPr>
            <p:spPr bwMode="auto">
              <a:xfrm>
                <a:off x="2273" y="1795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1 h 13"/>
                  <a:gd name="T4" fmla="*/ 4 w 8"/>
                  <a:gd name="T5" fmla="*/ 1 h 13"/>
                  <a:gd name="T6" fmla="*/ 3 w 8"/>
                  <a:gd name="T7" fmla="*/ 2 h 13"/>
                  <a:gd name="T8" fmla="*/ 5 w 8"/>
                  <a:gd name="T9" fmla="*/ 1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4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10 h 13"/>
                  <a:gd name="T22" fmla="*/ 2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7 w 8"/>
                  <a:gd name="T37" fmla="*/ 7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2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3" y="10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9" name="Freeform 338"/>
              <p:cNvSpPr>
                <a:spLocks/>
              </p:cNvSpPr>
              <p:nvPr/>
            </p:nvSpPr>
            <p:spPr bwMode="auto">
              <a:xfrm>
                <a:off x="2291" y="1797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3 h 9"/>
                  <a:gd name="T10" fmla="*/ 4 w 7"/>
                  <a:gd name="T11" fmla="*/ 2 h 9"/>
                  <a:gd name="T12" fmla="*/ 5 w 7"/>
                  <a:gd name="T13" fmla="*/ 0 h 9"/>
                  <a:gd name="T14" fmla="*/ 6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6 w 7"/>
                  <a:gd name="T21" fmla="*/ 1 h 9"/>
                  <a:gd name="T22" fmla="*/ 6 w 7"/>
                  <a:gd name="T23" fmla="*/ 1 h 9"/>
                  <a:gd name="T24" fmla="*/ 5 w 7"/>
                  <a:gd name="T25" fmla="*/ 2 h 9"/>
                  <a:gd name="T26" fmla="*/ 3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4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4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4" y="4"/>
                      <a:pt x="4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0" name="Freeform 339"/>
              <p:cNvSpPr>
                <a:spLocks/>
              </p:cNvSpPr>
              <p:nvPr/>
            </p:nvSpPr>
            <p:spPr bwMode="auto">
              <a:xfrm>
                <a:off x="2305" y="1797"/>
                <a:ext cx="16" cy="26"/>
              </a:xfrm>
              <a:custGeom>
                <a:avLst/>
                <a:gdLst>
                  <a:gd name="T0" fmla="*/ 0 w 8"/>
                  <a:gd name="T1" fmla="*/ 12 h 13"/>
                  <a:gd name="T2" fmla="*/ 0 w 8"/>
                  <a:gd name="T3" fmla="*/ 11 h 13"/>
                  <a:gd name="T4" fmla="*/ 0 w 8"/>
                  <a:gd name="T5" fmla="*/ 11 h 13"/>
                  <a:gd name="T6" fmla="*/ 1 w 8"/>
                  <a:gd name="T7" fmla="*/ 11 h 13"/>
                  <a:gd name="T8" fmla="*/ 2 w 8"/>
                  <a:gd name="T9" fmla="*/ 10 h 13"/>
                  <a:gd name="T10" fmla="*/ 2 w 8"/>
                  <a:gd name="T11" fmla="*/ 9 h 13"/>
                  <a:gd name="T12" fmla="*/ 1 w 8"/>
                  <a:gd name="T13" fmla="*/ 0 h 13"/>
                  <a:gd name="T14" fmla="*/ 2 w 8"/>
                  <a:gd name="T15" fmla="*/ 0 h 13"/>
                  <a:gd name="T16" fmla="*/ 3 w 8"/>
                  <a:gd name="T17" fmla="*/ 4 h 13"/>
                  <a:gd name="T18" fmla="*/ 3 w 8"/>
                  <a:gd name="T19" fmla="*/ 7 h 13"/>
                  <a:gd name="T20" fmla="*/ 6 w 8"/>
                  <a:gd name="T21" fmla="*/ 0 h 13"/>
                  <a:gd name="T22" fmla="*/ 8 w 8"/>
                  <a:gd name="T23" fmla="*/ 0 h 13"/>
                  <a:gd name="T24" fmla="*/ 3 w 8"/>
                  <a:gd name="T25" fmla="*/ 10 h 13"/>
                  <a:gd name="T26" fmla="*/ 2 w 8"/>
                  <a:gd name="T27" fmla="*/ 12 h 13"/>
                  <a:gd name="T28" fmla="*/ 0 w 8"/>
                  <a:gd name="T29" fmla="*/ 13 h 13"/>
                  <a:gd name="T30" fmla="*/ 0 w 8"/>
                  <a:gd name="T3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6"/>
                      <a:pt x="3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1" name="Freeform 340"/>
              <p:cNvSpPr>
                <a:spLocks/>
              </p:cNvSpPr>
              <p:nvPr/>
            </p:nvSpPr>
            <p:spPr bwMode="auto">
              <a:xfrm>
                <a:off x="2319" y="1795"/>
                <a:ext cx="24" cy="20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1 h 10"/>
                  <a:gd name="T4" fmla="*/ 3 w 12"/>
                  <a:gd name="T5" fmla="*/ 1 h 10"/>
                  <a:gd name="T6" fmla="*/ 3 w 12"/>
                  <a:gd name="T7" fmla="*/ 2 h 10"/>
                  <a:gd name="T8" fmla="*/ 4 w 12"/>
                  <a:gd name="T9" fmla="*/ 1 h 10"/>
                  <a:gd name="T10" fmla="*/ 6 w 12"/>
                  <a:gd name="T11" fmla="*/ 0 h 10"/>
                  <a:gd name="T12" fmla="*/ 7 w 12"/>
                  <a:gd name="T13" fmla="*/ 1 h 10"/>
                  <a:gd name="T14" fmla="*/ 7 w 12"/>
                  <a:gd name="T15" fmla="*/ 2 h 10"/>
                  <a:gd name="T16" fmla="*/ 9 w 12"/>
                  <a:gd name="T17" fmla="*/ 1 h 10"/>
                  <a:gd name="T18" fmla="*/ 10 w 12"/>
                  <a:gd name="T19" fmla="*/ 0 h 10"/>
                  <a:gd name="T20" fmla="*/ 11 w 12"/>
                  <a:gd name="T21" fmla="*/ 1 h 10"/>
                  <a:gd name="T22" fmla="*/ 12 w 12"/>
                  <a:gd name="T23" fmla="*/ 2 h 10"/>
                  <a:gd name="T24" fmla="*/ 12 w 12"/>
                  <a:gd name="T25" fmla="*/ 4 h 10"/>
                  <a:gd name="T26" fmla="*/ 11 w 12"/>
                  <a:gd name="T27" fmla="*/ 10 h 10"/>
                  <a:gd name="T28" fmla="*/ 9 w 12"/>
                  <a:gd name="T29" fmla="*/ 10 h 10"/>
                  <a:gd name="T30" fmla="*/ 11 w 12"/>
                  <a:gd name="T31" fmla="*/ 4 h 10"/>
                  <a:gd name="T32" fmla="*/ 11 w 12"/>
                  <a:gd name="T33" fmla="*/ 3 h 10"/>
                  <a:gd name="T34" fmla="*/ 10 w 12"/>
                  <a:gd name="T35" fmla="*/ 2 h 10"/>
                  <a:gd name="T36" fmla="*/ 10 w 12"/>
                  <a:gd name="T37" fmla="*/ 2 h 10"/>
                  <a:gd name="T38" fmla="*/ 9 w 12"/>
                  <a:gd name="T39" fmla="*/ 2 h 10"/>
                  <a:gd name="T40" fmla="*/ 8 w 12"/>
                  <a:gd name="T41" fmla="*/ 3 h 10"/>
                  <a:gd name="T42" fmla="*/ 7 w 12"/>
                  <a:gd name="T43" fmla="*/ 5 h 10"/>
                  <a:gd name="T44" fmla="*/ 6 w 12"/>
                  <a:gd name="T45" fmla="*/ 10 h 10"/>
                  <a:gd name="T46" fmla="*/ 5 w 12"/>
                  <a:gd name="T47" fmla="*/ 10 h 10"/>
                  <a:gd name="T48" fmla="*/ 6 w 12"/>
                  <a:gd name="T49" fmla="*/ 4 h 10"/>
                  <a:gd name="T50" fmla="*/ 6 w 12"/>
                  <a:gd name="T51" fmla="*/ 3 h 10"/>
                  <a:gd name="T52" fmla="*/ 6 w 12"/>
                  <a:gd name="T53" fmla="*/ 2 h 10"/>
                  <a:gd name="T54" fmla="*/ 5 w 12"/>
                  <a:gd name="T55" fmla="*/ 2 h 10"/>
                  <a:gd name="T56" fmla="*/ 4 w 12"/>
                  <a:gd name="T57" fmla="*/ 3 h 10"/>
                  <a:gd name="T58" fmla="*/ 2 w 12"/>
                  <a:gd name="T59" fmla="*/ 5 h 10"/>
                  <a:gd name="T60" fmla="*/ 2 w 12"/>
                  <a:gd name="T61" fmla="*/ 10 h 10"/>
                  <a:gd name="T62" fmla="*/ 0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2" name="Freeform 341"/>
              <p:cNvSpPr>
                <a:spLocks noEditPoints="1"/>
              </p:cNvSpPr>
              <p:nvPr/>
            </p:nvSpPr>
            <p:spPr bwMode="auto">
              <a:xfrm>
                <a:off x="2345" y="1795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4 w 7"/>
                  <a:gd name="T3" fmla="*/ 10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6 w 7"/>
                  <a:gd name="T39" fmla="*/ 7 h 10"/>
                  <a:gd name="T40" fmla="*/ 6 w 7"/>
                  <a:gd name="T41" fmla="*/ 9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3" name="Freeform 342"/>
              <p:cNvSpPr>
                <a:spLocks/>
              </p:cNvSpPr>
              <p:nvPr/>
            </p:nvSpPr>
            <p:spPr bwMode="auto">
              <a:xfrm>
                <a:off x="1604" y="1373"/>
                <a:ext cx="24" cy="26"/>
              </a:xfrm>
              <a:custGeom>
                <a:avLst/>
                <a:gdLst>
                  <a:gd name="T0" fmla="*/ 0 w 12"/>
                  <a:gd name="T1" fmla="*/ 13 h 13"/>
                  <a:gd name="T2" fmla="*/ 2 w 12"/>
                  <a:gd name="T3" fmla="*/ 0 h 13"/>
                  <a:gd name="T4" fmla="*/ 4 w 12"/>
                  <a:gd name="T5" fmla="*/ 0 h 13"/>
                  <a:gd name="T6" fmla="*/ 5 w 12"/>
                  <a:gd name="T7" fmla="*/ 8 h 13"/>
                  <a:gd name="T8" fmla="*/ 6 w 12"/>
                  <a:gd name="T9" fmla="*/ 12 h 13"/>
                  <a:gd name="T10" fmla="*/ 7 w 12"/>
                  <a:gd name="T11" fmla="*/ 8 h 13"/>
                  <a:gd name="T12" fmla="*/ 11 w 12"/>
                  <a:gd name="T13" fmla="*/ 0 h 13"/>
                  <a:gd name="T14" fmla="*/ 12 w 12"/>
                  <a:gd name="T15" fmla="*/ 0 h 13"/>
                  <a:gd name="T16" fmla="*/ 10 w 12"/>
                  <a:gd name="T17" fmla="*/ 13 h 13"/>
                  <a:gd name="T18" fmla="*/ 9 w 12"/>
                  <a:gd name="T19" fmla="*/ 13 h 13"/>
                  <a:gd name="T20" fmla="*/ 10 w 12"/>
                  <a:gd name="T21" fmla="*/ 7 h 13"/>
                  <a:gd name="T22" fmla="*/ 11 w 12"/>
                  <a:gd name="T23" fmla="*/ 2 h 13"/>
                  <a:gd name="T24" fmla="*/ 10 w 12"/>
                  <a:gd name="T25" fmla="*/ 4 h 13"/>
                  <a:gd name="T26" fmla="*/ 6 w 12"/>
                  <a:gd name="T27" fmla="*/ 13 h 13"/>
                  <a:gd name="T28" fmla="*/ 5 w 12"/>
                  <a:gd name="T29" fmla="*/ 13 h 13"/>
                  <a:gd name="T30" fmla="*/ 4 w 12"/>
                  <a:gd name="T31" fmla="*/ 5 h 13"/>
                  <a:gd name="T32" fmla="*/ 3 w 12"/>
                  <a:gd name="T33" fmla="*/ 2 h 13"/>
                  <a:gd name="T34" fmla="*/ 3 w 12"/>
                  <a:gd name="T35" fmla="*/ 5 h 13"/>
                  <a:gd name="T36" fmla="*/ 2 w 12"/>
                  <a:gd name="T37" fmla="*/ 13 h 13"/>
                  <a:gd name="T38" fmla="*/ 0 w 12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11"/>
                      <a:pt x="6" y="12"/>
                    </a:cubicBezTo>
                    <a:cubicBezTo>
                      <a:pt x="6" y="11"/>
                      <a:pt x="6" y="9"/>
                      <a:pt x="7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5"/>
                      <a:pt x="11" y="4"/>
                      <a:pt x="11" y="2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4" name="Freeform 343"/>
              <p:cNvSpPr>
                <a:spLocks/>
              </p:cNvSpPr>
              <p:nvPr/>
            </p:nvSpPr>
            <p:spPr bwMode="auto">
              <a:xfrm>
                <a:off x="1628" y="1381"/>
                <a:ext cx="16" cy="26"/>
              </a:xfrm>
              <a:custGeom>
                <a:avLst/>
                <a:gdLst>
                  <a:gd name="T0" fmla="*/ 0 w 8"/>
                  <a:gd name="T1" fmla="*/ 12 h 13"/>
                  <a:gd name="T2" fmla="*/ 0 w 8"/>
                  <a:gd name="T3" fmla="*/ 11 h 13"/>
                  <a:gd name="T4" fmla="*/ 1 w 8"/>
                  <a:gd name="T5" fmla="*/ 11 h 13"/>
                  <a:gd name="T6" fmla="*/ 1 w 8"/>
                  <a:gd name="T7" fmla="*/ 11 h 13"/>
                  <a:gd name="T8" fmla="*/ 2 w 8"/>
                  <a:gd name="T9" fmla="*/ 10 h 13"/>
                  <a:gd name="T10" fmla="*/ 3 w 8"/>
                  <a:gd name="T11" fmla="*/ 9 h 13"/>
                  <a:gd name="T12" fmla="*/ 1 w 8"/>
                  <a:gd name="T13" fmla="*/ 0 h 13"/>
                  <a:gd name="T14" fmla="*/ 3 w 8"/>
                  <a:gd name="T15" fmla="*/ 0 h 13"/>
                  <a:gd name="T16" fmla="*/ 3 w 8"/>
                  <a:gd name="T17" fmla="*/ 4 h 13"/>
                  <a:gd name="T18" fmla="*/ 3 w 8"/>
                  <a:gd name="T19" fmla="*/ 7 h 13"/>
                  <a:gd name="T20" fmla="*/ 7 w 8"/>
                  <a:gd name="T21" fmla="*/ 0 h 13"/>
                  <a:gd name="T22" fmla="*/ 8 w 8"/>
                  <a:gd name="T23" fmla="*/ 0 h 13"/>
                  <a:gd name="T24" fmla="*/ 3 w 8"/>
                  <a:gd name="T25" fmla="*/ 10 h 13"/>
                  <a:gd name="T26" fmla="*/ 2 w 8"/>
                  <a:gd name="T27" fmla="*/ 12 h 13"/>
                  <a:gd name="T28" fmla="*/ 1 w 8"/>
                  <a:gd name="T29" fmla="*/ 13 h 13"/>
                  <a:gd name="T30" fmla="*/ 0 w 8"/>
                  <a:gd name="T3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6"/>
                      <a:pt x="3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2" y="12"/>
                      <a:pt x="2" y="12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5" name="Freeform 344"/>
              <p:cNvSpPr>
                <a:spLocks noEditPoints="1"/>
              </p:cNvSpPr>
              <p:nvPr/>
            </p:nvSpPr>
            <p:spPr bwMode="auto">
              <a:xfrm>
                <a:off x="1642" y="1379"/>
                <a:ext cx="15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1 h 13"/>
                  <a:gd name="T4" fmla="*/ 4 w 8"/>
                  <a:gd name="T5" fmla="*/ 1 h 13"/>
                  <a:gd name="T6" fmla="*/ 3 w 8"/>
                  <a:gd name="T7" fmla="*/ 2 h 13"/>
                  <a:gd name="T8" fmla="*/ 5 w 8"/>
                  <a:gd name="T9" fmla="*/ 1 h 13"/>
                  <a:gd name="T10" fmla="*/ 6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8 w 8"/>
                  <a:gd name="T17" fmla="*/ 7 h 13"/>
                  <a:gd name="T18" fmla="*/ 6 w 8"/>
                  <a:gd name="T19" fmla="*/ 10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6 w 8"/>
                  <a:gd name="T37" fmla="*/ 7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2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6" name="Freeform 345"/>
              <p:cNvSpPr>
                <a:spLocks/>
              </p:cNvSpPr>
              <p:nvPr/>
            </p:nvSpPr>
            <p:spPr bwMode="auto">
              <a:xfrm>
                <a:off x="1659" y="1381"/>
                <a:ext cx="18" cy="18"/>
              </a:xfrm>
              <a:custGeom>
                <a:avLst/>
                <a:gdLst>
                  <a:gd name="T0" fmla="*/ 0 w 18"/>
                  <a:gd name="T1" fmla="*/ 18 h 18"/>
                  <a:gd name="T2" fmla="*/ 2 w 18"/>
                  <a:gd name="T3" fmla="*/ 0 h 18"/>
                  <a:gd name="T4" fmla="*/ 6 w 18"/>
                  <a:gd name="T5" fmla="*/ 0 h 18"/>
                  <a:gd name="T6" fmla="*/ 8 w 18"/>
                  <a:gd name="T7" fmla="*/ 14 h 18"/>
                  <a:gd name="T8" fmla="*/ 14 w 18"/>
                  <a:gd name="T9" fmla="*/ 0 h 18"/>
                  <a:gd name="T10" fmla="*/ 18 w 18"/>
                  <a:gd name="T11" fmla="*/ 0 h 18"/>
                  <a:gd name="T12" fmla="*/ 16 w 18"/>
                  <a:gd name="T13" fmla="*/ 18 h 18"/>
                  <a:gd name="T14" fmla="*/ 12 w 18"/>
                  <a:gd name="T15" fmla="*/ 18 h 18"/>
                  <a:gd name="T16" fmla="*/ 16 w 18"/>
                  <a:gd name="T17" fmla="*/ 2 h 18"/>
                  <a:gd name="T18" fmla="*/ 8 w 18"/>
                  <a:gd name="T19" fmla="*/ 18 h 18"/>
                  <a:gd name="T20" fmla="*/ 6 w 18"/>
                  <a:gd name="T21" fmla="*/ 18 h 18"/>
                  <a:gd name="T22" fmla="*/ 4 w 18"/>
                  <a:gd name="T23" fmla="*/ 2 h 18"/>
                  <a:gd name="T24" fmla="*/ 2 w 18"/>
                  <a:gd name="T25" fmla="*/ 18 h 18"/>
                  <a:gd name="T26" fmla="*/ 0 w 18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0" y="18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14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16" y="18"/>
                    </a:lnTo>
                    <a:lnTo>
                      <a:pt x="12" y="18"/>
                    </a:lnTo>
                    <a:lnTo>
                      <a:pt x="16" y="2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2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7" name="Freeform 346"/>
              <p:cNvSpPr>
                <a:spLocks noEditPoints="1"/>
              </p:cNvSpPr>
              <p:nvPr/>
            </p:nvSpPr>
            <p:spPr bwMode="auto">
              <a:xfrm>
                <a:off x="1679" y="1379"/>
                <a:ext cx="16" cy="20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5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6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8" name="Freeform 347"/>
              <p:cNvSpPr>
                <a:spLocks/>
              </p:cNvSpPr>
              <p:nvPr/>
            </p:nvSpPr>
            <p:spPr bwMode="auto">
              <a:xfrm>
                <a:off x="1695" y="1381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4 w 16"/>
                  <a:gd name="T7" fmla="*/ 6 h 18"/>
                  <a:gd name="T8" fmla="*/ 12 w 16"/>
                  <a:gd name="T9" fmla="*/ 6 h 18"/>
                  <a:gd name="T10" fmla="*/ 12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2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9" name="Freeform 348"/>
              <p:cNvSpPr>
                <a:spLocks/>
              </p:cNvSpPr>
              <p:nvPr/>
            </p:nvSpPr>
            <p:spPr bwMode="auto">
              <a:xfrm>
                <a:off x="1713" y="1379"/>
                <a:ext cx="12" cy="20"/>
              </a:xfrm>
              <a:custGeom>
                <a:avLst/>
                <a:gdLst>
                  <a:gd name="T0" fmla="*/ 5 w 6"/>
                  <a:gd name="T1" fmla="*/ 6 h 10"/>
                  <a:gd name="T2" fmla="*/ 6 w 6"/>
                  <a:gd name="T3" fmla="*/ 7 h 10"/>
                  <a:gd name="T4" fmla="*/ 5 w 6"/>
                  <a:gd name="T5" fmla="*/ 9 h 10"/>
                  <a:gd name="T6" fmla="*/ 3 w 6"/>
                  <a:gd name="T7" fmla="*/ 10 h 10"/>
                  <a:gd name="T8" fmla="*/ 1 w 6"/>
                  <a:gd name="T9" fmla="*/ 9 h 10"/>
                  <a:gd name="T10" fmla="*/ 0 w 6"/>
                  <a:gd name="T11" fmla="*/ 6 h 10"/>
                  <a:gd name="T12" fmla="*/ 0 w 6"/>
                  <a:gd name="T13" fmla="*/ 3 h 10"/>
                  <a:gd name="T14" fmla="*/ 2 w 6"/>
                  <a:gd name="T15" fmla="*/ 1 h 10"/>
                  <a:gd name="T16" fmla="*/ 4 w 6"/>
                  <a:gd name="T17" fmla="*/ 0 h 10"/>
                  <a:gd name="T18" fmla="*/ 6 w 6"/>
                  <a:gd name="T19" fmla="*/ 1 h 10"/>
                  <a:gd name="T20" fmla="*/ 6 w 6"/>
                  <a:gd name="T21" fmla="*/ 3 h 10"/>
                  <a:gd name="T22" fmla="*/ 5 w 6"/>
                  <a:gd name="T23" fmla="*/ 4 h 10"/>
                  <a:gd name="T24" fmla="*/ 5 w 6"/>
                  <a:gd name="T25" fmla="*/ 2 h 10"/>
                  <a:gd name="T26" fmla="*/ 4 w 6"/>
                  <a:gd name="T27" fmla="*/ 2 h 10"/>
                  <a:gd name="T28" fmla="*/ 2 w 6"/>
                  <a:gd name="T29" fmla="*/ 2 h 10"/>
                  <a:gd name="T30" fmla="*/ 1 w 6"/>
                  <a:gd name="T31" fmla="*/ 4 h 10"/>
                  <a:gd name="T32" fmla="*/ 1 w 6"/>
                  <a:gd name="T33" fmla="*/ 7 h 10"/>
                  <a:gd name="T34" fmla="*/ 2 w 6"/>
                  <a:gd name="T35" fmla="*/ 8 h 10"/>
                  <a:gd name="T36" fmla="*/ 3 w 6"/>
                  <a:gd name="T37" fmla="*/ 9 h 10"/>
                  <a:gd name="T38" fmla="*/ 4 w 6"/>
                  <a:gd name="T39" fmla="*/ 8 h 10"/>
                  <a:gd name="T40" fmla="*/ 5 w 6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4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0" name="Freeform 349"/>
              <p:cNvSpPr>
                <a:spLocks/>
              </p:cNvSpPr>
              <p:nvPr/>
            </p:nvSpPr>
            <p:spPr bwMode="auto">
              <a:xfrm>
                <a:off x="1725" y="1381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0 h 9"/>
                  <a:gd name="T4" fmla="*/ 3 w 8"/>
                  <a:gd name="T5" fmla="*/ 0 h 9"/>
                  <a:gd name="T6" fmla="*/ 3 w 8"/>
                  <a:gd name="T7" fmla="*/ 4 h 9"/>
                  <a:gd name="T8" fmla="*/ 4 w 8"/>
                  <a:gd name="T9" fmla="*/ 3 h 9"/>
                  <a:gd name="T10" fmla="*/ 4 w 8"/>
                  <a:gd name="T11" fmla="*/ 2 h 9"/>
                  <a:gd name="T12" fmla="*/ 6 w 8"/>
                  <a:gd name="T13" fmla="*/ 0 h 9"/>
                  <a:gd name="T14" fmla="*/ 7 w 8"/>
                  <a:gd name="T15" fmla="*/ 0 h 9"/>
                  <a:gd name="T16" fmla="*/ 8 w 8"/>
                  <a:gd name="T17" fmla="*/ 0 h 9"/>
                  <a:gd name="T18" fmla="*/ 7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6 w 8"/>
                  <a:gd name="T25" fmla="*/ 2 h 9"/>
                  <a:gd name="T26" fmla="*/ 4 w 8"/>
                  <a:gd name="T27" fmla="*/ 4 h 9"/>
                  <a:gd name="T28" fmla="*/ 5 w 8"/>
                  <a:gd name="T29" fmla="*/ 6 h 9"/>
                  <a:gd name="T30" fmla="*/ 6 w 8"/>
                  <a:gd name="T31" fmla="*/ 9 h 9"/>
                  <a:gd name="T32" fmla="*/ 5 w 8"/>
                  <a:gd name="T33" fmla="*/ 9 h 9"/>
                  <a:gd name="T34" fmla="*/ 4 w 8"/>
                  <a:gd name="T35" fmla="*/ 7 h 9"/>
                  <a:gd name="T36" fmla="*/ 4 w 8"/>
                  <a:gd name="T37" fmla="*/ 5 h 9"/>
                  <a:gd name="T38" fmla="*/ 2 w 8"/>
                  <a:gd name="T39" fmla="*/ 5 h 9"/>
                  <a:gd name="T40" fmla="*/ 2 w 8"/>
                  <a:gd name="T41" fmla="*/ 9 h 9"/>
                  <a:gd name="T42" fmla="*/ 0 w 8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1" name="Freeform 350"/>
              <p:cNvSpPr>
                <a:spLocks/>
              </p:cNvSpPr>
              <p:nvPr/>
            </p:nvSpPr>
            <p:spPr bwMode="auto">
              <a:xfrm>
                <a:off x="1763" y="1642"/>
                <a:ext cx="24" cy="26"/>
              </a:xfrm>
              <a:custGeom>
                <a:avLst/>
                <a:gdLst>
                  <a:gd name="T0" fmla="*/ 0 w 12"/>
                  <a:gd name="T1" fmla="*/ 13 h 13"/>
                  <a:gd name="T2" fmla="*/ 2 w 12"/>
                  <a:gd name="T3" fmla="*/ 0 h 13"/>
                  <a:gd name="T4" fmla="*/ 3 w 12"/>
                  <a:gd name="T5" fmla="*/ 0 h 13"/>
                  <a:gd name="T6" fmla="*/ 5 w 12"/>
                  <a:gd name="T7" fmla="*/ 9 h 13"/>
                  <a:gd name="T8" fmla="*/ 5 w 12"/>
                  <a:gd name="T9" fmla="*/ 12 h 13"/>
                  <a:gd name="T10" fmla="*/ 6 w 12"/>
                  <a:gd name="T11" fmla="*/ 8 h 13"/>
                  <a:gd name="T12" fmla="*/ 10 w 12"/>
                  <a:gd name="T13" fmla="*/ 0 h 13"/>
                  <a:gd name="T14" fmla="*/ 12 w 12"/>
                  <a:gd name="T15" fmla="*/ 0 h 13"/>
                  <a:gd name="T16" fmla="*/ 10 w 12"/>
                  <a:gd name="T17" fmla="*/ 13 h 13"/>
                  <a:gd name="T18" fmla="*/ 8 w 12"/>
                  <a:gd name="T19" fmla="*/ 13 h 13"/>
                  <a:gd name="T20" fmla="*/ 9 w 12"/>
                  <a:gd name="T21" fmla="*/ 7 h 13"/>
                  <a:gd name="T22" fmla="*/ 10 w 12"/>
                  <a:gd name="T23" fmla="*/ 2 h 13"/>
                  <a:gd name="T24" fmla="*/ 9 w 12"/>
                  <a:gd name="T25" fmla="*/ 5 h 13"/>
                  <a:gd name="T26" fmla="*/ 5 w 12"/>
                  <a:gd name="T27" fmla="*/ 13 h 13"/>
                  <a:gd name="T28" fmla="*/ 4 w 12"/>
                  <a:gd name="T29" fmla="*/ 13 h 13"/>
                  <a:gd name="T30" fmla="*/ 3 w 12"/>
                  <a:gd name="T31" fmla="*/ 5 h 13"/>
                  <a:gd name="T32" fmla="*/ 3 w 12"/>
                  <a:gd name="T33" fmla="*/ 2 h 13"/>
                  <a:gd name="T34" fmla="*/ 2 w 12"/>
                  <a:gd name="T35" fmla="*/ 5 h 13"/>
                  <a:gd name="T36" fmla="*/ 1 w 12"/>
                  <a:gd name="T37" fmla="*/ 13 h 13"/>
                  <a:gd name="T38" fmla="*/ 0 w 12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1"/>
                      <a:pt x="5" y="12"/>
                    </a:cubicBezTo>
                    <a:cubicBezTo>
                      <a:pt x="5" y="11"/>
                      <a:pt x="6" y="10"/>
                      <a:pt x="6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4"/>
                      <a:pt x="10" y="2"/>
                    </a:cubicBezTo>
                    <a:cubicBezTo>
                      <a:pt x="10" y="3"/>
                      <a:pt x="10" y="4"/>
                      <a:pt x="9" y="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2" name="Freeform 351"/>
              <p:cNvSpPr>
                <a:spLocks noEditPoints="1"/>
              </p:cNvSpPr>
              <p:nvPr/>
            </p:nvSpPr>
            <p:spPr bwMode="auto">
              <a:xfrm>
                <a:off x="1787" y="1650"/>
                <a:ext cx="13" cy="18"/>
              </a:xfrm>
              <a:custGeom>
                <a:avLst/>
                <a:gdLst>
                  <a:gd name="T0" fmla="*/ 5 w 7"/>
                  <a:gd name="T1" fmla="*/ 6 h 9"/>
                  <a:gd name="T2" fmla="*/ 7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9 h 9"/>
                  <a:gd name="T10" fmla="*/ 0 w 7"/>
                  <a:gd name="T11" fmla="*/ 8 h 9"/>
                  <a:gd name="T12" fmla="*/ 0 w 7"/>
                  <a:gd name="T13" fmla="*/ 5 h 9"/>
                  <a:gd name="T14" fmla="*/ 1 w 7"/>
                  <a:gd name="T15" fmla="*/ 2 h 9"/>
                  <a:gd name="T16" fmla="*/ 2 w 7"/>
                  <a:gd name="T17" fmla="*/ 0 h 9"/>
                  <a:gd name="T18" fmla="*/ 4 w 7"/>
                  <a:gd name="T19" fmla="*/ 0 h 9"/>
                  <a:gd name="T20" fmla="*/ 6 w 7"/>
                  <a:gd name="T21" fmla="*/ 1 h 9"/>
                  <a:gd name="T22" fmla="*/ 7 w 7"/>
                  <a:gd name="T23" fmla="*/ 4 h 9"/>
                  <a:gd name="T24" fmla="*/ 7 w 7"/>
                  <a:gd name="T25" fmla="*/ 5 h 9"/>
                  <a:gd name="T26" fmla="*/ 1 w 7"/>
                  <a:gd name="T27" fmla="*/ 5 h 9"/>
                  <a:gd name="T28" fmla="*/ 1 w 7"/>
                  <a:gd name="T29" fmla="*/ 5 h 9"/>
                  <a:gd name="T30" fmla="*/ 2 w 7"/>
                  <a:gd name="T31" fmla="*/ 7 h 9"/>
                  <a:gd name="T32" fmla="*/ 3 w 7"/>
                  <a:gd name="T33" fmla="*/ 8 h 9"/>
                  <a:gd name="T34" fmla="*/ 4 w 7"/>
                  <a:gd name="T35" fmla="*/ 8 h 9"/>
                  <a:gd name="T36" fmla="*/ 5 w 7"/>
                  <a:gd name="T37" fmla="*/ 6 h 9"/>
                  <a:gd name="T38" fmla="*/ 1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5 w 7"/>
                  <a:gd name="T45" fmla="*/ 2 h 9"/>
                  <a:gd name="T46" fmla="*/ 4 w 7"/>
                  <a:gd name="T47" fmla="*/ 1 h 9"/>
                  <a:gd name="T48" fmla="*/ 3 w 7"/>
                  <a:gd name="T49" fmla="*/ 2 h 9"/>
                  <a:gd name="T50" fmla="*/ 1 w 7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3" name="Freeform 352"/>
              <p:cNvSpPr>
                <a:spLocks/>
              </p:cNvSpPr>
              <p:nvPr/>
            </p:nvSpPr>
            <p:spPr bwMode="auto">
              <a:xfrm>
                <a:off x="1800" y="1650"/>
                <a:ext cx="14" cy="18"/>
              </a:xfrm>
              <a:custGeom>
                <a:avLst/>
                <a:gdLst>
                  <a:gd name="T0" fmla="*/ 3 w 7"/>
                  <a:gd name="T1" fmla="*/ 4 h 9"/>
                  <a:gd name="T2" fmla="*/ 3 w 7"/>
                  <a:gd name="T3" fmla="*/ 4 h 9"/>
                  <a:gd name="T4" fmla="*/ 5 w 7"/>
                  <a:gd name="T5" fmla="*/ 2 h 9"/>
                  <a:gd name="T6" fmla="*/ 4 w 7"/>
                  <a:gd name="T7" fmla="*/ 1 h 9"/>
                  <a:gd name="T8" fmla="*/ 3 w 7"/>
                  <a:gd name="T9" fmla="*/ 1 h 9"/>
                  <a:gd name="T10" fmla="*/ 3 w 7"/>
                  <a:gd name="T11" fmla="*/ 2 h 9"/>
                  <a:gd name="T12" fmla="*/ 1 w 7"/>
                  <a:gd name="T13" fmla="*/ 2 h 9"/>
                  <a:gd name="T14" fmla="*/ 2 w 7"/>
                  <a:gd name="T15" fmla="*/ 0 h 9"/>
                  <a:gd name="T16" fmla="*/ 4 w 7"/>
                  <a:gd name="T17" fmla="*/ 0 h 9"/>
                  <a:gd name="T18" fmla="*/ 6 w 7"/>
                  <a:gd name="T19" fmla="*/ 0 h 9"/>
                  <a:gd name="T20" fmla="*/ 7 w 7"/>
                  <a:gd name="T21" fmla="*/ 2 h 9"/>
                  <a:gd name="T22" fmla="*/ 5 w 7"/>
                  <a:gd name="T23" fmla="*/ 4 h 9"/>
                  <a:gd name="T24" fmla="*/ 6 w 7"/>
                  <a:gd name="T25" fmla="*/ 6 h 9"/>
                  <a:gd name="T26" fmla="*/ 5 w 7"/>
                  <a:gd name="T27" fmla="*/ 9 h 9"/>
                  <a:gd name="T28" fmla="*/ 3 w 7"/>
                  <a:gd name="T29" fmla="*/ 9 h 9"/>
                  <a:gd name="T30" fmla="*/ 0 w 7"/>
                  <a:gd name="T31" fmla="*/ 7 h 9"/>
                  <a:gd name="T32" fmla="*/ 2 w 7"/>
                  <a:gd name="T33" fmla="*/ 6 h 9"/>
                  <a:gd name="T34" fmla="*/ 3 w 7"/>
                  <a:gd name="T35" fmla="*/ 8 h 9"/>
                  <a:gd name="T36" fmla="*/ 5 w 7"/>
                  <a:gd name="T37" fmla="*/ 8 h 9"/>
                  <a:gd name="T38" fmla="*/ 5 w 7"/>
                  <a:gd name="T39" fmla="*/ 6 h 9"/>
                  <a:gd name="T40" fmla="*/ 5 w 7"/>
                  <a:gd name="T41" fmla="*/ 5 h 9"/>
                  <a:gd name="T42" fmla="*/ 3 w 7"/>
                  <a:gd name="T43" fmla="*/ 5 h 9"/>
                  <a:gd name="T44" fmla="*/ 3 w 7"/>
                  <a:gd name="T45" fmla="*/ 5 h 9"/>
                  <a:gd name="T46" fmla="*/ 3 w 7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1" y="9"/>
                      <a:pt x="0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4" name="Freeform 353"/>
              <p:cNvSpPr>
                <a:spLocks noEditPoints="1"/>
              </p:cNvSpPr>
              <p:nvPr/>
            </p:nvSpPr>
            <p:spPr bwMode="auto">
              <a:xfrm>
                <a:off x="1816" y="1650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7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9 h 9"/>
                  <a:gd name="T10" fmla="*/ 0 w 7"/>
                  <a:gd name="T11" fmla="*/ 8 h 9"/>
                  <a:gd name="T12" fmla="*/ 0 w 7"/>
                  <a:gd name="T13" fmla="*/ 5 h 9"/>
                  <a:gd name="T14" fmla="*/ 1 w 7"/>
                  <a:gd name="T15" fmla="*/ 2 h 9"/>
                  <a:gd name="T16" fmla="*/ 2 w 7"/>
                  <a:gd name="T17" fmla="*/ 0 h 9"/>
                  <a:gd name="T18" fmla="*/ 4 w 7"/>
                  <a:gd name="T19" fmla="*/ 0 h 9"/>
                  <a:gd name="T20" fmla="*/ 6 w 7"/>
                  <a:gd name="T21" fmla="*/ 1 h 9"/>
                  <a:gd name="T22" fmla="*/ 7 w 7"/>
                  <a:gd name="T23" fmla="*/ 4 h 9"/>
                  <a:gd name="T24" fmla="*/ 7 w 7"/>
                  <a:gd name="T25" fmla="*/ 5 h 9"/>
                  <a:gd name="T26" fmla="*/ 1 w 7"/>
                  <a:gd name="T27" fmla="*/ 5 h 9"/>
                  <a:gd name="T28" fmla="*/ 1 w 7"/>
                  <a:gd name="T29" fmla="*/ 5 h 9"/>
                  <a:gd name="T30" fmla="*/ 2 w 7"/>
                  <a:gd name="T31" fmla="*/ 7 h 9"/>
                  <a:gd name="T32" fmla="*/ 3 w 7"/>
                  <a:gd name="T33" fmla="*/ 8 h 9"/>
                  <a:gd name="T34" fmla="*/ 4 w 7"/>
                  <a:gd name="T35" fmla="*/ 8 h 9"/>
                  <a:gd name="T36" fmla="*/ 5 w 7"/>
                  <a:gd name="T37" fmla="*/ 6 h 9"/>
                  <a:gd name="T38" fmla="*/ 2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5 w 7"/>
                  <a:gd name="T45" fmla="*/ 2 h 9"/>
                  <a:gd name="T46" fmla="*/ 4 w 7"/>
                  <a:gd name="T47" fmla="*/ 1 h 9"/>
                  <a:gd name="T48" fmla="*/ 3 w 7"/>
                  <a:gd name="T49" fmla="*/ 2 h 9"/>
                  <a:gd name="T50" fmla="*/ 2 w 7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5" name="Freeform 354"/>
              <p:cNvSpPr>
                <a:spLocks/>
              </p:cNvSpPr>
              <p:nvPr/>
            </p:nvSpPr>
            <p:spPr bwMode="auto">
              <a:xfrm>
                <a:off x="1832" y="1650"/>
                <a:ext cx="14" cy="18"/>
              </a:xfrm>
              <a:custGeom>
                <a:avLst/>
                <a:gdLst>
                  <a:gd name="T0" fmla="*/ 0 w 14"/>
                  <a:gd name="T1" fmla="*/ 18 h 18"/>
                  <a:gd name="T2" fmla="*/ 2 w 14"/>
                  <a:gd name="T3" fmla="*/ 0 h 18"/>
                  <a:gd name="T4" fmla="*/ 6 w 14"/>
                  <a:gd name="T5" fmla="*/ 0 h 18"/>
                  <a:gd name="T6" fmla="*/ 4 w 14"/>
                  <a:gd name="T7" fmla="*/ 8 h 18"/>
                  <a:gd name="T8" fmla="*/ 10 w 14"/>
                  <a:gd name="T9" fmla="*/ 8 h 18"/>
                  <a:gd name="T10" fmla="*/ 12 w 14"/>
                  <a:gd name="T11" fmla="*/ 0 h 18"/>
                  <a:gd name="T12" fmla="*/ 14 w 14"/>
                  <a:gd name="T13" fmla="*/ 0 h 18"/>
                  <a:gd name="T14" fmla="*/ 12 w 14"/>
                  <a:gd name="T15" fmla="*/ 18 h 18"/>
                  <a:gd name="T16" fmla="*/ 8 w 14"/>
                  <a:gd name="T17" fmla="*/ 18 h 18"/>
                  <a:gd name="T18" fmla="*/ 10 w 14"/>
                  <a:gd name="T19" fmla="*/ 10 h 18"/>
                  <a:gd name="T20" fmla="*/ 4 w 14"/>
                  <a:gd name="T21" fmla="*/ 10 h 18"/>
                  <a:gd name="T22" fmla="*/ 2 w 14"/>
                  <a:gd name="T23" fmla="*/ 18 h 18"/>
                  <a:gd name="T24" fmla="*/ 0 w 14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6" name="Freeform 355"/>
              <p:cNvSpPr>
                <a:spLocks noEditPoints="1"/>
              </p:cNvSpPr>
              <p:nvPr/>
            </p:nvSpPr>
            <p:spPr bwMode="auto">
              <a:xfrm>
                <a:off x="1848" y="1650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3 w 7"/>
                  <a:gd name="T5" fmla="*/ 0 h 9"/>
                  <a:gd name="T6" fmla="*/ 2 w 7"/>
                  <a:gd name="T7" fmla="*/ 3 h 9"/>
                  <a:gd name="T8" fmla="*/ 4 w 7"/>
                  <a:gd name="T9" fmla="*/ 3 h 9"/>
                  <a:gd name="T10" fmla="*/ 5 w 7"/>
                  <a:gd name="T11" fmla="*/ 4 h 9"/>
                  <a:gd name="T12" fmla="*/ 6 w 7"/>
                  <a:gd name="T13" fmla="*/ 5 h 9"/>
                  <a:gd name="T14" fmla="*/ 7 w 7"/>
                  <a:gd name="T15" fmla="*/ 6 h 9"/>
                  <a:gd name="T16" fmla="*/ 6 w 7"/>
                  <a:gd name="T17" fmla="*/ 8 h 9"/>
                  <a:gd name="T18" fmla="*/ 5 w 7"/>
                  <a:gd name="T19" fmla="*/ 9 h 9"/>
                  <a:gd name="T20" fmla="*/ 3 w 7"/>
                  <a:gd name="T21" fmla="*/ 9 h 9"/>
                  <a:gd name="T22" fmla="*/ 0 w 7"/>
                  <a:gd name="T23" fmla="*/ 9 h 9"/>
                  <a:gd name="T24" fmla="*/ 2 w 7"/>
                  <a:gd name="T25" fmla="*/ 5 h 9"/>
                  <a:gd name="T26" fmla="*/ 1 w 7"/>
                  <a:gd name="T27" fmla="*/ 8 h 9"/>
                  <a:gd name="T28" fmla="*/ 3 w 7"/>
                  <a:gd name="T29" fmla="*/ 8 h 9"/>
                  <a:gd name="T30" fmla="*/ 5 w 7"/>
                  <a:gd name="T31" fmla="*/ 6 h 9"/>
                  <a:gd name="T32" fmla="*/ 5 w 7"/>
                  <a:gd name="T33" fmla="*/ 5 h 9"/>
                  <a:gd name="T34" fmla="*/ 4 w 7"/>
                  <a:gd name="T35" fmla="*/ 5 h 9"/>
                  <a:gd name="T36" fmla="*/ 2 w 7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5"/>
                      <a:pt x="7" y="6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7" name="Freeform 356"/>
              <p:cNvSpPr>
                <a:spLocks noEditPoints="1"/>
              </p:cNvSpPr>
              <p:nvPr/>
            </p:nvSpPr>
            <p:spPr bwMode="auto">
              <a:xfrm>
                <a:off x="2198" y="1682"/>
                <a:ext cx="18" cy="25"/>
              </a:xfrm>
              <a:custGeom>
                <a:avLst/>
                <a:gdLst>
                  <a:gd name="T0" fmla="*/ 0 w 9"/>
                  <a:gd name="T1" fmla="*/ 13 h 13"/>
                  <a:gd name="T2" fmla="*/ 2 w 9"/>
                  <a:gd name="T3" fmla="*/ 0 h 13"/>
                  <a:gd name="T4" fmla="*/ 5 w 9"/>
                  <a:gd name="T5" fmla="*/ 0 h 13"/>
                  <a:gd name="T6" fmla="*/ 7 w 9"/>
                  <a:gd name="T7" fmla="*/ 1 h 13"/>
                  <a:gd name="T8" fmla="*/ 8 w 9"/>
                  <a:gd name="T9" fmla="*/ 2 h 13"/>
                  <a:gd name="T10" fmla="*/ 9 w 9"/>
                  <a:gd name="T11" fmla="*/ 3 h 13"/>
                  <a:gd name="T12" fmla="*/ 8 w 9"/>
                  <a:gd name="T13" fmla="*/ 5 h 13"/>
                  <a:gd name="T14" fmla="*/ 7 w 9"/>
                  <a:gd name="T15" fmla="*/ 7 h 13"/>
                  <a:gd name="T16" fmla="*/ 8 w 9"/>
                  <a:gd name="T17" fmla="*/ 8 h 13"/>
                  <a:gd name="T18" fmla="*/ 9 w 9"/>
                  <a:gd name="T19" fmla="*/ 9 h 13"/>
                  <a:gd name="T20" fmla="*/ 8 w 9"/>
                  <a:gd name="T21" fmla="*/ 11 h 13"/>
                  <a:gd name="T22" fmla="*/ 7 w 9"/>
                  <a:gd name="T23" fmla="*/ 13 h 13"/>
                  <a:gd name="T24" fmla="*/ 5 w 9"/>
                  <a:gd name="T25" fmla="*/ 13 h 13"/>
                  <a:gd name="T26" fmla="*/ 0 w 9"/>
                  <a:gd name="T27" fmla="*/ 13 h 13"/>
                  <a:gd name="T28" fmla="*/ 2 w 9"/>
                  <a:gd name="T29" fmla="*/ 12 h 13"/>
                  <a:gd name="T30" fmla="*/ 4 w 9"/>
                  <a:gd name="T31" fmla="*/ 12 h 13"/>
                  <a:gd name="T32" fmla="*/ 5 w 9"/>
                  <a:gd name="T33" fmla="*/ 12 h 13"/>
                  <a:gd name="T34" fmla="*/ 6 w 9"/>
                  <a:gd name="T35" fmla="*/ 11 h 13"/>
                  <a:gd name="T36" fmla="*/ 7 w 9"/>
                  <a:gd name="T37" fmla="*/ 10 h 13"/>
                  <a:gd name="T38" fmla="*/ 7 w 9"/>
                  <a:gd name="T39" fmla="*/ 9 h 13"/>
                  <a:gd name="T40" fmla="*/ 7 w 9"/>
                  <a:gd name="T41" fmla="*/ 8 h 13"/>
                  <a:gd name="T42" fmla="*/ 5 w 9"/>
                  <a:gd name="T43" fmla="*/ 7 h 13"/>
                  <a:gd name="T44" fmla="*/ 2 w 9"/>
                  <a:gd name="T45" fmla="*/ 7 h 13"/>
                  <a:gd name="T46" fmla="*/ 2 w 9"/>
                  <a:gd name="T47" fmla="*/ 12 h 13"/>
                  <a:gd name="T48" fmla="*/ 3 w 9"/>
                  <a:gd name="T49" fmla="*/ 6 h 13"/>
                  <a:gd name="T50" fmla="*/ 5 w 9"/>
                  <a:gd name="T51" fmla="*/ 6 h 13"/>
                  <a:gd name="T52" fmla="*/ 7 w 9"/>
                  <a:gd name="T53" fmla="*/ 5 h 13"/>
                  <a:gd name="T54" fmla="*/ 8 w 9"/>
                  <a:gd name="T55" fmla="*/ 3 h 13"/>
                  <a:gd name="T56" fmla="*/ 7 w 9"/>
                  <a:gd name="T57" fmla="*/ 3 h 13"/>
                  <a:gd name="T58" fmla="*/ 7 w 9"/>
                  <a:gd name="T59" fmla="*/ 2 h 13"/>
                  <a:gd name="T60" fmla="*/ 5 w 9"/>
                  <a:gd name="T61" fmla="*/ 2 h 13"/>
                  <a:gd name="T62" fmla="*/ 3 w 9"/>
                  <a:gd name="T63" fmla="*/ 2 h 13"/>
                  <a:gd name="T64" fmla="*/ 3 w 9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4"/>
                      <a:pt x="9" y="5"/>
                      <a:pt x="8" y="5"/>
                    </a:cubicBezTo>
                    <a:cubicBezTo>
                      <a:pt x="8" y="6"/>
                      <a:pt x="8" y="6"/>
                      <a:pt x="7" y="7"/>
                    </a:cubicBezTo>
                    <a:cubicBezTo>
                      <a:pt x="7" y="7"/>
                      <a:pt x="8" y="7"/>
                      <a:pt x="8" y="8"/>
                    </a:cubicBezTo>
                    <a:cubicBezTo>
                      <a:pt x="8" y="8"/>
                      <a:pt x="9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8" y="12"/>
                      <a:pt x="7" y="12"/>
                      <a:pt x="7" y="13"/>
                    </a:cubicBezTo>
                    <a:cubicBezTo>
                      <a:pt x="6" y="13"/>
                      <a:pt x="6" y="13"/>
                      <a:pt x="5" y="13"/>
                    </a:cubicBezTo>
                    <a:lnTo>
                      <a:pt x="0" y="13"/>
                    </a:lnTo>
                    <a:close/>
                    <a:moveTo>
                      <a:pt x="2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2" y="12"/>
                    </a:lnTo>
                    <a:close/>
                    <a:moveTo>
                      <a:pt x="3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8" name="Freeform 357"/>
              <p:cNvSpPr>
                <a:spLocks noEditPoints="1"/>
              </p:cNvSpPr>
              <p:nvPr/>
            </p:nvSpPr>
            <p:spPr bwMode="auto">
              <a:xfrm>
                <a:off x="2218" y="1689"/>
                <a:ext cx="13" cy="18"/>
              </a:xfrm>
              <a:custGeom>
                <a:avLst/>
                <a:gdLst>
                  <a:gd name="T0" fmla="*/ 5 w 7"/>
                  <a:gd name="T1" fmla="*/ 8 h 9"/>
                  <a:gd name="T2" fmla="*/ 3 w 7"/>
                  <a:gd name="T3" fmla="*/ 9 h 9"/>
                  <a:gd name="T4" fmla="*/ 2 w 7"/>
                  <a:gd name="T5" fmla="*/ 9 h 9"/>
                  <a:gd name="T6" fmla="*/ 0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0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5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1 w 7"/>
                  <a:gd name="T59" fmla="*/ 8 h 9"/>
                  <a:gd name="T60" fmla="*/ 2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9" name="Freeform 358"/>
              <p:cNvSpPr>
                <a:spLocks noEditPoints="1"/>
              </p:cNvSpPr>
              <p:nvPr/>
            </p:nvSpPr>
            <p:spPr bwMode="auto">
              <a:xfrm>
                <a:off x="2231" y="1689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4 w 8"/>
                  <a:gd name="T5" fmla="*/ 0 h 13"/>
                  <a:gd name="T6" fmla="*/ 3 w 8"/>
                  <a:gd name="T7" fmla="*/ 1 h 13"/>
                  <a:gd name="T8" fmla="*/ 5 w 8"/>
                  <a:gd name="T9" fmla="*/ 0 h 13"/>
                  <a:gd name="T10" fmla="*/ 6 w 8"/>
                  <a:gd name="T11" fmla="*/ 0 h 13"/>
                  <a:gd name="T12" fmla="*/ 7 w 8"/>
                  <a:gd name="T13" fmla="*/ 1 h 13"/>
                  <a:gd name="T14" fmla="*/ 8 w 8"/>
                  <a:gd name="T15" fmla="*/ 3 h 13"/>
                  <a:gd name="T16" fmla="*/ 8 w 8"/>
                  <a:gd name="T17" fmla="*/ 7 h 13"/>
                  <a:gd name="T18" fmla="*/ 6 w 8"/>
                  <a:gd name="T19" fmla="*/ 9 h 13"/>
                  <a:gd name="T20" fmla="*/ 4 w 8"/>
                  <a:gd name="T21" fmla="*/ 9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3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1 h 13"/>
                  <a:gd name="T46" fmla="*/ 3 w 8"/>
                  <a:gd name="T47" fmla="*/ 3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0" name="Freeform 359"/>
              <p:cNvSpPr>
                <a:spLocks noEditPoints="1"/>
              </p:cNvSpPr>
              <p:nvPr/>
            </p:nvSpPr>
            <p:spPr bwMode="auto">
              <a:xfrm>
                <a:off x="2249" y="1689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1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6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7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7 w 7"/>
                  <a:gd name="T39" fmla="*/ 6 h 9"/>
                  <a:gd name="T40" fmla="*/ 6 w 7"/>
                  <a:gd name="T41" fmla="*/ 8 h 9"/>
                  <a:gd name="T42" fmla="*/ 7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6 w 7"/>
                  <a:gd name="T49" fmla="*/ 5 h 9"/>
                  <a:gd name="T50" fmla="*/ 4 w 7"/>
                  <a:gd name="T51" fmla="*/ 5 h 9"/>
                  <a:gd name="T52" fmla="*/ 2 w 7"/>
                  <a:gd name="T53" fmla="*/ 5 h 9"/>
                  <a:gd name="T54" fmla="*/ 2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6 w 7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1" name="Freeform 360"/>
              <p:cNvSpPr>
                <a:spLocks/>
              </p:cNvSpPr>
              <p:nvPr/>
            </p:nvSpPr>
            <p:spPr bwMode="auto">
              <a:xfrm>
                <a:off x="2265" y="1689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4 w 16"/>
                  <a:gd name="T7" fmla="*/ 8 h 18"/>
                  <a:gd name="T8" fmla="*/ 12 w 16"/>
                  <a:gd name="T9" fmla="*/ 8 h 18"/>
                  <a:gd name="T10" fmla="*/ 12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0 w 16"/>
                  <a:gd name="T19" fmla="*/ 10 h 18"/>
                  <a:gd name="T20" fmla="*/ 4 w 16"/>
                  <a:gd name="T21" fmla="*/ 10 h 18"/>
                  <a:gd name="T22" fmla="*/ 2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2" name="Freeform 361"/>
              <p:cNvSpPr>
                <a:spLocks noEditPoints="1"/>
              </p:cNvSpPr>
              <p:nvPr/>
            </p:nvSpPr>
            <p:spPr bwMode="auto">
              <a:xfrm>
                <a:off x="2281" y="1682"/>
                <a:ext cx="16" cy="25"/>
              </a:xfrm>
              <a:custGeom>
                <a:avLst/>
                <a:gdLst>
                  <a:gd name="T0" fmla="*/ 6 w 8"/>
                  <a:gd name="T1" fmla="*/ 5 h 13"/>
                  <a:gd name="T2" fmla="*/ 6 w 8"/>
                  <a:gd name="T3" fmla="*/ 5 h 13"/>
                  <a:gd name="T4" fmla="*/ 6 w 8"/>
                  <a:gd name="T5" fmla="*/ 2 h 13"/>
                  <a:gd name="T6" fmla="*/ 4 w 8"/>
                  <a:gd name="T7" fmla="*/ 1 h 13"/>
                  <a:gd name="T8" fmla="*/ 3 w 8"/>
                  <a:gd name="T9" fmla="*/ 2 h 13"/>
                  <a:gd name="T10" fmla="*/ 3 w 8"/>
                  <a:gd name="T11" fmla="*/ 0 h 13"/>
                  <a:gd name="T12" fmla="*/ 4 w 8"/>
                  <a:gd name="T13" fmla="*/ 0 h 13"/>
                  <a:gd name="T14" fmla="*/ 7 w 8"/>
                  <a:gd name="T15" fmla="*/ 1 h 13"/>
                  <a:gd name="T16" fmla="*/ 8 w 8"/>
                  <a:gd name="T17" fmla="*/ 5 h 13"/>
                  <a:gd name="T18" fmla="*/ 7 w 8"/>
                  <a:gd name="T19" fmla="*/ 11 h 13"/>
                  <a:gd name="T20" fmla="*/ 3 w 8"/>
                  <a:gd name="T21" fmla="*/ 13 h 13"/>
                  <a:gd name="T22" fmla="*/ 1 w 8"/>
                  <a:gd name="T23" fmla="*/ 12 h 13"/>
                  <a:gd name="T24" fmla="*/ 0 w 8"/>
                  <a:gd name="T25" fmla="*/ 10 h 13"/>
                  <a:gd name="T26" fmla="*/ 1 w 8"/>
                  <a:gd name="T27" fmla="*/ 5 h 13"/>
                  <a:gd name="T28" fmla="*/ 4 w 8"/>
                  <a:gd name="T29" fmla="*/ 4 h 13"/>
                  <a:gd name="T30" fmla="*/ 6 w 8"/>
                  <a:gd name="T31" fmla="*/ 5 h 13"/>
                  <a:gd name="T32" fmla="*/ 4 w 8"/>
                  <a:gd name="T33" fmla="*/ 5 h 13"/>
                  <a:gd name="T34" fmla="*/ 2 w 8"/>
                  <a:gd name="T35" fmla="*/ 6 h 13"/>
                  <a:gd name="T36" fmla="*/ 2 w 8"/>
                  <a:gd name="T37" fmla="*/ 10 h 13"/>
                  <a:gd name="T38" fmla="*/ 2 w 8"/>
                  <a:gd name="T39" fmla="*/ 11 h 13"/>
                  <a:gd name="T40" fmla="*/ 3 w 8"/>
                  <a:gd name="T41" fmla="*/ 12 h 13"/>
                  <a:gd name="T42" fmla="*/ 5 w 8"/>
                  <a:gd name="T43" fmla="*/ 11 h 13"/>
                  <a:gd name="T44" fmla="*/ 6 w 8"/>
                  <a:gd name="T45" fmla="*/ 8 h 13"/>
                  <a:gd name="T46" fmla="*/ 6 w 8"/>
                  <a:gd name="T47" fmla="*/ 6 h 13"/>
                  <a:gd name="T48" fmla="*/ 4 w 8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5"/>
                    </a:cubicBezTo>
                    <a:cubicBezTo>
                      <a:pt x="8" y="8"/>
                      <a:pt x="7" y="10"/>
                      <a:pt x="7" y="11"/>
                    </a:cubicBezTo>
                    <a:cubicBezTo>
                      <a:pt x="6" y="13"/>
                      <a:pt x="5" y="13"/>
                      <a:pt x="3" y="13"/>
                    </a:cubicBezTo>
                    <a:cubicBezTo>
                      <a:pt x="2" y="13"/>
                      <a:pt x="2" y="13"/>
                      <a:pt x="1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0" y="8"/>
                      <a:pt x="1" y="6"/>
                      <a:pt x="1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6" y="4"/>
                      <a:pt x="6" y="5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3" name="Freeform 362"/>
              <p:cNvSpPr>
                <a:spLocks noEditPoints="1"/>
              </p:cNvSpPr>
              <p:nvPr/>
            </p:nvSpPr>
            <p:spPr bwMode="auto">
              <a:xfrm>
                <a:off x="2299" y="1689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9 h 9"/>
                  <a:gd name="T10" fmla="*/ 0 w 7"/>
                  <a:gd name="T11" fmla="*/ 8 h 9"/>
                  <a:gd name="T12" fmla="*/ 0 w 7"/>
                  <a:gd name="T13" fmla="*/ 5 h 9"/>
                  <a:gd name="T14" fmla="*/ 0 w 7"/>
                  <a:gd name="T15" fmla="*/ 2 h 9"/>
                  <a:gd name="T16" fmla="*/ 2 w 7"/>
                  <a:gd name="T17" fmla="*/ 0 h 9"/>
                  <a:gd name="T18" fmla="*/ 4 w 7"/>
                  <a:gd name="T19" fmla="*/ 0 h 9"/>
                  <a:gd name="T20" fmla="*/ 6 w 7"/>
                  <a:gd name="T21" fmla="*/ 1 h 9"/>
                  <a:gd name="T22" fmla="*/ 7 w 7"/>
                  <a:gd name="T23" fmla="*/ 4 h 9"/>
                  <a:gd name="T24" fmla="*/ 7 w 7"/>
                  <a:gd name="T25" fmla="*/ 5 h 9"/>
                  <a:gd name="T26" fmla="*/ 1 w 7"/>
                  <a:gd name="T27" fmla="*/ 5 h 9"/>
                  <a:gd name="T28" fmla="*/ 1 w 7"/>
                  <a:gd name="T29" fmla="*/ 5 h 9"/>
                  <a:gd name="T30" fmla="*/ 2 w 7"/>
                  <a:gd name="T31" fmla="*/ 7 h 9"/>
                  <a:gd name="T32" fmla="*/ 3 w 7"/>
                  <a:gd name="T33" fmla="*/ 8 h 9"/>
                  <a:gd name="T34" fmla="*/ 4 w 7"/>
                  <a:gd name="T35" fmla="*/ 8 h 9"/>
                  <a:gd name="T36" fmla="*/ 5 w 7"/>
                  <a:gd name="T37" fmla="*/ 6 h 9"/>
                  <a:gd name="T38" fmla="*/ 1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5 w 7"/>
                  <a:gd name="T45" fmla="*/ 2 h 9"/>
                  <a:gd name="T46" fmla="*/ 4 w 7"/>
                  <a:gd name="T47" fmla="*/ 1 h 9"/>
                  <a:gd name="T48" fmla="*/ 2 w 7"/>
                  <a:gd name="T49" fmla="*/ 2 h 9"/>
                  <a:gd name="T50" fmla="*/ 1 w 7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4" name="Freeform 363"/>
              <p:cNvSpPr>
                <a:spLocks noEditPoints="1"/>
              </p:cNvSpPr>
              <p:nvPr/>
            </p:nvSpPr>
            <p:spPr bwMode="auto">
              <a:xfrm>
                <a:off x="2315" y="1684"/>
                <a:ext cx="14" cy="23"/>
              </a:xfrm>
              <a:custGeom>
                <a:avLst/>
                <a:gdLst>
                  <a:gd name="T0" fmla="*/ 5 w 7"/>
                  <a:gd name="T1" fmla="*/ 11 h 12"/>
                  <a:gd name="T2" fmla="*/ 2 w 7"/>
                  <a:gd name="T3" fmla="*/ 12 h 12"/>
                  <a:gd name="T4" fmla="*/ 1 w 7"/>
                  <a:gd name="T5" fmla="*/ 12 h 12"/>
                  <a:gd name="T6" fmla="*/ 0 w 7"/>
                  <a:gd name="T7" fmla="*/ 10 h 12"/>
                  <a:gd name="T8" fmla="*/ 0 w 7"/>
                  <a:gd name="T9" fmla="*/ 8 h 12"/>
                  <a:gd name="T10" fmla="*/ 1 w 7"/>
                  <a:gd name="T11" fmla="*/ 3 h 12"/>
                  <a:gd name="T12" fmla="*/ 3 w 7"/>
                  <a:gd name="T13" fmla="*/ 3 h 12"/>
                  <a:gd name="T14" fmla="*/ 2 w 7"/>
                  <a:gd name="T15" fmla="*/ 9 h 12"/>
                  <a:gd name="T16" fmla="*/ 1 w 7"/>
                  <a:gd name="T17" fmla="*/ 10 h 12"/>
                  <a:gd name="T18" fmla="*/ 2 w 7"/>
                  <a:gd name="T19" fmla="*/ 11 h 12"/>
                  <a:gd name="T20" fmla="*/ 2 w 7"/>
                  <a:gd name="T21" fmla="*/ 11 h 12"/>
                  <a:gd name="T22" fmla="*/ 4 w 7"/>
                  <a:gd name="T23" fmla="*/ 11 h 12"/>
                  <a:gd name="T24" fmla="*/ 5 w 7"/>
                  <a:gd name="T25" fmla="*/ 9 h 12"/>
                  <a:gd name="T26" fmla="*/ 5 w 7"/>
                  <a:gd name="T27" fmla="*/ 7 h 12"/>
                  <a:gd name="T28" fmla="*/ 6 w 7"/>
                  <a:gd name="T29" fmla="*/ 3 h 12"/>
                  <a:gd name="T30" fmla="*/ 7 w 7"/>
                  <a:gd name="T31" fmla="*/ 3 h 12"/>
                  <a:gd name="T32" fmla="*/ 6 w 7"/>
                  <a:gd name="T33" fmla="*/ 12 h 12"/>
                  <a:gd name="T34" fmla="*/ 5 w 7"/>
                  <a:gd name="T35" fmla="*/ 12 h 12"/>
                  <a:gd name="T36" fmla="*/ 5 w 7"/>
                  <a:gd name="T37" fmla="*/ 11 h 12"/>
                  <a:gd name="T38" fmla="*/ 2 w 7"/>
                  <a:gd name="T39" fmla="*/ 0 h 12"/>
                  <a:gd name="T40" fmla="*/ 3 w 7"/>
                  <a:gd name="T41" fmla="*/ 0 h 12"/>
                  <a:gd name="T42" fmla="*/ 4 w 7"/>
                  <a:gd name="T43" fmla="*/ 1 h 12"/>
                  <a:gd name="T44" fmla="*/ 5 w 7"/>
                  <a:gd name="T45" fmla="*/ 1 h 12"/>
                  <a:gd name="T46" fmla="*/ 6 w 7"/>
                  <a:gd name="T47" fmla="*/ 0 h 12"/>
                  <a:gd name="T48" fmla="*/ 7 w 7"/>
                  <a:gd name="T49" fmla="*/ 0 h 12"/>
                  <a:gd name="T50" fmla="*/ 6 w 7"/>
                  <a:gd name="T51" fmla="*/ 1 h 12"/>
                  <a:gd name="T52" fmla="*/ 4 w 7"/>
                  <a:gd name="T53" fmla="*/ 2 h 12"/>
                  <a:gd name="T54" fmla="*/ 3 w 7"/>
                  <a:gd name="T55" fmla="*/ 1 h 12"/>
                  <a:gd name="T56" fmla="*/ 2 w 7"/>
                  <a:gd name="T5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5" y="11"/>
                    </a:moveTo>
                    <a:cubicBezTo>
                      <a:pt x="4" y="12"/>
                      <a:pt x="3" y="12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5" y="10"/>
                      <a:pt x="5" y="9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lnTo>
                      <a:pt x="5" y="11"/>
                    </a:lnTo>
                    <a:close/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5" name="Freeform 364"/>
              <p:cNvSpPr>
                <a:spLocks/>
              </p:cNvSpPr>
              <p:nvPr/>
            </p:nvSpPr>
            <p:spPr bwMode="auto">
              <a:xfrm>
                <a:off x="1908" y="1753"/>
                <a:ext cx="20" cy="26"/>
              </a:xfrm>
              <a:custGeom>
                <a:avLst/>
                <a:gdLst>
                  <a:gd name="T0" fmla="*/ 0 w 20"/>
                  <a:gd name="T1" fmla="*/ 26 h 26"/>
                  <a:gd name="T2" fmla="*/ 4 w 20"/>
                  <a:gd name="T3" fmla="*/ 0 h 26"/>
                  <a:gd name="T4" fmla="*/ 6 w 20"/>
                  <a:gd name="T5" fmla="*/ 0 h 26"/>
                  <a:gd name="T6" fmla="*/ 6 w 20"/>
                  <a:gd name="T7" fmla="*/ 10 h 26"/>
                  <a:gd name="T8" fmla="*/ 16 w 20"/>
                  <a:gd name="T9" fmla="*/ 10 h 26"/>
                  <a:gd name="T10" fmla="*/ 18 w 20"/>
                  <a:gd name="T11" fmla="*/ 0 h 26"/>
                  <a:gd name="T12" fmla="*/ 20 w 20"/>
                  <a:gd name="T13" fmla="*/ 0 h 26"/>
                  <a:gd name="T14" fmla="*/ 16 w 20"/>
                  <a:gd name="T15" fmla="*/ 26 h 26"/>
                  <a:gd name="T16" fmla="*/ 14 w 20"/>
                  <a:gd name="T17" fmla="*/ 26 h 26"/>
                  <a:gd name="T18" fmla="*/ 16 w 20"/>
                  <a:gd name="T19" fmla="*/ 12 h 26"/>
                  <a:gd name="T20" fmla="*/ 4 w 20"/>
                  <a:gd name="T21" fmla="*/ 12 h 26"/>
                  <a:gd name="T22" fmla="*/ 2 w 20"/>
                  <a:gd name="T23" fmla="*/ 26 h 26"/>
                  <a:gd name="T24" fmla="*/ 0 w 20"/>
                  <a:gd name="T2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10"/>
                    </a:lnTo>
                    <a:lnTo>
                      <a:pt x="16" y="1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6" y="12"/>
                    </a:lnTo>
                    <a:lnTo>
                      <a:pt x="4" y="12"/>
                    </a:lnTo>
                    <a:lnTo>
                      <a:pt x="2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6" name="Freeform 365"/>
              <p:cNvSpPr>
                <a:spLocks noEditPoints="1"/>
              </p:cNvSpPr>
              <p:nvPr/>
            </p:nvSpPr>
            <p:spPr bwMode="auto">
              <a:xfrm>
                <a:off x="1930" y="1759"/>
                <a:ext cx="13" cy="20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9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3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2 w 7"/>
                  <a:gd name="T61" fmla="*/ 9 h 10"/>
                  <a:gd name="T62" fmla="*/ 4 w 7"/>
                  <a:gd name="T63" fmla="*/ 8 h 10"/>
                  <a:gd name="T64" fmla="*/ 4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7" name="Freeform 366"/>
              <p:cNvSpPr>
                <a:spLocks noEditPoints="1"/>
              </p:cNvSpPr>
              <p:nvPr/>
            </p:nvSpPr>
            <p:spPr bwMode="auto">
              <a:xfrm>
                <a:off x="1943" y="1759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2 h 13"/>
                  <a:gd name="T8" fmla="*/ 4 w 8"/>
                  <a:gd name="T9" fmla="*/ 0 h 13"/>
                  <a:gd name="T10" fmla="*/ 5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7 w 8"/>
                  <a:gd name="T17" fmla="*/ 7 h 13"/>
                  <a:gd name="T18" fmla="*/ 6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3" y="10"/>
                      <a:pt x="3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8" name="Freeform 367"/>
              <p:cNvSpPr>
                <a:spLocks noEditPoints="1"/>
              </p:cNvSpPr>
              <p:nvPr/>
            </p:nvSpPr>
            <p:spPr bwMode="auto">
              <a:xfrm>
                <a:off x="1959" y="1759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2 w 7"/>
                  <a:gd name="T3" fmla="*/ 0 h 10"/>
                  <a:gd name="T4" fmla="*/ 3 w 7"/>
                  <a:gd name="T5" fmla="*/ 0 h 10"/>
                  <a:gd name="T6" fmla="*/ 3 w 7"/>
                  <a:gd name="T7" fmla="*/ 4 h 10"/>
                  <a:gd name="T8" fmla="*/ 4 w 7"/>
                  <a:gd name="T9" fmla="*/ 4 h 10"/>
                  <a:gd name="T10" fmla="*/ 6 w 7"/>
                  <a:gd name="T11" fmla="*/ 4 h 10"/>
                  <a:gd name="T12" fmla="*/ 7 w 7"/>
                  <a:gd name="T13" fmla="*/ 5 h 10"/>
                  <a:gd name="T14" fmla="*/ 7 w 7"/>
                  <a:gd name="T15" fmla="*/ 6 h 10"/>
                  <a:gd name="T16" fmla="*/ 7 w 7"/>
                  <a:gd name="T17" fmla="*/ 8 h 10"/>
                  <a:gd name="T18" fmla="*/ 6 w 7"/>
                  <a:gd name="T19" fmla="*/ 9 h 10"/>
                  <a:gd name="T20" fmla="*/ 4 w 7"/>
                  <a:gd name="T21" fmla="*/ 10 h 10"/>
                  <a:gd name="T22" fmla="*/ 0 w 7"/>
                  <a:gd name="T23" fmla="*/ 10 h 10"/>
                  <a:gd name="T24" fmla="*/ 3 w 7"/>
                  <a:gd name="T25" fmla="*/ 5 h 10"/>
                  <a:gd name="T26" fmla="*/ 2 w 7"/>
                  <a:gd name="T27" fmla="*/ 8 h 10"/>
                  <a:gd name="T28" fmla="*/ 4 w 7"/>
                  <a:gd name="T29" fmla="*/ 8 h 10"/>
                  <a:gd name="T30" fmla="*/ 6 w 7"/>
                  <a:gd name="T31" fmla="*/ 7 h 10"/>
                  <a:gd name="T32" fmla="*/ 6 w 7"/>
                  <a:gd name="T33" fmla="*/ 5 h 10"/>
                  <a:gd name="T34" fmla="*/ 4 w 7"/>
                  <a:gd name="T35" fmla="*/ 5 h 10"/>
                  <a:gd name="T36" fmla="*/ 3 w 7"/>
                  <a:gd name="T3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5" y="9"/>
                      <a:pt x="5" y="10"/>
                      <a:pt x="4" y="10"/>
                    </a:cubicBezTo>
                    <a:lnTo>
                      <a:pt x="0" y="10"/>
                    </a:lnTo>
                    <a:close/>
                    <a:moveTo>
                      <a:pt x="3" y="5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9" name="Freeform 368"/>
              <p:cNvSpPr>
                <a:spLocks noEditPoints="1"/>
              </p:cNvSpPr>
              <p:nvPr/>
            </p:nvSpPr>
            <p:spPr bwMode="auto">
              <a:xfrm>
                <a:off x="1975" y="1759"/>
                <a:ext cx="16" cy="20"/>
              </a:xfrm>
              <a:custGeom>
                <a:avLst/>
                <a:gdLst>
                  <a:gd name="T0" fmla="*/ 4 w 8"/>
                  <a:gd name="T1" fmla="*/ 0 h 10"/>
                  <a:gd name="T2" fmla="*/ 8 w 8"/>
                  <a:gd name="T3" fmla="*/ 0 h 10"/>
                  <a:gd name="T4" fmla="*/ 6 w 8"/>
                  <a:gd name="T5" fmla="*/ 10 h 10"/>
                  <a:gd name="T6" fmla="*/ 5 w 8"/>
                  <a:gd name="T7" fmla="*/ 10 h 10"/>
                  <a:gd name="T8" fmla="*/ 6 w 8"/>
                  <a:gd name="T9" fmla="*/ 6 h 10"/>
                  <a:gd name="T10" fmla="*/ 5 w 8"/>
                  <a:gd name="T11" fmla="*/ 6 h 10"/>
                  <a:gd name="T12" fmla="*/ 4 w 8"/>
                  <a:gd name="T13" fmla="*/ 6 h 10"/>
                  <a:gd name="T14" fmla="*/ 3 w 8"/>
                  <a:gd name="T15" fmla="*/ 6 h 10"/>
                  <a:gd name="T16" fmla="*/ 3 w 8"/>
                  <a:gd name="T17" fmla="*/ 7 h 10"/>
                  <a:gd name="T18" fmla="*/ 1 w 8"/>
                  <a:gd name="T19" fmla="*/ 10 h 10"/>
                  <a:gd name="T20" fmla="*/ 0 w 8"/>
                  <a:gd name="T21" fmla="*/ 10 h 10"/>
                  <a:gd name="T22" fmla="*/ 1 w 8"/>
                  <a:gd name="T23" fmla="*/ 7 h 10"/>
                  <a:gd name="T24" fmla="*/ 3 w 8"/>
                  <a:gd name="T25" fmla="*/ 6 h 10"/>
                  <a:gd name="T26" fmla="*/ 1 w 8"/>
                  <a:gd name="T27" fmla="*/ 3 h 10"/>
                  <a:gd name="T28" fmla="*/ 1 w 8"/>
                  <a:gd name="T29" fmla="*/ 2 h 10"/>
                  <a:gd name="T30" fmla="*/ 3 w 8"/>
                  <a:gd name="T31" fmla="*/ 1 h 10"/>
                  <a:gd name="T32" fmla="*/ 4 w 8"/>
                  <a:gd name="T33" fmla="*/ 0 h 10"/>
                  <a:gd name="T34" fmla="*/ 6 w 8"/>
                  <a:gd name="T35" fmla="*/ 4 h 10"/>
                  <a:gd name="T36" fmla="*/ 6 w 8"/>
                  <a:gd name="T37" fmla="*/ 2 h 10"/>
                  <a:gd name="T38" fmla="*/ 4 w 8"/>
                  <a:gd name="T39" fmla="*/ 2 h 10"/>
                  <a:gd name="T40" fmla="*/ 3 w 8"/>
                  <a:gd name="T41" fmla="*/ 2 h 10"/>
                  <a:gd name="T42" fmla="*/ 2 w 8"/>
                  <a:gd name="T43" fmla="*/ 3 h 10"/>
                  <a:gd name="T44" fmla="*/ 3 w 8"/>
                  <a:gd name="T45" fmla="*/ 4 h 10"/>
                  <a:gd name="T46" fmla="*/ 4 w 8"/>
                  <a:gd name="T47" fmla="*/ 4 h 10"/>
                  <a:gd name="T48" fmla="*/ 6 w 8"/>
                  <a:gd name="T4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0" name="Freeform 369"/>
              <p:cNvSpPr>
                <a:spLocks/>
              </p:cNvSpPr>
              <p:nvPr/>
            </p:nvSpPr>
            <p:spPr bwMode="auto">
              <a:xfrm>
                <a:off x="1991" y="1759"/>
                <a:ext cx="16" cy="20"/>
              </a:xfrm>
              <a:custGeom>
                <a:avLst/>
                <a:gdLst>
                  <a:gd name="T0" fmla="*/ 0 w 16"/>
                  <a:gd name="T1" fmla="*/ 20 h 20"/>
                  <a:gd name="T2" fmla="*/ 4 w 16"/>
                  <a:gd name="T3" fmla="*/ 0 h 20"/>
                  <a:gd name="T4" fmla="*/ 6 w 16"/>
                  <a:gd name="T5" fmla="*/ 0 h 20"/>
                  <a:gd name="T6" fmla="*/ 4 w 16"/>
                  <a:gd name="T7" fmla="*/ 8 h 20"/>
                  <a:gd name="T8" fmla="*/ 12 w 16"/>
                  <a:gd name="T9" fmla="*/ 8 h 20"/>
                  <a:gd name="T10" fmla="*/ 14 w 16"/>
                  <a:gd name="T11" fmla="*/ 0 h 20"/>
                  <a:gd name="T12" fmla="*/ 16 w 16"/>
                  <a:gd name="T13" fmla="*/ 0 h 20"/>
                  <a:gd name="T14" fmla="*/ 12 w 16"/>
                  <a:gd name="T15" fmla="*/ 20 h 20"/>
                  <a:gd name="T16" fmla="*/ 10 w 16"/>
                  <a:gd name="T17" fmla="*/ 20 h 20"/>
                  <a:gd name="T18" fmla="*/ 12 w 16"/>
                  <a:gd name="T19" fmla="*/ 10 h 20"/>
                  <a:gd name="T20" fmla="*/ 4 w 16"/>
                  <a:gd name="T21" fmla="*/ 10 h 20"/>
                  <a:gd name="T22" fmla="*/ 2 w 16"/>
                  <a:gd name="T23" fmla="*/ 20 h 20"/>
                  <a:gd name="T24" fmla="*/ 0 w 16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1" name="Rectangle 370"/>
              <p:cNvSpPr>
                <a:spLocks noChangeArrowheads="1"/>
              </p:cNvSpPr>
              <p:nvPr/>
            </p:nvSpPr>
            <p:spPr bwMode="auto">
              <a:xfrm>
                <a:off x="2009" y="1767"/>
                <a:ext cx="8" cy="4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2" name="Freeform 371"/>
              <p:cNvSpPr>
                <a:spLocks/>
              </p:cNvSpPr>
              <p:nvPr/>
            </p:nvSpPr>
            <p:spPr bwMode="auto">
              <a:xfrm>
                <a:off x="2019" y="1753"/>
                <a:ext cx="24" cy="26"/>
              </a:xfrm>
              <a:custGeom>
                <a:avLst/>
                <a:gdLst>
                  <a:gd name="T0" fmla="*/ 0 w 12"/>
                  <a:gd name="T1" fmla="*/ 13 h 13"/>
                  <a:gd name="T2" fmla="*/ 2 w 12"/>
                  <a:gd name="T3" fmla="*/ 0 h 13"/>
                  <a:gd name="T4" fmla="*/ 4 w 12"/>
                  <a:gd name="T5" fmla="*/ 0 h 13"/>
                  <a:gd name="T6" fmla="*/ 5 w 12"/>
                  <a:gd name="T7" fmla="*/ 8 h 13"/>
                  <a:gd name="T8" fmla="*/ 5 w 12"/>
                  <a:gd name="T9" fmla="*/ 11 h 13"/>
                  <a:gd name="T10" fmla="*/ 6 w 12"/>
                  <a:gd name="T11" fmla="*/ 8 h 13"/>
                  <a:gd name="T12" fmla="*/ 10 w 12"/>
                  <a:gd name="T13" fmla="*/ 0 h 13"/>
                  <a:gd name="T14" fmla="*/ 12 w 12"/>
                  <a:gd name="T15" fmla="*/ 0 h 13"/>
                  <a:gd name="T16" fmla="*/ 10 w 12"/>
                  <a:gd name="T17" fmla="*/ 13 h 13"/>
                  <a:gd name="T18" fmla="*/ 8 w 12"/>
                  <a:gd name="T19" fmla="*/ 13 h 13"/>
                  <a:gd name="T20" fmla="*/ 9 w 12"/>
                  <a:gd name="T21" fmla="*/ 6 h 13"/>
                  <a:gd name="T22" fmla="*/ 10 w 12"/>
                  <a:gd name="T23" fmla="*/ 1 h 13"/>
                  <a:gd name="T24" fmla="*/ 9 w 12"/>
                  <a:gd name="T25" fmla="*/ 4 h 13"/>
                  <a:gd name="T26" fmla="*/ 5 w 12"/>
                  <a:gd name="T27" fmla="*/ 13 h 13"/>
                  <a:gd name="T28" fmla="*/ 4 w 12"/>
                  <a:gd name="T29" fmla="*/ 13 h 13"/>
                  <a:gd name="T30" fmla="*/ 3 w 12"/>
                  <a:gd name="T31" fmla="*/ 4 h 13"/>
                  <a:gd name="T32" fmla="*/ 3 w 12"/>
                  <a:gd name="T33" fmla="*/ 2 h 13"/>
                  <a:gd name="T34" fmla="*/ 2 w 12"/>
                  <a:gd name="T35" fmla="*/ 4 h 13"/>
                  <a:gd name="T36" fmla="*/ 1 w 12"/>
                  <a:gd name="T37" fmla="*/ 13 h 13"/>
                  <a:gd name="T38" fmla="*/ 0 w 12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5" y="10"/>
                      <a:pt x="6" y="9"/>
                      <a:pt x="6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5"/>
                      <a:pt x="10" y="3"/>
                      <a:pt x="10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3" name="Freeform 372"/>
              <p:cNvSpPr>
                <a:spLocks noEditPoints="1"/>
              </p:cNvSpPr>
              <p:nvPr/>
            </p:nvSpPr>
            <p:spPr bwMode="auto">
              <a:xfrm>
                <a:off x="2043" y="1759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4" name="Freeform 373"/>
              <p:cNvSpPr>
                <a:spLocks noEditPoints="1"/>
              </p:cNvSpPr>
              <p:nvPr/>
            </p:nvSpPr>
            <p:spPr bwMode="auto">
              <a:xfrm>
                <a:off x="2057" y="1759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3 w 8"/>
                  <a:gd name="T3" fmla="*/ 0 h 13"/>
                  <a:gd name="T4" fmla="*/ 4 w 8"/>
                  <a:gd name="T5" fmla="*/ 0 h 13"/>
                  <a:gd name="T6" fmla="*/ 4 w 8"/>
                  <a:gd name="T7" fmla="*/ 2 h 13"/>
                  <a:gd name="T8" fmla="*/ 5 w 8"/>
                  <a:gd name="T9" fmla="*/ 0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4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10 h 13"/>
                  <a:gd name="T22" fmla="*/ 2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5 w 8"/>
                  <a:gd name="T33" fmla="*/ 8 h 13"/>
                  <a:gd name="T34" fmla="*/ 6 w 8"/>
                  <a:gd name="T35" fmla="*/ 8 h 13"/>
                  <a:gd name="T36" fmla="*/ 7 w 8"/>
                  <a:gd name="T37" fmla="*/ 6 h 13"/>
                  <a:gd name="T38" fmla="*/ 7 w 8"/>
                  <a:gd name="T39" fmla="*/ 4 h 13"/>
                  <a:gd name="T40" fmla="*/ 7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3" y="9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7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5" name="Freeform 374"/>
              <p:cNvSpPr>
                <a:spLocks/>
              </p:cNvSpPr>
              <p:nvPr/>
            </p:nvSpPr>
            <p:spPr bwMode="auto">
              <a:xfrm>
                <a:off x="1820" y="2002"/>
                <a:ext cx="18" cy="27"/>
              </a:xfrm>
              <a:custGeom>
                <a:avLst/>
                <a:gdLst>
                  <a:gd name="T0" fmla="*/ 7 w 9"/>
                  <a:gd name="T1" fmla="*/ 9 h 14"/>
                  <a:gd name="T2" fmla="*/ 9 w 9"/>
                  <a:gd name="T3" fmla="*/ 9 h 14"/>
                  <a:gd name="T4" fmla="*/ 7 w 9"/>
                  <a:gd name="T5" fmla="*/ 13 h 14"/>
                  <a:gd name="T6" fmla="*/ 4 w 9"/>
                  <a:gd name="T7" fmla="*/ 14 h 14"/>
                  <a:gd name="T8" fmla="*/ 1 w 9"/>
                  <a:gd name="T9" fmla="*/ 12 h 14"/>
                  <a:gd name="T10" fmla="*/ 0 w 9"/>
                  <a:gd name="T11" fmla="*/ 8 h 14"/>
                  <a:gd name="T12" fmla="*/ 1 w 9"/>
                  <a:gd name="T13" fmla="*/ 3 h 14"/>
                  <a:gd name="T14" fmla="*/ 5 w 9"/>
                  <a:gd name="T15" fmla="*/ 0 h 14"/>
                  <a:gd name="T16" fmla="*/ 8 w 9"/>
                  <a:gd name="T17" fmla="*/ 2 h 14"/>
                  <a:gd name="T18" fmla="*/ 9 w 9"/>
                  <a:gd name="T19" fmla="*/ 5 h 14"/>
                  <a:gd name="T20" fmla="*/ 8 w 9"/>
                  <a:gd name="T21" fmla="*/ 5 h 14"/>
                  <a:gd name="T22" fmla="*/ 5 w 9"/>
                  <a:gd name="T23" fmla="*/ 2 h 14"/>
                  <a:gd name="T24" fmla="*/ 2 w 9"/>
                  <a:gd name="T25" fmla="*/ 4 h 14"/>
                  <a:gd name="T26" fmla="*/ 1 w 9"/>
                  <a:gd name="T27" fmla="*/ 8 h 14"/>
                  <a:gd name="T28" fmla="*/ 2 w 9"/>
                  <a:gd name="T29" fmla="*/ 11 h 14"/>
                  <a:gd name="T30" fmla="*/ 4 w 9"/>
                  <a:gd name="T31" fmla="*/ 12 h 14"/>
                  <a:gd name="T32" fmla="*/ 6 w 9"/>
                  <a:gd name="T33" fmla="*/ 12 h 14"/>
                  <a:gd name="T34" fmla="*/ 7 w 9"/>
                  <a:gd name="T3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4">
                    <a:moveTo>
                      <a:pt x="7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8" y="11"/>
                      <a:pt x="8" y="12"/>
                      <a:pt x="7" y="13"/>
                    </a:cubicBezTo>
                    <a:cubicBezTo>
                      <a:pt x="6" y="13"/>
                      <a:pt x="5" y="14"/>
                      <a:pt x="4" y="14"/>
                    </a:cubicBezTo>
                    <a:cubicBezTo>
                      <a:pt x="3" y="14"/>
                      <a:pt x="2" y="13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9" y="2"/>
                      <a:pt x="9" y="3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3"/>
                      <a:pt x="7" y="2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5"/>
                      <a:pt x="1" y="7"/>
                      <a:pt x="1" y="8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9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6" name="Freeform 375"/>
              <p:cNvSpPr>
                <a:spLocks noEditPoints="1"/>
              </p:cNvSpPr>
              <p:nvPr/>
            </p:nvSpPr>
            <p:spPr bwMode="auto">
              <a:xfrm>
                <a:off x="1838" y="2010"/>
                <a:ext cx="24" cy="19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0 h 10"/>
                  <a:gd name="T4" fmla="*/ 3 w 12"/>
                  <a:gd name="T5" fmla="*/ 0 h 10"/>
                  <a:gd name="T6" fmla="*/ 3 w 12"/>
                  <a:gd name="T7" fmla="*/ 4 h 10"/>
                  <a:gd name="T8" fmla="*/ 4 w 12"/>
                  <a:gd name="T9" fmla="*/ 4 h 10"/>
                  <a:gd name="T10" fmla="*/ 6 w 12"/>
                  <a:gd name="T11" fmla="*/ 4 h 10"/>
                  <a:gd name="T12" fmla="*/ 7 w 12"/>
                  <a:gd name="T13" fmla="*/ 5 h 10"/>
                  <a:gd name="T14" fmla="*/ 7 w 12"/>
                  <a:gd name="T15" fmla="*/ 6 h 10"/>
                  <a:gd name="T16" fmla="*/ 7 w 12"/>
                  <a:gd name="T17" fmla="*/ 8 h 10"/>
                  <a:gd name="T18" fmla="*/ 6 w 12"/>
                  <a:gd name="T19" fmla="*/ 9 h 10"/>
                  <a:gd name="T20" fmla="*/ 4 w 12"/>
                  <a:gd name="T21" fmla="*/ 10 h 10"/>
                  <a:gd name="T22" fmla="*/ 0 w 12"/>
                  <a:gd name="T23" fmla="*/ 10 h 10"/>
                  <a:gd name="T24" fmla="*/ 2 w 12"/>
                  <a:gd name="T25" fmla="*/ 5 h 10"/>
                  <a:gd name="T26" fmla="*/ 2 w 12"/>
                  <a:gd name="T27" fmla="*/ 8 h 10"/>
                  <a:gd name="T28" fmla="*/ 4 w 12"/>
                  <a:gd name="T29" fmla="*/ 8 h 10"/>
                  <a:gd name="T30" fmla="*/ 6 w 12"/>
                  <a:gd name="T31" fmla="*/ 7 h 10"/>
                  <a:gd name="T32" fmla="*/ 6 w 12"/>
                  <a:gd name="T33" fmla="*/ 5 h 10"/>
                  <a:gd name="T34" fmla="*/ 4 w 12"/>
                  <a:gd name="T35" fmla="*/ 5 h 10"/>
                  <a:gd name="T36" fmla="*/ 2 w 12"/>
                  <a:gd name="T37" fmla="*/ 5 h 10"/>
                  <a:gd name="T38" fmla="*/ 9 w 12"/>
                  <a:gd name="T39" fmla="*/ 10 h 10"/>
                  <a:gd name="T40" fmla="*/ 10 w 12"/>
                  <a:gd name="T41" fmla="*/ 0 h 10"/>
                  <a:gd name="T42" fmla="*/ 12 w 12"/>
                  <a:gd name="T43" fmla="*/ 0 h 10"/>
                  <a:gd name="T44" fmla="*/ 10 w 12"/>
                  <a:gd name="T45" fmla="*/ 10 h 10"/>
                  <a:gd name="T46" fmla="*/ 9 w 12"/>
                  <a:gd name="T4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10"/>
                      <a:pt x="4" y="10"/>
                    </a:cubicBezTo>
                    <a:lnTo>
                      <a:pt x="0" y="10"/>
                    </a:lnTo>
                    <a:close/>
                    <a:moveTo>
                      <a:pt x="2" y="5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lnTo>
                      <a:pt x="2" y="5"/>
                    </a:lnTo>
                    <a:close/>
                    <a:moveTo>
                      <a:pt x="9" y="1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7" name="Freeform 376"/>
              <p:cNvSpPr>
                <a:spLocks/>
              </p:cNvSpPr>
              <p:nvPr/>
            </p:nvSpPr>
            <p:spPr bwMode="auto">
              <a:xfrm>
                <a:off x="1860" y="2010"/>
                <a:ext cx="16" cy="19"/>
              </a:xfrm>
              <a:custGeom>
                <a:avLst/>
                <a:gdLst>
                  <a:gd name="T0" fmla="*/ 0 w 8"/>
                  <a:gd name="T1" fmla="*/ 10 h 10"/>
                  <a:gd name="T2" fmla="*/ 2 w 8"/>
                  <a:gd name="T3" fmla="*/ 0 h 10"/>
                  <a:gd name="T4" fmla="*/ 3 w 8"/>
                  <a:gd name="T5" fmla="*/ 0 h 10"/>
                  <a:gd name="T6" fmla="*/ 3 w 8"/>
                  <a:gd name="T7" fmla="*/ 4 h 10"/>
                  <a:gd name="T8" fmla="*/ 4 w 8"/>
                  <a:gd name="T9" fmla="*/ 4 h 10"/>
                  <a:gd name="T10" fmla="*/ 4 w 8"/>
                  <a:gd name="T11" fmla="*/ 3 h 10"/>
                  <a:gd name="T12" fmla="*/ 6 w 8"/>
                  <a:gd name="T13" fmla="*/ 1 h 10"/>
                  <a:gd name="T14" fmla="*/ 7 w 8"/>
                  <a:gd name="T15" fmla="*/ 0 h 10"/>
                  <a:gd name="T16" fmla="*/ 8 w 8"/>
                  <a:gd name="T17" fmla="*/ 0 h 10"/>
                  <a:gd name="T18" fmla="*/ 7 w 8"/>
                  <a:gd name="T19" fmla="*/ 2 h 10"/>
                  <a:gd name="T20" fmla="*/ 7 w 8"/>
                  <a:gd name="T21" fmla="*/ 2 h 10"/>
                  <a:gd name="T22" fmla="*/ 6 w 8"/>
                  <a:gd name="T23" fmla="*/ 2 h 10"/>
                  <a:gd name="T24" fmla="*/ 6 w 8"/>
                  <a:gd name="T25" fmla="*/ 3 h 10"/>
                  <a:gd name="T26" fmla="*/ 4 w 8"/>
                  <a:gd name="T27" fmla="*/ 5 h 10"/>
                  <a:gd name="T28" fmla="*/ 5 w 8"/>
                  <a:gd name="T29" fmla="*/ 7 h 10"/>
                  <a:gd name="T30" fmla="*/ 6 w 8"/>
                  <a:gd name="T31" fmla="*/ 10 h 10"/>
                  <a:gd name="T32" fmla="*/ 5 w 8"/>
                  <a:gd name="T33" fmla="*/ 10 h 10"/>
                  <a:gd name="T34" fmla="*/ 4 w 8"/>
                  <a:gd name="T35" fmla="*/ 7 h 10"/>
                  <a:gd name="T36" fmla="*/ 4 w 8"/>
                  <a:gd name="T37" fmla="*/ 6 h 10"/>
                  <a:gd name="T38" fmla="*/ 3 w 8"/>
                  <a:gd name="T39" fmla="*/ 5 h 10"/>
                  <a:gd name="T40" fmla="*/ 2 w 8"/>
                  <a:gd name="T41" fmla="*/ 10 h 10"/>
                  <a:gd name="T42" fmla="*/ 0 w 8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8" name="Freeform 377"/>
              <p:cNvSpPr>
                <a:spLocks/>
              </p:cNvSpPr>
              <p:nvPr/>
            </p:nvSpPr>
            <p:spPr bwMode="auto">
              <a:xfrm>
                <a:off x="1876" y="2010"/>
                <a:ext cx="22" cy="19"/>
              </a:xfrm>
              <a:custGeom>
                <a:avLst/>
                <a:gdLst>
                  <a:gd name="T0" fmla="*/ 0 w 11"/>
                  <a:gd name="T1" fmla="*/ 10 h 10"/>
                  <a:gd name="T2" fmla="*/ 1 w 11"/>
                  <a:gd name="T3" fmla="*/ 0 h 10"/>
                  <a:gd name="T4" fmla="*/ 3 w 11"/>
                  <a:gd name="T5" fmla="*/ 0 h 10"/>
                  <a:gd name="T6" fmla="*/ 2 w 11"/>
                  <a:gd name="T7" fmla="*/ 2 h 10"/>
                  <a:gd name="T8" fmla="*/ 4 w 11"/>
                  <a:gd name="T9" fmla="*/ 0 h 10"/>
                  <a:gd name="T10" fmla="*/ 5 w 11"/>
                  <a:gd name="T11" fmla="*/ 0 h 10"/>
                  <a:gd name="T12" fmla="*/ 6 w 11"/>
                  <a:gd name="T13" fmla="*/ 0 h 10"/>
                  <a:gd name="T14" fmla="*/ 7 w 11"/>
                  <a:gd name="T15" fmla="*/ 2 h 10"/>
                  <a:gd name="T16" fmla="*/ 8 w 11"/>
                  <a:gd name="T17" fmla="*/ 0 h 10"/>
                  <a:gd name="T18" fmla="*/ 9 w 11"/>
                  <a:gd name="T19" fmla="*/ 0 h 10"/>
                  <a:gd name="T20" fmla="*/ 11 w 11"/>
                  <a:gd name="T21" fmla="*/ 1 h 10"/>
                  <a:gd name="T22" fmla="*/ 11 w 11"/>
                  <a:gd name="T23" fmla="*/ 2 h 10"/>
                  <a:gd name="T24" fmla="*/ 11 w 11"/>
                  <a:gd name="T25" fmla="*/ 4 h 10"/>
                  <a:gd name="T26" fmla="*/ 10 w 11"/>
                  <a:gd name="T27" fmla="*/ 10 h 10"/>
                  <a:gd name="T28" fmla="*/ 9 w 11"/>
                  <a:gd name="T29" fmla="*/ 10 h 10"/>
                  <a:gd name="T30" fmla="*/ 10 w 11"/>
                  <a:gd name="T31" fmla="*/ 3 h 10"/>
                  <a:gd name="T32" fmla="*/ 10 w 11"/>
                  <a:gd name="T33" fmla="*/ 2 h 10"/>
                  <a:gd name="T34" fmla="*/ 10 w 11"/>
                  <a:gd name="T35" fmla="*/ 2 h 10"/>
                  <a:gd name="T36" fmla="*/ 9 w 11"/>
                  <a:gd name="T37" fmla="*/ 1 h 10"/>
                  <a:gd name="T38" fmla="*/ 8 w 11"/>
                  <a:gd name="T39" fmla="*/ 2 h 10"/>
                  <a:gd name="T40" fmla="*/ 7 w 11"/>
                  <a:gd name="T41" fmla="*/ 3 h 10"/>
                  <a:gd name="T42" fmla="*/ 6 w 11"/>
                  <a:gd name="T43" fmla="*/ 5 h 10"/>
                  <a:gd name="T44" fmla="*/ 5 w 11"/>
                  <a:gd name="T45" fmla="*/ 10 h 10"/>
                  <a:gd name="T46" fmla="*/ 4 w 11"/>
                  <a:gd name="T47" fmla="*/ 10 h 10"/>
                  <a:gd name="T48" fmla="*/ 5 w 11"/>
                  <a:gd name="T49" fmla="*/ 3 h 10"/>
                  <a:gd name="T50" fmla="*/ 5 w 11"/>
                  <a:gd name="T51" fmla="*/ 2 h 10"/>
                  <a:gd name="T52" fmla="*/ 5 w 11"/>
                  <a:gd name="T53" fmla="*/ 2 h 10"/>
                  <a:gd name="T54" fmla="*/ 5 w 11"/>
                  <a:gd name="T55" fmla="*/ 1 h 10"/>
                  <a:gd name="T56" fmla="*/ 3 w 11"/>
                  <a:gd name="T57" fmla="*/ 2 h 10"/>
                  <a:gd name="T58" fmla="*/ 2 w 11"/>
                  <a:gd name="T59" fmla="*/ 5 h 10"/>
                  <a:gd name="T60" fmla="*/ 1 w 11"/>
                  <a:gd name="T61" fmla="*/ 10 h 10"/>
                  <a:gd name="T62" fmla="*/ 0 w 11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9" name="Freeform 378"/>
              <p:cNvSpPr>
                <a:spLocks noEditPoints="1"/>
              </p:cNvSpPr>
              <p:nvPr/>
            </p:nvSpPr>
            <p:spPr bwMode="auto">
              <a:xfrm>
                <a:off x="1900" y="2010"/>
                <a:ext cx="22" cy="19"/>
              </a:xfrm>
              <a:custGeom>
                <a:avLst/>
                <a:gdLst>
                  <a:gd name="T0" fmla="*/ 0 w 11"/>
                  <a:gd name="T1" fmla="*/ 10 h 10"/>
                  <a:gd name="T2" fmla="*/ 1 w 11"/>
                  <a:gd name="T3" fmla="*/ 0 h 10"/>
                  <a:gd name="T4" fmla="*/ 3 w 11"/>
                  <a:gd name="T5" fmla="*/ 0 h 10"/>
                  <a:gd name="T6" fmla="*/ 2 w 11"/>
                  <a:gd name="T7" fmla="*/ 4 h 10"/>
                  <a:gd name="T8" fmla="*/ 4 w 11"/>
                  <a:gd name="T9" fmla="*/ 4 h 10"/>
                  <a:gd name="T10" fmla="*/ 5 w 11"/>
                  <a:gd name="T11" fmla="*/ 4 h 10"/>
                  <a:gd name="T12" fmla="*/ 6 w 11"/>
                  <a:gd name="T13" fmla="*/ 5 h 10"/>
                  <a:gd name="T14" fmla="*/ 7 w 11"/>
                  <a:gd name="T15" fmla="*/ 6 h 10"/>
                  <a:gd name="T16" fmla="*/ 6 w 11"/>
                  <a:gd name="T17" fmla="*/ 8 h 10"/>
                  <a:gd name="T18" fmla="*/ 5 w 11"/>
                  <a:gd name="T19" fmla="*/ 9 h 10"/>
                  <a:gd name="T20" fmla="*/ 3 w 11"/>
                  <a:gd name="T21" fmla="*/ 10 h 10"/>
                  <a:gd name="T22" fmla="*/ 0 w 11"/>
                  <a:gd name="T23" fmla="*/ 10 h 10"/>
                  <a:gd name="T24" fmla="*/ 2 w 11"/>
                  <a:gd name="T25" fmla="*/ 5 h 10"/>
                  <a:gd name="T26" fmla="*/ 1 w 11"/>
                  <a:gd name="T27" fmla="*/ 8 h 10"/>
                  <a:gd name="T28" fmla="*/ 3 w 11"/>
                  <a:gd name="T29" fmla="*/ 8 h 10"/>
                  <a:gd name="T30" fmla="*/ 5 w 11"/>
                  <a:gd name="T31" fmla="*/ 7 h 10"/>
                  <a:gd name="T32" fmla="*/ 5 w 11"/>
                  <a:gd name="T33" fmla="*/ 5 h 10"/>
                  <a:gd name="T34" fmla="*/ 4 w 11"/>
                  <a:gd name="T35" fmla="*/ 5 h 10"/>
                  <a:gd name="T36" fmla="*/ 2 w 11"/>
                  <a:gd name="T37" fmla="*/ 5 h 10"/>
                  <a:gd name="T38" fmla="*/ 8 w 11"/>
                  <a:gd name="T39" fmla="*/ 10 h 10"/>
                  <a:gd name="T40" fmla="*/ 10 w 11"/>
                  <a:gd name="T41" fmla="*/ 0 h 10"/>
                  <a:gd name="T42" fmla="*/ 11 w 11"/>
                  <a:gd name="T43" fmla="*/ 0 h 10"/>
                  <a:gd name="T44" fmla="*/ 9 w 11"/>
                  <a:gd name="T45" fmla="*/ 10 h 10"/>
                  <a:gd name="T46" fmla="*/ 8 w 11"/>
                  <a:gd name="T4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lnTo>
                      <a:pt x="0" y="10"/>
                    </a:lnTo>
                    <a:close/>
                    <a:moveTo>
                      <a:pt x="2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lnTo>
                      <a:pt x="2" y="5"/>
                    </a:lnTo>
                    <a:close/>
                    <a:moveTo>
                      <a:pt x="8" y="1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0" name="Freeform 379"/>
              <p:cNvSpPr>
                <a:spLocks noEditPoints="1"/>
              </p:cNvSpPr>
              <p:nvPr/>
            </p:nvSpPr>
            <p:spPr bwMode="auto">
              <a:xfrm>
                <a:off x="1922" y="2010"/>
                <a:ext cx="14" cy="19"/>
              </a:xfrm>
              <a:custGeom>
                <a:avLst/>
                <a:gdLst>
                  <a:gd name="T0" fmla="*/ 5 w 7"/>
                  <a:gd name="T1" fmla="*/ 5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2 h 10"/>
                  <a:gd name="T14" fmla="*/ 4 w 7"/>
                  <a:gd name="T15" fmla="*/ 0 h 10"/>
                  <a:gd name="T16" fmla="*/ 6 w 7"/>
                  <a:gd name="T17" fmla="*/ 1 h 10"/>
                  <a:gd name="T18" fmla="*/ 7 w 7"/>
                  <a:gd name="T19" fmla="*/ 2 h 10"/>
                  <a:gd name="T20" fmla="*/ 5 w 7"/>
                  <a:gd name="T21" fmla="*/ 5 h 10"/>
                  <a:gd name="T22" fmla="*/ 2 w 7"/>
                  <a:gd name="T23" fmla="*/ 5 h 10"/>
                  <a:gd name="T24" fmla="*/ 1 w 7"/>
                  <a:gd name="T25" fmla="*/ 5 h 10"/>
                  <a:gd name="T26" fmla="*/ 1 w 7"/>
                  <a:gd name="T27" fmla="*/ 6 h 10"/>
                  <a:gd name="T28" fmla="*/ 2 w 7"/>
                  <a:gd name="T29" fmla="*/ 8 h 10"/>
                  <a:gd name="T30" fmla="*/ 3 w 7"/>
                  <a:gd name="T31" fmla="*/ 8 h 10"/>
                  <a:gd name="T32" fmla="*/ 4 w 7"/>
                  <a:gd name="T33" fmla="*/ 8 h 10"/>
                  <a:gd name="T34" fmla="*/ 5 w 7"/>
                  <a:gd name="T35" fmla="*/ 7 h 10"/>
                  <a:gd name="T36" fmla="*/ 4 w 7"/>
                  <a:gd name="T37" fmla="*/ 6 h 10"/>
                  <a:gd name="T38" fmla="*/ 2 w 7"/>
                  <a:gd name="T39" fmla="*/ 5 h 10"/>
                  <a:gd name="T40" fmla="*/ 2 w 7"/>
                  <a:gd name="T41" fmla="*/ 4 h 10"/>
                  <a:gd name="T42" fmla="*/ 2 w 7"/>
                  <a:gd name="T43" fmla="*/ 4 h 10"/>
                  <a:gd name="T44" fmla="*/ 5 w 7"/>
                  <a:gd name="T45" fmla="*/ 2 h 10"/>
                  <a:gd name="T46" fmla="*/ 5 w 7"/>
                  <a:gd name="T47" fmla="*/ 2 h 10"/>
                  <a:gd name="T48" fmla="*/ 4 w 7"/>
                  <a:gd name="T49" fmla="*/ 1 h 10"/>
                  <a:gd name="T50" fmla="*/ 3 w 7"/>
                  <a:gd name="T51" fmla="*/ 2 h 10"/>
                  <a:gd name="T52" fmla="*/ 2 w 7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5"/>
                    </a:moveTo>
                    <a:cubicBezTo>
                      <a:pt x="6" y="5"/>
                      <a:pt x="6" y="6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4"/>
                      <a:pt x="5" y="5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1" name="Freeform 380"/>
              <p:cNvSpPr>
                <a:spLocks/>
              </p:cNvSpPr>
              <p:nvPr/>
            </p:nvSpPr>
            <p:spPr bwMode="auto">
              <a:xfrm>
                <a:off x="1936" y="2010"/>
                <a:ext cx="15" cy="19"/>
              </a:xfrm>
              <a:custGeom>
                <a:avLst/>
                <a:gdLst>
                  <a:gd name="T0" fmla="*/ 0 w 8"/>
                  <a:gd name="T1" fmla="*/ 10 h 10"/>
                  <a:gd name="T2" fmla="*/ 2 w 8"/>
                  <a:gd name="T3" fmla="*/ 0 h 10"/>
                  <a:gd name="T4" fmla="*/ 3 w 8"/>
                  <a:gd name="T5" fmla="*/ 0 h 10"/>
                  <a:gd name="T6" fmla="*/ 3 w 8"/>
                  <a:gd name="T7" fmla="*/ 4 h 10"/>
                  <a:gd name="T8" fmla="*/ 4 w 8"/>
                  <a:gd name="T9" fmla="*/ 4 h 10"/>
                  <a:gd name="T10" fmla="*/ 4 w 8"/>
                  <a:gd name="T11" fmla="*/ 3 h 10"/>
                  <a:gd name="T12" fmla="*/ 6 w 8"/>
                  <a:gd name="T13" fmla="*/ 1 h 10"/>
                  <a:gd name="T14" fmla="*/ 7 w 8"/>
                  <a:gd name="T15" fmla="*/ 0 h 10"/>
                  <a:gd name="T16" fmla="*/ 8 w 8"/>
                  <a:gd name="T17" fmla="*/ 0 h 10"/>
                  <a:gd name="T18" fmla="*/ 7 w 8"/>
                  <a:gd name="T19" fmla="*/ 2 h 10"/>
                  <a:gd name="T20" fmla="*/ 7 w 8"/>
                  <a:gd name="T21" fmla="*/ 2 h 10"/>
                  <a:gd name="T22" fmla="*/ 6 w 8"/>
                  <a:gd name="T23" fmla="*/ 2 h 10"/>
                  <a:gd name="T24" fmla="*/ 6 w 8"/>
                  <a:gd name="T25" fmla="*/ 3 h 10"/>
                  <a:gd name="T26" fmla="*/ 4 w 8"/>
                  <a:gd name="T27" fmla="*/ 5 h 10"/>
                  <a:gd name="T28" fmla="*/ 5 w 8"/>
                  <a:gd name="T29" fmla="*/ 7 h 10"/>
                  <a:gd name="T30" fmla="*/ 6 w 8"/>
                  <a:gd name="T31" fmla="*/ 10 h 10"/>
                  <a:gd name="T32" fmla="*/ 5 w 8"/>
                  <a:gd name="T33" fmla="*/ 10 h 10"/>
                  <a:gd name="T34" fmla="*/ 4 w 8"/>
                  <a:gd name="T35" fmla="*/ 7 h 10"/>
                  <a:gd name="T36" fmla="*/ 4 w 8"/>
                  <a:gd name="T37" fmla="*/ 6 h 10"/>
                  <a:gd name="T38" fmla="*/ 3 w 8"/>
                  <a:gd name="T39" fmla="*/ 5 h 10"/>
                  <a:gd name="T40" fmla="*/ 2 w 8"/>
                  <a:gd name="T41" fmla="*/ 10 h 10"/>
                  <a:gd name="T42" fmla="*/ 0 w 8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2" name="Freeform 381"/>
              <p:cNvSpPr>
                <a:spLocks noEditPoints="1"/>
              </p:cNvSpPr>
              <p:nvPr/>
            </p:nvSpPr>
            <p:spPr bwMode="auto">
              <a:xfrm>
                <a:off x="1951" y="2010"/>
                <a:ext cx="14" cy="19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3" name="Freeform 382"/>
              <p:cNvSpPr>
                <a:spLocks noEditPoints="1"/>
              </p:cNvSpPr>
              <p:nvPr/>
            </p:nvSpPr>
            <p:spPr bwMode="auto">
              <a:xfrm>
                <a:off x="1965" y="2010"/>
                <a:ext cx="16" cy="25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4 w 8"/>
                  <a:gd name="T5" fmla="*/ 0 h 13"/>
                  <a:gd name="T6" fmla="*/ 3 w 8"/>
                  <a:gd name="T7" fmla="*/ 2 h 13"/>
                  <a:gd name="T8" fmla="*/ 5 w 8"/>
                  <a:gd name="T9" fmla="*/ 0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4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10 h 13"/>
                  <a:gd name="T22" fmla="*/ 2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5 w 8"/>
                  <a:gd name="T33" fmla="*/ 8 h 13"/>
                  <a:gd name="T34" fmla="*/ 6 w 8"/>
                  <a:gd name="T35" fmla="*/ 8 h 13"/>
                  <a:gd name="T36" fmla="*/ 7 w 8"/>
                  <a:gd name="T37" fmla="*/ 6 h 13"/>
                  <a:gd name="T38" fmla="*/ 7 w 8"/>
                  <a:gd name="T39" fmla="*/ 4 h 13"/>
                  <a:gd name="T40" fmla="*/ 7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3" y="9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7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4" name="Freeform 383"/>
              <p:cNvSpPr>
                <a:spLocks noEditPoints="1"/>
              </p:cNvSpPr>
              <p:nvPr/>
            </p:nvSpPr>
            <p:spPr bwMode="auto">
              <a:xfrm>
                <a:off x="1624" y="1689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6 w 9"/>
                  <a:gd name="T3" fmla="*/ 0 h 13"/>
                  <a:gd name="T4" fmla="*/ 7 w 9"/>
                  <a:gd name="T5" fmla="*/ 0 h 13"/>
                  <a:gd name="T6" fmla="*/ 9 w 9"/>
                  <a:gd name="T7" fmla="*/ 13 h 13"/>
                  <a:gd name="T8" fmla="*/ 8 w 9"/>
                  <a:gd name="T9" fmla="*/ 13 h 13"/>
                  <a:gd name="T10" fmla="*/ 7 w 9"/>
                  <a:gd name="T11" fmla="*/ 9 h 13"/>
                  <a:gd name="T12" fmla="*/ 3 w 9"/>
                  <a:gd name="T13" fmla="*/ 9 h 13"/>
                  <a:gd name="T14" fmla="*/ 1 w 9"/>
                  <a:gd name="T15" fmla="*/ 13 h 13"/>
                  <a:gd name="T16" fmla="*/ 0 w 9"/>
                  <a:gd name="T17" fmla="*/ 13 h 13"/>
                  <a:gd name="T18" fmla="*/ 3 w 9"/>
                  <a:gd name="T19" fmla="*/ 8 h 13"/>
                  <a:gd name="T20" fmla="*/ 7 w 9"/>
                  <a:gd name="T21" fmla="*/ 8 h 13"/>
                  <a:gd name="T22" fmla="*/ 7 w 9"/>
                  <a:gd name="T23" fmla="*/ 5 h 13"/>
                  <a:gd name="T24" fmla="*/ 6 w 9"/>
                  <a:gd name="T25" fmla="*/ 1 h 13"/>
                  <a:gd name="T26" fmla="*/ 5 w 9"/>
                  <a:gd name="T27" fmla="*/ 4 h 13"/>
                  <a:gd name="T28" fmla="*/ 3 w 9"/>
                  <a:gd name="T2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3"/>
                      <a:pt x="5" y="4"/>
                    </a:cubicBez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5" name="Freeform 384"/>
              <p:cNvSpPr>
                <a:spLocks noEditPoints="1"/>
              </p:cNvSpPr>
              <p:nvPr/>
            </p:nvSpPr>
            <p:spPr bwMode="auto">
              <a:xfrm>
                <a:off x="1644" y="1695"/>
                <a:ext cx="15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1 h 13"/>
                  <a:gd name="T4" fmla="*/ 3 w 8"/>
                  <a:gd name="T5" fmla="*/ 1 h 13"/>
                  <a:gd name="T6" fmla="*/ 3 w 8"/>
                  <a:gd name="T7" fmla="*/ 2 h 13"/>
                  <a:gd name="T8" fmla="*/ 4 w 8"/>
                  <a:gd name="T9" fmla="*/ 1 h 13"/>
                  <a:gd name="T10" fmla="*/ 5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7 w 8"/>
                  <a:gd name="T17" fmla="*/ 7 h 13"/>
                  <a:gd name="T18" fmla="*/ 5 w 8"/>
                  <a:gd name="T19" fmla="*/ 10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2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6 w 8"/>
                  <a:gd name="T37" fmla="*/ 7 h 13"/>
                  <a:gd name="T38" fmla="*/ 6 w 8"/>
                  <a:gd name="T39" fmla="*/ 4 h 13"/>
                  <a:gd name="T40" fmla="*/ 6 w 8"/>
                  <a:gd name="T41" fmla="*/ 2 h 13"/>
                  <a:gd name="T42" fmla="*/ 5 w 8"/>
                  <a:gd name="T43" fmla="*/ 2 h 13"/>
                  <a:gd name="T44" fmla="*/ 4 w 8"/>
                  <a:gd name="T45" fmla="*/ 2 h 13"/>
                  <a:gd name="T46" fmla="*/ 3 w 8"/>
                  <a:gd name="T47" fmla="*/ 4 h 13"/>
                  <a:gd name="T48" fmla="*/ 2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2" y="6"/>
                    </a:moveTo>
                    <a:cubicBezTo>
                      <a:pt x="2" y="7"/>
                      <a:pt x="2" y="8"/>
                      <a:pt x="3" y="8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6" name="Freeform 385"/>
              <p:cNvSpPr>
                <a:spLocks/>
              </p:cNvSpPr>
              <p:nvPr/>
            </p:nvSpPr>
            <p:spPr bwMode="auto">
              <a:xfrm>
                <a:off x="1659" y="1697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3 w 8"/>
                  <a:gd name="T3" fmla="*/ 4 h 9"/>
                  <a:gd name="T4" fmla="*/ 1 w 8"/>
                  <a:gd name="T5" fmla="*/ 0 h 9"/>
                  <a:gd name="T6" fmla="*/ 3 w 8"/>
                  <a:gd name="T7" fmla="*/ 0 h 9"/>
                  <a:gd name="T8" fmla="*/ 3 w 8"/>
                  <a:gd name="T9" fmla="*/ 1 h 9"/>
                  <a:gd name="T10" fmla="*/ 4 w 8"/>
                  <a:gd name="T11" fmla="*/ 3 h 9"/>
                  <a:gd name="T12" fmla="*/ 6 w 8"/>
                  <a:gd name="T13" fmla="*/ 0 h 9"/>
                  <a:gd name="T14" fmla="*/ 8 w 8"/>
                  <a:gd name="T15" fmla="*/ 0 h 9"/>
                  <a:gd name="T16" fmla="*/ 5 w 8"/>
                  <a:gd name="T17" fmla="*/ 4 h 9"/>
                  <a:gd name="T18" fmla="*/ 6 w 8"/>
                  <a:gd name="T19" fmla="*/ 9 h 9"/>
                  <a:gd name="T20" fmla="*/ 5 w 8"/>
                  <a:gd name="T21" fmla="*/ 9 h 9"/>
                  <a:gd name="T22" fmla="*/ 4 w 8"/>
                  <a:gd name="T23" fmla="*/ 7 h 9"/>
                  <a:gd name="T24" fmla="*/ 4 w 8"/>
                  <a:gd name="T25" fmla="*/ 6 h 9"/>
                  <a:gd name="T26" fmla="*/ 1 w 8"/>
                  <a:gd name="T27" fmla="*/ 9 h 9"/>
                  <a:gd name="T28" fmla="*/ 0 w 8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7" name="Freeform 386"/>
              <p:cNvSpPr>
                <a:spLocks noEditPoints="1"/>
              </p:cNvSpPr>
              <p:nvPr/>
            </p:nvSpPr>
            <p:spPr bwMode="auto">
              <a:xfrm>
                <a:off x="1675" y="1695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6 w 7"/>
                  <a:gd name="T39" fmla="*/ 7 h 10"/>
                  <a:gd name="T40" fmla="*/ 6 w 7"/>
                  <a:gd name="T41" fmla="*/ 9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6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9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8" name="Freeform 387"/>
              <p:cNvSpPr>
                <a:spLocks/>
              </p:cNvSpPr>
              <p:nvPr/>
            </p:nvSpPr>
            <p:spPr bwMode="auto">
              <a:xfrm>
                <a:off x="1691" y="1697"/>
                <a:ext cx="14" cy="18"/>
              </a:xfrm>
              <a:custGeom>
                <a:avLst/>
                <a:gdLst>
                  <a:gd name="T0" fmla="*/ 0 w 14"/>
                  <a:gd name="T1" fmla="*/ 18 h 18"/>
                  <a:gd name="T2" fmla="*/ 2 w 14"/>
                  <a:gd name="T3" fmla="*/ 0 h 18"/>
                  <a:gd name="T4" fmla="*/ 4 w 14"/>
                  <a:gd name="T5" fmla="*/ 0 h 18"/>
                  <a:gd name="T6" fmla="*/ 4 w 14"/>
                  <a:gd name="T7" fmla="*/ 6 h 18"/>
                  <a:gd name="T8" fmla="*/ 10 w 14"/>
                  <a:gd name="T9" fmla="*/ 6 h 18"/>
                  <a:gd name="T10" fmla="*/ 12 w 14"/>
                  <a:gd name="T11" fmla="*/ 0 h 18"/>
                  <a:gd name="T12" fmla="*/ 14 w 14"/>
                  <a:gd name="T13" fmla="*/ 0 h 18"/>
                  <a:gd name="T14" fmla="*/ 12 w 14"/>
                  <a:gd name="T15" fmla="*/ 18 h 18"/>
                  <a:gd name="T16" fmla="*/ 8 w 14"/>
                  <a:gd name="T17" fmla="*/ 18 h 18"/>
                  <a:gd name="T18" fmla="*/ 10 w 14"/>
                  <a:gd name="T19" fmla="*/ 10 h 18"/>
                  <a:gd name="T20" fmla="*/ 4 w 14"/>
                  <a:gd name="T21" fmla="*/ 10 h 18"/>
                  <a:gd name="T22" fmla="*/ 2 w 14"/>
                  <a:gd name="T23" fmla="*/ 18 h 18"/>
                  <a:gd name="T24" fmla="*/ 0 w 14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9" name="Freeform 388"/>
              <p:cNvSpPr>
                <a:spLocks/>
              </p:cNvSpPr>
              <p:nvPr/>
            </p:nvSpPr>
            <p:spPr bwMode="auto">
              <a:xfrm>
                <a:off x="1707" y="1695"/>
                <a:ext cx="12" cy="20"/>
              </a:xfrm>
              <a:custGeom>
                <a:avLst/>
                <a:gdLst>
                  <a:gd name="T0" fmla="*/ 5 w 6"/>
                  <a:gd name="T1" fmla="*/ 7 h 10"/>
                  <a:gd name="T2" fmla="*/ 6 w 6"/>
                  <a:gd name="T3" fmla="*/ 7 h 10"/>
                  <a:gd name="T4" fmla="*/ 3 w 6"/>
                  <a:gd name="T5" fmla="*/ 10 h 10"/>
                  <a:gd name="T6" fmla="*/ 0 w 6"/>
                  <a:gd name="T7" fmla="*/ 9 h 10"/>
                  <a:gd name="T8" fmla="*/ 0 w 6"/>
                  <a:gd name="T9" fmla="*/ 8 h 10"/>
                  <a:gd name="T10" fmla="*/ 0 w 6"/>
                  <a:gd name="T11" fmla="*/ 6 h 10"/>
                  <a:gd name="T12" fmla="*/ 1 w 6"/>
                  <a:gd name="T13" fmla="*/ 5 h 10"/>
                  <a:gd name="T14" fmla="*/ 4 w 6"/>
                  <a:gd name="T15" fmla="*/ 4 h 10"/>
                  <a:gd name="T16" fmla="*/ 5 w 6"/>
                  <a:gd name="T17" fmla="*/ 4 h 10"/>
                  <a:gd name="T18" fmla="*/ 5 w 6"/>
                  <a:gd name="T19" fmla="*/ 3 h 10"/>
                  <a:gd name="T20" fmla="*/ 4 w 6"/>
                  <a:gd name="T21" fmla="*/ 2 h 10"/>
                  <a:gd name="T22" fmla="*/ 3 w 6"/>
                  <a:gd name="T23" fmla="*/ 2 h 10"/>
                  <a:gd name="T24" fmla="*/ 2 w 6"/>
                  <a:gd name="T25" fmla="*/ 2 h 10"/>
                  <a:gd name="T26" fmla="*/ 2 w 6"/>
                  <a:gd name="T27" fmla="*/ 3 h 10"/>
                  <a:gd name="T28" fmla="*/ 0 w 6"/>
                  <a:gd name="T29" fmla="*/ 3 h 10"/>
                  <a:gd name="T30" fmla="*/ 3 w 6"/>
                  <a:gd name="T31" fmla="*/ 0 h 10"/>
                  <a:gd name="T32" fmla="*/ 5 w 6"/>
                  <a:gd name="T33" fmla="*/ 1 h 10"/>
                  <a:gd name="T34" fmla="*/ 6 w 6"/>
                  <a:gd name="T35" fmla="*/ 3 h 10"/>
                  <a:gd name="T36" fmla="*/ 6 w 6"/>
                  <a:gd name="T37" fmla="*/ 4 h 10"/>
                  <a:gd name="T38" fmla="*/ 4 w 6"/>
                  <a:gd name="T39" fmla="*/ 6 h 10"/>
                  <a:gd name="T40" fmla="*/ 2 w 6"/>
                  <a:gd name="T41" fmla="*/ 6 h 10"/>
                  <a:gd name="T42" fmla="*/ 1 w 6"/>
                  <a:gd name="T43" fmla="*/ 7 h 10"/>
                  <a:gd name="T44" fmla="*/ 1 w 6"/>
                  <a:gd name="T45" fmla="*/ 8 h 10"/>
                  <a:gd name="T46" fmla="*/ 1 w 6"/>
                  <a:gd name="T47" fmla="*/ 9 h 10"/>
                  <a:gd name="T48" fmla="*/ 3 w 6"/>
                  <a:gd name="T49" fmla="*/ 9 h 10"/>
                  <a:gd name="T50" fmla="*/ 4 w 6"/>
                  <a:gd name="T51" fmla="*/ 9 h 10"/>
                  <a:gd name="T52" fmla="*/ 5 w 6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4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8"/>
                      <a:pt x="5" y="8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0" name="Freeform 389"/>
              <p:cNvSpPr>
                <a:spLocks noEditPoints="1"/>
              </p:cNvSpPr>
              <p:nvPr/>
            </p:nvSpPr>
            <p:spPr bwMode="auto">
              <a:xfrm>
                <a:off x="1723" y="1695"/>
                <a:ext cx="14" cy="20"/>
              </a:xfrm>
              <a:custGeom>
                <a:avLst/>
                <a:gdLst>
                  <a:gd name="T0" fmla="*/ 5 w 7"/>
                  <a:gd name="T1" fmla="*/ 7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10 h 10"/>
                  <a:gd name="T10" fmla="*/ 0 w 7"/>
                  <a:gd name="T11" fmla="*/ 8 h 10"/>
                  <a:gd name="T12" fmla="*/ 0 w 7"/>
                  <a:gd name="T13" fmla="*/ 6 h 10"/>
                  <a:gd name="T14" fmla="*/ 0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6 h 10"/>
                  <a:gd name="T26" fmla="*/ 1 w 7"/>
                  <a:gd name="T27" fmla="*/ 6 h 10"/>
                  <a:gd name="T28" fmla="*/ 1 w 7"/>
                  <a:gd name="T29" fmla="*/ 6 h 10"/>
                  <a:gd name="T30" fmla="*/ 1 w 7"/>
                  <a:gd name="T31" fmla="*/ 8 h 10"/>
                  <a:gd name="T32" fmla="*/ 3 w 7"/>
                  <a:gd name="T33" fmla="*/ 9 h 10"/>
                  <a:gd name="T34" fmla="*/ 4 w 7"/>
                  <a:gd name="T35" fmla="*/ 8 h 10"/>
                  <a:gd name="T36" fmla="*/ 5 w 7"/>
                  <a:gd name="T37" fmla="*/ 7 h 10"/>
                  <a:gd name="T38" fmla="*/ 1 w 7"/>
                  <a:gd name="T39" fmla="*/ 4 h 10"/>
                  <a:gd name="T40" fmla="*/ 5 w 7"/>
                  <a:gd name="T41" fmla="*/ 4 h 10"/>
                  <a:gd name="T42" fmla="*/ 5 w 7"/>
                  <a:gd name="T43" fmla="*/ 4 h 10"/>
                  <a:gd name="T44" fmla="*/ 5 w 7"/>
                  <a:gd name="T45" fmla="*/ 2 h 10"/>
                  <a:gd name="T46" fmla="*/ 4 w 7"/>
                  <a:gd name="T47" fmla="*/ 2 h 10"/>
                  <a:gd name="T48" fmla="*/ 2 w 7"/>
                  <a:gd name="T49" fmla="*/ 2 h 10"/>
                  <a:gd name="T50" fmla="*/ 1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lose/>
                    <a:moveTo>
                      <a:pt x="1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1" name="Freeform 390"/>
              <p:cNvSpPr>
                <a:spLocks/>
              </p:cNvSpPr>
              <p:nvPr/>
            </p:nvSpPr>
            <p:spPr bwMode="auto">
              <a:xfrm>
                <a:off x="1737" y="1697"/>
                <a:ext cx="16" cy="18"/>
              </a:xfrm>
              <a:custGeom>
                <a:avLst/>
                <a:gdLst>
                  <a:gd name="T0" fmla="*/ 3 w 8"/>
                  <a:gd name="T1" fmla="*/ 1 h 9"/>
                  <a:gd name="T2" fmla="*/ 3 w 8"/>
                  <a:gd name="T3" fmla="*/ 6 h 9"/>
                  <a:gd name="T4" fmla="*/ 2 w 8"/>
                  <a:gd name="T5" fmla="*/ 8 h 9"/>
                  <a:gd name="T6" fmla="*/ 1 w 8"/>
                  <a:gd name="T7" fmla="*/ 9 h 9"/>
                  <a:gd name="T8" fmla="*/ 0 w 8"/>
                  <a:gd name="T9" fmla="*/ 9 h 9"/>
                  <a:gd name="T10" fmla="*/ 0 w 8"/>
                  <a:gd name="T11" fmla="*/ 8 h 9"/>
                  <a:gd name="T12" fmla="*/ 0 w 8"/>
                  <a:gd name="T13" fmla="*/ 8 h 9"/>
                  <a:gd name="T14" fmla="*/ 1 w 8"/>
                  <a:gd name="T15" fmla="*/ 7 h 9"/>
                  <a:gd name="T16" fmla="*/ 1 w 8"/>
                  <a:gd name="T17" fmla="*/ 5 h 9"/>
                  <a:gd name="T18" fmla="*/ 2 w 8"/>
                  <a:gd name="T19" fmla="*/ 0 h 9"/>
                  <a:gd name="T20" fmla="*/ 8 w 8"/>
                  <a:gd name="T21" fmla="*/ 0 h 9"/>
                  <a:gd name="T22" fmla="*/ 7 w 8"/>
                  <a:gd name="T23" fmla="*/ 9 h 9"/>
                  <a:gd name="T24" fmla="*/ 5 w 8"/>
                  <a:gd name="T25" fmla="*/ 9 h 9"/>
                  <a:gd name="T26" fmla="*/ 7 w 8"/>
                  <a:gd name="T27" fmla="*/ 1 h 9"/>
                  <a:gd name="T28" fmla="*/ 3 w 8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2" name="Freeform 391"/>
              <p:cNvSpPr>
                <a:spLocks noEditPoints="1"/>
              </p:cNvSpPr>
              <p:nvPr/>
            </p:nvSpPr>
            <p:spPr bwMode="auto">
              <a:xfrm>
                <a:off x="1755" y="1697"/>
                <a:ext cx="12" cy="18"/>
              </a:xfrm>
              <a:custGeom>
                <a:avLst/>
                <a:gdLst>
                  <a:gd name="T0" fmla="*/ 0 w 6"/>
                  <a:gd name="T1" fmla="*/ 9 h 9"/>
                  <a:gd name="T2" fmla="*/ 1 w 6"/>
                  <a:gd name="T3" fmla="*/ 0 h 9"/>
                  <a:gd name="T4" fmla="*/ 3 w 6"/>
                  <a:gd name="T5" fmla="*/ 0 h 9"/>
                  <a:gd name="T6" fmla="*/ 2 w 6"/>
                  <a:gd name="T7" fmla="*/ 3 h 9"/>
                  <a:gd name="T8" fmla="*/ 3 w 6"/>
                  <a:gd name="T9" fmla="*/ 3 h 9"/>
                  <a:gd name="T10" fmla="*/ 5 w 6"/>
                  <a:gd name="T11" fmla="*/ 3 h 9"/>
                  <a:gd name="T12" fmla="*/ 6 w 6"/>
                  <a:gd name="T13" fmla="*/ 4 h 9"/>
                  <a:gd name="T14" fmla="*/ 6 w 6"/>
                  <a:gd name="T15" fmla="*/ 6 h 9"/>
                  <a:gd name="T16" fmla="*/ 6 w 6"/>
                  <a:gd name="T17" fmla="*/ 7 h 9"/>
                  <a:gd name="T18" fmla="*/ 5 w 6"/>
                  <a:gd name="T19" fmla="*/ 9 h 9"/>
                  <a:gd name="T20" fmla="*/ 3 w 6"/>
                  <a:gd name="T21" fmla="*/ 9 h 9"/>
                  <a:gd name="T22" fmla="*/ 0 w 6"/>
                  <a:gd name="T23" fmla="*/ 9 h 9"/>
                  <a:gd name="T24" fmla="*/ 2 w 6"/>
                  <a:gd name="T25" fmla="*/ 4 h 9"/>
                  <a:gd name="T26" fmla="*/ 1 w 6"/>
                  <a:gd name="T27" fmla="*/ 8 h 9"/>
                  <a:gd name="T28" fmla="*/ 3 w 6"/>
                  <a:gd name="T29" fmla="*/ 8 h 9"/>
                  <a:gd name="T30" fmla="*/ 5 w 6"/>
                  <a:gd name="T31" fmla="*/ 6 h 9"/>
                  <a:gd name="T32" fmla="*/ 5 w 6"/>
                  <a:gd name="T33" fmla="*/ 5 h 9"/>
                  <a:gd name="T34" fmla="*/ 3 w 6"/>
                  <a:gd name="T35" fmla="*/ 4 h 9"/>
                  <a:gd name="T36" fmla="*/ 2 w 6"/>
                  <a:gd name="T3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4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4"/>
                      <a:pt x="3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3" name="Freeform 392"/>
              <p:cNvSpPr>
                <a:spLocks/>
              </p:cNvSpPr>
              <p:nvPr/>
            </p:nvSpPr>
            <p:spPr bwMode="auto">
              <a:xfrm>
                <a:off x="1771" y="1695"/>
                <a:ext cx="14" cy="20"/>
              </a:xfrm>
              <a:custGeom>
                <a:avLst/>
                <a:gdLst>
                  <a:gd name="T0" fmla="*/ 5 w 7"/>
                  <a:gd name="T1" fmla="*/ 7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5 w 7"/>
                  <a:gd name="T23" fmla="*/ 4 h 10"/>
                  <a:gd name="T24" fmla="*/ 5 w 7"/>
                  <a:gd name="T25" fmla="*/ 2 h 10"/>
                  <a:gd name="T26" fmla="*/ 4 w 7"/>
                  <a:gd name="T27" fmla="*/ 2 h 10"/>
                  <a:gd name="T28" fmla="*/ 3 w 7"/>
                  <a:gd name="T29" fmla="*/ 2 h 10"/>
                  <a:gd name="T30" fmla="*/ 2 w 7"/>
                  <a:gd name="T31" fmla="*/ 4 h 10"/>
                  <a:gd name="T32" fmla="*/ 1 w 7"/>
                  <a:gd name="T33" fmla="*/ 7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4" name="Freeform 393"/>
              <p:cNvSpPr>
                <a:spLocks/>
              </p:cNvSpPr>
              <p:nvPr/>
            </p:nvSpPr>
            <p:spPr bwMode="auto">
              <a:xfrm>
                <a:off x="1785" y="1697"/>
                <a:ext cx="13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3 h 9"/>
                  <a:gd name="T10" fmla="*/ 4 w 7"/>
                  <a:gd name="T11" fmla="*/ 2 h 9"/>
                  <a:gd name="T12" fmla="*/ 5 w 7"/>
                  <a:gd name="T13" fmla="*/ 0 h 9"/>
                  <a:gd name="T14" fmla="*/ 6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6 w 7"/>
                  <a:gd name="T21" fmla="*/ 1 h 9"/>
                  <a:gd name="T22" fmla="*/ 6 w 7"/>
                  <a:gd name="T23" fmla="*/ 1 h 9"/>
                  <a:gd name="T24" fmla="*/ 5 w 7"/>
                  <a:gd name="T25" fmla="*/ 2 h 9"/>
                  <a:gd name="T26" fmla="*/ 3 w 7"/>
                  <a:gd name="T27" fmla="*/ 4 h 9"/>
                  <a:gd name="T28" fmla="*/ 5 w 7"/>
                  <a:gd name="T29" fmla="*/ 6 h 9"/>
                  <a:gd name="T30" fmla="*/ 5 w 7"/>
                  <a:gd name="T31" fmla="*/ 9 h 9"/>
                  <a:gd name="T32" fmla="*/ 4 w 7"/>
                  <a:gd name="T33" fmla="*/ 9 h 9"/>
                  <a:gd name="T34" fmla="*/ 3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4" y="4"/>
                      <a:pt x="4" y="5"/>
                      <a:pt x="5" y="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5" name="Freeform 394"/>
              <p:cNvSpPr>
                <a:spLocks noEditPoints="1"/>
              </p:cNvSpPr>
              <p:nvPr/>
            </p:nvSpPr>
            <p:spPr bwMode="auto">
              <a:xfrm>
                <a:off x="1381" y="1670"/>
                <a:ext cx="20" cy="25"/>
              </a:xfrm>
              <a:custGeom>
                <a:avLst/>
                <a:gdLst>
                  <a:gd name="T0" fmla="*/ 0 w 10"/>
                  <a:gd name="T1" fmla="*/ 8 h 13"/>
                  <a:gd name="T2" fmla="*/ 2 w 10"/>
                  <a:gd name="T3" fmla="*/ 2 h 13"/>
                  <a:gd name="T4" fmla="*/ 5 w 10"/>
                  <a:gd name="T5" fmla="*/ 0 h 13"/>
                  <a:gd name="T6" fmla="*/ 9 w 10"/>
                  <a:gd name="T7" fmla="*/ 1 h 13"/>
                  <a:gd name="T8" fmla="*/ 10 w 10"/>
                  <a:gd name="T9" fmla="*/ 6 h 13"/>
                  <a:gd name="T10" fmla="*/ 9 w 10"/>
                  <a:gd name="T11" fmla="*/ 10 h 13"/>
                  <a:gd name="T12" fmla="*/ 7 w 10"/>
                  <a:gd name="T13" fmla="*/ 12 h 13"/>
                  <a:gd name="T14" fmla="*/ 4 w 10"/>
                  <a:gd name="T15" fmla="*/ 13 h 13"/>
                  <a:gd name="T16" fmla="*/ 2 w 10"/>
                  <a:gd name="T17" fmla="*/ 12 h 13"/>
                  <a:gd name="T18" fmla="*/ 0 w 10"/>
                  <a:gd name="T19" fmla="*/ 11 h 13"/>
                  <a:gd name="T20" fmla="*/ 0 w 10"/>
                  <a:gd name="T21" fmla="*/ 8 h 13"/>
                  <a:gd name="T22" fmla="*/ 1 w 10"/>
                  <a:gd name="T23" fmla="*/ 8 h 13"/>
                  <a:gd name="T24" fmla="*/ 2 w 10"/>
                  <a:gd name="T25" fmla="*/ 11 h 13"/>
                  <a:gd name="T26" fmla="*/ 4 w 10"/>
                  <a:gd name="T27" fmla="*/ 12 h 13"/>
                  <a:gd name="T28" fmla="*/ 6 w 10"/>
                  <a:gd name="T29" fmla="*/ 11 h 13"/>
                  <a:gd name="T30" fmla="*/ 8 w 10"/>
                  <a:gd name="T31" fmla="*/ 9 h 13"/>
                  <a:gd name="T32" fmla="*/ 9 w 10"/>
                  <a:gd name="T33" fmla="*/ 5 h 13"/>
                  <a:gd name="T34" fmla="*/ 8 w 10"/>
                  <a:gd name="T35" fmla="*/ 2 h 13"/>
                  <a:gd name="T36" fmla="*/ 5 w 10"/>
                  <a:gd name="T37" fmla="*/ 1 h 13"/>
                  <a:gd name="T38" fmla="*/ 3 w 10"/>
                  <a:gd name="T39" fmla="*/ 3 h 13"/>
                  <a:gd name="T40" fmla="*/ 1 w 10"/>
                  <a:gd name="T4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3">
                    <a:moveTo>
                      <a:pt x="0" y="8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10" y="2"/>
                      <a:pt x="10" y="4"/>
                      <a:pt x="10" y="6"/>
                    </a:cubicBezTo>
                    <a:cubicBezTo>
                      <a:pt x="10" y="7"/>
                      <a:pt x="10" y="8"/>
                      <a:pt x="9" y="10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3"/>
                      <a:pt x="2" y="12"/>
                    </a:cubicBezTo>
                    <a:cubicBezTo>
                      <a:pt x="1" y="12"/>
                      <a:pt x="1" y="11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5" y="12"/>
                      <a:pt x="6" y="11"/>
                      <a:pt x="6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8" y="8"/>
                      <a:pt x="9" y="7"/>
                      <a:pt x="9" y="5"/>
                    </a:cubicBezTo>
                    <a:cubicBezTo>
                      <a:pt x="9" y="4"/>
                      <a:pt x="8" y="3"/>
                      <a:pt x="8" y="2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2" y="4"/>
                      <a:pt x="1" y="6"/>
                      <a:pt x="1" y="8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6" name="Freeform 395"/>
              <p:cNvSpPr>
                <a:spLocks/>
              </p:cNvSpPr>
              <p:nvPr/>
            </p:nvSpPr>
            <p:spPr bwMode="auto">
              <a:xfrm>
                <a:off x="1401" y="1678"/>
                <a:ext cx="16" cy="17"/>
              </a:xfrm>
              <a:custGeom>
                <a:avLst/>
                <a:gdLst>
                  <a:gd name="T0" fmla="*/ 0 w 16"/>
                  <a:gd name="T1" fmla="*/ 17 h 17"/>
                  <a:gd name="T2" fmla="*/ 4 w 16"/>
                  <a:gd name="T3" fmla="*/ 0 h 17"/>
                  <a:gd name="T4" fmla="*/ 6 w 16"/>
                  <a:gd name="T5" fmla="*/ 0 h 17"/>
                  <a:gd name="T6" fmla="*/ 4 w 16"/>
                  <a:gd name="T7" fmla="*/ 6 h 17"/>
                  <a:gd name="T8" fmla="*/ 12 w 16"/>
                  <a:gd name="T9" fmla="*/ 6 h 17"/>
                  <a:gd name="T10" fmla="*/ 14 w 16"/>
                  <a:gd name="T11" fmla="*/ 0 h 17"/>
                  <a:gd name="T12" fmla="*/ 16 w 16"/>
                  <a:gd name="T13" fmla="*/ 0 h 17"/>
                  <a:gd name="T14" fmla="*/ 12 w 16"/>
                  <a:gd name="T15" fmla="*/ 17 h 17"/>
                  <a:gd name="T16" fmla="*/ 10 w 16"/>
                  <a:gd name="T17" fmla="*/ 17 h 17"/>
                  <a:gd name="T18" fmla="*/ 12 w 16"/>
                  <a:gd name="T19" fmla="*/ 9 h 17"/>
                  <a:gd name="T20" fmla="*/ 4 w 16"/>
                  <a:gd name="T21" fmla="*/ 9 h 17"/>
                  <a:gd name="T22" fmla="*/ 4 w 16"/>
                  <a:gd name="T23" fmla="*/ 17 h 17"/>
                  <a:gd name="T24" fmla="*/ 0 w 16"/>
                  <a:gd name="T2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7">
                    <a:moveTo>
                      <a:pt x="0" y="17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12" y="9"/>
                    </a:lnTo>
                    <a:lnTo>
                      <a:pt x="4" y="9"/>
                    </a:lnTo>
                    <a:lnTo>
                      <a:pt x="4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7" name="Freeform 396"/>
              <p:cNvSpPr>
                <a:spLocks noEditPoints="1"/>
              </p:cNvSpPr>
              <p:nvPr/>
            </p:nvSpPr>
            <p:spPr bwMode="auto">
              <a:xfrm>
                <a:off x="1419" y="1676"/>
                <a:ext cx="14" cy="19"/>
              </a:xfrm>
              <a:custGeom>
                <a:avLst/>
                <a:gdLst>
                  <a:gd name="T0" fmla="*/ 5 w 7"/>
                  <a:gd name="T1" fmla="*/ 7 h 10"/>
                  <a:gd name="T2" fmla="*/ 7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10 h 10"/>
                  <a:gd name="T10" fmla="*/ 0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6 h 10"/>
                  <a:gd name="T26" fmla="*/ 1 w 7"/>
                  <a:gd name="T27" fmla="*/ 6 h 10"/>
                  <a:gd name="T28" fmla="*/ 1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4 w 7"/>
                  <a:gd name="T35" fmla="*/ 8 h 10"/>
                  <a:gd name="T36" fmla="*/ 5 w 7"/>
                  <a:gd name="T37" fmla="*/ 7 h 10"/>
                  <a:gd name="T38" fmla="*/ 1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5 w 7"/>
                  <a:gd name="T45" fmla="*/ 2 h 10"/>
                  <a:gd name="T46" fmla="*/ 4 w 7"/>
                  <a:gd name="T47" fmla="*/ 2 h 10"/>
                  <a:gd name="T48" fmla="*/ 2 w 7"/>
                  <a:gd name="T49" fmla="*/ 2 h 10"/>
                  <a:gd name="T50" fmla="*/ 1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8" name="Freeform 397"/>
              <p:cNvSpPr>
                <a:spLocks/>
              </p:cNvSpPr>
              <p:nvPr/>
            </p:nvSpPr>
            <p:spPr bwMode="auto">
              <a:xfrm>
                <a:off x="1435" y="1676"/>
                <a:ext cx="12" cy="19"/>
              </a:xfrm>
              <a:custGeom>
                <a:avLst/>
                <a:gdLst>
                  <a:gd name="T0" fmla="*/ 5 w 6"/>
                  <a:gd name="T1" fmla="*/ 7 h 10"/>
                  <a:gd name="T2" fmla="*/ 6 w 6"/>
                  <a:gd name="T3" fmla="*/ 7 h 10"/>
                  <a:gd name="T4" fmla="*/ 3 w 6"/>
                  <a:gd name="T5" fmla="*/ 10 h 10"/>
                  <a:gd name="T6" fmla="*/ 0 w 6"/>
                  <a:gd name="T7" fmla="*/ 9 h 10"/>
                  <a:gd name="T8" fmla="*/ 0 w 6"/>
                  <a:gd name="T9" fmla="*/ 8 h 10"/>
                  <a:gd name="T10" fmla="*/ 0 w 6"/>
                  <a:gd name="T11" fmla="*/ 6 h 10"/>
                  <a:gd name="T12" fmla="*/ 1 w 6"/>
                  <a:gd name="T13" fmla="*/ 5 h 10"/>
                  <a:gd name="T14" fmla="*/ 3 w 6"/>
                  <a:gd name="T15" fmla="*/ 4 h 10"/>
                  <a:gd name="T16" fmla="*/ 4 w 6"/>
                  <a:gd name="T17" fmla="*/ 4 h 10"/>
                  <a:gd name="T18" fmla="*/ 5 w 6"/>
                  <a:gd name="T19" fmla="*/ 3 h 10"/>
                  <a:gd name="T20" fmla="*/ 4 w 6"/>
                  <a:gd name="T21" fmla="*/ 2 h 10"/>
                  <a:gd name="T22" fmla="*/ 3 w 6"/>
                  <a:gd name="T23" fmla="*/ 2 h 10"/>
                  <a:gd name="T24" fmla="*/ 2 w 6"/>
                  <a:gd name="T25" fmla="*/ 2 h 10"/>
                  <a:gd name="T26" fmla="*/ 2 w 6"/>
                  <a:gd name="T27" fmla="*/ 3 h 10"/>
                  <a:gd name="T28" fmla="*/ 0 w 6"/>
                  <a:gd name="T29" fmla="*/ 3 h 10"/>
                  <a:gd name="T30" fmla="*/ 3 w 6"/>
                  <a:gd name="T31" fmla="*/ 0 h 10"/>
                  <a:gd name="T32" fmla="*/ 5 w 6"/>
                  <a:gd name="T33" fmla="*/ 1 h 10"/>
                  <a:gd name="T34" fmla="*/ 6 w 6"/>
                  <a:gd name="T35" fmla="*/ 3 h 10"/>
                  <a:gd name="T36" fmla="*/ 6 w 6"/>
                  <a:gd name="T37" fmla="*/ 4 h 10"/>
                  <a:gd name="T38" fmla="*/ 4 w 6"/>
                  <a:gd name="T39" fmla="*/ 6 h 10"/>
                  <a:gd name="T40" fmla="*/ 2 w 6"/>
                  <a:gd name="T41" fmla="*/ 6 h 10"/>
                  <a:gd name="T42" fmla="*/ 1 w 6"/>
                  <a:gd name="T43" fmla="*/ 7 h 10"/>
                  <a:gd name="T44" fmla="*/ 1 w 6"/>
                  <a:gd name="T45" fmla="*/ 8 h 10"/>
                  <a:gd name="T46" fmla="*/ 1 w 6"/>
                  <a:gd name="T47" fmla="*/ 9 h 10"/>
                  <a:gd name="T48" fmla="*/ 3 w 6"/>
                  <a:gd name="T49" fmla="*/ 9 h 10"/>
                  <a:gd name="T50" fmla="*/ 4 w 6"/>
                  <a:gd name="T51" fmla="*/ 9 h 10"/>
                  <a:gd name="T52" fmla="*/ 5 w 6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8"/>
                      <a:pt x="5" y="8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9" name="Freeform 398"/>
              <p:cNvSpPr>
                <a:spLocks noEditPoints="1"/>
              </p:cNvSpPr>
              <p:nvPr/>
            </p:nvSpPr>
            <p:spPr bwMode="auto">
              <a:xfrm>
                <a:off x="1449" y="1676"/>
                <a:ext cx="16" cy="19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5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6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9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6" name="Freeform 405"/>
              <p:cNvSpPr>
                <a:spLocks/>
              </p:cNvSpPr>
              <p:nvPr/>
            </p:nvSpPr>
            <p:spPr bwMode="auto">
              <a:xfrm>
                <a:off x="1246" y="1584"/>
                <a:ext cx="22" cy="26"/>
              </a:xfrm>
              <a:custGeom>
                <a:avLst/>
                <a:gdLst>
                  <a:gd name="T0" fmla="*/ 4 w 22"/>
                  <a:gd name="T1" fmla="*/ 26 h 26"/>
                  <a:gd name="T2" fmla="*/ 0 w 22"/>
                  <a:gd name="T3" fmla="*/ 26 h 26"/>
                  <a:gd name="T4" fmla="*/ 6 w 22"/>
                  <a:gd name="T5" fmla="*/ 0 h 26"/>
                  <a:gd name="T6" fmla="*/ 22 w 22"/>
                  <a:gd name="T7" fmla="*/ 0 h 26"/>
                  <a:gd name="T8" fmla="*/ 18 w 22"/>
                  <a:gd name="T9" fmla="*/ 26 h 26"/>
                  <a:gd name="T10" fmla="*/ 14 w 22"/>
                  <a:gd name="T11" fmla="*/ 26 h 26"/>
                  <a:gd name="T12" fmla="*/ 18 w 22"/>
                  <a:gd name="T13" fmla="*/ 4 h 26"/>
                  <a:gd name="T14" fmla="*/ 8 w 22"/>
                  <a:gd name="T15" fmla="*/ 4 h 26"/>
                  <a:gd name="T16" fmla="*/ 4 w 22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6">
                    <a:moveTo>
                      <a:pt x="4" y="26"/>
                    </a:moveTo>
                    <a:lnTo>
                      <a:pt x="0" y="26"/>
                    </a:lnTo>
                    <a:lnTo>
                      <a:pt x="6" y="0"/>
                    </a:lnTo>
                    <a:lnTo>
                      <a:pt x="22" y="0"/>
                    </a:lnTo>
                    <a:lnTo>
                      <a:pt x="18" y="26"/>
                    </a:lnTo>
                    <a:lnTo>
                      <a:pt x="14" y="26"/>
                    </a:lnTo>
                    <a:lnTo>
                      <a:pt x="18" y="4"/>
                    </a:lnTo>
                    <a:lnTo>
                      <a:pt x="8" y="4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295" name="Group 607"/>
            <p:cNvGrpSpPr>
              <a:grpSpLocks/>
            </p:cNvGrpSpPr>
            <p:nvPr/>
          </p:nvGrpSpPr>
          <p:grpSpPr bwMode="auto">
            <a:xfrm>
              <a:off x="1654176" y="1133475"/>
              <a:ext cx="6977063" cy="3556000"/>
              <a:chOff x="1042" y="714"/>
              <a:chExt cx="4395" cy="2240"/>
            </a:xfrm>
          </p:grpSpPr>
          <p:sp>
            <p:nvSpPr>
              <p:cNvPr id="2397" name="Freeform 407"/>
              <p:cNvSpPr>
                <a:spLocks noEditPoints="1"/>
              </p:cNvSpPr>
              <p:nvPr/>
            </p:nvSpPr>
            <p:spPr bwMode="auto">
              <a:xfrm>
                <a:off x="1266" y="1592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3 w 8"/>
                  <a:gd name="T3" fmla="*/ 0 h 13"/>
                  <a:gd name="T4" fmla="*/ 4 w 8"/>
                  <a:gd name="T5" fmla="*/ 0 h 13"/>
                  <a:gd name="T6" fmla="*/ 4 w 8"/>
                  <a:gd name="T7" fmla="*/ 1 h 13"/>
                  <a:gd name="T8" fmla="*/ 5 w 8"/>
                  <a:gd name="T9" fmla="*/ 0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3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9 h 13"/>
                  <a:gd name="T22" fmla="*/ 3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5 w 8"/>
                  <a:gd name="T33" fmla="*/ 8 h 13"/>
                  <a:gd name="T34" fmla="*/ 6 w 8"/>
                  <a:gd name="T35" fmla="*/ 8 h 13"/>
                  <a:gd name="T36" fmla="*/ 7 w 8"/>
                  <a:gd name="T37" fmla="*/ 6 h 13"/>
                  <a:gd name="T38" fmla="*/ 7 w 8"/>
                  <a:gd name="T39" fmla="*/ 3 h 13"/>
                  <a:gd name="T40" fmla="*/ 7 w 8"/>
                  <a:gd name="T41" fmla="*/ 2 h 13"/>
                  <a:gd name="T42" fmla="*/ 5 w 8"/>
                  <a:gd name="T43" fmla="*/ 1 h 13"/>
                  <a:gd name="T44" fmla="*/ 4 w 8"/>
                  <a:gd name="T45" fmla="*/ 1 h 13"/>
                  <a:gd name="T46" fmla="*/ 3 w 8"/>
                  <a:gd name="T47" fmla="*/ 3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7"/>
                      <a:pt x="6" y="7"/>
                      <a:pt x="7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8" name="Freeform 408"/>
              <p:cNvSpPr>
                <a:spLocks/>
              </p:cNvSpPr>
              <p:nvPr/>
            </p:nvSpPr>
            <p:spPr bwMode="auto">
              <a:xfrm>
                <a:off x="1286" y="1592"/>
                <a:ext cx="14" cy="18"/>
              </a:xfrm>
              <a:custGeom>
                <a:avLst/>
                <a:gdLst>
                  <a:gd name="T0" fmla="*/ 4 w 7"/>
                  <a:gd name="T1" fmla="*/ 8 h 9"/>
                  <a:gd name="T2" fmla="*/ 2 w 7"/>
                  <a:gd name="T3" fmla="*/ 9 h 9"/>
                  <a:gd name="T4" fmla="*/ 0 w 7"/>
                  <a:gd name="T5" fmla="*/ 9 h 9"/>
                  <a:gd name="T6" fmla="*/ 0 w 7"/>
                  <a:gd name="T7" fmla="*/ 7 h 9"/>
                  <a:gd name="T8" fmla="*/ 0 w 7"/>
                  <a:gd name="T9" fmla="*/ 5 h 9"/>
                  <a:gd name="T10" fmla="*/ 1 w 7"/>
                  <a:gd name="T11" fmla="*/ 0 h 9"/>
                  <a:gd name="T12" fmla="*/ 2 w 7"/>
                  <a:gd name="T13" fmla="*/ 0 h 9"/>
                  <a:gd name="T14" fmla="*/ 1 w 7"/>
                  <a:gd name="T15" fmla="*/ 6 h 9"/>
                  <a:gd name="T16" fmla="*/ 1 w 7"/>
                  <a:gd name="T17" fmla="*/ 7 h 9"/>
                  <a:gd name="T18" fmla="*/ 1 w 7"/>
                  <a:gd name="T19" fmla="*/ 8 h 9"/>
                  <a:gd name="T20" fmla="*/ 2 w 7"/>
                  <a:gd name="T21" fmla="*/ 8 h 9"/>
                  <a:gd name="T22" fmla="*/ 3 w 7"/>
                  <a:gd name="T23" fmla="*/ 8 h 9"/>
                  <a:gd name="T24" fmla="*/ 4 w 7"/>
                  <a:gd name="T25" fmla="*/ 6 h 9"/>
                  <a:gd name="T26" fmla="*/ 5 w 7"/>
                  <a:gd name="T27" fmla="*/ 4 h 9"/>
                  <a:gd name="T28" fmla="*/ 6 w 7"/>
                  <a:gd name="T29" fmla="*/ 0 h 9"/>
                  <a:gd name="T30" fmla="*/ 7 w 7"/>
                  <a:gd name="T31" fmla="*/ 0 h 9"/>
                  <a:gd name="T32" fmla="*/ 5 w 7"/>
                  <a:gd name="T33" fmla="*/ 9 h 9"/>
                  <a:gd name="T34" fmla="*/ 4 w 7"/>
                  <a:gd name="T35" fmla="*/ 9 h 9"/>
                  <a:gd name="T36" fmla="*/ 4 w 7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4" y="8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9" name="Freeform 409"/>
              <p:cNvSpPr>
                <a:spLocks/>
              </p:cNvSpPr>
              <p:nvPr/>
            </p:nvSpPr>
            <p:spPr bwMode="auto">
              <a:xfrm>
                <a:off x="1300" y="1592"/>
                <a:ext cx="20" cy="18"/>
              </a:xfrm>
              <a:custGeom>
                <a:avLst/>
                <a:gdLst>
                  <a:gd name="T0" fmla="*/ 0 w 20"/>
                  <a:gd name="T1" fmla="*/ 18 h 18"/>
                  <a:gd name="T2" fmla="*/ 4 w 20"/>
                  <a:gd name="T3" fmla="*/ 0 h 18"/>
                  <a:gd name="T4" fmla="*/ 8 w 20"/>
                  <a:gd name="T5" fmla="*/ 0 h 18"/>
                  <a:gd name="T6" fmla="*/ 8 w 20"/>
                  <a:gd name="T7" fmla="*/ 14 h 18"/>
                  <a:gd name="T8" fmla="*/ 16 w 20"/>
                  <a:gd name="T9" fmla="*/ 0 h 18"/>
                  <a:gd name="T10" fmla="*/ 20 w 20"/>
                  <a:gd name="T11" fmla="*/ 0 h 18"/>
                  <a:gd name="T12" fmla="*/ 16 w 20"/>
                  <a:gd name="T13" fmla="*/ 18 h 18"/>
                  <a:gd name="T14" fmla="*/ 14 w 20"/>
                  <a:gd name="T15" fmla="*/ 18 h 18"/>
                  <a:gd name="T16" fmla="*/ 16 w 20"/>
                  <a:gd name="T17" fmla="*/ 4 h 18"/>
                  <a:gd name="T18" fmla="*/ 10 w 20"/>
                  <a:gd name="T19" fmla="*/ 18 h 18"/>
                  <a:gd name="T20" fmla="*/ 8 w 20"/>
                  <a:gd name="T21" fmla="*/ 18 h 18"/>
                  <a:gd name="T22" fmla="*/ 6 w 20"/>
                  <a:gd name="T23" fmla="*/ 2 h 18"/>
                  <a:gd name="T24" fmla="*/ 2 w 20"/>
                  <a:gd name="T25" fmla="*/ 18 h 18"/>
                  <a:gd name="T26" fmla="*/ 0 w 20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1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6" y="4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0" name="Freeform 410"/>
              <p:cNvSpPr>
                <a:spLocks noEditPoints="1"/>
              </p:cNvSpPr>
              <p:nvPr/>
            </p:nvSpPr>
            <p:spPr bwMode="auto">
              <a:xfrm>
                <a:off x="1322" y="1592"/>
                <a:ext cx="14" cy="18"/>
              </a:xfrm>
              <a:custGeom>
                <a:avLst/>
                <a:gdLst>
                  <a:gd name="T0" fmla="*/ 0 w 7"/>
                  <a:gd name="T1" fmla="*/ 6 h 9"/>
                  <a:gd name="T2" fmla="*/ 1 w 7"/>
                  <a:gd name="T3" fmla="*/ 1 h 9"/>
                  <a:gd name="T4" fmla="*/ 4 w 7"/>
                  <a:gd name="T5" fmla="*/ 0 h 9"/>
                  <a:gd name="T6" fmla="*/ 6 w 7"/>
                  <a:gd name="T7" fmla="*/ 1 h 9"/>
                  <a:gd name="T8" fmla="*/ 7 w 7"/>
                  <a:gd name="T9" fmla="*/ 4 h 9"/>
                  <a:gd name="T10" fmla="*/ 6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1 w 7"/>
                  <a:gd name="T17" fmla="*/ 8 h 9"/>
                  <a:gd name="T18" fmla="*/ 0 w 7"/>
                  <a:gd name="T19" fmla="*/ 6 h 9"/>
                  <a:gd name="T20" fmla="*/ 1 w 7"/>
                  <a:gd name="T21" fmla="*/ 6 h 9"/>
                  <a:gd name="T22" fmla="*/ 2 w 7"/>
                  <a:gd name="T23" fmla="*/ 8 h 9"/>
                  <a:gd name="T24" fmla="*/ 3 w 7"/>
                  <a:gd name="T25" fmla="*/ 8 h 9"/>
                  <a:gd name="T26" fmla="*/ 4 w 7"/>
                  <a:gd name="T27" fmla="*/ 8 h 9"/>
                  <a:gd name="T28" fmla="*/ 5 w 7"/>
                  <a:gd name="T29" fmla="*/ 6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3 w 7"/>
                  <a:gd name="T37" fmla="*/ 1 h 9"/>
                  <a:gd name="T38" fmla="*/ 2 w 7"/>
                  <a:gd name="T39" fmla="*/ 3 h 9"/>
                  <a:gd name="T40" fmla="*/ 1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6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1" name="Freeform 411"/>
              <p:cNvSpPr>
                <a:spLocks noEditPoints="1"/>
              </p:cNvSpPr>
              <p:nvPr/>
            </p:nvSpPr>
            <p:spPr bwMode="auto">
              <a:xfrm>
                <a:off x="1336" y="1592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4 w 8"/>
                  <a:gd name="T5" fmla="*/ 0 h 13"/>
                  <a:gd name="T6" fmla="*/ 3 w 8"/>
                  <a:gd name="T7" fmla="*/ 1 h 13"/>
                  <a:gd name="T8" fmla="*/ 5 w 8"/>
                  <a:gd name="T9" fmla="*/ 0 h 13"/>
                  <a:gd name="T10" fmla="*/ 6 w 8"/>
                  <a:gd name="T11" fmla="*/ 0 h 13"/>
                  <a:gd name="T12" fmla="*/ 7 w 8"/>
                  <a:gd name="T13" fmla="*/ 1 h 13"/>
                  <a:gd name="T14" fmla="*/ 8 w 8"/>
                  <a:gd name="T15" fmla="*/ 3 h 13"/>
                  <a:gd name="T16" fmla="*/ 8 w 8"/>
                  <a:gd name="T17" fmla="*/ 7 h 13"/>
                  <a:gd name="T18" fmla="*/ 6 w 8"/>
                  <a:gd name="T19" fmla="*/ 9 h 13"/>
                  <a:gd name="T20" fmla="*/ 4 w 8"/>
                  <a:gd name="T21" fmla="*/ 9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7 w 8"/>
                  <a:gd name="T39" fmla="*/ 3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1 h 13"/>
                  <a:gd name="T46" fmla="*/ 3 w 8"/>
                  <a:gd name="T47" fmla="*/ 3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3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2" name="Freeform 412"/>
              <p:cNvSpPr>
                <a:spLocks/>
              </p:cNvSpPr>
              <p:nvPr/>
            </p:nvSpPr>
            <p:spPr bwMode="auto">
              <a:xfrm>
                <a:off x="1354" y="1592"/>
                <a:ext cx="13" cy="18"/>
              </a:xfrm>
              <a:custGeom>
                <a:avLst/>
                <a:gdLst>
                  <a:gd name="T0" fmla="*/ 5 w 7"/>
                  <a:gd name="T1" fmla="*/ 6 h 9"/>
                  <a:gd name="T2" fmla="*/ 7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9 h 9"/>
                  <a:gd name="T10" fmla="*/ 0 w 7"/>
                  <a:gd name="T11" fmla="*/ 6 h 9"/>
                  <a:gd name="T12" fmla="*/ 1 w 7"/>
                  <a:gd name="T13" fmla="*/ 2 h 9"/>
                  <a:gd name="T14" fmla="*/ 2 w 7"/>
                  <a:gd name="T15" fmla="*/ 0 h 9"/>
                  <a:gd name="T16" fmla="*/ 4 w 7"/>
                  <a:gd name="T17" fmla="*/ 0 h 9"/>
                  <a:gd name="T18" fmla="*/ 6 w 7"/>
                  <a:gd name="T19" fmla="*/ 1 h 9"/>
                  <a:gd name="T20" fmla="*/ 7 w 7"/>
                  <a:gd name="T21" fmla="*/ 3 h 9"/>
                  <a:gd name="T22" fmla="*/ 6 w 7"/>
                  <a:gd name="T23" fmla="*/ 3 h 9"/>
                  <a:gd name="T24" fmla="*/ 5 w 7"/>
                  <a:gd name="T25" fmla="*/ 2 h 9"/>
                  <a:gd name="T26" fmla="*/ 4 w 7"/>
                  <a:gd name="T27" fmla="*/ 1 h 9"/>
                  <a:gd name="T28" fmla="*/ 3 w 7"/>
                  <a:gd name="T29" fmla="*/ 1 h 9"/>
                  <a:gd name="T30" fmla="*/ 2 w 7"/>
                  <a:gd name="T31" fmla="*/ 3 h 9"/>
                  <a:gd name="T32" fmla="*/ 2 w 7"/>
                  <a:gd name="T33" fmla="*/ 6 h 9"/>
                  <a:gd name="T34" fmla="*/ 2 w 7"/>
                  <a:gd name="T35" fmla="*/ 8 h 9"/>
                  <a:gd name="T36" fmla="*/ 3 w 7"/>
                  <a:gd name="T37" fmla="*/ 8 h 9"/>
                  <a:gd name="T38" fmla="*/ 4 w 7"/>
                  <a:gd name="T39" fmla="*/ 8 h 9"/>
                  <a:gd name="T40" fmla="*/ 5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3" name="Freeform 413"/>
              <p:cNvSpPr>
                <a:spLocks/>
              </p:cNvSpPr>
              <p:nvPr/>
            </p:nvSpPr>
            <p:spPr bwMode="auto">
              <a:xfrm>
                <a:off x="1367" y="1592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2 h 9"/>
                  <a:gd name="T12" fmla="*/ 5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4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4" name="Freeform 414"/>
              <p:cNvSpPr>
                <a:spLocks noEditPoints="1"/>
              </p:cNvSpPr>
              <p:nvPr/>
            </p:nvSpPr>
            <p:spPr bwMode="auto">
              <a:xfrm>
                <a:off x="1163" y="1650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2 w 9"/>
                  <a:gd name="T3" fmla="*/ 0 h 13"/>
                  <a:gd name="T4" fmla="*/ 6 w 9"/>
                  <a:gd name="T5" fmla="*/ 0 h 13"/>
                  <a:gd name="T6" fmla="*/ 7 w 9"/>
                  <a:gd name="T7" fmla="*/ 1 h 13"/>
                  <a:gd name="T8" fmla="*/ 9 w 9"/>
                  <a:gd name="T9" fmla="*/ 2 h 13"/>
                  <a:gd name="T10" fmla="*/ 9 w 9"/>
                  <a:gd name="T11" fmla="*/ 3 h 13"/>
                  <a:gd name="T12" fmla="*/ 9 w 9"/>
                  <a:gd name="T13" fmla="*/ 5 h 13"/>
                  <a:gd name="T14" fmla="*/ 7 w 9"/>
                  <a:gd name="T15" fmla="*/ 7 h 13"/>
                  <a:gd name="T16" fmla="*/ 9 w 9"/>
                  <a:gd name="T17" fmla="*/ 8 h 13"/>
                  <a:gd name="T18" fmla="*/ 9 w 9"/>
                  <a:gd name="T19" fmla="*/ 9 h 13"/>
                  <a:gd name="T20" fmla="*/ 8 w 9"/>
                  <a:gd name="T21" fmla="*/ 11 h 13"/>
                  <a:gd name="T22" fmla="*/ 7 w 9"/>
                  <a:gd name="T23" fmla="*/ 13 h 13"/>
                  <a:gd name="T24" fmla="*/ 5 w 9"/>
                  <a:gd name="T25" fmla="*/ 13 h 13"/>
                  <a:gd name="T26" fmla="*/ 0 w 9"/>
                  <a:gd name="T27" fmla="*/ 13 h 13"/>
                  <a:gd name="T28" fmla="*/ 2 w 9"/>
                  <a:gd name="T29" fmla="*/ 12 h 13"/>
                  <a:gd name="T30" fmla="*/ 4 w 9"/>
                  <a:gd name="T31" fmla="*/ 12 h 13"/>
                  <a:gd name="T32" fmla="*/ 5 w 9"/>
                  <a:gd name="T33" fmla="*/ 12 h 13"/>
                  <a:gd name="T34" fmla="*/ 6 w 9"/>
                  <a:gd name="T35" fmla="*/ 11 h 13"/>
                  <a:gd name="T36" fmla="*/ 7 w 9"/>
                  <a:gd name="T37" fmla="*/ 10 h 13"/>
                  <a:gd name="T38" fmla="*/ 7 w 9"/>
                  <a:gd name="T39" fmla="*/ 9 h 13"/>
                  <a:gd name="T40" fmla="*/ 7 w 9"/>
                  <a:gd name="T41" fmla="*/ 8 h 13"/>
                  <a:gd name="T42" fmla="*/ 5 w 9"/>
                  <a:gd name="T43" fmla="*/ 7 h 13"/>
                  <a:gd name="T44" fmla="*/ 3 w 9"/>
                  <a:gd name="T45" fmla="*/ 7 h 13"/>
                  <a:gd name="T46" fmla="*/ 2 w 9"/>
                  <a:gd name="T47" fmla="*/ 12 h 13"/>
                  <a:gd name="T48" fmla="*/ 3 w 9"/>
                  <a:gd name="T49" fmla="*/ 6 h 13"/>
                  <a:gd name="T50" fmla="*/ 5 w 9"/>
                  <a:gd name="T51" fmla="*/ 6 h 13"/>
                  <a:gd name="T52" fmla="*/ 7 w 9"/>
                  <a:gd name="T53" fmla="*/ 5 h 13"/>
                  <a:gd name="T54" fmla="*/ 8 w 9"/>
                  <a:gd name="T55" fmla="*/ 4 h 13"/>
                  <a:gd name="T56" fmla="*/ 8 w 9"/>
                  <a:gd name="T57" fmla="*/ 3 h 13"/>
                  <a:gd name="T58" fmla="*/ 7 w 9"/>
                  <a:gd name="T59" fmla="*/ 2 h 13"/>
                  <a:gd name="T60" fmla="*/ 6 w 9"/>
                  <a:gd name="T61" fmla="*/ 2 h 13"/>
                  <a:gd name="T62" fmla="*/ 4 w 9"/>
                  <a:gd name="T63" fmla="*/ 2 h 13"/>
                  <a:gd name="T64" fmla="*/ 3 w 9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6"/>
                      <a:pt x="8" y="6"/>
                      <a:pt x="7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10"/>
                      <a:pt x="9" y="11"/>
                      <a:pt x="8" y="11"/>
                    </a:cubicBezTo>
                    <a:cubicBezTo>
                      <a:pt x="8" y="12"/>
                      <a:pt x="8" y="12"/>
                      <a:pt x="7" y="13"/>
                    </a:cubicBezTo>
                    <a:cubicBezTo>
                      <a:pt x="7" y="13"/>
                      <a:pt x="6" y="13"/>
                      <a:pt x="5" y="13"/>
                    </a:cubicBezTo>
                    <a:lnTo>
                      <a:pt x="0" y="13"/>
                    </a:lnTo>
                    <a:close/>
                    <a:moveTo>
                      <a:pt x="2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2" y="12"/>
                    </a:lnTo>
                    <a:close/>
                    <a:moveTo>
                      <a:pt x="3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5" name="Freeform 415"/>
              <p:cNvSpPr>
                <a:spLocks noEditPoints="1"/>
              </p:cNvSpPr>
              <p:nvPr/>
            </p:nvSpPr>
            <p:spPr bwMode="auto">
              <a:xfrm>
                <a:off x="1183" y="1658"/>
                <a:ext cx="22" cy="18"/>
              </a:xfrm>
              <a:custGeom>
                <a:avLst/>
                <a:gdLst>
                  <a:gd name="T0" fmla="*/ 0 w 11"/>
                  <a:gd name="T1" fmla="*/ 9 h 9"/>
                  <a:gd name="T2" fmla="*/ 1 w 11"/>
                  <a:gd name="T3" fmla="*/ 0 h 9"/>
                  <a:gd name="T4" fmla="*/ 3 w 11"/>
                  <a:gd name="T5" fmla="*/ 0 h 9"/>
                  <a:gd name="T6" fmla="*/ 2 w 11"/>
                  <a:gd name="T7" fmla="*/ 4 h 9"/>
                  <a:gd name="T8" fmla="*/ 3 w 11"/>
                  <a:gd name="T9" fmla="*/ 4 h 9"/>
                  <a:gd name="T10" fmla="*/ 5 w 11"/>
                  <a:gd name="T11" fmla="*/ 4 h 9"/>
                  <a:gd name="T12" fmla="*/ 6 w 11"/>
                  <a:gd name="T13" fmla="*/ 5 h 9"/>
                  <a:gd name="T14" fmla="*/ 6 w 11"/>
                  <a:gd name="T15" fmla="*/ 6 h 9"/>
                  <a:gd name="T16" fmla="*/ 6 w 11"/>
                  <a:gd name="T17" fmla="*/ 8 h 9"/>
                  <a:gd name="T18" fmla="*/ 5 w 11"/>
                  <a:gd name="T19" fmla="*/ 9 h 9"/>
                  <a:gd name="T20" fmla="*/ 3 w 11"/>
                  <a:gd name="T21" fmla="*/ 9 h 9"/>
                  <a:gd name="T22" fmla="*/ 0 w 11"/>
                  <a:gd name="T23" fmla="*/ 9 h 9"/>
                  <a:gd name="T24" fmla="*/ 2 w 11"/>
                  <a:gd name="T25" fmla="*/ 5 h 9"/>
                  <a:gd name="T26" fmla="*/ 1 w 11"/>
                  <a:gd name="T27" fmla="*/ 8 h 9"/>
                  <a:gd name="T28" fmla="*/ 3 w 11"/>
                  <a:gd name="T29" fmla="*/ 8 h 9"/>
                  <a:gd name="T30" fmla="*/ 5 w 11"/>
                  <a:gd name="T31" fmla="*/ 6 h 9"/>
                  <a:gd name="T32" fmla="*/ 5 w 11"/>
                  <a:gd name="T33" fmla="*/ 5 h 9"/>
                  <a:gd name="T34" fmla="*/ 3 w 11"/>
                  <a:gd name="T35" fmla="*/ 5 h 9"/>
                  <a:gd name="T36" fmla="*/ 2 w 11"/>
                  <a:gd name="T37" fmla="*/ 5 h 9"/>
                  <a:gd name="T38" fmla="*/ 8 w 11"/>
                  <a:gd name="T39" fmla="*/ 9 h 9"/>
                  <a:gd name="T40" fmla="*/ 10 w 11"/>
                  <a:gd name="T41" fmla="*/ 0 h 9"/>
                  <a:gd name="T42" fmla="*/ 11 w 11"/>
                  <a:gd name="T43" fmla="*/ 0 h 9"/>
                  <a:gd name="T44" fmla="*/ 9 w 11"/>
                  <a:gd name="T45" fmla="*/ 9 h 9"/>
                  <a:gd name="T46" fmla="*/ 8 w 11"/>
                  <a:gd name="T4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5"/>
                      <a:pt x="3" y="5"/>
                    </a:cubicBezTo>
                    <a:lnTo>
                      <a:pt x="2" y="5"/>
                    </a:lnTo>
                    <a:close/>
                    <a:moveTo>
                      <a:pt x="8" y="9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9"/>
                      <a:pt x="9" y="9"/>
                      <a:pt x="9" y="9"/>
                    </a:cubicBez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6" name="Freeform 416"/>
              <p:cNvSpPr>
                <a:spLocks/>
              </p:cNvSpPr>
              <p:nvPr/>
            </p:nvSpPr>
            <p:spPr bwMode="auto">
              <a:xfrm>
                <a:off x="1205" y="1658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9 h 9"/>
                  <a:gd name="T10" fmla="*/ 0 w 7"/>
                  <a:gd name="T11" fmla="*/ 6 h 9"/>
                  <a:gd name="T12" fmla="*/ 1 w 7"/>
                  <a:gd name="T13" fmla="*/ 2 h 9"/>
                  <a:gd name="T14" fmla="*/ 2 w 7"/>
                  <a:gd name="T15" fmla="*/ 0 h 9"/>
                  <a:gd name="T16" fmla="*/ 4 w 7"/>
                  <a:gd name="T17" fmla="*/ 0 h 9"/>
                  <a:gd name="T18" fmla="*/ 6 w 7"/>
                  <a:gd name="T19" fmla="*/ 1 h 9"/>
                  <a:gd name="T20" fmla="*/ 7 w 7"/>
                  <a:gd name="T21" fmla="*/ 3 h 9"/>
                  <a:gd name="T22" fmla="*/ 6 w 7"/>
                  <a:gd name="T23" fmla="*/ 3 h 9"/>
                  <a:gd name="T24" fmla="*/ 5 w 7"/>
                  <a:gd name="T25" fmla="*/ 2 h 9"/>
                  <a:gd name="T26" fmla="*/ 4 w 7"/>
                  <a:gd name="T27" fmla="*/ 1 h 9"/>
                  <a:gd name="T28" fmla="*/ 3 w 7"/>
                  <a:gd name="T29" fmla="*/ 1 h 9"/>
                  <a:gd name="T30" fmla="*/ 2 w 7"/>
                  <a:gd name="T31" fmla="*/ 3 h 9"/>
                  <a:gd name="T32" fmla="*/ 2 w 7"/>
                  <a:gd name="T33" fmla="*/ 6 h 9"/>
                  <a:gd name="T34" fmla="*/ 2 w 7"/>
                  <a:gd name="T35" fmla="*/ 8 h 9"/>
                  <a:gd name="T36" fmla="*/ 3 w 7"/>
                  <a:gd name="T37" fmla="*/ 8 h 9"/>
                  <a:gd name="T38" fmla="*/ 4 w 7"/>
                  <a:gd name="T39" fmla="*/ 8 h 9"/>
                  <a:gd name="T40" fmla="*/ 5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7" name="Freeform 417"/>
              <p:cNvSpPr>
                <a:spLocks noEditPoints="1"/>
              </p:cNvSpPr>
              <p:nvPr/>
            </p:nvSpPr>
            <p:spPr bwMode="auto">
              <a:xfrm>
                <a:off x="1221" y="1658"/>
                <a:ext cx="13" cy="18"/>
              </a:xfrm>
              <a:custGeom>
                <a:avLst/>
                <a:gdLst>
                  <a:gd name="T0" fmla="*/ 0 w 7"/>
                  <a:gd name="T1" fmla="*/ 6 h 9"/>
                  <a:gd name="T2" fmla="*/ 1 w 7"/>
                  <a:gd name="T3" fmla="*/ 1 h 9"/>
                  <a:gd name="T4" fmla="*/ 4 w 7"/>
                  <a:gd name="T5" fmla="*/ 0 h 9"/>
                  <a:gd name="T6" fmla="*/ 6 w 7"/>
                  <a:gd name="T7" fmla="*/ 1 h 9"/>
                  <a:gd name="T8" fmla="*/ 7 w 7"/>
                  <a:gd name="T9" fmla="*/ 4 h 9"/>
                  <a:gd name="T10" fmla="*/ 6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0 w 7"/>
                  <a:gd name="T17" fmla="*/ 8 h 9"/>
                  <a:gd name="T18" fmla="*/ 0 w 7"/>
                  <a:gd name="T19" fmla="*/ 6 h 9"/>
                  <a:gd name="T20" fmla="*/ 1 w 7"/>
                  <a:gd name="T21" fmla="*/ 6 h 9"/>
                  <a:gd name="T22" fmla="*/ 1 w 7"/>
                  <a:gd name="T23" fmla="*/ 8 h 9"/>
                  <a:gd name="T24" fmla="*/ 3 w 7"/>
                  <a:gd name="T25" fmla="*/ 8 h 9"/>
                  <a:gd name="T26" fmla="*/ 4 w 7"/>
                  <a:gd name="T27" fmla="*/ 8 h 9"/>
                  <a:gd name="T28" fmla="*/ 5 w 7"/>
                  <a:gd name="T29" fmla="*/ 6 h 9"/>
                  <a:gd name="T30" fmla="*/ 5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2 w 7"/>
                  <a:gd name="T37" fmla="*/ 1 h 9"/>
                  <a:gd name="T38" fmla="*/ 1 w 7"/>
                  <a:gd name="T39" fmla="*/ 3 h 9"/>
                  <a:gd name="T40" fmla="*/ 1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6"/>
                      <a:pt x="1" y="7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8" name="Freeform 418"/>
              <p:cNvSpPr>
                <a:spLocks/>
              </p:cNvSpPr>
              <p:nvPr/>
            </p:nvSpPr>
            <p:spPr bwMode="auto">
              <a:xfrm>
                <a:off x="1236" y="1658"/>
                <a:ext cx="14" cy="24"/>
              </a:xfrm>
              <a:custGeom>
                <a:avLst/>
                <a:gdLst>
                  <a:gd name="T0" fmla="*/ 4 w 7"/>
                  <a:gd name="T1" fmla="*/ 8 h 12"/>
                  <a:gd name="T2" fmla="*/ 2 w 7"/>
                  <a:gd name="T3" fmla="*/ 9 h 12"/>
                  <a:gd name="T4" fmla="*/ 0 w 7"/>
                  <a:gd name="T5" fmla="*/ 9 h 12"/>
                  <a:gd name="T6" fmla="*/ 0 w 7"/>
                  <a:gd name="T7" fmla="*/ 7 h 12"/>
                  <a:gd name="T8" fmla="*/ 0 w 7"/>
                  <a:gd name="T9" fmla="*/ 6 h 12"/>
                  <a:gd name="T10" fmla="*/ 1 w 7"/>
                  <a:gd name="T11" fmla="*/ 0 h 12"/>
                  <a:gd name="T12" fmla="*/ 2 w 7"/>
                  <a:gd name="T13" fmla="*/ 0 h 12"/>
                  <a:gd name="T14" fmla="*/ 1 w 7"/>
                  <a:gd name="T15" fmla="*/ 6 h 12"/>
                  <a:gd name="T16" fmla="*/ 1 w 7"/>
                  <a:gd name="T17" fmla="*/ 7 h 12"/>
                  <a:gd name="T18" fmla="*/ 2 w 7"/>
                  <a:gd name="T19" fmla="*/ 8 h 12"/>
                  <a:gd name="T20" fmla="*/ 3 w 7"/>
                  <a:gd name="T21" fmla="*/ 8 h 12"/>
                  <a:gd name="T22" fmla="*/ 4 w 7"/>
                  <a:gd name="T23" fmla="*/ 6 h 12"/>
                  <a:gd name="T24" fmla="*/ 5 w 7"/>
                  <a:gd name="T25" fmla="*/ 4 h 12"/>
                  <a:gd name="T26" fmla="*/ 6 w 7"/>
                  <a:gd name="T27" fmla="*/ 0 h 12"/>
                  <a:gd name="T28" fmla="*/ 7 w 7"/>
                  <a:gd name="T29" fmla="*/ 0 h 12"/>
                  <a:gd name="T30" fmla="*/ 6 w 7"/>
                  <a:gd name="T31" fmla="*/ 7 h 12"/>
                  <a:gd name="T32" fmla="*/ 6 w 7"/>
                  <a:gd name="T33" fmla="*/ 8 h 12"/>
                  <a:gd name="T34" fmla="*/ 6 w 7"/>
                  <a:gd name="T35" fmla="*/ 8 h 12"/>
                  <a:gd name="T36" fmla="*/ 7 w 7"/>
                  <a:gd name="T37" fmla="*/ 8 h 12"/>
                  <a:gd name="T38" fmla="*/ 6 w 7"/>
                  <a:gd name="T39" fmla="*/ 12 h 12"/>
                  <a:gd name="T40" fmla="*/ 5 w 7"/>
                  <a:gd name="T41" fmla="*/ 12 h 12"/>
                  <a:gd name="T42" fmla="*/ 6 w 7"/>
                  <a:gd name="T43" fmla="*/ 9 h 12"/>
                  <a:gd name="T44" fmla="*/ 6 w 7"/>
                  <a:gd name="T45" fmla="*/ 9 h 12"/>
                  <a:gd name="T46" fmla="*/ 5 w 7"/>
                  <a:gd name="T47" fmla="*/ 9 h 12"/>
                  <a:gd name="T48" fmla="*/ 4 w 7"/>
                  <a:gd name="T4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2">
                    <a:moveTo>
                      <a:pt x="4" y="8"/>
                    </a:move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9" name="Freeform 419"/>
              <p:cNvSpPr>
                <a:spLocks/>
              </p:cNvSpPr>
              <p:nvPr/>
            </p:nvSpPr>
            <p:spPr bwMode="auto">
              <a:xfrm>
                <a:off x="1252" y="1658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2 h 9"/>
                  <a:gd name="T12" fmla="*/ 5 w 7"/>
                  <a:gd name="T13" fmla="*/ 0 h 9"/>
                  <a:gd name="T14" fmla="*/ 6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6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3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4 w 7"/>
                  <a:gd name="T33" fmla="*/ 9 h 9"/>
                  <a:gd name="T34" fmla="*/ 3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0" name="Freeform 420"/>
              <p:cNvSpPr>
                <a:spLocks/>
              </p:cNvSpPr>
              <p:nvPr/>
            </p:nvSpPr>
            <p:spPr bwMode="auto">
              <a:xfrm>
                <a:off x="1314" y="1369"/>
                <a:ext cx="20" cy="26"/>
              </a:xfrm>
              <a:custGeom>
                <a:avLst/>
                <a:gdLst>
                  <a:gd name="T0" fmla="*/ 4 w 10"/>
                  <a:gd name="T1" fmla="*/ 0 h 13"/>
                  <a:gd name="T2" fmla="*/ 3 w 10"/>
                  <a:gd name="T3" fmla="*/ 5 h 13"/>
                  <a:gd name="T4" fmla="*/ 5 w 10"/>
                  <a:gd name="T5" fmla="*/ 5 h 13"/>
                  <a:gd name="T6" fmla="*/ 7 w 10"/>
                  <a:gd name="T7" fmla="*/ 1 h 13"/>
                  <a:gd name="T8" fmla="*/ 7 w 10"/>
                  <a:gd name="T9" fmla="*/ 0 h 13"/>
                  <a:gd name="T10" fmla="*/ 9 w 10"/>
                  <a:gd name="T11" fmla="*/ 0 h 13"/>
                  <a:gd name="T12" fmla="*/ 10 w 10"/>
                  <a:gd name="T13" fmla="*/ 0 h 13"/>
                  <a:gd name="T14" fmla="*/ 9 w 10"/>
                  <a:gd name="T15" fmla="*/ 1 h 13"/>
                  <a:gd name="T16" fmla="*/ 9 w 10"/>
                  <a:gd name="T17" fmla="*/ 1 h 13"/>
                  <a:gd name="T18" fmla="*/ 8 w 10"/>
                  <a:gd name="T19" fmla="*/ 1 h 13"/>
                  <a:gd name="T20" fmla="*/ 7 w 10"/>
                  <a:gd name="T21" fmla="*/ 3 h 13"/>
                  <a:gd name="T22" fmla="*/ 6 w 10"/>
                  <a:gd name="T23" fmla="*/ 5 h 13"/>
                  <a:gd name="T24" fmla="*/ 5 w 10"/>
                  <a:gd name="T25" fmla="*/ 6 h 13"/>
                  <a:gd name="T26" fmla="*/ 6 w 10"/>
                  <a:gd name="T27" fmla="*/ 9 h 13"/>
                  <a:gd name="T28" fmla="*/ 8 w 10"/>
                  <a:gd name="T29" fmla="*/ 13 h 13"/>
                  <a:gd name="T30" fmla="*/ 6 w 10"/>
                  <a:gd name="T31" fmla="*/ 13 h 13"/>
                  <a:gd name="T32" fmla="*/ 5 w 10"/>
                  <a:gd name="T33" fmla="*/ 10 h 13"/>
                  <a:gd name="T34" fmla="*/ 4 w 10"/>
                  <a:gd name="T35" fmla="*/ 7 h 13"/>
                  <a:gd name="T36" fmla="*/ 3 w 10"/>
                  <a:gd name="T37" fmla="*/ 7 h 13"/>
                  <a:gd name="T38" fmla="*/ 2 w 10"/>
                  <a:gd name="T39" fmla="*/ 13 h 13"/>
                  <a:gd name="T40" fmla="*/ 0 w 10"/>
                  <a:gd name="T41" fmla="*/ 13 h 13"/>
                  <a:gd name="T42" fmla="*/ 2 w 10"/>
                  <a:gd name="T43" fmla="*/ 0 h 13"/>
                  <a:gd name="T44" fmla="*/ 4 w 10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3">
                    <a:moveTo>
                      <a:pt x="4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6" y="3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1" name="Freeform 421"/>
              <p:cNvSpPr>
                <a:spLocks noEditPoints="1"/>
              </p:cNvSpPr>
              <p:nvPr/>
            </p:nvSpPr>
            <p:spPr bwMode="auto">
              <a:xfrm>
                <a:off x="1332" y="1375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3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1 w 7"/>
                  <a:gd name="T11" fmla="*/ 6 h 10"/>
                  <a:gd name="T12" fmla="*/ 2 w 7"/>
                  <a:gd name="T13" fmla="*/ 4 h 10"/>
                  <a:gd name="T14" fmla="*/ 4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5 w 7"/>
                  <a:gd name="T31" fmla="*/ 0 h 10"/>
                  <a:gd name="T32" fmla="*/ 7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7 w 7"/>
                  <a:gd name="T39" fmla="*/ 7 h 10"/>
                  <a:gd name="T40" fmla="*/ 7 w 7"/>
                  <a:gd name="T41" fmla="*/ 8 h 10"/>
                  <a:gd name="T42" fmla="*/ 7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2 w 7"/>
                  <a:gd name="T55" fmla="*/ 6 h 10"/>
                  <a:gd name="T56" fmla="*/ 2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2" name="Freeform 422"/>
              <p:cNvSpPr>
                <a:spLocks/>
              </p:cNvSpPr>
              <p:nvPr/>
            </p:nvSpPr>
            <p:spPr bwMode="auto">
              <a:xfrm>
                <a:off x="1348" y="1375"/>
                <a:ext cx="16" cy="20"/>
              </a:xfrm>
              <a:custGeom>
                <a:avLst/>
                <a:gdLst>
                  <a:gd name="T0" fmla="*/ 0 w 16"/>
                  <a:gd name="T1" fmla="*/ 20 h 20"/>
                  <a:gd name="T2" fmla="*/ 4 w 16"/>
                  <a:gd name="T3" fmla="*/ 0 h 20"/>
                  <a:gd name="T4" fmla="*/ 6 w 16"/>
                  <a:gd name="T5" fmla="*/ 0 h 20"/>
                  <a:gd name="T6" fmla="*/ 4 w 16"/>
                  <a:gd name="T7" fmla="*/ 8 h 20"/>
                  <a:gd name="T8" fmla="*/ 12 w 16"/>
                  <a:gd name="T9" fmla="*/ 8 h 20"/>
                  <a:gd name="T10" fmla="*/ 12 w 16"/>
                  <a:gd name="T11" fmla="*/ 0 h 20"/>
                  <a:gd name="T12" fmla="*/ 16 w 16"/>
                  <a:gd name="T13" fmla="*/ 0 h 20"/>
                  <a:gd name="T14" fmla="*/ 12 w 16"/>
                  <a:gd name="T15" fmla="*/ 20 h 20"/>
                  <a:gd name="T16" fmla="*/ 10 w 16"/>
                  <a:gd name="T17" fmla="*/ 20 h 20"/>
                  <a:gd name="T18" fmla="*/ 12 w 16"/>
                  <a:gd name="T19" fmla="*/ 10 h 20"/>
                  <a:gd name="T20" fmla="*/ 4 w 16"/>
                  <a:gd name="T21" fmla="*/ 10 h 20"/>
                  <a:gd name="T22" fmla="*/ 2 w 16"/>
                  <a:gd name="T23" fmla="*/ 20 h 20"/>
                  <a:gd name="T24" fmla="*/ 0 w 16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3" name="Freeform 423"/>
              <p:cNvSpPr>
                <a:spLocks noEditPoints="1"/>
              </p:cNvSpPr>
              <p:nvPr/>
            </p:nvSpPr>
            <p:spPr bwMode="auto">
              <a:xfrm>
                <a:off x="1364" y="1367"/>
                <a:ext cx="15" cy="28"/>
              </a:xfrm>
              <a:custGeom>
                <a:avLst/>
                <a:gdLst>
                  <a:gd name="T0" fmla="*/ 7 w 8"/>
                  <a:gd name="T1" fmla="*/ 6 h 14"/>
                  <a:gd name="T2" fmla="*/ 7 w 8"/>
                  <a:gd name="T3" fmla="*/ 5 h 14"/>
                  <a:gd name="T4" fmla="*/ 6 w 8"/>
                  <a:gd name="T5" fmla="*/ 3 h 14"/>
                  <a:gd name="T6" fmla="*/ 4 w 8"/>
                  <a:gd name="T7" fmla="*/ 2 h 14"/>
                  <a:gd name="T8" fmla="*/ 3 w 8"/>
                  <a:gd name="T9" fmla="*/ 2 h 14"/>
                  <a:gd name="T10" fmla="*/ 3 w 8"/>
                  <a:gd name="T11" fmla="*/ 0 h 14"/>
                  <a:gd name="T12" fmla="*/ 4 w 8"/>
                  <a:gd name="T13" fmla="*/ 0 h 14"/>
                  <a:gd name="T14" fmla="*/ 7 w 8"/>
                  <a:gd name="T15" fmla="*/ 2 h 14"/>
                  <a:gd name="T16" fmla="*/ 8 w 8"/>
                  <a:gd name="T17" fmla="*/ 5 h 14"/>
                  <a:gd name="T18" fmla="*/ 7 w 8"/>
                  <a:gd name="T19" fmla="*/ 12 h 14"/>
                  <a:gd name="T20" fmla="*/ 3 w 8"/>
                  <a:gd name="T21" fmla="*/ 14 h 14"/>
                  <a:gd name="T22" fmla="*/ 1 w 8"/>
                  <a:gd name="T23" fmla="*/ 13 h 14"/>
                  <a:gd name="T24" fmla="*/ 0 w 8"/>
                  <a:gd name="T25" fmla="*/ 10 h 14"/>
                  <a:gd name="T26" fmla="*/ 2 w 8"/>
                  <a:gd name="T27" fmla="*/ 6 h 14"/>
                  <a:gd name="T28" fmla="*/ 4 w 8"/>
                  <a:gd name="T29" fmla="*/ 4 h 14"/>
                  <a:gd name="T30" fmla="*/ 7 w 8"/>
                  <a:gd name="T31" fmla="*/ 6 h 14"/>
                  <a:gd name="T32" fmla="*/ 4 w 8"/>
                  <a:gd name="T33" fmla="*/ 5 h 14"/>
                  <a:gd name="T34" fmla="*/ 2 w 8"/>
                  <a:gd name="T35" fmla="*/ 7 h 14"/>
                  <a:gd name="T36" fmla="*/ 2 w 8"/>
                  <a:gd name="T37" fmla="*/ 10 h 14"/>
                  <a:gd name="T38" fmla="*/ 2 w 8"/>
                  <a:gd name="T39" fmla="*/ 12 h 14"/>
                  <a:gd name="T40" fmla="*/ 3 w 8"/>
                  <a:gd name="T41" fmla="*/ 12 h 14"/>
                  <a:gd name="T42" fmla="*/ 5 w 8"/>
                  <a:gd name="T43" fmla="*/ 11 h 14"/>
                  <a:gd name="T44" fmla="*/ 6 w 8"/>
                  <a:gd name="T45" fmla="*/ 8 h 14"/>
                  <a:gd name="T46" fmla="*/ 6 w 8"/>
                  <a:gd name="T47" fmla="*/ 6 h 14"/>
                  <a:gd name="T48" fmla="*/ 4 w 8"/>
                  <a:gd name="T4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7" y="6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2"/>
                      <a:pt x="8" y="4"/>
                      <a:pt x="8" y="5"/>
                    </a:cubicBezTo>
                    <a:cubicBezTo>
                      <a:pt x="8" y="8"/>
                      <a:pt x="7" y="10"/>
                      <a:pt x="7" y="12"/>
                    </a:cubicBezTo>
                    <a:cubicBezTo>
                      <a:pt x="6" y="13"/>
                      <a:pt x="5" y="14"/>
                      <a:pt x="3" y="14"/>
                    </a:cubicBezTo>
                    <a:cubicBezTo>
                      <a:pt x="3" y="14"/>
                      <a:pt x="2" y="13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4"/>
                      <a:pt x="6" y="5"/>
                      <a:pt x="7" y="6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3" y="6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4" name="Freeform 424"/>
              <p:cNvSpPr>
                <a:spLocks noEditPoints="1"/>
              </p:cNvSpPr>
              <p:nvPr/>
            </p:nvSpPr>
            <p:spPr bwMode="auto">
              <a:xfrm>
                <a:off x="1381" y="1375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9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2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5" name="Freeform 425"/>
              <p:cNvSpPr>
                <a:spLocks/>
              </p:cNvSpPr>
              <p:nvPr/>
            </p:nvSpPr>
            <p:spPr bwMode="auto">
              <a:xfrm>
                <a:off x="1395" y="1375"/>
                <a:ext cx="16" cy="20"/>
              </a:xfrm>
              <a:custGeom>
                <a:avLst/>
                <a:gdLst>
                  <a:gd name="T0" fmla="*/ 4 w 8"/>
                  <a:gd name="T1" fmla="*/ 2 h 10"/>
                  <a:gd name="T2" fmla="*/ 3 w 8"/>
                  <a:gd name="T3" fmla="*/ 7 h 10"/>
                  <a:gd name="T4" fmla="*/ 2 w 8"/>
                  <a:gd name="T5" fmla="*/ 9 h 10"/>
                  <a:gd name="T6" fmla="*/ 1 w 8"/>
                  <a:gd name="T7" fmla="*/ 10 h 10"/>
                  <a:gd name="T8" fmla="*/ 0 w 8"/>
                  <a:gd name="T9" fmla="*/ 10 h 10"/>
                  <a:gd name="T10" fmla="*/ 0 w 8"/>
                  <a:gd name="T11" fmla="*/ 8 h 10"/>
                  <a:gd name="T12" fmla="*/ 0 w 8"/>
                  <a:gd name="T13" fmla="*/ 8 h 10"/>
                  <a:gd name="T14" fmla="*/ 1 w 8"/>
                  <a:gd name="T15" fmla="*/ 8 h 10"/>
                  <a:gd name="T16" fmla="*/ 2 w 8"/>
                  <a:gd name="T17" fmla="*/ 6 h 10"/>
                  <a:gd name="T18" fmla="*/ 3 w 8"/>
                  <a:gd name="T19" fmla="*/ 0 h 10"/>
                  <a:gd name="T20" fmla="*/ 8 w 8"/>
                  <a:gd name="T21" fmla="*/ 0 h 10"/>
                  <a:gd name="T22" fmla="*/ 7 w 8"/>
                  <a:gd name="T23" fmla="*/ 10 h 10"/>
                  <a:gd name="T24" fmla="*/ 5 w 8"/>
                  <a:gd name="T25" fmla="*/ 10 h 10"/>
                  <a:gd name="T26" fmla="*/ 7 w 8"/>
                  <a:gd name="T27" fmla="*/ 2 h 10"/>
                  <a:gd name="T28" fmla="*/ 4 w 8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4" y="2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6" name="Freeform 426"/>
              <p:cNvSpPr>
                <a:spLocks noEditPoints="1"/>
              </p:cNvSpPr>
              <p:nvPr/>
            </p:nvSpPr>
            <p:spPr bwMode="auto">
              <a:xfrm>
                <a:off x="1413" y="1375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4 w 7"/>
                  <a:gd name="T3" fmla="*/ 9 h 10"/>
                  <a:gd name="T4" fmla="*/ 3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1 w 7"/>
                  <a:gd name="T11" fmla="*/ 6 h 10"/>
                  <a:gd name="T12" fmla="*/ 2 w 7"/>
                  <a:gd name="T13" fmla="*/ 4 h 10"/>
                  <a:gd name="T14" fmla="*/ 4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5 w 7"/>
                  <a:gd name="T31" fmla="*/ 0 h 10"/>
                  <a:gd name="T32" fmla="*/ 7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7 w 7"/>
                  <a:gd name="T39" fmla="*/ 7 h 10"/>
                  <a:gd name="T40" fmla="*/ 7 w 7"/>
                  <a:gd name="T41" fmla="*/ 8 h 10"/>
                  <a:gd name="T42" fmla="*/ 7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2 w 7"/>
                  <a:gd name="T55" fmla="*/ 6 h 10"/>
                  <a:gd name="T56" fmla="*/ 2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7" name="Freeform 427"/>
              <p:cNvSpPr>
                <a:spLocks/>
              </p:cNvSpPr>
              <p:nvPr/>
            </p:nvSpPr>
            <p:spPr bwMode="auto">
              <a:xfrm>
                <a:off x="1429" y="1375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2 w 7"/>
                  <a:gd name="T3" fmla="*/ 0 h 10"/>
                  <a:gd name="T4" fmla="*/ 3 w 7"/>
                  <a:gd name="T5" fmla="*/ 0 h 10"/>
                  <a:gd name="T6" fmla="*/ 2 w 7"/>
                  <a:gd name="T7" fmla="*/ 4 h 10"/>
                  <a:gd name="T8" fmla="*/ 3 w 7"/>
                  <a:gd name="T9" fmla="*/ 4 h 10"/>
                  <a:gd name="T10" fmla="*/ 4 w 7"/>
                  <a:gd name="T11" fmla="*/ 3 h 10"/>
                  <a:gd name="T12" fmla="*/ 5 w 7"/>
                  <a:gd name="T13" fmla="*/ 1 h 10"/>
                  <a:gd name="T14" fmla="*/ 7 w 7"/>
                  <a:gd name="T15" fmla="*/ 0 h 10"/>
                  <a:gd name="T16" fmla="*/ 7 w 7"/>
                  <a:gd name="T17" fmla="*/ 0 h 10"/>
                  <a:gd name="T18" fmla="*/ 7 w 7"/>
                  <a:gd name="T19" fmla="*/ 2 h 10"/>
                  <a:gd name="T20" fmla="*/ 7 w 7"/>
                  <a:gd name="T21" fmla="*/ 2 h 10"/>
                  <a:gd name="T22" fmla="*/ 6 w 7"/>
                  <a:gd name="T23" fmla="*/ 2 h 10"/>
                  <a:gd name="T24" fmla="*/ 5 w 7"/>
                  <a:gd name="T25" fmla="*/ 3 h 10"/>
                  <a:gd name="T26" fmla="*/ 4 w 7"/>
                  <a:gd name="T27" fmla="*/ 5 h 10"/>
                  <a:gd name="T28" fmla="*/ 5 w 7"/>
                  <a:gd name="T29" fmla="*/ 7 h 10"/>
                  <a:gd name="T30" fmla="*/ 6 w 7"/>
                  <a:gd name="T31" fmla="*/ 10 h 10"/>
                  <a:gd name="T32" fmla="*/ 5 w 7"/>
                  <a:gd name="T33" fmla="*/ 10 h 10"/>
                  <a:gd name="T34" fmla="*/ 4 w 7"/>
                  <a:gd name="T35" fmla="*/ 7 h 10"/>
                  <a:gd name="T36" fmla="*/ 3 w 7"/>
                  <a:gd name="T37" fmla="*/ 6 h 10"/>
                  <a:gd name="T38" fmla="*/ 2 w 7"/>
                  <a:gd name="T39" fmla="*/ 5 h 10"/>
                  <a:gd name="T40" fmla="*/ 1 w 7"/>
                  <a:gd name="T41" fmla="*/ 10 h 10"/>
                  <a:gd name="T42" fmla="*/ 0 w 7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8" name="Freeform 428"/>
              <p:cNvSpPr>
                <a:spLocks/>
              </p:cNvSpPr>
              <p:nvPr/>
            </p:nvSpPr>
            <p:spPr bwMode="auto">
              <a:xfrm>
                <a:off x="1443" y="1375"/>
                <a:ext cx="24" cy="20"/>
              </a:xfrm>
              <a:custGeom>
                <a:avLst/>
                <a:gdLst>
                  <a:gd name="T0" fmla="*/ 9 w 12"/>
                  <a:gd name="T1" fmla="*/ 10 h 10"/>
                  <a:gd name="T2" fmla="*/ 9 w 12"/>
                  <a:gd name="T3" fmla="*/ 8 h 10"/>
                  <a:gd name="T4" fmla="*/ 7 w 12"/>
                  <a:gd name="T5" fmla="*/ 10 h 10"/>
                  <a:gd name="T6" fmla="*/ 5 w 12"/>
                  <a:gd name="T7" fmla="*/ 9 h 10"/>
                  <a:gd name="T8" fmla="*/ 5 w 12"/>
                  <a:gd name="T9" fmla="*/ 8 h 10"/>
                  <a:gd name="T10" fmla="*/ 2 w 12"/>
                  <a:gd name="T11" fmla="*/ 10 h 10"/>
                  <a:gd name="T12" fmla="*/ 1 w 12"/>
                  <a:gd name="T13" fmla="*/ 9 h 10"/>
                  <a:gd name="T14" fmla="*/ 0 w 12"/>
                  <a:gd name="T15" fmla="*/ 8 h 10"/>
                  <a:gd name="T16" fmla="*/ 1 w 12"/>
                  <a:gd name="T17" fmla="*/ 6 h 10"/>
                  <a:gd name="T18" fmla="*/ 2 w 12"/>
                  <a:gd name="T19" fmla="*/ 0 h 10"/>
                  <a:gd name="T20" fmla="*/ 3 w 12"/>
                  <a:gd name="T21" fmla="*/ 0 h 10"/>
                  <a:gd name="T22" fmla="*/ 2 w 12"/>
                  <a:gd name="T23" fmla="*/ 6 h 10"/>
                  <a:gd name="T24" fmla="*/ 2 w 12"/>
                  <a:gd name="T25" fmla="*/ 7 h 10"/>
                  <a:gd name="T26" fmla="*/ 3 w 12"/>
                  <a:gd name="T27" fmla="*/ 8 h 10"/>
                  <a:gd name="T28" fmla="*/ 4 w 12"/>
                  <a:gd name="T29" fmla="*/ 8 h 10"/>
                  <a:gd name="T30" fmla="*/ 5 w 12"/>
                  <a:gd name="T31" fmla="*/ 5 h 10"/>
                  <a:gd name="T32" fmla="*/ 6 w 12"/>
                  <a:gd name="T33" fmla="*/ 0 h 10"/>
                  <a:gd name="T34" fmla="*/ 7 w 12"/>
                  <a:gd name="T35" fmla="*/ 0 h 10"/>
                  <a:gd name="T36" fmla="*/ 6 w 12"/>
                  <a:gd name="T37" fmla="*/ 6 h 10"/>
                  <a:gd name="T38" fmla="*/ 6 w 12"/>
                  <a:gd name="T39" fmla="*/ 7 h 10"/>
                  <a:gd name="T40" fmla="*/ 6 w 12"/>
                  <a:gd name="T41" fmla="*/ 8 h 10"/>
                  <a:gd name="T42" fmla="*/ 7 w 12"/>
                  <a:gd name="T43" fmla="*/ 8 h 10"/>
                  <a:gd name="T44" fmla="*/ 8 w 12"/>
                  <a:gd name="T45" fmla="*/ 8 h 10"/>
                  <a:gd name="T46" fmla="*/ 9 w 12"/>
                  <a:gd name="T47" fmla="*/ 7 h 10"/>
                  <a:gd name="T48" fmla="*/ 10 w 12"/>
                  <a:gd name="T49" fmla="*/ 5 h 10"/>
                  <a:gd name="T50" fmla="*/ 11 w 12"/>
                  <a:gd name="T51" fmla="*/ 0 h 10"/>
                  <a:gd name="T52" fmla="*/ 12 w 12"/>
                  <a:gd name="T53" fmla="*/ 0 h 10"/>
                  <a:gd name="T54" fmla="*/ 10 w 12"/>
                  <a:gd name="T55" fmla="*/ 10 h 10"/>
                  <a:gd name="T56" fmla="*/ 9 w 12"/>
                  <a:gd name="T5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10">
                    <a:moveTo>
                      <a:pt x="9" y="1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9"/>
                      <a:pt x="8" y="10"/>
                      <a:pt x="7" y="10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9" name="Freeform 429"/>
              <p:cNvSpPr>
                <a:spLocks noEditPoints="1"/>
              </p:cNvSpPr>
              <p:nvPr/>
            </p:nvSpPr>
            <p:spPr bwMode="auto">
              <a:xfrm>
                <a:off x="1469" y="1375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9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2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0" name="Freeform 430"/>
              <p:cNvSpPr>
                <a:spLocks noEditPoints="1"/>
              </p:cNvSpPr>
              <p:nvPr/>
            </p:nvSpPr>
            <p:spPr bwMode="auto">
              <a:xfrm>
                <a:off x="1399" y="1405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2 w 9"/>
                  <a:gd name="T3" fmla="*/ 0 h 13"/>
                  <a:gd name="T4" fmla="*/ 6 w 9"/>
                  <a:gd name="T5" fmla="*/ 0 h 13"/>
                  <a:gd name="T6" fmla="*/ 7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9 w 9"/>
                  <a:gd name="T13" fmla="*/ 5 h 13"/>
                  <a:gd name="T14" fmla="*/ 7 w 9"/>
                  <a:gd name="T15" fmla="*/ 6 h 13"/>
                  <a:gd name="T16" fmla="*/ 9 w 9"/>
                  <a:gd name="T17" fmla="*/ 7 h 13"/>
                  <a:gd name="T18" fmla="*/ 9 w 9"/>
                  <a:gd name="T19" fmla="*/ 9 h 13"/>
                  <a:gd name="T20" fmla="*/ 8 w 9"/>
                  <a:gd name="T21" fmla="*/ 11 h 13"/>
                  <a:gd name="T22" fmla="*/ 7 w 9"/>
                  <a:gd name="T23" fmla="*/ 12 h 13"/>
                  <a:gd name="T24" fmla="*/ 5 w 9"/>
                  <a:gd name="T25" fmla="*/ 13 h 13"/>
                  <a:gd name="T26" fmla="*/ 0 w 9"/>
                  <a:gd name="T27" fmla="*/ 13 h 13"/>
                  <a:gd name="T28" fmla="*/ 2 w 9"/>
                  <a:gd name="T29" fmla="*/ 11 h 13"/>
                  <a:gd name="T30" fmla="*/ 4 w 9"/>
                  <a:gd name="T31" fmla="*/ 11 h 13"/>
                  <a:gd name="T32" fmla="*/ 5 w 9"/>
                  <a:gd name="T33" fmla="*/ 11 h 13"/>
                  <a:gd name="T34" fmla="*/ 6 w 9"/>
                  <a:gd name="T35" fmla="*/ 11 h 13"/>
                  <a:gd name="T36" fmla="*/ 7 w 9"/>
                  <a:gd name="T37" fmla="*/ 10 h 13"/>
                  <a:gd name="T38" fmla="*/ 7 w 9"/>
                  <a:gd name="T39" fmla="*/ 9 h 13"/>
                  <a:gd name="T40" fmla="*/ 7 w 9"/>
                  <a:gd name="T41" fmla="*/ 7 h 13"/>
                  <a:gd name="T42" fmla="*/ 5 w 9"/>
                  <a:gd name="T43" fmla="*/ 7 h 13"/>
                  <a:gd name="T44" fmla="*/ 3 w 9"/>
                  <a:gd name="T45" fmla="*/ 7 h 13"/>
                  <a:gd name="T46" fmla="*/ 2 w 9"/>
                  <a:gd name="T47" fmla="*/ 11 h 13"/>
                  <a:gd name="T48" fmla="*/ 3 w 9"/>
                  <a:gd name="T49" fmla="*/ 5 h 13"/>
                  <a:gd name="T50" fmla="*/ 5 w 9"/>
                  <a:gd name="T51" fmla="*/ 5 h 13"/>
                  <a:gd name="T52" fmla="*/ 7 w 9"/>
                  <a:gd name="T53" fmla="*/ 5 h 13"/>
                  <a:gd name="T54" fmla="*/ 8 w 9"/>
                  <a:gd name="T55" fmla="*/ 3 h 13"/>
                  <a:gd name="T56" fmla="*/ 8 w 9"/>
                  <a:gd name="T57" fmla="*/ 2 h 13"/>
                  <a:gd name="T58" fmla="*/ 7 w 9"/>
                  <a:gd name="T59" fmla="*/ 1 h 13"/>
                  <a:gd name="T60" fmla="*/ 6 w 9"/>
                  <a:gd name="T61" fmla="*/ 1 h 13"/>
                  <a:gd name="T62" fmla="*/ 4 w 9"/>
                  <a:gd name="T63" fmla="*/ 1 h 13"/>
                  <a:gd name="T64" fmla="*/ 3 w 9"/>
                  <a:gd name="T6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5"/>
                      <a:pt x="8" y="6"/>
                      <a:pt x="7" y="6"/>
                    </a:cubicBezTo>
                    <a:cubicBezTo>
                      <a:pt x="8" y="6"/>
                      <a:pt x="8" y="6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9"/>
                      <a:pt x="9" y="10"/>
                      <a:pt x="8" y="11"/>
                    </a:cubicBezTo>
                    <a:cubicBezTo>
                      <a:pt x="8" y="11"/>
                      <a:pt x="8" y="12"/>
                      <a:pt x="7" y="12"/>
                    </a:cubicBezTo>
                    <a:cubicBezTo>
                      <a:pt x="7" y="12"/>
                      <a:pt x="6" y="13"/>
                      <a:pt x="5" y="13"/>
                    </a:cubicBezTo>
                    <a:lnTo>
                      <a:pt x="0" y="13"/>
                    </a:lnTo>
                    <a:close/>
                    <a:moveTo>
                      <a:pt x="2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2" y="11"/>
                    </a:lnTo>
                    <a:close/>
                    <a:moveTo>
                      <a:pt x="3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1" name="Freeform 431"/>
              <p:cNvSpPr>
                <a:spLocks/>
              </p:cNvSpPr>
              <p:nvPr/>
            </p:nvSpPr>
            <p:spPr bwMode="auto">
              <a:xfrm>
                <a:off x="1419" y="1411"/>
                <a:ext cx="16" cy="20"/>
              </a:xfrm>
              <a:custGeom>
                <a:avLst/>
                <a:gdLst>
                  <a:gd name="T0" fmla="*/ 5 w 8"/>
                  <a:gd name="T1" fmla="*/ 8 h 10"/>
                  <a:gd name="T2" fmla="*/ 2 w 8"/>
                  <a:gd name="T3" fmla="*/ 10 h 10"/>
                  <a:gd name="T4" fmla="*/ 1 w 8"/>
                  <a:gd name="T5" fmla="*/ 9 h 10"/>
                  <a:gd name="T6" fmla="*/ 0 w 8"/>
                  <a:gd name="T7" fmla="*/ 8 h 10"/>
                  <a:gd name="T8" fmla="*/ 1 w 8"/>
                  <a:gd name="T9" fmla="*/ 6 h 10"/>
                  <a:gd name="T10" fmla="*/ 1 w 8"/>
                  <a:gd name="T11" fmla="*/ 0 h 10"/>
                  <a:gd name="T12" fmla="*/ 3 w 8"/>
                  <a:gd name="T13" fmla="*/ 0 h 10"/>
                  <a:gd name="T14" fmla="*/ 2 w 8"/>
                  <a:gd name="T15" fmla="*/ 6 h 10"/>
                  <a:gd name="T16" fmla="*/ 2 w 8"/>
                  <a:gd name="T17" fmla="*/ 7 h 10"/>
                  <a:gd name="T18" fmla="*/ 2 w 8"/>
                  <a:gd name="T19" fmla="*/ 8 h 10"/>
                  <a:gd name="T20" fmla="*/ 3 w 8"/>
                  <a:gd name="T21" fmla="*/ 8 h 10"/>
                  <a:gd name="T22" fmla="*/ 4 w 8"/>
                  <a:gd name="T23" fmla="*/ 8 h 10"/>
                  <a:gd name="T24" fmla="*/ 5 w 8"/>
                  <a:gd name="T25" fmla="*/ 7 h 10"/>
                  <a:gd name="T26" fmla="*/ 6 w 8"/>
                  <a:gd name="T27" fmla="*/ 4 h 10"/>
                  <a:gd name="T28" fmla="*/ 6 w 8"/>
                  <a:gd name="T29" fmla="*/ 0 h 10"/>
                  <a:gd name="T30" fmla="*/ 8 w 8"/>
                  <a:gd name="T31" fmla="*/ 0 h 10"/>
                  <a:gd name="T32" fmla="*/ 6 w 8"/>
                  <a:gd name="T33" fmla="*/ 10 h 10"/>
                  <a:gd name="T34" fmla="*/ 5 w 8"/>
                  <a:gd name="T35" fmla="*/ 10 h 10"/>
                  <a:gd name="T36" fmla="*/ 5 w 8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0">
                    <a:moveTo>
                      <a:pt x="5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2" name="Freeform 432"/>
              <p:cNvSpPr>
                <a:spLocks/>
              </p:cNvSpPr>
              <p:nvPr/>
            </p:nvSpPr>
            <p:spPr bwMode="auto">
              <a:xfrm>
                <a:off x="1435" y="1411"/>
                <a:ext cx="24" cy="20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0 h 10"/>
                  <a:gd name="T4" fmla="*/ 3 w 12"/>
                  <a:gd name="T5" fmla="*/ 0 h 10"/>
                  <a:gd name="T6" fmla="*/ 3 w 12"/>
                  <a:gd name="T7" fmla="*/ 2 h 10"/>
                  <a:gd name="T8" fmla="*/ 4 w 12"/>
                  <a:gd name="T9" fmla="*/ 0 h 10"/>
                  <a:gd name="T10" fmla="*/ 5 w 12"/>
                  <a:gd name="T11" fmla="*/ 0 h 10"/>
                  <a:gd name="T12" fmla="*/ 6 w 12"/>
                  <a:gd name="T13" fmla="*/ 0 h 10"/>
                  <a:gd name="T14" fmla="*/ 7 w 12"/>
                  <a:gd name="T15" fmla="*/ 2 h 10"/>
                  <a:gd name="T16" fmla="*/ 8 w 12"/>
                  <a:gd name="T17" fmla="*/ 0 h 10"/>
                  <a:gd name="T18" fmla="*/ 10 w 12"/>
                  <a:gd name="T19" fmla="*/ 0 h 10"/>
                  <a:gd name="T20" fmla="*/ 11 w 12"/>
                  <a:gd name="T21" fmla="*/ 1 h 10"/>
                  <a:gd name="T22" fmla="*/ 12 w 12"/>
                  <a:gd name="T23" fmla="*/ 2 h 10"/>
                  <a:gd name="T24" fmla="*/ 11 w 12"/>
                  <a:gd name="T25" fmla="*/ 4 h 10"/>
                  <a:gd name="T26" fmla="*/ 10 w 12"/>
                  <a:gd name="T27" fmla="*/ 10 h 10"/>
                  <a:gd name="T28" fmla="*/ 9 w 12"/>
                  <a:gd name="T29" fmla="*/ 10 h 10"/>
                  <a:gd name="T30" fmla="*/ 10 w 12"/>
                  <a:gd name="T31" fmla="*/ 3 h 10"/>
                  <a:gd name="T32" fmla="*/ 10 w 12"/>
                  <a:gd name="T33" fmla="*/ 2 h 10"/>
                  <a:gd name="T34" fmla="*/ 10 w 12"/>
                  <a:gd name="T35" fmla="*/ 2 h 10"/>
                  <a:gd name="T36" fmla="*/ 9 w 12"/>
                  <a:gd name="T37" fmla="*/ 1 h 10"/>
                  <a:gd name="T38" fmla="*/ 8 w 12"/>
                  <a:gd name="T39" fmla="*/ 2 h 10"/>
                  <a:gd name="T40" fmla="*/ 7 w 12"/>
                  <a:gd name="T41" fmla="*/ 3 h 10"/>
                  <a:gd name="T42" fmla="*/ 7 w 12"/>
                  <a:gd name="T43" fmla="*/ 5 h 10"/>
                  <a:gd name="T44" fmla="*/ 6 w 12"/>
                  <a:gd name="T45" fmla="*/ 10 h 10"/>
                  <a:gd name="T46" fmla="*/ 5 w 12"/>
                  <a:gd name="T47" fmla="*/ 10 h 10"/>
                  <a:gd name="T48" fmla="*/ 6 w 12"/>
                  <a:gd name="T49" fmla="*/ 3 h 10"/>
                  <a:gd name="T50" fmla="*/ 6 w 12"/>
                  <a:gd name="T51" fmla="*/ 2 h 10"/>
                  <a:gd name="T52" fmla="*/ 6 w 12"/>
                  <a:gd name="T53" fmla="*/ 2 h 10"/>
                  <a:gd name="T54" fmla="*/ 5 w 12"/>
                  <a:gd name="T55" fmla="*/ 1 h 10"/>
                  <a:gd name="T56" fmla="*/ 3 w 12"/>
                  <a:gd name="T57" fmla="*/ 2 h 10"/>
                  <a:gd name="T58" fmla="*/ 2 w 12"/>
                  <a:gd name="T59" fmla="*/ 5 h 10"/>
                  <a:gd name="T60" fmla="*/ 1 w 12"/>
                  <a:gd name="T61" fmla="*/ 10 h 10"/>
                  <a:gd name="T62" fmla="*/ 0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1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2" y="2"/>
                      <a:pt x="12" y="3"/>
                      <a:pt x="11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3" name="Freeform 433"/>
              <p:cNvSpPr>
                <a:spLocks/>
              </p:cNvSpPr>
              <p:nvPr/>
            </p:nvSpPr>
            <p:spPr bwMode="auto">
              <a:xfrm>
                <a:off x="1461" y="1411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2 w 7"/>
                  <a:gd name="T3" fmla="*/ 10 h 10"/>
                  <a:gd name="T4" fmla="*/ 0 w 7"/>
                  <a:gd name="T5" fmla="*/ 9 h 10"/>
                  <a:gd name="T6" fmla="*/ 0 w 7"/>
                  <a:gd name="T7" fmla="*/ 8 h 10"/>
                  <a:gd name="T8" fmla="*/ 0 w 7"/>
                  <a:gd name="T9" fmla="*/ 6 h 10"/>
                  <a:gd name="T10" fmla="*/ 1 w 7"/>
                  <a:gd name="T11" fmla="*/ 0 h 10"/>
                  <a:gd name="T12" fmla="*/ 2 w 7"/>
                  <a:gd name="T13" fmla="*/ 0 h 10"/>
                  <a:gd name="T14" fmla="*/ 1 w 7"/>
                  <a:gd name="T15" fmla="*/ 6 h 10"/>
                  <a:gd name="T16" fmla="*/ 1 w 7"/>
                  <a:gd name="T17" fmla="*/ 7 h 10"/>
                  <a:gd name="T18" fmla="*/ 1 w 7"/>
                  <a:gd name="T19" fmla="*/ 8 h 10"/>
                  <a:gd name="T20" fmla="*/ 2 w 7"/>
                  <a:gd name="T21" fmla="*/ 8 h 10"/>
                  <a:gd name="T22" fmla="*/ 4 w 7"/>
                  <a:gd name="T23" fmla="*/ 8 h 10"/>
                  <a:gd name="T24" fmla="*/ 5 w 7"/>
                  <a:gd name="T25" fmla="*/ 7 h 10"/>
                  <a:gd name="T26" fmla="*/ 5 w 7"/>
                  <a:gd name="T27" fmla="*/ 4 h 10"/>
                  <a:gd name="T28" fmla="*/ 6 w 7"/>
                  <a:gd name="T29" fmla="*/ 0 h 10"/>
                  <a:gd name="T30" fmla="*/ 7 w 7"/>
                  <a:gd name="T31" fmla="*/ 0 h 10"/>
                  <a:gd name="T32" fmla="*/ 5 w 7"/>
                  <a:gd name="T33" fmla="*/ 10 h 10"/>
                  <a:gd name="T34" fmla="*/ 4 w 7"/>
                  <a:gd name="T35" fmla="*/ 10 h 10"/>
                  <a:gd name="T36" fmla="*/ 5 w 7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4" name="Freeform 434"/>
              <p:cNvSpPr>
                <a:spLocks/>
              </p:cNvSpPr>
              <p:nvPr/>
            </p:nvSpPr>
            <p:spPr bwMode="auto">
              <a:xfrm>
                <a:off x="1475" y="1411"/>
                <a:ext cx="16" cy="20"/>
              </a:xfrm>
              <a:custGeom>
                <a:avLst/>
                <a:gdLst>
                  <a:gd name="T0" fmla="*/ 0 w 16"/>
                  <a:gd name="T1" fmla="*/ 20 h 20"/>
                  <a:gd name="T2" fmla="*/ 4 w 16"/>
                  <a:gd name="T3" fmla="*/ 0 h 20"/>
                  <a:gd name="T4" fmla="*/ 6 w 16"/>
                  <a:gd name="T5" fmla="*/ 0 h 20"/>
                  <a:gd name="T6" fmla="*/ 6 w 16"/>
                  <a:gd name="T7" fmla="*/ 8 h 20"/>
                  <a:gd name="T8" fmla="*/ 12 w 16"/>
                  <a:gd name="T9" fmla="*/ 8 h 20"/>
                  <a:gd name="T10" fmla="*/ 14 w 16"/>
                  <a:gd name="T11" fmla="*/ 0 h 20"/>
                  <a:gd name="T12" fmla="*/ 16 w 16"/>
                  <a:gd name="T13" fmla="*/ 0 h 20"/>
                  <a:gd name="T14" fmla="*/ 12 w 16"/>
                  <a:gd name="T15" fmla="*/ 20 h 20"/>
                  <a:gd name="T16" fmla="*/ 10 w 16"/>
                  <a:gd name="T17" fmla="*/ 20 h 20"/>
                  <a:gd name="T18" fmla="*/ 12 w 16"/>
                  <a:gd name="T19" fmla="*/ 10 h 20"/>
                  <a:gd name="T20" fmla="*/ 4 w 16"/>
                  <a:gd name="T21" fmla="*/ 10 h 20"/>
                  <a:gd name="T22" fmla="*/ 4 w 16"/>
                  <a:gd name="T23" fmla="*/ 20 h 20"/>
                  <a:gd name="T24" fmla="*/ 0 w 16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4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5" name="Freeform 435"/>
              <p:cNvSpPr>
                <a:spLocks noEditPoints="1"/>
              </p:cNvSpPr>
              <p:nvPr/>
            </p:nvSpPr>
            <p:spPr bwMode="auto">
              <a:xfrm>
                <a:off x="1493" y="1411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3 w 7"/>
                  <a:gd name="T37" fmla="*/ 2 h 10"/>
                  <a:gd name="T38" fmla="*/ 2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6" name="Freeform 436"/>
              <p:cNvSpPr>
                <a:spLocks noEditPoints="1"/>
              </p:cNvSpPr>
              <p:nvPr/>
            </p:nvSpPr>
            <p:spPr bwMode="auto">
              <a:xfrm>
                <a:off x="2770" y="1829"/>
                <a:ext cx="24" cy="31"/>
              </a:xfrm>
              <a:custGeom>
                <a:avLst/>
                <a:gdLst>
                  <a:gd name="T0" fmla="*/ 1 w 12"/>
                  <a:gd name="T1" fmla="*/ 12 h 16"/>
                  <a:gd name="T2" fmla="*/ 2 w 12"/>
                  <a:gd name="T3" fmla="*/ 12 h 16"/>
                  <a:gd name="T4" fmla="*/ 5 w 12"/>
                  <a:gd name="T5" fmla="*/ 0 h 16"/>
                  <a:gd name="T6" fmla="*/ 12 w 12"/>
                  <a:gd name="T7" fmla="*/ 0 h 16"/>
                  <a:gd name="T8" fmla="*/ 10 w 12"/>
                  <a:gd name="T9" fmla="*/ 12 h 16"/>
                  <a:gd name="T10" fmla="*/ 11 w 12"/>
                  <a:gd name="T11" fmla="*/ 12 h 16"/>
                  <a:gd name="T12" fmla="*/ 10 w 12"/>
                  <a:gd name="T13" fmla="*/ 16 h 16"/>
                  <a:gd name="T14" fmla="*/ 9 w 12"/>
                  <a:gd name="T15" fmla="*/ 16 h 16"/>
                  <a:gd name="T16" fmla="*/ 9 w 12"/>
                  <a:gd name="T17" fmla="*/ 13 h 16"/>
                  <a:gd name="T18" fmla="*/ 2 w 12"/>
                  <a:gd name="T19" fmla="*/ 13 h 16"/>
                  <a:gd name="T20" fmla="*/ 1 w 12"/>
                  <a:gd name="T21" fmla="*/ 16 h 16"/>
                  <a:gd name="T22" fmla="*/ 0 w 12"/>
                  <a:gd name="T23" fmla="*/ 16 h 16"/>
                  <a:gd name="T24" fmla="*/ 1 w 12"/>
                  <a:gd name="T25" fmla="*/ 12 h 16"/>
                  <a:gd name="T26" fmla="*/ 10 w 12"/>
                  <a:gd name="T27" fmla="*/ 2 h 16"/>
                  <a:gd name="T28" fmla="*/ 6 w 12"/>
                  <a:gd name="T29" fmla="*/ 2 h 16"/>
                  <a:gd name="T30" fmla="*/ 3 w 12"/>
                  <a:gd name="T31" fmla="*/ 12 h 16"/>
                  <a:gd name="T32" fmla="*/ 9 w 12"/>
                  <a:gd name="T33" fmla="*/ 12 h 16"/>
                  <a:gd name="T34" fmla="*/ 10 w 12"/>
                  <a:gd name="T3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6">
                    <a:moveTo>
                      <a:pt x="1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3" y="10"/>
                      <a:pt x="4" y="6"/>
                      <a:pt x="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1" y="12"/>
                    </a:lnTo>
                    <a:close/>
                    <a:moveTo>
                      <a:pt x="10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7"/>
                      <a:pt x="4" y="10"/>
                      <a:pt x="3" y="12"/>
                    </a:cubicBezTo>
                    <a:cubicBezTo>
                      <a:pt x="9" y="12"/>
                      <a:pt x="9" y="12"/>
                      <a:pt x="9" y="12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7" name="Freeform 437"/>
              <p:cNvSpPr>
                <a:spLocks/>
              </p:cNvSpPr>
              <p:nvPr/>
            </p:nvSpPr>
            <p:spPr bwMode="auto">
              <a:xfrm>
                <a:off x="2794" y="1837"/>
                <a:ext cx="15" cy="25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1 h 13"/>
                  <a:gd name="T4" fmla="*/ 1 w 8"/>
                  <a:gd name="T5" fmla="*/ 11 h 13"/>
                  <a:gd name="T6" fmla="*/ 1 w 8"/>
                  <a:gd name="T7" fmla="*/ 11 h 13"/>
                  <a:gd name="T8" fmla="*/ 2 w 8"/>
                  <a:gd name="T9" fmla="*/ 10 h 13"/>
                  <a:gd name="T10" fmla="*/ 2 w 8"/>
                  <a:gd name="T11" fmla="*/ 9 h 13"/>
                  <a:gd name="T12" fmla="*/ 1 w 8"/>
                  <a:gd name="T13" fmla="*/ 0 h 13"/>
                  <a:gd name="T14" fmla="*/ 2 w 8"/>
                  <a:gd name="T15" fmla="*/ 0 h 13"/>
                  <a:gd name="T16" fmla="*/ 3 w 8"/>
                  <a:gd name="T17" fmla="*/ 5 h 13"/>
                  <a:gd name="T18" fmla="*/ 3 w 8"/>
                  <a:gd name="T19" fmla="*/ 7 h 13"/>
                  <a:gd name="T20" fmla="*/ 7 w 8"/>
                  <a:gd name="T21" fmla="*/ 0 h 13"/>
                  <a:gd name="T22" fmla="*/ 8 w 8"/>
                  <a:gd name="T23" fmla="*/ 0 h 13"/>
                  <a:gd name="T24" fmla="*/ 3 w 8"/>
                  <a:gd name="T25" fmla="*/ 10 h 13"/>
                  <a:gd name="T26" fmla="*/ 2 w 8"/>
                  <a:gd name="T27" fmla="*/ 13 h 13"/>
                  <a:gd name="T28" fmla="*/ 1 w 8"/>
                  <a:gd name="T29" fmla="*/ 13 h 13"/>
                  <a:gd name="T30" fmla="*/ 0 w 8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2"/>
                      <a:pt x="2" y="12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8" name="Freeform 438"/>
              <p:cNvSpPr>
                <a:spLocks noEditPoints="1"/>
              </p:cNvSpPr>
              <p:nvPr/>
            </p:nvSpPr>
            <p:spPr bwMode="auto">
              <a:xfrm>
                <a:off x="2807" y="1829"/>
                <a:ext cx="16" cy="25"/>
              </a:xfrm>
              <a:custGeom>
                <a:avLst/>
                <a:gdLst>
                  <a:gd name="T0" fmla="*/ 7 w 8"/>
                  <a:gd name="T1" fmla="*/ 5 h 13"/>
                  <a:gd name="T2" fmla="*/ 7 w 8"/>
                  <a:gd name="T3" fmla="*/ 5 h 13"/>
                  <a:gd name="T4" fmla="*/ 6 w 8"/>
                  <a:gd name="T5" fmla="*/ 2 h 13"/>
                  <a:gd name="T6" fmla="*/ 4 w 8"/>
                  <a:gd name="T7" fmla="*/ 1 h 13"/>
                  <a:gd name="T8" fmla="*/ 3 w 8"/>
                  <a:gd name="T9" fmla="*/ 2 h 13"/>
                  <a:gd name="T10" fmla="*/ 3 w 8"/>
                  <a:gd name="T11" fmla="*/ 0 h 13"/>
                  <a:gd name="T12" fmla="*/ 4 w 8"/>
                  <a:gd name="T13" fmla="*/ 0 h 13"/>
                  <a:gd name="T14" fmla="*/ 7 w 8"/>
                  <a:gd name="T15" fmla="*/ 1 h 13"/>
                  <a:gd name="T16" fmla="*/ 8 w 8"/>
                  <a:gd name="T17" fmla="*/ 5 h 13"/>
                  <a:gd name="T18" fmla="*/ 7 w 8"/>
                  <a:gd name="T19" fmla="*/ 11 h 13"/>
                  <a:gd name="T20" fmla="*/ 4 w 8"/>
                  <a:gd name="T21" fmla="*/ 13 h 13"/>
                  <a:gd name="T22" fmla="*/ 1 w 8"/>
                  <a:gd name="T23" fmla="*/ 12 h 13"/>
                  <a:gd name="T24" fmla="*/ 0 w 8"/>
                  <a:gd name="T25" fmla="*/ 10 h 13"/>
                  <a:gd name="T26" fmla="*/ 2 w 8"/>
                  <a:gd name="T27" fmla="*/ 5 h 13"/>
                  <a:gd name="T28" fmla="*/ 5 w 8"/>
                  <a:gd name="T29" fmla="*/ 4 h 13"/>
                  <a:gd name="T30" fmla="*/ 7 w 8"/>
                  <a:gd name="T31" fmla="*/ 5 h 13"/>
                  <a:gd name="T32" fmla="*/ 5 w 8"/>
                  <a:gd name="T33" fmla="*/ 5 h 13"/>
                  <a:gd name="T34" fmla="*/ 3 w 8"/>
                  <a:gd name="T35" fmla="*/ 6 h 13"/>
                  <a:gd name="T36" fmla="*/ 2 w 8"/>
                  <a:gd name="T37" fmla="*/ 10 h 13"/>
                  <a:gd name="T38" fmla="*/ 2 w 8"/>
                  <a:gd name="T39" fmla="*/ 11 h 13"/>
                  <a:gd name="T40" fmla="*/ 4 w 8"/>
                  <a:gd name="T41" fmla="*/ 12 h 13"/>
                  <a:gd name="T42" fmla="*/ 6 w 8"/>
                  <a:gd name="T43" fmla="*/ 11 h 13"/>
                  <a:gd name="T44" fmla="*/ 6 w 8"/>
                  <a:gd name="T45" fmla="*/ 7 h 13"/>
                  <a:gd name="T46" fmla="*/ 6 w 8"/>
                  <a:gd name="T47" fmla="*/ 6 h 13"/>
                  <a:gd name="T48" fmla="*/ 5 w 8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3"/>
                      <a:pt x="6" y="2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5"/>
                    </a:cubicBezTo>
                    <a:cubicBezTo>
                      <a:pt x="8" y="8"/>
                      <a:pt x="7" y="10"/>
                      <a:pt x="7" y="11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0" y="8"/>
                      <a:pt x="1" y="6"/>
                      <a:pt x="2" y="5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5" y="4"/>
                      <a:pt x="6" y="4"/>
                      <a:pt x="7" y="5"/>
                    </a:cubicBezTo>
                    <a:close/>
                    <a:moveTo>
                      <a:pt x="5" y="5"/>
                    </a:moveTo>
                    <a:cubicBezTo>
                      <a:pt x="4" y="5"/>
                      <a:pt x="3" y="5"/>
                      <a:pt x="3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4" y="12"/>
                      <a:pt x="5" y="12"/>
                      <a:pt x="6" y="11"/>
                    </a:cubicBezTo>
                    <a:cubicBezTo>
                      <a:pt x="6" y="10"/>
                      <a:pt x="6" y="9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9" name="Freeform 439"/>
              <p:cNvSpPr>
                <a:spLocks/>
              </p:cNvSpPr>
              <p:nvPr/>
            </p:nvSpPr>
            <p:spPr bwMode="auto">
              <a:xfrm>
                <a:off x="2825" y="1837"/>
                <a:ext cx="14" cy="17"/>
              </a:xfrm>
              <a:custGeom>
                <a:avLst/>
                <a:gdLst>
                  <a:gd name="T0" fmla="*/ 5 w 7"/>
                  <a:gd name="T1" fmla="*/ 8 h 9"/>
                  <a:gd name="T2" fmla="*/ 2 w 7"/>
                  <a:gd name="T3" fmla="*/ 9 h 9"/>
                  <a:gd name="T4" fmla="*/ 1 w 7"/>
                  <a:gd name="T5" fmla="*/ 9 h 9"/>
                  <a:gd name="T6" fmla="*/ 0 w 7"/>
                  <a:gd name="T7" fmla="*/ 7 h 9"/>
                  <a:gd name="T8" fmla="*/ 0 w 7"/>
                  <a:gd name="T9" fmla="*/ 5 h 9"/>
                  <a:gd name="T10" fmla="*/ 1 w 7"/>
                  <a:gd name="T11" fmla="*/ 0 h 9"/>
                  <a:gd name="T12" fmla="*/ 2 w 7"/>
                  <a:gd name="T13" fmla="*/ 0 h 9"/>
                  <a:gd name="T14" fmla="*/ 1 w 7"/>
                  <a:gd name="T15" fmla="*/ 6 h 9"/>
                  <a:gd name="T16" fmla="*/ 1 w 7"/>
                  <a:gd name="T17" fmla="*/ 7 h 9"/>
                  <a:gd name="T18" fmla="*/ 2 w 7"/>
                  <a:gd name="T19" fmla="*/ 8 h 9"/>
                  <a:gd name="T20" fmla="*/ 2 w 7"/>
                  <a:gd name="T21" fmla="*/ 8 h 9"/>
                  <a:gd name="T22" fmla="*/ 4 w 7"/>
                  <a:gd name="T23" fmla="*/ 8 h 9"/>
                  <a:gd name="T24" fmla="*/ 5 w 7"/>
                  <a:gd name="T25" fmla="*/ 6 h 9"/>
                  <a:gd name="T26" fmla="*/ 5 w 7"/>
                  <a:gd name="T27" fmla="*/ 4 h 9"/>
                  <a:gd name="T28" fmla="*/ 6 w 7"/>
                  <a:gd name="T29" fmla="*/ 0 h 9"/>
                  <a:gd name="T30" fmla="*/ 7 w 7"/>
                  <a:gd name="T31" fmla="*/ 0 h 9"/>
                  <a:gd name="T32" fmla="*/ 6 w 7"/>
                  <a:gd name="T33" fmla="*/ 9 h 9"/>
                  <a:gd name="T34" fmla="*/ 4 w 7"/>
                  <a:gd name="T35" fmla="*/ 9 h 9"/>
                  <a:gd name="T36" fmla="*/ 5 w 7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0" name="Freeform 440"/>
              <p:cNvSpPr>
                <a:spLocks/>
              </p:cNvSpPr>
              <p:nvPr/>
            </p:nvSpPr>
            <p:spPr bwMode="auto">
              <a:xfrm>
                <a:off x="2839" y="1837"/>
                <a:ext cx="16" cy="17"/>
              </a:xfrm>
              <a:custGeom>
                <a:avLst/>
                <a:gdLst>
                  <a:gd name="T0" fmla="*/ 0 w 16"/>
                  <a:gd name="T1" fmla="*/ 17 h 17"/>
                  <a:gd name="T2" fmla="*/ 4 w 16"/>
                  <a:gd name="T3" fmla="*/ 0 h 17"/>
                  <a:gd name="T4" fmla="*/ 6 w 16"/>
                  <a:gd name="T5" fmla="*/ 0 h 17"/>
                  <a:gd name="T6" fmla="*/ 6 w 16"/>
                  <a:gd name="T7" fmla="*/ 8 h 17"/>
                  <a:gd name="T8" fmla="*/ 12 w 16"/>
                  <a:gd name="T9" fmla="*/ 8 h 17"/>
                  <a:gd name="T10" fmla="*/ 14 w 16"/>
                  <a:gd name="T11" fmla="*/ 0 h 17"/>
                  <a:gd name="T12" fmla="*/ 16 w 16"/>
                  <a:gd name="T13" fmla="*/ 0 h 17"/>
                  <a:gd name="T14" fmla="*/ 12 w 16"/>
                  <a:gd name="T15" fmla="*/ 17 h 17"/>
                  <a:gd name="T16" fmla="*/ 10 w 16"/>
                  <a:gd name="T17" fmla="*/ 17 h 17"/>
                  <a:gd name="T18" fmla="*/ 12 w 16"/>
                  <a:gd name="T19" fmla="*/ 10 h 17"/>
                  <a:gd name="T20" fmla="*/ 4 w 16"/>
                  <a:gd name="T21" fmla="*/ 10 h 17"/>
                  <a:gd name="T22" fmla="*/ 4 w 16"/>
                  <a:gd name="T23" fmla="*/ 17 h 17"/>
                  <a:gd name="T24" fmla="*/ 0 w 16"/>
                  <a:gd name="T2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7">
                    <a:moveTo>
                      <a:pt x="0" y="17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4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1" name="Freeform 441"/>
              <p:cNvSpPr>
                <a:spLocks/>
              </p:cNvSpPr>
              <p:nvPr/>
            </p:nvSpPr>
            <p:spPr bwMode="auto">
              <a:xfrm>
                <a:off x="2855" y="1837"/>
                <a:ext cx="16" cy="17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0 h 9"/>
                  <a:gd name="T4" fmla="*/ 3 w 8"/>
                  <a:gd name="T5" fmla="*/ 0 h 9"/>
                  <a:gd name="T6" fmla="*/ 3 w 8"/>
                  <a:gd name="T7" fmla="*/ 4 h 9"/>
                  <a:gd name="T8" fmla="*/ 4 w 8"/>
                  <a:gd name="T9" fmla="*/ 4 h 9"/>
                  <a:gd name="T10" fmla="*/ 5 w 8"/>
                  <a:gd name="T11" fmla="*/ 2 h 9"/>
                  <a:gd name="T12" fmla="*/ 6 w 8"/>
                  <a:gd name="T13" fmla="*/ 0 h 9"/>
                  <a:gd name="T14" fmla="*/ 7 w 8"/>
                  <a:gd name="T15" fmla="*/ 0 h 9"/>
                  <a:gd name="T16" fmla="*/ 8 w 8"/>
                  <a:gd name="T17" fmla="*/ 0 h 9"/>
                  <a:gd name="T18" fmla="*/ 7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6 w 8"/>
                  <a:gd name="T25" fmla="*/ 3 h 9"/>
                  <a:gd name="T26" fmla="*/ 4 w 8"/>
                  <a:gd name="T27" fmla="*/ 4 h 9"/>
                  <a:gd name="T28" fmla="*/ 5 w 8"/>
                  <a:gd name="T29" fmla="*/ 6 h 9"/>
                  <a:gd name="T30" fmla="*/ 6 w 8"/>
                  <a:gd name="T31" fmla="*/ 9 h 9"/>
                  <a:gd name="T32" fmla="*/ 5 w 8"/>
                  <a:gd name="T33" fmla="*/ 9 h 9"/>
                  <a:gd name="T34" fmla="*/ 4 w 8"/>
                  <a:gd name="T35" fmla="*/ 7 h 9"/>
                  <a:gd name="T36" fmla="*/ 4 w 8"/>
                  <a:gd name="T37" fmla="*/ 5 h 9"/>
                  <a:gd name="T38" fmla="*/ 3 w 8"/>
                  <a:gd name="T39" fmla="*/ 5 h 9"/>
                  <a:gd name="T40" fmla="*/ 2 w 8"/>
                  <a:gd name="T41" fmla="*/ 9 h 9"/>
                  <a:gd name="T42" fmla="*/ 0 w 8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2" name="Freeform 442"/>
              <p:cNvSpPr>
                <a:spLocks noEditPoints="1"/>
              </p:cNvSpPr>
              <p:nvPr/>
            </p:nvSpPr>
            <p:spPr bwMode="auto">
              <a:xfrm>
                <a:off x="2871" y="1837"/>
                <a:ext cx="14" cy="17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3" name="Freeform 443"/>
              <p:cNvSpPr>
                <a:spLocks noEditPoints="1"/>
              </p:cNvSpPr>
              <p:nvPr/>
            </p:nvSpPr>
            <p:spPr bwMode="auto">
              <a:xfrm>
                <a:off x="2817" y="1570"/>
                <a:ext cx="24" cy="30"/>
              </a:xfrm>
              <a:custGeom>
                <a:avLst/>
                <a:gdLst>
                  <a:gd name="T0" fmla="*/ 1 w 12"/>
                  <a:gd name="T1" fmla="*/ 11 h 15"/>
                  <a:gd name="T2" fmla="*/ 2 w 12"/>
                  <a:gd name="T3" fmla="*/ 11 h 15"/>
                  <a:gd name="T4" fmla="*/ 5 w 12"/>
                  <a:gd name="T5" fmla="*/ 0 h 15"/>
                  <a:gd name="T6" fmla="*/ 12 w 12"/>
                  <a:gd name="T7" fmla="*/ 0 h 15"/>
                  <a:gd name="T8" fmla="*/ 10 w 12"/>
                  <a:gd name="T9" fmla="*/ 11 h 15"/>
                  <a:gd name="T10" fmla="*/ 11 w 12"/>
                  <a:gd name="T11" fmla="*/ 11 h 15"/>
                  <a:gd name="T12" fmla="*/ 10 w 12"/>
                  <a:gd name="T13" fmla="*/ 15 h 15"/>
                  <a:gd name="T14" fmla="*/ 9 w 12"/>
                  <a:gd name="T15" fmla="*/ 15 h 15"/>
                  <a:gd name="T16" fmla="*/ 9 w 12"/>
                  <a:gd name="T17" fmla="*/ 12 h 15"/>
                  <a:gd name="T18" fmla="*/ 2 w 12"/>
                  <a:gd name="T19" fmla="*/ 12 h 15"/>
                  <a:gd name="T20" fmla="*/ 1 w 12"/>
                  <a:gd name="T21" fmla="*/ 15 h 15"/>
                  <a:gd name="T22" fmla="*/ 0 w 12"/>
                  <a:gd name="T23" fmla="*/ 15 h 15"/>
                  <a:gd name="T24" fmla="*/ 1 w 12"/>
                  <a:gd name="T25" fmla="*/ 11 h 15"/>
                  <a:gd name="T26" fmla="*/ 10 w 12"/>
                  <a:gd name="T27" fmla="*/ 1 h 15"/>
                  <a:gd name="T28" fmla="*/ 6 w 12"/>
                  <a:gd name="T29" fmla="*/ 1 h 15"/>
                  <a:gd name="T30" fmla="*/ 3 w 12"/>
                  <a:gd name="T31" fmla="*/ 11 h 15"/>
                  <a:gd name="T32" fmla="*/ 8 w 12"/>
                  <a:gd name="T33" fmla="*/ 11 h 15"/>
                  <a:gd name="T34" fmla="*/ 10 w 12"/>
                  <a:gd name="T3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5">
                    <a:moveTo>
                      <a:pt x="1" y="11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9"/>
                      <a:pt x="4" y="5"/>
                      <a:pt x="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1" y="11"/>
                    </a:lnTo>
                    <a:close/>
                    <a:moveTo>
                      <a:pt x="10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6"/>
                      <a:pt x="4" y="9"/>
                      <a:pt x="3" y="11"/>
                    </a:cubicBezTo>
                    <a:cubicBezTo>
                      <a:pt x="8" y="11"/>
                      <a:pt x="8" y="11"/>
                      <a:pt x="8" y="11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4" name="Freeform 444"/>
              <p:cNvSpPr>
                <a:spLocks/>
              </p:cNvSpPr>
              <p:nvPr/>
            </p:nvSpPr>
            <p:spPr bwMode="auto">
              <a:xfrm>
                <a:off x="2843" y="1576"/>
                <a:ext cx="14" cy="20"/>
              </a:xfrm>
              <a:custGeom>
                <a:avLst/>
                <a:gdLst>
                  <a:gd name="T0" fmla="*/ 4 w 7"/>
                  <a:gd name="T1" fmla="*/ 8 h 10"/>
                  <a:gd name="T2" fmla="*/ 1 w 7"/>
                  <a:gd name="T3" fmla="*/ 10 h 10"/>
                  <a:gd name="T4" fmla="*/ 0 w 7"/>
                  <a:gd name="T5" fmla="*/ 9 h 10"/>
                  <a:gd name="T6" fmla="*/ 0 w 7"/>
                  <a:gd name="T7" fmla="*/ 8 h 10"/>
                  <a:gd name="T8" fmla="*/ 0 w 7"/>
                  <a:gd name="T9" fmla="*/ 5 h 10"/>
                  <a:gd name="T10" fmla="*/ 1 w 7"/>
                  <a:gd name="T11" fmla="*/ 0 h 10"/>
                  <a:gd name="T12" fmla="*/ 2 w 7"/>
                  <a:gd name="T13" fmla="*/ 0 h 10"/>
                  <a:gd name="T14" fmla="*/ 1 w 7"/>
                  <a:gd name="T15" fmla="*/ 6 h 10"/>
                  <a:gd name="T16" fmla="*/ 1 w 7"/>
                  <a:gd name="T17" fmla="*/ 7 h 10"/>
                  <a:gd name="T18" fmla="*/ 1 w 7"/>
                  <a:gd name="T19" fmla="*/ 8 h 10"/>
                  <a:gd name="T20" fmla="*/ 2 w 7"/>
                  <a:gd name="T21" fmla="*/ 8 h 10"/>
                  <a:gd name="T22" fmla="*/ 3 w 7"/>
                  <a:gd name="T23" fmla="*/ 8 h 10"/>
                  <a:gd name="T24" fmla="*/ 4 w 7"/>
                  <a:gd name="T25" fmla="*/ 6 h 10"/>
                  <a:gd name="T26" fmla="*/ 5 w 7"/>
                  <a:gd name="T27" fmla="*/ 4 h 10"/>
                  <a:gd name="T28" fmla="*/ 6 w 7"/>
                  <a:gd name="T29" fmla="*/ 0 h 10"/>
                  <a:gd name="T30" fmla="*/ 7 w 7"/>
                  <a:gd name="T31" fmla="*/ 0 h 10"/>
                  <a:gd name="T32" fmla="*/ 5 w 7"/>
                  <a:gd name="T33" fmla="*/ 9 h 10"/>
                  <a:gd name="T34" fmla="*/ 4 w 7"/>
                  <a:gd name="T35" fmla="*/ 9 h 10"/>
                  <a:gd name="T36" fmla="*/ 4 w 7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4" y="8"/>
                    </a:moveTo>
                    <a:cubicBezTo>
                      <a:pt x="3" y="9"/>
                      <a:pt x="2" y="10"/>
                      <a:pt x="1" y="10"/>
                    </a:cubicBezTo>
                    <a:cubicBezTo>
                      <a:pt x="1" y="10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5" name="Freeform 445"/>
              <p:cNvSpPr>
                <a:spLocks/>
              </p:cNvSpPr>
              <p:nvPr/>
            </p:nvSpPr>
            <p:spPr bwMode="auto">
              <a:xfrm>
                <a:off x="2857" y="1576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3 h 9"/>
                  <a:gd name="T12" fmla="*/ 5 w 7"/>
                  <a:gd name="T13" fmla="*/ 1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2 h 9"/>
                  <a:gd name="T24" fmla="*/ 5 w 7"/>
                  <a:gd name="T25" fmla="*/ 3 h 9"/>
                  <a:gd name="T26" fmla="*/ 4 w 7"/>
                  <a:gd name="T27" fmla="*/ 5 h 9"/>
                  <a:gd name="T28" fmla="*/ 5 w 7"/>
                  <a:gd name="T29" fmla="*/ 7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6" name="Freeform 446"/>
              <p:cNvSpPr>
                <a:spLocks/>
              </p:cNvSpPr>
              <p:nvPr/>
            </p:nvSpPr>
            <p:spPr bwMode="auto">
              <a:xfrm>
                <a:off x="2873" y="1576"/>
                <a:ext cx="12" cy="20"/>
              </a:xfrm>
              <a:custGeom>
                <a:avLst/>
                <a:gdLst>
                  <a:gd name="T0" fmla="*/ 5 w 6"/>
                  <a:gd name="T1" fmla="*/ 6 h 10"/>
                  <a:gd name="T2" fmla="*/ 6 w 6"/>
                  <a:gd name="T3" fmla="*/ 6 h 10"/>
                  <a:gd name="T4" fmla="*/ 4 w 6"/>
                  <a:gd name="T5" fmla="*/ 9 h 10"/>
                  <a:gd name="T6" fmla="*/ 2 w 6"/>
                  <a:gd name="T7" fmla="*/ 10 h 10"/>
                  <a:gd name="T8" fmla="*/ 0 w 6"/>
                  <a:gd name="T9" fmla="*/ 9 h 10"/>
                  <a:gd name="T10" fmla="*/ 0 w 6"/>
                  <a:gd name="T11" fmla="*/ 6 h 10"/>
                  <a:gd name="T12" fmla="*/ 0 w 6"/>
                  <a:gd name="T13" fmla="*/ 3 h 10"/>
                  <a:gd name="T14" fmla="*/ 2 w 6"/>
                  <a:gd name="T15" fmla="*/ 1 h 10"/>
                  <a:gd name="T16" fmla="*/ 4 w 6"/>
                  <a:gd name="T17" fmla="*/ 0 h 10"/>
                  <a:gd name="T18" fmla="*/ 6 w 6"/>
                  <a:gd name="T19" fmla="*/ 1 h 10"/>
                  <a:gd name="T20" fmla="*/ 6 w 6"/>
                  <a:gd name="T21" fmla="*/ 3 h 10"/>
                  <a:gd name="T22" fmla="*/ 5 w 6"/>
                  <a:gd name="T23" fmla="*/ 3 h 10"/>
                  <a:gd name="T24" fmla="*/ 5 w 6"/>
                  <a:gd name="T25" fmla="*/ 2 h 10"/>
                  <a:gd name="T26" fmla="*/ 4 w 6"/>
                  <a:gd name="T27" fmla="*/ 1 h 10"/>
                  <a:gd name="T28" fmla="*/ 2 w 6"/>
                  <a:gd name="T29" fmla="*/ 2 h 10"/>
                  <a:gd name="T30" fmla="*/ 1 w 6"/>
                  <a:gd name="T31" fmla="*/ 3 h 10"/>
                  <a:gd name="T32" fmla="*/ 1 w 6"/>
                  <a:gd name="T33" fmla="*/ 6 h 10"/>
                  <a:gd name="T34" fmla="*/ 1 w 6"/>
                  <a:gd name="T35" fmla="*/ 8 h 10"/>
                  <a:gd name="T36" fmla="*/ 2 w 6"/>
                  <a:gd name="T37" fmla="*/ 8 h 10"/>
                  <a:gd name="T38" fmla="*/ 4 w 6"/>
                  <a:gd name="T39" fmla="*/ 8 h 10"/>
                  <a:gd name="T40" fmla="*/ 5 w 6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4" y="9"/>
                    </a:cubicBez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7" name="Freeform 447"/>
              <p:cNvSpPr>
                <a:spLocks noEditPoints="1"/>
              </p:cNvSpPr>
              <p:nvPr/>
            </p:nvSpPr>
            <p:spPr bwMode="auto">
              <a:xfrm>
                <a:off x="2887" y="1576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8 h 10"/>
                  <a:gd name="T26" fmla="*/ 4 w 7"/>
                  <a:gd name="T27" fmla="*/ 8 h 10"/>
                  <a:gd name="T28" fmla="*/ 5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3 w 7"/>
                  <a:gd name="T37" fmla="*/ 2 h 10"/>
                  <a:gd name="T38" fmla="*/ 2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8" name="Freeform 448"/>
              <p:cNvSpPr>
                <a:spLocks/>
              </p:cNvSpPr>
              <p:nvPr/>
            </p:nvSpPr>
            <p:spPr bwMode="auto">
              <a:xfrm>
                <a:off x="2903" y="1576"/>
                <a:ext cx="14" cy="18"/>
              </a:xfrm>
              <a:custGeom>
                <a:avLst/>
                <a:gdLst>
                  <a:gd name="T0" fmla="*/ 0 w 14"/>
                  <a:gd name="T1" fmla="*/ 18 h 18"/>
                  <a:gd name="T2" fmla="*/ 2 w 14"/>
                  <a:gd name="T3" fmla="*/ 0 h 18"/>
                  <a:gd name="T4" fmla="*/ 4 w 14"/>
                  <a:gd name="T5" fmla="*/ 0 h 18"/>
                  <a:gd name="T6" fmla="*/ 4 w 14"/>
                  <a:gd name="T7" fmla="*/ 8 h 18"/>
                  <a:gd name="T8" fmla="*/ 10 w 14"/>
                  <a:gd name="T9" fmla="*/ 8 h 18"/>
                  <a:gd name="T10" fmla="*/ 12 w 14"/>
                  <a:gd name="T11" fmla="*/ 0 h 18"/>
                  <a:gd name="T12" fmla="*/ 14 w 14"/>
                  <a:gd name="T13" fmla="*/ 0 h 18"/>
                  <a:gd name="T14" fmla="*/ 12 w 14"/>
                  <a:gd name="T15" fmla="*/ 18 h 18"/>
                  <a:gd name="T16" fmla="*/ 8 w 14"/>
                  <a:gd name="T17" fmla="*/ 18 h 18"/>
                  <a:gd name="T18" fmla="*/ 10 w 14"/>
                  <a:gd name="T19" fmla="*/ 10 h 18"/>
                  <a:gd name="T20" fmla="*/ 4 w 14"/>
                  <a:gd name="T21" fmla="*/ 10 h 18"/>
                  <a:gd name="T22" fmla="*/ 2 w 14"/>
                  <a:gd name="T23" fmla="*/ 18 h 18"/>
                  <a:gd name="T24" fmla="*/ 0 w 14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9" name="Freeform 449"/>
              <p:cNvSpPr>
                <a:spLocks/>
              </p:cNvSpPr>
              <p:nvPr/>
            </p:nvSpPr>
            <p:spPr bwMode="auto">
              <a:xfrm>
                <a:off x="3266" y="1602"/>
                <a:ext cx="24" cy="26"/>
              </a:xfrm>
              <a:custGeom>
                <a:avLst/>
                <a:gdLst>
                  <a:gd name="T0" fmla="*/ 0 w 12"/>
                  <a:gd name="T1" fmla="*/ 13 h 13"/>
                  <a:gd name="T2" fmla="*/ 5 w 12"/>
                  <a:gd name="T3" fmla="*/ 7 h 13"/>
                  <a:gd name="T4" fmla="*/ 2 w 12"/>
                  <a:gd name="T5" fmla="*/ 0 h 13"/>
                  <a:gd name="T6" fmla="*/ 4 w 12"/>
                  <a:gd name="T7" fmla="*/ 0 h 13"/>
                  <a:gd name="T8" fmla="*/ 5 w 12"/>
                  <a:gd name="T9" fmla="*/ 3 h 13"/>
                  <a:gd name="T10" fmla="*/ 6 w 12"/>
                  <a:gd name="T11" fmla="*/ 6 h 13"/>
                  <a:gd name="T12" fmla="*/ 8 w 12"/>
                  <a:gd name="T13" fmla="*/ 3 h 13"/>
                  <a:gd name="T14" fmla="*/ 10 w 12"/>
                  <a:gd name="T15" fmla="*/ 0 h 13"/>
                  <a:gd name="T16" fmla="*/ 12 w 12"/>
                  <a:gd name="T17" fmla="*/ 0 h 13"/>
                  <a:gd name="T18" fmla="*/ 7 w 12"/>
                  <a:gd name="T19" fmla="*/ 7 h 13"/>
                  <a:gd name="T20" fmla="*/ 10 w 12"/>
                  <a:gd name="T21" fmla="*/ 13 h 13"/>
                  <a:gd name="T22" fmla="*/ 8 w 12"/>
                  <a:gd name="T23" fmla="*/ 13 h 13"/>
                  <a:gd name="T24" fmla="*/ 7 w 12"/>
                  <a:gd name="T25" fmla="*/ 9 h 13"/>
                  <a:gd name="T26" fmla="*/ 6 w 12"/>
                  <a:gd name="T27" fmla="*/ 8 h 13"/>
                  <a:gd name="T28" fmla="*/ 5 w 12"/>
                  <a:gd name="T29" fmla="*/ 9 h 13"/>
                  <a:gd name="T30" fmla="*/ 2 w 12"/>
                  <a:gd name="T31" fmla="*/ 13 h 13"/>
                  <a:gd name="T32" fmla="*/ 0 w 12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0" name="Freeform 450"/>
              <p:cNvSpPr>
                <a:spLocks noEditPoints="1"/>
              </p:cNvSpPr>
              <p:nvPr/>
            </p:nvSpPr>
            <p:spPr bwMode="auto">
              <a:xfrm>
                <a:off x="3288" y="1610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3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1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3 h 9"/>
                  <a:gd name="T18" fmla="*/ 6 w 7"/>
                  <a:gd name="T19" fmla="*/ 3 h 9"/>
                  <a:gd name="T20" fmla="*/ 6 w 7"/>
                  <a:gd name="T21" fmla="*/ 2 h 9"/>
                  <a:gd name="T22" fmla="*/ 6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2 h 9"/>
                  <a:gd name="T30" fmla="*/ 5 w 7"/>
                  <a:gd name="T31" fmla="*/ 0 h 9"/>
                  <a:gd name="T32" fmla="*/ 7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7 w 7"/>
                  <a:gd name="T39" fmla="*/ 6 h 9"/>
                  <a:gd name="T40" fmla="*/ 6 w 7"/>
                  <a:gd name="T41" fmla="*/ 8 h 9"/>
                  <a:gd name="T42" fmla="*/ 7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6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2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6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5" y="8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3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lose/>
                    <a:moveTo>
                      <a:pt x="6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1" name="Freeform 451"/>
              <p:cNvSpPr>
                <a:spLocks/>
              </p:cNvSpPr>
              <p:nvPr/>
            </p:nvSpPr>
            <p:spPr bwMode="auto">
              <a:xfrm>
                <a:off x="3304" y="1610"/>
                <a:ext cx="24" cy="18"/>
              </a:xfrm>
              <a:custGeom>
                <a:avLst/>
                <a:gdLst>
                  <a:gd name="T0" fmla="*/ 0 w 12"/>
                  <a:gd name="T1" fmla="*/ 9 h 9"/>
                  <a:gd name="T2" fmla="*/ 2 w 12"/>
                  <a:gd name="T3" fmla="*/ 0 h 9"/>
                  <a:gd name="T4" fmla="*/ 3 w 12"/>
                  <a:gd name="T5" fmla="*/ 0 h 9"/>
                  <a:gd name="T6" fmla="*/ 3 w 12"/>
                  <a:gd name="T7" fmla="*/ 1 h 9"/>
                  <a:gd name="T8" fmla="*/ 4 w 12"/>
                  <a:gd name="T9" fmla="*/ 0 h 9"/>
                  <a:gd name="T10" fmla="*/ 5 w 12"/>
                  <a:gd name="T11" fmla="*/ 0 h 9"/>
                  <a:gd name="T12" fmla="*/ 7 w 12"/>
                  <a:gd name="T13" fmla="*/ 0 h 9"/>
                  <a:gd name="T14" fmla="*/ 7 w 12"/>
                  <a:gd name="T15" fmla="*/ 1 h 9"/>
                  <a:gd name="T16" fmla="*/ 8 w 12"/>
                  <a:gd name="T17" fmla="*/ 0 h 9"/>
                  <a:gd name="T18" fmla="*/ 10 w 12"/>
                  <a:gd name="T19" fmla="*/ 0 h 9"/>
                  <a:gd name="T20" fmla="*/ 11 w 12"/>
                  <a:gd name="T21" fmla="*/ 0 h 9"/>
                  <a:gd name="T22" fmla="*/ 12 w 12"/>
                  <a:gd name="T23" fmla="*/ 2 h 9"/>
                  <a:gd name="T24" fmla="*/ 12 w 12"/>
                  <a:gd name="T25" fmla="*/ 3 h 9"/>
                  <a:gd name="T26" fmla="*/ 11 w 12"/>
                  <a:gd name="T27" fmla="*/ 9 h 9"/>
                  <a:gd name="T28" fmla="*/ 9 w 12"/>
                  <a:gd name="T29" fmla="*/ 9 h 9"/>
                  <a:gd name="T30" fmla="*/ 10 w 12"/>
                  <a:gd name="T31" fmla="*/ 3 h 9"/>
                  <a:gd name="T32" fmla="*/ 10 w 12"/>
                  <a:gd name="T33" fmla="*/ 2 h 9"/>
                  <a:gd name="T34" fmla="*/ 10 w 12"/>
                  <a:gd name="T35" fmla="*/ 1 h 9"/>
                  <a:gd name="T36" fmla="*/ 10 w 12"/>
                  <a:gd name="T37" fmla="*/ 1 h 9"/>
                  <a:gd name="T38" fmla="*/ 8 w 12"/>
                  <a:gd name="T39" fmla="*/ 1 h 9"/>
                  <a:gd name="T40" fmla="*/ 7 w 12"/>
                  <a:gd name="T41" fmla="*/ 2 h 9"/>
                  <a:gd name="T42" fmla="*/ 7 w 12"/>
                  <a:gd name="T43" fmla="*/ 5 h 9"/>
                  <a:gd name="T44" fmla="*/ 6 w 12"/>
                  <a:gd name="T45" fmla="*/ 9 h 9"/>
                  <a:gd name="T46" fmla="*/ 5 w 12"/>
                  <a:gd name="T47" fmla="*/ 9 h 9"/>
                  <a:gd name="T48" fmla="*/ 6 w 12"/>
                  <a:gd name="T49" fmla="*/ 3 h 9"/>
                  <a:gd name="T50" fmla="*/ 6 w 12"/>
                  <a:gd name="T51" fmla="*/ 2 h 9"/>
                  <a:gd name="T52" fmla="*/ 6 w 12"/>
                  <a:gd name="T53" fmla="*/ 1 h 9"/>
                  <a:gd name="T54" fmla="*/ 5 w 12"/>
                  <a:gd name="T55" fmla="*/ 1 h 9"/>
                  <a:gd name="T56" fmla="*/ 3 w 12"/>
                  <a:gd name="T57" fmla="*/ 2 h 9"/>
                  <a:gd name="T58" fmla="*/ 2 w 12"/>
                  <a:gd name="T59" fmla="*/ 5 h 9"/>
                  <a:gd name="T60" fmla="*/ 2 w 12"/>
                  <a:gd name="T61" fmla="*/ 9 h 9"/>
                  <a:gd name="T62" fmla="*/ 0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2" name="Freeform 452"/>
              <p:cNvSpPr>
                <a:spLocks noEditPoints="1"/>
              </p:cNvSpPr>
              <p:nvPr/>
            </p:nvSpPr>
            <p:spPr bwMode="auto">
              <a:xfrm>
                <a:off x="3330" y="1610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3 w 7"/>
                  <a:gd name="T3" fmla="*/ 9 h 9"/>
                  <a:gd name="T4" fmla="*/ 2 w 7"/>
                  <a:gd name="T5" fmla="*/ 9 h 9"/>
                  <a:gd name="T6" fmla="*/ 0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3 h 9"/>
                  <a:gd name="T18" fmla="*/ 5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0 w 7"/>
                  <a:gd name="T29" fmla="*/ 2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1 w 7"/>
                  <a:gd name="T59" fmla="*/ 8 h 9"/>
                  <a:gd name="T60" fmla="*/ 2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3" name="Freeform 453"/>
              <p:cNvSpPr>
                <a:spLocks/>
              </p:cNvSpPr>
              <p:nvPr/>
            </p:nvSpPr>
            <p:spPr bwMode="auto">
              <a:xfrm>
                <a:off x="3344" y="1610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6 w 16"/>
                  <a:gd name="T7" fmla="*/ 8 h 18"/>
                  <a:gd name="T8" fmla="*/ 12 w 16"/>
                  <a:gd name="T9" fmla="*/ 8 h 18"/>
                  <a:gd name="T10" fmla="*/ 14 w 16"/>
                  <a:gd name="T11" fmla="*/ 0 h 18"/>
                  <a:gd name="T12" fmla="*/ 16 w 16"/>
                  <a:gd name="T13" fmla="*/ 0 h 18"/>
                  <a:gd name="T14" fmla="*/ 14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4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4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4" name="Freeform 454"/>
              <p:cNvSpPr>
                <a:spLocks/>
              </p:cNvSpPr>
              <p:nvPr/>
            </p:nvSpPr>
            <p:spPr bwMode="auto">
              <a:xfrm>
                <a:off x="3362" y="1610"/>
                <a:ext cx="12" cy="18"/>
              </a:xfrm>
              <a:custGeom>
                <a:avLst/>
                <a:gdLst>
                  <a:gd name="T0" fmla="*/ 5 w 6"/>
                  <a:gd name="T1" fmla="*/ 6 h 9"/>
                  <a:gd name="T2" fmla="*/ 6 w 6"/>
                  <a:gd name="T3" fmla="*/ 6 h 9"/>
                  <a:gd name="T4" fmla="*/ 3 w 6"/>
                  <a:gd name="T5" fmla="*/ 9 h 9"/>
                  <a:gd name="T6" fmla="*/ 0 w 6"/>
                  <a:gd name="T7" fmla="*/ 9 h 9"/>
                  <a:gd name="T8" fmla="*/ 0 w 6"/>
                  <a:gd name="T9" fmla="*/ 7 h 9"/>
                  <a:gd name="T10" fmla="*/ 0 w 6"/>
                  <a:gd name="T11" fmla="*/ 5 h 9"/>
                  <a:gd name="T12" fmla="*/ 1 w 6"/>
                  <a:gd name="T13" fmla="*/ 4 h 9"/>
                  <a:gd name="T14" fmla="*/ 3 w 6"/>
                  <a:gd name="T15" fmla="*/ 3 h 9"/>
                  <a:gd name="T16" fmla="*/ 4 w 6"/>
                  <a:gd name="T17" fmla="*/ 3 h 9"/>
                  <a:gd name="T18" fmla="*/ 5 w 6"/>
                  <a:gd name="T19" fmla="*/ 2 h 9"/>
                  <a:gd name="T20" fmla="*/ 4 w 6"/>
                  <a:gd name="T21" fmla="*/ 1 h 9"/>
                  <a:gd name="T22" fmla="*/ 3 w 6"/>
                  <a:gd name="T23" fmla="*/ 1 h 9"/>
                  <a:gd name="T24" fmla="*/ 2 w 6"/>
                  <a:gd name="T25" fmla="*/ 1 h 9"/>
                  <a:gd name="T26" fmla="*/ 2 w 6"/>
                  <a:gd name="T27" fmla="*/ 2 h 9"/>
                  <a:gd name="T28" fmla="*/ 0 w 6"/>
                  <a:gd name="T29" fmla="*/ 2 h 9"/>
                  <a:gd name="T30" fmla="*/ 3 w 6"/>
                  <a:gd name="T31" fmla="*/ 0 h 9"/>
                  <a:gd name="T32" fmla="*/ 5 w 6"/>
                  <a:gd name="T33" fmla="*/ 0 h 9"/>
                  <a:gd name="T34" fmla="*/ 6 w 6"/>
                  <a:gd name="T35" fmla="*/ 2 h 9"/>
                  <a:gd name="T36" fmla="*/ 6 w 6"/>
                  <a:gd name="T37" fmla="*/ 4 h 9"/>
                  <a:gd name="T38" fmla="*/ 4 w 6"/>
                  <a:gd name="T39" fmla="*/ 5 h 9"/>
                  <a:gd name="T40" fmla="*/ 2 w 6"/>
                  <a:gd name="T41" fmla="*/ 5 h 9"/>
                  <a:gd name="T42" fmla="*/ 1 w 6"/>
                  <a:gd name="T43" fmla="*/ 6 h 9"/>
                  <a:gd name="T44" fmla="*/ 1 w 6"/>
                  <a:gd name="T45" fmla="*/ 7 h 9"/>
                  <a:gd name="T46" fmla="*/ 1 w 6"/>
                  <a:gd name="T47" fmla="*/ 8 h 9"/>
                  <a:gd name="T48" fmla="*/ 3 w 6"/>
                  <a:gd name="T49" fmla="*/ 8 h 9"/>
                  <a:gd name="T50" fmla="*/ 4 w 6"/>
                  <a:gd name="T51" fmla="*/ 8 h 9"/>
                  <a:gd name="T52" fmla="*/ 5 w 6"/>
                  <a:gd name="T5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8"/>
                      <a:pt x="4" y="9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5" name="Freeform 455"/>
              <p:cNvSpPr>
                <a:spLocks noEditPoints="1"/>
              </p:cNvSpPr>
              <p:nvPr/>
            </p:nvSpPr>
            <p:spPr bwMode="auto">
              <a:xfrm>
                <a:off x="3376" y="1610"/>
                <a:ext cx="15" cy="18"/>
              </a:xfrm>
              <a:custGeom>
                <a:avLst/>
                <a:gdLst>
                  <a:gd name="T0" fmla="*/ 5 w 8"/>
                  <a:gd name="T1" fmla="*/ 8 h 9"/>
                  <a:gd name="T2" fmla="*/ 4 w 8"/>
                  <a:gd name="T3" fmla="*/ 9 h 9"/>
                  <a:gd name="T4" fmla="*/ 3 w 8"/>
                  <a:gd name="T5" fmla="*/ 9 h 9"/>
                  <a:gd name="T6" fmla="*/ 1 w 8"/>
                  <a:gd name="T7" fmla="*/ 9 h 9"/>
                  <a:gd name="T8" fmla="*/ 0 w 8"/>
                  <a:gd name="T9" fmla="*/ 7 h 9"/>
                  <a:gd name="T10" fmla="*/ 1 w 8"/>
                  <a:gd name="T11" fmla="*/ 5 h 9"/>
                  <a:gd name="T12" fmla="*/ 2 w 8"/>
                  <a:gd name="T13" fmla="*/ 4 h 9"/>
                  <a:gd name="T14" fmla="*/ 4 w 8"/>
                  <a:gd name="T15" fmla="*/ 4 h 9"/>
                  <a:gd name="T16" fmla="*/ 5 w 8"/>
                  <a:gd name="T17" fmla="*/ 3 h 9"/>
                  <a:gd name="T18" fmla="*/ 6 w 8"/>
                  <a:gd name="T19" fmla="*/ 3 h 9"/>
                  <a:gd name="T20" fmla="*/ 6 w 8"/>
                  <a:gd name="T21" fmla="*/ 2 h 9"/>
                  <a:gd name="T22" fmla="*/ 6 w 8"/>
                  <a:gd name="T23" fmla="*/ 1 h 9"/>
                  <a:gd name="T24" fmla="*/ 5 w 8"/>
                  <a:gd name="T25" fmla="*/ 1 h 9"/>
                  <a:gd name="T26" fmla="*/ 2 w 8"/>
                  <a:gd name="T27" fmla="*/ 3 h 9"/>
                  <a:gd name="T28" fmla="*/ 1 w 8"/>
                  <a:gd name="T29" fmla="*/ 2 h 9"/>
                  <a:gd name="T30" fmla="*/ 5 w 8"/>
                  <a:gd name="T31" fmla="*/ 0 h 9"/>
                  <a:gd name="T32" fmla="*/ 7 w 8"/>
                  <a:gd name="T33" fmla="*/ 0 h 9"/>
                  <a:gd name="T34" fmla="*/ 8 w 8"/>
                  <a:gd name="T35" fmla="*/ 2 h 9"/>
                  <a:gd name="T36" fmla="*/ 7 w 8"/>
                  <a:gd name="T37" fmla="*/ 4 h 9"/>
                  <a:gd name="T38" fmla="*/ 7 w 8"/>
                  <a:gd name="T39" fmla="*/ 6 h 9"/>
                  <a:gd name="T40" fmla="*/ 7 w 8"/>
                  <a:gd name="T41" fmla="*/ 8 h 9"/>
                  <a:gd name="T42" fmla="*/ 7 w 8"/>
                  <a:gd name="T43" fmla="*/ 9 h 9"/>
                  <a:gd name="T44" fmla="*/ 5 w 8"/>
                  <a:gd name="T45" fmla="*/ 9 h 9"/>
                  <a:gd name="T46" fmla="*/ 5 w 8"/>
                  <a:gd name="T47" fmla="*/ 8 h 9"/>
                  <a:gd name="T48" fmla="*/ 6 w 8"/>
                  <a:gd name="T49" fmla="*/ 4 h 9"/>
                  <a:gd name="T50" fmla="*/ 4 w 8"/>
                  <a:gd name="T51" fmla="*/ 5 h 9"/>
                  <a:gd name="T52" fmla="*/ 3 w 8"/>
                  <a:gd name="T53" fmla="*/ 5 h 9"/>
                  <a:gd name="T54" fmla="*/ 2 w 8"/>
                  <a:gd name="T55" fmla="*/ 6 h 9"/>
                  <a:gd name="T56" fmla="*/ 2 w 8"/>
                  <a:gd name="T57" fmla="*/ 7 h 9"/>
                  <a:gd name="T58" fmla="*/ 2 w 8"/>
                  <a:gd name="T59" fmla="*/ 8 h 9"/>
                  <a:gd name="T60" fmla="*/ 3 w 8"/>
                  <a:gd name="T61" fmla="*/ 8 h 9"/>
                  <a:gd name="T62" fmla="*/ 4 w 8"/>
                  <a:gd name="T63" fmla="*/ 8 h 9"/>
                  <a:gd name="T64" fmla="*/ 5 w 8"/>
                  <a:gd name="T65" fmla="*/ 7 h 9"/>
                  <a:gd name="T66" fmla="*/ 6 w 8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5" y="8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3" y="1"/>
                      <a:pt x="3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lose/>
                    <a:moveTo>
                      <a:pt x="6" y="4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6" name="Freeform 456"/>
              <p:cNvSpPr>
                <a:spLocks/>
              </p:cNvSpPr>
              <p:nvPr/>
            </p:nvSpPr>
            <p:spPr bwMode="auto">
              <a:xfrm>
                <a:off x="2466" y="1668"/>
                <a:ext cx="20" cy="25"/>
              </a:xfrm>
              <a:custGeom>
                <a:avLst/>
                <a:gdLst>
                  <a:gd name="T0" fmla="*/ 8 w 10"/>
                  <a:gd name="T1" fmla="*/ 8 h 13"/>
                  <a:gd name="T2" fmla="*/ 9 w 10"/>
                  <a:gd name="T3" fmla="*/ 8 h 13"/>
                  <a:gd name="T4" fmla="*/ 7 w 10"/>
                  <a:gd name="T5" fmla="*/ 12 h 13"/>
                  <a:gd name="T6" fmla="*/ 5 w 10"/>
                  <a:gd name="T7" fmla="*/ 13 h 13"/>
                  <a:gd name="T8" fmla="*/ 1 w 10"/>
                  <a:gd name="T9" fmla="*/ 12 h 13"/>
                  <a:gd name="T10" fmla="*/ 0 w 10"/>
                  <a:gd name="T11" fmla="*/ 7 h 13"/>
                  <a:gd name="T12" fmla="*/ 2 w 10"/>
                  <a:gd name="T13" fmla="*/ 2 h 13"/>
                  <a:gd name="T14" fmla="*/ 6 w 10"/>
                  <a:gd name="T15" fmla="*/ 0 h 13"/>
                  <a:gd name="T16" fmla="*/ 9 w 10"/>
                  <a:gd name="T17" fmla="*/ 1 h 13"/>
                  <a:gd name="T18" fmla="*/ 10 w 10"/>
                  <a:gd name="T19" fmla="*/ 4 h 13"/>
                  <a:gd name="T20" fmla="*/ 8 w 10"/>
                  <a:gd name="T21" fmla="*/ 4 h 13"/>
                  <a:gd name="T22" fmla="*/ 6 w 10"/>
                  <a:gd name="T23" fmla="*/ 1 h 13"/>
                  <a:gd name="T24" fmla="*/ 3 w 10"/>
                  <a:gd name="T25" fmla="*/ 3 h 13"/>
                  <a:gd name="T26" fmla="*/ 2 w 10"/>
                  <a:gd name="T27" fmla="*/ 7 h 13"/>
                  <a:gd name="T28" fmla="*/ 3 w 10"/>
                  <a:gd name="T29" fmla="*/ 11 h 13"/>
                  <a:gd name="T30" fmla="*/ 5 w 10"/>
                  <a:gd name="T31" fmla="*/ 12 h 13"/>
                  <a:gd name="T32" fmla="*/ 7 w 10"/>
                  <a:gd name="T33" fmla="*/ 11 h 13"/>
                  <a:gd name="T34" fmla="*/ 8 w 10"/>
                  <a:gd name="T3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3">
                    <a:moveTo>
                      <a:pt x="8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5"/>
                      <a:pt x="1" y="4"/>
                      <a:pt x="2" y="2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2" y="4"/>
                      <a:pt x="2" y="6"/>
                      <a:pt x="2" y="7"/>
                    </a:cubicBezTo>
                    <a:cubicBezTo>
                      <a:pt x="2" y="9"/>
                      <a:pt x="2" y="10"/>
                      <a:pt x="3" y="11"/>
                    </a:cubicBezTo>
                    <a:cubicBezTo>
                      <a:pt x="3" y="11"/>
                      <a:pt x="4" y="12"/>
                      <a:pt x="5" y="12"/>
                    </a:cubicBezTo>
                    <a:cubicBezTo>
                      <a:pt x="5" y="12"/>
                      <a:pt x="6" y="11"/>
                      <a:pt x="7" y="11"/>
                    </a:cubicBezTo>
                    <a:cubicBezTo>
                      <a:pt x="7" y="10"/>
                      <a:pt x="8" y="9"/>
                      <a:pt x="8" y="8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7" name="Freeform 457"/>
              <p:cNvSpPr>
                <a:spLocks noEditPoints="1"/>
              </p:cNvSpPr>
              <p:nvPr/>
            </p:nvSpPr>
            <p:spPr bwMode="auto">
              <a:xfrm>
                <a:off x="2486" y="1674"/>
                <a:ext cx="16" cy="19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4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5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9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8" name="Freeform 458"/>
              <p:cNvSpPr>
                <a:spLocks noEditPoints="1"/>
              </p:cNvSpPr>
              <p:nvPr/>
            </p:nvSpPr>
            <p:spPr bwMode="auto">
              <a:xfrm>
                <a:off x="2502" y="1668"/>
                <a:ext cx="16" cy="25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6 w 8"/>
                  <a:gd name="T5" fmla="*/ 2 h 13"/>
                  <a:gd name="T6" fmla="*/ 5 w 8"/>
                  <a:gd name="T7" fmla="*/ 2 h 13"/>
                  <a:gd name="T8" fmla="*/ 4 w 8"/>
                  <a:gd name="T9" fmla="*/ 2 h 13"/>
                  <a:gd name="T10" fmla="*/ 2 w 8"/>
                  <a:gd name="T11" fmla="*/ 5 h 13"/>
                  <a:gd name="T12" fmla="*/ 5 w 8"/>
                  <a:gd name="T13" fmla="*/ 3 h 13"/>
                  <a:gd name="T14" fmla="*/ 7 w 8"/>
                  <a:gd name="T15" fmla="*/ 5 h 13"/>
                  <a:gd name="T16" fmla="*/ 8 w 8"/>
                  <a:gd name="T17" fmla="*/ 7 h 13"/>
                  <a:gd name="T18" fmla="*/ 6 w 8"/>
                  <a:gd name="T19" fmla="*/ 11 h 13"/>
                  <a:gd name="T20" fmla="*/ 4 w 8"/>
                  <a:gd name="T21" fmla="*/ 13 h 13"/>
                  <a:gd name="T22" fmla="*/ 1 w 8"/>
                  <a:gd name="T23" fmla="*/ 12 h 13"/>
                  <a:gd name="T24" fmla="*/ 0 w 8"/>
                  <a:gd name="T25" fmla="*/ 9 h 13"/>
                  <a:gd name="T26" fmla="*/ 1 w 8"/>
                  <a:gd name="T27" fmla="*/ 5 h 13"/>
                  <a:gd name="T28" fmla="*/ 3 w 8"/>
                  <a:gd name="T29" fmla="*/ 1 h 13"/>
                  <a:gd name="T30" fmla="*/ 5 w 8"/>
                  <a:gd name="T31" fmla="*/ 0 h 13"/>
                  <a:gd name="T32" fmla="*/ 6 w 8"/>
                  <a:gd name="T33" fmla="*/ 0 h 13"/>
                  <a:gd name="T34" fmla="*/ 7 w 8"/>
                  <a:gd name="T35" fmla="*/ 0 h 13"/>
                  <a:gd name="T36" fmla="*/ 8 w 8"/>
                  <a:gd name="T37" fmla="*/ 0 h 13"/>
                  <a:gd name="T38" fmla="*/ 4 w 8"/>
                  <a:gd name="T39" fmla="*/ 12 h 13"/>
                  <a:gd name="T40" fmla="*/ 6 w 8"/>
                  <a:gd name="T41" fmla="*/ 10 h 13"/>
                  <a:gd name="T42" fmla="*/ 6 w 8"/>
                  <a:gd name="T43" fmla="*/ 7 h 13"/>
                  <a:gd name="T44" fmla="*/ 6 w 8"/>
                  <a:gd name="T45" fmla="*/ 5 h 13"/>
                  <a:gd name="T46" fmla="*/ 5 w 8"/>
                  <a:gd name="T47" fmla="*/ 5 h 13"/>
                  <a:gd name="T48" fmla="*/ 3 w 8"/>
                  <a:gd name="T49" fmla="*/ 6 h 13"/>
                  <a:gd name="T50" fmla="*/ 2 w 8"/>
                  <a:gd name="T51" fmla="*/ 9 h 13"/>
                  <a:gd name="T52" fmla="*/ 2 w 8"/>
                  <a:gd name="T53" fmla="*/ 11 h 13"/>
                  <a:gd name="T54" fmla="*/ 4 w 8"/>
                  <a:gd name="T5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7" y="5"/>
                      <a:pt x="8" y="6"/>
                      <a:pt x="8" y="7"/>
                    </a:cubicBezTo>
                    <a:cubicBezTo>
                      <a:pt x="8" y="9"/>
                      <a:pt x="7" y="10"/>
                      <a:pt x="6" y="11"/>
                    </a:cubicBezTo>
                    <a:cubicBezTo>
                      <a:pt x="6" y="12"/>
                      <a:pt x="5" y="13"/>
                      <a:pt x="4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6"/>
                      <a:pt x="1" y="5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0"/>
                    </a:lnTo>
                    <a:close/>
                    <a:moveTo>
                      <a:pt x="4" y="12"/>
                    </a:moveTo>
                    <a:cubicBezTo>
                      <a:pt x="4" y="12"/>
                      <a:pt x="5" y="11"/>
                      <a:pt x="6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3" y="11"/>
                      <a:pt x="3" y="12"/>
                      <a:pt x="4" y="1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9" name="Freeform 459"/>
              <p:cNvSpPr>
                <a:spLocks noEditPoints="1"/>
              </p:cNvSpPr>
              <p:nvPr/>
            </p:nvSpPr>
            <p:spPr bwMode="auto">
              <a:xfrm>
                <a:off x="2519" y="1674"/>
                <a:ext cx="14" cy="19"/>
              </a:xfrm>
              <a:custGeom>
                <a:avLst/>
                <a:gdLst>
                  <a:gd name="T0" fmla="*/ 5 w 7"/>
                  <a:gd name="T1" fmla="*/ 7 h 10"/>
                  <a:gd name="T2" fmla="*/ 7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10 h 10"/>
                  <a:gd name="T10" fmla="*/ 0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5 h 10"/>
                  <a:gd name="T26" fmla="*/ 1 w 7"/>
                  <a:gd name="T27" fmla="*/ 5 h 10"/>
                  <a:gd name="T28" fmla="*/ 1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4 w 7"/>
                  <a:gd name="T35" fmla="*/ 8 h 10"/>
                  <a:gd name="T36" fmla="*/ 5 w 7"/>
                  <a:gd name="T37" fmla="*/ 7 h 10"/>
                  <a:gd name="T38" fmla="*/ 1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5 w 7"/>
                  <a:gd name="T45" fmla="*/ 2 h 10"/>
                  <a:gd name="T46" fmla="*/ 4 w 7"/>
                  <a:gd name="T47" fmla="*/ 1 h 10"/>
                  <a:gd name="T48" fmla="*/ 2 w 7"/>
                  <a:gd name="T49" fmla="*/ 2 h 10"/>
                  <a:gd name="T50" fmla="*/ 1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0" name="Freeform 460"/>
              <p:cNvSpPr>
                <a:spLocks/>
              </p:cNvSpPr>
              <p:nvPr/>
            </p:nvSpPr>
            <p:spPr bwMode="auto">
              <a:xfrm>
                <a:off x="2535" y="1674"/>
                <a:ext cx="22" cy="19"/>
              </a:xfrm>
              <a:custGeom>
                <a:avLst/>
                <a:gdLst>
                  <a:gd name="T0" fmla="*/ 0 w 11"/>
                  <a:gd name="T1" fmla="*/ 10 h 10"/>
                  <a:gd name="T2" fmla="*/ 1 w 11"/>
                  <a:gd name="T3" fmla="*/ 0 h 10"/>
                  <a:gd name="T4" fmla="*/ 3 w 11"/>
                  <a:gd name="T5" fmla="*/ 0 h 10"/>
                  <a:gd name="T6" fmla="*/ 2 w 11"/>
                  <a:gd name="T7" fmla="*/ 2 h 10"/>
                  <a:gd name="T8" fmla="*/ 4 w 11"/>
                  <a:gd name="T9" fmla="*/ 1 h 10"/>
                  <a:gd name="T10" fmla="*/ 5 w 11"/>
                  <a:gd name="T11" fmla="*/ 0 h 10"/>
                  <a:gd name="T12" fmla="*/ 6 w 11"/>
                  <a:gd name="T13" fmla="*/ 1 h 10"/>
                  <a:gd name="T14" fmla="*/ 7 w 11"/>
                  <a:gd name="T15" fmla="*/ 2 h 10"/>
                  <a:gd name="T16" fmla="*/ 8 w 11"/>
                  <a:gd name="T17" fmla="*/ 1 h 10"/>
                  <a:gd name="T18" fmla="*/ 10 w 11"/>
                  <a:gd name="T19" fmla="*/ 0 h 10"/>
                  <a:gd name="T20" fmla="*/ 11 w 11"/>
                  <a:gd name="T21" fmla="*/ 1 h 10"/>
                  <a:gd name="T22" fmla="*/ 11 w 11"/>
                  <a:gd name="T23" fmla="*/ 2 h 10"/>
                  <a:gd name="T24" fmla="*/ 11 w 11"/>
                  <a:gd name="T25" fmla="*/ 4 h 10"/>
                  <a:gd name="T26" fmla="*/ 10 w 11"/>
                  <a:gd name="T27" fmla="*/ 10 h 10"/>
                  <a:gd name="T28" fmla="*/ 9 w 11"/>
                  <a:gd name="T29" fmla="*/ 10 h 10"/>
                  <a:gd name="T30" fmla="*/ 10 w 11"/>
                  <a:gd name="T31" fmla="*/ 4 h 10"/>
                  <a:gd name="T32" fmla="*/ 10 w 11"/>
                  <a:gd name="T33" fmla="*/ 3 h 10"/>
                  <a:gd name="T34" fmla="*/ 10 w 11"/>
                  <a:gd name="T35" fmla="*/ 2 h 10"/>
                  <a:gd name="T36" fmla="*/ 9 w 11"/>
                  <a:gd name="T37" fmla="*/ 2 h 10"/>
                  <a:gd name="T38" fmla="*/ 8 w 11"/>
                  <a:gd name="T39" fmla="*/ 2 h 10"/>
                  <a:gd name="T40" fmla="*/ 7 w 11"/>
                  <a:gd name="T41" fmla="*/ 3 h 10"/>
                  <a:gd name="T42" fmla="*/ 6 w 11"/>
                  <a:gd name="T43" fmla="*/ 5 h 10"/>
                  <a:gd name="T44" fmla="*/ 6 w 11"/>
                  <a:gd name="T45" fmla="*/ 10 h 10"/>
                  <a:gd name="T46" fmla="*/ 4 w 11"/>
                  <a:gd name="T47" fmla="*/ 10 h 10"/>
                  <a:gd name="T48" fmla="*/ 5 w 11"/>
                  <a:gd name="T49" fmla="*/ 3 h 10"/>
                  <a:gd name="T50" fmla="*/ 6 w 11"/>
                  <a:gd name="T51" fmla="*/ 3 h 10"/>
                  <a:gd name="T52" fmla="*/ 5 w 11"/>
                  <a:gd name="T53" fmla="*/ 2 h 10"/>
                  <a:gd name="T54" fmla="*/ 5 w 11"/>
                  <a:gd name="T55" fmla="*/ 2 h 10"/>
                  <a:gd name="T56" fmla="*/ 3 w 11"/>
                  <a:gd name="T57" fmla="*/ 2 h 10"/>
                  <a:gd name="T58" fmla="*/ 2 w 11"/>
                  <a:gd name="T59" fmla="*/ 5 h 10"/>
                  <a:gd name="T60" fmla="*/ 1 w 11"/>
                  <a:gd name="T61" fmla="*/ 10 h 10"/>
                  <a:gd name="T62" fmla="*/ 0 w 11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1" name="Freeform 461"/>
              <p:cNvSpPr>
                <a:spLocks/>
              </p:cNvSpPr>
              <p:nvPr/>
            </p:nvSpPr>
            <p:spPr bwMode="auto">
              <a:xfrm>
                <a:off x="2559" y="1674"/>
                <a:ext cx="24" cy="19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0 h 10"/>
                  <a:gd name="T4" fmla="*/ 3 w 12"/>
                  <a:gd name="T5" fmla="*/ 0 h 10"/>
                  <a:gd name="T6" fmla="*/ 3 w 12"/>
                  <a:gd name="T7" fmla="*/ 2 h 10"/>
                  <a:gd name="T8" fmla="*/ 4 w 12"/>
                  <a:gd name="T9" fmla="*/ 1 h 10"/>
                  <a:gd name="T10" fmla="*/ 5 w 12"/>
                  <a:gd name="T11" fmla="*/ 0 h 10"/>
                  <a:gd name="T12" fmla="*/ 7 w 12"/>
                  <a:gd name="T13" fmla="*/ 1 h 10"/>
                  <a:gd name="T14" fmla="*/ 7 w 12"/>
                  <a:gd name="T15" fmla="*/ 2 h 10"/>
                  <a:gd name="T16" fmla="*/ 8 w 12"/>
                  <a:gd name="T17" fmla="*/ 1 h 10"/>
                  <a:gd name="T18" fmla="*/ 10 w 12"/>
                  <a:gd name="T19" fmla="*/ 0 h 10"/>
                  <a:gd name="T20" fmla="*/ 11 w 12"/>
                  <a:gd name="T21" fmla="*/ 1 h 10"/>
                  <a:gd name="T22" fmla="*/ 12 w 12"/>
                  <a:gd name="T23" fmla="*/ 2 h 10"/>
                  <a:gd name="T24" fmla="*/ 12 w 12"/>
                  <a:gd name="T25" fmla="*/ 4 h 10"/>
                  <a:gd name="T26" fmla="*/ 10 w 12"/>
                  <a:gd name="T27" fmla="*/ 10 h 10"/>
                  <a:gd name="T28" fmla="*/ 9 w 12"/>
                  <a:gd name="T29" fmla="*/ 10 h 10"/>
                  <a:gd name="T30" fmla="*/ 10 w 12"/>
                  <a:gd name="T31" fmla="*/ 4 h 10"/>
                  <a:gd name="T32" fmla="*/ 10 w 12"/>
                  <a:gd name="T33" fmla="*/ 3 h 10"/>
                  <a:gd name="T34" fmla="*/ 10 w 12"/>
                  <a:gd name="T35" fmla="*/ 2 h 10"/>
                  <a:gd name="T36" fmla="*/ 9 w 12"/>
                  <a:gd name="T37" fmla="*/ 2 h 10"/>
                  <a:gd name="T38" fmla="*/ 8 w 12"/>
                  <a:gd name="T39" fmla="*/ 2 h 10"/>
                  <a:gd name="T40" fmla="*/ 7 w 12"/>
                  <a:gd name="T41" fmla="*/ 3 h 10"/>
                  <a:gd name="T42" fmla="*/ 7 w 12"/>
                  <a:gd name="T43" fmla="*/ 5 h 10"/>
                  <a:gd name="T44" fmla="*/ 6 w 12"/>
                  <a:gd name="T45" fmla="*/ 10 h 10"/>
                  <a:gd name="T46" fmla="*/ 5 w 12"/>
                  <a:gd name="T47" fmla="*/ 10 h 10"/>
                  <a:gd name="T48" fmla="*/ 6 w 12"/>
                  <a:gd name="T49" fmla="*/ 3 h 10"/>
                  <a:gd name="T50" fmla="*/ 6 w 12"/>
                  <a:gd name="T51" fmla="*/ 3 h 10"/>
                  <a:gd name="T52" fmla="*/ 6 w 12"/>
                  <a:gd name="T53" fmla="*/ 2 h 10"/>
                  <a:gd name="T54" fmla="*/ 5 w 12"/>
                  <a:gd name="T55" fmla="*/ 2 h 10"/>
                  <a:gd name="T56" fmla="*/ 3 w 12"/>
                  <a:gd name="T57" fmla="*/ 2 h 10"/>
                  <a:gd name="T58" fmla="*/ 2 w 12"/>
                  <a:gd name="T59" fmla="*/ 5 h 10"/>
                  <a:gd name="T60" fmla="*/ 1 w 12"/>
                  <a:gd name="T61" fmla="*/ 10 h 10"/>
                  <a:gd name="T62" fmla="*/ 0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2" name="Freeform 462"/>
              <p:cNvSpPr>
                <a:spLocks noEditPoints="1"/>
              </p:cNvSpPr>
              <p:nvPr/>
            </p:nvSpPr>
            <p:spPr bwMode="auto">
              <a:xfrm>
                <a:off x="2585" y="1674"/>
                <a:ext cx="14" cy="19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5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9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2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3" name="Freeform 463"/>
              <p:cNvSpPr>
                <a:spLocks/>
              </p:cNvSpPr>
              <p:nvPr/>
            </p:nvSpPr>
            <p:spPr bwMode="auto">
              <a:xfrm>
                <a:off x="3834" y="1544"/>
                <a:ext cx="16" cy="24"/>
              </a:xfrm>
              <a:custGeom>
                <a:avLst/>
                <a:gdLst>
                  <a:gd name="T0" fmla="*/ 2 w 16"/>
                  <a:gd name="T1" fmla="*/ 24 h 24"/>
                  <a:gd name="T2" fmla="*/ 6 w 16"/>
                  <a:gd name="T3" fmla="*/ 2 h 24"/>
                  <a:gd name="T4" fmla="*/ 0 w 16"/>
                  <a:gd name="T5" fmla="*/ 2 h 24"/>
                  <a:gd name="T6" fmla="*/ 0 w 16"/>
                  <a:gd name="T7" fmla="*/ 0 h 24"/>
                  <a:gd name="T8" fmla="*/ 16 w 16"/>
                  <a:gd name="T9" fmla="*/ 0 h 24"/>
                  <a:gd name="T10" fmla="*/ 16 w 16"/>
                  <a:gd name="T11" fmla="*/ 2 h 24"/>
                  <a:gd name="T12" fmla="*/ 10 w 16"/>
                  <a:gd name="T13" fmla="*/ 2 h 24"/>
                  <a:gd name="T14" fmla="*/ 6 w 16"/>
                  <a:gd name="T15" fmla="*/ 24 h 24"/>
                  <a:gd name="T16" fmla="*/ 2 w 1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4">
                    <a:moveTo>
                      <a:pt x="2" y="24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6" y="24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4" name="Freeform 464"/>
              <p:cNvSpPr>
                <a:spLocks/>
              </p:cNvSpPr>
              <p:nvPr/>
            </p:nvSpPr>
            <p:spPr bwMode="auto">
              <a:xfrm>
                <a:off x="3850" y="1550"/>
                <a:ext cx="14" cy="20"/>
              </a:xfrm>
              <a:custGeom>
                <a:avLst/>
                <a:gdLst>
                  <a:gd name="T0" fmla="*/ 5 w 7"/>
                  <a:gd name="T1" fmla="*/ 8 h 10"/>
                  <a:gd name="T2" fmla="*/ 2 w 7"/>
                  <a:gd name="T3" fmla="*/ 10 h 10"/>
                  <a:gd name="T4" fmla="*/ 0 w 7"/>
                  <a:gd name="T5" fmla="*/ 9 h 10"/>
                  <a:gd name="T6" fmla="*/ 0 w 7"/>
                  <a:gd name="T7" fmla="*/ 7 h 10"/>
                  <a:gd name="T8" fmla="*/ 0 w 7"/>
                  <a:gd name="T9" fmla="*/ 5 h 10"/>
                  <a:gd name="T10" fmla="*/ 1 w 7"/>
                  <a:gd name="T11" fmla="*/ 0 h 10"/>
                  <a:gd name="T12" fmla="*/ 2 w 7"/>
                  <a:gd name="T13" fmla="*/ 0 h 10"/>
                  <a:gd name="T14" fmla="*/ 1 w 7"/>
                  <a:gd name="T15" fmla="*/ 6 h 10"/>
                  <a:gd name="T16" fmla="*/ 1 w 7"/>
                  <a:gd name="T17" fmla="*/ 7 h 10"/>
                  <a:gd name="T18" fmla="*/ 1 w 7"/>
                  <a:gd name="T19" fmla="*/ 8 h 10"/>
                  <a:gd name="T20" fmla="*/ 2 w 7"/>
                  <a:gd name="T21" fmla="*/ 8 h 10"/>
                  <a:gd name="T22" fmla="*/ 4 w 7"/>
                  <a:gd name="T23" fmla="*/ 8 h 10"/>
                  <a:gd name="T24" fmla="*/ 5 w 7"/>
                  <a:gd name="T25" fmla="*/ 6 h 10"/>
                  <a:gd name="T26" fmla="*/ 5 w 7"/>
                  <a:gd name="T27" fmla="*/ 4 h 10"/>
                  <a:gd name="T28" fmla="*/ 6 w 7"/>
                  <a:gd name="T29" fmla="*/ 0 h 10"/>
                  <a:gd name="T30" fmla="*/ 7 w 7"/>
                  <a:gd name="T31" fmla="*/ 0 h 10"/>
                  <a:gd name="T32" fmla="*/ 6 w 7"/>
                  <a:gd name="T33" fmla="*/ 9 h 10"/>
                  <a:gd name="T34" fmla="*/ 4 w 7"/>
                  <a:gd name="T35" fmla="*/ 9 h 10"/>
                  <a:gd name="T36" fmla="*/ 5 w 7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1" y="10"/>
                      <a:pt x="1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5" name="Freeform 465"/>
              <p:cNvSpPr>
                <a:spLocks/>
              </p:cNvSpPr>
              <p:nvPr/>
            </p:nvSpPr>
            <p:spPr bwMode="auto">
              <a:xfrm>
                <a:off x="3864" y="1550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3 w 7"/>
                  <a:gd name="T7" fmla="*/ 4 h 9"/>
                  <a:gd name="T8" fmla="*/ 3 w 7"/>
                  <a:gd name="T9" fmla="*/ 4 h 9"/>
                  <a:gd name="T10" fmla="*/ 4 w 7"/>
                  <a:gd name="T11" fmla="*/ 3 h 9"/>
                  <a:gd name="T12" fmla="*/ 6 w 7"/>
                  <a:gd name="T13" fmla="*/ 1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2 h 9"/>
                  <a:gd name="T24" fmla="*/ 5 w 7"/>
                  <a:gd name="T25" fmla="*/ 3 h 9"/>
                  <a:gd name="T26" fmla="*/ 4 w 7"/>
                  <a:gd name="T27" fmla="*/ 5 h 9"/>
                  <a:gd name="T28" fmla="*/ 5 w 7"/>
                  <a:gd name="T29" fmla="*/ 7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2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5" y="5"/>
                      <a:pt x="5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6" name="Freeform 466"/>
              <p:cNvSpPr>
                <a:spLocks/>
              </p:cNvSpPr>
              <p:nvPr/>
            </p:nvSpPr>
            <p:spPr bwMode="auto">
              <a:xfrm>
                <a:off x="3880" y="1550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0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5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3 h 10"/>
                  <a:gd name="T32" fmla="*/ 1 w 7"/>
                  <a:gd name="T33" fmla="*/ 6 h 10"/>
                  <a:gd name="T34" fmla="*/ 2 w 7"/>
                  <a:gd name="T35" fmla="*/ 8 h 10"/>
                  <a:gd name="T36" fmla="*/ 3 w 7"/>
                  <a:gd name="T37" fmla="*/ 8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7" name="Freeform 467"/>
              <p:cNvSpPr>
                <a:spLocks/>
              </p:cNvSpPr>
              <p:nvPr/>
            </p:nvSpPr>
            <p:spPr bwMode="auto">
              <a:xfrm>
                <a:off x="3894" y="1550"/>
                <a:ext cx="16" cy="20"/>
              </a:xfrm>
              <a:custGeom>
                <a:avLst/>
                <a:gdLst>
                  <a:gd name="T0" fmla="*/ 5 w 8"/>
                  <a:gd name="T1" fmla="*/ 8 h 10"/>
                  <a:gd name="T2" fmla="*/ 2 w 8"/>
                  <a:gd name="T3" fmla="*/ 10 h 10"/>
                  <a:gd name="T4" fmla="*/ 1 w 8"/>
                  <a:gd name="T5" fmla="*/ 9 h 10"/>
                  <a:gd name="T6" fmla="*/ 0 w 8"/>
                  <a:gd name="T7" fmla="*/ 7 h 10"/>
                  <a:gd name="T8" fmla="*/ 0 w 8"/>
                  <a:gd name="T9" fmla="*/ 5 h 10"/>
                  <a:gd name="T10" fmla="*/ 1 w 8"/>
                  <a:gd name="T11" fmla="*/ 0 h 10"/>
                  <a:gd name="T12" fmla="*/ 3 w 8"/>
                  <a:gd name="T13" fmla="*/ 0 h 10"/>
                  <a:gd name="T14" fmla="*/ 2 w 8"/>
                  <a:gd name="T15" fmla="*/ 6 h 10"/>
                  <a:gd name="T16" fmla="*/ 2 w 8"/>
                  <a:gd name="T17" fmla="*/ 7 h 10"/>
                  <a:gd name="T18" fmla="*/ 2 w 8"/>
                  <a:gd name="T19" fmla="*/ 8 h 10"/>
                  <a:gd name="T20" fmla="*/ 3 w 8"/>
                  <a:gd name="T21" fmla="*/ 8 h 10"/>
                  <a:gd name="T22" fmla="*/ 4 w 8"/>
                  <a:gd name="T23" fmla="*/ 8 h 10"/>
                  <a:gd name="T24" fmla="*/ 5 w 8"/>
                  <a:gd name="T25" fmla="*/ 6 h 10"/>
                  <a:gd name="T26" fmla="*/ 6 w 8"/>
                  <a:gd name="T27" fmla="*/ 4 h 10"/>
                  <a:gd name="T28" fmla="*/ 6 w 8"/>
                  <a:gd name="T29" fmla="*/ 0 h 10"/>
                  <a:gd name="T30" fmla="*/ 8 w 8"/>
                  <a:gd name="T31" fmla="*/ 0 h 10"/>
                  <a:gd name="T32" fmla="*/ 6 w 8"/>
                  <a:gd name="T33" fmla="*/ 9 h 10"/>
                  <a:gd name="T34" fmla="*/ 5 w 8"/>
                  <a:gd name="T35" fmla="*/ 9 h 10"/>
                  <a:gd name="T36" fmla="*/ 5 w 8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0">
                    <a:moveTo>
                      <a:pt x="5" y="8"/>
                    </a:move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8" name="Freeform 468"/>
              <p:cNvSpPr>
                <a:spLocks noEditPoints="1"/>
              </p:cNvSpPr>
              <p:nvPr/>
            </p:nvSpPr>
            <p:spPr bwMode="auto">
              <a:xfrm>
                <a:off x="4114" y="1854"/>
                <a:ext cx="22" cy="26"/>
              </a:xfrm>
              <a:custGeom>
                <a:avLst/>
                <a:gdLst>
                  <a:gd name="T0" fmla="*/ 8 w 11"/>
                  <a:gd name="T1" fmla="*/ 13 h 13"/>
                  <a:gd name="T2" fmla="*/ 9 w 11"/>
                  <a:gd name="T3" fmla="*/ 7 h 13"/>
                  <a:gd name="T4" fmla="*/ 7 w 11"/>
                  <a:gd name="T5" fmla="*/ 7 h 13"/>
                  <a:gd name="T6" fmla="*/ 6 w 11"/>
                  <a:gd name="T7" fmla="*/ 8 h 13"/>
                  <a:gd name="T8" fmla="*/ 5 w 11"/>
                  <a:gd name="T9" fmla="*/ 9 h 13"/>
                  <a:gd name="T10" fmla="*/ 2 w 11"/>
                  <a:gd name="T11" fmla="*/ 13 h 13"/>
                  <a:gd name="T12" fmla="*/ 0 w 11"/>
                  <a:gd name="T13" fmla="*/ 13 h 13"/>
                  <a:gd name="T14" fmla="*/ 3 w 11"/>
                  <a:gd name="T15" fmla="*/ 9 h 13"/>
                  <a:gd name="T16" fmla="*/ 5 w 11"/>
                  <a:gd name="T17" fmla="*/ 7 h 13"/>
                  <a:gd name="T18" fmla="*/ 2 w 11"/>
                  <a:gd name="T19" fmla="*/ 4 h 13"/>
                  <a:gd name="T20" fmla="*/ 3 w 11"/>
                  <a:gd name="T21" fmla="*/ 2 h 13"/>
                  <a:gd name="T22" fmla="*/ 4 w 11"/>
                  <a:gd name="T23" fmla="*/ 1 h 13"/>
                  <a:gd name="T24" fmla="*/ 7 w 11"/>
                  <a:gd name="T25" fmla="*/ 0 h 13"/>
                  <a:gd name="T26" fmla="*/ 11 w 11"/>
                  <a:gd name="T27" fmla="*/ 0 h 13"/>
                  <a:gd name="T28" fmla="*/ 9 w 11"/>
                  <a:gd name="T29" fmla="*/ 13 h 13"/>
                  <a:gd name="T30" fmla="*/ 8 w 11"/>
                  <a:gd name="T31" fmla="*/ 13 h 13"/>
                  <a:gd name="T32" fmla="*/ 9 w 11"/>
                  <a:gd name="T33" fmla="*/ 6 h 13"/>
                  <a:gd name="T34" fmla="*/ 10 w 11"/>
                  <a:gd name="T35" fmla="*/ 2 h 13"/>
                  <a:gd name="T36" fmla="*/ 8 w 11"/>
                  <a:gd name="T37" fmla="*/ 2 h 13"/>
                  <a:gd name="T38" fmla="*/ 5 w 11"/>
                  <a:gd name="T39" fmla="*/ 2 h 13"/>
                  <a:gd name="T40" fmla="*/ 4 w 11"/>
                  <a:gd name="T41" fmla="*/ 3 h 13"/>
                  <a:gd name="T42" fmla="*/ 4 w 11"/>
                  <a:gd name="T43" fmla="*/ 4 h 13"/>
                  <a:gd name="T44" fmla="*/ 4 w 11"/>
                  <a:gd name="T45" fmla="*/ 5 h 13"/>
                  <a:gd name="T46" fmla="*/ 6 w 11"/>
                  <a:gd name="T47" fmla="*/ 6 h 13"/>
                  <a:gd name="T48" fmla="*/ 7 w 11"/>
                  <a:gd name="T49" fmla="*/ 6 h 13"/>
                  <a:gd name="T50" fmla="*/ 9 w 11"/>
                  <a:gd name="T5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13">
                    <a:moveTo>
                      <a:pt x="8" y="1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3" y="7"/>
                      <a:pt x="2" y="6"/>
                      <a:pt x="2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13"/>
                      <a:pt x="9" y="13"/>
                      <a:pt x="9" y="13"/>
                    </a:cubicBezTo>
                    <a:lnTo>
                      <a:pt x="8" y="13"/>
                    </a:lnTo>
                    <a:close/>
                    <a:moveTo>
                      <a:pt x="9" y="6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9" name="Freeform 469"/>
              <p:cNvSpPr>
                <a:spLocks/>
              </p:cNvSpPr>
              <p:nvPr/>
            </p:nvSpPr>
            <p:spPr bwMode="auto">
              <a:xfrm>
                <a:off x="4136" y="1862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2 h 9"/>
                  <a:gd name="T12" fmla="*/ 5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4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2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0" name="Freeform 470"/>
              <p:cNvSpPr>
                <a:spLocks/>
              </p:cNvSpPr>
              <p:nvPr/>
            </p:nvSpPr>
            <p:spPr bwMode="auto">
              <a:xfrm>
                <a:off x="4150" y="1862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1 h 13"/>
                  <a:gd name="T4" fmla="*/ 1 w 8"/>
                  <a:gd name="T5" fmla="*/ 11 h 13"/>
                  <a:gd name="T6" fmla="*/ 1 w 8"/>
                  <a:gd name="T7" fmla="*/ 11 h 13"/>
                  <a:gd name="T8" fmla="*/ 2 w 8"/>
                  <a:gd name="T9" fmla="*/ 10 h 13"/>
                  <a:gd name="T10" fmla="*/ 3 w 8"/>
                  <a:gd name="T11" fmla="*/ 9 h 13"/>
                  <a:gd name="T12" fmla="*/ 1 w 8"/>
                  <a:gd name="T13" fmla="*/ 0 h 13"/>
                  <a:gd name="T14" fmla="*/ 3 w 8"/>
                  <a:gd name="T15" fmla="*/ 0 h 13"/>
                  <a:gd name="T16" fmla="*/ 3 w 8"/>
                  <a:gd name="T17" fmla="*/ 4 h 13"/>
                  <a:gd name="T18" fmla="*/ 3 w 8"/>
                  <a:gd name="T19" fmla="*/ 7 h 13"/>
                  <a:gd name="T20" fmla="*/ 7 w 8"/>
                  <a:gd name="T21" fmla="*/ 0 h 13"/>
                  <a:gd name="T22" fmla="*/ 8 w 8"/>
                  <a:gd name="T23" fmla="*/ 0 h 13"/>
                  <a:gd name="T24" fmla="*/ 3 w 8"/>
                  <a:gd name="T25" fmla="*/ 10 h 13"/>
                  <a:gd name="T26" fmla="*/ 2 w 8"/>
                  <a:gd name="T27" fmla="*/ 12 h 13"/>
                  <a:gd name="T28" fmla="*/ 1 w 8"/>
                  <a:gd name="T29" fmla="*/ 13 h 13"/>
                  <a:gd name="T30" fmla="*/ 0 w 8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6"/>
                      <a:pt x="3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2" y="12"/>
                      <a:pt x="2" y="12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1" name="Freeform 471"/>
              <p:cNvSpPr>
                <a:spLocks/>
              </p:cNvSpPr>
              <p:nvPr/>
            </p:nvSpPr>
            <p:spPr bwMode="auto">
              <a:xfrm>
                <a:off x="4166" y="1862"/>
                <a:ext cx="22" cy="18"/>
              </a:xfrm>
              <a:custGeom>
                <a:avLst/>
                <a:gdLst>
                  <a:gd name="T0" fmla="*/ 0 w 11"/>
                  <a:gd name="T1" fmla="*/ 9 h 9"/>
                  <a:gd name="T2" fmla="*/ 1 w 11"/>
                  <a:gd name="T3" fmla="*/ 0 h 9"/>
                  <a:gd name="T4" fmla="*/ 3 w 11"/>
                  <a:gd name="T5" fmla="*/ 0 h 9"/>
                  <a:gd name="T6" fmla="*/ 2 w 11"/>
                  <a:gd name="T7" fmla="*/ 1 h 9"/>
                  <a:gd name="T8" fmla="*/ 4 w 11"/>
                  <a:gd name="T9" fmla="*/ 0 h 9"/>
                  <a:gd name="T10" fmla="*/ 5 w 11"/>
                  <a:gd name="T11" fmla="*/ 0 h 9"/>
                  <a:gd name="T12" fmla="*/ 6 w 11"/>
                  <a:gd name="T13" fmla="*/ 0 h 9"/>
                  <a:gd name="T14" fmla="*/ 7 w 11"/>
                  <a:gd name="T15" fmla="*/ 1 h 9"/>
                  <a:gd name="T16" fmla="*/ 8 w 11"/>
                  <a:gd name="T17" fmla="*/ 0 h 9"/>
                  <a:gd name="T18" fmla="*/ 9 w 11"/>
                  <a:gd name="T19" fmla="*/ 0 h 9"/>
                  <a:gd name="T20" fmla="*/ 11 w 11"/>
                  <a:gd name="T21" fmla="*/ 0 h 9"/>
                  <a:gd name="T22" fmla="*/ 11 w 11"/>
                  <a:gd name="T23" fmla="*/ 2 h 9"/>
                  <a:gd name="T24" fmla="*/ 11 w 11"/>
                  <a:gd name="T25" fmla="*/ 3 h 9"/>
                  <a:gd name="T26" fmla="*/ 10 w 11"/>
                  <a:gd name="T27" fmla="*/ 9 h 9"/>
                  <a:gd name="T28" fmla="*/ 9 w 11"/>
                  <a:gd name="T29" fmla="*/ 9 h 9"/>
                  <a:gd name="T30" fmla="*/ 10 w 11"/>
                  <a:gd name="T31" fmla="*/ 3 h 9"/>
                  <a:gd name="T32" fmla="*/ 10 w 11"/>
                  <a:gd name="T33" fmla="*/ 2 h 9"/>
                  <a:gd name="T34" fmla="*/ 10 w 11"/>
                  <a:gd name="T35" fmla="*/ 1 h 9"/>
                  <a:gd name="T36" fmla="*/ 9 w 11"/>
                  <a:gd name="T37" fmla="*/ 1 h 9"/>
                  <a:gd name="T38" fmla="*/ 8 w 11"/>
                  <a:gd name="T39" fmla="*/ 1 h 9"/>
                  <a:gd name="T40" fmla="*/ 7 w 11"/>
                  <a:gd name="T41" fmla="*/ 2 h 9"/>
                  <a:gd name="T42" fmla="*/ 6 w 11"/>
                  <a:gd name="T43" fmla="*/ 5 h 9"/>
                  <a:gd name="T44" fmla="*/ 6 w 11"/>
                  <a:gd name="T45" fmla="*/ 9 h 9"/>
                  <a:gd name="T46" fmla="*/ 4 w 11"/>
                  <a:gd name="T47" fmla="*/ 9 h 9"/>
                  <a:gd name="T48" fmla="*/ 5 w 11"/>
                  <a:gd name="T49" fmla="*/ 3 h 9"/>
                  <a:gd name="T50" fmla="*/ 6 w 11"/>
                  <a:gd name="T51" fmla="*/ 2 h 9"/>
                  <a:gd name="T52" fmla="*/ 5 w 11"/>
                  <a:gd name="T53" fmla="*/ 1 h 9"/>
                  <a:gd name="T54" fmla="*/ 5 w 11"/>
                  <a:gd name="T55" fmla="*/ 1 h 9"/>
                  <a:gd name="T56" fmla="*/ 3 w 11"/>
                  <a:gd name="T57" fmla="*/ 2 h 9"/>
                  <a:gd name="T58" fmla="*/ 2 w 11"/>
                  <a:gd name="T59" fmla="*/ 5 h 9"/>
                  <a:gd name="T60" fmla="*/ 1 w 11"/>
                  <a:gd name="T61" fmla="*/ 9 h 9"/>
                  <a:gd name="T62" fmla="*/ 0 w 11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6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2" name="Freeform 472"/>
              <p:cNvSpPr>
                <a:spLocks/>
              </p:cNvSpPr>
              <p:nvPr/>
            </p:nvSpPr>
            <p:spPr bwMode="auto">
              <a:xfrm>
                <a:off x="4190" y="1862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7 w 7"/>
                  <a:gd name="T3" fmla="*/ 6 h 9"/>
                  <a:gd name="T4" fmla="*/ 5 w 7"/>
                  <a:gd name="T5" fmla="*/ 8 h 9"/>
                  <a:gd name="T6" fmla="*/ 3 w 7"/>
                  <a:gd name="T7" fmla="*/ 9 h 9"/>
                  <a:gd name="T8" fmla="*/ 1 w 7"/>
                  <a:gd name="T9" fmla="*/ 8 h 9"/>
                  <a:gd name="T10" fmla="*/ 0 w 7"/>
                  <a:gd name="T11" fmla="*/ 6 h 9"/>
                  <a:gd name="T12" fmla="*/ 1 w 7"/>
                  <a:gd name="T13" fmla="*/ 2 h 9"/>
                  <a:gd name="T14" fmla="*/ 3 w 7"/>
                  <a:gd name="T15" fmla="*/ 0 h 9"/>
                  <a:gd name="T16" fmla="*/ 5 w 7"/>
                  <a:gd name="T17" fmla="*/ 0 h 9"/>
                  <a:gd name="T18" fmla="*/ 6 w 7"/>
                  <a:gd name="T19" fmla="*/ 0 h 9"/>
                  <a:gd name="T20" fmla="*/ 7 w 7"/>
                  <a:gd name="T21" fmla="*/ 3 h 9"/>
                  <a:gd name="T22" fmla="*/ 6 w 7"/>
                  <a:gd name="T23" fmla="*/ 3 h 9"/>
                  <a:gd name="T24" fmla="*/ 5 w 7"/>
                  <a:gd name="T25" fmla="*/ 1 h 9"/>
                  <a:gd name="T26" fmla="*/ 4 w 7"/>
                  <a:gd name="T27" fmla="*/ 1 h 9"/>
                  <a:gd name="T28" fmla="*/ 3 w 7"/>
                  <a:gd name="T29" fmla="*/ 1 h 9"/>
                  <a:gd name="T30" fmla="*/ 2 w 7"/>
                  <a:gd name="T31" fmla="*/ 3 h 9"/>
                  <a:gd name="T32" fmla="*/ 2 w 7"/>
                  <a:gd name="T33" fmla="*/ 6 h 9"/>
                  <a:gd name="T34" fmla="*/ 2 w 7"/>
                  <a:gd name="T35" fmla="*/ 7 h 9"/>
                  <a:gd name="T36" fmla="*/ 3 w 7"/>
                  <a:gd name="T37" fmla="*/ 8 h 9"/>
                  <a:gd name="T38" fmla="*/ 5 w 7"/>
                  <a:gd name="T39" fmla="*/ 7 h 9"/>
                  <a:gd name="T40" fmla="*/ 5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5" y="8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3" name="Freeform 473"/>
              <p:cNvSpPr>
                <a:spLocks/>
              </p:cNvSpPr>
              <p:nvPr/>
            </p:nvSpPr>
            <p:spPr bwMode="auto">
              <a:xfrm>
                <a:off x="4204" y="1862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2 h 9"/>
                  <a:gd name="T12" fmla="*/ 6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4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2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4" name="Freeform 474"/>
              <p:cNvSpPr>
                <a:spLocks/>
              </p:cNvSpPr>
              <p:nvPr/>
            </p:nvSpPr>
            <p:spPr bwMode="auto">
              <a:xfrm>
                <a:off x="5012" y="1725"/>
                <a:ext cx="20" cy="26"/>
              </a:xfrm>
              <a:custGeom>
                <a:avLst/>
                <a:gdLst>
                  <a:gd name="T0" fmla="*/ 2 w 20"/>
                  <a:gd name="T1" fmla="*/ 26 h 26"/>
                  <a:gd name="T2" fmla="*/ 0 w 20"/>
                  <a:gd name="T3" fmla="*/ 26 h 26"/>
                  <a:gd name="T4" fmla="*/ 4 w 20"/>
                  <a:gd name="T5" fmla="*/ 0 h 26"/>
                  <a:gd name="T6" fmla="*/ 20 w 20"/>
                  <a:gd name="T7" fmla="*/ 0 h 26"/>
                  <a:gd name="T8" fmla="*/ 16 w 20"/>
                  <a:gd name="T9" fmla="*/ 26 h 26"/>
                  <a:gd name="T10" fmla="*/ 14 w 20"/>
                  <a:gd name="T11" fmla="*/ 26 h 26"/>
                  <a:gd name="T12" fmla="*/ 18 w 20"/>
                  <a:gd name="T13" fmla="*/ 4 h 26"/>
                  <a:gd name="T14" fmla="*/ 6 w 20"/>
                  <a:gd name="T15" fmla="*/ 4 h 26"/>
                  <a:gd name="T16" fmla="*/ 2 w 20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26"/>
                    </a:moveTo>
                    <a:lnTo>
                      <a:pt x="0" y="26"/>
                    </a:lnTo>
                    <a:lnTo>
                      <a:pt x="4" y="0"/>
                    </a:lnTo>
                    <a:lnTo>
                      <a:pt x="20" y="0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8" y="4"/>
                    </a:lnTo>
                    <a:lnTo>
                      <a:pt x="6" y="4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5" name="Freeform 475"/>
              <p:cNvSpPr>
                <a:spLocks noEditPoints="1"/>
              </p:cNvSpPr>
              <p:nvPr/>
            </p:nvSpPr>
            <p:spPr bwMode="auto">
              <a:xfrm>
                <a:off x="5034" y="1733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9 h 9"/>
                  <a:gd name="T10" fmla="*/ 0 w 7"/>
                  <a:gd name="T11" fmla="*/ 8 h 9"/>
                  <a:gd name="T12" fmla="*/ 0 w 7"/>
                  <a:gd name="T13" fmla="*/ 5 h 9"/>
                  <a:gd name="T14" fmla="*/ 0 w 7"/>
                  <a:gd name="T15" fmla="*/ 2 h 9"/>
                  <a:gd name="T16" fmla="*/ 2 w 7"/>
                  <a:gd name="T17" fmla="*/ 0 h 9"/>
                  <a:gd name="T18" fmla="*/ 4 w 7"/>
                  <a:gd name="T19" fmla="*/ 0 h 9"/>
                  <a:gd name="T20" fmla="*/ 6 w 7"/>
                  <a:gd name="T21" fmla="*/ 1 h 9"/>
                  <a:gd name="T22" fmla="*/ 7 w 7"/>
                  <a:gd name="T23" fmla="*/ 4 h 9"/>
                  <a:gd name="T24" fmla="*/ 7 w 7"/>
                  <a:gd name="T25" fmla="*/ 5 h 9"/>
                  <a:gd name="T26" fmla="*/ 1 w 7"/>
                  <a:gd name="T27" fmla="*/ 5 h 9"/>
                  <a:gd name="T28" fmla="*/ 1 w 7"/>
                  <a:gd name="T29" fmla="*/ 5 h 9"/>
                  <a:gd name="T30" fmla="*/ 2 w 7"/>
                  <a:gd name="T31" fmla="*/ 7 h 9"/>
                  <a:gd name="T32" fmla="*/ 3 w 7"/>
                  <a:gd name="T33" fmla="*/ 8 h 9"/>
                  <a:gd name="T34" fmla="*/ 4 w 7"/>
                  <a:gd name="T35" fmla="*/ 8 h 9"/>
                  <a:gd name="T36" fmla="*/ 5 w 7"/>
                  <a:gd name="T37" fmla="*/ 6 h 9"/>
                  <a:gd name="T38" fmla="*/ 1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5 w 7"/>
                  <a:gd name="T45" fmla="*/ 2 h 9"/>
                  <a:gd name="T46" fmla="*/ 4 w 7"/>
                  <a:gd name="T47" fmla="*/ 1 h 9"/>
                  <a:gd name="T48" fmla="*/ 2 w 7"/>
                  <a:gd name="T49" fmla="*/ 2 h 9"/>
                  <a:gd name="T50" fmla="*/ 1 w 7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6" name="Freeform 476"/>
              <p:cNvSpPr>
                <a:spLocks/>
              </p:cNvSpPr>
              <p:nvPr/>
            </p:nvSpPr>
            <p:spPr bwMode="auto">
              <a:xfrm>
                <a:off x="5050" y="1733"/>
                <a:ext cx="22" cy="18"/>
              </a:xfrm>
              <a:custGeom>
                <a:avLst/>
                <a:gdLst>
                  <a:gd name="T0" fmla="*/ 0 w 11"/>
                  <a:gd name="T1" fmla="*/ 9 h 9"/>
                  <a:gd name="T2" fmla="*/ 1 w 11"/>
                  <a:gd name="T3" fmla="*/ 0 h 9"/>
                  <a:gd name="T4" fmla="*/ 3 w 11"/>
                  <a:gd name="T5" fmla="*/ 0 h 9"/>
                  <a:gd name="T6" fmla="*/ 2 w 11"/>
                  <a:gd name="T7" fmla="*/ 1 h 9"/>
                  <a:gd name="T8" fmla="*/ 4 w 11"/>
                  <a:gd name="T9" fmla="*/ 0 h 9"/>
                  <a:gd name="T10" fmla="*/ 5 w 11"/>
                  <a:gd name="T11" fmla="*/ 0 h 9"/>
                  <a:gd name="T12" fmla="*/ 6 w 11"/>
                  <a:gd name="T13" fmla="*/ 0 h 9"/>
                  <a:gd name="T14" fmla="*/ 7 w 11"/>
                  <a:gd name="T15" fmla="*/ 1 h 9"/>
                  <a:gd name="T16" fmla="*/ 8 w 11"/>
                  <a:gd name="T17" fmla="*/ 0 h 9"/>
                  <a:gd name="T18" fmla="*/ 9 w 11"/>
                  <a:gd name="T19" fmla="*/ 0 h 9"/>
                  <a:gd name="T20" fmla="*/ 11 w 11"/>
                  <a:gd name="T21" fmla="*/ 0 h 9"/>
                  <a:gd name="T22" fmla="*/ 11 w 11"/>
                  <a:gd name="T23" fmla="*/ 2 h 9"/>
                  <a:gd name="T24" fmla="*/ 11 w 11"/>
                  <a:gd name="T25" fmla="*/ 3 h 9"/>
                  <a:gd name="T26" fmla="*/ 10 w 11"/>
                  <a:gd name="T27" fmla="*/ 9 h 9"/>
                  <a:gd name="T28" fmla="*/ 9 w 11"/>
                  <a:gd name="T29" fmla="*/ 9 h 9"/>
                  <a:gd name="T30" fmla="*/ 10 w 11"/>
                  <a:gd name="T31" fmla="*/ 3 h 9"/>
                  <a:gd name="T32" fmla="*/ 10 w 11"/>
                  <a:gd name="T33" fmla="*/ 2 h 9"/>
                  <a:gd name="T34" fmla="*/ 10 w 11"/>
                  <a:gd name="T35" fmla="*/ 1 h 9"/>
                  <a:gd name="T36" fmla="*/ 9 w 11"/>
                  <a:gd name="T37" fmla="*/ 1 h 9"/>
                  <a:gd name="T38" fmla="*/ 8 w 11"/>
                  <a:gd name="T39" fmla="*/ 1 h 9"/>
                  <a:gd name="T40" fmla="*/ 7 w 11"/>
                  <a:gd name="T41" fmla="*/ 2 h 9"/>
                  <a:gd name="T42" fmla="*/ 6 w 11"/>
                  <a:gd name="T43" fmla="*/ 5 h 9"/>
                  <a:gd name="T44" fmla="*/ 5 w 11"/>
                  <a:gd name="T45" fmla="*/ 9 h 9"/>
                  <a:gd name="T46" fmla="*/ 4 w 11"/>
                  <a:gd name="T47" fmla="*/ 9 h 9"/>
                  <a:gd name="T48" fmla="*/ 5 w 11"/>
                  <a:gd name="T49" fmla="*/ 3 h 9"/>
                  <a:gd name="T50" fmla="*/ 5 w 11"/>
                  <a:gd name="T51" fmla="*/ 2 h 9"/>
                  <a:gd name="T52" fmla="*/ 5 w 11"/>
                  <a:gd name="T53" fmla="*/ 1 h 9"/>
                  <a:gd name="T54" fmla="*/ 5 w 11"/>
                  <a:gd name="T55" fmla="*/ 1 h 9"/>
                  <a:gd name="T56" fmla="*/ 3 w 11"/>
                  <a:gd name="T57" fmla="*/ 2 h 9"/>
                  <a:gd name="T58" fmla="*/ 2 w 11"/>
                  <a:gd name="T59" fmla="*/ 5 h 9"/>
                  <a:gd name="T60" fmla="*/ 1 w 11"/>
                  <a:gd name="T61" fmla="*/ 9 h 9"/>
                  <a:gd name="T62" fmla="*/ 0 w 11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7" name="Freeform 477"/>
              <p:cNvSpPr>
                <a:spLocks noEditPoints="1"/>
              </p:cNvSpPr>
              <p:nvPr/>
            </p:nvSpPr>
            <p:spPr bwMode="auto">
              <a:xfrm>
                <a:off x="5072" y="1733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3 w 8"/>
                  <a:gd name="T3" fmla="*/ 0 h 13"/>
                  <a:gd name="T4" fmla="*/ 4 w 8"/>
                  <a:gd name="T5" fmla="*/ 0 h 13"/>
                  <a:gd name="T6" fmla="*/ 4 w 8"/>
                  <a:gd name="T7" fmla="*/ 1 h 13"/>
                  <a:gd name="T8" fmla="*/ 5 w 8"/>
                  <a:gd name="T9" fmla="*/ 0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3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9 h 13"/>
                  <a:gd name="T22" fmla="*/ 3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5 w 8"/>
                  <a:gd name="T33" fmla="*/ 8 h 13"/>
                  <a:gd name="T34" fmla="*/ 6 w 8"/>
                  <a:gd name="T35" fmla="*/ 8 h 13"/>
                  <a:gd name="T36" fmla="*/ 7 w 8"/>
                  <a:gd name="T37" fmla="*/ 6 h 13"/>
                  <a:gd name="T38" fmla="*/ 7 w 8"/>
                  <a:gd name="T39" fmla="*/ 3 h 13"/>
                  <a:gd name="T40" fmla="*/ 7 w 8"/>
                  <a:gd name="T41" fmla="*/ 2 h 13"/>
                  <a:gd name="T42" fmla="*/ 6 w 8"/>
                  <a:gd name="T43" fmla="*/ 1 h 13"/>
                  <a:gd name="T44" fmla="*/ 4 w 8"/>
                  <a:gd name="T45" fmla="*/ 1 h 13"/>
                  <a:gd name="T46" fmla="*/ 3 w 8"/>
                  <a:gd name="T47" fmla="*/ 3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6"/>
                      <a:pt x="3" y="7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7"/>
                      <a:pt x="6" y="7"/>
                      <a:pt x="7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8" name="Freeform 478"/>
              <p:cNvSpPr>
                <a:spLocks noEditPoints="1"/>
              </p:cNvSpPr>
              <p:nvPr/>
            </p:nvSpPr>
            <p:spPr bwMode="auto">
              <a:xfrm>
                <a:off x="5090" y="1733"/>
                <a:ext cx="16" cy="18"/>
              </a:xfrm>
              <a:custGeom>
                <a:avLst/>
                <a:gdLst>
                  <a:gd name="T0" fmla="*/ 0 w 8"/>
                  <a:gd name="T1" fmla="*/ 6 h 9"/>
                  <a:gd name="T2" fmla="*/ 2 w 8"/>
                  <a:gd name="T3" fmla="*/ 1 h 9"/>
                  <a:gd name="T4" fmla="*/ 5 w 8"/>
                  <a:gd name="T5" fmla="*/ 0 h 9"/>
                  <a:gd name="T6" fmla="*/ 7 w 8"/>
                  <a:gd name="T7" fmla="*/ 1 h 9"/>
                  <a:gd name="T8" fmla="*/ 8 w 8"/>
                  <a:gd name="T9" fmla="*/ 4 h 9"/>
                  <a:gd name="T10" fmla="*/ 7 w 8"/>
                  <a:gd name="T11" fmla="*/ 7 h 9"/>
                  <a:gd name="T12" fmla="*/ 6 w 8"/>
                  <a:gd name="T13" fmla="*/ 9 h 9"/>
                  <a:gd name="T14" fmla="*/ 4 w 8"/>
                  <a:gd name="T15" fmla="*/ 9 h 9"/>
                  <a:gd name="T16" fmla="*/ 1 w 8"/>
                  <a:gd name="T17" fmla="*/ 8 h 9"/>
                  <a:gd name="T18" fmla="*/ 0 w 8"/>
                  <a:gd name="T19" fmla="*/ 6 h 9"/>
                  <a:gd name="T20" fmla="*/ 2 w 8"/>
                  <a:gd name="T21" fmla="*/ 6 h 9"/>
                  <a:gd name="T22" fmla="*/ 2 w 8"/>
                  <a:gd name="T23" fmla="*/ 8 h 9"/>
                  <a:gd name="T24" fmla="*/ 4 w 8"/>
                  <a:gd name="T25" fmla="*/ 8 h 9"/>
                  <a:gd name="T26" fmla="*/ 5 w 8"/>
                  <a:gd name="T27" fmla="*/ 8 h 9"/>
                  <a:gd name="T28" fmla="*/ 6 w 8"/>
                  <a:gd name="T29" fmla="*/ 6 h 9"/>
                  <a:gd name="T30" fmla="*/ 6 w 8"/>
                  <a:gd name="T31" fmla="*/ 4 h 9"/>
                  <a:gd name="T32" fmla="*/ 6 w 8"/>
                  <a:gd name="T33" fmla="*/ 2 h 9"/>
                  <a:gd name="T34" fmla="*/ 5 w 8"/>
                  <a:gd name="T35" fmla="*/ 1 h 9"/>
                  <a:gd name="T36" fmla="*/ 3 w 8"/>
                  <a:gd name="T37" fmla="*/ 1 h 9"/>
                  <a:gd name="T38" fmla="*/ 2 w 8"/>
                  <a:gd name="T39" fmla="*/ 3 h 9"/>
                  <a:gd name="T40" fmla="*/ 2 w 8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0" y="6"/>
                    </a:moveTo>
                    <a:cubicBezTo>
                      <a:pt x="0" y="4"/>
                      <a:pt x="1" y="3"/>
                      <a:pt x="2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7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9" name="Freeform 479"/>
              <p:cNvSpPr>
                <a:spLocks/>
              </p:cNvSpPr>
              <p:nvPr/>
            </p:nvSpPr>
            <p:spPr bwMode="auto">
              <a:xfrm>
                <a:off x="5106" y="1733"/>
                <a:ext cx="15" cy="18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0 h 9"/>
                  <a:gd name="T4" fmla="*/ 3 w 8"/>
                  <a:gd name="T5" fmla="*/ 0 h 9"/>
                  <a:gd name="T6" fmla="*/ 3 w 8"/>
                  <a:gd name="T7" fmla="*/ 2 h 9"/>
                  <a:gd name="T8" fmla="*/ 4 w 8"/>
                  <a:gd name="T9" fmla="*/ 0 h 9"/>
                  <a:gd name="T10" fmla="*/ 6 w 8"/>
                  <a:gd name="T11" fmla="*/ 0 h 9"/>
                  <a:gd name="T12" fmla="*/ 7 w 8"/>
                  <a:gd name="T13" fmla="*/ 0 h 9"/>
                  <a:gd name="T14" fmla="*/ 8 w 8"/>
                  <a:gd name="T15" fmla="*/ 2 h 9"/>
                  <a:gd name="T16" fmla="*/ 8 w 8"/>
                  <a:gd name="T17" fmla="*/ 4 h 9"/>
                  <a:gd name="T18" fmla="*/ 7 w 8"/>
                  <a:gd name="T19" fmla="*/ 9 h 9"/>
                  <a:gd name="T20" fmla="*/ 5 w 8"/>
                  <a:gd name="T21" fmla="*/ 9 h 9"/>
                  <a:gd name="T22" fmla="*/ 6 w 8"/>
                  <a:gd name="T23" fmla="*/ 3 h 9"/>
                  <a:gd name="T24" fmla="*/ 6 w 8"/>
                  <a:gd name="T25" fmla="*/ 2 h 9"/>
                  <a:gd name="T26" fmla="*/ 6 w 8"/>
                  <a:gd name="T27" fmla="*/ 1 h 9"/>
                  <a:gd name="T28" fmla="*/ 5 w 8"/>
                  <a:gd name="T29" fmla="*/ 1 h 9"/>
                  <a:gd name="T30" fmla="*/ 4 w 8"/>
                  <a:gd name="T31" fmla="*/ 2 h 9"/>
                  <a:gd name="T32" fmla="*/ 2 w 8"/>
                  <a:gd name="T33" fmla="*/ 5 h 9"/>
                  <a:gd name="T34" fmla="*/ 2 w 8"/>
                  <a:gd name="T35" fmla="*/ 9 h 9"/>
                  <a:gd name="T36" fmla="*/ 0 w 8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0" name="Freeform 480"/>
              <p:cNvSpPr>
                <a:spLocks noEditPoints="1"/>
              </p:cNvSpPr>
              <p:nvPr/>
            </p:nvSpPr>
            <p:spPr bwMode="auto">
              <a:xfrm>
                <a:off x="5123" y="1733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1" name="Freeform 481"/>
              <p:cNvSpPr>
                <a:spLocks noEditPoints="1"/>
              </p:cNvSpPr>
              <p:nvPr/>
            </p:nvSpPr>
            <p:spPr bwMode="auto">
              <a:xfrm>
                <a:off x="5139" y="1733"/>
                <a:ext cx="14" cy="18"/>
              </a:xfrm>
              <a:custGeom>
                <a:avLst/>
                <a:gdLst>
                  <a:gd name="T0" fmla="*/ 5 w 7"/>
                  <a:gd name="T1" fmla="*/ 4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8 h 9"/>
                  <a:gd name="T10" fmla="*/ 0 w 7"/>
                  <a:gd name="T11" fmla="*/ 6 h 9"/>
                  <a:gd name="T12" fmla="*/ 1 w 7"/>
                  <a:gd name="T13" fmla="*/ 1 h 9"/>
                  <a:gd name="T14" fmla="*/ 4 w 7"/>
                  <a:gd name="T15" fmla="*/ 0 h 9"/>
                  <a:gd name="T16" fmla="*/ 6 w 7"/>
                  <a:gd name="T17" fmla="*/ 0 h 9"/>
                  <a:gd name="T18" fmla="*/ 7 w 7"/>
                  <a:gd name="T19" fmla="*/ 2 h 9"/>
                  <a:gd name="T20" fmla="*/ 5 w 7"/>
                  <a:gd name="T21" fmla="*/ 4 h 9"/>
                  <a:gd name="T22" fmla="*/ 2 w 7"/>
                  <a:gd name="T23" fmla="*/ 5 h 9"/>
                  <a:gd name="T24" fmla="*/ 1 w 7"/>
                  <a:gd name="T25" fmla="*/ 5 h 9"/>
                  <a:gd name="T26" fmla="*/ 1 w 7"/>
                  <a:gd name="T27" fmla="*/ 6 h 9"/>
                  <a:gd name="T28" fmla="*/ 2 w 7"/>
                  <a:gd name="T29" fmla="*/ 7 h 9"/>
                  <a:gd name="T30" fmla="*/ 3 w 7"/>
                  <a:gd name="T31" fmla="*/ 8 h 9"/>
                  <a:gd name="T32" fmla="*/ 4 w 7"/>
                  <a:gd name="T33" fmla="*/ 8 h 9"/>
                  <a:gd name="T34" fmla="*/ 5 w 7"/>
                  <a:gd name="T35" fmla="*/ 6 h 9"/>
                  <a:gd name="T36" fmla="*/ 4 w 7"/>
                  <a:gd name="T37" fmla="*/ 5 h 9"/>
                  <a:gd name="T38" fmla="*/ 2 w 7"/>
                  <a:gd name="T39" fmla="*/ 5 h 9"/>
                  <a:gd name="T40" fmla="*/ 1 w 7"/>
                  <a:gd name="T41" fmla="*/ 4 h 9"/>
                  <a:gd name="T42" fmla="*/ 2 w 7"/>
                  <a:gd name="T43" fmla="*/ 4 h 9"/>
                  <a:gd name="T44" fmla="*/ 5 w 7"/>
                  <a:gd name="T45" fmla="*/ 2 h 9"/>
                  <a:gd name="T46" fmla="*/ 5 w 7"/>
                  <a:gd name="T47" fmla="*/ 1 h 9"/>
                  <a:gd name="T48" fmla="*/ 4 w 7"/>
                  <a:gd name="T49" fmla="*/ 1 h 9"/>
                  <a:gd name="T50" fmla="*/ 2 w 7"/>
                  <a:gd name="T51" fmla="*/ 2 h 9"/>
                  <a:gd name="T52" fmla="*/ 1 w 7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5" y="4"/>
                    </a:move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6" y="4"/>
                      <a:pt x="5" y="4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2" name="Freeform 482"/>
              <p:cNvSpPr>
                <a:spLocks/>
              </p:cNvSpPr>
              <p:nvPr/>
            </p:nvSpPr>
            <p:spPr bwMode="auto">
              <a:xfrm>
                <a:off x="5151" y="1733"/>
                <a:ext cx="18" cy="18"/>
              </a:xfrm>
              <a:custGeom>
                <a:avLst/>
                <a:gdLst>
                  <a:gd name="T0" fmla="*/ 4 w 9"/>
                  <a:gd name="T1" fmla="*/ 1 h 9"/>
                  <a:gd name="T2" fmla="*/ 3 w 9"/>
                  <a:gd name="T3" fmla="*/ 7 h 9"/>
                  <a:gd name="T4" fmla="*/ 3 w 9"/>
                  <a:gd name="T5" fmla="*/ 9 h 9"/>
                  <a:gd name="T6" fmla="*/ 2 w 9"/>
                  <a:gd name="T7" fmla="*/ 9 h 9"/>
                  <a:gd name="T8" fmla="*/ 0 w 9"/>
                  <a:gd name="T9" fmla="*/ 9 h 9"/>
                  <a:gd name="T10" fmla="*/ 1 w 9"/>
                  <a:gd name="T11" fmla="*/ 8 h 9"/>
                  <a:gd name="T12" fmla="*/ 1 w 9"/>
                  <a:gd name="T13" fmla="*/ 8 h 9"/>
                  <a:gd name="T14" fmla="*/ 2 w 9"/>
                  <a:gd name="T15" fmla="*/ 8 h 9"/>
                  <a:gd name="T16" fmla="*/ 2 w 9"/>
                  <a:gd name="T17" fmla="*/ 6 h 9"/>
                  <a:gd name="T18" fmla="*/ 3 w 9"/>
                  <a:gd name="T19" fmla="*/ 0 h 9"/>
                  <a:gd name="T20" fmla="*/ 9 w 9"/>
                  <a:gd name="T21" fmla="*/ 0 h 9"/>
                  <a:gd name="T22" fmla="*/ 8 w 9"/>
                  <a:gd name="T23" fmla="*/ 9 h 9"/>
                  <a:gd name="T24" fmla="*/ 6 w 9"/>
                  <a:gd name="T25" fmla="*/ 9 h 9"/>
                  <a:gd name="T26" fmla="*/ 8 w 9"/>
                  <a:gd name="T27" fmla="*/ 1 h 9"/>
                  <a:gd name="T28" fmla="*/ 4 w 9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3" name="Freeform 483"/>
              <p:cNvSpPr>
                <a:spLocks noEditPoints="1"/>
              </p:cNvSpPr>
              <p:nvPr/>
            </p:nvSpPr>
            <p:spPr bwMode="auto">
              <a:xfrm>
                <a:off x="5171" y="1733"/>
                <a:ext cx="14" cy="18"/>
              </a:xfrm>
              <a:custGeom>
                <a:avLst/>
                <a:gdLst>
                  <a:gd name="T0" fmla="*/ 0 w 7"/>
                  <a:gd name="T1" fmla="*/ 6 h 9"/>
                  <a:gd name="T2" fmla="*/ 1 w 7"/>
                  <a:gd name="T3" fmla="*/ 1 h 9"/>
                  <a:gd name="T4" fmla="*/ 4 w 7"/>
                  <a:gd name="T5" fmla="*/ 0 h 9"/>
                  <a:gd name="T6" fmla="*/ 6 w 7"/>
                  <a:gd name="T7" fmla="*/ 1 h 9"/>
                  <a:gd name="T8" fmla="*/ 7 w 7"/>
                  <a:gd name="T9" fmla="*/ 4 h 9"/>
                  <a:gd name="T10" fmla="*/ 7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1 w 7"/>
                  <a:gd name="T17" fmla="*/ 8 h 9"/>
                  <a:gd name="T18" fmla="*/ 0 w 7"/>
                  <a:gd name="T19" fmla="*/ 6 h 9"/>
                  <a:gd name="T20" fmla="*/ 1 w 7"/>
                  <a:gd name="T21" fmla="*/ 6 h 9"/>
                  <a:gd name="T22" fmla="*/ 2 w 7"/>
                  <a:gd name="T23" fmla="*/ 8 h 9"/>
                  <a:gd name="T24" fmla="*/ 3 w 7"/>
                  <a:gd name="T25" fmla="*/ 8 h 9"/>
                  <a:gd name="T26" fmla="*/ 4 w 7"/>
                  <a:gd name="T27" fmla="*/ 8 h 9"/>
                  <a:gd name="T28" fmla="*/ 6 w 7"/>
                  <a:gd name="T29" fmla="*/ 6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3 w 7"/>
                  <a:gd name="T37" fmla="*/ 1 h 9"/>
                  <a:gd name="T38" fmla="*/ 2 w 7"/>
                  <a:gd name="T39" fmla="*/ 3 h 9"/>
                  <a:gd name="T40" fmla="*/ 1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6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6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4" name="Freeform 484"/>
              <p:cNvSpPr>
                <a:spLocks noEditPoints="1"/>
              </p:cNvSpPr>
              <p:nvPr/>
            </p:nvSpPr>
            <p:spPr bwMode="auto">
              <a:xfrm>
                <a:off x="5187" y="1733"/>
                <a:ext cx="14" cy="18"/>
              </a:xfrm>
              <a:custGeom>
                <a:avLst/>
                <a:gdLst>
                  <a:gd name="T0" fmla="*/ 5 w 7"/>
                  <a:gd name="T1" fmla="*/ 4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8 h 9"/>
                  <a:gd name="T10" fmla="*/ 0 w 7"/>
                  <a:gd name="T11" fmla="*/ 6 h 9"/>
                  <a:gd name="T12" fmla="*/ 1 w 7"/>
                  <a:gd name="T13" fmla="*/ 1 h 9"/>
                  <a:gd name="T14" fmla="*/ 4 w 7"/>
                  <a:gd name="T15" fmla="*/ 0 h 9"/>
                  <a:gd name="T16" fmla="*/ 6 w 7"/>
                  <a:gd name="T17" fmla="*/ 0 h 9"/>
                  <a:gd name="T18" fmla="*/ 7 w 7"/>
                  <a:gd name="T19" fmla="*/ 2 h 9"/>
                  <a:gd name="T20" fmla="*/ 5 w 7"/>
                  <a:gd name="T21" fmla="*/ 4 h 9"/>
                  <a:gd name="T22" fmla="*/ 2 w 7"/>
                  <a:gd name="T23" fmla="*/ 5 h 9"/>
                  <a:gd name="T24" fmla="*/ 1 w 7"/>
                  <a:gd name="T25" fmla="*/ 5 h 9"/>
                  <a:gd name="T26" fmla="*/ 1 w 7"/>
                  <a:gd name="T27" fmla="*/ 6 h 9"/>
                  <a:gd name="T28" fmla="*/ 2 w 7"/>
                  <a:gd name="T29" fmla="*/ 7 h 9"/>
                  <a:gd name="T30" fmla="*/ 3 w 7"/>
                  <a:gd name="T31" fmla="*/ 8 h 9"/>
                  <a:gd name="T32" fmla="*/ 4 w 7"/>
                  <a:gd name="T33" fmla="*/ 8 h 9"/>
                  <a:gd name="T34" fmla="*/ 5 w 7"/>
                  <a:gd name="T35" fmla="*/ 6 h 9"/>
                  <a:gd name="T36" fmla="*/ 4 w 7"/>
                  <a:gd name="T37" fmla="*/ 5 h 9"/>
                  <a:gd name="T38" fmla="*/ 2 w 7"/>
                  <a:gd name="T39" fmla="*/ 5 h 9"/>
                  <a:gd name="T40" fmla="*/ 1 w 7"/>
                  <a:gd name="T41" fmla="*/ 4 h 9"/>
                  <a:gd name="T42" fmla="*/ 2 w 7"/>
                  <a:gd name="T43" fmla="*/ 4 h 9"/>
                  <a:gd name="T44" fmla="*/ 5 w 7"/>
                  <a:gd name="T45" fmla="*/ 2 h 9"/>
                  <a:gd name="T46" fmla="*/ 5 w 7"/>
                  <a:gd name="T47" fmla="*/ 1 h 9"/>
                  <a:gd name="T48" fmla="*/ 4 w 7"/>
                  <a:gd name="T49" fmla="*/ 1 h 9"/>
                  <a:gd name="T50" fmla="*/ 3 w 7"/>
                  <a:gd name="T51" fmla="*/ 2 h 9"/>
                  <a:gd name="T52" fmla="*/ 1 w 7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5" y="4"/>
                    </a:move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6" y="4"/>
                      <a:pt x="5" y="4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5" name="Freeform 485"/>
              <p:cNvSpPr>
                <a:spLocks/>
              </p:cNvSpPr>
              <p:nvPr/>
            </p:nvSpPr>
            <p:spPr bwMode="auto">
              <a:xfrm>
                <a:off x="5203" y="1733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8 h 9"/>
                  <a:gd name="T10" fmla="*/ 0 w 7"/>
                  <a:gd name="T11" fmla="*/ 6 h 9"/>
                  <a:gd name="T12" fmla="*/ 0 w 7"/>
                  <a:gd name="T13" fmla="*/ 2 h 9"/>
                  <a:gd name="T14" fmla="*/ 2 w 7"/>
                  <a:gd name="T15" fmla="*/ 0 h 9"/>
                  <a:gd name="T16" fmla="*/ 4 w 7"/>
                  <a:gd name="T17" fmla="*/ 0 h 9"/>
                  <a:gd name="T18" fmla="*/ 6 w 7"/>
                  <a:gd name="T19" fmla="*/ 0 h 9"/>
                  <a:gd name="T20" fmla="*/ 7 w 7"/>
                  <a:gd name="T21" fmla="*/ 3 h 9"/>
                  <a:gd name="T22" fmla="*/ 5 w 7"/>
                  <a:gd name="T23" fmla="*/ 3 h 9"/>
                  <a:gd name="T24" fmla="*/ 5 w 7"/>
                  <a:gd name="T25" fmla="*/ 1 h 9"/>
                  <a:gd name="T26" fmla="*/ 4 w 7"/>
                  <a:gd name="T27" fmla="*/ 1 h 9"/>
                  <a:gd name="T28" fmla="*/ 3 w 7"/>
                  <a:gd name="T29" fmla="*/ 1 h 9"/>
                  <a:gd name="T30" fmla="*/ 2 w 7"/>
                  <a:gd name="T31" fmla="*/ 3 h 9"/>
                  <a:gd name="T32" fmla="*/ 1 w 7"/>
                  <a:gd name="T33" fmla="*/ 6 h 9"/>
                  <a:gd name="T34" fmla="*/ 2 w 7"/>
                  <a:gd name="T35" fmla="*/ 8 h 9"/>
                  <a:gd name="T36" fmla="*/ 3 w 7"/>
                  <a:gd name="T37" fmla="*/ 8 h 9"/>
                  <a:gd name="T38" fmla="*/ 4 w 7"/>
                  <a:gd name="T39" fmla="*/ 8 h 9"/>
                  <a:gd name="T40" fmla="*/ 5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6" name="Freeform 486"/>
              <p:cNvSpPr>
                <a:spLocks/>
              </p:cNvSpPr>
              <p:nvPr/>
            </p:nvSpPr>
            <p:spPr bwMode="auto">
              <a:xfrm>
                <a:off x="5215" y="1733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0 h 9"/>
                  <a:gd name="T4" fmla="*/ 3 w 8"/>
                  <a:gd name="T5" fmla="*/ 0 h 9"/>
                  <a:gd name="T6" fmla="*/ 3 w 8"/>
                  <a:gd name="T7" fmla="*/ 4 h 9"/>
                  <a:gd name="T8" fmla="*/ 4 w 8"/>
                  <a:gd name="T9" fmla="*/ 4 h 9"/>
                  <a:gd name="T10" fmla="*/ 5 w 8"/>
                  <a:gd name="T11" fmla="*/ 2 h 9"/>
                  <a:gd name="T12" fmla="*/ 6 w 8"/>
                  <a:gd name="T13" fmla="*/ 0 h 9"/>
                  <a:gd name="T14" fmla="*/ 7 w 8"/>
                  <a:gd name="T15" fmla="*/ 0 h 9"/>
                  <a:gd name="T16" fmla="*/ 8 w 8"/>
                  <a:gd name="T17" fmla="*/ 0 h 9"/>
                  <a:gd name="T18" fmla="*/ 7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6 w 8"/>
                  <a:gd name="T25" fmla="*/ 3 h 9"/>
                  <a:gd name="T26" fmla="*/ 4 w 8"/>
                  <a:gd name="T27" fmla="*/ 4 h 9"/>
                  <a:gd name="T28" fmla="*/ 5 w 8"/>
                  <a:gd name="T29" fmla="*/ 6 h 9"/>
                  <a:gd name="T30" fmla="*/ 6 w 8"/>
                  <a:gd name="T31" fmla="*/ 9 h 9"/>
                  <a:gd name="T32" fmla="*/ 5 w 8"/>
                  <a:gd name="T33" fmla="*/ 9 h 9"/>
                  <a:gd name="T34" fmla="*/ 4 w 8"/>
                  <a:gd name="T35" fmla="*/ 7 h 9"/>
                  <a:gd name="T36" fmla="*/ 4 w 8"/>
                  <a:gd name="T37" fmla="*/ 5 h 9"/>
                  <a:gd name="T38" fmla="*/ 3 w 8"/>
                  <a:gd name="T39" fmla="*/ 5 h 9"/>
                  <a:gd name="T40" fmla="*/ 2 w 8"/>
                  <a:gd name="T41" fmla="*/ 9 h 9"/>
                  <a:gd name="T42" fmla="*/ 0 w 8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7" name="Rectangle 487"/>
              <p:cNvSpPr>
                <a:spLocks noChangeArrowheads="1"/>
              </p:cNvSpPr>
              <p:nvPr/>
            </p:nvSpPr>
            <p:spPr bwMode="auto">
              <a:xfrm>
                <a:off x="5231" y="1741"/>
                <a:ext cx="8" cy="2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8" name="Freeform 488"/>
              <p:cNvSpPr>
                <a:spLocks/>
              </p:cNvSpPr>
              <p:nvPr/>
            </p:nvSpPr>
            <p:spPr bwMode="auto">
              <a:xfrm>
                <a:off x="5241" y="1725"/>
                <a:ext cx="17" cy="26"/>
              </a:xfrm>
              <a:custGeom>
                <a:avLst/>
                <a:gdLst>
                  <a:gd name="T0" fmla="*/ 3 w 9"/>
                  <a:gd name="T1" fmla="*/ 0 h 13"/>
                  <a:gd name="T2" fmla="*/ 2 w 9"/>
                  <a:gd name="T3" fmla="*/ 6 h 13"/>
                  <a:gd name="T4" fmla="*/ 4 w 9"/>
                  <a:gd name="T5" fmla="*/ 5 h 13"/>
                  <a:gd name="T6" fmla="*/ 6 w 9"/>
                  <a:gd name="T7" fmla="*/ 2 h 13"/>
                  <a:gd name="T8" fmla="*/ 7 w 9"/>
                  <a:gd name="T9" fmla="*/ 1 h 13"/>
                  <a:gd name="T10" fmla="*/ 8 w 9"/>
                  <a:gd name="T11" fmla="*/ 0 h 13"/>
                  <a:gd name="T12" fmla="*/ 9 w 9"/>
                  <a:gd name="T13" fmla="*/ 0 h 13"/>
                  <a:gd name="T14" fmla="*/ 9 w 9"/>
                  <a:gd name="T15" fmla="*/ 2 h 13"/>
                  <a:gd name="T16" fmla="*/ 8 w 9"/>
                  <a:gd name="T17" fmla="*/ 2 h 13"/>
                  <a:gd name="T18" fmla="*/ 7 w 9"/>
                  <a:gd name="T19" fmla="*/ 2 h 13"/>
                  <a:gd name="T20" fmla="*/ 6 w 9"/>
                  <a:gd name="T21" fmla="*/ 4 h 13"/>
                  <a:gd name="T22" fmla="*/ 5 w 9"/>
                  <a:gd name="T23" fmla="*/ 6 h 13"/>
                  <a:gd name="T24" fmla="*/ 4 w 9"/>
                  <a:gd name="T25" fmla="*/ 7 h 13"/>
                  <a:gd name="T26" fmla="*/ 6 w 9"/>
                  <a:gd name="T27" fmla="*/ 10 h 13"/>
                  <a:gd name="T28" fmla="*/ 7 w 9"/>
                  <a:gd name="T29" fmla="*/ 13 h 13"/>
                  <a:gd name="T30" fmla="*/ 5 w 9"/>
                  <a:gd name="T31" fmla="*/ 13 h 13"/>
                  <a:gd name="T32" fmla="*/ 4 w 9"/>
                  <a:gd name="T33" fmla="*/ 10 h 13"/>
                  <a:gd name="T34" fmla="*/ 3 w 9"/>
                  <a:gd name="T35" fmla="*/ 8 h 13"/>
                  <a:gd name="T36" fmla="*/ 2 w 9"/>
                  <a:gd name="T37" fmla="*/ 7 h 13"/>
                  <a:gd name="T38" fmla="*/ 1 w 9"/>
                  <a:gd name="T39" fmla="*/ 13 h 13"/>
                  <a:gd name="T40" fmla="*/ 0 w 9"/>
                  <a:gd name="T41" fmla="*/ 13 h 13"/>
                  <a:gd name="T42" fmla="*/ 2 w 9"/>
                  <a:gd name="T43" fmla="*/ 0 h 13"/>
                  <a:gd name="T44" fmla="*/ 3 w 9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5" y="3"/>
                      <a:pt x="6" y="2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5" y="7"/>
                      <a:pt x="5" y="8"/>
                      <a:pt x="6" y="1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8"/>
                      <a:pt x="3" y="8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9" name="Freeform 489"/>
              <p:cNvSpPr>
                <a:spLocks noEditPoints="1"/>
              </p:cNvSpPr>
              <p:nvPr/>
            </p:nvSpPr>
            <p:spPr bwMode="auto">
              <a:xfrm>
                <a:off x="5256" y="1733"/>
                <a:ext cx="16" cy="18"/>
              </a:xfrm>
              <a:custGeom>
                <a:avLst/>
                <a:gdLst>
                  <a:gd name="T0" fmla="*/ 5 w 8"/>
                  <a:gd name="T1" fmla="*/ 8 h 9"/>
                  <a:gd name="T2" fmla="*/ 4 w 8"/>
                  <a:gd name="T3" fmla="*/ 9 h 9"/>
                  <a:gd name="T4" fmla="*/ 3 w 8"/>
                  <a:gd name="T5" fmla="*/ 9 h 9"/>
                  <a:gd name="T6" fmla="*/ 1 w 8"/>
                  <a:gd name="T7" fmla="*/ 9 h 9"/>
                  <a:gd name="T8" fmla="*/ 0 w 8"/>
                  <a:gd name="T9" fmla="*/ 7 h 9"/>
                  <a:gd name="T10" fmla="*/ 1 w 8"/>
                  <a:gd name="T11" fmla="*/ 5 h 9"/>
                  <a:gd name="T12" fmla="*/ 2 w 8"/>
                  <a:gd name="T13" fmla="*/ 4 h 9"/>
                  <a:gd name="T14" fmla="*/ 4 w 8"/>
                  <a:gd name="T15" fmla="*/ 4 h 9"/>
                  <a:gd name="T16" fmla="*/ 6 w 8"/>
                  <a:gd name="T17" fmla="*/ 4 h 9"/>
                  <a:gd name="T18" fmla="*/ 6 w 8"/>
                  <a:gd name="T19" fmla="*/ 3 h 9"/>
                  <a:gd name="T20" fmla="*/ 6 w 8"/>
                  <a:gd name="T21" fmla="*/ 2 h 9"/>
                  <a:gd name="T22" fmla="*/ 6 w 8"/>
                  <a:gd name="T23" fmla="*/ 1 h 9"/>
                  <a:gd name="T24" fmla="*/ 5 w 8"/>
                  <a:gd name="T25" fmla="*/ 1 h 9"/>
                  <a:gd name="T26" fmla="*/ 3 w 8"/>
                  <a:gd name="T27" fmla="*/ 3 h 9"/>
                  <a:gd name="T28" fmla="*/ 1 w 8"/>
                  <a:gd name="T29" fmla="*/ 3 h 9"/>
                  <a:gd name="T30" fmla="*/ 5 w 8"/>
                  <a:gd name="T31" fmla="*/ 0 h 9"/>
                  <a:gd name="T32" fmla="*/ 7 w 8"/>
                  <a:gd name="T33" fmla="*/ 0 h 9"/>
                  <a:gd name="T34" fmla="*/ 8 w 8"/>
                  <a:gd name="T35" fmla="*/ 2 h 9"/>
                  <a:gd name="T36" fmla="*/ 8 w 8"/>
                  <a:gd name="T37" fmla="*/ 4 h 9"/>
                  <a:gd name="T38" fmla="*/ 7 w 8"/>
                  <a:gd name="T39" fmla="*/ 6 h 9"/>
                  <a:gd name="T40" fmla="*/ 7 w 8"/>
                  <a:gd name="T41" fmla="*/ 8 h 9"/>
                  <a:gd name="T42" fmla="*/ 7 w 8"/>
                  <a:gd name="T43" fmla="*/ 9 h 9"/>
                  <a:gd name="T44" fmla="*/ 6 w 8"/>
                  <a:gd name="T45" fmla="*/ 9 h 9"/>
                  <a:gd name="T46" fmla="*/ 5 w 8"/>
                  <a:gd name="T47" fmla="*/ 8 h 9"/>
                  <a:gd name="T48" fmla="*/ 6 w 8"/>
                  <a:gd name="T49" fmla="*/ 4 h 9"/>
                  <a:gd name="T50" fmla="*/ 4 w 8"/>
                  <a:gd name="T51" fmla="*/ 5 h 9"/>
                  <a:gd name="T52" fmla="*/ 3 w 8"/>
                  <a:gd name="T53" fmla="*/ 5 h 9"/>
                  <a:gd name="T54" fmla="*/ 2 w 8"/>
                  <a:gd name="T55" fmla="*/ 6 h 9"/>
                  <a:gd name="T56" fmla="*/ 2 w 8"/>
                  <a:gd name="T57" fmla="*/ 7 h 9"/>
                  <a:gd name="T58" fmla="*/ 2 w 8"/>
                  <a:gd name="T59" fmla="*/ 8 h 9"/>
                  <a:gd name="T60" fmla="*/ 3 w 8"/>
                  <a:gd name="T61" fmla="*/ 8 h 9"/>
                  <a:gd name="T62" fmla="*/ 4 w 8"/>
                  <a:gd name="T63" fmla="*/ 8 h 9"/>
                  <a:gd name="T64" fmla="*/ 5 w 8"/>
                  <a:gd name="T65" fmla="*/ 7 h 9"/>
                  <a:gd name="T66" fmla="*/ 6 w 8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9"/>
                      <a:pt x="5" y="8"/>
                    </a:cubicBezTo>
                    <a:close/>
                    <a:moveTo>
                      <a:pt x="6" y="4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0" name="Freeform 490"/>
              <p:cNvSpPr>
                <a:spLocks/>
              </p:cNvSpPr>
              <p:nvPr/>
            </p:nvSpPr>
            <p:spPr bwMode="auto">
              <a:xfrm>
                <a:off x="5272" y="1733"/>
                <a:ext cx="20" cy="18"/>
              </a:xfrm>
              <a:custGeom>
                <a:avLst/>
                <a:gdLst>
                  <a:gd name="T0" fmla="*/ 0 w 20"/>
                  <a:gd name="T1" fmla="*/ 18 h 18"/>
                  <a:gd name="T2" fmla="*/ 4 w 20"/>
                  <a:gd name="T3" fmla="*/ 0 h 18"/>
                  <a:gd name="T4" fmla="*/ 8 w 20"/>
                  <a:gd name="T5" fmla="*/ 0 h 18"/>
                  <a:gd name="T6" fmla="*/ 8 w 20"/>
                  <a:gd name="T7" fmla="*/ 14 h 18"/>
                  <a:gd name="T8" fmla="*/ 16 w 20"/>
                  <a:gd name="T9" fmla="*/ 0 h 18"/>
                  <a:gd name="T10" fmla="*/ 20 w 20"/>
                  <a:gd name="T11" fmla="*/ 0 h 18"/>
                  <a:gd name="T12" fmla="*/ 16 w 20"/>
                  <a:gd name="T13" fmla="*/ 18 h 18"/>
                  <a:gd name="T14" fmla="*/ 14 w 20"/>
                  <a:gd name="T15" fmla="*/ 18 h 18"/>
                  <a:gd name="T16" fmla="*/ 16 w 20"/>
                  <a:gd name="T17" fmla="*/ 4 h 18"/>
                  <a:gd name="T18" fmla="*/ 10 w 20"/>
                  <a:gd name="T19" fmla="*/ 18 h 18"/>
                  <a:gd name="T20" fmla="*/ 8 w 20"/>
                  <a:gd name="T21" fmla="*/ 18 h 18"/>
                  <a:gd name="T22" fmla="*/ 6 w 20"/>
                  <a:gd name="T23" fmla="*/ 2 h 18"/>
                  <a:gd name="T24" fmla="*/ 2 w 20"/>
                  <a:gd name="T25" fmla="*/ 18 h 18"/>
                  <a:gd name="T26" fmla="*/ 0 w 20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1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6" y="4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1" name="Freeform 491"/>
              <p:cNvSpPr>
                <a:spLocks/>
              </p:cNvSpPr>
              <p:nvPr/>
            </p:nvSpPr>
            <p:spPr bwMode="auto">
              <a:xfrm>
                <a:off x="5294" y="1733"/>
                <a:ext cx="14" cy="18"/>
              </a:xfrm>
              <a:custGeom>
                <a:avLst/>
                <a:gdLst>
                  <a:gd name="T0" fmla="*/ 0 w 7"/>
                  <a:gd name="T1" fmla="*/ 1 h 9"/>
                  <a:gd name="T2" fmla="*/ 1 w 7"/>
                  <a:gd name="T3" fmla="*/ 0 h 9"/>
                  <a:gd name="T4" fmla="*/ 2 w 7"/>
                  <a:gd name="T5" fmla="*/ 0 h 9"/>
                  <a:gd name="T6" fmla="*/ 2 w 7"/>
                  <a:gd name="T7" fmla="*/ 1 h 9"/>
                  <a:gd name="T8" fmla="*/ 1 w 7"/>
                  <a:gd name="T9" fmla="*/ 4 h 9"/>
                  <a:gd name="T10" fmla="*/ 3 w 7"/>
                  <a:gd name="T11" fmla="*/ 5 h 9"/>
                  <a:gd name="T12" fmla="*/ 5 w 7"/>
                  <a:gd name="T13" fmla="*/ 4 h 9"/>
                  <a:gd name="T14" fmla="*/ 5 w 7"/>
                  <a:gd name="T15" fmla="*/ 0 h 9"/>
                  <a:gd name="T16" fmla="*/ 7 w 7"/>
                  <a:gd name="T17" fmla="*/ 0 h 9"/>
                  <a:gd name="T18" fmla="*/ 5 w 7"/>
                  <a:gd name="T19" fmla="*/ 9 h 9"/>
                  <a:gd name="T20" fmla="*/ 4 w 7"/>
                  <a:gd name="T21" fmla="*/ 9 h 9"/>
                  <a:gd name="T22" fmla="*/ 4 w 7"/>
                  <a:gd name="T23" fmla="*/ 6 h 9"/>
                  <a:gd name="T24" fmla="*/ 2 w 7"/>
                  <a:gd name="T25" fmla="*/ 6 h 9"/>
                  <a:gd name="T26" fmla="*/ 1 w 7"/>
                  <a:gd name="T27" fmla="*/ 5 h 9"/>
                  <a:gd name="T28" fmla="*/ 0 w 7"/>
                  <a:gd name="T29" fmla="*/ 4 h 9"/>
                  <a:gd name="T30" fmla="*/ 0 w 7"/>
                  <a:gd name="T3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2" name="Freeform 492"/>
              <p:cNvSpPr>
                <a:spLocks noEditPoints="1"/>
              </p:cNvSpPr>
              <p:nvPr/>
            </p:nvSpPr>
            <p:spPr bwMode="auto">
              <a:xfrm>
                <a:off x="5308" y="1733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6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7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7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6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2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6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3" name="Freeform 493"/>
              <p:cNvSpPr>
                <a:spLocks/>
              </p:cNvSpPr>
              <p:nvPr/>
            </p:nvSpPr>
            <p:spPr bwMode="auto">
              <a:xfrm>
                <a:off x="5324" y="1733"/>
                <a:ext cx="24" cy="18"/>
              </a:xfrm>
              <a:custGeom>
                <a:avLst/>
                <a:gdLst>
                  <a:gd name="T0" fmla="*/ 0 w 12"/>
                  <a:gd name="T1" fmla="*/ 9 h 9"/>
                  <a:gd name="T2" fmla="*/ 2 w 12"/>
                  <a:gd name="T3" fmla="*/ 0 h 9"/>
                  <a:gd name="T4" fmla="*/ 3 w 12"/>
                  <a:gd name="T5" fmla="*/ 0 h 9"/>
                  <a:gd name="T6" fmla="*/ 3 w 12"/>
                  <a:gd name="T7" fmla="*/ 1 h 9"/>
                  <a:gd name="T8" fmla="*/ 4 w 12"/>
                  <a:gd name="T9" fmla="*/ 0 h 9"/>
                  <a:gd name="T10" fmla="*/ 5 w 12"/>
                  <a:gd name="T11" fmla="*/ 0 h 9"/>
                  <a:gd name="T12" fmla="*/ 6 w 12"/>
                  <a:gd name="T13" fmla="*/ 0 h 9"/>
                  <a:gd name="T14" fmla="*/ 7 w 12"/>
                  <a:gd name="T15" fmla="*/ 1 h 9"/>
                  <a:gd name="T16" fmla="*/ 8 w 12"/>
                  <a:gd name="T17" fmla="*/ 0 h 9"/>
                  <a:gd name="T18" fmla="*/ 10 w 12"/>
                  <a:gd name="T19" fmla="*/ 0 h 9"/>
                  <a:gd name="T20" fmla="*/ 11 w 12"/>
                  <a:gd name="T21" fmla="*/ 0 h 9"/>
                  <a:gd name="T22" fmla="*/ 12 w 12"/>
                  <a:gd name="T23" fmla="*/ 2 h 9"/>
                  <a:gd name="T24" fmla="*/ 11 w 12"/>
                  <a:gd name="T25" fmla="*/ 3 h 9"/>
                  <a:gd name="T26" fmla="*/ 10 w 12"/>
                  <a:gd name="T27" fmla="*/ 9 h 9"/>
                  <a:gd name="T28" fmla="*/ 9 w 12"/>
                  <a:gd name="T29" fmla="*/ 9 h 9"/>
                  <a:gd name="T30" fmla="*/ 10 w 12"/>
                  <a:gd name="T31" fmla="*/ 3 h 9"/>
                  <a:gd name="T32" fmla="*/ 10 w 12"/>
                  <a:gd name="T33" fmla="*/ 2 h 9"/>
                  <a:gd name="T34" fmla="*/ 10 w 12"/>
                  <a:gd name="T35" fmla="*/ 1 h 9"/>
                  <a:gd name="T36" fmla="*/ 9 w 12"/>
                  <a:gd name="T37" fmla="*/ 1 h 9"/>
                  <a:gd name="T38" fmla="*/ 8 w 12"/>
                  <a:gd name="T39" fmla="*/ 1 h 9"/>
                  <a:gd name="T40" fmla="*/ 7 w 12"/>
                  <a:gd name="T41" fmla="*/ 2 h 9"/>
                  <a:gd name="T42" fmla="*/ 7 w 12"/>
                  <a:gd name="T43" fmla="*/ 5 h 9"/>
                  <a:gd name="T44" fmla="*/ 6 w 12"/>
                  <a:gd name="T45" fmla="*/ 9 h 9"/>
                  <a:gd name="T46" fmla="*/ 4 w 12"/>
                  <a:gd name="T47" fmla="*/ 9 h 9"/>
                  <a:gd name="T48" fmla="*/ 6 w 12"/>
                  <a:gd name="T49" fmla="*/ 3 h 9"/>
                  <a:gd name="T50" fmla="*/ 6 w 12"/>
                  <a:gd name="T51" fmla="*/ 2 h 9"/>
                  <a:gd name="T52" fmla="*/ 5 w 12"/>
                  <a:gd name="T53" fmla="*/ 1 h 9"/>
                  <a:gd name="T54" fmla="*/ 5 w 12"/>
                  <a:gd name="T55" fmla="*/ 1 h 9"/>
                  <a:gd name="T56" fmla="*/ 3 w 12"/>
                  <a:gd name="T57" fmla="*/ 2 h 9"/>
                  <a:gd name="T58" fmla="*/ 2 w 12"/>
                  <a:gd name="T59" fmla="*/ 5 h 9"/>
                  <a:gd name="T60" fmla="*/ 1 w 12"/>
                  <a:gd name="T61" fmla="*/ 9 h 9"/>
                  <a:gd name="T62" fmla="*/ 0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4" name="Freeform 494"/>
              <p:cNvSpPr>
                <a:spLocks/>
              </p:cNvSpPr>
              <p:nvPr/>
            </p:nvSpPr>
            <p:spPr bwMode="auto">
              <a:xfrm>
                <a:off x="5350" y="1733"/>
                <a:ext cx="12" cy="18"/>
              </a:xfrm>
              <a:custGeom>
                <a:avLst/>
                <a:gdLst>
                  <a:gd name="T0" fmla="*/ 5 w 6"/>
                  <a:gd name="T1" fmla="*/ 6 h 9"/>
                  <a:gd name="T2" fmla="*/ 6 w 6"/>
                  <a:gd name="T3" fmla="*/ 6 h 9"/>
                  <a:gd name="T4" fmla="*/ 5 w 6"/>
                  <a:gd name="T5" fmla="*/ 9 h 9"/>
                  <a:gd name="T6" fmla="*/ 3 w 6"/>
                  <a:gd name="T7" fmla="*/ 9 h 9"/>
                  <a:gd name="T8" fmla="*/ 1 w 6"/>
                  <a:gd name="T9" fmla="*/ 8 h 9"/>
                  <a:gd name="T10" fmla="*/ 0 w 6"/>
                  <a:gd name="T11" fmla="*/ 6 h 9"/>
                  <a:gd name="T12" fmla="*/ 0 w 6"/>
                  <a:gd name="T13" fmla="*/ 2 h 9"/>
                  <a:gd name="T14" fmla="*/ 2 w 6"/>
                  <a:gd name="T15" fmla="*/ 0 h 9"/>
                  <a:gd name="T16" fmla="*/ 4 w 6"/>
                  <a:gd name="T17" fmla="*/ 0 h 9"/>
                  <a:gd name="T18" fmla="*/ 6 w 6"/>
                  <a:gd name="T19" fmla="*/ 0 h 9"/>
                  <a:gd name="T20" fmla="*/ 6 w 6"/>
                  <a:gd name="T21" fmla="*/ 3 h 9"/>
                  <a:gd name="T22" fmla="*/ 5 w 6"/>
                  <a:gd name="T23" fmla="*/ 3 h 9"/>
                  <a:gd name="T24" fmla="*/ 5 w 6"/>
                  <a:gd name="T25" fmla="*/ 1 h 9"/>
                  <a:gd name="T26" fmla="*/ 4 w 6"/>
                  <a:gd name="T27" fmla="*/ 1 h 9"/>
                  <a:gd name="T28" fmla="*/ 2 w 6"/>
                  <a:gd name="T29" fmla="*/ 1 h 9"/>
                  <a:gd name="T30" fmla="*/ 1 w 6"/>
                  <a:gd name="T31" fmla="*/ 3 h 9"/>
                  <a:gd name="T32" fmla="*/ 1 w 6"/>
                  <a:gd name="T33" fmla="*/ 6 h 9"/>
                  <a:gd name="T34" fmla="*/ 1 w 6"/>
                  <a:gd name="T35" fmla="*/ 8 h 9"/>
                  <a:gd name="T36" fmla="*/ 3 w 6"/>
                  <a:gd name="T37" fmla="*/ 8 h 9"/>
                  <a:gd name="T38" fmla="*/ 4 w 6"/>
                  <a:gd name="T39" fmla="*/ 8 h 9"/>
                  <a:gd name="T40" fmla="*/ 5 w 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5" name="Freeform 495"/>
              <p:cNvSpPr>
                <a:spLocks/>
              </p:cNvSpPr>
              <p:nvPr/>
            </p:nvSpPr>
            <p:spPr bwMode="auto">
              <a:xfrm>
                <a:off x="5362" y="1733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2 h 9"/>
                  <a:gd name="T12" fmla="*/ 5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4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4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6" name="Freeform 496"/>
              <p:cNvSpPr>
                <a:spLocks/>
              </p:cNvSpPr>
              <p:nvPr/>
            </p:nvSpPr>
            <p:spPr bwMode="auto">
              <a:xfrm>
                <a:off x="5378" y="1733"/>
                <a:ext cx="14" cy="18"/>
              </a:xfrm>
              <a:custGeom>
                <a:avLst/>
                <a:gdLst>
                  <a:gd name="T0" fmla="*/ 4 w 7"/>
                  <a:gd name="T1" fmla="*/ 8 h 9"/>
                  <a:gd name="T2" fmla="*/ 2 w 7"/>
                  <a:gd name="T3" fmla="*/ 9 h 9"/>
                  <a:gd name="T4" fmla="*/ 0 w 7"/>
                  <a:gd name="T5" fmla="*/ 9 h 9"/>
                  <a:gd name="T6" fmla="*/ 0 w 7"/>
                  <a:gd name="T7" fmla="*/ 7 h 9"/>
                  <a:gd name="T8" fmla="*/ 0 w 7"/>
                  <a:gd name="T9" fmla="*/ 5 h 9"/>
                  <a:gd name="T10" fmla="*/ 1 w 7"/>
                  <a:gd name="T11" fmla="*/ 0 h 9"/>
                  <a:gd name="T12" fmla="*/ 2 w 7"/>
                  <a:gd name="T13" fmla="*/ 0 h 9"/>
                  <a:gd name="T14" fmla="*/ 1 w 7"/>
                  <a:gd name="T15" fmla="*/ 6 h 9"/>
                  <a:gd name="T16" fmla="*/ 1 w 7"/>
                  <a:gd name="T17" fmla="*/ 7 h 9"/>
                  <a:gd name="T18" fmla="*/ 1 w 7"/>
                  <a:gd name="T19" fmla="*/ 8 h 9"/>
                  <a:gd name="T20" fmla="*/ 2 w 7"/>
                  <a:gd name="T21" fmla="*/ 8 h 9"/>
                  <a:gd name="T22" fmla="*/ 3 w 7"/>
                  <a:gd name="T23" fmla="*/ 8 h 9"/>
                  <a:gd name="T24" fmla="*/ 4 w 7"/>
                  <a:gd name="T25" fmla="*/ 6 h 9"/>
                  <a:gd name="T26" fmla="*/ 5 w 7"/>
                  <a:gd name="T27" fmla="*/ 4 h 9"/>
                  <a:gd name="T28" fmla="*/ 6 w 7"/>
                  <a:gd name="T29" fmla="*/ 0 h 9"/>
                  <a:gd name="T30" fmla="*/ 7 w 7"/>
                  <a:gd name="T31" fmla="*/ 0 h 9"/>
                  <a:gd name="T32" fmla="*/ 5 w 7"/>
                  <a:gd name="T33" fmla="*/ 9 h 9"/>
                  <a:gd name="T34" fmla="*/ 4 w 7"/>
                  <a:gd name="T35" fmla="*/ 9 h 9"/>
                  <a:gd name="T36" fmla="*/ 4 w 7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4" y="8"/>
                    </a:move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7" name="Freeform 497"/>
              <p:cNvSpPr>
                <a:spLocks noEditPoints="1"/>
              </p:cNvSpPr>
              <p:nvPr/>
            </p:nvSpPr>
            <p:spPr bwMode="auto">
              <a:xfrm>
                <a:off x="5394" y="1727"/>
                <a:ext cx="13" cy="24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12 h 12"/>
                  <a:gd name="T4" fmla="*/ 0 w 7"/>
                  <a:gd name="T5" fmla="*/ 12 h 12"/>
                  <a:gd name="T6" fmla="*/ 0 w 7"/>
                  <a:gd name="T7" fmla="*/ 10 h 12"/>
                  <a:gd name="T8" fmla="*/ 0 w 7"/>
                  <a:gd name="T9" fmla="*/ 8 h 12"/>
                  <a:gd name="T10" fmla="*/ 1 w 7"/>
                  <a:gd name="T11" fmla="*/ 3 h 12"/>
                  <a:gd name="T12" fmla="*/ 2 w 7"/>
                  <a:gd name="T13" fmla="*/ 3 h 12"/>
                  <a:gd name="T14" fmla="*/ 1 w 7"/>
                  <a:gd name="T15" fmla="*/ 9 h 12"/>
                  <a:gd name="T16" fmla="*/ 1 w 7"/>
                  <a:gd name="T17" fmla="*/ 10 h 12"/>
                  <a:gd name="T18" fmla="*/ 1 w 7"/>
                  <a:gd name="T19" fmla="*/ 11 h 12"/>
                  <a:gd name="T20" fmla="*/ 2 w 7"/>
                  <a:gd name="T21" fmla="*/ 11 h 12"/>
                  <a:gd name="T22" fmla="*/ 3 w 7"/>
                  <a:gd name="T23" fmla="*/ 11 h 12"/>
                  <a:gd name="T24" fmla="*/ 4 w 7"/>
                  <a:gd name="T25" fmla="*/ 9 h 12"/>
                  <a:gd name="T26" fmla="*/ 5 w 7"/>
                  <a:gd name="T27" fmla="*/ 7 h 12"/>
                  <a:gd name="T28" fmla="*/ 6 w 7"/>
                  <a:gd name="T29" fmla="*/ 3 h 12"/>
                  <a:gd name="T30" fmla="*/ 7 w 7"/>
                  <a:gd name="T31" fmla="*/ 3 h 12"/>
                  <a:gd name="T32" fmla="*/ 5 w 7"/>
                  <a:gd name="T33" fmla="*/ 12 h 12"/>
                  <a:gd name="T34" fmla="*/ 4 w 7"/>
                  <a:gd name="T35" fmla="*/ 12 h 12"/>
                  <a:gd name="T36" fmla="*/ 4 w 7"/>
                  <a:gd name="T37" fmla="*/ 11 h 12"/>
                  <a:gd name="T38" fmla="*/ 2 w 7"/>
                  <a:gd name="T39" fmla="*/ 0 h 12"/>
                  <a:gd name="T40" fmla="*/ 3 w 7"/>
                  <a:gd name="T41" fmla="*/ 0 h 12"/>
                  <a:gd name="T42" fmla="*/ 4 w 7"/>
                  <a:gd name="T43" fmla="*/ 1 h 12"/>
                  <a:gd name="T44" fmla="*/ 5 w 7"/>
                  <a:gd name="T45" fmla="*/ 1 h 12"/>
                  <a:gd name="T46" fmla="*/ 6 w 7"/>
                  <a:gd name="T47" fmla="*/ 0 h 12"/>
                  <a:gd name="T48" fmla="*/ 6 w 7"/>
                  <a:gd name="T49" fmla="*/ 0 h 12"/>
                  <a:gd name="T50" fmla="*/ 5 w 7"/>
                  <a:gd name="T51" fmla="*/ 1 h 12"/>
                  <a:gd name="T52" fmla="*/ 4 w 7"/>
                  <a:gd name="T53" fmla="*/ 2 h 12"/>
                  <a:gd name="T54" fmla="*/ 3 w 7"/>
                  <a:gd name="T55" fmla="*/ 1 h 12"/>
                  <a:gd name="T56" fmla="*/ 2 w 7"/>
                  <a:gd name="T5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4" y="12"/>
                      <a:pt x="3" y="12"/>
                      <a:pt x="2" y="12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4" y="11"/>
                    </a:lnTo>
                    <a:close/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8" name="Freeform 498"/>
              <p:cNvSpPr>
                <a:spLocks/>
              </p:cNvSpPr>
              <p:nvPr/>
            </p:nvSpPr>
            <p:spPr bwMode="auto">
              <a:xfrm>
                <a:off x="5185" y="2514"/>
                <a:ext cx="22" cy="26"/>
              </a:xfrm>
              <a:custGeom>
                <a:avLst/>
                <a:gdLst>
                  <a:gd name="T0" fmla="*/ 0 w 22"/>
                  <a:gd name="T1" fmla="*/ 26 h 26"/>
                  <a:gd name="T2" fmla="*/ 4 w 22"/>
                  <a:gd name="T3" fmla="*/ 0 h 26"/>
                  <a:gd name="T4" fmla="*/ 8 w 22"/>
                  <a:gd name="T5" fmla="*/ 0 h 26"/>
                  <a:gd name="T6" fmla="*/ 6 w 22"/>
                  <a:gd name="T7" fmla="*/ 10 h 26"/>
                  <a:gd name="T8" fmla="*/ 16 w 22"/>
                  <a:gd name="T9" fmla="*/ 10 h 26"/>
                  <a:gd name="T10" fmla="*/ 18 w 22"/>
                  <a:gd name="T11" fmla="*/ 0 h 26"/>
                  <a:gd name="T12" fmla="*/ 22 w 22"/>
                  <a:gd name="T13" fmla="*/ 0 h 26"/>
                  <a:gd name="T14" fmla="*/ 18 w 22"/>
                  <a:gd name="T15" fmla="*/ 26 h 26"/>
                  <a:gd name="T16" fmla="*/ 14 w 22"/>
                  <a:gd name="T17" fmla="*/ 26 h 26"/>
                  <a:gd name="T18" fmla="*/ 16 w 22"/>
                  <a:gd name="T19" fmla="*/ 14 h 26"/>
                  <a:gd name="T20" fmla="*/ 6 w 22"/>
                  <a:gd name="T21" fmla="*/ 14 h 26"/>
                  <a:gd name="T22" fmla="*/ 4 w 22"/>
                  <a:gd name="T23" fmla="*/ 26 h 26"/>
                  <a:gd name="T24" fmla="*/ 0 w 22"/>
                  <a:gd name="T2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6" y="10"/>
                    </a:lnTo>
                    <a:lnTo>
                      <a:pt x="16" y="1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18" y="26"/>
                    </a:lnTo>
                    <a:lnTo>
                      <a:pt x="14" y="26"/>
                    </a:lnTo>
                    <a:lnTo>
                      <a:pt x="16" y="14"/>
                    </a:lnTo>
                    <a:lnTo>
                      <a:pt x="6" y="14"/>
                    </a:lnTo>
                    <a:lnTo>
                      <a:pt x="4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9" name="Freeform 499"/>
              <p:cNvSpPr>
                <a:spLocks noEditPoints="1"/>
              </p:cNvSpPr>
              <p:nvPr/>
            </p:nvSpPr>
            <p:spPr bwMode="auto">
              <a:xfrm>
                <a:off x="5207" y="2520"/>
                <a:ext cx="14" cy="20"/>
              </a:xfrm>
              <a:custGeom>
                <a:avLst/>
                <a:gdLst>
                  <a:gd name="T0" fmla="*/ 5 w 7"/>
                  <a:gd name="T1" fmla="*/ 7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10 h 10"/>
                  <a:gd name="T10" fmla="*/ 0 w 7"/>
                  <a:gd name="T11" fmla="*/ 8 h 10"/>
                  <a:gd name="T12" fmla="*/ 0 w 7"/>
                  <a:gd name="T13" fmla="*/ 6 h 10"/>
                  <a:gd name="T14" fmla="*/ 0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6 h 10"/>
                  <a:gd name="T26" fmla="*/ 1 w 7"/>
                  <a:gd name="T27" fmla="*/ 6 h 10"/>
                  <a:gd name="T28" fmla="*/ 1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4 w 7"/>
                  <a:gd name="T35" fmla="*/ 8 h 10"/>
                  <a:gd name="T36" fmla="*/ 5 w 7"/>
                  <a:gd name="T37" fmla="*/ 7 h 10"/>
                  <a:gd name="T38" fmla="*/ 1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5 w 7"/>
                  <a:gd name="T45" fmla="*/ 2 h 10"/>
                  <a:gd name="T46" fmla="*/ 4 w 7"/>
                  <a:gd name="T47" fmla="*/ 2 h 10"/>
                  <a:gd name="T48" fmla="*/ 2 w 7"/>
                  <a:gd name="T49" fmla="*/ 2 h 10"/>
                  <a:gd name="T50" fmla="*/ 1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lose/>
                    <a:moveTo>
                      <a:pt x="1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0" name="Freeform 500"/>
              <p:cNvSpPr>
                <a:spLocks noEditPoints="1"/>
              </p:cNvSpPr>
              <p:nvPr/>
            </p:nvSpPr>
            <p:spPr bwMode="auto">
              <a:xfrm>
                <a:off x="5223" y="2520"/>
                <a:ext cx="12" cy="20"/>
              </a:xfrm>
              <a:custGeom>
                <a:avLst/>
                <a:gdLst>
                  <a:gd name="T0" fmla="*/ 4 w 6"/>
                  <a:gd name="T1" fmla="*/ 5 h 10"/>
                  <a:gd name="T2" fmla="*/ 6 w 6"/>
                  <a:gd name="T3" fmla="*/ 7 h 10"/>
                  <a:gd name="T4" fmla="*/ 5 w 6"/>
                  <a:gd name="T5" fmla="*/ 9 h 10"/>
                  <a:gd name="T6" fmla="*/ 3 w 6"/>
                  <a:gd name="T7" fmla="*/ 10 h 10"/>
                  <a:gd name="T8" fmla="*/ 0 w 6"/>
                  <a:gd name="T9" fmla="*/ 9 h 10"/>
                  <a:gd name="T10" fmla="*/ 0 w 6"/>
                  <a:gd name="T11" fmla="*/ 6 h 10"/>
                  <a:gd name="T12" fmla="*/ 1 w 6"/>
                  <a:gd name="T13" fmla="*/ 2 h 10"/>
                  <a:gd name="T14" fmla="*/ 4 w 6"/>
                  <a:gd name="T15" fmla="*/ 0 h 10"/>
                  <a:gd name="T16" fmla="*/ 6 w 6"/>
                  <a:gd name="T17" fmla="*/ 1 h 10"/>
                  <a:gd name="T18" fmla="*/ 6 w 6"/>
                  <a:gd name="T19" fmla="*/ 3 h 10"/>
                  <a:gd name="T20" fmla="*/ 4 w 6"/>
                  <a:gd name="T21" fmla="*/ 5 h 10"/>
                  <a:gd name="T22" fmla="*/ 2 w 6"/>
                  <a:gd name="T23" fmla="*/ 6 h 10"/>
                  <a:gd name="T24" fmla="*/ 1 w 6"/>
                  <a:gd name="T25" fmla="*/ 6 h 10"/>
                  <a:gd name="T26" fmla="*/ 1 w 6"/>
                  <a:gd name="T27" fmla="*/ 6 h 10"/>
                  <a:gd name="T28" fmla="*/ 1 w 6"/>
                  <a:gd name="T29" fmla="*/ 8 h 10"/>
                  <a:gd name="T30" fmla="*/ 3 w 6"/>
                  <a:gd name="T31" fmla="*/ 9 h 10"/>
                  <a:gd name="T32" fmla="*/ 4 w 6"/>
                  <a:gd name="T33" fmla="*/ 8 h 10"/>
                  <a:gd name="T34" fmla="*/ 5 w 6"/>
                  <a:gd name="T35" fmla="*/ 7 h 10"/>
                  <a:gd name="T36" fmla="*/ 4 w 6"/>
                  <a:gd name="T37" fmla="*/ 6 h 10"/>
                  <a:gd name="T38" fmla="*/ 2 w 6"/>
                  <a:gd name="T39" fmla="*/ 6 h 10"/>
                  <a:gd name="T40" fmla="*/ 1 w 6"/>
                  <a:gd name="T41" fmla="*/ 4 h 10"/>
                  <a:gd name="T42" fmla="*/ 2 w 6"/>
                  <a:gd name="T43" fmla="*/ 4 h 10"/>
                  <a:gd name="T44" fmla="*/ 5 w 6"/>
                  <a:gd name="T45" fmla="*/ 3 h 10"/>
                  <a:gd name="T46" fmla="*/ 5 w 6"/>
                  <a:gd name="T47" fmla="*/ 2 h 10"/>
                  <a:gd name="T48" fmla="*/ 4 w 6"/>
                  <a:gd name="T49" fmla="*/ 2 h 10"/>
                  <a:gd name="T50" fmla="*/ 2 w 6"/>
                  <a:gd name="T51" fmla="*/ 2 h 10"/>
                  <a:gd name="T52" fmla="*/ 1 w 6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4" y="5"/>
                    </a:moveTo>
                    <a:cubicBezTo>
                      <a:pt x="5" y="5"/>
                      <a:pt x="6" y="6"/>
                      <a:pt x="6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4"/>
                      <a:pt x="6" y="5"/>
                      <a:pt x="4" y="5"/>
                    </a:cubicBezTo>
                    <a:close/>
                    <a:moveTo>
                      <a:pt x="2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6"/>
                      <a:pt x="3" y="6"/>
                      <a:pt x="2" y="6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1" name="Freeform 501"/>
              <p:cNvSpPr>
                <a:spLocks noEditPoints="1"/>
              </p:cNvSpPr>
              <p:nvPr/>
            </p:nvSpPr>
            <p:spPr bwMode="auto">
              <a:xfrm>
                <a:off x="5237" y="2520"/>
                <a:ext cx="14" cy="20"/>
              </a:xfrm>
              <a:custGeom>
                <a:avLst/>
                <a:gdLst>
                  <a:gd name="T0" fmla="*/ 6 w 7"/>
                  <a:gd name="T1" fmla="*/ 7 h 10"/>
                  <a:gd name="T2" fmla="*/ 7 w 7"/>
                  <a:gd name="T3" fmla="*/ 7 h 10"/>
                  <a:gd name="T4" fmla="*/ 6 w 7"/>
                  <a:gd name="T5" fmla="*/ 9 h 10"/>
                  <a:gd name="T6" fmla="*/ 3 w 7"/>
                  <a:gd name="T7" fmla="*/ 10 h 10"/>
                  <a:gd name="T8" fmla="*/ 2 w 7"/>
                  <a:gd name="T9" fmla="*/ 10 h 10"/>
                  <a:gd name="T10" fmla="*/ 1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3 w 7"/>
                  <a:gd name="T17" fmla="*/ 1 h 10"/>
                  <a:gd name="T18" fmla="*/ 4 w 7"/>
                  <a:gd name="T19" fmla="*/ 0 h 10"/>
                  <a:gd name="T20" fmla="*/ 7 w 7"/>
                  <a:gd name="T21" fmla="*/ 1 h 10"/>
                  <a:gd name="T22" fmla="*/ 7 w 7"/>
                  <a:gd name="T23" fmla="*/ 4 h 10"/>
                  <a:gd name="T24" fmla="*/ 7 w 7"/>
                  <a:gd name="T25" fmla="*/ 6 h 10"/>
                  <a:gd name="T26" fmla="*/ 2 w 7"/>
                  <a:gd name="T27" fmla="*/ 6 h 10"/>
                  <a:gd name="T28" fmla="*/ 2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5 w 7"/>
                  <a:gd name="T35" fmla="*/ 8 h 10"/>
                  <a:gd name="T36" fmla="*/ 6 w 7"/>
                  <a:gd name="T37" fmla="*/ 7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6 w 7"/>
                  <a:gd name="T45" fmla="*/ 2 h 10"/>
                  <a:gd name="T46" fmla="*/ 4 w 7"/>
                  <a:gd name="T47" fmla="*/ 2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6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2" name="Freeform 502"/>
              <p:cNvSpPr>
                <a:spLocks/>
              </p:cNvSpPr>
              <p:nvPr/>
            </p:nvSpPr>
            <p:spPr bwMode="auto">
              <a:xfrm>
                <a:off x="5251" y="2522"/>
                <a:ext cx="17" cy="18"/>
              </a:xfrm>
              <a:custGeom>
                <a:avLst/>
                <a:gdLst>
                  <a:gd name="T0" fmla="*/ 4 w 9"/>
                  <a:gd name="T1" fmla="*/ 1 h 9"/>
                  <a:gd name="T2" fmla="*/ 3 w 9"/>
                  <a:gd name="T3" fmla="*/ 6 h 9"/>
                  <a:gd name="T4" fmla="*/ 2 w 9"/>
                  <a:gd name="T5" fmla="*/ 8 h 9"/>
                  <a:gd name="T6" fmla="*/ 1 w 9"/>
                  <a:gd name="T7" fmla="*/ 9 h 9"/>
                  <a:gd name="T8" fmla="*/ 0 w 9"/>
                  <a:gd name="T9" fmla="*/ 9 h 9"/>
                  <a:gd name="T10" fmla="*/ 0 w 9"/>
                  <a:gd name="T11" fmla="*/ 8 h 9"/>
                  <a:gd name="T12" fmla="*/ 1 w 9"/>
                  <a:gd name="T13" fmla="*/ 8 h 9"/>
                  <a:gd name="T14" fmla="*/ 2 w 9"/>
                  <a:gd name="T15" fmla="*/ 7 h 9"/>
                  <a:gd name="T16" fmla="*/ 2 w 9"/>
                  <a:gd name="T17" fmla="*/ 5 h 9"/>
                  <a:gd name="T18" fmla="*/ 3 w 9"/>
                  <a:gd name="T19" fmla="*/ 0 h 9"/>
                  <a:gd name="T20" fmla="*/ 9 w 9"/>
                  <a:gd name="T21" fmla="*/ 0 h 9"/>
                  <a:gd name="T22" fmla="*/ 7 w 9"/>
                  <a:gd name="T23" fmla="*/ 9 h 9"/>
                  <a:gd name="T24" fmla="*/ 6 w 9"/>
                  <a:gd name="T25" fmla="*/ 9 h 9"/>
                  <a:gd name="T26" fmla="*/ 7 w 9"/>
                  <a:gd name="T27" fmla="*/ 1 h 9"/>
                  <a:gd name="T28" fmla="*/ 4 w 9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8"/>
                      <a:pt x="2" y="8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3" name="Freeform 503"/>
              <p:cNvSpPr>
                <a:spLocks noEditPoints="1"/>
              </p:cNvSpPr>
              <p:nvPr/>
            </p:nvSpPr>
            <p:spPr bwMode="auto">
              <a:xfrm>
                <a:off x="5268" y="2522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3 h 9"/>
                  <a:gd name="T8" fmla="*/ 4 w 7"/>
                  <a:gd name="T9" fmla="*/ 3 h 9"/>
                  <a:gd name="T10" fmla="*/ 5 w 7"/>
                  <a:gd name="T11" fmla="*/ 3 h 9"/>
                  <a:gd name="T12" fmla="*/ 6 w 7"/>
                  <a:gd name="T13" fmla="*/ 4 h 9"/>
                  <a:gd name="T14" fmla="*/ 7 w 7"/>
                  <a:gd name="T15" fmla="*/ 6 h 9"/>
                  <a:gd name="T16" fmla="*/ 6 w 7"/>
                  <a:gd name="T17" fmla="*/ 7 h 9"/>
                  <a:gd name="T18" fmla="*/ 5 w 7"/>
                  <a:gd name="T19" fmla="*/ 9 h 9"/>
                  <a:gd name="T20" fmla="*/ 3 w 7"/>
                  <a:gd name="T21" fmla="*/ 9 h 9"/>
                  <a:gd name="T22" fmla="*/ 0 w 7"/>
                  <a:gd name="T23" fmla="*/ 9 h 9"/>
                  <a:gd name="T24" fmla="*/ 2 w 7"/>
                  <a:gd name="T25" fmla="*/ 4 h 9"/>
                  <a:gd name="T26" fmla="*/ 1 w 7"/>
                  <a:gd name="T27" fmla="*/ 8 h 9"/>
                  <a:gd name="T28" fmla="*/ 3 w 7"/>
                  <a:gd name="T29" fmla="*/ 8 h 9"/>
                  <a:gd name="T30" fmla="*/ 5 w 7"/>
                  <a:gd name="T31" fmla="*/ 6 h 9"/>
                  <a:gd name="T32" fmla="*/ 5 w 7"/>
                  <a:gd name="T33" fmla="*/ 5 h 9"/>
                  <a:gd name="T34" fmla="*/ 4 w 7"/>
                  <a:gd name="T35" fmla="*/ 4 h 9"/>
                  <a:gd name="T36" fmla="*/ 2 w 7"/>
                  <a:gd name="T3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4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4" name="Freeform 504"/>
              <p:cNvSpPr>
                <a:spLocks/>
              </p:cNvSpPr>
              <p:nvPr/>
            </p:nvSpPr>
            <p:spPr bwMode="auto">
              <a:xfrm>
                <a:off x="5284" y="2520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4 h 10"/>
                  <a:gd name="T24" fmla="*/ 5 w 7"/>
                  <a:gd name="T25" fmla="*/ 2 h 10"/>
                  <a:gd name="T26" fmla="*/ 4 w 7"/>
                  <a:gd name="T27" fmla="*/ 2 h 10"/>
                  <a:gd name="T28" fmla="*/ 3 w 7"/>
                  <a:gd name="T29" fmla="*/ 2 h 10"/>
                  <a:gd name="T30" fmla="*/ 2 w 7"/>
                  <a:gd name="T31" fmla="*/ 4 h 10"/>
                  <a:gd name="T32" fmla="*/ 1 w 7"/>
                  <a:gd name="T33" fmla="*/ 7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5"/>
                      <a:pt x="1" y="6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5" name="Freeform 505"/>
              <p:cNvSpPr>
                <a:spLocks/>
              </p:cNvSpPr>
              <p:nvPr/>
            </p:nvSpPr>
            <p:spPr bwMode="auto">
              <a:xfrm>
                <a:off x="5298" y="2522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3 h 9"/>
                  <a:gd name="T10" fmla="*/ 4 w 7"/>
                  <a:gd name="T11" fmla="*/ 2 h 9"/>
                  <a:gd name="T12" fmla="*/ 5 w 7"/>
                  <a:gd name="T13" fmla="*/ 0 h 9"/>
                  <a:gd name="T14" fmla="*/ 6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6 w 7"/>
                  <a:gd name="T21" fmla="*/ 1 h 9"/>
                  <a:gd name="T22" fmla="*/ 6 w 7"/>
                  <a:gd name="T23" fmla="*/ 1 h 9"/>
                  <a:gd name="T24" fmla="*/ 5 w 7"/>
                  <a:gd name="T25" fmla="*/ 2 h 9"/>
                  <a:gd name="T26" fmla="*/ 3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4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4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4" y="4"/>
                      <a:pt x="4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6" name="Freeform 506"/>
              <p:cNvSpPr>
                <a:spLocks/>
              </p:cNvSpPr>
              <p:nvPr/>
            </p:nvSpPr>
            <p:spPr bwMode="auto">
              <a:xfrm>
                <a:off x="5014" y="2123"/>
                <a:ext cx="24" cy="26"/>
              </a:xfrm>
              <a:custGeom>
                <a:avLst/>
                <a:gdLst>
                  <a:gd name="T0" fmla="*/ 0 w 12"/>
                  <a:gd name="T1" fmla="*/ 13 h 13"/>
                  <a:gd name="T2" fmla="*/ 2 w 12"/>
                  <a:gd name="T3" fmla="*/ 0 h 13"/>
                  <a:gd name="T4" fmla="*/ 4 w 12"/>
                  <a:gd name="T5" fmla="*/ 0 h 13"/>
                  <a:gd name="T6" fmla="*/ 5 w 12"/>
                  <a:gd name="T7" fmla="*/ 9 h 13"/>
                  <a:gd name="T8" fmla="*/ 5 w 12"/>
                  <a:gd name="T9" fmla="*/ 12 h 13"/>
                  <a:gd name="T10" fmla="*/ 7 w 12"/>
                  <a:gd name="T11" fmla="*/ 8 h 13"/>
                  <a:gd name="T12" fmla="*/ 10 w 12"/>
                  <a:gd name="T13" fmla="*/ 0 h 13"/>
                  <a:gd name="T14" fmla="*/ 12 w 12"/>
                  <a:gd name="T15" fmla="*/ 0 h 13"/>
                  <a:gd name="T16" fmla="*/ 10 w 12"/>
                  <a:gd name="T17" fmla="*/ 13 h 13"/>
                  <a:gd name="T18" fmla="*/ 9 w 12"/>
                  <a:gd name="T19" fmla="*/ 13 h 13"/>
                  <a:gd name="T20" fmla="*/ 10 w 12"/>
                  <a:gd name="T21" fmla="*/ 7 h 13"/>
                  <a:gd name="T22" fmla="*/ 11 w 12"/>
                  <a:gd name="T23" fmla="*/ 2 h 13"/>
                  <a:gd name="T24" fmla="*/ 10 w 12"/>
                  <a:gd name="T25" fmla="*/ 5 h 13"/>
                  <a:gd name="T26" fmla="*/ 6 w 12"/>
                  <a:gd name="T27" fmla="*/ 13 h 13"/>
                  <a:gd name="T28" fmla="*/ 4 w 12"/>
                  <a:gd name="T29" fmla="*/ 13 h 13"/>
                  <a:gd name="T30" fmla="*/ 3 w 12"/>
                  <a:gd name="T31" fmla="*/ 5 h 13"/>
                  <a:gd name="T32" fmla="*/ 3 w 12"/>
                  <a:gd name="T33" fmla="*/ 2 h 13"/>
                  <a:gd name="T34" fmla="*/ 3 w 12"/>
                  <a:gd name="T35" fmla="*/ 5 h 13"/>
                  <a:gd name="T36" fmla="*/ 1 w 12"/>
                  <a:gd name="T37" fmla="*/ 13 h 13"/>
                  <a:gd name="T38" fmla="*/ 0 w 12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1"/>
                      <a:pt x="5" y="12"/>
                    </a:cubicBezTo>
                    <a:cubicBezTo>
                      <a:pt x="6" y="11"/>
                      <a:pt x="6" y="10"/>
                      <a:pt x="7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5"/>
                      <a:pt x="10" y="4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7" name="Freeform 507"/>
              <p:cNvSpPr>
                <a:spLocks noEditPoints="1"/>
              </p:cNvSpPr>
              <p:nvPr/>
            </p:nvSpPr>
            <p:spPr bwMode="auto">
              <a:xfrm>
                <a:off x="5038" y="2131"/>
                <a:ext cx="16" cy="18"/>
              </a:xfrm>
              <a:custGeom>
                <a:avLst/>
                <a:gdLst>
                  <a:gd name="T0" fmla="*/ 0 w 8"/>
                  <a:gd name="T1" fmla="*/ 6 h 9"/>
                  <a:gd name="T2" fmla="*/ 1 w 8"/>
                  <a:gd name="T3" fmla="*/ 1 h 9"/>
                  <a:gd name="T4" fmla="*/ 5 w 8"/>
                  <a:gd name="T5" fmla="*/ 0 h 9"/>
                  <a:gd name="T6" fmla="*/ 7 w 8"/>
                  <a:gd name="T7" fmla="*/ 1 h 9"/>
                  <a:gd name="T8" fmla="*/ 8 w 8"/>
                  <a:gd name="T9" fmla="*/ 4 h 9"/>
                  <a:gd name="T10" fmla="*/ 7 w 8"/>
                  <a:gd name="T11" fmla="*/ 7 h 9"/>
                  <a:gd name="T12" fmla="*/ 5 w 8"/>
                  <a:gd name="T13" fmla="*/ 9 h 9"/>
                  <a:gd name="T14" fmla="*/ 3 w 8"/>
                  <a:gd name="T15" fmla="*/ 9 h 9"/>
                  <a:gd name="T16" fmla="*/ 1 w 8"/>
                  <a:gd name="T17" fmla="*/ 8 h 9"/>
                  <a:gd name="T18" fmla="*/ 0 w 8"/>
                  <a:gd name="T19" fmla="*/ 6 h 9"/>
                  <a:gd name="T20" fmla="*/ 2 w 8"/>
                  <a:gd name="T21" fmla="*/ 6 h 9"/>
                  <a:gd name="T22" fmla="*/ 2 w 8"/>
                  <a:gd name="T23" fmla="*/ 8 h 9"/>
                  <a:gd name="T24" fmla="*/ 3 w 8"/>
                  <a:gd name="T25" fmla="*/ 8 h 9"/>
                  <a:gd name="T26" fmla="*/ 5 w 8"/>
                  <a:gd name="T27" fmla="*/ 8 h 9"/>
                  <a:gd name="T28" fmla="*/ 6 w 8"/>
                  <a:gd name="T29" fmla="*/ 6 h 9"/>
                  <a:gd name="T30" fmla="*/ 6 w 8"/>
                  <a:gd name="T31" fmla="*/ 4 h 9"/>
                  <a:gd name="T32" fmla="*/ 6 w 8"/>
                  <a:gd name="T33" fmla="*/ 2 h 9"/>
                  <a:gd name="T34" fmla="*/ 4 w 8"/>
                  <a:gd name="T35" fmla="*/ 1 h 9"/>
                  <a:gd name="T36" fmla="*/ 3 w 8"/>
                  <a:gd name="T37" fmla="*/ 1 h 9"/>
                  <a:gd name="T38" fmla="*/ 2 w 8"/>
                  <a:gd name="T39" fmla="*/ 3 h 9"/>
                  <a:gd name="T40" fmla="*/ 2 w 8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0" y="6"/>
                    </a:moveTo>
                    <a:cubicBezTo>
                      <a:pt x="0" y="4"/>
                      <a:pt x="1" y="3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7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8" name="Freeform 508"/>
              <p:cNvSpPr>
                <a:spLocks/>
              </p:cNvSpPr>
              <p:nvPr/>
            </p:nvSpPr>
            <p:spPr bwMode="auto">
              <a:xfrm>
                <a:off x="5056" y="2131"/>
                <a:ext cx="12" cy="18"/>
              </a:xfrm>
              <a:custGeom>
                <a:avLst/>
                <a:gdLst>
                  <a:gd name="T0" fmla="*/ 5 w 6"/>
                  <a:gd name="T1" fmla="*/ 6 h 9"/>
                  <a:gd name="T2" fmla="*/ 6 w 6"/>
                  <a:gd name="T3" fmla="*/ 6 h 9"/>
                  <a:gd name="T4" fmla="*/ 4 w 6"/>
                  <a:gd name="T5" fmla="*/ 9 h 9"/>
                  <a:gd name="T6" fmla="*/ 2 w 6"/>
                  <a:gd name="T7" fmla="*/ 9 h 9"/>
                  <a:gd name="T8" fmla="*/ 0 w 6"/>
                  <a:gd name="T9" fmla="*/ 8 h 9"/>
                  <a:gd name="T10" fmla="*/ 0 w 6"/>
                  <a:gd name="T11" fmla="*/ 6 h 9"/>
                  <a:gd name="T12" fmla="*/ 0 w 6"/>
                  <a:gd name="T13" fmla="*/ 2 h 9"/>
                  <a:gd name="T14" fmla="*/ 2 w 6"/>
                  <a:gd name="T15" fmla="*/ 0 h 9"/>
                  <a:gd name="T16" fmla="*/ 4 w 6"/>
                  <a:gd name="T17" fmla="*/ 0 h 9"/>
                  <a:gd name="T18" fmla="*/ 6 w 6"/>
                  <a:gd name="T19" fmla="*/ 0 h 9"/>
                  <a:gd name="T20" fmla="*/ 6 w 6"/>
                  <a:gd name="T21" fmla="*/ 3 h 9"/>
                  <a:gd name="T22" fmla="*/ 5 w 6"/>
                  <a:gd name="T23" fmla="*/ 3 h 9"/>
                  <a:gd name="T24" fmla="*/ 5 w 6"/>
                  <a:gd name="T25" fmla="*/ 1 h 9"/>
                  <a:gd name="T26" fmla="*/ 4 w 6"/>
                  <a:gd name="T27" fmla="*/ 1 h 9"/>
                  <a:gd name="T28" fmla="*/ 2 w 6"/>
                  <a:gd name="T29" fmla="*/ 1 h 9"/>
                  <a:gd name="T30" fmla="*/ 1 w 6"/>
                  <a:gd name="T31" fmla="*/ 3 h 9"/>
                  <a:gd name="T32" fmla="*/ 1 w 6"/>
                  <a:gd name="T33" fmla="*/ 6 h 9"/>
                  <a:gd name="T34" fmla="*/ 1 w 6"/>
                  <a:gd name="T35" fmla="*/ 8 h 9"/>
                  <a:gd name="T36" fmla="*/ 2 w 6"/>
                  <a:gd name="T37" fmla="*/ 8 h 9"/>
                  <a:gd name="T38" fmla="*/ 4 w 6"/>
                  <a:gd name="T39" fmla="*/ 8 h 9"/>
                  <a:gd name="T40" fmla="*/ 5 w 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4" y="9"/>
                    </a:cubicBezTo>
                    <a:cubicBezTo>
                      <a:pt x="4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9" name="Freeform 509"/>
              <p:cNvSpPr>
                <a:spLocks/>
              </p:cNvSpPr>
              <p:nvPr/>
            </p:nvSpPr>
            <p:spPr bwMode="auto">
              <a:xfrm>
                <a:off x="5068" y="2131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0 h 9"/>
                  <a:gd name="T4" fmla="*/ 3 w 8"/>
                  <a:gd name="T5" fmla="*/ 0 h 9"/>
                  <a:gd name="T6" fmla="*/ 3 w 8"/>
                  <a:gd name="T7" fmla="*/ 4 h 9"/>
                  <a:gd name="T8" fmla="*/ 4 w 8"/>
                  <a:gd name="T9" fmla="*/ 4 h 9"/>
                  <a:gd name="T10" fmla="*/ 4 w 8"/>
                  <a:gd name="T11" fmla="*/ 2 h 9"/>
                  <a:gd name="T12" fmla="*/ 6 w 8"/>
                  <a:gd name="T13" fmla="*/ 0 h 9"/>
                  <a:gd name="T14" fmla="*/ 7 w 8"/>
                  <a:gd name="T15" fmla="*/ 0 h 9"/>
                  <a:gd name="T16" fmla="*/ 8 w 8"/>
                  <a:gd name="T17" fmla="*/ 0 h 9"/>
                  <a:gd name="T18" fmla="*/ 7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6 w 8"/>
                  <a:gd name="T25" fmla="*/ 3 h 9"/>
                  <a:gd name="T26" fmla="*/ 4 w 8"/>
                  <a:gd name="T27" fmla="*/ 4 h 9"/>
                  <a:gd name="T28" fmla="*/ 5 w 8"/>
                  <a:gd name="T29" fmla="*/ 6 h 9"/>
                  <a:gd name="T30" fmla="*/ 6 w 8"/>
                  <a:gd name="T31" fmla="*/ 9 h 9"/>
                  <a:gd name="T32" fmla="*/ 5 w 8"/>
                  <a:gd name="T33" fmla="*/ 9 h 9"/>
                  <a:gd name="T34" fmla="*/ 4 w 8"/>
                  <a:gd name="T35" fmla="*/ 7 h 9"/>
                  <a:gd name="T36" fmla="*/ 4 w 8"/>
                  <a:gd name="T37" fmla="*/ 5 h 9"/>
                  <a:gd name="T38" fmla="*/ 2 w 8"/>
                  <a:gd name="T39" fmla="*/ 5 h 9"/>
                  <a:gd name="T40" fmla="*/ 2 w 8"/>
                  <a:gd name="T41" fmla="*/ 9 h 9"/>
                  <a:gd name="T42" fmla="*/ 0 w 8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0" name="Freeform 510"/>
              <p:cNvSpPr>
                <a:spLocks noEditPoints="1"/>
              </p:cNvSpPr>
              <p:nvPr/>
            </p:nvSpPr>
            <p:spPr bwMode="auto">
              <a:xfrm>
                <a:off x="5084" y="2131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3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1" name="Freeform 511"/>
              <p:cNvSpPr>
                <a:spLocks/>
              </p:cNvSpPr>
              <p:nvPr/>
            </p:nvSpPr>
            <p:spPr bwMode="auto">
              <a:xfrm>
                <a:off x="5098" y="2131"/>
                <a:ext cx="17" cy="18"/>
              </a:xfrm>
              <a:custGeom>
                <a:avLst/>
                <a:gdLst>
                  <a:gd name="T0" fmla="*/ 4 w 9"/>
                  <a:gd name="T1" fmla="*/ 1 h 9"/>
                  <a:gd name="T2" fmla="*/ 3 w 9"/>
                  <a:gd name="T3" fmla="*/ 7 h 9"/>
                  <a:gd name="T4" fmla="*/ 2 w 9"/>
                  <a:gd name="T5" fmla="*/ 9 h 9"/>
                  <a:gd name="T6" fmla="*/ 1 w 9"/>
                  <a:gd name="T7" fmla="*/ 9 h 9"/>
                  <a:gd name="T8" fmla="*/ 0 w 9"/>
                  <a:gd name="T9" fmla="*/ 9 h 9"/>
                  <a:gd name="T10" fmla="*/ 0 w 9"/>
                  <a:gd name="T11" fmla="*/ 8 h 9"/>
                  <a:gd name="T12" fmla="*/ 1 w 9"/>
                  <a:gd name="T13" fmla="*/ 8 h 9"/>
                  <a:gd name="T14" fmla="*/ 1 w 9"/>
                  <a:gd name="T15" fmla="*/ 8 h 9"/>
                  <a:gd name="T16" fmla="*/ 2 w 9"/>
                  <a:gd name="T17" fmla="*/ 6 h 9"/>
                  <a:gd name="T18" fmla="*/ 3 w 9"/>
                  <a:gd name="T19" fmla="*/ 0 h 9"/>
                  <a:gd name="T20" fmla="*/ 9 w 9"/>
                  <a:gd name="T21" fmla="*/ 0 h 9"/>
                  <a:gd name="T22" fmla="*/ 7 w 9"/>
                  <a:gd name="T23" fmla="*/ 9 h 9"/>
                  <a:gd name="T24" fmla="*/ 6 w 9"/>
                  <a:gd name="T25" fmla="*/ 9 h 9"/>
                  <a:gd name="T26" fmla="*/ 7 w 9"/>
                  <a:gd name="T27" fmla="*/ 1 h 9"/>
                  <a:gd name="T28" fmla="*/ 4 w 9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2" name="Freeform 512"/>
              <p:cNvSpPr>
                <a:spLocks noEditPoints="1"/>
              </p:cNvSpPr>
              <p:nvPr/>
            </p:nvSpPr>
            <p:spPr bwMode="auto">
              <a:xfrm>
                <a:off x="5115" y="2131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3 h 9"/>
                  <a:gd name="T8" fmla="*/ 4 w 7"/>
                  <a:gd name="T9" fmla="*/ 3 h 9"/>
                  <a:gd name="T10" fmla="*/ 5 w 7"/>
                  <a:gd name="T11" fmla="*/ 4 h 9"/>
                  <a:gd name="T12" fmla="*/ 6 w 7"/>
                  <a:gd name="T13" fmla="*/ 5 h 9"/>
                  <a:gd name="T14" fmla="*/ 7 w 7"/>
                  <a:gd name="T15" fmla="*/ 6 h 9"/>
                  <a:gd name="T16" fmla="*/ 6 w 7"/>
                  <a:gd name="T17" fmla="*/ 8 h 9"/>
                  <a:gd name="T18" fmla="*/ 5 w 7"/>
                  <a:gd name="T19" fmla="*/ 9 h 9"/>
                  <a:gd name="T20" fmla="*/ 3 w 7"/>
                  <a:gd name="T21" fmla="*/ 9 h 9"/>
                  <a:gd name="T22" fmla="*/ 0 w 7"/>
                  <a:gd name="T23" fmla="*/ 9 h 9"/>
                  <a:gd name="T24" fmla="*/ 2 w 7"/>
                  <a:gd name="T25" fmla="*/ 5 h 9"/>
                  <a:gd name="T26" fmla="*/ 1 w 7"/>
                  <a:gd name="T27" fmla="*/ 8 h 9"/>
                  <a:gd name="T28" fmla="*/ 3 w 7"/>
                  <a:gd name="T29" fmla="*/ 8 h 9"/>
                  <a:gd name="T30" fmla="*/ 5 w 7"/>
                  <a:gd name="T31" fmla="*/ 6 h 9"/>
                  <a:gd name="T32" fmla="*/ 5 w 7"/>
                  <a:gd name="T33" fmla="*/ 5 h 9"/>
                  <a:gd name="T34" fmla="*/ 4 w 7"/>
                  <a:gd name="T35" fmla="*/ 5 h 9"/>
                  <a:gd name="T36" fmla="*/ 2 w 7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3" name="Freeform 513"/>
              <p:cNvSpPr>
                <a:spLocks noEditPoints="1"/>
              </p:cNvSpPr>
              <p:nvPr/>
            </p:nvSpPr>
            <p:spPr bwMode="auto">
              <a:xfrm>
                <a:off x="5131" y="2131"/>
                <a:ext cx="14" cy="18"/>
              </a:xfrm>
              <a:custGeom>
                <a:avLst/>
                <a:gdLst>
                  <a:gd name="T0" fmla="*/ 5 w 7"/>
                  <a:gd name="T1" fmla="*/ 4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8 h 9"/>
                  <a:gd name="T10" fmla="*/ 0 w 7"/>
                  <a:gd name="T11" fmla="*/ 6 h 9"/>
                  <a:gd name="T12" fmla="*/ 1 w 7"/>
                  <a:gd name="T13" fmla="*/ 1 h 9"/>
                  <a:gd name="T14" fmla="*/ 4 w 7"/>
                  <a:gd name="T15" fmla="*/ 0 h 9"/>
                  <a:gd name="T16" fmla="*/ 6 w 7"/>
                  <a:gd name="T17" fmla="*/ 0 h 9"/>
                  <a:gd name="T18" fmla="*/ 7 w 7"/>
                  <a:gd name="T19" fmla="*/ 2 h 9"/>
                  <a:gd name="T20" fmla="*/ 5 w 7"/>
                  <a:gd name="T21" fmla="*/ 4 h 9"/>
                  <a:gd name="T22" fmla="*/ 2 w 7"/>
                  <a:gd name="T23" fmla="*/ 5 h 9"/>
                  <a:gd name="T24" fmla="*/ 1 w 7"/>
                  <a:gd name="T25" fmla="*/ 5 h 9"/>
                  <a:gd name="T26" fmla="*/ 1 w 7"/>
                  <a:gd name="T27" fmla="*/ 6 h 9"/>
                  <a:gd name="T28" fmla="*/ 2 w 7"/>
                  <a:gd name="T29" fmla="*/ 7 h 9"/>
                  <a:gd name="T30" fmla="*/ 3 w 7"/>
                  <a:gd name="T31" fmla="*/ 8 h 9"/>
                  <a:gd name="T32" fmla="*/ 4 w 7"/>
                  <a:gd name="T33" fmla="*/ 8 h 9"/>
                  <a:gd name="T34" fmla="*/ 5 w 7"/>
                  <a:gd name="T35" fmla="*/ 6 h 9"/>
                  <a:gd name="T36" fmla="*/ 4 w 7"/>
                  <a:gd name="T37" fmla="*/ 5 h 9"/>
                  <a:gd name="T38" fmla="*/ 2 w 7"/>
                  <a:gd name="T39" fmla="*/ 5 h 9"/>
                  <a:gd name="T40" fmla="*/ 1 w 7"/>
                  <a:gd name="T41" fmla="*/ 4 h 9"/>
                  <a:gd name="T42" fmla="*/ 2 w 7"/>
                  <a:gd name="T43" fmla="*/ 4 h 9"/>
                  <a:gd name="T44" fmla="*/ 5 w 7"/>
                  <a:gd name="T45" fmla="*/ 2 h 9"/>
                  <a:gd name="T46" fmla="*/ 5 w 7"/>
                  <a:gd name="T47" fmla="*/ 1 h 9"/>
                  <a:gd name="T48" fmla="*/ 4 w 7"/>
                  <a:gd name="T49" fmla="*/ 1 h 9"/>
                  <a:gd name="T50" fmla="*/ 3 w 7"/>
                  <a:gd name="T51" fmla="*/ 2 h 9"/>
                  <a:gd name="T52" fmla="*/ 1 w 7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5" y="4"/>
                    </a:move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6" y="4"/>
                      <a:pt x="5" y="4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4" name="Freeform 514"/>
              <p:cNvSpPr>
                <a:spLocks noEditPoints="1"/>
              </p:cNvSpPr>
              <p:nvPr/>
            </p:nvSpPr>
            <p:spPr bwMode="auto">
              <a:xfrm>
                <a:off x="5147" y="2131"/>
                <a:ext cx="14" cy="18"/>
              </a:xfrm>
              <a:custGeom>
                <a:avLst/>
                <a:gdLst>
                  <a:gd name="T0" fmla="*/ 0 w 7"/>
                  <a:gd name="T1" fmla="*/ 6 h 9"/>
                  <a:gd name="T2" fmla="*/ 1 w 7"/>
                  <a:gd name="T3" fmla="*/ 1 h 9"/>
                  <a:gd name="T4" fmla="*/ 4 w 7"/>
                  <a:gd name="T5" fmla="*/ 0 h 9"/>
                  <a:gd name="T6" fmla="*/ 6 w 7"/>
                  <a:gd name="T7" fmla="*/ 1 h 9"/>
                  <a:gd name="T8" fmla="*/ 7 w 7"/>
                  <a:gd name="T9" fmla="*/ 4 h 9"/>
                  <a:gd name="T10" fmla="*/ 7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1 w 7"/>
                  <a:gd name="T17" fmla="*/ 8 h 9"/>
                  <a:gd name="T18" fmla="*/ 0 w 7"/>
                  <a:gd name="T19" fmla="*/ 6 h 9"/>
                  <a:gd name="T20" fmla="*/ 1 w 7"/>
                  <a:gd name="T21" fmla="*/ 6 h 9"/>
                  <a:gd name="T22" fmla="*/ 2 w 7"/>
                  <a:gd name="T23" fmla="*/ 8 h 9"/>
                  <a:gd name="T24" fmla="*/ 3 w 7"/>
                  <a:gd name="T25" fmla="*/ 8 h 9"/>
                  <a:gd name="T26" fmla="*/ 4 w 7"/>
                  <a:gd name="T27" fmla="*/ 8 h 9"/>
                  <a:gd name="T28" fmla="*/ 5 w 7"/>
                  <a:gd name="T29" fmla="*/ 6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3 w 7"/>
                  <a:gd name="T37" fmla="*/ 1 h 9"/>
                  <a:gd name="T38" fmla="*/ 2 w 7"/>
                  <a:gd name="T39" fmla="*/ 3 h 9"/>
                  <a:gd name="T40" fmla="*/ 1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6"/>
                      <a:pt x="1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5" name="Freeform 515"/>
              <p:cNvSpPr>
                <a:spLocks noEditPoints="1"/>
              </p:cNvSpPr>
              <p:nvPr/>
            </p:nvSpPr>
            <p:spPr bwMode="auto">
              <a:xfrm>
                <a:off x="5042" y="2180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6 w 9"/>
                  <a:gd name="T3" fmla="*/ 0 h 13"/>
                  <a:gd name="T4" fmla="*/ 8 w 9"/>
                  <a:gd name="T5" fmla="*/ 0 h 13"/>
                  <a:gd name="T6" fmla="*/ 9 w 9"/>
                  <a:gd name="T7" fmla="*/ 13 h 13"/>
                  <a:gd name="T8" fmla="*/ 8 w 9"/>
                  <a:gd name="T9" fmla="*/ 13 h 13"/>
                  <a:gd name="T10" fmla="*/ 8 w 9"/>
                  <a:gd name="T11" fmla="*/ 10 h 13"/>
                  <a:gd name="T12" fmla="*/ 3 w 9"/>
                  <a:gd name="T13" fmla="*/ 10 h 13"/>
                  <a:gd name="T14" fmla="*/ 2 w 9"/>
                  <a:gd name="T15" fmla="*/ 13 h 13"/>
                  <a:gd name="T16" fmla="*/ 0 w 9"/>
                  <a:gd name="T17" fmla="*/ 13 h 13"/>
                  <a:gd name="T18" fmla="*/ 4 w 9"/>
                  <a:gd name="T19" fmla="*/ 8 h 13"/>
                  <a:gd name="T20" fmla="*/ 7 w 9"/>
                  <a:gd name="T21" fmla="*/ 8 h 13"/>
                  <a:gd name="T22" fmla="*/ 7 w 9"/>
                  <a:gd name="T23" fmla="*/ 5 h 13"/>
                  <a:gd name="T24" fmla="*/ 7 w 9"/>
                  <a:gd name="T25" fmla="*/ 2 h 13"/>
                  <a:gd name="T26" fmla="*/ 6 w 9"/>
                  <a:gd name="T27" fmla="*/ 4 h 13"/>
                  <a:gd name="T28" fmla="*/ 4 w 9"/>
                  <a:gd name="T2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4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6" y="2"/>
                      <a:pt x="6" y="3"/>
                      <a:pt x="6" y="4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6" name="Freeform 516"/>
              <p:cNvSpPr>
                <a:spLocks/>
              </p:cNvSpPr>
              <p:nvPr/>
            </p:nvSpPr>
            <p:spPr bwMode="auto">
              <a:xfrm>
                <a:off x="5062" y="2188"/>
                <a:ext cx="16" cy="18"/>
              </a:xfrm>
              <a:custGeom>
                <a:avLst/>
                <a:gdLst>
                  <a:gd name="T0" fmla="*/ 4 w 8"/>
                  <a:gd name="T1" fmla="*/ 1 h 9"/>
                  <a:gd name="T2" fmla="*/ 3 w 8"/>
                  <a:gd name="T3" fmla="*/ 7 h 9"/>
                  <a:gd name="T4" fmla="*/ 2 w 8"/>
                  <a:gd name="T5" fmla="*/ 9 h 9"/>
                  <a:gd name="T6" fmla="*/ 1 w 8"/>
                  <a:gd name="T7" fmla="*/ 9 h 9"/>
                  <a:gd name="T8" fmla="*/ 0 w 8"/>
                  <a:gd name="T9" fmla="*/ 9 h 9"/>
                  <a:gd name="T10" fmla="*/ 0 w 8"/>
                  <a:gd name="T11" fmla="*/ 8 h 9"/>
                  <a:gd name="T12" fmla="*/ 0 w 8"/>
                  <a:gd name="T13" fmla="*/ 8 h 9"/>
                  <a:gd name="T14" fmla="*/ 1 w 8"/>
                  <a:gd name="T15" fmla="*/ 8 h 9"/>
                  <a:gd name="T16" fmla="*/ 2 w 8"/>
                  <a:gd name="T17" fmla="*/ 6 h 9"/>
                  <a:gd name="T18" fmla="*/ 3 w 8"/>
                  <a:gd name="T19" fmla="*/ 0 h 9"/>
                  <a:gd name="T20" fmla="*/ 8 w 8"/>
                  <a:gd name="T21" fmla="*/ 0 h 9"/>
                  <a:gd name="T22" fmla="*/ 7 w 8"/>
                  <a:gd name="T23" fmla="*/ 9 h 9"/>
                  <a:gd name="T24" fmla="*/ 5 w 8"/>
                  <a:gd name="T25" fmla="*/ 9 h 9"/>
                  <a:gd name="T26" fmla="*/ 7 w 8"/>
                  <a:gd name="T27" fmla="*/ 1 h 9"/>
                  <a:gd name="T28" fmla="*/ 4 w 8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7" name="Freeform 517"/>
              <p:cNvSpPr>
                <a:spLocks noEditPoints="1"/>
              </p:cNvSpPr>
              <p:nvPr/>
            </p:nvSpPr>
            <p:spPr bwMode="auto">
              <a:xfrm>
                <a:off x="5080" y="2188"/>
                <a:ext cx="14" cy="18"/>
              </a:xfrm>
              <a:custGeom>
                <a:avLst/>
                <a:gdLst>
                  <a:gd name="T0" fmla="*/ 6 w 7"/>
                  <a:gd name="T1" fmla="*/ 6 h 9"/>
                  <a:gd name="T2" fmla="*/ 7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2 w 7"/>
                  <a:gd name="T9" fmla="*/ 9 h 9"/>
                  <a:gd name="T10" fmla="*/ 1 w 7"/>
                  <a:gd name="T11" fmla="*/ 8 h 9"/>
                  <a:gd name="T12" fmla="*/ 0 w 7"/>
                  <a:gd name="T13" fmla="*/ 5 h 9"/>
                  <a:gd name="T14" fmla="*/ 1 w 7"/>
                  <a:gd name="T15" fmla="*/ 2 h 9"/>
                  <a:gd name="T16" fmla="*/ 2 w 7"/>
                  <a:gd name="T17" fmla="*/ 0 h 9"/>
                  <a:gd name="T18" fmla="*/ 4 w 7"/>
                  <a:gd name="T19" fmla="*/ 0 h 9"/>
                  <a:gd name="T20" fmla="*/ 7 w 7"/>
                  <a:gd name="T21" fmla="*/ 1 h 9"/>
                  <a:gd name="T22" fmla="*/ 7 w 7"/>
                  <a:gd name="T23" fmla="*/ 4 h 9"/>
                  <a:gd name="T24" fmla="*/ 7 w 7"/>
                  <a:gd name="T25" fmla="*/ 5 h 9"/>
                  <a:gd name="T26" fmla="*/ 2 w 7"/>
                  <a:gd name="T27" fmla="*/ 5 h 9"/>
                  <a:gd name="T28" fmla="*/ 2 w 7"/>
                  <a:gd name="T29" fmla="*/ 5 h 9"/>
                  <a:gd name="T30" fmla="*/ 2 w 7"/>
                  <a:gd name="T31" fmla="*/ 7 h 9"/>
                  <a:gd name="T32" fmla="*/ 3 w 7"/>
                  <a:gd name="T33" fmla="*/ 8 h 9"/>
                  <a:gd name="T34" fmla="*/ 5 w 7"/>
                  <a:gd name="T35" fmla="*/ 8 h 9"/>
                  <a:gd name="T36" fmla="*/ 6 w 7"/>
                  <a:gd name="T37" fmla="*/ 6 h 9"/>
                  <a:gd name="T38" fmla="*/ 2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2 h 9"/>
                  <a:gd name="T46" fmla="*/ 4 w 7"/>
                  <a:gd name="T47" fmla="*/ 1 h 9"/>
                  <a:gd name="T48" fmla="*/ 3 w 7"/>
                  <a:gd name="T49" fmla="*/ 2 h 9"/>
                  <a:gd name="T50" fmla="*/ 2 w 7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6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7"/>
                      <a:pt x="6" y="6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8" name="Freeform 518"/>
              <p:cNvSpPr>
                <a:spLocks/>
              </p:cNvSpPr>
              <p:nvPr/>
            </p:nvSpPr>
            <p:spPr bwMode="auto">
              <a:xfrm>
                <a:off x="5096" y="2188"/>
                <a:ext cx="13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2 h 9"/>
                  <a:gd name="T12" fmla="*/ 5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4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4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9" name="Freeform 519"/>
              <p:cNvSpPr>
                <a:spLocks/>
              </p:cNvSpPr>
              <p:nvPr/>
            </p:nvSpPr>
            <p:spPr bwMode="auto">
              <a:xfrm>
                <a:off x="5111" y="2188"/>
                <a:ext cx="12" cy="18"/>
              </a:xfrm>
              <a:custGeom>
                <a:avLst/>
                <a:gdLst>
                  <a:gd name="T0" fmla="*/ 4 w 6"/>
                  <a:gd name="T1" fmla="*/ 6 h 9"/>
                  <a:gd name="T2" fmla="*/ 6 w 6"/>
                  <a:gd name="T3" fmla="*/ 6 h 9"/>
                  <a:gd name="T4" fmla="*/ 4 w 6"/>
                  <a:gd name="T5" fmla="*/ 9 h 9"/>
                  <a:gd name="T6" fmla="*/ 2 w 6"/>
                  <a:gd name="T7" fmla="*/ 9 h 9"/>
                  <a:gd name="T8" fmla="*/ 0 w 6"/>
                  <a:gd name="T9" fmla="*/ 8 h 9"/>
                  <a:gd name="T10" fmla="*/ 0 w 6"/>
                  <a:gd name="T11" fmla="*/ 6 h 9"/>
                  <a:gd name="T12" fmla="*/ 0 w 6"/>
                  <a:gd name="T13" fmla="*/ 2 h 9"/>
                  <a:gd name="T14" fmla="*/ 2 w 6"/>
                  <a:gd name="T15" fmla="*/ 0 h 9"/>
                  <a:gd name="T16" fmla="*/ 4 w 6"/>
                  <a:gd name="T17" fmla="*/ 0 h 9"/>
                  <a:gd name="T18" fmla="*/ 5 w 6"/>
                  <a:gd name="T19" fmla="*/ 0 h 9"/>
                  <a:gd name="T20" fmla="*/ 6 w 6"/>
                  <a:gd name="T21" fmla="*/ 3 h 9"/>
                  <a:gd name="T22" fmla="*/ 5 w 6"/>
                  <a:gd name="T23" fmla="*/ 3 h 9"/>
                  <a:gd name="T24" fmla="*/ 5 w 6"/>
                  <a:gd name="T25" fmla="*/ 1 h 9"/>
                  <a:gd name="T26" fmla="*/ 3 w 6"/>
                  <a:gd name="T27" fmla="*/ 1 h 9"/>
                  <a:gd name="T28" fmla="*/ 2 w 6"/>
                  <a:gd name="T29" fmla="*/ 1 h 9"/>
                  <a:gd name="T30" fmla="*/ 1 w 6"/>
                  <a:gd name="T31" fmla="*/ 3 h 9"/>
                  <a:gd name="T32" fmla="*/ 1 w 6"/>
                  <a:gd name="T33" fmla="*/ 6 h 9"/>
                  <a:gd name="T34" fmla="*/ 1 w 6"/>
                  <a:gd name="T35" fmla="*/ 8 h 9"/>
                  <a:gd name="T36" fmla="*/ 2 w 6"/>
                  <a:gd name="T37" fmla="*/ 8 h 9"/>
                  <a:gd name="T38" fmla="*/ 4 w 6"/>
                  <a:gd name="T39" fmla="*/ 8 h 9"/>
                  <a:gd name="T40" fmla="*/ 4 w 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9">
                    <a:moveTo>
                      <a:pt x="4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4" y="7"/>
                      <a:pt x="4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0" name="Freeform 520"/>
              <p:cNvSpPr>
                <a:spLocks noEditPoints="1"/>
              </p:cNvSpPr>
              <p:nvPr/>
            </p:nvSpPr>
            <p:spPr bwMode="auto">
              <a:xfrm>
                <a:off x="5125" y="2188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3 w 7"/>
                  <a:gd name="T3" fmla="*/ 9 h 9"/>
                  <a:gd name="T4" fmla="*/ 2 w 7"/>
                  <a:gd name="T5" fmla="*/ 9 h 9"/>
                  <a:gd name="T6" fmla="*/ 0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0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1 w 7"/>
                  <a:gd name="T59" fmla="*/ 8 h 9"/>
                  <a:gd name="T60" fmla="*/ 2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1" name="Freeform 521"/>
              <p:cNvSpPr>
                <a:spLocks/>
              </p:cNvSpPr>
              <p:nvPr/>
            </p:nvSpPr>
            <p:spPr bwMode="auto">
              <a:xfrm>
                <a:off x="5139" y="2188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6 w 16"/>
                  <a:gd name="T7" fmla="*/ 8 h 18"/>
                  <a:gd name="T8" fmla="*/ 12 w 16"/>
                  <a:gd name="T9" fmla="*/ 8 h 18"/>
                  <a:gd name="T10" fmla="*/ 14 w 16"/>
                  <a:gd name="T11" fmla="*/ 0 h 18"/>
                  <a:gd name="T12" fmla="*/ 16 w 16"/>
                  <a:gd name="T13" fmla="*/ 0 h 18"/>
                  <a:gd name="T14" fmla="*/ 14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4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4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2" name="Freeform 522"/>
              <p:cNvSpPr>
                <a:spLocks noEditPoints="1"/>
              </p:cNvSpPr>
              <p:nvPr/>
            </p:nvSpPr>
            <p:spPr bwMode="auto">
              <a:xfrm>
                <a:off x="5157" y="2180"/>
                <a:ext cx="14" cy="26"/>
              </a:xfrm>
              <a:custGeom>
                <a:avLst/>
                <a:gdLst>
                  <a:gd name="T0" fmla="*/ 6 w 7"/>
                  <a:gd name="T1" fmla="*/ 5 h 13"/>
                  <a:gd name="T2" fmla="*/ 6 w 7"/>
                  <a:gd name="T3" fmla="*/ 5 h 13"/>
                  <a:gd name="T4" fmla="*/ 5 w 7"/>
                  <a:gd name="T5" fmla="*/ 2 h 13"/>
                  <a:gd name="T6" fmla="*/ 3 w 7"/>
                  <a:gd name="T7" fmla="*/ 1 h 13"/>
                  <a:gd name="T8" fmla="*/ 2 w 7"/>
                  <a:gd name="T9" fmla="*/ 2 h 13"/>
                  <a:gd name="T10" fmla="*/ 3 w 7"/>
                  <a:gd name="T11" fmla="*/ 0 h 13"/>
                  <a:gd name="T12" fmla="*/ 4 w 7"/>
                  <a:gd name="T13" fmla="*/ 0 h 13"/>
                  <a:gd name="T14" fmla="*/ 6 w 7"/>
                  <a:gd name="T15" fmla="*/ 1 h 13"/>
                  <a:gd name="T16" fmla="*/ 7 w 7"/>
                  <a:gd name="T17" fmla="*/ 5 h 13"/>
                  <a:gd name="T18" fmla="*/ 6 w 7"/>
                  <a:gd name="T19" fmla="*/ 11 h 13"/>
                  <a:gd name="T20" fmla="*/ 3 w 7"/>
                  <a:gd name="T21" fmla="*/ 13 h 13"/>
                  <a:gd name="T22" fmla="*/ 1 w 7"/>
                  <a:gd name="T23" fmla="*/ 12 h 13"/>
                  <a:gd name="T24" fmla="*/ 0 w 7"/>
                  <a:gd name="T25" fmla="*/ 10 h 13"/>
                  <a:gd name="T26" fmla="*/ 1 w 7"/>
                  <a:gd name="T27" fmla="*/ 5 h 13"/>
                  <a:gd name="T28" fmla="*/ 4 w 7"/>
                  <a:gd name="T29" fmla="*/ 4 h 13"/>
                  <a:gd name="T30" fmla="*/ 6 w 7"/>
                  <a:gd name="T31" fmla="*/ 5 h 13"/>
                  <a:gd name="T32" fmla="*/ 4 w 7"/>
                  <a:gd name="T33" fmla="*/ 5 h 13"/>
                  <a:gd name="T34" fmla="*/ 2 w 7"/>
                  <a:gd name="T35" fmla="*/ 6 h 13"/>
                  <a:gd name="T36" fmla="*/ 1 w 7"/>
                  <a:gd name="T37" fmla="*/ 10 h 13"/>
                  <a:gd name="T38" fmla="*/ 2 w 7"/>
                  <a:gd name="T39" fmla="*/ 11 h 13"/>
                  <a:gd name="T40" fmla="*/ 3 w 7"/>
                  <a:gd name="T41" fmla="*/ 12 h 13"/>
                  <a:gd name="T42" fmla="*/ 5 w 7"/>
                  <a:gd name="T43" fmla="*/ 11 h 13"/>
                  <a:gd name="T44" fmla="*/ 6 w 7"/>
                  <a:gd name="T45" fmla="*/ 7 h 13"/>
                  <a:gd name="T46" fmla="*/ 5 w 7"/>
                  <a:gd name="T47" fmla="*/ 6 h 13"/>
                  <a:gd name="T48" fmla="*/ 4 w 7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5"/>
                    </a:cubicBezTo>
                    <a:cubicBezTo>
                      <a:pt x="7" y="8"/>
                      <a:pt x="7" y="10"/>
                      <a:pt x="6" y="11"/>
                    </a:cubicBezTo>
                    <a:cubicBezTo>
                      <a:pt x="5" y="13"/>
                      <a:pt x="4" y="13"/>
                      <a:pt x="3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6" y="4"/>
                      <a:pt x="6" y="5"/>
                    </a:cubicBezTo>
                    <a:close/>
                    <a:moveTo>
                      <a:pt x="4" y="5"/>
                    </a:moveTo>
                    <a:cubicBezTo>
                      <a:pt x="3" y="5"/>
                      <a:pt x="3" y="5"/>
                      <a:pt x="2" y="6"/>
                    </a:cubicBezTo>
                    <a:cubicBezTo>
                      <a:pt x="1" y="7"/>
                      <a:pt x="1" y="8"/>
                      <a:pt x="1" y="10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6" y="10"/>
                      <a:pt x="6" y="9"/>
                      <a:pt x="6" y="7"/>
                    </a:cubicBezTo>
                    <a:cubicBezTo>
                      <a:pt x="6" y="7"/>
                      <a:pt x="6" y="6"/>
                      <a:pt x="5" y="6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3" name="Freeform 523"/>
              <p:cNvSpPr>
                <a:spLocks noEditPoints="1"/>
              </p:cNvSpPr>
              <p:nvPr/>
            </p:nvSpPr>
            <p:spPr bwMode="auto">
              <a:xfrm>
                <a:off x="5171" y="2188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3 w 8"/>
                  <a:gd name="T3" fmla="*/ 0 h 13"/>
                  <a:gd name="T4" fmla="*/ 4 w 8"/>
                  <a:gd name="T5" fmla="*/ 0 h 13"/>
                  <a:gd name="T6" fmla="*/ 4 w 8"/>
                  <a:gd name="T7" fmla="*/ 1 h 13"/>
                  <a:gd name="T8" fmla="*/ 5 w 8"/>
                  <a:gd name="T9" fmla="*/ 0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3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9 h 13"/>
                  <a:gd name="T22" fmla="*/ 3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5 w 8"/>
                  <a:gd name="T33" fmla="*/ 8 h 13"/>
                  <a:gd name="T34" fmla="*/ 6 w 8"/>
                  <a:gd name="T35" fmla="*/ 8 h 13"/>
                  <a:gd name="T36" fmla="*/ 7 w 8"/>
                  <a:gd name="T37" fmla="*/ 6 h 13"/>
                  <a:gd name="T38" fmla="*/ 7 w 8"/>
                  <a:gd name="T39" fmla="*/ 3 h 13"/>
                  <a:gd name="T40" fmla="*/ 7 w 8"/>
                  <a:gd name="T41" fmla="*/ 2 h 13"/>
                  <a:gd name="T42" fmla="*/ 6 w 8"/>
                  <a:gd name="T43" fmla="*/ 1 h 13"/>
                  <a:gd name="T44" fmla="*/ 4 w 8"/>
                  <a:gd name="T45" fmla="*/ 1 h 13"/>
                  <a:gd name="T46" fmla="*/ 3 w 8"/>
                  <a:gd name="T47" fmla="*/ 3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6"/>
                      <a:pt x="3" y="7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7"/>
                      <a:pt x="6" y="7"/>
                      <a:pt x="7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4" name="Freeform 524"/>
              <p:cNvSpPr>
                <a:spLocks noEditPoints="1"/>
              </p:cNvSpPr>
              <p:nvPr/>
            </p:nvSpPr>
            <p:spPr bwMode="auto">
              <a:xfrm>
                <a:off x="5189" y="2188"/>
                <a:ext cx="16" cy="18"/>
              </a:xfrm>
              <a:custGeom>
                <a:avLst/>
                <a:gdLst>
                  <a:gd name="T0" fmla="*/ 0 w 8"/>
                  <a:gd name="T1" fmla="*/ 6 h 9"/>
                  <a:gd name="T2" fmla="*/ 2 w 8"/>
                  <a:gd name="T3" fmla="*/ 1 h 9"/>
                  <a:gd name="T4" fmla="*/ 5 w 8"/>
                  <a:gd name="T5" fmla="*/ 0 h 9"/>
                  <a:gd name="T6" fmla="*/ 7 w 8"/>
                  <a:gd name="T7" fmla="*/ 1 h 9"/>
                  <a:gd name="T8" fmla="*/ 8 w 8"/>
                  <a:gd name="T9" fmla="*/ 4 h 9"/>
                  <a:gd name="T10" fmla="*/ 7 w 8"/>
                  <a:gd name="T11" fmla="*/ 7 h 9"/>
                  <a:gd name="T12" fmla="*/ 6 w 8"/>
                  <a:gd name="T13" fmla="*/ 9 h 9"/>
                  <a:gd name="T14" fmla="*/ 4 w 8"/>
                  <a:gd name="T15" fmla="*/ 9 h 9"/>
                  <a:gd name="T16" fmla="*/ 1 w 8"/>
                  <a:gd name="T17" fmla="*/ 8 h 9"/>
                  <a:gd name="T18" fmla="*/ 0 w 8"/>
                  <a:gd name="T19" fmla="*/ 6 h 9"/>
                  <a:gd name="T20" fmla="*/ 2 w 8"/>
                  <a:gd name="T21" fmla="*/ 6 h 9"/>
                  <a:gd name="T22" fmla="*/ 2 w 8"/>
                  <a:gd name="T23" fmla="*/ 8 h 9"/>
                  <a:gd name="T24" fmla="*/ 4 w 8"/>
                  <a:gd name="T25" fmla="*/ 8 h 9"/>
                  <a:gd name="T26" fmla="*/ 5 w 8"/>
                  <a:gd name="T27" fmla="*/ 8 h 9"/>
                  <a:gd name="T28" fmla="*/ 6 w 8"/>
                  <a:gd name="T29" fmla="*/ 6 h 9"/>
                  <a:gd name="T30" fmla="*/ 6 w 8"/>
                  <a:gd name="T31" fmla="*/ 4 h 9"/>
                  <a:gd name="T32" fmla="*/ 6 w 8"/>
                  <a:gd name="T33" fmla="*/ 2 h 9"/>
                  <a:gd name="T34" fmla="*/ 5 w 8"/>
                  <a:gd name="T35" fmla="*/ 1 h 9"/>
                  <a:gd name="T36" fmla="*/ 3 w 8"/>
                  <a:gd name="T37" fmla="*/ 1 h 9"/>
                  <a:gd name="T38" fmla="*/ 2 w 8"/>
                  <a:gd name="T39" fmla="*/ 3 h 9"/>
                  <a:gd name="T40" fmla="*/ 2 w 8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0" y="6"/>
                    </a:moveTo>
                    <a:cubicBezTo>
                      <a:pt x="0" y="4"/>
                      <a:pt x="1" y="3"/>
                      <a:pt x="2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7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5" name="Freeform 525"/>
              <p:cNvSpPr>
                <a:spLocks noEditPoints="1"/>
              </p:cNvSpPr>
              <p:nvPr/>
            </p:nvSpPr>
            <p:spPr bwMode="auto">
              <a:xfrm>
                <a:off x="5205" y="2188"/>
                <a:ext cx="14" cy="18"/>
              </a:xfrm>
              <a:custGeom>
                <a:avLst/>
                <a:gdLst>
                  <a:gd name="T0" fmla="*/ 5 w 7"/>
                  <a:gd name="T1" fmla="*/ 4 h 9"/>
                  <a:gd name="T2" fmla="*/ 7 w 7"/>
                  <a:gd name="T3" fmla="*/ 6 h 9"/>
                  <a:gd name="T4" fmla="*/ 6 w 7"/>
                  <a:gd name="T5" fmla="*/ 9 h 9"/>
                  <a:gd name="T6" fmla="*/ 4 w 7"/>
                  <a:gd name="T7" fmla="*/ 9 h 9"/>
                  <a:gd name="T8" fmla="*/ 1 w 7"/>
                  <a:gd name="T9" fmla="*/ 8 h 9"/>
                  <a:gd name="T10" fmla="*/ 0 w 7"/>
                  <a:gd name="T11" fmla="*/ 6 h 9"/>
                  <a:gd name="T12" fmla="*/ 2 w 7"/>
                  <a:gd name="T13" fmla="*/ 1 h 9"/>
                  <a:gd name="T14" fmla="*/ 5 w 7"/>
                  <a:gd name="T15" fmla="*/ 0 h 9"/>
                  <a:gd name="T16" fmla="*/ 6 w 7"/>
                  <a:gd name="T17" fmla="*/ 0 h 9"/>
                  <a:gd name="T18" fmla="*/ 7 w 7"/>
                  <a:gd name="T19" fmla="*/ 2 h 9"/>
                  <a:gd name="T20" fmla="*/ 5 w 7"/>
                  <a:gd name="T21" fmla="*/ 4 h 9"/>
                  <a:gd name="T22" fmla="*/ 2 w 7"/>
                  <a:gd name="T23" fmla="*/ 5 h 9"/>
                  <a:gd name="T24" fmla="*/ 2 w 7"/>
                  <a:gd name="T25" fmla="*/ 5 h 9"/>
                  <a:gd name="T26" fmla="*/ 2 w 7"/>
                  <a:gd name="T27" fmla="*/ 6 h 9"/>
                  <a:gd name="T28" fmla="*/ 2 w 7"/>
                  <a:gd name="T29" fmla="*/ 7 h 9"/>
                  <a:gd name="T30" fmla="*/ 4 w 7"/>
                  <a:gd name="T31" fmla="*/ 8 h 9"/>
                  <a:gd name="T32" fmla="*/ 5 w 7"/>
                  <a:gd name="T33" fmla="*/ 8 h 9"/>
                  <a:gd name="T34" fmla="*/ 5 w 7"/>
                  <a:gd name="T35" fmla="*/ 6 h 9"/>
                  <a:gd name="T36" fmla="*/ 5 w 7"/>
                  <a:gd name="T37" fmla="*/ 5 h 9"/>
                  <a:gd name="T38" fmla="*/ 2 w 7"/>
                  <a:gd name="T39" fmla="*/ 5 h 9"/>
                  <a:gd name="T40" fmla="*/ 2 w 7"/>
                  <a:gd name="T41" fmla="*/ 4 h 9"/>
                  <a:gd name="T42" fmla="*/ 3 w 7"/>
                  <a:gd name="T43" fmla="*/ 4 h 9"/>
                  <a:gd name="T44" fmla="*/ 6 w 7"/>
                  <a:gd name="T45" fmla="*/ 2 h 9"/>
                  <a:gd name="T46" fmla="*/ 6 w 7"/>
                  <a:gd name="T47" fmla="*/ 1 h 9"/>
                  <a:gd name="T48" fmla="*/ 5 w 7"/>
                  <a:gd name="T49" fmla="*/ 1 h 9"/>
                  <a:gd name="T50" fmla="*/ 3 w 7"/>
                  <a:gd name="T51" fmla="*/ 2 h 9"/>
                  <a:gd name="T52" fmla="*/ 2 w 7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5" y="4"/>
                    </a:moveTo>
                    <a:cubicBezTo>
                      <a:pt x="6" y="5"/>
                      <a:pt x="7" y="5"/>
                      <a:pt x="7" y="6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2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4"/>
                      <a:pt x="5" y="4"/>
                    </a:cubicBezTo>
                    <a:close/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2" y="5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6" name="Freeform 526"/>
              <p:cNvSpPr>
                <a:spLocks/>
              </p:cNvSpPr>
              <p:nvPr/>
            </p:nvSpPr>
            <p:spPr bwMode="auto">
              <a:xfrm>
                <a:off x="5223" y="2188"/>
                <a:ext cx="12" cy="18"/>
              </a:xfrm>
              <a:custGeom>
                <a:avLst/>
                <a:gdLst>
                  <a:gd name="T0" fmla="*/ 4 w 6"/>
                  <a:gd name="T1" fmla="*/ 6 h 9"/>
                  <a:gd name="T2" fmla="*/ 6 w 6"/>
                  <a:gd name="T3" fmla="*/ 6 h 9"/>
                  <a:gd name="T4" fmla="*/ 4 w 6"/>
                  <a:gd name="T5" fmla="*/ 9 h 9"/>
                  <a:gd name="T6" fmla="*/ 2 w 6"/>
                  <a:gd name="T7" fmla="*/ 9 h 9"/>
                  <a:gd name="T8" fmla="*/ 0 w 6"/>
                  <a:gd name="T9" fmla="*/ 8 h 9"/>
                  <a:gd name="T10" fmla="*/ 0 w 6"/>
                  <a:gd name="T11" fmla="*/ 6 h 9"/>
                  <a:gd name="T12" fmla="*/ 0 w 6"/>
                  <a:gd name="T13" fmla="*/ 2 h 9"/>
                  <a:gd name="T14" fmla="*/ 2 w 6"/>
                  <a:gd name="T15" fmla="*/ 0 h 9"/>
                  <a:gd name="T16" fmla="*/ 4 w 6"/>
                  <a:gd name="T17" fmla="*/ 0 h 9"/>
                  <a:gd name="T18" fmla="*/ 5 w 6"/>
                  <a:gd name="T19" fmla="*/ 0 h 9"/>
                  <a:gd name="T20" fmla="*/ 6 w 6"/>
                  <a:gd name="T21" fmla="*/ 3 h 9"/>
                  <a:gd name="T22" fmla="*/ 5 w 6"/>
                  <a:gd name="T23" fmla="*/ 3 h 9"/>
                  <a:gd name="T24" fmla="*/ 4 w 6"/>
                  <a:gd name="T25" fmla="*/ 1 h 9"/>
                  <a:gd name="T26" fmla="*/ 3 w 6"/>
                  <a:gd name="T27" fmla="*/ 1 h 9"/>
                  <a:gd name="T28" fmla="*/ 2 w 6"/>
                  <a:gd name="T29" fmla="*/ 1 h 9"/>
                  <a:gd name="T30" fmla="*/ 1 w 6"/>
                  <a:gd name="T31" fmla="*/ 3 h 9"/>
                  <a:gd name="T32" fmla="*/ 1 w 6"/>
                  <a:gd name="T33" fmla="*/ 6 h 9"/>
                  <a:gd name="T34" fmla="*/ 1 w 6"/>
                  <a:gd name="T35" fmla="*/ 8 h 9"/>
                  <a:gd name="T36" fmla="*/ 2 w 6"/>
                  <a:gd name="T37" fmla="*/ 8 h 9"/>
                  <a:gd name="T38" fmla="*/ 4 w 6"/>
                  <a:gd name="T39" fmla="*/ 8 h 9"/>
                  <a:gd name="T40" fmla="*/ 4 w 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9">
                    <a:moveTo>
                      <a:pt x="4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4" y="7"/>
                      <a:pt x="4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7" name="Freeform 527"/>
              <p:cNvSpPr>
                <a:spLocks/>
              </p:cNvSpPr>
              <p:nvPr/>
            </p:nvSpPr>
            <p:spPr bwMode="auto">
              <a:xfrm>
                <a:off x="5235" y="2188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3 w 7"/>
                  <a:gd name="T7" fmla="*/ 4 h 9"/>
                  <a:gd name="T8" fmla="*/ 3 w 7"/>
                  <a:gd name="T9" fmla="*/ 4 h 9"/>
                  <a:gd name="T10" fmla="*/ 4 w 7"/>
                  <a:gd name="T11" fmla="*/ 2 h 9"/>
                  <a:gd name="T12" fmla="*/ 6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7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4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5 w 7"/>
                  <a:gd name="T33" fmla="*/ 9 h 9"/>
                  <a:gd name="T34" fmla="*/ 4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2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5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8" name="Rectangle 528"/>
              <p:cNvSpPr>
                <a:spLocks noChangeArrowheads="1"/>
              </p:cNvSpPr>
              <p:nvPr/>
            </p:nvSpPr>
            <p:spPr bwMode="auto">
              <a:xfrm>
                <a:off x="5251" y="2196"/>
                <a:ext cx="7" cy="2"/>
              </a:xfrm>
              <a:prstGeom prst="rect">
                <a:avLst/>
              </a:pr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9" name="Freeform 529"/>
              <p:cNvSpPr>
                <a:spLocks/>
              </p:cNvSpPr>
              <p:nvPr/>
            </p:nvSpPr>
            <p:spPr bwMode="auto">
              <a:xfrm>
                <a:off x="5260" y="2180"/>
                <a:ext cx="20" cy="26"/>
              </a:xfrm>
              <a:custGeom>
                <a:avLst/>
                <a:gdLst>
                  <a:gd name="T0" fmla="*/ 8 w 10"/>
                  <a:gd name="T1" fmla="*/ 9 h 13"/>
                  <a:gd name="T2" fmla="*/ 9 w 10"/>
                  <a:gd name="T3" fmla="*/ 9 h 13"/>
                  <a:gd name="T4" fmla="*/ 7 w 10"/>
                  <a:gd name="T5" fmla="*/ 12 h 13"/>
                  <a:gd name="T6" fmla="*/ 4 w 10"/>
                  <a:gd name="T7" fmla="*/ 13 h 13"/>
                  <a:gd name="T8" fmla="*/ 1 w 10"/>
                  <a:gd name="T9" fmla="*/ 12 h 13"/>
                  <a:gd name="T10" fmla="*/ 0 w 10"/>
                  <a:gd name="T11" fmla="*/ 8 h 13"/>
                  <a:gd name="T12" fmla="*/ 2 w 10"/>
                  <a:gd name="T13" fmla="*/ 3 h 13"/>
                  <a:gd name="T14" fmla="*/ 6 w 10"/>
                  <a:gd name="T15" fmla="*/ 0 h 13"/>
                  <a:gd name="T16" fmla="*/ 8 w 10"/>
                  <a:gd name="T17" fmla="*/ 1 h 13"/>
                  <a:gd name="T18" fmla="*/ 10 w 10"/>
                  <a:gd name="T19" fmla="*/ 4 h 13"/>
                  <a:gd name="T20" fmla="*/ 8 w 10"/>
                  <a:gd name="T21" fmla="*/ 4 h 13"/>
                  <a:gd name="T22" fmla="*/ 6 w 10"/>
                  <a:gd name="T23" fmla="*/ 2 h 13"/>
                  <a:gd name="T24" fmla="*/ 3 w 10"/>
                  <a:gd name="T25" fmla="*/ 3 h 13"/>
                  <a:gd name="T26" fmla="*/ 2 w 10"/>
                  <a:gd name="T27" fmla="*/ 8 h 13"/>
                  <a:gd name="T28" fmla="*/ 3 w 10"/>
                  <a:gd name="T29" fmla="*/ 11 h 13"/>
                  <a:gd name="T30" fmla="*/ 5 w 10"/>
                  <a:gd name="T31" fmla="*/ 12 h 13"/>
                  <a:gd name="T32" fmla="*/ 6 w 10"/>
                  <a:gd name="T33" fmla="*/ 11 h 13"/>
                  <a:gd name="T34" fmla="*/ 8 w 10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3">
                    <a:moveTo>
                      <a:pt x="8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8" y="12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9" y="2"/>
                      <a:pt x="10" y="3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2" y="5"/>
                      <a:pt x="2" y="6"/>
                      <a:pt x="2" y="8"/>
                    </a:cubicBezTo>
                    <a:cubicBezTo>
                      <a:pt x="2" y="9"/>
                      <a:pt x="2" y="10"/>
                      <a:pt x="3" y="11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7" y="11"/>
                      <a:pt x="8" y="10"/>
                      <a:pt x="8" y="9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0" name="Freeform 530"/>
              <p:cNvSpPr>
                <a:spLocks noEditPoints="1"/>
              </p:cNvSpPr>
              <p:nvPr/>
            </p:nvSpPr>
            <p:spPr bwMode="auto">
              <a:xfrm>
                <a:off x="5280" y="2188"/>
                <a:ext cx="16" cy="18"/>
              </a:xfrm>
              <a:custGeom>
                <a:avLst/>
                <a:gdLst>
                  <a:gd name="T0" fmla="*/ 5 w 8"/>
                  <a:gd name="T1" fmla="*/ 8 h 9"/>
                  <a:gd name="T2" fmla="*/ 4 w 8"/>
                  <a:gd name="T3" fmla="*/ 9 h 9"/>
                  <a:gd name="T4" fmla="*/ 3 w 8"/>
                  <a:gd name="T5" fmla="*/ 9 h 9"/>
                  <a:gd name="T6" fmla="*/ 1 w 8"/>
                  <a:gd name="T7" fmla="*/ 9 h 9"/>
                  <a:gd name="T8" fmla="*/ 0 w 8"/>
                  <a:gd name="T9" fmla="*/ 7 h 9"/>
                  <a:gd name="T10" fmla="*/ 1 w 8"/>
                  <a:gd name="T11" fmla="*/ 5 h 9"/>
                  <a:gd name="T12" fmla="*/ 2 w 8"/>
                  <a:gd name="T13" fmla="*/ 4 h 9"/>
                  <a:gd name="T14" fmla="*/ 4 w 8"/>
                  <a:gd name="T15" fmla="*/ 4 h 9"/>
                  <a:gd name="T16" fmla="*/ 5 w 8"/>
                  <a:gd name="T17" fmla="*/ 4 h 9"/>
                  <a:gd name="T18" fmla="*/ 6 w 8"/>
                  <a:gd name="T19" fmla="*/ 3 h 9"/>
                  <a:gd name="T20" fmla="*/ 6 w 8"/>
                  <a:gd name="T21" fmla="*/ 2 h 9"/>
                  <a:gd name="T22" fmla="*/ 6 w 8"/>
                  <a:gd name="T23" fmla="*/ 1 h 9"/>
                  <a:gd name="T24" fmla="*/ 5 w 8"/>
                  <a:gd name="T25" fmla="*/ 1 h 9"/>
                  <a:gd name="T26" fmla="*/ 2 w 8"/>
                  <a:gd name="T27" fmla="*/ 3 h 9"/>
                  <a:gd name="T28" fmla="*/ 1 w 8"/>
                  <a:gd name="T29" fmla="*/ 3 h 9"/>
                  <a:gd name="T30" fmla="*/ 5 w 8"/>
                  <a:gd name="T31" fmla="*/ 0 h 9"/>
                  <a:gd name="T32" fmla="*/ 7 w 8"/>
                  <a:gd name="T33" fmla="*/ 0 h 9"/>
                  <a:gd name="T34" fmla="*/ 8 w 8"/>
                  <a:gd name="T35" fmla="*/ 2 h 9"/>
                  <a:gd name="T36" fmla="*/ 7 w 8"/>
                  <a:gd name="T37" fmla="*/ 4 h 9"/>
                  <a:gd name="T38" fmla="*/ 7 w 8"/>
                  <a:gd name="T39" fmla="*/ 6 h 9"/>
                  <a:gd name="T40" fmla="*/ 7 w 8"/>
                  <a:gd name="T41" fmla="*/ 8 h 9"/>
                  <a:gd name="T42" fmla="*/ 7 w 8"/>
                  <a:gd name="T43" fmla="*/ 9 h 9"/>
                  <a:gd name="T44" fmla="*/ 5 w 8"/>
                  <a:gd name="T45" fmla="*/ 9 h 9"/>
                  <a:gd name="T46" fmla="*/ 5 w 8"/>
                  <a:gd name="T47" fmla="*/ 8 h 9"/>
                  <a:gd name="T48" fmla="*/ 6 w 8"/>
                  <a:gd name="T49" fmla="*/ 4 h 9"/>
                  <a:gd name="T50" fmla="*/ 4 w 8"/>
                  <a:gd name="T51" fmla="*/ 5 h 9"/>
                  <a:gd name="T52" fmla="*/ 3 w 8"/>
                  <a:gd name="T53" fmla="*/ 5 h 9"/>
                  <a:gd name="T54" fmla="*/ 2 w 8"/>
                  <a:gd name="T55" fmla="*/ 6 h 9"/>
                  <a:gd name="T56" fmla="*/ 2 w 8"/>
                  <a:gd name="T57" fmla="*/ 7 h 9"/>
                  <a:gd name="T58" fmla="*/ 2 w 8"/>
                  <a:gd name="T59" fmla="*/ 8 h 9"/>
                  <a:gd name="T60" fmla="*/ 3 w 8"/>
                  <a:gd name="T61" fmla="*/ 8 h 9"/>
                  <a:gd name="T62" fmla="*/ 4 w 8"/>
                  <a:gd name="T63" fmla="*/ 8 h 9"/>
                  <a:gd name="T64" fmla="*/ 5 w 8"/>
                  <a:gd name="T65" fmla="*/ 7 h 9"/>
                  <a:gd name="T66" fmla="*/ 6 w 8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6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1" name="Freeform 531"/>
              <p:cNvSpPr>
                <a:spLocks/>
              </p:cNvSpPr>
              <p:nvPr/>
            </p:nvSpPr>
            <p:spPr bwMode="auto">
              <a:xfrm>
                <a:off x="5296" y="2188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3 w 8"/>
                  <a:gd name="T3" fmla="*/ 4 h 9"/>
                  <a:gd name="T4" fmla="*/ 1 w 8"/>
                  <a:gd name="T5" fmla="*/ 0 h 9"/>
                  <a:gd name="T6" fmla="*/ 3 w 8"/>
                  <a:gd name="T7" fmla="*/ 0 h 9"/>
                  <a:gd name="T8" fmla="*/ 3 w 8"/>
                  <a:gd name="T9" fmla="*/ 2 h 9"/>
                  <a:gd name="T10" fmla="*/ 4 w 8"/>
                  <a:gd name="T11" fmla="*/ 3 h 9"/>
                  <a:gd name="T12" fmla="*/ 6 w 8"/>
                  <a:gd name="T13" fmla="*/ 0 h 9"/>
                  <a:gd name="T14" fmla="*/ 8 w 8"/>
                  <a:gd name="T15" fmla="*/ 0 h 9"/>
                  <a:gd name="T16" fmla="*/ 5 w 8"/>
                  <a:gd name="T17" fmla="*/ 5 h 9"/>
                  <a:gd name="T18" fmla="*/ 6 w 8"/>
                  <a:gd name="T19" fmla="*/ 9 h 9"/>
                  <a:gd name="T20" fmla="*/ 5 w 8"/>
                  <a:gd name="T21" fmla="*/ 9 h 9"/>
                  <a:gd name="T22" fmla="*/ 4 w 8"/>
                  <a:gd name="T23" fmla="*/ 7 h 9"/>
                  <a:gd name="T24" fmla="*/ 4 w 8"/>
                  <a:gd name="T25" fmla="*/ 6 h 9"/>
                  <a:gd name="T26" fmla="*/ 1 w 8"/>
                  <a:gd name="T27" fmla="*/ 9 h 9"/>
                  <a:gd name="T28" fmla="*/ 0 w 8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2" name="Freeform 532"/>
              <p:cNvSpPr>
                <a:spLocks noEditPoints="1"/>
              </p:cNvSpPr>
              <p:nvPr/>
            </p:nvSpPr>
            <p:spPr bwMode="auto">
              <a:xfrm>
                <a:off x="5312" y="2188"/>
                <a:ext cx="14" cy="18"/>
              </a:xfrm>
              <a:custGeom>
                <a:avLst/>
                <a:gdLst>
                  <a:gd name="T0" fmla="*/ 5 w 7"/>
                  <a:gd name="T1" fmla="*/ 8 h 9"/>
                  <a:gd name="T2" fmla="*/ 3 w 7"/>
                  <a:gd name="T3" fmla="*/ 9 h 9"/>
                  <a:gd name="T4" fmla="*/ 2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0 w 7"/>
                  <a:gd name="T11" fmla="*/ 5 h 9"/>
                  <a:gd name="T12" fmla="*/ 1 w 7"/>
                  <a:gd name="T13" fmla="*/ 4 h 9"/>
                  <a:gd name="T14" fmla="*/ 3 w 7"/>
                  <a:gd name="T15" fmla="*/ 4 h 9"/>
                  <a:gd name="T16" fmla="*/ 5 w 7"/>
                  <a:gd name="T17" fmla="*/ 4 h 9"/>
                  <a:gd name="T18" fmla="*/ 6 w 7"/>
                  <a:gd name="T19" fmla="*/ 3 h 9"/>
                  <a:gd name="T20" fmla="*/ 6 w 7"/>
                  <a:gd name="T21" fmla="*/ 2 h 9"/>
                  <a:gd name="T22" fmla="*/ 5 w 7"/>
                  <a:gd name="T23" fmla="*/ 1 h 9"/>
                  <a:gd name="T24" fmla="*/ 4 w 7"/>
                  <a:gd name="T25" fmla="*/ 1 h 9"/>
                  <a:gd name="T26" fmla="*/ 2 w 7"/>
                  <a:gd name="T27" fmla="*/ 3 h 9"/>
                  <a:gd name="T28" fmla="*/ 1 w 7"/>
                  <a:gd name="T29" fmla="*/ 3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7 w 7"/>
                  <a:gd name="T37" fmla="*/ 4 h 9"/>
                  <a:gd name="T38" fmla="*/ 6 w 7"/>
                  <a:gd name="T39" fmla="*/ 6 h 9"/>
                  <a:gd name="T40" fmla="*/ 6 w 7"/>
                  <a:gd name="T41" fmla="*/ 8 h 9"/>
                  <a:gd name="T42" fmla="*/ 6 w 7"/>
                  <a:gd name="T43" fmla="*/ 9 h 9"/>
                  <a:gd name="T44" fmla="*/ 5 w 7"/>
                  <a:gd name="T45" fmla="*/ 9 h 9"/>
                  <a:gd name="T46" fmla="*/ 5 w 7"/>
                  <a:gd name="T47" fmla="*/ 8 h 9"/>
                  <a:gd name="T48" fmla="*/ 5 w 7"/>
                  <a:gd name="T49" fmla="*/ 4 h 9"/>
                  <a:gd name="T50" fmla="*/ 4 w 7"/>
                  <a:gd name="T51" fmla="*/ 5 h 9"/>
                  <a:gd name="T52" fmla="*/ 2 w 7"/>
                  <a:gd name="T53" fmla="*/ 5 h 9"/>
                  <a:gd name="T54" fmla="*/ 1 w 7"/>
                  <a:gd name="T55" fmla="*/ 6 h 9"/>
                  <a:gd name="T56" fmla="*/ 1 w 7"/>
                  <a:gd name="T57" fmla="*/ 7 h 9"/>
                  <a:gd name="T58" fmla="*/ 2 w 7"/>
                  <a:gd name="T59" fmla="*/ 8 h 9"/>
                  <a:gd name="T60" fmla="*/ 3 w 7"/>
                  <a:gd name="T61" fmla="*/ 8 h 9"/>
                  <a:gd name="T62" fmla="*/ 4 w 7"/>
                  <a:gd name="T63" fmla="*/ 8 h 9"/>
                  <a:gd name="T64" fmla="*/ 5 w 7"/>
                  <a:gd name="T65" fmla="*/ 7 h 9"/>
                  <a:gd name="T66" fmla="*/ 5 w 7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4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3" name="Freeform 533"/>
              <p:cNvSpPr>
                <a:spLocks/>
              </p:cNvSpPr>
              <p:nvPr/>
            </p:nvSpPr>
            <p:spPr bwMode="auto">
              <a:xfrm>
                <a:off x="5326" y="2188"/>
                <a:ext cx="18" cy="18"/>
              </a:xfrm>
              <a:custGeom>
                <a:avLst/>
                <a:gdLst>
                  <a:gd name="T0" fmla="*/ 4 w 9"/>
                  <a:gd name="T1" fmla="*/ 1 h 9"/>
                  <a:gd name="T2" fmla="*/ 3 w 9"/>
                  <a:gd name="T3" fmla="*/ 7 h 9"/>
                  <a:gd name="T4" fmla="*/ 2 w 9"/>
                  <a:gd name="T5" fmla="*/ 9 h 9"/>
                  <a:gd name="T6" fmla="*/ 1 w 9"/>
                  <a:gd name="T7" fmla="*/ 9 h 9"/>
                  <a:gd name="T8" fmla="*/ 0 w 9"/>
                  <a:gd name="T9" fmla="*/ 9 h 9"/>
                  <a:gd name="T10" fmla="*/ 0 w 9"/>
                  <a:gd name="T11" fmla="*/ 8 h 9"/>
                  <a:gd name="T12" fmla="*/ 1 w 9"/>
                  <a:gd name="T13" fmla="*/ 8 h 9"/>
                  <a:gd name="T14" fmla="*/ 1 w 9"/>
                  <a:gd name="T15" fmla="*/ 8 h 9"/>
                  <a:gd name="T16" fmla="*/ 2 w 9"/>
                  <a:gd name="T17" fmla="*/ 6 h 9"/>
                  <a:gd name="T18" fmla="*/ 3 w 9"/>
                  <a:gd name="T19" fmla="*/ 0 h 9"/>
                  <a:gd name="T20" fmla="*/ 9 w 9"/>
                  <a:gd name="T21" fmla="*/ 0 h 9"/>
                  <a:gd name="T22" fmla="*/ 7 w 9"/>
                  <a:gd name="T23" fmla="*/ 9 h 9"/>
                  <a:gd name="T24" fmla="*/ 6 w 9"/>
                  <a:gd name="T25" fmla="*/ 9 h 9"/>
                  <a:gd name="T26" fmla="*/ 7 w 9"/>
                  <a:gd name="T27" fmla="*/ 1 h 9"/>
                  <a:gd name="T28" fmla="*/ 4 w 9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4" name="Freeform 534"/>
              <p:cNvSpPr>
                <a:spLocks/>
              </p:cNvSpPr>
              <p:nvPr/>
            </p:nvSpPr>
            <p:spPr bwMode="auto">
              <a:xfrm>
                <a:off x="5346" y="2188"/>
                <a:ext cx="14" cy="18"/>
              </a:xfrm>
              <a:custGeom>
                <a:avLst/>
                <a:gdLst>
                  <a:gd name="T0" fmla="*/ 4 w 7"/>
                  <a:gd name="T1" fmla="*/ 8 h 9"/>
                  <a:gd name="T2" fmla="*/ 2 w 7"/>
                  <a:gd name="T3" fmla="*/ 9 h 9"/>
                  <a:gd name="T4" fmla="*/ 0 w 7"/>
                  <a:gd name="T5" fmla="*/ 9 h 9"/>
                  <a:gd name="T6" fmla="*/ 0 w 7"/>
                  <a:gd name="T7" fmla="*/ 7 h 9"/>
                  <a:gd name="T8" fmla="*/ 0 w 7"/>
                  <a:gd name="T9" fmla="*/ 5 h 9"/>
                  <a:gd name="T10" fmla="*/ 1 w 7"/>
                  <a:gd name="T11" fmla="*/ 0 h 9"/>
                  <a:gd name="T12" fmla="*/ 2 w 7"/>
                  <a:gd name="T13" fmla="*/ 0 h 9"/>
                  <a:gd name="T14" fmla="*/ 1 w 7"/>
                  <a:gd name="T15" fmla="*/ 6 h 9"/>
                  <a:gd name="T16" fmla="*/ 1 w 7"/>
                  <a:gd name="T17" fmla="*/ 7 h 9"/>
                  <a:gd name="T18" fmla="*/ 1 w 7"/>
                  <a:gd name="T19" fmla="*/ 8 h 9"/>
                  <a:gd name="T20" fmla="*/ 2 w 7"/>
                  <a:gd name="T21" fmla="*/ 8 h 9"/>
                  <a:gd name="T22" fmla="*/ 3 w 7"/>
                  <a:gd name="T23" fmla="*/ 8 h 9"/>
                  <a:gd name="T24" fmla="*/ 4 w 7"/>
                  <a:gd name="T25" fmla="*/ 6 h 9"/>
                  <a:gd name="T26" fmla="*/ 5 w 7"/>
                  <a:gd name="T27" fmla="*/ 4 h 9"/>
                  <a:gd name="T28" fmla="*/ 6 w 7"/>
                  <a:gd name="T29" fmla="*/ 0 h 9"/>
                  <a:gd name="T30" fmla="*/ 7 w 7"/>
                  <a:gd name="T31" fmla="*/ 0 h 9"/>
                  <a:gd name="T32" fmla="*/ 5 w 7"/>
                  <a:gd name="T33" fmla="*/ 9 h 9"/>
                  <a:gd name="T34" fmla="*/ 4 w 7"/>
                  <a:gd name="T35" fmla="*/ 9 h 9"/>
                  <a:gd name="T36" fmla="*/ 4 w 7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4" y="8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5" name="Freeform 535"/>
              <p:cNvSpPr>
                <a:spLocks/>
              </p:cNvSpPr>
              <p:nvPr/>
            </p:nvSpPr>
            <p:spPr bwMode="auto">
              <a:xfrm>
                <a:off x="5360" y="2188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4 w 16"/>
                  <a:gd name="T3" fmla="*/ 0 h 18"/>
                  <a:gd name="T4" fmla="*/ 6 w 16"/>
                  <a:gd name="T5" fmla="*/ 0 h 18"/>
                  <a:gd name="T6" fmla="*/ 4 w 16"/>
                  <a:gd name="T7" fmla="*/ 8 h 18"/>
                  <a:gd name="T8" fmla="*/ 12 w 16"/>
                  <a:gd name="T9" fmla="*/ 8 h 18"/>
                  <a:gd name="T10" fmla="*/ 14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2 w 16"/>
                  <a:gd name="T19" fmla="*/ 10 h 18"/>
                  <a:gd name="T20" fmla="*/ 4 w 16"/>
                  <a:gd name="T21" fmla="*/ 10 h 18"/>
                  <a:gd name="T22" fmla="*/ 2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6" name="Freeform 536"/>
              <p:cNvSpPr>
                <a:spLocks/>
              </p:cNvSpPr>
              <p:nvPr/>
            </p:nvSpPr>
            <p:spPr bwMode="auto">
              <a:xfrm>
                <a:off x="5378" y="2188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5 w 7"/>
                  <a:gd name="T5" fmla="*/ 9 h 9"/>
                  <a:gd name="T6" fmla="*/ 3 w 7"/>
                  <a:gd name="T7" fmla="*/ 9 h 9"/>
                  <a:gd name="T8" fmla="*/ 1 w 7"/>
                  <a:gd name="T9" fmla="*/ 8 h 9"/>
                  <a:gd name="T10" fmla="*/ 0 w 7"/>
                  <a:gd name="T11" fmla="*/ 6 h 9"/>
                  <a:gd name="T12" fmla="*/ 0 w 7"/>
                  <a:gd name="T13" fmla="*/ 2 h 9"/>
                  <a:gd name="T14" fmla="*/ 2 w 7"/>
                  <a:gd name="T15" fmla="*/ 0 h 9"/>
                  <a:gd name="T16" fmla="*/ 4 w 7"/>
                  <a:gd name="T17" fmla="*/ 0 h 9"/>
                  <a:gd name="T18" fmla="*/ 6 w 7"/>
                  <a:gd name="T19" fmla="*/ 0 h 9"/>
                  <a:gd name="T20" fmla="*/ 7 w 7"/>
                  <a:gd name="T21" fmla="*/ 3 h 9"/>
                  <a:gd name="T22" fmla="*/ 5 w 7"/>
                  <a:gd name="T23" fmla="*/ 3 h 9"/>
                  <a:gd name="T24" fmla="*/ 5 w 7"/>
                  <a:gd name="T25" fmla="*/ 1 h 9"/>
                  <a:gd name="T26" fmla="*/ 4 w 7"/>
                  <a:gd name="T27" fmla="*/ 1 h 9"/>
                  <a:gd name="T28" fmla="*/ 3 w 7"/>
                  <a:gd name="T29" fmla="*/ 1 h 9"/>
                  <a:gd name="T30" fmla="*/ 2 w 7"/>
                  <a:gd name="T31" fmla="*/ 3 h 9"/>
                  <a:gd name="T32" fmla="*/ 1 w 7"/>
                  <a:gd name="T33" fmla="*/ 6 h 9"/>
                  <a:gd name="T34" fmla="*/ 2 w 7"/>
                  <a:gd name="T35" fmla="*/ 8 h 9"/>
                  <a:gd name="T36" fmla="*/ 3 w 7"/>
                  <a:gd name="T37" fmla="*/ 8 h 9"/>
                  <a:gd name="T38" fmla="*/ 4 w 7"/>
                  <a:gd name="T39" fmla="*/ 8 h 9"/>
                  <a:gd name="T40" fmla="*/ 5 w 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7" name="Freeform 537"/>
              <p:cNvSpPr>
                <a:spLocks/>
              </p:cNvSpPr>
              <p:nvPr/>
            </p:nvSpPr>
            <p:spPr bwMode="auto">
              <a:xfrm>
                <a:off x="5392" y="2188"/>
                <a:ext cx="13" cy="18"/>
              </a:xfrm>
              <a:custGeom>
                <a:avLst/>
                <a:gdLst>
                  <a:gd name="T0" fmla="*/ 0 w 7"/>
                  <a:gd name="T1" fmla="*/ 9 h 9"/>
                  <a:gd name="T2" fmla="*/ 1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3 w 7"/>
                  <a:gd name="T9" fmla="*/ 4 h 9"/>
                  <a:gd name="T10" fmla="*/ 4 w 7"/>
                  <a:gd name="T11" fmla="*/ 2 h 9"/>
                  <a:gd name="T12" fmla="*/ 5 w 7"/>
                  <a:gd name="T13" fmla="*/ 0 h 9"/>
                  <a:gd name="T14" fmla="*/ 6 w 7"/>
                  <a:gd name="T15" fmla="*/ 0 h 9"/>
                  <a:gd name="T16" fmla="*/ 7 w 7"/>
                  <a:gd name="T17" fmla="*/ 0 h 9"/>
                  <a:gd name="T18" fmla="*/ 7 w 7"/>
                  <a:gd name="T19" fmla="*/ 1 h 9"/>
                  <a:gd name="T20" fmla="*/ 6 w 7"/>
                  <a:gd name="T21" fmla="*/ 1 h 9"/>
                  <a:gd name="T22" fmla="*/ 6 w 7"/>
                  <a:gd name="T23" fmla="*/ 1 h 9"/>
                  <a:gd name="T24" fmla="*/ 5 w 7"/>
                  <a:gd name="T25" fmla="*/ 3 h 9"/>
                  <a:gd name="T26" fmla="*/ 3 w 7"/>
                  <a:gd name="T27" fmla="*/ 4 h 9"/>
                  <a:gd name="T28" fmla="*/ 5 w 7"/>
                  <a:gd name="T29" fmla="*/ 6 h 9"/>
                  <a:gd name="T30" fmla="*/ 6 w 7"/>
                  <a:gd name="T31" fmla="*/ 9 h 9"/>
                  <a:gd name="T32" fmla="*/ 4 w 7"/>
                  <a:gd name="T33" fmla="*/ 9 h 9"/>
                  <a:gd name="T34" fmla="*/ 3 w 7"/>
                  <a:gd name="T35" fmla="*/ 7 h 9"/>
                  <a:gd name="T36" fmla="*/ 3 w 7"/>
                  <a:gd name="T37" fmla="*/ 5 h 9"/>
                  <a:gd name="T38" fmla="*/ 2 w 7"/>
                  <a:gd name="T39" fmla="*/ 5 h 9"/>
                  <a:gd name="T40" fmla="*/ 1 w 7"/>
                  <a:gd name="T41" fmla="*/ 9 h 9"/>
                  <a:gd name="T42" fmla="*/ 0 w 7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8" name="Freeform 538"/>
              <p:cNvSpPr>
                <a:spLocks/>
              </p:cNvSpPr>
              <p:nvPr/>
            </p:nvSpPr>
            <p:spPr bwMode="auto">
              <a:xfrm>
                <a:off x="5405" y="2188"/>
                <a:ext cx="16" cy="18"/>
              </a:xfrm>
              <a:custGeom>
                <a:avLst/>
                <a:gdLst>
                  <a:gd name="T0" fmla="*/ 5 w 8"/>
                  <a:gd name="T1" fmla="*/ 8 h 9"/>
                  <a:gd name="T2" fmla="*/ 2 w 8"/>
                  <a:gd name="T3" fmla="*/ 9 h 9"/>
                  <a:gd name="T4" fmla="*/ 1 w 8"/>
                  <a:gd name="T5" fmla="*/ 9 h 9"/>
                  <a:gd name="T6" fmla="*/ 0 w 8"/>
                  <a:gd name="T7" fmla="*/ 7 h 9"/>
                  <a:gd name="T8" fmla="*/ 1 w 8"/>
                  <a:gd name="T9" fmla="*/ 5 h 9"/>
                  <a:gd name="T10" fmla="*/ 1 w 8"/>
                  <a:gd name="T11" fmla="*/ 0 h 9"/>
                  <a:gd name="T12" fmla="*/ 3 w 8"/>
                  <a:gd name="T13" fmla="*/ 0 h 9"/>
                  <a:gd name="T14" fmla="*/ 2 w 8"/>
                  <a:gd name="T15" fmla="*/ 6 h 9"/>
                  <a:gd name="T16" fmla="*/ 2 w 8"/>
                  <a:gd name="T17" fmla="*/ 7 h 9"/>
                  <a:gd name="T18" fmla="*/ 2 w 8"/>
                  <a:gd name="T19" fmla="*/ 8 h 9"/>
                  <a:gd name="T20" fmla="*/ 3 w 8"/>
                  <a:gd name="T21" fmla="*/ 8 h 9"/>
                  <a:gd name="T22" fmla="*/ 4 w 8"/>
                  <a:gd name="T23" fmla="*/ 8 h 9"/>
                  <a:gd name="T24" fmla="*/ 5 w 8"/>
                  <a:gd name="T25" fmla="*/ 6 h 9"/>
                  <a:gd name="T26" fmla="*/ 6 w 8"/>
                  <a:gd name="T27" fmla="*/ 4 h 9"/>
                  <a:gd name="T28" fmla="*/ 6 w 8"/>
                  <a:gd name="T29" fmla="*/ 0 h 9"/>
                  <a:gd name="T30" fmla="*/ 8 w 8"/>
                  <a:gd name="T31" fmla="*/ 0 h 9"/>
                  <a:gd name="T32" fmla="*/ 6 w 8"/>
                  <a:gd name="T33" fmla="*/ 9 h 9"/>
                  <a:gd name="T34" fmla="*/ 5 w 8"/>
                  <a:gd name="T35" fmla="*/ 9 h 9"/>
                  <a:gd name="T36" fmla="*/ 5 w 8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9" name="Freeform 539"/>
              <p:cNvSpPr>
                <a:spLocks noEditPoints="1"/>
              </p:cNvSpPr>
              <p:nvPr/>
            </p:nvSpPr>
            <p:spPr bwMode="auto">
              <a:xfrm>
                <a:off x="5423" y="2182"/>
                <a:ext cx="14" cy="24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12 h 12"/>
                  <a:gd name="T4" fmla="*/ 0 w 7"/>
                  <a:gd name="T5" fmla="*/ 12 h 12"/>
                  <a:gd name="T6" fmla="*/ 0 w 7"/>
                  <a:gd name="T7" fmla="*/ 10 h 12"/>
                  <a:gd name="T8" fmla="*/ 0 w 7"/>
                  <a:gd name="T9" fmla="*/ 8 h 12"/>
                  <a:gd name="T10" fmla="*/ 1 w 7"/>
                  <a:gd name="T11" fmla="*/ 3 h 12"/>
                  <a:gd name="T12" fmla="*/ 2 w 7"/>
                  <a:gd name="T13" fmla="*/ 3 h 12"/>
                  <a:gd name="T14" fmla="*/ 1 w 7"/>
                  <a:gd name="T15" fmla="*/ 9 h 12"/>
                  <a:gd name="T16" fmla="*/ 1 w 7"/>
                  <a:gd name="T17" fmla="*/ 10 h 12"/>
                  <a:gd name="T18" fmla="*/ 1 w 7"/>
                  <a:gd name="T19" fmla="*/ 11 h 12"/>
                  <a:gd name="T20" fmla="*/ 2 w 7"/>
                  <a:gd name="T21" fmla="*/ 11 h 12"/>
                  <a:gd name="T22" fmla="*/ 3 w 7"/>
                  <a:gd name="T23" fmla="*/ 11 h 12"/>
                  <a:gd name="T24" fmla="*/ 4 w 7"/>
                  <a:gd name="T25" fmla="*/ 9 h 12"/>
                  <a:gd name="T26" fmla="*/ 5 w 7"/>
                  <a:gd name="T27" fmla="*/ 7 h 12"/>
                  <a:gd name="T28" fmla="*/ 6 w 7"/>
                  <a:gd name="T29" fmla="*/ 3 h 12"/>
                  <a:gd name="T30" fmla="*/ 7 w 7"/>
                  <a:gd name="T31" fmla="*/ 3 h 12"/>
                  <a:gd name="T32" fmla="*/ 5 w 7"/>
                  <a:gd name="T33" fmla="*/ 12 h 12"/>
                  <a:gd name="T34" fmla="*/ 4 w 7"/>
                  <a:gd name="T35" fmla="*/ 12 h 12"/>
                  <a:gd name="T36" fmla="*/ 4 w 7"/>
                  <a:gd name="T37" fmla="*/ 11 h 12"/>
                  <a:gd name="T38" fmla="*/ 2 w 7"/>
                  <a:gd name="T39" fmla="*/ 0 h 12"/>
                  <a:gd name="T40" fmla="*/ 3 w 7"/>
                  <a:gd name="T41" fmla="*/ 0 h 12"/>
                  <a:gd name="T42" fmla="*/ 4 w 7"/>
                  <a:gd name="T43" fmla="*/ 1 h 12"/>
                  <a:gd name="T44" fmla="*/ 5 w 7"/>
                  <a:gd name="T45" fmla="*/ 1 h 12"/>
                  <a:gd name="T46" fmla="*/ 5 w 7"/>
                  <a:gd name="T47" fmla="*/ 0 h 12"/>
                  <a:gd name="T48" fmla="*/ 6 w 7"/>
                  <a:gd name="T49" fmla="*/ 0 h 12"/>
                  <a:gd name="T50" fmla="*/ 5 w 7"/>
                  <a:gd name="T51" fmla="*/ 1 h 12"/>
                  <a:gd name="T52" fmla="*/ 4 w 7"/>
                  <a:gd name="T53" fmla="*/ 2 h 12"/>
                  <a:gd name="T54" fmla="*/ 3 w 7"/>
                  <a:gd name="T55" fmla="*/ 1 h 12"/>
                  <a:gd name="T56" fmla="*/ 2 w 7"/>
                  <a:gd name="T5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3" y="12"/>
                      <a:pt x="2" y="12"/>
                      <a:pt x="2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4" y="11"/>
                    </a:lnTo>
                    <a:close/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0" name="Freeform 540"/>
              <p:cNvSpPr>
                <a:spLocks/>
              </p:cNvSpPr>
              <p:nvPr/>
            </p:nvSpPr>
            <p:spPr bwMode="auto">
              <a:xfrm>
                <a:off x="5241" y="2310"/>
                <a:ext cx="21" cy="25"/>
              </a:xfrm>
              <a:custGeom>
                <a:avLst/>
                <a:gdLst>
                  <a:gd name="T0" fmla="*/ 4 w 21"/>
                  <a:gd name="T1" fmla="*/ 25 h 25"/>
                  <a:gd name="T2" fmla="*/ 0 w 21"/>
                  <a:gd name="T3" fmla="*/ 25 h 25"/>
                  <a:gd name="T4" fmla="*/ 4 w 21"/>
                  <a:gd name="T5" fmla="*/ 0 h 25"/>
                  <a:gd name="T6" fmla="*/ 21 w 21"/>
                  <a:gd name="T7" fmla="*/ 0 h 25"/>
                  <a:gd name="T8" fmla="*/ 17 w 21"/>
                  <a:gd name="T9" fmla="*/ 25 h 25"/>
                  <a:gd name="T10" fmla="*/ 13 w 21"/>
                  <a:gd name="T11" fmla="*/ 25 h 25"/>
                  <a:gd name="T12" fmla="*/ 17 w 21"/>
                  <a:gd name="T13" fmla="*/ 2 h 25"/>
                  <a:gd name="T14" fmla="*/ 8 w 21"/>
                  <a:gd name="T15" fmla="*/ 2 h 25"/>
                  <a:gd name="T16" fmla="*/ 4 w 21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5">
                    <a:moveTo>
                      <a:pt x="4" y="25"/>
                    </a:moveTo>
                    <a:lnTo>
                      <a:pt x="0" y="25"/>
                    </a:lnTo>
                    <a:lnTo>
                      <a:pt x="4" y="0"/>
                    </a:lnTo>
                    <a:lnTo>
                      <a:pt x="21" y="0"/>
                    </a:lnTo>
                    <a:lnTo>
                      <a:pt x="17" y="25"/>
                    </a:lnTo>
                    <a:lnTo>
                      <a:pt x="13" y="25"/>
                    </a:lnTo>
                    <a:lnTo>
                      <a:pt x="17" y="2"/>
                    </a:lnTo>
                    <a:lnTo>
                      <a:pt x="8" y="2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1" name="Freeform 541"/>
              <p:cNvSpPr>
                <a:spLocks noEditPoints="1"/>
              </p:cNvSpPr>
              <p:nvPr/>
            </p:nvSpPr>
            <p:spPr bwMode="auto">
              <a:xfrm>
                <a:off x="5262" y="2316"/>
                <a:ext cx="14" cy="19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6 w 7"/>
                  <a:gd name="T29" fmla="*/ 6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3 w 7"/>
                  <a:gd name="T37" fmla="*/ 2 h 10"/>
                  <a:gd name="T38" fmla="*/ 2 w 7"/>
                  <a:gd name="T39" fmla="*/ 3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2" name="Freeform 542"/>
              <p:cNvSpPr>
                <a:spLocks noEditPoints="1"/>
              </p:cNvSpPr>
              <p:nvPr/>
            </p:nvSpPr>
            <p:spPr bwMode="auto">
              <a:xfrm>
                <a:off x="5276" y="2316"/>
                <a:ext cx="16" cy="25"/>
              </a:xfrm>
              <a:custGeom>
                <a:avLst/>
                <a:gdLst>
                  <a:gd name="T0" fmla="*/ 0 w 8"/>
                  <a:gd name="T1" fmla="*/ 13 h 13"/>
                  <a:gd name="T2" fmla="*/ 3 w 8"/>
                  <a:gd name="T3" fmla="*/ 0 h 13"/>
                  <a:gd name="T4" fmla="*/ 4 w 8"/>
                  <a:gd name="T5" fmla="*/ 0 h 13"/>
                  <a:gd name="T6" fmla="*/ 4 w 8"/>
                  <a:gd name="T7" fmla="*/ 2 h 13"/>
                  <a:gd name="T8" fmla="*/ 5 w 8"/>
                  <a:gd name="T9" fmla="*/ 0 h 13"/>
                  <a:gd name="T10" fmla="*/ 6 w 8"/>
                  <a:gd name="T11" fmla="*/ 0 h 13"/>
                  <a:gd name="T12" fmla="*/ 8 w 8"/>
                  <a:gd name="T13" fmla="*/ 1 h 13"/>
                  <a:gd name="T14" fmla="*/ 8 w 8"/>
                  <a:gd name="T15" fmla="*/ 4 h 13"/>
                  <a:gd name="T16" fmla="*/ 8 w 8"/>
                  <a:gd name="T17" fmla="*/ 7 h 13"/>
                  <a:gd name="T18" fmla="*/ 6 w 8"/>
                  <a:gd name="T19" fmla="*/ 9 h 13"/>
                  <a:gd name="T20" fmla="*/ 5 w 8"/>
                  <a:gd name="T21" fmla="*/ 10 h 13"/>
                  <a:gd name="T22" fmla="*/ 3 w 8"/>
                  <a:gd name="T23" fmla="*/ 8 h 13"/>
                  <a:gd name="T24" fmla="*/ 2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5 w 8"/>
                  <a:gd name="T33" fmla="*/ 8 h 13"/>
                  <a:gd name="T34" fmla="*/ 6 w 8"/>
                  <a:gd name="T35" fmla="*/ 8 h 13"/>
                  <a:gd name="T36" fmla="*/ 7 w 8"/>
                  <a:gd name="T37" fmla="*/ 6 h 13"/>
                  <a:gd name="T38" fmla="*/ 7 w 8"/>
                  <a:gd name="T39" fmla="*/ 4 h 13"/>
                  <a:gd name="T40" fmla="*/ 7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3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3" y="9"/>
                      <a:pt x="3" y="8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7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3" name="Freeform 543"/>
              <p:cNvSpPr>
                <a:spLocks noEditPoints="1"/>
              </p:cNvSpPr>
              <p:nvPr/>
            </p:nvSpPr>
            <p:spPr bwMode="auto">
              <a:xfrm>
                <a:off x="5294" y="2316"/>
                <a:ext cx="16" cy="19"/>
              </a:xfrm>
              <a:custGeom>
                <a:avLst/>
                <a:gdLst>
                  <a:gd name="T0" fmla="*/ 0 w 8"/>
                  <a:gd name="T1" fmla="*/ 6 h 10"/>
                  <a:gd name="T2" fmla="*/ 2 w 8"/>
                  <a:gd name="T3" fmla="*/ 2 h 10"/>
                  <a:gd name="T4" fmla="*/ 5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6 w 8"/>
                  <a:gd name="T13" fmla="*/ 9 h 10"/>
                  <a:gd name="T14" fmla="*/ 4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4 w 8"/>
                  <a:gd name="T25" fmla="*/ 9 h 10"/>
                  <a:gd name="T26" fmla="*/ 5 w 8"/>
                  <a:gd name="T27" fmla="*/ 8 h 10"/>
                  <a:gd name="T28" fmla="*/ 6 w 8"/>
                  <a:gd name="T29" fmla="*/ 6 h 10"/>
                  <a:gd name="T30" fmla="*/ 6 w 8"/>
                  <a:gd name="T31" fmla="*/ 4 h 10"/>
                  <a:gd name="T32" fmla="*/ 6 w 8"/>
                  <a:gd name="T33" fmla="*/ 2 h 10"/>
                  <a:gd name="T34" fmla="*/ 5 w 8"/>
                  <a:gd name="T35" fmla="*/ 1 h 10"/>
                  <a:gd name="T36" fmla="*/ 3 w 8"/>
                  <a:gd name="T37" fmla="*/ 2 h 10"/>
                  <a:gd name="T38" fmla="*/ 2 w 8"/>
                  <a:gd name="T39" fmla="*/ 3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9"/>
                      <a:pt x="4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4" name="Freeform 544"/>
              <p:cNvSpPr>
                <a:spLocks/>
              </p:cNvSpPr>
              <p:nvPr/>
            </p:nvSpPr>
            <p:spPr bwMode="auto">
              <a:xfrm>
                <a:off x="5310" y="2316"/>
                <a:ext cx="16" cy="19"/>
              </a:xfrm>
              <a:custGeom>
                <a:avLst/>
                <a:gdLst>
                  <a:gd name="T0" fmla="*/ 0 w 16"/>
                  <a:gd name="T1" fmla="*/ 19 h 19"/>
                  <a:gd name="T2" fmla="*/ 4 w 16"/>
                  <a:gd name="T3" fmla="*/ 0 h 19"/>
                  <a:gd name="T4" fmla="*/ 6 w 16"/>
                  <a:gd name="T5" fmla="*/ 0 h 19"/>
                  <a:gd name="T6" fmla="*/ 4 w 16"/>
                  <a:gd name="T7" fmla="*/ 8 h 19"/>
                  <a:gd name="T8" fmla="*/ 12 w 16"/>
                  <a:gd name="T9" fmla="*/ 8 h 19"/>
                  <a:gd name="T10" fmla="*/ 14 w 16"/>
                  <a:gd name="T11" fmla="*/ 0 h 19"/>
                  <a:gd name="T12" fmla="*/ 16 w 16"/>
                  <a:gd name="T13" fmla="*/ 0 h 19"/>
                  <a:gd name="T14" fmla="*/ 12 w 16"/>
                  <a:gd name="T15" fmla="*/ 19 h 19"/>
                  <a:gd name="T16" fmla="*/ 10 w 16"/>
                  <a:gd name="T17" fmla="*/ 19 h 19"/>
                  <a:gd name="T18" fmla="*/ 12 w 16"/>
                  <a:gd name="T19" fmla="*/ 10 h 19"/>
                  <a:gd name="T20" fmla="*/ 4 w 16"/>
                  <a:gd name="T21" fmla="*/ 10 h 19"/>
                  <a:gd name="T22" fmla="*/ 2 w 16"/>
                  <a:gd name="T23" fmla="*/ 19 h 19"/>
                  <a:gd name="T24" fmla="*/ 0 w 16"/>
                  <a:gd name="T2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9">
                    <a:moveTo>
                      <a:pt x="0" y="19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2" y="10"/>
                    </a:lnTo>
                    <a:lnTo>
                      <a:pt x="4" y="1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5" name="Freeform 545"/>
              <p:cNvSpPr>
                <a:spLocks noEditPoints="1"/>
              </p:cNvSpPr>
              <p:nvPr/>
            </p:nvSpPr>
            <p:spPr bwMode="auto">
              <a:xfrm>
                <a:off x="5328" y="2316"/>
                <a:ext cx="14" cy="19"/>
              </a:xfrm>
              <a:custGeom>
                <a:avLst/>
                <a:gdLst>
                  <a:gd name="T0" fmla="*/ 5 w 7"/>
                  <a:gd name="T1" fmla="*/ 8 h 10"/>
                  <a:gd name="T2" fmla="*/ 3 w 7"/>
                  <a:gd name="T3" fmla="*/ 9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5 h 10"/>
                  <a:gd name="T12" fmla="*/ 1 w 7"/>
                  <a:gd name="T13" fmla="*/ 4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0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2 h 10"/>
                  <a:gd name="T36" fmla="*/ 7 w 7"/>
                  <a:gd name="T37" fmla="*/ 4 h 10"/>
                  <a:gd name="T38" fmla="*/ 6 w 7"/>
                  <a:gd name="T39" fmla="*/ 7 h 10"/>
                  <a:gd name="T40" fmla="*/ 6 w 7"/>
                  <a:gd name="T41" fmla="*/ 8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8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5 h 10"/>
                  <a:gd name="T54" fmla="*/ 1 w 7"/>
                  <a:gd name="T55" fmla="*/ 6 h 10"/>
                  <a:gd name="T56" fmla="*/ 1 w 7"/>
                  <a:gd name="T57" fmla="*/ 7 h 10"/>
                  <a:gd name="T58" fmla="*/ 1 w 7"/>
                  <a:gd name="T59" fmla="*/ 8 h 10"/>
                  <a:gd name="T60" fmla="*/ 2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8"/>
                    </a:moveTo>
                    <a:cubicBezTo>
                      <a:pt x="4" y="9"/>
                      <a:pt x="4" y="9"/>
                      <a:pt x="3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6" name="Freeform 546"/>
              <p:cNvSpPr>
                <a:spLocks noEditPoints="1"/>
              </p:cNvSpPr>
              <p:nvPr/>
            </p:nvSpPr>
            <p:spPr bwMode="auto">
              <a:xfrm>
                <a:off x="5344" y="2310"/>
                <a:ext cx="16" cy="25"/>
              </a:xfrm>
              <a:custGeom>
                <a:avLst/>
                <a:gdLst>
                  <a:gd name="T0" fmla="*/ 5 w 8"/>
                  <a:gd name="T1" fmla="*/ 11 h 13"/>
                  <a:gd name="T2" fmla="*/ 2 w 8"/>
                  <a:gd name="T3" fmla="*/ 13 h 13"/>
                  <a:gd name="T4" fmla="*/ 1 w 8"/>
                  <a:gd name="T5" fmla="*/ 12 h 13"/>
                  <a:gd name="T6" fmla="*/ 0 w 8"/>
                  <a:gd name="T7" fmla="*/ 11 h 13"/>
                  <a:gd name="T8" fmla="*/ 0 w 8"/>
                  <a:gd name="T9" fmla="*/ 9 h 13"/>
                  <a:gd name="T10" fmla="*/ 1 w 8"/>
                  <a:gd name="T11" fmla="*/ 3 h 13"/>
                  <a:gd name="T12" fmla="*/ 3 w 8"/>
                  <a:gd name="T13" fmla="*/ 3 h 13"/>
                  <a:gd name="T14" fmla="*/ 2 w 8"/>
                  <a:gd name="T15" fmla="*/ 9 h 13"/>
                  <a:gd name="T16" fmla="*/ 2 w 8"/>
                  <a:gd name="T17" fmla="*/ 10 h 13"/>
                  <a:gd name="T18" fmla="*/ 2 w 8"/>
                  <a:gd name="T19" fmla="*/ 11 h 13"/>
                  <a:gd name="T20" fmla="*/ 3 w 8"/>
                  <a:gd name="T21" fmla="*/ 11 h 13"/>
                  <a:gd name="T22" fmla="*/ 4 w 8"/>
                  <a:gd name="T23" fmla="*/ 11 h 13"/>
                  <a:gd name="T24" fmla="*/ 5 w 8"/>
                  <a:gd name="T25" fmla="*/ 9 h 13"/>
                  <a:gd name="T26" fmla="*/ 6 w 8"/>
                  <a:gd name="T27" fmla="*/ 7 h 13"/>
                  <a:gd name="T28" fmla="*/ 6 w 8"/>
                  <a:gd name="T29" fmla="*/ 3 h 13"/>
                  <a:gd name="T30" fmla="*/ 8 w 8"/>
                  <a:gd name="T31" fmla="*/ 3 h 13"/>
                  <a:gd name="T32" fmla="*/ 6 w 8"/>
                  <a:gd name="T33" fmla="*/ 13 h 13"/>
                  <a:gd name="T34" fmla="*/ 5 w 8"/>
                  <a:gd name="T35" fmla="*/ 13 h 13"/>
                  <a:gd name="T36" fmla="*/ 5 w 8"/>
                  <a:gd name="T37" fmla="*/ 11 h 13"/>
                  <a:gd name="T38" fmla="*/ 3 w 8"/>
                  <a:gd name="T39" fmla="*/ 0 h 13"/>
                  <a:gd name="T40" fmla="*/ 3 w 8"/>
                  <a:gd name="T41" fmla="*/ 0 h 13"/>
                  <a:gd name="T42" fmla="*/ 5 w 8"/>
                  <a:gd name="T43" fmla="*/ 1 h 13"/>
                  <a:gd name="T44" fmla="*/ 5 w 8"/>
                  <a:gd name="T45" fmla="*/ 1 h 13"/>
                  <a:gd name="T46" fmla="*/ 6 w 8"/>
                  <a:gd name="T47" fmla="*/ 0 h 13"/>
                  <a:gd name="T48" fmla="*/ 7 w 8"/>
                  <a:gd name="T49" fmla="*/ 0 h 13"/>
                  <a:gd name="T50" fmla="*/ 6 w 8"/>
                  <a:gd name="T51" fmla="*/ 2 h 13"/>
                  <a:gd name="T52" fmla="*/ 5 w 8"/>
                  <a:gd name="T53" fmla="*/ 2 h 13"/>
                  <a:gd name="T54" fmla="*/ 3 w 8"/>
                  <a:gd name="T55" fmla="*/ 2 h 13"/>
                  <a:gd name="T56" fmla="*/ 3 w 8"/>
                  <a:gd name="T5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3">
                    <a:moveTo>
                      <a:pt x="5" y="11"/>
                    </a:moveTo>
                    <a:cubicBezTo>
                      <a:pt x="4" y="12"/>
                      <a:pt x="3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5" y="10"/>
                      <a:pt x="5" y="9"/>
                    </a:cubicBezTo>
                    <a:cubicBezTo>
                      <a:pt x="5" y="9"/>
                      <a:pt x="5" y="8"/>
                      <a:pt x="6" y="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lnTo>
                      <a:pt x="5" y="11"/>
                    </a:lnTo>
                    <a:close/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7" name="Freeform 547"/>
              <p:cNvSpPr>
                <a:spLocks/>
              </p:cNvSpPr>
              <p:nvPr/>
            </p:nvSpPr>
            <p:spPr bwMode="auto">
              <a:xfrm>
                <a:off x="5360" y="2316"/>
                <a:ext cx="14" cy="19"/>
              </a:xfrm>
              <a:custGeom>
                <a:avLst/>
                <a:gdLst>
                  <a:gd name="T0" fmla="*/ 5 w 7"/>
                  <a:gd name="T1" fmla="*/ 6 h 10"/>
                  <a:gd name="T2" fmla="*/ 7 w 7"/>
                  <a:gd name="T3" fmla="*/ 6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6 w 7"/>
                  <a:gd name="T23" fmla="*/ 3 h 10"/>
                  <a:gd name="T24" fmla="*/ 5 w 7"/>
                  <a:gd name="T25" fmla="*/ 2 h 10"/>
                  <a:gd name="T26" fmla="*/ 4 w 7"/>
                  <a:gd name="T27" fmla="*/ 1 h 10"/>
                  <a:gd name="T28" fmla="*/ 3 w 7"/>
                  <a:gd name="T29" fmla="*/ 2 h 10"/>
                  <a:gd name="T30" fmla="*/ 2 w 7"/>
                  <a:gd name="T31" fmla="*/ 3 h 10"/>
                  <a:gd name="T32" fmla="*/ 2 w 7"/>
                  <a:gd name="T33" fmla="*/ 6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8" name="Freeform 548"/>
              <p:cNvSpPr>
                <a:spLocks/>
              </p:cNvSpPr>
              <p:nvPr/>
            </p:nvSpPr>
            <p:spPr bwMode="auto">
              <a:xfrm>
                <a:off x="5374" y="2316"/>
                <a:ext cx="14" cy="19"/>
              </a:xfrm>
              <a:custGeom>
                <a:avLst/>
                <a:gdLst>
                  <a:gd name="T0" fmla="*/ 0 w 7"/>
                  <a:gd name="T1" fmla="*/ 10 h 10"/>
                  <a:gd name="T2" fmla="*/ 2 w 7"/>
                  <a:gd name="T3" fmla="*/ 0 h 10"/>
                  <a:gd name="T4" fmla="*/ 3 w 7"/>
                  <a:gd name="T5" fmla="*/ 0 h 10"/>
                  <a:gd name="T6" fmla="*/ 2 w 7"/>
                  <a:gd name="T7" fmla="*/ 4 h 10"/>
                  <a:gd name="T8" fmla="*/ 3 w 7"/>
                  <a:gd name="T9" fmla="*/ 4 h 10"/>
                  <a:gd name="T10" fmla="*/ 4 w 7"/>
                  <a:gd name="T11" fmla="*/ 3 h 10"/>
                  <a:gd name="T12" fmla="*/ 5 w 7"/>
                  <a:gd name="T13" fmla="*/ 1 h 10"/>
                  <a:gd name="T14" fmla="*/ 7 w 7"/>
                  <a:gd name="T15" fmla="*/ 0 h 10"/>
                  <a:gd name="T16" fmla="*/ 7 w 7"/>
                  <a:gd name="T17" fmla="*/ 0 h 10"/>
                  <a:gd name="T18" fmla="*/ 7 w 7"/>
                  <a:gd name="T19" fmla="*/ 2 h 10"/>
                  <a:gd name="T20" fmla="*/ 7 w 7"/>
                  <a:gd name="T21" fmla="*/ 2 h 10"/>
                  <a:gd name="T22" fmla="*/ 6 w 7"/>
                  <a:gd name="T23" fmla="*/ 2 h 10"/>
                  <a:gd name="T24" fmla="*/ 5 w 7"/>
                  <a:gd name="T25" fmla="*/ 3 h 10"/>
                  <a:gd name="T26" fmla="*/ 4 w 7"/>
                  <a:gd name="T27" fmla="*/ 5 h 10"/>
                  <a:gd name="T28" fmla="*/ 5 w 7"/>
                  <a:gd name="T29" fmla="*/ 7 h 10"/>
                  <a:gd name="T30" fmla="*/ 6 w 7"/>
                  <a:gd name="T31" fmla="*/ 10 h 10"/>
                  <a:gd name="T32" fmla="*/ 5 w 7"/>
                  <a:gd name="T33" fmla="*/ 10 h 10"/>
                  <a:gd name="T34" fmla="*/ 4 w 7"/>
                  <a:gd name="T35" fmla="*/ 7 h 10"/>
                  <a:gd name="T36" fmla="*/ 3 w 7"/>
                  <a:gd name="T37" fmla="*/ 6 h 10"/>
                  <a:gd name="T38" fmla="*/ 2 w 7"/>
                  <a:gd name="T39" fmla="*/ 5 h 10"/>
                  <a:gd name="T40" fmla="*/ 1 w 7"/>
                  <a:gd name="T41" fmla="*/ 10 h 10"/>
                  <a:gd name="T42" fmla="*/ 0 w 7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9" name="Freeform 549"/>
              <p:cNvSpPr>
                <a:spLocks/>
              </p:cNvSpPr>
              <p:nvPr/>
            </p:nvSpPr>
            <p:spPr bwMode="auto">
              <a:xfrm>
                <a:off x="4772" y="2419"/>
                <a:ext cx="20" cy="26"/>
              </a:xfrm>
              <a:custGeom>
                <a:avLst/>
                <a:gdLst>
                  <a:gd name="T0" fmla="*/ 8 w 10"/>
                  <a:gd name="T1" fmla="*/ 8 h 13"/>
                  <a:gd name="T2" fmla="*/ 9 w 10"/>
                  <a:gd name="T3" fmla="*/ 9 h 13"/>
                  <a:gd name="T4" fmla="*/ 7 w 10"/>
                  <a:gd name="T5" fmla="*/ 12 h 13"/>
                  <a:gd name="T6" fmla="*/ 4 w 10"/>
                  <a:gd name="T7" fmla="*/ 13 h 13"/>
                  <a:gd name="T8" fmla="*/ 1 w 10"/>
                  <a:gd name="T9" fmla="*/ 12 h 13"/>
                  <a:gd name="T10" fmla="*/ 0 w 10"/>
                  <a:gd name="T11" fmla="*/ 8 h 13"/>
                  <a:gd name="T12" fmla="*/ 2 w 10"/>
                  <a:gd name="T13" fmla="*/ 2 h 13"/>
                  <a:gd name="T14" fmla="*/ 6 w 10"/>
                  <a:gd name="T15" fmla="*/ 0 h 13"/>
                  <a:gd name="T16" fmla="*/ 8 w 10"/>
                  <a:gd name="T17" fmla="*/ 1 h 13"/>
                  <a:gd name="T18" fmla="*/ 10 w 10"/>
                  <a:gd name="T19" fmla="*/ 4 h 13"/>
                  <a:gd name="T20" fmla="*/ 8 w 10"/>
                  <a:gd name="T21" fmla="*/ 4 h 13"/>
                  <a:gd name="T22" fmla="*/ 6 w 10"/>
                  <a:gd name="T23" fmla="*/ 1 h 13"/>
                  <a:gd name="T24" fmla="*/ 3 w 10"/>
                  <a:gd name="T25" fmla="*/ 3 h 13"/>
                  <a:gd name="T26" fmla="*/ 2 w 10"/>
                  <a:gd name="T27" fmla="*/ 8 h 13"/>
                  <a:gd name="T28" fmla="*/ 2 w 10"/>
                  <a:gd name="T29" fmla="*/ 11 h 13"/>
                  <a:gd name="T30" fmla="*/ 5 w 10"/>
                  <a:gd name="T31" fmla="*/ 12 h 13"/>
                  <a:gd name="T32" fmla="*/ 6 w 10"/>
                  <a:gd name="T33" fmla="*/ 11 h 13"/>
                  <a:gd name="T34" fmla="*/ 8 w 10"/>
                  <a:gd name="T3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3">
                    <a:moveTo>
                      <a:pt x="8" y="8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1" y="11"/>
                      <a:pt x="0" y="9"/>
                      <a:pt x="0" y="8"/>
                    </a:cubicBezTo>
                    <a:cubicBezTo>
                      <a:pt x="0" y="5"/>
                      <a:pt x="1" y="4"/>
                      <a:pt x="2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9" y="2"/>
                      <a:pt x="10" y="3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2" y="4"/>
                      <a:pt x="2" y="6"/>
                      <a:pt x="2" y="8"/>
                    </a:cubicBezTo>
                    <a:cubicBezTo>
                      <a:pt x="2" y="9"/>
                      <a:pt x="2" y="10"/>
                      <a:pt x="2" y="11"/>
                    </a:cubicBezTo>
                    <a:cubicBezTo>
                      <a:pt x="3" y="11"/>
                      <a:pt x="4" y="12"/>
                      <a:pt x="5" y="12"/>
                    </a:cubicBezTo>
                    <a:cubicBezTo>
                      <a:pt x="5" y="12"/>
                      <a:pt x="6" y="11"/>
                      <a:pt x="6" y="11"/>
                    </a:cubicBezTo>
                    <a:cubicBezTo>
                      <a:pt x="7" y="10"/>
                      <a:pt x="8" y="9"/>
                      <a:pt x="8" y="8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0" name="Freeform 550"/>
              <p:cNvSpPr>
                <a:spLocks noEditPoints="1"/>
              </p:cNvSpPr>
              <p:nvPr/>
            </p:nvSpPr>
            <p:spPr bwMode="auto">
              <a:xfrm>
                <a:off x="4792" y="2425"/>
                <a:ext cx="16" cy="20"/>
              </a:xfrm>
              <a:custGeom>
                <a:avLst/>
                <a:gdLst>
                  <a:gd name="T0" fmla="*/ 0 w 8"/>
                  <a:gd name="T1" fmla="*/ 6 h 10"/>
                  <a:gd name="T2" fmla="*/ 1 w 8"/>
                  <a:gd name="T3" fmla="*/ 2 h 10"/>
                  <a:gd name="T4" fmla="*/ 5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5 w 8"/>
                  <a:gd name="T13" fmla="*/ 9 h 10"/>
                  <a:gd name="T14" fmla="*/ 3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3 w 8"/>
                  <a:gd name="T25" fmla="*/ 9 h 10"/>
                  <a:gd name="T26" fmla="*/ 5 w 8"/>
                  <a:gd name="T27" fmla="*/ 8 h 10"/>
                  <a:gd name="T28" fmla="*/ 6 w 8"/>
                  <a:gd name="T29" fmla="*/ 7 h 10"/>
                  <a:gd name="T30" fmla="*/ 6 w 8"/>
                  <a:gd name="T31" fmla="*/ 4 h 10"/>
                  <a:gd name="T32" fmla="*/ 6 w 8"/>
                  <a:gd name="T33" fmla="*/ 2 h 10"/>
                  <a:gd name="T34" fmla="*/ 4 w 8"/>
                  <a:gd name="T35" fmla="*/ 2 h 10"/>
                  <a:gd name="T36" fmla="*/ 3 w 8"/>
                  <a:gd name="T37" fmla="*/ 2 h 10"/>
                  <a:gd name="T38" fmla="*/ 2 w 8"/>
                  <a:gd name="T39" fmla="*/ 4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1" name="Freeform 551"/>
              <p:cNvSpPr>
                <a:spLocks noEditPoints="1"/>
              </p:cNvSpPr>
              <p:nvPr/>
            </p:nvSpPr>
            <p:spPr bwMode="auto">
              <a:xfrm>
                <a:off x="4808" y="2425"/>
                <a:ext cx="13" cy="20"/>
              </a:xfrm>
              <a:custGeom>
                <a:avLst/>
                <a:gdLst>
                  <a:gd name="T0" fmla="*/ 5 w 7"/>
                  <a:gd name="T1" fmla="*/ 5 h 10"/>
                  <a:gd name="T2" fmla="*/ 6 w 7"/>
                  <a:gd name="T3" fmla="*/ 7 h 10"/>
                  <a:gd name="T4" fmla="*/ 6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1 w 7"/>
                  <a:gd name="T13" fmla="*/ 2 h 10"/>
                  <a:gd name="T14" fmla="*/ 5 w 7"/>
                  <a:gd name="T15" fmla="*/ 0 h 10"/>
                  <a:gd name="T16" fmla="*/ 6 w 7"/>
                  <a:gd name="T17" fmla="*/ 1 h 10"/>
                  <a:gd name="T18" fmla="*/ 7 w 7"/>
                  <a:gd name="T19" fmla="*/ 3 h 10"/>
                  <a:gd name="T20" fmla="*/ 5 w 7"/>
                  <a:gd name="T21" fmla="*/ 5 h 10"/>
                  <a:gd name="T22" fmla="*/ 2 w 7"/>
                  <a:gd name="T23" fmla="*/ 6 h 10"/>
                  <a:gd name="T24" fmla="*/ 2 w 7"/>
                  <a:gd name="T25" fmla="*/ 6 h 10"/>
                  <a:gd name="T26" fmla="*/ 2 w 7"/>
                  <a:gd name="T27" fmla="*/ 6 h 10"/>
                  <a:gd name="T28" fmla="*/ 2 w 7"/>
                  <a:gd name="T29" fmla="*/ 8 h 10"/>
                  <a:gd name="T30" fmla="*/ 4 w 7"/>
                  <a:gd name="T31" fmla="*/ 9 h 10"/>
                  <a:gd name="T32" fmla="*/ 5 w 7"/>
                  <a:gd name="T33" fmla="*/ 8 h 10"/>
                  <a:gd name="T34" fmla="*/ 5 w 7"/>
                  <a:gd name="T35" fmla="*/ 7 h 10"/>
                  <a:gd name="T36" fmla="*/ 5 w 7"/>
                  <a:gd name="T37" fmla="*/ 6 h 10"/>
                  <a:gd name="T38" fmla="*/ 2 w 7"/>
                  <a:gd name="T39" fmla="*/ 6 h 10"/>
                  <a:gd name="T40" fmla="*/ 2 w 7"/>
                  <a:gd name="T41" fmla="*/ 4 h 10"/>
                  <a:gd name="T42" fmla="*/ 3 w 7"/>
                  <a:gd name="T43" fmla="*/ 4 h 10"/>
                  <a:gd name="T44" fmla="*/ 6 w 7"/>
                  <a:gd name="T45" fmla="*/ 3 h 10"/>
                  <a:gd name="T46" fmla="*/ 5 w 7"/>
                  <a:gd name="T47" fmla="*/ 2 h 10"/>
                  <a:gd name="T48" fmla="*/ 4 w 7"/>
                  <a:gd name="T49" fmla="*/ 2 h 10"/>
                  <a:gd name="T50" fmla="*/ 3 w 7"/>
                  <a:gd name="T51" fmla="*/ 2 h 10"/>
                  <a:gd name="T52" fmla="*/ 2 w 7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5"/>
                    </a:moveTo>
                    <a:cubicBezTo>
                      <a:pt x="6" y="5"/>
                      <a:pt x="6" y="6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4"/>
                      <a:pt x="6" y="5"/>
                      <a:pt x="5" y="5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4" y="6"/>
                      <a:pt x="4" y="6"/>
                      <a:pt x="2" y="6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2" name="Freeform 552"/>
              <p:cNvSpPr>
                <a:spLocks noEditPoints="1"/>
              </p:cNvSpPr>
              <p:nvPr/>
            </p:nvSpPr>
            <p:spPr bwMode="auto">
              <a:xfrm>
                <a:off x="4823" y="2425"/>
                <a:ext cx="14" cy="20"/>
              </a:xfrm>
              <a:custGeom>
                <a:avLst/>
                <a:gdLst>
                  <a:gd name="T0" fmla="*/ 5 w 7"/>
                  <a:gd name="T1" fmla="*/ 7 h 10"/>
                  <a:gd name="T2" fmla="*/ 7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2 w 7"/>
                  <a:gd name="T9" fmla="*/ 10 h 10"/>
                  <a:gd name="T10" fmla="*/ 1 w 7"/>
                  <a:gd name="T11" fmla="*/ 8 h 10"/>
                  <a:gd name="T12" fmla="*/ 0 w 7"/>
                  <a:gd name="T13" fmla="*/ 6 h 10"/>
                  <a:gd name="T14" fmla="*/ 1 w 7"/>
                  <a:gd name="T15" fmla="*/ 3 h 10"/>
                  <a:gd name="T16" fmla="*/ 2 w 7"/>
                  <a:gd name="T17" fmla="*/ 1 h 10"/>
                  <a:gd name="T18" fmla="*/ 4 w 7"/>
                  <a:gd name="T19" fmla="*/ 0 h 10"/>
                  <a:gd name="T20" fmla="*/ 6 w 7"/>
                  <a:gd name="T21" fmla="*/ 1 h 10"/>
                  <a:gd name="T22" fmla="*/ 7 w 7"/>
                  <a:gd name="T23" fmla="*/ 4 h 10"/>
                  <a:gd name="T24" fmla="*/ 7 w 7"/>
                  <a:gd name="T25" fmla="*/ 6 h 10"/>
                  <a:gd name="T26" fmla="*/ 1 w 7"/>
                  <a:gd name="T27" fmla="*/ 6 h 10"/>
                  <a:gd name="T28" fmla="*/ 1 w 7"/>
                  <a:gd name="T29" fmla="*/ 6 h 10"/>
                  <a:gd name="T30" fmla="*/ 2 w 7"/>
                  <a:gd name="T31" fmla="*/ 8 h 10"/>
                  <a:gd name="T32" fmla="*/ 3 w 7"/>
                  <a:gd name="T33" fmla="*/ 9 h 10"/>
                  <a:gd name="T34" fmla="*/ 4 w 7"/>
                  <a:gd name="T35" fmla="*/ 8 h 10"/>
                  <a:gd name="T36" fmla="*/ 5 w 7"/>
                  <a:gd name="T37" fmla="*/ 7 h 10"/>
                  <a:gd name="T38" fmla="*/ 2 w 7"/>
                  <a:gd name="T39" fmla="*/ 4 h 10"/>
                  <a:gd name="T40" fmla="*/ 6 w 7"/>
                  <a:gd name="T41" fmla="*/ 4 h 10"/>
                  <a:gd name="T42" fmla="*/ 6 w 7"/>
                  <a:gd name="T43" fmla="*/ 4 h 10"/>
                  <a:gd name="T44" fmla="*/ 5 w 7"/>
                  <a:gd name="T45" fmla="*/ 2 h 10"/>
                  <a:gd name="T46" fmla="*/ 4 w 7"/>
                  <a:gd name="T47" fmla="*/ 2 h 10"/>
                  <a:gd name="T48" fmla="*/ 3 w 7"/>
                  <a:gd name="T49" fmla="*/ 2 h 10"/>
                  <a:gd name="T50" fmla="*/ 2 w 7"/>
                  <a:gd name="T5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5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9"/>
                      <a:pt x="5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lose/>
                    <a:moveTo>
                      <a:pt x="2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3" name="Freeform 553"/>
              <p:cNvSpPr>
                <a:spLocks/>
              </p:cNvSpPr>
              <p:nvPr/>
            </p:nvSpPr>
            <p:spPr bwMode="auto">
              <a:xfrm>
                <a:off x="4839" y="2425"/>
                <a:ext cx="24" cy="20"/>
              </a:xfrm>
              <a:custGeom>
                <a:avLst/>
                <a:gdLst>
                  <a:gd name="T0" fmla="*/ 0 w 12"/>
                  <a:gd name="T1" fmla="*/ 10 h 10"/>
                  <a:gd name="T2" fmla="*/ 2 w 12"/>
                  <a:gd name="T3" fmla="*/ 1 h 10"/>
                  <a:gd name="T4" fmla="*/ 3 w 12"/>
                  <a:gd name="T5" fmla="*/ 1 h 10"/>
                  <a:gd name="T6" fmla="*/ 3 w 12"/>
                  <a:gd name="T7" fmla="*/ 2 h 10"/>
                  <a:gd name="T8" fmla="*/ 4 w 12"/>
                  <a:gd name="T9" fmla="*/ 1 h 10"/>
                  <a:gd name="T10" fmla="*/ 5 w 12"/>
                  <a:gd name="T11" fmla="*/ 0 h 10"/>
                  <a:gd name="T12" fmla="*/ 6 w 12"/>
                  <a:gd name="T13" fmla="*/ 1 h 10"/>
                  <a:gd name="T14" fmla="*/ 7 w 12"/>
                  <a:gd name="T15" fmla="*/ 2 h 10"/>
                  <a:gd name="T16" fmla="*/ 8 w 12"/>
                  <a:gd name="T17" fmla="*/ 1 h 10"/>
                  <a:gd name="T18" fmla="*/ 10 w 12"/>
                  <a:gd name="T19" fmla="*/ 0 h 10"/>
                  <a:gd name="T20" fmla="*/ 11 w 12"/>
                  <a:gd name="T21" fmla="*/ 1 h 10"/>
                  <a:gd name="T22" fmla="*/ 12 w 12"/>
                  <a:gd name="T23" fmla="*/ 2 h 10"/>
                  <a:gd name="T24" fmla="*/ 11 w 12"/>
                  <a:gd name="T25" fmla="*/ 4 h 10"/>
                  <a:gd name="T26" fmla="*/ 10 w 12"/>
                  <a:gd name="T27" fmla="*/ 10 h 10"/>
                  <a:gd name="T28" fmla="*/ 9 w 12"/>
                  <a:gd name="T29" fmla="*/ 10 h 10"/>
                  <a:gd name="T30" fmla="*/ 10 w 12"/>
                  <a:gd name="T31" fmla="*/ 4 h 10"/>
                  <a:gd name="T32" fmla="*/ 10 w 12"/>
                  <a:gd name="T33" fmla="*/ 3 h 10"/>
                  <a:gd name="T34" fmla="*/ 10 w 12"/>
                  <a:gd name="T35" fmla="*/ 2 h 10"/>
                  <a:gd name="T36" fmla="*/ 9 w 12"/>
                  <a:gd name="T37" fmla="*/ 2 h 10"/>
                  <a:gd name="T38" fmla="*/ 8 w 12"/>
                  <a:gd name="T39" fmla="*/ 2 h 10"/>
                  <a:gd name="T40" fmla="*/ 7 w 12"/>
                  <a:gd name="T41" fmla="*/ 3 h 10"/>
                  <a:gd name="T42" fmla="*/ 7 w 12"/>
                  <a:gd name="T43" fmla="*/ 5 h 10"/>
                  <a:gd name="T44" fmla="*/ 6 w 12"/>
                  <a:gd name="T45" fmla="*/ 10 h 10"/>
                  <a:gd name="T46" fmla="*/ 4 w 12"/>
                  <a:gd name="T47" fmla="*/ 10 h 10"/>
                  <a:gd name="T48" fmla="*/ 6 w 12"/>
                  <a:gd name="T49" fmla="*/ 4 h 10"/>
                  <a:gd name="T50" fmla="*/ 6 w 12"/>
                  <a:gd name="T51" fmla="*/ 3 h 10"/>
                  <a:gd name="T52" fmla="*/ 5 w 12"/>
                  <a:gd name="T53" fmla="*/ 2 h 10"/>
                  <a:gd name="T54" fmla="*/ 5 w 12"/>
                  <a:gd name="T55" fmla="*/ 2 h 10"/>
                  <a:gd name="T56" fmla="*/ 3 w 12"/>
                  <a:gd name="T57" fmla="*/ 3 h 10"/>
                  <a:gd name="T58" fmla="*/ 2 w 12"/>
                  <a:gd name="T59" fmla="*/ 5 h 10"/>
                  <a:gd name="T60" fmla="*/ 1 w 12"/>
                  <a:gd name="T61" fmla="*/ 10 h 10"/>
                  <a:gd name="T62" fmla="*/ 0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1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4" name="Freeform 554"/>
              <p:cNvSpPr>
                <a:spLocks/>
              </p:cNvSpPr>
              <p:nvPr/>
            </p:nvSpPr>
            <p:spPr bwMode="auto">
              <a:xfrm>
                <a:off x="4865" y="2425"/>
                <a:ext cx="12" cy="20"/>
              </a:xfrm>
              <a:custGeom>
                <a:avLst/>
                <a:gdLst>
                  <a:gd name="T0" fmla="*/ 5 w 6"/>
                  <a:gd name="T1" fmla="*/ 6 h 10"/>
                  <a:gd name="T2" fmla="*/ 6 w 6"/>
                  <a:gd name="T3" fmla="*/ 7 h 10"/>
                  <a:gd name="T4" fmla="*/ 5 w 6"/>
                  <a:gd name="T5" fmla="*/ 9 h 10"/>
                  <a:gd name="T6" fmla="*/ 3 w 6"/>
                  <a:gd name="T7" fmla="*/ 10 h 10"/>
                  <a:gd name="T8" fmla="*/ 1 w 6"/>
                  <a:gd name="T9" fmla="*/ 9 h 10"/>
                  <a:gd name="T10" fmla="*/ 0 w 6"/>
                  <a:gd name="T11" fmla="*/ 6 h 10"/>
                  <a:gd name="T12" fmla="*/ 0 w 6"/>
                  <a:gd name="T13" fmla="*/ 3 h 10"/>
                  <a:gd name="T14" fmla="*/ 2 w 6"/>
                  <a:gd name="T15" fmla="*/ 1 h 10"/>
                  <a:gd name="T16" fmla="*/ 4 w 6"/>
                  <a:gd name="T17" fmla="*/ 0 h 10"/>
                  <a:gd name="T18" fmla="*/ 6 w 6"/>
                  <a:gd name="T19" fmla="*/ 1 h 10"/>
                  <a:gd name="T20" fmla="*/ 6 w 6"/>
                  <a:gd name="T21" fmla="*/ 3 h 10"/>
                  <a:gd name="T22" fmla="*/ 5 w 6"/>
                  <a:gd name="T23" fmla="*/ 4 h 10"/>
                  <a:gd name="T24" fmla="*/ 5 w 6"/>
                  <a:gd name="T25" fmla="*/ 2 h 10"/>
                  <a:gd name="T26" fmla="*/ 4 w 6"/>
                  <a:gd name="T27" fmla="*/ 2 h 10"/>
                  <a:gd name="T28" fmla="*/ 2 w 6"/>
                  <a:gd name="T29" fmla="*/ 2 h 10"/>
                  <a:gd name="T30" fmla="*/ 1 w 6"/>
                  <a:gd name="T31" fmla="*/ 4 h 10"/>
                  <a:gd name="T32" fmla="*/ 1 w 6"/>
                  <a:gd name="T33" fmla="*/ 7 h 10"/>
                  <a:gd name="T34" fmla="*/ 1 w 6"/>
                  <a:gd name="T35" fmla="*/ 8 h 10"/>
                  <a:gd name="T36" fmla="*/ 3 w 6"/>
                  <a:gd name="T37" fmla="*/ 9 h 10"/>
                  <a:gd name="T38" fmla="*/ 4 w 6"/>
                  <a:gd name="T39" fmla="*/ 8 h 10"/>
                  <a:gd name="T40" fmla="*/ 5 w 6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4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5" name="Freeform 555"/>
              <p:cNvSpPr>
                <a:spLocks/>
              </p:cNvSpPr>
              <p:nvPr/>
            </p:nvSpPr>
            <p:spPr bwMode="auto">
              <a:xfrm>
                <a:off x="4877" y="2427"/>
                <a:ext cx="16" cy="18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0 h 9"/>
                  <a:gd name="T4" fmla="*/ 3 w 8"/>
                  <a:gd name="T5" fmla="*/ 0 h 9"/>
                  <a:gd name="T6" fmla="*/ 3 w 8"/>
                  <a:gd name="T7" fmla="*/ 4 h 9"/>
                  <a:gd name="T8" fmla="*/ 4 w 8"/>
                  <a:gd name="T9" fmla="*/ 3 h 9"/>
                  <a:gd name="T10" fmla="*/ 4 w 8"/>
                  <a:gd name="T11" fmla="*/ 2 h 9"/>
                  <a:gd name="T12" fmla="*/ 6 w 8"/>
                  <a:gd name="T13" fmla="*/ 0 h 9"/>
                  <a:gd name="T14" fmla="*/ 7 w 8"/>
                  <a:gd name="T15" fmla="*/ 0 h 9"/>
                  <a:gd name="T16" fmla="*/ 8 w 8"/>
                  <a:gd name="T17" fmla="*/ 0 h 9"/>
                  <a:gd name="T18" fmla="*/ 7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6 w 8"/>
                  <a:gd name="T25" fmla="*/ 2 h 9"/>
                  <a:gd name="T26" fmla="*/ 4 w 8"/>
                  <a:gd name="T27" fmla="*/ 4 h 9"/>
                  <a:gd name="T28" fmla="*/ 5 w 8"/>
                  <a:gd name="T29" fmla="*/ 6 h 9"/>
                  <a:gd name="T30" fmla="*/ 6 w 8"/>
                  <a:gd name="T31" fmla="*/ 9 h 9"/>
                  <a:gd name="T32" fmla="*/ 5 w 8"/>
                  <a:gd name="T33" fmla="*/ 9 h 9"/>
                  <a:gd name="T34" fmla="*/ 4 w 8"/>
                  <a:gd name="T35" fmla="*/ 7 h 9"/>
                  <a:gd name="T36" fmla="*/ 4 w 8"/>
                  <a:gd name="T37" fmla="*/ 5 h 9"/>
                  <a:gd name="T38" fmla="*/ 2 w 8"/>
                  <a:gd name="T39" fmla="*/ 4 h 9"/>
                  <a:gd name="T40" fmla="*/ 2 w 8"/>
                  <a:gd name="T41" fmla="*/ 9 h 9"/>
                  <a:gd name="T42" fmla="*/ 0 w 8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5"/>
                      <a:pt x="3" y="4"/>
                      <a:pt x="2" y="4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6" name="Freeform 556"/>
              <p:cNvSpPr>
                <a:spLocks noEditPoints="1"/>
              </p:cNvSpPr>
              <p:nvPr/>
            </p:nvSpPr>
            <p:spPr bwMode="auto">
              <a:xfrm>
                <a:off x="4893" y="2425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3 w 7"/>
                  <a:gd name="T3" fmla="*/ 10 h 10"/>
                  <a:gd name="T4" fmla="*/ 2 w 7"/>
                  <a:gd name="T5" fmla="*/ 10 h 10"/>
                  <a:gd name="T6" fmla="*/ 0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1 w 7"/>
                  <a:gd name="T13" fmla="*/ 5 h 10"/>
                  <a:gd name="T14" fmla="*/ 3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5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6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6 w 7"/>
                  <a:gd name="T39" fmla="*/ 7 h 10"/>
                  <a:gd name="T40" fmla="*/ 6 w 7"/>
                  <a:gd name="T41" fmla="*/ 9 h 10"/>
                  <a:gd name="T42" fmla="*/ 6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5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1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5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7" name="Freeform 557"/>
              <p:cNvSpPr>
                <a:spLocks noEditPoints="1"/>
              </p:cNvSpPr>
              <p:nvPr/>
            </p:nvSpPr>
            <p:spPr bwMode="auto">
              <a:xfrm>
                <a:off x="4907" y="2427"/>
                <a:ext cx="16" cy="18"/>
              </a:xfrm>
              <a:custGeom>
                <a:avLst/>
                <a:gdLst>
                  <a:gd name="T0" fmla="*/ 5 w 8"/>
                  <a:gd name="T1" fmla="*/ 0 h 9"/>
                  <a:gd name="T2" fmla="*/ 8 w 8"/>
                  <a:gd name="T3" fmla="*/ 0 h 9"/>
                  <a:gd name="T4" fmla="*/ 6 w 8"/>
                  <a:gd name="T5" fmla="*/ 9 h 9"/>
                  <a:gd name="T6" fmla="*/ 5 w 8"/>
                  <a:gd name="T7" fmla="*/ 9 h 9"/>
                  <a:gd name="T8" fmla="*/ 6 w 8"/>
                  <a:gd name="T9" fmla="*/ 5 h 9"/>
                  <a:gd name="T10" fmla="*/ 5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3 w 8"/>
                  <a:gd name="T17" fmla="*/ 6 h 9"/>
                  <a:gd name="T18" fmla="*/ 1 w 8"/>
                  <a:gd name="T19" fmla="*/ 9 h 9"/>
                  <a:gd name="T20" fmla="*/ 0 w 8"/>
                  <a:gd name="T21" fmla="*/ 9 h 9"/>
                  <a:gd name="T22" fmla="*/ 1 w 8"/>
                  <a:gd name="T23" fmla="*/ 6 h 9"/>
                  <a:gd name="T24" fmla="*/ 3 w 8"/>
                  <a:gd name="T25" fmla="*/ 5 h 9"/>
                  <a:gd name="T26" fmla="*/ 1 w 8"/>
                  <a:gd name="T27" fmla="*/ 2 h 9"/>
                  <a:gd name="T28" fmla="*/ 2 w 8"/>
                  <a:gd name="T29" fmla="*/ 1 h 9"/>
                  <a:gd name="T30" fmla="*/ 3 w 8"/>
                  <a:gd name="T31" fmla="*/ 0 h 9"/>
                  <a:gd name="T32" fmla="*/ 5 w 8"/>
                  <a:gd name="T33" fmla="*/ 0 h 9"/>
                  <a:gd name="T34" fmla="*/ 6 w 8"/>
                  <a:gd name="T35" fmla="*/ 4 h 9"/>
                  <a:gd name="T36" fmla="*/ 7 w 8"/>
                  <a:gd name="T37" fmla="*/ 1 h 9"/>
                  <a:gd name="T38" fmla="*/ 5 w 8"/>
                  <a:gd name="T39" fmla="*/ 1 h 9"/>
                  <a:gd name="T40" fmla="*/ 3 w 8"/>
                  <a:gd name="T41" fmla="*/ 1 h 9"/>
                  <a:gd name="T42" fmla="*/ 3 w 8"/>
                  <a:gd name="T43" fmla="*/ 2 h 9"/>
                  <a:gd name="T44" fmla="*/ 3 w 8"/>
                  <a:gd name="T45" fmla="*/ 3 h 9"/>
                  <a:gd name="T46" fmla="*/ 4 w 8"/>
                  <a:gd name="T47" fmla="*/ 4 h 9"/>
                  <a:gd name="T48" fmla="*/ 6 w 8"/>
                  <a:gd name="T4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6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8" name="Freeform 558"/>
              <p:cNvSpPr>
                <a:spLocks/>
              </p:cNvSpPr>
              <p:nvPr/>
            </p:nvSpPr>
            <p:spPr bwMode="auto">
              <a:xfrm>
                <a:off x="4931" y="2425"/>
                <a:ext cx="12" cy="20"/>
              </a:xfrm>
              <a:custGeom>
                <a:avLst/>
                <a:gdLst>
                  <a:gd name="T0" fmla="*/ 5 w 6"/>
                  <a:gd name="T1" fmla="*/ 7 h 10"/>
                  <a:gd name="T2" fmla="*/ 6 w 6"/>
                  <a:gd name="T3" fmla="*/ 7 h 10"/>
                  <a:gd name="T4" fmla="*/ 2 w 6"/>
                  <a:gd name="T5" fmla="*/ 10 h 10"/>
                  <a:gd name="T6" fmla="*/ 0 w 6"/>
                  <a:gd name="T7" fmla="*/ 9 h 10"/>
                  <a:gd name="T8" fmla="*/ 0 w 6"/>
                  <a:gd name="T9" fmla="*/ 8 h 10"/>
                  <a:gd name="T10" fmla="*/ 0 w 6"/>
                  <a:gd name="T11" fmla="*/ 6 h 10"/>
                  <a:gd name="T12" fmla="*/ 1 w 6"/>
                  <a:gd name="T13" fmla="*/ 5 h 10"/>
                  <a:gd name="T14" fmla="*/ 3 w 6"/>
                  <a:gd name="T15" fmla="*/ 4 h 10"/>
                  <a:gd name="T16" fmla="*/ 4 w 6"/>
                  <a:gd name="T17" fmla="*/ 4 h 10"/>
                  <a:gd name="T18" fmla="*/ 5 w 6"/>
                  <a:gd name="T19" fmla="*/ 3 h 10"/>
                  <a:gd name="T20" fmla="*/ 4 w 6"/>
                  <a:gd name="T21" fmla="*/ 2 h 10"/>
                  <a:gd name="T22" fmla="*/ 3 w 6"/>
                  <a:gd name="T23" fmla="*/ 2 h 10"/>
                  <a:gd name="T24" fmla="*/ 2 w 6"/>
                  <a:gd name="T25" fmla="*/ 2 h 10"/>
                  <a:gd name="T26" fmla="*/ 2 w 6"/>
                  <a:gd name="T27" fmla="*/ 3 h 10"/>
                  <a:gd name="T28" fmla="*/ 0 w 6"/>
                  <a:gd name="T29" fmla="*/ 3 h 10"/>
                  <a:gd name="T30" fmla="*/ 3 w 6"/>
                  <a:gd name="T31" fmla="*/ 0 h 10"/>
                  <a:gd name="T32" fmla="*/ 5 w 6"/>
                  <a:gd name="T33" fmla="*/ 1 h 10"/>
                  <a:gd name="T34" fmla="*/ 6 w 6"/>
                  <a:gd name="T35" fmla="*/ 3 h 10"/>
                  <a:gd name="T36" fmla="*/ 6 w 6"/>
                  <a:gd name="T37" fmla="*/ 4 h 10"/>
                  <a:gd name="T38" fmla="*/ 3 w 6"/>
                  <a:gd name="T39" fmla="*/ 6 h 10"/>
                  <a:gd name="T40" fmla="*/ 2 w 6"/>
                  <a:gd name="T41" fmla="*/ 6 h 10"/>
                  <a:gd name="T42" fmla="*/ 1 w 6"/>
                  <a:gd name="T43" fmla="*/ 7 h 10"/>
                  <a:gd name="T44" fmla="*/ 1 w 6"/>
                  <a:gd name="T45" fmla="*/ 7 h 10"/>
                  <a:gd name="T46" fmla="*/ 1 w 6"/>
                  <a:gd name="T47" fmla="*/ 8 h 10"/>
                  <a:gd name="T48" fmla="*/ 3 w 6"/>
                  <a:gd name="T49" fmla="*/ 9 h 10"/>
                  <a:gd name="T50" fmla="*/ 4 w 6"/>
                  <a:gd name="T51" fmla="*/ 8 h 10"/>
                  <a:gd name="T52" fmla="*/ 5 w 6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5" y="9"/>
                      <a:pt x="4" y="10"/>
                      <a:pt x="2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5" y="5"/>
                      <a:pt x="5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9" name="Freeform 559"/>
              <p:cNvSpPr>
                <a:spLocks noEditPoints="1"/>
              </p:cNvSpPr>
              <p:nvPr/>
            </p:nvSpPr>
            <p:spPr bwMode="auto">
              <a:xfrm>
                <a:off x="4945" y="2425"/>
                <a:ext cx="16" cy="20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5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6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5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6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0" name="Freeform 560"/>
              <p:cNvSpPr>
                <a:spLocks noEditPoints="1"/>
              </p:cNvSpPr>
              <p:nvPr/>
            </p:nvSpPr>
            <p:spPr bwMode="auto">
              <a:xfrm>
                <a:off x="4961" y="2425"/>
                <a:ext cx="13" cy="20"/>
              </a:xfrm>
              <a:custGeom>
                <a:avLst/>
                <a:gdLst>
                  <a:gd name="T0" fmla="*/ 5 w 7"/>
                  <a:gd name="T1" fmla="*/ 5 h 10"/>
                  <a:gd name="T2" fmla="*/ 7 w 7"/>
                  <a:gd name="T3" fmla="*/ 7 h 10"/>
                  <a:gd name="T4" fmla="*/ 6 w 7"/>
                  <a:gd name="T5" fmla="*/ 9 h 10"/>
                  <a:gd name="T6" fmla="*/ 4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2 w 7"/>
                  <a:gd name="T13" fmla="*/ 2 h 10"/>
                  <a:gd name="T14" fmla="*/ 5 w 7"/>
                  <a:gd name="T15" fmla="*/ 0 h 10"/>
                  <a:gd name="T16" fmla="*/ 6 w 7"/>
                  <a:gd name="T17" fmla="*/ 1 h 10"/>
                  <a:gd name="T18" fmla="*/ 7 w 7"/>
                  <a:gd name="T19" fmla="*/ 3 h 10"/>
                  <a:gd name="T20" fmla="*/ 5 w 7"/>
                  <a:gd name="T21" fmla="*/ 5 h 10"/>
                  <a:gd name="T22" fmla="*/ 2 w 7"/>
                  <a:gd name="T23" fmla="*/ 6 h 10"/>
                  <a:gd name="T24" fmla="*/ 2 w 7"/>
                  <a:gd name="T25" fmla="*/ 6 h 10"/>
                  <a:gd name="T26" fmla="*/ 2 w 7"/>
                  <a:gd name="T27" fmla="*/ 6 h 10"/>
                  <a:gd name="T28" fmla="*/ 2 w 7"/>
                  <a:gd name="T29" fmla="*/ 8 h 10"/>
                  <a:gd name="T30" fmla="*/ 4 w 7"/>
                  <a:gd name="T31" fmla="*/ 9 h 10"/>
                  <a:gd name="T32" fmla="*/ 5 w 7"/>
                  <a:gd name="T33" fmla="*/ 8 h 10"/>
                  <a:gd name="T34" fmla="*/ 5 w 7"/>
                  <a:gd name="T35" fmla="*/ 7 h 10"/>
                  <a:gd name="T36" fmla="*/ 5 w 7"/>
                  <a:gd name="T37" fmla="*/ 6 h 10"/>
                  <a:gd name="T38" fmla="*/ 2 w 7"/>
                  <a:gd name="T39" fmla="*/ 6 h 10"/>
                  <a:gd name="T40" fmla="*/ 2 w 7"/>
                  <a:gd name="T41" fmla="*/ 4 h 10"/>
                  <a:gd name="T42" fmla="*/ 3 w 7"/>
                  <a:gd name="T43" fmla="*/ 4 h 10"/>
                  <a:gd name="T44" fmla="*/ 6 w 7"/>
                  <a:gd name="T45" fmla="*/ 3 h 10"/>
                  <a:gd name="T46" fmla="*/ 5 w 7"/>
                  <a:gd name="T47" fmla="*/ 2 h 10"/>
                  <a:gd name="T48" fmla="*/ 5 w 7"/>
                  <a:gd name="T49" fmla="*/ 2 h 10"/>
                  <a:gd name="T50" fmla="*/ 3 w 7"/>
                  <a:gd name="T51" fmla="*/ 2 h 10"/>
                  <a:gd name="T52" fmla="*/ 2 w 7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5"/>
                    </a:moveTo>
                    <a:cubicBezTo>
                      <a:pt x="6" y="5"/>
                      <a:pt x="7" y="6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4"/>
                      <a:pt x="6" y="5"/>
                      <a:pt x="5" y="5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4" y="6"/>
                      <a:pt x="4" y="6"/>
                      <a:pt x="2" y="6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1" name="Freeform 561"/>
              <p:cNvSpPr>
                <a:spLocks noEditPoints="1"/>
              </p:cNvSpPr>
              <p:nvPr/>
            </p:nvSpPr>
            <p:spPr bwMode="auto">
              <a:xfrm>
                <a:off x="4976" y="2425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4 w 7"/>
                  <a:gd name="T3" fmla="*/ 10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1 w 7"/>
                  <a:gd name="T11" fmla="*/ 6 h 10"/>
                  <a:gd name="T12" fmla="*/ 2 w 7"/>
                  <a:gd name="T13" fmla="*/ 5 h 10"/>
                  <a:gd name="T14" fmla="*/ 4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7 w 7"/>
                  <a:gd name="T33" fmla="*/ 1 h 10"/>
                  <a:gd name="T34" fmla="*/ 7 w 7"/>
                  <a:gd name="T35" fmla="*/ 3 h 10"/>
                  <a:gd name="T36" fmla="*/ 7 w 7"/>
                  <a:gd name="T37" fmla="*/ 5 h 10"/>
                  <a:gd name="T38" fmla="*/ 7 w 7"/>
                  <a:gd name="T39" fmla="*/ 7 h 10"/>
                  <a:gd name="T40" fmla="*/ 6 w 7"/>
                  <a:gd name="T41" fmla="*/ 9 h 10"/>
                  <a:gd name="T42" fmla="*/ 7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2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2" name="Freeform 562"/>
              <p:cNvSpPr>
                <a:spLocks/>
              </p:cNvSpPr>
              <p:nvPr/>
            </p:nvSpPr>
            <p:spPr bwMode="auto">
              <a:xfrm>
                <a:off x="4992" y="2427"/>
                <a:ext cx="16" cy="18"/>
              </a:xfrm>
              <a:custGeom>
                <a:avLst/>
                <a:gdLst>
                  <a:gd name="T0" fmla="*/ 0 w 16"/>
                  <a:gd name="T1" fmla="*/ 18 h 18"/>
                  <a:gd name="T2" fmla="*/ 2 w 16"/>
                  <a:gd name="T3" fmla="*/ 0 h 18"/>
                  <a:gd name="T4" fmla="*/ 6 w 16"/>
                  <a:gd name="T5" fmla="*/ 0 h 18"/>
                  <a:gd name="T6" fmla="*/ 4 w 16"/>
                  <a:gd name="T7" fmla="*/ 6 h 18"/>
                  <a:gd name="T8" fmla="*/ 12 w 16"/>
                  <a:gd name="T9" fmla="*/ 6 h 18"/>
                  <a:gd name="T10" fmla="*/ 12 w 16"/>
                  <a:gd name="T11" fmla="*/ 0 h 18"/>
                  <a:gd name="T12" fmla="*/ 16 w 16"/>
                  <a:gd name="T13" fmla="*/ 0 h 18"/>
                  <a:gd name="T14" fmla="*/ 12 w 16"/>
                  <a:gd name="T15" fmla="*/ 18 h 18"/>
                  <a:gd name="T16" fmla="*/ 10 w 16"/>
                  <a:gd name="T17" fmla="*/ 18 h 18"/>
                  <a:gd name="T18" fmla="*/ 10 w 16"/>
                  <a:gd name="T19" fmla="*/ 10 h 18"/>
                  <a:gd name="T20" fmla="*/ 4 w 16"/>
                  <a:gd name="T21" fmla="*/ 10 h 18"/>
                  <a:gd name="T22" fmla="*/ 2 w 16"/>
                  <a:gd name="T23" fmla="*/ 18 h 18"/>
                  <a:gd name="T24" fmla="*/ 0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3" name="Freeform 563"/>
              <p:cNvSpPr>
                <a:spLocks noEditPoints="1"/>
              </p:cNvSpPr>
              <p:nvPr/>
            </p:nvSpPr>
            <p:spPr bwMode="auto">
              <a:xfrm>
                <a:off x="5008" y="2427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3 h 9"/>
                  <a:gd name="T8" fmla="*/ 4 w 7"/>
                  <a:gd name="T9" fmla="*/ 3 h 9"/>
                  <a:gd name="T10" fmla="*/ 5 w 7"/>
                  <a:gd name="T11" fmla="*/ 3 h 9"/>
                  <a:gd name="T12" fmla="*/ 6 w 7"/>
                  <a:gd name="T13" fmla="*/ 4 h 9"/>
                  <a:gd name="T14" fmla="*/ 7 w 7"/>
                  <a:gd name="T15" fmla="*/ 6 h 9"/>
                  <a:gd name="T16" fmla="*/ 6 w 7"/>
                  <a:gd name="T17" fmla="*/ 7 h 9"/>
                  <a:gd name="T18" fmla="*/ 5 w 7"/>
                  <a:gd name="T19" fmla="*/ 9 h 9"/>
                  <a:gd name="T20" fmla="*/ 3 w 7"/>
                  <a:gd name="T21" fmla="*/ 9 h 9"/>
                  <a:gd name="T22" fmla="*/ 0 w 7"/>
                  <a:gd name="T23" fmla="*/ 9 h 9"/>
                  <a:gd name="T24" fmla="*/ 2 w 7"/>
                  <a:gd name="T25" fmla="*/ 4 h 9"/>
                  <a:gd name="T26" fmla="*/ 1 w 7"/>
                  <a:gd name="T27" fmla="*/ 8 h 9"/>
                  <a:gd name="T28" fmla="*/ 3 w 7"/>
                  <a:gd name="T29" fmla="*/ 8 h 9"/>
                  <a:gd name="T30" fmla="*/ 5 w 7"/>
                  <a:gd name="T31" fmla="*/ 6 h 9"/>
                  <a:gd name="T32" fmla="*/ 5 w 7"/>
                  <a:gd name="T33" fmla="*/ 5 h 9"/>
                  <a:gd name="T34" fmla="*/ 4 w 7"/>
                  <a:gd name="T35" fmla="*/ 4 h 9"/>
                  <a:gd name="T36" fmla="*/ 2 w 7"/>
                  <a:gd name="T3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4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4" name="Freeform 564"/>
              <p:cNvSpPr>
                <a:spLocks noEditPoints="1"/>
              </p:cNvSpPr>
              <p:nvPr/>
            </p:nvSpPr>
            <p:spPr bwMode="auto">
              <a:xfrm>
                <a:off x="4887" y="2351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2 w 9"/>
                  <a:gd name="T3" fmla="*/ 0 h 13"/>
                  <a:gd name="T4" fmla="*/ 6 w 9"/>
                  <a:gd name="T5" fmla="*/ 0 h 13"/>
                  <a:gd name="T6" fmla="*/ 7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9 w 9"/>
                  <a:gd name="T13" fmla="*/ 5 h 13"/>
                  <a:gd name="T14" fmla="*/ 7 w 9"/>
                  <a:gd name="T15" fmla="*/ 6 h 13"/>
                  <a:gd name="T16" fmla="*/ 9 w 9"/>
                  <a:gd name="T17" fmla="*/ 7 h 13"/>
                  <a:gd name="T18" fmla="*/ 9 w 9"/>
                  <a:gd name="T19" fmla="*/ 9 h 13"/>
                  <a:gd name="T20" fmla="*/ 8 w 9"/>
                  <a:gd name="T21" fmla="*/ 11 h 13"/>
                  <a:gd name="T22" fmla="*/ 7 w 9"/>
                  <a:gd name="T23" fmla="*/ 12 h 13"/>
                  <a:gd name="T24" fmla="*/ 5 w 9"/>
                  <a:gd name="T25" fmla="*/ 13 h 13"/>
                  <a:gd name="T26" fmla="*/ 0 w 9"/>
                  <a:gd name="T27" fmla="*/ 13 h 13"/>
                  <a:gd name="T28" fmla="*/ 2 w 9"/>
                  <a:gd name="T29" fmla="*/ 11 h 13"/>
                  <a:gd name="T30" fmla="*/ 4 w 9"/>
                  <a:gd name="T31" fmla="*/ 11 h 13"/>
                  <a:gd name="T32" fmla="*/ 6 w 9"/>
                  <a:gd name="T33" fmla="*/ 11 h 13"/>
                  <a:gd name="T34" fmla="*/ 7 w 9"/>
                  <a:gd name="T35" fmla="*/ 11 h 13"/>
                  <a:gd name="T36" fmla="*/ 7 w 9"/>
                  <a:gd name="T37" fmla="*/ 10 h 13"/>
                  <a:gd name="T38" fmla="*/ 8 w 9"/>
                  <a:gd name="T39" fmla="*/ 9 h 13"/>
                  <a:gd name="T40" fmla="*/ 7 w 9"/>
                  <a:gd name="T41" fmla="*/ 7 h 13"/>
                  <a:gd name="T42" fmla="*/ 5 w 9"/>
                  <a:gd name="T43" fmla="*/ 7 h 13"/>
                  <a:gd name="T44" fmla="*/ 3 w 9"/>
                  <a:gd name="T45" fmla="*/ 7 h 13"/>
                  <a:gd name="T46" fmla="*/ 2 w 9"/>
                  <a:gd name="T47" fmla="*/ 11 h 13"/>
                  <a:gd name="T48" fmla="*/ 3 w 9"/>
                  <a:gd name="T49" fmla="*/ 5 h 13"/>
                  <a:gd name="T50" fmla="*/ 5 w 9"/>
                  <a:gd name="T51" fmla="*/ 5 h 13"/>
                  <a:gd name="T52" fmla="*/ 7 w 9"/>
                  <a:gd name="T53" fmla="*/ 5 h 13"/>
                  <a:gd name="T54" fmla="*/ 8 w 9"/>
                  <a:gd name="T55" fmla="*/ 3 h 13"/>
                  <a:gd name="T56" fmla="*/ 8 w 9"/>
                  <a:gd name="T57" fmla="*/ 2 h 13"/>
                  <a:gd name="T58" fmla="*/ 7 w 9"/>
                  <a:gd name="T59" fmla="*/ 1 h 13"/>
                  <a:gd name="T60" fmla="*/ 6 w 9"/>
                  <a:gd name="T61" fmla="*/ 1 h 13"/>
                  <a:gd name="T62" fmla="*/ 4 w 9"/>
                  <a:gd name="T63" fmla="*/ 1 h 13"/>
                  <a:gd name="T64" fmla="*/ 3 w 9"/>
                  <a:gd name="T6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5"/>
                      <a:pt x="8" y="6"/>
                      <a:pt x="7" y="6"/>
                    </a:cubicBezTo>
                    <a:cubicBezTo>
                      <a:pt x="8" y="6"/>
                      <a:pt x="8" y="7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9"/>
                      <a:pt x="9" y="10"/>
                      <a:pt x="8" y="11"/>
                    </a:cubicBezTo>
                    <a:cubicBezTo>
                      <a:pt x="8" y="11"/>
                      <a:pt x="8" y="12"/>
                      <a:pt x="7" y="12"/>
                    </a:cubicBezTo>
                    <a:cubicBezTo>
                      <a:pt x="7" y="13"/>
                      <a:pt x="6" y="13"/>
                      <a:pt x="5" y="13"/>
                    </a:cubicBezTo>
                    <a:lnTo>
                      <a:pt x="0" y="13"/>
                    </a:lnTo>
                    <a:close/>
                    <a:moveTo>
                      <a:pt x="2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2" y="11"/>
                    </a:lnTo>
                    <a:close/>
                    <a:moveTo>
                      <a:pt x="3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5" name="Freeform 565"/>
              <p:cNvSpPr>
                <a:spLocks noEditPoints="1"/>
              </p:cNvSpPr>
              <p:nvPr/>
            </p:nvSpPr>
            <p:spPr bwMode="auto">
              <a:xfrm>
                <a:off x="4907" y="2357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4 w 7"/>
                  <a:gd name="T3" fmla="*/ 10 h 10"/>
                  <a:gd name="T4" fmla="*/ 2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0 w 7"/>
                  <a:gd name="T11" fmla="*/ 6 h 10"/>
                  <a:gd name="T12" fmla="*/ 2 w 7"/>
                  <a:gd name="T13" fmla="*/ 5 h 10"/>
                  <a:gd name="T14" fmla="*/ 4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1 h 10"/>
                  <a:gd name="T26" fmla="*/ 2 w 7"/>
                  <a:gd name="T27" fmla="*/ 3 h 10"/>
                  <a:gd name="T28" fmla="*/ 1 w 7"/>
                  <a:gd name="T29" fmla="*/ 3 h 10"/>
                  <a:gd name="T30" fmla="*/ 4 w 7"/>
                  <a:gd name="T31" fmla="*/ 0 h 10"/>
                  <a:gd name="T32" fmla="*/ 7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7 w 7"/>
                  <a:gd name="T39" fmla="*/ 7 h 10"/>
                  <a:gd name="T40" fmla="*/ 6 w 7"/>
                  <a:gd name="T41" fmla="*/ 8 h 10"/>
                  <a:gd name="T42" fmla="*/ 7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2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5" y="9"/>
                      <a:pt x="4" y="9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6" name="Freeform 566"/>
              <p:cNvSpPr>
                <a:spLocks/>
              </p:cNvSpPr>
              <p:nvPr/>
            </p:nvSpPr>
            <p:spPr bwMode="auto">
              <a:xfrm>
                <a:off x="4923" y="2357"/>
                <a:ext cx="14" cy="20"/>
              </a:xfrm>
              <a:custGeom>
                <a:avLst/>
                <a:gdLst>
                  <a:gd name="T0" fmla="*/ 0 w 14"/>
                  <a:gd name="T1" fmla="*/ 20 h 20"/>
                  <a:gd name="T2" fmla="*/ 2 w 14"/>
                  <a:gd name="T3" fmla="*/ 0 h 20"/>
                  <a:gd name="T4" fmla="*/ 6 w 14"/>
                  <a:gd name="T5" fmla="*/ 0 h 20"/>
                  <a:gd name="T6" fmla="*/ 4 w 14"/>
                  <a:gd name="T7" fmla="*/ 8 h 20"/>
                  <a:gd name="T8" fmla="*/ 12 w 14"/>
                  <a:gd name="T9" fmla="*/ 8 h 20"/>
                  <a:gd name="T10" fmla="*/ 12 w 14"/>
                  <a:gd name="T11" fmla="*/ 0 h 20"/>
                  <a:gd name="T12" fmla="*/ 14 w 14"/>
                  <a:gd name="T13" fmla="*/ 0 h 20"/>
                  <a:gd name="T14" fmla="*/ 12 w 14"/>
                  <a:gd name="T15" fmla="*/ 20 h 20"/>
                  <a:gd name="T16" fmla="*/ 10 w 14"/>
                  <a:gd name="T17" fmla="*/ 20 h 20"/>
                  <a:gd name="T18" fmla="*/ 10 w 14"/>
                  <a:gd name="T19" fmla="*/ 12 h 20"/>
                  <a:gd name="T20" fmla="*/ 4 w 14"/>
                  <a:gd name="T21" fmla="*/ 12 h 20"/>
                  <a:gd name="T22" fmla="*/ 2 w 14"/>
                  <a:gd name="T23" fmla="*/ 20 h 20"/>
                  <a:gd name="T24" fmla="*/ 0 w 14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7" name="Freeform 567"/>
              <p:cNvSpPr>
                <a:spLocks/>
              </p:cNvSpPr>
              <p:nvPr/>
            </p:nvSpPr>
            <p:spPr bwMode="auto">
              <a:xfrm>
                <a:off x="4941" y="2357"/>
                <a:ext cx="14" cy="20"/>
              </a:xfrm>
              <a:custGeom>
                <a:avLst/>
                <a:gdLst>
                  <a:gd name="T0" fmla="*/ 4 w 7"/>
                  <a:gd name="T1" fmla="*/ 8 h 10"/>
                  <a:gd name="T2" fmla="*/ 2 w 7"/>
                  <a:gd name="T3" fmla="*/ 10 h 10"/>
                  <a:gd name="T4" fmla="*/ 0 w 7"/>
                  <a:gd name="T5" fmla="*/ 9 h 10"/>
                  <a:gd name="T6" fmla="*/ 0 w 7"/>
                  <a:gd name="T7" fmla="*/ 8 h 10"/>
                  <a:gd name="T8" fmla="*/ 0 w 7"/>
                  <a:gd name="T9" fmla="*/ 6 h 10"/>
                  <a:gd name="T10" fmla="*/ 1 w 7"/>
                  <a:gd name="T11" fmla="*/ 0 h 10"/>
                  <a:gd name="T12" fmla="*/ 2 w 7"/>
                  <a:gd name="T13" fmla="*/ 0 h 10"/>
                  <a:gd name="T14" fmla="*/ 1 w 7"/>
                  <a:gd name="T15" fmla="*/ 6 h 10"/>
                  <a:gd name="T16" fmla="*/ 1 w 7"/>
                  <a:gd name="T17" fmla="*/ 8 h 10"/>
                  <a:gd name="T18" fmla="*/ 1 w 7"/>
                  <a:gd name="T19" fmla="*/ 8 h 10"/>
                  <a:gd name="T20" fmla="*/ 2 w 7"/>
                  <a:gd name="T21" fmla="*/ 9 h 10"/>
                  <a:gd name="T22" fmla="*/ 3 w 7"/>
                  <a:gd name="T23" fmla="*/ 8 h 10"/>
                  <a:gd name="T24" fmla="*/ 4 w 7"/>
                  <a:gd name="T25" fmla="*/ 7 h 10"/>
                  <a:gd name="T26" fmla="*/ 5 w 7"/>
                  <a:gd name="T27" fmla="*/ 4 h 10"/>
                  <a:gd name="T28" fmla="*/ 6 w 7"/>
                  <a:gd name="T29" fmla="*/ 0 h 10"/>
                  <a:gd name="T30" fmla="*/ 7 w 7"/>
                  <a:gd name="T31" fmla="*/ 0 h 10"/>
                  <a:gd name="T32" fmla="*/ 5 w 7"/>
                  <a:gd name="T33" fmla="*/ 10 h 10"/>
                  <a:gd name="T34" fmla="*/ 4 w 7"/>
                  <a:gd name="T35" fmla="*/ 10 h 10"/>
                  <a:gd name="T36" fmla="*/ 4 w 7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0">
                    <a:moveTo>
                      <a:pt x="4" y="8"/>
                    </a:moveTo>
                    <a:cubicBezTo>
                      <a:pt x="3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8" name="Freeform 568"/>
              <p:cNvSpPr>
                <a:spLocks/>
              </p:cNvSpPr>
              <p:nvPr/>
            </p:nvSpPr>
            <p:spPr bwMode="auto">
              <a:xfrm>
                <a:off x="4955" y="2357"/>
                <a:ext cx="15" cy="20"/>
              </a:xfrm>
              <a:custGeom>
                <a:avLst/>
                <a:gdLst>
                  <a:gd name="T0" fmla="*/ 0 w 15"/>
                  <a:gd name="T1" fmla="*/ 20 h 20"/>
                  <a:gd name="T2" fmla="*/ 4 w 15"/>
                  <a:gd name="T3" fmla="*/ 0 h 20"/>
                  <a:gd name="T4" fmla="*/ 6 w 15"/>
                  <a:gd name="T5" fmla="*/ 0 h 20"/>
                  <a:gd name="T6" fmla="*/ 4 w 15"/>
                  <a:gd name="T7" fmla="*/ 8 h 20"/>
                  <a:gd name="T8" fmla="*/ 11 w 15"/>
                  <a:gd name="T9" fmla="*/ 8 h 20"/>
                  <a:gd name="T10" fmla="*/ 11 w 15"/>
                  <a:gd name="T11" fmla="*/ 0 h 20"/>
                  <a:gd name="T12" fmla="*/ 15 w 15"/>
                  <a:gd name="T13" fmla="*/ 0 h 20"/>
                  <a:gd name="T14" fmla="*/ 11 w 15"/>
                  <a:gd name="T15" fmla="*/ 20 h 20"/>
                  <a:gd name="T16" fmla="*/ 10 w 15"/>
                  <a:gd name="T17" fmla="*/ 20 h 20"/>
                  <a:gd name="T18" fmla="*/ 11 w 15"/>
                  <a:gd name="T19" fmla="*/ 12 h 20"/>
                  <a:gd name="T20" fmla="*/ 4 w 15"/>
                  <a:gd name="T21" fmla="*/ 12 h 20"/>
                  <a:gd name="T22" fmla="*/ 2 w 15"/>
                  <a:gd name="T23" fmla="*/ 20 h 20"/>
                  <a:gd name="T24" fmla="*/ 0 w 15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0">
                    <a:moveTo>
                      <a:pt x="0" y="2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1" y="8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11" y="12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9" name="Freeform 569"/>
              <p:cNvSpPr>
                <a:spLocks noEditPoints="1"/>
              </p:cNvSpPr>
              <p:nvPr/>
            </p:nvSpPr>
            <p:spPr bwMode="auto">
              <a:xfrm>
                <a:off x="4972" y="2357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0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1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7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1 h 10"/>
                  <a:gd name="T36" fmla="*/ 2 w 7"/>
                  <a:gd name="T37" fmla="*/ 2 h 10"/>
                  <a:gd name="T38" fmla="*/ 1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0" name="Freeform 570"/>
              <p:cNvSpPr>
                <a:spLocks noEditPoints="1"/>
              </p:cNvSpPr>
              <p:nvPr/>
            </p:nvSpPr>
            <p:spPr bwMode="auto">
              <a:xfrm>
                <a:off x="5157" y="2886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2 w 9"/>
                  <a:gd name="T3" fmla="*/ 0 h 13"/>
                  <a:gd name="T4" fmla="*/ 5 w 9"/>
                  <a:gd name="T5" fmla="*/ 0 h 13"/>
                  <a:gd name="T6" fmla="*/ 7 w 9"/>
                  <a:gd name="T7" fmla="*/ 0 h 13"/>
                  <a:gd name="T8" fmla="*/ 8 w 9"/>
                  <a:gd name="T9" fmla="*/ 1 h 13"/>
                  <a:gd name="T10" fmla="*/ 9 w 9"/>
                  <a:gd name="T11" fmla="*/ 3 h 13"/>
                  <a:gd name="T12" fmla="*/ 8 w 9"/>
                  <a:gd name="T13" fmla="*/ 5 h 13"/>
                  <a:gd name="T14" fmla="*/ 7 w 9"/>
                  <a:gd name="T15" fmla="*/ 6 h 13"/>
                  <a:gd name="T16" fmla="*/ 8 w 9"/>
                  <a:gd name="T17" fmla="*/ 7 h 13"/>
                  <a:gd name="T18" fmla="*/ 8 w 9"/>
                  <a:gd name="T19" fmla="*/ 9 h 13"/>
                  <a:gd name="T20" fmla="*/ 8 w 9"/>
                  <a:gd name="T21" fmla="*/ 11 h 13"/>
                  <a:gd name="T22" fmla="*/ 6 w 9"/>
                  <a:gd name="T23" fmla="*/ 12 h 13"/>
                  <a:gd name="T24" fmla="*/ 5 w 9"/>
                  <a:gd name="T25" fmla="*/ 13 h 13"/>
                  <a:gd name="T26" fmla="*/ 0 w 9"/>
                  <a:gd name="T27" fmla="*/ 13 h 13"/>
                  <a:gd name="T28" fmla="*/ 1 w 9"/>
                  <a:gd name="T29" fmla="*/ 11 h 13"/>
                  <a:gd name="T30" fmla="*/ 4 w 9"/>
                  <a:gd name="T31" fmla="*/ 11 h 13"/>
                  <a:gd name="T32" fmla="*/ 5 w 9"/>
                  <a:gd name="T33" fmla="*/ 11 h 13"/>
                  <a:gd name="T34" fmla="*/ 6 w 9"/>
                  <a:gd name="T35" fmla="*/ 11 h 13"/>
                  <a:gd name="T36" fmla="*/ 7 w 9"/>
                  <a:gd name="T37" fmla="*/ 10 h 13"/>
                  <a:gd name="T38" fmla="*/ 7 w 9"/>
                  <a:gd name="T39" fmla="*/ 9 h 13"/>
                  <a:gd name="T40" fmla="*/ 6 w 9"/>
                  <a:gd name="T41" fmla="*/ 7 h 13"/>
                  <a:gd name="T42" fmla="*/ 5 w 9"/>
                  <a:gd name="T43" fmla="*/ 7 h 13"/>
                  <a:gd name="T44" fmla="*/ 2 w 9"/>
                  <a:gd name="T45" fmla="*/ 7 h 13"/>
                  <a:gd name="T46" fmla="*/ 1 w 9"/>
                  <a:gd name="T47" fmla="*/ 11 h 13"/>
                  <a:gd name="T48" fmla="*/ 2 w 9"/>
                  <a:gd name="T49" fmla="*/ 5 h 13"/>
                  <a:gd name="T50" fmla="*/ 4 w 9"/>
                  <a:gd name="T51" fmla="*/ 5 h 13"/>
                  <a:gd name="T52" fmla="*/ 7 w 9"/>
                  <a:gd name="T53" fmla="*/ 5 h 13"/>
                  <a:gd name="T54" fmla="*/ 7 w 9"/>
                  <a:gd name="T55" fmla="*/ 3 h 13"/>
                  <a:gd name="T56" fmla="*/ 7 w 9"/>
                  <a:gd name="T57" fmla="*/ 2 h 13"/>
                  <a:gd name="T58" fmla="*/ 6 w 9"/>
                  <a:gd name="T59" fmla="*/ 2 h 13"/>
                  <a:gd name="T60" fmla="*/ 5 w 9"/>
                  <a:gd name="T61" fmla="*/ 1 h 13"/>
                  <a:gd name="T62" fmla="*/ 3 w 9"/>
                  <a:gd name="T63" fmla="*/ 1 h 13"/>
                  <a:gd name="T64" fmla="*/ 2 w 9"/>
                  <a:gd name="T6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8" y="10"/>
                      <a:pt x="8" y="11"/>
                    </a:cubicBezTo>
                    <a:cubicBezTo>
                      <a:pt x="7" y="11"/>
                      <a:pt x="7" y="12"/>
                      <a:pt x="6" y="12"/>
                    </a:cubicBezTo>
                    <a:cubicBezTo>
                      <a:pt x="6" y="13"/>
                      <a:pt x="5" y="13"/>
                      <a:pt x="5" y="13"/>
                    </a:cubicBezTo>
                    <a:lnTo>
                      <a:pt x="0" y="13"/>
                    </a:lnTo>
                    <a:close/>
                    <a:moveTo>
                      <a:pt x="1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8"/>
                      <a:pt x="7" y="8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1" y="11"/>
                    </a:lnTo>
                    <a:close/>
                    <a:moveTo>
                      <a:pt x="2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1" name="Freeform 571"/>
              <p:cNvSpPr>
                <a:spLocks noEditPoints="1"/>
              </p:cNvSpPr>
              <p:nvPr/>
            </p:nvSpPr>
            <p:spPr bwMode="auto">
              <a:xfrm>
                <a:off x="5177" y="2892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6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0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1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7 h 10"/>
                  <a:gd name="T30" fmla="*/ 5 w 7"/>
                  <a:gd name="T31" fmla="*/ 4 h 10"/>
                  <a:gd name="T32" fmla="*/ 5 w 7"/>
                  <a:gd name="T33" fmla="*/ 2 h 10"/>
                  <a:gd name="T34" fmla="*/ 4 w 7"/>
                  <a:gd name="T35" fmla="*/ 2 h 10"/>
                  <a:gd name="T36" fmla="*/ 2 w 7"/>
                  <a:gd name="T37" fmla="*/ 2 h 10"/>
                  <a:gd name="T38" fmla="*/ 1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2" name="Freeform 572"/>
              <p:cNvSpPr>
                <a:spLocks/>
              </p:cNvSpPr>
              <p:nvPr/>
            </p:nvSpPr>
            <p:spPr bwMode="auto">
              <a:xfrm>
                <a:off x="5193" y="2892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7 h 10"/>
                  <a:gd name="T4" fmla="*/ 5 w 7"/>
                  <a:gd name="T5" fmla="*/ 9 h 10"/>
                  <a:gd name="T6" fmla="*/ 3 w 7"/>
                  <a:gd name="T7" fmla="*/ 10 h 10"/>
                  <a:gd name="T8" fmla="*/ 1 w 7"/>
                  <a:gd name="T9" fmla="*/ 9 h 10"/>
                  <a:gd name="T10" fmla="*/ 0 w 7"/>
                  <a:gd name="T11" fmla="*/ 6 h 10"/>
                  <a:gd name="T12" fmla="*/ 0 w 7"/>
                  <a:gd name="T13" fmla="*/ 3 h 10"/>
                  <a:gd name="T14" fmla="*/ 2 w 7"/>
                  <a:gd name="T15" fmla="*/ 1 h 10"/>
                  <a:gd name="T16" fmla="*/ 4 w 7"/>
                  <a:gd name="T17" fmla="*/ 0 h 10"/>
                  <a:gd name="T18" fmla="*/ 6 w 7"/>
                  <a:gd name="T19" fmla="*/ 1 h 10"/>
                  <a:gd name="T20" fmla="*/ 7 w 7"/>
                  <a:gd name="T21" fmla="*/ 3 h 10"/>
                  <a:gd name="T22" fmla="*/ 5 w 7"/>
                  <a:gd name="T23" fmla="*/ 3 h 10"/>
                  <a:gd name="T24" fmla="*/ 5 w 7"/>
                  <a:gd name="T25" fmla="*/ 2 h 10"/>
                  <a:gd name="T26" fmla="*/ 4 w 7"/>
                  <a:gd name="T27" fmla="*/ 2 h 10"/>
                  <a:gd name="T28" fmla="*/ 3 w 7"/>
                  <a:gd name="T29" fmla="*/ 2 h 10"/>
                  <a:gd name="T30" fmla="*/ 2 w 7"/>
                  <a:gd name="T31" fmla="*/ 4 h 10"/>
                  <a:gd name="T32" fmla="*/ 1 w 7"/>
                  <a:gd name="T33" fmla="*/ 7 h 10"/>
                  <a:gd name="T34" fmla="*/ 2 w 7"/>
                  <a:gd name="T35" fmla="*/ 8 h 10"/>
                  <a:gd name="T36" fmla="*/ 3 w 7"/>
                  <a:gd name="T37" fmla="*/ 9 h 10"/>
                  <a:gd name="T38" fmla="*/ 4 w 7"/>
                  <a:gd name="T39" fmla="*/ 8 h 10"/>
                  <a:gd name="T40" fmla="*/ 5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3" name="Freeform 573"/>
              <p:cNvSpPr>
                <a:spLocks/>
              </p:cNvSpPr>
              <p:nvPr/>
            </p:nvSpPr>
            <p:spPr bwMode="auto">
              <a:xfrm>
                <a:off x="5207" y="2892"/>
                <a:ext cx="22" cy="20"/>
              </a:xfrm>
              <a:custGeom>
                <a:avLst/>
                <a:gdLst>
                  <a:gd name="T0" fmla="*/ 0 w 11"/>
                  <a:gd name="T1" fmla="*/ 10 h 10"/>
                  <a:gd name="T2" fmla="*/ 1 w 11"/>
                  <a:gd name="T3" fmla="*/ 0 h 10"/>
                  <a:gd name="T4" fmla="*/ 3 w 11"/>
                  <a:gd name="T5" fmla="*/ 0 h 10"/>
                  <a:gd name="T6" fmla="*/ 2 w 11"/>
                  <a:gd name="T7" fmla="*/ 2 h 10"/>
                  <a:gd name="T8" fmla="*/ 4 w 11"/>
                  <a:gd name="T9" fmla="*/ 1 h 10"/>
                  <a:gd name="T10" fmla="*/ 5 w 11"/>
                  <a:gd name="T11" fmla="*/ 0 h 10"/>
                  <a:gd name="T12" fmla="*/ 6 w 11"/>
                  <a:gd name="T13" fmla="*/ 1 h 10"/>
                  <a:gd name="T14" fmla="*/ 7 w 11"/>
                  <a:gd name="T15" fmla="*/ 2 h 10"/>
                  <a:gd name="T16" fmla="*/ 8 w 11"/>
                  <a:gd name="T17" fmla="*/ 1 h 10"/>
                  <a:gd name="T18" fmla="*/ 10 w 11"/>
                  <a:gd name="T19" fmla="*/ 0 h 10"/>
                  <a:gd name="T20" fmla="*/ 11 w 11"/>
                  <a:gd name="T21" fmla="*/ 1 h 10"/>
                  <a:gd name="T22" fmla="*/ 11 w 11"/>
                  <a:gd name="T23" fmla="*/ 2 h 10"/>
                  <a:gd name="T24" fmla="*/ 11 w 11"/>
                  <a:gd name="T25" fmla="*/ 4 h 10"/>
                  <a:gd name="T26" fmla="*/ 10 w 11"/>
                  <a:gd name="T27" fmla="*/ 10 h 10"/>
                  <a:gd name="T28" fmla="*/ 9 w 11"/>
                  <a:gd name="T29" fmla="*/ 10 h 10"/>
                  <a:gd name="T30" fmla="*/ 10 w 11"/>
                  <a:gd name="T31" fmla="*/ 4 h 10"/>
                  <a:gd name="T32" fmla="*/ 10 w 11"/>
                  <a:gd name="T33" fmla="*/ 3 h 10"/>
                  <a:gd name="T34" fmla="*/ 10 w 11"/>
                  <a:gd name="T35" fmla="*/ 2 h 10"/>
                  <a:gd name="T36" fmla="*/ 9 w 11"/>
                  <a:gd name="T37" fmla="*/ 2 h 10"/>
                  <a:gd name="T38" fmla="*/ 8 w 11"/>
                  <a:gd name="T39" fmla="*/ 2 h 10"/>
                  <a:gd name="T40" fmla="*/ 7 w 11"/>
                  <a:gd name="T41" fmla="*/ 3 h 10"/>
                  <a:gd name="T42" fmla="*/ 6 w 11"/>
                  <a:gd name="T43" fmla="*/ 5 h 10"/>
                  <a:gd name="T44" fmla="*/ 6 w 11"/>
                  <a:gd name="T45" fmla="*/ 10 h 10"/>
                  <a:gd name="T46" fmla="*/ 4 w 11"/>
                  <a:gd name="T47" fmla="*/ 10 h 10"/>
                  <a:gd name="T48" fmla="*/ 5 w 11"/>
                  <a:gd name="T49" fmla="*/ 4 h 10"/>
                  <a:gd name="T50" fmla="*/ 6 w 11"/>
                  <a:gd name="T51" fmla="*/ 3 h 10"/>
                  <a:gd name="T52" fmla="*/ 5 w 11"/>
                  <a:gd name="T53" fmla="*/ 2 h 10"/>
                  <a:gd name="T54" fmla="*/ 5 w 11"/>
                  <a:gd name="T55" fmla="*/ 2 h 10"/>
                  <a:gd name="T56" fmla="*/ 3 w 11"/>
                  <a:gd name="T57" fmla="*/ 2 h 10"/>
                  <a:gd name="T58" fmla="*/ 2 w 11"/>
                  <a:gd name="T59" fmla="*/ 5 h 10"/>
                  <a:gd name="T60" fmla="*/ 1 w 11"/>
                  <a:gd name="T61" fmla="*/ 10 h 10"/>
                  <a:gd name="T62" fmla="*/ 0 w 11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4" name="Freeform 574"/>
              <p:cNvSpPr>
                <a:spLocks noEditPoints="1"/>
              </p:cNvSpPr>
              <p:nvPr/>
            </p:nvSpPr>
            <p:spPr bwMode="auto">
              <a:xfrm>
                <a:off x="5231" y="2892"/>
                <a:ext cx="16" cy="20"/>
              </a:xfrm>
              <a:custGeom>
                <a:avLst/>
                <a:gdLst>
                  <a:gd name="T0" fmla="*/ 0 w 8"/>
                  <a:gd name="T1" fmla="*/ 6 h 10"/>
                  <a:gd name="T2" fmla="*/ 2 w 8"/>
                  <a:gd name="T3" fmla="*/ 2 h 10"/>
                  <a:gd name="T4" fmla="*/ 5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6 w 8"/>
                  <a:gd name="T13" fmla="*/ 9 h 10"/>
                  <a:gd name="T14" fmla="*/ 4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4 w 8"/>
                  <a:gd name="T25" fmla="*/ 9 h 10"/>
                  <a:gd name="T26" fmla="*/ 5 w 8"/>
                  <a:gd name="T27" fmla="*/ 8 h 10"/>
                  <a:gd name="T28" fmla="*/ 6 w 8"/>
                  <a:gd name="T29" fmla="*/ 7 h 10"/>
                  <a:gd name="T30" fmla="*/ 6 w 8"/>
                  <a:gd name="T31" fmla="*/ 4 h 10"/>
                  <a:gd name="T32" fmla="*/ 6 w 8"/>
                  <a:gd name="T33" fmla="*/ 2 h 10"/>
                  <a:gd name="T34" fmla="*/ 5 w 8"/>
                  <a:gd name="T35" fmla="*/ 2 h 10"/>
                  <a:gd name="T36" fmla="*/ 3 w 8"/>
                  <a:gd name="T37" fmla="*/ 2 h 10"/>
                  <a:gd name="T38" fmla="*/ 2 w 8"/>
                  <a:gd name="T39" fmla="*/ 4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8"/>
                      <a:pt x="2" y="8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5" y="8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5" name="Freeform 575"/>
              <p:cNvSpPr>
                <a:spLocks/>
              </p:cNvSpPr>
              <p:nvPr/>
            </p:nvSpPr>
            <p:spPr bwMode="auto">
              <a:xfrm>
                <a:off x="5249" y="2892"/>
                <a:ext cx="11" cy="20"/>
              </a:xfrm>
              <a:custGeom>
                <a:avLst/>
                <a:gdLst>
                  <a:gd name="T0" fmla="*/ 0 w 6"/>
                  <a:gd name="T1" fmla="*/ 2 h 10"/>
                  <a:gd name="T2" fmla="*/ 0 w 6"/>
                  <a:gd name="T3" fmla="*/ 0 h 10"/>
                  <a:gd name="T4" fmla="*/ 2 w 6"/>
                  <a:gd name="T5" fmla="*/ 0 h 10"/>
                  <a:gd name="T6" fmla="*/ 1 w 6"/>
                  <a:gd name="T7" fmla="*/ 2 h 10"/>
                  <a:gd name="T8" fmla="*/ 1 w 6"/>
                  <a:gd name="T9" fmla="*/ 4 h 10"/>
                  <a:gd name="T10" fmla="*/ 3 w 6"/>
                  <a:gd name="T11" fmla="*/ 5 h 10"/>
                  <a:gd name="T12" fmla="*/ 4 w 6"/>
                  <a:gd name="T13" fmla="*/ 5 h 10"/>
                  <a:gd name="T14" fmla="*/ 5 w 6"/>
                  <a:gd name="T15" fmla="*/ 0 h 10"/>
                  <a:gd name="T16" fmla="*/ 6 w 6"/>
                  <a:gd name="T17" fmla="*/ 0 h 10"/>
                  <a:gd name="T18" fmla="*/ 5 w 6"/>
                  <a:gd name="T19" fmla="*/ 10 h 10"/>
                  <a:gd name="T20" fmla="*/ 3 w 6"/>
                  <a:gd name="T21" fmla="*/ 10 h 10"/>
                  <a:gd name="T22" fmla="*/ 4 w 6"/>
                  <a:gd name="T23" fmla="*/ 6 h 10"/>
                  <a:gd name="T24" fmla="*/ 2 w 6"/>
                  <a:gd name="T25" fmla="*/ 7 h 10"/>
                  <a:gd name="T26" fmla="*/ 0 w 6"/>
                  <a:gd name="T27" fmla="*/ 6 h 10"/>
                  <a:gd name="T28" fmla="*/ 0 w 6"/>
                  <a:gd name="T29" fmla="*/ 4 h 10"/>
                  <a:gd name="T30" fmla="*/ 0 w 6"/>
                  <a:gd name="T3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1" y="7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6" name="Freeform 576"/>
              <p:cNvSpPr>
                <a:spLocks/>
              </p:cNvSpPr>
              <p:nvPr/>
            </p:nvSpPr>
            <p:spPr bwMode="auto">
              <a:xfrm>
                <a:off x="5262" y="2892"/>
                <a:ext cx="14" cy="20"/>
              </a:xfrm>
              <a:custGeom>
                <a:avLst/>
                <a:gdLst>
                  <a:gd name="T0" fmla="*/ 0 w 14"/>
                  <a:gd name="T1" fmla="*/ 20 h 20"/>
                  <a:gd name="T2" fmla="*/ 2 w 14"/>
                  <a:gd name="T3" fmla="*/ 0 h 20"/>
                  <a:gd name="T4" fmla="*/ 6 w 14"/>
                  <a:gd name="T5" fmla="*/ 0 h 20"/>
                  <a:gd name="T6" fmla="*/ 4 w 14"/>
                  <a:gd name="T7" fmla="*/ 8 h 20"/>
                  <a:gd name="T8" fmla="*/ 10 w 14"/>
                  <a:gd name="T9" fmla="*/ 8 h 20"/>
                  <a:gd name="T10" fmla="*/ 12 w 14"/>
                  <a:gd name="T11" fmla="*/ 0 h 20"/>
                  <a:gd name="T12" fmla="*/ 14 w 14"/>
                  <a:gd name="T13" fmla="*/ 0 h 20"/>
                  <a:gd name="T14" fmla="*/ 12 w 14"/>
                  <a:gd name="T15" fmla="*/ 20 h 20"/>
                  <a:gd name="T16" fmla="*/ 10 w 14"/>
                  <a:gd name="T17" fmla="*/ 20 h 20"/>
                  <a:gd name="T18" fmla="*/ 10 w 14"/>
                  <a:gd name="T19" fmla="*/ 12 h 20"/>
                  <a:gd name="T20" fmla="*/ 4 w 14"/>
                  <a:gd name="T21" fmla="*/ 12 h 20"/>
                  <a:gd name="T22" fmla="*/ 2 w 14"/>
                  <a:gd name="T23" fmla="*/ 20 h 20"/>
                  <a:gd name="T24" fmla="*/ 0 w 14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7" name="Freeform 577"/>
              <p:cNvSpPr>
                <a:spLocks noEditPoints="1"/>
              </p:cNvSpPr>
              <p:nvPr/>
            </p:nvSpPr>
            <p:spPr bwMode="auto">
              <a:xfrm>
                <a:off x="5278" y="2892"/>
                <a:ext cx="22" cy="20"/>
              </a:xfrm>
              <a:custGeom>
                <a:avLst/>
                <a:gdLst>
                  <a:gd name="T0" fmla="*/ 0 w 11"/>
                  <a:gd name="T1" fmla="*/ 10 h 10"/>
                  <a:gd name="T2" fmla="*/ 1 w 11"/>
                  <a:gd name="T3" fmla="*/ 0 h 10"/>
                  <a:gd name="T4" fmla="*/ 3 w 11"/>
                  <a:gd name="T5" fmla="*/ 0 h 10"/>
                  <a:gd name="T6" fmla="*/ 2 w 11"/>
                  <a:gd name="T7" fmla="*/ 4 h 10"/>
                  <a:gd name="T8" fmla="*/ 4 w 11"/>
                  <a:gd name="T9" fmla="*/ 4 h 10"/>
                  <a:gd name="T10" fmla="*/ 5 w 11"/>
                  <a:gd name="T11" fmla="*/ 4 h 10"/>
                  <a:gd name="T12" fmla="*/ 6 w 11"/>
                  <a:gd name="T13" fmla="*/ 5 h 10"/>
                  <a:gd name="T14" fmla="*/ 7 w 11"/>
                  <a:gd name="T15" fmla="*/ 7 h 10"/>
                  <a:gd name="T16" fmla="*/ 6 w 11"/>
                  <a:gd name="T17" fmla="*/ 8 h 10"/>
                  <a:gd name="T18" fmla="*/ 5 w 11"/>
                  <a:gd name="T19" fmla="*/ 10 h 10"/>
                  <a:gd name="T20" fmla="*/ 3 w 11"/>
                  <a:gd name="T21" fmla="*/ 10 h 10"/>
                  <a:gd name="T22" fmla="*/ 0 w 11"/>
                  <a:gd name="T23" fmla="*/ 10 h 10"/>
                  <a:gd name="T24" fmla="*/ 2 w 11"/>
                  <a:gd name="T25" fmla="*/ 5 h 10"/>
                  <a:gd name="T26" fmla="*/ 1 w 11"/>
                  <a:gd name="T27" fmla="*/ 9 h 10"/>
                  <a:gd name="T28" fmla="*/ 3 w 11"/>
                  <a:gd name="T29" fmla="*/ 9 h 10"/>
                  <a:gd name="T30" fmla="*/ 5 w 11"/>
                  <a:gd name="T31" fmla="*/ 7 h 10"/>
                  <a:gd name="T32" fmla="*/ 5 w 11"/>
                  <a:gd name="T33" fmla="*/ 6 h 10"/>
                  <a:gd name="T34" fmla="*/ 4 w 11"/>
                  <a:gd name="T35" fmla="*/ 5 h 10"/>
                  <a:gd name="T36" fmla="*/ 2 w 11"/>
                  <a:gd name="T37" fmla="*/ 5 h 10"/>
                  <a:gd name="T38" fmla="*/ 8 w 11"/>
                  <a:gd name="T39" fmla="*/ 10 h 10"/>
                  <a:gd name="T40" fmla="*/ 10 w 11"/>
                  <a:gd name="T41" fmla="*/ 0 h 10"/>
                  <a:gd name="T42" fmla="*/ 11 w 11"/>
                  <a:gd name="T43" fmla="*/ 0 h 10"/>
                  <a:gd name="T44" fmla="*/ 10 w 11"/>
                  <a:gd name="T45" fmla="*/ 10 h 10"/>
                  <a:gd name="T46" fmla="*/ 8 w 11"/>
                  <a:gd name="T4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9"/>
                      <a:pt x="6" y="9"/>
                      <a:pt x="5" y="10"/>
                    </a:cubicBezTo>
                    <a:cubicBezTo>
                      <a:pt x="5" y="10"/>
                      <a:pt x="4" y="10"/>
                      <a:pt x="3" y="10"/>
                    </a:cubicBezTo>
                    <a:lnTo>
                      <a:pt x="0" y="10"/>
                    </a:lnTo>
                    <a:close/>
                    <a:moveTo>
                      <a:pt x="2" y="5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4" y="5"/>
                      <a:pt x="4" y="5"/>
                    </a:cubicBezTo>
                    <a:lnTo>
                      <a:pt x="2" y="5"/>
                    </a:lnTo>
                    <a:close/>
                    <a:moveTo>
                      <a:pt x="8" y="1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8" name="Freeform 578"/>
              <p:cNvSpPr>
                <a:spLocks noEditPoints="1"/>
              </p:cNvSpPr>
              <p:nvPr/>
            </p:nvSpPr>
            <p:spPr bwMode="auto">
              <a:xfrm>
                <a:off x="5302" y="2886"/>
                <a:ext cx="14" cy="26"/>
              </a:xfrm>
              <a:custGeom>
                <a:avLst/>
                <a:gdLst>
                  <a:gd name="T0" fmla="*/ 4 w 7"/>
                  <a:gd name="T1" fmla="*/ 11 h 13"/>
                  <a:gd name="T2" fmla="*/ 2 w 7"/>
                  <a:gd name="T3" fmla="*/ 13 h 13"/>
                  <a:gd name="T4" fmla="*/ 0 w 7"/>
                  <a:gd name="T5" fmla="*/ 12 h 13"/>
                  <a:gd name="T6" fmla="*/ 0 w 7"/>
                  <a:gd name="T7" fmla="*/ 11 h 13"/>
                  <a:gd name="T8" fmla="*/ 0 w 7"/>
                  <a:gd name="T9" fmla="*/ 9 h 13"/>
                  <a:gd name="T10" fmla="*/ 1 w 7"/>
                  <a:gd name="T11" fmla="*/ 3 h 13"/>
                  <a:gd name="T12" fmla="*/ 2 w 7"/>
                  <a:gd name="T13" fmla="*/ 3 h 13"/>
                  <a:gd name="T14" fmla="*/ 1 w 7"/>
                  <a:gd name="T15" fmla="*/ 9 h 13"/>
                  <a:gd name="T16" fmla="*/ 1 w 7"/>
                  <a:gd name="T17" fmla="*/ 11 h 13"/>
                  <a:gd name="T18" fmla="*/ 1 w 7"/>
                  <a:gd name="T19" fmla="*/ 11 h 13"/>
                  <a:gd name="T20" fmla="*/ 2 w 7"/>
                  <a:gd name="T21" fmla="*/ 12 h 13"/>
                  <a:gd name="T22" fmla="*/ 3 w 7"/>
                  <a:gd name="T23" fmla="*/ 11 h 13"/>
                  <a:gd name="T24" fmla="*/ 4 w 7"/>
                  <a:gd name="T25" fmla="*/ 10 h 13"/>
                  <a:gd name="T26" fmla="*/ 5 w 7"/>
                  <a:gd name="T27" fmla="*/ 8 h 13"/>
                  <a:gd name="T28" fmla="*/ 6 w 7"/>
                  <a:gd name="T29" fmla="*/ 3 h 13"/>
                  <a:gd name="T30" fmla="*/ 7 w 7"/>
                  <a:gd name="T31" fmla="*/ 3 h 13"/>
                  <a:gd name="T32" fmla="*/ 5 w 7"/>
                  <a:gd name="T33" fmla="*/ 13 h 13"/>
                  <a:gd name="T34" fmla="*/ 4 w 7"/>
                  <a:gd name="T35" fmla="*/ 13 h 13"/>
                  <a:gd name="T36" fmla="*/ 4 w 7"/>
                  <a:gd name="T37" fmla="*/ 11 h 13"/>
                  <a:gd name="T38" fmla="*/ 2 w 7"/>
                  <a:gd name="T39" fmla="*/ 0 h 13"/>
                  <a:gd name="T40" fmla="*/ 3 w 7"/>
                  <a:gd name="T41" fmla="*/ 0 h 13"/>
                  <a:gd name="T42" fmla="*/ 4 w 7"/>
                  <a:gd name="T43" fmla="*/ 2 h 13"/>
                  <a:gd name="T44" fmla="*/ 5 w 7"/>
                  <a:gd name="T45" fmla="*/ 1 h 13"/>
                  <a:gd name="T46" fmla="*/ 5 w 7"/>
                  <a:gd name="T47" fmla="*/ 0 h 13"/>
                  <a:gd name="T48" fmla="*/ 6 w 7"/>
                  <a:gd name="T49" fmla="*/ 0 h 13"/>
                  <a:gd name="T50" fmla="*/ 5 w 7"/>
                  <a:gd name="T51" fmla="*/ 2 h 13"/>
                  <a:gd name="T52" fmla="*/ 4 w 7"/>
                  <a:gd name="T53" fmla="*/ 3 h 13"/>
                  <a:gd name="T54" fmla="*/ 3 w 7"/>
                  <a:gd name="T55" fmla="*/ 2 h 13"/>
                  <a:gd name="T56" fmla="*/ 2 w 7"/>
                  <a:gd name="T5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3">
                    <a:moveTo>
                      <a:pt x="4" y="11"/>
                    </a:moveTo>
                    <a:cubicBezTo>
                      <a:pt x="3" y="12"/>
                      <a:pt x="3" y="13"/>
                      <a:pt x="2" y="13"/>
                    </a:cubicBezTo>
                    <a:cubicBezTo>
                      <a:pt x="1" y="13"/>
                      <a:pt x="1" y="13"/>
                      <a:pt x="0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1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lnTo>
                      <a:pt x="4" y="11"/>
                    </a:lnTo>
                    <a:close/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9" name="Freeform 579"/>
              <p:cNvSpPr>
                <a:spLocks/>
              </p:cNvSpPr>
              <p:nvPr/>
            </p:nvSpPr>
            <p:spPr bwMode="auto">
              <a:xfrm>
                <a:off x="5133" y="2928"/>
                <a:ext cx="20" cy="26"/>
              </a:xfrm>
              <a:custGeom>
                <a:avLst/>
                <a:gdLst>
                  <a:gd name="T0" fmla="*/ 0 w 20"/>
                  <a:gd name="T1" fmla="*/ 26 h 26"/>
                  <a:gd name="T2" fmla="*/ 4 w 20"/>
                  <a:gd name="T3" fmla="*/ 0 h 26"/>
                  <a:gd name="T4" fmla="*/ 6 w 20"/>
                  <a:gd name="T5" fmla="*/ 0 h 26"/>
                  <a:gd name="T6" fmla="*/ 4 w 20"/>
                  <a:gd name="T7" fmla="*/ 10 h 26"/>
                  <a:gd name="T8" fmla="*/ 16 w 20"/>
                  <a:gd name="T9" fmla="*/ 10 h 26"/>
                  <a:gd name="T10" fmla="*/ 18 w 20"/>
                  <a:gd name="T11" fmla="*/ 0 h 26"/>
                  <a:gd name="T12" fmla="*/ 20 w 20"/>
                  <a:gd name="T13" fmla="*/ 0 h 26"/>
                  <a:gd name="T14" fmla="*/ 16 w 20"/>
                  <a:gd name="T15" fmla="*/ 26 h 26"/>
                  <a:gd name="T16" fmla="*/ 12 w 20"/>
                  <a:gd name="T17" fmla="*/ 26 h 26"/>
                  <a:gd name="T18" fmla="*/ 14 w 20"/>
                  <a:gd name="T19" fmla="*/ 14 h 26"/>
                  <a:gd name="T20" fmla="*/ 4 w 20"/>
                  <a:gd name="T21" fmla="*/ 14 h 26"/>
                  <a:gd name="T22" fmla="*/ 2 w 20"/>
                  <a:gd name="T23" fmla="*/ 26 h 26"/>
                  <a:gd name="T24" fmla="*/ 0 w 20"/>
                  <a:gd name="T2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4" y="10"/>
                    </a:lnTo>
                    <a:lnTo>
                      <a:pt x="16" y="1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6" y="26"/>
                    </a:lnTo>
                    <a:lnTo>
                      <a:pt x="12" y="26"/>
                    </a:lnTo>
                    <a:lnTo>
                      <a:pt x="14" y="14"/>
                    </a:lnTo>
                    <a:lnTo>
                      <a:pt x="4" y="14"/>
                    </a:lnTo>
                    <a:lnTo>
                      <a:pt x="2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0" name="Freeform 580"/>
              <p:cNvSpPr>
                <a:spLocks noEditPoints="1"/>
              </p:cNvSpPr>
              <p:nvPr/>
            </p:nvSpPr>
            <p:spPr bwMode="auto">
              <a:xfrm>
                <a:off x="5153" y="2934"/>
                <a:ext cx="16" cy="20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4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5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1" name="Freeform 581"/>
              <p:cNvSpPr>
                <a:spLocks/>
              </p:cNvSpPr>
              <p:nvPr/>
            </p:nvSpPr>
            <p:spPr bwMode="auto">
              <a:xfrm>
                <a:off x="5169" y="2934"/>
                <a:ext cx="16" cy="20"/>
              </a:xfrm>
              <a:custGeom>
                <a:avLst/>
                <a:gdLst>
                  <a:gd name="T0" fmla="*/ 0 w 8"/>
                  <a:gd name="T1" fmla="*/ 10 h 10"/>
                  <a:gd name="T2" fmla="*/ 3 w 8"/>
                  <a:gd name="T3" fmla="*/ 5 h 10"/>
                  <a:gd name="T4" fmla="*/ 1 w 8"/>
                  <a:gd name="T5" fmla="*/ 0 h 10"/>
                  <a:gd name="T6" fmla="*/ 3 w 8"/>
                  <a:gd name="T7" fmla="*/ 0 h 10"/>
                  <a:gd name="T8" fmla="*/ 3 w 8"/>
                  <a:gd name="T9" fmla="*/ 2 h 10"/>
                  <a:gd name="T10" fmla="*/ 4 w 8"/>
                  <a:gd name="T11" fmla="*/ 4 h 10"/>
                  <a:gd name="T12" fmla="*/ 6 w 8"/>
                  <a:gd name="T13" fmla="*/ 0 h 10"/>
                  <a:gd name="T14" fmla="*/ 8 w 8"/>
                  <a:gd name="T15" fmla="*/ 0 h 10"/>
                  <a:gd name="T16" fmla="*/ 5 w 8"/>
                  <a:gd name="T17" fmla="*/ 5 h 10"/>
                  <a:gd name="T18" fmla="*/ 6 w 8"/>
                  <a:gd name="T19" fmla="*/ 10 h 10"/>
                  <a:gd name="T20" fmla="*/ 5 w 8"/>
                  <a:gd name="T21" fmla="*/ 10 h 10"/>
                  <a:gd name="T22" fmla="*/ 4 w 8"/>
                  <a:gd name="T23" fmla="*/ 8 h 10"/>
                  <a:gd name="T24" fmla="*/ 4 w 8"/>
                  <a:gd name="T25" fmla="*/ 6 h 10"/>
                  <a:gd name="T26" fmla="*/ 1 w 8"/>
                  <a:gd name="T27" fmla="*/ 10 h 10"/>
                  <a:gd name="T28" fmla="*/ 0 w 8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2" name="Freeform 582"/>
              <p:cNvSpPr>
                <a:spLocks noEditPoints="1"/>
              </p:cNvSpPr>
              <p:nvPr/>
            </p:nvSpPr>
            <p:spPr bwMode="auto">
              <a:xfrm>
                <a:off x="5185" y="2934"/>
                <a:ext cx="14" cy="20"/>
              </a:xfrm>
              <a:custGeom>
                <a:avLst/>
                <a:gdLst>
                  <a:gd name="T0" fmla="*/ 0 w 7"/>
                  <a:gd name="T1" fmla="*/ 6 h 10"/>
                  <a:gd name="T2" fmla="*/ 1 w 7"/>
                  <a:gd name="T3" fmla="*/ 2 h 10"/>
                  <a:gd name="T4" fmla="*/ 4 w 7"/>
                  <a:gd name="T5" fmla="*/ 0 h 10"/>
                  <a:gd name="T6" fmla="*/ 6 w 7"/>
                  <a:gd name="T7" fmla="*/ 1 h 10"/>
                  <a:gd name="T8" fmla="*/ 7 w 7"/>
                  <a:gd name="T9" fmla="*/ 4 h 10"/>
                  <a:gd name="T10" fmla="*/ 7 w 7"/>
                  <a:gd name="T11" fmla="*/ 7 h 10"/>
                  <a:gd name="T12" fmla="*/ 5 w 7"/>
                  <a:gd name="T13" fmla="*/ 9 h 10"/>
                  <a:gd name="T14" fmla="*/ 3 w 7"/>
                  <a:gd name="T15" fmla="*/ 10 h 10"/>
                  <a:gd name="T16" fmla="*/ 1 w 7"/>
                  <a:gd name="T17" fmla="*/ 9 h 10"/>
                  <a:gd name="T18" fmla="*/ 0 w 7"/>
                  <a:gd name="T19" fmla="*/ 6 h 10"/>
                  <a:gd name="T20" fmla="*/ 1 w 7"/>
                  <a:gd name="T21" fmla="*/ 6 h 10"/>
                  <a:gd name="T22" fmla="*/ 2 w 7"/>
                  <a:gd name="T23" fmla="*/ 8 h 10"/>
                  <a:gd name="T24" fmla="*/ 3 w 7"/>
                  <a:gd name="T25" fmla="*/ 9 h 10"/>
                  <a:gd name="T26" fmla="*/ 4 w 7"/>
                  <a:gd name="T27" fmla="*/ 8 h 10"/>
                  <a:gd name="T28" fmla="*/ 5 w 7"/>
                  <a:gd name="T29" fmla="*/ 7 h 10"/>
                  <a:gd name="T30" fmla="*/ 6 w 7"/>
                  <a:gd name="T31" fmla="*/ 4 h 10"/>
                  <a:gd name="T32" fmla="*/ 5 w 7"/>
                  <a:gd name="T33" fmla="*/ 2 h 10"/>
                  <a:gd name="T34" fmla="*/ 4 w 7"/>
                  <a:gd name="T35" fmla="*/ 2 h 10"/>
                  <a:gd name="T36" fmla="*/ 3 w 7"/>
                  <a:gd name="T37" fmla="*/ 2 h 10"/>
                  <a:gd name="T38" fmla="*/ 2 w 7"/>
                  <a:gd name="T39" fmla="*/ 4 h 10"/>
                  <a:gd name="T40" fmla="*/ 1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  <a:moveTo>
                      <a:pt x="1" y="6"/>
                    </a:moveTo>
                    <a:cubicBezTo>
                      <a:pt x="1" y="7"/>
                      <a:pt x="1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3" name="Freeform 583"/>
              <p:cNvSpPr>
                <a:spLocks noEditPoints="1"/>
              </p:cNvSpPr>
              <p:nvPr/>
            </p:nvSpPr>
            <p:spPr bwMode="auto">
              <a:xfrm>
                <a:off x="5201" y="2928"/>
                <a:ext cx="14" cy="26"/>
              </a:xfrm>
              <a:custGeom>
                <a:avLst/>
                <a:gdLst>
                  <a:gd name="T0" fmla="*/ 6 w 7"/>
                  <a:gd name="T1" fmla="*/ 5 h 13"/>
                  <a:gd name="T2" fmla="*/ 6 w 7"/>
                  <a:gd name="T3" fmla="*/ 4 h 13"/>
                  <a:gd name="T4" fmla="*/ 5 w 7"/>
                  <a:gd name="T5" fmla="*/ 2 h 13"/>
                  <a:gd name="T6" fmla="*/ 3 w 7"/>
                  <a:gd name="T7" fmla="*/ 1 h 13"/>
                  <a:gd name="T8" fmla="*/ 2 w 7"/>
                  <a:gd name="T9" fmla="*/ 1 h 13"/>
                  <a:gd name="T10" fmla="*/ 3 w 7"/>
                  <a:gd name="T11" fmla="*/ 0 h 13"/>
                  <a:gd name="T12" fmla="*/ 4 w 7"/>
                  <a:gd name="T13" fmla="*/ 0 h 13"/>
                  <a:gd name="T14" fmla="*/ 6 w 7"/>
                  <a:gd name="T15" fmla="*/ 1 h 13"/>
                  <a:gd name="T16" fmla="*/ 7 w 7"/>
                  <a:gd name="T17" fmla="*/ 4 h 13"/>
                  <a:gd name="T18" fmla="*/ 6 w 7"/>
                  <a:gd name="T19" fmla="*/ 11 h 13"/>
                  <a:gd name="T20" fmla="*/ 3 w 7"/>
                  <a:gd name="T21" fmla="*/ 13 h 13"/>
                  <a:gd name="T22" fmla="*/ 1 w 7"/>
                  <a:gd name="T23" fmla="*/ 12 h 13"/>
                  <a:gd name="T24" fmla="*/ 0 w 7"/>
                  <a:gd name="T25" fmla="*/ 9 h 13"/>
                  <a:gd name="T26" fmla="*/ 1 w 7"/>
                  <a:gd name="T27" fmla="*/ 5 h 13"/>
                  <a:gd name="T28" fmla="*/ 4 w 7"/>
                  <a:gd name="T29" fmla="*/ 3 h 13"/>
                  <a:gd name="T30" fmla="*/ 6 w 7"/>
                  <a:gd name="T31" fmla="*/ 5 h 13"/>
                  <a:gd name="T32" fmla="*/ 4 w 7"/>
                  <a:gd name="T33" fmla="*/ 5 h 13"/>
                  <a:gd name="T34" fmla="*/ 2 w 7"/>
                  <a:gd name="T35" fmla="*/ 6 h 13"/>
                  <a:gd name="T36" fmla="*/ 1 w 7"/>
                  <a:gd name="T37" fmla="*/ 9 h 13"/>
                  <a:gd name="T38" fmla="*/ 2 w 7"/>
                  <a:gd name="T39" fmla="*/ 11 h 13"/>
                  <a:gd name="T40" fmla="*/ 3 w 7"/>
                  <a:gd name="T41" fmla="*/ 12 h 13"/>
                  <a:gd name="T42" fmla="*/ 5 w 7"/>
                  <a:gd name="T43" fmla="*/ 10 h 13"/>
                  <a:gd name="T44" fmla="*/ 6 w 7"/>
                  <a:gd name="T45" fmla="*/ 7 h 13"/>
                  <a:gd name="T46" fmla="*/ 5 w 7"/>
                  <a:gd name="T47" fmla="*/ 5 h 13"/>
                  <a:gd name="T48" fmla="*/ 4 w 7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7"/>
                      <a:pt x="7" y="9"/>
                      <a:pt x="6" y="11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5" y="3"/>
                      <a:pt x="6" y="4"/>
                      <a:pt x="6" y="5"/>
                    </a:cubicBezTo>
                    <a:close/>
                    <a:moveTo>
                      <a:pt x="4" y="5"/>
                    </a:moveTo>
                    <a:cubicBezTo>
                      <a:pt x="3" y="5"/>
                      <a:pt x="3" y="5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4" y="12"/>
                      <a:pt x="4" y="11"/>
                      <a:pt x="5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4" name="Freeform 584"/>
              <p:cNvSpPr>
                <a:spLocks/>
              </p:cNvSpPr>
              <p:nvPr/>
            </p:nvSpPr>
            <p:spPr bwMode="auto">
              <a:xfrm>
                <a:off x="5217" y="2934"/>
                <a:ext cx="14" cy="20"/>
              </a:xfrm>
              <a:custGeom>
                <a:avLst/>
                <a:gdLst>
                  <a:gd name="T0" fmla="*/ 0 w 7"/>
                  <a:gd name="T1" fmla="*/ 10 h 10"/>
                  <a:gd name="T2" fmla="*/ 1 w 7"/>
                  <a:gd name="T3" fmla="*/ 0 h 10"/>
                  <a:gd name="T4" fmla="*/ 3 w 7"/>
                  <a:gd name="T5" fmla="*/ 0 h 10"/>
                  <a:gd name="T6" fmla="*/ 2 w 7"/>
                  <a:gd name="T7" fmla="*/ 4 h 10"/>
                  <a:gd name="T8" fmla="*/ 3 w 7"/>
                  <a:gd name="T9" fmla="*/ 4 h 10"/>
                  <a:gd name="T10" fmla="*/ 4 w 7"/>
                  <a:gd name="T11" fmla="*/ 3 h 10"/>
                  <a:gd name="T12" fmla="*/ 5 w 7"/>
                  <a:gd name="T13" fmla="*/ 1 h 10"/>
                  <a:gd name="T14" fmla="*/ 6 w 7"/>
                  <a:gd name="T15" fmla="*/ 0 h 10"/>
                  <a:gd name="T16" fmla="*/ 7 w 7"/>
                  <a:gd name="T17" fmla="*/ 0 h 10"/>
                  <a:gd name="T18" fmla="*/ 7 w 7"/>
                  <a:gd name="T19" fmla="*/ 2 h 10"/>
                  <a:gd name="T20" fmla="*/ 6 w 7"/>
                  <a:gd name="T21" fmla="*/ 2 h 10"/>
                  <a:gd name="T22" fmla="*/ 6 w 7"/>
                  <a:gd name="T23" fmla="*/ 2 h 10"/>
                  <a:gd name="T24" fmla="*/ 5 w 7"/>
                  <a:gd name="T25" fmla="*/ 3 h 10"/>
                  <a:gd name="T26" fmla="*/ 3 w 7"/>
                  <a:gd name="T27" fmla="*/ 5 h 10"/>
                  <a:gd name="T28" fmla="*/ 5 w 7"/>
                  <a:gd name="T29" fmla="*/ 7 h 10"/>
                  <a:gd name="T30" fmla="*/ 6 w 7"/>
                  <a:gd name="T31" fmla="*/ 10 h 10"/>
                  <a:gd name="T32" fmla="*/ 4 w 7"/>
                  <a:gd name="T33" fmla="*/ 10 h 10"/>
                  <a:gd name="T34" fmla="*/ 4 w 7"/>
                  <a:gd name="T35" fmla="*/ 7 h 10"/>
                  <a:gd name="T36" fmla="*/ 3 w 7"/>
                  <a:gd name="T37" fmla="*/ 6 h 10"/>
                  <a:gd name="T38" fmla="*/ 2 w 7"/>
                  <a:gd name="T39" fmla="*/ 5 h 10"/>
                  <a:gd name="T40" fmla="*/ 1 w 7"/>
                  <a:gd name="T41" fmla="*/ 10 h 10"/>
                  <a:gd name="T42" fmla="*/ 0 w 7"/>
                  <a:gd name="T4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5" name="Freeform 585"/>
              <p:cNvSpPr>
                <a:spLocks noEditPoints="1"/>
              </p:cNvSpPr>
              <p:nvPr/>
            </p:nvSpPr>
            <p:spPr bwMode="auto">
              <a:xfrm>
                <a:off x="5231" y="2934"/>
                <a:ext cx="14" cy="20"/>
              </a:xfrm>
              <a:custGeom>
                <a:avLst/>
                <a:gdLst>
                  <a:gd name="T0" fmla="*/ 5 w 7"/>
                  <a:gd name="T1" fmla="*/ 9 h 10"/>
                  <a:gd name="T2" fmla="*/ 4 w 7"/>
                  <a:gd name="T3" fmla="*/ 10 h 10"/>
                  <a:gd name="T4" fmla="*/ 3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1 w 7"/>
                  <a:gd name="T11" fmla="*/ 6 h 10"/>
                  <a:gd name="T12" fmla="*/ 2 w 7"/>
                  <a:gd name="T13" fmla="*/ 5 h 10"/>
                  <a:gd name="T14" fmla="*/ 4 w 7"/>
                  <a:gd name="T15" fmla="*/ 4 h 10"/>
                  <a:gd name="T16" fmla="*/ 5 w 7"/>
                  <a:gd name="T17" fmla="*/ 4 h 10"/>
                  <a:gd name="T18" fmla="*/ 6 w 7"/>
                  <a:gd name="T19" fmla="*/ 4 h 10"/>
                  <a:gd name="T20" fmla="*/ 6 w 7"/>
                  <a:gd name="T21" fmla="*/ 3 h 10"/>
                  <a:gd name="T22" fmla="*/ 6 w 7"/>
                  <a:gd name="T23" fmla="*/ 2 h 10"/>
                  <a:gd name="T24" fmla="*/ 4 w 7"/>
                  <a:gd name="T25" fmla="*/ 2 h 10"/>
                  <a:gd name="T26" fmla="*/ 2 w 7"/>
                  <a:gd name="T27" fmla="*/ 3 h 10"/>
                  <a:gd name="T28" fmla="*/ 1 w 7"/>
                  <a:gd name="T29" fmla="*/ 3 h 10"/>
                  <a:gd name="T30" fmla="*/ 5 w 7"/>
                  <a:gd name="T31" fmla="*/ 0 h 10"/>
                  <a:gd name="T32" fmla="*/ 7 w 7"/>
                  <a:gd name="T33" fmla="*/ 1 h 10"/>
                  <a:gd name="T34" fmla="*/ 7 w 7"/>
                  <a:gd name="T35" fmla="*/ 3 h 10"/>
                  <a:gd name="T36" fmla="*/ 7 w 7"/>
                  <a:gd name="T37" fmla="*/ 4 h 10"/>
                  <a:gd name="T38" fmla="*/ 7 w 7"/>
                  <a:gd name="T39" fmla="*/ 7 h 10"/>
                  <a:gd name="T40" fmla="*/ 6 w 7"/>
                  <a:gd name="T41" fmla="*/ 9 h 10"/>
                  <a:gd name="T42" fmla="*/ 7 w 7"/>
                  <a:gd name="T43" fmla="*/ 10 h 10"/>
                  <a:gd name="T44" fmla="*/ 5 w 7"/>
                  <a:gd name="T45" fmla="*/ 10 h 10"/>
                  <a:gd name="T46" fmla="*/ 5 w 7"/>
                  <a:gd name="T47" fmla="*/ 9 h 10"/>
                  <a:gd name="T48" fmla="*/ 6 w 7"/>
                  <a:gd name="T49" fmla="*/ 5 h 10"/>
                  <a:gd name="T50" fmla="*/ 4 w 7"/>
                  <a:gd name="T51" fmla="*/ 5 h 10"/>
                  <a:gd name="T52" fmla="*/ 2 w 7"/>
                  <a:gd name="T53" fmla="*/ 6 h 10"/>
                  <a:gd name="T54" fmla="*/ 2 w 7"/>
                  <a:gd name="T55" fmla="*/ 6 h 10"/>
                  <a:gd name="T56" fmla="*/ 1 w 7"/>
                  <a:gd name="T57" fmla="*/ 7 h 10"/>
                  <a:gd name="T58" fmla="*/ 2 w 7"/>
                  <a:gd name="T59" fmla="*/ 8 h 10"/>
                  <a:gd name="T60" fmla="*/ 3 w 7"/>
                  <a:gd name="T61" fmla="*/ 9 h 10"/>
                  <a:gd name="T62" fmla="*/ 4 w 7"/>
                  <a:gd name="T63" fmla="*/ 8 h 10"/>
                  <a:gd name="T64" fmla="*/ 5 w 7"/>
                  <a:gd name="T65" fmla="*/ 7 h 10"/>
                  <a:gd name="T66" fmla="*/ 6 w 7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5" y="5"/>
                      <a:pt x="5" y="5"/>
                      <a:pt x="4" y="5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6" name="Freeform 586"/>
              <p:cNvSpPr>
                <a:spLocks noEditPoints="1"/>
              </p:cNvSpPr>
              <p:nvPr/>
            </p:nvSpPr>
            <p:spPr bwMode="auto">
              <a:xfrm>
                <a:off x="5187" y="2828"/>
                <a:ext cx="20" cy="28"/>
              </a:xfrm>
              <a:custGeom>
                <a:avLst/>
                <a:gdLst>
                  <a:gd name="T0" fmla="*/ 0 w 10"/>
                  <a:gd name="T1" fmla="*/ 8 h 14"/>
                  <a:gd name="T2" fmla="*/ 2 w 10"/>
                  <a:gd name="T3" fmla="*/ 2 h 14"/>
                  <a:gd name="T4" fmla="*/ 6 w 10"/>
                  <a:gd name="T5" fmla="*/ 0 h 14"/>
                  <a:gd name="T6" fmla="*/ 9 w 10"/>
                  <a:gd name="T7" fmla="*/ 2 h 14"/>
                  <a:gd name="T8" fmla="*/ 10 w 10"/>
                  <a:gd name="T9" fmla="*/ 6 h 14"/>
                  <a:gd name="T10" fmla="*/ 10 w 10"/>
                  <a:gd name="T11" fmla="*/ 10 h 14"/>
                  <a:gd name="T12" fmla="*/ 7 w 10"/>
                  <a:gd name="T13" fmla="*/ 13 h 14"/>
                  <a:gd name="T14" fmla="*/ 5 w 10"/>
                  <a:gd name="T15" fmla="*/ 14 h 14"/>
                  <a:gd name="T16" fmla="*/ 3 w 10"/>
                  <a:gd name="T17" fmla="*/ 13 h 14"/>
                  <a:gd name="T18" fmla="*/ 1 w 10"/>
                  <a:gd name="T19" fmla="*/ 11 h 14"/>
                  <a:gd name="T20" fmla="*/ 0 w 10"/>
                  <a:gd name="T21" fmla="*/ 8 h 14"/>
                  <a:gd name="T22" fmla="*/ 2 w 10"/>
                  <a:gd name="T23" fmla="*/ 8 h 14"/>
                  <a:gd name="T24" fmla="*/ 3 w 10"/>
                  <a:gd name="T25" fmla="*/ 11 h 14"/>
                  <a:gd name="T26" fmla="*/ 5 w 10"/>
                  <a:gd name="T27" fmla="*/ 12 h 14"/>
                  <a:gd name="T28" fmla="*/ 7 w 10"/>
                  <a:gd name="T29" fmla="*/ 11 h 14"/>
                  <a:gd name="T30" fmla="*/ 8 w 10"/>
                  <a:gd name="T31" fmla="*/ 9 h 14"/>
                  <a:gd name="T32" fmla="*/ 9 w 10"/>
                  <a:gd name="T33" fmla="*/ 6 h 14"/>
                  <a:gd name="T34" fmla="*/ 8 w 10"/>
                  <a:gd name="T35" fmla="*/ 3 h 14"/>
                  <a:gd name="T36" fmla="*/ 6 w 10"/>
                  <a:gd name="T37" fmla="*/ 2 h 14"/>
                  <a:gd name="T38" fmla="*/ 3 w 10"/>
                  <a:gd name="T39" fmla="*/ 3 h 14"/>
                  <a:gd name="T40" fmla="*/ 2 w 10"/>
                  <a:gd name="T4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4">
                    <a:moveTo>
                      <a:pt x="0" y="8"/>
                    </a:moveTo>
                    <a:cubicBezTo>
                      <a:pt x="0" y="6"/>
                      <a:pt x="1" y="4"/>
                      <a:pt x="2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10" y="3"/>
                      <a:pt x="10" y="4"/>
                      <a:pt x="10" y="6"/>
                    </a:cubicBezTo>
                    <a:cubicBezTo>
                      <a:pt x="10" y="7"/>
                      <a:pt x="10" y="9"/>
                      <a:pt x="10" y="10"/>
                    </a:cubicBezTo>
                    <a:cubicBezTo>
                      <a:pt x="9" y="11"/>
                      <a:pt x="8" y="12"/>
                      <a:pt x="7" y="13"/>
                    </a:cubicBezTo>
                    <a:cubicBezTo>
                      <a:pt x="7" y="13"/>
                      <a:pt x="6" y="14"/>
                      <a:pt x="5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0"/>
                      <a:pt x="0" y="9"/>
                      <a:pt x="0" y="8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10"/>
                      <a:pt x="3" y="11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7" y="11"/>
                      <a:pt x="8" y="10"/>
                      <a:pt x="8" y="9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9" y="5"/>
                      <a:pt x="9" y="4"/>
                      <a:pt x="8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2" y="4"/>
                      <a:pt x="2" y="6"/>
                      <a:pt x="2" y="8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7" name="Freeform 587"/>
              <p:cNvSpPr>
                <a:spLocks/>
              </p:cNvSpPr>
              <p:nvPr/>
            </p:nvSpPr>
            <p:spPr bwMode="auto">
              <a:xfrm>
                <a:off x="5207" y="2836"/>
                <a:ext cx="18" cy="18"/>
              </a:xfrm>
              <a:custGeom>
                <a:avLst/>
                <a:gdLst>
                  <a:gd name="T0" fmla="*/ 4 w 9"/>
                  <a:gd name="T1" fmla="*/ 1 h 9"/>
                  <a:gd name="T2" fmla="*/ 3 w 9"/>
                  <a:gd name="T3" fmla="*/ 7 h 9"/>
                  <a:gd name="T4" fmla="*/ 2 w 9"/>
                  <a:gd name="T5" fmla="*/ 9 h 9"/>
                  <a:gd name="T6" fmla="*/ 1 w 9"/>
                  <a:gd name="T7" fmla="*/ 9 h 9"/>
                  <a:gd name="T8" fmla="*/ 0 w 9"/>
                  <a:gd name="T9" fmla="*/ 9 h 9"/>
                  <a:gd name="T10" fmla="*/ 0 w 9"/>
                  <a:gd name="T11" fmla="*/ 8 h 9"/>
                  <a:gd name="T12" fmla="*/ 1 w 9"/>
                  <a:gd name="T13" fmla="*/ 8 h 9"/>
                  <a:gd name="T14" fmla="*/ 1 w 9"/>
                  <a:gd name="T15" fmla="*/ 8 h 9"/>
                  <a:gd name="T16" fmla="*/ 2 w 9"/>
                  <a:gd name="T17" fmla="*/ 6 h 9"/>
                  <a:gd name="T18" fmla="*/ 3 w 9"/>
                  <a:gd name="T19" fmla="*/ 0 h 9"/>
                  <a:gd name="T20" fmla="*/ 9 w 9"/>
                  <a:gd name="T21" fmla="*/ 0 h 9"/>
                  <a:gd name="T22" fmla="*/ 7 w 9"/>
                  <a:gd name="T23" fmla="*/ 9 h 9"/>
                  <a:gd name="T24" fmla="*/ 6 w 9"/>
                  <a:gd name="T25" fmla="*/ 9 h 9"/>
                  <a:gd name="T26" fmla="*/ 7 w 9"/>
                  <a:gd name="T27" fmla="*/ 1 h 9"/>
                  <a:gd name="T28" fmla="*/ 4 w 9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8" name="Freeform 588"/>
              <p:cNvSpPr>
                <a:spLocks noEditPoints="1"/>
              </p:cNvSpPr>
              <p:nvPr/>
            </p:nvSpPr>
            <p:spPr bwMode="auto">
              <a:xfrm>
                <a:off x="5225" y="2836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2 w 7"/>
                  <a:gd name="T7" fmla="*/ 4 h 9"/>
                  <a:gd name="T8" fmla="*/ 4 w 7"/>
                  <a:gd name="T9" fmla="*/ 4 h 9"/>
                  <a:gd name="T10" fmla="*/ 5 w 7"/>
                  <a:gd name="T11" fmla="*/ 4 h 9"/>
                  <a:gd name="T12" fmla="*/ 6 w 7"/>
                  <a:gd name="T13" fmla="*/ 5 h 9"/>
                  <a:gd name="T14" fmla="*/ 7 w 7"/>
                  <a:gd name="T15" fmla="*/ 6 h 9"/>
                  <a:gd name="T16" fmla="*/ 6 w 7"/>
                  <a:gd name="T17" fmla="*/ 8 h 9"/>
                  <a:gd name="T18" fmla="*/ 5 w 7"/>
                  <a:gd name="T19" fmla="*/ 9 h 9"/>
                  <a:gd name="T20" fmla="*/ 3 w 7"/>
                  <a:gd name="T21" fmla="*/ 9 h 9"/>
                  <a:gd name="T22" fmla="*/ 0 w 7"/>
                  <a:gd name="T23" fmla="*/ 9 h 9"/>
                  <a:gd name="T24" fmla="*/ 2 w 7"/>
                  <a:gd name="T25" fmla="*/ 5 h 9"/>
                  <a:gd name="T26" fmla="*/ 1 w 7"/>
                  <a:gd name="T27" fmla="*/ 8 h 9"/>
                  <a:gd name="T28" fmla="*/ 3 w 7"/>
                  <a:gd name="T29" fmla="*/ 8 h 9"/>
                  <a:gd name="T30" fmla="*/ 5 w 7"/>
                  <a:gd name="T31" fmla="*/ 6 h 9"/>
                  <a:gd name="T32" fmla="*/ 5 w 7"/>
                  <a:gd name="T33" fmla="*/ 5 h 9"/>
                  <a:gd name="T34" fmla="*/ 4 w 7"/>
                  <a:gd name="T35" fmla="*/ 5 h 9"/>
                  <a:gd name="T36" fmla="*/ 2 w 7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9" name="Freeform 589"/>
              <p:cNvSpPr>
                <a:spLocks/>
              </p:cNvSpPr>
              <p:nvPr/>
            </p:nvSpPr>
            <p:spPr bwMode="auto">
              <a:xfrm>
                <a:off x="5241" y="2836"/>
                <a:ext cx="12" cy="20"/>
              </a:xfrm>
              <a:custGeom>
                <a:avLst/>
                <a:gdLst>
                  <a:gd name="T0" fmla="*/ 5 w 6"/>
                  <a:gd name="T1" fmla="*/ 6 h 10"/>
                  <a:gd name="T2" fmla="*/ 6 w 6"/>
                  <a:gd name="T3" fmla="*/ 7 h 10"/>
                  <a:gd name="T4" fmla="*/ 3 w 6"/>
                  <a:gd name="T5" fmla="*/ 10 h 10"/>
                  <a:gd name="T6" fmla="*/ 1 w 6"/>
                  <a:gd name="T7" fmla="*/ 9 h 10"/>
                  <a:gd name="T8" fmla="*/ 0 w 6"/>
                  <a:gd name="T9" fmla="*/ 7 h 10"/>
                  <a:gd name="T10" fmla="*/ 0 w 6"/>
                  <a:gd name="T11" fmla="*/ 5 h 10"/>
                  <a:gd name="T12" fmla="*/ 1 w 6"/>
                  <a:gd name="T13" fmla="*/ 4 h 10"/>
                  <a:gd name="T14" fmla="*/ 4 w 6"/>
                  <a:gd name="T15" fmla="*/ 4 h 10"/>
                  <a:gd name="T16" fmla="*/ 5 w 6"/>
                  <a:gd name="T17" fmla="*/ 3 h 10"/>
                  <a:gd name="T18" fmla="*/ 5 w 6"/>
                  <a:gd name="T19" fmla="*/ 2 h 10"/>
                  <a:gd name="T20" fmla="*/ 5 w 6"/>
                  <a:gd name="T21" fmla="*/ 1 h 10"/>
                  <a:gd name="T22" fmla="*/ 3 w 6"/>
                  <a:gd name="T23" fmla="*/ 1 h 10"/>
                  <a:gd name="T24" fmla="*/ 2 w 6"/>
                  <a:gd name="T25" fmla="*/ 1 h 10"/>
                  <a:gd name="T26" fmla="*/ 2 w 6"/>
                  <a:gd name="T27" fmla="*/ 2 h 10"/>
                  <a:gd name="T28" fmla="*/ 1 w 6"/>
                  <a:gd name="T29" fmla="*/ 2 h 10"/>
                  <a:gd name="T30" fmla="*/ 3 w 6"/>
                  <a:gd name="T31" fmla="*/ 0 h 10"/>
                  <a:gd name="T32" fmla="*/ 6 w 6"/>
                  <a:gd name="T33" fmla="*/ 0 h 10"/>
                  <a:gd name="T34" fmla="*/ 6 w 6"/>
                  <a:gd name="T35" fmla="*/ 2 h 10"/>
                  <a:gd name="T36" fmla="*/ 6 w 6"/>
                  <a:gd name="T37" fmla="*/ 4 h 10"/>
                  <a:gd name="T38" fmla="*/ 4 w 6"/>
                  <a:gd name="T39" fmla="*/ 5 h 10"/>
                  <a:gd name="T40" fmla="*/ 2 w 6"/>
                  <a:gd name="T41" fmla="*/ 6 h 10"/>
                  <a:gd name="T42" fmla="*/ 1 w 6"/>
                  <a:gd name="T43" fmla="*/ 6 h 10"/>
                  <a:gd name="T44" fmla="*/ 1 w 6"/>
                  <a:gd name="T45" fmla="*/ 7 h 10"/>
                  <a:gd name="T46" fmla="*/ 2 w 6"/>
                  <a:gd name="T47" fmla="*/ 8 h 10"/>
                  <a:gd name="T48" fmla="*/ 3 w 6"/>
                  <a:gd name="T49" fmla="*/ 8 h 10"/>
                  <a:gd name="T50" fmla="*/ 4 w 6"/>
                  <a:gd name="T51" fmla="*/ 8 h 10"/>
                  <a:gd name="T52" fmla="*/ 5 w 6"/>
                  <a:gd name="T5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4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0" name="Freeform 590"/>
              <p:cNvSpPr>
                <a:spLocks noEditPoints="1"/>
              </p:cNvSpPr>
              <p:nvPr/>
            </p:nvSpPr>
            <p:spPr bwMode="auto">
              <a:xfrm>
                <a:off x="5254" y="2836"/>
                <a:ext cx="16" cy="20"/>
              </a:xfrm>
              <a:custGeom>
                <a:avLst/>
                <a:gdLst>
                  <a:gd name="T0" fmla="*/ 5 w 8"/>
                  <a:gd name="T1" fmla="*/ 8 h 10"/>
                  <a:gd name="T2" fmla="*/ 4 w 8"/>
                  <a:gd name="T3" fmla="*/ 9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5 h 10"/>
                  <a:gd name="T12" fmla="*/ 2 w 8"/>
                  <a:gd name="T13" fmla="*/ 4 h 10"/>
                  <a:gd name="T14" fmla="*/ 4 w 8"/>
                  <a:gd name="T15" fmla="*/ 4 h 10"/>
                  <a:gd name="T16" fmla="*/ 6 w 8"/>
                  <a:gd name="T17" fmla="*/ 4 h 10"/>
                  <a:gd name="T18" fmla="*/ 6 w 8"/>
                  <a:gd name="T19" fmla="*/ 3 h 10"/>
                  <a:gd name="T20" fmla="*/ 6 w 8"/>
                  <a:gd name="T21" fmla="*/ 2 h 10"/>
                  <a:gd name="T22" fmla="*/ 6 w 8"/>
                  <a:gd name="T23" fmla="*/ 1 h 10"/>
                  <a:gd name="T24" fmla="*/ 5 w 8"/>
                  <a:gd name="T25" fmla="*/ 1 h 10"/>
                  <a:gd name="T26" fmla="*/ 3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0 h 10"/>
                  <a:gd name="T34" fmla="*/ 8 w 8"/>
                  <a:gd name="T35" fmla="*/ 2 h 10"/>
                  <a:gd name="T36" fmla="*/ 8 w 8"/>
                  <a:gd name="T37" fmla="*/ 4 h 10"/>
                  <a:gd name="T38" fmla="*/ 7 w 8"/>
                  <a:gd name="T39" fmla="*/ 6 h 10"/>
                  <a:gd name="T40" fmla="*/ 7 w 8"/>
                  <a:gd name="T41" fmla="*/ 8 h 10"/>
                  <a:gd name="T42" fmla="*/ 7 w 8"/>
                  <a:gd name="T43" fmla="*/ 9 h 10"/>
                  <a:gd name="T44" fmla="*/ 6 w 8"/>
                  <a:gd name="T45" fmla="*/ 9 h 10"/>
                  <a:gd name="T46" fmla="*/ 5 w 8"/>
                  <a:gd name="T47" fmla="*/ 8 h 10"/>
                  <a:gd name="T48" fmla="*/ 6 w 8"/>
                  <a:gd name="T49" fmla="*/ 5 h 10"/>
                  <a:gd name="T50" fmla="*/ 4 w 8"/>
                  <a:gd name="T51" fmla="*/ 5 h 10"/>
                  <a:gd name="T52" fmla="*/ 3 w 8"/>
                  <a:gd name="T53" fmla="*/ 5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8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8"/>
                    </a:move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9"/>
                      <a:pt x="5" y="8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1" name="Freeform 591"/>
              <p:cNvSpPr>
                <a:spLocks noEditPoints="1"/>
              </p:cNvSpPr>
              <p:nvPr/>
            </p:nvSpPr>
            <p:spPr bwMode="auto">
              <a:xfrm>
                <a:off x="1042" y="1568"/>
                <a:ext cx="18" cy="26"/>
              </a:xfrm>
              <a:custGeom>
                <a:avLst/>
                <a:gdLst>
                  <a:gd name="T0" fmla="*/ 0 w 9"/>
                  <a:gd name="T1" fmla="*/ 13 h 13"/>
                  <a:gd name="T2" fmla="*/ 2 w 9"/>
                  <a:gd name="T3" fmla="*/ 0 h 13"/>
                  <a:gd name="T4" fmla="*/ 5 w 9"/>
                  <a:gd name="T5" fmla="*/ 0 h 13"/>
                  <a:gd name="T6" fmla="*/ 7 w 9"/>
                  <a:gd name="T7" fmla="*/ 1 h 13"/>
                  <a:gd name="T8" fmla="*/ 8 w 9"/>
                  <a:gd name="T9" fmla="*/ 2 h 13"/>
                  <a:gd name="T10" fmla="*/ 9 w 9"/>
                  <a:gd name="T11" fmla="*/ 4 h 13"/>
                  <a:gd name="T12" fmla="*/ 8 w 9"/>
                  <a:gd name="T13" fmla="*/ 5 h 13"/>
                  <a:gd name="T14" fmla="*/ 7 w 9"/>
                  <a:gd name="T15" fmla="*/ 7 h 13"/>
                  <a:gd name="T16" fmla="*/ 8 w 9"/>
                  <a:gd name="T17" fmla="*/ 8 h 13"/>
                  <a:gd name="T18" fmla="*/ 9 w 9"/>
                  <a:gd name="T19" fmla="*/ 9 h 13"/>
                  <a:gd name="T20" fmla="*/ 8 w 9"/>
                  <a:gd name="T21" fmla="*/ 11 h 13"/>
                  <a:gd name="T22" fmla="*/ 7 w 9"/>
                  <a:gd name="T23" fmla="*/ 13 h 13"/>
                  <a:gd name="T24" fmla="*/ 5 w 9"/>
                  <a:gd name="T25" fmla="*/ 13 h 13"/>
                  <a:gd name="T26" fmla="*/ 0 w 9"/>
                  <a:gd name="T27" fmla="*/ 13 h 13"/>
                  <a:gd name="T28" fmla="*/ 1 w 9"/>
                  <a:gd name="T29" fmla="*/ 12 h 13"/>
                  <a:gd name="T30" fmla="*/ 4 w 9"/>
                  <a:gd name="T31" fmla="*/ 12 h 13"/>
                  <a:gd name="T32" fmla="*/ 5 w 9"/>
                  <a:gd name="T33" fmla="*/ 12 h 13"/>
                  <a:gd name="T34" fmla="*/ 6 w 9"/>
                  <a:gd name="T35" fmla="*/ 11 h 13"/>
                  <a:gd name="T36" fmla="*/ 7 w 9"/>
                  <a:gd name="T37" fmla="*/ 11 h 13"/>
                  <a:gd name="T38" fmla="*/ 7 w 9"/>
                  <a:gd name="T39" fmla="*/ 9 h 13"/>
                  <a:gd name="T40" fmla="*/ 7 w 9"/>
                  <a:gd name="T41" fmla="*/ 8 h 13"/>
                  <a:gd name="T42" fmla="*/ 5 w 9"/>
                  <a:gd name="T43" fmla="*/ 7 h 13"/>
                  <a:gd name="T44" fmla="*/ 2 w 9"/>
                  <a:gd name="T45" fmla="*/ 7 h 13"/>
                  <a:gd name="T46" fmla="*/ 1 w 9"/>
                  <a:gd name="T47" fmla="*/ 12 h 13"/>
                  <a:gd name="T48" fmla="*/ 2 w 9"/>
                  <a:gd name="T49" fmla="*/ 6 h 13"/>
                  <a:gd name="T50" fmla="*/ 5 w 9"/>
                  <a:gd name="T51" fmla="*/ 6 h 13"/>
                  <a:gd name="T52" fmla="*/ 7 w 9"/>
                  <a:gd name="T53" fmla="*/ 5 h 13"/>
                  <a:gd name="T54" fmla="*/ 7 w 9"/>
                  <a:gd name="T55" fmla="*/ 4 h 13"/>
                  <a:gd name="T56" fmla="*/ 7 w 9"/>
                  <a:gd name="T57" fmla="*/ 3 h 13"/>
                  <a:gd name="T58" fmla="*/ 7 w 9"/>
                  <a:gd name="T59" fmla="*/ 2 h 13"/>
                  <a:gd name="T60" fmla="*/ 5 w 9"/>
                  <a:gd name="T61" fmla="*/ 2 h 13"/>
                  <a:gd name="T62" fmla="*/ 3 w 9"/>
                  <a:gd name="T63" fmla="*/ 2 h 13"/>
                  <a:gd name="T64" fmla="*/ 2 w 9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5"/>
                      <a:pt x="8" y="5"/>
                    </a:cubicBezTo>
                    <a:cubicBezTo>
                      <a:pt x="8" y="6"/>
                      <a:pt x="7" y="6"/>
                      <a:pt x="7" y="7"/>
                    </a:cubicBezTo>
                    <a:cubicBezTo>
                      <a:pt x="7" y="7"/>
                      <a:pt x="8" y="7"/>
                      <a:pt x="8" y="8"/>
                    </a:cubicBezTo>
                    <a:cubicBezTo>
                      <a:pt x="8" y="8"/>
                      <a:pt x="9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8" y="12"/>
                      <a:pt x="7" y="12"/>
                      <a:pt x="7" y="13"/>
                    </a:cubicBezTo>
                    <a:cubicBezTo>
                      <a:pt x="6" y="13"/>
                      <a:pt x="6" y="13"/>
                      <a:pt x="5" y="13"/>
                    </a:cubicBezTo>
                    <a:lnTo>
                      <a:pt x="0" y="13"/>
                    </a:lnTo>
                    <a:close/>
                    <a:moveTo>
                      <a:pt x="1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6" y="8"/>
                      <a:pt x="6" y="7"/>
                      <a:pt x="5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1" y="12"/>
                    </a:lnTo>
                    <a:close/>
                    <a:moveTo>
                      <a:pt x="2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2" name="Freeform 592"/>
              <p:cNvSpPr>
                <a:spLocks noEditPoints="1"/>
              </p:cNvSpPr>
              <p:nvPr/>
            </p:nvSpPr>
            <p:spPr bwMode="auto">
              <a:xfrm>
                <a:off x="1060" y="1576"/>
                <a:ext cx="23" cy="18"/>
              </a:xfrm>
              <a:custGeom>
                <a:avLst/>
                <a:gdLst>
                  <a:gd name="T0" fmla="*/ 0 w 12"/>
                  <a:gd name="T1" fmla="*/ 9 h 9"/>
                  <a:gd name="T2" fmla="*/ 2 w 12"/>
                  <a:gd name="T3" fmla="*/ 0 h 9"/>
                  <a:gd name="T4" fmla="*/ 3 w 12"/>
                  <a:gd name="T5" fmla="*/ 0 h 9"/>
                  <a:gd name="T6" fmla="*/ 2 w 12"/>
                  <a:gd name="T7" fmla="*/ 4 h 9"/>
                  <a:gd name="T8" fmla="*/ 4 w 12"/>
                  <a:gd name="T9" fmla="*/ 4 h 9"/>
                  <a:gd name="T10" fmla="*/ 6 w 12"/>
                  <a:gd name="T11" fmla="*/ 4 h 9"/>
                  <a:gd name="T12" fmla="*/ 7 w 12"/>
                  <a:gd name="T13" fmla="*/ 5 h 9"/>
                  <a:gd name="T14" fmla="*/ 7 w 12"/>
                  <a:gd name="T15" fmla="*/ 6 h 9"/>
                  <a:gd name="T16" fmla="*/ 7 w 12"/>
                  <a:gd name="T17" fmla="*/ 8 h 9"/>
                  <a:gd name="T18" fmla="*/ 5 w 12"/>
                  <a:gd name="T19" fmla="*/ 9 h 9"/>
                  <a:gd name="T20" fmla="*/ 4 w 12"/>
                  <a:gd name="T21" fmla="*/ 9 h 9"/>
                  <a:gd name="T22" fmla="*/ 0 w 12"/>
                  <a:gd name="T23" fmla="*/ 9 h 9"/>
                  <a:gd name="T24" fmla="*/ 2 w 12"/>
                  <a:gd name="T25" fmla="*/ 5 h 9"/>
                  <a:gd name="T26" fmla="*/ 2 w 12"/>
                  <a:gd name="T27" fmla="*/ 8 h 9"/>
                  <a:gd name="T28" fmla="*/ 3 w 12"/>
                  <a:gd name="T29" fmla="*/ 8 h 9"/>
                  <a:gd name="T30" fmla="*/ 6 w 12"/>
                  <a:gd name="T31" fmla="*/ 6 h 9"/>
                  <a:gd name="T32" fmla="*/ 5 w 12"/>
                  <a:gd name="T33" fmla="*/ 5 h 9"/>
                  <a:gd name="T34" fmla="*/ 4 w 12"/>
                  <a:gd name="T35" fmla="*/ 5 h 9"/>
                  <a:gd name="T36" fmla="*/ 2 w 12"/>
                  <a:gd name="T37" fmla="*/ 5 h 9"/>
                  <a:gd name="T38" fmla="*/ 9 w 12"/>
                  <a:gd name="T39" fmla="*/ 9 h 9"/>
                  <a:gd name="T40" fmla="*/ 10 w 12"/>
                  <a:gd name="T41" fmla="*/ 0 h 9"/>
                  <a:gd name="T42" fmla="*/ 12 w 12"/>
                  <a:gd name="T43" fmla="*/ 0 h 9"/>
                  <a:gd name="T44" fmla="*/ 10 w 12"/>
                  <a:gd name="T45" fmla="*/ 9 h 9"/>
                  <a:gd name="T46" fmla="*/ 9 w 12"/>
                  <a:gd name="T4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lnTo>
                      <a:pt x="0" y="9"/>
                    </a:lnTo>
                    <a:close/>
                    <a:moveTo>
                      <a:pt x="2" y="5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lnTo>
                      <a:pt x="2" y="5"/>
                    </a:lnTo>
                    <a:close/>
                    <a:moveTo>
                      <a:pt x="9" y="9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9"/>
                      <a:pt x="10" y="9"/>
                      <a:pt x="10" y="9"/>
                    </a:cubicBez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3" name="Freeform 593"/>
              <p:cNvSpPr>
                <a:spLocks noEditPoints="1"/>
              </p:cNvSpPr>
              <p:nvPr/>
            </p:nvSpPr>
            <p:spPr bwMode="auto">
              <a:xfrm>
                <a:off x="1083" y="1568"/>
                <a:ext cx="16" cy="28"/>
              </a:xfrm>
              <a:custGeom>
                <a:avLst/>
                <a:gdLst>
                  <a:gd name="T0" fmla="*/ 8 w 8"/>
                  <a:gd name="T1" fmla="*/ 0 h 14"/>
                  <a:gd name="T2" fmla="*/ 7 w 8"/>
                  <a:gd name="T3" fmla="*/ 2 h 14"/>
                  <a:gd name="T4" fmla="*/ 5 w 8"/>
                  <a:gd name="T5" fmla="*/ 2 h 14"/>
                  <a:gd name="T6" fmla="*/ 4 w 8"/>
                  <a:gd name="T7" fmla="*/ 2 h 14"/>
                  <a:gd name="T8" fmla="*/ 3 w 8"/>
                  <a:gd name="T9" fmla="*/ 3 h 14"/>
                  <a:gd name="T10" fmla="*/ 2 w 8"/>
                  <a:gd name="T11" fmla="*/ 5 h 14"/>
                  <a:gd name="T12" fmla="*/ 4 w 8"/>
                  <a:gd name="T13" fmla="*/ 4 h 14"/>
                  <a:gd name="T14" fmla="*/ 6 w 8"/>
                  <a:gd name="T15" fmla="*/ 5 h 14"/>
                  <a:gd name="T16" fmla="*/ 7 w 8"/>
                  <a:gd name="T17" fmla="*/ 8 h 14"/>
                  <a:gd name="T18" fmla="*/ 6 w 8"/>
                  <a:gd name="T19" fmla="*/ 12 h 14"/>
                  <a:gd name="T20" fmla="*/ 3 w 8"/>
                  <a:gd name="T21" fmla="*/ 14 h 14"/>
                  <a:gd name="T22" fmla="*/ 1 w 8"/>
                  <a:gd name="T23" fmla="*/ 12 h 14"/>
                  <a:gd name="T24" fmla="*/ 0 w 8"/>
                  <a:gd name="T25" fmla="*/ 10 h 14"/>
                  <a:gd name="T26" fmla="*/ 0 w 8"/>
                  <a:gd name="T27" fmla="*/ 5 h 14"/>
                  <a:gd name="T28" fmla="*/ 2 w 8"/>
                  <a:gd name="T29" fmla="*/ 2 h 14"/>
                  <a:gd name="T30" fmla="*/ 5 w 8"/>
                  <a:gd name="T31" fmla="*/ 1 h 14"/>
                  <a:gd name="T32" fmla="*/ 6 w 8"/>
                  <a:gd name="T33" fmla="*/ 1 h 14"/>
                  <a:gd name="T34" fmla="*/ 6 w 8"/>
                  <a:gd name="T35" fmla="*/ 0 h 14"/>
                  <a:gd name="T36" fmla="*/ 8 w 8"/>
                  <a:gd name="T37" fmla="*/ 0 h 14"/>
                  <a:gd name="T38" fmla="*/ 3 w 8"/>
                  <a:gd name="T39" fmla="*/ 12 h 14"/>
                  <a:gd name="T40" fmla="*/ 5 w 8"/>
                  <a:gd name="T41" fmla="*/ 11 h 14"/>
                  <a:gd name="T42" fmla="*/ 6 w 8"/>
                  <a:gd name="T43" fmla="*/ 8 h 14"/>
                  <a:gd name="T44" fmla="*/ 5 w 8"/>
                  <a:gd name="T45" fmla="*/ 6 h 14"/>
                  <a:gd name="T46" fmla="*/ 4 w 8"/>
                  <a:gd name="T47" fmla="*/ 5 h 14"/>
                  <a:gd name="T48" fmla="*/ 2 w 8"/>
                  <a:gd name="T49" fmla="*/ 7 h 14"/>
                  <a:gd name="T50" fmla="*/ 1 w 8"/>
                  <a:gd name="T51" fmla="*/ 10 h 14"/>
                  <a:gd name="T52" fmla="*/ 2 w 8"/>
                  <a:gd name="T53" fmla="*/ 12 h 14"/>
                  <a:gd name="T54" fmla="*/ 3 w 8"/>
                  <a:gd name="T5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1"/>
                      <a:pt x="7" y="1"/>
                      <a:pt x="7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9"/>
                      <a:pt x="7" y="11"/>
                      <a:pt x="6" y="12"/>
                    </a:cubicBezTo>
                    <a:cubicBezTo>
                      <a:pt x="5" y="13"/>
                      <a:pt x="4" y="14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8"/>
                      <a:pt x="0" y="7"/>
                      <a:pt x="0" y="5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lnTo>
                      <a:pt x="8" y="0"/>
                    </a:lnTo>
                    <a:close/>
                    <a:moveTo>
                      <a:pt x="3" y="12"/>
                    </a:moveTo>
                    <a:cubicBezTo>
                      <a:pt x="4" y="12"/>
                      <a:pt x="4" y="12"/>
                      <a:pt x="5" y="11"/>
                    </a:cubicBezTo>
                    <a:cubicBezTo>
                      <a:pt x="5" y="10"/>
                      <a:pt x="6" y="9"/>
                      <a:pt x="6" y="8"/>
                    </a:cubicBezTo>
                    <a:cubicBezTo>
                      <a:pt x="6" y="7"/>
                      <a:pt x="6" y="6"/>
                      <a:pt x="5" y="6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1" y="7"/>
                      <a:pt x="1" y="8"/>
                      <a:pt x="1" y="10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4" name="Freeform 594"/>
              <p:cNvSpPr>
                <a:spLocks noEditPoints="1"/>
              </p:cNvSpPr>
              <p:nvPr/>
            </p:nvSpPr>
            <p:spPr bwMode="auto">
              <a:xfrm>
                <a:off x="1099" y="1576"/>
                <a:ext cx="16" cy="20"/>
              </a:xfrm>
              <a:custGeom>
                <a:avLst/>
                <a:gdLst>
                  <a:gd name="T0" fmla="*/ 0 w 8"/>
                  <a:gd name="T1" fmla="*/ 6 h 10"/>
                  <a:gd name="T2" fmla="*/ 1 w 8"/>
                  <a:gd name="T3" fmla="*/ 2 h 10"/>
                  <a:gd name="T4" fmla="*/ 4 w 8"/>
                  <a:gd name="T5" fmla="*/ 0 h 10"/>
                  <a:gd name="T6" fmla="*/ 7 w 8"/>
                  <a:gd name="T7" fmla="*/ 1 h 10"/>
                  <a:gd name="T8" fmla="*/ 8 w 8"/>
                  <a:gd name="T9" fmla="*/ 4 h 10"/>
                  <a:gd name="T10" fmla="*/ 7 w 8"/>
                  <a:gd name="T11" fmla="*/ 7 h 10"/>
                  <a:gd name="T12" fmla="*/ 5 w 8"/>
                  <a:gd name="T13" fmla="*/ 9 h 10"/>
                  <a:gd name="T14" fmla="*/ 3 w 8"/>
                  <a:gd name="T15" fmla="*/ 10 h 10"/>
                  <a:gd name="T16" fmla="*/ 1 w 8"/>
                  <a:gd name="T17" fmla="*/ 9 h 10"/>
                  <a:gd name="T18" fmla="*/ 0 w 8"/>
                  <a:gd name="T19" fmla="*/ 6 h 10"/>
                  <a:gd name="T20" fmla="*/ 2 w 8"/>
                  <a:gd name="T21" fmla="*/ 6 h 10"/>
                  <a:gd name="T22" fmla="*/ 2 w 8"/>
                  <a:gd name="T23" fmla="*/ 8 h 10"/>
                  <a:gd name="T24" fmla="*/ 3 w 8"/>
                  <a:gd name="T25" fmla="*/ 8 h 10"/>
                  <a:gd name="T26" fmla="*/ 5 w 8"/>
                  <a:gd name="T27" fmla="*/ 8 h 10"/>
                  <a:gd name="T28" fmla="*/ 6 w 8"/>
                  <a:gd name="T29" fmla="*/ 6 h 10"/>
                  <a:gd name="T30" fmla="*/ 6 w 8"/>
                  <a:gd name="T31" fmla="*/ 4 h 10"/>
                  <a:gd name="T32" fmla="*/ 6 w 8"/>
                  <a:gd name="T33" fmla="*/ 2 h 10"/>
                  <a:gd name="T34" fmla="*/ 4 w 8"/>
                  <a:gd name="T35" fmla="*/ 1 h 10"/>
                  <a:gd name="T36" fmla="*/ 3 w 8"/>
                  <a:gd name="T37" fmla="*/ 2 h 10"/>
                  <a:gd name="T38" fmla="*/ 2 w 8"/>
                  <a:gd name="T39" fmla="*/ 3 h 10"/>
                  <a:gd name="T40" fmla="*/ 2 w 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4"/>
                      <a:pt x="1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3" y="10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  <a:moveTo>
                      <a:pt x="2" y="6"/>
                    </a:move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7"/>
                      <a:pt x="5" y="7"/>
                      <a:pt x="6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5" name="Freeform 595"/>
              <p:cNvSpPr>
                <a:spLocks noEditPoints="1"/>
              </p:cNvSpPr>
              <p:nvPr/>
            </p:nvSpPr>
            <p:spPr bwMode="auto">
              <a:xfrm>
                <a:off x="1115" y="1576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0 h 13"/>
                  <a:gd name="T4" fmla="*/ 3 w 8"/>
                  <a:gd name="T5" fmla="*/ 0 h 13"/>
                  <a:gd name="T6" fmla="*/ 3 w 8"/>
                  <a:gd name="T7" fmla="*/ 1 h 13"/>
                  <a:gd name="T8" fmla="*/ 4 w 8"/>
                  <a:gd name="T9" fmla="*/ 0 h 13"/>
                  <a:gd name="T10" fmla="*/ 5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7 w 8"/>
                  <a:gd name="T17" fmla="*/ 7 h 13"/>
                  <a:gd name="T18" fmla="*/ 5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2 w 8"/>
                  <a:gd name="T29" fmla="*/ 6 h 13"/>
                  <a:gd name="T30" fmla="*/ 3 w 8"/>
                  <a:gd name="T31" fmla="*/ 8 h 13"/>
                  <a:gd name="T32" fmla="*/ 4 w 8"/>
                  <a:gd name="T33" fmla="*/ 8 h 13"/>
                  <a:gd name="T34" fmla="*/ 5 w 8"/>
                  <a:gd name="T35" fmla="*/ 8 h 13"/>
                  <a:gd name="T36" fmla="*/ 6 w 8"/>
                  <a:gd name="T37" fmla="*/ 6 h 13"/>
                  <a:gd name="T38" fmla="*/ 6 w 8"/>
                  <a:gd name="T39" fmla="*/ 4 h 13"/>
                  <a:gd name="T40" fmla="*/ 6 w 8"/>
                  <a:gd name="T41" fmla="*/ 2 h 13"/>
                  <a:gd name="T42" fmla="*/ 5 w 8"/>
                  <a:gd name="T43" fmla="*/ 1 h 13"/>
                  <a:gd name="T44" fmla="*/ 4 w 8"/>
                  <a:gd name="T45" fmla="*/ 2 h 13"/>
                  <a:gd name="T46" fmla="*/ 3 w 8"/>
                  <a:gd name="T47" fmla="*/ 3 h 13"/>
                  <a:gd name="T48" fmla="*/ 2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2" y="9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2" y="6"/>
                    </a:move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6" name="Freeform 596"/>
              <p:cNvSpPr>
                <a:spLocks/>
              </p:cNvSpPr>
              <p:nvPr/>
            </p:nvSpPr>
            <p:spPr bwMode="auto">
              <a:xfrm>
                <a:off x="1131" y="1576"/>
                <a:ext cx="14" cy="20"/>
              </a:xfrm>
              <a:custGeom>
                <a:avLst/>
                <a:gdLst>
                  <a:gd name="T0" fmla="*/ 5 w 7"/>
                  <a:gd name="T1" fmla="*/ 6 h 10"/>
                  <a:gd name="T2" fmla="*/ 6 w 7"/>
                  <a:gd name="T3" fmla="*/ 7 h 10"/>
                  <a:gd name="T4" fmla="*/ 3 w 7"/>
                  <a:gd name="T5" fmla="*/ 10 h 10"/>
                  <a:gd name="T6" fmla="*/ 1 w 7"/>
                  <a:gd name="T7" fmla="*/ 9 h 10"/>
                  <a:gd name="T8" fmla="*/ 0 w 7"/>
                  <a:gd name="T9" fmla="*/ 7 h 10"/>
                  <a:gd name="T10" fmla="*/ 1 w 7"/>
                  <a:gd name="T11" fmla="*/ 5 h 10"/>
                  <a:gd name="T12" fmla="*/ 2 w 7"/>
                  <a:gd name="T13" fmla="*/ 4 h 10"/>
                  <a:gd name="T14" fmla="*/ 4 w 7"/>
                  <a:gd name="T15" fmla="*/ 4 h 10"/>
                  <a:gd name="T16" fmla="*/ 5 w 7"/>
                  <a:gd name="T17" fmla="*/ 3 h 10"/>
                  <a:gd name="T18" fmla="*/ 5 w 7"/>
                  <a:gd name="T19" fmla="*/ 2 h 10"/>
                  <a:gd name="T20" fmla="*/ 5 w 7"/>
                  <a:gd name="T21" fmla="*/ 1 h 10"/>
                  <a:gd name="T22" fmla="*/ 4 w 7"/>
                  <a:gd name="T23" fmla="*/ 1 h 10"/>
                  <a:gd name="T24" fmla="*/ 3 w 7"/>
                  <a:gd name="T25" fmla="*/ 1 h 10"/>
                  <a:gd name="T26" fmla="*/ 2 w 7"/>
                  <a:gd name="T27" fmla="*/ 2 h 10"/>
                  <a:gd name="T28" fmla="*/ 1 w 7"/>
                  <a:gd name="T29" fmla="*/ 2 h 10"/>
                  <a:gd name="T30" fmla="*/ 4 w 7"/>
                  <a:gd name="T31" fmla="*/ 0 h 10"/>
                  <a:gd name="T32" fmla="*/ 6 w 7"/>
                  <a:gd name="T33" fmla="*/ 0 h 10"/>
                  <a:gd name="T34" fmla="*/ 7 w 7"/>
                  <a:gd name="T35" fmla="*/ 2 h 10"/>
                  <a:gd name="T36" fmla="*/ 6 w 7"/>
                  <a:gd name="T37" fmla="*/ 4 h 10"/>
                  <a:gd name="T38" fmla="*/ 4 w 7"/>
                  <a:gd name="T39" fmla="*/ 5 h 10"/>
                  <a:gd name="T40" fmla="*/ 2 w 7"/>
                  <a:gd name="T41" fmla="*/ 6 h 10"/>
                  <a:gd name="T42" fmla="*/ 2 w 7"/>
                  <a:gd name="T43" fmla="*/ 6 h 10"/>
                  <a:gd name="T44" fmla="*/ 1 w 7"/>
                  <a:gd name="T45" fmla="*/ 7 h 10"/>
                  <a:gd name="T46" fmla="*/ 2 w 7"/>
                  <a:gd name="T47" fmla="*/ 8 h 10"/>
                  <a:gd name="T48" fmla="*/ 3 w 7"/>
                  <a:gd name="T49" fmla="*/ 8 h 10"/>
                  <a:gd name="T50" fmla="*/ 5 w 7"/>
                  <a:gd name="T51" fmla="*/ 8 h 10"/>
                  <a:gd name="T52" fmla="*/ 5 w 7"/>
                  <a:gd name="T5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5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5" y="10"/>
                      <a:pt x="3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7" name="Freeform 597"/>
              <p:cNvSpPr>
                <a:spLocks noEditPoints="1"/>
              </p:cNvSpPr>
              <p:nvPr/>
            </p:nvSpPr>
            <p:spPr bwMode="auto">
              <a:xfrm>
                <a:off x="4965" y="882"/>
                <a:ext cx="19" cy="26"/>
              </a:xfrm>
              <a:custGeom>
                <a:avLst/>
                <a:gdLst>
                  <a:gd name="T0" fmla="*/ 0 w 10"/>
                  <a:gd name="T1" fmla="*/ 13 h 13"/>
                  <a:gd name="T2" fmla="*/ 6 w 10"/>
                  <a:gd name="T3" fmla="*/ 0 h 13"/>
                  <a:gd name="T4" fmla="*/ 8 w 10"/>
                  <a:gd name="T5" fmla="*/ 0 h 13"/>
                  <a:gd name="T6" fmla="*/ 10 w 10"/>
                  <a:gd name="T7" fmla="*/ 13 h 13"/>
                  <a:gd name="T8" fmla="*/ 8 w 10"/>
                  <a:gd name="T9" fmla="*/ 13 h 13"/>
                  <a:gd name="T10" fmla="*/ 8 w 10"/>
                  <a:gd name="T11" fmla="*/ 9 h 13"/>
                  <a:gd name="T12" fmla="*/ 4 w 10"/>
                  <a:gd name="T13" fmla="*/ 9 h 13"/>
                  <a:gd name="T14" fmla="*/ 2 w 10"/>
                  <a:gd name="T15" fmla="*/ 13 h 13"/>
                  <a:gd name="T16" fmla="*/ 0 w 10"/>
                  <a:gd name="T17" fmla="*/ 13 h 13"/>
                  <a:gd name="T18" fmla="*/ 4 w 10"/>
                  <a:gd name="T19" fmla="*/ 8 h 13"/>
                  <a:gd name="T20" fmla="*/ 8 w 10"/>
                  <a:gd name="T21" fmla="*/ 8 h 13"/>
                  <a:gd name="T22" fmla="*/ 7 w 10"/>
                  <a:gd name="T23" fmla="*/ 5 h 13"/>
                  <a:gd name="T24" fmla="*/ 7 w 10"/>
                  <a:gd name="T25" fmla="*/ 1 h 13"/>
                  <a:gd name="T26" fmla="*/ 6 w 10"/>
                  <a:gd name="T27" fmla="*/ 4 h 13"/>
                  <a:gd name="T28" fmla="*/ 4 w 10"/>
                  <a:gd name="T2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3">
                    <a:moveTo>
                      <a:pt x="0" y="1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0" y="13"/>
                    </a:lnTo>
                    <a:close/>
                    <a:moveTo>
                      <a:pt x="4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6" y="3"/>
                      <a:pt x="6" y="4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8" name="Freeform 598"/>
              <p:cNvSpPr>
                <a:spLocks/>
              </p:cNvSpPr>
              <p:nvPr/>
            </p:nvSpPr>
            <p:spPr bwMode="auto">
              <a:xfrm>
                <a:off x="4986" y="890"/>
                <a:ext cx="14" cy="18"/>
              </a:xfrm>
              <a:custGeom>
                <a:avLst/>
                <a:gdLst>
                  <a:gd name="T0" fmla="*/ 0 w 14"/>
                  <a:gd name="T1" fmla="*/ 18 h 18"/>
                  <a:gd name="T2" fmla="*/ 2 w 14"/>
                  <a:gd name="T3" fmla="*/ 0 h 18"/>
                  <a:gd name="T4" fmla="*/ 6 w 14"/>
                  <a:gd name="T5" fmla="*/ 0 h 18"/>
                  <a:gd name="T6" fmla="*/ 4 w 14"/>
                  <a:gd name="T7" fmla="*/ 6 h 18"/>
                  <a:gd name="T8" fmla="*/ 12 w 14"/>
                  <a:gd name="T9" fmla="*/ 6 h 18"/>
                  <a:gd name="T10" fmla="*/ 12 w 14"/>
                  <a:gd name="T11" fmla="*/ 0 h 18"/>
                  <a:gd name="T12" fmla="*/ 14 w 14"/>
                  <a:gd name="T13" fmla="*/ 0 h 18"/>
                  <a:gd name="T14" fmla="*/ 12 w 14"/>
                  <a:gd name="T15" fmla="*/ 18 h 18"/>
                  <a:gd name="T16" fmla="*/ 10 w 14"/>
                  <a:gd name="T17" fmla="*/ 18 h 18"/>
                  <a:gd name="T18" fmla="*/ 10 w 14"/>
                  <a:gd name="T19" fmla="*/ 10 h 18"/>
                  <a:gd name="T20" fmla="*/ 4 w 14"/>
                  <a:gd name="T21" fmla="*/ 10 h 18"/>
                  <a:gd name="T22" fmla="*/ 2 w 14"/>
                  <a:gd name="T23" fmla="*/ 18 h 18"/>
                  <a:gd name="T24" fmla="*/ 0 w 14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9" name="Freeform 599"/>
              <p:cNvSpPr>
                <a:spLocks noEditPoints="1"/>
              </p:cNvSpPr>
              <p:nvPr/>
            </p:nvSpPr>
            <p:spPr bwMode="auto">
              <a:xfrm>
                <a:off x="5002" y="888"/>
                <a:ext cx="16" cy="20"/>
              </a:xfrm>
              <a:custGeom>
                <a:avLst/>
                <a:gdLst>
                  <a:gd name="T0" fmla="*/ 5 w 8"/>
                  <a:gd name="T1" fmla="*/ 9 h 10"/>
                  <a:gd name="T2" fmla="*/ 4 w 8"/>
                  <a:gd name="T3" fmla="*/ 10 h 10"/>
                  <a:gd name="T4" fmla="*/ 3 w 8"/>
                  <a:gd name="T5" fmla="*/ 10 h 10"/>
                  <a:gd name="T6" fmla="*/ 1 w 8"/>
                  <a:gd name="T7" fmla="*/ 9 h 10"/>
                  <a:gd name="T8" fmla="*/ 0 w 8"/>
                  <a:gd name="T9" fmla="*/ 7 h 10"/>
                  <a:gd name="T10" fmla="*/ 1 w 8"/>
                  <a:gd name="T11" fmla="*/ 6 h 10"/>
                  <a:gd name="T12" fmla="*/ 2 w 8"/>
                  <a:gd name="T13" fmla="*/ 5 h 10"/>
                  <a:gd name="T14" fmla="*/ 4 w 8"/>
                  <a:gd name="T15" fmla="*/ 4 h 10"/>
                  <a:gd name="T16" fmla="*/ 5 w 8"/>
                  <a:gd name="T17" fmla="*/ 4 h 10"/>
                  <a:gd name="T18" fmla="*/ 6 w 8"/>
                  <a:gd name="T19" fmla="*/ 4 h 10"/>
                  <a:gd name="T20" fmla="*/ 6 w 8"/>
                  <a:gd name="T21" fmla="*/ 3 h 10"/>
                  <a:gd name="T22" fmla="*/ 6 w 8"/>
                  <a:gd name="T23" fmla="*/ 2 h 10"/>
                  <a:gd name="T24" fmla="*/ 5 w 8"/>
                  <a:gd name="T25" fmla="*/ 2 h 10"/>
                  <a:gd name="T26" fmla="*/ 2 w 8"/>
                  <a:gd name="T27" fmla="*/ 3 h 10"/>
                  <a:gd name="T28" fmla="*/ 1 w 8"/>
                  <a:gd name="T29" fmla="*/ 3 h 10"/>
                  <a:gd name="T30" fmla="*/ 5 w 8"/>
                  <a:gd name="T31" fmla="*/ 0 h 10"/>
                  <a:gd name="T32" fmla="*/ 7 w 8"/>
                  <a:gd name="T33" fmla="*/ 1 h 10"/>
                  <a:gd name="T34" fmla="*/ 8 w 8"/>
                  <a:gd name="T35" fmla="*/ 3 h 10"/>
                  <a:gd name="T36" fmla="*/ 7 w 8"/>
                  <a:gd name="T37" fmla="*/ 5 h 10"/>
                  <a:gd name="T38" fmla="*/ 7 w 8"/>
                  <a:gd name="T39" fmla="*/ 7 h 10"/>
                  <a:gd name="T40" fmla="*/ 7 w 8"/>
                  <a:gd name="T41" fmla="*/ 9 h 10"/>
                  <a:gd name="T42" fmla="*/ 7 w 8"/>
                  <a:gd name="T43" fmla="*/ 10 h 10"/>
                  <a:gd name="T44" fmla="*/ 5 w 8"/>
                  <a:gd name="T45" fmla="*/ 10 h 10"/>
                  <a:gd name="T46" fmla="*/ 5 w 8"/>
                  <a:gd name="T47" fmla="*/ 9 h 10"/>
                  <a:gd name="T48" fmla="*/ 6 w 8"/>
                  <a:gd name="T49" fmla="*/ 5 h 10"/>
                  <a:gd name="T50" fmla="*/ 4 w 8"/>
                  <a:gd name="T51" fmla="*/ 6 h 10"/>
                  <a:gd name="T52" fmla="*/ 3 w 8"/>
                  <a:gd name="T53" fmla="*/ 6 h 10"/>
                  <a:gd name="T54" fmla="*/ 2 w 8"/>
                  <a:gd name="T55" fmla="*/ 6 h 10"/>
                  <a:gd name="T56" fmla="*/ 2 w 8"/>
                  <a:gd name="T57" fmla="*/ 7 h 10"/>
                  <a:gd name="T58" fmla="*/ 2 w 8"/>
                  <a:gd name="T59" fmla="*/ 8 h 10"/>
                  <a:gd name="T60" fmla="*/ 3 w 8"/>
                  <a:gd name="T61" fmla="*/ 9 h 10"/>
                  <a:gd name="T62" fmla="*/ 4 w 8"/>
                  <a:gd name="T63" fmla="*/ 8 h 10"/>
                  <a:gd name="T64" fmla="*/ 5 w 8"/>
                  <a:gd name="T65" fmla="*/ 7 h 10"/>
                  <a:gd name="T66" fmla="*/ 6 w 8"/>
                  <a:gd name="T6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5" y="9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5" y="5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0" name="Freeform 600"/>
              <p:cNvSpPr>
                <a:spLocks noEditPoints="1"/>
              </p:cNvSpPr>
              <p:nvPr/>
            </p:nvSpPr>
            <p:spPr bwMode="auto">
              <a:xfrm>
                <a:off x="5018" y="882"/>
                <a:ext cx="16" cy="26"/>
              </a:xfrm>
              <a:custGeom>
                <a:avLst/>
                <a:gdLst>
                  <a:gd name="T0" fmla="*/ 6 w 8"/>
                  <a:gd name="T1" fmla="*/ 5 h 13"/>
                  <a:gd name="T2" fmla="*/ 6 w 8"/>
                  <a:gd name="T3" fmla="*/ 4 h 13"/>
                  <a:gd name="T4" fmla="*/ 6 w 8"/>
                  <a:gd name="T5" fmla="*/ 2 h 13"/>
                  <a:gd name="T6" fmla="*/ 4 w 8"/>
                  <a:gd name="T7" fmla="*/ 1 h 13"/>
                  <a:gd name="T8" fmla="*/ 3 w 8"/>
                  <a:gd name="T9" fmla="*/ 1 h 13"/>
                  <a:gd name="T10" fmla="*/ 3 w 8"/>
                  <a:gd name="T11" fmla="*/ 0 h 13"/>
                  <a:gd name="T12" fmla="*/ 4 w 8"/>
                  <a:gd name="T13" fmla="*/ 0 h 13"/>
                  <a:gd name="T14" fmla="*/ 7 w 8"/>
                  <a:gd name="T15" fmla="*/ 1 h 13"/>
                  <a:gd name="T16" fmla="*/ 8 w 8"/>
                  <a:gd name="T17" fmla="*/ 5 h 13"/>
                  <a:gd name="T18" fmla="*/ 7 w 8"/>
                  <a:gd name="T19" fmla="*/ 11 h 13"/>
                  <a:gd name="T20" fmla="*/ 3 w 8"/>
                  <a:gd name="T21" fmla="*/ 13 h 13"/>
                  <a:gd name="T22" fmla="*/ 1 w 8"/>
                  <a:gd name="T23" fmla="*/ 12 h 13"/>
                  <a:gd name="T24" fmla="*/ 0 w 8"/>
                  <a:gd name="T25" fmla="*/ 9 h 13"/>
                  <a:gd name="T26" fmla="*/ 1 w 8"/>
                  <a:gd name="T27" fmla="*/ 5 h 13"/>
                  <a:gd name="T28" fmla="*/ 4 w 8"/>
                  <a:gd name="T29" fmla="*/ 3 h 13"/>
                  <a:gd name="T30" fmla="*/ 6 w 8"/>
                  <a:gd name="T31" fmla="*/ 5 h 13"/>
                  <a:gd name="T32" fmla="*/ 4 w 8"/>
                  <a:gd name="T33" fmla="*/ 5 h 13"/>
                  <a:gd name="T34" fmla="*/ 2 w 8"/>
                  <a:gd name="T35" fmla="*/ 6 h 13"/>
                  <a:gd name="T36" fmla="*/ 2 w 8"/>
                  <a:gd name="T37" fmla="*/ 9 h 13"/>
                  <a:gd name="T38" fmla="*/ 2 w 8"/>
                  <a:gd name="T39" fmla="*/ 11 h 13"/>
                  <a:gd name="T40" fmla="*/ 3 w 8"/>
                  <a:gd name="T41" fmla="*/ 12 h 13"/>
                  <a:gd name="T42" fmla="*/ 5 w 8"/>
                  <a:gd name="T43" fmla="*/ 10 h 13"/>
                  <a:gd name="T44" fmla="*/ 6 w 8"/>
                  <a:gd name="T45" fmla="*/ 7 h 13"/>
                  <a:gd name="T46" fmla="*/ 6 w 8"/>
                  <a:gd name="T47" fmla="*/ 5 h 13"/>
                  <a:gd name="T48" fmla="*/ 4 w 8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6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2"/>
                      <a:pt x="8" y="3"/>
                      <a:pt x="8" y="5"/>
                    </a:cubicBezTo>
                    <a:cubicBezTo>
                      <a:pt x="8" y="7"/>
                      <a:pt x="7" y="9"/>
                      <a:pt x="7" y="11"/>
                    </a:cubicBezTo>
                    <a:cubicBezTo>
                      <a:pt x="6" y="12"/>
                      <a:pt x="5" y="13"/>
                      <a:pt x="3" y="13"/>
                    </a:cubicBezTo>
                    <a:cubicBezTo>
                      <a:pt x="2" y="13"/>
                      <a:pt x="2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8"/>
                      <a:pt x="1" y="6"/>
                      <a:pt x="1" y="5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5" y="3"/>
                      <a:pt x="6" y="4"/>
                      <a:pt x="6" y="5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5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1" name="Freeform 601"/>
              <p:cNvSpPr>
                <a:spLocks noEditPoints="1"/>
              </p:cNvSpPr>
              <p:nvPr/>
            </p:nvSpPr>
            <p:spPr bwMode="auto">
              <a:xfrm>
                <a:off x="5034" y="890"/>
                <a:ext cx="24" cy="18"/>
              </a:xfrm>
              <a:custGeom>
                <a:avLst/>
                <a:gdLst>
                  <a:gd name="T0" fmla="*/ 0 w 12"/>
                  <a:gd name="T1" fmla="*/ 9 h 9"/>
                  <a:gd name="T2" fmla="*/ 2 w 12"/>
                  <a:gd name="T3" fmla="*/ 0 h 9"/>
                  <a:gd name="T4" fmla="*/ 3 w 12"/>
                  <a:gd name="T5" fmla="*/ 0 h 9"/>
                  <a:gd name="T6" fmla="*/ 2 w 12"/>
                  <a:gd name="T7" fmla="*/ 3 h 9"/>
                  <a:gd name="T8" fmla="*/ 4 w 12"/>
                  <a:gd name="T9" fmla="*/ 3 h 9"/>
                  <a:gd name="T10" fmla="*/ 6 w 12"/>
                  <a:gd name="T11" fmla="*/ 3 h 9"/>
                  <a:gd name="T12" fmla="*/ 7 w 12"/>
                  <a:gd name="T13" fmla="*/ 4 h 9"/>
                  <a:gd name="T14" fmla="*/ 7 w 12"/>
                  <a:gd name="T15" fmla="*/ 6 h 9"/>
                  <a:gd name="T16" fmla="*/ 7 w 12"/>
                  <a:gd name="T17" fmla="*/ 7 h 9"/>
                  <a:gd name="T18" fmla="*/ 5 w 12"/>
                  <a:gd name="T19" fmla="*/ 9 h 9"/>
                  <a:gd name="T20" fmla="*/ 4 w 12"/>
                  <a:gd name="T21" fmla="*/ 9 h 9"/>
                  <a:gd name="T22" fmla="*/ 0 w 12"/>
                  <a:gd name="T23" fmla="*/ 9 h 9"/>
                  <a:gd name="T24" fmla="*/ 2 w 12"/>
                  <a:gd name="T25" fmla="*/ 4 h 9"/>
                  <a:gd name="T26" fmla="*/ 2 w 12"/>
                  <a:gd name="T27" fmla="*/ 8 h 9"/>
                  <a:gd name="T28" fmla="*/ 3 w 12"/>
                  <a:gd name="T29" fmla="*/ 8 h 9"/>
                  <a:gd name="T30" fmla="*/ 6 w 12"/>
                  <a:gd name="T31" fmla="*/ 6 h 9"/>
                  <a:gd name="T32" fmla="*/ 5 w 12"/>
                  <a:gd name="T33" fmla="*/ 5 h 9"/>
                  <a:gd name="T34" fmla="*/ 4 w 12"/>
                  <a:gd name="T35" fmla="*/ 4 h 9"/>
                  <a:gd name="T36" fmla="*/ 2 w 12"/>
                  <a:gd name="T37" fmla="*/ 4 h 9"/>
                  <a:gd name="T38" fmla="*/ 9 w 12"/>
                  <a:gd name="T39" fmla="*/ 9 h 9"/>
                  <a:gd name="T40" fmla="*/ 10 w 12"/>
                  <a:gd name="T41" fmla="*/ 0 h 9"/>
                  <a:gd name="T42" fmla="*/ 12 w 12"/>
                  <a:gd name="T43" fmla="*/ 0 h 9"/>
                  <a:gd name="T44" fmla="*/ 10 w 12"/>
                  <a:gd name="T45" fmla="*/ 9 h 9"/>
                  <a:gd name="T46" fmla="*/ 9 w 12"/>
                  <a:gd name="T4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lnTo>
                      <a:pt x="0" y="9"/>
                    </a:lnTo>
                    <a:close/>
                    <a:moveTo>
                      <a:pt x="2" y="4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lnTo>
                      <a:pt x="2" y="4"/>
                    </a:lnTo>
                    <a:close/>
                    <a:moveTo>
                      <a:pt x="9" y="9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9"/>
                      <a:pt x="10" y="9"/>
                      <a:pt x="10" y="9"/>
                    </a:cubicBez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2" name="Freeform 602"/>
              <p:cNvSpPr>
                <a:spLocks noEditPoints="1"/>
              </p:cNvSpPr>
              <p:nvPr/>
            </p:nvSpPr>
            <p:spPr bwMode="auto">
              <a:xfrm>
                <a:off x="5056" y="888"/>
                <a:ext cx="16" cy="26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1 h 13"/>
                  <a:gd name="T4" fmla="*/ 3 w 8"/>
                  <a:gd name="T5" fmla="*/ 1 h 13"/>
                  <a:gd name="T6" fmla="*/ 3 w 8"/>
                  <a:gd name="T7" fmla="*/ 2 h 13"/>
                  <a:gd name="T8" fmla="*/ 4 w 8"/>
                  <a:gd name="T9" fmla="*/ 1 h 13"/>
                  <a:gd name="T10" fmla="*/ 5 w 8"/>
                  <a:gd name="T11" fmla="*/ 0 h 13"/>
                  <a:gd name="T12" fmla="*/ 7 w 8"/>
                  <a:gd name="T13" fmla="*/ 1 h 13"/>
                  <a:gd name="T14" fmla="*/ 8 w 8"/>
                  <a:gd name="T15" fmla="*/ 4 h 13"/>
                  <a:gd name="T16" fmla="*/ 7 w 8"/>
                  <a:gd name="T17" fmla="*/ 7 h 13"/>
                  <a:gd name="T18" fmla="*/ 6 w 8"/>
                  <a:gd name="T19" fmla="*/ 9 h 13"/>
                  <a:gd name="T20" fmla="*/ 4 w 8"/>
                  <a:gd name="T21" fmla="*/ 10 h 13"/>
                  <a:gd name="T22" fmla="*/ 2 w 8"/>
                  <a:gd name="T23" fmla="*/ 8 h 13"/>
                  <a:gd name="T24" fmla="*/ 1 w 8"/>
                  <a:gd name="T25" fmla="*/ 13 h 13"/>
                  <a:gd name="T26" fmla="*/ 0 w 8"/>
                  <a:gd name="T27" fmla="*/ 13 h 13"/>
                  <a:gd name="T28" fmla="*/ 3 w 8"/>
                  <a:gd name="T29" fmla="*/ 6 h 13"/>
                  <a:gd name="T30" fmla="*/ 3 w 8"/>
                  <a:gd name="T31" fmla="*/ 8 h 13"/>
                  <a:gd name="T32" fmla="*/ 4 w 8"/>
                  <a:gd name="T33" fmla="*/ 9 h 13"/>
                  <a:gd name="T34" fmla="*/ 5 w 8"/>
                  <a:gd name="T35" fmla="*/ 8 h 13"/>
                  <a:gd name="T36" fmla="*/ 6 w 8"/>
                  <a:gd name="T37" fmla="*/ 7 h 13"/>
                  <a:gd name="T38" fmla="*/ 7 w 8"/>
                  <a:gd name="T39" fmla="*/ 4 h 13"/>
                  <a:gd name="T40" fmla="*/ 6 w 8"/>
                  <a:gd name="T41" fmla="*/ 2 h 13"/>
                  <a:gd name="T42" fmla="*/ 5 w 8"/>
                  <a:gd name="T43" fmla="*/ 2 h 13"/>
                  <a:gd name="T44" fmla="*/ 4 w 8"/>
                  <a:gd name="T45" fmla="*/ 2 h 13"/>
                  <a:gd name="T46" fmla="*/ 3 w 8"/>
                  <a:gd name="T47" fmla="*/ 4 h 13"/>
                  <a:gd name="T48" fmla="*/ 3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3" y="10"/>
                      <a:pt x="3" y="10"/>
                      <a:pt x="2" y="8"/>
                    </a:cubicBezTo>
                    <a:cubicBezTo>
                      <a:pt x="1" y="13"/>
                      <a:pt x="1" y="13"/>
                      <a:pt x="1" y="13"/>
                    </a:cubicBezTo>
                    <a:lnTo>
                      <a:pt x="0" y="13"/>
                    </a:lnTo>
                    <a:close/>
                    <a:moveTo>
                      <a:pt x="3" y="6"/>
                    </a:moveTo>
                    <a:cubicBezTo>
                      <a:pt x="3" y="7"/>
                      <a:pt x="3" y="8"/>
                      <a:pt x="3" y="8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3" name="Freeform 603"/>
              <p:cNvSpPr>
                <a:spLocks noEditPoints="1"/>
              </p:cNvSpPr>
              <p:nvPr/>
            </p:nvSpPr>
            <p:spPr bwMode="auto">
              <a:xfrm>
                <a:off x="5072" y="890"/>
                <a:ext cx="14" cy="18"/>
              </a:xfrm>
              <a:custGeom>
                <a:avLst/>
                <a:gdLst>
                  <a:gd name="T0" fmla="*/ 0 w 7"/>
                  <a:gd name="T1" fmla="*/ 9 h 9"/>
                  <a:gd name="T2" fmla="*/ 2 w 7"/>
                  <a:gd name="T3" fmla="*/ 0 h 9"/>
                  <a:gd name="T4" fmla="*/ 3 w 7"/>
                  <a:gd name="T5" fmla="*/ 0 h 9"/>
                  <a:gd name="T6" fmla="*/ 3 w 7"/>
                  <a:gd name="T7" fmla="*/ 3 h 9"/>
                  <a:gd name="T8" fmla="*/ 4 w 7"/>
                  <a:gd name="T9" fmla="*/ 3 h 9"/>
                  <a:gd name="T10" fmla="*/ 6 w 7"/>
                  <a:gd name="T11" fmla="*/ 3 h 9"/>
                  <a:gd name="T12" fmla="*/ 7 w 7"/>
                  <a:gd name="T13" fmla="*/ 4 h 9"/>
                  <a:gd name="T14" fmla="*/ 7 w 7"/>
                  <a:gd name="T15" fmla="*/ 6 h 9"/>
                  <a:gd name="T16" fmla="*/ 7 w 7"/>
                  <a:gd name="T17" fmla="*/ 7 h 9"/>
                  <a:gd name="T18" fmla="*/ 6 w 7"/>
                  <a:gd name="T19" fmla="*/ 9 h 9"/>
                  <a:gd name="T20" fmla="*/ 4 w 7"/>
                  <a:gd name="T21" fmla="*/ 9 h 9"/>
                  <a:gd name="T22" fmla="*/ 0 w 7"/>
                  <a:gd name="T23" fmla="*/ 9 h 9"/>
                  <a:gd name="T24" fmla="*/ 3 w 7"/>
                  <a:gd name="T25" fmla="*/ 4 h 9"/>
                  <a:gd name="T26" fmla="*/ 2 w 7"/>
                  <a:gd name="T27" fmla="*/ 8 h 9"/>
                  <a:gd name="T28" fmla="*/ 4 w 7"/>
                  <a:gd name="T29" fmla="*/ 8 h 9"/>
                  <a:gd name="T30" fmla="*/ 6 w 7"/>
                  <a:gd name="T31" fmla="*/ 6 h 9"/>
                  <a:gd name="T32" fmla="*/ 6 w 7"/>
                  <a:gd name="T33" fmla="*/ 5 h 9"/>
                  <a:gd name="T34" fmla="*/ 4 w 7"/>
                  <a:gd name="T35" fmla="*/ 4 h 9"/>
                  <a:gd name="T36" fmla="*/ 3 w 7"/>
                  <a:gd name="T3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lnTo>
                      <a:pt x="0" y="9"/>
                    </a:lnTo>
                    <a:close/>
                    <a:moveTo>
                      <a:pt x="3" y="4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4"/>
                      <a:pt x="4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4" name="Freeform 604"/>
              <p:cNvSpPr>
                <a:spLocks/>
              </p:cNvSpPr>
              <p:nvPr/>
            </p:nvSpPr>
            <p:spPr bwMode="auto">
              <a:xfrm>
                <a:off x="4996" y="714"/>
                <a:ext cx="20" cy="25"/>
              </a:xfrm>
              <a:custGeom>
                <a:avLst/>
                <a:gdLst>
                  <a:gd name="T0" fmla="*/ 8 w 10"/>
                  <a:gd name="T1" fmla="*/ 7 h 13"/>
                  <a:gd name="T2" fmla="*/ 4 w 10"/>
                  <a:gd name="T3" fmla="*/ 7 h 13"/>
                  <a:gd name="T4" fmla="*/ 4 w 10"/>
                  <a:gd name="T5" fmla="*/ 6 h 13"/>
                  <a:gd name="T6" fmla="*/ 8 w 10"/>
                  <a:gd name="T7" fmla="*/ 6 h 13"/>
                  <a:gd name="T8" fmla="*/ 8 w 10"/>
                  <a:gd name="T9" fmla="*/ 5 h 13"/>
                  <a:gd name="T10" fmla="*/ 7 w 10"/>
                  <a:gd name="T11" fmla="*/ 3 h 13"/>
                  <a:gd name="T12" fmla="*/ 5 w 10"/>
                  <a:gd name="T13" fmla="*/ 2 h 13"/>
                  <a:gd name="T14" fmla="*/ 2 w 10"/>
                  <a:gd name="T15" fmla="*/ 4 h 13"/>
                  <a:gd name="T16" fmla="*/ 1 w 10"/>
                  <a:gd name="T17" fmla="*/ 4 h 13"/>
                  <a:gd name="T18" fmla="*/ 3 w 10"/>
                  <a:gd name="T19" fmla="*/ 1 h 13"/>
                  <a:gd name="T20" fmla="*/ 5 w 10"/>
                  <a:gd name="T21" fmla="*/ 0 h 13"/>
                  <a:gd name="T22" fmla="*/ 8 w 10"/>
                  <a:gd name="T23" fmla="*/ 2 h 13"/>
                  <a:gd name="T24" fmla="*/ 10 w 10"/>
                  <a:gd name="T25" fmla="*/ 6 h 13"/>
                  <a:gd name="T26" fmla="*/ 8 w 10"/>
                  <a:gd name="T27" fmla="*/ 11 h 13"/>
                  <a:gd name="T28" fmla="*/ 4 w 10"/>
                  <a:gd name="T29" fmla="*/ 13 h 13"/>
                  <a:gd name="T30" fmla="*/ 1 w 10"/>
                  <a:gd name="T31" fmla="*/ 12 h 13"/>
                  <a:gd name="T32" fmla="*/ 0 w 10"/>
                  <a:gd name="T33" fmla="*/ 9 h 13"/>
                  <a:gd name="T34" fmla="*/ 1 w 10"/>
                  <a:gd name="T35" fmla="*/ 9 h 13"/>
                  <a:gd name="T36" fmla="*/ 2 w 10"/>
                  <a:gd name="T37" fmla="*/ 11 h 13"/>
                  <a:gd name="T38" fmla="*/ 4 w 10"/>
                  <a:gd name="T39" fmla="*/ 12 h 13"/>
                  <a:gd name="T40" fmla="*/ 6 w 10"/>
                  <a:gd name="T41" fmla="*/ 11 h 13"/>
                  <a:gd name="T42" fmla="*/ 8 w 10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3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7" y="0"/>
                      <a:pt x="8" y="1"/>
                      <a:pt x="8" y="2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10" y="8"/>
                      <a:pt x="9" y="10"/>
                      <a:pt x="8" y="11"/>
                    </a:cubicBezTo>
                    <a:cubicBezTo>
                      <a:pt x="7" y="13"/>
                      <a:pt x="6" y="13"/>
                      <a:pt x="4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7" y="10"/>
                      <a:pt x="8" y="9"/>
                      <a:pt x="8" y="7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5" name="Freeform 605"/>
              <p:cNvSpPr>
                <a:spLocks/>
              </p:cNvSpPr>
              <p:nvPr/>
            </p:nvSpPr>
            <p:spPr bwMode="auto">
              <a:xfrm>
                <a:off x="5016" y="721"/>
                <a:ext cx="14" cy="18"/>
              </a:xfrm>
              <a:custGeom>
                <a:avLst/>
                <a:gdLst>
                  <a:gd name="T0" fmla="*/ 5 w 7"/>
                  <a:gd name="T1" fmla="*/ 6 h 9"/>
                  <a:gd name="T2" fmla="*/ 6 w 7"/>
                  <a:gd name="T3" fmla="*/ 6 h 9"/>
                  <a:gd name="T4" fmla="*/ 3 w 7"/>
                  <a:gd name="T5" fmla="*/ 9 h 9"/>
                  <a:gd name="T6" fmla="*/ 1 w 7"/>
                  <a:gd name="T7" fmla="*/ 9 h 9"/>
                  <a:gd name="T8" fmla="*/ 0 w 7"/>
                  <a:gd name="T9" fmla="*/ 7 h 9"/>
                  <a:gd name="T10" fmla="*/ 1 w 7"/>
                  <a:gd name="T11" fmla="*/ 5 h 9"/>
                  <a:gd name="T12" fmla="*/ 2 w 7"/>
                  <a:gd name="T13" fmla="*/ 4 h 9"/>
                  <a:gd name="T14" fmla="*/ 4 w 7"/>
                  <a:gd name="T15" fmla="*/ 4 h 9"/>
                  <a:gd name="T16" fmla="*/ 5 w 7"/>
                  <a:gd name="T17" fmla="*/ 3 h 9"/>
                  <a:gd name="T18" fmla="*/ 5 w 7"/>
                  <a:gd name="T19" fmla="*/ 2 h 9"/>
                  <a:gd name="T20" fmla="*/ 5 w 7"/>
                  <a:gd name="T21" fmla="*/ 1 h 9"/>
                  <a:gd name="T22" fmla="*/ 4 w 7"/>
                  <a:gd name="T23" fmla="*/ 1 h 9"/>
                  <a:gd name="T24" fmla="*/ 3 w 7"/>
                  <a:gd name="T25" fmla="*/ 1 h 9"/>
                  <a:gd name="T26" fmla="*/ 2 w 7"/>
                  <a:gd name="T27" fmla="*/ 2 h 9"/>
                  <a:gd name="T28" fmla="*/ 1 w 7"/>
                  <a:gd name="T29" fmla="*/ 2 h 9"/>
                  <a:gd name="T30" fmla="*/ 4 w 7"/>
                  <a:gd name="T31" fmla="*/ 0 h 9"/>
                  <a:gd name="T32" fmla="*/ 6 w 7"/>
                  <a:gd name="T33" fmla="*/ 0 h 9"/>
                  <a:gd name="T34" fmla="*/ 7 w 7"/>
                  <a:gd name="T35" fmla="*/ 2 h 9"/>
                  <a:gd name="T36" fmla="*/ 6 w 7"/>
                  <a:gd name="T37" fmla="*/ 4 h 9"/>
                  <a:gd name="T38" fmla="*/ 4 w 7"/>
                  <a:gd name="T39" fmla="*/ 5 h 9"/>
                  <a:gd name="T40" fmla="*/ 2 w 7"/>
                  <a:gd name="T41" fmla="*/ 6 h 9"/>
                  <a:gd name="T42" fmla="*/ 2 w 7"/>
                  <a:gd name="T43" fmla="*/ 6 h 9"/>
                  <a:gd name="T44" fmla="*/ 1 w 7"/>
                  <a:gd name="T45" fmla="*/ 7 h 9"/>
                  <a:gd name="T46" fmla="*/ 2 w 7"/>
                  <a:gd name="T47" fmla="*/ 8 h 9"/>
                  <a:gd name="T48" fmla="*/ 3 w 7"/>
                  <a:gd name="T49" fmla="*/ 8 h 9"/>
                  <a:gd name="T50" fmla="*/ 5 w 7"/>
                  <a:gd name="T51" fmla="*/ 8 h 9"/>
                  <a:gd name="T52" fmla="*/ 5 w 7"/>
                  <a:gd name="T5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5" y="9"/>
                      <a:pt x="3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6" name="Freeform 606"/>
              <p:cNvSpPr>
                <a:spLocks noEditPoints="1"/>
              </p:cNvSpPr>
              <p:nvPr/>
            </p:nvSpPr>
            <p:spPr bwMode="auto">
              <a:xfrm>
                <a:off x="5032" y="721"/>
                <a:ext cx="12" cy="18"/>
              </a:xfrm>
              <a:custGeom>
                <a:avLst/>
                <a:gdLst>
                  <a:gd name="T0" fmla="*/ 4 w 6"/>
                  <a:gd name="T1" fmla="*/ 4 h 9"/>
                  <a:gd name="T2" fmla="*/ 6 w 6"/>
                  <a:gd name="T3" fmla="*/ 6 h 9"/>
                  <a:gd name="T4" fmla="*/ 5 w 6"/>
                  <a:gd name="T5" fmla="*/ 9 h 9"/>
                  <a:gd name="T6" fmla="*/ 3 w 6"/>
                  <a:gd name="T7" fmla="*/ 9 h 9"/>
                  <a:gd name="T8" fmla="*/ 0 w 6"/>
                  <a:gd name="T9" fmla="*/ 8 h 9"/>
                  <a:gd name="T10" fmla="*/ 0 w 6"/>
                  <a:gd name="T11" fmla="*/ 6 h 9"/>
                  <a:gd name="T12" fmla="*/ 1 w 6"/>
                  <a:gd name="T13" fmla="*/ 1 h 9"/>
                  <a:gd name="T14" fmla="*/ 4 w 6"/>
                  <a:gd name="T15" fmla="*/ 0 h 9"/>
                  <a:gd name="T16" fmla="*/ 6 w 6"/>
                  <a:gd name="T17" fmla="*/ 0 h 9"/>
                  <a:gd name="T18" fmla="*/ 6 w 6"/>
                  <a:gd name="T19" fmla="*/ 2 h 9"/>
                  <a:gd name="T20" fmla="*/ 4 w 6"/>
                  <a:gd name="T21" fmla="*/ 4 h 9"/>
                  <a:gd name="T22" fmla="*/ 2 w 6"/>
                  <a:gd name="T23" fmla="*/ 5 h 9"/>
                  <a:gd name="T24" fmla="*/ 1 w 6"/>
                  <a:gd name="T25" fmla="*/ 5 h 9"/>
                  <a:gd name="T26" fmla="*/ 1 w 6"/>
                  <a:gd name="T27" fmla="*/ 6 h 9"/>
                  <a:gd name="T28" fmla="*/ 1 w 6"/>
                  <a:gd name="T29" fmla="*/ 7 h 9"/>
                  <a:gd name="T30" fmla="*/ 3 w 6"/>
                  <a:gd name="T31" fmla="*/ 8 h 9"/>
                  <a:gd name="T32" fmla="*/ 4 w 6"/>
                  <a:gd name="T33" fmla="*/ 8 h 9"/>
                  <a:gd name="T34" fmla="*/ 5 w 6"/>
                  <a:gd name="T35" fmla="*/ 6 h 9"/>
                  <a:gd name="T36" fmla="*/ 4 w 6"/>
                  <a:gd name="T37" fmla="*/ 5 h 9"/>
                  <a:gd name="T38" fmla="*/ 2 w 6"/>
                  <a:gd name="T39" fmla="*/ 5 h 9"/>
                  <a:gd name="T40" fmla="*/ 1 w 6"/>
                  <a:gd name="T41" fmla="*/ 4 h 9"/>
                  <a:gd name="T42" fmla="*/ 2 w 6"/>
                  <a:gd name="T43" fmla="*/ 4 h 9"/>
                  <a:gd name="T44" fmla="*/ 5 w 6"/>
                  <a:gd name="T45" fmla="*/ 2 h 9"/>
                  <a:gd name="T46" fmla="*/ 5 w 6"/>
                  <a:gd name="T47" fmla="*/ 1 h 9"/>
                  <a:gd name="T48" fmla="*/ 4 w 6"/>
                  <a:gd name="T49" fmla="*/ 1 h 9"/>
                  <a:gd name="T50" fmla="*/ 2 w 6"/>
                  <a:gd name="T51" fmla="*/ 2 h 9"/>
                  <a:gd name="T52" fmla="*/ 1 w 6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9">
                    <a:moveTo>
                      <a:pt x="4" y="4"/>
                    </a:moveTo>
                    <a:cubicBezTo>
                      <a:pt x="5" y="5"/>
                      <a:pt x="6" y="5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3"/>
                      <a:pt x="6" y="4"/>
                      <a:pt x="4" y="4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296" name="Freeform 608"/>
            <p:cNvSpPr>
              <a:spLocks noEditPoints="1"/>
            </p:cNvSpPr>
            <p:nvPr/>
          </p:nvSpPr>
          <p:spPr bwMode="auto">
            <a:xfrm>
              <a:off x="8013701" y="1144588"/>
              <a:ext cx="22225" cy="28575"/>
            </a:xfrm>
            <a:custGeom>
              <a:avLst/>
              <a:gdLst>
                <a:gd name="T0" fmla="*/ 5 w 7"/>
                <a:gd name="T1" fmla="*/ 6 h 9"/>
                <a:gd name="T2" fmla="*/ 6 w 7"/>
                <a:gd name="T3" fmla="*/ 6 h 9"/>
                <a:gd name="T4" fmla="*/ 5 w 7"/>
                <a:gd name="T5" fmla="*/ 9 h 9"/>
                <a:gd name="T6" fmla="*/ 3 w 7"/>
                <a:gd name="T7" fmla="*/ 9 h 9"/>
                <a:gd name="T8" fmla="*/ 1 w 7"/>
                <a:gd name="T9" fmla="*/ 9 h 9"/>
                <a:gd name="T10" fmla="*/ 0 w 7"/>
                <a:gd name="T11" fmla="*/ 8 h 9"/>
                <a:gd name="T12" fmla="*/ 0 w 7"/>
                <a:gd name="T13" fmla="*/ 5 h 9"/>
                <a:gd name="T14" fmla="*/ 0 w 7"/>
                <a:gd name="T15" fmla="*/ 2 h 9"/>
                <a:gd name="T16" fmla="*/ 2 w 7"/>
                <a:gd name="T17" fmla="*/ 0 h 9"/>
                <a:gd name="T18" fmla="*/ 4 w 7"/>
                <a:gd name="T19" fmla="*/ 0 h 9"/>
                <a:gd name="T20" fmla="*/ 6 w 7"/>
                <a:gd name="T21" fmla="*/ 1 h 9"/>
                <a:gd name="T22" fmla="*/ 7 w 7"/>
                <a:gd name="T23" fmla="*/ 4 h 9"/>
                <a:gd name="T24" fmla="*/ 7 w 7"/>
                <a:gd name="T25" fmla="*/ 5 h 9"/>
                <a:gd name="T26" fmla="*/ 1 w 7"/>
                <a:gd name="T27" fmla="*/ 5 h 9"/>
                <a:gd name="T28" fmla="*/ 1 w 7"/>
                <a:gd name="T29" fmla="*/ 5 h 9"/>
                <a:gd name="T30" fmla="*/ 1 w 7"/>
                <a:gd name="T31" fmla="*/ 7 h 9"/>
                <a:gd name="T32" fmla="*/ 3 w 7"/>
                <a:gd name="T33" fmla="*/ 8 h 9"/>
                <a:gd name="T34" fmla="*/ 4 w 7"/>
                <a:gd name="T35" fmla="*/ 8 h 9"/>
                <a:gd name="T36" fmla="*/ 5 w 7"/>
                <a:gd name="T37" fmla="*/ 6 h 9"/>
                <a:gd name="T38" fmla="*/ 1 w 7"/>
                <a:gd name="T39" fmla="*/ 4 h 9"/>
                <a:gd name="T40" fmla="*/ 6 w 7"/>
                <a:gd name="T41" fmla="*/ 4 h 9"/>
                <a:gd name="T42" fmla="*/ 6 w 7"/>
                <a:gd name="T43" fmla="*/ 3 h 9"/>
                <a:gd name="T44" fmla="*/ 5 w 7"/>
                <a:gd name="T45" fmla="*/ 2 h 9"/>
                <a:gd name="T46" fmla="*/ 4 w 7"/>
                <a:gd name="T47" fmla="*/ 1 h 9"/>
                <a:gd name="T48" fmla="*/ 2 w 7"/>
                <a:gd name="T49" fmla="*/ 2 h 9"/>
                <a:gd name="T50" fmla="*/ 1 w 7"/>
                <a:gd name="T5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9">
                  <a:moveTo>
                    <a:pt x="5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7"/>
                    <a:pt x="5" y="7"/>
                    <a:pt x="5" y="6"/>
                  </a:cubicBezTo>
                  <a:close/>
                  <a:moveTo>
                    <a:pt x="1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7" name="Freeform 609"/>
            <p:cNvSpPr>
              <a:spLocks/>
            </p:cNvSpPr>
            <p:nvPr/>
          </p:nvSpPr>
          <p:spPr bwMode="auto">
            <a:xfrm>
              <a:off x="8035926" y="1144588"/>
              <a:ext cx="25400" cy="28575"/>
            </a:xfrm>
            <a:custGeom>
              <a:avLst/>
              <a:gdLst>
                <a:gd name="T0" fmla="*/ 0 w 8"/>
                <a:gd name="T1" fmla="*/ 9 h 9"/>
                <a:gd name="T2" fmla="*/ 2 w 8"/>
                <a:gd name="T3" fmla="*/ 0 h 9"/>
                <a:gd name="T4" fmla="*/ 3 w 8"/>
                <a:gd name="T5" fmla="*/ 0 h 9"/>
                <a:gd name="T6" fmla="*/ 3 w 8"/>
                <a:gd name="T7" fmla="*/ 4 h 9"/>
                <a:gd name="T8" fmla="*/ 4 w 8"/>
                <a:gd name="T9" fmla="*/ 4 h 9"/>
                <a:gd name="T10" fmla="*/ 4 w 8"/>
                <a:gd name="T11" fmla="*/ 2 h 9"/>
                <a:gd name="T12" fmla="*/ 6 w 8"/>
                <a:gd name="T13" fmla="*/ 0 h 9"/>
                <a:gd name="T14" fmla="*/ 7 w 8"/>
                <a:gd name="T15" fmla="*/ 0 h 9"/>
                <a:gd name="T16" fmla="*/ 8 w 8"/>
                <a:gd name="T17" fmla="*/ 0 h 9"/>
                <a:gd name="T18" fmla="*/ 7 w 8"/>
                <a:gd name="T19" fmla="*/ 1 h 9"/>
                <a:gd name="T20" fmla="*/ 7 w 8"/>
                <a:gd name="T21" fmla="*/ 1 h 9"/>
                <a:gd name="T22" fmla="*/ 6 w 8"/>
                <a:gd name="T23" fmla="*/ 1 h 9"/>
                <a:gd name="T24" fmla="*/ 5 w 8"/>
                <a:gd name="T25" fmla="*/ 3 h 9"/>
                <a:gd name="T26" fmla="*/ 4 w 8"/>
                <a:gd name="T27" fmla="*/ 4 h 9"/>
                <a:gd name="T28" fmla="*/ 5 w 8"/>
                <a:gd name="T29" fmla="*/ 6 h 9"/>
                <a:gd name="T30" fmla="*/ 6 w 8"/>
                <a:gd name="T31" fmla="*/ 9 h 9"/>
                <a:gd name="T32" fmla="*/ 5 w 8"/>
                <a:gd name="T33" fmla="*/ 9 h 9"/>
                <a:gd name="T34" fmla="*/ 4 w 8"/>
                <a:gd name="T35" fmla="*/ 7 h 9"/>
                <a:gd name="T36" fmla="*/ 3 w 8"/>
                <a:gd name="T37" fmla="*/ 5 h 9"/>
                <a:gd name="T38" fmla="*/ 2 w 8"/>
                <a:gd name="T39" fmla="*/ 5 h 9"/>
                <a:gd name="T40" fmla="*/ 2 w 8"/>
                <a:gd name="T41" fmla="*/ 9 h 9"/>
                <a:gd name="T42" fmla="*/ 0 w 8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8" name="Freeform 610"/>
            <p:cNvSpPr>
              <a:spLocks/>
            </p:cNvSpPr>
            <p:nvPr/>
          </p:nvSpPr>
          <p:spPr bwMode="auto">
            <a:xfrm>
              <a:off x="8061326" y="1144588"/>
              <a:ext cx="22225" cy="28575"/>
            </a:xfrm>
            <a:custGeom>
              <a:avLst/>
              <a:gdLst>
                <a:gd name="T0" fmla="*/ 5 w 7"/>
                <a:gd name="T1" fmla="*/ 8 h 9"/>
                <a:gd name="T2" fmla="*/ 2 w 7"/>
                <a:gd name="T3" fmla="*/ 9 h 9"/>
                <a:gd name="T4" fmla="*/ 1 w 7"/>
                <a:gd name="T5" fmla="*/ 9 h 9"/>
                <a:gd name="T6" fmla="*/ 0 w 7"/>
                <a:gd name="T7" fmla="*/ 7 h 9"/>
                <a:gd name="T8" fmla="*/ 0 w 7"/>
                <a:gd name="T9" fmla="*/ 5 h 9"/>
                <a:gd name="T10" fmla="*/ 1 w 7"/>
                <a:gd name="T11" fmla="*/ 0 h 9"/>
                <a:gd name="T12" fmla="*/ 2 w 7"/>
                <a:gd name="T13" fmla="*/ 0 h 9"/>
                <a:gd name="T14" fmla="*/ 1 w 7"/>
                <a:gd name="T15" fmla="*/ 6 h 9"/>
                <a:gd name="T16" fmla="*/ 1 w 7"/>
                <a:gd name="T17" fmla="*/ 7 h 9"/>
                <a:gd name="T18" fmla="*/ 2 w 7"/>
                <a:gd name="T19" fmla="*/ 8 h 9"/>
                <a:gd name="T20" fmla="*/ 2 w 7"/>
                <a:gd name="T21" fmla="*/ 8 h 9"/>
                <a:gd name="T22" fmla="*/ 4 w 7"/>
                <a:gd name="T23" fmla="*/ 8 h 9"/>
                <a:gd name="T24" fmla="*/ 5 w 7"/>
                <a:gd name="T25" fmla="*/ 6 h 9"/>
                <a:gd name="T26" fmla="*/ 5 w 7"/>
                <a:gd name="T27" fmla="*/ 4 h 9"/>
                <a:gd name="T28" fmla="*/ 6 w 7"/>
                <a:gd name="T29" fmla="*/ 0 h 9"/>
                <a:gd name="T30" fmla="*/ 7 w 7"/>
                <a:gd name="T31" fmla="*/ 0 h 9"/>
                <a:gd name="T32" fmla="*/ 6 w 7"/>
                <a:gd name="T33" fmla="*/ 9 h 9"/>
                <a:gd name="T34" fmla="*/ 4 w 7"/>
                <a:gd name="T35" fmla="*/ 9 h 9"/>
                <a:gd name="T36" fmla="*/ 5 w 7"/>
                <a:gd name="T3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5" y="8"/>
                  </a:move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9" name="Freeform 611"/>
            <p:cNvSpPr>
              <a:spLocks/>
            </p:cNvSpPr>
            <p:nvPr/>
          </p:nvSpPr>
          <p:spPr bwMode="auto">
            <a:xfrm>
              <a:off x="8086726" y="1144588"/>
              <a:ext cx="22225" cy="28575"/>
            </a:xfrm>
            <a:custGeom>
              <a:avLst/>
              <a:gdLst>
                <a:gd name="T0" fmla="*/ 0 w 14"/>
                <a:gd name="T1" fmla="*/ 18 h 18"/>
                <a:gd name="T2" fmla="*/ 2 w 14"/>
                <a:gd name="T3" fmla="*/ 0 h 18"/>
                <a:gd name="T4" fmla="*/ 4 w 14"/>
                <a:gd name="T5" fmla="*/ 0 h 18"/>
                <a:gd name="T6" fmla="*/ 4 w 14"/>
                <a:gd name="T7" fmla="*/ 8 h 18"/>
                <a:gd name="T8" fmla="*/ 10 w 14"/>
                <a:gd name="T9" fmla="*/ 8 h 18"/>
                <a:gd name="T10" fmla="*/ 12 w 14"/>
                <a:gd name="T11" fmla="*/ 0 h 18"/>
                <a:gd name="T12" fmla="*/ 14 w 14"/>
                <a:gd name="T13" fmla="*/ 0 h 18"/>
                <a:gd name="T14" fmla="*/ 12 w 14"/>
                <a:gd name="T15" fmla="*/ 18 h 18"/>
                <a:gd name="T16" fmla="*/ 8 w 14"/>
                <a:gd name="T17" fmla="*/ 18 h 18"/>
                <a:gd name="T18" fmla="*/ 10 w 14"/>
                <a:gd name="T19" fmla="*/ 10 h 18"/>
                <a:gd name="T20" fmla="*/ 4 w 14"/>
                <a:gd name="T21" fmla="*/ 10 h 18"/>
                <a:gd name="T22" fmla="*/ 2 w 14"/>
                <a:gd name="T23" fmla="*/ 18 h 18"/>
                <a:gd name="T24" fmla="*/ 0 w 14"/>
                <a:gd name="T2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8"/>
                  </a:lnTo>
                  <a:lnTo>
                    <a:pt x="10" y="8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0" name="Freeform 612"/>
            <p:cNvSpPr>
              <a:spLocks noEditPoints="1"/>
            </p:cNvSpPr>
            <p:nvPr/>
          </p:nvSpPr>
          <p:spPr bwMode="auto">
            <a:xfrm>
              <a:off x="8110538" y="1144588"/>
              <a:ext cx="22225" cy="28575"/>
            </a:xfrm>
            <a:custGeom>
              <a:avLst/>
              <a:gdLst>
                <a:gd name="T0" fmla="*/ 0 w 7"/>
                <a:gd name="T1" fmla="*/ 6 h 9"/>
                <a:gd name="T2" fmla="*/ 1 w 7"/>
                <a:gd name="T3" fmla="*/ 1 h 9"/>
                <a:gd name="T4" fmla="*/ 4 w 7"/>
                <a:gd name="T5" fmla="*/ 0 h 9"/>
                <a:gd name="T6" fmla="*/ 7 w 7"/>
                <a:gd name="T7" fmla="*/ 1 h 9"/>
                <a:gd name="T8" fmla="*/ 7 w 7"/>
                <a:gd name="T9" fmla="*/ 4 h 9"/>
                <a:gd name="T10" fmla="*/ 7 w 7"/>
                <a:gd name="T11" fmla="*/ 7 h 9"/>
                <a:gd name="T12" fmla="*/ 5 w 7"/>
                <a:gd name="T13" fmla="*/ 9 h 9"/>
                <a:gd name="T14" fmla="*/ 3 w 7"/>
                <a:gd name="T15" fmla="*/ 9 h 9"/>
                <a:gd name="T16" fmla="*/ 1 w 7"/>
                <a:gd name="T17" fmla="*/ 8 h 9"/>
                <a:gd name="T18" fmla="*/ 0 w 7"/>
                <a:gd name="T19" fmla="*/ 6 h 9"/>
                <a:gd name="T20" fmla="*/ 1 w 7"/>
                <a:gd name="T21" fmla="*/ 6 h 9"/>
                <a:gd name="T22" fmla="*/ 2 w 7"/>
                <a:gd name="T23" fmla="*/ 8 h 9"/>
                <a:gd name="T24" fmla="*/ 3 w 7"/>
                <a:gd name="T25" fmla="*/ 8 h 9"/>
                <a:gd name="T26" fmla="*/ 5 w 7"/>
                <a:gd name="T27" fmla="*/ 8 h 9"/>
                <a:gd name="T28" fmla="*/ 6 w 7"/>
                <a:gd name="T29" fmla="*/ 6 h 9"/>
                <a:gd name="T30" fmla="*/ 6 w 7"/>
                <a:gd name="T31" fmla="*/ 4 h 9"/>
                <a:gd name="T32" fmla="*/ 6 w 7"/>
                <a:gd name="T33" fmla="*/ 2 h 9"/>
                <a:gd name="T34" fmla="*/ 4 w 7"/>
                <a:gd name="T35" fmla="*/ 1 h 9"/>
                <a:gd name="T36" fmla="*/ 3 w 7"/>
                <a:gd name="T37" fmla="*/ 1 h 9"/>
                <a:gd name="T38" fmla="*/ 2 w 7"/>
                <a:gd name="T39" fmla="*/ 3 h 9"/>
                <a:gd name="T40" fmla="*/ 1 w 7"/>
                <a:gd name="T4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9">
                  <a:moveTo>
                    <a:pt x="0" y="6"/>
                  </a:moveTo>
                  <a:cubicBezTo>
                    <a:pt x="0" y="4"/>
                    <a:pt x="1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7" y="2"/>
                    <a:pt x="7" y="4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2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lose/>
                  <a:moveTo>
                    <a:pt x="1" y="6"/>
                  </a:move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1" name="Freeform 613"/>
            <p:cNvSpPr>
              <a:spLocks/>
            </p:cNvSpPr>
            <p:nvPr/>
          </p:nvSpPr>
          <p:spPr bwMode="auto">
            <a:xfrm>
              <a:off x="8135938" y="1144588"/>
              <a:ext cx="38100" cy="28575"/>
            </a:xfrm>
            <a:custGeom>
              <a:avLst/>
              <a:gdLst>
                <a:gd name="T0" fmla="*/ 0 w 12"/>
                <a:gd name="T1" fmla="*/ 9 h 9"/>
                <a:gd name="T2" fmla="*/ 2 w 12"/>
                <a:gd name="T3" fmla="*/ 0 h 9"/>
                <a:gd name="T4" fmla="*/ 3 w 12"/>
                <a:gd name="T5" fmla="*/ 0 h 9"/>
                <a:gd name="T6" fmla="*/ 3 w 12"/>
                <a:gd name="T7" fmla="*/ 1 h 9"/>
                <a:gd name="T8" fmla="*/ 4 w 12"/>
                <a:gd name="T9" fmla="*/ 0 h 9"/>
                <a:gd name="T10" fmla="*/ 5 w 12"/>
                <a:gd name="T11" fmla="*/ 0 h 9"/>
                <a:gd name="T12" fmla="*/ 7 w 12"/>
                <a:gd name="T13" fmla="*/ 0 h 9"/>
                <a:gd name="T14" fmla="*/ 7 w 12"/>
                <a:gd name="T15" fmla="*/ 1 h 9"/>
                <a:gd name="T16" fmla="*/ 8 w 12"/>
                <a:gd name="T17" fmla="*/ 0 h 9"/>
                <a:gd name="T18" fmla="*/ 10 w 12"/>
                <a:gd name="T19" fmla="*/ 0 h 9"/>
                <a:gd name="T20" fmla="*/ 11 w 12"/>
                <a:gd name="T21" fmla="*/ 0 h 9"/>
                <a:gd name="T22" fmla="*/ 12 w 12"/>
                <a:gd name="T23" fmla="*/ 2 h 9"/>
                <a:gd name="T24" fmla="*/ 11 w 12"/>
                <a:gd name="T25" fmla="*/ 3 h 9"/>
                <a:gd name="T26" fmla="*/ 10 w 12"/>
                <a:gd name="T27" fmla="*/ 9 h 9"/>
                <a:gd name="T28" fmla="*/ 9 w 12"/>
                <a:gd name="T29" fmla="*/ 9 h 9"/>
                <a:gd name="T30" fmla="*/ 10 w 12"/>
                <a:gd name="T31" fmla="*/ 3 h 9"/>
                <a:gd name="T32" fmla="*/ 10 w 12"/>
                <a:gd name="T33" fmla="*/ 2 h 9"/>
                <a:gd name="T34" fmla="*/ 10 w 12"/>
                <a:gd name="T35" fmla="*/ 1 h 9"/>
                <a:gd name="T36" fmla="*/ 9 w 12"/>
                <a:gd name="T37" fmla="*/ 1 h 9"/>
                <a:gd name="T38" fmla="*/ 8 w 12"/>
                <a:gd name="T39" fmla="*/ 1 h 9"/>
                <a:gd name="T40" fmla="*/ 7 w 12"/>
                <a:gd name="T41" fmla="*/ 2 h 9"/>
                <a:gd name="T42" fmla="*/ 7 w 12"/>
                <a:gd name="T43" fmla="*/ 5 h 9"/>
                <a:gd name="T44" fmla="*/ 6 w 12"/>
                <a:gd name="T45" fmla="*/ 9 h 9"/>
                <a:gd name="T46" fmla="*/ 5 w 12"/>
                <a:gd name="T47" fmla="*/ 9 h 9"/>
                <a:gd name="T48" fmla="*/ 6 w 12"/>
                <a:gd name="T49" fmla="*/ 3 h 9"/>
                <a:gd name="T50" fmla="*/ 6 w 12"/>
                <a:gd name="T51" fmla="*/ 2 h 9"/>
                <a:gd name="T52" fmla="*/ 6 w 12"/>
                <a:gd name="T53" fmla="*/ 1 h 9"/>
                <a:gd name="T54" fmla="*/ 5 w 12"/>
                <a:gd name="T55" fmla="*/ 1 h 9"/>
                <a:gd name="T56" fmla="*/ 3 w 12"/>
                <a:gd name="T57" fmla="*/ 2 h 9"/>
                <a:gd name="T58" fmla="*/ 2 w 12"/>
                <a:gd name="T59" fmla="*/ 5 h 9"/>
                <a:gd name="T60" fmla="*/ 1 w 12"/>
                <a:gd name="T61" fmla="*/ 9 h 9"/>
                <a:gd name="T62" fmla="*/ 0 w 12"/>
                <a:gd name="T6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2" name="Freeform 614"/>
            <p:cNvSpPr>
              <a:spLocks/>
            </p:cNvSpPr>
            <p:nvPr/>
          </p:nvSpPr>
          <p:spPr bwMode="auto">
            <a:xfrm>
              <a:off x="7635876" y="862013"/>
              <a:ext cx="30163" cy="39688"/>
            </a:xfrm>
            <a:custGeom>
              <a:avLst/>
              <a:gdLst>
                <a:gd name="T0" fmla="*/ 2 w 19"/>
                <a:gd name="T1" fmla="*/ 25 h 25"/>
                <a:gd name="T2" fmla="*/ 0 w 19"/>
                <a:gd name="T3" fmla="*/ 25 h 25"/>
                <a:gd name="T4" fmla="*/ 4 w 19"/>
                <a:gd name="T5" fmla="*/ 0 h 25"/>
                <a:gd name="T6" fmla="*/ 19 w 19"/>
                <a:gd name="T7" fmla="*/ 0 h 25"/>
                <a:gd name="T8" fmla="*/ 15 w 19"/>
                <a:gd name="T9" fmla="*/ 25 h 25"/>
                <a:gd name="T10" fmla="*/ 13 w 19"/>
                <a:gd name="T11" fmla="*/ 25 h 25"/>
                <a:gd name="T12" fmla="*/ 15 w 19"/>
                <a:gd name="T13" fmla="*/ 4 h 25"/>
                <a:gd name="T14" fmla="*/ 6 w 19"/>
                <a:gd name="T15" fmla="*/ 4 h 25"/>
                <a:gd name="T16" fmla="*/ 2 w 19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5">
                  <a:moveTo>
                    <a:pt x="2" y="25"/>
                  </a:moveTo>
                  <a:lnTo>
                    <a:pt x="0" y="25"/>
                  </a:lnTo>
                  <a:lnTo>
                    <a:pt x="4" y="0"/>
                  </a:lnTo>
                  <a:lnTo>
                    <a:pt x="19" y="0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5" y="4"/>
                  </a:lnTo>
                  <a:lnTo>
                    <a:pt x="6" y="4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3" name="Freeform 615"/>
            <p:cNvSpPr>
              <a:spLocks noEditPoints="1"/>
            </p:cNvSpPr>
            <p:nvPr/>
          </p:nvSpPr>
          <p:spPr bwMode="auto">
            <a:xfrm>
              <a:off x="7666038" y="874713"/>
              <a:ext cx="25400" cy="26988"/>
            </a:xfrm>
            <a:custGeom>
              <a:avLst/>
              <a:gdLst>
                <a:gd name="T0" fmla="*/ 6 w 8"/>
                <a:gd name="T1" fmla="*/ 6 h 9"/>
                <a:gd name="T2" fmla="*/ 7 w 8"/>
                <a:gd name="T3" fmla="*/ 6 h 9"/>
                <a:gd name="T4" fmla="*/ 6 w 8"/>
                <a:gd name="T5" fmla="*/ 9 h 9"/>
                <a:gd name="T6" fmla="*/ 3 w 8"/>
                <a:gd name="T7" fmla="*/ 9 h 9"/>
                <a:gd name="T8" fmla="*/ 2 w 8"/>
                <a:gd name="T9" fmla="*/ 9 h 9"/>
                <a:gd name="T10" fmla="*/ 1 w 8"/>
                <a:gd name="T11" fmla="*/ 8 h 9"/>
                <a:gd name="T12" fmla="*/ 0 w 8"/>
                <a:gd name="T13" fmla="*/ 5 h 9"/>
                <a:gd name="T14" fmla="*/ 1 w 8"/>
                <a:gd name="T15" fmla="*/ 2 h 9"/>
                <a:gd name="T16" fmla="*/ 3 w 8"/>
                <a:gd name="T17" fmla="*/ 0 h 9"/>
                <a:gd name="T18" fmla="*/ 4 w 8"/>
                <a:gd name="T19" fmla="*/ 0 h 9"/>
                <a:gd name="T20" fmla="*/ 7 w 8"/>
                <a:gd name="T21" fmla="*/ 1 h 9"/>
                <a:gd name="T22" fmla="*/ 8 w 8"/>
                <a:gd name="T23" fmla="*/ 4 h 9"/>
                <a:gd name="T24" fmla="*/ 7 w 8"/>
                <a:gd name="T25" fmla="*/ 5 h 9"/>
                <a:gd name="T26" fmla="*/ 2 w 8"/>
                <a:gd name="T27" fmla="*/ 5 h 9"/>
                <a:gd name="T28" fmla="*/ 2 w 8"/>
                <a:gd name="T29" fmla="*/ 5 h 9"/>
                <a:gd name="T30" fmla="*/ 2 w 8"/>
                <a:gd name="T31" fmla="*/ 7 h 9"/>
                <a:gd name="T32" fmla="*/ 3 w 8"/>
                <a:gd name="T33" fmla="*/ 8 h 9"/>
                <a:gd name="T34" fmla="*/ 5 w 8"/>
                <a:gd name="T35" fmla="*/ 8 h 9"/>
                <a:gd name="T36" fmla="*/ 6 w 8"/>
                <a:gd name="T37" fmla="*/ 6 h 9"/>
                <a:gd name="T38" fmla="*/ 2 w 8"/>
                <a:gd name="T39" fmla="*/ 4 h 9"/>
                <a:gd name="T40" fmla="*/ 6 w 8"/>
                <a:gd name="T41" fmla="*/ 4 h 9"/>
                <a:gd name="T42" fmla="*/ 6 w 8"/>
                <a:gd name="T43" fmla="*/ 3 h 9"/>
                <a:gd name="T44" fmla="*/ 6 w 8"/>
                <a:gd name="T45" fmla="*/ 2 h 9"/>
                <a:gd name="T46" fmla="*/ 5 w 8"/>
                <a:gd name="T47" fmla="*/ 1 h 9"/>
                <a:gd name="T48" fmla="*/ 3 w 8"/>
                <a:gd name="T49" fmla="*/ 2 h 9"/>
                <a:gd name="T50" fmla="*/ 2 w 8"/>
                <a:gd name="T5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4"/>
                    <a:pt x="7" y="4"/>
                    <a:pt x="7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7"/>
                    <a:pt x="6" y="7"/>
                    <a:pt x="6" y="6"/>
                  </a:cubicBezTo>
                  <a:close/>
                  <a:moveTo>
                    <a:pt x="2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4" name="Freeform 616"/>
            <p:cNvSpPr>
              <a:spLocks noEditPoints="1"/>
            </p:cNvSpPr>
            <p:nvPr/>
          </p:nvSpPr>
          <p:spPr bwMode="auto">
            <a:xfrm>
              <a:off x="7691438" y="874713"/>
              <a:ext cx="22225" cy="26988"/>
            </a:xfrm>
            <a:custGeom>
              <a:avLst/>
              <a:gdLst>
                <a:gd name="T0" fmla="*/ 5 w 7"/>
                <a:gd name="T1" fmla="*/ 4 h 9"/>
                <a:gd name="T2" fmla="*/ 7 w 7"/>
                <a:gd name="T3" fmla="*/ 6 h 9"/>
                <a:gd name="T4" fmla="*/ 6 w 7"/>
                <a:gd name="T5" fmla="*/ 9 h 9"/>
                <a:gd name="T6" fmla="*/ 4 w 7"/>
                <a:gd name="T7" fmla="*/ 9 h 9"/>
                <a:gd name="T8" fmla="*/ 1 w 7"/>
                <a:gd name="T9" fmla="*/ 8 h 9"/>
                <a:gd name="T10" fmla="*/ 0 w 7"/>
                <a:gd name="T11" fmla="*/ 6 h 9"/>
                <a:gd name="T12" fmla="*/ 1 w 7"/>
                <a:gd name="T13" fmla="*/ 1 h 9"/>
                <a:gd name="T14" fmla="*/ 5 w 7"/>
                <a:gd name="T15" fmla="*/ 0 h 9"/>
                <a:gd name="T16" fmla="*/ 6 w 7"/>
                <a:gd name="T17" fmla="*/ 0 h 9"/>
                <a:gd name="T18" fmla="*/ 7 w 7"/>
                <a:gd name="T19" fmla="*/ 2 h 9"/>
                <a:gd name="T20" fmla="*/ 5 w 7"/>
                <a:gd name="T21" fmla="*/ 4 h 9"/>
                <a:gd name="T22" fmla="*/ 2 w 7"/>
                <a:gd name="T23" fmla="*/ 5 h 9"/>
                <a:gd name="T24" fmla="*/ 2 w 7"/>
                <a:gd name="T25" fmla="*/ 5 h 9"/>
                <a:gd name="T26" fmla="*/ 2 w 7"/>
                <a:gd name="T27" fmla="*/ 6 h 9"/>
                <a:gd name="T28" fmla="*/ 2 w 7"/>
                <a:gd name="T29" fmla="*/ 7 h 9"/>
                <a:gd name="T30" fmla="*/ 4 w 7"/>
                <a:gd name="T31" fmla="*/ 8 h 9"/>
                <a:gd name="T32" fmla="*/ 5 w 7"/>
                <a:gd name="T33" fmla="*/ 8 h 9"/>
                <a:gd name="T34" fmla="*/ 5 w 7"/>
                <a:gd name="T35" fmla="*/ 6 h 9"/>
                <a:gd name="T36" fmla="*/ 5 w 7"/>
                <a:gd name="T37" fmla="*/ 5 h 9"/>
                <a:gd name="T38" fmla="*/ 2 w 7"/>
                <a:gd name="T39" fmla="*/ 5 h 9"/>
                <a:gd name="T40" fmla="*/ 2 w 7"/>
                <a:gd name="T41" fmla="*/ 4 h 9"/>
                <a:gd name="T42" fmla="*/ 3 w 7"/>
                <a:gd name="T43" fmla="*/ 4 h 9"/>
                <a:gd name="T44" fmla="*/ 6 w 7"/>
                <a:gd name="T45" fmla="*/ 2 h 9"/>
                <a:gd name="T46" fmla="*/ 5 w 7"/>
                <a:gd name="T47" fmla="*/ 1 h 9"/>
                <a:gd name="T48" fmla="*/ 5 w 7"/>
                <a:gd name="T49" fmla="*/ 1 h 9"/>
                <a:gd name="T50" fmla="*/ 3 w 7"/>
                <a:gd name="T51" fmla="*/ 2 h 9"/>
                <a:gd name="T52" fmla="*/ 2 w 7"/>
                <a:gd name="T5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9">
                  <a:moveTo>
                    <a:pt x="5" y="4"/>
                  </a:moveTo>
                  <a:cubicBezTo>
                    <a:pt x="6" y="5"/>
                    <a:pt x="7" y="5"/>
                    <a:pt x="7" y="6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2" y="9"/>
                    <a:pt x="2" y="9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4"/>
                    <a:pt x="1" y="3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4" y="5"/>
                    <a:pt x="4" y="5"/>
                    <a:pt x="2" y="5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5" name="Freeform 617"/>
            <p:cNvSpPr>
              <a:spLocks noEditPoints="1"/>
            </p:cNvSpPr>
            <p:nvPr/>
          </p:nvSpPr>
          <p:spPr bwMode="auto">
            <a:xfrm>
              <a:off x="7716838" y="874713"/>
              <a:ext cx="22225" cy="26988"/>
            </a:xfrm>
            <a:custGeom>
              <a:avLst/>
              <a:gdLst>
                <a:gd name="T0" fmla="*/ 6 w 7"/>
                <a:gd name="T1" fmla="*/ 6 h 9"/>
                <a:gd name="T2" fmla="*/ 7 w 7"/>
                <a:gd name="T3" fmla="*/ 6 h 9"/>
                <a:gd name="T4" fmla="*/ 5 w 7"/>
                <a:gd name="T5" fmla="*/ 9 h 9"/>
                <a:gd name="T6" fmla="*/ 3 w 7"/>
                <a:gd name="T7" fmla="*/ 9 h 9"/>
                <a:gd name="T8" fmla="*/ 2 w 7"/>
                <a:gd name="T9" fmla="*/ 9 h 9"/>
                <a:gd name="T10" fmla="*/ 1 w 7"/>
                <a:gd name="T11" fmla="*/ 8 h 9"/>
                <a:gd name="T12" fmla="*/ 0 w 7"/>
                <a:gd name="T13" fmla="*/ 5 h 9"/>
                <a:gd name="T14" fmla="*/ 1 w 7"/>
                <a:gd name="T15" fmla="*/ 2 h 9"/>
                <a:gd name="T16" fmla="*/ 2 w 7"/>
                <a:gd name="T17" fmla="*/ 0 h 9"/>
                <a:gd name="T18" fmla="*/ 4 w 7"/>
                <a:gd name="T19" fmla="*/ 0 h 9"/>
                <a:gd name="T20" fmla="*/ 7 w 7"/>
                <a:gd name="T21" fmla="*/ 1 h 9"/>
                <a:gd name="T22" fmla="*/ 7 w 7"/>
                <a:gd name="T23" fmla="*/ 4 h 9"/>
                <a:gd name="T24" fmla="*/ 7 w 7"/>
                <a:gd name="T25" fmla="*/ 5 h 9"/>
                <a:gd name="T26" fmla="*/ 2 w 7"/>
                <a:gd name="T27" fmla="*/ 5 h 9"/>
                <a:gd name="T28" fmla="*/ 2 w 7"/>
                <a:gd name="T29" fmla="*/ 5 h 9"/>
                <a:gd name="T30" fmla="*/ 2 w 7"/>
                <a:gd name="T31" fmla="*/ 7 h 9"/>
                <a:gd name="T32" fmla="*/ 3 w 7"/>
                <a:gd name="T33" fmla="*/ 8 h 9"/>
                <a:gd name="T34" fmla="*/ 5 w 7"/>
                <a:gd name="T35" fmla="*/ 8 h 9"/>
                <a:gd name="T36" fmla="*/ 6 w 7"/>
                <a:gd name="T37" fmla="*/ 6 h 9"/>
                <a:gd name="T38" fmla="*/ 2 w 7"/>
                <a:gd name="T39" fmla="*/ 4 h 9"/>
                <a:gd name="T40" fmla="*/ 6 w 7"/>
                <a:gd name="T41" fmla="*/ 4 h 9"/>
                <a:gd name="T42" fmla="*/ 6 w 7"/>
                <a:gd name="T43" fmla="*/ 3 h 9"/>
                <a:gd name="T44" fmla="*/ 6 w 7"/>
                <a:gd name="T45" fmla="*/ 2 h 9"/>
                <a:gd name="T46" fmla="*/ 4 w 7"/>
                <a:gd name="T47" fmla="*/ 1 h 9"/>
                <a:gd name="T48" fmla="*/ 3 w 7"/>
                <a:gd name="T49" fmla="*/ 2 h 9"/>
                <a:gd name="T50" fmla="*/ 2 w 7"/>
                <a:gd name="T5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9">
                  <a:moveTo>
                    <a:pt x="6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7" y="2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7"/>
                    <a:pt x="5" y="7"/>
                    <a:pt x="6" y="6"/>
                  </a:cubicBezTo>
                  <a:close/>
                  <a:moveTo>
                    <a:pt x="2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6" name="Freeform 618"/>
            <p:cNvSpPr>
              <a:spLocks/>
            </p:cNvSpPr>
            <p:nvPr/>
          </p:nvSpPr>
          <p:spPr bwMode="auto">
            <a:xfrm>
              <a:off x="7742238" y="874713"/>
              <a:ext cx="22225" cy="26988"/>
            </a:xfrm>
            <a:custGeom>
              <a:avLst/>
              <a:gdLst>
                <a:gd name="T0" fmla="*/ 0 w 7"/>
                <a:gd name="T1" fmla="*/ 9 h 9"/>
                <a:gd name="T2" fmla="*/ 2 w 7"/>
                <a:gd name="T3" fmla="*/ 0 h 9"/>
                <a:gd name="T4" fmla="*/ 3 w 7"/>
                <a:gd name="T5" fmla="*/ 0 h 9"/>
                <a:gd name="T6" fmla="*/ 2 w 7"/>
                <a:gd name="T7" fmla="*/ 4 h 9"/>
                <a:gd name="T8" fmla="*/ 3 w 7"/>
                <a:gd name="T9" fmla="*/ 4 h 9"/>
                <a:gd name="T10" fmla="*/ 4 w 7"/>
                <a:gd name="T11" fmla="*/ 2 h 9"/>
                <a:gd name="T12" fmla="*/ 5 w 7"/>
                <a:gd name="T13" fmla="*/ 0 h 9"/>
                <a:gd name="T14" fmla="*/ 7 w 7"/>
                <a:gd name="T15" fmla="*/ 0 h 9"/>
                <a:gd name="T16" fmla="*/ 7 w 7"/>
                <a:gd name="T17" fmla="*/ 0 h 9"/>
                <a:gd name="T18" fmla="*/ 7 w 7"/>
                <a:gd name="T19" fmla="*/ 1 h 9"/>
                <a:gd name="T20" fmla="*/ 7 w 7"/>
                <a:gd name="T21" fmla="*/ 1 h 9"/>
                <a:gd name="T22" fmla="*/ 6 w 7"/>
                <a:gd name="T23" fmla="*/ 1 h 9"/>
                <a:gd name="T24" fmla="*/ 5 w 7"/>
                <a:gd name="T25" fmla="*/ 3 h 9"/>
                <a:gd name="T26" fmla="*/ 4 w 7"/>
                <a:gd name="T27" fmla="*/ 4 h 9"/>
                <a:gd name="T28" fmla="*/ 5 w 7"/>
                <a:gd name="T29" fmla="*/ 6 h 9"/>
                <a:gd name="T30" fmla="*/ 6 w 7"/>
                <a:gd name="T31" fmla="*/ 9 h 9"/>
                <a:gd name="T32" fmla="*/ 5 w 7"/>
                <a:gd name="T33" fmla="*/ 9 h 9"/>
                <a:gd name="T34" fmla="*/ 4 w 7"/>
                <a:gd name="T35" fmla="*/ 7 h 9"/>
                <a:gd name="T36" fmla="*/ 3 w 7"/>
                <a:gd name="T37" fmla="*/ 5 h 9"/>
                <a:gd name="T38" fmla="*/ 2 w 7"/>
                <a:gd name="T39" fmla="*/ 5 h 9"/>
                <a:gd name="T40" fmla="*/ 1 w 7"/>
                <a:gd name="T41" fmla="*/ 9 h 9"/>
                <a:gd name="T42" fmla="*/ 0 w 7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7" name="Freeform 619"/>
            <p:cNvSpPr>
              <a:spLocks/>
            </p:cNvSpPr>
            <p:nvPr/>
          </p:nvSpPr>
          <p:spPr bwMode="auto">
            <a:xfrm>
              <a:off x="8108951" y="936625"/>
              <a:ext cx="33338" cy="41275"/>
            </a:xfrm>
            <a:custGeom>
              <a:avLst/>
              <a:gdLst>
                <a:gd name="T0" fmla="*/ 3 w 21"/>
                <a:gd name="T1" fmla="*/ 26 h 26"/>
                <a:gd name="T2" fmla="*/ 0 w 21"/>
                <a:gd name="T3" fmla="*/ 26 h 26"/>
                <a:gd name="T4" fmla="*/ 3 w 21"/>
                <a:gd name="T5" fmla="*/ 0 h 26"/>
                <a:gd name="T6" fmla="*/ 21 w 21"/>
                <a:gd name="T7" fmla="*/ 0 h 26"/>
                <a:gd name="T8" fmla="*/ 17 w 21"/>
                <a:gd name="T9" fmla="*/ 26 h 26"/>
                <a:gd name="T10" fmla="*/ 13 w 21"/>
                <a:gd name="T11" fmla="*/ 26 h 26"/>
                <a:gd name="T12" fmla="*/ 17 w 21"/>
                <a:gd name="T13" fmla="*/ 2 h 26"/>
                <a:gd name="T14" fmla="*/ 7 w 21"/>
                <a:gd name="T15" fmla="*/ 2 h 26"/>
                <a:gd name="T16" fmla="*/ 3 w 21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6">
                  <a:moveTo>
                    <a:pt x="3" y="26"/>
                  </a:moveTo>
                  <a:lnTo>
                    <a:pt x="0" y="26"/>
                  </a:lnTo>
                  <a:lnTo>
                    <a:pt x="3" y="0"/>
                  </a:lnTo>
                  <a:lnTo>
                    <a:pt x="21" y="0"/>
                  </a:lnTo>
                  <a:lnTo>
                    <a:pt x="17" y="26"/>
                  </a:lnTo>
                  <a:lnTo>
                    <a:pt x="13" y="26"/>
                  </a:lnTo>
                  <a:lnTo>
                    <a:pt x="17" y="2"/>
                  </a:lnTo>
                  <a:lnTo>
                    <a:pt x="7" y="2"/>
                  </a:lnTo>
                  <a:lnTo>
                    <a:pt x="3" y="26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8" name="Freeform 620"/>
            <p:cNvSpPr>
              <a:spLocks noEditPoints="1"/>
            </p:cNvSpPr>
            <p:nvPr/>
          </p:nvSpPr>
          <p:spPr bwMode="auto">
            <a:xfrm>
              <a:off x="8139113" y="946150"/>
              <a:ext cx="25400" cy="41275"/>
            </a:xfrm>
            <a:custGeom>
              <a:avLst/>
              <a:gdLst>
                <a:gd name="T0" fmla="*/ 0 w 8"/>
                <a:gd name="T1" fmla="*/ 13 h 13"/>
                <a:gd name="T2" fmla="*/ 2 w 8"/>
                <a:gd name="T3" fmla="*/ 0 h 13"/>
                <a:gd name="T4" fmla="*/ 4 w 8"/>
                <a:gd name="T5" fmla="*/ 0 h 13"/>
                <a:gd name="T6" fmla="*/ 3 w 8"/>
                <a:gd name="T7" fmla="*/ 2 h 13"/>
                <a:gd name="T8" fmla="*/ 5 w 8"/>
                <a:gd name="T9" fmla="*/ 0 h 13"/>
                <a:gd name="T10" fmla="*/ 6 w 8"/>
                <a:gd name="T11" fmla="*/ 0 h 13"/>
                <a:gd name="T12" fmla="*/ 7 w 8"/>
                <a:gd name="T13" fmla="*/ 1 h 13"/>
                <a:gd name="T14" fmla="*/ 8 w 8"/>
                <a:gd name="T15" fmla="*/ 4 h 13"/>
                <a:gd name="T16" fmla="*/ 8 w 8"/>
                <a:gd name="T17" fmla="*/ 7 h 13"/>
                <a:gd name="T18" fmla="*/ 6 w 8"/>
                <a:gd name="T19" fmla="*/ 9 h 13"/>
                <a:gd name="T20" fmla="*/ 4 w 8"/>
                <a:gd name="T21" fmla="*/ 10 h 13"/>
                <a:gd name="T22" fmla="*/ 2 w 8"/>
                <a:gd name="T23" fmla="*/ 8 h 13"/>
                <a:gd name="T24" fmla="*/ 1 w 8"/>
                <a:gd name="T25" fmla="*/ 13 h 13"/>
                <a:gd name="T26" fmla="*/ 0 w 8"/>
                <a:gd name="T27" fmla="*/ 13 h 13"/>
                <a:gd name="T28" fmla="*/ 3 w 8"/>
                <a:gd name="T29" fmla="*/ 6 h 13"/>
                <a:gd name="T30" fmla="*/ 3 w 8"/>
                <a:gd name="T31" fmla="*/ 8 h 13"/>
                <a:gd name="T32" fmla="*/ 4 w 8"/>
                <a:gd name="T33" fmla="*/ 8 h 13"/>
                <a:gd name="T34" fmla="*/ 5 w 8"/>
                <a:gd name="T35" fmla="*/ 8 h 13"/>
                <a:gd name="T36" fmla="*/ 6 w 8"/>
                <a:gd name="T37" fmla="*/ 6 h 13"/>
                <a:gd name="T38" fmla="*/ 7 w 8"/>
                <a:gd name="T39" fmla="*/ 4 h 13"/>
                <a:gd name="T40" fmla="*/ 6 w 8"/>
                <a:gd name="T41" fmla="*/ 2 h 13"/>
                <a:gd name="T42" fmla="*/ 5 w 8"/>
                <a:gd name="T43" fmla="*/ 1 h 13"/>
                <a:gd name="T44" fmla="*/ 4 w 8"/>
                <a:gd name="T45" fmla="*/ 2 h 13"/>
                <a:gd name="T46" fmla="*/ 3 w 8"/>
                <a:gd name="T47" fmla="*/ 3 h 13"/>
                <a:gd name="T48" fmla="*/ 3 w 8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0" y="13"/>
                  </a:lnTo>
                  <a:close/>
                  <a:moveTo>
                    <a:pt x="3" y="6"/>
                  </a:moveTo>
                  <a:cubicBezTo>
                    <a:pt x="3" y="7"/>
                    <a:pt x="3" y="7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9" name="Freeform 621"/>
            <p:cNvSpPr>
              <a:spLocks noEditPoints="1"/>
            </p:cNvSpPr>
            <p:nvPr/>
          </p:nvSpPr>
          <p:spPr bwMode="auto">
            <a:xfrm>
              <a:off x="8167688" y="946150"/>
              <a:ext cx="25400" cy="31750"/>
            </a:xfrm>
            <a:custGeom>
              <a:avLst/>
              <a:gdLst>
                <a:gd name="T0" fmla="*/ 0 w 8"/>
                <a:gd name="T1" fmla="*/ 6 h 10"/>
                <a:gd name="T2" fmla="*/ 1 w 8"/>
                <a:gd name="T3" fmla="*/ 2 h 10"/>
                <a:gd name="T4" fmla="*/ 4 w 8"/>
                <a:gd name="T5" fmla="*/ 0 h 10"/>
                <a:gd name="T6" fmla="*/ 7 w 8"/>
                <a:gd name="T7" fmla="*/ 1 h 10"/>
                <a:gd name="T8" fmla="*/ 8 w 8"/>
                <a:gd name="T9" fmla="*/ 4 h 10"/>
                <a:gd name="T10" fmla="*/ 7 w 8"/>
                <a:gd name="T11" fmla="*/ 7 h 10"/>
                <a:gd name="T12" fmla="*/ 5 w 8"/>
                <a:gd name="T13" fmla="*/ 9 h 10"/>
                <a:gd name="T14" fmla="*/ 3 w 8"/>
                <a:gd name="T15" fmla="*/ 10 h 10"/>
                <a:gd name="T16" fmla="*/ 1 w 8"/>
                <a:gd name="T17" fmla="*/ 9 h 10"/>
                <a:gd name="T18" fmla="*/ 0 w 8"/>
                <a:gd name="T19" fmla="*/ 6 h 10"/>
                <a:gd name="T20" fmla="*/ 2 w 8"/>
                <a:gd name="T21" fmla="*/ 6 h 10"/>
                <a:gd name="T22" fmla="*/ 2 w 8"/>
                <a:gd name="T23" fmla="*/ 8 h 10"/>
                <a:gd name="T24" fmla="*/ 3 w 8"/>
                <a:gd name="T25" fmla="*/ 9 h 10"/>
                <a:gd name="T26" fmla="*/ 5 w 8"/>
                <a:gd name="T27" fmla="*/ 8 h 10"/>
                <a:gd name="T28" fmla="*/ 6 w 8"/>
                <a:gd name="T29" fmla="*/ 6 h 10"/>
                <a:gd name="T30" fmla="*/ 6 w 8"/>
                <a:gd name="T31" fmla="*/ 4 h 10"/>
                <a:gd name="T32" fmla="*/ 6 w 8"/>
                <a:gd name="T33" fmla="*/ 2 h 10"/>
                <a:gd name="T34" fmla="*/ 4 w 8"/>
                <a:gd name="T35" fmla="*/ 1 h 10"/>
                <a:gd name="T36" fmla="*/ 3 w 8"/>
                <a:gd name="T37" fmla="*/ 2 h 10"/>
                <a:gd name="T38" fmla="*/ 2 w 8"/>
                <a:gd name="T39" fmla="*/ 3 h 10"/>
                <a:gd name="T40" fmla="*/ 2 w 8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2"/>
                    <a:pt x="8" y="3"/>
                    <a:pt x="8" y="4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8"/>
                    <a:pt x="0" y="7"/>
                    <a:pt x="0" y="6"/>
                  </a:cubicBezTo>
                  <a:close/>
                  <a:moveTo>
                    <a:pt x="2" y="6"/>
                  </a:move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0" name="Freeform 622"/>
            <p:cNvSpPr>
              <a:spLocks noEditPoints="1"/>
            </p:cNvSpPr>
            <p:nvPr/>
          </p:nvSpPr>
          <p:spPr bwMode="auto">
            <a:xfrm>
              <a:off x="8193088" y="946150"/>
              <a:ext cx="22225" cy="31750"/>
            </a:xfrm>
            <a:custGeom>
              <a:avLst/>
              <a:gdLst>
                <a:gd name="T0" fmla="*/ 5 w 7"/>
                <a:gd name="T1" fmla="*/ 5 h 10"/>
                <a:gd name="T2" fmla="*/ 6 w 7"/>
                <a:gd name="T3" fmla="*/ 7 h 10"/>
                <a:gd name="T4" fmla="*/ 6 w 7"/>
                <a:gd name="T5" fmla="*/ 9 h 10"/>
                <a:gd name="T6" fmla="*/ 3 w 7"/>
                <a:gd name="T7" fmla="*/ 10 h 10"/>
                <a:gd name="T8" fmla="*/ 1 w 7"/>
                <a:gd name="T9" fmla="*/ 9 h 10"/>
                <a:gd name="T10" fmla="*/ 0 w 7"/>
                <a:gd name="T11" fmla="*/ 6 h 10"/>
                <a:gd name="T12" fmla="*/ 1 w 7"/>
                <a:gd name="T13" fmla="*/ 2 h 10"/>
                <a:gd name="T14" fmla="*/ 4 w 7"/>
                <a:gd name="T15" fmla="*/ 0 h 10"/>
                <a:gd name="T16" fmla="*/ 6 w 7"/>
                <a:gd name="T17" fmla="*/ 1 h 10"/>
                <a:gd name="T18" fmla="*/ 7 w 7"/>
                <a:gd name="T19" fmla="*/ 2 h 10"/>
                <a:gd name="T20" fmla="*/ 5 w 7"/>
                <a:gd name="T21" fmla="*/ 5 h 10"/>
                <a:gd name="T22" fmla="*/ 2 w 7"/>
                <a:gd name="T23" fmla="*/ 5 h 10"/>
                <a:gd name="T24" fmla="*/ 2 w 7"/>
                <a:gd name="T25" fmla="*/ 5 h 10"/>
                <a:gd name="T26" fmla="*/ 1 w 7"/>
                <a:gd name="T27" fmla="*/ 6 h 10"/>
                <a:gd name="T28" fmla="*/ 2 w 7"/>
                <a:gd name="T29" fmla="*/ 8 h 10"/>
                <a:gd name="T30" fmla="*/ 4 w 7"/>
                <a:gd name="T31" fmla="*/ 8 h 10"/>
                <a:gd name="T32" fmla="*/ 5 w 7"/>
                <a:gd name="T33" fmla="*/ 8 h 10"/>
                <a:gd name="T34" fmla="*/ 5 w 7"/>
                <a:gd name="T35" fmla="*/ 7 h 10"/>
                <a:gd name="T36" fmla="*/ 5 w 7"/>
                <a:gd name="T37" fmla="*/ 6 h 10"/>
                <a:gd name="T38" fmla="*/ 2 w 7"/>
                <a:gd name="T39" fmla="*/ 5 h 10"/>
                <a:gd name="T40" fmla="*/ 2 w 7"/>
                <a:gd name="T41" fmla="*/ 4 h 10"/>
                <a:gd name="T42" fmla="*/ 3 w 7"/>
                <a:gd name="T43" fmla="*/ 4 h 10"/>
                <a:gd name="T44" fmla="*/ 6 w 7"/>
                <a:gd name="T45" fmla="*/ 2 h 10"/>
                <a:gd name="T46" fmla="*/ 5 w 7"/>
                <a:gd name="T47" fmla="*/ 2 h 10"/>
                <a:gd name="T48" fmla="*/ 4 w 7"/>
                <a:gd name="T49" fmla="*/ 1 h 10"/>
                <a:gd name="T50" fmla="*/ 3 w 7"/>
                <a:gd name="T51" fmla="*/ 2 h 10"/>
                <a:gd name="T52" fmla="*/ 2 w 7"/>
                <a:gd name="T5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10">
                  <a:moveTo>
                    <a:pt x="5" y="5"/>
                  </a:moveTo>
                  <a:cubicBezTo>
                    <a:pt x="6" y="5"/>
                    <a:pt x="6" y="6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6" y="4"/>
                    <a:pt x="5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2" y="5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5" y="4"/>
                    <a:pt x="6" y="4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1" name="Freeform 623"/>
            <p:cNvSpPr>
              <a:spLocks/>
            </p:cNvSpPr>
            <p:nvPr/>
          </p:nvSpPr>
          <p:spPr bwMode="auto">
            <a:xfrm>
              <a:off x="8218488" y="946150"/>
              <a:ext cx="25400" cy="31750"/>
            </a:xfrm>
            <a:custGeom>
              <a:avLst/>
              <a:gdLst>
                <a:gd name="T0" fmla="*/ 5 w 8"/>
                <a:gd name="T1" fmla="*/ 8 h 10"/>
                <a:gd name="T2" fmla="*/ 2 w 8"/>
                <a:gd name="T3" fmla="*/ 10 h 10"/>
                <a:gd name="T4" fmla="*/ 1 w 8"/>
                <a:gd name="T5" fmla="*/ 9 h 10"/>
                <a:gd name="T6" fmla="*/ 0 w 8"/>
                <a:gd name="T7" fmla="*/ 8 h 10"/>
                <a:gd name="T8" fmla="*/ 1 w 8"/>
                <a:gd name="T9" fmla="*/ 6 h 10"/>
                <a:gd name="T10" fmla="*/ 2 w 8"/>
                <a:gd name="T11" fmla="*/ 0 h 10"/>
                <a:gd name="T12" fmla="*/ 3 w 8"/>
                <a:gd name="T13" fmla="*/ 0 h 10"/>
                <a:gd name="T14" fmla="*/ 2 w 8"/>
                <a:gd name="T15" fmla="*/ 6 h 10"/>
                <a:gd name="T16" fmla="*/ 2 w 8"/>
                <a:gd name="T17" fmla="*/ 7 h 10"/>
                <a:gd name="T18" fmla="*/ 2 w 8"/>
                <a:gd name="T19" fmla="*/ 8 h 10"/>
                <a:gd name="T20" fmla="*/ 3 w 8"/>
                <a:gd name="T21" fmla="*/ 8 h 10"/>
                <a:gd name="T22" fmla="*/ 4 w 8"/>
                <a:gd name="T23" fmla="*/ 8 h 10"/>
                <a:gd name="T24" fmla="*/ 5 w 8"/>
                <a:gd name="T25" fmla="*/ 6 h 10"/>
                <a:gd name="T26" fmla="*/ 6 w 8"/>
                <a:gd name="T27" fmla="*/ 4 h 10"/>
                <a:gd name="T28" fmla="*/ 6 w 8"/>
                <a:gd name="T29" fmla="*/ 0 h 10"/>
                <a:gd name="T30" fmla="*/ 8 w 8"/>
                <a:gd name="T31" fmla="*/ 0 h 10"/>
                <a:gd name="T32" fmla="*/ 6 w 8"/>
                <a:gd name="T33" fmla="*/ 10 h 10"/>
                <a:gd name="T34" fmla="*/ 5 w 8"/>
                <a:gd name="T35" fmla="*/ 10 h 10"/>
                <a:gd name="T36" fmla="*/ 5 w 8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0">
                  <a:moveTo>
                    <a:pt x="5" y="8"/>
                  </a:moveTo>
                  <a:cubicBezTo>
                    <a:pt x="4" y="9"/>
                    <a:pt x="3" y="10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2" name="Freeform 624"/>
            <p:cNvSpPr>
              <a:spLocks noEditPoints="1"/>
            </p:cNvSpPr>
            <p:nvPr/>
          </p:nvSpPr>
          <p:spPr bwMode="auto">
            <a:xfrm>
              <a:off x="8243888" y="933450"/>
              <a:ext cx="22225" cy="44450"/>
            </a:xfrm>
            <a:custGeom>
              <a:avLst/>
              <a:gdLst>
                <a:gd name="T0" fmla="*/ 6 w 7"/>
                <a:gd name="T1" fmla="*/ 6 h 14"/>
                <a:gd name="T2" fmla="*/ 6 w 7"/>
                <a:gd name="T3" fmla="*/ 5 h 14"/>
                <a:gd name="T4" fmla="*/ 6 w 7"/>
                <a:gd name="T5" fmla="*/ 3 h 14"/>
                <a:gd name="T6" fmla="*/ 3 w 7"/>
                <a:gd name="T7" fmla="*/ 2 h 14"/>
                <a:gd name="T8" fmla="*/ 3 w 7"/>
                <a:gd name="T9" fmla="*/ 2 h 14"/>
                <a:gd name="T10" fmla="*/ 3 w 7"/>
                <a:gd name="T11" fmla="*/ 0 h 14"/>
                <a:gd name="T12" fmla="*/ 4 w 7"/>
                <a:gd name="T13" fmla="*/ 0 h 14"/>
                <a:gd name="T14" fmla="*/ 7 w 7"/>
                <a:gd name="T15" fmla="*/ 2 h 14"/>
                <a:gd name="T16" fmla="*/ 7 w 7"/>
                <a:gd name="T17" fmla="*/ 5 h 14"/>
                <a:gd name="T18" fmla="*/ 6 w 7"/>
                <a:gd name="T19" fmla="*/ 12 h 14"/>
                <a:gd name="T20" fmla="*/ 3 w 7"/>
                <a:gd name="T21" fmla="*/ 14 h 14"/>
                <a:gd name="T22" fmla="*/ 1 w 7"/>
                <a:gd name="T23" fmla="*/ 13 h 14"/>
                <a:gd name="T24" fmla="*/ 0 w 7"/>
                <a:gd name="T25" fmla="*/ 10 h 14"/>
                <a:gd name="T26" fmla="*/ 1 w 7"/>
                <a:gd name="T27" fmla="*/ 6 h 14"/>
                <a:gd name="T28" fmla="*/ 4 w 7"/>
                <a:gd name="T29" fmla="*/ 4 h 14"/>
                <a:gd name="T30" fmla="*/ 6 w 7"/>
                <a:gd name="T31" fmla="*/ 6 h 14"/>
                <a:gd name="T32" fmla="*/ 4 w 7"/>
                <a:gd name="T33" fmla="*/ 5 h 14"/>
                <a:gd name="T34" fmla="*/ 2 w 7"/>
                <a:gd name="T35" fmla="*/ 7 h 14"/>
                <a:gd name="T36" fmla="*/ 1 w 7"/>
                <a:gd name="T37" fmla="*/ 10 h 14"/>
                <a:gd name="T38" fmla="*/ 2 w 7"/>
                <a:gd name="T39" fmla="*/ 12 h 14"/>
                <a:gd name="T40" fmla="*/ 3 w 7"/>
                <a:gd name="T41" fmla="*/ 12 h 14"/>
                <a:gd name="T42" fmla="*/ 5 w 7"/>
                <a:gd name="T43" fmla="*/ 11 h 14"/>
                <a:gd name="T44" fmla="*/ 6 w 7"/>
                <a:gd name="T45" fmla="*/ 8 h 14"/>
                <a:gd name="T46" fmla="*/ 6 w 7"/>
                <a:gd name="T47" fmla="*/ 6 h 14"/>
                <a:gd name="T48" fmla="*/ 4 w 7"/>
                <a:gd name="T4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14">
                  <a:moveTo>
                    <a:pt x="6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2"/>
                    <a:pt x="5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7" y="8"/>
                    <a:pt x="7" y="10"/>
                    <a:pt x="6" y="12"/>
                  </a:cubicBezTo>
                  <a:cubicBezTo>
                    <a:pt x="6" y="13"/>
                    <a:pt x="5" y="14"/>
                    <a:pt x="3" y="14"/>
                  </a:cubicBezTo>
                  <a:cubicBezTo>
                    <a:pt x="2" y="14"/>
                    <a:pt x="2" y="13"/>
                    <a:pt x="1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5"/>
                    <a:pt x="6" y="6"/>
                  </a:cubicBezTo>
                  <a:close/>
                  <a:moveTo>
                    <a:pt x="4" y="5"/>
                  </a:moveTo>
                  <a:cubicBezTo>
                    <a:pt x="3" y="5"/>
                    <a:pt x="3" y="6"/>
                    <a:pt x="2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4" y="12"/>
                    <a:pt x="5" y="12"/>
                    <a:pt x="5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5" y="6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3" name="Freeform 625"/>
            <p:cNvSpPr>
              <a:spLocks noEditPoints="1"/>
            </p:cNvSpPr>
            <p:nvPr/>
          </p:nvSpPr>
          <p:spPr bwMode="auto">
            <a:xfrm>
              <a:off x="8272463" y="946150"/>
              <a:ext cx="22225" cy="31750"/>
            </a:xfrm>
            <a:custGeom>
              <a:avLst/>
              <a:gdLst>
                <a:gd name="T0" fmla="*/ 5 w 7"/>
                <a:gd name="T1" fmla="*/ 6 h 10"/>
                <a:gd name="T2" fmla="*/ 6 w 7"/>
                <a:gd name="T3" fmla="*/ 7 h 10"/>
                <a:gd name="T4" fmla="*/ 5 w 7"/>
                <a:gd name="T5" fmla="*/ 9 h 10"/>
                <a:gd name="T6" fmla="*/ 3 w 7"/>
                <a:gd name="T7" fmla="*/ 10 h 10"/>
                <a:gd name="T8" fmla="*/ 1 w 7"/>
                <a:gd name="T9" fmla="*/ 9 h 10"/>
                <a:gd name="T10" fmla="*/ 0 w 7"/>
                <a:gd name="T11" fmla="*/ 8 h 10"/>
                <a:gd name="T12" fmla="*/ 0 w 7"/>
                <a:gd name="T13" fmla="*/ 6 h 10"/>
                <a:gd name="T14" fmla="*/ 0 w 7"/>
                <a:gd name="T15" fmla="*/ 3 h 10"/>
                <a:gd name="T16" fmla="*/ 2 w 7"/>
                <a:gd name="T17" fmla="*/ 1 h 10"/>
                <a:gd name="T18" fmla="*/ 4 w 7"/>
                <a:gd name="T19" fmla="*/ 0 h 10"/>
                <a:gd name="T20" fmla="*/ 6 w 7"/>
                <a:gd name="T21" fmla="*/ 1 h 10"/>
                <a:gd name="T22" fmla="*/ 7 w 7"/>
                <a:gd name="T23" fmla="*/ 4 h 10"/>
                <a:gd name="T24" fmla="*/ 7 w 7"/>
                <a:gd name="T25" fmla="*/ 5 h 10"/>
                <a:gd name="T26" fmla="*/ 1 w 7"/>
                <a:gd name="T27" fmla="*/ 5 h 10"/>
                <a:gd name="T28" fmla="*/ 1 w 7"/>
                <a:gd name="T29" fmla="*/ 6 h 10"/>
                <a:gd name="T30" fmla="*/ 1 w 7"/>
                <a:gd name="T31" fmla="*/ 8 h 10"/>
                <a:gd name="T32" fmla="*/ 3 w 7"/>
                <a:gd name="T33" fmla="*/ 8 h 10"/>
                <a:gd name="T34" fmla="*/ 4 w 7"/>
                <a:gd name="T35" fmla="*/ 8 h 10"/>
                <a:gd name="T36" fmla="*/ 5 w 7"/>
                <a:gd name="T37" fmla="*/ 6 h 10"/>
                <a:gd name="T38" fmla="*/ 1 w 7"/>
                <a:gd name="T39" fmla="*/ 4 h 10"/>
                <a:gd name="T40" fmla="*/ 5 w 7"/>
                <a:gd name="T41" fmla="*/ 4 h 10"/>
                <a:gd name="T42" fmla="*/ 5 w 7"/>
                <a:gd name="T43" fmla="*/ 4 h 10"/>
                <a:gd name="T44" fmla="*/ 5 w 7"/>
                <a:gd name="T45" fmla="*/ 2 h 10"/>
                <a:gd name="T46" fmla="*/ 4 w 7"/>
                <a:gd name="T47" fmla="*/ 1 h 10"/>
                <a:gd name="T48" fmla="*/ 2 w 7"/>
                <a:gd name="T49" fmla="*/ 2 h 10"/>
                <a:gd name="T50" fmla="*/ 1 w 7"/>
                <a:gd name="T5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0">
                  <a:moveTo>
                    <a:pt x="5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5" y="7"/>
                    <a:pt x="5" y="6"/>
                  </a:cubicBezTo>
                  <a:close/>
                  <a:moveTo>
                    <a:pt x="1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4" name="Freeform 626"/>
            <p:cNvSpPr>
              <a:spLocks/>
            </p:cNvSpPr>
            <p:nvPr/>
          </p:nvSpPr>
          <p:spPr bwMode="auto">
            <a:xfrm>
              <a:off x="8294688" y="946150"/>
              <a:ext cx="25400" cy="31750"/>
            </a:xfrm>
            <a:custGeom>
              <a:avLst/>
              <a:gdLst>
                <a:gd name="T0" fmla="*/ 0 w 16"/>
                <a:gd name="T1" fmla="*/ 20 h 20"/>
                <a:gd name="T2" fmla="*/ 4 w 16"/>
                <a:gd name="T3" fmla="*/ 0 h 20"/>
                <a:gd name="T4" fmla="*/ 6 w 16"/>
                <a:gd name="T5" fmla="*/ 0 h 20"/>
                <a:gd name="T6" fmla="*/ 4 w 16"/>
                <a:gd name="T7" fmla="*/ 8 h 20"/>
                <a:gd name="T8" fmla="*/ 12 w 16"/>
                <a:gd name="T9" fmla="*/ 8 h 20"/>
                <a:gd name="T10" fmla="*/ 14 w 16"/>
                <a:gd name="T11" fmla="*/ 0 h 20"/>
                <a:gd name="T12" fmla="*/ 16 w 16"/>
                <a:gd name="T13" fmla="*/ 0 h 20"/>
                <a:gd name="T14" fmla="*/ 12 w 16"/>
                <a:gd name="T15" fmla="*/ 20 h 20"/>
                <a:gd name="T16" fmla="*/ 10 w 16"/>
                <a:gd name="T17" fmla="*/ 20 h 20"/>
                <a:gd name="T18" fmla="*/ 12 w 16"/>
                <a:gd name="T19" fmla="*/ 10 h 20"/>
                <a:gd name="T20" fmla="*/ 4 w 16"/>
                <a:gd name="T21" fmla="*/ 10 h 20"/>
                <a:gd name="T22" fmla="*/ 4 w 16"/>
                <a:gd name="T23" fmla="*/ 20 h 20"/>
                <a:gd name="T24" fmla="*/ 0 w 16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0">
                  <a:moveTo>
                    <a:pt x="0" y="2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4" y="8"/>
                  </a:lnTo>
                  <a:lnTo>
                    <a:pt x="12" y="8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2" y="10"/>
                  </a:lnTo>
                  <a:lnTo>
                    <a:pt x="4" y="10"/>
                  </a:lnTo>
                  <a:lnTo>
                    <a:pt x="4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5" name="Freeform 627"/>
            <p:cNvSpPr>
              <a:spLocks/>
            </p:cNvSpPr>
            <p:nvPr/>
          </p:nvSpPr>
          <p:spPr bwMode="auto">
            <a:xfrm>
              <a:off x="8323263" y="946150"/>
              <a:ext cx="20638" cy="31750"/>
            </a:xfrm>
            <a:custGeom>
              <a:avLst/>
              <a:gdLst>
                <a:gd name="T0" fmla="*/ 5 w 7"/>
                <a:gd name="T1" fmla="*/ 8 h 10"/>
                <a:gd name="T2" fmla="*/ 2 w 7"/>
                <a:gd name="T3" fmla="*/ 10 h 10"/>
                <a:gd name="T4" fmla="*/ 1 w 7"/>
                <a:gd name="T5" fmla="*/ 9 h 10"/>
                <a:gd name="T6" fmla="*/ 0 w 7"/>
                <a:gd name="T7" fmla="*/ 8 h 10"/>
                <a:gd name="T8" fmla="*/ 0 w 7"/>
                <a:gd name="T9" fmla="*/ 6 h 10"/>
                <a:gd name="T10" fmla="*/ 1 w 7"/>
                <a:gd name="T11" fmla="*/ 0 h 10"/>
                <a:gd name="T12" fmla="*/ 3 w 7"/>
                <a:gd name="T13" fmla="*/ 0 h 10"/>
                <a:gd name="T14" fmla="*/ 2 w 7"/>
                <a:gd name="T15" fmla="*/ 6 h 10"/>
                <a:gd name="T16" fmla="*/ 1 w 7"/>
                <a:gd name="T17" fmla="*/ 7 h 10"/>
                <a:gd name="T18" fmla="*/ 2 w 7"/>
                <a:gd name="T19" fmla="*/ 8 h 10"/>
                <a:gd name="T20" fmla="*/ 2 w 7"/>
                <a:gd name="T21" fmla="*/ 8 h 10"/>
                <a:gd name="T22" fmla="*/ 4 w 7"/>
                <a:gd name="T23" fmla="*/ 8 h 10"/>
                <a:gd name="T24" fmla="*/ 5 w 7"/>
                <a:gd name="T25" fmla="*/ 6 h 10"/>
                <a:gd name="T26" fmla="*/ 5 w 7"/>
                <a:gd name="T27" fmla="*/ 4 h 10"/>
                <a:gd name="T28" fmla="*/ 6 w 7"/>
                <a:gd name="T29" fmla="*/ 0 h 10"/>
                <a:gd name="T30" fmla="*/ 7 w 7"/>
                <a:gd name="T31" fmla="*/ 0 h 10"/>
                <a:gd name="T32" fmla="*/ 6 w 7"/>
                <a:gd name="T33" fmla="*/ 10 h 10"/>
                <a:gd name="T34" fmla="*/ 5 w 7"/>
                <a:gd name="T35" fmla="*/ 10 h 10"/>
                <a:gd name="T36" fmla="*/ 5 w 7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10">
                  <a:moveTo>
                    <a:pt x="5" y="8"/>
                  </a:moveTo>
                  <a:cubicBezTo>
                    <a:pt x="4" y="9"/>
                    <a:pt x="3" y="10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6" name="Freeform 628"/>
            <p:cNvSpPr>
              <a:spLocks noEditPoints="1"/>
            </p:cNvSpPr>
            <p:nvPr/>
          </p:nvSpPr>
          <p:spPr bwMode="auto">
            <a:xfrm>
              <a:off x="8343901" y="946150"/>
              <a:ext cx="25400" cy="31750"/>
            </a:xfrm>
            <a:custGeom>
              <a:avLst/>
              <a:gdLst>
                <a:gd name="T0" fmla="*/ 5 w 8"/>
                <a:gd name="T1" fmla="*/ 0 h 10"/>
                <a:gd name="T2" fmla="*/ 8 w 8"/>
                <a:gd name="T3" fmla="*/ 0 h 10"/>
                <a:gd name="T4" fmla="*/ 6 w 8"/>
                <a:gd name="T5" fmla="*/ 10 h 10"/>
                <a:gd name="T6" fmla="*/ 5 w 8"/>
                <a:gd name="T7" fmla="*/ 10 h 10"/>
                <a:gd name="T8" fmla="*/ 6 w 8"/>
                <a:gd name="T9" fmla="*/ 6 h 10"/>
                <a:gd name="T10" fmla="*/ 5 w 8"/>
                <a:gd name="T11" fmla="*/ 6 h 10"/>
                <a:gd name="T12" fmla="*/ 4 w 8"/>
                <a:gd name="T13" fmla="*/ 6 h 10"/>
                <a:gd name="T14" fmla="*/ 4 w 8"/>
                <a:gd name="T15" fmla="*/ 6 h 10"/>
                <a:gd name="T16" fmla="*/ 3 w 8"/>
                <a:gd name="T17" fmla="*/ 7 h 10"/>
                <a:gd name="T18" fmla="*/ 2 w 8"/>
                <a:gd name="T19" fmla="*/ 10 h 10"/>
                <a:gd name="T20" fmla="*/ 0 w 8"/>
                <a:gd name="T21" fmla="*/ 10 h 10"/>
                <a:gd name="T22" fmla="*/ 1 w 8"/>
                <a:gd name="T23" fmla="*/ 7 h 10"/>
                <a:gd name="T24" fmla="*/ 3 w 8"/>
                <a:gd name="T25" fmla="*/ 6 h 10"/>
                <a:gd name="T26" fmla="*/ 1 w 8"/>
                <a:gd name="T27" fmla="*/ 3 h 10"/>
                <a:gd name="T28" fmla="*/ 2 w 8"/>
                <a:gd name="T29" fmla="*/ 2 h 10"/>
                <a:gd name="T30" fmla="*/ 3 w 8"/>
                <a:gd name="T31" fmla="*/ 1 h 10"/>
                <a:gd name="T32" fmla="*/ 5 w 8"/>
                <a:gd name="T33" fmla="*/ 0 h 10"/>
                <a:gd name="T34" fmla="*/ 6 w 8"/>
                <a:gd name="T35" fmla="*/ 4 h 10"/>
                <a:gd name="T36" fmla="*/ 7 w 8"/>
                <a:gd name="T37" fmla="*/ 2 h 10"/>
                <a:gd name="T38" fmla="*/ 5 w 8"/>
                <a:gd name="T39" fmla="*/ 2 h 10"/>
                <a:gd name="T40" fmla="*/ 3 w 8"/>
                <a:gd name="T41" fmla="*/ 2 h 10"/>
                <a:gd name="T42" fmla="*/ 3 w 8"/>
                <a:gd name="T43" fmla="*/ 3 h 10"/>
                <a:gd name="T44" fmla="*/ 3 w 8"/>
                <a:gd name="T45" fmla="*/ 4 h 10"/>
                <a:gd name="T46" fmla="*/ 4 w 8"/>
                <a:gd name="T47" fmla="*/ 4 h 10"/>
                <a:gd name="T48" fmla="*/ 6 w 8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lose/>
                  <a:moveTo>
                    <a:pt x="6" y="4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7" name="Freeform 629"/>
            <p:cNvSpPr>
              <a:spLocks/>
            </p:cNvSpPr>
            <p:nvPr/>
          </p:nvSpPr>
          <p:spPr bwMode="auto">
            <a:xfrm>
              <a:off x="8161338" y="3817938"/>
              <a:ext cx="31750" cy="41275"/>
            </a:xfrm>
            <a:custGeom>
              <a:avLst/>
              <a:gdLst>
                <a:gd name="T0" fmla="*/ 3 w 10"/>
                <a:gd name="T1" fmla="*/ 10 h 13"/>
                <a:gd name="T2" fmla="*/ 0 w 10"/>
                <a:gd name="T3" fmla="*/ 0 h 13"/>
                <a:gd name="T4" fmla="*/ 2 w 10"/>
                <a:gd name="T5" fmla="*/ 0 h 13"/>
                <a:gd name="T6" fmla="*/ 4 w 10"/>
                <a:gd name="T7" fmla="*/ 8 h 13"/>
                <a:gd name="T8" fmla="*/ 8 w 10"/>
                <a:gd name="T9" fmla="*/ 0 h 13"/>
                <a:gd name="T10" fmla="*/ 10 w 10"/>
                <a:gd name="T11" fmla="*/ 0 h 13"/>
                <a:gd name="T12" fmla="*/ 4 w 10"/>
                <a:gd name="T13" fmla="*/ 11 h 13"/>
                <a:gd name="T14" fmla="*/ 3 w 10"/>
                <a:gd name="T15" fmla="*/ 13 h 13"/>
                <a:gd name="T16" fmla="*/ 2 w 10"/>
                <a:gd name="T17" fmla="*/ 13 h 13"/>
                <a:gd name="T18" fmla="*/ 0 w 10"/>
                <a:gd name="T19" fmla="*/ 13 h 13"/>
                <a:gd name="T20" fmla="*/ 0 w 10"/>
                <a:gd name="T21" fmla="*/ 11 h 13"/>
                <a:gd name="T22" fmla="*/ 2 w 10"/>
                <a:gd name="T23" fmla="*/ 12 h 13"/>
                <a:gd name="T24" fmla="*/ 3 w 10"/>
                <a:gd name="T2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3">
                  <a:moveTo>
                    <a:pt x="3" y="1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1"/>
                    <a:pt x="3" y="1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8" name="Freeform 630"/>
            <p:cNvSpPr>
              <a:spLocks/>
            </p:cNvSpPr>
            <p:nvPr/>
          </p:nvSpPr>
          <p:spPr bwMode="auto">
            <a:xfrm>
              <a:off x="8186738" y="3827463"/>
              <a:ext cx="22225" cy="31750"/>
            </a:xfrm>
            <a:custGeom>
              <a:avLst/>
              <a:gdLst>
                <a:gd name="T0" fmla="*/ 5 w 7"/>
                <a:gd name="T1" fmla="*/ 7 h 10"/>
                <a:gd name="T2" fmla="*/ 6 w 7"/>
                <a:gd name="T3" fmla="*/ 7 h 10"/>
                <a:gd name="T4" fmla="*/ 3 w 7"/>
                <a:gd name="T5" fmla="*/ 10 h 10"/>
                <a:gd name="T6" fmla="*/ 1 w 7"/>
                <a:gd name="T7" fmla="*/ 9 h 10"/>
                <a:gd name="T8" fmla="*/ 0 w 7"/>
                <a:gd name="T9" fmla="*/ 8 h 10"/>
                <a:gd name="T10" fmla="*/ 1 w 7"/>
                <a:gd name="T11" fmla="*/ 6 h 10"/>
                <a:gd name="T12" fmla="*/ 2 w 7"/>
                <a:gd name="T13" fmla="*/ 5 h 10"/>
                <a:gd name="T14" fmla="*/ 4 w 7"/>
                <a:gd name="T15" fmla="*/ 4 h 10"/>
                <a:gd name="T16" fmla="*/ 5 w 7"/>
                <a:gd name="T17" fmla="*/ 4 h 10"/>
                <a:gd name="T18" fmla="*/ 5 w 7"/>
                <a:gd name="T19" fmla="*/ 3 h 10"/>
                <a:gd name="T20" fmla="*/ 5 w 7"/>
                <a:gd name="T21" fmla="*/ 2 h 10"/>
                <a:gd name="T22" fmla="*/ 4 w 7"/>
                <a:gd name="T23" fmla="*/ 2 h 10"/>
                <a:gd name="T24" fmla="*/ 3 w 7"/>
                <a:gd name="T25" fmla="*/ 2 h 10"/>
                <a:gd name="T26" fmla="*/ 2 w 7"/>
                <a:gd name="T27" fmla="*/ 3 h 10"/>
                <a:gd name="T28" fmla="*/ 1 w 7"/>
                <a:gd name="T29" fmla="*/ 3 h 10"/>
                <a:gd name="T30" fmla="*/ 4 w 7"/>
                <a:gd name="T31" fmla="*/ 0 h 10"/>
                <a:gd name="T32" fmla="*/ 6 w 7"/>
                <a:gd name="T33" fmla="*/ 1 h 10"/>
                <a:gd name="T34" fmla="*/ 7 w 7"/>
                <a:gd name="T35" fmla="*/ 3 h 10"/>
                <a:gd name="T36" fmla="*/ 6 w 7"/>
                <a:gd name="T37" fmla="*/ 4 h 10"/>
                <a:gd name="T38" fmla="*/ 4 w 7"/>
                <a:gd name="T39" fmla="*/ 6 h 10"/>
                <a:gd name="T40" fmla="*/ 2 w 7"/>
                <a:gd name="T41" fmla="*/ 6 h 10"/>
                <a:gd name="T42" fmla="*/ 2 w 7"/>
                <a:gd name="T43" fmla="*/ 7 h 10"/>
                <a:gd name="T44" fmla="*/ 1 w 7"/>
                <a:gd name="T45" fmla="*/ 7 h 10"/>
                <a:gd name="T46" fmla="*/ 2 w 7"/>
                <a:gd name="T47" fmla="*/ 8 h 10"/>
                <a:gd name="T48" fmla="*/ 3 w 7"/>
                <a:gd name="T49" fmla="*/ 9 h 10"/>
                <a:gd name="T50" fmla="*/ 4 w 7"/>
                <a:gd name="T51" fmla="*/ 8 h 10"/>
                <a:gd name="T52" fmla="*/ 5 w 7"/>
                <a:gd name="T5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9"/>
                    <a:pt x="5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5" y="8"/>
                    <a:pt x="5" y="8"/>
                    <a:pt x="5" y="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9" name="Freeform 631"/>
            <p:cNvSpPr>
              <a:spLocks/>
            </p:cNvSpPr>
            <p:nvPr/>
          </p:nvSpPr>
          <p:spPr bwMode="auto">
            <a:xfrm>
              <a:off x="8205788" y="3830638"/>
              <a:ext cx="28575" cy="28575"/>
            </a:xfrm>
            <a:custGeom>
              <a:avLst/>
              <a:gdLst>
                <a:gd name="T0" fmla="*/ 4 w 9"/>
                <a:gd name="T1" fmla="*/ 1 h 9"/>
                <a:gd name="T2" fmla="*/ 3 w 9"/>
                <a:gd name="T3" fmla="*/ 6 h 9"/>
                <a:gd name="T4" fmla="*/ 3 w 9"/>
                <a:gd name="T5" fmla="*/ 8 h 9"/>
                <a:gd name="T6" fmla="*/ 1 w 9"/>
                <a:gd name="T7" fmla="*/ 9 h 9"/>
                <a:gd name="T8" fmla="*/ 0 w 9"/>
                <a:gd name="T9" fmla="*/ 9 h 9"/>
                <a:gd name="T10" fmla="*/ 0 w 9"/>
                <a:gd name="T11" fmla="*/ 8 h 9"/>
                <a:gd name="T12" fmla="*/ 1 w 9"/>
                <a:gd name="T13" fmla="*/ 8 h 9"/>
                <a:gd name="T14" fmla="*/ 2 w 9"/>
                <a:gd name="T15" fmla="*/ 7 h 9"/>
                <a:gd name="T16" fmla="*/ 2 w 9"/>
                <a:gd name="T17" fmla="*/ 5 h 9"/>
                <a:gd name="T18" fmla="*/ 3 w 9"/>
                <a:gd name="T19" fmla="*/ 0 h 9"/>
                <a:gd name="T20" fmla="*/ 9 w 9"/>
                <a:gd name="T21" fmla="*/ 0 h 9"/>
                <a:gd name="T22" fmla="*/ 7 w 9"/>
                <a:gd name="T23" fmla="*/ 9 h 9"/>
                <a:gd name="T24" fmla="*/ 6 w 9"/>
                <a:gd name="T25" fmla="*/ 9 h 9"/>
                <a:gd name="T26" fmla="*/ 7 w 9"/>
                <a:gd name="T27" fmla="*/ 1 h 9"/>
                <a:gd name="T28" fmla="*/ 4 w 9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4" y="1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0" name="Freeform 632"/>
            <p:cNvSpPr>
              <a:spLocks noEditPoints="1"/>
            </p:cNvSpPr>
            <p:nvPr/>
          </p:nvSpPr>
          <p:spPr bwMode="auto">
            <a:xfrm>
              <a:off x="8237538" y="3827463"/>
              <a:ext cx="22225" cy="31750"/>
            </a:xfrm>
            <a:custGeom>
              <a:avLst/>
              <a:gdLst>
                <a:gd name="T0" fmla="*/ 5 w 7"/>
                <a:gd name="T1" fmla="*/ 7 h 10"/>
                <a:gd name="T2" fmla="*/ 6 w 7"/>
                <a:gd name="T3" fmla="*/ 7 h 10"/>
                <a:gd name="T4" fmla="*/ 5 w 7"/>
                <a:gd name="T5" fmla="*/ 9 h 10"/>
                <a:gd name="T6" fmla="*/ 3 w 7"/>
                <a:gd name="T7" fmla="*/ 10 h 10"/>
                <a:gd name="T8" fmla="*/ 1 w 7"/>
                <a:gd name="T9" fmla="*/ 10 h 10"/>
                <a:gd name="T10" fmla="*/ 0 w 7"/>
                <a:gd name="T11" fmla="*/ 8 h 10"/>
                <a:gd name="T12" fmla="*/ 0 w 7"/>
                <a:gd name="T13" fmla="*/ 6 h 10"/>
                <a:gd name="T14" fmla="*/ 0 w 7"/>
                <a:gd name="T15" fmla="*/ 3 h 10"/>
                <a:gd name="T16" fmla="*/ 2 w 7"/>
                <a:gd name="T17" fmla="*/ 1 h 10"/>
                <a:gd name="T18" fmla="*/ 4 w 7"/>
                <a:gd name="T19" fmla="*/ 0 h 10"/>
                <a:gd name="T20" fmla="*/ 6 w 7"/>
                <a:gd name="T21" fmla="*/ 1 h 10"/>
                <a:gd name="T22" fmla="*/ 7 w 7"/>
                <a:gd name="T23" fmla="*/ 4 h 10"/>
                <a:gd name="T24" fmla="*/ 7 w 7"/>
                <a:gd name="T25" fmla="*/ 6 h 10"/>
                <a:gd name="T26" fmla="*/ 1 w 7"/>
                <a:gd name="T27" fmla="*/ 6 h 10"/>
                <a:gd name="T28" fmla="*/ 1 w 7"/>
                <a:gd name="T29" fmla="*/ 6 h 10"/>
                <a:gd name="T30" fmla="*/ 1 w 7"/>
                <a:gd name="T31" fmla="*/ 8 h 10"/>
                <a:gd name="T32" fmla="*/ 3 w 7"/>
                <a:gd name="T33" fmla="*/ 9 h 10"/>
                <a:gd name="T34" fmla="*/ 4 w 7"/>
                <a:gd name="T35" fmla="*/ 8 h 10"/>
                <a:gd name="T36" fmla="*/ 5 w 7"/>
                <a:gd name="T37" fmla="*/ 7 h 10"/>
                <a:gd name="T38" fmla="*/ 1 w 7"/>
                <a:gd name="T39" fmla="*/ 4 h 10"/>
                <a:gd name="T40" fmla="*/ 5 w 7"/>
                <a:gd name="T41" fmla="*/ 4 h 10"/>
                <a:gd name="T42" fmla="*/ 5 w 7"/>
                <a:gd name="T43" fmla="*/ 4 h 10"/>
                <a:gd name="T44" fmla="*/ 5 w 7"/>
                <a:gd name="T45" fmla="*/ 2 h 10"/>
                <a:gd name="T46" fmla="*/ 4 w 7"/>
                <a:gd name="T47" fmla="*/ 2 h 10"/>
                <a:gd name="T48" fmla="*/ 2 w 7"/>
                <a:gd name="T49" fmla="*/ 2 h 10"/>
                <a:gd name="T50" fmla="*/ 1 w 7"/>
                <a:gd name="T5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lose/>
                  <a:moveTo>
                    <a:pt x="1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1" name="Freeform 633"/>
            <p:cNvSpPr>
              <a:spLocks/>
            </p:cNvSpPr>
            <p:nvPr/>
          </p:nvSpPr>
          <p:spPr bwMode="auto">
            <a:xfrm>
              <a:off x="8259763" y="3827463"/>
              <a:ext cx="19050" cy="31750"/>
            </a:xfrm>
            <a:custGeom>
              <a:avLst/>
              <a:gdLst>
                <a:gd name="T0" fmla="*/ 5 w 6"/>
                <a:gd name="T1" fmla="*/ 7 h 10"/>
                <a:gd name="T2" fmla="*/ 6 w 6"/>
                <a:gd name="T3" fmla="*/ 7 h 10"/>
                <a:gd name="T4" fmla="*/ 3 w 6"/>
                <a:gd name="T5" fmla="*/ 10 h 10"/>
                <a:gd name="T6" fmla="*/ 1 w 6"/>
                <a:gd name="T7" fmla="*/ 9 h 10"/>
                <a:gd name="T8" fmla="*/ 0 w 6"/>
                <a:gd name="T9" fmla="*/ 8 h 10"/>
                <a:gd name="T10" fmla="*/ 0 w 6"/>
                <a:gd name="T11" fmla="*/ 6 h 10"/>
                <a:gd name="T12" fmla="*/ 2 w 6"/>
                <a:gd name="T13" fmla="*/ 5 h 10"/>
                <a:gd name="T14" fmla="*/ 4 w 6"/>
                <a:gd name="T15" fmla="*/ 4 h 10"/>
                <a:gd name="T16" fmla="*/ 5 w 6"/>
                <a:gd name="T17" fmla="*/ 4 h 10"/>
                <a:gd name="T18" fmla="*/ 5 w 6"/>
                <a:gd name="T19" fmla="*/ 3 h 10"/>
                <a:gd name="T20" fmla="*/ 5 w 6"/>
                <a:gd name="T21" fmla="*/ 2 h 10"/>
                <a:gd name="T22" fmla="*/ 4 w 6"/>
                <a:gd name="T23" fmla="*/ 2 h 10"/>
                <a:gd name="T24" fmla="*/ 3 w 6"/>
                <a:gd name="T25" fmla="*/ 2 h 10"/>
                <a:gd name="T26" fmla="*/ 2 w 6"/>
                <a:gd name="T27" fmla="*/ 3 h 10"/>
                <a:gd name="T28" fmla="*/ 1 w 6"/>
                <a:gd name="T29" fmla="*/ 3 h 10"/>
                <a:gd name="T30" fmla="*/ 4 w 6"/>
                <a:gd name="T31" fmla="*/ 0 h 10"/>
                <a:gd name="T32" fmla="*/ 6 w 6"/>
                <a:gd name="T33" fmla="*/ 1 h 10"/>
                <a:gd name="T34" fmla="*/ 6 w 6"/>
                <a:gd name="T35" fmla="*/ 3 h 10"/>
                <a:gd name="T36" fmla="*/ 6 w 6"/>
                <a:gd name="T37" fmla="*/ 4 h 10"/>
                <a:gd name="T38" fmla="*/ 4 w 6"/>
                <a:gd name="T39" fmla="*/ 6 h 10"/>
                <a:gd name="T40" fmla="*/ 2 w 6"/>
                <a:gd name="T41" fmla="*/ 6 h 10"/>
                <a:gd name="T42" fmla="*/ 1 w 6"/>
                <a:gd name="T43" fmla="*/ 7 h 10"/>
                <a:gd name="T44" fmla="*/ 1 w 6"/>
                <a:gd name="T45" fmla="*/ 7 h 10"/>
                <a:gd name="T46" fmla="*/ 2 w 6"/>
                <a:gd name="T47" fmla="*/ 8 h 10"/>
                <a:gd name="T48" fmla="*/ 3 w 6"/>
                <a:gd name="T49" fmla="*/ 9 h 10"/>
                <a:gd name="T50" fmla="*/ 4 w 6"/>
                <a:gd name="T51" fmla="*/ 8 h 10"/>
                <a:gd name="T52" fmla="*/ 5 w 6"/>
                <a:gd name="T5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0">
                  <a:moveTo>
                    <a:pt x="5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9"/>
                    <a:pt x="5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5" y="8"/>
                    <a:pt x="5" y="8"/>
                    <a:pt x="5" y="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2" name="Freeform 634"/>
            <p:cNvSpPr>
              <a:spLocks noEditPoints="1"/>
            </p:cNvSpPr>
            <p:nvPr/>
          </p:nvSpPr>
          <p:spPr bwMode="auto">
            <a:xfrm>
              <a:off x="8281988" y="3827463"/>
              <a:ext cx="25400" cy="31750"/>
            </a:xfrm>
            <a:custGeom>
              <a:avLst/>
              <a:gdLst>
                <a:gd name="T0" fmla="*/ 0 w 8"/>
                <a:gd name="T1" fmla="*/ 6 h 10"/>
                <a:gd name="T2" fmla="*/ 2 w 8"/>
                <a:gd name="T3" fmla="*/ 2 h 10"/>
                <a:gd name="T4" fmla="*/ 5 w 8"/>
                <a:gd name="T5" fmla="*/ 0 h 10"/>
                <a:gd name="T6" fmla="*/ 7 w 8"/>
                <a:gd name="T7" fmla="*/ 1 h 10"/>
                <a:gd name="T8" fmla="*/ 8 w 8"/>
                <a:gd name="T9" fmla="*/ 4 h 10"/>
                <a:gd name="T10" fmla="*/ 7 w 8"/>
                <a:gd name="T11" fmla="*/ 7 h 10"/>
                <a:gd name="T12" fmla="*/ 6 w 8"/>
                <a:gd name="T13" fmla="*/ 9 h 10"/>
                <a:gd name="T14" fmla="*/ 4 w 8"/>
                <a:gd name="T15" fmla="*/ 10 h 10"/>
                <a:gd name="T16" fmla="*/ 1 w 8"/>
                <a:gd name="T17" fmla="*/ 9 h 10"/>
                <a:gd name="T18" fmla="*/ 0 w 8"/>
                <a:gd name="T19" fmla="*/ 6 h 10"/>
                <a:gd name="T20" fmla="*/ 2 w 8"/>
                <a:gd name="T21" fmla="*/ 6 h 10"/>
                <a:gd name="T22" fmla="*/ 2 w 8"/>
                <a:gd name="T23" fmla="*/ 8 h 10"/>
                <a:gd name="T24" fmla="*/ 4 w 8"/>
                <a:gd name="T25" fmla="*/ 9 h 10"/>
                <a:gd name="T26" fmla="*/ 5 w 8"/>
                <a:gd name="T27" fmla="*/ 8 h 10"/>
                <a:gd name="T28" fmla="*/ 6 w 8"/>
                <a:gd name="T29" fmla="*/ 7 h 10"/>
                <a:gd name="T30" fmla="*/ 6 w 8"/>
                <a:gd name="T31" fmla="*/ 4 h 10"/>
                <a:gd name="T32" fmla="*/ 6 w 8"/>
                <a:gd name="T33" fmla="*/ 2 h 10"/>
                <a:gd name="T34" fmla="*/ 5 w 8"/>
                <a:gd name="T35" fmla="*/ 2 h 10"/>
                <a:gd name="T36" fmla="*/ 3 w 8"/>
                <a:gd name="T37" fmla="*/ 2 h 10"/>
                <a:gd name="T38" fmla="*/ 2 w 8"/>
                <a:gd name="T39" fmla="*/ 4 h 10"/>
                <a:gd name="T40" fmla="*/ 2 w 8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5"/>
                    <a:pt x="1" y="3"/>
                    <a:pt x="2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3"/>
                    <a:pt x="8" y="4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8"/>
                    <a:pt x="0" y="8"/>
                    <a:pt x="0" y="6"/>
                  </a:cubicBezTo>
                  <a:close/>
                  <a:moveTo>
                    <a:pt x="2" y="6"/>
                  </a:moveTo>
                  <a:cubicBezTo>
                    <a:pt x="2" y="7"/>
                    <a:pt x="2" y="8"/>
                    <a:pt x="2" y="8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2" y="4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3" name="Freeform 635"/>
            <p:cNvSpPr>
              <a:spLocks noEditPoints="1"/>
            </p:cNvSpPr>
            <p:nvPr/>
          </p:nvSpPr>
          <p:spPr bwMode="auto">
            <a:xfrm>
              <a:off x="8304213" y="3827463"/>
              <a:ext cx="25400" cy="41275"/>
            </a:xfrm>
            <a:custGeom>
              <a:avLst/>
              <a:gdLst>
                <a:gd name="T0" fmla="*/ 0 w 8"/>
                <a:gd name="T1" fmla="*/ 13 h 13"/>
                <a:gd name="T2" fmla="*/ 3 w 8"/>
                <a:gd name="T3" fmla="*/ 1 h 13"/>
                <a:gd name="T4" fmla="*/ 4 w 8"/>
                <a:gd name="T5" fmla="*/ 1 h 13"/>
                <a:gd name="T6" fmla="*/ 4 w 8"/>
                <a:gd name="T7" fmla="*/ 2 h 13"/>
                <a:gd name="T8" fmla="*/ 5 w 8"/>
                <a:gd name="T9" fmla="*/ 1 h 13"/>
                <a:gd name="T10" fmla="*/ 6 w 8"/>
                <a:gd name="T11" fmla="*/ 0 h 13"/>
                <a:gd name="T12" fmla="*/ 8 w 8"/>
                <a:gd name="T13" fmla="*/ 1 h 13"/>
                <a:gd name="T14" fmla="*/ 8 w 8"/>
                <a:gd name="T15" fmla="*/ 4 h 13"/>
                <a:gd name="T16" fmla="*/ 8 w 8"/>
                <a:gd name="T17" fmla="*/ 7 h 13"/>
                <a:gd name="T18" fmla="*/ 6 w 8"/>
                <a:gd name="T19" fmla="*/ 9 h 13"/>
                <a:gd name="T20" fmla="*/ 5 w 8"/>
                <a:gd name="T21" fmla="*/ 10 h 13"/>
                <a:gd name="T22" fmla="*/ 3 w 8"/>
                <a:gd name="T23" fmla="*/ 8 h 13"/>
                <a:gd name="T24" fmla="*/ 2 w 8"/>
                <a:gd name="T25" fmla="*/ 13 h 13"/>
                <a:gd name="T26" fmla="*/ 0 w 8"/>
                <a:gd name="T27" fmla="*/ 13 h 13"/>
                <a:gd name="T28" fmla="*/ 3 w 8"/>
                <a:gd name="T29" fmla="*/ 6 h 13"/>
                <a:gd name="T30" fmla="*/ 4 w 8"/>
                <a:gd name="T31" fmla="*/ 8 h 13"/>
                <a:gd name="T32" fmla="*/ 5 w 8"/>
                <a:gd name="T33" fmla="*/ 9 h 13"/>
                <a:gd name="T34" fmla="*/ 6 w 8"/>
                <a:gd name="T35" fmla="*/ 8 h 13"/>
                <a:gd name="T36" fmla="*/ 7 w 8"/>
                <a:gd name="T37" fmla="*/ 7 h 13"/>
                <a:gd name="T38" fmla="*/ 7 w 8"/>
                <a:gd name="T39" fmla="*/ 4 h 13"/>
                <a:gd name="T40" fmla="*/ 7 w 8"/>
                <a:gd name="T41" fmla="*/ 2 h 13"/>
                <a:gd name="T42" fmla="*/ 6 w 8"/>
                <a:gd name="T43" fmla="*/ 2 h 13"/>
                <a:gd name="T44" fmla="*/ 4 w 8"/>
                <a:gd name="T45" fmla="*/ 2 h 13"/>
                <a:gd name="T46" fmla="*/ 3 w 8"/>
                <a:gd name="T47" fmla="*/ 4 h 13"/>
                <a:gd name="T48" fmla="*/ 3 w 8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4" y="10"/>
                    <a:pt x="3" y="10"/>
                    <a:pt x="3" y="8"/>
                  </a:cubicBezTo>
                  <a:cubicBezTo>
                    <a:pt x="2" y="13"/>
                    <a:pt x="2" y="13"/>
                    <a:pt x="2" y="13"/>
                  </a:cubicBezTo>
                  <a:lnTo>
                    <a:pt x="0" y="13"/>
                  </a:lnTo>
                  <a:close/>
                  <a:moveTo>
                    <a:pt x="3" y="6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6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4" name="Freeform 636"/>
            <p:cNvSpPr>
              <a:spLocks/>
            </p:cNvSpPr>
            <p:nvPr/>
          </p:nvSpPr>
          <p:spPr bwMode="auto">
            <a:xfrm>
              <a:off x="8332788" y="3827463"/>
              <a:ext cx="20638" cy="31750"/>
            </a:xfrm>
            <a:custGeom>
              <a:avLst/>
              <a:gdLst>
                <a:gd name="T0" fmla="*/ 5 w 7"/>
                <a:gd name="T1" fmla="*/ 6 h 10"/>
                <a:gd name="T2" fmla="*/ 7 w 7"/>
                <a:gd name="T3" fmla="*/ 7 h 10"/>
                <a:gd name="T4" fmla="*/ 5 w 7"/>
                <a:gd name="T5" fmla="*/ 9 h 10"/>
                <a:gd name="T6" fmla="*/ 3 w 7"/>
                <a:gd name="T7" fmla="*/ 10 h 10"/>
                <a:gd name="T8" fmla="*/ 1 w 7"/>
                <a:gd name="T9" fmla="*/ 9 h 10"/>
                <a:gd name="T10" fmla="*/ 0 w 7"/>
                <a:gd name="T11" fmla="*/ 6 h 10"/>
                <a:gd name="T12" fmla="*/ 1 w 7"/>
                <a:gd name="T13" fmla="*/ 3 h 10"/>
                <a:gd name="T14" fmla="*/ 2 w 7"/>
                <a:gd name="T15" fmla="*/ 1 h 10"/>
                <a:gd name="T16" fmla="*/ 4 w 7"/>
                <a:gd name="T17" fmla="*/ 0 h 10"/>
                <a:gd name="T18" fmla="*/ 6 w 7"/>
                <a:gd name="T19" fmla="*/ 1 h 10"/>
                <a:gd name="T20" fmla="*/ 7 w 7"/>
                <a:gd name="T21" fmla="*/ 3 h 10"/>
                <a:gd name="T22" fmla="*/ 6 w 7"/>
                <a:gd name="T23" fmla="*/ 4 h 10"/>
                <a:gd name="T24" fmla="*/ 5 w 7"/>
                <a:gd name="T25" fmla="*/ 2 h 10"/>
                <a:gd name="T26" fmla="*/ 4 w 7"/>
                <a:gd name="T27" fmla="*/ 2 h 10"/>
                <a:gd name="T28" fmla="*/ 3 w 7"/>
                <a:gd name="T29" fmla="*/ 2 h 10"/>
                <a:gd name="T30" fmla="*/ 2 w 7"/>
                <a:gd name="T31" fmla="*/ 4 h 10"/>
                <a:gd name="T32" fmla="*/ 2 w 7"/>
                <a:gd name="T33" fmla="*/ 7 h 10"/>
                <a:gd name="T34" fmla="*/ 2 w 7"/>
                <a:gd name="T35" fmla="*/ 8 h 10"/>
                <a:gd name="T36" fmla="*/ 3 w 7"/>
                <a:gd name="T37" fmla="*/ 9 h 10"/>
                <a:gd name="T38" fmla="*/ 4 w 7"/>
                <a:gd name="T39" fmla="*/ 8 h 10"/>
                <a:gd name="T40" fmla="*/ 5 w 7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5" y="6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5" y="8"/>
                    <a:pt x="5" y="7"/>
                    <a:pt x="5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5" name="Freeform 637"/>
            <p:cNvSpPr>
              <a:spLocks/>
            </p:cNvSpPr>
            <p:nvPr/>
          </p:nvSpPr>
          <p:spPr bwMode="auto">
            <a:xfrm>
              <a:off x="8353426" y="3830638"/>
              <a:ext cx="22225" cy="28575"/>
            </a:xfrm>
            <a:custGeom>
              <a:avLst/>
              <a:gdLst>
                <a:gd name="T0" fmla="*/ 0 w 7"/>
                <a:gd name="T1" fmla="*/ 9 h 9"/>
                <a:gd name="T2" fmla="*/ 1 w 7"/>
                <a:gd name="T3" fmla="*/ 0 h 9"/>
                <a:gd name="T4" fmla="*/ 3 w 7"/>
                <a:gd name="T5" fmla="*/ 0 h 9"/>
                <a:gd name="T6" fmla="*/ 2 w 7"/>
                <a:gd name="T7" fmla="*/ 4 h 9"/>
                <a:gd name="T8" fmla="*/ 3 w 7"/>
                <a:gd name="T9" fmla="*/ 3 h 9"/>
                <a:gd name="T10" fmla="*/ 4 w 7"/>
                <a:gd name="T11" fmla="*/ 2 h 9"/>
                <a:gd name="T12" fmla="*/ 5 w 7"/>
                <a:gd name="T13" fmla="*/ 0 h 9"/>
                <a:gd name="T14" fmla="*/ 6 w 7"/>
                <a:gd name="T15" fmla="*/ 0 h 9"/>
                <a:gd name="T16" fmla="*/ 7 w 7"/>
                <a:gd name="T17" fmla="*/ 0 h 9"/>
                <a:gd name="T18" fmla="*/ 7 w 7"/>
                <a:gd name="T19" fmla="*/ 1 h 9"/>
                <a:gd name="T20" fmla="*/ 6 w 7"/>
                <a:gd name="T21" fmla="*/ 1 h 9"/>
                <a:gd name="T22" fmla="*/ 6 w 7"/>
                <a:gd name="T23" fmla="*/ 1 h 9"/>
                <a:gd name="T24" fmla="*/ 5 w 7"/>
                <a:gd name="T25" fmla="*/ 2 h 9"/>
                <a:gd name="T26" fmla="*/ 3 w 7"/>
                <a:gd name="T27" fmla="*/ 4 h 9"/>
                <a:gd name="T28" fmla="*/ 5 w 7"/>
                <a:gd name="T29" fmla="*/ 6 h 9"/>
                <a:gd name="T30" fmla="*/ 6 w 7"/>
                <a:gd name="T31" fmla="*/ 9 h 9"/>
                <a:gd name="T32" fmla="*/ 4 w 7"/>
                <a:gd name="T33" fmla="*/ 9 h 9"/>
                <a:gd name="T34" fmla="*/ 4 w 7"/>
                <a:gd name="T35" fmla="*/ 7 h 9"/>
                <a:gd name="T36" fmla="*/ 3 w 7"/>
                <a:gd name="T37" fmla="*/ 5 h 9"/>
                <a:gd name="T38" fmla="*/ 2 w 7"/>
                <a:gd name="T39" fmla="*/ 4 h 9"/>
                <a:gd name="T40" fmla="*/ 1 w 7"/>
                <a:gd name="T41" fmla="*/ 9 h 9"/>
                <a:gd name="T42" fmla="*/ 0 w 7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4" y="4"/>
                    <a:pt x="4" y="5"/>
                    <a:pt x="5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6" name="Freeform 638"/>
            <p:cNvSpPr>
              <a:spLocks noEditPoints="1"/>
            </p:cNvSpPr>
            <p:nvPr/>
          </p:nvSpPr>
          <p:spPr bwMode="auto">
            <a:xfrm>
              <a:off x="8269288" y="1290638"/>
              <a:ext cx="28575" cy="41275"/>
            </a:xfrm>
            <a:custGeom>
              <a:avLst/>
              <a:gdLst>
                <a:gd name="T0" fmla="*/ 0 w 9"/>
                <a:gd name="T1" fmla="*/ 13 h 13"/>
                <a:gd name="T2" fmla="*/ 3 w 9"/>
                <a:gd name="T3" fmla="*/ 0 h 13"/>
                <a:gd name="T4" fmla="*/ 9 w 9"/>
                <a:gd name="T5" fmla="*/ 0 h 13"/>
                <a:gd name="T6" fmla="*/ 9 w 9"/>
                <a:gd name="T7" fmla="*/ 2 h 13"/>
                <a:gd name="T8" fmla="*/ 4 w 9"/>
                <a:gd name="T9" fmla="*/ 2 h 13"/>
                <a:gd name="T10" fmla="*/ 3 w 9"/>
                <a:gd name="T11" fmla="*/ 6 h 13"/>
                <a:gd name="T12" fmla="*/ 5 w 9"/>
                <a:gd name="T13" fmla="*/ 6 h 13"/>
                <a:gd name="T14" fmla="*/ 8 w 9"/>
                <a:gd name="T15" fmla="*/ 6 h 13"/>
                <a:gd name="T16" fmla="*/ 9 w 9"/>
                <a:gd name="T17" fmla="*/ 7 h 13"/>
                <a:gd name="T18" fmla="*/ 9 w 9"/>
                <a:gd name="T19" fmla="*/ 9 h 13"/>
                <a:gd name="T20" fmla="*/ 8 w 9"/>
                <a:gd name="T21" fmla="*/ 11 h 13"/>
                <a:gd name="T22" fmla="*/ 7 w 9"/>
                <a:gd name="T23" fmla="*/ 13 h 13"/>
                <a:gd name="T24" fmla="*/ 4 w 9"/>
                <a:gd name="T25" fmla="*/ 13 h 13"/>
                <a:gd name="T26" fmla="*/ 0 w 9"/>
                <a:gd name="T27" fmla="*/ 13 h 13"/>
                <a:gd name="T28" fmla="*/ 3 w 9"/>
                <a:gd name="T29" fmla="*/ 7 h 13"/>
                <a:gd name="T30" fmla="*/ 2 w 9"/>
                <a:gd name="T31" fmla="*/ 12 h 13"/>
                <a:gd name="T32" fmla="*/ 3 w 9"/>
                <a:gd name="T33" fmla="*/ 12 h 13"/>
                <a:gd name="T34" fmla="*/ 7 w 9"/>
                <a:gd name="T35" fmla="*/ 11 h 13"/>
                <a:gd name="T36" fmla="*/ 8 w 9"/>
                <a:gd name="T37" fmla="*/ 9 h 13"/>
                <a:gd name="T38" fmla="*/ 7 w 9"/>
                <a:gd name="T39" fmla="*/ 8 h 13"/>
                <a:gd name="T40" fmla="*/ 5 w 9"/>
                <a:gd name="T41" fmla="*/ 7 h 13"/>
                <a:gd name="T42" fmla="*/ 3 w 9"/>
                <a:gd name="T4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8" y="12"/>
                    <a:pt x="7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lnTo>
                    <a:pt x="0" y="13"/>
                  </a:lnTo>
                  <a:close/>
                  <a:moveTo>
                    <a:pt x="3" y="7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2"/>
                    <a:pt x="7" y="11"/>
                    <a:pt x="7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7"/>
                    <a:pt x="6" y="7"/>
                    <a:pt x="5" y="7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7" name="Freeform 639"/>
            <p:cNvSpPr>
              <a:spLocks noEditPoints="1"/>
            </p:cNvSpPr>
            <p:nvPr/>
          </p:nvSpPr>
          <p:spPr bwMode="auto">
            <a:xfrm>
              <a:off x="8301038" y="1303338"/>
              <a:ext cx="22225" cy="28575"/>
            </a:xfrm>
            <a:custGeom>
              <a:avLst/>
              <a:gdLst>
                <a:gd name="T0" fmla="*/ 6 w 7"/>
                <a:gd name="T1" fmla="*/ 6 h 9"/>
                <a:gd name="T2" fmla="*/ 7 w 7"/>
                <a:gd name="T3" fmla="*/ 6 h 9"/>
                <a:gd name="T4" fmla="*/ 6 w 7"/>
                <a:gd name="T5" fmla="*/ 9 h 9"/>
                <a:gd name="T6" fmla="*/ 3 w 7"/>
                <a:gd name="T7" fmla="*/ 9 h 9"/>
                <a:gd name="T8" fmla="*/ 2 w 7"/>
                <a:gd name="T9" fmla="*/ 9 h 9"/>
                <a:gd name="T10" fmla="*/ 1 w 7"/>
                <a:gd name="T11" fmla="*/ 8 h 9"/>
                <a:gd name="T12" fmla="*/ 0 w 7"/>
                <a:gd name="T13" fmla="*/ 5 h 9"/>
                <a:gd name="T14" fmla="*/ 1 w 7"/>
                <a:gd name="T15" fmla="*/ 2 h 9"/>
                <a:gd name="T16" fmla="*/ 3 w 7"/>
                <a:gd name="T17" fmla="*/ 0 h 9"/>
                <a:gd name="T18" fmla="*/ 4 w 7"/>
                <a:gd name="T19" fmla="*/ 0 h 9"/>
                <a:gd name="T20" fmla="*/ 7 w 7"/>
                <a:gd name="T21" fmla="*/ 1 h 9"/>
                <a:gd name="T22" fmla="*/ 7 w 7"/>
                <a:gd name="T23" fmla="*/ 4 h 9"/>
                <a:gd name="T24" fmla="*/ 7 w 7"/>
                <a:gd name="T25" fmla="*/ 5 h 9"/>
                <a:gd name="T26" fmla="*/ 2 w 7"/>
                <a:gd name="T27" fmla="*/ 5 h 9"/>
                <a:gd name="T28" fmla="*/ 2 w 7"/>
                <a:gd name="T29" fmla="*/ 5 h 9"/>
                <a:gd name="T30" fmla="*/ 2 w 7"/>
                <a:gd name="T31" fmla="*/ 7 h 9"/>
                <a:gd name="T32" fmla="*/ 3 w 7"/>
                <a:gd name="T33" fmla="*/ 8 h 9"/>
                <a:gd name="T34" fmla="*/ 5 w 7"/>
                <a:gd name="T35" fmla="*/ 8 h 9"/>
                <a:gd name="T36" fmla="*/ 6 w 7"/>
                <a:gd name="T37" fmla="*/ 6 h 9"/>
                <a:gd name="T38" fmla="*/ 2 w 7"/>
                <a:gd name="T39" fmla="*/ 4 h 9"/>
                <a:gd name="T40" fmla="*/ 6 w 7"/>
                <a:gd name="T41" fmla="*/ 4 h 9"/>
                <a:gd name="T42" fmla="*/ 6 w 7"/>
                <a:gd name="T43" fmla="*/ 3 h 9"/>
                <a:gd name="T44" fmla="*/ 6 w 7"/>
                <a:gd name="T45" fmla="*/ 2 h 9"/>
                <a:gd name="T46" fmla="*/ 4 w 7"/>
                <a:gd name="T47" fmla="*/ 1 h 9"/>
                <a:gd name="T48" fmla="*/ 3 w 7"/>
                <a:gd name="T49" fmla="*/ 2 h 9"/>
                <a:gd name="T50" fmla="*/ 2 w 7"/>
                <a:gd name="T5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9">
                  <a:moveTo>
                    <a:pt x="6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7" y="2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7"/>
                    <a:pt x="5" y="7"/>
                    <a:pt x="6" y="6"/>
                  </a:cubicBezTo>
                  <a:close/>
                  <a:moveTo>
                    <a:pt x="2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8" name="Freeform 640"/>
            <p:cNvSpPr>
              <a:spLocks noEditPoints="1"/>
            </p:cNvSpPr>
            <p:nvPr/>
          </p:nvSpPr>
          <p:spPr bwMode="auto">
            <a:xfrm>
              <a:off x="8326438" y="1303338"/>
              <a:ext cx="23813" cy="41275"/>
            </a:xfrm>
            <a:custGeom>
              <a:avLst/>
              <a:gdLst>
                <a:gd name="T0" fmla="*/ 0 w 8"/>
                <a:gd name="T1" fmla="*/ 13 h 13"/>
                <a:gd name="T2" fmla="*/ 2 w 8"/>
                <a:gd name="T3" fmla="*/ 0 h 13"/>
                <a:gd name="T4" fmla="*/ 3 w 8"/>
                <a:gd name="T5" fmla="*/ 0 h 13"/>
                <a:gd name="T6" fmla="*/ 3 w 8"/>
                <a:gd name="T7" fmla="*/ 1 h 13"/>
                <a:gd name="T8" fmla="*/ 4 w 8"/>
                <a:gd name="T9" fmla="*/ 0 h 13"/>
                <a:gd name="T10" fmla="*/ 5 w 8"/>
                <a:gd name="T11" fmla="*/ 0 h 13"/>
                <a:gd name="T12" fmla="*/ 7 w 8"/>
                <a:gd name="T13" fmla="*/ 1 h 13"/>
                <a:gd name="T14" fmla="*/ 8 w 8"/>
                <a:gd name="T15" fmla="*/ 3 h 13"/>
                <a:gd name="T16" fmla="*/ 7 w 8"/>
                <a:gd name="T17" fmla="*/ 7 h 13"/>
                <a:gd name="T18" fmla="*/ 6 w 8"/>
                <a:gd name="T19" fmla="*/ 9 h 13"/>
                <a:gd name="T20" fmla="*/ 4 w 8"/>
                <a:gd name="T21" fmla="*/ 9 h 13"/>
                <a:gd name="T22" fmla="*/ 2 w 8"/>
                <a:gd name="T23" fmla="*/ 8 h 13"/>
                <a:gd name="T24" fmla="*/ 1 w 8"/>
                <a:gd name="T25" fmla="*/ 13 h 13"/>
                <a:gd name="T26" fmla="*/ 0 w 8"/>
                <a:gd name="T27" fmla="*/ 13 h 13"/>
                <a:gd name="T28" fmla="*/ 2 w 8"/>
                <a:gd name="T29" fmla="*/ 6 h 13"/>
                <a:gd name="T30" fmla="*/ 3 w 8"/>
                <a:gd name="T31" fmla="*/ 8 h 13"/>
                <a:gd name="T32" fmla="*/ 4 w 8"/>
                <a:gd name="T33" fmla="*/ 8 h 13"/>
                <a:gd name="T34" fmla="*/ 5 w 8"/>
                <a:gd name="T35" fmla="*/ 8 h 13"/>
                <a:gd name="T36" fmla="*/ 6 w 8"/>
                <a:gd name="T37" fmla="*/ 6 h 13"/>
                <a:gd name="T38" fmla="*/ 6 w 8"/>
                <a:gd name="T39" fmla="*/ 3 h 13"/>
                <a:gd name="T40" fmla="*/ 6 w 8"/>
                <a:gd name="T41" fmla="*/ 2 h 13"/>
                <a:gd name="T42" fmla="*/ 5 w 8"/>
                <a:gd name="T43" fmla="*/ 1 h 13"/>
                <a:gd name="T44" fmla="*/ 4 w 8"/>
                <a:gd name="T45" fmla="*/ 1 h 13"/>
                <a:gd name="T46" fmla="*/ 3 w 8"/>
                <a:gd name="T47" fmla="*/ 3 h 13"/>
                <a:gd name="T48" fmla="*/ 2 w 8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0" y="13"/>
                  </a:lnTo>
                  <a:close/>
                  <a:moveTo>
                    <a:pt x="2" y="6"/>
                  </a:moveTo>
                  <a:cubicBezTo>
                    <a:pt x="2" y="6"/>
                    <a:pt x="2" y="7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4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9" name="Freeform 641"/>
            <p:cNvSpPr>
              <a:spLocks/>
            </p:cNvSpPr>
            <p:nvPr/>
          </p:nvSpPr>
          <p:spPr bwMode="auto">
            <a:xfrm>
              <a:off x="8353426" y="1303338"/>
              <a:ext cx="22225" cy="28575"/>
            </a:xfrm>
            <a:custGeom>
              <a:avLst/>
              <a:gdLst>
                <a:gd name="T0" fmla="*/ 5 w 7"/>
                <a:gd name="T1" fmla="*/ 8 h 9"/>
                <a:gd name="T2" fmla="*/ 2 w 7"/>
                <a:gd name="T3" fmla="*/ 9 h 9"/>
                <a:gd name="T4" fmla="*/ 1 w 7"/>
                <a:gd name="T5" fmla="*/ 9 h 9"/>
                <a:gd name="T6" fmla="*/ 0 w 7"/>
                <a:gd name="T7" fmla="*/ 7 h 9"/>
                <a:gd name="T8" fmla="*/ 0 w 7"/>
                <a:gd name="T9" fmla="*/ 5 h 9"/>
                <a:gd name="T10" fmla="*/ 1 w 7"/>
                <a:gd name="T11" fmla="*/ 0 h 9"/>
                <a:gd name="T12" fmla="*/ 2 w 7"/>
                <a:gd name="T13" fmla="*/ 0 h 9"/>
                <a:gd name="T14" fmla="*/ 1 w 7"/>
                <a:gd name="T15" fmla="*/ 6 h 9"/>
                <a:gd name="T16" fmla="*/ 1 w 7"/>
                <a:gd name="T17" fmla="*/ 7 h 9"/>
                <a:gd name="T18" fmla="*/ 2 w 7"/>
                <a:gd name="T19" fmla="*/ 8 h 9"/>
                <a:gd name="T20" fmla="*/ 2 w 7"/>
                <a:gd name="T21" fmla="*/ 8 h 9"/>
                <a:gd name="T22" fmla="*/ 4 w 7"/>
                <a:gd name="T23" fmla="*/ 8 h 9"/>
                <a:gd name="T24" fmla="*/ 5 w 7"/>
                <a:gd name="T25" fmla="*/ 6 h 9"/>
                <a:gd name="T26" fmla="*/ 5 w 7"/>
                <a:gd name="T27" fmla="*/ 4 h 9"/>
                <a:gd name="T28" fmla="*/ 6 w 7"/>
                <a:gd name="T29" fmla="*/ 0 h 9"/>
                <a:gd name="T30" fmla="*/ 7 w 7"/>
                <a:gd name="T31" fmla="*/ 0 h 9"/>
                <a:gd name="T32" fmla="*/ 6 w 7"/>
                <a:gd name="T33" fmla="*/ 9 h 9"/>
                <a:gd name="T34" fmla="*/ 4 w 7"/>
                <a:gd name="T35" fmla="*/ 9 h 9"/>
                <a:gd name="T36" fmla="*/ 5 w 7"/>
                <a:gd name="T3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5" y="8"/>
                  </a:move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0" name="Freeform 642"/>
            <p:cNvSpPr>
              <a:spLocks/>
            </p:cNvSpPr>
            <p:nvPr/>
          </p:nvSpPr>
          <p:spPr bwMode="auto">
            <a:xfrm>
              <a:off x="8375651" y="1303338"/>
              <a:ext cx="25400" cy="28575"/>
            </a:xfrm>
            <a:custGeom>
              <a:avLst/>
              <a:gdLst>
                <a:gd name="T0" fmla="*/ 0 w 16"/>
                <a:gd name="T1" fmla="*/ 18 h 18"/>
                <a:gd name="T2" fmla="*/ 4 w 16"/>
                <a:gd name="T3" fmla="*/ 0 h 18"/>
                <a:gd name="T4" fmla="*/ 6 w 16"/>
                <a:gd name="T5" fmla="*/ 0 h 18"/>
                <a:gd name="T6" fmla="*/ 6 w 16"/>
                <a:gd name="T7" fmla="*/ 8 h 18"/>
                <a:gd name="T8" fmla="*/ 12 w 16"/>
                <a:gd name="T9" fmla="*/ 8 h 18"/>
                <a:gd name="T10" fmla="*/ 14 w 16"/>
                <a:gd name="T11" fmla="*/ 0 h 18"/>
                <a:gd name="T12" fmla="*/ 16 w 16"/>
                <a:gd name="T13" fmla="*/ 0 h 18"/>
                <a:gd name="T14" fmla="*/ 14 w 16"/>
                <a:gd name="T15" fmla="*/ 18 h 18"/>
                <a:gd name="T16" fmla="*/ 10 w 16"/>
                <a:gd name="T17" fmla="*/ 18 h 18"/>
                <a:gd name="T18" fmla="*/ 12 w 16"/>
                <a:gd name="T19" fmla="*/ 10 h 18"/>
                <a:gd name="T20" fmla="*/ 4 w 16"/>
                <a:gd name="T21" fmla="*/ 10 h 18"/>
                <a:gd name="T22" fmla="*/ 4 w 16"/>
                <a:gd name="T23" fmla="*/ 18 h 18"/>
                <a:gd name="T24" fmla="*/ 0 w 16"/>
                <a:gd name="T2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2" y="10"/>
                  </a:lnTo>
                  <a:lnTo>
                    <a:pt x="4" y="10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1" name="Freeform 643"/>
            <p:cNvSpPr>
              <a:spLocks/>
            </p:cNvSpPr>
            <p:nvPr/>
          </p:nvSpPr>
          <p:spPr bwMode="auto">
            <a:xfrm>
              <a:off x="8404226" y="1303338"/>
              <a:ext cx="19050" cy="28575"/>
            </a:xfrm>
            <a:custGeom>
              <a:avLst/>
              <a:gdLst>
                <a:gd name="T0" fmla="*/ 5 w 6"/>
                <a:gd name="T1" fmla="*/ 6 h 9"/>
                <a:gd name="T2" fmla="*/ 6 w 6"/>
                <a:gd name="T3" fmla="*/ 6 h 9"/>
                <a:gd name="T4" fmla="*/ 3 w 6"/>
                <a:gd name="T5" fmla="*/ 9 h 9"/>
                <a:gd name="T6" fmla="*/ 0 w 6"/>
                <a:gd name="T7" fmla="*/ 9 h 9"/>
                <a:gd name="T8" fmla="*/ 0 w 6"/>
                <a:gd name="T9" fmla="*/ 7 h 9"/>
                <a:gd name="T10" fmla="*/ 0 w 6"/>
                <a:gd name="T11" fmla="*/ 5 h 9"/>
                <a:gd name="T12" fmla="*/ 1 w 6"/>
                <a:gd name="T13" fmla="*/ 4 h 9"/>
                <a:gd name="T14" fmla="*/ 4 w 6"/>
                <a:gd name="T15" fmla="*/ 4 h 9"/>
                <a:gd name="T16" fmla="*/ 5 w 6"/>
                <a:gd name="T17" fmla="*/ 3 h 9"/>
                <a:gd name="T18" fmla="*/ 5 w 6"/>
                <a:gd name="T19" fmla="*/ 2 h 9"/>
                <a:gd name="T20" fmla="*/ 4 w 6"/>
                <a:gd name="T21" fmla="*/ 1 h 9"/>
                <a:gd name="T22" fmla="*/ 3 w 6"/>
                <a:gd name="T23" fmla="*/ 1 h 9"/>
                <a:gd name="T24" fmla="*/ 2 w 6"/>
                <a:gd name="T25" fmla="*/ 1 h 9"/>
                <a:gd name="T26" fmla="*/ 2 w 6"/>
                <a:gd name="T27" fmla="*/ 2 h 9"/>
                <a:gd name="T28" fmla="*/ 0 w 6"/>
                <a:gd name="T29" fmla="*/ 2 h 9"/>
                <a:gd name="T30" fmla="*/ 3 w 6"/>
                <a:gd name="T31" fmla="*/ 0 h 9"/>
                <a:gd name="T32" fmla="*/ 5 w 6"/>
                <a:gd name="T33" fmla="*/ 0 h 9"/>
                <a:gd name="T34" fmla="*/ 6 w 6"/>
                <a:gd name="T35" fmla="*/ 2 h 9"/>
                <a:gd name="T36" fmla="*/ 6 w 6"/>
                <a:gd name="T37" fmla="*/ 4 h 9"/>
                <a:gd name="T38" fmla="*/ 4 w 6"/>
                <a:gd name="T39" fmla="*/ 5 h 9"/>
                <a:gd name="T40" fmla="*/ 2 w 6"/>
                <a:gd name="T41" fmla="*/ 6 h 9"/>
                <a:gd name="T42" fmla="*/ 1 w 6"/>
                <a:gd name="T43" fmla="*/ 6 h 9"/>
                <a:gd name="T44" fmla="*/ 1 w 6"/>
                <a:gd name="T45" fmla="*/ 7 h 9"/>
                <a:gd name="T46" fmla="*/ 1 w 6"/>
                <a:gd name="T47" fmla="*/ 8 h 9"/>
                <a:gd name="T48" fmla="*/ 3 w 6"/>
                <a:gd name="T49" fmla="*/ 8 h 9"/>
                <a:gd name="T50" fmla="*/ 4 w 6"/>
                <a:gd name="T51" fmla="*/ 8 h 9"/>
                <a:gd name="T52" fmla="*/ 5 w 6"/>
                <a:gd name="T5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9">
                  <a:moveTo>
                    <a:pt x="5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7"/>
                    <a:pt x="5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2" name="Freeform 644"/>
            <p:cNvSpPr>
              <a:spLocks noEditPoints="1"/>
            </p:cNvSpPr>
            <p:nvPr/>
          </p:nvSpPr>
          <p:spPr bwMode="auto">
            <a:xfrm>
              <a:off x="8426451" y="1303338"/>
              <a:ext cx="25400" cy="28575"/>
            </a:xfrm>
            <a:custGeom>
              <a:avLst/>
              <a:gdLst>
                <a:gd name="T0" fmla="*/ 0 w 8"/>
                <a:gd name="T1" fmla="*/ 6 h 9"/>
                <a:gd name="T2" fmla="*/ 2 w 8"/>
                <a:gd name="T3" fmla="*/ 1 h 9"/>
                <a:gd name="T4" fmla="*/ 5 w 8"/>
                <a:gd name="T5" fmla="*/ 0 h 9"/>
                <a:gd name="T6" fmla="*/ 7 w 8"/>
                <a:gd name="T7" fmla="*/ 1 h 9"/>
                <a:gd name="T8" fmla="*/ 8 w 8"/>
                <a:gd name="T9" fmla="*/ 4 h 9"/>
                <a:gd name="T10" fmla="*/ 7 w 8"/>
                <a:gd name="T11" fmla="*/ 7 h 9"/>
                <a:gd name="T12" fmla="*/ 5 w 8"/>
                <a:gd name="T13" fmla="*/ 9 h 9"/>
                <a:gd name="T14" fmla="*/ 4 w 8"/>
                <a:gd name="T15" fmla="*/ 9 h 9"/>
                <a:gd name="T16" fmla="*/ 1 w 8"/>
                <a:gd name="T17" fmla="*/ 8 h 9"/>
                <a:gd name="T18" fmla="*/ 0 w 8"/>
                <a:gd name="T19" fmla="*/ 6 h 9"/>
                <a:gd name="T20" fmla="*/ 2 w 8"/>
                <a:gd name="T21" fmla="*/ 6 h 9"/>
                <a:gd name="T22" fmla="*/ 2 w 8"/>
                <a:gd name="T23" fmla="*/ 8 h 9"/>
                <a:gd name="T24" fmla="*/ 4 w 8"/>
                <a:gd name="T25" fmla="*/ 8 h 9"/>
                <a:gd name="T26" fmla="*/ 5 w 8"/>
                <a:gd name="T27" fmla="*/ 8 h 9"/>
                <a:gd name="T28" fmla="*/ 6 w 8"/>
                <a:gd name="T29" fmla="*/ 6 h 9"/>
                <a:gd name="T30" fmla="*/ 6 w 8"/>
                <a:gd name="T31" fmla="*/ 4 h 9"/>
                <a:gd name="T32" fmla="*/ 6 w 8"/>
                <a:gd name="T33" fmla="*/ 2 h 9"/>
                <a:gd name="T34" fmla="*/ 5 w 8"/>
                <a:gd name="T35" fmla="*/ 1 h 9"/>
                <a:gd name="T36" fmla="*/ 3 w 8"/>
                <a:gd name="T37" fmla="*/ 1 h 9"/>
                <a:gd name="T38" fmla="*/ 2 w 8"/>
                <a:gd name="T39" fmla="*/ 3 h 9"/>
                <a:gd name="T40" fmla="*/ 2 w 8"/>
                <a:gd name="T4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9">
                  <a:moveTo>
                    <a:pt x="0" y="6"/>
                  </a:moveTo>
                  <a:cubicBezTo>
                    <a:pt x="0" y="4"/>
                    <a:pt x="1" y="3"/>
                    <a:pt x="2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lose/>
                  <a:moveTo>
                    <a:pt x="2" y="6"/>
                  </a:moveTo>
                  <a:cubicBezTo>
                    <a:pt x="2" y="6"/>
                    <a:pt x="2" y="7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3" name="Freeform 645"/>
            <p:cNvSpPr>
              <a:spLocks noEditPoints="1"/>
            </p:cNvSpPr>
            <p:nvPr/>
          </p:nvSpPr>
          <p:spPr bwMode="auto">
            <a:xfrm>
              <a:off x="8451851" y="1303338"/>
              <a:ext cx="22225" cy="28575"/>
            </a:xfrm>
            <a:custGeom>
              <a:avLst/>
              <a:gdLst>
                <a:gd name="T0" fmla="*/ 5 w 7"/>
                <a:gd name="T1" fmla="*/ 4 h 9"/>
                <a:gd name="T2" fmla="*/ 7 w 7"/>
                <a:gd name="T3" fmla="*/ 6 h 9"/>
                <a:gd name="T4" fmla="*/ 6 w 7"/>
                <a:gd name="T5" fmla="*/ 9 h 9"/>
                <a:gd name="T6" fmla="*/ 4 w 7"/>
                <a:gd name="T7" fmla="*/ 9 h 9"/>
                <a:gd name="T8" fmla="*/ 1 w 7"/>
                <a:gd name="T9" fmla="*/ 8 h 9"/>
                <a:gd name="T10" fmla="*/ 0 w 7"/>
                <a:gd name="T11" fmla="*/ 6 h 9"/>
                <a:gd name="T12" fmla="*/ 1 w 7"/>
                <a:gd name="T13" fmla="*/ 1 h 9"/>
                <a:gd name="T14" fmla="*/ 5 w 7"/>
                <a:gd name="T15" fmla="*/ 0 h 9"/>
                <a:gd name="T16" fmla="*/ 6 w 7"/>
                <a:gd name="T17" fmla="*/ 0 h 9"/>
                <a:gd name="T18" fmla="*/ 7 w 7"/>
                <a:gd name="T19" fmla="*/ 2 h 9"/>
                <a:gd name="T20" fmla="*/ 5 w 7"/>
                <a:gd name="T21" fmla="*/ 4 h 9"/>
                <a:gd name="T22" fmla="*/ 2 w 7"/>
                <a:gd name="T23" fmla="*/ 5 h 9"/>
                <a:gd name="T24" fmla="*/ 2 w 7"/>
                <a:gd name="T25" fmla="*/ 5 h 9"/>
                <a:gd name="T26" fmla="*/ 2 w 7"/>
                <a:gd name="T27" fmla="*/ 6 h 9"/>
                <a:gd name="T28" fmla="*/ 2 w 7"/>
                <a:gd name="T29" fmla="*/ 7 h 9"/>
                <a:gd name="T30" fmla="*/ 4 w 7"/>
                <a:gd name="T31" fmla="*/ 8 h 9"/>
                <a:gd name="T32" fmla="*/ 5 w 7"/>
                <a:gd name="T33" fmla="*/ 8 h 9"/>
                <a:gd name="T34" fmla="*/ 5 w 7"/>
                <a:gd name="T35" fmla="*/ 6 h 9"/>
                <a:gd name="T36" fmla="*/ 5 w 7"/>
                <a:gd name="T37" fmla="*/ 5 h 9"/>
                <a:gd name="T38" fmla="*/ 2 w 7"/>
                <a:gd name="T39" fmla="*/ 5 h 9"/>
                <a:gd name="T40" fmla="*/ 2 w 7"/>
                <a:gd name="T41" fmla="*/ 4 h 9"/>
                <a:gd name="T42" fmla="*/ 3 w 7"/>
                <a:gd name="T43" fmla="*/ 4 h 9"/>
                <a:gd name="T44" fmla="*/ 6 w 7"/>
                <a:gd name="T45" fmla="*/ 2 h 9"/>
                <a:gd name="T46" fmla="*/ 5 w 7"/>
                <a:gd name="T47" fmla="*/ 1 h 9"/>
                <a:gd name="T48" fmla="*/ 5 w 7"/>
                <a:gd name="T49" fmla="*/ 1 h 9"/>
                <a:gd name="T50" fmla="*/ 3 w 7"/>
                <a:gd name="T51" fmla="*/ 2 h 9"/>
                <a:gd name="T52" fmla="*/ 2 w 7"/>
                <a:gd name="T5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9">
                  <a:moveTo>
                    <a:pt x="5" y="4"/>
                  </a:moveTo>
                  <a:cubicBezTo>
                    <a:pt x="6" y="5"/>
                    <a:pt x="7" y="5"/>
                    <a:pt x="7" y="6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2" y="9"/>
                    <a:pt x="2" y="9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4"/>
                    <a:pt x="1" y="3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4" y="5"/>
                    <a:pt x="4" y="5"/>
                    <a:pt x="2" y="5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4" name="Freeform 646"/>
            <p:cNvSpPr>
              <a:spLocks/>
            </p:cNvSpPr>
            <p:nvPr/>
          </p:nvSpPr>
          <p:spPr bwMode="auto">
            <a:xfrm>
              <a:off x="8477251" y="1303338"/>
              <a:ext cx="22225" cy="28575"/>
            </a:xfrm>
            <a:custGeom>
              <a:avLst/>
              <a:gdLst>
                <a:gd name="T0" fmla="*/ 5 w 7"/>
                <a:gd name="T1" fmla="*/ 6 h 9"/>
                <a:gd name="T2" fmla="*/ 7 w 7"/>
                <a:gd name="T3" fmla="*/ 6 h 9"/>
                <a:gd name="T4" fmla="*/ 5 w 7"/>
                <a:gd name="T5" fmla="*/ 9 h 9"/>
                <a:gd name="T6" fmla="*/ 3 w 7"/>
                <a:gd name="T7" fmla="*/ 9 h 9"/>
                <a:gd name="T8" fmla="*/ 1 w 7"/>
                <a:gd name="T9" fmla="*/ 8 h 9"/>
                <a:gd name="T10" fmla="*/ 0 w 7"/>
                <a:gd name="T11" fmla="*/ 6 h 9"/>
                <a:gd name="T12" fmla="*/ 1 w 7"/>
                <a:gd name="T13" fmla="*/ 2 h 9"/>
                <a:gd name="T14" fmla="*/ 2 w 7"/>
                <a:gd name="T15" fmla="*/ 0 h 9"/>
                <a:gd name="T16" fmla="*/ 4 w 7"/>
                <a:gd name="T17" fmla="*/ 0 h 9"/>
                <a:gd name="T18" fmla="*/ 6 w 7"/>
                <a:gd name="T19" fmla="*/ 0 h 9"/>
                <a:gd name="T20" fmla="*/ 7 w 7"/>
                <a:gd name="T21" fmla="*/ 3 h 9"/>
                <a:gd name="T22" fmla="*/ 6 w 7"/>
                <a:gd name="T23" fmla="*/ 3 h 9"/>
                <a:gd name="T24" fmla="*/ 5 w 7"/>
                <a:gd name="T25" fmla="*/ 1 h 9"/>
                <a:gd name="T26" fmla="*/ 4 w 7"/>
                <a:gd name="T27" fmla="*/ 1 h 9"/>
                <a:gd name="T28" fmla="*/ 3 w 7"/>
                <a:gd name="T29" fmla="*/ 1 h 9"/>
                <a:gd name="T30" fmla="*/ 2 w 7"/>
                <a:gd name="T31" fmla="*/ 3 h 9"/>
                <a:gd name="T32" fmla="*/ 2 w 7"/>
                <a:gd name="T33" fmla="*/ 6 h 9"/>
                <a:gd name="T34" fmla="*/ 2 w 7"/>
                <a:gd name="T35" fmla="*/ 8 h 9"/>
                <a:gd name="T36" fmla="*/ 3 w 7"/>
                <a:gd name="T37" fmla="*/ 8 h 9"/>
                <a:gd name="T38" fmla="*/ 4 w 7"/>
                <a:gd name="T39" fmla="*/ 8 h 9"/>
                <a:gd name="T40" fmla="*/ 5 w 7"/>
                <a:gd name="T4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9">
                  <a:moveTo>
                    <a:pt x="5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2" y="9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5" name="Freeform 647"/>
            <p:cNvSpPr>
              <a:spLocks/>
            </p:cNvSpPr>
            <p:nvPr/>
          </p:nvSpPr>
          <p:spPr bwMode="auto">
            <a:xfrm>
              <a:off x="8499476" y="1303338"/>
              <a:ext cx="22225" cy="28575"/>
            </a:xfrm>
            <a:custGeom>
              <a:avLst/>
              <a:gdLst>
                <a:gd name="T0" fmla="*/ 0 w 7"/>
                <a:gd name="T1" fmla="*/ 9 h 9"/>
                <a:gd name="T2" fmla="*/ 2 w 7"/>
                <a:gd name="T3" fmla="*/ 0 h 9"/>
                <a:gd name="T4" fmla="*/ 3 w 7"/>
                <a:gd name="T5" fmla="*/ 0 h 9"/>
                <a:gd name="T6" fmla="*/ 2 w 7"/>
                <a:gd name="T7" fmla="*/ 4 h 9"/>
                <a:gd name="T8" fmla="*/ 3 w 7"/>
                <a:gd name="T9" fmla="*/ 4 h 9"/>
                <a:gd name="T10" fmla="*/ 4 w 7"/>
                <a:gd name="T11" fmla="*/ 2 h 9"/>
                <a:gd name="T12" fmla="*/ 5 w 7"/>
                <a:gd name="T13" fmla="*/ 0 h 9"/>
                <a:gd name="T14" fmla="*/ 7 w 7"/>
                <a:gd name="T15" fmla="*/ 0 h 9"/>
                <a:gd name="T16" fmla="*/ 7 w 7"/>
                <a:gd name="T17" fmla="*/ 0 h 9"/>
                <a:gd name="T18" fmla="*/ 7 w 7"/>
                <a:gd name="T19" fmla="*/ 1 h 9"/>
                <a:gd name="T20" fmla="*/ 7 w 7"/>
                <a:gd name="T21" fmla="*/ 1 h 9"/>
                <a:gd name="T22" fmla="*/ 6 w 7"/>
                <a:gd name="T23" fmla="*/ 1 h 9"/>
                <a:gd name="T24" fmla="*/ 5 w 7"/>
                <a:gd name="T25" fmla="*/ 3 h 9"/>
                <a:gd name="T26" fmla="*/ 4 w 7"/>
                <a:gd name="T27" fmla="*/ 4 h 9"/>
                <a:gd name="T28" fmla="*/ 5 w 7"/>
                <a:gd name="T29" fmla="*/ 6 h 9"/>
                <a:gd name="T30" fmla="*/ 6 w 7"/>
                <a:gd name="T31" fmla="*/ 9 h 9"/>
                <a:gd name="T32" fmla="*/ 5 w 7"/>
                <a:gd name="T33" fmla="*/ 9 h 9"/>
                <a:gd name="T34" fmla="*/ 4 w 7"/>
                <a:gd name="T35" fmla="*/ 7 h 9"/>
                <a:gd name="T36" fmla="*/ 3 w 7"/>
                <a:gd name="T37" fmla="*/ 5 h 9"/>
                <a:gd name="T38" fmla="*/ 2 w 7"/>
                <a:gd name="T39" fmla="*/ 5 h 9"/>
                <a:gd name="T40" fmla="*/ 1 w 7"/>
                <a:gd name="T41" fmla="*/ 9 h 9"/>
                <a:gd name="T42" fmla="*/ 0 w 7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6" name="Freeform 648"/>
            <p:cNvSpPr>
              <a:spLocks/>
            </p:cNvSpPr>
            <p:nvPr/>
          </p:nvSpPr>
          <p:spPr bwMode="auto">
            <a:xfrm>
              <a:off x="8524876" y="1303338"/>
              <a:ext cx="22225" cy="28575"/>
            </a:xfrm>
            <a:custGeom>
              <a:avLst/>
              <a:gdLst>
                <a:gd name="T0" fmla="*/ 5 w 7"/>
                <a:gd name="T1" fmla="*/ 8 h 9"/>
                <a:gd name="T2" fmla="*/ 2 w 7"/>
                <a:gd name="T3" fmla="*/ 9 h 9"/>
                <a:gd name="T4" fmla="*/ 0 w 7"/>
                <a:gd name="T5" fmla="*/ 9 h 9"/>
                <a:gd name="T6" fmla="*/ 0 w 7"/>
                <a:gd name="T7" fmla="*/ 7 h 9"/>
                <a:gd name="T8" fmla="*/ 0 w 7"/>
                <a:gd name="T9" fmla="*/ 5 h 9"/>
                <a:gd name="T10" fmla="*/ 1 w 7"/>
                <a:gd name="T11" fmla="*/ 0 h 9"/>
                <a:gd name="T12" fmla="*/ 2 w 7"/>
                <a:gd name="T13" fmla="*/ 0 h 9"/>
                <a:gd name="T14" fmla="*/ 1 w 7"/>
                <a:gd name="T15" fmla="*/ 6 h 9"/>
                <a:gd name="T16" fmla="*/ 1 w 7"/>
                <a:gd name="T17" fmla="*/ 7 h 9"/>
                <a:gd name="T18" fmla="*/ 1 w 7"/>
                <a:gd name="T19" fmla="*/ 8 h 9"/>
                <a:gd name="T20" fmla="*/ 2 w 7"/>
                <a:gd name="T21" fmla="*/ 8 h 9"/>
                <a:gd name="T22" fmla="*/ 4 w 7"/>
                <a:gd name="T23" fmla="*/ 8 h 9"/>
                <a:gd name="T24" fmla="*/ 5 w 7"/>
                <a:gd name="T25" fmla="*/ 6 h 9"/>
                <a:gd name="T26" fmla="*/ 5 w 7"/>
                <a:gd name="T27" fmla="*/ 4 h 9"/>
                <a:gd name="T28" fmla="*/ 6 w 7"/>
                <a:gd name="T29" fmla="*/ 0 h 9"/>
                <a:gd name="T30" fmla="*/ 7 w 7"/>
                <a:gd name="T31" fmla="*/ 0 h 9"/>
                <a:gd name="T32" fmla="*/ 6 w 7"/>
                <a:gd name="T33" fmla="*/ 9 h 9"/>
                <a:gd name="T34" fmla="*/ 4 w 7"/>
                <a:gd name="T35" fmla="*/ 9 h 9"/>
                <a:gd name="T36" fmla="*/ 5 w 7"/>
                <a:gd name="T3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5" y="8"/>
                  </a:move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7" name="Freeform 649"/>
            <p:cNvSpPr>
              <a:spLocks noEditPoints="1"/>
            </p:cNvSpPr>
            <p:nvPr/>
          </p:nvSpPr>
          <p:spPr bwMode="auto">
            <a:xfrm>
              <a:off x="8550276" y="1293813"/>
              <a:ext cx="20638" cy="38100"/>
            </a:xfrm>
            <a:custGeom>
              <a:avLst/>
              <a:gdLst>
                <a:gd name="T0" fmla="*/ 5 w 7"/>
                <a:gd name="T1" fmla="*/ 11 h 12"/>
                <a:gd name="T2" fmla="*/ 2 w 7"/>
                <a:gd name="T3" fmla="*/ 12 h 12"/>
                <a:gd name="T4" fmla="*/ 1 w 7"/>
                <a:gd name="T5" fmla="*/ 12 h 12"/>
                <a:gd name="T6" fmla="*/ 0 w 7"/>
                <a:gd name="T7" fmla="*/ 10 h 12"/>
                <a:gd name="T8" fmla="*/ 0 w 7"/>
                <a:gd name="T9" fmla="*/ 8 h 12"/>
                <a:gd name="T10" fmla="*/ 1 w 7"/>
                <a:gd name="T11" fmla="*/ 3 h 12"/>
                <a:gd name="T12" fmla="*/ 3 w 7"/>
                <a:gd name="T13" fmla="*/ 3 h 12"/>
                <a:gd name="T14" fmla="*/ 2 w 7"/>
                <a:gd name="T15" fmla="*/ 9 h 12"/>
                <a:gd name="T16" fmla="*/ 1 w 7"/>
                <a:gd name="T17" fmla="*/ 10 h 12"/>
                <a:gd name="T18" fmla="*/ 2 w 7"/>
                <a:gd name="T19" fmla="*/ 11 h 12"/>
                <a:gd name="T20" fmla="*/ 2 w 7"/>
                <a:gd name="T21" fmla="*/ 11 h 12"/>
                <a:gd name="T22" fmla="*/ 4 w 7"/>
                <a:gd name="T23" fmla="*/ 11 h 12"/>
                <a:gd name="T24" fmla="*/ 5 w 7"/>
                <a:gd name="T25" fmla="*/ 9 h 12"/>
                <a:gd name="T26" fmla="*/ 5 w 7"/>
                <a:gd name="T27" fmla="*/ 7 h 12"/>
                <a:gd name="T28" fmla="*/ 6 w 7"/>
                <a:gd name="T29" fmla="*/ 3 h 12"/>
                <a:gd name="T30" fmla="*/ 7 w 7"/>
                <a:gd name="T31" fmla="*/ 3 h 12"/>
                <a:gd name="T32" fmla="*/ 6 w 7"/>
                <a:gd name="T33" fmla="*/ 12 h 12"/>
                <a:gd name="T34" fmla="*/ 5 w 7"/>
                <a:gd name="T35" fmla="*/ 12 h 12"/>
                <a:gd name="T36" fmla="*/ 5 w 7"/>
                <a:gd name="T37" fmla="*/ 11 h 12"/>
                <a:gd name="T38" fmla="*/ 2 w 7"/>
                <a:gd name="T39" fmla="*/ 0 h 12"/>
                <a:gd name="T40" fmla="*/ 3 w 7"/>
                <a:gd name="T41" fmla="*/ 0 h 12"/>
                <a:gd name="T42" fmla="*/ 4 w 7"/>
                <a:gd name="T43" fmla="*/ 1 h 12"/>
                <a:gd name="T44" fmla="*/ 5 w 7"/>
                <a:gd name="T45" fmla="*/ 1 h 12"/>
                <a:gd name="T46" fmla="*/ 6 w 7"/>
                <a:gd name="T47" fmla="*/ 0 h 12"/>
                <a:gd name="T48" fmla="*/ 7 w 7"/>
                <a:gd name="T49" fmla="*/ 0 h 12"/>
                <a:gd name="T50" fmla="*/ 6 w 7"/>
                <a:gd name="T51" fmla="*/ 1 h 12"/>
                <a:gd name="T52" fmla="*/ 4 w 7"/>
                <a:gd name="T53" fmla="*/ 2 h 12"/>
                <a:gd name="T54" fmla="*/ 3 w 7"/>
                <a:gd name="T55" fmla="*/ 1 h 12"/>
                <a:gd name="T56" fmla="*/ 2 w 7"/>
                <a:gd name="T5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12">
                  <a:moveTo>
                    <a:pt x="5" y="11"/>
                  </a:moveTo>
                  <a:cubicBezTo>
                    <a:pt x="4" y="12"/>
                    <a:pt x="3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lnTo>
                    <a:pt x="5" y="11"/>
                  </a:lnTo>
                  <a:close/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8" name="Freeform 650"/>
            <p:cNvSpPr>
              <a:spLocks/>
            </p:cNvSpPr>
            <p:nvPr/>
          </p:nvSpPr>
          <p:spPr bwMode="auto">
            <a:xfrm>
              <a:off x="8089901" y="4718050"/>
              <a:ext cx="23813" cy="30163"/>
            </a:xfrm>
            <a:custGeom>
              <a:avLst/>
              <a:gdLst>
                <a:gd name="T0" fmla="*/ 0 w 8"/>
                <a:gd name="T1" fmla="*/ 10 h 10"/>
                <a:gd name="T2" fmla="*/ 2 w 8"/>
                <a:gd name="T3" fmla="*/ 0 h 10"/>
                <a:gd name="T4" fmla="*/ 3 w 8"/>
                <a:gd name="T5" fmla="*/ 0 h 10"/>
                <a:gd name="T6" fmla="*/ 3 w 8"/>
                <a:gd name="T7" fmla="*/ 2 h 10"/>
                <a:gd name="T8" fmla="*/ 4 w 8"/>
                <a:gd name="T9" fmla="*/ 0 h 10"/>
                <a:gd name="T10" fmla="*/ 6 w 8"/>
                <a:gd name="T11" fmla="*/ 0 h 10"/>
                <a:gd name="T12" fmla="*/ 7 w 8"/>
                <a:gd name="T13" fmla="*/ 1 h 10"/>
                <a:gd name="T14" fmla="*/ 8 w 8"/>
                <a:gd name="T15" fmla="*/ 2 h 10"/>
                <a:gd name="T16" fmla="*/ 7 w 8"/>
                <a:gd name="T17" fmla="*/ 4 h 10"/>
                <a:gd name="T18" fmla="*/ 6 w 8"/>
                <a:gd name="T19" fmla="*/ 10 h 10"/>
                <a:gd name="T20" fmla="*/ 5 w 8"/>
                <a:gd name="T21" fmla="*/ 10 h 10"/>
                <a:gd name="T22" fmla="*/ 6 w 8"/>
                <a:gd name="T23" fmla="*/ 4 h 10"/>
                <a:gd name="T24" fmla="*/ 6 w 8"/>
                <a:gd name="T25" fmla="*/ 2 h 10"/>
                <a:gd name="T26" fmla="*/ 6 w 8"/>
                <a:gd name="T27" fmla="*/ 2 h 10"/>
                <a:gd name="T28" fmla="*/ 5 w 8"/>
                <a:gd name="T29" fmla="*/ 1 h 10"/>
                <a:gd name="T30" fmla="*/ 3 w 8"/>
                <a:gd name="T31" fmla="*/ 2 h 10"/>
                <a:gd name="T32" fmla="*/ 2 w 8"/>
                <a:gd name="T33" fmla="*/ 5 h 10"/>
                <a:gd name="T34" fmla="*/ 1 w 8"/>
                <a:gd name="T35" fmla="*/ 10 h 10"/>
                <a:gd name="T36" fmla="*/ 0 w 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7" y="3"/>
                    <a:pt x="7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10"/>
                    <a:pt x="1" y="10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9" name="Freeform 651"/>
            <p:cNvSpPr>
              <a:spLocks/>
            </p:cNvSpPr>
            <p:nvPr/>
          </p:nvSpPr>
          <p:spPr bwMode="auto">
            <a:xfrm>
              <a:off x="8116888" y="4741863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2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0" name="Freeform 652"/>
            <p:cNvSpPr>
              <a:spLocks/>
            </p:cNvSpPr>
            <p:nvPr/>
          </p:nvSpPr>
          <p:spPr bwMode="auto">
            <a:xfrm>
              <a:off x="8129588" y="4705350"/>
              <a:ext cx="31750" cy="42863"/>
            </a:xfrm>
            <a:custGeom>
              <a:avLst/>
              <a:gdLst>
                <a:gd name="T0" fmla="*/ 8 w 10"/>
                <a:gd name="T1" fmla="*/ 9 h 14"/>
                <a:gd name="T2" fmla="*/ 9 w 10"/>
                <a:gd name="T3" fmla="*/ 9 h 14"/>
                <a:gd name="T4" fmla="*/ 7 w 10"/>
                <a:gd name="T5" fmla="*/ 13 h 14"/>
                <a:gd name="T6" fmla="*/ 5 w 10"/>
                <a:gd name="T7" fmla="*/ 14 h 14"/>
                <a:gd name="T8" fmla="*/ 2 w 10"/>
                <a:gd name="T9" fmla="*/ 12 h 14"/>
                <a:gd name="T10" fmla="*/ 0 w 10"/>
                <a:gd name="T11" fmla="*/ 8 h 14"/>
                <a:gd name="T12" fmla="*/ 2 w 10"/>
                <a:gd name="T13" fmla="*/ 3 h 14"/>
                <a:gd name="T14" fmla="*/ 6 w 10"/>
                <a:gd name="T15" fmla="*/ 0 h 14"/>
                <a:gd name="T16" fmla="*/ 9 w 10"/>
                <a:gd name="T17" fmla="*/ 2 h 14"/>
                <a:gd name="T18" fmla="*/ 10 w 10"/>
                <a:gd name="T19" fmla="*/ 4 h 14"/>
                <a:gd name="T20" fmla="*/ 9 w 10"/>
                <a:gd name="T21" fmla="*/ 5 h 14"/>
                <a:gd name="T22" fmla="*/ 6 w 10"/>
                <a:gd name="T23" fmla="*/ 2 h 14"/>
                <a:gd name="T24" fmla="*/ 3 w 10"/>
                <a:gd name="T25" fmla="*/ 4 h 14"/>
                <a:gd name="T26" fmla="*/ 2 w 10"/>
                <a:gd name="T27" fmla="*/ 8 h 14"/>
                <a:gd name="T28" fmla="*/ 3 w 10"/>
                <a:gd name="T29" fmla="*/ 11 h 14"/>
                <a:gd name="T30" fmla="*/ 5 w 10"/>
                <a:gd name="T31" fmla="*/ 12 h 14"/>
                <a:gd name="T32" fmla="*/ 7 w 10"/>
                <a:gd name="T33" fmla="*/ 12 h 14"/>
                <a:gd name="T34" fmla="*/ 8 w 10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4">
                  <a:moveTo>
                    <a:pt x="8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11"/>
                    <a:pt x="8" y="12"/>
                    <a:pt x="7" y="13"/>
                  </a:cubicBezTo>
                  <a:cubicBezTo>
                    <a:pt x="7" y="13"/>
                    <a:pt x="6" y="14"/>
                    <a:pt x="5" y="14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2"/>
                    <a:pt x="4" y="2"/>
                    <a:pt x="3" y="4"/>
                  </a:cubicBezTo>
                  <a:cubicBezTo>
                    <a:pt x="2" y="5"/>
                    <a:pt x="2" y="7"/>
                    <a:pt x="2" y="8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1" name="Freeform 653"/>
            <p:cNvSpPr>
              <a:spLocks/>
            </p:cNvSpPr>
            <p:nvPr/>
          </p:nvSpPr>
          <p:spPr bwMode="auto">
            <a:xfrm>
              <a:off x="8158163" y="4718050"/>
              <a:ext cx="28575" cy="30163"/>
            </a:xfrm>
            <a:custGeom>
              <a:avLst/>
              <a:gdLst>
                <a:gd name="T0" fmla="*/ 4 w 9"/>
                <a:gd name="T1" fmla="*/ 1 h 10"/>
                <a:gd name="T2" fmla="*/ 3 w 9"/>
                <a:gd name="T3" fmla="*/ 7 h 10"/>
                <a:gd name="T4" fmla="*/ 3 w 9"/>
                <a:gd name="T5" fmla="*/ 9 h 10"/>
                <a:gd name="T6" fmla="*/ 1 w 9"/>
                <a:gd name="T7" fmla="*/ 10 h 10"/>
                <a:gd name="T8" fmla="*/ 0 w 9"/>
                <a:gd name="T9" fmla="*/ 10 h 10"/>
                <a:gd name="T10" fmla="*/ 1 w 9"/>
                <a:gd name="T11" fmla="*/ 8 h 10"/>
                <a:gd name="T12" fmla="*/ 1 w 9"/>
                <a:gd name="T13" fmla="*/ 8 h 10"/>
                <a:gd name="T14" fmla="*/ 2 w 9"/>
                <a:gd name="T15" fmla="*/ 8 h 10"/>
                <a:gd name="T16" fmla="*/ 2 w 9"/>
                <a:gd name="T17" fmla="*/ 6 h 10"/>
                <a:gd name="T18" fmla="*/ 3 w 9"/>
                <a:gd name="T19" fmla="*/ 0 h 10"/>
                <a:gd name="T20" fmla="*/ 9 w 9"/>
                <a:gd name="T21" fmla="*/ 0 h 10"/>
                <a:gd name="T22" fmla="*/ 7 w 9"/>
                <a:gd name="T23" fmla="*/ 10 h 10"/>
                <a:gd name="T24" fmla="*/ 6 w 9"/>
                <a:gd name="T25" fmla="*/ 10 h 10"/>
                <a:gd name="T26" fmla="*/ 8 w 9"/>
                <a:gd name="T27" fmla="*/ 1 h 10"/>
                <a:gd name="T28" fmla="*/ 4 w 9"/>
                <a:gd name="T2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0">
                  <a:moveTo>
                    <a:pt x="4" y="1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2" name="Freeform 654"/>
            <p:cNvSpPr>
              <a:spLocks noEditPoints="1"/>
            </p:cNvSpPr>
            <p:nvPr/>
          </p:nvSpPr>
          <p:spPr bwMode="auto">
            <a:xfrm>
              <a:off x="8189913" y="4718050"/>
              <a:ext cx="22225" cy="30163"/>
            </a:xfrm>
            <a:custGeom>
              <a:avLst/>
              <a:gdLst>
                <a:gd name="T0" fmla="*/ 5 w 7"/>
                <a:gd name="T1" fmla="*/ 8 h 10"/>
                <a:gd name="T2" fmla="*/ 3 w 7"/>
                <a:gd name="T3" fmla="*/ 9 h 10"/>
                <a:gd name="T4" fmla="*/ 2 w 7"/>
                <a:gd name="T5" fmla="*/ 10 h 10"/>
                <a:gd name="T6" fmla="*/ 1 w 7"/>
                <a:gd name="T7" fmla="*/ 9 h 10"/>
                <a:gd name="T8" fmla="*/ 0 w 7"/>
                <a:gd name="T9" fmla="*/ 7 h 10"/>
                <a:gd name="T10" fmla="*/ 0 w 7"/>
                <a:gd name="T11" fmla="*/ 5 h 10"/>
                <a:gd name="T12" fmla="*/ 1 w 7"/>
                <a:gd name="T13" fmla="*/ 4 h 10"/>
                <a:gd name="T14" fmla="*/ 3 w 7"/>
                <a:gd name="T15" fmla="*/ 4 h 10"/>
                <a:gd name="T16" fmla="*/ 5 w 7"/>
                <a:gd name="T17" fmla="*/ 4 h 10"/>
                <a:gd name="T18" fmla="*/ 6 w 7"/>
                <a:gd name="T19" fmla="*/ 4 h 10"/>
                <a:gd name="T20" fmla="*/ 6 w 7"/>
                <a:gd name="T21" fmla="*/ 3 h 10"/>
                <a:gd name="T22" fmla="*/ 5 w 7"/>
                <a:gd name="T23" fmla="*/ 2 h 10"/>
                <a:gd name="T24" fmla="*/ 4 w 7"/>
                <a:gd name="T25" fmla="*/ 1 h 10"/>
                <a:gd name="T26" fmla="*/ 2 w 7"/>
                <a:gd name="T27" fmla="*/ 3 h 10"/>
                <a:gd name="T28" fmla="*/ 1 w 7"/>
                <a:gd name="T29" fmla="*/ 3 h 10"/>
                <a:gd name="T30" fmla="*/ 4 w 7"/>
                <a:gd name="T31" fmla="*/ 0 h 10"/>
                <a:gd name="T32" fmla="*/ 6 w 7"/>
                <a:gd name="T33" fmla="*/ 1 h 10"/>
                <a:gd name="T34" fmla="*/ 7 w 7"/>
                <a:gd name="T35" fmla="*/ 2 h 10"/>
                <a:gd name="T36" fmla="*/ 7 w 7"/>
                <a:gd name="T37" fmla="*/ 4 h 10"/>
                <a:gd name="T38" fmla="*/ 6 w 7"/>
                <a:gd name="T39" fmla="*/ 7 h 10"/>
                <a:gd name="T40" fmla="*/ 6 w 7"/>
                <a:gd name="T41" fmla="*/ 8 h 10"/>
                <a:gd name="T42" fmla="*/ 6 w 7"/>
                <a:gd name="T43" fmla="*/ 10 h 10"/>
                <a:gd name="T44" fmla="*/ 5 w 7"/>
                <a:gd name="T45" fmla="*/ 10 h 10"/>
                <a:gd name="T46" fmla="*/ 5 w 7"/>
                <a:gd name="T47" fmla="*/ 8 h 10"/>
                <a:gd name="T48" fmla="*/ 5 w 7"/>
                <a:gd name="T49" fmla="*/ 5 h 10"/>
                <a:gd name="T50" fmla="*/ 4 w 7"/>
                <a:gd name="T51" fmla="*/ 5 h 10"/>
                <a:gd name="T52" fmla="*/ 2 w 7"/>
                <a:gd name="T53" fmla="*/ 5 h 10"/>
                <a:gd name="T54" fmla="*/ 1 w 7"/>
                <a:gd name="T55" fmla="*/ 6 h 10"/>
                <a:gd name="T56" fmla="*/ 1 w 7"/>
                <a:gd name="T57" fmla="*/ 7 h 10"/>
                <a:gd name="T58" fmla="*/ 2 w 7"/>
                <a:gd name="T59" fmla="*/ 8 h 10"/>
                <a:gd name="T60" fmla="*/ 3 w 7"/>
                <a:gd name="T61" fmla="*/ 9 h 10"/>
                <a:gd name="T62" fmla="*/ 4 w 7"/>
                <a:gd name="T63" fmla="*/ 8 h 10"/>
                <a:gd name="T64" fmla="*/ 5 w 7"/>
                <a:gd name="T65" fmla="*/ 7 h 10"/>
                <a:gd name="T66" fmla="*/ 5 w 7"/>
                <a:gd name="T6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0">
                  <a:moveTo>
                    <a:pt x="5" y="8"/>
                  </a:move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3" name="Freeform 655"/>
            <p:cNvSpPr>
              <a:spLocks noEditPoints="1"/>
            </p:cNvSpPr>
            <p:nvPr/>
          </p:nvSpPr>
          <p:spPr bwMode="auto">
            <a:xfrm>
              <a:off x="8215313" y="4718050"/>
              <a:ext cx="22225" cy="30163"/>
            </a:xfrm>
            <a:custGeom>
              <a:avLst/>
              <a:gdLst>
                <a:gd name="T0" fmla="*/ 5 w 7"/>
                <a:gd name="T1" fmla="*/ 5 h 10"/>
                <a:gd name="T2" fmla="*/ 6 w 7"/>
                <a:gd name="T3" fmla="*/ 7 h 10"/>
                <a:gd name="T4" fmla="*/ 5 w 7"/>
                <a:gd name="T5" fmla="*/ 9 h 10"/>
                <a:gd name="T6" fmla="*/ 3 w 7"/>
                <a:gd name="T7" fmla="*/ 10 h 10"/>
                <a:gd name="T8" fmla="*/ 1 w 7"/>
                <a:gd name="T9" fmla="*/ 9 h 10"/>
                <a:gd name="T10" fmla="*/ 0 w 7"/>
                <a:gd name="T11" fmla="*/ 6 h 10"/>
                <a:gd name="T12" fmla="*/ 1 w 7"/>
                <a:gd name="T13" fmla="*/ 2 h 10"/>
                <a:gd name="T14" fmla="*/ 4 w 7"/>
                <a:gd name="T15" fmla="*/ 0 h 10"/>
                <a:gd name="T16" fmla="*/ 6 w 7"/>
                <a:gd name="T17" fmla="*/ 1 h 10"/>
                <a:gd name="T18" fmla="*/ 7 w 7"/>
                <a:gd name="T19" fmla="*/ 2 h 10"/>
                <a:gd name="T20" fmla="*/ 5 w 7"/>
                <a:gd name="T21" fmla="*/ 5 h 10"/>
                <a:gd name="T22" fmla="*/ 2 w 7"/>
                <a:gd name="T23" fmla="*/ 5 h 10"/>
                <a:gd name="T24" fmla="*/ 1 w 7"/>
                <a:gd name="T25" fmla="*/ 5 h 10"/>
                <a:gd name="T26" fmla="*/ 1 w 7"/>
                <a:gd name="T27" fmla="*/ 6 h 10"/>
                <a:gd name="T28" fmla="*/ 2 w 7"/>
                <a:gd name="T29" fmla="*/ 8 h 10"/>
                <a:gd name="T30" fmla="*/ 3 w 7"/>
                <a:gd name="T31" fmla="*/ 8 h 10"/>
                <a:gd name="T32" fmla="*/ 4 w 7"/>
                <a:gd name="T33" fmla="*/ 8 h 10"/>
                <a:gd name="T34" fmla="*/ 5 w 7"/>
                <a:gd name="T35" fmla="*/ 7 h 10"/>
                <a:gd name="T36" fmla="*/ 4 w 7"/>
                <a:gd name="T37" fmla="*/ 6 h 10"/>
                <a:gd name="T38" fmla="*/ 2 w 7"/>
                <a:gd name="T39" fmla="*/ 5 h 10"/>
                <a:gd name="T40" fmla="*/ 1 w 7"/>
                <a:gd name="T41" fmla="*/ 4 h 10"/>
                <a:gd name="T42" fmla="*/ 2 w 7"/>
                <a:gd name="T43" fmla="*/ 4 h 10"/>
                <a:gd name="T44" fmla="*/ 5 w 7"/>
                <a:gd name="T45" fmla="*/ 2 h 10"/>
                <a:gd name="T46" fmla="*/ 5 w 7"/>
                <a:gd name="T47" fmla="*/ 2 h 10"/>
                <a:gd name="T48" fmla="*/ 4 w 7"/>
                <a:gd name="T49" fmla="*/ 1 h 10"/>
                <a:gd name="T50" fmla="*/ 2 w 7"/>
                <a:gd name="T51" fmla="*/ 2 h 10"/>
                <a:gd name="T52" fmla="*/ 1 w 7"/>
                <a:gd name="T5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10">
                  <a:moveTo>
                    <a:pt x="5" y="5"/>
                  </a:moveTo>
                  <a:cubicBezTo>
                    <a:pt x="6" y="5"/>
                    <a:pt x="6" y="6"/>
                    <a:pt x="6" y="7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6" y="4"/>
                    <a:pt x="5" y="5"/>
                  </a:cubicBezTo>
                  <a:close/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5"/>
                    <a:pt x="3" y="5"/>
                    <a:pt x="2" y="5"/>
                  </a:cubicBezTo>
                  <a:close/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5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4" name="Freeform 656"/>
            <p:cNvSpPr>
              <a:spLocks noEditPoints="1"/>
            </p:cNvSpPr>
            <p:nvPr/>
          </p:nvSpPr>
          <p:spPr bwMode="auto">
            <a:xfrm>
              <a:off x="8234363" y="4718050"/>
              <a:ext cx="28575" cy="30163"/>
            </a:xfrm>
            <a:custGeom>
              <a:avLst/>
              <a:gdLst>
                <a:gd name="T0" fmla="*/ 5 w 9"/>
                <a:gd name="T1" fmla="*/ 0 h 10"/>
                <a:gd name="T2" fmla="*/ 9 w 9"/>
                <a:gd name="T3" fmla="*/ 0 h 10"/>
                <a:gd name="T4" fmla="*/ 7 w 9"/>
                <a:gd name="T5" fmla="*/ 10 h 10"/>
                <a:gd name="T6" fmla="*/ 6 w 9"/>
                <a:gd name="T7" fmla="*/ 10 h 10"/>
                <a:gd name="T8" fmla="*/ 6 w 9"/>
                <a:gd name="T9" fmla="*/ 6 h 10"/>
                <a:gd name="T10" fmla="*/ 6 w 9"/>
                <a:gd name="T11" fmla="*/ 6 h 10"/>
                <a:gd name="T12" fmla="*/ 5 w 9"/>
                <a:gd name="T13" fmla="*/ 6 h 10"/>
                <a:gd name="T14" fmla="*/ 4 w 9"/>
                <a:gd name="T15" fmla="*/ 6 h 10"/>
                <a:gd name="T16" fmla="*/ 4 w 9"/>
                <a:gd name="T17" fmla="*/ 7 h 10"/>
                <a:gd name="T18" fmla="*/ 2 w 9"/>
                <a:gd name="T19" fmla="*/ 10 h 10"/>
                <a:gd name="T20" fmla="*/ 0 w 9"/>
                <a:gd name="T21" fmla="*/ 10 h 10"/>
                <a:gd name="T22" fmla="*/ 2 w 9"/>
                <a:gd name="T23" fmla="*/ 7 h 10"/>
                <a:gd name="T24" fmla="*/ 4 w 9"/>
                <a:gd name="T25" fmla="*/ 6 h 10"/>
                <a:gd name="T26" fmla="*/ 2 w 9"/>
                <a:gd name="T27" fmla="*/ 3 h 10"/>
                <a:gd name="T28" fmla="*/ 2 w 9"/>
                <a:gd name="T29" fmla="*/ 2 h 10"/>
                <a:gd name="T30" fmla="*/ 3 w 9"/>
                <a:gd name="T31" fmla="*/ 0 h 10"/>
                <a:gd name="T32" fmla="*/ 5 w 9"/>
                <a:gd name="T33" fmla="*/ 0 h 10"/>
                <a:gd name="T34" fmla="*/ 7 w 9"/>
                <a:gd name="T35" fmla="*/ 4 h 10"/>
                <a:gd name="T36" fmla="*/ 7 w 9"/>
                <a:gd name="T37" fmla="*/ 1 h 10"/>
                <a:gd name="T38" fmla="*/ 5 w 9"/>
                <a:gd name="T39" fmla="*/ 1 h 10"/>
                <a:gd name="T40" fmla="*/ 4 w 9"/>
                <a:gd name="T41" fmla="*/ 2 h 10"/>
                <a:gd name="T42" fmla="*/ 3 w 9"/>
                <a:gd name="T43" fmla="*/ 3 h 10"/>
                <a:gd name="T44" fmla="*/ 4 w 9"/>
                <a:gd name="T45" fmla="*/ 4 h 10"/>
                <a:gd name="T46" fmla="*/ 5 w 9"/>
                <a:gd name="T47" fmla="*/ 4 h 10"/>
                <a:gd name="T48" fmla="*/ 7 w 9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lose/>
                  <a:moveTo>
                    <a:pt x="7" y="4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5" name="Freeform 657"/>
            <p:cNvSpPr>
              <a:spLocks/>
            </p:cNvSpPr>
            <p:nvPr/>
          </p:nvSpPr>
          <p:spPr bwMode="auto">
            <a:xfrm>
              <a:off x="8262938" y="4718050"/>
              <a:ext cx="25400" cy="30163"/>
            </a:xfrm>
            <a:custGeom>
              <a:avLst/>
              <a:gdLst>
                <a:gd name="T0" fmla="*/ 0 w 16"/>
                <a:gd name="T1" fmla="*/ 19 h 19"/>
                <a:gd name="T2" fmla="*/ 4 w 16"/>
                <a:gd name="T3" fmla="*/ 0 h 19"/>
                <a:gd name="T4" fmla="*/ 6 w 16"/>
                <a:gd name="T5" fmla="*/ 0 h 19"/>
                <a:gd name="T6" fmla="*/ 4 w 16"/>
                <a:gd name="T7" fmla="*/ 7 h 19"/>
                <a:gd name="T8" fmla="*/ 12 w 16"/>
                <a:gd name="T9" fmla="*/ 7 h 19"/>
                <a:gd name="T10" fmla="*/ 14 w 16"/>
                <a:gd name="T11" fmla="*/ 0 h 19"/>
                <a:gd name="T12" fmla="*/ 16 w 16"/>
                <a:gd name="T13" fmla="*/ 0 h 19"/>
                <a:gd name="T14" fmla="*/ 12 w 16"/>
                <a:gd name="T15" fmla="*/ 19 h 19"/>
                <a:gd name="T16" fmla="*/ 10 w 16"/>
                <a:gd name="T17" fmla="*/ 19 h 19"/>
                <a:gd name="T18" fmla="*/ 12 w 16"/>
                <a:gd name="T19" fmla="*/ 9 h 19"/>
                <a:gd name="T20" fmla="*/ 4 w 16"/>
                <a:gd name="T21" fmla="*/ 9 h 19"/>
                <a:gd name="T22" fmla="*/ 2 w 16"/>
                <a:gd name="T23" fmla="*/ 19 h 19"/>
                <a:gd name="T24" fmla="*/ 0 w 16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0" y="19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4" y="7"/>
                  </a:lnTo>
                  <a:lnTo>
                    <a:pt x="12" y="7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12" y="9"/>
                  </a:lnTo>
                  <a:lnTo>
                    <a:pt x="4" y="9"/>
                  </a:lnTo>
                  <a:lnTo>
                    <a:pt x="2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6" name="Freeform 658"/>
            <p:cNvSpPr>
              <a:spLocks/>
            </p:cNvSpPr>
            <p:nvPr/>
          </p:nvSpPr>
          <p:spPr bwMode="auto">
            <a:xfrm>
              <a:off x="8288338" y="4718050"/>
              <a:ext cx="22225" cy="30163"/>
            </a:xfrm>
            <a:custGeom>
              <a:avLst/>
              <a:gdLst>
                <a:gd name="T0" fmla="*/ 0 w 7"/>
                <a:gd name="T1" fmla="*/ 10 h 10"/>
                <a:gd name="T2" fmla="*/ 2 w 7"/>
                <a:gd name="T3" fmla="*/ 0 h 10"/>
                <a:gd name="T4" fmla="*/ 3 w 7"/>
                <a:gd name="T5" fmla="*/ 0 h 10"/>
                <a:gd name="T6" fmla="*/ 2 w 7"/>
                <a:gd name="T7" fmla="*/ 4 h 10"/>
                <a:gd name="T8" fmla="*/ 3 w 7"/>
                <a:gd name="T9" fmla="*/ 4 h 10"/>
                <a:gd name="T10" fmla="*/ 4 w 7"/>
                <a:gd name="T11" fmla="*/ 3 h 10"/>
                <a:gd name="T12" fmla="*/ 5 w 7"/>
                <a:gd name="T13" fmla="*/ 1 h 10"/>
                <a:gd name="T14" fmla="*/ 7 w 7"/>
                <a:gd name="T15" fmla="*/ 0 h 10"/>
                <a:gd name="T16" fmla="*/ 7 w 7"/>
                <a:gd name="T17" fmla="*/ 0 h 10"/>
                <a:gd name="T18" fmla="*/ 7 w 7"/>
                <a:gd name="T19" fmla="*/ 1 h 10"/>
                <a:gd name="T20" fmla="*/ 7 w 7"/>
                <a:gd name="T21" fmla="*/ 1 h 10"/>
                <a:gd name="T22" fmla="*/ 6 w 7"/>
                <a:gd name="T23" fmla="*/ 2 h 10"/>
                <a:gd name="T24" fmla="*/ 5 w 7"/>
                <a:gd name="T25" fmla="*/ 3 h 10"/>
                <a:gd name="T26" fmla="*/ 4 w 7"/>
                <a:gd name="T27" fmla="*/ 5 h 10"/>
                <a:gd name="T28" fmla="*/ 5 w 7"/>
                <a:gd name="T29" fmla="*/ 7 h 10"/>
                <a:gd name="T30" fmla="*/ 6 w 7"/>
                <a:gd name="T31" fmla="*/ 10 h 10"/>
                <a:gd name="T32" fmla="*/ 5 w 7"/>
                <a:gd name="T33" fmla="*/ 10 h 10"/>
                <a:gd name="T34" fmla="*/ 4 w 7"/>
                <a:gd name="T35" fmla="*/ 7 h 10"/>
                <a:gd name="T36" fmla="*/ 3 w 7"/>
                <a:gd name="T37" fmla="*/ 6 h 10"/>
                <a:gd name="T38" fmla="*/ 2 w 7"/>
                <a:gd name="T39" fmla="*/ 5 h 10"/>
                <a:gd name="T40" fmla="*/ 2 w 7"/>
                <a:gd name="T41" fmla="*/ 10 h 10"/>
                <a:gd name="T42" fmla="*/ 0 w 7"/>
                <a:gd name="T4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10"/>
                    <a:pt x="2" y="10"/>
                    <a:pt x="2" y="1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7" name="Freeform 659"/>
            <p:cNvSpPr>
              <a:spLocks noEditPoints="1"/>
            </p:cNvSpPr>
            <p:nvPr/>
          </p:nvSpPr>
          <p:spPr bwMode="auto">
            <a:xfrm>
              <a:off x="8313738" y="4718050"/>
              <a:ext cx="22225" cy="30163"/>
            </a:xfrm>
            <a:custGeom>
              <a:avLst/>
              <a:gdLst>
                <a:gd name="T0" fmla="*/ 5 w 7"/>
                <a:gd name="T1" fmla="*/ 8 h 10"/>
                <a:gd name="T2" fmla="*/ 3 w 7"/>
                <a:gd name="T3" fmla="*/ 9 h 10"/>
                <a:gd name="T4" fmla="*/ 2 w 7"/>
                <a:gd name="T5" fmla="*/ 10 h 10"/>
                <a:gd name="T6" fmla="*/ 0 w 7"/>
                <a:gd name="T7" fmla="*/ 9 h 10"/>
                <a:gd name="T8" fmla="*/ 0 w 7"/>
                <a:gd name="T9" fmla="*/ 7 h 10"/>
                <a:gd name="T10" fmla="*/ 0 w 7"/>
                <a:gd name="T11" fmla="*/ 5 h 10"/>
                <a:gd name="T12" fmla="*/ 1 w 7"/>
                <a:gd name="T13" fmla="*/ 4 h 10"/>
                <a:gd name="T14" fmla="*/ 3 w 7"/>
                <a:gd name="T15" fmla="*/ 4 h 10"/>
                <a:gd name="T16" fmla="*/ 5 w 7"/>
                <a:gd name="T17" fmla="*/ 4 h 10"/>
                <a:gd name="T18" fmla="*/ 5 w 7"/>
                <a:gd name="T19" fmla="*/ 4 h 10"/>
                <a:gd name="T20" fmla="*/ 6 w 7"/>
                <a:gd name="T21" fmla="*/ 3 h 10"/>
                <a:gd name="T22" fmla="*/ 5 w 7"/>
                <a:gd name="T23" fmla="*/ 2 h 10"/>
                <a:gd name="T24" fmla="*/ 4 w 7"/>
                <a:gd name="T25" fmla="*/ 1 h 10"/>
                <a:gd name="T26" fmla="*/ 2 w 7"/>
                <a:gd name="T27" fmla="*/ 3 h 10"/>
                <a:gd name="T28" fmla="*/ 0 w 7"/>
                <a:gd name="T29" fmla="*/ 3 h 10"/>
                <a:gd name="T30" fmla="*/ 4 w 7"/>
                <a:gd name="T31" fmla="*/ 0 h 10"/>
                <a:gd name="T32" fmla="*/ 6 w 7"/>
                <a:gd name="T33" fmla="*/ 1 h 10"/>
                <a:gd name="T34" fmla="*/ 7 w 7"/>
                <a:gd name="T35" fmla="*/ 2 h 10"/>
                <a:gd name="T36" fmla="*/ 7 w 7"/>
                <a:gd name="T37" fmla="*/ 4 h 10"/>
                <a:gd name="T38" fmla="*/ 6 w 7"/>
                <a:gd name="T39" fmla="*/ 7 h 10"/>
                <a:gd name="T40" fmla="*/ 6 w 7"/>
                <a:gd name="T41" fmla="*/ 8 h 10"/>
                <a:gd name="T42" fmla="*/ 6 w 7"/>
                <a:gd name="T43" fmla="*/ 10 h 10"/>
                <a:gd name="T44" fmla="*/ 5 w 7"/>
                <a:gd name="T45" fmla="*/ 10 h 10"/>
                <a:gd name="T46" fmla="*/ 5 w 7"/>
                <a:gd name="T47" fmla="*/ 8 h 10"/>
                <a:gd name="T48" fmla="*/ 5 w 7"/>
                <a:gd name="T49" fmla="*/ 5 h 10"/>
                <a:gd name="T50" fmla="*/ 4 w 7"/>
                <a:gd name="T51" fmla="*/ 5 h 10"/>
                <a:gd name="T52" fmla="*/ 2 w 7"/>
                <a:gd name="T53" fmla="*/ 5 h 10"/>
                <a:gd name="T54" fmla="*/ 1 w 7"/>
                <a:gd name="T55" fmla="*/ 6 h 10"/>
                <a:gd name="T56" fmla="*/ 1 w 7"/>
                <a:gd name="T57" fmla="*/ 7 h 10"/>
                <a:gd name="T58" fmla="*/ 1 w 7"/>
                <a:gd name="T59" fmla="*/ 8 h 10"/>
                <a:gd name="T60" fmla="*/ 2 w 7"/>
                <a:gd name="T61" fmla="*/ 9 h 10"/>
                <a:gd name="T62" fmla="*/ 4 w 7"/>
                <a:gd name="T63" fmla="*/ 8 h 10"/>
                <a:gd name="T64" fmla="*/ 5 w 7"/>
                <a:gd name="T65" fmla="*/ 7 h 10"/>
                <a:gd name="T66" fmla="*/ 5 w 7"/>
                <a:gd name="T6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0">
                  <a:moveTo>
                    <a:pt x="5" y="8"/>
                  </a:move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lose/>
                  <a:moveTo>
                    <a:pt x="5" y="5"/>
                  </a:move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8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8" name="Freeform 660"/>
            <p:cNvSpPr>
              <a:spLocks/>
            </p:cNvSpPr>
            <p:nvPr/>
          </p:nvSpPr>
          <p:spPr bwMode="auto">
            <a:xfrm>
              <a:off x="7704138" y="4635500"/>
              <a:ext cx="28575" cy="41275"/>
            </a:xfrm>
            <a:custGeom>
              <a:avLst/>
              <a:gdLst>
                <a:gd name="T0" fmla="*/ 6 w 9"/>
                <a:gd name="T1" fmla="*/ 6 h 13"/>
                <a:gd name="T2" fmla="*/ 8 w 9"/>
                <a:gd name="T3" fmla="*/ 9 h 13"/>
                <a:gd name="T4" fmla="*/ 7 w 9"/>
                <a:gd name="T5" fmla="*/ 12 h 13"/>
                <a:gd name="T6" fmla="*/ 4 w 9"/>
                <a:gd name="T7" fmla="*/ 13 h 13"/>
                <a:gd name="T8" fmla="*/ 0 w 9"/>
                <a:gd name="T9" fmla="*/ 9 h 13"/>
                <a:gd name="T10" fmla="*/ 1 w 9"/>
                <a:gd name="T11" fmla="*/ 9 h 13"/>
                <a:gd name="T12" fmla="*/ 4 w 9"/>
                <a:gd name="T13" fmla="*/ 11 h 13"/>
                <a:gd name="T14" fmla="*/ 6 w 9"/>
                <a:gd name="T15" fmla="*/ 11 h 13"/>
                <a:gd name="T16" fmla="*/ 6 w 9"/>
                <a:gd name="T17" fmla="*/ 9 h 13"/>
                <a:gd name="T18" fmla="*/ 6 w 9"/>
                <a:gd name="T19" fmla="*/ 7 h 13"/>
                <a:gd name="T20" fmla="*/ 4 w 9"/>
                <a:gd name="T21" fmla="*/ 7 h 13"/>
                <a:gd name="T22" fmla="*/ 3 w 9"/>
                <a:gd name="T23" fmla="*/ 7 h 13"/>
                <a:gd name="T24" fmla="*/ 4 w 9"/>
                <a:gd name="T25" fmla="*/ 5 h 13"/>
                <a:gd name="T26" fmla="*/ 4 w 9"/>
                <a:gd name="T27" fmla="*/ 5 h 13"/>
                <a:gd name="T28" fmla="*/ 6 w 9"/>
                <a:gd name="T29" fmla="*/ 5 h 13"/>
                <a:gd name="T30" fmla="*/ 7 w 9"/>
                <a:gd name="T31" fmla="*/ 3 h 13"/>
                <a:gd name="T32" fmla="*/ 7 w 9"/>
                <a:gd name="T33" fmla="*/ 2 h 13"/>
                <a:gd name="T34" fmla="*/ 5 w 9"/>
                <a:gd name="T35" fmla="*/ 1 h 13"/>
                <a:gd name="T36" fmla="*/ 3 w 9"/>
                <a:gd name="T37" fmla="*/ 4 h 13"/>
                <a:gd name="T38" fmla="*/ 1 w 9"/>
                <a:gd name="T39" fmla="*/ 3 h 13"/>
                <a:gd name="T40" fmla="*/ 5 w 9"/>
                <a:gd name="T41" fmla="*/ 0 h 13"/>
                <a:gd name="T42" fmla="*/ 8 w 9"/>
                <a:gd name="T43" fmla="*/ 1 h 13"/>
                <a:gd name="T44" fmla="*/ 9 w 9"/>
                <a:gd name="T45" fmla="*/ 3 h 13"/>
                <a:gd name="T46" fmla="*/ 8 w 9"/>
                <a:gd name="T47" fmla="*/ 5 h 13"/>
                <a:gd name="T48" fmla="*/ 6 w 9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3">
                  <a:moveTo>
                    <a:pt x="6" y="6"/>
                  </a:moveTo>
                  <a:cubicBezTo>
                    <a:pt x="7" y="7"/>
                    <a:pt x="8" y="8"/>
                    <a:pt x="8" y="9"/>
                  </a:cubicBezTo>
                  <a:cubicBezTo>
                    <a:pt x="8" y="10"/>
                    <a:pt x="8" y="11"/>
                    <a:pt x="7" y="12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2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1"/>
                    <a:pt x="2" y="11"/>
                    <a:pt x="4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3" y="2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8" y="5"/>
                    <a:pt x="7" y="6"/>
                    <a:pt x="6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9" name="Freeform 661"/>
            <p:cNvSpPr>
              <a:spLocks noEditPoints="1"/>
            </p:cNvSpPr>
            <p:nvPr/>
          </p:nvSpPr>
          <p:spPr bwMode="auto">
            <a:xfrm>
              <a:off x="7735888" y="4645025"/>
              <a:ext cx="22225" cy="31750"/>
            </a:xfrm>
            <a:custGeom>
              <a:avLst/>
              <a:gdLst>
                <a:gd name="T0" fmla="*/ 5 w 7"/>
                <a:gd name="T1" fmla="*/ 9 h 10"/>
                <a:gd name="T2" fmla="*/ 3 w 7"/>
                <a:gd name="T3" fmla="*/ 10 h 10"/>
                <a:gd name="T4" fmla="*/ 2 w 7"/>
                <a:gd name="T5" fmla="*/ 10 h 10"/>
                <a:gd name="T6" fmla="*/ 0 w 7"/>
                <a:gd name="T7" fmla="*/ 9 h 10"/>
                <a:gd name="T8" fmla="*/ 0 w 7"/>
                <a:gd name="T9" fmla="*/ 7 h 10"/>
                <a:gd name="T10" fmla="*/ 0 w 7"/>
                <a:gd name="T11" fmla="*/ 6 h 10"/>
                <a:gd name="T12" fmla="*/ 1 w 7"/>
                <a:gd name="T13" fmla="*/ 5 h 10"/>
                <a:gd name="T14" fmla="*/ 3 w 7"/>
                <a:gd name="T15" fmla="*/ 4 h 10"/>
                <a:gd name="T16" fmla="*/ 5 w 7"/>
                <a:gd name="T17" fmla="*/ 4 h 10"/>
                <a:gd name="T18" fmla="*/ 5 w 7"/>
                <a:gd name="T19" fmla="*/ 4 h 10"/>
                <a:gd name="T20" fmla="*/ 6 w 7"/>
                <a:gd name="T21" fmla="*/ 3 h 10"/>
                <a:gd name="T22" fmla="*/ 5 w 7"/>
                <a:gd name="T23" fmla="*/ 2 h 10"/>
                <a:gd name="T24" fmla="*/ 4 w 7"/>
                <a:gd name="T25" fmla="*/ 1 h 10"/>
                <a:gd name="T26" fmla="*/ 2 w 7"/>
                <a:gd name="T27" fmla="*/ 3 h 10"/>
                <a:gd name="T28" fmla="*/ 0 w 7"/>
                <a:gd name="T29" fmla="*/ 3 h 10"/>
                <a:gd name="T30" fmla="*/ 4 w 7"/>
                <a:gd name="T31" fmla="*/ 0 h 10"/>
                <a:gd name="T32" fmla="*/ 6 w 7"/>
                <a:gd name="T33" fmla="*/ 1 h 10"/>
                <a:gd name="T34" fmla="*/ 7 w 7"/>
                <a:gd name="T35" fmla="*/ 3 h 10"/>
                <a:gd name="T36" fmla="*/ 7 w 7"/>
                <a:gd name="T37" fmla="*/ 4 h 10"/>
                <a:gd name="T38" fmla="*/ 6 w 7"/>
                <a:gd name="T39" fmla="*/ 7 h 10"/>
                <a:gd name="T40" fmla="*/ 6 w 7"/>
                <a:gd name="T41" fmla="*/ 8 h 10"/>
                <a:gd name="T42" fmla="*/ 6 w 7"/>
                <a:gd name="T43" fmla="*/ 10 h 10"/>
                <a:gd name="T44" fmla="*/ 5 w 7"/>
                <a:gd name="T45" fmla="*/ 10 h 10"/>
                <a:gd name="T46" fmla="*/ 5 w 7"/>
                <a:gd name="T47" fmla="*/ 9 h 10"/>
                <a:gd name="T48" fmla="*/ 5 w 7"/>
                <a:gd name="T49" fmla="*/ 5 h 10"/>
                <a:gd name="T50" fmla="*/ 3 w 7"/>
                <a:gd name="T51" fmla="*/ 5 h 10"/>
                <a:gd name="T52" fmla="*/ 2 w 7"/>
                <a:gd name="T53" fmla="*/ 6 h 10"/>
                <a:gd name="T54" fmla="*/ 1 w 7"/>
                <a:gd name="T55" fmla="*/ 6 h 10"/>
                <a:gd name="T56" fmla="*/ 1 w 7"/>
                <a:gd name="T57" fmla="*/ 7 h 10"/>
                <a:gd name="T58" fmla="*/ 1 w 7"/>
                <a:gd name="T59" fmla="*/ 8 h 10"/>
                <a:gd name="T60" fmla="*/ 2 w 7"/>
                <a:gd name="T61" fmla="*/ 9 h 10"/>
                <a:gd name="T62" fmla="*/ 4 w 7"/>
                <a:gd name="T63" fmla="*/ 8 h 10"/>
                <a:gd name="T64" fmla="*/ 4 w 7"/>
                <a:gd name="T65" fmla="*/ 7 h 10"/>
                <a:gd name="T66" fmla="*/ 5 w 7"/>
                <a:gd name="T6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0">
                  <a:moveTo>
                    <a:pt x="5" y="9"/>
                  </a:moveTo>
                  <a:cubicBezTo>
                    <a:pt x="4" y="9"/>
                    <a:pt x="4" y="9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5" y="5"/>
                  </a:move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0" name="Freeform 662"/>
            <p:cNvSpPr>
              <a:spLocks noEditPoints="1"/>
            </p:cNvSpPr>
            <p:nvPr/>
          </p:nvSpPr>
          <p:spPr bwMode="auto">
            <a:xfrm>
              <a:off x="7758113" y="4645025"/>
              <a:ext cx="25400" cy="41275"/>
            </a:xfrm>
            <a:custGeom>
              <a:avLst/>
              <a:gdLst>
                <a:gd name="T0" fmla="*/ 0 w 8"/>
                <a:gd name="T1" fmla="*/ 13 h 13"/>
                <a:gd name="T2" fmla="*/ 2 w 8"/>
                <a:gd name="T3" fmla="*/ 0 h 13"/>
                <a:gd name="T4" fmla="*/ 3 w 8"/>
                <a:gd name="T5" fmla="*/ 0 h 13"/>
                <a:gd name="T6" fmla="*/ 3 w 8"/>
                <a:gd name="T7" fmla="*/ 2 h 13"/>
                <a:gd name="T8" fmla="*/ 4 w 8"/>
                <a:gd name="T9" fmla="*/ 0 h 13"/>
                <a:gd name="T10" fmla="*/ 5 w 8"/>
                <a:gd name="T11" fmla="*/ 0 h 13"/>
                <a:gd name="T12" fmla="*/ 7 w 8"/>
                <a:gd name="T13" fmla="*/ 1 h 13"/>
                <a:gd name="T14" fmla="*/ 8 w 8"/>
                <a:gd name="T15" fmla="*/ 4 h 13"/>
                <a:gd name="T16" fmla="*/ 7 w 8"/>
                <a:gd name="T17" fmla="*/ 7 h 13"/>
                <a:gd name="T18" fmla="*/ 6 w 8"/>
                <a:gd name="T19" fmla="*/ 9 h 13"/>
                <a:gd name="T20" fmla="*/ 4 w 8"/>
                <a:gd name="T21" fmla="*/ 10 h 13"/>
                <a:gd name="T22" fmla="*/ 2 w 8"/>
                <a:gd name="T23" fmla="*/ 8 h 13"/>
                <a:gd name="T24" fmla="*/ 1 w 8"/>
                <a:gd name="T25" fmla="*/ 13 h 13"/>
                <a:gd name="T26" fmla="*/ 0 w 8"/>
                <a:gd name="T27" fmla="*/ 13 h 13"/>
                <a:gd name="T28" fmla="*/ 3 w 8"/>
                <a:gd name="T29" fmla="*/ 6 h 13"/>
                <a:gd name="T30" fmla="*/ 3 w 8"/>
                <a:gd name="T31" fmla="*/ 8 h 13"/>
                <a:gd name="T32" fmla="*/ 4 w 8"/>
                <a:gd name="T33" fmla="*/ 9 h 13"/>
                <a:gd name="T34" fmla="*/ 5 w 8"/>
                <a:gd name="T35" fmla="*/ 8 h 13"/>
                <a:gd name="T36" fmla="*/ 6 w 8"/>
                <a:gd name="T37" fmla="*/ 6 h 13"/>
                <a:gd name="T38" fmla="*/ 7 w 8"/>
                <a:gd name="T39" fmla="*/ 4 h 13"/>
                <a:gd name="T40" fmla="*/ 6 w 8"/>
                <a:gd name="T41" fmla="*/ 2 h 13"/>
                <a:gd name="T42" fmla="*/ 5 w 8"/>
                <a:gd name="T43" fmla="*/ 1 h 13"/>
                <a:gd name="T44" fmla="*/ 4 w 8"/>
                <a:gd name="T45" fmla="*/ 2 h 13"/>
                <a:gd name="T46" fmla="*/ 3 w 8"/>
                <a:gd name="T47" fmla="*/ 4 h 13"/>
                <a:gd name="T48" fmla="*/ 3 w 8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3" y="10"/>
                    <a:pt x="3" y="9"/>
                    <a:pt x="2" y="8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0" y="13"/>
                  </a:lnTo>
                  <a:close/>
                  <a:moveTo>
                    <a:pt x="3" y="6"/>
                  </a:move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3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1" name="Freeform 663"/>
            <p:cNvSpPr>
              <a:spLocks/>
            </p:cNvSpPr>
            <p:nvPr/>
          </p:nvSpPr>
          <p:spPr bwMode="auto">
            <a:xfrm>
              <a:off x="7783513" y="4645025"/>
              <a:ext cx="28575" cy="41275"/>
            </a:xfrm>
            <a:custGeom>
              <a:avLst/>
              <a:gdLst>
                <a:gd name="T0" fmla="*/ 0 w 9"/>
                <a:gd name="T1" fmla="*/ 13 h 13"/>
                <a:gd name="T2" fmla="*/ 0 w 9"/>
                <a:gd name="T3" fmla="*/ 12 h 13"/>
                <a:gd name="T4" fmla="*/ 1 w 9"/>
                <a:gd name="T5" fmla="*/ 12 h 13"/>
                <a:gd name="T6" fmla="*/ 2 w 9"/>
                <a:gd name="T7" fmla="*/ 12 h 13"/>
                <a:gd name="T8" fmla="*/ 3 w 9"/>
                <a:gd name="T9" fmla="*/ 11 h 13"/>
                <a:gd name="T10" fmla="*/ 3 w 9"/>
                <a:gd name="T11" fmla="*/ 10 h 13"/>
                <a:gd name="T12" fmla="*/ 2 w 9"/>
                <a:gd name="T13" fmla="*/ 0 h 13"/>
                <a:gd name="T14" fmla="*/ 3 w 9"/>
                <a:gd name="T15" fmla="*/ 0 h 13"/>
                <a:gd name="T16" fmla="*/ 4 w 9"/>
                <a:gd name="T17" fmla="*/ 5 h 13"/>
                <a:gd name="T18" fmla="*/ 4 w 9"/>
                <a:gd name="T19" fmla="*/ 8 h 13"/>
                <a:gd name="T20" fmla="*/ 7 w 9"/>
                <a:gd name="T21" fmla="*/ 0 h 13"/>
                <a:gd name="T22" fmla="*/ 9 w 9"/>
                <a:gd name="T23" fmla="*/ 0 h 13"/>
                <a:gd name="T24" fmla="*/ 4 w 9"/>
                <a:gd name="T25" fmla="*/ 11 h 13"/>
                <a:gd name="T26" fmla="*/ 2 w 9"/>
                <a:gd name="T27" fmla="*/ 13 h 13"/>
                <a:gd name="T28" fmla="*/ 1 w 9"/>
                <a:gd name="T29" fmla="*/ 13 h 13"/>
                <a:gd name="T30" fmla="*/ 0 w 9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2" name="Freeform 664"/>
            <p:cNvSpPr>
              <a:spLocks noEditPoints="1"/>
            </p:cNvSpPr>
            <p:nvPr/>
          </p:nvSpPr>
          <p:spPr bwMode="auto">
            <a:xfrm>
              <a:off x="7808913" y="4635500"/>
              <a:ext cx="25400" cy="41275"/>
            </a:xfrm>
            <a:custGeom>
              <a:avLst/>
              <a:gdLst>
                <a:gd name="T0" fmla="*/ 8 w 8"/>
                <a:gd name="T1" fmla="*/ 0 h 13"/>
                <a:gd name="T2" fmla="*/ 8 w 8"/>
                <a:gd name="T3" fmla="*/ 1 h 13"/>
                <a:gd name="T4" fmla="*/ 6 w 8"/>
                <a:gd name="T5" fmla="*/ 2 h 13"/>
                <a:gd name="T6" fmla="*/ 5 w 8"/>
                <a:gd name="T7" fmla="*/ 2 h 13"/>
                <a:gd name="T8" fmla="*/ 3 w 8"/>
                <a:gd name="T9" fmla="*/ 2 h 13"/>
                <a:gd name="T10" fmla="*/ 2 w 8"/>
                <a:gd name="T11" fmla="*/ 5 h 13"/>
                <a:gd name="T12" fmla="*/ 5 w 8"/>
                <a:gd name="T13" fmla="*/ 3 h 13"/>
                <a:gd name="T14" fmla="*/ 7 w 8"/>
                <a:gd name="T15" fmla="*/ 4 h 13"/>
                <a:gd name="T16" fmla="*/ 7 w 8"/>
                <a:gd name="T17" fmla="*/ 7 h 13"/>
                <a:gd name="T18" fmla="*/ 6 w 8"/>
                <a:gd name="T19" fmla="*/ 11 h 13"/>
                <a:gd name="T20" fmla="*/ 3 w 8"/>
                <a:gd name="T21" fmla="*/ 13 h 13"/>
                <a:gd name="T22" fmla="*/ 1 w 8"/>
                <a:gd name="T23" fmla="*/ 12 h 13"/>
                <a:gd name="T24" fmla="*/ 0 w 8"/>
                <a:gd name="T25" fmla="*/ 9 h 13"/>
                <a:gd name="T26" fmla="*/ 1 w 8"/>
                <a:gd name="T27" fmla="*/ 5 h 13"/>
                <a:gd name="T28" fmla="*/ 3 w 8"/>
                <a:gd name="T29" fmla="*/ 1 h 13"/>
                <a:gd name="T30" fmla="*/ 5 w 8"/>
                <a:gd name="T31" fmla="*/ 0 h 13"/>
                <a:gd name="T32" fmla="*/ 6 w 8"/>
                <a:gd name="T33" fmla="*/ 0 h 13"/>
                <a:gd name="T34" fmla="*/ 7 w 8"/>
                <a:gd name="T35" fmla="*/ 0 h 13"/>
                <a:gd name="T36" fmla="*/ 8 w 8"/>
                <a:gd name="T37" fmla="*/ 0 h 13"/>
                <a:gd name="T38" fmla="*/ 3 w 8"/>
                <a:gd name="T39" fmla="*/ 12 h 13"/>
                <a:gd name="T40" fmla="*/ 5 w 8"/>
                <a:gd name="T41" fmla="*/ 10 h 13"/>
                <a:gd name="T42" fmla="*/ 6 w 8"/>
                <a:gd name="T43" fmla="*/ 7 h 13"/>
                <a:gd name="T44" fmla="*/ 6 w 8"/>
                <a:gd name="T45" fmla="*/ 5 h 13"/>
                <a:gd name="T46" fmla="*/ 4 w 8"/>
                <a:gd name="T47" fmla="*/ 5 h 13"/>
                <a:gd name="T48" fmla="*/ 2 w 8"/>
                <a:gd name="T49" fmla="*/ 6 h 13"/>
                <a:gd name="T50" fmla="*/ 2 w 8"/>
                <a:gd name="T51" fmla="*/ 9 h 13"/>
                <a:gd name="T52" fmla="*/ 2 w 8"/>
                <a:gd name="T53" fmla="*/ 11 h 13"/>
                <a:gd name="T54" fmla="*/ 3 w 8"/>
                <a:gd name="T5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2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5" y="3"/>
                    <a:pt x="6" y="4"/>
                    <a:pt x="7" y="4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6" y="12"/>
                    <a:pt x="5" y="13"/>
                    <a:pt x="3" y="13"/>
                  </a:cubicBezTo>
                  <a:cubicBezTo>
                    <a:pt x="2" y="13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6"/>
                    <a:pt x="1" y="5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8" y="0"/>
                  </a:lnTo>
                  <a:close/>
                  <a:moveTo>
                    <a:pt x="3" y="12"/>
                  </a:moveTo>
                  <a:cubicBezTo>
                    <a:pt x="4" y="12"/>
                    <a:pt x="5" y="11"/>
                    <a:pt x="5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5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3" name="Freeform 665"/>
            <p:cNvSpPr>
              <a:spLocks/>
            </p:cNvSpPr>
            <p:nvPr/>
          </p:nvSpPr>
          <p:spPr bwMode="auto">
            <a:xfrm>
              <a:off x="7837488" y="4645025"/>
              <a:ext cx="22225" cy="31750"/>
            </a:xfrm>
            <a:custGeom>
              <a:avLst/>
              <a:gdLst>
                <a:gd name="T0" fmla="*/ 5 w 7"/>
                <a:gd name="T1" fmla="*/ 8 h 10"/>
                <a:gd name="T2" fmla="*/ 2 w 7"/>
                <a:gd name="T3" fmla="*/ 10 h 10"/>
                <a:gd name="T4" fmla="*/ 0 w 7"/>
                <a:gd name="T5" fmla="*/ 9 h 10"/>
                <a:gd name="T6" fmla="*/ 0 w 7"/>
                <a:gd name="T7" fmla="*/ 8 h 10"/>
                <a:gd name="T8" fmla="*/ 0 w 7"/>
                <a:gd name="T9" fmla="*/ 6 h 10"/>
                <a:gd name="T10" fmla="*/ 1 w 7"/>
                <a:gd name="T11" fmla="*/ 0 h 10"/>
                <a:gd name="T12" fmla="*/ 2 w 7"/>
                <a:gd name="T13" fmla="*/ 0 h 10"/>
                <a:gd name="T14" fmla="*/ 1 w 7"/>
                <a:gd name="T15" fmla="*/ 6 h 10"/>
                <a:gd name="T16" fmla="*/ 1 w 7"/>
                <a:gd name="T17" fmla="*/ 7 h 10"/>
                <a:gd name="T18" fmla="*/ 2 w 7"/>
                <a:gd name="T19" fmla="*/ 8 h 10"/>
                <a:gd name="T20" fmla="*/ 2 w 7"/>
                <a:gd name="T21" fmla="*/ 9 h 10"/>
                <a:gd name="T22" fmla="*/ 4 w 7"/>
                <a:gd name="T23" fmla="*/ 8 h 10"/>
                <a:gd name="T24" fmla="*/ 5 w 7"/>
                <a:gd name="T25" fmla="*/ 7 h 10"/>
                <a:gd name="T26" fmla="*/ 5 w 7"/>
                <a:gd name="T27" fmla="*/ 4 h 10"/>
                <a:gd name="T28" fmla="*/ 6 w 7"/>
                <a:gd name="T29" fmla="*/ 0 h 10"/>
                <a:gd name="T30" fmla="*/ 7 w 7"/>
                <a:gd name="T31" fmla="*/ 0 h 10"/>
                <a:gd name="T32" fmla="*/ 6 w 7"/>
                <a:gd name="T33" fmla="*/ 10 h 10"/>
                <a:gd name="T34" fmla="*/ 4 w 7"/>
                <a:gd name="T35" fmla="*/ 10 h 10"/>
                <a:gd name="T36" fmla="*/ 5 w 7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10">
                  <a:moveTo>
                    <a:pt x="5" y="8"/>
                  </a:moveTo>
                  <a:cubicBezTo>
                    <a:pt x="4" y="9"/>
                    <a:pt x="3" y="10"/>
                    <a:pt x="2" y="10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4" name="Freeform 666"/>
            <p:cNvSpPr>
              <a:spLocks/>
            </p:cNvSpPr>
            <p:nvPr/>
          </p:nvSpPr>
          <p:spPr bwMode="auto">
            <a:xfrm>
              <a:off x="7859713" y="4645025"/>
              <a:ext cx="23813" cy="31750"/>
            </a:xfrm>
            <a:custGeom>
              <a:avLst/>
              <a:gdLst>
                <a:gd name="T0" fmla="*/ 0 w 15"/>
                <a:gd name="T1" fmla="*/ 20 h 20"/>
                <a:gd name="T2" fmla="*/ 4 w 15"/>
                <a:gd name="T3" fmla="*/ 0 h 20"/>
                <a:gd name="T4" fmla="*/ 6 w 15"/>
                <a:gd name="T5" fmla="*/ 0 h 20"/>
                <a:gd name="T6" fmla="*/ 6 w 15"/>
                <a:gd name="T7" fmla="*/ 8 h 20"/>
                <a:gd name="T8" fmla="*/ 12 w 15"/>
                <a:gd name="T9" fmla="*/ 8 h 20"/>
                <a:gd name="T10" fmla="*/ 14 w 15"/>
                <a:gd name="T11" fmla="*/ 0 h 20"/>
                <a:gd name="T12" fmla="*/ 15 w 15"/>
                <a:gd name="T13" fmla="*/ 0 h 20"/>
                <a:gd name="T14" fmla="*/ 14 w 15"/>
                <a:gd name="T15" fmla="*/ 20 h 20"/>
                <a:gd name="T16" fmla="*/ 10 w 15"/>
                <a:gd name="T17" fmla="*/ 20 h 20"/>
                <a:gd name="T18" fmla="*/ 12 w 15"/>
                <a:gd name="T19" fmla="*/ 12 h 20"/>
                <a:gd name="T20" fmla="*/ 4 w 15"/>
                <a:gd name="T21" fmla="*/ 12 h 20"/>
                <a:gd name="T22" fmla="*/ 4 w 15"/>
                <a:gd name="T23" fmla="*/ 20 h 20"/>
                <a:gd name="T24" fmla="*/ 0 w 15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0">
                  <a:moveTo>
                    <a:pt x="0" y="2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5" name="Freeform 667"/>
            <p:cNvSpPr>
              <a:spLocks noEditPoints="1"/>
            </p:cNvSpPr>
            <p:nvPr/>
          </p:nvSpPr>
          <p:spPr bwMode="auto">
            <a:xfrm>
              <a:off x="7886701" y="4645025"/>
              <a:ext cx="22225" cy="31750"/>
            </a:xfrm>
            <a:custGeom>
              <a:avLst/>
              <a:gdLst>
                <a:gd name="T0" fmla="*/ 0 w 7"/>
                <a:gd name="T1" fmla="*/ 6 h 10"/>
                <a:gd name="T2" fmla="*/ 1 w 7"/>
                <a:gd name="T3" fmla="*/ 2 h 10"/>
                <a:gd name="T4" fmla="*/ 4 w 7"/>
                <a:gd name="T5" fmla="*/ 0 h 10"/>
                <a:gd name="T6" fmla="*/ 6 w 7"/>
                <a:gd name="T7" fmla="*/ 1 h 10"/>
                <a:gd name="T8" fmla="*/ 7 w 7"/>
                <a:gd name="T9" fmla="*/ 4 h 10"/>
                <a:gd name="T10" fmla="*/ 7 w 7"/>
                <a:gd name="T11" fmla="*/ 7 h 10"/>
                <a:gd name="T12" fmla="*/ 5 w 7"/>
                <a:gd name="T13" fmla="*/ 9 h 10"/>
                <a:gd name="T14" fmla="*/ 3 w 7"/>
                <a:gd name="T15" fmla="*/ 10 h 10"/>
                <a:gd name="T16" fmla="*/ 1 w 7"/>
                <a:gd name="T17" fmla="*/ 9 h 10"/>
                <a:gd name="T18" fmla="*/ 0 w 7"/>
                <a:gd name="T19" fmla="*/ 6 h 10"/>
                <a:gd name="T20" fmla="*/ 1 w 7"/>
                <a:gd name="T21" fmla="*/ 6 h 10"/>
                <a:gd name="T22" fmla="*/ 2 w 7"/>
                <a:gd name="T23" fmla="*/ 8 h 10"/>
                <a:gd name="T24" fmla="*/ 3 w 7"/>
                <a:gd name="T25" fmla="*/ 9 h 10"/>
                <a:gd name="T26" fmla="*/ 4 w 7"/>
                <a:gd name="T27" fmla="*/ 8 h 10"/>
                <a:gd name="T28" fmla="*/ 6 w 7"/>
                <a:gd name="T29" fmla="*/ 7 h 10"/>
                <a:gd name="T30" fmla="*/ 6 w 7"/>
                <a:gd name="T31" fmla="*/ 4 h 10"/>
                <a:gd name="T32" fmla="*/ 5 w 7"/>
                <a:gd name="T33" fmla="*/ 2 h 10"/>
                <a:gd name="T34" fmla="*/ 4 w 7"/>
                <a:gd name="T35" fmla="*/ 1 h 10"/>
                <a:gd name="T36" fmla="*/ 3 w 7"/>
                <a:gd name="T37" fmla="*/ 2 h 10"/>
                <a:gd name="T38" fmla="*/ 2 w 7"/>
                <a:gd name="T39" fmla="*/ 4 h 10"/>
                <a:gd name="T40" fmla="*/ 1 w 7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lose/>
                  <a:moveTo>
                    <a:pt x="1" y="6"/>
                  </a:move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6" name="Freeform 668"/>
            <p:cNvSpPr>
              <a:spLocks/>
            </p:cNvSpPr>
            <p:nvPr/>
          </p:nvSpPr>
          <p:spPr bwMode="auto">
            <a:xfrm>
              <a:off x="1344613" y="4297363"/>
              <a:ext cx="31750" cy="44450"/>
            </a:xfrm>
            <a:custGeom>
              <a:avLst/>
              <a:gdLst>
                <a:gd name="T0" fmla="*/ 8 w 10"/>
                <a:gd name="T1" fmla="*/ 7 h 14"/>
                <a:gd name="T2" fmla="*/ 4 w 10"/>
                <a:gd name="T3" fmla="*/ 7 h 14"/>
                <a:gd name="T4" fmla="*/ 5 w 10"/>
                <a:gd name="T5" fmla="*/ 6 h 14"/>
                <a:gd name="T6" fmla="*/ 8 w 10"/>
                <a:gd name="T7" fmla="*/ 6 h 14"/>
                <a:gd name="T8" fmla="*/ 8 w 10"/>
                <a:gd name="T9" fmla="*/ 6 h 14"/>
                <a:gd name="T10" fmla="*/ 8 w 10"/>
                <a:gd name="T11" fmla="*/ 3 h 14"/>
                <a:gd name="T12" fmla="*/ 5 w 10"/>
                <a:gd name="T13" fmla="*/ 2 h 14"/>
                <a:gd name="T14" fmla="*/ 2 w 10"/>
                <a:gd name="T15" fmla="*/ 4 h 14"/>
                <a:gd name="T16" fmla="*/ 1 w 10"/>
                <a:gd name="T17" fmla="*/ 4 h 14"/>
                <a:gd name="T18" fmla="*/ 3 w 10"/>
                <a:gd name="T19" fmla="*/ 1 h 14"/>
                <a:gd name="T20" fmla="*/ 6 w 10"/>
                <a:gd name="T21" fmla="*/ 0 h 14"/>
                <a:gd name="T22" fmla="*/ 9 w 10"/>
                <a:gd name="T23" fmla="*/ 2 h 14"/>
                <a:gd name="T24" fmla="*/ 10 w 10"/>
                <a:gd name="T25" fmla="*/ 6 h 14"/>
                <a:gd name="T26" fmla="*/ 8 w 10"/>
                <a:gd name="T27" fmla="*/ 11 h 14"/>
                <a:gd name="T28" fmla="*/ 4 w 10"/>
                <a:gd name="T29" fmla="*/ 14 h 14"/>
                <a:gd name="T30" fmla="*/ 1 w 10"/>
                <a:gd name="T31" fmla="*/ 12 h 14"/>
                <a:gd name="T32" fmla="*/ 0 w 10"/>
                <a:gd name="T33" fmla="*/ 9 h 14"/>
                <a:gd name="T34" fmla="*/ 2 w 10"/>
                <a:gd name="T35" fmla="*/ 9 h 14"/>
                <a:gd name="T36" fmla="*/ 2 w 10"/>
                <a:gd name="T37" fmla="*/ 11 h 14"/>
                <a:gd name="T38" fmla="*/ 4 w 10"/>
                <a:gd name="T39" fmla="*/ 12 h 14"/>
                <a:gd name="T40" fmla="*/ 7 w 10"/>
                <a:gd name="T41" fmla="*/ 11 h 14"/>
                <a:gd name="T42" fmla="*/ 8 w 10"/>
                <a:gd name="T4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4">
                  <a:moveTo>
                    <a:pt x="8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10" y="4"/>
                    <a:pt x="10" y="6"/>
                  </a:cubicBezTo>
                  <a:cubicBezTo>
                    <a:pt x="10" y="8"/>
                    <a:pt x="9" y="10"/>
                    <a:pt x="8" y="11"/>
                  </a:cubicBezTo>
                  <a:cubicBezTo>
                    <a:pt x="7" y="13"/>
                    <a:pt x="6" y="14"/>
                    <a:pt x="4" y="14"/>
                  </a:cubicBezTo>
                  <a:cubicBezTo>
                    <a:pt x="3" y="14"/>
                    <a:pt x="2" y="13"/>
                    <a:pt x="1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5" y="12"/>
                    <a:pt x="6" y="12"/>
                    <a:pt x="7" y="11"/>
                  </a:cubicBezTo>
                  <a:cubicBezTo>
                    <a:pt x="7" y="10"/>
                    <a:pt x="8" y="9"/>
                    <a:pt x="8" y="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7" name="Freeform 669"/>
            <p:cNvSpPr>
              <a:spLocks/>
            </p:cNvSpPr>
            <p:nvPr/>
          </p:nvSpPr>
          <p:spPr bwMode="auto">
            <a:xfrm>
              <a:off x="1376363" y="4310063"/>
              <a:ext cx="25400" cy="28575"/>
            </a:xfrm>
            <a:custGeom>
              <a:avLst/>
              <a:gdLst>
                <a:gd name="T0" fmla="*/ 3 w 8"/>
                <a:gd name="T1" fmla="*/ 1 h 9"/>
                <a:gd name="T2" fmla="*/ 3 w 8"/>
                <a:gd name="T3" fmla="*/ 7 h 9"/>
                <a:gd name="T4" fmla="*/ 2 w 8"/>
                <a:gd name="T5" fmla="*/ 9 h 9"/>
                <a:gd name="T6" fmla="*/ 1 w 8"/>
                <a:gd name="T7" fmla="*/ 9 h 9"/>
                <a:gd name="T8" fmla="*/ 0 w 8"/>
                <a:gd name="T9" fmla="*/ 9 h 9"/>
                <a:gd name="T10" fmla="*/ 0 w 8"/>
                <a:gd name="T11" fmla="*/ 8 h 9"/>
                <a:gd name="T12" fmla="*/ 0 w 8"/>
                <a:gd name="T13" fmla="*/ 8 h 9"/>
                <a:gd name="T14" fmla="*/ 1 w 8"/>
                <a:gd name="T15" fmla="*/ 8 h 9"/>
                <a:gd name="T16" fmla="*/ 1 w 8"/>
                <a:gd name="T17" fmla="*/ 6 h 9"/>
                <a:gd name="T18" fmla="*/ 2 w 8"/>
                <a:gd name="T19" fmla="*/ 0 h 9"/>
                <a:gd name="T20" fmla="*/ 8 w 8"/>
                <a:gd name="T21" fmla="*/ 0 h 9"/>
                <a:gd name="T22" fmla="*/ 7 w 8"/>
                <a:gd name="T23" fmla="*/ 9 h 9"/>
                <a:gd name="T24" fmla="*/ 5 w 8"/>
                <a:gd name="T25" fmla="*/ 9 h 9"/>
                <a:gd name="T26" fmla="*/ 7 w 8"/>
                <a:gd name="T27" fmla="*/ 1 h 9"/>
                <a:gd name="T28" fmla="*/ 3 w 8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9">
                  <a:moveTo>
                    <a:pt x="3" y="1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8" name="Freeform 670"/>
            <p:cNvSpPr>
              <a:spLocks/>
            </p:cNvSpPr>
            <p:nvPr/>
          </p:nvSpPr>
          <p:spPr bwMode="auto">
            <a:xfrm>
              <a:off x="1404938" y="4310063"/>
              <a:ext cx="25400" cy="31750"/>
            </a:xfrm>
            <a:custGeom>
              <a:avLst/>
              <a:gdLst>
                <a:gd name="T0" fmla="*/ 5 w 8"/>
                <a:gd name="T1" fmla="*/ 8 h 10"/>
                <a:gd name="T2" fmla="*/ 2 w 8"/>
                <a:gd name="T3" fmla="*/ 10 h 10"/>
                <a:gd name="T4" fmla="*/ 1 w 8"/>
                <a:gd name="T5" fmla="*/ 9 h 10"/>
                <a:gd name="T6" fmla="*/ 0 w 8"/>
                <a:gd name="T7" fmla="*/ 7 h 10"/>
                <a:gd name="T8" fmla="*/ 1 w 8"/>
                <a:gd name="T9" fmla="*/ 5 h 10"/>
                <a:gd name="T10" fmla="*/ 1 w 8"/>
                <a:gd name="T11" fmla="*/ 0 h 10"/>
                <a:gd name="T12" fmla="*/ 3 w 8"/>
                <a:gd name="T13" fmla="*/ 0 h 10"/>
                <a:gd name="T14" fmla="*/ 2 w 8"/>
                <a:gd name="T15" fmla="*/ 6 h 10"/>
                <a:gd name="T16" fmla="*/ 2 w 8"/>
                <a:gd name="T17" fmla="*/ 7 h 10"/>
                <a:gd name="T18" fmla="*/ 2 w 8"/>
                <a:gd name="T19" fmla="*/ 8 h 10"/>
                <a:gd name="T20" fmla="*/ 3 w 8"/>
                <a:gd name="T21" fmla="*/ 8 h 10"/>
                <a:gd name="T22" fmla="*/ 4 w 8"/>
                <a:gd name="T23" fmla="*/ 8 h 10"/>
                <a:gd name="T24" fmla="*/ 5 w 8"/>
                <a:gd name="T25" fmla="*/ 6 h 10"/>
                <a:gd name="T26" fmla="*/ 6 w 8"/>
                <a:gd name="T27" fmla="*/ 4 h 10"/>
                <a:gd name="T28" fmla="*/ 6 w 8"/>
                <a:gd name="T29" fmla="*/ 0 h 10"/>
                <a:gd name="T30" fmla="*/ 8 w 8"/>
                <a:gd name="T31" fmla="*/ 0 h 10"/>
                <a:gd name="T32" fmla="*/ 6 w 8"/>
                <a:gd name="T33" fmla="*/ 9 h 10"/>
                <a:gd name="T34" fmla="*/ 5 w 8"/>
                <a:gd name="T35" fmla="*/ 9 h 10"/>
                <a:gd name="T36" fmla="*/ 5 w 8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0">
                  <a:moveTo>
                    <a:pt x="5" y="8"/>
                  </a:moveTo>
                  <a:cubicBezTo>
                    <a:pt x="4" y="9"/>
                    <a:pt x="3" y="10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9" name="Freeform 671"/>
            <p:cNvSpPr>
              <a:spLocks/>
            </p:cNvSpPr>
            <p:nvPr/>
          </p:nvSpPr>
          <p:spPr bwMode="auto">
            <a:xfrm>
              <a:off x="1430338" y="4310063"/>
              <a:ext cx="22225" cy="31750"/>
            </a:xfrm>
            <a:custGeom>
              <a:avLst/>
              <a:gdLst>
                <a:gd name="T0" fmla="*/ 5 w 7"/>
                <a:gd name="T1" fmla="*/ 6 h 10"/>
                <a:gd name="T2" fmla="*/ 7 w 7"/>
                <a:gd name="T3" fmla="*/ 6 h 10"/>
                <a:gd name="T4" fmla="*/ 5 w 7"/>
                <a:gd name="T5" fmla="*/ 9 h 10"/>
                <a:gd name="T6" fmla="*/ 3 w 7"/>
                <a:gd name="T7" fmla="*/ 10 h 10"/>
                <a:gd name="T8" fmla="*/ 1 w 7"/>
                <a:gd name="T9" fmla="*/ 9 h 10"/>
                <a:gd name="T10" fmla="*/ 0 w 7"/>
                <a:gd name="T11" fmla="*/ 6 h 10"/>
                <a:gd name="T12" fmla="*/ 1 w 7"/>
                <a:gd name="T13" fmla="*/ 3 h 10"/>
                <a:gd name="T14" fmla="*/ 2 w 7"/>
                <a:gd name="T15" fmla="*/ 0 h 10"/>
                <a:gd name="T16" fmla="*/ 4 w 7"/>
                <a:gd name="T17" fmla="*/ 0 h 10"/>
                <a:gd name="T18" fmla="*/ 6 w 7"/>
                <a:gd name="T19" fmla="*/ 1 h 10"/>
                <a:gd name="T20" fmla="*/ 7 w 7"/>
                <a:gd name="T21" fmla="*/ 3 h 10"/>
                <a:gd name="T22" fmla="*/ 6 w 7"/>
                <a:gd name="T23" fmla="*/ 3 h 10"/>
                <a:gd name="T24" fmla="*/ 5 w 7"/>
                <a:gd name="T25" fmla="*/ 2 h 10"/>
                <a:gd name="T26" fmla="*/ 4 w 7"/>
                <a:gd name="T27" fmla="*/ 1 h 10"/>
                <a:gd name="T28" fmla="*/ 3 w 7"/>
                <a:gd name="T29" fmla="*/ 2 h 10"/>
                <a:gd name="T30" fmla="*/ 2 w 7"/>
                <a:gd name="T31" fmla="*/ 3 h 10"/>
                <a:gd name="T32" fmla="*/ 2 w 7"/>
                <a:gd name="T33" fmla="*/ 6 h 10"/>
                <a:gd name="T34" fmla="*/ 2 w 7"/>
                <a:gd name="T35" fmla="*/ 8 h 10"/>
                <a:gd name="T36" fmla="*/ 3 w 7"/>
                <a:gd name="T37" fmla="*/ 8 h 10"/>
                <a:gd name="T38" fmla="*/ 4 w 7"/>
                <a:gd name="T39" fmla="*/ 8 h 10"/>
                <a:gd name="T40" fmla="*/ 5 w 7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5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0" name="Freeform 672"/>
            <p:cNvSpPr>
              <a:spLocks/>
            </p:cNvSpPr>
            <p:nvPr/>
          </p:nvSpPr>
          <p:spPr bwMode="auto">
            <a:xfrm>
              <a:off x="1452563" y="4310063"/>
              <a:ext cx="36513" cy="28575"/>
            </a:xfrm>
            <a:custGeom>
              <a:avLst/>
              <a:gdLst>
                <a:gd name="T0" fmla="*/ 0 w 12"/>
                <a:gd name="T1" fmla="*/ 9 h 9"/>
                <a:gd name="T2" fmla="*/ 2 w 12"/>
                <a:gd name="T3" fmla="*/ 0 h 9"/>
                <a:gd name="T4" fmla="*/ 3 w 12"/>
                <a:gd name="T5" fmla="*/ 0 h 9"/>
                <a:gd name="T6" fmla="*/ 3 w 12"/>
                <a:gd name="T7" fmla="*/ 2 h 9"/>
                <a:gd name="T8" fmla="*/ 4 w 12"/>
                <a:gd name="T9" fmla="*/ 0 h 9"/>
                <a:gd name="T10" fmla="*/ 6 w 12"/>
                <a:gd name="T11" fmla="*/ 0 h 9"/>
                <a:gd name="T12" fmla="*/ 7 w 12"/>
                <a:gd name="T13" fmla="*/ 0 h 9"/>
                <a:gd name="T14" fmla="*/ 8 w 12"/>
                <a:gd name="T15" fmla="*/ 2 h 9"/>
                <a:gd name="T16" fmla="*/ 9 w 12"/>
                <a:gd name="T17" fmla="*/ 0 h 9"/>
                <a:gd name="T18" fmla="*/ 10 w 12"/>
                <a:gd name="T19" fmla="*/ 0 h 9"/>
                <a:gd name="T20" fmla="*/ 12 w 12"/>
                <a:gd name="T21" fmla="*/ 0 h 9"/>
                <a:gd name="T22" fmla="*/ 12 w 12"/>
                <a:gd name="T23" fmla="*/ 2 h 9"/>
                <a:gd name="T24" fmla="*/ 12 w 12"/>
                <a:gd name="T25" fmla="*/ 3 h 9"/>
                <a:gd name="T26" fmla="*/ 11 w 12"/>
                <a:gd name="T27" fmla="*/ 9 h 9"/>
                <a:gd name="T28" fmla="*/ 9 w 12"/>
                <a:gd name="T29" fmla="*/ 9 h 9"/>
                <a:gd name="T30" fmla="*/ 11 w 12"/>
                <a:gd name="T31" fmla="*/ 3 h 9"/>
                <a:gd name="T32" fmla="*/ 11 w 12"/>
                <a:gd name="T33" fmla="*/ 2 h 9"/>
                <a:gd name="T34" fmla="*/ 10 w 12"/>
                <a:gd name="T35" fmla="*/ 1 h 9"/>
                <a:gd name="T36" fmla="*/ 10 w 12"/>
                <a:gd name="T37" fmla="*/ 1 h 9"/>
                <a:gd name="T38" fmla="*/ 9 w 12"/>
                <a:gd name="T39" fmla="*/ 2 h 9"/>
                <a:gd name="T40" fmla="*/ 8 w 12"/>
                <a:gd name="T41" fmla="*/ 3 h 9"/>
                <a:gd name="T42" fmla="*/ 7 w 12"/>
                <a:gd name="T43" fmla="*/ 5 h 9"/>
                <a:gd name="T44" fmla="*/ 6 w 12"/>
                <a:gd name="T45" fmla="*/ 9 h 9"/>
                <a:gd name="T46" fmla="*/ 5 w 12"/>
                <a:gd name="T47" fmla="*/ 9 h 9"/>
                <a:gd name="T48" fmla="*/ 6 w 12"/>
                <a:gd name="T49" fmla="*/ 3 h 9"/>
                <a:gd name="T50" fmla="*/ 6 w 12"/>
                <a:gd name="T51" fmla="*/ 2 h 9"/>
                <a:gd name="T52" fmla="*/ 6 w 12"/>
                <a:gd name="T53" fmla="*/ 1 h 9"/>
                <a:gd name="T54" fmla="*/ 5 w 12"/>
                <a:gd name="T55" fmla="*/ 1 h 9"/>
                <a:gd name="T56" fmla="*/ 4 w 12"/>
                <a:gd name="T57" fmla="*/ 2 h 9"/>
                <a:gd name="T58" fmla="*/ 3 w 12"/>
                <a:gd name="T59" fmla="*/ 5 h 9"/>
                <a:gd name="T60" fmla="*/ 2 w 12"/>
                <a:gd name="T61" fmla="*/ 9 h 9"/>
                <a:gd name="T62" fmla="*/ 0 w 12"/>
                <a:gd name="T6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1" name="Freeform 673"/>
            <p:cNvSpPr>
              <a:spLocks noEditPoints="1"/>
            </p:cNvSpPr>
            <p:nvPr/>
          </p:nvSpPr>
          <p:spPr bwMode="auto">
            <a:xfrm>
              <a:off x="1492251" y="4310063"/>
              <a:ext cx="22225" cy="31750"/>
            </a:xfrm>
            <a:custGeom>
              <a:avLst/>
              <a:gdLst>
                <a:gd name="T0" fmla="*/ 5 w 7"/>
                <a:gd name="T1" fmla="*/ 8 h 10"/>
                <a:gd name="T2" fmla="*/ 4 w 7"/>
                <a:gd name="T3" fmla="*/ 9 h 10"/>
                <a:gd name="T4" fmla="*/ 2 w 7"/>
                <a:gd name="T5" fmla="*/ 10 h 10"/>
                <a:gd name="T6" fmla="*/ 1 w 7"/>
                <a:gd name="T7" fmla="*/ 9 h 10"/>
                <a:gd name="T8" fmla="*/ 0 w 7"/>
                <a:gd name="T9" fmla="*/ 7 h 10"/>
                <a:gd name="T10" fmla="*/ 0 w 7"/>
                <a:gd name="T11" fmla="*/ 5 h 10"/>
                <a:gd name="T12" fmla="*/ 1 w 7"/>
                <a:gd name="T13" fmla="*/ 4 h 10"/>
                <a:gd name="T14" fmla="*/ 3 w 7"/>
                <a:gd name="T15" fmla="*/ 4 h 10"/>
                <a:gd name="T16" fmla="*/ 5 w 7"/>
                <a:gd name="T17" fmla="*/ 4 h 10"/>
                <a:gd name="T18" fmla="*/ 6 w 7"/>
                <a:gd name="T19" fmla="*/ 4 h 10"/>
                <a:gd name="T20" fmla="*/ 6 w 7"/>
                <a:gd name="T21" fmla="*/ 2 h 10"/>
                <a:gd name="T22" fmla="*/ 5 w 7"/>
                <a:gd name="T23" fmla="*/ 1 h 10"/>
                <a:gd name="T24" fmla="*/ 4 w 7"/>
                <a:gd name="T25" fmla="*/ 1 h 10"/>
                <a:gd name="T26" fmla="*/ 2 w 7"/>
                <a:gd name="T27" fmla="*/ 3 h 10"/>
                <a:gd name="T28" fmla="*/ 1 w 7"/>
                <a:gd name="T29" fmla="*/ 3 h 10"/>
                <a:gd name="T30" fmla="*/ 4 w 7"/>
                <a:gd name="T31" fmla="*/ 0 h 10"/>
                <a:gd name="T32" fmla="*/ 6 w 7"/>
                <a:gd name="T33" fmla="*/ 1 h 10"/>
                <a:gd name="T34" fmla="*/ 7 w 7"/>
                <a:gd name="T35" fmla="*/ 2 h 10"/>
                <a:gd name="T36" fmla="*/ 7 w 7"/>
                <a:gd name="T37" fmla="*/ 4 h 10"/>
                <a:gd name="T38" fmla="*/ 6 w 7"/>
                <a:gd name="T39" fmla="*/ 6 h 10"/>
                <a:gd name="T40" fmla="*/ 6 w 7"/>
                <a:gd name="T41" fmla="*/ 8 h 10"/>
                <a:gd name="T42" fmla="*/ 6 w 7"/>
                <a:gd name="T43" fmla="*/ 9 h 10"/>
                <a:gd name="T44" fmla="*/ 5 w 7"/>
                <a:gd name="T45" fmla="*/ 9 h 10"/>
                <a:gd name="T46" fmla="*/ 5 w 7"/>
                <a:gd name="T47" fmla="*/ 8 h 10"/>
                <a:gd name="T48" fmla="*/ 5 w 7"/>
                <a:gd name="T49" fmla="*/ 5 h 10"/>
                <a:gd name="T50" fmla="*/ 4 w 7"/>
                <a:gd name="T51" fmla="*/ 5 h 10"/>
                <a:gd name="T52" fmla="*/ 2 w 7"/>
                <a:gd name="T53" fmla="*/ 5 h 10"/>
                <a:gd name="T54" fmla="*/ 1 w 7"/>
                <a:gd name="T55" fmla="*/ 6 h 10"/>
                <a:gd name="T56" fmla="*/ 1 w 7"/>
                <a:gd name="T57" fmla="*/ 7 h 10"/>
                <a:gd name="T58" fmla="*/ 2 w 7"/>
                <a:gd name="T59" fmla="*/ 8 h 10"/>
                <a:gd name="T60" fmla="*/ 3 w 7"/>
                <a:gd name="T61" fmla="*/ 8 h 10"/>
                <a:gd name="T62" fmla="*/ 4 w 7"/>
                <a:gd name="T63" fmla="*/ 8 h 10"/>
                <a:gd name="T64" fmla="*/ 5 w 7"/>
                <a:gd name="T65" fmla="*/ 7 h 10"/>
                <a:gd name="T66" fmla="*/ 5 w 7"/>
                <a:gd name="T6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0">
                  <a:moveTo>
                    <a:pt x="5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2" name="Freeform 674"/>
            <p:cNvSpPr>
              <a:spLocks/>
            </p:cNvSpPr>
            <p:nvPr/>
          </p:nvSpPr>
          <p:spPr bwMode="auto">
            <a:xfrm>
              <a:off x="4179888" y="3146425"/>
              <a:ext cx="31750" cy="41275"/>
            </a:xfrm>
            <a:custGeom>
              <a:avLst/>
              <a:gdLst>
                <a:gd name="T0" fmla="*/ 0 w 20"/>
                <a:gd name="T1" fmla="*/ 26 h 26"/>
                <a:gd name="T2" fmla="*/ 4 w 20"/>
                <a:gd name="T3" fmla="*/ 0 h 26"/>
                <a:gd name="T4" fmla="*/ 8 w 20"/>
                <a:gd name="T5" fmla="*/ 0 h 26"/>
                <a:gd name="T6" fmla="*/ 6 w 20"/>
                <a:gd name="T7" fmla="*/ 10 h 26"/>
                <a:gd name="T8" fmla="*/ 16 w 20"/>
                <a:gd name="T9" fmla="*/ 10 h 26"/>
                <a:gd name="T10" fmla="*/ 18 w 20"/>
                <a:gd name="T11" fmla="*/ 0 h 26"/>
                <a:gd name="T12" fmla="*/ 20 w 20"/>
                <a:gd name="T13" fmla="*/ 0 h 26"/>
                <a:gd name="T14" fmla="*/ 16 w 20"/>
                <a:gd name="T15" fmla="*/ 26 h 26"/>
                <a:gd name="T16" fmla="*/ 14 w 20"/>
                <a:gd name="T17" fmla="*/ 26 h 26"/>
                <a:gd name="T18" fmla="*/ 16 w 20"/>
                <a:gd name="T19" fmla="*/ 12 h 26"/>
                <a:gd name="T20" fmla="*/ 4 w 20"/>
                <a:gd name="T21" fmla="*/ 12 h 26"/>
                <a:gd name="T22" fmla="*/ 2 w 20"/>
                <a:gd name="T23" fmla="*/ 26 h 26"/>
                <a:gd name="T24" fmla="*/ 0 w 20"/>
                <a:gd name="T2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6">
                  <a:moveTo>
                    <a:pt x="0" y="26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6" y="10"/>
                  </a:lnTo>
                  <a:lnTo>
                    <a:pt x="16" y="1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6" y="12"/>
                  </a:lnTo>
                  <a:lnTo>
                    <a:pt x="4" y="12"/>
                  </a:lnTo>
                  <a:lnTo>
                    <a:pt x="2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3" name="Freeform 675"/>
            <p:cNvSpPr>
              <a:spLocks noEditPoints="1"/>
            </p:cNvSpPr>
            <p:nvPr/>
          </p:nvSpPr>
          <p:spPr bwMode="auto">
            <a:xfrm>
              <a:off x="4214813" y="3155950"/>
              <a:ext cx="20638" cy="31750"/>
            </a:xfrm>
            <a:custGeom>
              <a:avLst/>
              <a:gdLst>
                <a:gd name="T0" fmla="*/ 0 w 7"/>
                <a:gd name="T1" fmla="*/ 6 h 10"/>
                <a:gd name="T2" fmla="*/ 1 w 7"/>
                <a:gd name="T3" fmla="*/ 2 h 10"/>
                <a:gd name="T4" fmla="*/ 4 w 7"/>
                <a:gd name="T5" fmla="*/ 0 h 10"/>
                <a:gd name="T6" fmla="*/ 6 w 7"/>
                <a:gd name="T7" fmla="*/ 1 h 10"/>
                <a:gd name="T8" fmla="*/ 7 w 7"/>
                <a:gd name="T9" fmla="*/ 4 h 10"/>
                <a:gd name="T10" fmla="*/ 6 w 7"/>
                <a:gd name="T11" fmla="*/ 7 h 10"/>
                <a:gd name="T12" fmla="*/ 5 w 7"/>
                <a:gd name="T13" fmla="*/ 9 h 10"/>
                <a:gd name="T14" fmla="*/ 3 w 7"/>
                <a:gd name="T15" fmla="*/ 10 h 10"/>
                <a:gd name="T16" fmla="*/ 1 w 7"/>
                <a:gd name="T17" fmla="*/ 9 h 10"/>
                <a:gd name="T18" fmla="*/ 0 w 7"/>
                <a:gd name="T19" fmla="*/ 6 h 10"/>
                <a:gd name="T20" fmla="*/ 1 w 7"/>
                <a:gd name="T21" fmla="*/ 6 h 10"/>
                <a:gd name="T22" fmla="*/ 2 w 7"/>
                <a:gd name="T23" fmla="*/ 8 h 10"/>
                <a:gd name="T24" fmla="*/ 3 w 7"/>
                <a:gd name="T25" fmla="*/ 9 h 10"/>
                <a:gd name="T26" fmla="*/ 4 w 7"/>
                <a:gd name="T27" fmla="*/ 8 h 10"/>
                <a:gd name="T28" fmla="*/ 5 w 7"/>
                <a:gd name="T29" fmla="*/ 6 h 10"/>
                <a:gd name="T30" fmla="*/ 6 w 7"/>
                <a:gd name="T31" fmla="*/ 4 h 10"/>
                <a:gd name="T32" fmla="*/ 5 w 7"/>
                <a:gd name="T33" fmla="*/ 2 h 10"/>
                <a:gd name="T34" fmla="*/ 4 w 7"/>
                <a:gd name="T35" fmla="*/ 1 h 10"/>
                <a:gd name="T36" fmla="*/ 3 w 7"/>
                <a:gd name="T37" fmla="*/ 2 h 10"/>
                <a:gd name="T38" fmla="*/ 1 w 7"/>
                <a:gd name="T39" fmla="*/ 3 h 10"/>
                <a:gd name="T40" fmla="*/ 1 w 7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6"/>
                    <a:pt x="6" y="7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lose/>
                  <a:moveTo>
                    <a:pt x="1" y="6"/>
                  </a:move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4" name="Freeform 676"/>
            <p:cNvSpPr>
              <a:spLocks noEditPoints="1"/>
            </p:cNvSpPr>
            <p:nvPr/>
          </p:nvSpPr>
          <p:spPr bwMode="auto">
            <a:xfrm>
              <a:off x="4238626" y="3155950"/>
              <a:ext cx="19050" cy="31750"/>
            </a:xfrm>
            <a:custGeom>
              <a:avLst/>
              <a:gdLst>
                <a:gd name="T0" fmla="*/ 4 w 6"/>
                <a:gd name="T1" fmla="*/ 5 h 10"/>
                <a:gd name="T2" fmla="*/ 6 w 6"/>
                <a:gd name="T3" fmla="*/ 7 h 10"/>
                <a:gd name="T4" fmla="*/ 5 w 6"/>
                <a:gd name="T5" fmla="*/ 9 h 10"/>
                <a:gd name="T6" fmla="*/ 3 w 6"/>
                <a:gd name="T7" fmla="*/ 10 h 10"/>
                <a:gd name="T8" fmla="*/ 0 w 6"/>
                <a:gd name="T9" fmla="*/ 9 h 10"/>
                <a:gd name="T10" fmla="*/ 0 w 6"/>
                <a:gd name="T11" fmla="*/ 6 h 10"/>
                <a:gd name="T12" fmla="*/ 1 w 6"/>
                <a:gd name="T13" fmla="*/ 2 h 10"/>
                <a:gd name="T14" fmla="*/ 4 w 6"/>
                <a:gd name="T15" fmla="*/ 0 h 10"/>
                <a:gd name="T16" fmla="*/ 6 w 6"/>
                <a:gd name="T17" fmla="*/ 1 h 10"/>
                <a:gd name="T18" fmla="*/ 6 w 6"/>
                <a:gd name="T19" fmla="*/ 2 h 10"/>
                <a:gd name="T20" fmla="*/ 4 w 6"/>
                <a:gd name="T21" fmla="*/ 5 h 10"/>
                <a:gd name="T22" fmla="*/ 2 w 6"/>
                <a:gd name="T23" fmla="*/ 5 h 10"/>
                <a:gd name="T24" fmla="*/ 1 w 6"/>
                <a:gd name="T25" fmla="*/ 5 h 10"/>
                <a:gd name="T26" fmla="*/ 1 w 6"/>
                <a:gd name="T27" fmla="*/ 6 h 10"/>
                <a:gd name="T28" fmla="*/ 1 w 6"/>
                <a:gd name="T29" fmla="*/ 8 h 10"/>
                <a:gd name="T30" fmla="*/ 3 w 6"/>
                <a:gd name="T31" fmla="*/ 8 h 10"/>
                <a:gd name="T32" fmla="*/ 4 w 6"/>
                <a:gd name="T33" fmla="*/ 8 h 10"/>
                <a:gd name="T34" fmla="*/ 5 w 6"/>
                <a:gd name="T35" fmla="*/ 7 h 10"/>
                <a:gd name="T36" fmla="*/ 4 w 6"/>
                <a:gd name="T37" fmla="*/ 6 h 10"/>
                <a:gd name="T38" fmla="*/ 2 w 6"/>
                <a:gd name="T39" fmla="*/ 5 h 10"/>
                <a:gd name="T40" fmla="*/ 1 w 6"/>
                <a:gd name="T41" fmla="*/ 4 h 10"/>
                <a:gd name="T42" fmla="*/ 2 w 6"/>
                <a:gd name="T43" fmla="*/ 4 h 10"/>
                <a:gd name="T44" fmla="*/ 5 w 6"/>
                <a:gd name="T45" fmla="*/ 2 h 10"/>
                <a:gd name="T46" fmla="*/ 5 w 6"/>
                <a:gd name="T47" fmla="*/ 2 h 10"/>
                <a:gd name="T48" fmla="*/ 4 w 6"/>
                <a:gd name="T49" fmla="*/ 1 h 10"/>
                <a:gd name="T50" fmla="*/ 2 w 6"/>
                <a:gd name="T51" fmla="*/ 2 h 10"/>
                <a:gd name="T52" fmla="*/ 1 w 6"/>
                <a:gd name="T5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0">
                  <a:moveTo>
                    <a:pt x="4" y="5"/>
                  </a:moveTo>
                  <a:cubicBezTo>
                    <a:pt x="5" y="5"/>
                    <a:pt x="6" y="6"/>
                    <a:pt x="6" y="7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10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6" y="4"/>
                    <a:pt x="4" y="5"/>
                  </a:cubicBezTo>
                  <a:close/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5"/>
                    <a:pt x="3" y="5"/>
                    <a:pt x="2" y="5"/>
                  </a:cubicBezTo>
                  <a:close/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5" name="Freeform 677"/>
            <p:cNvSpPr>
              <a:spLocks noEditPoints="1"/>
            </p:cNvSpPr>
            <p:nvPr/>
          </p:nvSpPr>
          <p:spPr bwMode="auto">
            <a:xfrm>
              <a:off x="4260851" y="3155950"/>
              <a:ext cx="34925" cy="31750"/>
            </a:xfrm>
            <a:custGeom>
              <a:avLst/>
              <a:gdLst>
                <a:gd name="T0" fmla="*/ 0 w 11"/>
                <a:gd name="T1" fmla="*/ 10 h 10"/>
                <a:gd name="T2" fmla="*/ 2 w 11"/>
                <a:gd name="T3" fmla="*/ 0 h 10"/>
                <a:gd name="T4" fmla="*/ 3 w 11"/>
                <a:gd name="T5" fmla="*/ 0 h 10"/>
                <a:gd name="T6" fmla="*/ 2 w 11"/>
                <a:gd name="T7" fmla="*/ 4 h 10"/>
                <a:gd name="T8" fmla="*/ 4 w 11"/>
                <a:gd name="T9" fmla="*/ 4 h 10"/>
                <a:gd name="T10" fmla="*/ 6 w 11"/>
                <a:gd name="T11" fmla="*/ 4 h 10"/>
                <a:gd name="T12" fmla="*/ 7 w 11"/>
                <a:gd name="T13" fmla="*/ 5 h 10"/>
                <a:gd name="T14" fmla="*/ 7 w 11"/>
                <a:gd name="T15" fmla="*/ 6 h 10"/>
                <a:gd name="T16" fmla="*/ 6 w 11"/>
                <a:gd name="T17" fmla="*/ 8 h 10"/>
                <a:gd name="T18" fmla="*/ 5 w 11"/>
                <a:gd name="T19" fmla="*/ 9 h 10"/>
                <a:gd name="T20" fmla="*/ 4 w 11"/>
                <a:gd name="T21" fmla="*/ 10 h 10"/>
                <a:gd name="T22" fmla="*/ 0 w 11"/>
                <a:gd name="T23" fmla="*/ 10 h 10"/>
                <a:gd name="T24" fmla="*/ 2 w 11"/>
                <a:gd name="T25" fmla="*/ 5 h 10"/>
                <a:gd name="T26" fmla="*/ 2 w 11"/>
                <a:gd name="T27" fmla="*/ 8 h 10"/>
                <a:gd name="T28" fmla="*/ 3 w 11"/>
                <a:gd name="T29" fmla="*/ 8 h 10"/>
                <a:gd name="T30" fmla="*/ 6 w 11"/>
                <a:gd name="T31" fmla="*/ 7 h 10"/>
                <a:gd name="T32" fmla="*/ 5 w 11"/>
                <a:gd name="T33" fmla="*/ 5 h 10"/>
                <a:gd name="T34" fmla="*/ 4 w 11"/>
                <a:gd name="T35" fmla="*/ 5 h 10"/>
                <a:gd name="T36" fmla="*/ 2 w 11"/>
                <a:gd name="T37" fmla="*/ 5 h 10"/>
                <a:gd name="T38" fmla="*/ 9 w 11"/>
                <a:gd name="T39" fmla="*/ 10 h 10"/>
                <a:gd name="T40" fmla="*/ 10 w 11"/>
                <a:gd name="T41" fmla="*/ 0 h 10"/>
                <a:gd name="T42" fmla="*/ 11 w 11"/>
                <a:gd name="T43" fmla="*/ 0 h 10"/>
                <a:gd name="T44" fmla="*/ 10 w 11"/>
                <a:gd name="T45" fmla="*/ 10 h 10"/>
                <a:gd name="T46" fmla="*/ 9 w 11"/>
                <a:gd name="T4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4" y="10"/>
                    <a:pt x="4" y="10"/>
                  </a:cubicBezTo>
                  <a:lnTo>
                    <a:pt x="0" y="10"/>
                  </a:lnTo>
                  <a:close/>
                  <a:moveTo>
                    <a:pt x="2" y="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lnTo>
                    <a:pt x="2" y="5"/>
                  </a:lnTo>
                  <a:close/>
                  <a:moveTo>
                    <a:pt x="9" y="1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6" name="Freeform 678"/>
            <p:cNvSpPr>
              <a:spLocks noEditPoints="1"/>
            </p:cNvSpPr>
            <p:nvPr/>
          </p:nvSpPr>
          <p:spPr bwMode="auto">
            <a:xfrm>
              <a:off x="4298951" y="3146425"/>
              <a:ext cx="22225" cy="41275"/>
            </a:xfrm>
            <a:custGeom>
              <a:avLst/>
              <a:gdLst>
                <a:gd name="T0" fmla="*/ 5 w 7"/>
                <a:gd name="T1" fmla="*/ 11 h 13"/>
                <a:gd name="T2" fmla="*/ 2 w 7"/>
                <a:gd name="T3" fmla="*/ 13 h 13"/>
                <a:gd name="T4" fmla="*/ 0 w 7"/>
                <a:gd name="T5" fmla="*/ 12 h 13"/>
                <a:gd name="T6" fmla="*/ 0 w 7"/>
                <a:gd name="T7" fmla="*/ 11 h 13"/>
                <a:gd name="T8" fmla="*/ 0 w 7"/>
                <a:gd name="T9" fmla="*/ 9 h 13"/>
                <a:gd name="T10" fmla="*/ 1 w 7"/>
                <a:gd name="T11" fmla="*/ 3 h 13"/>
                <a:gd name="T12" fmla="*/ 2 w 7"/>
                <a:gd name="T13" fmla="*/ 3 h 13"/>
                <a:gd name="T14" fmla="*/ 1 w 7"/>
                <a:gd name="T15" fmla="*/ 9 h 13"/>
                <a:gd name="T16" fmla="*/ 1 w 7"/>
                <a:gd name="T17" fmla="*/ 10 h 13"/>
                <a:gd name="T18" fmla="*/ 1 w 7"/>
                <a:gd name="T19" fmla="*/ 11 h 13"/>
                <a:gd name="T20" fmla="*/ 2 w 7"/>
                <a:gd name="T21" fmla="*/ 11 h 13"/>
                <a:gd name="T22" fmla="*/ 4 w 7"/>
                <a:gd name="T23" fmla="*/ 11 h 13"/>
                <a:gd name="T24" fmla="*/ 5 w 7"/>
                <a:gd name="T25" fmla="*/ 9 h 13"/>
                <a:gd name="T26" fmla="*/ 5 w 7"/>
                <a:gd name="T27" fmla="*/ 7 h 13"/>
                <a:gd name="T28" fmla="*/ 6 w 7"/>
                <a:gd name="T29" fmla="*/ 3 h 13"/>
                <a:gd name="T30" fmla="*/ 7 w 7"/>
                <a:gd name="T31" fmla="*/ 3 h 13"/>
                <a:gd name="T32" fmla="*/ 6 w 7"/>
                <a:gd name="T33" fmla="*/ 13 h 13"/>
                <a:gd name="T34" fmla="*/ 4 w 7"/>
                <a:gd name="T35" fmla="*/ 13 h 13"/>
                <a:gd name="T36" fmla="*/ 5 w 7"/>
                <a:gd name="T37" fmla="*/ 11 h 13"/>
                <a:gd name="T38" fmla="*/ 2 w 7"/>
                <a:gd name="T39" fmla="*/ 0 h 13"/>
                <a:gd name="T40" fmla="*/ 3 w 7"/>
                <a:gd name="T41" fmla="*/ 0 h 13"/>
                <a:gd name="T42" fmla="*/ 4 w 7"/>
                <a:gd name="T43" fmla="*/ 1 h 13"/>
                <a:gd name="T44" fmla="*/ 5 w 7"/>
                <a:gd name="T45" fmla="*/ 1 h 13"/>
                <a:gd name="T46" fmla="*/ 6 w 7"/>
                <a:gd name="T47" fmla="*/ 0 h 13"/>
                <a:gd name="T48" fmla="*/ 7 w 7"/>
                <a:gd name="T49" fmla="*/ 0 h 13"/>
                <a:gd name="T50" fmla="*/ 6 w 7"/>
                <a:gd name="T51" fmla="*/ 2 h 13"/>
                <a:gd name="T52" fmla="*/ 4 w 7"/>
                <a:gd name="T53" fmla="*/ 2 h 13"/>
                <a:gd name="T54" fmla="*/ 3 w 7"/>
                <a:gd name="T55" fmla="*/ 2 h 13"/>
                <a:gd name="T56" fmla="*/ 2 w 7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13">
                  <a:moveTo>
                    <a:pt x="5" y="11"/>
                  </a:moveTo>
                  <a:cubicBezTo>
                    <a:pt x="4" y="12"/>
                    <a:pt x="3" y="13"/>
                    <a:pt x="2" y="13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3"/>
                    <a:pt x="4" y="13"/>
                    <a:pt x="4" y="13"/>
                  </a:cubicBezTo>
                  <a:lnTo>
                    <a:pt x="5" y="11"/>
                  </a:lnTo>
                  <a:close/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7" name="Freeform 679"/>
            <p:cNvSpPr>
              <a:spLocks/>
            </p:cNvSpPr>
            <p:nvPr/>
          </p:nvSpPr>
          <p:spPr bwMode="auto">
            <a:xfrm>
              <a:off x="4340226" y="3146425"/>
              <a:ext cx="28575" cy="41275"/>
            </a:xfrm>
            <a:custGeom>
              <a:avLst/>
              <a:gdLst>
                <a:gd name="T0" fmla="*/ 3 w 9"/>
                <a:gd name="T1" fmla="*/ 9 h 13"/>
                <a:gd name="T2" fmla="*/ 0 w 9"/>
                <a:gd name="T3" fmla="*/ 0 h 13"/>
                <a:gd name="T4" fmla="*/ 1 w 9"/>
                <a:gd name="T5" fmla="*/ 0 h 13"/>
                <a:gd name="T6" fmla="*/ 4 w 9"/>
                <a:gd name="T7" fmla="*/ 8 h 13"/>
                <a:gd name="T8" fmla="*/ 8 w 9"/>
                <a:gd name="T9" fmla="*/ 0 h 13"/>
                <a:gd name="T10" fmla="*/ 9 w 9"/>
                <a:gd name="T11" fmla="*/ 0 h 13"/>
                <a:gd name="T12" fmla="*/ 3 w 9"/>
                <a:gd name="T13" fmla="*/ 11 h 13"/>
                <a:gd name="T14" fmla="*/ 2 w 9"/>
                <a:gd name="T15" fmla="*/ 12 h 13"/>
                <a:gd name="T16" fmla="*/ 1 w 9"/>
                <a:gd name="T17" fmla="*/ 13 h 13"/>
                <a:gd name="T18" fmla="*/ 0 w 9"/>
                <a:gd name="T19" fmla="*/ 13 h 13"/>
                <a:gd name="T20" fmla="*/ 0 w 9"/>
                <a:gd name="T21" fmla="*/ 11 h 13"/>
                <a:gd name="T22" fmla="*/ 1 w 9"/>
                <a:gd name="T23" fmla="*/ 11 h 13"/>
                <a:gd name="T24" fmla="*/ 2 w 9"/>
                <a:gd name="T25" fmla="*/ 10 h 13"/>
                <a:gd name="T26" fmla="*/ 3 w 9"/>
                <a:gd name="T2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3">
                  <a:moveTo>
                    <a:pt x="3" y="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2"/>
                    <a:pt x="2" y="12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8" name="Freeform 680"/>
            <p:cNvSpPr>
              <a:spLocks noEditPoints="1"/>
            </p:cNvSpPr>
            <p:nvPr/>
          </p:nvSpPr>
          <p:spPr bwMode="auto">
            <a:xfrm>
              <a:off x="4365626" y="3155950"/>
              <a:ext cx="25400" cy="39688"/>
            </a:xfrm>
            <a:custGeom>
              <a:avLst/>
              <a:gdLst>
                <a:gd name="T0" fmla="*/ 0 w 8"/>
                <a:gd name="T1" fmla="*/ 13 h 13"/>
                <a:gd name="T2" fmla="*/ 2 w 8"/>
                <a:gd name="T3" fmla="*/ 0 h 13"/>
                <a:gd name="T4" fmla="*/ 3 w 8"/>
                <a:gd name="T5" fmla="*/ 0 h 13"/>
                <a:gd name="T6" fmla="*/ 3 w 8"/>
                <a:gd name="T7" fmla="*/ 1 h 13"/>
                <a:gd name="T8" fmla="*/ 4 w 8"/>
                <a:gd name="T9" fmla="*/ 0 h 13"/>
                <a:gd name="T10" fmla="*/ 5 w 8"/>
                <a:gd name="T11" fmla="*/ 0 h 13"/>
                <a:gd name="T12" fmla="*/ 7 w 8"/>
                <a:gd name="T13" fmla="*/ 1 h 13"/>
                <a:gd name="T14" fmla="*/ 8 w 8"/>
                <a:gd name="T15" fmla="*/ 4 h 13"/>
                <a:gd name="T16" fmla="*/ 7 w 8"/>
                <a:gd name="T17" fmla="*/ 7 h 13"/>
                <a:gd name="T18" fmla="*/ 5 w 8"/>
                <a:gd name="T19" fmla="*/ 9 h 13"/>
                <a:gd name="T20" fmla="*/ 4 w 8"/>
                <a:gd name="T21" fmla="*/ 10 h 13"/>
                <a:gd name="T22" fmla="*/ 2 w 8"/>
                <a:gd name="T23" fmla="*/ 8 h 13"/>
                <a:gd name="T24" fmla="*/ 1 w 8"/>
                <a:gd name="T25" fmla="*/ 13 h 13"/>
                <a:gd name="T26" fmla="*/ 0 w 8"/>
                <a:gd name="T27" fmla="*/ 13 h 13"/>
                <a:gd name="T28" fmla="*/ 2 w 8"/>
                <a:gd name="T29" fmla="*/ 6 h 13"/>
                <a:gd name="T30" fmla="*/ 3 w 8"/>
                <a:gd name="T31" fmla="*/ 8 h 13"/>
                <a:gd name="T32" fmla="*/ 4 w 8"/>
                <a:gd name="T33" fmla="*/ 8 h 13"/>
                <a:gd name="T34" fmla="*/ 5 w 8"/>
                <a:gd name="T35" fmla="*/ 8 h 13"/>
                <a:gd name="T36" fmla="*/ 6 w 8"/>
                <a:gd name="T37" fmla="*/ 6 h 13"/>
                <a:gd name="T38" fmla="*/ 6 w 8"/>
                <a:gd name="T39" fmla="*/ 4 h 13"/>
                <a:gd name="T40" fmla="*/ 6 w 8"/>
                <a:gd name="T41" fmla="*/ 2 h 13"/>
                <a:gd name="T42" fmla="*/ 5 w 8"/>
                <a:gd name="T43" fmla="*/ 1 h 13"/>
                <a:gd name="T44" fmla="*/ 4 w 8"/>
                <a:gd name="T45" fmla="*/ 2 h 13"/>
                <a:gd name="T46" fmla="*/ 3 w 8"/>
                <a:gd name="T47" fmla="*/ 3 h 13"/>
                <a:gd name="T48" fmla="*/ 2 w 8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2"/>
                    <a:pt x="8" y="3"/>
                    <a:pt x="8" y="4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3" y="10"/>
                    <a:pt x="2" y="9"/>
                    <a:pt x="2" y="8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0" y="13"/>
                  </a:lnTo>
                  <a:close/>
                  <a:moveTo>
                    <a:pt x="2" y="6"/>
                  </a:move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4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9" name="Freeform 681"/>
            <p:cNvSpPr>
              <a:spLocks noEditPoints="1"/>
            </p:cNvSpPr>
            <p:nvPr/>
          </p:nvSpPr>
          <p:spPr bwMode="auto">
            <a:xfrm>
              <a:off x="4394201" y="3155950"/>
              <a:ext cx="22225" cy="31750"/>
            </a:xfrm>
            <a:custGeom>
              <a:avLst/>
              <a:gdLst>
                <a:gd name="T0" fmla="*/ 5 w 7"/>
                <a:gd name="T1" fmla="*/ 6 h 10"/>
                <a:gd name="T2" fmla="*/ 6 w 7"/>
                <a:gd name="T3" fmla="*/ 7 h 10"/>
                <a:gd name="T4" fmla="*/ 5 w 7"/>
                <a:gd name="T5" fmla="*/ 9 h 10"/>
                <a:gd name="T6" fmla="*/ 3 w 7"/>
                <a:gd name="T7" fmla="*/ 10 h 10"/>
                <a:gd name="T8" fmla="*/ 1 w 7"/>
                <a:gd name="T9" fmla="*/ 9 h 10"/>
                <a:gd name="T10" fmla="*/ 0 w 7"/>
                <a:gd name="T11" fmla="*/ 8 h 10"/>
                <a:gd name="T12" fmla="*/ 0 w 7"/>
                <a:gd name="T13" fmla="*/ 6 h 10"/>
                <a:gd name="T14" fmla="*/ 0 w 7"/>
                <a:gd name="T15" fmla="*/ 3 h 10"/>
                <a:gd name="T16" fmla="*/ 2 w 7"/>
                <a:gd name="T17" fmla="*/ 1 h 10"/>
                <a:gd name="T18" fmla="*/ 4 w 7"/>
                <a:gd name="T19" fmla="*/ 0 h 10"/>
                <a:gd name="T20" fmla="*/ 6 w 7"/>
                <a:gd name="T21" fmla="*/ 1 h 10"/>
                <a:gd name="T22" fmla="*/ 7 w 7"/>
                <a:gd name="T23" fmla="*/ 4 h 10"/>
                <a:gd name="T24" fmla="*/ 7 w 7"/>
                <a:gd name="T25" fmla="*/ 5 h 10"/>
                <a:gd name="T26" fmla="*/ 1 w 7"/>
                <a:gd name="T27" fmla="*/ 5 h 10"/>
                <a:gd name="T28" fmla="*/ 1 w 7"/>
                <a:gd name="T29" fmla="*/ 6 h 10"/>
                <a:gd name="T30" fmla="*/ 1 w 7"/>
                <a:gd name="T31" fmla="*/ 8 h 10"/>
                <a:gd name="T32" fmla="*/ 3 w 7"/>
                <a:gd name="T33" fmla="*/ 8 h 10"/>
                <a:gd name="T34" fmla="*/ 4 w 7"/>
                <a:gd name="T35" fmla="*/ 8 h 10"/>
                <a:gd name="T36" fmla="*/ 5 w 7"/>
                <a:gd name="T37" fmla="*/ 6 h 10"/>
                <a:gd name="T38" fmla="*/ 1 w 7"/>
                <a:gd name="T39" fmla="*/ 4 h 10"/>
                <a:gd name="T40" fmla="*/ 5 w 7"/>
                <a:gd name="T41" fmla="*/ 4 h 10"/>
                <a:gd name="T42" fmla="*/ 5 w 7"/>
                <a:gd name="T43" fmla="*/ 4 h 10"/>
                <a:gd name="T44" fmla="*/ 5 w 7"/>
                <a:gd name="T45" fmla="*/ 2 h 10"/>
                <a:gd name="T46" fmla="*/ 4 w 7"/>
                <a:gd name="T47" fmla="*/ 1 h 10"/>
                <a:gd name="T48" fmla="*/ 2 w 7"/>
                <a:gd name="T49" fmla="*/ 2 h 10"/>
                <a:gd name="T50" fmla="*/ 1 w 7"/>
                <a:gd name="T5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0">
                  <a:moveTo>
                    <a:pt x="5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7"/>
                    <a:pt x="5" y="6"/>
                  </a:cubicBezTo>
                  <a:close/>
                  <a:moveTo>
                    <a:pt x="1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0" name="Freeform 682"/>
            <p:cNvSpPr>
              <a:spLocks/>
            </p:cNvSpPr>
            <p:nvPr/>
          </p:nvSpPr>
          <p:spPr bwMode="auto">
            <a:xfrm>
              <a:off x="4416426" y="3155950"/>
              <a:ext cx="25400" cy="31750"/>
            </a:xfrm>
            <a:custGeom>
              <a:avLst/>
              <a:gdLst>
                <a:gd name="T0" fmla="*/ 0 w 16"/>
                <a:gd name="T1" fmla="*/ 20 h 20"/>
                <a:gd name="T2" fmla="*/ 4 w 16"/>
                <a:gd name="T3" fmla="*/ 0 h 20"/>
                <a:gd name="T4" fmla="*/ 6 w 16"/>
                <a:gd name="T5" fmla="*/ 0 h 20"/>
                <a:gd name="T6" fmla="*/ 6 w 16"/>
                <a:gd name="T7" fmla="*/ 8 h 20"/>
                <a:gd name="T8" fmla="*/ 12 w 16"/>
                <a:gd name="T9" fmla="*/ 8 h 20"/>
                <a:gd name="T10" fmla="*/ 14 w 16"/>
                <a:gd name="T11" fmla="*/ 0 h 20"/>
                <a:gd name="T12" fmla="*/ 16 w 16"/>
                <a:gd name="T13" fmla="*/ 0 h 20"/>
                <a:gd name="T14" fmla="*/ 12 w 16"/>
                <a:gd name="T15" fmla="*/ 20 h 20"/>
                <a:gd name="T16" fmla="*/ 10 w 16"/>
                <a:gd name="T17" fmla="*/ 20 h 20"/>
                <a:gd name="T18" fmla="*/ 12 w 16"/>
                <a:gd name="T19" fmla="*/ 10 h 20"/>
                <a:gd name="T20" fmla="*/ 4 w 16"/>
                <a:gd name="T21" fmla="*/ 10 h 20"/>
                <a:gd name="T22" fmla="*/ 4 w 16"/>
                <a:gd name="T23" fmla="*/ 20 h 20"/>
                <a:gd name="T24" fmla="*/ 0 w 16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0">
                  <a:moveTo>
                    <a:pt x="0" y="2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2" y="10"/>
                  </a:lnTo>
                  <a:lnTo>
                    <a:pt x="4" y="10"/>
                  </a:lnTo>
                  <a:lnTo>
                    <a:pt x="4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1" name="Freeform 683"/>
            <p:cNvSpPr>
              <a:spLocks/>
            </p:cNvSpPr>
            <p:nvPr/>
          </p:nvSpPr>
          <p:spPr bwMode="auto">
            <a:xfrm>
              <a:off x="4441826" y="3155950"/>
              <a:ext cx="20638" cy="31750"/>
            </a:xfrm>
            <a:custGeom>
              <a:avLst/>
              <a:gdLst>
                <a:gd name="T0" fmla="*/ 6 w 7"/>
                <a:gd name="T1" fmla="*/ 7 h 10"/>
                <a:gd name="T2" fmla="*/ 7 w 7"/>
                <a:gd name="T3" fmla="*/ 7 h 10"/>
                <a:gd name="T4" fmla="*/ 3 w 7"/>
                <a:gd name="T5" fmla="*/ 10 h 10"/>
                <a:gd name="T6" fmla="*/ 1 w 7"/>
                <a:gd name="T7" fmla="*/ 9 h 10"/>
                <a:gd name="T8" fmla="*/ 0 w 7"/>
                <a:gd name="T9" fmla="*/ 7 h 10"/>
                <a:gd name="T10" fmla="*/ 1 w 7"/>
                <a:gd name="T11" fmla="*/ 6 h 10"/>
                <a:gd name="T12" fmla="*/ 2 w 7"/>
                <a:gd name="T13" fmla="*/ 5 h 10"/>
                <a:gd name="T14" fmla="*/ 4 w 7"/>
                <a:gd name="T15" fmla="*/ 4 h 10"/>
                <a:gd name="T16" fmla="*/ 5 w 7"/>
                <a:gd name="T17" fmla="*/ 3 h 10"/>
                <a:gd name="T18" fmla="*/ 6 w 7"/>
                <a:gd name="T19" fmla="*/ 2 h 10"/>
                <a:gd name="T20" fmla="*/ 5 w 7"/>
                <a:gd name="T21" fmla="*/ 2 h 10"/>
                <a:gd name="T22" fmla="*/ 4 w 7"/>
                <a:gd name="T23" fmla="*/ 1 h 10"/>
                <a:gd name="T24" fmla="*/ 3 w 7"/>
                <a:gd name="T25" fmla="*/ 2 h 10"/>
                <a:gd name="T26" fmla="*/ 2 w 7"/>
                <a:gd name="T27" fmla="*/ 3 h 10"/>
                <a:gd name="T28" fmla="*/ 1 w 7"/>
                <a:gd name="T29" fmla="*/ 2 h 10"/>
                <a:gd name="T30" fmla="*/ 4 w 7"/>
                <a:gd name="T31" fmla="*/ 0 h 10"/>
                <a:gd name="T32" fmla="*/ 6 w 7"/>
                <a:gd name="T33" fmla="*/ 1 h 10"/>
                <a:gd name="T34" fmla="*/ 7 w 7"/>
                <a:gd name="T35" fmla="*/ 3 h 10"/>
                <a:gd name="T36" fmla="*/ 6 w 7"/>
                <a:gd name="T37" fmla="*/ 4 h 10"/>
                <a:gd name="T38" fmla="*/ 4 w 7"/>
                <a:gd name="T39" fmla="*/ 5 h 10"/>
                <a:gd name="T40" fmla="*/ 2 w 7"/>
                <a:gd name="T41" fmla="*/ 6 h 10"/>
                <a:gd name="T42" fmla="*/ 2 w 7"/>
                <a:gd name="T43" fmla="*/ 6 h 10"/>
                <a:gd name="T44" fmla="*/ 2 w 7"/>
                <a:gd name="T45" fmla="*/ 7 h 10"/>
                <a:gd name="T46" fmla="*/ 2 w 7"/>
                <a:gd name="T47" fmla="*/ 8 h 10"/>
                <a:gd name="T48" fmla="*/ 4 w 7"/>
                <a:gd name="T49" fmla="*/ 9 h 10"/>
                <a:gd name="T50" fmla="*/ 5 w 7"/>
                <a:gd name="T51" fmla="*/ 8 h 10"/>
                <a:gd name="T52" fmla="*/ 6 w 7"/>
                <a:gd name="T5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10">
                  <a:moveTo>
                    <a:pt x="6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9"/>
                    <a:pt x="5" y="10"/>
                    <a:pt x="3" y="10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2" name="Freeform 684"/>
            <p:cNvSpPr>
              <a:spLocks noEditPoints="1"/>
            </p:cNvSpPr>
            <p:nvPr/>
          </p:nvSpPr>
          <p:spPr bwMode="auto">
            <a:xfrm>
              <a:off x="4465638" y="3155950"/>
              <a:ext cx="22225" cy="31750"/>
            </a:xfrm>
            <a:custGeom>
              <a:avLst/>
              <a:gdLst>
                <a:gd name="T0" fmla="*/ 0 w 7"/>
                <a:gd name="T1" fmla="*/ 6 h 10"/>
                <a:gd name="T2" fmla="*/ 1 w 7"/>
                <a:gd name="T3" fmla="*/ 2 h 10"/>
                <a:gd name="T4" fmla="*/ 4 w 7"/>
                <a:gd name="T5" fmla="*/ 0 h 10"/>
                <a:gd name="T6" fmla="*/ 7 w 7"/>
                <a:gd name="T7" fmla="*/ 1 h 10"/>
                <a:gd name="T8" fmla="*/ 7 w 7"/>
                <a:gd name="T9" fmla="*/ 4 h 10"/>
                <a:gd name="T10" fmla="*/ 7 w 7"/>
                <a:gd name="T11" fmla="*/ 7 h 10"/>
                <a:gd name="T12" fmla="*/ 5 w 7"/>
                <a:gd name="T13" fmla="*/ 9 h 10"/>
                <a:gd name="T14" fmla="*/ 3 w 7"/>
                <a:gd name="T15" fmla="*/ 10 h 10"/>
                <a:gd name="T16" fmla="*/ 1 w 7"/>
                <a:gd name="T17" fmla="*/ 9 h 10"/>
                <a:gd name="T18" fmla="*/ 0 w 7"/>
                <a:gd name="T19" fmla="*/ 6 h 10"/>
                <a:gd name="T20" fmla="*/ 2 w 7"/>
                <a:gd name="T21" fmla="*/ 6 h 10"/>
                <a:gd name="T22" fmla="*/ 2 w 7"/>
                <a:gd name="T23" fmla="*/ 8 h 10"/>
                <a:gd name="T24" fmla="*/ 3 w 7"/>
                <a:gd name="T25" fmla="*/ 9 h 10"/>
                <a:gd name="T26" fmla="*/ 5 w 7"/>
                <a:gd name="T27" fmla="*/ 8 h 10"/>
                <a:gd name="T28" fmla="*/ 6 w 7"/>
                <a:gd name="T29" fmla="*/ 6 h 10"/>
                <a:gd name="T30" fmla="*/ 6 w 7"/>
                <a:gd name="T31" fmla="*/ 4 h 10"/>
                <a:gd name="T32" fmla="*/ 6 w 7"/>
                <a:gd name="T33" fmla="*/ 2 h 10"/>
                <a:gd name="T34" fmla="*/ 4 w 7"/>
                <a:gd name="T35" fmla="*/ 1 h 10"/>
                <a:gd name="T36" fmla="*/ 3 w 7"/>
                <a:gd name="T37" fmla="*/ 2 h 10"/>
                <a:gd name="T38" fmla="*/ 2 w 7"/>
                <a:gd name="T39" fmla="*/ 3 h 10"/>
                <a:gd name="T40" fmla="*/ 2 w 7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8"/>
                    <a:pt x="0" y="7"/>
                    <a:pt x="0" y="6"/>
                  </a:cubicBezTo>
                  <a:close/>
                  <a:moveTo>
                    <a:pt x="2" y="6"/>
                  </a:move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3" name="Freeform 685"/>
            <p:cNvSpPr>
              <a:spLocks noEditPoints="1"/>
            </p:cNvSpPr>
            <p:nvPr/>
          </p:nvSpPr>
          <p:spPr bwMode="auto">
            <a:xfrm>
              <a:off x="4494213" y="3146425"/>
              <a:ext cx="22225" cy="41275"/>
            </a:xfrm>
            <a:custGeom>
              <a:avLst/>
              <a:gdLst>
                <a:gd name="T0" fmla="*/ 4 w 7"/>
                <a:gd name="T1" fmla="*/ 11 h 13"/>
                <a:gd name="T2" fmla="*/ 2 w 7"/>
                <a:gd name="T3" fmla="*/ 13 h 13"/>
                <a:gd name="T4" fmla="*/ 0 w 7"/>
                <a:gd name="T5" fmla="*/ 12 h 13"/>
                <a:gd name="T6" fmla="*/ 0 w 7"/>
                <a:gd name="T7" fmla="*/ 11 h 13"/>
                <a:gd name="T8" fmla="*/ 0 w 7"/>
                <a:gd name="T9" fmla="*/ 9 h 13"/>
                <a:gd name="T10" fmla="*/ 1 w 7"/>
                <a:gd name="T11" fmla="*/ 3 h 13"/>
                <a:gd name="T12" fmla="*/ 2 w 7"/>
                <a:gd name="T13" fmla="*/ 3 h 13"/>
                <a:gd name="T14" fmla="*/ 1 w 7"/>
                <a:gd name="T15" fmla="*/ 9 h 13"/>
                <a:gd name="T16" fmla="*/ 1 w 7"/>
                <a:gd name="T17" fmla="*/ 10 h 13"/>
                <a:gd name="T18" fmla="*/ 1 w 7"/>
                <a:gd name="T19" fmla="*/ 11 h 13"/>
                <a:gd name="T20" fmla="*/ 2 w 7"/>
                <a:gd name="T21" fmla="*/ 11 h 13"/>
                <a:gd name="T22" fmla="*/ 3 w 7"/>
                <a:gd name="T23" fmla="*/ 11 h 13"/>
                <a:gd name="T24" fmla="*/ 4 w 7"/>
                <a:gd name="T25" fmla="*/ 9 h 13"/>
                <a:gd name="T26" fmla="*/ 5 w 7"/>
                <a:gd name="T27" fmla="*/ 7 h 13"/>
                <a:gd name="T28" fmla="*/ 6 w 7"/>
                <a:gd name="T29" fmla="*/ 3 h 13"/>
                <a:gd name="T30" fmla="*/ 7 w 7"/>
                <a:gd name="T31" fmla="*/ 3 h 13"/>
                <a:gd name="T32" fmla="*/ 5 w 7"/>
                <a:gd name="T33" fmla="*/ 13 h 13"/>
                <a:gd name="T34" fmla="*/ 4 w 7"/>
                <a:gd name="T35" fmla="*/ 13 h 13"/>
                <a:gd name="T36" fmla="*/ 4 w 7"/>
                <a:gd name="T37" fmla="*/ 11 h 13"/>
                <a:gd name="T38" fmla="*/ 2 w 7"/>
                <a:gd name="T39" fmla="*/ 0 h 13"/>
                <a:gd name="T40" fmla="*/ 3 w 7"/>
                <a:gd name="T41" fmla="*/ 0 h 13"/>
                <a:gd name="T42" fmla="*/ 4 w 7"/>
                <a:gd name="T43" fmla="*/ 1 h 13"/>
                <a:gd name="T44" fmla="*/ 5 w 7"/>
                <a:gd name="T45" fmla="*/ 1 h 13"/>
                <a:gd name="T46" fmla="*/ 5 w 7"/>
                <a:gd name="T47" fmla="*/ 0 h 13"/>
                <a:gd name="T48" fmla="*/ 6 w 7"/>
                <a:gd name="T49" fmla="*/ 0 h 13"/>
                <a:gd name="T50" fmla="*/ 5 w 7"/>
                <a:gd name="T51" fmla="*/ 2 h 13"/>
                <a:gd name="T52" fmla="*/ 4 w 7"/>
                <a:gd name="T53" fmla="*/ 2 h 13"/>
                <a:gd name="T54" fmla="*/ 3 w 7"/>
                <a:gd name="T55" fmla="*/ 2 h 13"/>
                <a:gd name="T56" fmla="*/ 2 w 7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13">
                  <a:moveTo>
                    <a:pt x="4" y="11"/>
                  </a:moveTo>
                  <a:cubicBezTo>
                    <a:pt x="3" y="12"/>
                    <a:pt x="3" y="13"/>
                    <a:pt x="2" y="13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lnTo>
                    <a:pt x="4" y="11"/>
                  </a:lnTo>
                  <a:close/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4" name="Freeform 686"/>
            <p:cNvSpPr>
              <a:spLocks/>
            </p:cNvSpPr>
            <p:nvPr/>
          </p:nvSpPr>
          <p:spPr bwMode="auto">
            <a:xfrm>
              <a:off x="4311651" y="3486150"/>
              <a:ext cx="31750" cy="41275"/>
            </a:xfrm>
            <a:custGeom>
              <a:avLst/>
              <a:gdLst>
                <a:gd name="T0" fmla="*/ 0 w 20"/>
                <a:gd name="T1" fmla="*/ 26 h 26"/>
                <a:gd name="T2" fmla="*/ 4 w 20"/>
                <a:gd name="T3" fmla="*/ 0 h 26"/>
                <a:gd name="T4" fmla="*/ 8 w 20"/>
                <a:gd name="T5" fmla="*/ 0 h 26"/>
                <a:gd name="T6" fmla="*/ 6 w 20"/>
                <a:gd name="T7" fmla="*/ 12 h 26"/>
                <a:gd name="T8" fmla="*/ 16 w 20"/>
                <a:gd name="T9" fmla="*/ 12 h 26"/>
                <a:gd name="T10" fmla="*/ 18 w 20"/>
                <a:gd name="T11" fmla="*/ 0 h 26"/>
                <a:gd name="T12" fmla="*/ 20 w 20"/>
                <a:gd name="T13" fmla="*/ 0 h 26"/>
                <a:gd name="T14" fmla="*/ 16 w 20"/>
                <a:gd name="T15" fmla="*/ 26 h 26"/>
                <a:gd name="T16" fmla="*/ 14 w 20"/>
                <a:gd name="T17" fmla="*/ 26 h 26"/>
                <a:gd name="T18" fmla="*/ 16 w 20"/>
                <a:gd name="T19" fmla="*/ 14 h 26"/>
                <a:gd name="T20" fmla="*/ 4 w 20"/>
                <a:gd name="T21" fmla="*/ 14 h 26"/>
                <a:gd name="T22" fmla="*/ 2 w 20"/>
                <a:gd name="T23" fmla="*/ 26 h 26"/>
                <a:gd name="T24" fmla="*/ 0 w 20"/>
                <a:gd name="T2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6">
                  <a:moveTo>
                    <a:pt x="0" y="26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6" y="12"/>
                  </a:lnTo>
                  <a:lnTo>
                    <a:pt x="16" y="1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6" y="14"/>
                  </a:lnTo>
                  <a:lnTo>
                    <a:pt x="4" y="14"/>
                  </a:lnTo>
                  <a:lnTo>
                    <a:pt x="2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5" name="Freeform 687"/>
            <p:cNvSpPr>
              <a:spLocks noEditPoints="1"/>
            </p:cNvSpPr>
            <p:nvPr/>
          </p:nvSpPr>
          <p:spPr bwMode="auto">
            <a:xfrm>
              <a:off x="4346576" y="3498850"/>
              <a:ext cx="22225" cy="28575"/>
            </a:xfrm>
            <a:custGeom>
              <a:avLst/>
              <a:gdLst>
                <a:gd name="T0" fmla="*/ 0 w 7"/>
                <a:gd name="T1" fmla="*/ 6 h 9"/>
                <a:gd name="T2" fmla="*/ 1 w 7"/>
                <a:gd name="T3" fmla="*/ 1 h 9"/>
                <a:gd name="T4" fmla="*/ 4 w 7"/>
                <a:gd name="T5" fmla="*/ 0 h 9"/>
                <a:gd name="T6" fmla="*/ 6 w 7"/>
                <a:gd name="T7" fmla="*/ 1 h 9"/>
                <a:gd name="T8" fmla="*/ 7 w 7"/>
                <a:gd name="T9" fmla="*/ 4 h 9"/>
                <a:gd name="T10" fmla="*/ 6 w 7"/>
                <a:gd name="T11" fmla="*/ 7 h 9"/>
                <a:gd name="T12" fmla="*/ 5 w 7"/>
                <a:gd name="T13" fmla="*/ 9 h 9"/>
                <a:gd name="T14" fmla="*/ 3 w 7"/>
                <a:gd name="T15" fmla="*/ 9 h 9"/>
                <a:gd name="T16" fmla="*/ 1 w 7"/>
                <a:gd name="T17" fmla="*/ 8 h 9"/>
                <a:gd name="T18" fmla="*/ 0 w 7"/>
                <a:gd name="T19" fmla="*/ 6 h 9"/>
                <a:gd name="T20" fmla="*/ 1 w 7"/>
                <a:gd name="T21" fmla="*/ 5 h 9"/>
                <a:gd name="T22" fmla="*/ 2 w 7"/>
                <a:gd name="T23" fmla="*/ 8 h 9"/>
                <a:gd name="T24" fmla="*/ 3 w 7"/>
                <a:gd name="T25" fmla="*/ 8 h 9"/>
                <a:gd name="T26" fmla="*/ 4 w 7"/>
                <a:gd name="T27" fmla="*/ 8 h 9"/>
                <a:gd name="T28" fmla="*/ 5 w 7"/>
                <a:gd name="T29" fmla="*/ 6 h 9"/>
                <a:gd name="T30" fmla="*/ 6 w 7"/>
                <a:gd name="T31" fmla="*/ 4 h 9"/>
                <a:gd name="T32" fmla="*/ 5 w 7"/>
                <a:gd name="T33" fmla="*/ 2 h 9"/>
                <a:gd name="T34" fmla="*/ 4 w 7"/>
                <a:gd name="T35" fmla="*/ 1 h 9"/>
                <a:gd name="T36" fmla="*/ 3 w 7"/>
                <a:gd name="T37" fmla="*/ 1 h 9"/>
                <a:gd name="T38" fmla="*/ 1 w 7"/>
                <a:gd name="T39" fmla="*/ 3 h 9"/>
                <a:gd name="T40" fmla="*/ 1 w 7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9">
                  <a:moveTo>
                    <a:pt x="0" y="6"/>
                  </a:moveTo>
                  <a:cubicBezTo>
                    <a:pt x="0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7" y="1"/>
                    <a:pt x="7" y="2"/>
                    <a:pt x="7" y="4"/>
                  </a:cubicBezTo>
                  <a:cubicBezTo>
                    <a:pt x="7" y="5"/>
                    <a:pt x="7" y="6"/>
                    <a:pt x="6" y="7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lose/>
                  <a:moveTo>
                    <a:pt x="1" y="5"/>
                  </a:moveTo>
                  <a:cubicBezTo>
                    <a:pt x="1" y="6"/>
                    <a:pt x="1" y="7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6" name="Freeform 688"/>
            <p:cNvSpPr>
              <a:spLocks noEditPoints="1"/>
            </p:cNvSpPr>
            <p:nvPr/>
          </p:nvSpPr>
          <p:spPr bwMode="auto">
            <a:xfrm>
              <a:off x="4368801" y="3498850"/>
              <a:ext cx="25400" cy="28575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0 h 9"/>
                <a:gd name="T4" fmla="*/ 6 w 8"/>
                <a:gd name="T5" fmla="*/ 9 h 9"/>
                <a:gd name="T6" fmla="*/ 5 w 8"/>
                <a:gd name="T7" fmla="*/ 9 h 9"/>
                <a:gd name="T8" fmla="*/ 6 w 8"/>
                <a:gd name="T9" fmla="*/ 5 h 9"/>
                <a:gd name="T10" fmla="*/ 5 w 8"/>
                <a:gd name="T11" fmla="*/ 5 h 9"/>
                <a:gd name="T12" fmla="*/ 4 w 8"/>
                <a:gd name="T13" fmla="*/ 5 h 9"/>
                <a:gd name="T14" fmla="*/ 4 w 8"/>
                <a:gd name="T15" fmla="*/ 6 h 9"/>
                <a:gd name="T16" fmla="*/ 3 w 8"/>
                <a:gd name="T17" fmla="*/ 7 h 9"/>
                <a:gd name="T18" fmla="*/ 1 w 8"/>
                <a:gd name="T19" fmla="*/ 9 h 9"/>
                <a:gd name="T20" fmla="*/ 0 w 8"/>
                <a:gd name="T21" fmla="*/ 9 h 9"/>
                <a:gd name="T22" fmla="*/ 1 w 8"/>
                <a:gd name="T23" fmla="*/ 7 h 9"/>
                <a:gd name="T24" fmla="*/ 3 w 8"/>
                <a:gd name="T25" fmla="*/ 5 h 9"/>
                <a:gd name="T26" fmla="*/ 1 w 8"/>
                <a:gd name="T27" fmla="*/ 3 h 9"/>
                <a:gd name="T28" fmla="*/ 2 w 8"/>
                <a:gd name="T29" fmla="*/ 1 h 9"/>
                <a:gd name="T30" fmla="*/ 3 w 8"/>
                <a:gd name="T31" fmla="*/ 0 h 9"/>
                <a:gd name="T32" fmla="*/ 5 w 8"/>
                <a:gd name="T33" fmla="*/ 0 h 9"/>
                <a:gd name="T34" fmla="*/ 6 w 8"/>
                <a:gd name="T35" fmla="*/ 4 h 9"/>
                <a:gd name="T36" fmla="*/ 6 w 8"/>
                <a:gd name="T37" fmla="*/ 1 h 9"/>
                <a:gd name="T38" fmla="*/ 5 w 8"/>
                <a:gd name="T39" fmla="*/ 1 h 9"/>
                <a:gd name="T40" fmla="*/ 3 w 8"/>
                <a:gd name="T41" fmla="*/ 2 h 9"/>
                <a:gd name="T42" fmla="*/ 2 w 8"/>
                <a:gd name="T43" fmla="*/ 3 h 9"/>
                <a:gd name="T44" fmla="*/ 3 w 8"/>
                <a:gd name="T45" fmla="*/ 4 h 9"/>
                <a:gd name="T46" fmla="*/ 4 w 8"/>
                <a:gd name="T47" fmla="*/ 4 h 9"/>
                <a:gd name="T48" fmla="*/ 6 w 8"/>
                <a:gd name="T4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lose/>
                  <a:moveTo>
                    <a:pt x="6" y="4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7" name="Freeform 689"/>
            <p:cNvSpPr>
              <a:spLocks noEditPoints="1"/>
            </p:cNvSpPr>
            <p:nvPr/>
          </p:nvSpPr>
          <p:spPr bwMode="auto">
            <a:xfrm>
              <a:off x="4397376" y="3486150"/>
              <a:ext cx="25400" cy="41275"/>
            </a:xfrm>
            <a:custGeom>
              <a:avLst/>
              <a:gdLst>
                <a:gd name="T0" fmla="*/ 8 w 8"/>
                <a:gd name="T1" fmla="*/ 0 h 13"/>
                <a:gd name="T2" fmla="*/ 7 w 8"/>
                <a:gd name="T3" fmla="*/ 2 h 13"/>
                <a:gd name="T4" fmla="*/ 5 w 8"/>
                <a:gd name="T5" fmla="*/ 2 h 13"/>
                <a:gd name="T6" fmla="*/ 4 w 8"/>
                <a:gd name="T7" fmla="*/ 2 h 13"/>
                <a:gd name="T8" fmla="*/ 3 w 8"/>
                <a:gd name="T9" fmla="*/ 2 h 13"/>
                <a:gd name="T10" fmla="*/ 2 w 8"/>
                <a:gd name="T11" fmla="*/ 5 h 13"/>
                <a:gd name="T12" fmla="*/ 4 w 8"/>
                <a:gd name="T13" fmla="*/ 4 h 13"/>
                <a:gd name="T14" fmla="*/ 6 w 8"/>
                <a:gd name="T15" fmla="*/ 5 h 13"/>
                <a:gd name="T16" fmla="*/ 7 w 8"/>
                <a:gd name="T17" fmla="*/ 8 h 13"/>
                <a:gd name="T18" fmla="*/ 6 w 8"/>
                <a:gd name="T19" fmla="*/ 12 h 13"/>
                <a:gd name="T20" fmla="*/ 3 w 8"/>
                <a:gd name="T21" fmla="*/ 13 h 13"/>
                <a:gd name="T22" fmla="*/ 0 w 8"/>
                <a:gd name="T23" fmla="*/ 12 h 13"/>
                <a:gd name="T24" fmla="*/ 0 w 8"/>
                <a:gd name="T25" fmla="*/ 9 h 13"/>
                <a:gd name="T26" fmla="*/ 0 w 8"/>
                <a:gd name="T27" fmla="*/ 5 h 13"/>
                <a:gd name="T28" fmla="*/ 2 w 8"/>
                <a:gd name="T29" fmla="*/ 1 h 13"/>
                <a:gd name="T30" fmla="*/ 5 w 8"/>
                <a:gd name="T31" fmla="*/ 0 h 13"/>
                <a:gd name="T32" fmla="*/ 6 w 8"/>
                <a:gd name="T33" fmla="*/ 0 h 13"/>
                <a:gd name="T34" fmla="*/ 6 w 8"/>
                <a:gd name="T35" fmla="*/ 0 h 13"/>
                <a:gd name="T36" fmla="*/ 8 w 8"/>
                <a:gd name="T37" fmla="*/ 0 h 13"/>
                <a:gd name="T38" fmla="*/ 3 w 8"/>
                <a:gd name="T39" fmla="*/ 12 h 13"/>
                <a:gd name="T40" fmla="*/ 5 w 8"/>
                <a:gd name="T41" fmla="*/ 11 h 13"/>
                <a:gd name="T42" fmla="*/ 6 w 8"/>
                <a:gd name="T43" fmla="*/ 8 h 13"/>
                <a:gd name="T44" fmla="*/ 5 w 8"/>
                <a:gd name="T45" fmla="*/ 6 h 13"/>
                <a:gd name="T46" fmla="*/ 4 w 8"/>
                <a:gd name="T47" fmla="*/ 5 h 13"/>
                <a:gd name="T48" fmla="*/ 2 w 8"/>
                <a:gd name="T49" fmla="*/ 6 h 13"/>
                <a:gd name="T50" fmla="*/ 1 w 8"/>
                <a:gd name="T51" fmla="*/ 10 h 13"/>
                <a:gd name="T52" fmla="*/ 1 w 8"/>
                <a:gd name="T53" fmla="*/ 11 h 13"/>
                <a:gd name="T54" fmla="*/ 3 w 8"/>
                <a:gd name="T5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9"/>
                    <a:pt x="6" y="11"/>
                    <a:pt x="6" y="12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1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8" y="0"/>
                  </a:lnTo>
                  <a:close/>
                  <a:moveTo>
                    <a:pt x="3" y="12"/>
                  </a:moveTo>
                  <a:cubicBezTo>
                    <a:pt x="4" y="12"/>
                    <a:pt x="4" y="12"/>
                    <a:pt x="5" y="11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1" y="7"/>
                    <a:pt x="1" y="8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2" y="12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8" name="Freeform 690"/>
            <p:cNvSpPr>
              <a:spLocks noEditPoints="1"/>
            </p:cNvSpPr>
            <p:nvPr/>
          </p:nvSpPr>
          <p:spPr bwMode="auto">
            <a:xfrm>
              <a:off x="4419601" y="3498850"/>
              <a:ext cx="25400" cy="41275"/>
            </a:xfrm>
            <a:custGeom>
              <a:avLst/>
              <a:gdLst>
                <a:gd name="T0" fmla="*/ 0 w 8"/>
                <a:gd name="T1" fmla="*/ 13 h 13"/>
                <a:gd name="T2" fmla="*/ 2 w 8"/>
                <a:gd name="T3" fmla="*/ 0 h 13"/>
                <a:gd name="T4" fmla="*/ 4 w 8"/>
                <a:gd name="T5" fmla="*/ 0 h 13"/>
                <a:gd name="T6" fmla="*/ 3 w 8"/>
                <a:gd name="T7" fmla="*/ 1 h 13"/>
                <a:gd name="T8" fmla="*/ 5 w 8"/>
                <a:gd name="T9" fmla="*/ 0 h 13"/>
                <a:gd name="T10" fmla="*/ 6 w 8"/>
                <a:gd name="T11" fmla="*/ 0 h 13"/>
                <a:gd name="T12" fmla="*/ 8 w 8"/>
                <a:gd name="T13" fmla="*/ 1 h 13"/>
                <a:gd name="T14" fmla="*/ 8 w 8"/>
                <a:gd name="T15" fmla="*/ 3 h 13"/>
                <a:gd name="T16" fmla="*/ 8 w 8"/>
                <a:gd name="T17" fmla="*/ 7 h 13"/>
                <a:gd name="T18" fmla="*/ 6 w 8"/>
                <a:gd name="T19" fmla="*/ 9 h 13"/>
                <a:gd name="T20" fmla="*/ 5 w 8"/>
                <a:gd name="T21" fmla="*/ 9 h 13"/>
                <a:gd name="T22" fmla="*/ 2 w 8"/>
                <a:gd name="T23" fmla="*/ 8 h 13"/>
                <a:gd name="T24" fmla="*/ 2 w 8"/>
                <a:gd name="T25" fmla="*/ 13 h 13"/>
                <a:gd name="T26" fmla="*/ 0 w 8"/>
                <a:gd name="T27" fmla="*/ 13 h 13"/>
                <a:gd name="T28" fmla="*/ 3 w 8"/>
                <a:gd name="T29" fmla="*/ 6 h 13"/>
                <a:gd name="T30" fmla="*/ 3 w 8"/>
                <a:gd name="T31" fmla="*/ 7 h 13"/>
                <a:gd name="T32" fmla="*/ 4 w 8"/>
                <a:gd name="T33" fmla="*/ 8 h 13"/>
                <a:gd name="T34" fmla="*/ 5 w 8"/>
                <a:gd name="T35" fmla="*/ 8 h 13"/>
                <a:gd name="T36" fmla="*/ 7 w 8"/>
                <a:gd name="T37" fmla="*/ 6 h 13"/>
                <a:gd name="T38" fmla="*/ 7 w 8"/>
                <a:gd name="T39" fmla="*/ 3 h 13"/>
                <a:gd name="T40" fmla="*/ 6 w 8"/>
                <a:gd name="T41" fmla="*/ 2 h 13"/>
                <a:gd name="T42" fmla="*/ 5 w 8"/>
                <a:gd name="T43" fmla="*/ 1 h 13"/>
                <a:gd name="T44" fmla="*/ 4 w 8"/>
                <a:gd name="T45" fmla="*/ 1 h 13"/>
                <a:gd name="T46" fmla="*/ 3 w 8"/>
                <a:gd name="T47" fmla="*/ 3 h 13"/>
                <a:gd name="T48" fmla="*/ 3 w 8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3" y="9"/>
                    <a:pt x="2" y="8"/>
                  </a:cubicBezTo>
                  <a:cubicBezTo>
                    <a:pt x="2" y="13"/>
                    <a:pt x="2" y="13"/>
                    <a:pt x="2" y="13"/>
                  </a:cubicBezTo>
                  <a:lnTo>
                    <a:pt x="0" y="13"/>
                  </a:lnTo>
                  <a:close/>
                  <a:moveTo>
                    <a:pt x="3" y="6"/>
                  </a:moveTo>
                  <a:cubicBezTo>
                    <a:pt x="3" y="6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9" name="Freeform 691"/>
            <p:cNvSpPr>
              <a:spLocks noEditPoints="1"/>
            </p:cNvSpPr>
            <p:nvPr/>
          </p:nvSpPr>
          <p:spPr bwMode="auto">
            <a:xfrm>
              <a:off x="4448176" y="3498850"/>
              <a:ext cx="20638" cy="28575"/>
            </a:xfrm>
            <a:custGeom>
              <a:avLst/>
              <a:gdLst>
                <a:gd name="T0" fmla="*/ 0 w 7"/>
                <a:gd name="T1" fmla="*/ 9 h 9"/>
                <a:gd name="T2" fmla="*/ 1 w 7"/>
                <a:gd name="T3" fmla="*/ 0 h 9"/>
                <a:gd name="T4" fmla="*/ 3 w 7"/>
                <a:gd name="T5" fmla="*/ 0 h 9"/>
                <a:gd name="T6" fmla="*/ 2 w 7"/>
                <a:gd name="T7" fmla="*/ 3 h 9"/>
                <a:gd name="T8" fmla="*/ 4 w 7"/>
                <a:gd name="T9" fmla="*/ 3 h 9"/>
                <a:gd name="T10" fmla="*/ 5 w 7"/>
                <a:gd name="T11" fmla="*/ 4 h 9"/>
                <a:gd name="T12" fmla="*/ 6 w 7"/>
                <a:gd name="T13" fmla="*/ 5 h 9"/>
                <a:gd name="T14" fmla="*/ 7 w 7"/>
                <a:gd name="T15" fmla="*/ 6 h 9"/>
                <a:gd name="T16" fmla="*/ 6 w 7"/>
                <a:gd name="T17" fmla="*/ 8 h 9"/>
                <a:gd name="T18" fmla="*/ 5 w 7"/>
                <a:gd name="T19" fmla="*/ 9 h 9"/>
                <a:gd name="T20" fmla="*/ 3 w 7"/>
                <a:gd name="T21" fmla="*/ 9 h 9"/>
                <a:gd name="T22" fmla="*/ 0 w 7"/>
                <a:gd name="T23" fmla="*/ 9 h 9"/>
                <a:gd name="T24" fmla="*/ 2 w 7"/>
                <a:gd name="T25" fmla="*/ 5 h 9"/>
                <a:gd name="T26" fmla="*/ 1 w 7"/>
                <a:gd name="T27" fmla="*/ 8 h 9"/>
                <a:gd name="T28" fmla="*/ 3 w 7"/>
                <a:gd name="T29" fmla="*/ 8 h 9"/>
                <a:gd name="T30" fmla="*/ 5 w 7"/>
                <a:gd name="T31" fmla="*/ 6 h 9"/>
                <a:gd name="T32" fmla="*/ 5 w 7"/>
                <a:gd name="T33" fmla="*/ 5 h 9"/>
                <a:gd name="T34" fmla="*/ 4 w 7"/>
                <a:gd name="T35" fmla="*/ 5 h 9"/>
                <a:gd name="T36" fmla="*/ 2 w 7"/>
                <a:gd name="T3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4" y="9"/>
                    <a:pt x="3" y="9"/>
                  </a:cubicBezTo>
                  <a:lnTo>
                    <a:pt x="0" y="9"/>
                  </a:lnTo>
                  <a:close/>
                  <a:moveTo>
                    <a:pt x="2" y="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0" name="Freeform 692"/>
            <p:cNvSpPr>
              <a:spLocks/>
            </p:cNvSpPr>
            <p:nvPr/>
          </p:nvSpPr>
          <p:spPr bwMode="auto">
            <a:xfrm>
              <a:off x="4471988" y="3498850"/>
              <a:ext cx="22225" cy="28575"/>
            </a:xfrm>
            <a:custGeom>
              <a:avLst/>
              <a:gdLst>
                <a:gd name="T0" fmla="*/ 5 w 7"/>
                <a:gd name="T1" fmla="*/ 6 h 9"/>
                <a:gd name="T2" fmla="*/ 6 w 7"/>
                <a:gd name="T3" fmla="*/ 6 h 9"/>
                <a:gd name="T4" fmla="*/ 5 w 7"/>
                <a:gd name="T5" fmla="*/ 9 h 9"/>
                <a:gd name="T6" fmla="*/ 3 w 7"/>
                <a:gd name="T7" fmla="*/ 9 h 9"/>
                <a:gd name="T8" fmla="*/ 1 w 7"/>
                <a:gd name="T9" fmla="*/ 8 h 9"/>
                <a:gd name="T10" fmla="*/ 0 w 7"/>
                <a:gd name="T11" fmla="*/ 6 h 9"/>
                <a:gd name="T12" fmla="*/ 1 w 7"/>
                <a:gd name="T13" fmla="*/ 2 h 9"/>
                <a:gd name="T14" fmla="*/ 2 w 7"/>
                <a:gd name="T15" fmla="*/ 0 h 9"/>
                <a:gd name="T16" fmla="*/ 4 w 7"/>
                <a:gd name="T17" fmla="*/ 0 h 9"/>
                <a:gd name="T18" fmla="*/ 6 w 7"/>
                <a:gd name="T19" fmla="*/ 0 h 9"/>
                <a:gd name="T20" fmla="*/ 7 w 7"/>
                <a:gd name="T21" fmla="*/ 3 h 9"/>
                <a:gd name="T22" fmla="*/ 6 w 7"/>
                <a:gd name="T23" fmla="*/ 3 h 9"/>
                <a:gd name="T24" fmla="*/ 5 w 7"/>
                <a:gd name="T25" fmla="*/ 1 h 9"/>
                <a:gd name="T26" fmla="*/ 4 w 7"/>
                <a:gd name="T27" fmla="*/ 1 h 9"/>
                <a:gd name="T28" fmla="*/ 3 w 7"/>
                <a:gd name="T29" fmla="*/ 1 h 9"/>
                <a:gd name="T30" fmla="*/ 2 w 7"/>
                <a:gd name="T31" fmla="*/ 3 h 9"/>
                <a:gd name="T32" fmla="*/ 1 w 7"/>
                <a:gd name="T33" fmla="*/ 6 h 9"/>
                <a:gd name="T34" fmla="*/ 2 w 7"/>
                <a:gd name="T35" fmla="*/ 8 h 9"/>
                <a:gd name="T36" fmla="*/ 3 w 7"/>
                <a:gd name="T37" fmla="*/ 8 h 9"/>
                <a:gd name="T38" fmla="*/ 4 w 7"/>
                <a:gd name="T39" fmla="*/ 8 h 9"/>
                <a:gd name="T40" fmla="*/ 5 w 7"/>
                <a:gd name="T4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9">
                  <a:moveTo>
                    <a:pt x="5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7"/>
                    <a:pt x="5" y="7"/>
                    <a:pt x="5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1" name="Freeform 693"/>
            <p:cNvSpPr>
              <a:spLocks/>
            </p:cNvSpPr>
            <p:nvPr/>
          </p:nvSpPr>
          <p:spPr bwMode="auto">
            <a:xfrm>
              <a:off x="4494213" y="3498850"/>
              <a:ext cx="22225" cy="28575"/>
            </a:xfrm>
            <a:custGeom>
              <a:avLst/>
              <a:gdLst>
                <a:gd name="T0" fmla="*/ 0 w 7"/>
                <a:gd name="T1" fmla="*/ 9 h 9"/>
                <a:gd name="T2" fmla="*/ 2 w 7"/>
                <a:gd name="T3" fmla="*/ 0 h 9"/>
                <a:gd name="T4" fmla="*/ 3 w 7"/>
                <a:gd name="T5" fmla="*/ 0 h 9"/>
                <a:gd name="T6" fmla="*/ 2 w 7"/>
                <a:gd name="T7" fmla="*/ 4 h 9"/>
                <a:gd name="T8" fmla="*/ 3 w 7"/>
                <a:gd name="T9" fmla="*/ 4 h 9"/>
                <a:gd name="T10" fmla="*/ 4 w 7"/>
                <a:gd name="T11" fmla="*/ 2 h 9"/>
                <a:gd name="T12" fmla="*/ 5 w 7"/>
                <a:gd name="T13" fmla="*/ 0 h 9"/>
                <a:gd name="T14" fmla="*/ 7 w 7"/>
                <a:gd name="T15" fmla="*/ 0 h 9"/>
                <a:gd name="T16" fmla="*/ 7 w 7"/>
                <a:gd name="T17" fmla="*/ 0 h 9"/>
                <a:gd name="T18" fmla="*/ 7 w 7"/>
                <a:gd name="T19" fmla="*/ 1 h 9"/>
                <a:gd name="T20" fmla="*/ 7 w 7"/>
                <a:gd name="T21" fmla="*/ 1 h 9"/>
                <a:gd name="T22" fmla="*/ 6 w 7"/>
                <a:gd name="T23" fmla="*/ 1 h 9"/>
                <a:gd name="T24" fmla="*/ 5 w 7"/>
                <a:gd name="T25" fmla="*/ 3 h 9"/>
                <a:gd name="T26" fmla="*/ 4 w 7"/>
                <a:gd name="T27" fmla="*/ 4 h 9"/>
                <a:gd name="T28" fmla="*/ 5 w 7"/>
                <a:gd name="T29" fmla="*/ 6 h 9"/>
                <a:gd name="T30" fmla="*/ 6 w 7"/>
                <a:gd name="T31" fmla="*/ 9 h 9"/>
                <a:gd name="T32" fmla="*/ 4 w 7"/>
                <a:gd name="T33" fmla="*/ 9 h 9"/>
                <a:gd name="T34" fmla="*/ 4 w 7"/>
                <a:gd name="T35" fmla="*/ 7 h 9"/>
                <a:gd name="T36" fmla="*/ 3 w 7"/>
                <a:gd name="T37" fmla="*/ 5 h 9"/>
                <a:gd name="T38" fmla="*/ 2 w 7"/>
                <a:gd name="T39" fmla="*/ 5 h 9"/>
                <a:gd name="T40" fmla="*/ 1 w 7"/>
                <a:gd name="T41" fmla="*/ 9 h 9"/>
                <a:gd name="T42" fmla="*/ 0 w 7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2" name="Freeform 694"/>
            <p:cNvSpPr>
              <a:spLocks/>
            </p:cNvSpPr>
            <p:nvPr/>
          </p:nvSpPr>
          <p:spPr bwMode="auto">
            <a:xfrm>
              <a:off x="1028701" y="3997325"/>
              <a:ext cx="28575" cy="41275"/>
            </a:xfrm>
            <a:custGeom>
              <a:avLst/>
              <a:gdLst>
                <a:gd name="T0" fmla="*/ 4 w 18"/>
                <a:gd name="T1" fmla="*/ 26 h 26"/>
                <a:gd name="T2" fmla="*/ 8 w 18"/>
                <a:gd name="T3" fmla="*/ 4 h 26"/>
                <a:gd name="T4" fmla="*/ 0 w 18"/>
                <a:gd name="T5" fmla="*/ 4 h 26"/>
                <a:gd name="T6" fmla="*/ 0 w 18"/>
                <a:gd name="T7" fmla="*/ 0 h 26"/>
                <a:gd name="T8" fmla="*/ 18 w 18"/>
                <a:gd name="T9" fmla="*/ 0 h 26"/>
                <a:gd name="T10" fmla="*/ 16 w 18"/>
                <a:gd name="T11" fmla="*/ 4 h 26"/>
                <a:gd name="T12" fmla="*/ 10 w 18"/>
                <a:gd name="T13" fmla="*/ 4 h 26"/>
                <a:gd name="T14" fmla="*/ 6 w 18"/>
                <a:gd name="T15" fmla="*/ 26 h 26"/>
                <a:gd name="T16" fmla="*/ 4 w 18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6">
                  <a:moveTo>
                    <a:pt x="4" y="26"/>
                  </a:moveTo>
                  <a:lnTo>
                    <a:pt x="8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6" y="4"/>
                  </a:lnTo>
                  <a:lnTo>
                    <a:pt x="10" y="4"/>
                  </a:lnTo>
                  <a:lnTo>
                    <a:pt x="6" y="26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3" name="Freeform 695"/>
            <p:cNvSpPr>
              <a:spLocks noEditPoints="1"/>
            </p:cNvSpPr>
            <p:nvPr/>
          </p:nvSpPr>
          <p:spPr bwMode="auto">
            <a:xfrm>
              <a:off x="1050926" y="4010025"/>
              <a:ext cx="22225" cy="28575"/>
            </a:xfrm>
            <a:custGeom>
              <a:avLst/>
              <a:gdLst>
                <a:gd name="T0" fmla="*/ 6 w 7"/>
                <a:gd name="T1" fmla="*/ 6 h 9"/>
                <a:gd name="T2" fmla="*/ 7 w 7"/>
                <a:gd name="T3" fmla="*/ 6 h 9"/>
                <a:gd name="T4" fmla="*/ 5 w 7"/>
                <a:gd name="T5" fmla="*/ 9 h 9"/>
                <a:gd name="T6" fmla="*/ 3 w 7"/>
                <a:gd name="T7" fmla="*/ 9 h 9"/>
                <a:gd name="T8" fmla="*/ 2 w 7"/>
                <a:gd name="T9" fmla="*/ 9 h 9"/>
                <a:gd name="T10" fmla="*/ 1 w 7"/>
                <a:gd name="T11" fmla="*/ 8 h 9"/>
                <a:gd name="T12" fmla="*/ 0 w 7"/>
                <a:gd name="T13" fmla="*/ 5 h 9"/>
                <a:gd name="T14" fmla="*/ 1 w 7"/>
                <a:gd name="T15" fmla="*/ 2 h 9"/>
                <a:gd name="T16" fmla="*/ 2 w 7"/>
                <a:gd name="T17" fmla="*/ 0 h 9"/>
                <a:gd name="T18" fmla="*/ 4 w 7"/>
                <a:gd name="T19" fmla="*/ 0 h 9"/>
                <a:gd name="T20" fmla="*/ 6 w 7"/>
                <a:gd name="T21" fmla="*/ 1 h 9"/>
                <a:gd name="T22" fmla="*/ 7 w 7"/>
                <a:gd name="T23" fmla="*/ 4 h 9"/>
                <a:gd name="T24" fmla="*/ 7 w 7"/>
                <a:gd name="T25" fmla="*/ 5 h 9"/>
                <a:gd name="T26" fmla="*/ 2 w 7"/>
                <a:gd name="T27" fmla="*/ 5 h 9"/>
                <a:gd name="T28" fmla="*/ 2 w 7"/>
                <a:gd name="T29" fmla="*/ 5 h 9"/>
                <a:gd name="T30" fmla="*/ 2 w 7"/>
                <a:gd name="T31" fmla="*/ 7 h 9"/>
                <a:gd name="T32" fmla="*/ 3 w 7"/>
                <a:gd name="T33" fmla="*/ 8 h 9"/>
                <a:gd name="T34" fmla="*/ 5 w 7"/>
                <a:gd name="T35" fmla="*/ 8 h 9"/>
                <a:gd name="T36" fmla="*/ 6 w 7"/>
                <a:gd name="T37" fmla="*/ 6 h 9"/>
                <a:gd name="T38" fmla="*/ 2 w 7"/>
                <a:gd name="T39" fmla="*/ 4 h 9"/>
                <a:gd name="T40" fmla="*/ 6 w 7"/>
                <a:gd name="T41" fmla="*/ 4 h 9"/>
                <a:gd name="T42" fmla="*/ 6 w 7"/>
                <a:gd name="T43" fmla="*/ 3 h 9"/>
                <a:gd name="T44" fmla="*/ 6 w 7"/>
                <a:gd name="T45" fmla="*/ 2 h 9"/>
                <a:gd name="T46" fmla="*/ 4 w 7"/>
                <a:gd name="T47" fmla="*/ 1 h 9"/>
                <a:gd name="T48" fmla="*/ 3 w 7"/>
                <a:gd name="T49" fmla="*/ 2 h 9"/>
                <a:gd name="T50" fmla="*/ 2 w 7"/>
                <a:gd name="T5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9">
                  <a:moveTo>
                    <a:pt x="6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7"/>
                    <a:pt x="5" y="7"/>
                    <a:pt x="6" y="6"/>
                  </a:cubicBezTo>
                  <a:close/>
                  <a:moveTo>
                    <a:pt x="2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4" name="Freeform 696"/>
            <p:cNvSpPr>
              <a:spLocks/>
            </p:cNvSpPr>
            <p:nvPr/>
          </p:nvSpPr>
          <p:spPr bwMode="auto">
            <a:xfrm>
              <a:off x="1073151" y="4010025"/>
              <a:ext cx="31750" cy="28575"/>
            </a:xfrm>
            <a:custGeom>
              <a:avLst/>
              <a:gdLst>
                <a:gd name="T0" fmla="*/ 0 w 20"/>
                <a:gd name="T1" fmla="*/ 18 h 18"/>
                <a:gd name="T2" fmla="*/ 4 w 20"/>
                <a:gd name="T3" fmla="*/ 0 h 18"/>
                <a:gd name="T4" fmla="*/ 8 w 20"/>
                <a:gd name="T5" fmla="*/ 0 h 18"/>
                <a:gd name="T6" fmla="*/ 8 w 20"/>
                <a:gd name="T7" fmla="*/ 14 h 18"/>
                <a:gd name="T8" fmla="*/ 16 w 20"/>
                <a:gd name="T9" fmla="*/ 0 h 18"/>
                <a:gd name="T10" fmla="*/ 20 w 20"/>
                <a:gd name="T11" fmla="*/ 0 h 18"/>
                <a:gd name="T12" fmla="*/ 16 w 20"/>
                <a:gd name="T13" fmla="*/ 18 h 18"/>
                <a:gd name="T14" fmla="*/ 14 w 20"/>
                <a:gd name="T15" fmla="*/ 18 h 18"/>
                <a:gd name="T16" fmla="*/ 16 w 20"/>
                <a:gd name="T17" fmla="*/ 4 h 18"/>
                <a:gd name="T18" fmla="*/ 10 w 20"/>
                <a:gd name="T19" fmla="*/ 18 h 18"/>
                <a:gd name="T20" fmla="*/ 6 w 20"/>
                <a:gd name="T21" fmla="*/ 18 h 18"/>
                <a:gd name="T22" fmla="*/ 6 w 20"/>
                <a:gd name="T23" fmla="*/ 2 h 18"/>
                <a:gd name="T24" fmla="*/ 2 w 20"/>
                <a:gd name="T25" fmla="*/ 18 h 18"/>
                <a:gd name="T26" fmla="*/ 0 w 20"/>
                <a:gd name="T2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8">
                  <a:moveTo>
                    <a:pt x="0" y="18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6" y="4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6" y="2"/>
                  </a:lnTo>
                  <a:lnTo>
                    <a:pt x="2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5" name="Freeform 697"/>
            <p:cNvSpPr>
              <a:spLocks noEditPoints="1"/>
            </p:cNvSpPr>
            <p:nvPr/>
          </p:nvSpPr>
          <p:spPr bwMode="auto">
            <a:xfrm>
              <a:off x="1101726" y="4010025"/>
              <a:ext cx="25400" cy="41275"/>
            </a:xfrm>
            <a:custGeom>
              <a:avLst/>
              <a:gdLst>
                <a:gd name="T0" fmla="*/ 0 w 8"/>
                <a:gd name="T1" fmla="*/ 13 h 13"/>
                <a:gd name="T2" fmla="*/ 2 w 8"/>
                <a:gd name="T3" fmla="*/ 0 h 13"/>
                <a:gd name="T4" fmla="*/ 3 w 8"/>
                <a:gd name="T5" fmla="*/ 0 h 13"/>
                <a:gd name="T6" fmla="*/ 3 w 8"/>
                <a:gd name="T7" fmla="*/ 1 h 13"/>
                <a:gd name="T8" fmla="*/ 4 w 8"/>
                <a:gd name="T9" fmla="*/ 0 h 13"/>
                <a:gd name="T10" fmla="*/ 6 w 8"/>
                <a:gd name="T11" fmla="*/ 0 h 13"/>
                <a:gd name="T12" fmla="*/ 7 w 8"/>
                <a:gd name="T13" fmla="*/ 1 h 13"/>
                <a:gd name="T14" fmla="*/ 8 w 8"/>
                <a:gd name="T15" fmla="*/ 3 h 13"/>
                <a:gd name="T16" fmla="*/ 7 w 8"/>
                <a:gd name="T17" fmla="*/ 7 h 13"/>
                <a:gd name="T18" fmla="*/ 6 w 8"/>
                <a:gd name="T19" fmla="*/ 9 h 13"/>
                <a:gd name="T20" fmla="*/ 4 w 8"/>
                <a:gd name="T21" fmla="*/ 9 h 13"/>
                <a:gd name="T22" fmla="*/ 2 w 8"/>
                <a:gd name="T23" fmla="*/ 8 h 13"/>
                <a:gd name="T24" fmla="*/ 1 w 8"/>
                <a:gd name="T25" fmla="*/ 13 h 13"/>
                <a:gd name="T26" fmla="*/ 0 w 8"/>
                <a:gd name="T27" fmla="*/ 13 h 13"/>
                <a:gd name="T28" fmla="*/ 3 w 8"/>
                <a:gd name="T29" fmla="*/ 6 h 13"/>
                <a:gd name="T30" fmla="*/ 3 w 8"/>
                <a:gd name="T31" fmla="*/ 7 h 13"/>
                <a:gd name="T32" fmla="*/ 4 w 8"/>
                <a:gd name="T33" fmla="*/ 8 h 13"/>
                <a:gd name="T34" fmla="*/ 5 w 8"/>
                <a:gd name="T35" fmla="*/ 8 h 13"/>
                <a:gd name="T36" fmla="*/ 6 w 8"/>
                <a:gd name="T37" fmla="*/ 6 h 13"/>
                <a:gd name="T38" fmla="*/ 7 w 8"/>
                <a:gd name="T39" fmla="*/ 3 h 13"/>
                <a:gd name="T40" fmla="*/ 6 w 8"/>
                <a:gd name="T41" fmla="*/ 2 h 13"/>
                <a:gd name="T42" fmla="*/ 5 w 8"/>
                <a:gd name="T43" fmla="*/ 1 h 13"/>
                <a:gd name="T44" fmla="*/ 4 w 8"/>
                <a:gd name="T45" fmla="*/ 1 h 13"/>
                <a:gd name="T46" fmla="*/ 3 w 8"/>
                <a:gd name="T47" fmla="*/ 3 h 13"/>
                <a:gd name="T48" fmla="*/ 3 w 8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9"/>
                    <a:pt x="3" y="9"/>
                    <a:pt x="2" y="8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0" y="13"/>
                  </a:lnTo>
                  <a:close/>
                  <a:moveTo>
                    <a:pt x="3" y="6"/>
                  </a:move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6" name="Freeform 698"/>
            <p:cNvSpPr>
              <a:spLocks noEditPoints="1"/>
            </p:cNvSpPr>
            <p:nvPr/>
          </p:nvSpPr>
          <p:spPr bwMode="auto">
            <a:xfrm>
              <a:off x="1127126" y="4010025"/>
              <a:ext cx="31750" cy="28575"/>
            </a:xfrm>
            <a:custGeom>
              <a:avLst/>
              <a:gdLst>
                <a:gd name="T0" fmla="*/ 3 w 10"/>
                <a:gd name="T1" fmla="*/ 5 h 9"/>
                <a:gd name="T2" fmla="*/ 2 w 10"/>
                <a:gd name="T3" fmla="*/ 5 h 9"/>
                <a:gd name="T4" fmla="*/ 1 w 10"/>
                <a:gd name="T5" fmla="*/ 9 h 9"/>
                <a:gd name="T6" fmla="*/ 0 w 10"/>
                <a:gd name="T7" fmla="*/ 9 h 9"/>
                <a:gd name="T8" fmla="*/ 1 w 10"/>
                <a:gd name="T9" fmla="*/ 0 h 9"/>
                <a:gd name="T10" fmla="*/ 3 w 10"/>
                <a:gd name="T11" fmla="*/ 0 h 9"/>
                <a:gd name="T12" fmla="*/ 2 w 10"/>
                <a:gd name="T13" fmla="*/ 4 h 9"/>
                <a:gd name="T14" fmla="*/ 3 w 10"/>
                <a:gd name="T15" fmla="*/ 4 h 9"/>
                <a:gd name="T16" fmla="*/ 5 w 10"/>
                <a:gd name="T17" fmla="*/ 1 h 9"/>
                <a:gd name="T18" fmla="*/ 7 w 10"/>
                <a:gd name="T19" fmla="*/ 0 h 9"/>
                <a:gd name="T20" fmla="*/ 9 w 10"/>
                <a:gd name="T21" fmla="*/ 1 h 9"/>
                <a:gd name="T22" fmla="*/ 10 w 10"/>
                <a:gd name="T23" fmla="*/ 3 h 9"/>
                <a:gd name="T24" fmla="*/ 9 w 10"/>
                <a:gd name="T25" fmla="*/ 8 h 9"/>
                <a:gd name="T26" fmla="*/ 6 w 10"/>
                <a:gd name="T27" fmla="*/ 9 h 9"/>
                <a:gd name="T28" fmla="*/ 4 w 10"/>
                <a:gd name="T29" fmla="*/ 8 h 9"/>
                <a:gd name="T30" fmla="*/ 3 w 10"/>
                <a:gd name="T31" fmla="*/ 6 h 9"/>
                <a:gd name="T32" fmla="*/ 3 w 10"/>
                <a:gd name="T33" fmla="*/ 5 h 9"/>
                <a:gd name="T34" fmla="*/ 7 w 10"/>
                <a:gd name="T35" fmla="*/ 1 h 9"/>
                <a:gd name="T36" fmla="*/ 5 w 10"/>
                <a:gd name="T37" fmla="*/ 2 h 9"/>
                <a:gd name="T38" fmla="*/ 5 w 10"/>
                <a:gd name="T39" fmla="*/ 6 h 9"/>
                <a:gd name="T40" fmla="*/ 5 w 10"/>
                <a:gd name="T41" fmla="*/ 8 h 9"/>
                <a:gd name="T42" fmla="*/ 6 w 10"/>
                <a:gd name="T43" fmla="*/ 8 h 9"/>
                <a:gd name="T44" fmla="*/ 8 w 10"/>
                <a:gd name="T45" fmla="*/ 6 h 9"/>
                <a:gd name="T46" fmla="*/ 9 w 10"/>
                <a:gd name="T47" fmla="*/ 3 h 9"/>
                <a:gd name="T48" fmla="*/ 8 w 10"/>
                <a:gd name="T49" fmla="*/ 1 h 9"/>
                <a:gd name="T50" fmla="*/ 7 w 10"/>
                <a:gd name="T5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9"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5"/>
                    <a:pt x="10" y="7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5" y="9"/>
                    <a:pt x="4" y="8"/>
                  </a:cubicBezTo>
                  <a:cubicBezTo>
                    <a:pt x="4" y="8"/>
                    <a:pt x="3" y="7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lose/>
                  <a:moveTo>
                    <a:pt x="7" y="1"/>
                  </a:moveTo>
                  <a:cubicBezTo>
                    <a:pt x="7" y="1"/>
                    <a:pt x="6" y="1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8"/>
                    <a:pt x="8" y="6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9" y="2"/>
                    <a:pt x="9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7" name="Freeform 699"/>
            <p:cNvSpPr>
              <a:spLocks/>
            </p:cNvSpPr>
            <p:nvPr/>
          </p:nvSpPr>
          <p:spPr bwMode="auto">
            <a:xfrm>
              <a:off x="1158876" y="4010025"/>
              <a:ext cx="22225" cy="28575"/>
            </a:xfrm>
            <a:custGeom>
              <a:avLst/>
              <a:gdLst>
                <a:gd name="T0" fmla="*/ 0 w 7"/>
                <a:gd name="T1" fmla="*/ 9 h 9"/>
                <a:gd name="T2" fmla="*/ 2 w 7"/>
                <a:gd name="T3" fmla="*/ 0 h 9"/>
                <a:gd name="T4" fmla="*/ 3 w 7"/>
                <a:gd name="T5" fmla="*/ 0 h 9"/>
                <a:gd name="T6" fmla="*/ 2 w 7"/>
                <a:gd name="T7" fmla="*/ 4 h 9"/>
                <a:gd name="T8" fmla="*/ 3 w 7"/>
                <a:gd name="T9" fmla="*/ 4 h 9"/>
                <a:gd name="T10" fmla="*/ 4 w 7"/>
                <a:gd name="T11" fmla="*/ 2 h 9"/>
                <a:gd name="T12" fmla="*/ 5 w 7"/>
                <a:gd name="T13" fmla="*/ 0 h 9"/>
                <a:gd name="T14" fmla="*/ 7 w 7"/>
                <a:gd name="T15" fmla="*/ 0 h 9"/>
                <a:gd name="T16" fmla="*/ 7 w 7"/>
                <a:gd name="T17" fmla="*/ 0 h 9"/>
                <a:gd name="T18" fmla="*/ 7 w 7"/>
                <a:gd name="T19" fmla="*/ 1 h 9"/>
                <a:gd name="T20" fmla="*/ 7 w 7"/>
                <a:gd name="T21" fmla="*/ 1 h 9"/>
                <a:gd name="T22" fmla="*/ 6 w 7"/>
                <a:gd name="T23" fmla="*/ 1 h 9"/>
                <a:gd name="T24" fmla="*/ 5 w 7"/>
                <a:gd name="T25" fmla="*/ 3 h 9"/>
                <a:gd name="T26" fmla="*/ 4 w 7"/>
                <a:gd name="T27" fmla="*/ 4 h 9"/>
                <a:gd name="T28" fmla="*/ 5 w 7"/>
                <a:gd name="T29" fmla="*/ 6 h 9"/>
                <a:gd name="T30" fmla="*/ 6 w 7"/>
                <a:gd name="T31" fmla="*/ 9 h 9"/>
                <a:gd name="T32" fmla="*/ 5 w 7"/>
                <a:gd name="T33" fmla="*/ 9 h 9"/>
                <a:gd name="T34" fmla="*/ 4 w 7"/>
                <a:gd name="T35" fmla="*/ 7 h 9"/>
                <a:gd name="T36" fmla="*/ 3 w 7"/>
                <a:gd name="T37" fmla="*/ 5 h 9"/>
                <a:gd name="T38" fmla="*/ 2 w 7"/>
                <a:gd name="T39" fmla="*/ 5 h 9"/>
                <a:gd name="T40" fmla="*/ 1 w 7"/>
                <a:gd name="T41" fmla="*/ 9 h 9"/>
                <a:gd name="T42" fmla="*/ 0 w 7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8" name="Freeform 700"/>
            <p:cNvSpPr>
              <a:spLocks/>
            </p:cNvSpPr>
            <p:nvPr/>
          </p:nvSpPr>
          <p:spPr bwMode="auto">
            <a:xfrm>
              <a:off x="647701" y="4146550"/>
              <a:ext cx="31750" cy="41275"/>
            </a:xfrm>
            <a:custGeom>
              <a:avLst/>
              <a:gdLst>
                <a:gd name="T0" fmla="*/ 4 w 20"/>
                <a:gd name="T1" fmla="*/ 26 h 26"/>
                <a:gd name="T2" fmla="*/ 0 w 20"/>
                <a:gd name="T3" fmla="*/ 26 h 26"/>
                <a:gd name="T4" fmla="*/ 6 w 20"/>
                <a:gd name="T5" fmla="*/ 0 h 26"/>
                <a:gd name="T6" fmla="*/ 20 w 20"/>
                <a:gd name="T7" fmla="*/ 0 h 26"/>
                <a:gd name="T8" fmla="*/ 18 w 20"/>
                <a:gd name="T9" fmla="*/ 4 h 26"/>
                <a:gd name="T10" fmla="*/ 8 w 20"/>
                <a:gd name="T11" fmla="*/ 4 h 26"/>
                <a:gd name="T12" fmla="*/ 4 w 20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6">
                  <a:moveTo>
                    <a:pt x="4" y="26"/>
                  </a:moveTo>
                  <a:lnTo>
                    <a:pt x="0" y="26"/>
                  </a:lnTo>
                  <a:lnTo>
                    <a:pt x="6" y="0"/>
                  </a:lnTo>
                  <a:lnTo>
                    <a:pt x="20" y="0"/>
                  </a:lnTo>
                  <a:lnTo>
                    <a:pt x="18" y="4"/>
                  </a:lnTo>
                  <a:lnTo>
                    <a:pt x="8" y="4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9" name="Freeform 701"/>
            <p:cNvSpPr>
              <a:spLocks noEditPoints="1"/>
            </p:cNvSpPr>
            <p:nvPr/>
          </p:nvSpPr>
          <p:spPr bwMode="auto">
            <a:xfrm>
              <a:off x="676276" y="4159250"/>
              <a:ext cx="22225" cy="31750"/>
            </a:xfrm>
            <a:custGeom>
              <a:avLst/>
              <a:gdLst>
                <a:gd name="T0" fmla="*/ 5 w 7"/>
                <a:gd name="T1" fmla="*/ 6 h 10"/>
                <a:gd name="T2" fmla="*/ 6 w 7"/>
                <a:gd name="T3" fmla="*/ 6 h 10"/>
                <a:gd name="T4" fmla="*/ 5 w 7"/>
                <a:gd name="T5" fmla="*/ 9 h 10"/>
                <a:gd name="T6" fmla="*/ 3 w 7"/>
                <a:gd name="T7" fmla="*/ 10 h 10"/>
                <a:gd name="T8" fmla="*/ 1 w 7"/>
                <a:gd name="T9" fmla="*/ 9 h 10"/>
                <a:gd name="T10" fmla="*/ 0 w 7"/>
                <a:gd name="T11" fmla="*/ 8 h 10"/>
                <a:gd name="T12" fmla="*/ 0 w 7"/>
                <a:gd name="T13" fmla="*/ 6 h 10"/>
                <a:gd name="T14" fmla="*/ 0 w 7"/>
                <a:gd name="T15" fmla="*/ 2 h 10"/>
                <a:gd name="T16" fmla="*/ 2 w 7"/>
                <a:gd name="T17" fmla="*/ 0 h 10"/>
                <a:gd name="T18" fmla="*/ 4 w 7"/>
                <a:gd name="T19" fmla="*/ 0 h 10"/>
                <a:gd name="T20" fmla="*/ 6 w 7"/>
                <a:gd name="T21" fmla="*/ 1 h 10"/>
                <a:gd name="T22" fmla="*/ 7 w 7"/>
                <a:gd name="T23" fmla="*/ 4 h 10"/>
                <a:gd name="T24" fmla="*/ 7 w 7"/>
                <a:gd name="T25" fmla="*/ 5 h 10"/>
                <a:gd name="T26" fmla="*/ 1 w 7"/>
                <a:gd name="T27" fmla="*/ 5 h 10"/>
                <a:gd name="T28" fmla="*/ 1 w 7"/>
                <a:gd name="T29" fmla="*/ 6 h 10"/>
                <a:gd name="T30" fmla="*/ 1 w 7"/>
                <a:gd name="T31" fmla="*/ 8 h 10"/>
                <a:gd name="T32" fmla="*/ 3 w 7"/>
                <a:gd name="T33" fmla="*/ 8 h 10"/>
                <a:gd name="T34" fmla="*/ 4 w 7"/>
                <a:gd name="T35" fmla="*/ 8 h 10"/>
                <a:gd name="T36" fmla="*/ 5 w 7"/>
                <a:gd name="T37" fmla="*/ 6 h 10"/>
                <a:gd name="T38" fmla="*/ 1 w 7"/>
                <a:gd name="T39" fmla="*/ 4 h 10"/>
                <a:gd name="T40" fmla="*/ 5 w 7"/>
                <a:gd name="T41" fmla="*/ 4 h 10"/>
                <a:gd name="T42" fmla="*/ 5 w 7"/>
                <a:gd name="T43" fmla="*/ 3 h 10"/>
                <a:gd name="T44" fmla="*/ 5 w 7"/>
                <a:gd name="T45" fmla="*/ 2 h 10"/>
                <a:gd name="T46" fmla="*/ 4 w 7"/>
                <a:gd name="T47" fmla="*/ 1 h 10"/>
                <a:gd name="T48" fmla="*/ 2 w 7"/>
                <a:gd name="T49" fmla="*/ 2 h 10"/>
                <a:gd name="T50" fmla="*/ 1 w 7"/>
                <a:gd name="T5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0">
                  <a:moveTo>
                    <a:pt x="5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7"/>
                    <a:pt x="5" y="7"/>
                    <a:pt x="5" y="6"/>
                  </a:cubicBezTo>
                  <a:close/>
                  <a:moveTo>
                    <a:pt x="1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0" name="Freeform 702"/>
            <p:cNvSpPr>
              <a:spLocks/>
            </p:cNvSpPr>
            <p:nvPr/>
          </p:nvSpPr>
          <p:spPr bwMode="auto">
            <a:xfrm>
              <a:off x="695326" y="4159250"/>
              <a:ext cx="28575" cy="28575"/>
            </a:xfrm>
            <a:custGeom>
              <a:avLst/>
              <a:gdLst>
                <a:gd name="T0" fmla="*/ 4 w 9"/>
                <a:gd name="T1" fmla="*/ 1 h 9"/>
                <a:gd name="T2" fmla="*/ 3 w 9"/>
                <a:gd name="T3" fmla="*/ 7 h 9"/>
                <a:gd name="T4" fmla="*/ 2 w 9"/>
                <a:gd name="T5" fmla="*/ 9 h 9"/>
                <a:gd name="T6" fmla="*/ 1 w 9"/>
                <a:gd name="T7" fmla="*/ 9 h 9"/>
                <a:gd name="T8" fmla="*/ 0 w 9"/>
                <a:gd name="T9" fmla="*/ 9 h 9"/>
                <a:gd name="T10" fmla="*/ 0 w 9"/>
                <a:gd name="T11" fmla="*/ 8 h 9"/>
                <a:gd name="T12" fmla="*/ 1 w 9"/>
                <a:gd name="T13" fmla="*/ 8 h 9"/>
                <a:gd name="T14" fmla="*/ 2 w 9"/>
                <a:gd name="T15" fmla="*/ 8 h 9"/>
                <a:gd name="T16" fmla="*/ 2 w 9"/>
                <a:gd name="T17" fmla="*/ 6 h 9"/>
                <a:gd name="T18" fmla="*/ 3 w 9"/>
                <a:gd name="T19" fmla="*/ 0 h 9"/>
                <a:gd name="T20" fmla="*/ 9 w 9"/>
                <a:gd name="T21" fmla="*/ 0 h 9"/>
                <a:gd name="T22" fmla="*/ 7 w 9"/>
                <a:gd name="T23" fmla="*/ 9 h 9"/>
                <a:gd name="T24" fmla="*/ 6 w 9"/>
                <a:gd name="T25" fmla="*/ 9 h 9"/>
                <a:gd name="T26" fmla="*/ 7 w 9"/>
                <a:gd name="T27" fmla="*/ 1 h 9"/>
                <a:gd name="T28" fmla="*/ 4 w 9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4" y="1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1" name="Freeform 703"/>
            <p:cNvSpPr>
              <a:spLocks noEditPoints="1"/>
            </p:cNvSpPr>
            <p:nvPr/>
          </p:nvSpPr>
          <p:spPr bwMode="auto">
            <a:xfrm>
              <a:off x="723901" y="4159250"/>
              <a:ext cx="22225" cy="31750"/>
            </a:xfrm>
            <a:custGeom>
              <a:avLst/>
              <a:gdLst>
                <a:gd name="T0" fmla="*/ 6 w 7"/>
                <a:gd name="T1" fmla="*/ 6 h 10"/>
                <a:gd name="T2" fmla="*/ 7 w 7"/>
                <a:gd name="T3" fmla="*/ 6 h 10"/>
                <a:gd name="T4" fmla="*/ 5 w 7"/>
                <a:gd name="T5" fmla="*/ 9 h 10"/>
                <a:gd name="T6" fmla="*/ 3 w 7"/>
                <a:gd name="T7" fmla="*/ 10 h 10"/>
                <a:gd name="T8" fmla="*/ 2 w 7"/>
                <a:gd name="T9" fmla="*/ 9 h 10"/>
                <a:gd name="T10" fmla="*/ 1 w 7"/>
                <a:gd name="T11" fmla="*/ 8 h 10"/>
                <a:gd name="T12" fmla="*/ 0 w 7"/>
                <a:gd name="T13" fmla="*/ 6 h 10"/>
                <a:gd name="T14" fmla="*/ 1 w 7"/>
                <a:gd name="T15" fmla="*/ 2 h 10"/>
                <a:gd name="T16" fmla="*/ 2 w 7"/>
                <a:gd name="T17" fmla="*/ 0 h 10"/>
                <a:gd name="T18" fmla="*/ 4 w 7"/>
                <a:gd name="T19" fmla="*/ 0 h 10"/>
                <a:gd name="T20" fmla="*/ 7 w 7"/>
                <a:gd name="T21" fmla="*/ 1 h 10"/>
                <a:gd name="T22" fmla="*/ 7 w 7"/>
                <a:gd name="T23" fmla="*/ 4 h 10"/>
                <a:gd name="T24" fmla="*/ 7 w 7"/>
                <a:gd name="T25" fmla="*/ 5 h 10"/>
                <a:gd name="T26" fmla="*/ 2 w 7"/>
                <a:gd name="T27" fmla="*/ 5 h 10"/>
                <a:gd name="T28" fmla="*/ 2 w 7"/>
                <a:gd name="T29" fmla="*/ 6 h 10"/>
                <a:gd name="T30" fmla="*/ 2 w 7"/>
                <a:gd name="T31" fmla="*/ 8 h 10"/>
                <a:gd name="T32" fmla="*/ 3 w 7"/>
                <a:gd name="T33" fmla="*/ 8 h 10"/>
                <a:gd name="T34" fmla="*/ 5 w 7"/>
                <a:gd name="T35" fmla="*/ 8 h 10"/>
                <a:gd name="T36" fmla="*/ 6 w 7"/>
                <a:gd name="T37" fmla="*/ 6 h 10"/>
                <a:gd name="T38" fmla="*/ 2 w 7"/>
                <a:gd name="T39" fmla="*/ 4 h 10"/>
                <a:gd name="T40" fmla="*/ 6 w 7"/>
                <a:gd name="T41" fmla="*/ 4 h 10"/>
                <a:gd name="T42" fmla="*/ 6 w 7"/>
                <a:gd name="T43" fmla="*/ 3 h 10"/>
                <a:gd name="T44" fmla="*/ 6 w 7"/>
                <a:gd name="T45" fmla="*/ 2 h 10"/>
                <a:gd name="T46" fmla="*/ 4 w 7"/>
                <a:gd name="T47" fmla="*/ 1 h 10"/>
                <a:gd name="T48" fmla="*/ 3 w 7"/>
                <a:gd name="T49" fmla="*/ 2 h 10"/>
                <a:gd name="T50" fmla="*/ 2 w 7"/>
                <a:gd name="T5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0">
                  <a:moveTo>
                    <a:pt x="6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0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7" y="2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7"/>
                    <a:pt x="5" y="7"/>
                    <a:pt x="6" y="6"/>
                  </a:cubicBezTo>
                  <a:close/>
                  <a:moveTo>
                    <a:pt x="2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2" name="Freeform 704"/>
            <p:cNvSpPr>
              <a:spLocks/>
            </p:cNvSpPr>
            <p:nvPr/>
          </p:nvSpPr>
          <p:spPr bwMode="auto">
            <a:xfrm>
              <a:off x="749301" y="4159250"/>
              <a:ext cx="22225" cy="28575"/>
            </a:xfrm>
            <a:custGeom>
              <a:avLst/>
              <a:gdLst>
                <a:gd name="T0" fmla="*/ 0 w 14"/>
                <a:gd name="T1" fmla="*/ 18 h 18"/>
                <a:gd name="T2" fmla="*/ 2 w 14"/>
                <a:gd name="T3" fmla="*/ 0 h 18"/>
                <a:gd name="T4" fmla="*/ 6 w 14"/>
                <a:gd name="T5" fmla="*/ 0 h 18"/>
                <a:gd name="T6" fmla="*/ 4 w 14"/>
                <a:gd name="T7" fmla="*/ 8 h 18"/>
                <a:gd name="T8" fmla="*/ 10 w 14"/>
                <a:gd name="T9" fmla="*/ 8 h 18"/>
                <a:gd name="T10" fmla="*/ 12 w 14"/>
                <a:gd name="T11" fmla="*/ 0 h 18"/>
                <a:gd name="T12" fmla="*/ 14 w 14"/>
                <a:gd name="T13" fmla="*/ 0 h 18"/>
                <a:gd name="T14" fmla="*/ 12 w 14"/>
                <a:gd name="T15" fmla="*/ 18 h 18"/>
                <a:gd name="T16" fmla="*/ 8 w 14"/>
                <a:gd name="T17" fmla="*/ 18 h 18"/>
                <a:gd name="T18" fmla="*/ 10 w 14"/>
                <a:gd name="T19" fmla="*/ 10 h 18"/>
                <a:gd name="T20" fmla="*/ 4 w 14"/>
                <a:gd name="T21" fmla="*/ 10 h 18"/>
                <a:gd name="T22" fmla="*/ 2 w 14"/>
                <a:gd name="T23" fmla="*/ 18 h 18"/>
                <a:gd name="T24" fmla="*/ 0 w 14"/>
                <a:gd name="T2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4" y="8"/>
                  </a:lnTo>
                  <a:lnTo>
                    <a:pt x="10" y="8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3" name="Freeform 705"/>
            <p:cNvSpPr>
              <a:spLocks noEditPoints="1"/>
            </p:cNvSpPr>
            <p:nvPr/>
          </p:nvSpPr>
          <p:spPr bwMode="auto">
            <a:xfrm>
              <a:off x="774701" y="4146550"/>
              <a:ext cx="22225" cy="44450"/>
            </a:xfrm>
            <a:custGeom>
              <a:avLst/>
              <a:gdLst>
                <a:gd name="T0" fmla="*/ 6 w 7"/>
                <a:gd name="T1" fmla="*/ 5 h 14"/>
                <a:gd name="T2" fmla="*/ 6 w 7"/>
                <a:gd name="T3" fmla="*/ 5 h 14"/>
                <a:gd name="T4" fmla="*/ 5 w 7"/>
                <a:gd name="T5" fmla="*/ 2 h 14"/>
                <a:gd name="T6" fmla="*/ 3 w 7"/>
                <a:gd name="T7" fmla="*/ 2 h 14"/>
                <a:gd name="T8" fmla="*/ 2 w 7"/>
                <a:gd name="T9" fmla="*/ 2 h 14"/>
                <a:gd name="T10" fmla="*/ 2 w 7"/>
                <a:gd name="T11" fmla="*/ 0 h 14"/>
                <a:gd name="T12" fmla="*/ 3 w 7"/>
                <a:gd name="T13" fmla="*/ 0 h 14"/>
                <a:gd name="T14" fmla="*/ 6 w 7"/>
                <a:gd name="T15" fmla="*/ 1 h 14"/>
                <a:gd name="T16" fmla="*/ 7 w 7"/>
                <a:gd name="T17" fmla="*/ 5 h 14"/>
                <a:gd name="T18" fmla="*/ 6 w 7"/>
                <a:gd name="T19" fmla="*/ 11 h 14"/>
                <a:gd name="T20" fmla="*/ 3 w 7"/>
                <a:gd name="T21" fmla="*/ 14 h 14"/>
                <a:gd name="T22" fmla="*/ 0 w 7"/>
                <a:gd name="T23" fmla="*/ 12 h 14"/>
                <a:gd name="T24" fmla="*/ 0 w 7"/>
                <a:gd name="T25" fmla="*/ 10 h 14"/>
                <a:gd name="T26" fmla="*/ 1 w 7"/>
                <a:gd name="T27" fmla="*/ 5 h 14"/>
                <a:gd name="T28" fmla="*/ 4 w 7"/>
                <a:gd name="T29" fmla="*/ 4 h 14"/>
                <a:gd name="T30" fmla="*/ 6 w 7"/>
                <a:gd name="T31" fmla="*/ 5 h 14"/>
                <a:gd name="T32" fmla="*/ 4 w 7"/>
                <a:gd name="T33" fmla="*/ 5 h 14"/>
                <a:gd name="T34" fmla="*/ 2 w 7"/>
                <a:gd name="T35" fmla="*/ 6 h 14"/>
                <a:gd name="T36" fmla="*/ 1 w 7"/>
                <a:gd name="T37" fmla="*/ 10 h 14"/>
                <a:gd name="T38" fmla="*/ 1 w 7"/>
                <a:gd name="T39" fmla="*/ 12 h 14"/>
                <a:gd name="T40" fmla="*/ 3 w 7"/>
                <a:gd name="T41" fmla="*/ 12 h 14"/>
                <a:gd name="T42" fmla="*/ 5 w 7"/>
                <a:gd name="T43" fmla="*/ 11 h 14"/>
                <a:gd name="T44" fmla="*/ 6 w 7"/>
                <a:gd name="T45" fmla="*/ 8 h 14"/>
                <a:gd name="T46" fmla="*/ 5 w 7"/>
                <a:gd name="T47" fmla="*/ 6 h 14"/>
                <a:gd name="T48" fmla="*/ 4 w 7"/>
                <a:gd name="T4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14"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7" y="8"/>
                    <a:pt x="7" y="10"/>
                    <a:pt x="6" y="11"/>
                  </a:cubicBezTo>
                  <a:cubicBezTo>
                    <a:pt x="5" y="13"/>
                    <a:pt x="4" y="14"/>
                    <a:pt x="3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lose/>
                  <a:moveTo>
                    <a:pt x="4" y="5"/>
                  </a:moveTo>
                  <a:cubicBezTo>
                    <a:pt x="3" y="5"/>
                    <a:pt x="2" y="6"/>
                    <a:pt x="2" y="6"/>
                  </a:cubicBezTo>
                  <a:cubicBezTo>
                    <a:pt x="1" y="7"/>
                    <a:pt x="1" y="8"/>
                    <a:pt x="1" y="10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4" name="Freeform 706"/>
            <p:cNvSpPr>
              <a:spLocks/>
            </p:cNvSpPr>
            <p:nvPr/>
          </p:nvSpPr>
          <p:spPr bwMode="auto">
            <a:xfrm>
              <a:off x="793751" y="4159250"/>
              <a:ext cx="36513" cy="28575"/>
            </a:xfrm>
            <a:custGeom>
              <a:avLst/>
              <a:gdLst>
                <a:gd name="T0" fmla="*/ 7 w 12"/>
                <a:gd name="T1" fmla="*/ 0 h 9"/>
                <a:gd name="T2" fmla="*/ 7 w 12"/>
                <a:gd name="T3" fmla="*/ 4 h 9"/>
                <a:gd name="T4" fmla="*/ 7 w 12"/>
                <a:gd name="T5" fmla="*/ 4 h 9"/>
                <a:gd name="T6" fmla="*/ 8 w 12"/>
                <a:gd name="T7" fmla="*/ 3 h 9"/>
                <a:gd name="T8" fmla="*/ 9 w 12"/>
                <a:gd name="T9" fmla="*/ 1 h 9"/>
                <a:gd name="T10" fmla="*/ 11 w 12"/>
                <a:gd name="T11" fmla="*/ 0 h 9"/>
                <a:gd name="T12" fmla="*/ 12 w 12"/>
                <a:gd name="T13" fmla="*/ 0 h 9"/>
                <a:gd name="T14" fmla="*/ 11 w 12"/>
                <a:gd name="T15" fmla="*/ 1 h 9"/>
                <a:gd name="T16" fmla="*/ 11 w 12"/>
                <a:gd name="T17" fmla="*/ 1 h 9"/>
                <a:gd name="T18" fmla="*/ 10 w 12"/>
                <a:gd name="T19" fmla="*/ 1 h 9"/>
                <a:gd name="T20" fmla="*/ 10 w 12"/>
                <a:gd name="T21" fmla="*/ 2 h 9"/>
                <a:gd name="T22" fmla="*/ 9 w 12"/>
                <a:gd name="T23" fmla="*/ 4 h 9"/>
                <a:gd name="T24" fmla="*/ 8 w 12"/>
                <a:gd name="T25" fmla="*/ 4 h 9"/>
                <a:gd name="T26" fmla="*/ 9 w 12"/>
                <a:gd name="T27" fmla="*/ 5 h 9"/>
                <a:gd name="T28" fmla="*/ 9 w 12"/>
                <a:gd name="T29" fmla="*/ 6 h 9"/>
                <a:gd name="T30" fmla="*/ 10 w 12"/>
                <a:gd name="T31" fmla="*/ 9 h 9"/>
                <a:gd name="T32" fmla="*/ 9 w 12"/>
                <a:gd name="T33" fmla="*/ 9 h 9"/>
                <a:gd name="T34" fmla="*/ 8 w 12"/>
                <a:gd name="T35" fmla="*/ 7 h 9"/>
                <a:gd name="T36" fmla="*/ 7 w 12"/>
                <a:gd name="T37" fmla="*/ 5 h 9"/>
                <a:gd name="T38" fmla="*/ 7 w 12"/>
                <a:gd name="T39" fmla="*/ 5 h 9"/>
                <a:gd name="T40" fmla="*/ 6 w 12"/>
                <a:gd name="T41" fmla="*/ 9 h 9"/>
                <a:gd name="T42" fmla="*/ 4 w 12"/>
                <a:gd name="T43" fmla="*/ 9 h 9"/>
                <a:gd name="T44" fmla="*/ 5 w 12"/>
                <a:gd name="T45" fmla="*/ 5 h 9"/>
                <a:gd name="T46" fmla="*/ 4 w 12"/>
                <a:gd name="T47" fmla="*/ 5 h 9"/>
                <a:gd name="T48" fmla="*/ 3 w 12"/>
                <a:gd name="T49" fmla="*/ 7 h 9"/>
                <a:gd name="T50" fmla="*/ 2 w 12"/>
                <a:gd name="T51" fmla="*/ 9 h 9"/>
                <a:gd name="T52" fmla="*/ 0 w 12"/>
                <a:gd name="T53" fmla="*/ 9 h 9"/>
                <a:gd name="T54" fmla="*/ 2 w 12"/>
                <a:gd name="T55" fmla="*/ 6 h 9"/>
                <a:gd name="T56" fmla="*/ 4 w 12"/>
                <a:gd name="T57" fmla="*/ 4 h 9"/>
                <a:gd name="T58" fmla="*/ 3 w 12"/>
                <a:gd name="T59" fmla="*/ 4 h 9"/>
                <a:gd name="T60" fmla="*/ 3 w 12"/>
                <a:gd name="T61" fmla="*/ 2 h 9"/>
                <a:gd name="T62" fmla="*/ 3 w 12"/>
                <a:gd name="T63" fmla="*/ 1 h 9"/>
                <a:gd name="T64" fmla="*/ 2 w 12"/>
                <a:gd name="T65" fmla="*/ 1 h 9"/>
                <a:gd name="T66" fmla="*/ 2 w 12"/>
                <a:gd name="T67" fmla="*/ 1 h 9"/>
                <a:gd name="T68" fmla="*/ 2 w 12"/>
                <a:gd name="T69" fmla="*/ 0 h 9"/>
                <a:gd name="T70" fmla="*/ 3 w 12"/>
                <a:gd name="T71" fmla="*/ 0 h 9"/>
                <a:gd name="T72" fmla="*/ 4 w 12"/>
                <a:gd name="T73" fmla="*/ 1 h 9"/>
                <a:gd name="T74" fmla="*/ 4 w 12"/>
                <a:gd name="T75" fmla="*/ 3 h 9"/>
                <a:gd name="T76" fmla="*/ 5 w 12"/>
                <a:gd name="T77" fmla="*/ 4 h 9"/>
                <a:gd name="T78" fmla="*/ 5 w 12"/>
                <a:gd name="T79" fmla="*/ 4 h 9"/>
                <a:gd name="T80" fmla="*/ 6 w 12"/>
                <a:gd name="T81" fmla="*/ 0 h 9"/>
                <a:gd name="T82" fmla="*/ 7 w 12"/>
                <a:gd name="T8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" h="9">
                  <a:moveTo>
                    <a:pt x="7" y="0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5" name="Freeform 707"/>
            <p:cNvSpPr>
              <a:spLocks/>
            </p:cNvSpPr>
            <p:nvPr/>
          </p:nvSpPr>
          <p:spPr bwMode="auto">
            <a:xfrm>
              <a:off x="830263" y="4159250"/>
              <a:ext cx="22225" cy="31750"/>
            </a:xfrm>
            <a:custGeom>
              <a:avLst/>
              <a:gdLst>
                <a:gd name="T0" fmla="*/ 4 w 7"/>
                <a:gd name="T1" fmla="*/ 8 h 10"/>
                <a:gd name="T2" fmla="*/ 2 w 7"/>
                <a:gd name="T3" fmla="*/ 10 h 10"/>
                <a:gd name="T4" fmla="*/ 0 w 7"/>
                <a:gd name="T5" fmla="*/ 9 h 10"/>
                <a:gd name="T6" fmla="*/ 0 w 7"/>
                <a:gd name="T7" fmla="*/ 7 h 10"/>
                <a:gd name="T8" fmla="*/ 0 w 7"/>
                <a:gd name="T9" fmla="*/ 5 h 10"/>
                <a:gd name="T10" fmla="*/ 1 w 7"/>
                <a:gd name="T11" fmla="*/ 0 h 10"/>
                <a:gd name="T12" fmla="*/ 2 w 7"/>
                <a:gd name="T13" fmla="*/ 0 h 10"/>
                <a:gd name="T14" fmla="*/ 1 w 7"/>
                <a:gd name="T15" fmla="*/ 6 h 10"/>
                <a:gd name="T16" fmla="*/ 1 w 7"/>
                <a:gd name="T17" fmla="*/ 7 h 10"/>
                <a:gd name="T18" fmla="*/ 1 w 7"/>
                <a:gd name="T19" fmla="*/ 8 h 10"/>
                <a:gd name="T20" fmla="*/ 2 w 7"/>
                <a:gd name="T21" fmla="*/ 8 h 10"/>
                <a:gd name="T22" fmla="*/ 3 w 7"/>
                <a:gd name="T23" fmla="*/ 8 h 10"/>
                <a:gd name="T24" fmla="*/ 4 w 7"/>
                <a:gd name="T25" fmla="*/ 6 h 10"/>
                <a:gd name="T26" fmla="*/ 5 w 7"/>
                <a:gd name="T27" fmla="*/ 4 h 10"/>
                <a:gd name="T28" fmla="*/ 6 w 7"/>
                <a:gd name="T29" fmla="*/ 0 h 10"/>
                <a:gd name="T30" fmla="*/ 7 w 7"/>
                <a:gd name="T31" fmla="*/ 0 h 10"/>
                <a:gd name="T32" fmla="*/ 5 w 7"/>
                <a:gd name="T33" fmla="*/ 9 h 10"/>
                <a:gd name="T34" fmla="*/ 4 w 7"/>
                <a:gd name="T35" fmla="*/ 9 h 10"/>
                <a:gd name="T36" fmla="*/ 4 w 7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10">
                  <a:moveTo>
                    <a:pt x="4" y="8"/>
                  </a:moveTo>
                  <a:cubicBezTo>
                    <a:pt x="3" y="9"/>
                    <a:pt x="2" y="10"/>
                    <a:pt x="2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6" name="Freeform 708"/>
            <p:cNvSpPr>
              <a:spLocks/>
            </p:cNvSpPr>
            <p:nvPr/>
          </p:nvSpPr>
          <p:spPr bwMode="auto">
            <a:xfrm>
              <a:off x="852488" y="4159250"/>
              <a:ext cx="22225" cy="28575"/>
            </a:xfrm>
            <a:custGeom>
              <a:avLst/>
              <a:gdLst>
                <a:gd name="T0" fmla="*/ 0 w 7"/>
                <a:gd name="T1" fmla="*/ 9 h 9"/>
                <a:gd name="T2" fmla="*/ 1 w 7"/>
                <a:gd name="T3" fmla="*/ 0 h 9"/>
                <a:gd name="T4" fmla="*/ 3 w 7"/>
                <a:gd name="T5" fmla="*/ 0 h 9"/>
                <a:gd name="T6" fmla="*/ 2 w 7"/>
                <a:gd name="T7" fmla="*/ 4 h 9"/>
                <a:gd name="T8" fmla="*/ 3 w 7"/>
                <a:gd name="T9" fmla="*/ 4 h 9"/>
                <a:gd name="T10" fmla="*/ 4 w 7"/>
                <a:gd name="T11" fmla="*/ 3 h 9"/>
                <a:gd name="T12" fmla="*/ 5 w 7"/>
                <a:gd name="T13" fmla="*/ 0 h 9"/>
                <a:gd name="T14" fmla="*/ 6 w 7"/>
                <a:gd name="T15" fmla="*/ 0 h 9"/>
                <a:gd name="T16" fmla="*/ 7 w 7"/>
                <a:gd name="T17" fmla="*/ 0 h 9"/>
                <a:gd name="T18" fmla="*/ 7 w 7"/>
                <a:gd name="T19" fmla="*/ 1 h 9"/>
                <a:gd name="T20" fmla="*/ 6 w 7"/>
                <a:gd name="T21" fmla="*/ 1 h 9"/>
                <a:gd name="T22" fmla="*/ 6 w 7"/>
                <a:gd name="T23" fmla="*/ 1 h 9"/>
                <a:gd name="T24" fmla="*/ 5 w 7"/>
                <a:gd name="T25" fmla="*/ 3 h 9"/>
                <a:gd name="T26" fmla="*/ 3 w 7"/>
                <a:gd name="T27" fmla="*/ 4 h 9"/>
                <a:gd name="T28" fmla="*/ 5 w 7"/>
                <a:gd name="T29" fmla="*/ 6 h 9"/>
                <a:gd name="T30" fmla="*/ 6 w 7"/>
                <a:gd name="T31" fmla="*/ 9 h 9"/>
                <a:gd name="T32" fmla="*/ 4 w 7"/>
                <a:gd name="T33" fmla="*/ 9 h 9"/>
                <a:gd name="T34" fmla="*/ 3 w 7"/>
                <a:gd name="T35" fmla="*/ 7 h 9"/>
                <a:gd name="T36" fmla="*/ 3 w 7"/>
                <a:gd name="T37" fmla="*/ 5 h 9"/>
                <a:gd name="T38" fmla="*/ 2 w 7"/>
                <a:gd name="T39" fmla="*/ 5 h 9"/>
                <a:gd name="T40" fmla="*/ 1 w 7"/>
                <a:gd name="T41" fmla="*/ 9 h 9"/>
                <a:gd name="T42" fmla="*/ 0 w 7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91" name="Группа 1190"/>
          <p:cNvGrpSpPr/>
          <p:nvPr/>
        </p:nvGrpSpPr>
        <p:grpSpPr>
          <a:xfrm>
            <a:off x="292101" y="1476348"/>
            <a:ext cx="8693150" cy="3313113"/>
            <a:chOff x="292101" y="1463675"/>
            <a:chExt cx="8693150" cy="3313113"/>
          </a:xfrm>
        </p:grpSpPr>
        <p:grpSp>
          <p:nvGrpSpPr>
            <p:cNvPr id="1201" name="Группа 1200"/>
            <p:cNvGrpSpPr/>
            <p:nvPr/>
          </p:nvGrpSpPr>
          <p:grpSpPr>
            <a:xfrm>
              <a:off x="1031876" y="4044950"/>
              <a:ext cx="236538" cy="114300"/>
              <a:chOff x="1031876" y="4044950"/>
              <a:chExt cx="236538" cy="114300"/>
            </a:xfrm>
          </p:grpSpPr>
          <p:sp>
            <p:nvSpPr>
              <p:cNvPr id="1458" name="Freeform 5"/>
              <p:cNvSpPr>
                <a:spLocks noEditPoints="1"/>
              </p:cNvSpPr>
              <p:nvPr/>
            </p:nvSpPr>
            <p:spPr bwMode="auto">
              <a:xfrm>
                <a:off x="1031876" y="4044950"/>
                <a:ext cx="236538" cy="114300"/>
              </a:xfrm>
              <a:custGeom>
                <a:avLst/>
                <a:gdLst>
                  <a:gd name="T0" fmla="*/ 64 w 75"/>
                  <a:gd name="T1" fmla="*/ 30 h 36"/>
                  <a:gd name="T2" fmla="*/ 75 w 75"/>
                  <a:gd name="T3" fmla="*/ 8 h 36"/>
                  <a:gd name="T4" fmla="*/ 59 w 75"/>
                  <a:gd name="T5" fmla="*/ 9 h 36"/>
                  <a:gd name="T6" fmla="*/ 55 w 75"/>
                  <a:gd name="T7" fmla="*/ 3 h 36"/>
                  <a:gd name="T8" fmla="*/ 49 w 75"/>
                  <a:gd name="T9" fmla="*/ 3 h 36"/>
                  <a:gd name="T10" fmla="*/ 47 w 75"/>
                  <a:gd name="T11" fmla="*/ 0 h 36"/>
                  <a:gd name="T12" fmla="*/ 32 w 75"/>
                  <a:gd name="T13" fmla="*/ 0 h 36"/>
                  <a:gd name="T14" fmla="*/ 13 w 75"/>
                  <a:gd name="T15" fmla="*/ 9 h 36"/>
                  <a:gd name="T16" fmla="*/ 13 w 75"/>
                  <a:gd name="T17" fmla="*/ 14 h 36"/>
                  <a:gd name="T18" fmla="*/ 7 w 75"/>
                  <a:gd name="T19" fmla="*/ 16 h 36"/>
                  <a:gd name="T20" fmla="*/ 7 w 75"/>
                  <a:gd name="T21" fmla="*/ 24 h 36"/>
                  <a:gd name="T22" fmla="*/ 0 w 75"/>
                  <a:gd name="T23" fmla="*/ 26 h 36"/>
                  <a:gd name="T24" fmla="*/ 2 w 75"/>
                  <a:gd name="T25" fmla="*/ 32 h 36"/>
                  <a:gd name="T26" fmla="*/ 2 w 75"/>
                  <a:gd name="T27" fmla="*/ 36 h 36"/>
                  <a:gd name="T28" fmla="*/ 68 w 75"/>
                  <a:gd name="T29" fmla="*/ 36 h 36"/>
                  <a:gd name="T30" fmla="*/ 64 w 75"/>
                  <a:gd name="T31" fmla="*/ 30 h 36"/>
                  <a:gd name="T32" fmla="*/ 54 w 75"/>
                  <a:gd name="T33" fmla="*/ 5 h 36"/>
                  <a:gd name="T34" fmla="*/ 58 w 75"/>
                  <a:gd name="T35" fmla="*/ 9 h 36"/>
                  <a:gd name="T36" fmla="*/ 46 w 75"/>
                  <a:gd name="T37" fmla="*/ 11 h 36"/>
                  <a:gd name="T38" fmla="*/ 41 w 75"/>
                  <a:gd name="T39" fmla="*/ 5 h 36"/>
                  <a:gd name="T40" fmla="*/ 54 w 75"/>
                  <a:gd name="T41" fmla="*/ 5 h 36"/>
                  <a:gd name="T42" fmla="*/ 54 w 75"/>
                  <a:gd name="T43" fmla="*/ 5 h 36"/>
                  <a:gd name="T44" fmla="*/ 14 w 75"/>
                  <a:gd name="T45" fmla="*/ 10 h 36"/>
                  <a:gd name="T46" fmla="*/ 32 w 75"/>
                  <a:gd name="T47" fmla="*/ 3 h 36"/>
                  <a:gd name="T48" fmla="*/ 32 w 75"/>
                  <a:gd name="T49" fmla="*/ 4 h 36"/>
                  <a:gd name="T50" fmla="*/ 14 w 75"/>
                  <a:gd name="T51" fmla="*/ 11 h 36"/>
                  <a:gd name="T52" fmla="*/ 14 w 75"/>
                  <a:gd name="T53" fmla="*/ 10 h 36"/>
                  <a:gd name="T54" fmla="*/ 14 w 75"/>
                  <a:gd name="T55" fmla="*/ 10 h 36"/>
                  <a:gd name="T56" fmla="*/ 9 w 75"/>
                  <a:gd name="T57" fmla="*/ 17 h 36"/>
                  <a:gd name="T58" fmla="*/ 38 w 75"/>
                  <a:gd name="T59" fmla="*/ 6 h 36"/>
                  <a:gd name="T60" fmla="*/ 39 w 75"/>
                  <a:gd name="T61" fmla="*/ 8 h 36"/>
                  <a:gd name="T62" fmla="*/ 9 w 75"/>
                  <a:gd name="T63" fmla="*/ 18 h 36"/>
                  <a:gd name="T64" fmla="*/ 9 w 75"/>
                  <a:gd name="T65" fmla="*/ 17 h 36"/>
                  <a:gd name="T66" fmla="*/ 9 w 75"/>
                  <a:gd name="T67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6">
                    <a:moveTo>
                      <a:pt x="64" y="30"/>
                    </a:moveTo>
                    <a:cubicBezTo>
                      <a:pt x="63" y="23"/>
                      <a:pt x="73" y="16"/>
                      <a:pt x="75" y="8"/>
                    </a:cubicBezTo>
                    <a:cubicBezTo>
                      <a:pt x="70" y="8"/>
                      <a:pt x="65" y="8"/>
                      <a:pt x="59" y="9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25"/>
                      <a:pt x="2" y="25"/>
                      <a:pt x="0" y="26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4" y="36"/>
                      <a:pt x="47" y="36"/>
                      <a:pt x="68" y="36"/>
                    </a:cubicBezTo>
                    <a:cubicBezTo>
                      <a:pt x="68" y="30"/>
                      <a:pt x="65" y="33"/>
                      <a:pt x="64" y="30"/>
                    </a:cubicBezTo>
                    <a:close/>
                    <a:moveTo>
                      <a:pt x="54" y="5"/>
                    </a:moveTo>
                    <a:cubicBezTo>
                      <a:pt x="58" y="9"/>
                      <a:pt x="58" y="9"/>
                      <a:pt x="58" y="9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9" name="Oval 6"/>
              <p:cNvSpPr>
                <a:spLocks noChangeArrowheads="1"/>
              </p:cNvSpPr>
              <p:nvPr/>
            </p:nvSpPr>
            <p:spPr bwMode="auto">
              <a:xfrm>
                <a:off x="1076326" y="4092575"/>
                <a:ext cx="57150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0" name="Rectangle 7"/>
              <p:cNvSpPr>
                <a:spLocks noChangeArrowheads="1"/>
              </p:cNvSpPr>
              <p:nvPr/>
            </p:nvSpPr>
            <p:spPr bwMode="auto">
              <a:xfrm>
                <a:off x="1092201" y="4089400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2</a:t>
                </a:r>
                <a:endParaRPr lang="ru-RU" altLang="ru-RU" sz="1800"/>
              </a:p>
            </p:txBody>
          </p:sp>
          <p:sp>
            <p:nvSpPr>
              <p:cNvPr id="1461" name="Oval 8"/>
              <p:cNvSpPr>
                <a:spLocks noChangeArrowheads="1"/>
              </p:cNvSpPr>
              <p:nvPr/>
            </p:nvSpPr>
            <p:spPr bwMode="auto">
              <a:xfrm>
                <a:off x="1143001" y="4092575"/>
                <a:ext cx="57150" cy="57150"/>
              </a:xfrm>
              <a:prstGeom prst="ellipse">
                <a:avLst/>
              </a:prstGeom>
              <a:solidFill>
                <a:srgbClr val="A5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2" name="Rectangle 9"/>
              <p:cNvSpPr>
                <a:spLocks noChangeArrowheads="1"/>
              </p:cNvSpPr>
              <p:nvPr/>
            </p:nvSpPr>
            <p:spPr bwMode="auto">
              <a:xfrm>
                <a:off x="1158876" y="4089400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E42320"/>
                    </a:solidFill>
                    <a:latin typeface="Arial Narrow" panose="020B0606020202030204" pitchFamily="34" charset="0"/>
                  </a:rPr>
                  <a:t>3</a:t>
                </a:r>
                <a:endParaRPr lang="ru-RU" altLang="ru-RU" sz="1800"/>
              </a:p>
            </p:txBody>
          </p:sp>
        </p:grpSp>
        <p:grpSp>
          <p:nvGrpSpPr>
            <p:cNvPr id="1202" name="Группа 1201"/>
            <p:cNvGrpSpPr/>
            <p:nvPr/>
          </p:nvGrpSpPr>
          <p:grpSpPr>
            <a:xfrm>
              <a:off x="292101" y="4035425"/>
              <a:ext cx="236538" cy="111125"/>
              <a:chOff x="292101" y="4035425"/>
              <a:chExt cx="236538" cy="111125"/>
            </a:xfrm>
          </p:grpSpPr>
          <p:sp>
            <p:nvSpPr>
              <p:cNvPr id="1452" name="Freeform 10"/>
              <p:cNvSpPr>
                <a:spLocks noEditPoints="1"/>
              </p:cNvSpPr>
              <p:nvPr/>
            </p:nvSpPr>
            <p:spPr bwMode="auto">
              <a:xfrm>
                <a:off x="292101" y="4035425"/>
                <a:ext cx="236538" cy="111125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7 h 35"/>
                  <a:gd name="T4" fmla="*/ 59 w 75"/>
                  <a:gd name="T5" fmla="*/ 8 h 35"/>
                  <a:gd name="T6" fmla="*/ 55 w 75"/>
                  <a:gd name="T7" fmla="*/ 2 h 35"/>
                  <a:gd name="T8" fmla="*/ 49 w 75"/>
                  <a:gd name="T9" fmla="*/ 2 h 35"/>
                  <a:gd name="T10" fmla="*/ 48 w 75"/>
                  <a:gd name="T11" fmla="*/ 0 h 35"/>
                  <a:gd name="T12" fmla="*/ 32 w 75"/>
                  <a:gd name="T13" fmla="*/ 0 h 35"/>
                  <a:gd name="T14" fmla="*/ 13 w 75"/>
                  <a:gd name="T15" fmla="*/ 9 h 35"/>
                  <a:gd name="T16" fmla="*/ 13 w 75"/>
                  <a:gd name="T17" fmla="*/ 13 h 35"/>
                  <a:gd name="T18" fmla="*/ 7 w 75"/>
                  <a:gd name="T19" fmla="*/ 15 h 35"/>
                  <a:gd name="T20" fmla="*/ 7 w 75"/>
                  <a:gd name="T21" fmla="*/ 23 h 35"/>
                  <a:gd name="T22" fmla="*/ 0 w 75"/>
                  <a:gd name="T23" fmla="*/ 25 h 35"/>
                  <a:gd name="T24" fmla="*/ 2 w 75"/>
                  <a:gd name="T25" fmla="*/ 31 h 35"/>
                  <a:gd name="T26" fmla="*/ 2 w 75"/>
                  <a:gd name="T27" fmla="*/ 35 h 35"/>
                  <a:gd name="T28" fmla="*/ 68 w 75"/>
                  <a:gd name="T29" fmla="*/ 35 h 35"/>
                  <a:gd name="T30" fmla="*/ 64 w 75"/>
                  <a:gd name="T31" fmla="*/ 29 h 35"/>
                  <a:gd name="T32" fmla="*/ 54 w 75"/>
                  <a:gd name="T33" fmla="*/ 4 h 35"/>
                  <a:gd name="T34" fmla="*/ 58 w 75"/>
                  <a:gd name="T35" fmla="*/ 8 h 35"/>
                  <a:gd name="T36" fmla="*/ 46 w 75"/>
                  <a:gd name="T37" fmla="*/ 10 h 35"/>
                  <a:gd name="T38" fmla="*/ 41 w 75"/>
                  <a:gd name="T39" fmla="*/ 4 h 35"/>
                  <a:gd name="T40" fmla="*/ 54 w 75"/>
                  <a:gd name="T41" fmla="*/ 4 h 35"/>
                  <a:gd name="T42" fmla="*/ 54 w 75"/>
                  <a:gd name="T43" fmla="*/ 4 h 35"/>
                  <a:gd name="T44" fmla="*/ 14 w 75"/>
                  <a:gd name="T45" fmla="*/ 10 h 35"/>
                  <a:gd name="T46" fmla="*/ 32 w 75"/>
                  <a:gd name="T47" fmla="*/ 2 h 35"/>
                  <a:gd name="T48" fmla="*/ 32 w 75"/>
                  <a:gd name="T49" fmla="*/ 3 h 35"/>
                  <a:gd name="T50" fmla="*/ 14 w 75"/>
                  <a:gd name="T51" fmla="*/ 10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6 h 35"/>
                  <a:gd name="T58" fmla="*/ 38 w 75"/>
                  <a:gd name="T59" fmla="*/ 6 h 35"/>
                  <a:gd name="T60" fmla="*/ 39 w 75"/>
                  <a:gd name="T61" fmla="*/ 7 h 35"/>
                  <a:gd name="T62" fmla="*/ 9 w 75"/>
                  <a:gd name="T63" fmla="*/ 17 h 35"/>
                  <a:gd name="T64" fmla="*/ 9 w 75"/>
                  <a:gd name="T65" fmla="*/ 16 h 35"/>
                  <a:gd name="T66" fmla="*/ 9 w 75"/>
                  <a:gd name="T67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3" y="22"/>
                      <a:pt x="73" y="15"/>
                      <a:pt x="75" y="7"/>
                    </a:cubicBezTo>
                    <a:cubicBezTo>
                      <a:pt x="70" y="7"/>
                      <a:pt x="65" y="7"/>
                      <a:pt x="59" y="8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4" y="35"/>
                      <a:pt x="47" y="35"/>
                      <a:pt x="68" y="35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9"/>
                      <a:pt x="46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6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6" name="Oval 11"/>
              <p:cNvSpPr>
                <a:spLocks noChangeArrowheads="1"/>
              </p:cNvSpPr>
              <p:nvPr/>
            </p:nvSpPr>
            <p:spPr bwMode="auto">
              <a:xfrm>
                <a:off x="336551" y="4079875"/>
                <a:ext cx="55563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7" name="Rectangle 12"/>
              <p:cNvSpPr>
                <a:spLocks noChangeArrowheads="1"/>
              </p:cNvSpPr>
              <p:nvPr/>
            </p:nvSpPr>
            <p:spPr bwMode="auto">
              <a:xfrm>
                <a:off x="350838" y="4079875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2</a:t>
                </a:r>
                <a:endParaRPr lang="ru-RU" altLang="ru-RU" sz="1800"/>
              </a:p>
            </p:txBody>
          </p:sp>
        </p:grpSp>
        <p:grpSp>
          <p:nvGrpSpPr>
            <p:cNvPr id="1203" name="Группа 1202"/>
            <p:cNvGrpSpPr/>
            <p:nvPr/>
          </p:nvGrpSpPr>
          <p:grpSpPr>
            <a:xfrm>
              <a:off x="982663" y="2306638"/>
              <a:ext cx="236538" cy="111125"/>
              <a:chOff x="982663" y="2306638"/>
              <a:chExt cx="236538" cy="111125"/>
            </a:xfrm>
          </p:grpSpPr>
          <p:sp>
            <p:nvSpPr>
              <p:cNvPr id="1440" name="Freeform 13"/>
              <p:cNvSpPr>
                <a:spLocks noEditPoints="1"/>
              </p:cNvSpPr>
              <p:nvPr/>
            </p:nvSpPr>
            <p:spPr bwMode="auto">
              <a:xfrm>
                <a:off x="982663" y="2306638"/>
                <a:ext cx="236538" cy="111125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7 h 35"/>
                  <a:gd name="T4" fmla="*/ 59 w 75"/>
                  <a:gd name="T5" fmla="*/ 8 h 35"/>
                  <a:gd name="T6" fmla="*/ 55 w 75"/>
                  <a:gd name="T7" fmla="*/ 2 h 35"/>
                  <a:gd name="T8" fmla="*/ 49 w 75"/>
                  <a:gd name="T9" fmla="*/ 2 h 35"/>
                  <a:gd name="T10" fmla="*/ 48 w 75"/>
                  <a:gd name="T11" fmla="*/ 0 h 35"/>
                  <a:gd name="T12" fmla="*/ 32 w 75"/>
                  <a:gd name="T13" fmla="*/ 0 h 35"/>
                  <a:gd name="T14" fmla="*/ 13 w 75"/>
                  <a:gd name="T15" fmla="*/ 9 h 35"/>
                  <a:gd name="T16" fmla="*/ 13 w 75"/>
                  <a:gd name="T17" fmla="*/ 13 h 35"/>
                  <a:gd name="T18" fmla="*/ 7 w 75"/>
                  <a:gd name="T19" fmla="*/ 15 h 35"/>
                  <a:gd name="T20" fmla="*/ 7 w 75"/>
                  <a:gd name="T21" fmla="*/ 23 h 35"/>
                  <a:gd name="T22" fmla="*/ 0 w 75"/>
                  <a:gd name="T23" fmla="*/ 25 h 35"/>
                  <a:gd name="T24" fmla="*/ 2 w 75"/>
                  <a:gd name="T25" fmla="*/ 31 h 35"/>
                  <a:gd name="T26" fmla="*/ 2 w 75"/>
                  <a:gd name="T27" fmla="*/ 35 h 35"/>
                  <a:gd name="T28" fmla="*/ 68 w 75"/>
                  <a:gd name="T29" fmla="*/ 35 h 35"/>
                  <a:gd name="T30" fmla="*/ 64 w 75"/>
                  <a:gd name="T31" fmla="*/ 29 h 35"/>
                  <a:gd name="T32" fmla="*/ 54 w 75"/>
                  <a:gd name="T33" fmla="*/ 4 h 35"/>
                  <a:gd name="T34" fmla="*/ 58 w 75"/>
                  <a:gd name="T35" fmla="*/ 8 h 35"/>
                  <a:gd name="T36" fmla="*/ 46 w 75"/>
                  <a:gd name="T37" fmla="*/ 10 h 35"/>
                  <a:gd name="T38" fmla="*/ 41 w 75"/>
                  <a:gd name="T39" fmla="*/ 4 h 35"/>
                  <a:gd name="T40" fmla="*/ 54 w 75"/>
                  <a:gd name="T41" fmla="*/ 4 h 35"/>
                  <a:gd name="T42" fmla="*/ 54 w 75"/>
                  <a:gd name="T43" fmla="*/ 4 h 35"/>
                  <a:gd name="T44" fmla="*/ 14 w 75"/>
                  <a:gd name="T45" fmla="*/ 10 h 35"/>
                  <a:gd name="T46" fmla="*/ 32 w 75"/>
                  <a:gd name="T47" fmla="*/ 2 h 35"/>
                  <a:gd name="T48" fmla="*/ 32 w 75"/>
                  <a:gd name="T49" fmla="*/ 3 h 35"/>
                  <a:gd name="T50" fmla="*/ 14 w 75"/>
                  <a:gd name="T51" fmla="*/ 10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6 h 35"/>
                  <a:gd name="T58" fmla="*/ 38 w 75"/>
                  <a:gd name="T59" fmla="*/ 6 h 35"/>
                  <a:gd name="T60" fmla="*/ 39 w 75"/>
                  <a:gd name="T61" fmla="*/ 7 h 35"/>
                  <a:gd name="T62" fmla="*/ 9 w 75"/>
                  <a:gd name="T63" fmla="*/ 17 h 35"/>
                  <a:gd name="T64" fmla="*/ 9 w 75"/>
                  <a:gd name="T65" fmla="*/ 16 h 35"/>
                  <a:gd name="T66" fmla="*/ 9 w 75"/>
                  <a:gd name="T67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3" y="22"/>
                      <a:pt x="73" y="15"/>
                      <a:pt x="75" y="7"/>
                    </a:cubicBezTo>
                    <a:cubicBezTo>
                      <a:pt x="70" y="7"/>
                      <a:pt x="65" y="7"/>
                      <a:pt x="59" y="8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4" y="35"/>
                      <a:pt x="47" y="35"/>
                      <a:pt x="68" y="35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9"/>
                      <a:pt x="46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6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0" name="Oval 14"/>
              <p:cNvSpPr>
                <a:spLocks noChangeArrowheads="1"/>
              </p:cNvSpPr>
              <p:nvPr/>
            </p:nvSpPr>
            <p:spPr bwMode="auto">
              <a:xfrm>
                <a:off x="1025526" y="2351088"/>
                <a:ext cx="57150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1" name="Rectangle 15"/>
              <p:cNvSpPr>
                <a:spLocks noChangeArrowheads="1"/>
              </p:cNvSpPr>
              <p:nvPr/>
            </p:nvSpPr>
            <p:spPr bwMode="auto">
              <a:xfrm>
                <a:off x="1041401" y="2351088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2</a:t>
                </a:r>
                <a:endParaRPr lang="ru-RU" altLang="ru-RU" sz="1800"/>
              </a:p>
            </p:txBody>
          </p:sp>
        </p:grpSp>
        <p:grpSp>
          <p:nvGrpSpPr>
            <p:cNvPr id="1208" name="Группа 1207"/>
            <p:cNvGrpSpPr/>
            <p:nvPr/>
          </p:nvGrpSpPr>
          <p:grpSpPr>
            <a:xfrm>
              <a:off x="1200151" y="3709988"/>
              <a:ext cx="236538" cy="114300"/>
              <a:chOff x="1200151" y="3709988"/>
              <a:chExt cx="236538" cy="114300"/>
            </a:xfrm>
          </p:grpSpPr>
          <p:sp>
            <p:nvSpPr>
              <p:cNvPr id="1437" name="Freeform 16"/>
              <p:cNvSpPr>
                <a:spLocks noEditPoints="1"/>
              </p:cNvSpPr>
              <p:nvPr/>
            </p:nvSpPr>
            <p:spPr bwMode="auto">
              <a:xfrm>
                <a:off x="1200151" y="3709988"/>
                <a:ext cx="236538" cy="114300"/>
              </a:xfrm>
              <a:custGeom>
                <a:avLst/>
                <a:gdLst>
                  <a:gd name="T0" fmla="*/ 64 w 75"/>
                  <a:gd name="T1" fmla="*/ 29 h 36"/>
                  <a:gd name="T2" fmla="*/ 75 w 75"/>
                  <a:gd name="T3" fmla="*/ 8 h 36"/>
                  <a:gd name="T4" fmla="*/ 59 w 75"/>
                  <a:gd name="T5" fmla="*/ 8 h 36"/>
                  <a:gd name="T6" fmla="*/ 55 w 75"/>
                  <a:gd name="T7" fmla="*/ 3 h 36"/>
                  <a:gd name="T8" fmla="*/ 49 w 75"/>
                  <a:gd name="T9" fmla="*/ 3 h 36"/>
                  <a:gd name="T10" fmla="*/ 47 w 75"/>
                  <a:gd name="T11" fmla="*/ 0 h 36"/>
                  <a:gd name="T12" fmla="*/ 32 w 75"/>
                  <a:gd name="T13" fmla="*/ 0 h 36"/>
                  <a:gd name="T14" fmla="*/ 13 w 75"/>
                  <a:gd name="T15" fmla="*/ 9 h 36"/>
                  <a:gd name="T16" fmla="*/ 13 w 75"/>
                  <a:gd name="T17" fmla="*/ 13 h 36"/>
                  <a:gd name="T18" fmla="*/ 7 w 75"/>
                  <a:gd name="T19" fmla="*/ 16 h 36"/>
                  <a:gd name="T20" fmla="*/ 6 w 75"/>
                  <a:gd name="T21" fmla="*/ 24 h 36"/>
                  <a:gd name="T22" fmla="*/ 0 w 75"/>
                  <a:gd name="T23" fmla="*/ 25 h 36"/>
                  <a:gd name="T24" fmla="*/ 2 w 75"/>
                  <a:gd name="T25" fmla="*/ 32 h 36"/>
                  <a:gd name="T26" fmla="*/ 2 w 75"/>
                  <a:gd name="T27" fmla="*/ 36 h 36"/>
                  <a:gd name="T28" fmla="*/ 68 w 75"/>
                  <a:gd name="T29" fmla="*/ 36 h 36"/>
                  <a:gd name="T30" fmla="*/ 64 w 75"/>
                  <a:gd name="T31" fmla="*/ 29 h 36"/>
                  <a:gd name="T32" fmla="*/ 54 w 75"/>
                  <a:gd name="T33" fmla="*/ 4 h 36"/>
                  <a:gd name="T34" fmla="*/ 58 w 75"/>
                  <a:gd name="T35" fmla="*/ 8 h 36"/>
                  <a:gd name="T36" fmla="*/ 46 w 75"/>
                  <a:gd name="T37" fmla="*/ 11 h 36"/>
                  <a:gd name="T38" fmla="*/ 41 w 75"/>
                  <a:gd name="T39" fmla="*/ 4 h 36"/>
                  <a:gd name="T40" fmla="*/ 54 w 75"/>
                  <a:gd name="T41" fmla="*/ 4 h 36"/>
                  <a:gd name="T42" fmla="*/ 54 w 75"/>
                  <a:gd name="T43" fmla="*/ 4 h 36"/>
                  <a:gd name="T44" fmla="*/ 14 w 75"/>
                  <a:gd name="T45" fmla="*/ 10 h 36"/>
                  <a:gd name="T46" fmla="*/ 32 w 75"/>
                  <a:gd name="T47" fmla="*/ 3 h 36"/>
                  <a:gd name="T48" fmla="*/ 32 w 75"/>
                  <a:gd name="T49" fmla="*/ 3 h 36"/>
                  <a:gd name="T50" fmla="*/ 14 w 75"/>
                  <a:gd name="T51" fmla="*/ 11 h 36"/>
                  <a:gd name="T52" fmla="*/ 14 w 75"/>
                  <a:gd name="T53" fmla="*/ 10 h 36"/>
                  <a:gd name="T54" fmla="*/ 14 w 75"/>
                  <a:gd name="T55" fmla="*/ 10 h 36"/>
                  <a:gd name="T56" fmla="*/ 9 w 75"/>
                  <a:gd name="T57" fmla="*/ 17 h 36"/>
                  <a:gd name="T58" fmla="*/ 38 w 75"/>
                  <a:gd name="T59" fmla="*/ 6 h 36"/>
                  <a:gd name="T60" fmla="*/ 39 w 75"/>
                  <a:gd name="T61" fmla="*/ 7 h 36"/>
                  <a:gd name="T62" fmla="*/ 9 w 75"/>
                  <a:gd name="T63" fmla="*/ 18 h 36"/>
                  <a:gd name="T64" fmla="*/ 9 w 75"/>
                  <a:gd name="T65" fmla="*/ 17 h 36"/>
                  <a:gd name="T66" fmla="*/ 9 w 75"/>
                  <a:gd name="T67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6">
                    <a:moveTo>
                      <a:pt x="64" y="29"/>
                    </a:moveTo>
                    <a:cubicBezTo>
                      <a:pt x="62" y="22"/>
                      <a:pt x="73" y="16"/>
                      <a:pt x="75" y="8"/>
                    </a:cubicBezTo>
                    <a:cubicBezTo>
                      <a:pt x="70" y="7"/>
                      <a:pt x="64" y="7"/>
                      <a:pt x="59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4" y="36"/>
                      <a:pt x="46" y="36"/>
                      <a:pt x="68" y="36"/>
                    </a:cubicBezTo>
                    <a:cubicBezTo>
                      <a:pt x="68" y="30"/>
                      <a:pt x="64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8" name="Oval 17"/>
              <p:cNvSpPr>
                <a:spLocks noChangeArrowheads="1"/>
              </p:cNvSpPr>
              <p:nvPr/>
            </p:nvSpPr>
            <p:spPr bwMode="auto">
              <a:xfrm>
                <a:off x="1241426" y="3757613"/>
                <a:ext cx="55563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9" name="Rectangle 18"/>
              <p:cNvSpPr>
                <a:spLocks noChangeArrowheads="1"/>
              </p:cNvSpPr>
              <p:nvPr/>
            </p:nvSpPr>
            <p:spPr bwMode="auto">
              <a:xfrm>
                <a:off x="1255713" y="3754438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09" name="Группа 1208"/>
            <p:cNvGrpSpPr/>
            <p:nvPr/>
          </p:nvGrpSpPr>
          <p:grpSpPr>
            <a:xfrm>
              <a:off x="1449388" y="3713163"/>
              <a:ext cx="112713" cy="124569"/>
              <a:chOff x="1449388" y="3713163"/>
              <a:chExt cx="112713" cy="124569"/>
            </a:xfrm>
          </p:grpSpPr>
          <p:sp>
            <p:nvSpPr>
              <p:cNvPr id="1435" name="Freeform 19"/>
              <p:cNvSpPr>
                <a:spLocks/>
              </p:cNvSpPr>
              <p:nvPr/>
            </p:nvSpPr>
            <p:spPr bwMode="auto">
              <a:xfrm>
                <a:off x="1449388" y="3713163"/>
                <a:ext cx="112713" cy="123825"/>
              </a:xfrm>
              <a:custGeom>
                <a:avLst/>
                <a:gdLst>
                  <a:gd name="T0" fmla="*/ 71 w 71"/>
                  <a:gd name="T1" fmla="*/ 58 h 78"/>
                  <a:gd name="T2" fmla="*/ 35 w 71"/>
                  <a:gd name="T3" fmla="*/ 78 h 78"/>
                  <a:gd name="T4" fmla="*/ 0 w 71"/>
                  <a:gd name="T5" fmla="*/ 58 h 78"/>
                  <a:gd name="T6" fmla="*/ 0 w 71"/>
                  <a:gd name="T7" fmla="*/ 18 h 78"/>
                  <a:gd name="T8" fmla="*/ 35 w 71"/>
                  <a:gd name="T9" fmla="*/ 0 h 78"/>
                  <a:gd name="T10" fmla="*/ 71 w 71"/>
                  <a:gd name="T11" fmla="*/ 18 h 78"/>
                  <a:gd name="T12" fmla="*/ 71 w 71"/>
                  <a:gd name="T13" fmla="*/ 58 h 78"/>
                  <a:gd name="T14" fmla="*/ 71 w 71"/>
                  <a:gd name="T15" fmla="*/ 58 h 78"/>
                  <a:gd name="T16" fmla="*/ 71 w 71"/>
                  <a:gd name="T17" fmla="*/ 5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78">
                    <a:moveTo>
                      <a:pt x="71" y="58"/>
                    </a:moveTo>
                    <a:lnTo>
                      <a:pt x="35" y="78"/>
                    </a:lnTo>
                    <a:lnTo>
                      <a:pt x="0" y="58"/>
                    </a:lnTo>
                    <a:lnTo>
                      <a:pt x="0" y="18"/>
                    </a:lnTo>
                    <a:lnTo>
                      <a:pt x="35" y="0"/>
                    </a:lnTo>
                    <a:lnTo>
                      <a:pt x="71" y="18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1" y="58"/>
                    </a:lnTo>
                    <a:close/>
                  </a:path>
                </a:pathLst>
              </a:custGeom>
              <a:solidFill>
                <a:srgbClr val="EB1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6" name="Rectangle 20"/>
              <p:cNvSpPr>
                <a:spLocks noChangeArrowheads="1"/>
              </p:cNvSpPr>
              <p:nvPr/>
            </p:nvSpPr>
            <p:spPr bwMode="auto">
              <a:xfrm>
                <a:off x="1504951" y="3760788"/>
                <a:ext cx="2885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500" b="1">
                    <a:solidFill>
                      <a:srgbClr val="FFFFFF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10" name="Группа 1209"/>
            <p:cNvGrpSpPr/>
            <p:nvPr/>
          </p:nvGrpSpPr>
          <p:grpSpPr>
            <a:xfrm>
              <a:off x="1757363" y="4171950"/>
              <a:ext cx="236538" cy="109538"/>
              <a:chOff x="1757363" y="4171950"/>
              <a:chExt cx="236538" cy="109538"/>
            </a:xfrm>
          </p:grpSpPr>
          <p:sp>
            <p:nvSpPr>
              <p:cNvPr id="1417" name="Freeform 21"/>
              <p:cNvSpPr>
                <a:spLocks noEditPoints="1"/>
              </p:cNvSpPr>
              <p:nvPr/>
            </p:nvSpPr>
            <p:spPr bwMode="auto">
              <a:xfrm>
                <a:off x="1757363" y="4171950"/>
                <a:ext cx="236538" cy="109538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8 h 35"/>
                  <a:gd name="T4" fmla="*/ 59 w 75"/>
                  <a:gd name="T5" fmla="*/ 8 h 35"/>
                  <a:gd name="T6" fmla="*/ 55 w 75"/>
                  <a:gd name="T7" fmla="*/ 2 h 35"/>
                  <a:gd name="T8" fmla="*/ 49 w 75"/>
                  <a:gd name="T9" fmla="*/ 2 h 35"/>
                  <a:gd name="T10" fmla="*/ 47 w 75"/>
                  <a:gd name="T11" fmla="*/ 0 h 35"/>
                  <a:gd name="T12" fmla="*/ 32 w 75"/>
                  <a:gd name="T13" fmla="*/ 0 h 35"/>
                  <a:gd name="T14" fmla="*/ 12 w 75"/>
                  <a:gd name="T15" fmla="*/ 9 h 35"/>
                  <a:gd name="T16" fmla="*/ 12 w 75"/>
                  <a:gd name="T17" fmla="*/ 13 h 35"/>
                  <a:gd name="T18" fmla="*/ 7 w 75"/>
                  <a:gd name="T19" fmla="*/ 15 h 35"/>
                  <a:gd name="T20" fmla="*/ 6 w 75"/>
                  <a:gd name="T21" fmla="*/ 23 h 35"/>
                  <a:gd name="T22" fmla="*/ 0 w 75"/>
                  <a:gd name="T23" fmla="*/ 25 h 35"/>
                  <a:gd name="T24" fmla="*/ 1 w 75"/>
                  <a:gd name="T25" fmla="*/ 31 h 35"/>
                  <a:gd name="T26" fmla="*/ 2 w 75"/>
                  <a:gd name="T27" fmla="*/ 35 h 35"/>
                  <a:gd name="T28" fmla="*/ 68 w 75"/>
                  <a:gd name="T29" fmla="*/ 35 h 35"/>
                  <a:gd name="T30" fmla="*/ 64 w 75"/>
                  <a:gd name="T31" fmla="*/ 29 h 35"/>
                  <a:gd name="T32" fmla="*/ 54 w 75"/>
                  <a:gd name="T33" fmla="*/ 4 h 35"/>
                  <a:gd name="T34" fmla="*/ 58 w 75"/>
                  <a:gd name="T35" fmla="*/ 8 h 35"/>
                  <a:gd name="T36" fmla="*/ 46 w 75"/>
                  <a:gd name="T37" fmla="*/ 11 h 35"/>
                  <a:gd name="T38" fmla="*/ 40 w 75"/>
                  <a:gd name="T39" fmla="*/ 4 h 35"/>
                  <a:gd name="T40" fmla="*/ 54 w 75"/>
                  <a:gd name="T41" fmla="*/ 4 h 35"/>
                  <a:gd name="T42" fmla="*/ 54 w 75"/>
                  <a:gd name="T43" fmla="*/ 4 h 35"/>
                  <a:gd name="T44" fmla="*/ 14 w 75"/>
                  <a:gd name="T45" fmla="*/ 10 h 35"/>
                  <a:gd name="T46" fmla="*/ 32 w 75"/>
                  <a:gd name="T47" fmla="*/ 2 h 35"/>
                  <a:gd name="T48" fmla="*/ 32 w 75"/>
                  <a:gd name="T49" fmla="*/ 3 h 35"/>
                  <a:gd name="T50" fmla="*/ 14 w 75"/>
                  <a:gd name="T51" fmla="*/ 10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6 h 35"/>
                  <a:gd name="T58" fmla="*/ 38 w 75"/>
                  <a:gd name="T59" fmla="*/ 6 h 35"/>
                  <a:gd name="T60" fmla="*/ 39 w 75"/>
                  <a:gd name="T61" fmla="*/ 7 h 35"/>
                  <a:gd name="T62" fmla="*/ 9 w 75"/>
                  <a:gd name="T63" fmla="*/ 17 h 35"/>
                  <a:gd name="T64" fmla="*/ 9 w 75"/>
                  <a:gd name="T65" fmla="*/ 16 h 35"/>
                  <a:gd name="T66" fmla="*/ 9 w 75"/>
                  <a:gd name="T67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2" y="22"/>
                      <a:pt x="73" y="15"/>
                      <a:pt x="75" y="8"/>
                    </a:cubicBezTo>
                    <a:cubicBezTo>
                      <a:pt x="69" y="7"/>
                      <a:pt x="64" y="7"/>
                      <a:pt x="59" y="8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3" y="35"/>
                      <a:pt x="46" y="35"/>
                      <a:pt x="68" y="35"/>
                    </a:cubicBezTo>
                    <a:cubicBezTo>
                      <a:pt x="68" y="30"/>
                      <a:pt x="64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6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8" name="Oval 22"/>
              <p:cNvSpPr>
                <a:spLocks noChangeArrowheads="1"/>
              </p:cNvSpPr>
              <p:nvPr/>
            </p:nvSpPr>
            <p:spPr bwMode="auto">
              <a:xfrm>
                <a:off x="1798638" y="4216400"/>
                <a:ext cx="57150" cy="555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5" name="Rectangle 23"/>
              <p:cNvSpPr>
                <a:spLocks noChangeArrowheads="1"/>
              </p:cNvSpPr>
              <p:nvPr/>
            </p:nvSpPr>
            <p:spPr bwMode="auto">
              <a:xfrm>
                <a:off x="1814513" y="4214813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3</a:t>
                </a:r>
                <a:endParaRPr lang="ru-RU" altLang="ru-RU" sz="1800"/>
              </a:p>
            </p:txBody>
          </p:sp>
          <p:sp>
            <p:nvSpPr>
              <p:cNvPr id="1426" name="Oval 24"/>
              <p:cNvSpPr>
                <a:spLocks noChangeArrowheads="1"/>
              </p:cNvSpPr>
              <p:nvPr/>
            </p:nvSpPr>
            <p:spPr bwMode="auto">
              <a:xfrm>
                <a:off x="1868488" y="4216400"/>
                <a:ext cx="57150" cy="55563"/>
              </a:xfrm>
              <a:prstGeom prst="ellipse">
                <a:avLst/>
              </a:prstGeom>
              <a:solidFill>
                <a:srgbClr val="A5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7" name="Rectangle 25"/>
              <p:cNvSpPr>
                <a:spLocks noChangeArrowheads="1"/>
              </p:cNvSpPr>
              <p:nvPr/>
            </p:nvSpPr>
            <p:spPr bwMode="auto">
              <a:xfrm>
                <a:off x="1884363" y="4214813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E42320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14" name="Группа 1213"/>
            <p:cNvGrpSpPr/>
            <p:nvPr/>
          </p:nvGrpSpPr>
          <p:grpSpPr>
            <a:xfrm>
              <a:off x="1401763" y="3862388"/>
              <a:ext cx="236538" cy="109538"/>
              <a:chOff x="1401763" y="3862388"/>
              <a:chExt cx="236538" cy="109538"/>
            </a:xfrm>
          </p:grpSpPr>
          <p:sp>
            <p:nvSpPr>
              <p:cNvPr id="1405" name="Freeform 26"/>
              <p:cNvSpPr>
                <a:spLocks noEditPoints="1"/>
              </p:cNvSpPr>
              <p:nvPr/>
            </p:nvSpPr>
            <p:spPr bwMode="auto">
              <a:xfrm>
                <a:off x="1401763" y="3862388"/>
                <a:ext cx="236538" cy="109538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8 h 35"/>
                  <a:gd name="T4" fmla="*/ 60 w 75"/>
                  <a:gd name="T5" fmla="*/ 8 h 35"/>
                  <a:gd name="T6" fmla="*/ 56 w 75"/>
                  <a:gd name="T7" fmla="*/ 3 h 35"/>
                  <a:gd name="T8" fmla="*/ 49 w 75"/>
                  <a:gd name="T9" fmla="*/ 3 h 35"/>
                  <a:gd name="T10" fmla="*/ 48 w 75"/>
                  <a:gd name="T11" fmla="*/ 0 h 35"/>
                  <a:gd name="T12" fmla="*/ 32 w 75"/>
                  <a:gd name="T13" fmla="*/ 0 h 35"/>
                  <a:gd name="T14" fmla="*/ 13 w 75"/>
                  <a:gd name="T15" fmla="*/ 9 h 35"/>
                  <a:gd name="T16" fmla="*/ 13 w 75"/>
                  <a:gd name="T17" fmla="*/ 13 h 35"/>
                  <a:gd name="T18" fmla="*/ 7 w 75"/>
                  <a:gd name="T19" fmla="*/ 16 h 35"/>
                  <a:gd name="T20" fmla="*/ 7 w 75"/>
                  <a:gd name="T21" fmla="*/ 24 h 35"/>
                  <a:gd name="T22" fmla="*/ 0 w 75"/>
                  <a:gd name="T23" fmla="*/ 25 h 35"/>
                  <a:gd name="T24" fmla="*/ 2 w 75"/>
                  <a:gd name="T25" fmla="*/ 32 h 35"/>
                  <a:gd name="T26" fmla="*/ 2 w 75"/>
                  <a:gd name="T27" fmla="*/ 35 h 35"/>
                  <a:gd name="T28" fmla="*/ 68 w 75"/>
                  <a:gd name="T29" fmla="*/ 35 h 35"/>
                  <a:gd name="T30" fmla="*/ 64 w 75"/>
                  <a:gd name="T31" fmla="*/ 29 h 35"/>
                  <a:gd name="T32" fmla="*/ 54 w 75"/>
                  <a:gd name="T33" fmla="*/ 4 h 35"/>
                  <a:gd name="T34" fmla="*/ 58 w 75"/>
                  <a:gd name="T35" fmla="*/ 8 h 35"/>
                  <a:gd name="T36" fmla="*/ 46 w 75"/>
                  <a:gd name="T37" fmla="*/ 11 h 35"/>
                  <a:gd name="T38" fmla="*/ 41 w 75"/>
                  <a:gd name="T39" fmla="*/ 4 h 35"/>
                  <a:gd name="T40" fmla="*/ 54 w 75"/>
                  <a:gd name="T41" fmla="*/ 4 h 35"/>
                  <a:gd name="T42" fmla="*/ 54 w 75"/>
                  <a:gd name="T43" fmla="*/ 4 h 35"/>
                  <a:gd name="T44" fmla="*/ 14 w 75"/>
                  <a:gd name="T45" fmla="*/ 10 h 35"/>
                  <a:gd name="T46" fmla="*/ 32 w 75"/>
                  <a:gd name="T47" fmla="*/ 3 h 35"/>
                  <a:gd name="T48" fmla="*/ 33 w 75"/>
                  <a:gd name="T49" fmla="*/ 3 h 35"/>
                  <a:gd name="T50" fmla="*/ 14 w 75"/>
                  <a:gd name="T51" fmla="*/ 11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7 h 35"/>
                  <a:gd name="T58" fmla="*/ 39 w 75"/>
                  <a:gd name="T59" fmla="*/ 6 h 35"/>
                  <a:gd name="T60" fmla="*/ 40 w 75"/>
                  <a:gd name="T61" fmla="*/ 7 h 35"/>
                  <a:gd name="T62" fmla="*/ 9 w 75"/>
                  <a:gd name="T63" fmla="*/ 18 h 35"/>
                  <a:gd name="T64" fmla="*/ 9 w 75"/>
                  <a:gd name="T65" fmla="*/ 17 h 35"/>
                  <a:gd name="T66" fmla="*/ 9 w 75"/>
                  <a:gd name="T67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3" y="22"/>
                      <a:pt x="74" y="16"/>
                      <a:pt x="75" y="8"/>
                    </a:cubicBezTo>
                    <a:cubicBezTo>
                      <a:pt x="70" y="7"/>
                      <a:pt x="65" y="7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4" y="35"/>
                      <a:pt x="47" y="35"/>
                      <a:pt x="68" y="35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6" name="Oval 27"/>
              <p:cNvSpPr>
                <a:spLocks noChangeArrowheads="1"/>
              </p:cNvSpPr>
              <p:nvPr/>
            </p:nvSpPr>
            <p:spPr bwMode="auto">
              <a:xfrm>
                <a:off x="1446213" y="3910013"/>
                <a:ext cx="55563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7" name="Rectangle 28"/>
              <p:cNvSpPr>
                <a:spLocks noChangeArrowheads="1"/>
              </p:cNvSpPr>
              <p:nvPr/>
            </p:nvSpPr>
            <p:spPr bwMode="auto">
              <a:xfrm>
                <a:off x="1462088" y="3906838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  <p:sp>
            <p:nvSpPr>
              <p:cNvPr id="1408" name="Oval 29"/>
              <p:cNvSpPr>
                <a:spLocks noChangeArrowheads="1"/>
              </p:cNvSpPr>
              <p:nvPr/>
            </p:nvSpPr>
            <p:spPr bwMode="auto">
              <a:xfrm>
                <a:off x="1514476" y="3910013"/>
                <a:ext cx="53975" cy="52388"/>
              </a:xfrm>
              <a:prstGeom prst="ellipse">
                <a:avLst/>
              </a:prstGeom>
              <a:solidFill>
                <a:srgbClr val="A5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6" name="Rectangle 30"/>
              <p:cNvSpPr>
                <a:spLocks noChangeArrowheads="1"/>
              </p:cNvSpPr>
              <p:nvPr/>
            </p:nvSpPr>
            <p:spPr bwMode="auto">
              <a:xfrm>
                <a:off x="1527176" y="3906838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E42320"/>
                    </a:solidFill>
                    <a:latin typeface="Arial Narrow" panose="020B0606020202030204" pitchFamily="34" charset="0"/>
                  </a:rPr>
                  <a:t>2</a:t>
                </a:r>
                <a:endParaRPr lang="ru-RU" altLang="ru-RU" sz="1800"/>
              </a:p>
            </p:txBody>
          </p:sp>
        </p:grpSp>
        <p:grpSp>
          <p:nvGrpSpPr>
            <p:cNvPr id="1215" name="Группа 1214"/>
            <p:cNvGrpSpPr/>
            <p:nvPr/>
          </p:nvGrpSpPr>
          <p:grpSpPr>
            <a:xfrm>
              <a:off x="1498601" y="4370388"/>
              <a:ext cx="85725" cy="88900"/>
              <a:chOff x="1498601" y="4370388"/>
              <a:chExt cx="85725" cy="88900"/>
            </a:xfrm>
          </p:grpSpPr>
          <p:sp>
            <p:nvSpPr>
              <p:cNvPr id="1398" name="Oval 31"/>
              <p:cNvSpPr>
                <a:spLocks noChangeArrowheads="1"/>
              </p:cNvSpPr>
              <p:nvPr/>
            </p:nvSpPr>
            <p:spPr bwMode="auto">
              <a:xfrm>
                <a:off x="1498601" y="4370388"/>
                <a:ext cx="85725" cy="88900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9" name="Oval 32"/>
              <p:cNvSpPr>
                <a:spLocks noChangeArrowheads="1"/>
              </p:cNvSpPr>
              <p:nvPr/>
            </p:nvSpPr>
            <p:spPr bwMode="auto">
              <a:xfrm>
                <a:off x="1498601" y="4370388"/>
                <a:ext cx="85725" cy="88900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0" name="Freeform 33"/>
              <p:cNvSpPr>
                <a:spLocks/>
              </p:cNvSpPr>
              <p:nvPr/>
            </p:nvSpPr>
            <p:spPr bwMode="auto">
              <a:xfrm>
                <a:off x="1530351" y="4386263"/>
                <a:ext cx="22225" cy="25400"/>
              </a:xfrm>
              <a:custGeom>
                <a:avLst/>
                <a:gdLst>
                  <a:gd name="T0" fmla="*/ 3 w 7"/>
                  <a:gd name="T1" fmla="*/ 8 h 8"/>
                  <a:gd name="T2" fmla="*/ 6 w 7"/>
                  <a:gd name="T3" fmla="*/ 6 h 8"/>
                  <a:gd name="T4" fmla="*/ 7 w 7"/>
                  <a:gd name="T5" fmla="*/ 1 h 8"/>
                  <a:gd name="T6" fmla="*/ 6 w 7"/>
                  <a:gd name="T7" fmla="*/ 0 h 8"/>
                  <a:gd name="T8" fmla="*/ 1 w 7"/>
                  <a:gd name="T9" fmla="*/ 0 h 8"/>
                  <a:gd name="T10" fmla="*/ 0 w 7"/>
                  <a:gd name="T11" fmla="*/ 1 h 8"/>
                  <a:gd name="T12" fmla="*/ 1 w 7"/>
                  <a:gd name="T13" fmla="*/ 6 h 8"/>
                  <a:gd name="T14" fmla="*/ 3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8"/>
                      <a:pt x="5" y="7"/>
                      <a:pt x="6" y="6"/>
                    </a:cubicBezTo>
                    <a:cubicBezTo>
                      <a:pt x="6" y="6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6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2" name="Freeform 34"/>
              <p:cNvSpPr>
                <a:spLocks/>
              </p:cNvSpPr>
              <p:nvPr/>
            </p:nvSpPr>
            <p:spPr bwMode="auto">
              <a:xfrm>
                <a:off x="1520826" y="4414838"/>
                <a:ext cx="41275" cy="28575"/>
              </a:xfrm>
              <a:custGeom>
                <a:avLst/>
                <a:gdLst>
                  <a:gd name="T0" fmla="*/ 7 w 13"/>
                  <a:gd name="T1" fmla="*/ 9 h 9"/>
                  <a:gd name="T2" fmla="*/ 12 w 13"/>
                  <a:gd name="T3" fmla="*/ 8 h 9"/>
                  <a:gd name="T4" fmla="*/ 13 w 13"/>
                  <a:gd name="T5" fmla="*/ 6 h 9"/>
                  <a:gd name="T6" fmla="*/ 13 w 13"/>
                  <a:gd name="T7" fmla="*/ 4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2 h 9"/>
                  <a:gd name="T14" fmla="*/ 13 w 13"/>
                  <a:gd name="T15" fmla="*/ 2 h 9"/>
                  <a:gd name="T16" fmla="*/ 13 w 13"/>
                  <a:gd name="T17" fmla="*/ 2 h 9"/>
                  <a:gd name="T18" fmla="*/ 10 w 13"/>
                  <a:gd name="T19" fmla="*/ 0 h 9"/>
                  <a:gd name="T20" fmla="*/ 9 w 13"/>
                  <a:gd name="T21" fmla="*/ 0 h 9"/>
                  <a:gd name="T22" fmla="*/ 7 w 13"/>
                  <a:gd name="T23" fmla="*/ 5 h 9"/>
                  <a:gd name="T24" fmla="*/ 7 w 13"/>
                  <a:gd name="T25" fmla="*/ 2 h 9"/>
                  <a:gd name="T26" fmla="*/ 8 w 13"/>
                  <a:gd name="T27" fmla="*/ 1 h 9"/>
                  <a:gd name="T28" fmla="*/ 7 w 13"/>
                  <a:gd name="T29" fmla="*/ 0 h 9"/>
                  <a:gd name="T30" fmla="*/ 7 w 13"/>
                  <a:gd name="T31" fmla="*/ 0 h 9"/>
                  <a:gd name="T32" fmla="*/ 7 w 13"/>
                  <a:gd name="T33" fmla="*/ 0 h 9"/>
                  <a:gd name="T34" fmla="*/ 7 w 13"/>
                  <a:gd name="T35" fmla="*/ 0 h 9"/>
                  <a:gd name="T36" fmla="*/ 5 w 13"/>
                  <a:gd name="T37" fmla="*/ 1 h 9"/>
                  <a:gd name="T38" fmla="*/ 6 w 13"/>
                  <a:gd name="T39" fmla="*/ 2 h 9"/>
                  <a:gd name="T40" fmla="*/ 6 w 13"/>
                  <a:gd name="T41" fmla="*/ 5 h 9"/>
                  <a:gd name="T42" fmla="*/ 4 w 13"/>
                  <a:gd name="T43" fmla="*/ 0 h 9"/>
                  <a:gd name="T44" fmla="*/ 3 w 13"/>
                  <a:gd name="T45" fmla="*/ 0 h 9"/>
                  <a:gd name="T46" fmla="*/ 0 w 13"/>
                  <a:gd name="T47" fmla="*/ 2 h 9"/>
                  <a:gd name="T48" fmla="*/ 0 w 13"/>
                  <a:gd name="T49" fmla="*/ 2 h 9"/>
                  <a:gd name="T50" fmla="*/ 0 w 13"/>
                  <a:gd name="T51" fmla="*/ 2 h 9"/>
                  <a:gd name="T52" fmla="*/ 0 w 13"/>
                  <a:gd name="T53" fmla="*/ 4 h 9"/>
                  <a:gd name="T54" fmla="*/ 0 w 13"/>
                  <a:gd name="T55" fmla="*/ 4 h 9"/>
                  <a:gd name="T56" fmla="*/ 0 w 13"/>
                  <a:gd name="T57" fmla="*/ 4 h 9"/>
                  <a:gd name="T58" fmla="*/ 0 w 13"/>
                  <a:gd name="T59" fmla="*/ 6 h 9"/>
                  <a:gd name="T60" fmla="*/ 1 w 13"/>
                  <a:gd name="T61" fmla="*/ 8 h 9"/>
                  <a:gd name="T62" fmla="*/ 7 w 13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9">
                    <a:moveTo>
                      <a:pt x="7" y="9"/>
                    </a:moveTo>
                    <a:cubicBezTo>
                      <a:pt x="9" y="9"/>
                      <a:pt x="11" y="9"/>
                      <a:pt x="12" y="8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8" y="4"/>
                      <a:pt x="7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2" y="9"/>
                      <a:pt x="4" y="9"/>
                      <a:pt x="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16" name="Группа 1215"/>
            <p:cNvGrpSpPr/>
            <p:nvPr/>
          </p:nvGrpSpPr>
          <p:grpSpPr>
            <a:xfrm>
              <a:off x="641351" y="4200525"/>
              <a:ext cx="88900" cy="87313"/>
              <a:chOff x="641351" y="4200525"/>
              <a:chExt cx="88900" cy="87313"/>
            </a:xfrm>
          </p:grpSpPr>
          <p:sp>
            <p:nvSpPr>
              <p:cNvPr id="1394" name="Oval 35"/>
              <p:cNvSpPr>
                <a:spLocks noChangeArrowheads="1"/>
              </p:cNvSpPr>
              <p:nvPr/>
            </p:nvSpPr>
            <p:spPr bwMode="auto">
              <a:xfrm>
                <a:off x="641351" y="4200525"/>
                <a:ext cx="88900" cy="87313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5" name="Oval 36"/>
              <p:cNvSpPr>
                <a:spLocks noChangeArrowheads="1"/>
              </p:cNvSpPr>
              <p:nvPr/>
            </p:nvSpPr>
            <p:spPr bwMode="auto">
              <a:xfrm>
                <a:off x="641351" y="4200525"/>
                <a:ext cx="88900" cy="87313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6" name="Freeform 37"/>
              <p:cNvSpPr>
                <a:spLocks/>
              </p:cNvSpPr>
              <p:nvPr/>
            </p:nvSpPr>
            <p:spPr bwMode="auto">
              <a:xfrm>
                <a:off x="676276" y="4216400"/>
                <a:ext cx="22225" cy="23813"/>
              </a:xfrm>
              <a:custGeom>
                <a:avLst/>
                <a:gdLst>
                  <a:gd name="T0" fmla="*/ 3 w 7"/>
                  <a:gd name="T1" fmla="*/ 8 h 8"/>
                  <a:gd name="T2" fmla="*/ 6 w 7"/>
                  <a:gd name="T3" fmla="*/ 6 h 8"/>
                  <a:gd name="T4" fmla="*/ 7 w 7"/>
                  <a:gd name="T5" fmla="*/ 1 h 8"/>
                  <a:gd name="T6" fmla="*/ 6 w 7"/>
                  <a:gd name="T7" fmla="*/ 0 h 8"/>
                  <a:gd name="T8" fmla="*/ 1 w 7"/>
                  <a:gd name="T9" fmla="*/ 0 h 8"/>
                  <a:gd name="T10" fmla="*/ 0 w 7"/>
                  <a:gd name="T11" fmla="*/ 1 h 8"/>
                  <a:gd name="T12" fmla="*/ 1 w 7"/>
                  <a:gd name="T13" fmla="*/ 6 h 8"/>
                  <a:gd name="T14" fmla="*/ 3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8"/>
                      <a:pt x="5" y="7"/>
                      <a:pt x="6" y="6"/>
                    </a:cubicBezTo>
                    <a:cubicBezTo>
                      <a:pt x="6" y="6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6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7" name="Freeform 38"/>
              <p:cNvSpPr>
                <a:spLocks/>
              </p:cNvSpPr>
              <p:nvPr/>
            </p:nvSpPr>
            <p:spPr bwMode="auto">
              <a:xfrm>
                <a:off x="666751" y="4243388"/>
                <a:ext cx="41275" cy="28575"/>
              </a:xfrm>
              <a:custGeom>
                <a:avLst/>
                <a:gdLst>
                  <a:gd name="T0" fmla="*/ 6 w 13"/>
                  <a:gd name="T1" fmla="*/ 9 h 9"/>
                  <a:gd name="T2" fmla="*/ 12 w 13"/>
                  <a:gd name="T3" fmla="*/ 8 h 9"/>
                  <a:gd name="T4" fmla="*/ 13 w 13"/>
                  <a:gd name="T5" fmla="*/ 6 h 9"/>
                  <a:gd name="T6" fmla="*/ 13 w 13"/>
                  <a:gd name="T7" fmla="*/ 4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2 h 9"/>
                  <a:gd name="T14" fmla="*/ 13 w 13"/>
                  <a:gd name="T15" fmla="*/ 2 h 9"/>
                  <a:gd name="T16" fmla="*/ 13 w 13"/>
                  <a:gd name="T17" fmla="*/ 2 h 9"/>
                  <a:gd name="T18" fmla="*/ 10 w 13"/>
                  <a:gd name="T19" fmla="*/ 0 h 9"/>
                  <a:gd name="T20" fmla="*/ 9 w 13"/>
                  <a:gd name="T21" fmla="*/ 0 h 9"/>
                  <a:gd name="T22" fmla="*/ 7 w 13"/>
                  <a:gd name="T23" fmla="*/ 5 h 9"/>
                  <a:gd name="T24" fmla="*/ 7 w 13"/>
                  <a:gd name="T25" fmla="*/ 2 h 9"/>
                  <a:gd name="T26" fmla="*/ 8 w 13"/>
                  <a:gd name="T27" fmla="*/ 1 h 9"/>
                  <a:gd name="T28" fmla="*/ 6 w 13"/>
                  <a:gd name="T29" fmla="*/ 0 h 9"/>
                  <a:gd name="T30" fmla="*/ 6 w 13"/>
                  <a:gd name="T31" fmla="*/ 0 h 9"/>
                  <a:gd name="T32" fmla="*/ 6 w 13"/>
                  <a:gd name="T33" fmla="*/ 0 h 9"/>
                  <a:gd name="T34" fmla="*/ 6 w 13"/>
                  <a:gd name="T35" fmla="*/ 0 h 9"/>
                  <a:gd name="T36" fmla="*/ 5 w 13"/>
                  <a:gd name="T37" fmla="*/ 1 h 9"/>
                  <a:gd name="T38" fmla="*/ 6 w 13"/>
                  <a:gd name="T39" fmla="*/ 2 h 9"/>
                  <a:gd name="T40" fmla="*/ 6 w 13"/>
                  <a:gd name="T41" fmla="*/ 5 h 9"/>
                  <a:gd name="T42" fmla="*/ 4 w 13"/>
                  <a:gd name="T43" fmla="*/ 0 h 9"/>
                  <a:gd name="T44" fmla="*/ 3 w 13"/>
                  <a:gd name="T45" fmla="*/ 0 h 9"/>
                  <a:gd name="T46" fmla="*/ 0 w 13"/>
                  <a:gd name="T47" fmla="*/ 2 h 9"/>
                  <a:gd name="T48" fmla="*/ 0 w 13"/>
                  <a:gd name="T49" fmla="*/ 2 h 9"/>
                  <a:gd name="T50" fmla="*/ 0 w 13"/>
                  <a:gd name="T51" fmla="*/ 2 h 9"/>
                  <a:gd name="T52" fmla="*/ 0 w 13"/>
                  <a:gd name="T53" fmla="*/ 4 h 9"/>
                  <a:gd name="T54" fmla="*/ 0 w 13"/>
                  <a:gd name="T55" fmla="*/ 4 h 9"/>
                  <a:gd name="T56" fmla="*/ 0 w 13"/>
                  <a:gd name="T57" fmla="*/ 4 h 9"/>
                  <a:gd name="T58" fmla="*/ 0 w 13"/>
                  <a:gd name="T59" fmla="*/ 6 h 9"/>
                  <a:gd name="T60" fmla="*/ 1 w 13"/>
                  <a:gd name="T61" fmla="*/ 8 h 9"/>
                  <a:gd name="T62" fmla="*/ 6 w 13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9">
                    <a:moveTo>
                      <a:pt x="6" y="9"/>
                    </a:moveTo>
                    <a:cubicBezTo>
                      <a:pt x="9" y="9"/>
                      <a:pt x="11" y="9"/>
                      <a:pt x="12" y="8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8" y="4"/>
                      <a:pt x="7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2" y="9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17" name="Группа 1216"/>
            <p:cNvGrpSpPr/>
            <p:nvPr/>
          </p:nvGrpSpPr>
          <p:grpSpPr>
            <a:xfrm>
              <a:off x="704851" y="4351338"/>
              <a:ext cx="236538" cy="114300"/>
              <a:chOff x="704851" y="4351338"/>
              <a:chExt cx="236538" cy="114300"/>
            </a:xfrm>
          </p:grpSpPr>
          <p:sp>
            <p:nvSpPr>
              <p:cNvPr id="1391" name="Freeform 39"/>
              <p:cNvSpPr>
                <a:spLocks noEditPoints="1"/>
              </p:cNvSpPr>
              <p:nvPr/>
            </p:nvSpPr>
            <p:spPr bwMode="auto">
              <a:xfrm>
                <a:off x="704851" y="4351338"/>
                <a:ext cx="236538" cy="114300"/>
              </a:xfrm>
              <a:custGeom>
                <a:avLst/>
                <a:gdLst>
                  <a:gd name="T0" fmla="*/ 64 w 75"/>
                  <a:gd name="T1" fmla="*/ 30 h 36"/>
                  <a:gd name="T2" fmla="*/ 75 w 75"/>
                  <a:gd name="T3" fmla="*/ 8 h 36"/>
                  <a:gd name="T4" fmla="*/ 59 w 75"/>
                  <a:gd name="T5" fmla="*/ 9 h 36"/>
                  <a:gd name="T6" fmla="*/ 55 w 75"/>
                  <a:gd name="T7" fmla="*/ 3 h 36"/>
                  <a:gd name="T8" fmla="*/ 49 w 75"/>
                  <a:gd name="T9" fmla="*/ 3 h 36"/>
                  <a:gd name="T10" fmla="*/ 47 w 75"/>
                  <a:gd name="T11" fmla="*/ 0 h 36"/>
                  <a:gd name="T12" fmla="*/ 32 w 75"/>
                  <a:gd name="T13" fmla="*/ 0 h 36"/>
                  <a:gd name="T14" fmla="*/ 13 w 75"/>
                  <a:gd name="T15" fmla="*/ 9 h 36"/>
                  <a:gd name="T16" fmla="*/ 13 w 75"/>
                  <a:gd name="T17" fmla="*/ 14 h 36"/>
                  <a:gd name="T18" fmla="*/ 7 w 75"/>
                  <a:gd name="T19" fmla="*/ 16 h 36"/>
                  <a:gd name="T20" fmla="*/ 7 w 75"/>
                  <a:gd name="T21" fmla="*/ 24 h 36"/>
                  <a:gd name="T22" fmla="*/ 0 w 75"/>
                  <a:gd name="T23" fmla="*/ 26 h 36"/>
                  <a:gd name="T24" fmla="*/ 2 w 75"/>
                  <a:gd name="T25" fmla="*/ 32 h 36"/>
                  <a:gd name="T26" fmla="*/ 2 w 75"/>
                  <a:gd name="T27" fmla="*/ 36 h 36"/>
                  <a:gd name="T28" fmla="*/ 68 w 75"/>
                  <a:gd name="T29" fmla="*/ 36 h 36"/>
                  <a:gd name="T30" fmla="*/ 64 w 75"/>
                  <a:gd name="T31" fmla="*/ 30 h 36"/>
                  <a:gd name="T32" fmla="*/ 54 w 75"/>
                  <a:gd name="T33" fmla="*/ 5 h 36"/>
                  <a:gd name="T34" fmla="*/ 58 w 75"/>
                  <a:gd name="T35" fmla="*/ 9 h 36"/>
                  <a:gd name="T36" fmla="*/ 46 w 75"/>
                  <a:gd name="T37" fmla="*/ 11 h 36"/>
                  <a:gd name="T38" fmla="*/ 41 w 75"/>
                  <a:gd name="T39" fmla="*/ 5 h 36"/>
                  <a:gd name="T40" fmla="*/ 54 w 75"/>
                  <a:gd name="T41" fmla="*/ 5 h 36"/>
                  <a:gd name="T42" fmla="*/ 54 w 75"/>
                  <a:gd name="T43" fmla="*/ 5 h 36"/>
                  <a:gd name="T44" fmla="*/ 14 w 75"/>
                  <a:gd name="T45" fmla="*/ 10 h 36"/>
                  <a:gd name="T46" fmla="*/ 32 w 75"/>
                  <a:gd name="T47" fmla="*/ 3 h 36"/>
                  <a:gd name="T48" fmla="*/ 32 w 75"/>
                  <a:gd name="T49" fmla="*/ 4 h 36"/>
                  <a:gd name="T50" fmla="*/ 14 w 75"/>
                  <a:gd name="T51" fmla="*/ 11 h 36"/>
                  <a:gd name="T52" fmla="*/ 14 w 75"/>
                  <a:gd name="T53" fmla="*/ 10 h 36"/>
                  <a:gd name="T54" fmla="*/ 14 w 75"/>
                  <a:gd name="T55" fmla="*/ 10 h 36"/>
                  <a:gd name="T56" fmla="*/ 9 w 75"/>
                  <a:gd name="T57" fmla="*/ 17 h 36"/>
                  <a:gd name="T58" fmla="*/ 38 w 75"/>
                  <a:gd name="T59" fmla="*/ 6 h 36"/>
                  <a:gd name="T60" fmla="*/ 39 w 75"/>
                  <a:gd name="T61" fmla="*/ 8 h 36"/>
                  <a:gd name="T62" fmla="*/ 9 w 75"/>
                  <a:gd name="T63" fmla="*/ 18 h 36"/>
                  <a:gd name="T64" fmla="*/ 9 w 75"/>
                  <a:gd name="T65" fmla="*/ 17 h 36"/>
                  <a:gd name="T66" fmla="*/ 9 w 75"/>
                  <a:gd name="T67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6">
                    <a:moveTo>
                      <a:pt x="64" y="30"/>
                    </a:moveTo>
                    <a:cubicBezTo>
                      <a:pt x="63" y="23"/>
                      <a:pt x="73" y="16"/>
                      <a:pt x="75" y="8"/>
                    </a:cubicBezTo>
                    <a:cubicBezTo>
                      <a:pt x="70" y="8"/>
                      <a:pt x="65" y="8"/>
                      <a:pt x="59" y="9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25"/>
                      <a:pt x="2" y="25"/>
                      <a:pt x="0" y="26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4" y="36"/>
                      <a:pt x="47" y="36"/>
                      <a:pt x="68" y="36"/>
                    </a:cubicBezTo>
                    <a:cubicBezTo>
                      <a:pt x="68" y="30"/>
                      <a:pt x="65" y="33"/>
                      <a:pt x="64" y="30"/>
                    </a:cubicBezTo>
                    <a:close/>
                    <a:moveTo>
                      <a:pt x="54" y="5"/>
                    </a:moveTo>
                    <a:cubicBezTo>
                      <a:pt x="58" y="9"/>
                      <a:pt x="58" y="9"/>
                      <a:pt x="58" y="9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2" name="Oval 40"/>
              <p:cNvSpPr>
                <a:spLocks noChangeArrowheads="1"/>
              </p:cNvSpPr>
              <p:nvPr/>
            </p:nvSpPr>
            <p:spPr bwMode="auto">
              <a:xfrm>
                <a:off x="749301" y="4398963"/>
                <a:ext cx="55563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3" name="Rectangle 41"/>
              <p:cNvSpPr>
                <a:spLocks noChangeArrowheads="1"/>
              </p:cNvSpPr>
              <p:nvPr/>
            </p:nvSpPr>
            <p:spPr bwMode="auto">
              <a:xfrm>
                <a:off x="765176" y="4395788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18" name="Группа 1217"/>
            <p:cNvGrpSpPr/>
            <p:nvPr/>
          </p:nvGrpSpPr>
          <p:grpSpPr>
            <a:xfrm>
              <a:off x="1631951" y="4654550"/>
              <a:ext cx="236538" cy="109538"/>
              <a:chOff x="1631951" y="4654550"/>
              <a:chExt cx="236538" cy="109538"/>
            </a:xfrm>
          </p:grpSpPr>
          <p:sp>
            <p:nvSpPr>
              <p:cNvPr id="1388" name="Freeform 42"/>
              <p:cNvSpPr>
                <a:spLocks noEditPoints="1"/>
              </p:cNvSpPr>
              <p:nvPr/>
            </p:nvSpPr>
            <p:spPr bwMode="auto">
              <a:xfrm>
                <a:off x="1631951" y="4654550"/>
                <a:ext cx="236538" cy="109538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8 h 35"/>
                  <a:gd name="T4" fmla="*/ 59 w 75"/>
                  <a:gd name="T5" fmla="*/ 8 h 35"/>
                  <a:gd name="T6" fmla="*/ 55 w 75"/>
                  <a:gd name="T7" fmla="*/ 2 h 35"/>
                  <a:gd name="T8" fmla="*/ 49 w 75"/>
                  <a:gd name="T9" fmla="*/ 2 h 35"/>
                  <a:gd name="T10" fmla="*/ 47 w 75"/>
                  <a:gd name="T11" fmla="*/ 0 h 35"/>
                  <a:gd name="T12" fmla="*/ 32 w 75"/>
                  <a:gd name="T13" fmla="*/ 0 h 35"/>
                  <a:gd name="T14" fmla="*/ 13 w 75"/>
                  <a:gd name="T15" fmla="*/ 9 h 35"/>
                  <a:gd name="T16" fmla="*/ 13 w 75"/>
                  <a:gd name="T17" fmla="*/ 13 h 35"/>
                  <a:gd name="T18" fmla="*/ 7 w 75"/>
                  <a:gd name="T19" fmla="*/ 16 h 35"/>
                  <a:gd name="T20" fmla="*/ 6 w 75"/>
                  <a:gd name="T21" fmla="*/ 24 h 35"/>
                  <a:gd name="T22" fmla="*/ 0 w 75"/>
                  <a:gd name="T23" fmla="*/ 25 h 35"/>
                  <a:gd name="T24" fmla="*/ 2 w 75"/>
                  <a:gd name="T25" fmla="*/ 32 h 35"/>
                  <a:gd name="T26" fmla="*/ 2 w 75"/>
                  <a:gd name="T27" fmla="*/ 35 h 35"/>
                  <a:gd name="T28" fmla="*/ 68 w 75"/>
                  <a:gd name="T29" fmla="*/ 35 h 35"/>
                  <a:gd name="T30" fmla="*/ 64 w 75"/>
                  <a:gd name="T31" fmla="*/ 29 h 35"/>
                  <a:gd name="T32" fmla="*/ 54 w 75"/>
                  <a:gd name="T33" fmla="*/ 4 h 35"/>
                  <a:gd name="T34" fmla="*/ 58 w 75"/>
                  <a:gd name="T35" fmla="*/ 8 h 35"/>
                  <a:gd name="T36" fmla="*/ 46 w 75"/>
                  <a:gd name="T37" fmla="*/ 11 h 35"/>
                  <a:gd name="T38" fmla="*/ 41 w 75"/>
                  <a:gd name="T39" fmla="*/ 4 h 35"/>
                  <a:gd name="T40" fmla="*/ 54 w 75"/>
                  <a:gd name="T41" fmla="*/ 4 h 35"/>
                  <a:gd name="T42" fmla="*/ 54 w 75"/>
                  <a:gd name="T43" fmla="*/ 4 h 35"/>
                  <a:gd name="T44" fmla="*/ 14 w 75"/>
                  <a:gd name="T45" fmla="*/ 10 h 35"/>
                  <a:gd name="T46" fmla="*/ 32 w 75"/>
                  <a:gd name="T47" fmla="*/ 2 h 35"/>
                  <a:gd name="T48" fmla="*/ 32 w 75"/>
                  <a:gd name="T49" fmla="*/ 3 h 35"/>
                  <a:gd name="T50" fmla="*/ 14 w 75"/>
                  <a:gd name="T51" fmla="*/ 11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7 h 35"/>
                  <a:gd name="T58" fmla="*/ 38 w 75"/>
                  <a:gd name="T59" fmla="*/ 6 h 35"/>
                  <a:gd name="T60" fmla="*/ 39 w 75"/>
                  <a:gd name="T61" fmla="*/ 7 h 35"/>
                  <a:gd name="T62" fmla="*/ 9 w 75"/>
                  <a:gd name="T63" fmla="*/ 18 h 35"/>
                  <a:gd name="T64" fmla="*/ 9 w 75"/>
                  <a:gd name="T65" fmla="*/ 17 h 35"/>
                  <a:gd name="T66" fmla="*/ 9 w 75"/>
                  <a:gd name="T67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2" y="22"/>
                      <a:pt x="73" y="16"/>
                      <a:pt x="75" y="8"/>
                    </a:cubicBezTo>
                    <a:cubicBezTo>
                      <a:pt x="70" y="7"/>
                      <a:pt x="65" y="7"/>
                      <a:pt x="59" y="8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4" y="35"/>
                      <a:pt x="47" y="35"/>
                      <a:pt x="68" y="35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9" name="Oval 43"/>
              <p:cNvSpPr>
                <a:spLocks noChangeArrowheads="1"/>
              </p:cNvSpPr>
              <p:nvPr/>
            </p:nvSpPr>
            <p:spPr bwMode="auto">
              <a:xfrm>
                <a:off x="1676401" y="4702175"/>
                <a:ext cx="55563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0" name="Rectangle 44"/>
              <p:cNvSpPr>
                <a:spLocks noChangeArrowheads="1"/>
              </p:cNvSpPr>
              <p:nvPr/>
            </p:nvSpPr>
            <p:spPr bwMode="auto">
              <a:xfrm>
                <a:off x="1692276" y="4697413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2</a:t>
                </a:r>
                <a:endParaRPr lang="ru-RU" altLang="ru-RU" sz="1800"/>
              </a:p>
            </p:txBody>
          </p:sp>
        </p:grpSp>
        <p:grpSp>
          <p:nvGrpSpPr>
            <p:cNvPr id="1219" name="Группа 1218"/>
            <p:cNvGrpSpPr/>
            <p:nvPr/>
          </p:nvGrpSpPr>
          <p:grpSpPr>
            <a:xfrm>
              <a:off x="1779588" y="4414838"/>
              <a:ext cx="239713" cy="112713"/>
              <a:chOff x="1779588" y="4414838"/>
              <a:chExt cx="239713" cy="112713"/>
            </a:xfrm>
          </p:grpSpPr>
          <p:sp>
            <p:nvSpPr>
              <p:cNvPr id="1385" name="Freeform 45"/>
              <p:cNvSpPr>
                <a:spLocks noEditPoints="1"/>
              </p:cNvSpPr>
              <p:nvPr/>
            </p:nvSpPr>
            <p:spPr bwMode="auto">
              <a:xfrm>
                <a:off x="1779588" y="4414838"/>
                <a:ext cx="239713" cy="112713"/>
              </a:xfrm>
              <a:custGeom>
                <a:avLst/>
                <a:gdLst>
                  <a:gd name="T0" fmla="*/ 64 w 76"/>
                  <a:gd name="T1" fmla="*/ 29 h 36"/>
                  <a:gd name="T2" fmla="*/ 76 w 76"/>
                  <a:gd name="T3" fmla="*/ 8 h 36"/>
                  <a:gd name="T4" fmla="*/ 60 w 76"/>
                  <a:gd name="T5" fmla="*/ 8 h 36"/>
                  <a:gd name="T6" fmla="*/ 56 w 76"/>
                  <a:gd name="T7" fmla="*/ 3 h 36"/>
                  <a:gd name="T8" fmla="*/ 50 w 76"/>
                  <a:gd name="T9" fmla="*/ 3 h 36"/>
                  <a:gd name="T10" fmla="*/ 48 w 76"/>
                  <a:gd name="T11" fmla="*/ 0 h 36"/>
                  <a:gd name="T12" fmla="*/ 32 w 76"/>
                  <a:gd name="T13" fmla="*/ 0 h 36"/>
                  <a:gd name="T14" fmla="*/ 13 w 76"/>
                  <a:gd name="T15" fmla="*/ 9 h 36"/>
                  <a:gd name="T16" fmla="*/ 13 w 76"/>
                  <a:gd name="T17" fmla="*/ 14 h 36"/>
                  <a:gd name="T18" fmla="*/ 8 w 76"/>
                  <a:gd name="T19" fmla="*/ 16 h 36"/>
                  <a:gd name="T20" fmla="*/ 7 w 76"/>
                  <a:gd name="T21" fmla="*/ 24 h 36"/>
                  <a:gd name="T22" fmla="*/ 0 w 76"/>
                  <a:gd name="T23" fmla="*/ 26 h 36"/>
                  <a:gd name="T24" fmla="*/ 2 w 76"/>
                  <a:gd name="T25" fmla="*/ 32 h 36"/>
                  <a:gd name="T26" fmla="*/ 2 w 76"/>
                  <a:gd name="T27" fmla="*/ 36 h 36"/>
                  <a:gd name="T28" fmla="*/ 69 w 76"/>
                  <a:gd name="T29" fmla="*/ 36 h 36"/>
                  <a:gd name="T30" fmla="*/ 64 w 76"/>
                  <a:gd name="T31" fmla="*/ 29 h 36"/>
                  <a:gd name="T32" fmla="*/ 55 w 76"/>
                  <a:gd name="T33" fmla="*/ 4 h 36"/>
                  <a:gd name="T34" fmla="*/ 59 w 76"/>
                  <a:gd name="T35" fmla="*/ 8 h 36"/>
                  <a:gd name="T36" fmla="*/ 46 w 76"/>
                  <a:gd name="T37" fmla="*/ 11 h 36"/>
                  <a:gd name="T38" fmla="*/ 41 w 76"/>
                  <a:gd name="T39" fmla="*/ 4 h 36"/>
                  <a:gd name="T40" fmla="*/ 55 w 76"/>
                  <a:gd name="T41" fmla="*/ 4 h 36"/>
                  <a:gd name="T42" fmla="*/ 55 w 76"/>
                  <a:gd name="T43" fmla="*/ 4 h 36"/>
                  <a:gd name="T44" fmla="*/ 15 w 76"/>
                  <a:gd name="T45" fmla="*/ 10 h 36"/>
                  <a:gd name="T46" fmla="*/ 32 w 76"/>
                  <a:gd name="T47" fmla="*/ 3 h 36"/>
                  <a:gd name="T48" fmla="*/ 33 w 76"/>
                  <a:gd name="T49" fmla="*/ 3 h 36"/>
                  <a:gd name="T50" fmla="*/ 15 w 76"/>
                  <a:gd name="T51" fmla="*/ 11 h 36"/>
                  <a:gd name="T52" fmla="*/ 15 w 76"/>
                  <a:gd name="T53" fmla="*/ 10 h 36"/>
                  <a:gd name="T54" fmla="*/ 15 w 76"/>
                  <a:gd name="T55" fmla="*/ 10 h 36"/>
                  <a:gd name="T56" fmla="*/ 9 w 76"/>
                  <a:gd name="T57" fmla="*/ 17 h 36"/>
                  <a:gd name="T58" fmla="*/ 39 w 76"/>
                  <a:gd name="T59" fmla="*/ 6 h 36"/>
                  <a:gd name="T60" fmla="*/ 40 w 76"/>
                  <a:gd name="T61" fmla="*/ 8 h 36"/>
                  <a:gd name="T62" fmla="*/ 9 w 76"/>
                  <a:gd name="T63" fmla="*/ 18 h 36"/>
                  <a:gd name="T64" fmla="*/ 9 w 76"/>
                  <a:gd name="T65" fmla="*/ 17 h 36"/>
                  <a:gd name="T66" fmla="*/ 9 w 76"/>
                  <a:gd name="T67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36">
                    <a:moveTo>
                      <a:pt x="64" y="29"/>
                    </a:moveTo>
                    <a:cubicBezTo>
                      <a:pt x="63" y="22"/>
                      <a:pt x="74" y="16"/>
                      <a:pt x="76" y="8"/>
                    </a:cubicBezTo>
                    <a:cubicBezTo>
                      <a:pt x="70" y="7"/>
                      <a:pt x="65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4"/>
                      <a:pt x="2" y="25"/>
                      <a:pt x="0" y="26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4" y="36"/>
                      <a:pt x="47" y="36"/>
                      <a:pt x="69" y="36"/>
                    </a:cubicBezTo>
                    <a:cubicBezTo>
                      <a:pt x="69" y="30"/>
                      <a:pt x="65" y="33"/>
                      <a:pt x="64" y="29"/>
                    </a:cubicBezTo>
                    <a:close/>
                    <a:moveTo>
                      <a:pt x="55" y="4"/>
                    </a:moveTo>
                    <a:cubicBezTo>
                      <a:pt x="59" y="8"/>
                      <a:pt x="59" y="8"/>
                      <a:pt x="59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lose/>
                    <a:moveTo>
                      <a:pt x="15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lose/>
                    <a:moveTo>
                      <a:pt x="9" y="17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6" name="Oval 46"/>
              <p:cNvSpPr>
                <a:spLocks noChangeArrowheads="1"/>
              </p:cNvSpPr>
              <p:nvPr/>
            </p:nvSpPr>
            <p:spPr bwMode="auto">
              <a:xfrm>
                <a:off x="1824038" y="4462463"/>
                <a:ext cx="57150" cy="555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7" name="Rectangle 47"/>
              <p:cNvSpPr>
                <a:spLocks noChangeArrowheads="1"/>
              </p:cNvSpPr>
              <p:nvPr/>
            </p:nvSpPr>
            <p:spPr bwMode="auto">
              <a:xfrm>
                <a:off x="1839913" y="4457700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3</a:t>
                </a:r>
                <a:endParaRPr lang="ru-RU" altLang="ru-RU" sz="1800"/>
              </a:p>
            </p:txBody>
          </p:sp>
        </p:grpSp>
        <p:grpSp>
          <p:nvGrpSpPr>
            <p:cNvPr id="1220" name="Группа 1219"/>
            <p:cNvGrpSpPr/>
            <p:nvPr/>
          </p:nvGrpSpPr>
          <p:grpSpPr>
            <a:xfrm>
              <a:off x="884238" y="4265613"/>
              <a:ext cx="85725" cy="88900"/>
              <a:chOff x="884238" y="4265613"/>
              <a:chExt cx="85725" cy="88900"/>
            </a:xfrm>
          </p:grpSpPr>
          <p:sp>
            <p:nvSpPr>
              <p:cNvPr id="1381" name="Oval 48"/>
              <p:cNvSpPr>
                <a:spLocks noChangeArrowheads="1"/>
              </p:cNvSpPr>
              <p:nvPr/>
            </p:nvSpPr>
            <p:spPr bwMode="auto">
              <a:xfrm>
                <a:off x="884238" y="4265613"/>
                <a:ext cx="85725" cy="88900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2" name="Oval 49"/>
              <p:cNvSpPr>
                <a:spLocks noChangeArrowheads="1"/>
              </p:cNvSpPr>
              <p:nvPr/>
            </p:nvSpPr>
            <p:spPr bwMode="auto">
              <a:xfrm>
                <a:off x="884238" y="4265613"/>
                <a:ext cx="85725" cy="88900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3" name="Freeform 50"/>
              <p:cNvSpPr>
                <a:spLocks/>
              </p:cNvSpPr>
              <p:nvPr/>
            </p:nvSpPr>
            <p:spPr bwMode="auto">
              <a:xfrm>
                <a:off x="915988" y="4281488"/>
                <a:ext cx="22225" cy="25400"/>
              </a:xfrm>
              <a:custGeom>
                <a:avLst/>
                <a:gdLst>
                  <a:gd name="T0" fmla="*/ 4 w 7"/>
                  <a:gd name="T1" fmla="*/ 8 h 8"/>
                  <a:gd name="T2" fmla="*/ 6 w 7"/>
                  <a:gd name="T3" fmla="*/ 6 h 8"/>
                  <a:gd name="T4" fmla="*/ 7 w 7"/>
                  <a:gd name="T5" fmla="*/ 1 h 8"/>
                  <a:gd name="T6" fmla="*/ 6 w 7"/>
                  <a:gd name="T7" fmla="*/ 0 h 8"/>
                  <a:gd name="T8" fmla="*/ 1 w 7"/>
                  <a:gd name="T9" fmla="*/ 0 h 8"/>
                  <a:gd name="T10" fmla="*/ 0 w 7"/>
                  <a:gd name="T11" fmla="*/ 1 h 8"/>
                  <a:gd name="T12" fmla="*/ 1 w 7"/>
                  <a:gd name="T13" fmla="*/ 6 h 8"/>
                  <a:gd name="T14" fmla="*/ 4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5" y="8"/>
                      <a:pt x="6" y="7"/>
                      <a:pt x="6" y="6"/>
                    </a:cubicBezTo>
                    <a:cubicBezTo>
                      <a:pt x="7" y="6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6"/>
                      <a:pt x="1" y="6"/>
                    </a:cubicBezTo>
                    <a:cubicBezTo>
                      <a:pt x="1" y="7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4" name="Freeform 51"/>
              <p:cNvSpPr>
                <a:spLocks/>
              </p:cNvSpPr>
              <p:nvPr/>
            </p:nvSpPr>
            <p:spPr bwMode="auto">
              <a:xfrm>
                <a:off x="909638" y="4310063"/>
                <a:ext cx="38100" cy="28575"/>
              </a:xfrm>
              <a:custGeom>
                <a:avLst/>
                <a:gdLst>
                  <a:gd name="T0" fmla="*/ 6 w 12"/>
                  <a:gd name="T1" fmla="*/ 9 h 9"/>
                  <a:gd name="T2" fmla="*/ 12 w 12"/>
                  <a:gd name="T3" fmla="*/ 8 h 9"/>
                  <a:gd name="T4" fmla="*/ 12 w 12"/>
                  <a:gd name="T5" fmla="*/ 6 h 9"/>
                  <a:gd name="T6" fmla="*/ 12 w 12"/>
                  <a:gd name="T7" fmla="*/ 4 h 9"/>
                  <a:gd name="T8" fmla="*/ 12 w 12"/>
                  <a:gd name="T9" fmla="*/ 4 h 9"/>
                  <a:gd name="T10" fmla="*/ 12 w 12"/>
                  <a:gd name="T11" fmla="*/ 4 h 9"/>
                  <a:gd name="T12" fmla="*/ 12 w 12"/>
                  <a:gd name="T13" fmla="*/ 2 h 9"/>
                  <a:gd name="T14" fmla="*/ 12 w 12"/>
                  <a:gd name="T15" fmla="*/ 2 h 9"/>
                  <a:gd name="T16" fmla="*/ 12 w 12"/>
                  <a:gd name="T17" fmla="*/ 2 h 9"/>
                  <a:gd name="T18" fmla="*/ 10 w 12"/>
                  <a:gd name="T19" fmla="*/ 0 h 9"/>
                  <a:gd name="T20" fmla="*/ 9 w 12"/>
                  <a:gd name="T21" fmla="*/ 0 h 9"/>
                  <a:gd name="T22" fmla="*/ 6 w 12"/>
                  <a:gd name="T23" fmla="*/ 5 h 9"/>
                  <a:gd name="T24" fmla="*/ 6 w 12"/>
                  <a:gd name="T25" fmla="*/ 2 h 9"/>
                  <a:gd name="T26" fmla="*/ 7 w 12"/>
                  <a:gd name="T27" fmla="*/ 1 h 9"/>
                  <a:gd name="T28" fmla="*/ 6 w 12"/>
                  <a:gd name="T29" fmla="*/ 0 h 9"/>
                  <a:gd name="T30" fmla="*/ 6 w 12"/>
                  <a:gd name="T31" fmla="*/ 0 h 9"/>
                  <a:gd name="T32" fmla="*/ 6 w 12"/>
                  <a:gd name="T33" fmla="*/ 0 h 9"/>
                  <a:gd name="T34" fmla="*/ 6 w 12"/>
                  <a:gd name="T35" fmla="*/ 0 h 9"/>
                  <a:gd name="T36" fmla="*/ 5 w 12"/>
                  <a:gd name="T37" fmla="*/ 1 h 9"/>
                  <a:gd name="T38" fmla="*/ 5 w 12"/>
                  <a:gd name="T39" fmla="*/ 2 h 9"/>
                  <a:gd name="T40" fmla="*/ 5 w 12"/>
                  <a:gd name="T41" fmla="*/ 5 h 9"/>
                  <a:gd name="T42" fmla="*/ 3 w 12"/>
                  <a:gd name="T43" fmla="*/ 0 h 9"/>
                  <a:gd name="T44" fmla="*/ 2 w 12"/>
                  <a:gd name="T45" fmla="*/ 0 h 9"/>
                  <a:gd name="T46" fmla="*/ 0 w 12"/>
                  <a:gd name="T47" fmla="*/ 2 h 9"/>
                  <a:gd name="T48" fmla="*/ 0 w 12"/>
                  <a:gd name="T49" fmla="*/ 2 h 9"/>
                  <a:gd name="T50" fmla="*/ 0 w 12"/>
                  <a:gd name="T51" fmla="*/ 2 h 9"/>
                  <a:gd name="T52" fmla="*/ 0 w 12"/>
                  <a:gd name="T53" fmla="*/ 4 h 9"/>
                  <a:gd name="T54" fmla="*/ 0 w 12"/>
                  <a:gd name="T55" fmla="*/ 4 h 9"/>
                  <a:gd name="T56" fmla="*/ 0 w 12"/>
                  <a:gd name="T57" fmla="*/ 4 h 9"/>
                  <a:gd name="T58" fmla="*/ 0 w 12"/>
                  <a:gd name="T59" fmla="*/ 6 h 9"/>
                  <a:gd name="T60" fmla="*/ 0 w 12"/>
                  <a:gd name="T61" fmla="*/ 8 h 9"/>
                  <a:gd name="T62" fmla="*/ 6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6" y="9"/>
                    </a:moveTo>
                    <a:cubicBezTo>
                      <a:pt x="8" y="9"/>
                      <a:pt x="10" y="9"/>
                      <a:pt x="12" y="8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4"/>
                      <a:pt x="6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9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21" name="Группа 1220"/>
            <p:cNvGrpSpPr/>
            <p:nvPr/>
          </p:nvGrpSpPr>
          <p:grpSpPr>
            <a:xfrm>
              <a:off x="1287463" y="4622800"/>
              <a:ext cx="104775" cy="104775"/>
              <a:chOff x="1287463" y="4622800"/>
              <a:chExt cx="104775" cy="104775"/>
            </a:xfrm>
          </p:grpSpPr>
          <p:sp>
            <p:nvSpPr>
              <p:cNvPr id="1379" name="Oval 52"/>
              <p:cNvSpPr>
                <a:spLocks noChangeArrowheads="1"/>
              </p:cNvSpPr>
              <p:nvPr/>
            </p:nvSpPr>
            <p:spPr bwMode="auto">
              <a:xfrm>
                <a:off x="1287463" y="4622800"/>
                <a:ext cx="104775" cy="104775"/>
              </a:xfrm>
              <a:prstGeom prst="ellipse">
                <a:avLst/>
              </a:prstGeom>
              <a:solidFill>
                <a:srgbClr val="BF1718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0" name="Freeform 53"/>
              <p:cNvSpPr>
                <a:spLocks/>
              </p:cNvSpPr>
              <p:nvPr/>
            </p:nvSpPr>
            <p:spPr bwMode="auto">
              <a:xfrm>
                <a:off x="1309688" y="4645025"/>
                <a:ext cx="57150" cy="63500"/>
              </a:xfrm>
              <a:custGeom>
                <a:avLst/>
                <a:gdLst>
                  <a:gd name="T0" fmla="*/ 17 w 18"/>
                  <a:gd name="T1" fmla="*/ 13 h 20"/>
                  <a:gd name="T2" fmla="*/ 10 w 18"/>
                  <a:gd name="T3" fmla="*/ 20 h 20"/>
                  <a:gd name="T4" fmla="*/ 9 w 18"/>
                  <a:gd name="T5" fmla="*/ 20 h 20"/>
                  <a:gd name="T6" fmla="*/ 9 w 18"/>
                  <a:gd name="T7" fmla="*/ 20 h 20"/>
                  <a:gd name="T8" fmla="*/ 2 w 18"/>
                  <a:gd name="T9" fmla="*/ 13 h 20"/>
                  <a:gd name="T10" fmla="*/ 0 w 18"/>
                  <a:gd name="T11" fmla="*/ 2 h 20"/>
                  <a:gd name="T12" fmla="*/ 0 w 18"/>
                  <a:gd name="T13" fmla="*/ 2 h 20"/>
                  <a:gd name="T14" fmla="*/ 1 w 18"/>
                  <a:gd name="T15" fmla="*/ 2 h 20"/>
                  <a:gd name="T16" fmla="*/ 9 w 18"/>
                  <a:gd name="T17" fmla="*/ 0 h 20"/>
                  <a:gd name="T18" fmla="*/ 9 w 18"/>
                  <a:gd name="T19" fmla="*/ 0 h 20"/>
                  <a:gd name="T20" fmla="*/ 10 w 18"/>
                  <a:gd name="T21" fmla="*/ 0 h 20"/>
                  <a:gd name="T22" fmla="*/ 17 w 18"/>
                  <a:gd name="T23" fmla="*/ 2 h 20"/>
                  <a:gd name="T24" fmla="*/ 18 w 18"/>
                  <a:gd name="T25" fmla="*/ 2 h 20"/>
                  <a:gd name="T26" fmla="*/ 18 w 18"/>
                  <a:gd name="T27" fmla="*/ 2 h 20"/>
                  <a:gd name="T28" fmla="*/ 17 w 18"/>
                  <a:gd name="T2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20">
                    <a:moveTo>
                      <a:pt x="17" y="13"/>
                    </a:moveTo>
                    <a:cubicBezTo>
                      <a:pt x="15" y="16"/>
                      <a:pt x="13" y="18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6" y="18"/>
                      <a:pt x="3" y="16"/>
                      <a:pt x="2" y="13"/>
                    </a:cubicBezTo>
                    <a:cubicBezTo>
                      <a:pt x="0" y="9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2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3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9"/>
                      <a:pt x="17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22" name="Группа 1221"/>
            <p:cNvGrpSpPr/>
            <p:nvPr/>
          </p:nvGrpSpPr>
          <p:grpSpPr>
            <a:xfrm>
              <a:off x="2703513" y="1914525"/>
              <a:ext cx="104775" cy="104775"/>
              <a:chOff x="2703513" y="1914525"/>
              <a:chExt cx="104775" cy="104775"/>
            </a:xfrm>
          </p:grpSpPr>
          <p:sp>
            <p:nvSpPr>
              <p:cNvPr id="1377" name="Oval 54"/>
              <p:cNvSpPr>
                <a:spLocks noChangeArrowheads="1"/>
              </p:cNvSpPr>
              <p:nvPr/>
            </p:nvSpPr>
            <p:spPr bwMode="auto">
              <a:xfrm>
                <a:off x="2703513" y="1914525"/>
                <a:ext cx="104775" cy="104775"/>
              </a:xfrm>
              <a:prstGeom prst="ellipse">
                <a:avLst/>
              </a:prstGeom>
              <a:solidFill>
                <a:srgbClr val="BF1718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8" name="Freeform 55"/>
              <p:cNvSpPr>
                <a:spLocks/>
              </p:cNvSpPr>
              <p:nvPr/>
            </p:nvSpPr>
            <p:spPr bwMode="auto">
              <a:xfrm>
                <a:off x="2725738" y="1936750"/>
                <a:ext cx="60325" cy="63500"/>
              </a:xfrm>
              <a:custGeom>
                <a:avLst/>
                <a:gdLst>
                  <a:gd name="T0" fmla="*/ 17 w 19"/>
                  <a:gd name="T1" fmla="*/ 13 h 20"/>
                  <a:gd name="T2" fmla="*/ 10 w 19"/>
                  <a:gd name="T3" fmla="*/ 19 h 20"/>
                  <a:gd name="T4" fmla="*/ 10 w 19"/>
                  <a:gd name="T5" fmla="*/ 20 h 20"/>
                  <a:gd name="T6" fmla="*/ 9 w 19"/>
                  <a:gd name="T7" fmla="*/ 19 h 20"/>
                  <a:gd name="T8" fmla="*/ 2 w 19"/>
                  <a:gd name="T9" fmla="*/ 13 h 20"/>
                  <a:gd name="T10" fmla="*/ 1 w 19"/>
                  <a:gd name="T11" fmla="*/ 2 h 20"/>
                  <a:gd name="T12" fmla="*/ 1 w 19"/>
                  <a:gd name="T13" fmla="*/ 2 h 20"/>
                  <a:gd name="T14" fmla="*/ 1 w 19"/>
                  <a:gd name="T15" fmla="*/ 2 h 20"/>
                  <a:gd name="T16" fmla="*/ 9 w 19"/>
                  <a:gd name="T17" fmla="*/ 0 h 20"/>
                  <a:gd name="T18" fmla="*/ 10 w 19"/>
                  <a:gd name="T19" fmla="*/ 0 h 20"/>
                  <a:gd name="T20" fmla="*/ 10 w 19"/>
                  <a:gd name="T21" fmla="*/ 0 h 20"/>
                  <a:gd name="T22" fmla="*/ 18 w 19"/>
                  <a:gd name="T23" fmla="*/ 2 h 20"/>
                  <a:gd name="T24" fmla="*/ 18 w 19"/>
                  <a:gd name="T25" fmla="*/ 2 h 20"/>
                  <a:gd name="T26" fmla="*/ 18 w 19"/>
                  <a:gd name="T27" fmla="*/ 2 h 20"/>
                  <a:gd name="T28" fmla="*/ 17 w 19"/>
                  <a:gd name="T2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0">
                    <a:moveTo>
                      <a:pt x="17" y="13"/>
                    </a:moveTo>
                    <a:cubicBezTo>
                      <a:pt x="16" y="16"/>
                      <a:pt x="13" y="18"/>
                      <a:pt x="10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6" y="18"/>
                      <a:pt x="3" y="16"/>
                      <a:pt x="2" y="13"/>
                    </a:cubicBezTo>
                    <a:cubicBezTo>
                      <a:pt x="0" y="9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2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3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23" name="Группа 1222"/>
            <p:cNvGrpSpPr/>
            <p:nvPr/>
          </p:nvGrpSpPr>
          <p:grpSpPr>
            <a:xfrm>
              <a:off x="3563938" y="3073400"/>
              <a:ext cx="104775" cy="104775"/>
              <a:chOff x="3563938" y="3073400"/>
              <a:chExt cx="104775" cy="104775"/>
            </a:xfrm>
          </p:grpSpPr>
          <p:sp>
            <p:nvSpPr>
              <p:cNvPr id="1375" name="Oval 56"/>
              <p:cNvSpPr>
                <a:spLocks noChangeArrowheads="1"/>
              </p:cNvSpPr>
              <p:nvPr/>
            </p:nvSpPr>
            <p:spPr bwMode="auto">
              <a:xfrm>
                <a:off x="3563938" y="3073400"/>
                <a:ext cx="104775" cy="104775"/>
              </a:xfrm>
              <a:prstGeom prst="ellipse">
                <a:avLst/>
              </a:prstGeom>
              <a:solidFill>
                <a:srgbClr val="BF1718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6" name="Freeform 57"/>
              <p:cNvSpPr>
                <a:spLocks/>
              </p:cNvSpPr>
              <p:nvPr/>
            </p:nvSpPr>
            <p:spPr bwMode="auto">
              <a:xfrm>
                <a:off x="3586163" y="3092450"/>
                <a:ext cx="57150" cy="63500"/>
              </a:xfrm>
              <a:custGeom>
                <a:avLst/>
                <a:gdLst>
                  <a:gd name="T0" fmla="*/ 17 w 18"/>
                  <a:gd name="T1" fmla="*/ 14 h 20"/>
                  <a:gd name="T2" fmla="*/ 9 w 18"/>
                  <a:gd name="T3" fmla="*/ 20 h 20"/>
                  <a:gd name="T4" fmla="*/ 9 w 18"/>
                  <a:gd name="T5" fmla="*/ 20 h 20"/>
                  <a:gd name="T6" fmla="*/ 9 w 18"/>
                  <a:gd name="T7" fmla="*/ 20 h 20"/>
                  <a:gd name="T8" fmla="*/ 2 w 18"/>
                  <a:gd name="T9" fmla="*/ 14 h 20"/>
                  <a:gd name="T10" fmla="*/ 0 w 18"/>
                  <a:gd name="T11" fmla="*/ 3 h 20"/>
                  <a:gd name="T12" fmla="*/ 0 w 18"/>
                  <a:gd name="T13" fmla="*/ 2 h 20"/>
                  <a:gd name="T14" fmla="*/ 1 w 18"/>
                  <a:gd name="T15" fmla="*/ 2 h 20"/>
                  <a:gd name="T16" fmla="*/ 9 w 18"/>
                  <a:gd name="T17" fmla="*/ 0 h 20"/>
                  <a:gd name="T18" fmla="*/ 9 w 18"/>
                  <a:gd name="T19" fmla="*/ 0 h 20"/>
                  <a:gd name="T20" fmla="*/ 10 w 18"/>
                  <a:gd name="T21" fmla="*/ 0 h 20"/>
                  <a:gd name="T22" fmla="*/ 17 w 18"/>
                  <a:gd name="T23" fmla="*/ 2 h 20"/>
                  <a:gd name="T24" fmla="*/ 18 w 18"/>
                  <a:gd name="T25" fmla="*/ 2 h 20"/>
                  <a:gd name="T26" fmla="*/ 18 w 18"/>
                  <a:gd name="T27" fmla="*/ 3 h 20"/>
                  <a:gd name="T28" fmla="*/ 17 w 18"/>
                  <a:gd name="T2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20">
                    <a:moveTo>
                      <a:pt x="17" y="14"/>
                    </a:moveTo>
                    <a:cubicBezTo>
                      <a:pt x="15" y="17"/>
                      <a:pt x="13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6" y="19"/>
                      <a:pt x="3" y="17"/>
                      <a:pt x="2" y="14"/>
                    </a:cubicBezTo>
                    <a:cubicBezTo>
                      <a:pt x="0" y="10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2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3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10"/>
                      <a:pt x="17" y="14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24" name="Группа 1223"/>
            <p:cNvGrpSpPr/>
            <p:nvPr/>
          </p:nvGrpSpPr>
          <p:grpSpPr>
            <a:xfrm>
              <a:off x="477838" y="3702050"/>
              <a:ext cx="85725" cy="87313"/>
              <a:chOff x="477838" y="3702050"/>
              <a:chExt cx="85725" cy="87313"/>
            </a:xfrm>
          </p:grpSpPr>
          <p:sp>
            <p:nvSpPr>
              <p:cNvPr id="1371" name="Oval 64"/>
              <p:cNvSpPr>
                <a:spLocks noChangeArrowheads="1"/>
              </p:cNvSpPr>
              <p:nvPr/>
            </p:nvSpPr>
            <p:spPr bwMode="auto">
              <a:xfrm>
                <a:off x="477838" y="3702050"/>
                <a:ext cx="85725" cy="87313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2" name="Oval 65"/>
              <p:cNvSpPr>
                <a:spLocks noChangeArrowheads="1"/>
              </p:cNvSpPr>
              <p:nvPr/>
            </p:nvSpPr>
            <p:spPr bwMode="auto">
              <a:xfrm>
                <a:off x="477838" y="3702050"/>
                <a:ext cx="85725" cy="87313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3" name="Freeform 66"/>
              <p:cNvSpPr>
                <a:spLocks/>
              </p:cNvSpPr>
              <p:nvPr/>
            </p:nvSpPr>
            <p:spPr bwMode="auto">
              <a:xfrm>
                <a:off x="509588" y="3716338"/>
                <a:ext cx="22225" cy="25400"/>
              </a:xfrm>
              <a:custGeom>
                <a:avLst/>
                <a:gdLst>
                  <a:gd name="T0" fmla="*/ 4 w 7"/>
                  <a:gd name="T1" fmla="*/ 8 h 8"/>
                  <a:gd name="T2" fmla="*/ 6 w 7"/>
                  <a:gd name="T3" fmla="*/ 6 h 8"/>
                  <a:gd name="T4" fmla="*/ 7 w 7"/>
                  <a:gd name="T5" fmla="*/ 1 h 8"/>
                  <a:gd name="T6" fmla="*/ 6 w 7"/>
                  <a:gd name="T7" fmla="*/ 0 h 8"/>
                  <a:gd name="T8" fmla="*/ 1 w 7"/>
                  <a:gd name="T9" fmla="*/ 0 h 8"/>
                  <a:gd name="T10" fmla="*/ 0 w 7"/>
                  <a:gd name="T11" fmla="*/ 1 h 8"/>
                  <a:gd name="T12" fmla="*/ 1 w 7"/>
                  <a:gd name="T13" fmla="*/ 6 h 8"/>
                  <a:gd name="T14" fmla="*/ 4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5" y="8"/>
                      <a:pt x="6" y="7"/>
                      <a:pt x="6" y="6"/>
                    </a:cubicBezTo>
                    <a:cubicBezTo>
                      <a:pt x="7" y="6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6"/>
                      <a:pt x="1" y="6"/>
                    </a:cubicBezTo>
                    <a:cubicBezTo>
                      <a:pt x="1" y="7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4" name="Freeform 67"/>
              <p:cNvSpPr>
                <a:spLocks/>
              </p:cNvSpPr>
              <p:nvPr/>
            </p:nvSpPr>
            <p:spPr bwMode="auto">
              <a:xfrm>
                <a:off x="503238" y="3744913"/>
                <a:ext cx="38100" cy="28575"/>
              </a:xfrm>
              <a:custGeom>
                <a:avLst/>
                <a:gdLst>
                  <a:gd name="T0" fmla="*/ 6 w 12"/>
                  <a:gd name="T1" fmla="*/ 9 h 9"/>
                  <a:gd name="T2" fmla="*/ 12 w 12"/>
                  <a:gd name="T3" fmla="*/ 8 h 9"/>
                  <a:gd name="T4" fmla="*/ 12 w 12"/>
                  <a:gd name="T5" fmla="*/ 6 h 9"/>
                  <a:gd name="T6" fmla="*/ 12 w 12"/>
                  <a:gd name="T7" fmla="*/ 4 h 9"/>
                  <a:gd name="T8" fmla="*/ 12 w 12"/>
                  <a:gd name="T9" fmla="*/ 4 h 9"/>
                  <a:gd name="T10" fmla="*/ 12 w 12"/>
                  <a:gd name="T11" fmla="*/ 4 h 9"/>
                  <a:gd name="T12" fmla="*/ 12 w 12"/>
                  <a:gd name="T13" fmla="*/ 2 h 9"/>
                  <a:gd name="T14" fmla="*/ 12 w 12"/>
                  <a:gd name="T15" fmla="*/ 2 h 9"/>
                  <a:gd name="T16" fmla="*/ 12 w 12"/>
                  <a:gd name="T17" fmla="*/ 2 h 9"/>
                  <a:gd name="T18" fmla="*/ 10 w 12"/>
                  <a:gd name="T19" fmla="*/ 0 h 9"/>
                  <a:gd name="T20" fmla="*/ 9 w 12"/>
                  <a:gd name="T21" fmla="*/ 0 h 9"/>
                  <a:gd name="T22" fmla="*/ 7 w 12"/>
                  <a:gd name="T23" fmla="*/ 5 h 9"/>
                  <a:gd name="T24" fmla="*/ 7 w 12"/>
                  <a:gd name="T25" fmla="*/ 2 h 9"/>
                  <a:gd name="T26" fmla="*/ 7 w 12"/>
                  <a:gd name="T27" fmla="*/ 1 h 9"/>
                  <a:gd name="T28" fmla="*/ 6 w 12"/>
                  <a:gd name="T29" fmla="*/ 0 h 9"/>
                  <a:gd name="T30" fmla="*/ 6 w 12"/>
                  <a:gd name="T31" fmla="*/ 0 h 9"/>
                  <a:gd name="T32" fmla="*/ 6 w 12"/>
                  <a:gd name="T33" fmla="*/ 0 h 9"/>
                  <a:gd name="T34" fmla="*/ 6 w 12"/>
                  <a:gd name="T35" fmla="*/ 0 h 9"/>
                  <a:gd name="T36" fmla="*/ 5 w 12"/>
                  <a:gd name="T37" fmla="*/ 1 h 9"/>
                  <a:gd name="T38" fmla="*/ 5 w 12"/>
                  <a:gd name="T39" fmla="*/ 2 h 9"/>
                  <a:gd name="T40" fmla="*/ 5 w 12"/>
                  <a:gd name="T41" fmla="*/ 5 h 9"/>
                  <a:gd name="T42" fmla="*/ 3 w 12"/>
                  <a:gd name="T43" fmla="*/ 0 h 9"/>
                  <a:gd name="T44" fmla="*/ 2 w 12"/>
                  <a:gd name="T45" fmla="*/ 0 h 9"/>
                  <a:gd name="T46" fmla="*/ 0 w 12"/>
                  <a:gd name="T47" fmla="*/ 2 h 9"/>
                  <a:gd name="T48" fmla="*/ 0 w 12"/>
                  <a:gd name="T49" fmla="*/ 2 h 9"/>
                  <a:gd name="T50" fmla="*/ 0 w 12"/>
                  <a:gd name="T51" fmla="*/ 2 h 9"/>
                  <a:gd name="T52" fmla="*/ 0 w 12"/>
                  <a:gd name="T53" fmla="*/ 4 h 9"/>
                  <a:gd name="T54" fmla="*/ 0 w 12"/>
                  <a:gd name="T55" fmla="*/ 4 h 9"/>
                  <a:gd name="T56" fmla="*/ 0 w 12"/>
                  <a:gd name="T57" fmla="*/ 4 h 9"/>
                  <a:gd name="T58" fmla="*/ 0 w 12"/>
                  <a:gd name="T59" fmla="*/ 6 h 9"/>
                  <a:gd name="T60" fmla="*/ 0 w 12"/>
                  <a:gd name="T61" fmla="*/ 8 h 9"/>
                  <a:gd name="T62" fmla="*/ 6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6" y="9"/>
                    </a:moveTo>
                    <a:cubicBezTo>
                      <a:pt x="8" y="9"/>
                      <a:pt x="10" y="9"/>
                      <a:pt x="12" y="8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4"/>
                      <a:pt x="7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9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26" name="Группа 1225"/>
            <p:cNvGrpSpPr/>
            <p:nvPr/>
          </p:nvGrpSpPr>
          <p:grpSpPr>
            <a:xfrm>
              <a:off x="581026" y="2320314"/>
              <a:ext cx="117475" cy="125413"/>
              <a:chOff x="581026" y="2320314"/>
              <a:chExt cx="117475" cy="125413"/>
            </a:xfrm>
          </p:grpSpPr>
          <p:sp>
            <p:nvSpPr>
              <p:cNvPr id="1369" name="Freeform 68"/>
              <p:cNvSpPr>
                <a:spLocks/>
              </p:cNvSpPr>
              <p:nvPr/>
            </p:nvSpPr>
            <p:spPr bwMode="auto">
              <a:xfrm>
                <a:off x="581026" y="2320314"/>
                <a:ext cx="117475" cy="125413"/>
              </a:xfrm>
              <a:custGeom>
                <a:avLst/>
                <a:gdLst>
                  <a:gd name="T0" fmla="*/ 74 w 74"/>
                  <a:gd name="T1" fmla="*/ 59 h 79"/>
                  <a:gd name="T2" fmla="*/ 36 w 74"/>
                  <a:gd name="T3" fmla="*/ 79 h 79"/>
                  <a:gd name="T4" fmla="*/ 0 w 74"/>
                  <a:gd name="T5" fmla="*/ 59 h 79"/>
                  <a:gd name="T6" fmla="*/ 0 w 74"/>
                  <a:gd name="T7" fmla="*/ 20 h 79"/>
                  <a:gd name="T8" fmla="*/ 36 w 74"/>
                  <a:gd name="T9" fmla="*/ 0 h 79"/>
                  <a:gd name="T10" fmla="*/ 74 w 74"/>
                  <a:gd name="T11" fmla="*/ 20 h 79"/>
                  <a:gd name="T12" fmla="*/ 74 w 74"/>
                  <a:gd name="T13" fmla="*/ 59 h 79"/>
                  <a:gd name="T14" fmla="*/ 74 w 74"/>
                  <a:gd name="T15" fmla="*/ 59 h 79"/>
                  <a:gd name="T16" fmla="*/ 74 w 74"/>
                  <a:gd name="T17" fmla="*/ 5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79">
                    <a:moveTo>
                      <a:pt x="74" y="59"/>
                    </a:moveTo>
                    <a:lnTo>
                      <a:pt x="36" y="79"/>
                    </a:lnTo>
                    <a:lnTo>
                      <a:pt x="0" y="59"/>
                    </a:lnTo>
                    <a:lnTo>
                      <a:pt x="0" y="20"/>
                    </a:lnTo>
                    <a:lnTo>
                      <a:pt x="36" y="0"/>
                    </a:lnTo>
                    <a:lnTo>
                      <a:pt x="74" y="20"/>
                    </a:lnTo>
                    <a:lnTo>
                      <a:pt x="74" y="59"/>
                    </a:lnTo>
                    <a:lnTo>
                      <a:pt x="74" y="59"/>
                    </a:lnTo>
                    <a:lnTo>
                      <a:pt x="74" y="59"/>
                    </a:lnTo>
                    <a:close/>
                  </a:path>
                </a:pathLst>
              </a:custGeom>
              <a:solidFill>
                <a:srgbClr val="EB1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0" name="Rectangle 69"/>
              <p:cNvSpPr>
                <a:spLocks noChangeArrowheads="1"/>
              </p:cNvSpPr>
              <p:nvPr/>
            </p:nvSpPr>
            <p:spPr bwMode="auto">
              <a:xfrm>
                <a:off x="635001" y="2363176"/>
                <a:ext cx="2885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500" b="1" dirty="0">
                    <a:solidFill>
                      <a:srgbClr val="FFFFFF"/>
                    </a:solidFill>
                    <a:latin typeface="Arial Narrow" panose="020B0606020202030204" pitchFamily="34" charset="0"/>
                  </a:rPr>
                  <a:t>2</a:t>
                </a:r>
                <a:endParaRPr lang="ru-RU" altLang="ru-RU" sz="1800" dirty="0"/>
              </a:p>
            </p:txBody>
          </p:sp>
        </p:grpSp>
        <p:grpSp>
          <p:nvGrpSpPr>
            <p:cNvPr id="1227" name="Группа 1226"/>
            <p:cNvGrpSpPr/>
            <p:nvPr/>
          </p:nvGrpSpPr>
          <p:grpSpPr>
            <a:xfrm>
              <a:off x="1181101" y="3836988"/>
              <a:ext cx="87313" cy="88900"/>
              <a:chOff x="1181101" y="3836988"/>
              <a:chExt cx="87313" cy="88900"/>
            </a:xfrm>
          </p:grpSpPr>
          <p:sp>
            <p:nvSpPr>
              <p:cNvPr id="1365" name="Oval 70"/>
              <p:cNvSpPr>
                <a:spLocks noChangeArrowheads="1"/>
              </p:cNvSpPr>
              <p:nvPr/>
            </p:nvSpPr>
            <p:spPr bwMode="auto">
              <a:xfrm>
                <a:off x="1181101" y="3836988"/>
                <a:ext cx="87313" cy="88900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6" name="Oval 71"/>
              <p:cNvSpPr>
                <a:spLocks noChangeArrowheads="1"/>
              </p:cNvSpPr>
              <p:nvPr/>
            </p:nvSpPr>
            <p:spPr bwMode="auto">
              <a:xfrm>
                <a:off x="1181101" y="3836988"/>
                <a:ext cx="87313" cy="88900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7" name="Freeform 72"/>
              <p:cNvSpPr>
                <a:spLocks/>
              </p:cNvSpPr>
              <p:nvPr/>
            </p:nvSpPr>
            <p:spPr bwMode="auto">
              <a:xfrm>
                <a:off x="1212851" y="3856038"/>
                <a:ext cx="25400" cy="25400"/>
              </a:xfrm>
              <a:custGeom>
                <a:avLst/>
                <a:gdLst>
                  <a:gd name="T0" fmla="*/ 4 w 8"/>
                  <a:gd name="T1" fmla="*/ 8 h 8"/>
                  <a:gd name="T2" fmla="*/ 7 w 8"/>
                  <a:gd name="T3" fmla="*/ 6 h 8"/>
                  <a:gd name="T4" fmla="*/ 8 w 8"/>
                  <a:gd name="T5" fmla="*/ 1 h 8"/>
                  <a:gd name="T6" fmla="*/ 7 w 8"/>
                  <a:gd name="T7" fmla="*/ 0 h 8"/>
                  <a:gd name="T8" fmla="*/ 2 w 8"/>
                  <a:gd name="T9" fmla="*/ 0 h 8"/>
                  <a:gd name="T10" fmla="*/ 0 w 8"/>
                  <a:gd name="T11" fmla="*/ 1 h 8"/>
                  <a:gd name="T12" fmla="*/ 1 w 8"/>
                  <a:gd name="T13" fmla="*/ 6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5" y="8"/>
                      <a:pt x="6" y="7"/>
                      <a:pt x="7" y="6"/>
                    </a:cubicBezTo>
                    <a:cubicBezTo>
                      <a:pt x="7" y="5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5"/>
                      <a:pt x="1" y="6"/>
                    </a:cubicBezTo>
                    <a:cubicBezTo>
                      <a:pt x="2" y="7"/>
                      <a:pt x="3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8" name="Freeform 73"/>
              <p:cNvSpPr>
                <a:spLocks/>
              </p:cNvSpPr>
              <p:nvPr/>
            </p:nvSpPr>
            <p:spPr bwMode="auto">
              <a:xfrm>
                <a:off x="1206501" y="3884613"/>
                <a:ext cx="41275" cy="25400"/>
              </a:xfrm>
              <a:custGeom>
                <a:avLst/>
                <a:gdLst>
                  <a:gd name="T0" fmla="*/ 6 w 13"/>
                  <a:gd name="T1" fmla="*/ 8 h 8"/>
                  <a:gd name="T2" fmla="*/ 12 w 13"/>
                  <a:gd name="T3" fmla="*/ 8 h 8"/>
                  <a:gd name="T4" fmla="*/ 13 w 13"/>
                  <a:gd name="T5" fmla="*/ 6 h 8"/>
                  <a:gd name="T6" fmla="*/ 13 w 13"/>
                  <a:gd name="T7" fmla="*/ 4 h 8"/>
                  <a:gd name="T8" fmla="*/ 13 w 13"/>
                  <a:gd name="T9" fmla="*/ 3 h 8"/>
                  <a:gd name="T10" fmla="*/ 13 w 13"/>
                  <a:gd name="T11" fmla="*/ 3 h 8"/>
                  <a:gd name="T12" fmla="*/ 13 w 13"/>
                  <a:gd name="T13" fmla="*/ 2 h 8"/>
                  <a:gd name="T14" fmla="*/ 13 w 13"/>
                  <a:gd name="T15" fmla="*/ 2 h 8"/>
                  <a:gd name="T16" fmla="*/ 13 w 13"/>
                  <a:gd name="T17" fmla="*/ 2 h 8"/>
                  <a:gd name="T18" fmla="*/ 10 w 13"/>
                  <a:gd name="T19" fmla="*/ 0 h 8"/>
                  <a:gd name="T20" fmla="*/ 9 w 13"/>
                  <a:gd name="T21" fmla="*/ 0 h 8"/>
                  <a:gd name="T22" fmla="*/ 7 w 13"/>
                  <a:gd name="T23" fmla="*/ 5 h 8"/>
                  <a:gd name="T24" fmla="*/ 7 w 13"/>
                  <a:gd name="T25" fmla="*/ 1 h 8"/>
                  <a:gd name="T26" fmla="*/ 7 w 13"/>
                  <a:gd name="T27" fmla="*/ 0 h 8"/>
                  <a:gd name="T28" fmla="*/ 6 w 13"/>
                  <a:gd name="T29" fmla="*/ 0 h 8"/>
                  <a:gd name="T30" fmla="*/ 6 w 13"/>
                  <a:gd name="T31" fmla="*/ 0 h 8"/>
                  <a:gd name="T32" fmla="*/ 6 w 13"/>
                  <a:gd name="T33" fmla="*/ 0 h 8"/>
                  <a:gd name="T34" fmla="*/ 6 w 13"/>
                  <a:gd name="T35" fmla="*/ 0 h 8"/>
                  <a:gd name="T36" fmla="*/ 5 w 13"/>
                  <a:gd name="T37" fmla="*/ 0 h 8"/>
                  <a:gd name="T38" fmla="*/ 6 w 13"/>
                  <a:gd name="T39" fmla="*/ 1 h 8"/>
                  <a:gd name="T40" fmla="*/ 6 w 13"/>
                  <a:gd name="T41" fmla="*/ 5 h 8"/>
                  <a:gd name="T42" fmla="*/ 4 w 13"/>
                  <a:gd name="T43" fmla="*/ 0 h 8"/>
                  <a:gd name="T44" fmla="*/ 2 w 13"/>
                  <a:gd name="T45" fmla="*/ 0 h 8"/>
                  <a:gd name="T46" fmla="*/ 0 w 13"/>
                  <a:gd name="T47" fmla="*/ 2 h 8"/>
                  <a:gd name="T48" fmla="*/ 0 w 13"/>
                  <a:gd name="T49" fmla="*/ 2 h 8"/>
                  <a:gd name="T50" fmla="*/ 0 w 13"/>
                  <a:gd name="T51" fmla="*/ 2 h 8"/>
                  <a:gd name="T52" fmla="*/ 0 w 13"/>
                  <a:gd name="T53" fmla="*/ 3 h 8"/>
                  <a:gd name="T54" fmla="*/ 0 w 13"/>
                  <a:gd name="T55" fmla="*/ 3 h 8"/>
                  <a:gd name="T56" fmla="*/ 0 w 13"/>
                  <a:gd name="T57" fmla="*/ 4 h 8"/>
                  <a:gd name="T58" fmla="*/ 0 w 13"/>
                  <a:gd name="T59" fmla="*/ 6 h 8"/>
                  <a:gd name="T60" fmla="*/ 0 w 13"/>
                  <a:gd name="T61" fmla="*/ 8 h 8"/>
                  <a:gd name="T62" fmla="*/ 6 w 13"/>
                  <a:gd name="T6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8">
                    <a:moveTo>
                      <a:pt x="6" y="8"/>
                    </a:moveTo>
                    <a:cubicBezTo>
                      <a:pt x="8" y="8"/>
                      <a:pt x="10" y="8"/>
                      <a:pt x="12" y="8"/>
                    </a:cubicBezTo>
                    <a:cubicBezTo>
                      <a:pt x="12" y="7"/>
                      <a:pt x="13" y="7"/>
                      <a:pt x="13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0"/>
                      <a:pt x="12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7" y="3"/>
                      <a:pt x="7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4" y="1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2" y="8"/>
                      <a:pt x="4" y="8"/>
                      <a:pt x="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28" name="Группа 1227"/>
            <p:cNvGrpSpPr/>
            <p:nvPr/>
          </p:nvGrpSpPr>
          <p:grpSpPr>
            <a:xfrm>
              <a:off x="979488" y="4041775"/>
              <a:ext cx="84138" cy="88900"/>
              <a:chOff x="979488" y="4041775"/>
              <a:chExt cx="84138" cy="88900"/>
            </a:xfrm>
          </p:grpSpPr>
          <p:sp>
            <p:nvSpPr>
              <p:cNvPr id="1361" name="Oval 74"/>
              <p:cNvSpPr>
                <a:spLocks noChangeArrowheads="1"/>
              </p:cNvSpPr>
              <p:nvPr/>
            </p:nvSpPr>
            <p:spPr bwMode="auto">
              <a:xfrm>
                <a:off x="979488" y="4041775"/>
                <a:ext cx="84138" cy="88900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2" name="Oval 75"/>
              <p:cNvSpPr>
                <a:spLocks noChangeArrowheads="1"/>
              </p:cNvSpPr>
              <p:nvPr/>
            </p:nvSpPr>
            <p:spPr bwMode="auto">
              <a:xfrm>
                <a:off x="979488" y="4041775"/>
                <a:ext cx="84138" cy="88900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3" name="Freeform 76"/>
              <p:cNvSpPr>
                <a:spLocks/>
              </p:cNvSpPr>
              <p:nvPr/>
            </p:nvSpPr>
            <p:spPr bwMode="auto">
              <a:xfrm>
                <a:off x="1011238" y="4060825"/>
                <a:ext cx="20638" cy="25400"/>
              </a:xfrm>
              <a:custGeom>
                <a:avLst/>
                <a:gdLst>
                  <a:gd name="T0" fmla="*/ 3 w 7"/>
                  <a:gd name="T1" fmla="*/ 8 h 8"/>
                  <a:gd name="T2" fmla="*/ 6 w 7"/>
                  <a:gd name="T3" fmla="*/ 6 h 8"/>
                  <a:gd name="T4" fmla="*/ 7 w 7"/>
                  <a:gd name="T5" fmla="*/ 1 h 8"/>
                  <a:gd name="T6" fmla="*/ 6 w 7"/>
                  <a:gd name="T7" fmla="*/ 0 h 8"/>
                  <a:gd name="T8" fmla="*/ 1 w 7"/>
                  <a:gd name="T9" fmla="*/ 0 h 8"/>
                  <a:gd name="T10" fmla="*/ 0 w 7"/>
                  <a:gd name="T11" fmla="*/ 1 h 8"/>
                  <a:gd name="T12" fmla="*/ 1 w 7"/>
                  <a:gd name="T13" fmla="*/ 6 h 8"/>
                  <a:gd name="T14" fmla="*/ 3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5" y="8"/>
                      <a:pt x="6" y="7"/>
                      <a:pt x="6" y="6"/>
                    </a:cubicBezTo>
                    <a:cubicBezTo>
                      <a:pt x="6" y="5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4" name="Freeform 77"/>
              <p:cNvSpPr>
                <a:spLocks/>
              </p:cNvSpPr>
              <p:nvPr/>
            </p:nvSpPr>
            <p:spPr bwMode="auto">
              <a:xfrm>
                <a:off x="1001713" y="4086225"/>
                <a:ext cx="39688" cy="28575"/>
              </a:xfrm>
              <a:custGeom>
                <a:avLst/>
                <a:gdLst>
                  <a:gd name="T0" fmla="*/ 7 w 13"/>
                  <a:gd name="T1" fmla="*/ 9 h 9"/>
                  <a:gd name="T2" fmla="*/ 13 w 13"/>
                  <a:gd name="T3" fmla="*/ 9 h 9"/>
                  <a:gd name="T4" fmla="*/ 13 w 13"/>
                  <a:gd name="T5" fmla="*/ 7 h 9"/>
                  <a:gd name="T6" fmla="*/ 13 w 13"/>
                  <a:gd name="T7" fmla="*/ 5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3 h 9"/>
                  <a:gd name="T14" fmla="*/ 13 w 13"/>
                  <a:gd name="T15" fmla="*/ 3 h 9"/>
                  <a:gd name="T16" fmla="*/ 13 w 13"/>
                  <a:gd name="T17" fmla="*/ 3 h 9"/>
                  <a:gd name="T18" fmla="*/ 11 w 13"/>
                  <a:gd name="T19" fmla="*/ 0 h 9"/>
                  <a:gd name="T20" fmla="*/ 9 w 13"/>
                  <a:gd name="T21" fmla="*/ 0 h 9"/>
                  <a:gd name="T22" fmla="*/ 7 w 13"/>
                  <a:gd name="T23" fmla="*/ 6 h 9"/>
                  <a:gd name="T24" fmla="*/ 7 w 13"/>
                  <a:gd name="T25" fmla="*/ 2 h 9"/>
                  <a:gd name="T26" fmla="*/ 8 w 13"/>
                  <a:gd name="T27" fmla="*/ 1 h 9"/>
                  <a:gd name="T28" fmla="*/ 7 w 13"/>
                  <a:gd name="T29" fmla="*/ 0 h 9"/>
                  <a:gd name="T30" fmla="*/ 7 w 13"/>
                  <a:gd name="T31" fmla="*/ 0 h 9"/>
                  <a:gd name="T32" fmla="*/ 7 w 13"/>
                  <a:gd name="T33" fmla="*/ 0 h 9"/>
                  <a:gd name="T34" fmla="*/ 7 w 13"/>
                  <a:gd name="T35" fmla="*/ 0 h 9"/>
                  <a:gd name="T36" fmla="*/ 6 w 13"/>
                  <a:gd name="T37" fmla="*/ 1 h 9"/>
                  <a:gd name="T38" fmla="*/ 6 w 13"/>
                  <a:gd name="T39" fmla="*/ 2 h 9"/>
                  <a:gd name="T40" fmla="*/ 6 w 13"/>
                  <a:gd name="T41" fmla="*/ 6 h 9"/>
                  <a:gd name="T42" fmla="*/ 4 w 13"/>
                  <a:gd name="T43" fmla="*/ 0 h 9"/>
                  <a:gd name="T44" fmla="*/ 3 w 13"/>
                  <a:gd name="T45" fmla="*/ 0 h 9"/>
                  <a:gd name="T46" fmla="*/ 0 w 13"/>
                  <a:gd name="T47" fmla="*/ 3 h 9"/>
                  <a:gd name="T48" fmla="*/ 0 w 13"/>
                  <a:gd name="T49" fmla="*/ 3 h 9"/>
                  <a:gd name="T50" fmla="*/ 0 w 13"/>
                  <a:gd name="T51" fmla="*/ 3 h 9"/>
                  <a:gd name="T52" fmla="*/ 0 w 13"/>
                  <a:gd name="T53" fmla="*/ 4 h 9"/>
                  <a:gd name="T54" fmla="*/ 0 w 13"/>
                  <a:gd name="T55" fmla="*/ 4 h 9"/>
                  <a:gd name="T56" fmla="*/ 0 w 13"/>
                  <a:gd name="T57" fmla="*/ 5 h 9"/>
                  <a:gd name="T58" fmla="*/ 0 w 13"/>
                  <a:gd name="T59" fmla="*/ 7 h 9"/>
                  <a:gd name="T60" fmla="*/ 1 w 13"/>
                  <a:gd name="T61" fmla="*/ 9 h 9"/>
                  <a:gd name="T62" fmla="*/ 7 w 13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9">
                    <a:moveTo>
                      <a:pt x="7" y="9"/>
                    </a:moveTo>
                    <a:cubicBezTo>
                      <a:pt x="9" y="9"/>
                      <a:pt x="11" y="9"/>
                      <a:pt x="13" y="9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8" y="4"/>
                      <a:pt x="7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4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3" y="9"/>
                      <a:pt x="5" y="9"/>
                      <a:pt x="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29" name="Группа 1228"/>
            <p:cNvGrpSpPr/>
            <p:nvPr/>
          </p:nvGrpSpPr>
          <p:grpSpPr>
            <a:xfrm>
              <a:off x="1309688" y="3900488"/>
              <a:ext cx="88900" cy="87313"/>
              <a:chOff x="1309688" y="3900488"/>
              <a:chExt cx="88900" cy="87313"/>
            </a:xfrm>
          </p:grpSpPr>
          <p:sp>
            <p:nvSpPr>
              <p:cNvPr id="1357" name="Oval 78"/>
              <p:cNvSpPr>
                <a:spLocks noChangeArrowheads="1"/>
              </p:cNvSpPr>
              <p:nvPr/>
            </p:nvSpPr>
            <p:spPr bwMode="auto">
              <a:xfrm>
                <a:off x="1309688" y="3900488"/>
                <a:ext cx="88900" cy="87313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8" name="Oval 79"/>
              <p:cNvSpPr>
                <a:spLocks noChangeArrowheads="1"/>
              </p:cNvSpPr>
              <p:nvPr/>
            </p:nvSpPr>
            <p:spPr bwMode="auto">
              <a:xfrm>
                <a:off x="1309688" y="3900488"/>
                <a:ext cx="88900" cy="87313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9" name="Freeform 80"/>
              <p:cNvSpPr>
                <a:spLocks/>
              </p:cNvSpPr>
              <p:nvPr/>
            </p:nvSpPr>
            <p:spPr bwMode="auto">
              <a:xfrm>
                <a:off x="1344613" y="3916363"/>
                <a:ext cx="22225" cy="25400"/>
              </a:xfrm>
              <a:custGeom>
                <a:avLst/>
                <a:gdLst>
                  <a:gd name="T0" fmla="*/ 3 w 7"/>
                  <a:gd name="T1" fmla="*/ 8 h 8"/>
                  <a:gd name="T2" fmla="*/ 6 w 7"/>
                  <a:gd name="T3" fmla="*/ 7 h 8"/>
                  <a:gd name="T4" fmla="*/ 7 w 7"/>
                  <a:gd name="T5" fmla="*/ 1 h 8"/>
                  <a:gd name="T6" fmla="*/ 6 w 7"/>
                  <a:gd name="T7" fmla="*/ 0 h 8"/>
                  <a:gd name="T8" fmla="*/ 1 w 7"/>
                  <a:gd name="T9" fmla="*/ 0 h 8"/>
                  <a:gd name="T10" fmla="*/ 0 w 7"/>
                  <a:gd name="T11" fmla="*/ 1 h 8"/>
                  <a:gd name="T12" fmla="*/ 0 w 7"/>
                  <a:gd name="T13" fmla="*/ 6 h 8"/>
                  <a:gd name="T14" fmla="*/ 3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8"/>
                      <a:pt x="5" y="8"/>
                      <a:pt x="6" y="7"/>
                    </a:cubicBezTo>
                    <a:cubicBezTo>
                      <a:pt x="6" y="6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6"/>
                      <a:pt x="0" y="6"/>
                    </a:cubicBezTo>
                    <a:cubicBezTo>
                      <a:pt x="1" y="8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0" name="Freeform 81"/>
              <p:cNvSpPr>
                <a:spLocks/>
              </p:cNvSpPr>
              <p:nvPr/>
            </p:nvSpPr>
            <p:spPr bwMode="auto">
              <a:xfrm>
                <a:off x="1335088" y="3944938"/>
                <a:ext cx="41275" cy="26988"/>
              </a:xfrm>
              <a:custGeom>
                <a:avLst/>
                <a:gdLst>
                  <a:gd name="T0" fmla="*/ 6 w 13"/>
                  <a:gd name="T1" fmla="*/ 9 h 9"/>
                  <a:gd name="T2" fmla="*/ 12 w 13"/>
                  <a:gd name="T3" fmla="*/ 9 h 9"/>
                  <a:gd name="T4" fmla="*/ 13 w 13"/>
                  <a:gd name="T5" fmla="*/ 7 h 9"/>
                  <a:gd name="T6" fmla="*/ 13 w 13"/>
                  <a:gd name="T7" fmla="*/ 5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3 h 9"/>
                  <a:gd name="T14" fmla="*/ 13 w 13"/>
                  <a:gd name="T15" fmla="*/ 2 h 9"/>
                  <a:gd name="T16" fmla="*/ 13 w 13"/>
                  <a:gd name="T17" fmla="*/ 2 h 9"/>
                  <a:gd name="T18" fmla="*/ 10 w 13"/>
                  <a:gd name="T19" fmla="*/ 0 h 9"/>
                  <a:gd name="T20" fmla="*/ 9 w 13"/>
                  <a:gd name="T21" fmla="*/ 0 h 9"/>
                  <a:gd name="T22" fmla="*/ 7 w 13"/>
                  <a:gd name="T23" fmla="*/ 5 h 9"/>
                  <a:gd name="T24" fmla="*/ 7 w 13"/>
                  <a:gd name="T25" fmla="*/ 2 h 9"/>
                  <a:gd name="T26" fmla="*/ 7 w 13"/>
                  <a:gd name="T27" fmla="*/ 1 h 9"/>
                  <a:gd name="T28" fmla="*/ 6 w 13"/>
                  <a:gd name="T29" fmla="*/ 0 h 9"/>
                  <a:gd name="T30" fmla="*/ 6 w 13"/>
                  <a:gd name="T31" fmla="*/ 0 h 9"/>
                  <a:gd name="T32" fmla="*/ 6 w 13"/>
                  <a:gd name="T33" fmla="*/ 0 h 9"/>
                  <a:gd name="T34" fmla="*/ 6 w 13"/>
                  <a:gd name="T35" fmla="*/ 0 h 9"/>
                  <a:gd name="T36" fmla="*/ 5 w 13"/>
                  <a:gd name="T37" fmla="*/ 1 h 9"/>
                  <a:gd name="T38" fmla="*/ 6 w 13"/>
                  <a:gd name="T39" fmla="*/ 2 h 9"/>
                  <a:gd name="T40" fmla="*/ 6 w 13"/>
                  <a:gd name="T41" fmla="*/ 5 h 9"/>
                  <a:gd name="T42" fmla="*/ 4 w 13"/>
                  <a:gd name="T43" fmla="*/ 0 h 9"/>
                  <a:gd name="T44" fmla="*/ 2 w 13"/>
                  <a:gd name="T45" fmla="*/ 0 h 9"/>
                  <a:gd name="T46" fmla="*/ 0 w 13"/>
                  <a:gd name="T47" fmla="*/ 2 h 9"/>
                  <a:gd name="T48" fmla="*/ 0 w 13"/>
                  <a:gd name="T49" fmla="*/ 2 h 9"/>
                  <a:gd name="T50" fmla="*/ 0 w 13"/>
                  <a:gd name="T51" fmla="*/ 3 h 9"/>
                  <a:gd name="T52" fmla="*/ 0 w 13"/>
                  <a:gd name="T53" fmla="*/ 4 h 9"/>
                  <a:gd name="T54" fmla="*/ 0 w 13"/>
                  <a:gd name="T55" fmla="*/ 4 h 9"/>
                  <a:gd name="T56" fmla="*/ 0 w 13"/>
                  <a:gd name="T57" fmla="*/ 5 h 9"/>
                  <a:gd name="T58" fmla="*/ 0 w 13"/>
                  <a:gd name="T59" fmla="*/ 7 h 9"/>
                  <a:gd name="T60" fmla="*/ 1 w 13"/>
                  <a:gd name="T61" fmla="*/ 9 h 9"/>
                  <a:gd name="T62" fmla="*/ 6 w 13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9">
                    <a:moveTo>
                      <a:pt x="6" y="9"/>
                    </a:moveTo>
                    <a:cubicBezTo>
                      <a:pt x="8" y="9"/>
                      <a:pt x="10" y="9"/>
                      <a:pt x="12" y="9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9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30" name="Группа 1229"/>
            <p:cNvGrpSpPr/>
            <p:nvPr/>
          </p:nvGrpSpPr>
          <p:grpSpPr>
            <a:xfrm>
              <a:off x="3246438" y="2678113"/>
              <a:ext cx="87313" cy="88900"/>
              <a:chOff x="3246438" y="2678113"/>
              <a:chExt cx="87313" cy="88900"/>
            </a:xfrm>
          </p:grpSpPr>
          <p:sp>
            <p:nvSpPr>
              <p:cNvPr id="1353" name="Oval 82"/>
              <p:cNvSpPr>
                <a:spLocks noChangeArrowheads="1"/>
              </p:cNvSpPr>
              <p:nvPr/>
            </p:nvSpPr>
            <p:spPr bwMode="auto">
              <a:xfrm>
                <a:off x="3246438" y="2678113"/>
                <a:ext cx="87313" cy="88900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4" name="Oval 83"/>
              <p:cNvSpPr>
                <a:spLocks noChangeArrowheads="1"/>
              </p:cNvSpPr>
              <p:nvPr/>
            </p:nvSpPr>
            <p:spPr bwMode="auto">
              <a:xfrm>
                <a:off x="3246438" y="2678113"/>
                <a:ext cx="87313" cy="88900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5" name="Freeform 84"/>
              <p:cNvSpPr>
                <a:spLocks/>
              </p:cNvSpPr>
              <p:nvPr/>
            </p:nvSpPr>
            <p:spPr bwMode="auto">
              <a:xfrm>
                <a:off x="3278188" y="2693988"/>
                <a:ext cx="25400" cy="25400"/>
              </a:xfrm>
              <a:custGeom>
                <a:avLst/>
                <a:gdLst>
                  <a:gd name="T0" fmla="*/ 4 w 8"/>
                  <a:gd name="T1" fmla="*/ 8 h 8"/>
                  <a:gd name="T2" fmla="*/ 7 w 8"/>
                  <a:gd name="T3" fmla="*/ 6 h 8"/>
                  <a:gd name="T4" fmla="*/ 8 w 8"/>
                  <a:gd name="T5" fmla="*/ 1 h 8"/>
                  <a:gd name="T6" fmla="*/ 7 w 8"/>
                  <a:gd name="T7" fmla="*/ 0 h 8"/>
                  <a:gd name="T8" fmla="*/ 1 w 8"/>
                  <a:gd name="T9" fmla="*/ 0 h 8"/>
                  <a:gd name="T10" fmla="*/ 0 w 8"/>
                  <a:gd name="T11" fmla="*/ 1 h 8"/>
                  <a:gd name="T12" fmla="*/ 1 w 8"/>
                  <a:gd name="T13" fmla="*/ 6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5" y="8"/>
                      <a:pt x="6" y="7"/>
                      <a:pt x="7" y="6"/>
                    </a:cubicBezTo>
                    <a:cubicBezTo>
                      <a:pt x="7" y="6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6"/>
                      <a:pt x="1" y="6"/>
                    </a:cubicBezTo>
                    <a:cubicBezTo>
                      <a:pt x="2" y="7"/>
                      <a:pt x="3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6" name="Freeform 85"/>
              <p:cNvSpPr>
                <a:spLocks/>
              </p:cNvSpPr>
              <p:nvPr/>
            </p:nvSpPr>
            <p:spPr bwMode="auto">
              <a:xfrm>
                <a:off x="3271838" y="2722563"/>
                <a:ext cx="38100" cy="28575"/>
              </a:xfrm>
              <a:custGeom>
                <a:avLst/>
                <a:gdLst>
                  <a:gd name="T0" fmla="*/ 6 w 12"/>
                  <a:gd name="T1" fmla="*/ 9 h 9"/>
                  <a:gd name="T2" fmla="*/ 12 w 12"/>
                  <a:gd name="T3" fmla="*/ 8 h 9"/>
                  <a:gd name="T4" fmla="*/ 12 w 12"/>
                  <a:gd name="T5" fmla="*/ 6 h 9"/>
                  <a:gd name="T6" fmla="*/ 12 w 12"/>
                  <a:gd name="T7" fmla="*/ 4 h 9"/>
                  <a:gd name="T8" fmla="*/ 12 w 12"/>
                  <a:gd name="T9" fmla="*/ 4 h 9"/>
                  <a:gd name="T10" fmla="*/ 12 w 12"/>
                  <a:gd name="T11" fmla="*/ 4 h 9"/>
                  <a:gd name="T12" fmla="*/ 12 w 12"/>
                  <a:gd name="T13" fmla="*/ 2 h 9"/>
                  <a:gd name="T14" fmla="*/ 12 w 12"/>
                  <a:gd name="T15" fmla="*/ 2 h 9"/>
                  <a:gd name="T16" fmla="*/ 12 w 12"/>
                  <a:gd name="T17" fmla="*/ 2 h 9"/>
                  <a:gd name="T18" fmla="*/ 10 w 12"/>
                  <a:gd name="T19" fmla="*/ 0 h 9"/>
                  <a:gd name="T20" fmla="*/ 9 w 12"/>
                  <a:gd name="T21" fmla="*/ 0 h 9"/>
                  <a:gd name="T22" fmla="*/ 7 w 12"/>
                  <a:gd name="T23" fmla="*/ 5 h 9"/>
                  <a:gd name="T24" fmla="*/ 7 w 12"/>
                  <a:gd name="T25" fmla="*/ 2 h 9"/>
                  <a:gd name="T26" fmla="*/ 7 w 12"/>
                  <a:gd name="T27" fmla="*/ 1 h 9"/>
                  <a:gd name="T28" fmla="*/ 6 w 12"/>
                  <a:gd name="T29" fmla="*/ 0 h 9"/>
                  <a:gd name="T30" fmla="*/ 6 w 12"/>
                  <a:gd name="T31" fmla="*/ 0 h 9"/>
                  <a:gd name="T32" fmla="*/ 6 w 12"/>
                  <a:gd name="T33" fmla="*/ 0 h 9"/>
                  <a:gd name="T34" fmla="*/ 6 w 12"/>
                  <a:gd name="T35" fmla="*/ 0 h 9"/>
                  <a:gd name="T36" fmla="*/ 5 w 12"/>
                  <a:gd name="T37" fmla="*/ 1 h 9"/>
                  <a:gd name="T38" fmla="*/ 6 w 12"/>
                  <a:gd name="T39" fmla="*/ 2 h 9"/>
                  <a:gd name="T40" fmla="*/ 6 w 12"/>
                  <a:gd name="T41" fmla="*/ 5 h 9"/>
                  <a:gd name="T42" fmla="*/ 3 w 12"/>
                  <a:gd name="T43" fmla="*/ 0 h 9"/>
                  <a:gd name="T44" fmla="*/ 2 w 12"/>
                  <a:gd name="T45" fmla="*/ 0 h 9"/>
                  <a:gd name="T46" fmla="*/ 0 w 12"/>
                  <a:gd name="T47" fmla="*/ 2 h 9"/>
                  <a:gd name="T48" fmla="*/ 0 w 12"/>
                  <a:gd name="T49" fmla="*/ 2 h 9"/>
                  <a:gd name="T50" fmla="*/ 0 w 12"/>
                  <a:gd name="T51" fmla="*/ 2 h 9"/>
                  <a:gd name="T52" fmla="*/ 0 w 12"/>
                  <a:gd name="T53" fmla="*/ 4 h 9"/>
                  <a:gd name="T54" fmla="*/ 0 w 12"/>
                  <a:gd name="T55" fmla="*/ 4 h 9"/>
                  <a:gd name="T56" fmla="*/ 0 w 12"/>
                  <a:gd name="T57" fmla="*/ 4 h 9"/>
                  <a:gd name="T58" fmla="*/ 0 w 12"/>
                  <a:gd name="T59" fmla="*/ 6 h 9"/>
                  <a:gd name="T60" fmla="*/ 0 w 12"/>
                  <a:gd name="T61" fmla="*/ 8 h 9"/>
                  <a:gd name="T62" fmla="*/ 6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6" y="9"/>
                    </a:moveTo>
                    <a:cubicBezTo>
                      <a:pt x="8" y="9"/>
                      <a:pt x="10" y="9"/>
                      <a:pt x="12" y="8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4"/>
                      <a:pt x="7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9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31" name="Группа 1230"/>
            <p:cNvGrpSpPr/>
            <p:nvPr/>
          </p:nvGrpSpPr>
          <p:grpSpPr>
            <a:xfrm>
              <a:off x="4494213" y="2776538"/>
              <a:ext cx="88900" cy="85725"/>
              <a:chOff x="4494213" y="2776538"/>
              <a:chExt cx="88900" cy="85725"/>
            </a:xfrm>
          </p:grpSpPr>
          <p:sp>
            <p:nvSpPr>
              <p:cNvPr id="1349" name="Oval 86"/>
              <p:cNvSpPr>
                <a:spLocks noChangeArrowheads="1"/>
              </p:cNvSpPr>
              <p:nvPr/>
            </p:nvSpPr>
            <p:spPr bwMode="auto">
              <a:xfrm>
                <a:off x="4494213" y="2776538"/>
                <a:ext cx="88900" cy="85725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0" name="Oval 87"/>
              <p:cNvSpPr>
                <a:spLocks noChangeArrowheads="1"/>
              </p:cNvSpPr>
              <p:nvPr/>
            </p:nvSpPr>
            <p:spPr bwMode="auto">
              <a:xfrm>
                <a:off x="4494213" y="2776538"/>
                <a:ext cx="88900" cy="85725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1" name="Freeform 88"/>
              <p:cNvSpPr>
                <a:spLocks/>
              </p:cNvSpPr>
              <p:nvPr/>
            </p:nvSpPr>
            <p:spPr bwMode="auto">
              <a:xfrm>
                <a:off x="4525963" y="2792413"/>
                <a:ext cx="25400" cy="25400"/>
              </a:xfrm>
              <a:custGeom>
                <a:avLst/>
                <a:gdLst>
                  <a:gd name="T0" fmla="*/ 4 w 8"/>
                  <a:gd name="T1" fmla="*/ 8 h 8"/>
                  <a:gd name="T2" fmla="*/ 7 w 8"/>
                  <a:gd name="T3" fmla="*/ 6 h 8"/>
                  <a:gd name="T4" fmla="*/ 8 w 8"/>
                  <a:gd name="T5" fmla="*/ 1 h 8"/>
                  <a:gd name="T6" fmla="*/ 6 w 8"/>
                  <a:gd name="T7" fmla="*/ 0 h 8"/>
                  <a:gd name="T8" fmla="*/ 1 w 8"/>
                  <a:gd name="T9" fmla="*/ 0 h 8"/>
                  <a:gd name="T10" fmla="*/ 0 w 8"/>
                  <a:gd name="T11" fmla="*/ 1 h 8"/>
                  <a:gd name="T12" fmla="*/ 1 w 8"/>
                  <a:gd name="T13" fmla="*/ 6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5" y="8"/>
                      <a:pt x="6" y="7"/>
                      <a:pt x="7" y="6"/>
                    </a:cubicBezTo>
                    <a:cubicBezTo>
                      <a:pt x="7" y="5"/>
                      <a:pt x="8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5"/>
                      <a:pt x="1" y="6"/>
                    </a:cubicBezTo>
                    <a:cubicBezTo>
                      <a:pt x="2" y="7"/>
                      <a:pt x="3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2" name="Freeform 89"/>
              <p:cNvSpPr>
                <a:spLocks/>
              </p:cNvSpPr>
              <p:nvPr/>
            </p:nvSpPr>
            <p:spPr bwMode="auto">
              <a:xfrm>
                <a:off x="4519613" y="2820988"/>
                <a:ext cx="38100" cy="28575"/>
              </a:xfrm>
              <a:custGeom>
                <a:avLst/>
                <a:gdLst>
                  <a:gd name="T0" fmla="*/ 6 w 12"/>
                  <a:gd name="T1" fmla="*/ 9 h 9"/>
                  <a:gd name="T2" fmla="*/ 12 w 12"/>
                  <a:gd name="T3" fmla="*/ 8 h 9"/>
                  <a:gd name="T4" fmla="*/ 12 w 12"/>
                  <a:gd name="T5" fmla="*/ 6 h 9"/>
                  <a:gd name="T6" fmla="*/ 12 w 12"/>
                  <a:gd name="T7" fmla="*/ 4 h 9"/>
                  <a:gd name="T8" fmla="*/ 12 w 12"/>
                  <a:gd name="T9" fmla="*/ 4 h 9"/>
                  <a:gd name="T10" fmla="*/ 12 w 12"/>
                  <a:gd name="T11" fmla="*/ 3 h 9"/>
                  <a:gd name="T12" fmla="*/ 12 w 12"/>
                  <a:gd name="T13" fmla="*/ 2 h 9"/>
                  <a:gd name="T14" fmla="*/ 12 w 12"/>
                  <a:gd name="T15" fmla="*/ 2 h 9"/>
                  <a:gd name="T16" fmla="*/ 12 w 12"/>
                  <a:gd name="T17" fmla="*/ 2 h 9"/>
                  <a:gd name="T18" fmla="*/ 10 w 12"/>
                  <a:gd name="T19" fmla="*/ 0 h 9"/>
                  <a:gd name="T20" fmla="*/ 9 w 12"/>
                  <a:gd name="T21" fmla="*/ 0 h 9"/>
                  <a:gd name="T22" fmla="*/ 7 w 12"/>
                  <a:gd name="T23" fmla="*/ 5 h 9"/>
                  <a:gd name="T24" fmla="*/ 7 w 12"/>
                  <a:gd name="T25" fmla="*/ 1 h 9"/>
                  <a:gd name="T26" fmla="*/ 7 w 12"/>
                  <a:gd name="T27" fmla="*/ 0 h 9"/>
                  <a:gd name="T28" fmla="*/ 6 w 12"/>
                  <a:gd name="T29" fmla="*/ 0 h 9"/>
                  <a:gd name="T30" fmla="*/ 6 w 12"/>
                  <a:gd name="T31" fmla="*/ 0 h 9"/>
                  <a:gd name="T32" fmla="*/ 6 w 12"/>
                  <a:gd name="T33" fmla="*/ 0 h 9"/>
                  <a:gd name="T34" fmla="*/ 6 w 12"/>
                  <a:gd name="T35" fmla="*/ 0 h 9"/>
                  <a:gd name="T36" fmla="*/ 5 w 12"/>
                  <a:gd name="T37" fmla="*/ 0 h 9"/>
                  <a:gd name="T38" fmla="*/ 5 w 12"/>
                  <a:gd name="T39" fmla="*/ 1 h 9"/>
                  <a:gd name="T40" fmla="*/ 5 w 12"/>
                  <a:gd name="T41" fmla="*/ 5 h 9"/>
                  <a:gd name="T42" fmla="*/ 3 w 12"/>
                  <a:gd name="T43" fmla="*/ 0 h 9"/>
                  <a:gd name="T44" fmla="*/ 2 w 12"/>
                  <a:gd name="T45" fmla="*/ 0 h 9"/>
                  <a:gd name="T46" fmla="*/ 0 w 12"/>
                  <a:gd name="T47" fmla="*/ 2 h 9"/>
                  <a:gd name="T48" fmla="*/ 0 w 12"/>
                  <a:gd name="T49" fmla="*/ 2 h 9"/>
                  <a:gd name="T50" fmla="*/ 0 w 12"/>
                  <a:gd name="T51" fmla="*/ 2 h 9"/>
                  <a:gd name="T52" fmla="*/ 0 w 12"/>
                  <a:gd name="T53" fmla="*/ 3 h 9"/>
                  <a:gd name="T54" fmla="*/ 0 w 12"/>
                  <a:gd name="T55" fmla="*/ 4 h 9"/>
                  <a:gd name="T56" fmla="*/ 0 w 12"/>
                  <a:gd name="T57" fmla="*/ 4 h 9"/>
                  <a:gd name="T58" fmla="*/ 0 w 12"/>
                  <a:gd name="T59" fmla="*/ 6 h 9"/>
                  <a:gd name="T60" fmla="*/ 0 w 12"/>
                  <a:gd name="T61" fmla="*/ 8 h 9"/>
                  <a:gd name="T62" fmla="*/ 6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6" y="9"/>
                    </a:moveTo>
                    <a:cubicBezTo>
                      <a:pt x="8" y="9"/>
                      <a:pt x="10" y="8"/>
                      <a:pt x="12" y="8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4"/>
                      <a:pt x="7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2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43" name="Группа 1242"/>
            <p:cNvGrpSpPr/>
            <p:nvPr/>
          </p:nvGrpSpPr>
          <p:grpSpPr>
            <a:xfrm>
              <a:off x="8489951" y="3722688"/>
              <a:ext cx="103188" cy="104775"/>
              <a:chOff x="8489951" y="3722688"/>
              <a:chExt cx="103188" cy="104775"/>
            </a:xfrm>
          </p:grpSpPr>
          <p:sp>
            <p:nvSpPr>
              <p:cNvPr id="1347" name="Oval 60"/>
              <p:cNvSpPr>
                <a:spLocks noChangeArrowheads="1"/>
              </p:cNvSpPr>
              <p:nvPr/>
            </p:nvSpPr>
            <p:spPr bwMode="auto">
              <a:xfrm>
                <a:off x="8489951" y="3722688"/>
                <a:ext cx="103188" cy="104775"/>
              </a:xfrm>
              <a:prstGeom prst="ellipse">
                <a:avLst/>
              </a:prstGeom>
              <a:solidFill>
                <a:srgbClr val="BF1718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8" name="Freeform 61"/>
              <p:cNvSpPr>
                <a:spLocks/>
              </p:cNvSpPr>
              <p:nvPr/>
            </p:nvSpPr>
            <p:spPr bwMode="auto">
              <a:xfrm>
                <a:off x="8512176" y="3744913"/>
                <a:ext cx="58738" cy="63500"/>
              </a:xfrm>
              <a:custGeom>
                <a:avLst/>
                <a:gdLst>
                  <a:gd name="T0" fmla="*/ 17 w 19"/>
                  <a:gd name="T1" fmla="*/ 13 h 20"/>
                  <a:gd name="T2" fmla="*/ 10 w 19"/>
                  <a:gd name="T3" fmla="*/ 20 h 20"/>
                  <a:gd name="T4" fmla="*/ 10 w 19"/>
                  <a:gd name="T5" fmla="*/ 20 h 20"/>
                  <a:gd name="T6" fmla="*/ 9 w 19"/>
                  <a:gd name="T7" fmla="*/ 20 h 20"/>
                  <a:gd name="T8" fmla="*/ 2 w 19"/>
                  <a:gd name="T9" fmla="*/ 13 h 20"/>
                  <a:gd name="T10" fmla="*/ 1 w 19"/>
                  <a:gd name="T11" fmla="*/ 3 h 20"/>
                  <a:gd name="T12" fmla="*/ 1 w 19"/>
                  <a:gd name="T13" fmla="*/ 2 h 20"/>
                  <a:gd name="T14" fmla="*/ 1 w 19"/>
                  <a:gd name="T15" fmla="*/ 2 h 20"/>
                  <a:gd name="T16" fmla="*/ 9 w 19"/>
                  <a:gd name="T17" fmla="*/ 0 h 20"/>
                  <a:gd name="T18" fmla="*/ 10 w 19"/>
                  <a:gd name="T19" fmla="*/ 0 h 20"/>
                  <a:gd name="T20" fmla="*/ 10 w 19"/>
                  <a:gd name="T21" fmla="*/ 0 h 20"/>
                  <a:gd name="T22" fmla="*/ 18 w 19"/>
                  <a:gd name="T23" fmla="*/ 2 h 20"/>
                  <a:gd name="T24" fmla="*/ 18 w 19"/>
                  <a:gd name="T25" fmla="*/ 2 h 20"/>
                  <a:gd name="T26" fmla="*/ 19 w 19"/>
                  <a:gd name="T27" fmla="*/ 3 h 20"/>
                  <a:gd name="T28" fmla="*/ 17 w 19"/>
                  <a:gd name="T2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0">
                    <a:moveTo>
                      <a:pt x="17" y="13"/>
                    </a:moveTo>
                    <a:cubicBezTo>
                      <a:pt x="16" y="16"/>
                      <a:pt x="13" y="18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6" y="18"/>
                      <a:pt x="4" y="16"/>
                      <a:pt x="2" y="13"/>
                    </a:cubicBezTo>
                    <a:cubicBezTo>
                      <a:pt x="0" y="9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2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3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44" name="Группа 1243"/>
            <p:cNvGrpSpPr/>
            <p:nvPr/>
          </p:nvGrpSpPr>
          <p:grpSpPr>
            <a:xfrm>
              <a:off x="8609013" y="3735388"/>
              <a:ext cx="85725" cy="85725"/>
              <a:chOff x="8609013" y="3735388"/>
              <a:chExt cx="85725" cy="85725"/>
            </a:xfrm>
          </p:grpSpPr>
          <p:sp>
            <p:nvSpPr>
              <p:cNvPr id="1343" name="Oval 90"/>
              <p:cNvSpPr>
                <a:spLocks noChangeArrowheads="1"/>
              </p:cNvSpPr>
              <p:nvPr/>
            </p:nvSpPr>
            <p:spPr bwMode="auto">
              <a:xfrm>
                <a:off x="8609013" y="3735388"/>
                <a:ext cx="85725" cy="85725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4" name="Oval 91"/>
              <p:cNvSpPr>
                <a:spLocks noChangeArrowheads="1"/>
              </p:cNvSpPr>
              <p:nvPr/>
            </p:nvSpPr>
            <p:spPr bwMode="auto">
              <a:xfrm>
                <a:off x="8609013" y="3735388"/>
                <a:ext cx="85725" cy="85725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5" name="Freeform 92"/>
              <p:cNvSpPr>
                <a:spLocks/>
              </p:cNvSpPr>
              <p:nvPr/>
            </p:nvSpPr>
            <p:spPr bwMode="auto">
              <a:xfrm>
                <a:off x="8640763" y="3751263"/>
                <a:ext cx="22225" cy="25400"/>
              </a:xfrm>
              <a:custGeom>
                <a:avLst/>
                <a:gdLst>
                  <a:gd name="T0" fmla="*/ 4 w 7"/>
                  <a:gd name="T1" fmla="*/ 8 h 8"/>
                  <a:gd name="T2" fmla="*/ 6 w 7"/>
                  <a:gd name="T3" fmla="*/ 6 h 8"/>
                  <a:gd name="T4" fmla="*/ 7 w 7"/>
                  <a:gd name="T5" fmla="*/ 1 h 8"/>
                  <a:gd name="T6" fmla="*/ 6 w 7"/>
                  <a:gd name="T7" fmla="*/ 0 h 8"/>
                  <a:gd name="T8" fmla="*/ 1 w 7"/>
                  <a:gd name="T9" fmla="*/ 0 h 8"/>
                  <a:gd name="T10" fmla="*/ 0 w 7"/>
                  <a:gd name="T11" fmla="*/ 1 h 8"/>
                  <a:gd name="T12" fmla="*/ 1 w 7"/>
                  <a:gd name="T13" fmla="*/ 6 h 8"/>
                  <a:gd name="T14" fmla="*/ 4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5" y="8"/>
                      <a:pt x="6" y="7"/>
                      <a:pt x="6" y="6"/>
                    </a:cubicBezTo>
                    <a:cubicBezTo>
                      <a:pt x="6" y="5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5"/>
                      <a:pt x="1" y="6"/>
                    </a:cubicBezTo>
                    <a:cubicBezTo>
                      <a:pt x="1" y="7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6" name="Freeform 93"/>
              <p:cNvSpPr>
                <a:spLocks/>
              </p:cNvSpPr>
              <p:nvPr/>
            </p:nvSpPr>
            <p:spPr bwMode="auto">
              <a:xfrm>
                <a:off x="8631238" y="3779838"/>
                <a:ext cx="41275" cy="28575"/>
              </a:xfrm>
              <a:custGeom>
                <a:avLst/>
                <a:gdLst>
                  <a:gd name="T0" fmla="*/ 7 w 13"/>
                  <a:gd name="T1" fmla="*/ 9 h 9"/>
                  <a:gd name="T2" fmla="*/ 13 w 13"/>
                  <a:gd name="T3" fmla="*/ 8 h 9"/>
                  <a:gd name="T4" fmla="*/ 13 w 13"/>
                  <a:gd name="T5" fmla="*/ 6 h 9"/>
                  <a:gd name="T6" fmla="*/ 13 w 13"/>
                  <a:gd name="T7" fmla="*/ 4 h 9"/>
                  <a:gd name="T8" fmla="*/ 13 w 13"/>
                  <a:gd name="T9" fmla="*/ 4 h 9"/>
                  <a:gd name="T10" fmla="*/ 13 w 13"/>
                  <a:gd name="T11" fmla="*/ 3 h 9"/>
                  <a:gd name="T12" fmla="*/ 13 w 13"/>
                  <a:gd name="T13" fmla="*/ 2 h 9"/>
                  <a:gd name="T14" fmla="*/ 13 w 13"/>
                  <a:gd name="T15" fmla="*/ 2 h 9"/>
                  <a:gd name="T16" fmla="*/ 13 w 13"/>
                  <a:gd name="T17" fmla="*/ 2 h 9"/>
                  <a:gd name="T18" fmla="*/ 11 w 13"/>
                  <a:gd name="T19" fmla="*/ 0 h 9"/>
                  <a:gd name="T20" fmla="*/ 10 w 13"/>
                  <a:gd name="T21" fmla="*/ 0 h 9"/>
                  <a:gd name="T22" fmla="*/ 7 w 13"/>
                  <a:gd name="T23" fmla="*/ 5 h 9"/>
                  <a:gd name="T24" fmla="*/ 7 w 13"/>
                  <a:gd name="T25" fmla="*/ 1 h 9"/>
                  <a:gd name="T26" fmla="*/ 8 w 13"/>
                  <a:gd name="T27" fmla="*/ 0 h 9"/>
                  <a:gd name="T28" fmla="*/ 7 w 13"/>
                  <a:gd name="T29" fmla="*/ 0 h 9"/>
                  <a:gd name="T30" fmla="*/ 7 w 13"/>
                  <a:gd name="T31" fmla="*/ 0 h 9"/>
                  <a:gd name="T32" fmla="*/ 7 w 13"/>
                  <a:gd name="T33" fmla="*/ 0 h 9"/>
                  <a:gd name="T34" fmla="*/ 7 w 13"/>
                  <a:gd name="T35" fmla="*/ 0 h 9"/>
                  <a:gd name="T36" fmla="*/ 6 w 13"/>
                  <a:gd name="T37" fmla="*/ 0 h 9"/>
                  <a:gd name="T38" fmla="*/ 6 w 13"/>
                  <a:gd name="T39" fmla="*/ 1 h 9"/>
                  <a:gd name="T40" fmla="*/ 6 w 13"/>
                  <a:gd name="T41" fmla="*/ 5 h 9"/>
                  <a:gd name="T42" fmla="*/ 4 w 13"/>
                  <a:gd name="T43" fmla="*/ 0 h 9"/>
                  <a:gd name="T44" fmla="*/ 3 w 13"/>
                  <a:gd name="T45" fmla="*/ 0 h 9"/>
                  <a:gd name="T46" fmla="*/ 0 w 13"/>
                  <a:gd name="T47" fmla="*/ 2 h 9"/>
                  <a:gd name="T48" fmla="*/ 0 w 13"/>
                  <a:gd name="T49" fmla="*/ 2 h 9"/>
                  <a:gd name="T50" fmla="*/ 0 w 13"/>
                  <a:gd name="T51" fmla="*/ 2 h 9"/>
                  <a:gd name="T52" fmla="*/ 0 w 13"/>
                  <a:gd name="T53" fmla="*/ 3 h 9"/>
                  <a:gd name="T54" fmla="*/ 0 w 13"/>
                  <a:gd name="T55" fmla="*/ 4 h 9"/>
                  <a:gd name="T56" fmla="*/ 0 w 13"/>
                  <a:gd name="T57" fmla="*/ 4 h 9"/>
                  <a:gd name="T58" fmla="*/ 0 w 13"/>
                  <a:gd name="T59" fmla="*/ 6 h 9"/>
                  <a:gd name="T60" fmla="*/ 1 w 13"/>
                  <a:gd name="T61" fmla="*/ 8 h 9"/>
                  <a:gd name="T62" fmla="*/ 7 w 13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9">
                    <a:moveTo>
                      <a:pt x="7" y="9"/>
                    </a:moveTo>
                    <a:cubicBezTo>
                      <a:pt x="9" y="9"/>
                      <a:pt x="11" y="8"/>
                      <a:pt x="13" y="8"/>
                    </a:cubicBezTo>
                    <a:cubicBezTo>
                      <a:pt x="13" y="7"/>
                      <a:pt x="13" y="7"/>
                      <a:pt x="13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4"/>
                      <a:pt x="7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3" y="8"/>
                      <a:pt x="5" y="9"/>
                      <a:pt x="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45" name="Группа 1244"/>
            <p:cNvGrpSpPr/>
            <p:nvPr/>
          </p:nvGrpSpPr>
          <p:grpSpPr>
            <a:xfrm>
              <a:off x="7435851" y="4430713"/>
              <a:ext cx="85725" cy="87313"/>
              <a:chOff x="7435851" y="4430713"/>
              <a:chExt cx="85725" cy="87313"/>
            </a:xfrm>
          </p:grpSpPr>
          <p:sp>
            <p:nvSpPr>
              <p:cNvPr id="1339" name="Oval 94"/>
              <p:cNvSpPr>
                <a:spLocks noChangeArrowheads="1"/>
              </p:cNvSpPr>
              <p:nvPr/>
            </p:nvSpPr>
            <p:spPr bwMode="auto">
              <a:xfrm>
                <a:off x="7435851" y="4430713"/>
                <a:ext cx="85725" cy="87313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0" name="Oval 95"/>
              <p:cNvSpPr>
                <a:spLocks noChangeArrowheads="1"/>
              </p:cNvSpPr>
              <p:nvPr/>
            </p:nvSpPr>
            <p:spPr bwMode="auto">
              <a:xfrm>
                <a:off x="7435851" y="4430713"/>
                <a:ext cx="85725" cy="87313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1" name="Freeform 96"/>
              <p:cNvSpPr>
                <a:spLocks/>
              </p:cNvSpPr>
              <p:nvPr/>
            </p:nvSpPr>
            <p:spPr bwMode="auto">
              <a:xfrm>
                <a:off x="7467601" y="4449763"/>
                <a:ext cx="22225" cy="23813"/>
              </a:xfrm>
              <a:custGeom>
                <a:avLst/>
                <a:gdLst>
                  <a:gd name="T0" fmla="*/ 3 w 7"/>
                  <a:gd name="T1" fmla="*/ 8 h 8"/>
                  <a:gd name="T2" fmla="*/ 6 w 7"/>
                  <a:gd name="T3" fmla="*/ 6 h 8"/>
                  <a:gd name="T4" fmla="*/ 7 w 7"/>
                  <a:gd name="T5" fmla="*/ 1 h 8"/>
                  <a:gd name="T6" fmla="*/ 6 w 7"/>
                  <a:gd name="T7" fmla="*/ 0 h 8"/>
                  <a:gd name="T8" fmla="*/ 1 w 7"/>
                  <a:gd name="T9" fmla="*/ 0 h 8"/>
                  <a:gd name="T10" fmla="*/ 0 w 7"/>
                  <a:gd name="T11" fmla="*/ 1 h 8"/>
                  <a:gd name="T12" fmla="*/ 1 w 7"/>
                  <a:gd name="T13" fmla="*/ 6 h 8"/>
                  <a:gd name="T14" fmla="*/ 3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5" y="8"/>
                      <a:pt x="6" y="7"/>
                      <a:pt x="6" y="6"/>
                    </a:cubicBezTo>
                    <a:cubicBezTo>
                      <a:pt x="6" y="5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2" name="Freeform 97"/>
              <p:cNvSpPr>
                <a:spLocks/>
              </p:cNvSpPr>
              <p:nvPr/>
            </p:nvSpPr>
            <p:spPr bwMode="auto">
              <a:xfrm>
                <a:off x="7458076" y="4476750"/>
                <a:ext cx="41275" cy="25400"/>
              </a:xfrm>
              <a:custGeom>
                <a:avLst/>
                <a:gdLst>
                  <a:gd name="T0" fmla="*/ 7 w 13"/>
                  <a:gd name="T1" fmla="*/ 8 h 8"/>
                  <a:gd name="T2" fmla="*/ 13 w 13"/>
                  <a:gd name="T3" fmla="*/ 8 h 8"/>
                  <a:gd name="T4" fmla="*/ 13 w 13"/>
                  <a:gd name="T5" fmla="*/ 6 h 8"/>
                  <a:gd name="T6" fmla="*/ 13 w 13"/>
                  <a:gd name="T7" fmla="*/ 4 h 8"/>
                  <a:gd name="T8" fmla="*/ 13 w 13"/>
                  <a:gd name="T9" fmla="*/ 3 h 8"/>
                  <a:gd name="T10" fmla="*/ 13 w 13"/>
                  <a:gd name="T11" fmla="*/ 3 h 8"/>
                  <a:gd name="T12" fmla="*/ 13 w 13"/>
                  <a:gd name="T13" fmla="*/ 2 h 8"/>
                  <a:gd name="T14" fmla="*/ 13 w 13"/>
                  <a:gd name="T15" fmla="*/ 2 h 8"/>
                  <a:gd name="T16" fmla="*/ 13 w 13"/>
                  <a:gd name="T17" fmla="*/ 2 h 8"/>
                  <a:gd name="T18" fmla="*/ 11 w 13"/>
                  <a:gd name="T19" fmla="*/ 0 h 8"/>
                  <a:gd name="T20" fmla="*/ 9 w 13"/>
                  <a:gd name="T21" fmla="*/ 0 h 8"/>
                  <a:gd name="T22" fmla="*/ 7 w 13"/>
                  <a:gd name="T23" fmla="*/ 5 h 8"/>
                  <a:gd name="T24" fmla="*/ 7 w 13"/>
                  <a:gd name="T25" fmla="*/ 1 h 8"/>
                  <a:gd name="T26" fmla="*/ 8 w 13"/>
                  <a:gd name="T27" fmla="*/ 0 h 8"/>
                  <a:gd name="T28" fmla="*/ 7 w 13"/>
                  <a:gd name="T29" fmla="*/ 0 h 8"/>
                  <a:gd name="T30" fmla="*/ 7 w 13"/>
                  <a:gd name="T31" fmla="*/ 0 h 8"/>
                  <a:gd name="T32" fmla="*/ 7 w 13"/>
                  <a:gd name="T33" fmla="*/ 0 h 8"/>
                  <a:gd name="T34" fmla="*/ 7 w 13"/>
                  <a:gd name="T35" fmla="*/ 0 h 8"/>
                  <a:gd name="T36" fmla="*/ 6 w 13"/>
                  <a:gd name="T37" fmla="*/ 0 h 8"/>
                  <a:gd name="T38" fmla="*/ 6 w 13"/>
                  <a:gd name="T39" fmla="*/ 1 h 8"/>
                  <a:gd name="T40" fmla="*/ 6 w 13"/>
                  <a:gd name="T41" fmla="*/ 5 h 8"/>
                  <a:gd name="T42" fmla="*/ 4 w 13"/>
                  <a:gd name="T43" fmla="*/ 0 h 8"/>
                  <a:gd name="T44" fmla="*/ 3 w 13"/>
                  <a:gd name="T45" fmla="*/ 0 h 8"/>
                  <a:gd name="T46" fmla="*/ 0 w 13"/>
                  <a:gd name="T47" fmla="*/ 2 h 8"/>
                  <a:gd name="T48" fmla="*/ 0 w 13"/>
                  <a:gd name="T49" fmla="*/ 2 h 8"/>
                  <a:gd name="T50" fmla="*/ 0 w 13"/>
                  <a:gd name="T51" fmla="*/ 2 h 8"/>
                  <a:gd name="T52" fmla="*/ 0 w 13"/>
                  <a:gd name="T53" fmla="*/ 3 h 8"/>
                  <a:gd name="T54" fmla="*/ 0 w 13"/>
                  <a:gd name="T55" fmla="*/ 3 h 8"/>
                  <a:gd name="T56" fmla="*/ 0 w 13"/>
                  <a:gd name="T57" fmla="*/ 4 h 8"/>
                  <a:gd name="T58" fmla="*/ 0 w 13"/>
                  <a:gd name="T59" fmla="*/ 6 h 8"/>
                  <a:gd name="T60" fmla="*/ 1 w 13"/>
                  <a:gd name="T61" fmla="*/ 8 h 8"/>
                  <a:gd name="T62" fmla="*/ 7 w 13"/>
                  <a:gd name="T6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8">
                    <a:moveTo>
                      <a:pt x="7" y="8"/>
                    </a:moveTo>
                    <a:cubicBezTo>
                      <a:pt x="9" y="8"/>
                      <a:pt x="11" y="8"/>
                      <a:pt x="13" y="8"/>
                    </a:cubicBezTo>
                    <a:cubicBezTo>
                      <a:pt x="13" y="7"/>
                      <a:pt x="13" y="7"/>
                      <a:pt x="13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8" y="3"/>
                      <a:pt x="7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3" y="8"/>
                      <a:pt x="5" y="8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46" name="Группа 1245"/>
            <p:cNvGrpSpPr/>
            <p:nvPr/>
          </p:nvGrpSpPr>
          <p:grpSpPr>
            <a:xfrm>
              <a:off x="7991476" y="4689475"/>
              <a:ext cx="88900" cy="87313"/>
              <a:chOff x="7991476" y="4689475"/>
              <a:chExt cx="88900" cy="87313"/>
            </a:xfrm>
          </p:grpSpPr>
          <p:sp>
            <p:nvSpPr>
              <p:cNvPr id="1335" name="Oval 98"/>
              <p:cNvSpPr>
                <a:spLocks noChangeArrowheads="1"/>
              </p:cNvSpPr>
              <p:nvPr/>
            </p:nvSpPr>
            <p:spPr bwMode="auto">
              <a:xfrm>
                <a:off x="7991476" y="4689475"/>
                <a:ext cx="88900" cy="87313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6" name="Oval 99"/>
              <p:cNvSpPr>
                <a:spLocks noChangeArrowheads="1"/>
              </p:cNvSpPr>
              <p:nvPr/>
            </p:nvSpPr>
            <p:spPr bwMode="auto">
              <a:xfrm>
                <a:off x="7991476" y="4689475"/>
                <a:ext cx="88900" cy="87313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7" name="Freeform 100"/>
              <p:cNvSpPr>
                <a:spLocks/>
              </p:cNvSpPr>
              <p:nvPr/>
            </p:nvSpPr>
            <p:spPr bwMode="auto">
              <a:xfrm>
                <a:off x="8023226" y="4705350"/>
                <a:ext cx="25400" cy="26988"/>
              </a:xfrm>
              <a:custGeom>
                <a:avLst/>
                <a:gdLst>
                  <a:gd name="T0" fmla="*/ 4 w 8"/>
                  <a:gd name="T1" fmla="*/ 9 h 9"/>
                  <a:gd name="T2" fmla="*/ 7 w 8"/>
                  <a:gd name="T3" fmla="*/ 7 h 9"/>
                  <a:gd name="T4" fmla="*/ 8 w 8"/>
                  <a:gd name="T5" fmla="*/ 1 h 9"/>
                  <a:gd name="T6" fmla="*/ 7 w 8"/>
                  <a:gd name="T7" fmla="*/ 0 h 9"/>
                  <a:gd name="T8" fmla="*/ 2 w 8"/>
                  <a:gd name="T9" fmla="*/ 0 h 9"/>
                  <a:gd name="T10" fmla="*/ 0 w 8"/>
                  <a:gd name="T11" fmla="*/ 1 h 9"/>
                  <a:gd name="T12" fmla="*/ 1 w 8"/>
                  <a:gd name="T13" fmla="*/ 7 h 9"/>
                  <a:gd name="T14" fmla="*/ 4 w 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5" y="9"/>
                      <a:pt x="6" y="8"/>
                      <a:pt x="7" y="7"/>
                    </a:cubicBezTo>
                    <a:cubicBezTo>
                      <a:pt x="7" y="6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6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8" name="Freeform 101"/>
              <p:cNvSpPr>
                <a:spLocks/>
              </p:cNvSpPr>
              <p:nvPr/>
            </p:nvSpPr>
            <p:spPr bwMode="auto">
              <a:xfrm>
                <a:off x="8016876" y="4732338"/>
                <a:ext cx="41275" cy="28575"/>
              </a:xfrm>
              <a:custGeom>
                <a:avLst/>
                <a:gdLst>
                  <a:gd name="T0" fmla="*/ 6 w 13"/>
                  <a:gd name="T1" fmla="*/ 9 h 9"/>
                  <a:gd name="T2" fmla="*/ 12 w 13"/>
                  <a:gd name="T3" fmla="*/ 9 h 9"/>
                  <a:gd name="T4" fmla="*/ 13 w 13"/>
                  <a:gd name="T5" fmla="*/ 7 h 9"/>
                  <a:gd name="T6" fmla="*/ 13 w 13"/>
                  <a:gd name="T7" fmla="*/ 5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3 h 9"/>
                  <a:gd name="T14" fmla="*/ 13 w 13"/>
                  <a:gd name="T15" fmla="*/ 3 h 9"/>
                  <a:gd name="T16" fmla="*/ 13 w 13"/>
                  <a:gd name="T17" fmla="*/ 3 h 9"/>
                  <a:gd name="T18" fmla="*/ 10 w 13"/>
                  <a:gd name="T19" fmla="*/ 0 h 9"/>
                  <a:gd name="T20" fmla="*/ 9 w 13"/>
                  <a:gd name="T21" fmla="*/ 0 h 9"/>
                  <a:gd name="T22" fmla="*/ 7 w 13"/>
                  <a:gd name="T23" fmla="*/ 5 h 9"/>
                  <a:gd name="T24" fmla="*/ 7 w 13"/>
                  <a:gd name="T25" fmla="*/ 2 h 9"/>
                  <a:gd name="T26" fmla="*/ 7 w 13"/>
                  <a:gd name="T27" fmla="*/ 1 h 9"/>
                  <a:gd name="T28" fmla="*/ 6 w 13"/>
                  <a:gd name="T29" fmla="*/ 0 h 9"/>
                  <a:gd name="T30" fmla="*/ 6 w 13"/>
                  <a:gd name="T31" fmla="*/ 0 h 9"/>
                  <a:gd name="T32" fmla="*/ 6 w 13"/>
                  <a:gd name="T33" fmla="*/ 0 h 9"/>
                  <a:gd name="T34" fmla="*/ 6 w 13"/>
                  <a:gd name="T35" fmla="*/ 0 h 9"/>
                  <a:gd name="T36" fmla="*/ 5 w 13"/>
                  <a:gd name="T37" fmla="*/ 1 h 9"/>
                  <a:gd name="T38" fmla="*/ 6 w 13"/>
                  <a:gd name="T39" fmla="*/ 2 h 9"/>
                  <a:gd name="T40" fmla="*/ 6 w 13"/>
                  <a:gd name="T41" fmla="*/ 5 h 9"/>
                  <a:gd name="T42" fmla="*/ 4 w 13"/>
                  <a:gd name="T43" fmla="*/ 0 h 9"/>
                  <a:gd name="T44" fmla="*/ 2 w 13"/>
                  <a:gd name="T45" fmla="*/ 0 h 9"/>
                  <a:gd name="T46" fmla="*/ 0 w 13"/>
                  <a:gd name="T47" fmla="*/ 3 h 9"/>
                  <a:gd name="T48" fmla="*/ 0 w 13"/>
                  <a:gd name="T49" fmla="*/ 3 h 9"/>
                  <a:gd name="T50" fmla="*/ 0 w 13"/>
                  <a:gd name="T51" fmla="*/ 3 h 9"/>
                  <a:gd name="T52" fmla="*/ 0 w 13"/>
                  <a:gd name="T53" fmla="*/ 4 h 9"/>
                  <a:gd name="T54" fmla="*/ 0 w 13"/>
                  <a:gd name="T55" fmla="*/ 4 h 9"/>
                  <a:gd name="T56" fmla="*/ 0 w 13"/>
                  <a:gd name="T57" fmla="*/ 5 h 9"/>
                  <a:gd name="T58" fmla="*/ 0 w 13"/>
                  <a:gd name="T59" fmla="*/ 7 h 9"/>
                  <a:gd name="T60" fmla="*/ 0 w 13"/>
                  <a:gd name="T61" fmla="*/ 9 h 9"/>
                  <a:gd name="T62" fmla="*/ 6 w 13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9">
                    <a:moveTo>
                      <a:pt x="6" y="9"/>
                    </a:moveTo>
                    <a:cubicBezTo>
                      <a:pt x="8" y="9"/>
                      <a:pt x="10" y="9"/>
                      <a:pt x="12" y="9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1"/>
                      <a:pt x="12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7" y="4"/>
                      <a:pt x="7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2" y="9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47" name="Группа 1246"/>
            <p:cNvGrpSpPr/>
            <p:nvPr/>
          </p:nvGrpSpPr>
          <p:grpSpPr>
            <a:xfrm>
              <a:off x="8353426" y="4635500"/>
              <a:ext cx="88900" cy="88900"/>
              <a:chOff x="8353426" y="4635500"/>
              <a:chExt cx="88900" cy="88900"/>
            </a:xfrm>
          </p:grpSpPr>
          <p:sp>
            <p:nvSpPr>
              <p:cNvPr id="1331" name="Oval 102"/>
              <p:cNvSpPr>
                <a:spLocks noChangeArrowheads="1"/>
              </p:cNvSpPr>
              <p:nvPr/>
            </p:nvSpPr>
            <p:spPr bwMode="auto">
              <a:xfrm>
                <a:off x="8353426" y="4635500"/>
                <a:ext cx="88900" cy="88900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2" name="Oval 103"/>
              <p:cNvSpPr>
                <a:spLocks noChangeArrowheads="1"/>
              </p:cNvSpPr>
              <p:nvPr/>
            </p:nvSpPr>
            <p:spPr bwMode="auto">
              <a:xfrm>
                <a:off x="8353426" y="4635500"/>
                <a:ext cx="88900" cy="88900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3" name="Freeform 104"/>
              <p:cNvSpPr>
                <a:spLocks/>
              </p:cNvSpPr>
              <p:nvPr/>
            </p:nvSpPr>
            <p:spPr bwMode="auto">
              <a:xfrm>
                <a:off x="8388351" y="4651375"/>
                <a:ext cx="22225" cy="25400"/>
              </a:xfrm>
              <a:custGeom>
                <a:avLst/>
                <a:gdLst>
                  <a:gd name="T0" fmla="*/ 3 w 7"/>
                  <a:gd name="T1" fmla="*/ 8 h 8"/>
                  <a:gd name="T2" fmla="*/ 6 w 7"/>
                  <a:gd name="T3" fmla="*/ 6 h 8"/>
                  <a:gd name="T4" fmla="*/ 7 w 7"/>
                  <a:gd name="T5" fmla="*/ 1 h 8"/>
                  <a:gd name="T6" fmla="*/ 6 w 7"/>
                  <a:gd name="T7" fmla="*/ 0 h 8"/>
                  <a:gd name="T8" fmla="*/ 1 w 7"/>
                  <a:gd name="T9" fmla="*/ 0 h 8"/>
                  <a:gd name="T10" fmla="*/ 0 w 7"/>
                  <a:gd name="T11" fmla="*/ 1 h 8"/>
                  <a:gd name="T12" fmla="*/ 0 w 7"/>
                  <a:gd name="T13" fmla="*/ 6 h 8"/>
                  <a:gd name="T14" fmla="*/ 3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8"/>
                      <a:pt x="5" y="8"/>
                      <a:pt x="6" y="6"/>
                    </a:cubicBezTo>
                    <a:cubicBezTo>
                      <a:pt x="6" y="6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6"/>
                      <a:pt x="0" y="6"/>
                    </a:cubicBezTo>
                    <a:cubicBezTo>
                      <a:pt x="1" y="8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4" name="Freeform 105"/>
              <p:cNvSpPr>
                <a:spLocks/>
              </p:cNvSpPr>
              <p:nvPr/>
            </p:nvSpPr>
            <p:spPr bwMode="auto">
              <a:xfrm>
                <a:off x="8378826" y="4679950"/>
                <a:ext cx="41275" cy="28575"/>
              </a:xfrm>
              <a:custGeom>
                <a:avLst/>
                <a:gdLst>
                  <a:gd name="T0" fmla="*/ 6 w 13"/>
                  <a:gd name="T1" fmla="*/ 9 h 9"/>
                  <a:gd name="T2" fmla="*/ 12 w 13"/>
                  <a:gd name="T3" fmla="*/ 9 h 9"/>
                  <a:gd name="T4" fmla="*/ 13 w 13"/>
                  <a:gd name="T5" fmla="*/ 6 h 9"/>
                  <a:gd name="T6" fmla="*/ 13 w 13"/>
                  <a:gd name="T7" fmla="*/ 5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2 h 9"/>
                  <a:gd name="T14" fmla="*/ 13 w 13"/>
                  <a:gd name="T15" fmla="*/ 2 h 9"/>
                  <a:gd name="T16" fmla="*/ 13 w 13"/>
                  <a:gd name="T17" fmla="*/ 2 h 9"/>
                  <a:gd name="T18" fmla="*/ 10 w 13"/>
                  <a:gd name="T19" fmla="*/ 0 h 9"/>
                  <a:gd name="T20" fmla="*/ 9 w 13"/>
                  <a:gd name="T21" fmla="*/ 0 h 9"/>
                  <a:gd name="T22" fmla="*/ 7 w 13"/>
                  <a:gd name="T23" fmla="*/ 5 h 9"/>
                  <a:gd name="T24" fmla="*/ 7 w 13"/>
                  <a:gd name="T25" fmla="*/ 2 h 9"/>
                  <a:gd name="T26" fmla="*/ 8 w 13"/>
                  <a:gd name="T27" fmla="*/ 1 h 9"/>
                  <a:gd name="T28" fmla="*/ 6 w 13"/>
                  <a:gd name="T29" fmla="*/ 0 h 9"/>
                  <a:gd name="T30" fmla="*/ 6 w 13"/>
                  <a:gd name="T31" fmla="*/ 0 h 9"/>
                  <a:gd name="T32" fmla="*/ 6 w 13"/>
                  <a:gd name="T33" fmla="*/ 0 h 9"/>
                  <a:gd name="T34" fmla="*/ 6 w 13"/>
                  <a:gd name="T35" fmla="*/ 0 h 9"/>
                  <a:gd name="T36" fmla="*/ 5 w 13"/>
                  <a:gd name="T37" fmla="*/ 1 h 9"/>
                  <a:gd name="T38" fmla="*/ 6 w 13"/>
                  <a:gd name="T39" fmla="*/ 2 h 9"/>
                  <a:gd name="T40" fmla="*/ 6 w 13"/>
                  <a:gd name="T41" fmla="*/ 5 h 9"/>
                  <a:gd name="T42" fmla="*/ 4 w 13"/>
                  <a:gd name="T43" fmla="*/ 0 h 9"/>
                  <a:gd name="T44" fmla="*/ 2 w 13"/>
                  <a:gd name="T45" fmla="*/ 0 h 9"/>
                  <a:gd name="T46" fmla="*/ 0 w 13"/>
                  <a:gd name="T47" fmla="*/ 2 h 9"/>
                  <a:gd name="T48" fmla="*/ 0 w 13"/>
                  <a:gd name="T49" fmla="*/ 2 h 9"/>
                  <a:gd name="T50" fmla="*/ 0 w 13"/>
                  <a:gd name="T51" fmla="*/ 2 h 9"/>
                  <a:gd name="T52" fmla="*/ 0 w 13"/>
                  <a:gd name="T53" fmla="*/ 4 h 9"/>
                  <a:gd name="T54" fmla="*/ 0 w 13"/>
                  <a:gd name="T55" fmla="*/ 4 h 9"/>
                  <a:gd name="T56" fmla="*/ 0 w 13"/>
                  <a:gd name="T57" fmla="*/ 5 h 9"/>
                  <a:gd name="T58" fmla="*/ 0 w 13"/>
                  <a:gd name="T59" fmla="*/ 6 h 9"/>
                  <a:gd name="T60" fmla="*/ 1 w 13"/>
                  <a:gd name="T61" fmla="*/ 9 h 9"/>
                  <a:gd name="T62" fmla="*/ 6 w 13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9">
                    <a:moveTo>
                      <a:pt x="6" y="9"/>
                    </a:moveTo>
                    <a:cubicBezTo>
                      <a:pt x="9" y="9"/>
                      <a:pt x="11" y="9"/>
                      <a:pt x="12" y="9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9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48" name="Группа 1247"/>
            <p:cNvGrpSpPr/>
            <p:nvPr/>
          </p:nvGrpSpPr>
          <p:grpSpPr>
            <a:xfrm>
              <a:off x="644526" y="2457450"/>
              <a:ext cx="104775" cy="104775"/>
              <a:chOff x="644526" y="2457450"/>
              <a:chExt cx="104775" cy="104775"/>
            </a:xfrm>
          </p:grpSpPr>
          <p:sp>
            <p:nvSpPr>
              <p:cNvPr id="1329" name="Oval 106"/>
              <p:cNvSpPr>
                <a:spLocks noChangeArrowheads="1"/>
              </p:cNvSpPr>
              <p:nvPr/>
            </p:nvSpPr>
            <p:spPr bwMode="auto">
              <a:xfrm>
                <a:off x="644526" y="2457450"/>
                <a:ext cx="104775" cy="104775"/>
              </a:xfrm>
              <a:prstGeom prst="ellipse">
                <a:avLst/>
              </a:prstGeom>
              <a:solidFill>
                <a:srgbClr val="BF1718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0" name="Freeform 107"/>
              <p:cNvSpPr>
                <a:spLocks/>
              </p:cNvSpPr>
              <p:nvPr/>
            </p:nvSpPr>
            <p:spPr bwMode="auto">
              <a:xfrm>
                <a:off x="666751" y="2479675"/>
                <a:ext cx="60325" cy="63500"/>
              </a:xfrm>
              <a:custGeom>
                <a:avLst/>
                <a:gdLst>
                  <a:gd name="T0" fmla="*/ 17 w 19"/>
                  <a:gd name="T1" fmla="*/ 13 h 20"/>
                  <a:gd name="T2" fmla="*/ 10 w 19"/>
                  <a:gd name="T3" fmla="*/ 19 h 20"/>
                  <a:gd name="T4" fmla="*/ 10 w 19"/>
                  <a:gd name="T5" fmla="*/ 20 h 20"/>
                  <a:gd name="T6" fmla="*/ 9 w 19"/>
                  <a:gd name="T7" fmla="*/ 19 h 20"/>
                  <a:gd name="T8" fmla="*/ 2 w 19"/>
                  <a:gd name="T9" fmla="*/ 13 h 20"/>
                  <a:gd name="T10" fmla="*/ 1 w 19"/>
                  <a:gd name="T11" fmla="*/ 2 h 20"/>
                  <a:gd name="T12" fmla="*/ 1 w 19"/>
                  <a:gd name="T13" fmla="*/ 2 h 20"/>
                  <a:gd name="T14" fmla="*/ 1 w 19"/>
                  <a:gd name="T15" fmla="*/ 2 h 20"/>
                  <a:gd name="T16" fmla="*/ 9 w 19"/>
                  <a:gd name="T17" fmla="*/ 0 h 20"/>
                  <a:gd name="T18" fmla="*/ 10 w 19"/>
                  <a:gd name="T19" fmla="*/ 0 h 20"/>
                  <a:gd name="T20" fmla="*/ 10 w 19"/>
                  <a:gd name="T21" fmla="*/ 0 h 20"/>
                  <a:gd name="T22" fmla="*/ 18 w 19"/>
                  <a:gd name="T23" fmla="*/ 2 h 20"/>
                  <a:gd name="T24" fmla="*/ 18 w 19"/>
                  <a:gd name="T25" fmla="*/ 2 h 20"/>
                  <a:gd name="T26" fmla="*/ 19 w 19"/>
                  <a:gd name="T27" fmla="*/ 2 h 20"/>
                  <a:gd name="T28" fmla="*/ 17 w 19"/>
                  <a:gd name="T2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0">
                    <a:moveTo>
                      <a:pt x="17" y="13"/>
                    </a:moveTo>
                    <a:cubicBezTo>
                      <a:pt x="16" y="16"/>
                      <a:pt x="13" y="18"/>
                      <a:pt x="10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6" y="18"/>
                      <a:pt x="4" y="16"/>
                      <a:pt x="2" y="13"/>
                    </a:cubicBezTo>
                    <a:cubicBezTo>
                      <a:pt x="0" y="9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2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3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3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49" name="Группа 1248"/>
            <p:cNvGrpSpPr/>
            <p:nvPr/>
          </p:nvGrpSpPr>
          <p:grpSpPr>
            <a:xfrm>
              <a:off x="1408113" y="2687638"/>
              <a:ext cx="236538" cy="111125"/>
              <a:chOff x="1408113" y="2687638"/>
              <a:chExt cx="236538" cy="111125"/>
            </a:xfrm>
          </p:grpSpPr>
          <p:sp>
            <p:nvSpPr>
              <p:cNvPr id="1324" name="Freeform 108"/>
              <p:cNvSpPr>
                <a:spLocks noEditPoints="1"/>
              </p:cNvSpPr>
              <p:nvPr/>
            </p:nvSpPr>
            <p:spPr bwMode="auto">
              <a:xfrm>
                <a:off x="1408113" y="2687638"/>
                <a:ext cx="236538" cy="111125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8 h 35"/>
                  <a:gd name="T4" fmla="*/ 60 w 75"/>
                  <a:gd name="T5" fmla="*/ 8 h 35"/>
                  <a:gd name="T6" fmla="*/ 56 w 75"/>
                  <a:gd name="T7" fmla="*/ 2 h 35"/>
                  <a:gd name="T8" fmla="*/ 50 w 75"/>
                  <a:gd name="T9" fmla="*/ 2 h 35"/>
                  <a:gd name="T10" fmla="*/ 48 w 75"/>
                  <a:gd name="T11" fmla="*/ 0 h 35"/>
                  <a:gd name="T12" fmla="*/ 32 w 75"/>
                  <a:gd name="T13" fmla="*/ 0 h 35"/>
                  <a:gd name="T14" fmla="*/ 13 w 75"/>
                  <a:gd name="T15" fmla="*/ 9 h 35"/>
                  <a:gd name="T16" fmla="*/ 13 w 75"/>
                  <a:gd name="T17" fmla="*/ 13 h 35"/>
                  <a:gd name="T18" fmla="*/ 7 w 75"/>
                  <a:gd name="T19" fmla="*/ 15 h 35"/>
                  <a:gd name="T20" fmla="*/ 7 w 75"/>
                  <a:gd name="T21" fmla="*/ 23 h 35"/>
                  <a:gd name="T22" fmla="*/ 0 w 75"/>
                  <a:gd name="T23" fmla="*/ 25 h 35"/>
                  <a:gd name="T24" fmla="*/ 2 w 75"/>
                  <a:gd name="T25" fmla="*/ 32 h 35"/>
                  <a:gd name="T26" fmla="*/ 2 w 75"/>
                  <a:gd name="T27" fmla="*/ 35 h 35"/>
                  <a:gd name="T28" fmla="*/ 69 w 75"/>
                  <a:gd name="T29" fmla="*/ 35 h 35"/>
                  <a:gd name="T30" fmla="*/ 64 w 75"/>
                  <a:gd name="T31" fmla="*/ 29 h 35"/>
                  <a:gd name="T32" fmla="*/ 55 w 75"/>
                  <a:gd name="T33" fmla="*/ 4 h 35"/>
                  <a:gd name="T34" fmla="*/ 59 w 75"/>
                  <a:gd name="T35" fmla="*/ 8 h 35"/>
                  <a:gd name="T36" fmla="*/ 46 w 75"/>
                  <a:gd name="T37" fmla="*/ 11 h 35"/>
                  <a:gd name="T38" fmla="*/ 41 w 75"/>
                  <a:gd name="T39" fmla="*/ 4 h 35"/>
                  <a:gd name="T40" fmla="*/ 55 w 75"/>
                  <a:gd name="T41" fmla="*/ 4 h 35"/>
                  <a:gd name="T42" fmla="*/ 55 w 75"/>
                  <a:gd name="T43" fmla="*/ 4 h 35"/>
                  <a:gd name="T44" fmla="*/ 14 w 75"/>
                  <a:gd name="T45" fmla="*/ 10 h 35"/>
                  <a:gd name="T46" fmla="*/ 32 w 75"/>
                  <a:gd name="T47" fmla="*/ 2 h 35"/>
                  <a:gd name="T48" fmla="*/ 33 w 75"/>
                  <a:gd name="T49" fmla="*/ 3 h 35"/>
                  <a:gd name="T50" fmla="*/ 14 w 75"/>
                  <a:gd name="T51" fmla="*/ 10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6 h 35"/>
                  <a:gd name="T58" fmla="*/ 39 w 75"/>
                  <a:gd name="T59" fmla="*/ 6 h 35"/>
                  <a:gd name="T60" fmla="*/ 40 w 75"/>
                  <a:gd name="T61" fmla="*/ 7 h 35"/>
                  <a:gd name="T62" fmla="*/ 9 w 75"/>
                  <a:gd name="T63" fmla="*/ 17 h 35"/>
                  <a:gd name="T64" fmla="*/ 9 w 75"/>
                  <a:gd name="T65" fmla="*/ 16 h 35"/>
                  <a:gd name="T66" fmla="*/ 9 w 75"/>
                  <a:gd name="T67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3" y="22"/>
                      <a:pt x="74" y="15"/>
                      <a:pt x="75" y="8"/>
                    </a:cubicBezTo>
                    <a:cubicBezTo>
                      <a:pt x="70" y="7"/>
                      <a:pt x="65" y="7"/>
                      <a:pt x="60" y="8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24"/>
                      <a:pt x="2" y="25"/>
                      <a:pt x="0" y="2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4" y="35"/>
                      <a:pt x="47" y="35"/>
                      <a:pt x="69" y="35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5" y="4"/>
                    </a:moveTo>
                    <a:cubicBezTo>
                      <a:pt x="59" y="8"/>
                      <a:pt x="59" y="8"/>
                      <a:pt x="59" y="8"/>
                    </a:cubicBezTo>
                    <a:cubicBezTo>
                      <a:pt x="54" y="9"/>
                      <a:pt x="50" y="9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lose/>
                    <a:moveTo>
                      <a:pt x="14" y="1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6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5" name="Oval 109"/>
              <p:cNvSpPr>
                <a:spLocks noChangeArrowheads="1"/>
              </p:cNvSpPr>
              <p:nvPr/>
            </p:nvSpPr>
            <p:spPr bwMode="auto">
              <a:xfrm>
                <a:off x="1452563" y="2732088"/>
                <a:ext cx="55563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6" name="Rectangle 110"/>
              <p:cNvSpPr>
                <a:spLocks noChangeArrowheads="1"/>
              </p:cNvSpPr>
              <p:nvPr/>
            </p:nvSpPr>
            <p:spPr bwMode="auto">
              <a:xfrm>
                <a:off x="1468438" y="2732088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 dirty="0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4</a:t>
                </a:r>
                <a:endParaRPr lang="ru-RU" altLang="ru-RU" sz="1800" dirty="0"/>
              </a:p>
            </p:txBody>
          </p:sp>
          <p:sp>
            <p:nvSpPr>
              <p:cNvPr id="1327" name="Oval 111"/>
              <p:cNvSpPr>
                <a:spLocks noChangeArrowheads="1"/>
              </p:cNvSpPr>
              <p:nvPr/>
            </p:nvSpPr>
            <p:spPr bwMode="auto">
              <a:xfrm>
                <a:off x="1520826" y="2732088"/>
                <a:ext cx="53975" cy="57150"/>
              </a:xfrm>
              <a:prstGeom prst="ellipse">
                <a:avLst/>
              </a:prstGeom>
              <a:solidFill>
                <a:srgbClr val="A5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8" name="Rectangle 112"/>
              <p:cNvSpPr>
                <a:spLocks noChangeArrowheads="1"/>
              </p:cNvSpPr>
              <p:nvPr/>
            </p:nvSpPr>
            <p:spPr bwMode="auto">
              <a:xfrm>
                <a:off x="1536701" y="2732088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E42320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50" name="Группа 1249"/>
            <p:cNvGrpSpPr/>
            <p:nvPr/>
          </p:nvGrpSpPr>
          <p:grpSpPr>
            <a:xfrm>
              <a:off x="3259138" y="2555875"/>
              <a:ext cx="236538" cy="114300"/>
              <a:chOff x="3259138" y="2555875"/>
              <a:chExt cx="236538" cy="114300"/>
            </a:xfrm>
          </p:grpSpPr>
          <p:sp>
            <p:nvSpPr>
              <p:cNvPr id="1321" name="Freeform 113"/>
              <p:cNvSpPr>
                <a:spLocks noEditPoints="1"/>
              </p:cNvSpPr>
              <p:nvPr/>
            </p:nvSpPr>
            <p:spPr bwMode="auto">
              <a:xfrm>
                <a:off x="3259138" y="2555875"/>
                <a:ext cx="236538" cy="114300"/>
              </a:xfrm>
              <a:custGeom>
                <a:avLst/>
                <a:gdLst>
                  <a:gd name="T0" fmla="*/ 64 w 75"/>
                  <a:gd name="T1" fmla="*/ 29 h 36"/>
                  <a:gd name="T2" fmla="*/ 75 w 75"/>
                  <a:gd name="T3" fmla="*/ 8 h 36"/>
                  <a:gd name="T4" fmla="*/ 59 w 75"/>
                  <a:gd name="T5" fmla="*/ 8 h 36"/>
                  <a:gd name="T6" fmla="*/ 55 w 75"/>
                  <a:gd name="T7" fmla="*/ 3 h 36"/>
                  <a:gd name="T8" fmla="*/ 49 w 75"/>
                  <a:gd name="T9" fmla="*/ 3 h 36"/>
                  <a:gd name="T10" fmla="*/ 47 w 75"/>
                  <a:gd name="T11" fmla="*/ 0 h 36"/>
                  <a:gd name="T12" fmla="*/ 32 w 75"/>
                  <a:gd name="T13" fmla="*/ 0 h 36"/>
                  <a:gd name="T14" fmla="*/ 12 w 75"/>
                  <a:gd name="T15" fmla="*/ 9 h 36"/>
                  <a:gd name="T16" fmla="*/ 12 w 75"/>
                  <a:gd name="T17" fmla="*/ 14 h 36"/>
                  <a:gd name="T18" fmla="*/ 7 w 75"/>
                  <a:gd name="T19" fmla="*/ 16 h 36"/>
                  <a:gd name="T20" fmla="*/ 6 w 75"/>
                  <a:gd name="T21" fmla="*/ 24 h 36"/>
                  <a:gd name="T22" fmla="*/ 0 w 75"/>
                  <a:gd name="T23" fmla="*/ 26 h 36"/>
                  <a:gd name="T24" fmla="*/ 1 w 75"/>
                  <a:gd name="T25" fmla="*/ 32 h 36"/>
                  <a:gd name="T26" fmla="*/ 2 w 75"/>
                  <a:gd name="T27" fmla="*/ 36 h 36"/>
                  <a:gd name="T28" fmla="*/ 68 w 75"/>
                  <a:gd name="T29" fmla="*/ 36 h 36"/>
                  <a:gd name="T30" fmla="*/ 64 w 75"/>
                  <a:gd name="T31" fmla="*/ 29 h 36"/>
                  <a:gd name="T32" fmla="*/ 54 w 75"/>
                  <a:gd name="T33" fmla="*/ 4 h 36"/>
                  <a:gd name="T34" fmla="*/ 58 w 75"/>
                  <a:gd name="T35" fmla="*/ 8 h 36"/>
                  <a:gd name="T36" fmla="*/ 46 w 75"/>
                  <a:gd name="T37" fmla="*/ 11 h 36"/>
                  <a:gd name="T38" fmla="*/ 40 w 75"/>
                  <a:gd name="T39" fmla="*/ 4 h 36"/>
                  <a:gd name="T40" fmla="*/ 54 w 75"/>
                  <a:gd name="T41" fmla="*/ 4 h 36"/>
                  <a:gd name="T42" fmla="*/ 54 w 75"/>
                  <a:gd name="T43" fmla="*/ 4 h 36"/>
                  <a:gd name="T44" fmla="*/ 14 w 75"/>
                  <a:gd name="T45" fmla="*/ 10 h 36"/>
                  <a:gd name="T46" fmla="*/ 32 w 75"/>
                  <a:gd name="T47" fmla="*/ 3 h 36"/>
                  <a:gd name="T48" fmla="*/ 32 w 75"/>
                  <a:gd name="T49" fmla="*/ 4 h 36"/>
                  <a:gd name="T50" fmla="*/ 14 w 75"/>
                  <a:gd name="T51" fmla="*/ 11 h 36"/>
                  <a:gd name="T52" fmla="*/ 14 w 75"/>
                  <a:gd name="T53" fmla="*/ 10 h 36"/>
                  <a:gd name="T54" fmla="*/ 14 w 75"/>
                  <a:gd name="T55" fmla="*/ 10 h 36"/>
                  <a:gd name="T56" fmla="*/ 9 w 75"/>
                  <a:gd name="T57" fmla="*/ 17 h 36"/>
                  <a:gd name="T58" fmla="*/ 38 w 75"/>
                  <a:gd name="T59" fmla="*/ 6 h 36"/>
                  <a:gd name="T60" fmla="*/ 39 w 75"/>
                  <a:gd name="T61" fmla="*/ 8 h 36"/>
                  <a:gd name="T62" fmla="*/ 9 w 75"/>
                  <a:gd name="T63" fmla="*/ 18 h 36"/>
                  <a:gd name="T64" fmla="*/ 9 w 75"/>
                  <a:gd name="T65" fmla="*/ 17 h 36"/>
                  <a:gd name="T66" fmla="*/ 9 w 75"/>
                  <a:gd name="T67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6">
                    <a:moveTo>
                      <a:pt x="64" y="29"/>
                    </a:moveTo>
                    <a:cubicBezTo>
                      <a:pt x="62" y="22"/>
                      <a:pt x="73" y="16"/>
                      <a:pt x="75" y="8"/>
                    </a:cubicBezTo>
                    <a:cubicBezTo>
                      <a:pt x="69" y="7"/>
                      <a:pt x="64" y="8"/>
                      <a:pt x="59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0" y="26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3" y="36"/>
                      <a:pt x="46" y="36"/>
                      <a:pt x="68" y="36"/>
                    </a:cubicBezTo>
                    <a:cubicBezTo>
                      <a:pt x="68" y="30"/>
                      <a:pt x="64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2" name="Oval 114"/>
              <p:cNvSpPr>
                <a:spLocks noChangeArrowheads="1"/>
              </p:cNvSpPr>
              <p:nvPr/>
            </p:nvSpPr>
            <p:spPr bwMode="auto">
              <a:xfrm>
                <a:off x="3368676" y="2603500"/>
                <a:ext cx="57150" cy="57150"/>
              </a:xfrm>
              <a:prstGeom prst="ellipse">
                <a:avLst/>
              </a:prstGeom>
              <a:solidFill>
                <a:srgbClr val="A5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3" name="Rectangle 115"/>
              <p:cNvSpPr>
                <a:spLocks noChangeArrowheads="1"/>
              </p:cNvSpPr>
              <p:nvPr/>
            </p:nvSpPr>
            <p:spPr bwMode="auto">
              <a:xfrm>
                <a:off x="3384551" y="2600325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E42320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51" name="Группа 1250"/>
            <p:cNvGrpSpPr/>
            <p:nvPr/>
          </p:nvGrpSpPr>
          <p:grpSpPr>
            <a:xfrm>
              <a:off x="7934326" y="1463675"/>
              <a:ext cx="354013" cy="111125"/>
              <a:chOff x="7934326" y="1463675"/>
              <a:chExt cx="354013" cy="111125"/>
            </a:xfrm>
          </p:grpSpPr>
          <p:sp>
            <p:nvSpPr>
              <p:cNvPr id="1316" name="Oval 62"/>
              <p:cNvSpPr>
                <a:spLocks noChangeArrowheads="1"/>
              </p:cNvSpPr>
              <p:nvPr/>
            </p:nvSpPr>
            <p:spPr bwMode="auto">
              <a:xfrm>
                <a:off x="7934326" y="1470025"/>
                <a:ext cx="104775" cy="104775"/>
              </a:xfrm>
              <a:prstGeom prst="ellipse">
                <a:avLst/>
              </a:prstGeom>
              <a:solidFill>
                <a:srgbClr val="BF1718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7" name="Freeform 63"/>
              <p:cNvSpPr>
                <a:spLocks/>
              </p:cNvSpPr>
              <p:nvPr/>
            </p:nvSpPr>
            <p:spPr bwMode="auto">
              <a:xfrm>
                <a:off x="7956551" y="1489075"/>
                <a:ext cx="60325" cy="63500"/>
              </a:xfrm>
              <a:custGeom>
                <a:avLst/>
                <a:gdLst>
                  <a:gd name="T0" fmla="*/ 17 w 19"/>
                  <a:gd name="T1" fmla="*/ 14 h 20"/>
                  <a:gd name="T2" fmla="*/ 10 w 19"/>
                  <a:gd name="T3" fmla="*/ 20 h 20"/>
                  <a:gd name="T4" fmla="*/ 9 w 19"/>
                  <a:gd name="T5" fmla="*/ 20 h 20"/>
                  <a:gd name="T6" fmla="*/ 9 w 19"/>
                  <a:gd name="T7" fmla="*/ 20 h 20"/>
                  <a:gd name="T8" fmla="*/ 2 w 19"/>
                  <a:gd name="T9" fmla="*/ 14 h 20"/>
                  <a:gd name="T10" fmla="*/ 1 w 19"/>
                  <a:gd name="T11" fmla="*/ 3 h 20"/>
                  <a:gd name="T12" fmla="*/ 1 w 19"/>
                  <a:gd name="T13" fmla="*/ 2 h 20"/>
                  <a:gd name="T14" fmla="*/ 1 w 19"/>
                  <a:gd name="T15" fmla="*/ 2 h 20"/>
                  <a:gd name="T16" fmla="*/ 9 w 19"/>
                  <a:gd name="T17" fmla="*/ 0 h 20"/>
                  <a:gd name="T18" fmla="*/ 9 w 19"/>
                  <a:gd name="T19" fmla="*/ 0 h 20"/>
                  <a:gd name="T20" fmla="*/ 10 w 19"/>
                  <a:gd name="T21" fmla="*/ 0 h 20"/>
                  <a:gd name="T22" fmla="*/ 18 w 19"/>
                  <a:gd name="T23" fmla="*/ 2 h 20"/>
                  <a:gd name="T24" fmla="*/ 18 w 19"/>
                  <a:gd name="T25" fmla="*/ 2 h 20"/>
                  <a:gd name="T26" fmla="*/ 18 w 19"/>
                  <a:gd name="T27" fmla="*/ 3 h 20"/>
                  <a:gd name="T28" fmla="*/ 17 w 19"/>
                  <a:gd name="T2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0">
                    <a:moveTo>
                      <a:pt x="17" y="14"/>
                    </a:moveTo>
                    <a:cubicBezTo>
                      <a:pt x="16" y="17"/>
                      <a:pt x="13" y="19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6" y="19"/>
                      <a:pt x="3" y="17"/>
                      <a:pt x="2" y="14"/>
                    </a:cubicBezTo>
                    <a:cubicBezTo>
                      <a:pt x="0" y="10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2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3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8" name="Freeform 116"/>
              <p:cNvSpPr>
                <a:spLocks noEditPoints="1"/>
              </p:cNvSpPr>
              <p:nvPr/>
            </p:nvSpPr>
            <p:spPr bwMode="auto">
              <a:xfrm>
                <a:off x="8051801" y="1463675"/>
                <a:ext cx="236538" cy="111125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8 h 35"/>
                  <a:gd name="T4" fmla="*/ 60 w 75"/>
                  <a:gd name="T5" fmla="*/ 8 h 35"/>
                  <a:gd name="T6" fmla="*/ 56 w 75"/>
                  <a:gd name="T7" fmla="*/ 2 h 35"/>
                  <a:gd name="T8" fmla="*/ 49 w 75"/>
                  <a:gd name="T9" fmla="*/ 2 h 35"/>
                  <a:gd name="T10" fmla="*/ 48 w 75"/>
                  <a:gd name="T11" fmla="*/ 0 h 35"/>
                  <a:gd name="T12" fmla="*/ 32 w 75"/>
                  <a:gd name="T13" fmla="*/ 0 h 35"/>
                  <a:gd name="T14" fmla="*/ 13 w 75"/>
                  <a:gd name="T15" fmla="*/ 9 h 35"/>
                  <a:gd name="T16" fmla="*/ 13 w 75"/>
                  <a:gd name="T17" fmla="*/ 13 h 35"/>
                  <a:gd name="T18" fmla="*/ 7 w 75"/>
                  <a:gd name="T19" fmla="*/ 16 h 35"/>
                  <a:gd name="T20" fmla="*/ 7 w 75"/>
                  <a:gd name="T21" fmla="*/ 24 h 35"/>
                  <a:gd name="T22" fmla="*/ 0 w 75"/>
                  <a:gd name="T23" fmla="*/ 25 h 35"/>
                  <a:gd name="T24" fmla="*/ 2 w 75"/>
                  <a:gd name="T25" fmla="*/ 32 h 35"/>
                  <a:gd name="T26" fmla="*/ 2 w 75"/>
                  <a:gd name="T27" fmla="*/ 35 h 35"/>
                  <a:gd name="T28" fmla="*/ 69 w 75"/>
                  <a:gd name="T29" fmla="*/ 35 h 35"/>
                  <a:gd name="T30" fmla="*/ 64 w 75"/>
                  <a:gd name="T31" fmla="*/ 29 h 35"/>
                  <a:gd name="T32" fmla="*/ 55 w 75"/>
                  <a:gd name="T33" fmla="*/ 4 h 35"/>
                  <a:gd name="T34" fmla="*/ 58 w 75"/>
                  <a:gd name="T35" fmla="*/ 8 h 35"/>
                  <a:gd name="T36" fmla="*/ 46 w 75"/>
                  <a:gd name="T37" fmla="*/ 11 h 35"/>
                  <a:gd name="T38" fmla="*/ 41 w 75"/>
                  <a:gd name="T39" fmla="*/ 4 h 35"/>
                  <a:gd name="T40" fmla="*/ 55 w 75"/>
                  <a:gd name="T41" fmla="*/ 4 h 35"/>
                  <a:gd name="T42" fmla="*/ 55 w 75"/>
                  <a:gd name="T43" fmla="*/ 4 h 35"/>
                  <a:gd name="T44" fmla="*/ 14 w 75"/>
                  <a:gd name="T45" fmla="*/ 10 h 35"/>
                  <a:gd name="T46" fmla="*/ 32 w 75"/>
                  <a:gd name="T47" fmla="*/ 2 h 35"/>
                  <a:gd name="T48" fmla="*/ 33 w 75"/>
                  <a:gd name="T49" fmla="*/ 3 h 35"/>
                  <a:gd name="T50" fmla="*/ 14 w 75"/>
                  <a:gd name="T51" fmla="*/ 10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6 h 35"/>
                  <a:gd name="T58" fmla="*/ 39 w 75"/>
                  <a:gd name="T59" fmla="*/ 6 h 35"/>
                  <a:gd name="T60" fmla="*/ 40 w 75"/>
                  <a:gd name="T61" fmla="*/ 7 h 35"/>
                  <a:gd name="T62" fmla="*/ 9 w 75"/>
                  <a:gd name="T63" fmla="*/ 18 h 35"/>
                  <a:gd name="T64" fmla="*/ 9 w 75"/>
                  <a:gd name="T65" fmla="*/ 16 h 35"/>
                  <a:gd name="T66" fmla="*/ 9 w 75"/>
                  <a:gd name="T67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3" y="22"/>
                      <a:pt x="74" y="15"/>
                      <a:pt x="75" y="8"/>
                    </a:cubicBezTo>
                    <a:cubicBezTo>
                      <a:pt x="70" y="7"/>
                      <a:pt x="65" y="7"/>
                      <a:pt x="60" y="8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4"/>
                      <a:pt x="2" y="25"/>
                      <a:pt x="0" y="2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4" y="35"/>
                      <a:pt x="47" y="35"/>
                      <a:pt x="69" y="35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5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lose/>
                    <a:moveTo>
                      <a:pt x="14" y="1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6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9" name="Oval 117"/>
              <p:cNvSpPr>
                <a:spLocks noChangeArrowheads="1"/>
              </p:cNvSpPr>
              <p:nvPr/>
            </p:nvSpPr>
            <p:spPr bwMode="auto">
              <a:xfrm>
                <a:off x="8164513" y="1508125"/>
                <a:ext cx="53975" cy="57150"/>
              </a:xfrm>
              <a:prstGeom prst="ellipse">
                <a:avLst/>
              </a:prstGeom>
              <a:solidFill>
                <a:srgbClr val="A5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0" name="Rectangle 118"/>
              <p:cNvSpPr>
                <a:spLocks noChangeArrowheads="1"/>
              </p:cNvSpPr>
              <p:nvPr/>
            </p:nvSpPr>
            <p:spPr bwMode="auto">
              <a:xfrm>
                <a:off x="8177213" y="1508125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E42320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52" name="Группа 1251"/>
            <p:cNvGrpSpPr/>
            <p:nvPr/>
          </p:nvGrpSpPr>
          <p:grpSpPr>
            <a:xfrm>
              <a:off x="8599488" y="4597400"/>
              <a:ext cx="236538" cy="111125"/>
              <a:chOff x="8599488" y="4597400"/>
              <a:chExt cx="236538" cy="111125"/>
            </a:xfrm>
          </p:grpSpPr>
          <p:sp>
            <p:nvSpPr>
              <p:cNvPr id="1313" name="Freeform 119"/>
              <p:cNvSpPr>
                <a:spLocks noEditPoints="1"/>
              </p:cNvSpPr>
              <p:nvPr/>
            </p:nvSpPr>
            <p:spPr bwMode="auto">
              <a:xfrm>
                <a:off x="8599488" y="4597400"/>
                <a:ext cx="236538" cy="111125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8 h 35"/>
                  <a:gd name="T4" fmla="*/ 60 w 75"/>
                  <a:gd name="T5" fmla="*/ 8 h 35"/>
                  <a:gd name="T6" fmla="*/ 56 w 75"/>
                  <a:gd name="T7" fmla="*/ 2 h 35"/>
                  <a:gd name="T8" fmla="*/ 50 w 75"/>
                  <a:gd name="T9" fmla="*/ 2 h 35"/>
                  <a:gd name="T10" fmla="*/ 48 w 75"/>
                  <a:gd name="T11" fmla="*/ 0 h 35"/>
                  <a:gd name="T12" fmla="*/ 32 w 75"/>
                  <a:gd name="T13" fmla="*/ 0 h 35"/>
                  <a:gd name="T14" fmla="*/ 13 w 75"/>
                  <a:gd name="T15" fmla="*/ 9 h 35"/>
                  <a:gd name="T16" fmla="*/ 13 w 75"/>
                  <a:gd name="T17" fmla="*/ 13 h 35"/>
                  <a:gd name="T18" fmla="*/ 7 w 75"/>
                  <a:gd name="T19" fmla="*/ 16 h 35"/>
                  <a:gd name="T20" fmla="*/ 7 w 75"/>
                  <a:gd name="T21" fmla="*/ 24 h 35"/>
                  <a:gd name="T22" fmla="*/ 0 w 75"/>
                  <a:gd name="T23" fmla="*/ 25 h 35"/>
                  <a:gd name="T24" fmla="*/ 2 w 75"/>
                  <a:gd name="T25" fmla="*/ 32 h 35"/>
                  <a:gd name="T26" fmla="*/ 2 w 75"/>
                  <a:gd name="T27" fmla="*/ 35 h 35"/>
                  <a:gd name="T28" fmla="*/ 69 w 75"/>
                  <a:gd name="T29" fmla="*/ 35 h 35"/>
                  <a:gd name="T30" fmla="*/ 64 w 75"/>
                  <a:gd name="T31" fmla="*/ 29 h 35"/>
                  <a:gd name="T32" fmla="*/ 55 w 75"/>
                  <a:gd name="T33" fmla="*/ 4 h 35"/>
                  <a:gd name="T34" fmla="*/ 58 w 75"/>
                  <a:gd name="T35" fmla="*/ 8 h 35"/>
                  <a:gd name="T36" fmla="*/ 46 w 75"/>
                  <a:gd name="T37" fmla="*/ 11 h 35"/>
                  <a:gd name="T38" fmla="*/ 41 w 75"/>
                  <a:gd name="T39" fmla="*/ 4 h 35"/>
                  <a:gd name="T40" fmla="*/ 55 w 75"/>
                  <a:gd name="T41" fmla="*/ 4 h 35"/>
                  <a:gd name="T42" fmla="*/ 55 w 75"/>
                  <a:gd name="T43" fmla="*/ 4 h 35"/>
                  <a:gd name="T44" fmla="*/ 14 w 75"/>
                  <a:gd name="T45" fmla="*/ 10 h 35"/>
                  <a:gd name="T46" fmla="*/ 32 w 75"/>
                  <a:gd name="T47" fmla="*/ 2 h 35"/>
                  <a:gd name="T48" fmla="*/ 33 w 75"/>
                  <a:gd name="T49" fmla="*/ 3 h 35"/>
                  <a:gd name="T50" fmla="*/ 14 w 75"/>
                  <a:gd name="T51" fmla="*/ 10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6 h 35"/>
                  <a:gd name="T58" fmla="*/ 39 w 75"/>
                  <a:gd name="T59" fmla="*/ 6 h 35"/>
                  <a:gd name="T60" fmla="*/ 40 w 75"/>
                  <a:gd name="T61" fmla="*/ 7 h 35"/>
                  <a:gd name="T62" fmla="*/ 9 w 75"/>
                  <a:gd name="T63" fmla="*/ 18 h 35"/>
                  <a:gd name="T64" fmla="*/ 9 w 75"/>
                  <a:gd name="T65" fmla="*/ 16 h 35"/>
                  <a:gd name="T66" fmla="*/ 9 w 75"/>
                  <a:gd name="T67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3" y="22"/>
                      <a:pt x="74" y="15"/>
                      <a:pt x="75" y="8"/>
                    </a:cubicBezTo>
                    <a:cubicBezTo>
                      <a:pt x="70" y="7"/>
                      <a:pt x="65" y="7"/>
                      <a:pt x="60" y="8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4"/>
                      <a:pt x="2" y="25"/>
                      <a:pt x="0" y="2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4" y="35"/>
                      <a:pt x="47" y="35"/>
                      <a:pt x="69" y="35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5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lose/>
                    <a:moveTo>
                      <a:pt x="14" y="1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6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4" name="Oval 120"/>
              <p:cNvSpPr>
                <a:spLocks noChangeArrowheads="1"/>
              </p:cNvSpPr>
              <p:nvPr/>
            </p:nvSpPr>
            <p:spPr bwMode="auto">
              <a:xfrm>
                <a:off x="8713788" y="4641850"/>
                <a:ext cx="53975" cy="57150"/>
              </a:xfrm>
              <a:prstGeom prst="ellipse">
                <a:avLst/>
              </a:prstGeom>
              <a:solidFill>
                <a:srgbClr val="A5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5" name="Rectangle 121"/>
              <p:cNvSpPr>
                <a:spLocks noChangeArrowheads="1"/>
              </p:cNvSpPr>
              <p:nvPr/>
            </p:nvSpPr>
            <p:spPr bwMode="auto">
              <a:xfrm>
                <a:off x="8729663" y="4641850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E42320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53" name="Группа 1252"/>
            <p:cNvGrpSpPr/>
            <p:nvPr/>
          </p:nvGrpSpPr>
          <p:grpSpPr>
            <a:xfrm>
              <a:off x="1477963" y="2386809"/>
              <a:ext cx="236538" cy="111125"/>
              <a:chOff x="1477963" y="2386809"/>
              <a:chExt cx="236538" cy="111125"/>
            </a:xfrm>
          </p:grpSpPr>
          <p:sp>
            <p:nvSpPr>
              <p:cNvPr id="1310" name="Freeform 123"/>
              <p:cNvSpPr>
                <a:spLocks noEditPoints="1"/>
              </p:cNvSpPr>
              <p:nvPr/>
            </p:nvSpPr>
            <p:spPr bwMode="auto">
              <a:xfrm>
                <a:off x="1477963" y="2386809"/>
                <a:ext cx="236538" cy="111125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8 h 35"/>
                  <a:gd name="T4" fmla="*/ 59 w 75"/>
                  <a:gd name="T5" fmla="*/ 8 h 35"/>
                  <a:gd name="T6" fmla="*/ 55 w 75"/>
                  <a:gd name="T7" fmla="*/ 2 h 35"/>
                  <a:gd name="T8" fmla="*/ 49 w 75"/>
                  <a:gd name="T9" fmla="*/ 2 h 35"/>
                  <a:gd name="T10" fmla="*/ 47 w 75"/>
                  <a:gd name="T11" fmla="*/ 0 h 35"/>
                  <a:gd name="T12" fmla="*/ 32 w 75"/>
                  <a:gd name="T13" fmla="*/ 0 h 35"/>
                  <a:gd name="T14" fmla="*/ 13 w 75"/>
                  <a:gd name="T15" fmla="*/ 9 h 35"/>
                  <a:gd name="T16" fmla="*/ 13 w 75"/>
                  <a:gd name="T17" fmla="*/ 13 h 35"/>
                  <a:gd name="T18" fmla="*/ 7 w 75"/>
                  <a:gd name="T19" fmla="*/ 16 h 35"/>
                  <a:gd name="T20" fmla="*/ 7 w 75"/>
                  <a:gd name="T21" fmla="*/ 24 h 35"/>
                  <a:gd name="T22" fmla="*/ 0 w 75"/>
                  <a:gd name="T23" fmla="*/ 25 h 35"/>
                  <a:gd name="T24" fmla="*/ 2 w 75"/>
                  <a:gd name="T25" fmla="*/ 32 h 35"/>
                  <a:gd name="T26" fmla="*/ 2 w 75"/>
                  <a:gd name="T27" fmla="*/ 35 h 35"/>
                  <a:gd name="T28" fmla="*/ 68 w 75"/>
                  <a:gd name="T29" fmla="*/ 35 h 35"/>
                  <a:gd name="T30" fmla="*/ 64 w 75"/>
                  <a:gd name="T31" fmla="*/ 29 h 35"/>
                  <a:gd name="T32" fmla="*/ 54 w 75"/>
                  <a:gd name="T33" fmla="*/ 4 h 35"/>
                  <a:gd name="T34" fmla="*/ 58 w 75"/>
                  <a:gd name="T35" fmla="*/ 8 h 35"/>
                  <a:gd name="T36" fmla="*/ 46 w 75"/>
                  <a:gd name="T37" fmla="*/ 11 h 35"/>
                  <a:gd name="T38" fmla="*/ 41 w 75"/>
                  <a:gd name="T39" fmla="*/ 4 h 35"/>
                  <a:gd name="T40" fmla="*/ 54 w 75"/>
                  <a:gd name="T41" fmla="*/ 4 h 35"/>
                  <a:gd name="T42" fmla="*/ 54 w 75"/>
                  <a:gd name="T43" fmla="*/ 4 h 35"/>
                  <a:gd name="T44" fmla="*/ 14 w 75"/>
                  <a:gd name="T45" fmla="*/ 10 h 35"/>
                  <a:gd name="T46" fmla="*/ 32 w 75"/>
                  <a:gd name="T47" fmla="*/ 2 h 35"/>
                  <a:gd name="T48" fmla="*/ 32 w 75"/>
                  <a:gd name="T49" fmla="*/ 3 h 35"/>
                  <a:gd name="T50" fmla="*/ 14 w 75"/>
                  <a:gd name="T51" fmla="*/ 11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7 h 35"/>
                  <a:gd name="T58" fmla="*/ 38 w 75"/>
                  <a:gd name="T59" fmla="*/ 6 h 35"/>
                  <a:gd name="T60" fmla="*/ 39 w 75"/>
                  <a:gd name="T61" fmla="*/ 7 h 35"/>
                  <a:gd name="T62" fmla="*/ 9 w 75"/>
                  <a:gd name="T63" fmla="*/ 18 h 35"/>
                  <a:gd name="T64" fmla="*/ 9 w 75"/>
                  <a:gd name="T65" fmla="*/ 17 h 35"/>
                  <a:gd name="T66" fmla="*/ 9 w 75"/>
                  <a:gd name="T67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3" y="22"/>
                      <a:pt x="73" y="16"/>
                      <a:pt x="75" y="8"/>
                    </a:cubicBezTo>
                    <a:cubicBezTo>
                      <a:pt x="70" y="7"/>
                      <a:pt x="65" y="7"/>
                      <a:pt x="59" y="8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4" y="35"/>
                      <a:pt x="47" y="35"/>
                      <a:pt x="68" y="35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1" name="Oval 124"/>
              <p:cNvSpPr>
                <a:spLocks noChangeArrowheads="1"/>
              </p:cNvSpPr>
              <p:nvPr/>
            </p:nvSpPr>
            <p:spPr bwMode="auto">
              <a:xfrm>
                <a:off x="1522413" y="2434434"/>
                <a:ext cx="55563" cy="539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2" name="Rectangle 125"/>
              <p:cNvSpPr>
                <a:spLocks noChangeArrowheads="1"/>
              </p:cNvSpPr>
              <p:nvPr/>
            </p:nvSpPr>
            <p:spPr bwMode="auto">
              <a:xfrm>
                <a:off x="1538288" y="2431259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 dirty="0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 dirty="0"/>
              </a:p>
            </p:txBody>
          </p:sp>
        </p:grpSp>
        <p:grpSp>
          <p:nvGrpSpPr>
            <p:cNvPr id="1254" name="Группа 1253"/>
            <p:cNvGrpSpPr/>
            <p:nvPr/>
          </p:nvGrpSpPr>
          <p:grpSpPr>
            <a:xfrm>
              <a:off x="2662238" y="2824163"/>
              <a:ext cx="236538" cy="112713"/>
              <a:chOff x="2662238" y="2824163"/>
              <a:chExt cx="236538" cy="112713"/>
            </a:xfrm>
          </p:grpSpPr>
          <p:sp>
            <p:nvSpPr>
              <p:cNvPr id="1307" name="Freeform 126"/>
              <p:cNvSpPr>
                <a:spLocks noEditPoints="1"/>
              </p:cNvSpPr>
              <p:nvPr/>
            </p:nvSpPr>
            <p:spPr bwMode="auto">
              <a:xfrm>
                <a:off x="2662238" y="2824163"/>
                <a:ext cx="236538" cy="112713"/>
              </a:xfrm>
              <a:custGeom>
                <a:avLst/>
                <a:gdLst>
                  <a:gd name="T0" fmla="*/ 64 w 75"/>
                  <a:gd name="T1" fmla="*/ 30 h 36"/>
                  <a:gd name="T2" fmla="*/ 75 w 75"/>
                  <a:gd name="T3" fmla="*/ 8 h 36"/>
                  <a:gd name="T4" fmla="*/ 59 w 75"/>
                  <a:gd name="T5" fmla="*/ 9 h 36"/>
                  <a:gd name="T6" fmla="*/ 55 w 75"/>
                  <a:gd name="T7" fmla="*/ 3 h 36"/>
                  <a:gd name="T8" fmla="*/ 49 w 75"/>
                  <a:gd name="T9" fmla="*/ 3 h 36"/>
                  <a:gd name="T10" fmla="*/ 48 w 75"/>
                  <a:gd name="T11" fmla="*/ 0 h 36"/>
                  <a:gd name="T12" fmla="*/ 32 w 75"/>
                  <a:gd name="T13" fmla="*/ 0 h 36"/>
                  <a:gd name="T14" fmla="*/ 13 w 75"/>
                  <a:gd name="T15" fmla="*/ 9 h 36"/>
                  <a:gd name="T16" fmla="*/ 13 w 75"/>
                  <a:gd name="T17" fmla="*/ 14 h 36"/>
                  <a:gd name="T18" fmla="*/ 7 w 75"/>
                  <a:gd name="T19" fmla="*/ 16 h 36"/>
                  <a:gd name="T20" fmla="*/ 7 w 75"/>
                  <a:gd name="T21" fmla="*/ 24 h 36"/>
                  <a:gd name="T22" fmla="*/ 0 w 75"/>
                  <a:gd name="T23" fmla="*/ 26 h 36"/>
                  <a:gd name="T24" fmla="*/ 2 w 75"/>
                  <a:gd name="T25" fmla="*/ 32 h 36"/>
                  <a:gd name="T26" fmla="*/ 2 w 75"/>
                  <a:gd name="T27" fmla="*/ 36 h 36"/>
                  <a:gd name="T28" fmla="*/ 68 w 75"/>
                  <a:gd name="T29" fmla="*/ 36 h 36"/>
                  <a:gd name="T30" fmla="*/ 64 w 75"/>
                  <a:gd name="T31" fmla="*/ 30 h 36"/>
                  <a:gd name="T32" fmla="*/ 54 w 75"/>
                  <a:gd name="T33" fmla="*/ 5 h 36"/>
                  <a:gd name="T34" fmla="*/ 58 w 75"/>
                  <a:gd name="T35" fmla="*/ 9 h 36"/>
                  <a:gd name="T36" fmla="*/ 46 w 75"/>
                  <a:gd name="T37" fmla="*/ 11 h 36"/>
                  <a:gd name="T38" fmla="*/ 41 w 75"/>
                  <a:gd name="T39" fmla="*/ 5 h 36"/>
                  <a:gd name="T40" fmla="*/ 54 w 75"/>
                  <a:gd name="T41" fmla="*/ 5 h 36"/>
                  <a:gd name="T42" fmla="*/ 54 w 75"/>
                  <a:gd name="T43" fmla="*/ 5 h 36"/>
                  <a:gd name="T44" fmla="*/ 14 w 75"/>
                  <a:gd name="T45" fmla="*/ 10 h 36"/>
                  <a:gd name="T46" fmla="*/ 32 w 75"/>
                  <a:gd name="T47" fmla="*/ 3 h 36"/>
                  <a:gd name="T48" fmla="*/ 33 w 75"/>
                  <a:gd name="T49" fmla="*/ 4 h 36"/>
                  <a:gd name="T50" fmla="*/ 14 w 75"/>
                  <a:gd name="T51" fmla="*/ 11 h 36"/>
                  <a:gd name="T52" fmla="*/ 14 w 75"/>
                  <a:gd name="T53" fmla="*/ 10 h 36"/>
                  <a:gd name="T54" fmla="*/ 14 w 75"/>
                  <a:gd name="T55" fmla="*/ 10 h 36"/>
                  <a:gd name="T56" fmla="*/ 9 w 75"/>
                  <a:gd name="T57" fmla="*/ 17 h 36"/>
                  <a:gd name="T58" fmla="*/ 38 w 75"/>
                  <a:gd name="T59" fmla="*/ 6 h 36"/>
                  <a:gd name="T60" fmla="*/ 40 w 75"/>
                  <a:gd name="T61" fmla="*/ 8 h 36"/>
                  <a:gd name="T62" fmla="*/ 9 w 75"/>
                  <a:gd name="T63" fmla="*/ 18 h 36"/>
                  <a:gd name="T64" fmla="*/ 9 w 75"/>
                  <a:gd name="T65" fmla="*/ 17 h 36"/>
                  <a:gd name="T66" fmla="*/ 9 w 75"/>
                  <a:gd name="T67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6">
                    <a:moveTo>
                      <a:pt x="64" y="30"/>
                    </a:moveTo>
                    <a:cubicBezTo>
                      <a:pt x="63" y="23"/>
                      <a:pt x="73" y="16"/>
                      <a:pt x="75" y="8"/>
                    </a:cubicBezTo>
                    <a:cubicBezTo>
                      <a:pt x="70" y="8"/>
                      <a:pt x="65" y="8"/>
                      <a:pt x="59" y="9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25"/>
                      <a:pt x="2" y="25"/>
                      <a:pt x="0" y="26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4" y="36"/>
                      <a:pt x="47" y="36"/>
                      <a:pt x="68" y="36"/>
                    </a:cubicBezTo>
                    <a:cubicBezTo>
                      <a:pt x="68" y="30"/>
                      <a:pt x="65" y="33"/>
                      <a:pt x="64" y="30"/>
                    </a:cubicBezTo>
                    <a:close/>
                    <a:moveTo>
                      <a:pt x="54" y="5"/>
                    </a:moveTo>
                    <a:cubicBezTo>
                      <a:pt x="58" y="9"/>
                      <a:pt x="58" y="9"/>
                      <a:pt x="58" y="9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8" name="Oval 127"/>
              <p:cNvSpPr>
                <a:spLocks noChangeArrowheads="1"/>
              </p:cNvSpPr>
              <p:nvPr/>
            </p:nvSpPr>
            <p:spPr bwMode="auto">
              <a:xfrm>
                <a:off x="2706688" y="2871788"/>
                <a:ext cx="57150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9" name="Rectangle 128"/>
              <p:cNvSpPr>
                <a:spLocks noChangeArrowheads="1"/>
              </p:cNvSpPr>
              <p:nvPr/>
            </p:nvSpPr>
            <p:spPr bwMode="auto">
              <a:xfrm>
                <a:off x="2722563" y="2868613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2</a:t>
                </a:r>
                <a:endParaRPr lang="ru-RU" altLang="ru-RU" sz="1800"/>
              </a:p>
            </p:txBody>
          </p:sp>
        </p:grpSp>
        <p:grpSp>
          <p:nvGrpSpPr>
            <p:cNvPr id="1255" name="Группа 1254"/>
            <p:cNvGrpSpPr/>
            <p:nvPr/>
          </p:nvGrpSpPr>
          <p:grpSpPr>
            <a:xfrm>
              <a:off x="7534276" y="4386263"/>
              <a:ext cx="236538" cy="112713"/>
              <a:chOff x="7534276" y="4386263"/>
              <a:chExt cx="236538" cy="112713"/>
            </a:xfrm>
          </p:grpSpPr>
          <p:sp>
            <p:nvSpPr>
              <p:cNvPr id="1304" name="Freeform 129"/>
              <p:cNvSpPr>
                <a:spLocks noEditPoints="1"/>
              </p:cNvSpPr>
              <p:nvPr/>
            </p:nvSpPr>
            <p:spPr bwMode="auto">
              <a:xfrm>
                <a:off x="7534276" y="4386263"/>
                <a:ext cx="236538" cy="112713"/>
              </a:xfrm>
              <a:custGeom>
                <a:avLst/>
                <a:gdLst>
                  <a:gd name="T0" fmla="*/ 64 w 75"/>
                  <a:gd name="T1" fmla="*/ 29 h 36"/>
                  <a:gd name="T2" fmla="*/ 75 w 75"/>
                  <a:gd name="T3" fmla="*/ 8 h 36"/>
                  <a:gd name="T4" fmla="*/ 60 w 75"/>
                  <a:gd name="T5" fmla="*/ 8 h 36"/>
                  <a:gd name="T6" fmla="*/ 56 w 75"/>
                  <a:gd name="T7" fmla="*/ 3 h 36"/>
                  <a:gd name="T8" fmla="*/ 50 w 75"/>
                  <a:gd name="T9" fmla="*/ 3 h 36"/>
                  <a:gd name="T10" fmla="*/ 48 w 75"/>
                  <a:gd name="T11" fmla="*/ 0 h 36"/>
                  <a:gd name="T12" fmla="*/ 32 w 75"/>
                  <a:gd name="T13" fmla="*/ 0 h 36"/>
                  <a:gd name="T14" fmla="*/ 13 w 75"/>
                  <a:gd name="T15" fmla="*/ 9 h 36"/>
                  <a:gd name="T16" fmla="*/ 13 w 75"/>
                  <a:gd name="T17" fmla="*/ 14 h 36"/>
                  <a:gd name="T18" fmla="*/ 7 w 75"/>
                  <a:gd name="T19" fmla="*/ 16 h 36"/>
                  <a:gd name="T20" fmla="*/ 7 w 75"/>
                  <a:gd name="T21" fmla="*/ 24 h 36"/>
                  <a:gd name="T22" fmla="*/ 0 w 75"/>
                  <a:gd name="T23" fmla="*/ 26 h 36"/>
                  <a:gd name="T24" fmla="*/ 2 w 75"/>
                  <a:gd name="T25" fmla="*/ 32 h 36"/>
                  <a:gd name="T26" fmla="*/ 2 w 75"/>
                  <a:gd name="T27" fmla="*/ 36 h 36"/>
                  <a:gd name="T28" fmla="*/ 69 w 75"/>
                  <a:gd name="T29" fmla="*/ 36 h 36"/>
                  <a:gd name="T30" fmla="*/ 64 w 75"/>
                  <a:gd name="T31" fmla="*/ 29 h 36"/>
                  <a:gd name="T32" fmla="*/ 55 w 75"/>
                  <a:gd name="T33" fmla="*/ 4 h 36"/>
                  <a:gd name="T34" fmla="*/ 59 w 75"/>
                  <a:gd name="T35" fmla="*/ 8 h 36"/>
                  <a:gd name="T36" fmla="*/ 46 w 75"/>
                  <a:gd name="T37" fmla="*/ 11 h 36"/>
                  <a:gd name="T38" fmla="*/ 41 w 75"/>
                  <a:gd name="T39" fmla="*/ 4 h 36"/>
                  <a:gd name="T40" fmla="*/ 55 w 75"/>
                  <a:gd name="T41" fmla="*/ 4 h 36"/>
                  <a:gd name="T42" fmla="*/ 55 w 75"/>
                  <a:gd name="T43" fmla="*/ 4 h 36"/>
                  <a:gd name="T44" fmla="*/ 14 w 75"/>
                  <a:gd name="T45" fmla="*/ 10 h 36"/>
                  <a:gd name="T46" fmla="*/ 32 w 75"/>
                  <a:gd name="T47" fmla="*/ 3 h 36"/>
                  <a:gd name="T48" fmla="*/ 33 w 75"/>
                  <a:gd name="T49" fmla="*/ 3 h 36"/>
                  <a:gd name="T50" fmla="*/ 14 w 75"/>
                  <a:gd name="T51" fmla="*/ 11 h 36"/>
                  <a:gd name="T52" fmla="*/ 14 w 75"/>
                  <a:gd name="T53" fmla="*/ 10 h 36"/>
                  <a:gd name="T54" fmla="*/ 14 w 75"/>
                  <a:gd name="T55" fmla="*/ 10 h 36"/>
                  <a:gd name="T56" fmla="*/ 9 w 75"/>
                  <a:gd name="T57" fmla="*/ 17 h 36"/>
                  <a:gd name="T58" fmla="*/ 39 w 75"/>
                  <a:gd name="T59" fmla="*/ 6 h 36"/>
                  <a:gd name="T60" fmla="*/ 40 w 75"/>
                  <a:gd name="T61" fmla="*/ 8 h 36"/>
                  <a:gd name="T62" fmla="*/ 9 w 75"/>
                  <a:gd name="T63" fmla="*/ 18 h 36"/>
                  <a:gd name="T64" fmla="*/ 9 w 75"/>
                  <a:gd name="T65" fmla="*/ 17 h 36"/>
                  <a:gd name="T66" fmla="*/ 9 w 75"/>
                  <a:gd name="T67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6">
                    <a:moveTo>
                      <a:pt x="64" y="29"/>
                    </a:moveTo>
                    <a:cubicBezTo>
                      <a:pt x="63" y="22"/>
                      <a:pt x="74" y="16"/>
                      <a:pt x="75" y="8"/>
                    </a:cubicBezTo>
                    <a:cubicBezTo>
                      <a:pt x="70" y="7"/>
                      <a:pt x="65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4"/>
                      <a:pt x="2" y="25"/>
                      <a:pt x="0" y="26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4" y="36"/>
                      <a:pt x="47" y="36"/>
                      <a:pt x="69" y="36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5" y="4"/>
                    </a:moveTo>
                    <a:cubicBezTo>
                      <a:pt x="59" y="8"/>
                      <a:pt x="59" y="8"/>
                      <a:pt x="59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5" name="Oval 130"/>
              <p:cNvSpPr>
                <a:spLocks noChangeArrowheads="1"/>
              </p:cNvSpPr>
              <p:nvPr/>
            </p:nvSpPr>
            <p:spPr bwMode="auto">
              <a:xfrm>
                <a:off x="7578726" y="4433888"/>
                <a:ext cx="57150" cy="555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6" name="Rectangle 131"/>
              <p:cNvSpPr>
                <a:spLocks noChangeArrowheads="1"/>
              </p:cNvSpPr>
              <p:nvPr/>
            </p:nvSpPr>
            <p:spPr bwMode="auto">
              <a:xfrm>
                <a:off x="7594601" y="4429125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2</a:t>
                </a:r>
                <a:endParaRPr lang="ru-RU" altLang="ru-RU" sz="1800"/>
              </a:p>
            </p:txBody>
          </p:sp>
        </p:grpSp>
        <p:grpSp>
          <p:nvGrpSpPr>
            <p:cNvPr id="1256" name="Группа 1255"/>
            <p:cNvGrpSpPr/>
            <p:nvPr/>
          </p:nvGrpSpPr>
          <p:grpSpPr>
            <a:xfrm>
              <a:off x="3700463" y="3013075"/>
              <a:ext cx="236538" cy="111125"/>
              <a:chOff x="3700463" y="3013075"/>
              <a:chExt cx="236538" cy="111125"/>
            </a:xfrm>
          </p:grpSpPr>
          <p:sp>
            <p:nvSpPr>
              <p:cNvPr id="1301" name="Freeform 132"/>
              <p:cNvSpPr>
                <a:spLocks noEditPoints="1"/>
              </p:cNvSpPr>
              <p:nvPr/>
            </p:nvSpPr>
            <p:spPr bwMode="auto">
              <a:xfrm>
                <a:off x="3700463" y="3013075"/>
                <a:ext cx="236538" cy="111125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8 h 35"/>
                  <a:gd name="T4" fmla="*/ 59 w 75"/>
                  <a:gd name="T5" fmla="*/ 8 h 35"/>
                  <a:gd name="T6" fmla="*/ 55 w 75"/>
                  <a:gd name="T7" fmla="*/ 3 h 35"/>
                  <a:gd name="T8" fmla="*/ 49 w 75"/>
                  <a:gd name="T9" fmla="*/ 3 h 35"/>
                  <a:gd name="T10" fmla="*/ 47 w 75"/>
                  <a:gd name="T11" fmla="*/ 0 h 35"/>
                  <a:gd name="T12" fmla="*/ 32 w 75"/>
                  <a:gd name="T13" fmla="*/ 0 h 35"/>
                  <a:gd name="T14" fmla="*/ 12 w 75"/>
                  <a:gd name="T15" fmla="*/ 9 h 35"/>
                  <a:gd name="T16" fmla="*/ 12 w 75"/>
                  <a:gd name="T17" fmla="*/ 13 h 35"/>
                  <a:gd name="T18" fmla="*/ 7 w 75"/>
                  <a:gd name="T19" fmla="*/ 16 h 35"/>
                  <a:gd name="T20" fmla="*/ 6 w 75"/>
                  <a:gd name="T21" fmla="*/ 24 h 35"/>
                  <a:gd name="T22" fmla="*/ 0 w 75"/>
                  <a:gd name="T23" fmla="*/ 25 h 35"/>
                  <a:gd name="T24" fmla="*/ 1 w 75"/>
                  <a:gd name="T25" fmla="*/ 32 h 35"/>
                  <a:gd name="T26" fmla="*/ 2 w 75"/>
                  <a:gd name="T27" fmla="*/ 35 h 35"/>
                  <a:gd name="T28" fmla="*/ 68 w 75"/>
                  <a:gd name="T29" fmla="*/ 35 h 35"/>
                  <a:gd name="T30" fmla="*/ 64 w 75"/>
                  <a:gd name="T31" fmla="*/ 29 h 35"/>
                  <a:gd name="T32" fmla="*/ 54 w 75"/>
                  <a:gd name="T33" fmla="*/ 4 h 35"/>
                  <a:gd name="T34" fmla="*/ 58 w 75"/>
                  <a:gd name="T35" fmla="*/ 8 h 35"/>
                  <a:gd name="T36" fmla="*/ 46 w 75"/>
                  <a:gd name="T37" fmla="*/ 11 h 35"/>
                  <a:gd name="T38" fmla="*/ 40 w 75"/>
                  <a:gd name="T39" fmla="*/ 4 h 35"/>
                  <a:gd name="T40" fmla="*/ 54 w 75"/>
                  <a:gd name="T41" fmla="*/ 4 h 35"/>
                  <a:gd name="T42" fmla="*/ 54 w 75"/>
                  <a:gd name="T43" fmla="*/ 4 h 35"/>
                  <a:gd name="T44" fmla="*/ 14 w 75"/>
                  <a:gd name="T45" fmla="*/ 10 h 35"/>
                  <a:gd name="T46" fmla="*/ 32 w 75"/>
                  <a:gd name="T47" fmla="*/ 3 h 35"/>
                  <a:gd name="T48" fmla="*/ 32 w 75"/>
                  <a:gd name="T49" fmla="*/ 3 h 35"/>
                  <a:gd name="T50" fmla="*/ 14 w 75"/>
                  <a:gd name="T51" fmla="*/ 11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7 h 35"/>
                  <a:gd name="T58" fmla="*/ 38 w 75"/>
                  <a:gd name="T59" fmla="*/ 6 h 35"/>
                  <a:gd name="T60" fmla="*/ 39 w 75"/>
                  <a:gd name="T61" fmla="*/ 7 h 35"/>
                  <a:gd name="T62" fmla="*/ 9 w 75"/>
                  <a:gd name="T63" fmla="*/ 18 h 35"/>
                  <a:gd name="T64" fmla="*/ 9 w 75"/>
                  <a:gd name="T65" fmla="*/ 17 h 35"/>
                  <a:gd name="T66" fmla="*/ 9 w 75"/>
                  <a:gd name="T67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2" y="22"/>
                      <a:pt x="73" y="16"/>
                      <a:pt x="75" y="8"/>
                    </a:cubicBezTo>
                    <a:cubicBezTo>
                      <a:pt x="69" y="7"/>
                      <a:pt x="64" y="7"/>
                      <a:pt x="59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3" y="35"/>
                      <a:pt x="46" y="35"/>
                      <a:pt x="68" y="35"/>
                    </a:cubicBezTo>
                    <a:cubicBezTo>
                      <a:pt x="68" y="30"/>
                      <a:pt x="64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2" name="Oval 133"/>
              <p:cNvSpPr>
                <a:spLocks noChangeArrowheads="1"/>
              </p:cNvSpPr>
              <p:nvPr/>
            </p:nvSpPr>
            <p:spPr bwMode="auto">
              <a:xfrm>
                <a:off x="3741738" y="3060700"/>
                <a:ext cx="55563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3" name="Rectangle 134"/>
              <p:cNvSpPr>
                <a:spLocks noChangeArrowheads="1"/>
              </p:cNvSpPr>
              <p:nvPr/>
            </p:nvSpPr>
            <p:spPr bwMode="auto">
              <a:xfrm>
                <a:off x="3757613" y="3057525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57" name="Группа 1256"/>
            <p:cNvGrpSpPr/>
            <p:nvPr/>
          </p:nvGrpSpPr>
          <p:grpSpPr>
            <a:xfrm>
              <a:off x="7950201" y="2000250"/>
              <a:ext cx="363537" cy="120650"/>
              <a:chOff x="7950201" y="2000250"/>
              <a:chExt cx="363537" cy="120650"/>
            </a:xfrm>
          </p:grpSpPr>
          <p:sp>
            <p:nvSpPr>
              <p:cNvPr id="1296" name="Oval 58"/>
              <p:cNvSpPr>
                <a:spLocks noChangeArrowheads="1"/>
              </p:cNvSpPr>
              <p:nvPr/>
            </p:nvSpPr>
            <p:spPr bwMode="auto">
              <a:xfrm>
                <a:off x="8208963" y="2012950"/>
                <a:ext cx="104775" cy="107950"/>
              </a:xfrm>
              <a:prstGeom prst="ellipse">
                <a:avLst/>
              </a:prstGeom>
              <a:solidFill>
                <a:srgbClr val="BF1718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7" name="Freeform 59"/>
              <p:cNvSpPr>
                <a:spLocks/>
              </p:cNvSpPr>
              <p:nvPr/>
            </p:nvSpPr>
            <p:spPr bwMode="auto">
              <a:xfrm>
                <a:off x="8231188" y="2035175"/>
                <a:ext cx="60325" cy="63500"/>
              </a:xfrm>
              <a:custGeom>
                <a:avLst/>
                <a:gdLst>
                  <a:gd name="T0" fmla="*/ 17 w 19"/>
                  <a:gd name="T1" fmla="*/ 13 h 20"/>
                  <a:gd name="T2" fmla="*/ 10 w 19"/>
                  <a:gd name="T3" fmla="*/ 20 h 20"/>
                  <a:gd name="T4" fmla="*/ 10 w 19"/>
                  <a:gd name="T5" fmla="*/ 20 h 20"/>
                  <a:gd name="T6" fmla="*/ 9 w 19"/>
                  <a:gd name="T7" fmla="*/ 20 h 20"/>
                  <a:gd name="T8" fmla="*/ 2 w 19"/>
                  <a:gd name="T9" fmla="*/ 13 h 20"/>
                  <a:gd name="T10" fmla="*/ 1 w 19"/>
                  <a:gd name="T11" fmla="*/ 3 h 20"/>
                  <a:gd name="T12" fmla="*/ 1 w 19"/>
                  <a:gd name="T13" fmla="*/ 2 h 20"/>
                  <a:gd name="T14" fmla="*/ 1 w 19"/>
                  <a:gd name="T15" fmla="*/ 2 h 20"/>
                  <a:gd name="T16" fmla="*/ 9 w 19"/>
                  <a:gd name="T17" fmla="*/ 0 h 20"/>
                  <a:gd name="T18" fmla="*/ 10 w 19"/>
                  <a:gd name="T19" fmla="*/ 0 h 20"/>
                  <a:gd name="T20" fmla="*/ 10 w 19"/>
                  <a:gd name="T21" fmla="*/ 0 h 20"/>
                  <a:gd name="T22" fmla="*/ 18 w 19"/>
                  <a:gd name="T23" fmla="*/ 2 h 20"/>
                  <a:gd name="T24" fmla="*/ 18 w 19"/>
                  <a:gd name="T25" fmla="*/ 2 h 20"/>
                  <a:gd name="T26" fmla="*/ 18 w 19"/>
                  <a:gd name="T27" fmla="*/ 3 h 20"/>
                  <a:gd name="T28" fmla="*/ 17 w 19"/>
                  <a:gd name="T2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0">
                    <a:moveTo>
                      <a:pt x="17" y="13"/>
                    </a:moveTo>
                    <a:cubicBezTo>
                      <a:pt x="16" y="16"/>
                      <a:pt x="13" y="19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6" y="19"/>
                      <a:pt x="3" y="16"/>
                      <a:pt x="2" y="13"/>
                    </a:cubicBezTo>
                    <a:cubicBezTo>
                      <a:pt x="0" y="9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2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3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8" name="Freeform 135"/>
              <p:cNvSpPr>
                <a:spLocks noEditPoints="1"/>
              </p:cNvSpPr>
              <p:nvPr/>
            </p:nvSpPr>
            <p:spPr bwMode="auto">
              <a:xfrm>
                <a:off x="7950201" y="2000250"/>
                <a:ext cx="236538" cy="111125"/>
              </a:xfrm>
              <a:custGeom>
                <a:avLst/>
                <a:gdLst>
                  <a:gd name="T0" fmla="*/ 64 w 75"/>
                  <a:gd name="T1" fmla="*/ 29 h 35"/>
                  <a:gd name="T2" fmla="*/ 75 w 75"/>
                  <a:gd name="T3" fmla="*/ 8 h 35"/>
                  <a:gd name="T4" fmla="*/ 59 w 75"/>
                  <a:gd name="T5" fmla="*/ 8 h 35"/>
                  <a:gd name="T6" fmla="*/ 55 w 75"/>
                  <a:gd name="T7" fmla="*/ 2 h 35"/>
                  <a:gd name="T8" fmla="*/ 49 w 75"/>
                  <a:gd name="T9" fmla="*/ 2 h 35"/>
                  <a:gd name="T10" fmla="*/ 47 w 75"/>
                  <a:gd name="T11" fmla="*/ 0 h 35"/>
                  <a:gd name="T12" fmla="*/ 32 w 75"/>
                  <a:gd name="T13" fmla="*/ 0 h 35"/>
                  <a:gd name="T14" fmla="*/ 12 w 75"/>
                  <a:gd name="T15" fmla="*/ 9 h 35"/>
                  <a:gd name="T16" fmla="*/ 12 w 75"/>
                  <a:gd name="T17" fmla="*/ 13 h 35"/>
                  <a:gd name="T18" fmla="*/ 7 w 75"/>
                  <a:gd name="T19" fmla="*/ 15 h 35"/>
                  <a:gd name="T20" fmla="*/ 6 w 75"/>
                  <a:gd name="T21" fmla="*/ 23 h 35"/>
                  <a:gd name="T22" fmla="*/ 0 w 75"/>
                  <a:gd name="T23" fmla="*/ 25 h 35"/>
                  <a:gd name="T24" fmla="*/ 1 w 75"/>
                  <a:gd name="T25" fmla="*/ 32 h 35"/>
                  <a:gd name="T26" fmla="*/ 2 w 75"/>
                  <a:gd name="T27" fmla="*/ 35 h 35"/>
                  <a:gd name="T28" fmla="*/ 68 w 75"/>
                  <a:gd name="T29" fmla="*/ 35 h 35"/>
                  <a:gd name="T30" fmla="*/ 64 w 75"/>
                  <a:gd name="T31" fmla="*/ 29 h 35"/>
                  <a:gd name="T32" fmla="*/ 54 w 75"/>
                  <a:gd name="T33" fmla="*/ 4 h 35"/>
                  <a:gd name="T34" fmla="*/ 58 w 75"/>
                  <a:gd name="T35" fmla="*/ 8 h 35"/>
                  <a:gd name="T36" fmla="*/ 46 w 75"/>
                  <a:gd name="T37" fmla="*/ 11 h 35"/>
                  <a:gd name="T38" fmla="*/ 40 w 75"/>
                  <a:gd name="T39" fmla="*/ 4 h 35"/>
                  <a:gd name="T40" fmla="*/ 54 w 75"/>
                  <a:gd name="T41" fmla="*/ 4 h 35"/>
                  <a:gd name="T42" fmla="*/ 54 w 75"/>
                  <a:gd name="T43" fmla="*/ 4 h 35"/>
                  <a:gd name="T44" fmla="*/ 14 w 75"/>
                  <a:gd name="T45" fmla="*/ 10 h 35"/>
                  <a:gd name="T46" fmla="*/ 32 w 75"/>
                  <a:gd name="T47" fmla="*/ 2 h 35"/>
                  <a:gd name="T48" fmla="*/ 32 w 75"/>
                  <a:gd name="T49" fmla="*/ 3 h 35"/>
                  <a:gd name="T50" fmla="*/ 14 w 75"/>
                  <a:gd name="T51" fmla="*/ 10 h 35"/>
                  <a:gd name="T52" fmla="*/ 14 w 75"/>
                  <a:gd name="T53" fmla="*/ 10 h 35"/>
                  <a:gd name="T54" fmla="*/ 14 w 75"/>
                  <a:gd name="T55" fmla="*/ 10 h 35"/>
                  <a:gd name="T56" fmla="*/ 9 w 75"/>
                  <a:gd name="T57" fmla="*/ 16 h 35"/>
                  <a:gd name="T58" fmla="*/ 38 w 75"/>
                  <a:gd name="T59" fmla="*/ 6 h 35"/>
                  <a:gd name="T60" fmla="*/ 39 w 75"/>
                  <a:gd name="T61" fmla="*/ 7 h 35"/>
                  <a:gd name="T62" fmla="*/ 9 w 75"/>
                  <a:gd name="T63" fmla="*/ 17 h 35"/>
                  <a:gd name="T64" fmla="*/ 9 w 75"/>
                  <a:gd name="T65" fmla="*/ 16 h 35"/>
                  <a:gd name="T66" fmla="*/ 9 w 75"/>
                  <a:gd name="T67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5">
                    <a:moveTo>
                      <a:pt x="64" y="29"/>
                    </a:moveTo>
                    <a:cubicBezTo>
                      <a:pt x="62" y="22"/>
                      <a:pt x="73" y="15"/>
                      <a:pt x="75" y="8"/>
                    </a:cubicBezTo>
                    <a:cubicBezTo>
                      <a:pt x="69" y="7"/>
                      <a:pt x="64" y="7"/>
                      <a:pt x="59" y="8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3" y="35"/>
                      <a:pt x="46" y="35"/>
                      <a:pt x="68" y="35"/>
                    </a:cubicBezTo>
                    <a:cubicBezTo>
                      <a:pt x="68" y="30"/>
                      <a:pt x="64" y="33"/>
                      <a:pt x="64" y="29"/>
                    </a:cubicBezTo>
                    <a:close/>
                    <a:moveTo>
                      <a:pt x="54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9"/>
                      <a:pt x="46" y="11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lose/>
                    <a:moveTo>
                      <a:pt x="14" y="1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6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9" name="Oval 136"/>
              <p:cNvSpPr>
                <a:spLocks noChangeArrowheads="1"/>
              </p:cNvSpPr>
              <p:nvPr/>
            </p:nvSpPr>
            <p:spPr bwMode="auto">
              <a:xfrm>
                <a:off x="7991476" y="2044700"/>
                <a:ext cx="57150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0" name="Rectangle 137"/>
              <p:cNvSpPr>
                <a:spLocks noChangeArrowheads="1"/>
              </p:cNvSpPr>
              <p:nvPr/>
            </p:nvSpPr>
            <p:spPr bwMode="auto">
              <a:xfrm>
                <a:off x="8007351" y="2044700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58" name="Группа 1257"/>
            <p:cNvGrpSpPr/>
            <p:nvPr/>
          </p:nvGrpSpPr>
          <p:grpSpPr>
            <a:xfrm>
              <a:off x="8748713" y="2681288"/>
              <a:ext cx="236538" cy="114300"/>
              <a:chOff x="8748713" y="2681288"/>
              <a:chExt cx="236538" cy="114300"/>
            </a:xfrm>
          </p:grpSpPr>
          <p:sp>
            <p:nvSpPr>
              <p:cNvPr id="1293" name="Freeform 138"/>
              <p:cNvSpPr>
                <a:spLocks noEditPoints="1"/>
              </p:cNvSpPr>
              <p:nvPr/>
            </p:nvSpPr>
            <p:spPr bwMode="auto">
              <a:xfrm>
                <a:off x="8748713" y="2681288"/>
                <a:ext cx="236538" cy="114300"/>
              </a:xfrm>
              <a:custGeom>
                <a:avLst/>
                <a:gdLst>
                  <a:gd name="T0" fmla="*/ 64 w 75"/>
                  <a:gd name="T1" fmla="*/ 30 h 36"/>
                  <a:gd name="T2" fmla="*/ 75 w 75"/>
                  <a:gd name="T3" fmla="*/ 8 h 36"/>
                  <a:gd name="T4" fmla="*/ 59 w 75"/>
                  <a:gd name="T5" fmla="*/ 9 h 36"/>
                  <a:gd name="T6" fmla="*/ 55 w 75"/>
                  <a:gd name="T7" fmla="*/ 3 h 36"/>
                  <a:gd name="T8" fmla="*/ 49 w 75"/>
                  <a:gd name="T9" fmla="*/ 3 h 36"/>
                  <a:gd name="T10" fmla="*/ 48 w 75"/>
                  <a:gd name="T11" fmla="*/ 0 h 36"/>
                  <a:gd name="T12" fmla="*/ 32 w 75"/>
                  <a:gd name="T13" fmla="*/ 0 h 36"/>
                  <a:gd name="T14" fmla="*/ 13 w 75"/>
                  <a:gd name="T15" fmla="*/ 9 h 36"/>
                  <a:gd name="T16" fmla="*/ 13 w 75"/>
                  <a:gd name="T17" fmla="*/ 14 h 36"/>
                  <a:gd name="T18" fmla="*/ 7 w 75"/>
                  <a:gd name="T19" fmla="*/ 16 h 36"/>
                  <a:gd name="T20" fmla="*/ 7 w 75"/>
                  <a:gd name="T21" fmla="*/ 24 h 36"/>
                  <a:gd name="T22" fmla="*/ 0 w 75"/>
                  <a:gd name="T23" fmla="*/ 26 h 36"/>
                  <a:gd name="T24" fmla="*/ 2 w 75"/>
                  <a:gd name="T25" fmla="*/ 32 h 36"/>
                  <a:gd name="T26" fmla="*/ 2 w 75"/>
                  <a:gd name="T27" fmla="*/ 36 h 36"/>
                  <a:gd name="T28" fmla="*/ 68 w 75"/>
                  <a:gd name="T29" fmla="*/ 36 h 36"/>
                  <a:gd name="T30" fmla="*/ 64 w 75"/>
                  <a:gd name="T31" fmla="*/ 30 h 36"/>
                  <a:gd name="T32" fmla="*/ 54 w 75"/>
                  <a:gd name="T33" fmla="*/ 5 h 36"/>
                  <a:gd name="T34" fmla="*/ 58 w 75"/>
                  <a:gd name="T35" fmla="*/ 9 h 36"/>
                  <a:gd name="T36" fmla="*/ 46 w 75"/>
                  <a:gd name="T37" fmla="*/ 11 h 36"/>
                  <a:gd name="T38" fmla="*/ 41 w 75"/>
                  <a:gd name="T39" fmla="*/ 5 h 36"/>
                  <a:gd name="T40" fmla="*/ 54 w 75"/>
                  <a:gd name="T41" fmla="*/ 5 h 36"/>
                  <a:gd name="T42" fmla="*/ 54 w 75"/>
                  <a:gd name="T43" fmla="*/ 5 h 36"/>
                  <a:gd name="T44" fmla="*/ 14 w 75"/>
                  <a:gd name="T45" fmla="*/ 10 h 36"/>
                  <a:gd name="T46" fmla="*/ 32 w 75"/>
                  <a:gd name="T47" fmla="*/ 3 h 36"/>
                  <a:gd name="T48" fmla="*/ 33 w 75"/>
                  <a:gd name="T49" fmla="*/ 4 h 36"/>
                  <a:gd name="T50" fmla="*/ 14 w 75"/>
                  <a:gd name="T51" fmla="*/ 11 h 36"/>
                  <a:gd name="T52" fmla="*/ 14 w 75"/>
                  <a:gd name="T53" fmla="*/ 10 h 36"/>
                  <a:gd name="T54" fmla="*/ 14 w 75"/>
                  <a:gd name="T55" fmla="*/ 10 h 36"/>
                  <a:gd name="T56" fmla="*/ 9 w 75"/>
                  <a:gd name="T57" fmla="*/ 17 h 36"/>
                  <a:gd name="T58" fmla="*/ 38 w 75"/>
                  <a:gd name="T59" fmla="*/ 6 h 36"/>
                  <a:gd name="T60" fmla="*/ 40 w 75"/>
                  <a:gd name="T61" fmla="*/ 8 h 36"/>
                  <a:gd name="T62" fmla="*/ 9 w 75"/>
                  <a:gd name="T63" fmla="*/ 18 h 36"/>
                  <a:gd name="T64" fmla="*/ 9 w 75"/>
                  <a:gd name="T65" fmla="*/ 17 h 36"/>
                  <a:gd name="T66" fmla="*/ 9 w 75"/>
                  <a:gd name="T67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6">
                    <a:moveTo>
                      <a:pt x="64" y="30"/>
                    </a:moveTo>
                    <a:cubicBezTo>
                      <a:pt x="63" y="23"/>
                      <a:pt x="73" y="16"/>
                      <a:pt x="75" y="8"/>
                    </a:cubicBezTo>
                    <a:cubicBezTo>
                      <a:pt x="70" y="8"/>
                      <a:pt x="65" y="8"/>
                      <a:pt x="59" y="9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25"/>
                      <a:pt x="2" y="25"/>
                      <a:pt x="0" y="26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4" y="36"/>
                      <a:pt x="47" y="36"/>
                      <a:pt x="68" y="36"/>
                    </a:cubicBezTo>
                    <a:cubicBezTo>
                      <a:pt x="68" y="30"/>
                      <a:pt x="65" y="33"/>
                      <a:pt x="64" y="30"/>
                    </a:cubicBezTo>
                    <a:close/>
                    <a:moveTo>
                      <a:pt x="54" y="5"/>
                    </a:moveTo>
                    <a:cubicBezTo>
                      <a:pt x="58" y="9"/>
                      <a:pt x="58" y="9"/>
                      <a:pt x="58" y="9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4" name="Oval 139"/>
              <p:cNvSpPr>
                <a:spLocks noChangeArrowheads="1"/>
              </p:cNvSpPr>
              <p:nvPr/>
            </p:nvSpPr>
            <p:spPr bwMode="auto">
              <a:xfrm>
                <a:off x="8793163" y="2728913"/>
                <a:ext cx="55563" cy="571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5" name="Rectangle 140"/>
              <p:cNvSpPr>
                <a:spLocks noChangeArrowheads="1"/>
              </p:cNvSpPr>
              <p:nvPr/>
            </p:nvSpPr>
            <p:spPr bwMode="auto">
              <a:xfrm>
                <a:off x="8807451" y="2725738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578BC9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59" name="Группа 1258"/>
            <p:cNvGrpSpPr/>
            <p:nvPr/>
          </p:nvGrpSpPr>
          <p:grpSpPr>
            <a:xfrm>
              <a:off x="7937501" y="3722688"/>
              <a:ext cx="88900" cy="85725"/>
              <a:chOff x="7937501" y="3722688"/>
              <a:chExt cx="88900" cy="85725"/>
            </a:xfrm>
          </p:grpSpPr>
          <p:sp>
            <p:nvSpPr>
              <p:cNvPr id="1283" name="Oval 141"/>
              <p:cNvSpPr>
                <a:spLocks noChangeArrowheads="1"/>
              </p:cNvSpPr>
              <p:nvPr/>
            </p:nvSpPr>
            <p:spPr bwMode="auto">
              <a:xfrm>
                <a:off x="7937501" y="3722688"/>
                <a:ext cx="88900" cy="85725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4" name="Oval 142"/>
              <p:cNvSpPr>
                <a:spLocks noChangeArrowheads="1"/>
              </p:cNvSpPr>
              <p:nvPr/>
            </p:nvSpPr>
            <p:spPr bwMode="auto">
              <a:xfrm>
                <a:off x="7937501" y="3722688"/>
                <a:ext cx="88900" cy="85725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5" name="Freeform 143"/>
              <p:cNvSpPr>
                <a:spLocks/>
              </p:cNvSpPr>
              <p:nvPr/>
            </p:nvSpPr>
            <p:spPr bwMode="auto">
              <a:xfrm>
                <a:off x="7969251" y="3738563"/>
                <a:ext cx="25400" cy="25400"/>
              </a:xfrm>
              <a:custGeom>
                <a:avLst/>
                <a:gdLst>
                  <a:gd name="T0" fmla="*/ 4 w 8"/>
                  <a:gd name="T1" fmla="*/ 8 h 8"/>
                  <a:gd name="T2" fmla="*/ 7 w 8"/>
                  <a:gd name="T3" fmla="*/ 6 h 8"/>
                  <a:gd name="T4" fmla="*/ 8 w 8"/>
                  <a:gd name="T5" fmla="*/ 1 h 8"/>
                  <a:gd name="T6" fmla="*/ 7 w 8"/>
                  <a:gd name="T7" fmla="*/ 0 h 8"/>
                  <a:gd name="T8" fmla="*/ 1 w 8"/>
                  <a:gd name="T9" fmla="*/ 0 h 8"/>
                  <a:gd name="T10" fmla="*/ 0 w 8"/>
                  <a:gd name="T11" fmla="*/ 1 h 8"/>
                  <a:gd name="T12" fmla="*/ 1 w 8"/>
                  <a:gd name="T13" fmla="*/ 6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5" y="8"/>
                      <a:pt x="6" y="7"/>
                      <a:pt x="7" y="6"/>
                    </a:cubicBezTo>
                    <a:cubicBezTo>
                      <a:pt x="7" y="6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5"/>
                      <a:pt x="1" y="6"/>
                    </a:cubicBezTo>
                    <a:cubicBezTo>
                      <a:pt x="2" y="7"/>
                      <a:pt x="3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6" name="Freeform 144"/>
              <p:cNvSpPr>
                <a:spLocks/>
              </p:cNvSpPr>
              <p:nvPr/>
            </p:nvSpPr>
            <p:spPr bwMode="auto">
              <a:xfrm>
                <a:off x="7962901" y="3767138"/>
                <a:ext cx="41275" cy="28575"/>
              </a:xfrm>
              <a:custGeom>
                <a:avLst/>
                <a:gdLst>
                  <a:gd name="T0" fmla="*/ 6 w 13"/>
                  <a:gd name="T1" fmla="*/ 9 h 9"/>
                  <a:gd name="T2" fmla="*/ 12 w 13"/>
                  <a:gd name="T3" fmla="*/ 8 h 9"/>
                  <a:gd name="T4" fmla="*/ 13 w 13"/>
                  <a:gd name="T5" fmla="*/ 6 h 9"/>
                  <a:gd name="T6" fmla="*/ 13 w 13"/>
                  <a:gd name="T7" fmla="*/ 4 h 9"/>
                  <a:gd name="T8" fmla="*/ 13 w 13"/>
                  <a:gd name="T9" fmla="*/ 4 h 9"/>
                  <a:gd name="T10" fmla="*/ 13 w 13"/>
                  <a:gd name="T11" fmla="*/ 3 h 9"/>
                  <a:gd name="T12" fmla="*/ 13 w 13"/>
                  <a:gd name="T13" fmla="*/ 2 h 9"/>
                  <a:gd name="T14" fmla="*/ 13 w 13"/>
                  <a:gd name="T15" fmla="*/ 2 h 9"/>
                  <a:gd name="T16" fmla="*/ 13 w 13"/>
                  <a:gd name="T17" fmla="*/ 2 h 9"/>
                  <a:gd name="T18" fmla="*/ 10 w 13"/>
                  <a:gd name="T19" fmla="*/ 0 h 9"/>
                  <a:gd name="T20" fmla="*/ 9 w 13"/>
                  <a:gd name="T21" fmla="*/ 0 h 9"/>
                  <a:gd name="T22" fmla="*/ 7 w 13"/>
                  <a:gd name="T23" fmla="*/ 5 h 9"/>
                  <a:gd name="T24" fmla="*/ 7 w 13"/>
                  <a:gd name="T25" fmla="*/ 2 h 9"/>
                  <a:gd name="T26" fmla="*/ 7 w 13"/>
                  <a:gd name="T27" fmla="*/ 1 h 9"/>
                  <a:gd name="T28" fmla="*/ 6 w 13"/>
                  <a:gd name="T29" fmla="*/ 0 h 9"/>
                  <a:gd name="T30" fmla="*/ 6 w 13"/>
                  <a:gd name="T31" fmla="*/ 0 h 9"/>
                  <a:gd name="T32" fmla="*/ 6 w 13"/>
                  <a:gd name="T33" fmla="*/ 0 h 9"/>
                  <a:gd name="T34" fmla="*/ 6 w 13"/>
                  <a:gd name="T35" fmla="*/ 0 h 9"/>
                  <a:gd name="T36" fmla="*/ 5 w 13"/>
                  <a:gd name="T37" fmla="*/ 1 h 9"/>
                  <a:gd name="T38" fmla="*/ 6 w 13"/>
                  <a:gd name="T39" fmla="*/ 2 h 9"/>
                  <a:gd name="T40" fmla="*/ 6 w 13"/>
                  <a:gd name="T41" fmla="*/ 5 h 9"/>
                  <a:gd name="T42" fmla="*/ 3 w 13"/>
                  <a:gd name="T43" fmla="*/ 0 h 9"/>
                  <a:gd name="T44" fmla="*/ 2 w 13"/>
                  <a:gd name="T45" fmla="*/ 0 h 9"/>
                  <a:gd name="T46" fmla="*/ 0 w 13"/>
                  <a:gd name="T47" fmla="*/ 2 h 9"/>
                  <a:gd name="T48" fmla="*/ 0 w 13"/>
                  <a:gd name="T49" fmla="*/ 2 h 9"/>
                  <a:gd name="T50" fmla="*/ 0 w 13"/>
                  <a:gd name="T51" fmla="*/ 2 h 9"/>
                  <a:gd name="T52" fmla="*/ 0 w 13"/>
                  <a:gd name="T53" fmla="*/ 3 h 9"/>
                  <a:gd name="T54" fmla="*/ 0 w 13"/>
                  <a:gd name="T55" fmla="*/ 4 h 9"/>
                  <a:gd name="T56" fmla="*/ 0 w 13"/>
                  <a:gd name="T57" fmla="*/ 4 h 9"/>
                  <a:gd name="T58" fmla="*/ 0 w 13"/>
                  <a:gd name="T59" fmla="*/ 6 h 9"/>
                  <a:gd name="T60" fmla="*/ 0 w 13"/>
                  <a:gd name="T61" fmla="*/ 8 h 9"/>
                  <a:gd name="T62" fmla="*/ 6 w 13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9">
                    <a:moveTo>
                      <a:pt x="6" y="9"/>
                    </a:moveTo>
                    <a:cubicBezTo>
                      <a:pt x="8" y="9"/>
                      <a:pt x="10" y="9"/>
                      <a:pt x="12" y="8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4"/>
                      <a:pt x="7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9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60" name="Группа 1259"/>
            <p:cNvGrpSpPr/>
            <p:nvPr/>
          </p:nvGrpSpPr>
          <p:grpSpPr>
            <a:xfrm>
              <a:off x="7988301" y="3805238"/>
              <a:ext cx="88900" cy="88900"/>
              <a:chOff x="7988301" y="3805238"/>
              <a:chExt cx="88900" cy="88900"/>
            </a:xfrm>
          </p:grpSpPr>
          <p:sp>
            <p:nvSpPr>
              <p:cNvPr id="1279" name="Oval 145"/>
              <p:cNvSpPr>
                <a:spLocks noChangeArrowheads="1"/>
              </p:cNvSpPr>
              <p:nvPr/>
            </p:nvSpPr>
            <p:spPr bwMode="auto">
              <a:xfrm>
                <a:off x="7988301" y="3805238"/>
                <a:ext cx="88900" cy="88900"/>
              </a:xfrm>
              <a:prstGeom prst="ellipse">
                <a:avLst/>
              </a:prstGeom>
              <a:solidFill>
                <a:srgbClr val="FF0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0" name="Oval 146"/>
              <p:cNvSpPr>
                <a:spLocks noChangeArrowheads="1"/>
              </p:cNvSpPr>
              <p:nvPr/>
            </p:nvSpPr>
            <p:spPr bwMode="auto">
              <a:xfrm>
                <a:off x="7988301" y="3805238"/>
                <a:ext cx="88900" cy="88900"/>
              </a:xfrm>
              <a:prstGeom prst="ellipse">
                <a:avLst/>
              </a:pr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1" name="Freeform 147"/>
              <p:cNvSpPr>
                <a:spLocks/>
              </p:cNvSpPr>
              <p:nvPr/>
            </p:nvSpPr>
            <p:spPr bwMode="auto">
              <a:xfrm>
                <a:off x="8020051" y="3821113"/>
                <a:ext cx="25400" cy="28575"/>
              </a:xfrm>
              <a:custGeom>
                <a:avLst/>
                <a:gdLst>
                  <a:gd name="T0" fmla="*/ 4 w 8"/>
                  <a:gd name="T1" fmla="*/ 9 h 9"/>
                  <a:gd name="T2" fmla="*/ 7 w 8"/>
                  <a:gd name="T3" fmla="*/ 7 h 9"/>
                  <a:gd name="T4" fmla="*/ 8 w 8"/>
                  <a:gd name="T5" fmla="*/ 1 h 9"/>
                  <a:gd name="T6" fmla="*/ 6 w 8"/>
                  <a:gd name="T7" fmla="*/ 0 h 9"/>
                  <a:gd name="T8" fmla="*/ 1 w 8"/>
                  <a:gd name="T9" fmla="*/ 0 h 9"/>
                  <a:gd name="T10" fmla="*/ 0 w 8"/>
                  <a:gd name="T11" fmla="*/ 1 h 9"/>
                  <a:gd name="T12" fmla="*/ 1 w 8"/>
                  <a:gd name="T13" fmla="*/ 7 h 9"/>
                  <a:gd name="T14" fmla="*/ 4 w 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5" y="9"/>
                      <a:pt x="6" y="8"/>
                      <a:pt x="7" y="7"/>
                    </a:cubicBezTo>
                    <a:cubicBezTo>
                      <a:pt x="7" y="6"/>
                      <a:pt x="8" y="1"/>
                      <a:pt x="8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6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2" name="Freeform 148"/>
              <p:cNvSpPr>
                <a:spLocks/>
              </p:cNvSpPr>
              <p:nvPr/>
            </p:nvSpPr>
            <p:spPr bwMode="auto">
              <a:xfrm>
                <a:off x="8013701" y="3849688"/>
                <a:ext cx="38100" cy="28575"/>
              </a:xfrm>
              <a:custGeom>
                <a:avLst/>
                <a:gdLst>
                  <a:gd name="T0" fmla="*/ 6 w 12"/>
                  <a:gd name="T1" fmla="*/ 9 h 9"/>
                  <a:gd name="T2" fmla="*/ 12 w 12"/>
                  <a:gd name="T3" fmla="*/ 9 h 9"/>
                  <a:gd name="T4" fmla="*/ 12 w 12"/>
                  <a:gd name="T5" fmla="*/ 7 h 9"/>
                  <a:gd name="T6" fmla="*/ 12 w 12"/>
                  <a:gd name="T7" fmla="*/ 5 h 9"/>
                  <a:gd name="T8" fmla="*/ 12 w 12"/>
                  <a:gd name="T9" fmla="*/ 4 h 9"/>
                  <a:gd name="T10" fmla="*/ 12 w 12"/>
                  <a:gd name="T11" fmla="*/ 4 h 9"/>
                  <a:gd name="T12" fmla="*/ 12 w 12"/>
                  <a:gd name="T13" fmla="*/ 3 h 9"/>
                  <a:gd name="T14" fmla="*/ 12 w 12"/>
                  <a:gd name="T15" fmla="*/ 3 h 9"/>
                  <a:gd name="T16" fmla="*/ 12 w 12"/>
                  <a:gd name="T17" fmla="*/ 3 h 9"/>
                  <a:gd name="T18" fmla="*/ 10 w 12"/>
                  <a:gd name="T19" fmla="*/ 0 h 9"/>
                  <a:gd name="T20" fmla="*/ 9 w 12"/>
                  <a:gd name="T21" fmla="*/ 0 h 9"/>
                  <a:gd name="T22" fmla="*/ 7 w 12"/>
                  <a:gd name="T23" fmla="*/ 5 h 9"/>
                  <a:gd name="T24" fmla="*/ 7 w 12"/>
                  <a:gd name="T25" fmla="*/ 2 h 9"/>
                  <a:gd name="T26" fmla="*/ 7 w 12"/>
                  <a:gd name="T27" fmla="*/ 1 h 9"/>
                  <a:gd name="T28" fmla="*/ 6 w 12"/>
                  <a:gd name="T29" fmla="*/ 0 h 9"/>
                  <a:gd name="T30" fmla="*/ 6 w 12"/>
                  <a:gd name="T31" fmla="*/ 0 h 9"/>
                  <a:gd name="T32" fmla="*/ 6 w 12"/>
                  <a:gd name="T33" fmla="*/ 0 h 9"/>
                  <a:gd name="T34" fmla="*/ 6 w 12"/>
                  <a:gd name="T35" fmla="*/ 0 h 9"/>
                  <a:gd name="T36" fmla="*/ 5 w 12"/>
                  <a:gd name="T37" fmla="*/ 1 h 9"/>
                  <a:gd name="T38" fmla="*/ 5 w 12"/>
                  <a:gd name="T39" fmla="*/ 2 h 9"/>
                  <a:gd name="T40" fmla="*/ 5 w 12"/>
                  <a:gd name="T41" fmla="*/ 5 h 9"/>
                  <a:gd name="T42" fmla="*/ 3 w 12"/>
                  <a:gd name="T43" fmla="*/ 0 h 9"/>
                  <a:gd name="T44" fmla="*/ 2 w 12"/>
                  <a:gd name="T45" fmla="*/ 0 h 9"/>
                  <a:gd name="T46" fmla="*/ 0 w 12"/>
                  <a:gd name="T47" fmla="*/ 3 h 9"/>
                  <a:gd name="T48" fmla="*/ 0 w 12"/>
                  <a:gd name="T49" fmla="*/ 3 h 9"/>
                  <a:gd name="T50" fmla="*/ 0 w 12"/>
                  <a:gd name="T51" fmla="*/ 3 h 9"/>
                  <a:gd name="T52" fmla="*/ 0 w 12"/>
                  <a:gd name="T53" fmla="*/ 4 h 9"/>
                  <a:gd name="T54" fmla="*/ 0 w 12"/>
                  <a:gd name="T55" fmla="*/ 4 h 9"/>
                  <a:gd name="T56" fmla="*/ 0 w 12"/>
                  <a:gd name="T57" fmla="*/ 5 h 9"/>
                  <a:gd name="T58" fmla="*/ 0 w 12"/>
                  <a:gd name="T59" fmla="*/ 7 h 9"/>
                  <a:gd name="T60" fmla="*/ 0 w 12"/>
                  <a:gd name="T61" fmla="*/ 9 h 9"/>
                  <a:gd name="T62" fmla="*/ 6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6" y="9"/>
                    </a:moveTo>
                    <a:cubicBezTo>
                      <a:pt x="8" y="9"/>
                      <a:pt x="10" y="9"/>
                      <a:pt x="12" y="9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7" y="4"/>
                      <a:pt x="7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4" y="2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2" y="9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61" name="Группа 1260"/>
            <p:cNvGrpSpPr/>
            <p:nvPr/>
          </p:nvGrpSpPr>
          <p:grpSpPr>
            <a:xfrm>
              <a:off x="7918451" y="3868738"/>
              <a:ext cx="236538" cy="112713"/>
              <a:chOff x="7918451" y="3868738"/>
              <a:chExt cx="236538" cy="112713"/>
            </a:xfrm>
          </p:grpSpPr>
          <p:sp>
            <p:nvSpPr>
              <p:cNvPr id="1276" name="Freeform 149"/>
              <p:cNvSpPr>
                <a:spLocks noEditPoints="1"/>
              </p:cNvSpPr>
              <p:nvPr/>
            </p:nvSpPr>
            <p:spPr bwMode="auto">
              <a:xfrm>
                <a:off x="7918451" y="3868738"/>
                <a:ext cx="236538" cy="112713"/>
              </a:xfrm>
              <a:custGeom>
                <a:avLst/>
                <a:gdLst>
                  <a:gd name="T0" fmla="*/ 64 w 75"/>
                  <a:gd name="T1" fmla="*/ 29 h 36"/>
                  <a:gd name="T2" fmla="*/ 75 w 75"/>
                  <a:gd name="T3" fmla="*/ 8 h 36"/>
                  <a:gd name="T4" fmla="*/ 60 w 75"/>
                  <a:gd name="T5" fmla="*/ 8 h 36"/>
                  <a:gd name="T6" fmla="*/ 56 w 75"/>
                  <a:gd name="T7" fmla="*/ 3 h 36"/>
                  <a:gd name="T8" fmla="*/ 50 w 75"/>
                  <a:gd name="T9" fmla="*/ 3 h 36"/>
                  <a:gd name="T10" fmla="*/ 48 w 75"/>
                  <a:gd name="T11" fmla="*/ 0 h 36"/>
                  <a:gd name="T12" fmla="*/ 32 w 75"/>
                  <a:gd name="T13" fmla="*/ 0 h 36"/>
                  <a:gd name="T14" fmla="*/ 13 w 75"/>
                  <a:gd name="T15" fmla="*/ 9 h 36"/>
                  <a:gd name="T16" fmla="*/ 13 w 75"/>
                  <a:gd name="T17" fmla="*/ 14 h 36"/>
                  <a:gd name="T18" fmla="*/ 7 w 75"/>
                  <a:gd name="T19" fmla="*/ 16 h 36"/>
                  <a:gd name="T20" fmla="*/ 7 w 75"/>
                  <a:gd name="T21" fmla="*/ 24 h 36"/>
                  <a:gd name="T22" fmla="*/ 0 w 75"/>
                  <a:gd name="T23" fmla="*/ 26 h 36"/>
                  <a:gd name="T24" fmla="*/ 2 w 75"/>
                  <a:gd name="T25" fmla="*/ 32 h 36"/>
                  <a:gd name="T26" fmla="*/ 2 w 75"/>
                  <a:gd name="T27" fmla="*/ 36 h 36"/>
                  <a:gd name="T28" fmla="*/ 69 w 75"/>
                  <a:gd name="T29" fmla="*/ 36 h 36"/>
                  <a:gd name="T30" fmla="*/ 64 w 75"/>
                  <a:gd name="T31" fmla="*/ 29 h 36"/>
                  <a:gd name="T32" fmla="*/ 55 w 75"/>
                  <a:gd name="T33" fmla="*/ 4 h 36"/>
                  <a:gd name="T34" fmla="*/ 58 w 75"/>
                  <a:gd name="T35" fmla="*/ 8 h 36"/>
                  <a:gd name="T36" fmla="*/ 46 w 75"/>
                  <a:gd name="T37" fmla="*/ 11 h 36"/>
                  <a:gd name="T38" fmla="*/ 41 w 75"/>
                  <a:gd name="T39" fmla="*/ 4 h 36"/>
                  <a:gd name="T40" fmla="*/ 55 w 75"/>
                  <a:gd name="T41" fmla="*/ 4 h 36"/>
                  <a:gd name="T42" fmla="*/ 55 w 75"/>
                  <a:gd name="T43" fmla="*/ 4 h 36"/>
                  <a:gd name="T44" fmla="*/ 14 w 75"/>
                  <a:gd name="T45" fmla="*/ 10 h 36"/>
                  <a:gd name="T46" fmla="*/ 32 w 75"/>
                  <a:gd name="T47" fmla="*/ 3 h 36"/>
                  <a:gd name="T48" fmla="*/ 33 w 75"/>
                  <a:gd name="T49" fmla="*/ 4 h 36"/>
                  <a:gd name="T50" fmla="*/ 14 w 75"/>
                  <a:gd name="T51" fmla="*/ 11 h 36"/>
                  <a:gd name="T52" fmla="*/ 14 w 75"/>
                  <a:gd name="T53" fmla="*/ 10 h 36"/>
                  <a:gd name="T54" fmla="*/ 14 w 75"/>
                  <a:gd name="T55" fmla="*/ 10 h 36"/>
                  <a:gd name="T56" fmla="*/ 9 w 75"/>
                  <a:gd name="T57" fmla="*/ 17 h 36"/>
                  <a:gd name="T58" fmla="*/ 39 w 75"/>
                  <a:gd name="T59" fmla="*/ 6 h 36"/>
                  <a:gd name="T60" fmla="*/ 40 w 75"/>
                  <a:gd name="T61" fmla="*/ 8 h 36"/>
                  <a:gd name="T62" fmla="*/ 9 w 75"/>
                  <a:gd name="T63" fmla="*/ 18 h 36"/>
                  <a:gd name="T64" fmla="*/ 9 w 75"/>
                  <a:gd name="T65" fmla="*/ 17 h 36"/>
                  <a:gd name="T66" fmla="*/ 9 w 75"/>
                  <a:gd name="T67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6">
                    <a:moveTo>
                      <a:pt x="64" y="29"/>
                    </a:moveTo>
                    <a:cubicBezTo>
                      <a:pt x="63" y="22"/>
                      <a:pt x="74" y="16"/>
                      <a:pt x="75" y="8"/>
                    </a:cubicBezTo>
                    <a:cubicBezTo>
                      <a:pt x="70" y="7"/>
                      <a:pt x="65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2" y="25"/>
                      <a:pt x="0" y="26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4" y="36"/>
                      <a:pt x="47" y="36"/>
                      <a:pt x="69" y="36"/>
                    </a:cubicBezTo>
                    <a:cubicBezTo>
                      <a:pt x="68" y="30"/>
                      <a:pt x="65" y="33"/>
                      <a:pt x="64" y="29"/>
                    </a:cubicBezTo>
                    <a:close/>
                    <a:moveTo>
                      <a:pt x="55" y="4"/>
                    </a:moveTo>
                    <a:cubicBezTo>
                      <a:pt x="58" y="8"/>
                      <a:pt x="58" y="8"/>
                      <a:pt x="58" y="8"/>
                    </a:cubicBezTo>
                    <a:cubicBezTo>
                      <a:pt x="54" y="9"/>
                      <a:pt x="50" y="10"/>
                      <a:pt x="46" y="11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lose/>
                    <a:moveTo>
                      <a:pt x="14" y="10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  <a:moveTo>
                      <a:pt x="9" y="17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7" name="Oval 150"/>
              <p:cNvSpPr>
                <a:spLocks noChangeArrowheads="1"/>
              </p:cNvSpPr>
              <p:nvPr/>
            </p:nvSpPr>
            <p:spPr bwMode="auto">
              <a:xfrm>
                <a:off x="8032751" y="3916363"/>
                <a:ext cx="53975" cy="55563"/>
              </a:xfrm>
              <a:prstGeom prst="ellipse">
                <a:avLst/>
              </a:prstGeom>
              <a:solidFill>
                <a:srgbClr val="A5A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8" name="Rectangle 151"/>
              <p:cNvSpPr>
                <a:spLocks noChangeArrowheads="1"/>
              </p:cNvSpPr>
              <p:nvPr/>
            </p:nvSpPr>
            <p:spPr bwMode="auto">
              <a:xfrm>
                <a:off x="8048626" y="3913188"/>
                <a:ext cx="24046" cy="61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400" b="1">
                    <a:solidFill>
                      <a:srgbClr val="E42320"/>
                    </a:solidFill>
                    <a:latin typeface="Arial Narrow" panose="020B0606020202030204" pitchFamily="34" charset="0"/>
                  </a:rPr>
                  <a:t>1</a:t>
                </a:r>
                <a:endParaRPr lang="ru-RU" altLang="ru-RU" sz="1800"/>
              </a:p>
            </p:txBody>
          </p:sp>
        </p:grpSp>
        <p:grpSp>
          <p:nvGrpSpPr>
            <p:cNvPr id="1262" name="Группа 1261"/>
            <p:cNvGrpSpPr/>
            <p:nvPr/>
          </p:nvGrpSpPr>
          <p:grpSpPr>
            <a:xfrm>
              <a:off x="7653338" y="3994150"/>
              <a:ext cx="104775" cy="104775"/>
              <a:chOff x="7653338" y="3994150"/>
              <a:chExt cx="104775" cy="104775"/>
            </a:xfrm>
          </p:grpSpPr>
          <p:sp>
            <p:nvSpPr>
              <p:cNvPr id="1266" name="Oval 152"/>
              <p:cNvSpPr>
                <a:spLocks noChangeArrowheads="1"/>
              </p:cNvSpPr>
              <p:nvPr/>
            </p:nvSpPr>
            <p:spPr bwMode="auto">
              <a:xfrm>
                <a:off x="7653338" y="3994150"/>
                <a:ext cx="104775" cy="104775"/>
              </a:xfrm>
              <a:prstGeom prst="ellipse">
                <a:avLst/>
              </a:prstGeom>
              <a:solidFill>
                <a:srgbClr val="BF1718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7" name="Freeform 153"/>
              <p:cNvSpPr>
                <a:spLocks/>
              </p:cNvSpPr>
              <p:nvPr/>
            </p:nvSpPr>
            <p:spPr bwMode="auto">
              <a:xfrm>
                <a:off x="7675563" y="4016375"/>
                <a:ext cx="57150" cy="63500"/>
              </a:xfrm>
              <a:custGeom>
                <a:avLst/>
                <a:gdLst>
                  <a:gd name="T0" fmla="*/ 17 w 18"/>
                  <a:gd name="T1" fmla="*/ 13 h 20"/>
                  <a:gd name="T2" fmla="*/ 10 w 18"/>
                  <a:gd name="T3" fmla="*/ 20 h 20"/>
                  <a:gd name="T4" fmla="*/ 9 w 18"/>
                  <a:gd name="T5" fmla="*/ 20 h 20"/>
                  <a:gd name="T6" fmla="*/ 9 w 18"/>
                  <a:gd name="T7" fmla="*/ 20 h 20"/>
                  <a:gd name="T8" fmla="*/ 2 w 18"/>
                  <a:gd name="T9" fmla="*/ 13 h 20"/>
                  <a:gd name="T10" fmla="*/ 0 w 18"/>
                  <a:gd name="T11" fmla="*/ 2 h 20"/>
                  <a:gd name="T12" fmla="*/ 0 w 18"/>
                  <a:gd name="T13" fmla="*/ 2 h 20"/>
                  <a:gd name="T14" fmla="*/ 1 w 18"/>
                  <a:gd name="T15" fmla="*/ 2 h 20"/>
                  <a:gd name="T16" fmla="*/ 9 w 18"/>
                  <a:gd name="T17" fmla="*/ 0 h 20"/>
                  <a:gd name="T18" fmla="*/ 9 w 18"/>
                  <a:gd name="T19" fmla="*/ 0 h 20"/>
                  <a:gd name="T20" fmla="*/ 10 w 18"/>
                  <a:gd name="T21" fmla="*/ 0 h 20"/>
                  <a:gd name="T22" fmla="*/ 17 w 18"/>
                  <a:gd name="T23" fmla="*/ 2 h 20"/>
                  <a:gd name="T24" fmla="*/ 18 w 18"/>
                  <a:gd name="T25" fmla="*/ 2 h 20"/>
                  <a:gd name="T26" fmla="*/ 18 w 18"/>
                  <a:gd name="T27" fmla="*/ 2 h 20"/>
                  <a:gd name="T28" fmla="*/ 17 w 18"/>
                  <a:gd name="T2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20">
                    <a:moveTo>
                      <a:pt x="17" y="13"/>
                    </a:moveTo>
                    <a:cubicBezTo>
                      <a:pt x="15" y="16"/>
                      <a:pt x="13" y="18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6" y="18"/>
                      <a:pt x="3" y="16"/>
                      <a:pt x="2" y="13"/>
                    </a:cubicBezTo>
                    <a:cubicBezTo>
                      <a:pt x="0" y="9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2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3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9"/>
                      <a:pt x="17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63" name="Группа 1262"/>
            <p:cNvGrpSpPr/>
            <p:nvPr/>
          </p:nvGrpSpPr>
          <p:grpSpPr>
            <a:xfrm>
              <a:off x="2021566" y="4157051"/>
              <a:ext cx="115888" cy="125413"/>
              <a:chOff x="2021566" y="4157051"/>
              <a:chExt cx="115888" cy="125413"/>
            </a:xfrm>
          </p:grpSpPr>
          <p:sp>
            <p:nvSpPr>
              <p:cNvPr id="1264" name="Freeform 154"/>
              <p:cNvSpPr>
                <a:spLocks/>
              </p:cNvSpPr>
              <p:nvPr/>
            </p:nvSpPr>
            <p:spPr bwMode="auto">
              <a:xfrm>
                <a:off x="2021566" y="4157051"/>
                <a:ext cx="115888" cy="125413"/>
              </a:xfrm>
              <a:custGeom>
                <a:avLst/>
                <a:gdLst>
                  <a:gd name="T0" fmla="*/ 73 w 73"/>
                  <a:gd name="T1" fmla="*/ 59 h 79"/>
                  <a:gd name="T2" fmla="*/ 37 w 73"/>
                  <a:gd name="T3" fmla="*/ 79 h 79"/>
                  <a:gd name="T4" fmla="*/ 0 w 73"/>
                  <a:gd name="T5" fmla="*/ 59 h 79"/>
                  <a:gd name="T6" fmla="*/ 0 w 73"/>
                  <a:gd name="T7" fmla="*/ 20 h 79"/>
                  <a:gd name="T8" fmla="*/ 37 w 73"/>
                  <a:gd name="T9" fmla="*/ 0 h 79"/>
                  <a:gd name="T10" fmla="*/ 73 w 73"/>
                  <a:gd name="T11" fmla="*/ 20 h 79"/>
                  <a:gd name="T12" fmla="*/ 73 w 73"/>
                  <a:gd name="T13" fmla="*/ 59 h 79"/>
                  <a:gd name="T14" fmla="*/ 73 w 73"/>
                  <a:gd name="T15" fmla="*/ 59 h 79"/>
                  <a:gd name="T16" fmla="*/ 73 w 73"/>
                  <a:gd name="T17" fmla="*/ 5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79">
                    <a:moveTo>
                      <a:pt x="73" y="59"/>
                    </a:moveTo>
                    <a:lnTo>
                      <a:pt x="37" y="79"/>
                    </a:lnTo>
                    <a:lnTo>
                      <a:pt x="0" y="59"/>
                    </a:lnTo>
                    <a:lnTo>
                      <a:pt x="0" y="20"/>
                    </a:lnTo>
                    <a:lnTo>
                      <a:pt x="37" y="0"/>
                    </a:lnTo>
                    <a:lnTo>
                      <a:pt x="73" y="20"/>
                    </a:lnTo>
                    <a:lnTo>
                      <a:pt x="73" y="59"/>
                    </a:lnTo>
                    <a:lnTo>
                      <a:pt x="73" y="59"/>
                    </a:lnTo>
                    <a:lnTo>
                      <a:pt x="73" y="59"/>
                    </a:lnTo>
                    <a:close/>
                  </a:path>
                </a:pathLst>
              </a:custGeom>
              <a:solidFill>
                <a:srgbClr val="EB1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5" name="Rectangle 155"/>
              <p:cNvSpPr>
                <a:spLocks noChangeArrowheads="1"/>
              </p:cNvSpPr>
              <p:nvPr/>
            </p:nvSpPr>
            <p:spPr bwMode="auto">
              <a:xfrm>
                <a:off x="2073953" y="4199914"/>
                <a:ext cx="2885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ru-RU" altLang="ru-RU" sz="500" b="1" dirty="0">
                    <a:solidFill>
                      <a:srgbClr val="FFFFFF"/>
                    </a:solidFill>
                    <a:latin typeface="Arial Narrow" panose="020B0606020202030204" pitchFamily="34" charset="0"/>
                  </a:rPr>
                  <a:t>2</a:t>
                </a:r>
                <a:endParaRPr lang="ru-RU" altLang="ru-RU" sz="1800" dirty="0"/>
              </a:p>
            </p:txBody>
          </p:sp>
        </p:grpSp>
      </p:grpSp>
      <p:grpSp>
        <p:nvGrpSpPr>
          <p:cNvPr id="1469" name="Группа 1468"/>
          <p:cNvGrpSpPr/>
          <p:nvPr/>
        </p:nvGrpSpPr>
        <p:grpSpPr>
          <a:xfrm>
            <a:off x="464485" y="1900893"/>
            <a:ext cx="8356575" cy="2823805"/>
            <a:chOff x="467626" y="1896063"/>
            <a:chExt cx="8356575" cy="2823805"/>
          </a:xfrm>
        </p:grpSpPr>
        <p:grpSp>
          <p:nvGrpSpPr>
            <p:cNvPr id="1470" name="Группа 1469"/>
            <p:cNvGrpSpPr>
              <a:grpSpLocks noChangeAspect="1"/>
            </p:cNvGrpSpPr>
            <p:nvPr/>
          </p:nvGrpSpPr>
          <p:grpSpPr>
            <a:xfrm>
              <a:off x="8305624" y="3703998"/>
              <a:ext cx="246710" cy="138414"/>
              <a:chOff x="5837944" y="1984261"/>
              <a:chExt cx="589082" cy="330499"/>
            </a:xfrm>
          </p:grpSpPr>
          <p:sp>
            <p:nvSpPr>
              <p:cNvPr id="1626" name="Капля 1625"/>
              <p:cNvSpPr/>
              <p:nvPr/>
            </p:nvSpPr>
            <p:spPr>
              <a:xfrm rot="8100000">
                <a:off x="5994400" y="2031999"/>
                <a:ext cx="261816" cy="261816"/>
              </a:xfrm>
              <a:prstGeom prst="teardrop">
                <a:avLst/>
              </a:prstGeom>
              <a:solidFill>
                <a:srgbClr val="448076"/>
              </a:solidFill>
              <a:ln w="6350">
                <a:solidFill>
                  <a:srgbClr val="E1EF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1199"/>
              </a:p>
            </p:txBody>
          </p:sp>
          <p:grpSp>
            <p:nvGrpSpPr>
              <p:cNvPr id="1627" name="Группа 1626"/>
              <p:cNvGrpSpPr/>
              <p:nvPr/>
            </p:nvGrpSpPr>
            <p:grpSpPr>
              <a:xfrm>
                <a:off x="5837944" y="1984261"/>
                <a:ext cx="589082" cy="330499"/>
                <a:chOff x="5837944" y="1984261"/>
                <a:chExt cx="589082" cy="330499"/>
              </a:xfrm>
            </p:grpSpPr>
            <p:grpSp>
              <p:nvGrpSpPr>
                <p:cNvPr id="1628" name="Группа 38"/>
                <p:cNvGrpSpPr/>
                <p:nvPr/>
              </p:nvGrpSpPr>
              <p:grpSpPr>
                <a:xfrm>
                  <a:off x="6045643" y="2200234"/>
                  <a:ext cx="159771" cy="54505"/>
                  <a:chOff x="6937458" y="1405130"/>
                  <a:chExt cx="584207" cy="152397"/>
                </a:xfrm>
                <a:solidFill>
                  <a:srgbClr val="D4E8E4"/>
                </a:solidFill>
              </p:grpSpPr>
              <p:sp>
                <p:nvSpPr>
                  <p:cNvPr id="1630" name="Freeform 28"/>
                  <p:cNvSpPr>
                    <a:spLocks/>
                  </p:cNvSpPr>
                  <p:nvPr/>
                </p:nvSpPr>
                <p:spPr bwMode="auto">
                  <a:xfrm>
                    <a:off x="6937458" y="1405130"/>
                    <a:ext cx="584207" cy="79376"/>
                  </a:xfrm>
                  <a:custGeom>
                    <a:avLst/>
                    <a:gdLst>
                      <a:gd name="T0" fmla="*/ 315 w 1620"/>
                      <a:gd name="T1" fmla="*/ 29 h 219"/>
                      <a:gd name="T2" fmla="*/ 442 w 1620"/>
                      <a:gd name="T3" fmla="*/ 67 h 219"/>
                      <a:gd name="T4" fmla="*/ 657 w 1620"/>
                      <a:gd name="T5" fmla="*/ 64 h 219"/>
                      <a:gd name="T6" fmla="*/ 968 w 1620"/>
                      <a:gd name="T7" fmla="*/ 64 h 219"/>
                      <a:gd name="T8" fmla="*/ 1179 w 1620"/>
                      <a:gd name="T9" fmla="*/ 69 h 219"/>
                      <a:gd name="T10" fmla="*/ 1486 w 1620"/>
                      <a:gd name="T11" fmla="*/ 83 h 219"/>
                      <a:gd name="T12" fmla="*/ 1589 w 1620"/>
                      <a:gd name="T13" fmla="*/ 121 h 219"/>
                      <a:gd name="T14" fmla="*/ 1620 w 1620"/>
                      <a:gd name="T15" fmla="*/ 151 h 219"/>
                      <a:gd name="T16" fmla="*/ 1584 w 1620"/>
                      <a:gd name="T17" fmla="*/ 178 h 219"/>
                      <a:gd name="T18" fmla="*/ 1444 w 1620"/>
                      <a:gd name="T19" fmla="*/ 142 h 219"/>
                      <a:gd name="T20" fmla="*/ 1225 w 1620"/>
                      <a:gd name="T21" fmla="*/ 153 h 219"/>
                      <a:gd name="T22" fmla="*/ 919 w 1620"/>
                      <a:gd name="T23" fmla="*/ 158 h 219"/>
                      <a:gd name="T24" fmla="*/ 708 w 1620"/>
                      <a:gd name="T25" fmla="*/ 158 h 219"/>
                      <a:gd name="T26" fmla="*/ 396 w 1620"/>
                      <a:gd name="T27" fmla="*/ 151 h 219"/>
                      <a:gd name="T28" fmla="*/ 183 w 1620"/>
                      <a:gd name="T29" fmla="*/ 141 h 219"/>
                      <a:gd name="T30" fmla="*/ 39 w 1620"/>
                      <a:gd name="T31" fmla="*/ 178 h 219"/>
                      <a:gd name="T32" fmla="*/ 3 w 1620"/>
                      <a:gd name="T33" fmla="*/ 153 h 219"/>
                      <a:gd name="T34" fmla="*/ 35 w 1620"/>
                      <a:gd name="T35" fmla="*/ 121 h 219"/>
                      <a:gd name="T36" fmla="*/ 149 w 1620"/>
                      <a:gd name="T37" fmla="*/ 75 h 219"/>
                      <a:gd name="T38" fmla="*/ 315 w 1620"/>
                      <a:gd name="T39" fmla="*/ 29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20" h="219">
                        <a:moveTo>
                          <a:pt x="315" y="29"/>
                        </a:moveTo>
                        <a:cubicBezTo>
                          <a:pt x="361" y="30"/>
                          <a:pt x="403" y="45"/>
                          <a:pt x="442" y="67"/>
                        </a:cubicBezTo>
                        <a:cubicBezTo>
                          <a:pt x="515" y="109"/>
                          <a:pt x="585" y="108"/>
                          <a:pt x="657" y="64"/>
                        </a:cubicBezTo>
                        <a:cubicBezTo>
                          <a:pt x="760" y="0"/>
                          <a:pt x="865" y="0"/>
                          <a:pt x="968" y="64"/>
                        </a:cubicBezTo>
                        <a:cubicBezTo>
                          <a:pt x="1038" y="108"/>
                          <a:pt x="1108" y="109"/>
                          <a:pt x="1179" y="69"/>
                        </a:cubicBezTo>
                        <a:cubicBezTo>
                          <a:pt x="1285" y="11"/>
                          <a:pt x="1387" y="14"/>
                          <a:pt x="1486" y="83"/>
                        </a:cubicBezTo>
                        <a:cubicBezTo>
                          <a:pt x="1517" y="104"/>
                          <a:pt x="1551" y="118"/>
                          <a:pt x="1589" y="121"/>
                        </a:cubicBezTo>
                        <a:cubicBezTo>
                          <a:pt x="1609" y="122"/>
                          <a:pt x="1620" y="135"/>
                          <a:pt x="1620" y="151"/>
                        </a:cubicBezTo>
                        <a:cubicBezTo>
                          <a:pt x="1619" y="168"/>
                          <a:pt x="1606" y="177"/>
                          <a:pt x="1584" y="178"/>
                        </a:cubicBezTo>
                        <a:cubicBezTo>
                          <a:pt x="1534" y="180"/>
                          <a:pt x="1487" y="166"/>
                          <a:pt x="1444" y="142"/>
                        </a:cubicBezTo>
                        <a:cubicBezTo>
                          <a:pt x="1369" y="101"/>
                          <a:pt x="1297" y="107"/>
                          <a:pt x="1225" y="153"/>
                        </a:cubicBezTo>
                        <a:cubicBezTo>
                          <a:pt x="1125" y="217"/>
                          <a:pt x="1022" y="218"/>
                          <a:pt x="919" y="158"/>
                        </a:cubicBezTo>
                        <a:cubicBezTo>
                          <a:pt x="848" y="117"/>
                          <a:pt x="778" y="116"/>
                          <a:pt x="708" y="158"/>
                        </a:cubicBezTo>
                        <a:cubicBezTo>
                          <a:pt x="602" y="219"/>
                          <a:pt x="498" y="216"/>
                          <a:pt x="396" y="151"/>
                        </a:cubicBezTo>
                        <a:cubicBezTo>
                          <a:pt x="327" y="106"/>
                          <a:pt x="256" y="102"/>
                          <a:pt x="183" y="141"/>
                        </a:cubicBezTo>
                        <a:cubicBezTo>
                          <a:pt x="138" y="166"/>
                          <a:pt x="90" y="180"/>
                          <a:pt x="39" y="178"/>
                        </a:cubicBezTo>
                        <a:cubicBezTo>
                          <a:pt x="21" y="177"/>
                          <a:pt x="7" y="172"/>
                          <a:pt x="3" y="153"/>
                        </a:cubicBezTo>
                        <a:cubicBezTo>
                          <a:pt x="0" y="137"/>
                          <a:pt x="13" y="123"/>
                          <a:pt x="35" y="121"/>
                        </a:cubicBezTo>
                        <a:cubicBezTo>
                          <a:pt x="78" y="118"/>
                          <a:pt x="115" y="100"/>
                          <a:pt x="149" y="75"/>
                        </a:cubicBezTo>
                        <a:cubicBezTo>
                          <a:pt x="199" y="40"/>
                          <a:pt x="255" y="28"/>
                          <a:pt x="315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  <p:sp>
                <p:nvSpPr>
                  <p:cNvPr id="1631" name="Freeform 29"/>
                  <p:cNvSpPr>
                    <a:spLocks/>
                  </p:cNvSpPr>
                  <p:nvPr/>
                </p:nvSpPr>
                <p:spPr bwMode="auto">
                  <a:xfrm>
                    <a:off x="6939044" y="1479738"/>
                    <a:ext cx="582619" cy="77789"/>
                  </a:xfrm>
                  <a:custGeom>
                    <a:avLst/>
                    <a:gdLst>
                      <a:gd name="T0" fmla="*/ 314 w 1618"/>
                      <a:gd name="T1" fmla="*/ 29 h 215"/>
                      <a:gd name="T2" fmla="*/ 439 w 1618"/>
                      <a:gd name="T3" fmla="*/ 67 h 215"/>
                      <a:gd name="T4" fmla="*/ 656 w 1618"/>
                      <a:gd name="T5" fmla="*/ 63 h 215"/>
                      <a:gd name="T6" fmla="*/ 965 w 1618"/>
                      <a:gd name="T7" fmla="*/ 63 h 215"/>
                      <a:gd name="T8" fmla="*/ 1182 w 1618"/>
                      <a:gd name="T9" fmla="*/ 67 h 215"/>
                      <a:gd name="T10" fmla="*/ 1482 w 1618"/>
                      <a:gd name="T11" fmla="*/ 80 h 215"/>
                      <a:gd name="T12" fmla="*/ 1581 w 1618"/>
                      <a:gd name="T13" fmla="*/ 119 h 215"/>
                      <a:gd name="T14" fmla="*/ 1592 w 1618"/>
                      <a:gd name="T15" fmla="*/ 121 h 215"/>
                      <a:gd name="T16" fmla="*/ 1617 w 1618"/>
                      <a:gd name="T17" fmla="*/ 152 h 215"/>
                      <a:gd name="T18" fmla="*/ 1587 w 1618"/>
                      <a:gd name="T19" fmla="*/ 177 h 215"/>
                      <a:gd name="T20" fmla="*/ 1447 w 1618"/>
                      <a:gd name="T21" fmla="*/ 144 h 215"/>
                      <a:gd name="T22" fmla="*/ 1308 w 1618"/>
                      <a:gd name="T23" fmla="*/ 117 h 215"/>
                      <a:gd name="T24" fmla="*/ 1217 w 1618"/>
                      <a:gd name="T25" fmla="*/ 157 h 215"/>
                      <a:gd name="T26" fmla="*/ 951 w 1618"/>
                      <a:gd name="T27" fmla="*/ 176 h 215"/>
                      <a:gd name="T28" fmla="*/ 896 w 1618"/>
                      <a:gd name="T29" fmla="*/ 147 h 215"/>
                      <a:gd name="T30" fmla="*/ 723 w 1618"/>
                      <a:gd name="T31" fmla="*/ 148 h 215"/>
                      <a:gd name="T32" fmla="*/ 624 w 1618"/>
                      <a:gd name="T33" fmla="*/ 192 h 215"/>
                      <a:gd name="T34" fmla="*/ 406 w 1618"/>
                      <a:gd name="T35" fmla="*/ 158 h 215"/>
                      <a:gd name="T36" fmla="*/ 305 w 1618"/>
                      <a:gd name="T37" fmla="*/ 117 h 215"/>
                      <a:gd name="T38" fmla="*/ 188 w 1618"/>
                      <a:gd name="T39" fmla="*/ 138 h 215"/>
                      <a:gd name="T40" fmla="*/ 34 w 1618"/>
                      <a:gd name="T41" fmla="*/ 177 h 215"/>
                      <a:gd name="T42" fmla="*/ 2 w 1618"/>
                      <a:gd name="T43" fmla="*/ 152 h 215"/>
                      <a:gd name="T44" fmla="*/ 30 w 1618"/>
                      <a:gd name="T45" fmla="*/ 122 h 215"/>
                      <a:gd name="T46" fmla="*/ 150 w 1618"/>
                      <a:gd name="T47" fmla="*/ 74 h 215"/>
                      <a:gd name="T48" fmla="*/ 314 w 1618"/>
                      <a:gd name="T49" fmla="*/ 29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618" h="215">
                        <a:moveTo>
                          <a:pt x="314" y="29"/>
                        </a:moveTo>
                        <a:cubicBezTo>
                          <a:pt x="353" y="27"/>
                          <a:pt x="397" y="42"/>
                          <a:pt x="439" y="67"/>
                        </a:cubicBezTo>
                        <a:cubicBezTo>
                          <a:pt x="512" y="109"/>
                          <a:pt x="583" y="108"/>
                          <a:pt x="656" y="63"/>
                        </a:cubicBezTo>
                        <a:cubicBezTo>
                          <a:pt x="758" y="0"/>
                          <a:pt x="863" y="0"/>
                          <a:pt x="965" y="63"/>
                        </a:cubicBezTo>
                        <a:cubicBezTo>
                          <a:pt x="1038" y="108"/>
                          <a:pt x="1109" y="108"/>
                          <a:pt x="1182" y="67"/>
                        </a:cubicBezTo>
                        <a:cubicBezTo>
                          <a:pt x="1285" y="10"/>
                          <a:pt x="1385" y="15"/>
                          <a:pt x="1482" y="80"/>
                        </a:cubicBezTo>
                        <a:cubicBezTo>
                          <a:pt x="1512" y="101"/>
                          <a:pt x="1544" y="118"/>
                          <a:pt x="1581" y="119"/>
                        </a:cubicBezTo>
                        <a:cubicBezTo>
                          <a:pt x="1585" y="120"/>
                          <a:pt x="1588" y="121"/>
                          <a:pt x="1592" y="121"/>
                        </a:cubicBezTo>
                        <a:cubicBezTo>
                          <a:pt x="1609" y="124"/>
                          <a:pt x="1618" y="135"/>
                          <a:pt x="1617" y="152"/>
                        </a:cubicBezTo>
                        <a:cubicBezTo>
                          <a:pt x="1616" y="168"/>
                          <a:pt x="1604" y="176"/>
                          <a:pt x="1587" y="177"/>
                        </a:cubicBezTo>
                        <a:cubicBezTo>
                          <a:pt x="1537" y="179"/>
                          <a:pt x="1490" y="169"/>
                          <a:pt x="1447" y="144"/>
                        </a:cubicBezTo>
                        <a:cubicBezTo>
                          <a:pt x="1403" y="119"/>
                          <a:pt x="1358" y="110"/>
                          <a:pt x="1308" y="117"/>
                        </a:cubicBezTo>
                        <a:cubicBezTo>
                          <a:pt x="1274" y="122"/>
                          <a:pt x="1245" y="139"/>
                          <a:pt x="1217" y="157"/>
                        </a:cubicBezTo>
                        <a:cubicBezTo>
                          <a:pt x="1132" y="209"/>
                          <a:pt x="1043" y="215"/>
                          <a:pt x="951" y="176"/>
                        </a:cubicBezTo>
                        <a:cubicBezTo>
                          <a:pt x="932" y="168"/>
                          <a:pt x="915" y="156"/>
                          <a:pt x="896" y="147"/>
                        </a:cubicBezTo>
                        <a:cubicBezTo>
                          <a:pt x="838" y="119"/>
                          <a:pt x="781" y="120"/>
                          <a:pt x="723" y="148"/>
                        </a:cubicBezTo>
                        <a:cubicBezTo>
                          <a:pt x="691" y="164"/>
                          <a:pt x="659" y="183"/>
                          <a:pt x="624" y="192"/>
                        </a:cubicBezTo>
                        <a:cubicBezTo>
                          <a:pt x="548" y="212"/>
                          <a:pt x="474" y="200"/>
                          <a:pt x="406" y="158"/>
                        </a:cubicBezTo>
                        <a:cubicBezTo>
                          <a:pt x="375" y="138"/>
                          <a:pt x="343" y="120"/>
                          <a:pt x="305" y="117"/>
                        </a:cubicBezTo>
                        <a:cubicBezTo>
                          <a:pt x="263" y="112"/>
                          <a:pt x="224" y="117"/>
                          <a:pt x="188" y="138"/>
                        </a:cubicBezTo>
                        <a:cubicBezTo>
                          <a:pt x="140" y="164"/>
                          <a:pt x="90" y="180"/>
                          <a:pt x="34" y="177"/>
                        </a:cubicBezTo>
                        <a:cubicBezTo>
                          <a:pt x="16" y="176"/>
                          <a:pt x="3" y="170"/>
                          <a:pt x="2" y="152"/>
                        </a:cubicBezTo>
                        <a:cubicBezTo>
                          <a:pt x="0" y="134"/>
                          <a:pt x="11" y="123"/>
                          <a:pt x="30" y="122"/>
                        </a:cubicBezTo>
                        <a:cubicBezTo>
                          <a:pt x="75" y="118"/>
                          <a:pt x="113" y="99"/>
                          <a:pt x="150" y="74"/>
                        </a:cubicBezTo>
                        <a:cubicBezTo>
                          <a:pt x="196" y="42"/>
                          <a:pt x="248" y="28"/>
                          <a:pt x="314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</p:grpSp>
            <p:sp>
              <p:nvSpPr>
                <p:cNvPr id="1629" name="TextBox 1628"/>
                <p:cNvSpPr txBox="1"/>
                <p:nvPr/>
              </p:nvSpPr>
              <p:spPr>
                <a:xfrm>
                  <a:off x="5837944" y="1984261"/>
                  <a:ext cx="589082" cy="3304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00" b="1" spc="-30" dirty="0">
                      <a:solidFill>
                        <a:schemeClr val="bg1"/>
                      </a:solidFill>
                    </a:rPr>
                    <a:t>ТМУ</a:t>
                  </a:r>
                </a:p>
              </p:txBody>
            </p:sp>
          </p:grpSp>
        </p:grpSp>
        <p:grpSp>
          <p:nvGrpSpPr>
            <p:cNvPr id="1471" name="Группа 1470"/>
            <p:cNvGrpSpPr>
              <a:grpSpLocks noChangeAspect="1"/>
            </p:cNvGrpSpPr>
            <p:nvPr/>
          </p:nvGrpSpPr>
          <p:grpSpPr>
            <a:xfrm>
              <a:off x="7698117" y="3909365"/>
              <a:ext cx="246710" cy="138414"/>
              <a:chOff x="5837944" y="1984261"/>
              <a:chExt cx="589082" cy="330499"/>
            </a:xfrm>
          </p:grpSpPr>
          <p:sp>
            <p:nvSpPr>
              <p:cNvPr id="1620" name="Капля 1619"/>
              <p:cNvSpPr/>
              <p:nvPr/>
            </p:nvSpPr>
            <p:spPr>
              <a:xfrm rot="8100000">
                <a:off x="5994400" y="2031999"/>
                <a:ext cx="261816" cy="261816"/>
              </a:xfrm>
              <a:prstGeom prst="teardrop">
                <a:avLst/>
              </a:prstGeom>
              <a:solidFill>
                <a:srgbClr val="448076"/>
              </a:solidFill>
              <a:ln w="6350">
                <a:solidFill>
                  <a:srgbClr val="E1EF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1199"/>
              </a:p>
            </p:txBody>
          </p:sp>
          <p:grpSp>
            <p:nvGrpSpPr>
              <p:cNvPr id="1621" name="Группа 1620"/>
              <p:cNvGrpSpPr/>
              <p:nvPr/>
            </p:nvGrpSpPr>
            <p:grpSpPr>
              <a:xfrm>
                <a:off x="5837944" y="1984261"/>
                <a:ext cx="589082" cy="330499"/>
                <a:chOff x="5837944" y="1984261"/>
                <a:chExt cx="589082" cy="330499"/>
              </a:xfrm>
            </p:grpSpPr>
            <p:grpSp>
              <p:nvGrpSpPr>
                <p:cNvPr id="1622" name="Группа 38"/>
                <p:cNvGrpSpPr/>
                <p:nvPr/>
              </p:nvGrpSpPr>
              <p:grpSpPr>
                <a:xfrm>
                  <a:off x="6045643" y="2200234"/>
                  <a:ext cx="159771" cy="54505"/>
                  <a:chOff x="6937458" y="1405130"/>
                  <a:chExt cx="584207" cy="152397"/>
                </a:xfrm>
                <a:solidFill>
                  <a:srgbClr val="D4E8E4"/>
                </a:solidFill>
              </p:grpSpPr>
              <p:sp>
                <p:nvSpPr>
                  <p:cNvPr id="1624" name="Freeform 28"/>
                  <p:cNvSpPr>
                    <a:spLocks/>
                  </p:cNvSpPr>
                  <p:nvPr/>
                </p:nvSpPr>
                <p:spPr bwMode="auto">
                  <a:xfrm>
                    <a:off x="6937458" y="1405130"/>
                    <a:ext cx="584207" cy="79376"/>
                  </a:xfrm>
                  <a:custGeom>
                    <a:avLst/>
                    <a:gdLst>
                      <a:gd name="T0" fmla="*/ 315 w 1620"/>
                      <a:gd name="T1" fmla="*/ 29 h 219"/>
                      <a:gd name="T2" fmla="*/ 442 w 1620"/>
                      <a:gd name="T3" fmla="*/ 67 h 219"/>
                      <a:gd name="T4" fmla="*/ 657 w 1620"/>
                      <a:gd name="T5" fmla="*/ 64 h 219"/>
                      <a:gd name="T6" fmla="*/ 968 w 1620"/>
                      <a:gd name="T7" fmla="*/ 64 h 219"/>
                      <a:gd name="T8" fmla="*/ 1179 w 1620"/>
                      <a:gd name="T9" fmla="*/ 69 h 219"/>
                      <a:gd name="T10" fmla="*/ 1486 w 1620"/>
                      <a:gd name="T11" fmla="*/ 83 h 219"/>
                      <a:gd name="T12" fmla="*/ 1589 w 1620"/>
                      <a:gd name="T13" fmla="*/ 121 h 219"/>
                      <a:gd name="T14" fmla="*/ 1620 w 1620"/>
                      <a:gd name="T15" fmla="*/ 151 h 219"/>
                      <a:gd name="T16" fmla="*/ 1584 w 1620"/>
                      <a:gd name="T17" fmla="*/ 178 h 219"/>
                      <a:gd name="T18" fmla="*/ 1444 w 1620"/>
                      <a:gd name="T19" fmla="*/ 142 h 219"/>
                      <a:gd name="T20" fmla="*/ 1225 w 1620"/>
                      <a:gd name="T21" fmla="*/ 153 h 219"/>
                      <a:gd name="T22" fmla="*/ 919 w 1620"/>
                      <a:gd name="T23" fmla="*/ 158 h 219"/>
                      <a:gd name="T24" fmla="*/ 708 w 1620"/>
                      <a:gd name="T25" fmla="*/ 158 h 219"/>
                      <a:gd name="T26" fmla="*/ 396 w 1620"/>
                      <a:gd name="T27" fmla="*/ 151 h 219"/>
                      <a:gd name="T28" fmla="*/ 183 w 1620"/>
                      <a:gd name="T29" fmla="*/ 141 h 219"/>
                      <a:gd name="T30" fmla="*/ 39 w 1620"/>
                      <a:gd name="T31" fmla="*/ 178 h 219"/>
                      <a:gd name="T32" fmla="*/ 3 w 1620"/>
                      <a:gd name="T33" fmla="*/ 153 h 219"/>
                      <a:gd name="T34" fmla="*/ 35 w 1620"/>
                      <a:gd name="T35" fmla="*/ 121 h 219"/>
                      <a:gd name="T36" fmla="*/ 149 w 1620"/>
                      <a:gd name="T37" fmla="*/ 75 h 219"/>
                      <a:gd name="T38" fmla="*/ 315 w 1620"/>
                      <a:gd name="T39" fmla="*/ 29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20" h="219">
                        <a:moveTo>
                          <a:pt x="315" y="29"/>
                        </a:moveTo>
                        <a:cubicBezTo>
                          <a:pt x="361" y="30"/>
                          <a:pt x="403" y="45"/>
                          <a:pt x="442" y="67"/>
                        </a:cubicBezTo>
                        <a:cubicBezTo>
                          <a:pt x="515" y="109"/>
                          <a:pt x="585" y="108"/>
                          <a:pt x="657" y="64"/>
                        </a:cubicBezTo>
                        <a:cubicBezTo>
                          <a:pt x="760" y="0"/>
                          <a:pt x="865" y="0"/>
                          <a:pt x="968" y="64"/>
                        </a:cubicBezTo>
                        <a:cubicBezTo>
                          <a:pt x="1038" y="108"/>
                          <a:pt x="1108" y="109"/>
                          <a:pt x="1179" y="69"/>
                        </a:cubicBezTo>
                        <a:cubicBezTo>
                          <a:pt x="1285" y="11"/>
                          <a:pt x="1387" y="14"/>
                          <a:pt x="1486" y="83"/>
                        </a:cubicBezTo>
                        <a:cubicBezTo>
                          <a:pt x="1517" y="104"/>
                          <a:pt x="1551" y="118"/>
                          <a:pt x="1589" y="121"/>
                        </a:cubicBezTo>
                        <a:cubicBezTo>
                          <a:pt x="1609" y="122"/>
                          <a:pt x="1620" y="135"/>
                          <a:pt x="1620" y="151"/>
                        </a:cubicBezTo>
                        <a:cubicBezTo>
                          <a:pt x="1619" y="168"/>
                          <a:pt x="1606" y="177"/>
                          <a:pt x="1584" y="178"/>
                        </a:cubicBezTo>
                        <a:cubicBezTo>
                          <a:pt x="1534" y="180"/>
                          <a:pt x="1487" y="166"/>
                          <a:pt x="1444" y="142"/>
                        </a:cubicBezTo>
                        <a:cubicBezTo>
                          <a:pt x="1369" y="101"/>
                          <a:pt x="1297" y="107"/>
                          <a:pt x="1225" y="153"/>
                        </a:cubicBezTo>
                        <a:cubicBezTo>
                          <a:pt x="1125" y="217"/>
                          <a:pt x="1022" y="218"/>
                          <a:pt x="919" y="158"/>
                        </a:cubicBezTo>
                        <a:cubicBezTo>
                          <a:pt x="848" y="117"/>
                          <a:pt x="778" y="116"/>
                          <a:pt x="708" y="158"/>
                        </a:cubicBezTo>
                        <a:cubicBezTo>
                          <a:pt x="602" y="219"/>
                          <a:pt x="498" y="216"/>
                          <a:pt x="396" y="151"/>
                        </a:cubicBezTo>
                        <a:cubicBezTo>
                          <a:pt x="327" y="106"/>
                          <a:pt x="256" y="102"/>
                          <a:pt x="183" y="141"/>
                        </a:cubicBezTo>
                        <a:cubicBezTo>
                          <a:pt x="138" y="166"/>
                          <a:pt x="90" y="180"/>
                          <a:pt x="39" y="178"/>
                        </a:cubicBezTo>
                        <a:cubicBezTo>
                          <a:pt x="21" y="177"/>
                          <a:pt x="7" y="172"/>
                          <a:pt x="3" y="153"/>
                        </a:cubicBezTo>
                        <a:cubicBezTo>
                          <a:pt x="0" y="137"/>
                          <a:pt x="13" y="123"/>
                          <a:pt x="35" y="121"/>
                        </a:cubicBezTo>
                        <a:cubicBezTo>
                          <a:pt x="78" y="118"/>
                          <a:pt x="115" y="100"/>
                          <a:pt x="149" y="75"/>
                        </a:cubicBezTo>
                        <a:cubicBezTo>
                          <a:pt x="199" y="40"/>
                          <a:pt x="255" y="28"/>
                          <a:pt x="315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  <p:sp>
                <p:nvSpPr>
                  <p:cNvPr id="1625" name="Freeform 29"/>
                  <p:cNvSpPr>
                    <a:spLocks/>
                  </p:cNvSpPr>
                  <p:nvPr/>
                </p:nvSpPr>
                <p:spPr bwMode="auto">
                  <a:xfrm>
                    <a:off x="6939044" y="1479738"/>
                    <a:ext cx="582619" cy="77789"/>
                  </a:xfrm>
                  <a:custGeom>
                    <a:avLst/>
                    <a:gdLst>
                      <a:gd name="T0" fmla="*/ 314 w 1618"/>
                      <a:gd name="T1" fmla="*/ 29 h 215"/>
                      <a:gd name="T2" fmla="*/ 439 w 1618"/>
                      <a:gd name="T3" fmla="*/ 67 h 215"/>
                      <a:gd name="T4" fmla="*/ 656 w 1618"/>
                      <a:gd name="T5" fmla="*/ 63 h 215"/>
                      <a:gd name="T6" fmla="*/ 965 w 1618"/>
                      <a:gd name="T7" fmla="*/ 63 h 215"/>
                      <a:gd name="T8" fmla="*/ 1182 w 1618"/>
                      <a:gd name="T9" fmla="*/ 67 h 215"/>
                      <a:gd name="T10" fmla="*/ 1482 w 1618"/>
                      <a:gd name="T11" fmla="*/ 80 h 215"/>
                      <a:gd name="T12" fmla="*/ 1581 w 1618"/>
                      <a:gd name="T13" fmla="*/ 119 h 215"/>
                      <a:gd name="T14" fmla="*/ 1592 w 1618"/>
                      <a:gd name="T15" fmla="*/ 121 h 215"/>
                      <a:gd name="T16" fmla="*/ 1617 w 1618"/>
                      <a:gd name="T17" fmla="*/ 152 h 215"/>
                      <a:gd name="T18" fmla="*/ 1587 w 1618"/>
                      <a:gd name="T19" fmla="*/ 177 h 215"/>
                      <a:gd name="T20" fmla="*/ 1447 w 1618"/>
                      <a:gd name="T21" fmla="*/ 144 h 215"/>
                      <a:gd name="T22" fmla="*/ 1308 w 1618"/>
                      <a:gd name="T23" fmla="*/ 117 h 215"/>
                      <a:gd name="T24" fmla="*/ 1217 w 1618"/>
                      <a:gd name="T25" fmla="*/ 157 h 215"/>
                      <a:gd name="T26" fmla="*/ 951 w 1618"/>
                      <a:gd name="T27" fmla="*/ 176 h 215"/>
                      <a:gd name="T28" fmla="*/ 896 w 1618"/>
                      <a:gd name="T29" fmla="*/ 147 h 215"/>
                      <a:gd name="T30" fmla="*/ 723 w 1618"/>
                      <a:gd name="T31" fmla="*/ 148 h 215"/>
                      <a:gd name="T32" fmla="*/ 624 w 1618"/>
                      <a:gd name="T33" fmla="*/ 192 h 215"/>
                      <a:gd name="T34" fmla="*/ 406 w 1618"/>
                      <a:gd name="T35" fmla="*/ 158 h 215"/>
                      <a:gd name="T36" fmla="*/ 305 w 1618"/>
                      <a:gd name="T37" fmla="*/ 117 h 215"/>
                      <a:gd name="T38" fmla="*/ 188 w 1618"/>
                      <a:gd name="T39" fmla="*/ 138 h 215"/>
                      <a:gd name="T40" fmla="*/ 34 w 1618"/>
                      <a:gd name="T41" fmla="*/ 177 h 215"/>
                      <a:gd name="T42" fmla="*/ 2 w 1618"/>
                      <a:gd name="T43" fmla="*/ 152 h 215"/>
                      <a:gd name="T44" fmla="*/ 30 w 1618"/>
                      <a:gd name="T45" fmla="*/ 122 h 215"/>
                      <a:gd name="T46" fmla="*/ 150 w 1618"/>
                      <a:gd name="T47" fmla="*/ 74 h 215"/>
                      <a:gd name="T48" fmla="*/ 314 w 1618"/>
                      <a:gd name="T49" fmla="*/ 29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618" h="215">
                        <a:moveTo>
                          <a:pt x="314" y="29"/>
                        </a:moveTo>
                        <a:cubicBezTo>
                          <a:pt x="353" y="27"/>
                          <a:pt x="397" y="42"/>
                          <a:pt x="439" y="67"/>
                        </a:cubicBezTo>
                        <a:cubicBezTo>
                          <a:pt x="512" y="109"/>
                          <a:pt x="583" y="108"/>
                          <a:pt x="656" y="63"/>
                        </a:cubicBezTo>
                        <a:cubicBezTo>
                          <a:pt x="758" y="0"/>
                          <a:pt x="863" y="0"/>
                          <a:pt x="965" y="63"/>
                        </a:cubicBezTo>
                        <a:cubicBezTo>
                          <a:pt x="1038" y="108"/>
                          <a:pt x="1109" y="108"/>
                          <a:pt x="1182" y="67"/>
                        </a:cubicBezTo>
                        <a:cubicBezTo>
                          <a:pt x="1285" y="10"/>
                          <a:pt x="1385" y="15"/>
                          <a:pt x="1482" y="80"/>
                        </a:cubicBezTo>
                        <a:cubicBezTo>
                          <a:pt x="1512" y="101"/>
                          <a:pt x="1544" y="118"/>
                          <a:pt x="1581" y="119"/>
                        </a:cubicBezTo>
                        <a:cubicBezTo>
                          <a:pt x="1585" y="120"/>
                          <a:pt x="1588" y="121"/>
                          <a:pt x="1592" y="121"/>
                        </a:cubicBezTo>
                        <a:cubicBezTo>
                          <a:pt x="1609" y="124"/>
                          <a:pt x="1618" y="135"/>
                          <a:pt x="1617" y="152"/>
                        </a:cubicBezTo>
                        <a:cubicBezTo>
                          <a:pt x="1616" y="168"/>
                          <a:pt x="1604" y="176"/>
                          <a:pt x="1587" y="177"/>
                        </a:cubicBezTo>
                        <a:cubicBezTo>
                          <a:pt x="1537" y="179"/>
                          <a:pt x="1490" y="169"/>
                          <a:pt x="1447" y="144"/>
                        </a:cubicBezTo>
                        <a:cubicBezTo>
                          <a:pt x="1403" y="119"/>
                          <a:pt x="1358" y="110"/>
                          <a:pt x="1308" y="117"/>
                        </a:cubicBezTo>
                        <a:cubicBezTo>
                          <a:pt x="1274" y="122"/>
                          <a:pt x="1245" y="139"/>
                          <a:pt x="1217" y="157"/>
                        </a:cubicBezTo>
                        <a:cubicBezTo>
                          <a:pt x="1132" y="209"/>
                          <a:pt x="1043" y="215"/>
                          <a:pt x="951" y="176"/>
                        </a:cubicBezTo>
                        <a:cubicBezTo>
                          <a:pt x="932" y="168"/>
                          <a:pt x="915" y="156"/>
                          <a:pt x="896" y="147"/>
                        </a:cubicBezTo>
                        <a:cubicBezTo>
                          <a:pt x="838" y="119"/>
                          <a:pt x="781" y="120"/>
                          <a:pt x="723" y="148"/>
                        </a:cubicBezTo>
                        <a:cubicBezTo>
                          <a:pt x="691" y="164"/>
                          <a:pt x="659" y="183"/>
                          <a:pt x="624" y="192"/>
                        </a:cubicBezTo>
                        <a:cubicBezTo>
                          <a:pt x="548" y="212"/>
                          <a:pt x="474" y="200"/>
                          <a:pt x="406" y="158"/>
                        </a:cubicBezTo>
                        <a:cubicBezTo>
                          <a:pt x="375" y="138"/>
                          <a:pt x="343" y="120"/>
                          <a:pt x="305" y="117"/>
                        </a:cubicBezTo>
                        <a:cubicBezTo>
                          <a:pt x="263" y="112"/>
                          <a:pt x="224" y="117"/>
                          <a:pt x="188" y="138"/>
                        </a:cubicBezTo>
                        <a:cubicBezTo>
                          <a:pt x="140" y="164"/>
                          <a:pt x="90" y="180"/>
                          <a:pt x="34" y="177"/>
                        </a:cubicBezTo>
                        <a:cubicBezTo>
                          <a:pt x="16" y="176"/>
                          <a:pt x="3" y="170"/>
                          <a:pt x="2" y="152"/>
                        </a:cubicBezTo>
                        <a:cubicBezTo>
                          <a:pt x="0" y="134"/>
                          <a:pt x="11" y="123"/>
                          <a:pt x="30" y="122"/>
                        </a:cubicBezTo>
                        <a:cubicBezTo>
                          <a:pt x="75" y="118"/>
                          <a:pt x="113" y="99"/>
                          <a:pt x="150" y="74"/>
                        </a:cubicBezTo>
                        <a:cubicBezTo>
                          <a:pt x="196" y="42"/>
                          <a:pt x="248" y="28"/>
                          <a:pt x="314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</p:grpSp>
            <p:sp>
              <p:nvSpPr>
                <p:cNvPr id="1623" name="TextBox 1622"/>
                <p:cNvSpPr txBox="1"/>
                <p:nvPr/>
              </p:nvSpPr>
              <p:spPr>
                <a:xfrm>
                  <a:off x="5837944" y="1984261"/>
                  <a:ext cx="589082" cy="3304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00" b="1" spc="-30" dirty="0">
                      <a:solidFill>
                        <a:schemeClr val="bg1"/>
                      </a:solidFill>
                    </a:rPr>
                    <a:t>ТМУ</a:t>
                  </a:r>
                </a:p>
              </p:txBody>
            </p:sp>
          </p:grpSp>
        </p:grpSp>
        <p:grpSp>
          <p:nvGrpSpPr>
            <p:cNvPr id="1472" name="Группа 1471"/>
            <p:cNvGrpSpPr>
              <a:grpSpLocks noChangeAspect="1"/>
            </p:cNvGrpSpPr>
            <p:nvPr/>
          </p:nvGrpSpPr>
          <p:grpSpPr>
            <a:xfrm>
              <a:off x="8577491" y="2578650"/>
              <a:ext cx="246710" cy="138414"/>
              <a:chOff x="5837944" y="1984261"/>
              <a:chExt cx="589082" cy="330499"/>
            </a:xfrm>
          </p:grpSpPr>
          <p:sp>
            <p:nvSpPr>
              <p:cNvPr id="1614" name="Капля 1613"/>
              <p:cNvSpPr/>
              <p:nvPr/>
            </p:nvSpPr>
            <p:spPr>
              <a:xfrm rot="8100000">
                <a:off x="5994400" y="2031999"/>
                <a:ext cx="261816" cy="261816"/>
              </a:xfrm>
              <a:prstGeom prst="teardrop">
                <a:avLst/>
              </a:prstGeom>
              <a:solidFill>
                <a:srgbClr val="448076"/>
              </a:solidFill>
              <a:ln w="6350">
                <a:solidFill>
                  <a:srgbClr val="E1EF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1199"/>
              </a:p>
            </p:txBody>
          </p:sp>
          <p:grpSp>
            <p:nvGrpSpPr>
              <p:cNvPr id="1615" name="Группа 1614"/>
              <p:cNvGrpSpPr/>
              <p:nvPr/>
            </p:nvGrpSpPr>
            <p:grpSpPr>
              <a:xfrm>
                <a:off x="5837944" y="1984261"/>
                <a:ext cx="589082" cy="330499"/>
                <a:chOff x="5837944" y="1984261"/>
                <a:chExt cx="589082" cy="330499"/>
              </a:xfrm>
            </p:grpSpPr>
            <p:grpSp>
              <p:nvGrpSpPr>
                <p:cNvPr id="1616" name="Группа 38"/>
                <p:cNvGrpSpPr/>
                <p:nvPr/>
              </p:nvGrpSpPr>
              <p:grpSpPr>
                <a:xfrm>
                  <a:off x="6045643" y="2200234"/>
                  <a:ext cx="159771" cy="54505"/>
                  <a:chOff x="6937458" y="1405130"/>
                  <a:chExt cx="584207" cy="152397"/>
                </a:xfrm>
                <a:solidFill>
                  <a:srgbClr val="D4E8E4"/>
                </a:solidFill>
              </p:grpSpPr>
              <p:sp>
                <p:nvSpPr>
                  <p:cNvPr id="1618" name="Freeform 28"/>
                  <p:cNvSpPr>
                    <a:spLocks/>
                  </p:cNvSpPr>
                  <p:nvPr/>
                </p:nvSpPr>
                <p:spPr bwMode="auto">
                  <a:xfrm>
                    <a:off x="6937458" y="1405130"/>
                    <a:ext cx="584207" cy="79376"/>
                  </a:xfrm>
                  <a:custGeom>
                    <a:avLst/>
                    <a:gdLst>
                      <a:gd name="T0" fmla="*/ 315 w 1620"/>
                      <a:gd name="T1" fmla="*/ 29 h 219"/>
                      <a:gd name="T2" fmla="*/ 442 w 1620"/>
                      <a:gd name="T3" fmla="*/ 67 h 219"/>
                      <a:gd name="T4" fmla="*/ 657 w 1620"/>
                      <a:gd name="T5" fmla="*/ 64 h 219"/>
                      <a:gd name="T6" fmla="*/ 968 w 1620"/>
                      <a:gd name="T7" fmla="*/ 64 h 219"/>
                      <a:gd name="T8" fmla="*/ 1179 w 1620"/>
                      <a:gd name="T9" fmla="*/ 69 h 219"/>
                      <a:gd name="T10" fmla="*/ 1486 w 1620"/>
                      <a:gd name="T11" fmla="*/ 83 h 219"/>
                      <a:gd name="T12" fmla="*/ 1589 w 1620"/>
                      <a:gd name="T13" fmla="*/ 121 h 219"/>
                      <a:gd name="T14" fmla="*/ 1620 w 1620"/>
                      <a:gd name="T15" fmla="*/ 151 h 219"/>
                      <a:gd name="T16" fmla="*/ 1584 w 1620"/>
                      <a:gd name="T17" fmla="*/ 178 h 219"/>
                      <a:gd name="T18" fmla="*/ 1444 w 1620"/>
                      <a:gd name="T19" fmla="*/ 142 h 219"/>
                      <a:gd name="T20" fmla="*/ 1225 w 1620"/>
                      <a:gd name="T21" fmla="*/ 153 h 219"/>
                      <a:gd name="T22" fmla="*/ 919 w 1620"/>
                      <a:gd name="T23" fmla="*/ 158 h 219"/>
                      <a:gd name="T24" fmla="*/ 708 w 1620"/>
                      <a:gd name="T25" fmla="*/ 158 h 219"/>
                      <a:gd name="T26" fmla="*/ 396 w 1620"/>
                      <a:gd name="T27" fmla="*/ 151 h 219"/>
                      <a:gd name="T28" fmla="*/ 183 w 1620"/>
                      <a:gd name="T29" fmla="*/ 141 h 219"/>
                      <a:gd name="T30" fmla="*/ 39 w 1620"/>
                      <a:gd name="T31" fmla="*/ 178 h 219"/>
                      <a:gd name="T32" fmla="*/ 3 w 1620"/>
                      <a:gd name="T33" fmla="*/ 153 h 219"/>
                      <a:gd name="T34" fmla="*/ 35 w 1620"/>
                      <a:gd name="T35" fmla="*/ 121 h 219"/>
                      <a:gd name="T36" fmla="*/ 149 w 1620"/>
                      <a:gd name="T37" fmla="*/ 75 h 219"/>
                      <a:gd name="T38" fmla="*/ 315 w 1620"/>
                      <a:gd name="T39" fmla="*/ 29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20" h="219">
                        <a:moveTo>
                          <a:pt x="315" y="29"/>
                        </a:moveTo>
                        <a:cubicBezTo>
                          <a:pt x="361" y="30"/>
                          <a:pt x="403" y="45"/>
                          <a:pt x="442" y="67"/>
                        </a:cubicBezTo>
                        <a:cubicBezTo>
                          <a:pt x="515" y="109"/>
                          <a:pt x="585" y="108"/>
                          <a:pt x="657" y="64"/>
                        </a:cubicBezTo>
                        <a:cubicBezTo>
                          <a:pt x="760" y="0"/>
                          <a:pt x="865" y="0"/>
                          <a:pt x="968" y="64"/>
                        </a:cubicBezTo>
                        <a:cubicBezTo>
                          <a:pt x="1038" y="108"/>
                          <a:pt x="1108" y="109"/>
                          <a:pt x="1179" y="69"/>
                        </a:cubicBezTo>
                        <a:cubicBezTo>
                          <a:pt x="1285" y="11"/>
                          <a:pt x="1387" y="14"/>
                          <a:pt x="1486" y="83"/>
                        </a:cubicBezTo>
                        <a:cubicBezTo>
                          <a:pt x="1517" y="104"/>
                          <a:pt x="1551" y="118"/>
                          <a:pt x="1589" y="121"/>
                        </a:cubicBezTo>
                        <a:cubicBezTo>
                          <a:pt x="1609" y="122"/>
                          <a:pt x="1620" y="135"/>
                          <a:pt x="1620" y="151"/>
                        </a:cubicBezTo>
                        <a:cubicBezTo>
                          <a:pt x="1619" y="168"/>
                          <a:pt x="1606" y="177"/>
                          <a:pt x="1584" y="178"/>
                        </a:cubicBezTo>
                        <a:cubicBezTo>
                          <a:pt x="1534" y="180"/>
                          <a:pt x="1487" y="166"/>
                          <a:pt x="1444" y="142"/>
                        </a:cubicBezTo>
                        <a:cubicBezTo>
                          <a:pt x="1369" y="101"/>
                          <a:pt x="1297" y="107"/>
                          <a:pt x="1225" y="153"/>
                        </a:cubicBezTo>
                        <a:cubicBezTo>
                          <a:pt x="1125" y="217"/>
                          <a:pt x="1022" y="218"/>
                          <a:pt x="919" y="158"/>
                        </a:cubicBezTo>
                        <a:cubicBezTo>
                          <a:pt x="848" y="117"/>
                          <a:pt x="778" y="116"/>
                          <a:pt x="708" y="158"/>
                        </a:cubicBezTo>
                        <a:cubicBezTo>
                          <a:pt x="602" y="219"/>
                          <a:pt x="498" y="216"/>
                          <a:pt x="396" y="151"/>
                        </a:cubicBezTo>
                        <a:cubicBezTo>
                          <a:pt x="327" y="106"/>
                          <a:pt x="256" y="102"/>
                          <a:pt x="183" y="141"/>
                        </a:cubicBezTo>
                        <a:cubicBezTo>
                          <a:pt x="138" y="166"/>
                          <a:pt x="90" y="180"/>
                          <a:pt x="39" y="178"/>
                        </a:cubicBezTo>
                        <a:cubicBezTo>
                          <a:pt x="21" y="177"/>
                          <a:pt x="7" y="172"/>
                          <a:pt x="3" y="153"/>
                        </a:cubicBezTo>
                        <a:cubicBezTo>
                          <a:pt x="0" y="137"/>
                          <a:pt x="13" y="123"/>
                          <a:pt x="35" y="121"/>
                        </a:cubicBezTo>
                        <a:cubicBezTo>
                          <a:pt x="78" y="118"/>
                          <a:pt x="115" y="100"/>
                          <a:pt x="149" y="75"/>
                        </a:cubicBezTo>
                        <a:cubicBezTo>
                          <a:pt x="199" y="40"/>
                          <a:pt x="255" y="28"/>
                          <a:pt x="315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  <p:sp>
                <p:nvSpPr>
                  <p:cNvPr id="1619" name="Freeform 29"/>
                  <p:cNvSpPr>
                    <a:spLocks/>
                  </p:cNvSpPr>
                  <p:nvPr/>
                </p:nvSpPr>
                <p:spPr bwMode="auto">
                  <a:xfrm>
                    <a:off x="6939044" y="1479738"/>
                    <a:ext cx="582619" cy="77789"/>
                  </a:xfrm>
                  <a:custGeom>
                    <a:avLst/>
                    <a:gdLst>
                      <a:gd name="T0" fmla="*/ 314 w 1618"/>
                      <a:gd name="T1" fmla="*/ 29 h 215"/>
                      <a:gd name="T2" fmla="*/ 439 w 1618"/>
                      <a:gd name="T3" fmla="*/ 67 h 215"/>
                      <a:gd name="T4" fmla="*/ 656 w 1618"/>
                      <a:gd name="T5" fmla="*/ 63 h 215"/>
                      <a:gd name="T6" fmla="*/ 965 w 1618"/>
                      <a:gd name="T7" fmla="*/ 63 h 215"/>
                      <a:gd name="T8" fmla="*/ 1182 w 1618"/>
                      <a:gd name="T9" fmla="*/ 67 h 215"/>
                      <a:gd name="T10" fmla="*/ 1482 w 1618"/>
                      <a:gd name="T11" fmla="*/ 80 h 215"/>
                      <a:gd name="T12" fmla="*/ 1581 w 1618"/>
                      <a:gd name="T13" fmla="*/ 119 h 215"/>
                      <a:gd name="T14" fmla="*/ 1592 w 1618"/>
                      <a:gd name="T15" fmla="*/ 121 h 215"/>
                      <a:gd name="T16" fmla="*/ 1617 w 1618"/>
                      <a:gd name="T17" fmla="*/ 152 h 215"/>
                      <a:gd name="T18" fmla="*/ 1587 w 1618"/>
                      <a:gd name="T19" fmla="*/ 177 h 215"/>
                      <a:gd name="T20" fmla="*/ 1447 w 1618"/>
                      <a:gd name="T21" fmla="*/ 144 h 215"/>
                      <a:gd name="T22" fmla="*/ 1308 w 1618"/>
                      <a:gd name="T23" fmla="*/ 117 h 215"/>
                      <a:gd name="T24" fmla="*/ 1217 w 1618"/>
                      <a:gd name="T25" fmla="*/ 157 h 215"/>
                      <a:gd name="T26" fmla="*/ 951 w 1618"/>
                      <a:gd name="T27" fmla="*/ 176 h 215"/>
                      <a:gd name="T28" fmla="*/ 896 w 1618"/>
                      <a:gd name="T29" fmla="*/ 147 h 215"/>
                      <a:gd name="T30" fmla="*/ 723 w 1618"/>
                      <a:gd name="T31" fmla="*/ 148 h 215"/>
                      <a:gd name="T32" fmla="*/ 624 w 1618"/>
                      <a:gd name="T33" fmla="*/ 192 h 215"/>
                      <a:gd name="T34" fmla="*/ 406 w 1618"/>
                      <a:gd name="T35" fmla="*/ 158 h 215"/>
                      <a:gd name="T36" fmla="*/ 305 w 1618"/>
                      <a:gd name="T37" fmla="*/ 117 h 215"/>
                      <a:gd name="T38" fmla="*/ 188 w 1618"/>
                      <a:gd name="T39" fmla="*/ 138 h 215"/>
                      <a:gd name="T40" fmla="*/ 34 w 1618"/>
                      <a:gd name="T41" fmla="*/ 177 h 215"/>
                      <a:gd name="T42" fmla="*/ 2 w 1618"/>
                      <a:gd name="T43" fmla="*/ 152 h 215"/>
                      <a:gd name="T44" fmla="*/ 30 w 1618"/>
                      <a:gd name="T45" fmla="*/ 122 h 215"/>
                      <a:gd name="T46" fmla="*/ 150 w 1618"/>
                      <a:gd name="T47" fmla="*/ 74 h 215"/>
                      <a:gd name="T48" fmla="*/ 314 w 1618"/>
                      <a:gd name="T49" fmla="*/ 29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618" h="215">
                        <a:moveTo>
                          <a:pt x="314" y="29"/>
                        </a:moveTo>
                        <a:cubicBezTo>
                          <a:pt x="353" y="27"/>
                          <a:pt x="397" y="42"/>
                          <a:pt x="439" y="67"/>
                        </a:cubicBezTo>
                        <a:cubicBezTo>
                          <a:pt x="512" y="109"/>
                          <a:pt x="583" y="108"/>
                          <a:pt x="656" y="63"/>
                        </a:cubicBezTo>
                        <a:cubicBezTo>
                          <a:pt x="758" y="0"/>
                          <a:pt x="863" y="0"/>
                          <a:pt x="965" y="63"/>
                        </a:cubicBezTo>
                        <a:cubicBezTo>
                          <a:pt x="1038" y="108"/>
                          <a:pt x="1109" y="108"/>
                          <a:pt x="1182" y="67"/>
                        </a:cubicBezTo>
                        <a:cubicBezTo>
                          <a:pt x="1285" y="10"/>
                          <a:pt x="1385" y="15"/>
                          <a:pt x="1482" y="80"/>
                        </a:cubicBezTo>
                        <a:cubicBezTo>
                          <a:pt x="1512" y="101"/>
                          <a:pt x="1544" y="118"/>
                          <a:pt x="1581" y="119"/>
                        </a:cubicBezTo>
                        <a:cubicBezTo>
                          <a:pt x="1585" y="120"/>
                          <a:pt x="1588" y="121"/>
                          <a:pt x="1592" y="121"/>
                        </a:cubicBezTo>
                        <a:cubicBezTo>
                          <a:pt x="1609" y="124"/>
                          <a:pt x="1618" y="135"/>
                          <a:pt x="1617" y="152"/>
                        </a:cubicBezTo>
                        <a:cubicBezTo>
                          <a:pt x="1616" y="168"/>
                          <a:pt x="1604" y="176"/>
                          <a:pt x="1587" y="177"/>
                        </a:cubicBezTo>
                        <a:cubicBezTo>
                          <a:pt x="1537" y="179"/>
                          <a:pt x="1490" y="169"/>
                          <a:pt x="1447" y="144"/>
                        </a:cubicBezTo>
                        <a:cubicBezTo>
                          <a:pt x="1403" y="119"/>
                          <a:pt x="1358" y="110"/>
                          <a:pt x="1308" y="117"/>
                        </a:cubicBezTo>
                        <a:cubicBezTo>
                          <a:pt x="1274" y="122"/>
                          <a:pt x="1245" y="139"/>
                          <a:pt x="1217" y="157"/>
                        </a:cubicBezTo>
                        <a:cubicBezTo>
                          <a:pt x="1132" y="209"/>
                          <a:pt x="1043" y="215"/>
                          <a:pt x="951" y="176"/>
                        </a:cubicBezTo>
                        <a:cubicBezTo>
                          <a:pt x="932" y="168"/>
                          <a:pt x="915" y="156"/>
                          <a:pt x="896" y="147"/>
                        </a:cubicBezTo>
                        <a:cubicBezTo>
                          <a:pt x="838" y="119"/>
                          <a:pt x="781" y="120"/>
                          <a:pt x="723" y="148"/>
                        </a:cubicBezTo>
                        <a:cubicBezTo>
                          <a:pt x="691" y="164"/>
                          <a:pt x="659" y="183"/>
                          <a:pt x="624" y="192"/>
                        </a:cubicBezTo>
                        <a:cubicBezTo>
                          <a:pt x="548" y="212"/>
                          <a:pt x="474" y="200"/>
                          <a:pt x="406" y="158"/>
                        </a:cubicBezTo>
                        <a:cubicBezTo>
                          <a:pt x="375" y="138"/>
                          <a:pt x="343" y="120"/>
                          <a:pt x="305" y="117"/>
                        </a:cubicBezTo>
                        <a:cubicBezTo>
                          <a:pt x="263" y="112"/>
                          <a:pt x="224" y="117"/>
                          <a:pt x="188" y="138"/>
                        </a:cubicBezTo>
                        <a:cubicBezTo>
                          <a:pt x="140" y="164"/>
                          <a:pt x="90" y="180"/>
                          <a:pt x="34" y="177"/>
                        </a:cubicBezTo>
                        <a:cubicBezTo>
                          <a:pt x="16" y="176"/>
                          <a:pt x="3" y="170"/>
                          <a:pt x="2" y="152"/>
                        </a:cubicBezTo>
                        <a:cubicBezTo>
                          <a:pt x="0" y="134"/>
                          <a:pt x="11" y="123"/>
                          <a:pt x="30" y="122"/>
                        </a:cubicBezTo>
                        <a:cubicBezTo>
                          <a:pt x="75" y="118"/>
                          <a:pt x="113" y="99"/>
                          <a:pt x="150" y="74"/>
                        </a:cubicBezTo>
                        <a:cubicBezTo>
                          <a:pt x="196" y="42"/>
                          <a:pt x="248" y="28"/>
                          <a:pt x="314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</p:grpSp>
            <p:sp>
              <p:nvSpPr>
                <p:cNvPr id="1617" name="TextBox 1616"/>
                <p:cNvSpPr txBox="1"/>
                <p:nvPr/>
              </p:nvSpPr>
              <p:spPr>
                <a:xfrm>
                  <a:off x="5837944" y="1984261"/>
                  <a:ext cx="589082" cy="3304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00" b="1" spc="-30" dirty="0">
                      <a:solidFill>
                        <a:schemeClr val="bg1"/>
                      </a:solidFill>
                    </a:rPr>
                    <a:t>ТМУ</a:t>
                  </a:r>
                </a:p>
              </p:txBody>
            </p:sp>
          </p:grpSp>
        </p:grpSp>
        <p:grpSp>
          <p:nvGrpSpPr>
            <p:cNvPr id="1473" name="Группа 1472"/>
            <p:cNvGrpSpPr>
              <a:grpSpLocks noChangeAspect="1"/>
            </p:cNvGrpSpPr>
            <p:nvPr/>
          </p:nvGrpSpPr>
          <p:grpSpPr>
            <a:xfrm>
              <a:off x="7764188" y="1896063"/>
              <a:ext cx="246710" cy="138414"/>
              <a:chOff x="5837944" y="1984261"/>
              <a:chExt cx="589082" cy="330499"/>
            </a:xfrm>
          </p:grpSpPr>
          <p:sp>
            <p:nvSpPr>
              <p:cNvPr id="1608" name="Капля 1607"/>
              <p:cNvSpPr/>
              <p:nvPr/>
            </p:nvSpPr>
            <p:spPr>
              <a:xfrm rot="8100000">
                <a:off x="5994400" y="2031999"/>
                <a:ext cx="261816" cy="261816"/>
              </a:xfrm>
              <a:prstGeom prst="teardrop">
                <a:avLst/>
              </a:prstGeom>
              <a:solidFill>
                <a:srgbClr val="448076"/>
              </a:solidFill>
              <a:ln w="6350">
                <a:solidFill>
                  <a:srgbClr val="E1EF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1199"/>
              </a:p>
            </p:txBody>
          </p:sp>
          <p:grpSp>
            <p:nvGrpSpPr>
              <p:cNvPr id="1609" name="Группа 1608"/>
              <p:cNvGrpSpPr/>
              <p:nvPr/>
            </p:nvGrpSpPr>
            <p:grpSpPr>
              <a:xfrm>
                <a:off x="5837944" y="1984261"/>
                <a:ext cx="589082" cy="330499"/>
                <a:chOff x="5837944" y="1984261"/>
                <a:chExt cx="589082" cy="330499"/>
              </a:xfrm>
            </p:grpSpPr>
            <p:grpSp>
              <p:nvGrpSpPr>
                <p:cNvPr id="1610" name="Группа 38"/>
                <p:cNvGrpSpPr/>
                <p:nvPr/>
              </p:nvGrpSpPr>
              <p:grpSpPr>
                <a:xfrm>
                  <a:off x="6045643" y="2200234"/>
                  <a:ext cx="159771" cy="54505"/>
                  <a:chOff x="6937458" y="1405130"/>
                  <a:chExt cx="584207" cy="152397"/>
                </a:xfrm>
                <a:solidFill>
                  <a:srgbClr val="D4E8E4"/>
                </a:solidFill>
              </p:grpSpPr>
              <p:sp>
                <p:nvSpPr>
                  <p:cNvPr id="1612" name="Freeform 28"/>
                  <p:cNvSpPr>
                    <a:spLocks/>
                  </p:cNvSpPr>
                  <p:nvPr/>
                </p:nvSpPr>
                <p:spPr bwMode="auto">
                  <a:xfrm>
                    <a:off x="6937458" y="1405130"/>
                    <a:ext cx="584207" cy="79376"/>
                  </a:xfrm>
                  <a:custGeom>
                    <a:avLst/>
                    <a:gdLst>
                      <a:gd name="T0" fmla="*/ 315 w 1620"/>
                      <a:gd name="T1" fmla="*/ 29 h 219"/>
                      <a:gd name="T2" fmla="*/ 442 w 1620"/>
                      <a:gd name="T3" fmla="*/ 67 h 219"/>
                      <a:gd name="T4" fmla="*/ 657 w 1620"/>
                      <a:gd name="T5" fmla="*/ 64 h 219"/>
                      <a:gd name="T6" fmla="*/ 968 w 1620"/>
                      <a:gd name="T7" fmla="*/ 64 h 219"/>
                      <a:gd name="T8" fmla="*/ 1179 w 1620"/>
                      <a:gd name="T9" fmla="*/ 69 h 219"/>
                      <a:gd name="T10" fmla="*/ 1486 w 1620"/>
                      <a:gd name="T11" fmla="*/ 83 h 219"/>
                      <a:gd name="T12" fmla="*/ 1589 w 1620"/>
                      <a:gd name="T13" fmla="*/ 121 h 219"/>
                      <a:gd name="T14" fmla="*/ 1620 w 1620"/>
                      <a:gd name="T15" fmla="*/ 151 h 219"/>
                      <a:gd name="T16" fmla="*/ 1584 w 1620"/>
                      <a:gd name="T17" fmla="*/ 178 h 219"/>
                      <a:gd name="T18" fmla="*/ 1444 w 1620"/>
                      <a:gd name="T19" fmla="*/ 142 h 219"/>
                      <a:gd name="T20" fmla="*/ 1225 w 1620"/>
                      <a:gd name="T21" fmla="*/ 153 h 219"/>
                      <a:gd name="T22" fmla="*/ 919 w 1620"/>
                      <a:gd name="T23" fmla="*/ 158 h 219"/>
                      <a:gd name="T24" fmla="*/ 708 w 1620"/>
                      <a:gd name="T25" fmla="*/ 158 h 219"/>
                      <a:gd name="T26" fmla="*/ 396 w 1620"/>
                      <a:gd name="T27" fmla="*/ 151 h 219"/>
                      <a:gd name="T28" fmla="*/ 183 w 1620"/>
                      <a:gd name="T29" fmla="*/ 141 h 219"/>
                      <a:gd name="T30" fmla="*/ 39 w 1620"/>
                      <a:gd name="T31" fmla="*/ 178 h 219"/>
                      <a:gd name="T32" fmla="*/ 3 w 1620"/>
                      <a:gd name="T33" fmla="*/ 153 h 219"/>
                      <a:gd name="T34" fmla="*/ 35 w 1620"/>
                      <a:gd name="T35" fmla="*/ 121 h 219"/>
                      <a:gd name="T36" fmla="*/ 149 w 1620"/>
                      <a:gd name="T37" fmla="*/ 75 h 219"/>
                      <a:gd name="T38" fmla="*/ 315 w 1620"/>
                      <a:gd name="T39" fmla="*/ 29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20" h="219">
                        <a:moveTo>
                          <a:pt x="315" y="29"/>
                        </a:moveTo>
                        <a:cubicBezTo>
                          <a:pt x="361" y="30"/>
                          <a:pt x="403" y="45"/>
                          <a:pt x="442" y="67"/>
                        </a:cubicBezTo>
                        <a:cubicBezTo>
                          <a:pt x="515" y="109"/>
                          <a:pt x="585" y="108"/>
                          <a:pt x="657" y="64"/>
                        </a:cubicBezTo>
                        <a:cubicBezTo>
                          <a:pt x="760" y="0"/>
                          <a:pt x="865" y="0"/>
                          <a:pt x="968" y="64"/>
                        </a:cubicBezTo>
                        <a:cubicBezTo>
                          <a:pt x="1038" y="108"/>
                          <a:pt x="1108" y="109"/>
                          <a:pt x="1179" y="69"/>
                        </a:cubicBezTo>
                        <a:cubicBezTo>
                          <a:pt x="1285" y="11"/>
                          <a:pt x="1387" y="14"/>
                          <a:pt x="1486" y="83"/>
                        </a:cubicBezTo>
                        <a:cubicBezTo>
                          <a:pt x="1517" y="104"/>
                          <a:pt x="1551" y="118"/>
                          <a:pt x="1589" y="121"/>
                        </a:cubicBezTo>
                        <a:cubicBezTo>
                          <a:pt x="1609" y="122"/>
                          <a:pt x="1620" y="135"/>
                          <a:pt x="1620" y="151"/>
                        </a:cubicBezTo>
                        <a:cubicBezTo>
                          <a:pt x="1619" y="168"/>
                          <a:pt x="1606" y="177"/>
                          <a:pt x="1584" y="178"/>
                        </a:cubicBezTo>
                        <a:cubicBezTo>
                          <a:pt x="1534" y="180"/>
                          <a:pt x="1487" y="166"/>
                          <a:pt x="1444" y="142"/>
                        </a:cubicBezTo>
                        <a:cubicBezTo>
                          <a:pt x="1369" y="101"/>
                          <a:pt x="1297" y="107"/>
                          <a:pt x="1225" y="153"/>
                        </a:cubicBezTo>
                        <a:cubicBezTo>
                          <a:pt x="1125" y="217"/>
                          <a:pt x="1022" y="218"/>
                          <a:pt x="919" y="158"/>
                        </a:cubicBezTo>
                        <a:cubicBezTo>
                          <a:pt x="848" y="117"/>
                          <a:pt x="778" y="116"/>
                          <a:pt x="708" y="158"/>
                        </a:cubicBezTo>
                        <a:cubicBezTo>
                          <a:pt x="602" y="219"/>
                          <a:pt x="498" y="216"/>
                          <a:pt x="396" y="151"/>
                        </a:cubicBezTo>
                        <a:cubicBezTo>
                          <a:pt x="327" y="106"/>
                          <a:pt x="256" y="102"/>
                          <a:pt x="183" y="141"/>
                        </a:cubicBezTo>
                        <a:cubicBezTo>
                          <a:pt x="138" y="166"/>
                          <a:pt x="90" y="180"/>
                          <a:pt x="39" y="178"/>
                        </a:cubicBezTo>
                        <a:cubicBezTo>
                          <a:pt x="21" y="177"/>
                          <a:pt x="7" y="172"/>
                          <a:pt x="3" y="153"/>
                        </a:cubicBezTo>
                        <a:cubicBezTo>
                          <a:pt x="0" y="137"/>
                          <a:pt x="13" y="123"/>
                          <a:pt x="35" y="121"/>
                        </a:cubicBezTo>
                        <a:cubicBezTo>
                          <a:pt x="78" y="118"/>
                          <a:pt x="115" y="100"/>
                          <a:pt x="149" y="75"/>
                        </a:cubicBezTo>
                        <a:cubicBezTo>
                          <a:pt x="199" y="40"/>
                          <a:pt x="255" y="28"/>
                          <a:pt x="315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  <p:sp>
                <p:nvSpPr>
                  <p:cNvPr id="1613" name="Freeform 29"/>
                  <p:cNvSpPr>
                    <a:spLocks/>
                  </p:cNvSpPr>
                  <p:nvPr/>
                </p:nvSpPr>
                <p:spPr bwMode="auto">
                  <a:xfrm>
                    <a:off x="6939044" y="1479738"/>
                    <a:ext cx="582619" cy="77789"/>
                  </a:xfrm>
                  <a:custGeom>
                    <a:avLst/>
                    <a:gdLst>
                      <a:gd name="T0" fmla="*/ 314 w 1618"/>
                      <a:gd name="T1" fmla="*/ 29 h 215"/>
                      <a:gd name="T2" fmla="*/ 439 w 1618"/>
                      <a:gd name="T3" fmla="*/ 67 h 215"/>
                      <a:gd name="T4" fmla="*/ 656 w 1618"/>
                      <a:gd name="T5" fmla="*/ 63 h 215"/>
                      <a:gd name="T6" fmla="*/ 965 w 1618"/>
                      <a:gd name="T7" fmla="*/ 63 h 215"/>
                      <a:gd name="T8" fmla="*/ 1182 w 1618"/>
                      <a:gd name="T9" fmla="*/ 67 h 215"/>
                      <a:gd name="T10" fmla="*/ 1482 w 1618"/>
                      <a:gd name="T11" fmla="*/ 80 h 215"/>
                      <a:gd name="T12" fmla="*/ 1581 w 1618"/>
                      <a:gd name="T13" fmla="*/ 119 h 215"/>
                      <a:gd name="T14" fmla="*/ 1592 w 1618"/>
                      <a:gd name="T15" fmla="*/ 121 h 215"/>
                      <a:gd name="T16" fmla="*/ 1617 w 1618"/>
                      <a:gd name="T17" fmla="*/ 152 h 215"/>
                      <a:gd name="T18" fmla="*/ 1587 w 1618"/>
                      <a:gd name="T19" fmla="*/ 177 h 215"/>
                      <a:gd name="T20" fmla="*/ 1447 w 1618"/>
                      <a:gd name="T21" fmla="*/ 144 h 215"/>
                      <a:gd name="T22" fmla="*/ 1308 w 1618"/>
                      <a:gd name="T23" fmla="*/ 117 h 215"/>
                      <a:gd name="T24" fmla="*/ 1217 w 1618"/>
                      <a:gd name="T25" fmla="*/ 157 h 215"/>
                      <a:gd name="T26" fmla="*/ 951 w 1618"/>
                      <a:gd name="T27" fmla="*/ 176 h 215"/>
                      <a:gd name="T28" fmla="*/ 896 w 1618"/>
                      <a:gd name="T29" fmla="*/ 147 h 215"/>
                      <a:gd name="T30" fmla="*/ 723 w 1618"/>
                      <a:gd name="T31" fmla="*/ 148 h 215"/>
                      <a:gd name="T32" fmla="*/ 624 w 1618"/>
                      <a:gd name="T33" fmla="*/ 192 h 215"/>
                      <a:gd name="T34" fmla="*/ 406 w 1618"/>
                      <a:gd name="T35" fmla="*/ 158 h 215"/>
                      <a:gd name="T36" fmla="*/ 305 w 1618"/>
                      <a:gd name="T37" fmla="*/ 117 h 215"/>
                      <a:gd name="T38" fmla="*/ 188 w 1618"/>
                      <a:gd name="T39" fmla="*/ 138 h 215"/>
                      <a:gd name="T40" fmla="*/ 34 w 1618"/>
                      <a:gd name="T41" fmla="*/ 177 h 215"/>
                      <a:gd name="T42" fmla="*/ 2 w 1618"/>
                      <a:gd name="T43" fmla="*/ 152 h 215"/>
                      <a:gd name="T44" fmla="*/ 30 w 1618"/>
                      <a:gd name="T45" fmla="*/ 122 h 215"/>
                      <a:gd name="T46" fmla="*/ 150 w 1618"/>
                      <a:gd name="T47" fmla="*/ 74 h 215"/>
                      <a:gd name="T48" fmla="*/ 314 w 1618"/>
                      <a:gd name="T49" fmla="*/ 29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618" h="215">
                        <a:moveTo>
                          <a:pt x="314" y="29"/>
                        </a:moveTo>
                        <a:cubicBezTo>
                          <a:pt x="353" y="27"/>
                          <a:pt x="397" y="42"/>
                          <a:pt x="439" y="67"/>
                        </a:cubicBezTo>
                        <a:cubicBezTo>
                          <a:pt x="512" y="109"/>
                          <a:pt x="583" y="108"/>
                          <a:pt x="656" y="63"/>
                        </a:cubicBezTo>
                        <a:cubicBezTo>
                          <a:pt x="758" y="0"/>
                          <a:pt x="863" y="0"/>
                          <a:pt x="965" y="63"/>
                        </a:cubicBezTo>
                        <a:cubicBezTo>
                          <a:pt x="1038" y="108"/>
                          <a:pt x="1109" y="108"/>
                          <a:pt x="1182" y="67"/>
                        </a:cubicBezTo>
                        <a:cubicBezTo>
                          <a:pt x="1285" y="10"/>
                          <a:pt x="1385" y="15"/>
                          <a:pt x="1482" y="80"/>
                        </a:cubicBezTo>
                        <a:cubicBezTo>
                          <a:pt x="1512" y="101"/>
                          <a:pt x="1544" y="118"/>
                          <a:pt x="1581" y="119"/>
                        </a:cubicBezTo>
                        <a:cubicBezTo>
                          <a:pt x="1585" y="120"/>
                          <a:pt x="1588" y="121"/>
                          <a:pt x="1592" y="121"/>
                        </a:cubicBezTo>
                        <a:cubicBezTo>
                          <a:pt x="1609" y="124"/>
                          <a:pt x="1618" y="135"/>
                          <a:pt x="1617" y="152"/>
                        </a:cubicBezTo>
                        <a:cubicBezTo>
                          <a:pt x="1616" y="168"/>
                          <a:pt x="1604" y="176"/>
                          <a:pt x="1587" y="177"/>
                        </a:cubicBezTo>
                        <a:cubicBezTo>
                          <a:pt x="1537" y="179"/>
                          <a:pt x="1490" y="169"/>
                          <a:pt x="1447" y="144"/>
                        </a:cubicBezTo>
                        <a:cubicBezTo>
                          <a:pt x="1403" y="119"/>
                          <a:pt x="1358" y="110"/>
                          <a:pt x="1308" y="117"/>
                        </a:cubicBezTo>
                        <a:cubicBezTo>
                          <a:pt x="1274" y="122"/>
                          <a:pt x="1245" y="139"/>
                          <a:pt x="1217" y="157"/>
                        </a:cubicBezTo>
                        <a:cubicBezTo>
                          <a:pt x="1132" y="209"/>
                          <a:pt x="1043" y="215"/>
                          <a:pt x="951" y="176"/>
                        </a:cubicBezTo>
                        <a:cubicBezTo>
                          <a:pt x="932" y="168"/>
                          <a:pt x="915" y="156"/>
                          <a:pt x="896" y="147"/>
                        </a:cubicBezTo>
                        <a:cubicBezTo>
                          <a:pt x="838" y="119"/>
                          <a:pt x="781" y="120"/>
                          <a:pt x="723" y="148"/>
                        </a:cubicBezTo>
                        <a:cubicBezTo>
                          <a:pt x="691" y="164"/>
                          <a:pt x="659" y="183"/>
                          <a:pt x="624" y="192"/>
                        </a:cubicBezTo>
                        <a:cubicBezTo>
                          <a:pt x="548" y="212"/>
                          <a:pt x="474" y="200"/>
                          <a:pt x="406" y="158"/>
                        </a:cubicBezTo>
                        <a:cubicBezTo>
                          <a:pt x="375" y="138"/>
                          <a:pt x="343" y="120"/>
                          <a:pt x="305" y="117"/>
                        </a:cubicBezTo>
                        <a:cubicBezTo>
                          <a:pt x="263" y="112"/>
                          <a:pt x="224" y="117"/>
                          <a:pt x="188" y="138"/>
                        </a:cubicBezTo>
                        <a:cubicBezTo>
                          <a:pt x="140" y="164"/>
                          <a:pt x="90" y="180"/>
                          <a:pt x="34" y="177"/>
                        </a:cubicBezTo>
                        <a:cubicBezTo>
                          <a:pt x="16" y="176"/>
                          <a:pt x="3" y="170"/>
                          <a:pt x="2" y="152"/>
                        </a:cubicBezTo>
                        <a:cubicBezTo>
                          <a:pt x="0" y="134"/>
                          <a:pt x="11" y="123"/>
                          <a:pt x="30" y="122"/>
                        </a:cubicBezTo>
                        <a:cubicBezTo>
                          <a:pt x="75" y="118"/>
                          <a:pt x="113" y="99"/>
                          <a:pt x="150" y="74"/>
                        </a:cubicBezTo>
                        <a:cubicBezTo>
                          <a:pt x="196" y="42"/>
                          <a:pt x="248" y="28"/>
                          <a:pt x="314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</p:grpSp>
            <p:sp>
              <p:nvSpPr>
                <p:cNvPr id="1611" name="TextBox 1610"/>
                <p:cNvSpPr txBox="1"/>
                <p:nvPr/>
              </p:nvSpPr>
              <p:spPr>
                <a:xfrm>
                  <a:off x="5837944" y="1984261"/>
                  <a:ext cx="589082" cy="3304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00" b="1" spc="-30" dirty="0">
                      <a:solidFill>
                        <a:schemeClr val="bg1"/>
                      </a:solidFill>
                    </a:rPr>
                    <a:t>ТМУ</a:t>
                  </a:r>
                </a:p>
              </p:txBody>
            </p:sp>
          </p:grpSp>
        </p:grpSp>
        <p:grpSp>
          <p:nvGrpSpPr>
            <p:cNvPr id="1474" name="Группа 1473"/>
            <p:cNvGrpSpPr>
              <a:grpSpLocks noChangeAspect="1"/>
            </p:cNvGrpSpPr>
            <p:nvPr/>
          </p:nvGrpSpPr>
          <p:grpSpPr>
            <a:xfrm>
              <a:off x="6036181" y="2204536"/>
              <a:ext cx="246710" cy="138414"/>
              <a:chOff x="5837944" y="1984261"/>
              <a:chExt cx="589082" cy="330499"/>
            </a:xfrm>
          </p:grpSpPr>
          <p:sp>
            <p:nvSpPr>
              <p:cNvPr id="1602" name="Капля 1601"/>
              <p:cNvSpPr/>
              <p:nvPr/>
            </p:nvSpPr>
            <p:spPr>
              <a:xfrm rot="8100000">
                <a:off x="5994400" y="2031999"/>
                <a:ext cx="261816" cy="261816"/>
              </a:xfrm>
              <a:prstGeom prst="teardrop">
                <a:avLst/>
              </a:prstGeom>
              <a:solidFill>
                <a:srgbClr val="448076"/>
              </a:solidFill>
              <a:ln w="6350">
                <a:solidFill>
                  <a:srgbClr val="E1EF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1199"/>
              </a:p>
            </p:txBody>
          </p:sp>
          <p:grpSp>
            <p:nvGrpSpPr>
              <p:cNvPr id="1603" name="Группа 1602"/>
              <p:cNvGrpSpPr/>
              <p:nvPr/>
            </p:nvGrpSpPr>
            <p:grpSpPr>
              <a:xfrm>
                <a:off x="5837944" y="1984261"/>
                <a:ext cx="589082" cy="330499"/>
                <a:chOff x="5837944" y="1984261"/>
                <a:chExt cx="589082" cy="330499"/>
              </a:xfrm>
            </p:grpSpPr>
            <p:grpSp>
              <p:nvGrpSpPr>
                <p:cNvPr id="1604" name="Группа 38"/>
                <p:cNvGrpSpPr/>
                <p:nvPr/>
              </p:nvGrpSpPr>
              <p:grpSpPr>
                <a:xfrm>
                  <a:off x="6045643" y="2200234"/>
                  <a:ext cx="159771" cy="54505"/>
                  <a:chOff x="6937458" y="1405130"/>
                  <a:chExt cx="584207" cy="152397"/>
                </a:xfrm>
                <a:solidFill>
                  <a:srgbClr val="D4E8E4"/>
                </a:solidFill>
              </p:grpSpPr>
              <p:sp>
                <p:nvSpPr>
                  <p:cNvPr id="1606" name="Freeform 28"/>
                  <p:cNvSpPr>
                    <a:spLocks/>
                  </p:cNvSpPr>
                  <p:nvPr/>
                </p:nvSpPr>
                <p:spPr bwMode="auto">
                  <a:xfrm>
                    <a:off x="6937458" y="1405130"/>
                    <a:ext cx="584207" cy="79376"/>
                  </a:xfrm>
                  <a:custGeom>
                    <a:avLst/>
                    <a:gdLst>
                      <a:gd name="T0" fmla="*/ 315 w 1620"/>
                      <a:gd name="T1" fmla="*/ 29 h 219"/>
                      <a:gd name="T2" fmla="*/ 442 w 1620"/>
                      <a:gd name="T3" fmla="*/ 67 h 219"/>
                      <a:gd name="T4" fmla="*/ 657 w 1620"/>
                      <a:gd name="T5" fmla="*/ 64 h 219"/>
                      <a:gd name="T6" fmla="*/ 968 w 1620"/>
                      <a:gd name="T7" fmla="*/ 64 h 219"/>
                      <a:gd name="T8" fmla="*/ 1179 w 1620"/>
                      <a:gd name="T9" fmla="*/ 69 h 219"/>
                      <a:gd name="T10" fmla="*/ 1486 w 1620"/>
                      <a:gd name="T11" fmla="*/ 83 h 219"/>
                      <a:gd name="T12" fmla="*/ 1589 w 1620"/>
                      <a:gd name="T13" fmla="*/ 121 h 219"/>
                      <a:gd name="T14" fmla="*/ 1620 w 1620"/>
                      <a:gd name="T15" fmla="*/ 151 h 219"/>
                      <a:gd name="T16" fmla="*/ 1584 w 1620"/>
                      <a:gd name="T17" fmla="*/ 178 h 219"/>
                      <a:gd name="T18" fmla="*/ 1444 w 1620"/>
                      <a:gd name="T19" fmla="*/ 142 h 219"/>
                      <a:gd name="T20" fmla="*/ 1225 w 1620"/>
                      <a:gd name="T21" fmla="*/ 153 h 219"/>
                      <a:gd name="T22" fmla="*/ 919 w 1620"/>
                      <a:gd name="T23" fmla="*/ 158 h 219"/>
                      <a:gd name="T24" fmla="*/ 708 w 1620"/>
                      <a:gd name="T25" fmla="*/ 158 h 219"/>
                      <a:gd name="T26" fmla="*/ 396 w 1620"/>
                      <a:gd name="T27" fmla="*/ 151 h 219"/>
                      <a:gd name="T28" fmla="*/ 183 w 1620"/>
                      <a:gd name="T29" fmla="*/ 141 h 219"/>
                      <a:gd name="T30" fmla="*/ 39 w 1620"/>
                      <a:gd name="T31" fmla="*/ 178 h 219"/>
                      <a:gd name="T32" fmla="*/ 3 w 1620"/>
                      <a:gd name="T33" fmla="*/ 153 h 219"/>
                      <a:gd name="T34" fmla="*/ 35 w 1620"/>
                      <a:gd name="T35" fmla="*/ 121 h 219"/>
                      <a:gd name="T36" fmla="*/ 149 w 1620"/>
                      <a:gd name="T37" fmla="*/ 75 h 219"/>
                      <a:gd name="T38" fmla="*/ 315 w 1620"/>
                      <a:gd name="T39" fmla="*/ 29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20" h="219">
                        <a:moveTo>
                          <a:pt x="315" y="29"/>
                        </a:moveTo>
                        <a:cubicBezTo>
                          <a:pt x="361" y="30"/>
                          <a:pt x="403" y="45"/>
                          <a:pt x="442" y="67"/>
                        </a:cubicBezTo>
                        <a:cubicBezTo>
                          <a:pt x="515" y="109"/>
                          <a:pt x="585" y="108"/>
                          <a:pt x="657" y="64"/>
                        </a:cubicBezTo>
                        <a:cubicBezTo>
                          <a:pt x="760" y="0"/>
                          <a:pt x="865" y="0"/>
                          <a:pt x="968" y="64"/>
                        </a:cubicBezTo>
                        <a:cubicBezTo>
                          <a:pt x="1038" y="108"/>
                          <a:pt x="1108" y="109"/>
                          <a:pt x="1179" y="69"/>
                        </a:cubicBezTo>
                        <a:cubicBezTo>
                          <a:pt x="1285" y="11"/>
                          <a:pt x="1387" y="14"/>
                          <a:pt x="1486" y="83"/>
                        </a:cubicBezTo>
                        <a:cubicBezTo>
                          <a:pt x="1517" y="104"/>
                          <a:pt x="1551" y="118"/>
                          <a:pt x="1589" y="121"/>
                        </a:cubicBezTo>
                        <a:cubicBezTo>
                          <a:pt x="1609" y="122"/>
                          <a:pt x="1620" y="135"/>
                          <a:pt x="1620" y="151"/>
                        </a:cubicBezTo>
                        <a:cubicBezTo>
                          <a:pt x="1619" y="168"/>
                          <a:pt x="1606" y="177"/>
                          <a:pt x="1584" y="178"/>
                        </a:cubicBezTo>
                        <a:cubicBezTo>
                          <a:pt x="1534" y="180"/>
                          <a:pt x="1487" y="166"/>
                          <a:pt x="1444" y="142"/>
                        </a:cubicBezTo>
                        <a:cubicBezTo>
                          <a:pt x="1369" y="101"/>
                          <a:pt x="1297" y="107"/>
                          <a:pt x="1225" y="153"/>
                        </a:cubicBezTo>
                        <a:cubicBezTo>
                          <a:pt x="1125" y="217"/>
                          <a:pt x="1022" y="218"/>
                          <a:pt x="919" y="158"/>
                        </a:cubicBezTo>
                        <a:cubicBezTo>
                          <a:pt x="848" y="117"/>
                          <a:pt x="778" y="116"/>
                          <a:pt x="708" y="158"/>
                        </a:cubicBezTo>
                        <a:cubicBezTo>
                          <a:pt x="602" y="219"/>
                          <a:pt x="498" y="216"/>
                          <a:pt x="396" y="151"/>
                        </a:cubicBezTo>
                        <a:cubicBezTo>
                          <a:pt x="327" y="106"/>
                          <a:pt x="256" y="102"/>
                          <a:pt x="183" y="141"/>
                        </a:cubicBezTo>
                        <a:cubicBezTo>
                          <a:pt x="138" y="166"/>
                          <a:pt x="90" y="180"/>
                          <a:pt x="39" y="178"/>
                        </a:cubicBezTo>
                        <a:cubicBezTo>
                          <a:pt x="21" y="177"/>
                          <a:pt x="7" y="172"/>
                          <a:pt x="3" y="153"/>
                        </a:cubicBezTo>
                        <a:cubicBezTo>
                          <a:pt x="0" y="137"/>
                          <a:pt x="13" y="123"/>
                          <a:pt x="35" y="121"/>
                        </a:cubicBezTo>
                        <a:cubicBezTo>
                          <a:pt x="78" y="118"/>
                          <a:pt x="115" y="100"/>
                          <a:pt x="149" y="75"/>
                        </a:cubicBezTo>
                        <a:cubicBezTo>
                          <a:pt x="199" y="40"/>
                          <a:pt x="255" y="28"/>
                          <a:pt x="315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  <p:sp>
                <p:nvSpPr>
                  <p:cNvPr id="1607" name="Freeform 29"/>
                  <p:cNvSpPr>
                    <a:spLocks/>
                  </p:cNvSpPr>
                  <p:nvPr/>
                </p:nvSpPr>
                <p:spPr bwMode="auto">
                  <a:xfrm>
                    <a:off x="6939044" y="1479738"/>
                    <a:ext cx="582619" cy="77789"/>
                  </a:xfrm>
                  <a:custGeom>
                    <a:avLst/>
                    <a:gdLst>
                      <a:gd name="T0" fmla="*/ 314 w 1618"/>
                      <a:gd name="T1" fmla="*/ 29 h 215"/>
                      <a:gd name="T2" fmla="*/ 439 w 1618"/>
                      <a:gd name="T3" fmla="*/ 67 h 215"/>
                      <a:gd name="T4" fmla="*/ 656 w 1618"/>
                      <a:gd name="T5" fmla="*/ 63 h 215"/>
                      <a:gd name="T6" fmla="*/ 965 w 1618"/>
                      <a:gd name="T7" fmla="*/ 63 h 215"/>
                      <a:gd name="T8" fmla="*/ 1182 w 1618"/>
                      <a:gd name="T9" fmla="*/ 67 h 215"/>
                      <a:gd name="T10" fmla="*/ 1482 w 1618"/>
                      <a:gd name="T11" fmla="*/ 80 h 215"/>
                      <a:gd name="T12" fmla="*/ 1581 w 1618"/>
                      <a:gd name="T13" fmla="*/ 119 h 215"/>
                      <a:gd name="T14" fmla="*/ 1592 w 1618"/>
                      <a:gd name="T15" fmla="*/ 121 h 215"/>
                      <a:gd name="T16" fmla="*/ 1617 w 1618"/>
                      <a:gd name="T17" fmla="*/ 152 h 215"/>
                      <a:gd name="T18" fmla="*/ 1587 w 1618"/>
                      <a:gd name="T19" fmla="*/ 177 h 215"/>
                      <a:gd name="T20" fmla="*/ 1447 w 1618"/>
                      <a:gd name="T21" fmla="*/ 144 h 215"/>
                      <a:gd name="T22" fmla="*/ 1308 w 1618"/>
                      <a:gd name="T23" fmla="*/ 117 h 215"/>
                      <a:gd name="T24" fmla="*/ 1217 w 1618"/>
                      <a:gd name="T25" fmla="*/ 157 h 215"/>
                      <a:gd name="T26" fmla="*/ 951 w 1618"/>
                      <a:gd name="T27" fmla="*/ 176 h 215"/>
                      <a:gd name="T28" fmla="*/ 896 w 1618"/>
                      <a:gd name="T29" fmla="*/ 147 h 215"/>
                      <a:gd name="T30" fmla="*/ 723 w 1618"/>
                      <a:gd name="T31" fmla="*/ 148 h 215"/>
                      <a:gd name="T32" fmla="*/ 624 w 1618"/>
                      <a:gd name="T33" fmla="*/ 192 h 215"/>
                      <a:gd name="T34" fmla="*/ 406 w 1618"/>
                      <a:gd name="T35" fmla="*/ 158 h 215"/>
                      <a:gd name="T36" fmla="*/ 305 w 1618"/>
                      <a:gd name="T37" fmla="*/ 117 h 215"/>
                      <a:gd name="T38" fmla="*/ 188 w 1618"/>
                      <a:gd name="T39" fmla="*/ 138 h 215"/>
                      <a:gd name="T40" fmla="*/ 34 w 1618"/>
                      <a:gd name="T41" fmla="*/ 177 h 215"/>
                      <a:gd name="T42" fmla="*/ 2 w 1618"/>
                      <a:gd name="T43" fmla="*/ 152 h 215"/>
                      <a:gd name="T44" fmla="*/ 30 w 1618"/>
                      <a:gd name="T45" fmla="*/ 122 h 215"/>
                      <a:gd name="T46" fmla="*/ 150 w 1618"/>
                      <a:gd name="T47" fmla="*/ 74 h 215"/>
                      <a:gd name="T48" fmla="*/ 314 w 1618"/>
                      <a:gd name="T49" fmla="*/ 29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618" h="215">
                        <a:moveTo>
                          <a:pt x="314" y="29"/>
                        </a:moveTo>
                        <a:cubicBezTo>
                          <a:pt x="353" y="27"/>
                          <a:pt x="397" y="42"/>
                          <a:pt x="439" y="67"/>
                        </a:cubicBezTo>
                        <a:cubicBezTo>
                          <a:pt x="512" y="109"/>
                          <a:pt x="583" y="108"/>
                          <a:pt x="656" y="63"/>
                        </a:cubicBezTo>
                        <a:cubicBezTo>
                          <a:pt x="758" y="0"/>
                          <a:pt x="863" y="0"/>
                          <a:pt x="965" y="63"/>
                        </a:cubicBezTo>
                        <a:cubicBezTo>
                          <a:pt x="1038" y="108"/>
                          <a:pt x="1109" y="108"/>
                          <a:pt x="1182" y="67"/>
                        </a:cubicBezTo>
                        <a:cubicBezTo>
                          <a:pt x="1285" y="10"/>
                          <a:pt x="1385" y="15"/>
                          <a:pt x="1482" y="80"/>
                        </a:cubicBezTo>
                        <a:cubicBezTo>
                          <a:pt x="1512" y="101"/>
                          <a:pt x="1544" y="118"/>
                          <a:pt x="1581" y="119"/>
                        </a:cubicBezTo>
                        <a:cubicBezTo>
                          <a:pt x="1585" y="120"/>
                          <a:pt x="1588" y="121"/>
                          <a:pt x="1592" y="121"/>
                        </a:cubicBezTo>
                        <a:cubicBezTo>
                          <a:pt x="1609" y="124"/>
                          <a:pt x="1618" y="135"/>
                          <a:pt x="1617" y="152"/>
                        </a:cubicBezTo>
                        <a:cubicBezTo>
                          <a:pt x="1616" y="168"/>
                          <a:pt x="1604" y="176"/>
                          <a:pt x="1587" y="177"/>
                        </a:cubicBezTo>
                        <a:cubicBezTo>
                          <a:pt x="1537" y="179"/>
                          <a:pt x="1490" y="169"/>
                          <a:pt x="1447" y="144"/>
                        </a:cubicBezTo>
                        <a:cubicBezTo>
                          <a:pt x="1403" y="119"/>
                          <a:pt x="1358" y="110"/>
                          <a:pt x="1308" y="117"/>
                        </a:cubicBezTo>
                        <a:cubicBezTo>
                          <a:pt x="1274" y="122"/>
                          <a:pt x="1245" y="139"/>
                          <a:pt x="1217" y="157"/>
                        </a:cubicBezTo>
                        <a:cubicBezTo>
                          <a:pt x="1132" y="209"/>
                          <a:pt x="1043" y="215"/>
                          <a:pt x="951" y="176"/>
                        </a:cubicBezTo>
                        <a:cubicBezTo>
                          <a:pt x="932" y="168"/>
                          <a:pt x="915" y="156"/>
                          <a:pt x="896" y="147"/>
                        </a:cubicBezTo>
                        <a:cubicBezTo>
                          <a:pt x="838" y="119"/>
                          <a:pt x="781" y="120"/>
                          <a:pt x="723" y="148"/>
                        </a:cubicBezTo>
                        <a:cubicBezTo>
                          <a:pt x="691" y="164"/>
                          <a:pt x="659" y="183"/>
                          <a:pt x="624" y="192"/>
                        </a:cubicBezTo>
                        <a:cubicBezTo>
                          <a:pt x="548" y="212"/>
                          <a:pt x="474" y="200"/>
                          <a:pt x="406" y="158"/>
                        </a:cubicBezTo>
                        <a:cubicBezTo>
                          <a:pt x="375" y="138"/>
                          <a:pt x="343" y="120"/>
                          <a:pt x="305" y="117"/>
                        </a:cubicBezTo>
                        <a:cubicBezTo>
                          <a:pt x="263" y="112"/>
                          <a:pt x="224" y="117"/>
                          <a:pt x="188" y="138"/>
                        </a:cubicBezTo>
                        <a:cubicBezTo>
                          <a:pt x="140" y="164"/>
                          <a:pt x="90" y="180"/>
                          <a:pt x="34" y="177"/>
                        </a:cubicBezTo>
                        <a:cubicBezTo>
                          <a:pt x="16" y="176"/>
                          <a:pt x="3" y="170"/>
                          <a:pt x="2" y="152"/>
                        </a:cubicBezTo>
                        <a:cubicBezTo>
                          <a:pt x="0" y="134"/>
                          <a:pt x="11" y="123"/>
                          <a:pt x="30" y="122"/>
                        </a:cubicBezTo>
                        <a:cubicBezTo>
                          <a:pt x="75" y="118"/>
                          <a:pt x="113" y="99"/>
                          <a:pt x="150" y="74"/>
                        </a:cubicBezTo>
                        <a:cubicBezTo>
                          <a:pt x="196" y="42"/>
                          <a:pt x="248" y="28"/>
                          <a:pt x="314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</p:grpSp>
            <p:sp>
              <p:nvSpPr>
                <p:cNvPr id="1605" name="TextBox 1604"/>
                <p:cNvSpPr txBox="1"/>
                <p:nvPr/>
              </p:nvSpPr>
              <p:spPr>
                <a:xfrm>
                  <a:off x="5837944" y="1984261"/>
                  <a:ext cx="589082" cy="3304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00" b="1" spc="-30" dirty="0">
                      <a:solidFill>
                        <a:schemeClr val="bg1"/>
                      </a:solidFill>
                    </a:rPr>
                    <a:t>ТМУ</a:t>
                  </a:r>
                </a:p>
              </p:txBody>
            </p:sp>
          </p:grpSp>
        </p:grpSp>
        <p:grpSp>
          <p:nvGrpSpPr>
            <p:cNvPr id="1475" name="Группа 1474"/>
            <p:cNvGrpSpPr/>
            <p:nvPr/>
          </p:nvGrpSpPr>
          <p:grpSpPr>
            <a:xfrm>
              <a:off x="7904282" y="4330426"/>
              <a:ext cx="215767" cy="250670"/>
              <a:chOff x="7948613" y="4213225"/>
              <a:chExt cx="215900" cy="250825"/>
            </a:xfrm>
          </p:grpSpPr>
          <p:sp>
            <p:nvSpPr>
              <p:cNvPr id="1596" name="Freeform 299"/>
              <p:cNvSpPr>
                <a:spLocks/>
              </p:cNvSpPr>
              <p:nvPr/>
            </p:nvSpPr>
            <p:spPr bwMode="auto">
              <a:xfrm>
                <a:off x="7948613" y="4213225"/>
                <a:ext cx="215900" cy="250825"/>
              </a:xfrm>
              <a:custGeom>
                <a:avLst/>
                <a:gdLst>
                  <a:gd name="T0" fmla="*/ 56 w 68"/>
                  <a:gd name="T1" fmla="*/ 13 h 79"/>
                  <a:gd name="T2" fmla="*/ 56 w 68"/>
                  <a:gd name="T3" fmla="*/ 57 h 79"/>
                  <a:gd name="T4" fmla="*/ 34 w 68"/>
                  <a:gd name="T5" fmla="*/ 79 h 79"/>
                  <a:gd name="T6" fmla="*/ 12 w 68"/>
                  <a:gd name="T7" fmla="*/ 57 h 79"/>
                  <a:gd name="T8" fmla="*/ 12 w 68"/>
                  <a:gd name="T9" fmla="*/ 13 h 79"/>
                  <a:gd name="T10" fmla="*/ 56 w 68"/>
                  <a:gd name="T11" fmla="*/ 1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79">
                    <a:moveTo>
                      <a:pt x="56" y="13"/>
                    </a:moveTo>
                    <a:cubicBezTo>
                      <a:pt x="68" y="25"/>
                      <a:pt x="68" y="44"/>
                      <a:pt x="56" y="57"/>
                    </a:cubicBezTo>
                    <a:cubicBezTo>
                      <a:pt x="49" y="64"/>
                      <a:pt x="41" y="71"/>
                      <a:pt x="34" y="79"/>
                    </a:cubicBezTo>
                    <a:cubicBezTo>
                      <a:pt x="27" y="71"/>
                      <a:pt x="19" y="64"/>
                      <a:pt x="12" y="57"/>
                    </a:cubicBezTo>
                    <a:cubicBezTo>
                      <a:pt x="0" y="44"/>
                      <a:pt x="0" y="25"/>
                      <a:pt x="12" y="13"/>
                    </a:cubicBezTo>
                    <a:cubicBezTo>
                      <a:pt x="24" y="0"/>
                      <a:pt x="44" y="0"/>
                      <a:pt x="56" y="13"/>
                    </a:cubicBezTo>
                    <a:close/>
                  </a:path>
                </a:pathLst>
              </a:custGeom>
              <a:solidFill>
                <a:srgbClr val="448076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384" tIns="45692" rIns="91384" bIns="45692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349"/>
              </a:p>
            </p:txBody>
          </p:sp>
          <p:sp>
            <p:nvSpPr>
              <p:cNvPr id="1597" name="Freeform 300"/>
              <p:cNvSpPr>
                <a:spLocks/>
              </p:cNvSpPr>
              <p:nvPr/>
            </p:nvSpPr>
            <p:spPr bwMode="auto">
              <a:xfrm>
                <a:off x="7996238" y="4349750"/>
                <a:ext cx="120650" cy="22225"/>
              </a:xfrm>
              <a:custGeom>
                <a:avLst/>
                <a:gdLst>
                  <a:gd name="T0" fmla="*/ 7 w 38"/>
                  <a:gd name="T1" fmla="*/ 1 h 7"/>
                  <a:gd name="T2" fmla="*/ 10 w 38"/>
                  <a:gd name="T3" fmla="*/ 3 h 7"/>
                  <a:gd name="T4" fmla="*/ 15 w 38"/>
                  <a:gd name="T5" fmla="*/ 2 h 7"/>
                  <a:gd name="T6" fmla="*/ 23 w 38"/>
                  <a:gd name="T7" fmla="*/ 2 h 7"/>
                  <a:gd name="T8" fmla="*/ 28 w 38"/>
                  <a:gd name="T9" fmla="*/ 3 h 7"/>
                  <a:gd name="T10" fmla="*/ 35 w 38"/>
                  <a:gd name="T11" fmla="*/ 3 h 7"/>
                  <a:gd name="T12" fmla="*/ 37 w 38"/>
                  <a:gd name="T13" fmla="*/ 4 h 7"/>
                  <a:gd name="T14" fmla="*/ 38 w 38"/>
                  <a:gd name="T15" fmla="*/ 5 h 7"/>
                  <a:gd name="T16" fmla="*/ 37 w 38"/>
                  <a:gd name="T17" fmla="*/ 6 h 7"/>
                  <a:gd name="T18" fmla="*/ 34 w 38"/>
                  <a:gd name="T19" fmla="*/ 5 h 7"/>
                  <a:gd name="T20" fmla="*/ 29 w 38"/>
                  <a:gd name="T21" fmla="*/ 5 h 7"/>
                  <a:gd name="T22" fmla="*/ 22 w 38"/>
                  <a:gd name="T23" fmla="*/ 5 h 7"/>
                  <a:gd name="T24" fmla="*/ 17 w 38"/>
                  <a:gd name="T25" fmla="*/ 5 h 7"/>
                  <a:gd name="T26" fmla="*/ 9 w 38"/>
                  <a:gd name="T27" fmla="*/ 5 h 7"/>
                  <a:gd name="T28" fmla="*/ 4 w 38"/>
                  <a:gd name="T29" fmla="*/ 5 h 7"/>
                  <a:gd name="T30" fmla="*/ 1 w 38"/>
                  <a:gd name="T31" fmla="*/ 6 h 7"/>
                  <a:gd name="T32" fmla="*/ 0 w 38"/>
                  <a:gd name="T33" fmla="*/ 5 h 7"/>
                  <a:gd name="T34" fmla="*/ 1 w 38"/>
                  <a:gd name="T35" fmla="*/ 4 h 7"/>
                  <a:gd name="T36" fmla="*/ 4 w 38"/>
                  <a:gd name="T37" fmla="*/ 3 h 7"/>
                  <a:gd name="T38" fmla="*/ 7 w 38"/>
                  <a:gd name="T3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7">
                    <a:moveTo>
                      <a:pt x="7" y="1"/>
                    </a:moveTo>
                    <a:cubicBezTo>
                      <a:pt x="8" y="1"/>
                      <a:pt x="9" y="2"/>
                      <a:pt x="10" y="3"/>
                    </a:cubicBezTo>
                    <a:cubicBezTo>
                      <a:pt x="12" y="4"/>
                      <a:pt x="14" y="4"/>
                      <a:pt x="15" y="2"/>
                    </a:cubicBezTo>
                    <a:cubicBezTo>
                      <a:pt x="18" y="0"/>
                      <a:pt x="20" y="0"/>
                      <a:pt x="23" y="2"/>
                    </a:cubicBezTo>
                    <a:cubicBezTo>
                      <a:pt x="24" y="4"/>
                      <a:pt x="26" y="4"/>
                      <a:pt x="28" y="3"/>
                    </a:cubicBezTo>
                    <a:cubicBezTo>
                      <a:pt x="30" y="1"/>
                      <a:pt x="32" y="1"/>
                      <a:pt x="35" y="3"/>
                    </a:cubicBezTo>
                    <a:cubicBezTo>
                      <a:pt x="36" y="4"/>
                      <a:pt x="36" y="4"/>
                      <a:pt x="37" y="4"/>
                    </a:cubicBezTo>
                    <a:cubicBezTo>
                      <a:pt x="38" y="4"/>
                      <a:pt x="38" y="5"/>
                      <a:pt x="38" y="5"/>
                    </a:cubicBezTo>
                    <a:cubicBezTo>
                      <a:pt x="38" y="6"/>
                      <a:pt x="38" y="6"/>
                      <a:pt x="37" y="6"/>
                    </a:cubicBezTo>
                    <a:cubicBezTo>
                      <a:pt x="36" y="6"/>
                      <a:pt x="35" y="6"/>
                      <a:pt x="34" y="5"/>
                    </a:cubicBezTo>
                    <a:cubicBezTo>
                      <a:pt x="32" y="4"/>
                      <a:pt x="30" y="4"/>
                      <a:pt x="29" y="5"/>
                    </a:cubicBezTo>
                    <a:cubicBezTo>
                      <a:pt x="26" y="7"/>
                      <a:pt x="24" y="7"/>
                      <a:pt x="22" y="5"/>
                    </a:cubicBezTo>
                    <a:cubicBezTo>
                      <a:pt x="20" y="4"/>
                      <a:pt x="18" y="4"/>
                      <a:pt x="17" y="5"/>
                    </a:cubicBezTo>
                    <a:cubicBezTo>
                      <a:pt x="14" y="7"/>
                      <a:pt x="12" y="7"/>
                      <a:pt x="9" y="5"/>
                    </a:cubicBezTo>
                    <a:cubicBezTo>
                      <a:pt x="8" y="4"/>
                      <a:pt x="6" y="4"/>
                      <a:pt x="4" y="5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5" y="2"/>
                      <a:pt x="6" y="1"/>
                      <a:pt x="7" y="1"/>
                    </a:cubicBezTo>
                    <a:close/>
                  </a:path>
                </a:pathLst>
              </a:custGeom>
              <a:solidFill>
                <a:srgbClr val="D4E8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384" tIns="45692" rIns="91384" bIns="45692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349"/>
              </a:p>
            </p:txBody>
          </p:sp>
          <p:sp>
            <p:nvSpPr>
              <p:cNvPr id="1598" name="Freeform 301"/>
              <p:cNvSpPr>
                <a:spLocks/>
              </p:cNvSpPr>
              <p:nvPr/>
            </p:nvSpPr>
            <p:spPr bwMode="auto">
              <a:xfrm>
                <a:off x="7996238" y="4371975"/>
                <a:ext cx="120650" cy="22225"/>
              </a:xfrm>
              <a:custGeom>
                <a:avLst/>
                <a:gdLst>
                  <a:gd name="T0" fmla="*/ 7 w 38"/>
                  <a:gd name="T1" fmla="*/ 1 h 7"/>
                  <a:gd name="T2" fmla="*/ 10 w 38"/>
                  <a:gd name="T3" fmla="*/ 2 h 7"/>
                  <a:gd name="T4" fmla="*/ 15 w 38"/>
                  <a:gd name="T5" fmla="*/ 2 h 7"/>
                  <a:gd name="T6" fmla="*/ 23 w 38"/>
                  <a:gd name="T7" fmla="*/ 2 h 7"/>
                  <a:gd name="T8" fmla="*/ 28 w 38"/>
                  <a:gd name="T9" fmla="*/ 2 h 7"/>
                  <a:gd name="T10" fmla="*/ 35 w 38"/>
                  <a:gd name="T11" fmla="*/ 2 h 7"/>
                  <a:gd name="T12" fmla="*/ 37 w 38"/>
                  <a:gd name="T13" fmla="*/ 4 h 7"/>
                  <a:gd name="T14" fmla="*/ 37 w 38"/>
                  <a:gd name="T15" fmla="*/ 4 h 7"/>
                  <a:gd name="T16" fmla="*/ 38 w 38"/>
                  <a:gd name="T17" fmla="*/ 5 h 7"/>
                  <a:gd name="T18" fmla="*/ 37 w 38"/>
                  <a:gd name="T19" fmla="*/ 5 h 7"/>
                  <a:gd name="T20" fmla="*/ 34 w 38"/>
                  <a:gd name="T21" fmla="*/ 4 h 7"/>
                  <a:gd name="T22" fmla="*/ 31 w 38"/>
                  <a:gd name="T23" fmla="*/ 4 h 7"/>
                  <a:gd name="T24" fmla="*/ 29 w 38"/>
                  <a:gd name="T25" fmla="*/ 5 h 7"/>
                  <a:gd name="T26" fmla="*/ 22 w 38"/>
                  <a:gd name="T27" fmla="*/ 5 h 7"/>
                  <a:gd name="T28" fmla="*/ 21 w 38"/>
                  <a:gd name="T29" fmla="*/ 4 h 7"/>
                  <a:gd name="T30" fmla="*/ 17 w 38"/>
                  <a:gd name="T31" fmla="*/ 4 h 7"/>
                  <a:gd name="T32" fmla="*/ 15 w 38"/>
                  <a:gd name="T33" fmla="*/ 6 h 7"/>
                  <a:gd name="T34" fmla="*/ 10 w 38"/>
                  <a:gd name="T35" fmla="*/ 5 h 7"/>
                  <a:gd name="T36" fmla="*/ 7 w 38"/>
                  <a:gd name="T37" fmla="*/ 4 h 7"/>
                  <a:gd name="T38" fmla="*/ 4 w 38"/>
                  <a:gd name="T39" fmla="*/ 4 h 7"/>
                  <a:gd name="T40" fmla="*/ 1 w 38"/>
                  <a:gd name="T41" fmla="*/ 5 h 7"/>
                  <a:gd name="T42" fmla="*/ 0 w 38"/>
                  <a:gd name="T43" fmla="*/ 5 h 7"/>
                  <a:gd name="T44" fmla="*/ 1 w 38"/>
                  <a:gd name="T45" fmla="*/ 4 h 7"/>
                  <a:gd name="T46" fmla="*/ 4 w 38"/>
                  <a:gd name="T47" fmla="*/ 2 h 7"/>
                  <a:gd name="T48" fmla="*/ 7 w 38"/>
                  <a:gd name="T4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7">
                    <a:moveTo>
                      <a:pt x="7" y="1"/>
                    </a:moveTo>
                    <a:cubicBezTo>
                      <a:pt x="8" y="1"/>
                      <a:pt x="9" y="1"/>
                      <a:pt x="10" y="2"/>
                    </a:cubicBezTo>
                    <a:cubicBezTo>
                      <a:pt x="12" y="3"/>
                      <a:pt x="14" y="3"/>
                      <a:pt x="15" y="2"/>
                    </a:cubicBezTo>
                    <a:cubicBezTo>
                      <a:pt x="18" y="0"/>
                      <a:pt x="20" y="0"/>
                      <a:pt x="23" y="2"/>
                    </a:cubicBezTo>
                    <a:cubicBezTo>
                      <a:pt x="24" y="3"/>
                      <a:pt x="26" y="3"/>
                      <a:pt x="28" y="2"/>
                    </a:cubicBezTo>
                    <a:cubicBezTo>
                      <a:pt x="30" y="0"/>
                      <a:pt x="33" y="0"/>
                      <a:pt x="35" y="2"/>
                    </a:cubicBezTo>
                    <a:cubicBezTo>
                      <a:pt x="35" y="3"/>
                      <a:pt x="36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7" y="5"/>
                    </a:cubicBezTo>
                    <a:cubicBezTo>
                      <a:pt x="36" y="5"/>
                      <a:pt x="35" y="5"/>
                      <a:pt x="34" y="4"/>
                    </a:cubicBezTo>
                    <a:cubicBezTo>
                      <a:pt x="33" y="4"/>
                      <a:pt x="32" y="3"/>
                      <a:pt x="31" y="4"/>
                    </a:cubicBezTo>
                    <a:cubicBezTo>
                      <a:pt x="30" y="4"/>
                      <a:pt x="29" y="4"/>
                      <a:pt x="29" y="5"/>
                    </a:cubicBezTo>
                    <a:cubicBezTo>
                      <a:pt x="27" y="6"/>
                      <a:pt x="24" y="7"/>
                      <a:pt x="22" y="5"/>
                    </a:cubicBezTo>
                    <a:cubicBezTo>
                      <a:pt x="22" y="5"/>
                      <a:pt x="21" y="5"/>
                      <a:pt x="21" y="4"/>
                    </a:cubicBezTo>
                    <a:cubicBezTo>
                      <a:pt x="20" y="4"/>
                      <a:pt x="18" y="4"/>
                      <a:pt x="17" y="4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3" y="7"/>
                      <a:pt x="11" y="6"/>
                      <a:pt x="10" y="5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5"/>
                      <a:pt x="2" y="6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lose/>
                  </a:path>
                </a:pathLst>
              </a:custGeom>
              <a:solidFill>
                <a:srgbClr val="D4E8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384" tIns="45692" rIns="91384" bIns="45692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349"/>
              </a:p>
            </p:txBody>
          </p:sp>
          <p:sp>
            <p:nvSpPr>
              <p:cNvPr id="1599" name="Freeform 302"/>
              <p:cNvSpPr>
                <a:spLocks/>
              </p:cNvSpPr>
              <p:nvPr/>
            </p:nvSpPr>
            <p:spPr bwMode="auto">
              <a:xfrm>
                <a:off x="7996238" y="4286250"/>
                <a:ext cx="31750" cy="50800"/>
              </a:xfrm>
              <a:custGeom>
                <a:avLst/>
                <a:gdLst>
                  <a:gd name="T0" fmla="*/ 8 w 20"/>
                  <a:gd name="T1" fmla="*/ 32 h 32"/>
                  <a:gd name="T2" fmla="*/ 8 w 20"/>
                  <a:gd name="T3" fmla="*/ 6 h 32"/>
                  <a:gd name="T4" fmla="*/ 0 w 20"/>
                  <a:gd name="T5" fmla="*/ 6 h 32"/>
                  <a:gd name="T6" fmla="*/ 0 w 20"/>
                  <a:gd name="T7" fmla="*/ 0 h 32"/>
                  <a:gd name="T8" fmla="*/ 20 w 20"/>
                  <a:gd name="T9" fmla="*/ 0 h 32"/>
                  <a:gd name="T10" fmla="*/ 20 w 20"/>
                  <a:gd name="T11" fmla="*/ 6 h 32"/>
                  <a:gd name="T12" fmla="*/ 14 w 20"/>
                  <a:gd name="T13" fmla="*/ 6 h 32"/>
                  <a:gd name="T14" fmla="*/ 14 w 20"/>
                  <a:gd name="T15" fmla="*/ 32 h 32"/>
                  <a:gd name="T16" fmla="*/ 8 w 20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2">
                    <a:moveTo>
                      <a:pt x="8" y="32"/>
                    </a:moveTo>
                    <a:lnTo>
                      <a:pt x="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4" y="32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384" tIns="45692" rIns="91384" bIns="45692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349"/>
              </a:p>
            </p:txBody>
          </p:sp>
          <p:sp>
            <p:nvSpPr>
              <p:cNvPr id="1600" name="Freeform 303"/>
              <p:cNvSpPr>
                <a:spLocks/>
              </p:cNvSpPr>
              <p:nvPr/>
            </p:nvSpPr>
            <p:spPr bwMode="auto">
              <a:xfrm>
                <a:off x="8034338" y="4286250"/>
                <a:ext cx="41275" cy="50800"/>
              </a:xfrm>
              <a:custGeom>
                <a:avLst/>
                <a:gdLst>
                  <a:gd name="T0" fmla="*/ 0 w 26"/>
                  <a:gd name="T1" fmla="*/ 32 h 32"/>
                  <a:gd name="T2" fmla="*/ 0 w 26"/>
                  <a:gd name="T3" fmla="*/ 0 h 32"/>
                  <a:gd name="T4" fmla="*/ 8 w 26"/>
                  <a:gd name="T5" fmla="*/ 0 h 32"/>
                  <a:gd name="T6" fmla="*/ 12 w 26"/>
                  <a:gd name="T7" fmla="*/ 22 h 32"/>
                  <a:gd name="T8" fmla="*/ 18 w 26"/>
                  <a:gd name="T9" fmla="*/ 0 h 32"/>
                  <a:gd name="T10" fmla="*/ 26 w 26"/>
                  <a:gd name="T11" fmla="*/ 0 h 32"/>
                  <a:gd name="T12" fmla="*/ 26 w 26"/>
                  <a:gd name="T13" fmla="*/ 32 h 32"/>
                  <a:gd name="T14" fmla="*/ 20 w 26"/>
                  <a:gd name="T15" fmla="*/ 32 h 32"/>
                  <a:gd name="T16" fmla="*/ 20 w 26"/>
                  <a:gd name="T17" fmla="*/ 8 h 32"/>
                  <a:gd name="T18" fmla="*/ 16 w 26"/>
                  <a:gd name="T19" fmla="*/ 32 h 32"/>
                  <a:gd name="T20" fmla="*/ 10 w 26"/>
                  <a:gd name="T21" fmla="*/ 32 h 32"/>
                  <a:gd name="T22" fmla="*/ 6 w 26"/>
                  <a:gd name="T23" fmla="*/ 8 h 32"/>
                  <a:gd name="T24" fmla="*/ 6 w 26"/>
                  <a:gd name="T25" fmla="*/ 32 h 32"/>
                  <a:gd name="T26" fmla="*/ 0 w 26"/>
                  <a:gd name="T2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32">
                    <a:moveTo>
                      <a:pt x="0" y="32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2" y="22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26" y="32"/>
                    </a:lnTo>
                    <a:lnTo>
                      <a:pt x="20" y="32"/>
                    </a:lnTo>
                    <a:lnTo>
                      <a:pt x="20" y="8"/>
                    </a:lnTo>
                    <a:lnTo>
                      <a:pt x="16" y="32"/>
                    </a:lnTo>
                    <a:lnTo>
                      <a:pt x="10" y="32"/>
                    </a:lnTo>
                    <a:lnTo>
                      <a:pt x="6" y="8"/>
                    </a:lnTo>
                    <a:lnTo>
                      <a:pt x="6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384" tIns="45692" rIns="91384" bIns="45692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349"/>
              </a:p>
            </p:txBody>
          </p:sp>
          <p:sp>
            <p:nvSpPr>
              <p:cNvPr id="1601" name="Freeform 304"/>
              <p:cNvSpPr>
                <a:spLocks/>
              </p:cNvSpPr>
              <p:nvPr/>
            </p:nvSpPr>
            <p:spPr bwMode="auto">
              <a:xfrm>
                <a:off x="8081963" y="4286250"/>
                <a:ext cx="34925" cy="50800"/>
              </a:xfrm>
              <a:custGeom>
                <a:avLst/>
                <a:gdLst>
                  <a:gd name="T0" fmla="*/ 4 w 11"/>
                  <a:gd name="T1" fmla="*/ 12 h 16"/>
                  <a:gd name="T2" fmla="*/ 0 w 11"/>
                  <a:gd name="T3" fmla="*/ 0 h 16"/>
                  <a:gd name="T4" fmla="*/ 3 w 11"/>
                  <a:gd name="T5" fmla="*/ 0 h 16"/>
                  <a:gd name="T6" fmla="*/ 6 w 11"/>
                  <a:gd name="T7" fmla="*/ 8 h 16"/>
                  <a:gd name="T8" fmla="*/ 8 w 11"/>
                  <a:gd name="T9" fmla="*/ 0 h 16"/>
                  <a:gd name="T10" fmla="*/ 11 w 11"/>
                  <a:gd name="T11" fmla="*/ 0 h 16"/>
                  <a:gd name="T12" fmla="*/ 7 w 11"/>
                  <a:gd name="T13" fmla="*/ 12 h 16"/>
                  <a:gd name="T14" fmla="*/ 5 w 11"/>
                  <a:gd name="T15" fmla="*/ 15 h 16"/>
                  <a:gd name="T16" fmla="*/ 3 w 11"/>
                  <a:gd name="T17" fmla="*/ 16 h 16"/>
                  <a:gd name="T18" fmla="*/ 1 w 11"/>
                  <a:gd name="T19" fmla="*/ 16 h 16"/>
                  <a:gd name="T20" fmla="*/ 1 w 11"/>
                  <a:gd name="T21" fmla="*/ 14 h 16"/>
                  <a:gd name="T22" fmla="*/ 2 w 11"/>
                  <a:gd name="T23" fmla="*/ 14 h 16"/>
                  <a:gd name="T24" fmla="*/ 4 w 11"/>
                  <a:gd name="T25" fmla="*/ 13 h 16"/>
                  <a:gd name="T26" fmla="*/ 4 w 11"/>
                  <a:gd name="T2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6">
                    <a:moveTo>
                      <a:pt x="4" y="1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4"/>
                      <a:pt x="5" y="15"/>
                      <a:pt x="5" y="15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384" tIns="45692" rIns="91384" bIns="45692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349"/>
              </a:p>
            </p:txBody>
          </p:sp>
        </p:grpSp>
        <p:grpSp>
          <p:nvGrpSpPr>
            <p:cNvPr id="1476" name="Группа 1475"/>
            <p:cNvGrpSpPr/>
            <p:nvPr/>
          </p:nvGrpSpPr>
          <p:grpSpPr>
            <a:xfrm>
              <a:off x="467626" y="1948053"/>
              <a:ext cx="2894547" cy="2771815"/>
              <a:chOff x="467626" y="1948053"/>
              <a:chExt cx="2894547" cy="2771815"/>
            </a:xfrm>
          </p:grpSpPr>
          <p:grpSp>
            <p:nvGrpSpPr>
              <p:cNvPr id="1477" name="Группа 1476"/>
              <p:cNvGrpSpPr/>
              <p:nvPr/>
            </p:nvGrpSpPr>
            <p:grpSpPr>
              <a:xfrm>
                <a:off x="1257301" y="4478895"/>
                <a:ext cx="295092" cy="240973"/>
                <a:chOff x="2174337" y="3995028"/>
                <a:chExt cx="295274" cy="241122"/>
              </a:xfrm>
            </p:grpSpPr>
            <p:grpSp>
              <p:nvGrpSpPr>
                <p:cNvPr id="1592" name="Группа 1591"/>
                <p:cNvGrpSpPr/>
                <p:nvPr/>
              </p:nvGrpSpPr>
              <p:grpSpPr>
                <a:xfrm>
                  <a:off x="2239224" y="4008035"/>
                  <a:ext cx="165500" cy="228115"/>
                  <a:chOff x="2239224" y="4008035"/>
                  <a:chExt cx="165500" cy="228115"/>
                </a:xfrm>
              </p:grpSpPr>
              <p:sp>
                <p:nvSpPr>
                  <p:cNvPr id="1594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2287261" y="4166723"/>
                    <a:ext cx="69427" cy="69427"/>
                  </a:xfrm>
                  <a:prstGeom prst="ellipse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3175">
                    <a:solidFill>
                      <a:schemeClr val="bg1"/>
                    </a:solidFill>
                    <a:round/>
                    <a:headEnd/>
                    <a:tailEnd/>
                  </a:ln>
                  <a:extLst/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349"/>
                  </a:p>
                </p:txBody>
              </p:sp>
              <p:sp>
                <p:nvSpPr>
                  <p:cNvPr id="1595" name="Капля 1594"/>
                  <p:cNvSpPr/>
                  <p:nvPr/>
                </p:nvSpPr>
                <p:spPr>
                  <a:xfrm rot="8100000">
                    <a:off x="2239224" y="4008035"/>
                    <a:ext cx="165500" cy="165501"/>
                  </a:xfrm>
                  <a:prstGeom prst="teardrop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6350">
                    <a:solidFill>
                      <a:schemeClr val="bg1">
                        <a:lumMod val="9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 sz="300"/>
                  </a:p>
                </p:txBody>
              </p:sp>
            </p:grpSp>
            <p:sp>
              <p:nvSpPr>
                <p:cNvPr id="1593" name="TextBox 1592"/>
                <p:cNvSpPr txBox="1"/>
                <p:nvPr/>
              </p:nvSpPr>
              <p:spPr>
                <a:xfrm>
                  <a:off x="2174337" y="3995028"/>
                  <a:ext cx="295274" cy="19492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ts val="350"/>
                    </a:lnSpc>
                  </a:pPr>
                  <a:r>
                    <a:rPr lang="ru-RU" sz="350" b="1" dirty="0">
                      <a:solidFill>
                        <a:schemeClr val="bg1"/>
                      </a:solidFill>
                    </a:rPr>
                    <a:t>ДРПН</a:t>
                  </a:r>
                </a:p>
                <a:p>
                  <a:pPr algn="ctr">
                    <a:lnSpc>
                      <a:spcPts val="350"/>
                    </a:lnSpc>
                  </a:pPr>
                  <a:r>
                    <a:rPr lang="ru-RU" sz="350" b="1" dirty="0">
                      <a:solidFill>
                        <a:schemeClr val="bg1"/>
                      </a:solidFill>
                    </a:rPr>
                    <a:t>СКФО</a:t>
                  </a:r>
                </a:p>
              </p:txBody>
            </p:sp>
          </p:grpSp>
          <p:grpSp>
            <p:nvGrpSpPr>
              <p:cNvPr id="1478" name="Группа 1477"/>
              <p:cNvGrpSpPr/>
              <p:nvPr/>
            </p:nvGrpSpPr>
            <p:grpSpPr>
              <a:xfrm>
                <a:off x="1295104" y="4069644"/>
                <a:ext cx="311476" cy="230243"/>
                <a:chOff x="1924105" y="4000654"/>
                <a:chExt cx="311668" cy="230385"/>
              </a:xfrm>
            </p:grpSpPr>
            <p:sp>
              <p:nvSpPr>
                <p:cNvPr id="1588" name="Oval 274"/>
                <p:cNvSpPr>
                  <a:spLocks noChangeArrowheads="1"/>
                </p:cNvSpPr>
                <p:nvPr/>
              </p:nvSpPr>
              <p:spPr bwMode="auto">
                <a:xfrm>
                  <a:off x="2045226" y="4161612"/>
                  <a:ext cx="69427" cy="69427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384" tIns="45692" rIns="91384" bIns="4569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1349"/>
                </a:p>
              </p:txBody>
            </p:sp>
            <p:grpSp>
              <p:nvGrpSpPr>
                <p:cNvPr id="1589" name="Группа 1588"/>
                <p:cNvGrpSpPr>
                  <a:grpSpLocks noChangeAspect="1"/>
                </p:cNvGrpSpPr>
                <p:nvPr/>
              </p:nvGrpSpPr>
              <p:grpSpPr>
                <a:xfrm>
                  <a:off x="1924105" y="4000654"/>
                  <a:ext cx="311668" cy="169277"/>
                  <a:chOff x="1027065" y="4470068"/>
                  <a:chExt cx="493049" cy="267790"/>
                </a:xfrm>
              </p:grpSpPr>
              <p:sp>
                <p:nvSpPr>
                  <p:cNvPr id="1590" name="Капля 1589"/>
                  <p:cNvSpPr/>
                  <p:nvPr/>
                </p:nvSpPr>
                <p:spPr>
                  <a:xfrm rot="8100000">
                    <a:off x="1139147" y="4470828"/>
                    <a:ext cx="261816" cy="261816"/>
                  </a:xfrm>
                  <a:prstGeom prst="teardrop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6350">
                    <a:solidFill>
                      <a:schemeClr val="bg1">
                        <a:lumMod val="9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 sz="300"/>
                  </a:p>
                </p:txBody>
              </p:sp>
              <p:sp>
                <p:nvSpPr>
                  <p:cNvPr id="1591" name="TextBox 1590"/>
                  <p:cNvSpPr txBox="1"/>
                  <p:nvPr/>
                </p:nvSpPr>
                <p:spPr>
                  <a:xfrm>
                    <a:off x="1027065" y="4470068"/>
                    <a:ext cx="493049" cy="26779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>
                      <a:lnSpc>
                        <a:spcPts val="300"/>
                      </a:lnSpc>
                    </a:pPr>
                    <a:r>
                      <a:rPr lang="ru-RU" sz="350" b="1" dirty="0">
                        <a:solidFill>
                          <a:schemeClr val="bg1"/>
                        </a:solidFill>
                      </a:rPr>
                      <a:t>УРПН</a:t>
                    </a:r>
                  </a:p>
                  <a:p>
                    <a:pPr algn="ctr">
                      <a:lnSpc>
                        <a:spcPts val="300"/>
                      </a:lnSpc>
                    </a:pPr>
                    <a:r>
                      <a:rPr lang="ru-RU" sz="350" b="1" dirty="0" err="1">
                        <a:solidFill>
                          <a:schemeClr val="bg1"/>
                        </a:solidFill>
                      </a:rPr>
                      <a:t>Калм</a:t>
                    </a:r>
                    <a:r>
                      <a:rPr lang="ru-RU" sz="350" b="1" dirty="0">
                        <a:solidFill>
                          <a:schemeClr val="bg1"/>
                        </a:solidFill>
                      </a:rPr>
                      <a:t>.</a:t>
                    </a:r>
                  </a:p>
                </p:txBody>
              </p:sp>
            </p:grpSp>
          </p:grpSp>
          <p:grpSp>
            <p:nvGrpSpPr>
              <p:cNvPr id="1479" name="Группа 1478"/>
              <p:cNvGrpSpPr/>
              <p:nvPr/>
            </p:nvGrpSpPr>
            <p:grpSpPr>
              <a:xfrm>
                <a:off x="1539861" y="4105211"/>
                <a:ext cx="290286" cy="228101"/>
                <a:chOff x="2176742" y="4007908"/>
                <a:chExt cx="290465" cy="228242"/>
              </a:xfrm>
            </p:grpSpPr>
            <p:grpSp>
              <p:nvGrpSpPr>
                <p:cNvPr id="1584" name="Группа 1583"/>
                <p:cNvGrpSpPr/>
                <p:nvPr/>
              </p:nvGrpSpPr>
              <p:grpSpPr>
                <a:xfrm>
                  <a:off x="2239224" y="4008035"/>
                  <a:ext cx="165500" cy="228115"/>
                  <a:chOff x="2239224" y="4008035"/>
                  <a:chExt cx="165500" cy="228115"/>
                </a:xfrm>
              </p:grpSpPr>
              <p:sp>
                <p:nvSpPr>
                  <p:cNvPr id="1586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2287261" y="4166723"/>
                    <a:ext cx="69427" cy="69427"/>
                  </a:xfrm>
                  <a:prstGeom prst="ellipse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3175">
                    <a:solidFill>
                      <a:schemeClr val="bg1"/>
                    </a:solidFill>
                    <a:round/>
                    <a:headEnd/>
                    <a:tailEnd/>
                  </a:ln>
                  <a:extLst/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349"/>
                  </a:p>
                </p:txBody>
              </p:sp>
              <p:sp>
                <p:nvSpPr>
                  <p:cNvPr id="1587" name="Капля 1586"/>
                  <p:cNvSpPr/>
                  <p:nvPr/>
                </p:nvSpPr>
                <p:spPr>
                  <a:xfrm rot="8100000">
                    <a:off x="2239224" y="4008035"/>
                    <a:ext cx="165500" cy="165501"/>
                  </a:xfrm>
                  <a:prstGeom prst="teardrop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6350">
                    <a:solidFill>
                      <a:schemeClr val="bg1">
                        <a:lumMod val="9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 sz="300"/>
                  </a:p>
                </p:txBody>
              </p:sp>
            </p:grpSp>
            <p:sp>
              <p:nvSpPr>
                <p:cNvPr id="1585" name="TextBox 1584"/>
                <p:cNvSpPr txBox="1"/>
                <p:nvPr/>
              </p:nvSpPr>
              <p:spPr>
                <a:xfrm>
                  <a:off x="2176742" y="4007908"/>
                  <a:ext cx="290465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ts val="300"/>
                    </a:lnSpc>
                  </a:pPr>
                  <a:r>
                    <a:rPr lang="ru-RU" sz="350" b="1" dirty="0">
                      <a:solidFill>
                        <a:schemeClr val="bg1"/>
                      </a:solidFill>
                    </a:rPr>
                    <a:t>УРПН</a:t>
                  </a:r>
                </a:p>
                <a:p>
                  <a:pPr algn="ctr">
                    <a:lnSpc>
                      <a:spcPts val="300"/>
                    </a:lnSpc>
                  </a:pPr>
                  <a:r>
                    <a:rPr lang="ru-RU" sz="350" b="1" dirty="0">
                      <a:solidFill>
                        <a:schemeClr val="bg1"/>
                      </a:solidFill>
                    </a:rPr>
                    <a:t>Астр.</a:t>
                  </a:r>
                </a:p>
              </p:txBody>
            </p:sp>
          </p:grpSp>
          <p:grpSp>
            <p:nvGrpSpPr>
              <p:cNvPr id="1480" name="Группа 1479"/>
              <p:cNvGrpSpPr>
                <a:grpSpLocks noChangeAspect="1"/>
              </p:cNvGrpSpPr>
              <p:nvPr/>
            </p:nvGrpSpPr>
            <p:grpSpPr>
              <a:xfrm>
                <a:off x="855760" y="3896647"/>
                <a:ext cx="270100" cy="138414"/>
                <a:chOff x="5811656" y="1984261"/>
                <a:chExt cx="644933" cy="330499"/>
              </a:xfrm>
            </p:grpSpPr>
            <p:sp>
              <p:nvSpPr>
                <p:cNvPr id="1578" name="Капля 1577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79" name="Группа 1578"/>
                <p:cNvGrpSpPr/>
                <p:nvPr/>
              </p:nvGrpSpPr>
              <p:grpSpPr>
                <a:xfrm>
                  <a:off x="5811656" y="1984261"/>
                  <a:ext cx="644933" cy="330499"/>
                  <a:chOff x="5811656" y="1984261"/>
                  <a:chExt cx="644933" cy="330499"/>
                </a:xfrm>
              </p:grpSpPr>
              <p:grpSp>
                <p:nvGrpSpPr>
                  <p:cNvPr id="1580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82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83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81" name="TextBox 1580"/>
                  <p:cNvSpPr txBox="1"/>
                  <p:nvPr/>
                </p:nvSpPr>
                <p:spPr>
                  <a:xfrm>
                    <a:off x="5811656" y="1984261"/>
                    <a:ext cx="644933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ЧАМУ</a:t>
                    </a:r>
                  </a:p>
                </p:txBody>
              </p:sp>
            </p:grpSp>
          </p:grpSp>
          <p:grpSp>
            <p:nvGrpSpPr>
              <p:cNvPr id="1481" name="Группа 1480"/>
              <p:cNvGrpSpPr>
                <a:grpSpLocks noChangeAspect="1"/>
              </p:cNvGrpSpPr>
              <p:nvPr/>
            </p:nvGrpSpPr>
            <p:grpSpPr>
              <a:xfrm>
                <a:off x="801716" y="4088258"/>
                <a:ext cx="270100" cy="138414"/>
                <a:chOff x="5811656" y="1984261"/>
                <a:chExt cx="644933" cy="330499"/>
              </a:xfrm>
            </p:grpSpPr>
            <p:sp>
              <p:nvSpPr>
                <p:cNvPr id="1572" name="Капля 1571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73" name="Группа 1572"/>
                <p:cNvGrpSpPr/>
                <p:nvPr/>
              </p:nvGrpSpPr>
              <p:grpSpPr>
                <a:xfrm>
                  <a:off x="5811656" y="1984261"/>
                  <a:ext cx="644933" cy="330499"/>
                  <a:chOff x="5811656" y="1984261"/>
                  <a:chExt cx="644933" cy="330499"/>
                </a:xfrm>
              </p:grpSpPr>
              <p:grpSp>
                <p:nvGrpSpPr>
                  <p:cNvPr id="1574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76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77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75" name="TextBox 1574"/>
                  <p:cNvSpPr txBox="1"/>
                  <p:nvPr/>
                </p:nvSpPr>
                <p:spPr>
                  <a:xfrm>
                    <a:off x="5811656" y="1984261"/>
                    <a:ext cx="644933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ЧАМУ</a:t>
                    </a:r>
                  </a:p>
                </p:txBody>
              </p:sp>
            </p:grpSp>
          </p:grpSp>
          <p:grpSp>
            <p:nvGrpSpPr>
              <p:cNvPr id="1482" name="Группа 1481"/>
              <p:cNvGrpSpPr>
                <a:grpSpLocks noChangeAspect="1"/>
              </p:cNvGrpSpPr>
              <p:nvPr/>
            </p:nvGrpSpPr>
            <p:grpSpPr>
              <a:xfrm>
                <a:off x="686378" y="3861706"/>
                <a:ext cx="352443" cy="200484"/>
                <a:chOff x="5904914" y="2031861"/>
                <a:chExt cx="460503" cy="261954"/>
              </a:xfrm>
            </p:grpSpPr>
            <p:sp>
              <p:nvSpPr>
                <p:cNvPr id="1566" name="Капля 1565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67" name="Группа 1566"/>
                <p:cNvGrpSpPr/>
                <p:nvPr/>
              </p:nvGrpSpPr>
              <p:grpSpPr>
                <a:xfrm>
                  <a:off x="5904914" y="2031861"/>
                  <a:ext cx="460503" cy="241137"/>
                  <a:chOff x="5904914" y="2031861"/>
                  <a:chExt cx="460503" cy="241137"/>
                </a:xfrm>
              </p:grpSpPr>
              <p:grpSp>
                <p:nvGrpSpPr>
                  <p:cNvPr id="1568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70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71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69" name="TextBox 1568"/>
                  <p:cNvSpPr txBox="1"/>
                  <p:nvPr/>
                </p:nvSpPr>
                <p:spPr>
                  <a:xfrm>
                    <a:off x="5904914" y="2031861"/>
                    <a:ext cx="460503" cy="24113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600" b="1" spc="-60" dirty="0">
                        <a:solidFill>
                          <a:schemeClr val="bg1"/>
                        </a:solidFill>
                      </a:rPr>
                      <a:t>ЧАМУ</a:t>
                    </a:r>
                  </a:p>
                </p:txBody>
              </p:sp>
            </p:grpSp>
          </p:grpSp>
          <p:grpSp>
            <p:nvGrpSpPr>
              <p:cNvPr id="1483" name="Группа 1482"/>
              <p:cNvGrpSpPr/>
              <p:nvPr/>
            </p:nvGrpSpPr>
            <p:grpSpPr>
              <a:xfrm>
                <a:off x="534876" y="3496660"/>
                <a:ext cx="313675" cy="207383"/>
                <a:chOff x="-722619" y="2151799"/>
                <a:chExt cx="513128" cy="339247"/>
              </a:xfrm>
            </p:grpSpPr>
            <p:sp>
              <p:nvSpPr>
                <p:cNvPr id="1561" name="Капля 1560"/>
                <p:cNvSpPr/>
                <p:nvPr/>
              </p:nvSpPr>
              <p:spPr>
                <a:xfrm rot="8100000">
                  <a:off x="-631203" y="2164382"/>
                  <a:ext cx="326663" cy="326664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62" name="Группа 38"/>
                <p:cNvGrpSpPr/>
                <p:nvPr/>
              </p:nvGrpSpPr>
              <p:grpSpPr>
                <a:xfrm>
                  <a:off x="-543955" y="2412377"/>
                  <a:ext cx="152167" cy="50788"/>
                  <a:chOff x="6937458" y="1490518"/>
                  <a:chExt cx="597225" cy="152425"/>
                </a:xfrm>
                <a:solidFill>
                  <a:srgbClr val="D4E8E4"/>
                </a:solidFill>
              </p:grpSpPr>
              <p:sp>
                <p:nvSpPr>
                  <p:cNvPr id="1564" name="Freeform 28"/>
                  <p:cNvSpPr>
                    <a:spLocks/>
                  </p:cNvSpPr>
                  <p:nvPr/>
                </p:nvSpPr>
                <p:spPr bwMode="auto">
                  <a:xfrm>
                    <a:off x="6937458" y="1490518"/>
                    <a:ext cx="584205" cy="79377"/>
                  </a:xfrm>
                  <a:custGeom>
                    <a:avLst/>
                    <a:gdLst>
                      <a:gd name="T0" fmla="*/ 315 w 1620"/>
                      <a:gd name="T1" fmla="*/ 29 h 219"/>
                      <a:gd name="T2" fmla="*/ 442 w 1620"/>
                      <a:gd name="T3" fmla="*/ 67 h 219"/>
                      <a:gd name="T4" fmla="*/ 657 w 1620"/>
                      <a:gd name="T5" fmla="*/ 64 h 219"/>
                      <a:gd name="T6" fmla="*/ 968 w 1620"/>
                      <a:gd name="T7" fmla="*/ 64 h 219"/>
                      <a:gd name="T8" fmla="*/ 1179 w 1620"/>
                      <a:gd name="T9" fmla="*/ 69 h 219"/>
                      <a:gd name="T10" fmla="*/ 1486 w 1620"/>
                      <a:gd name="T11" fmla="*/ 83 h 219"/>
                      <a:gd name="T12" fmla="*/ 1589 w 1620"/>
                      <a:gd name="T13" fmla="*/ 121 h 219"/>
                      <a:gd name="T14" fmla="*/ 1620 w 1620"/>
                      <a:gd name="T15" fmla="*/ 151 h 219"/>
                      <a:gd name="T16" fmla="*/ 1584 w 1620"/>
                      <a:gd name="T17" fmla="*/ 178 h 219"/>
                      <a:gd name="T18" fmla="*/ 1444 w 1620"/>
                      <a:gd name="T19" fmla="*/ 142 h 219"/>
                      <a:gd name="T20" fmla="*/ 1225 w 1620"/>
                      <a:gd name="T21" fmla="*/ 153 h 219"/>
                      <a:gd name="T22" fmla="*/ 919 w 1620"/>
                      <a:gd name="T23" fmla="*/ 158 h 219"/>
                      <a:gd name="T24" fmla="*/ 708 w 1620"/>
                      <a:gd name="T25" fmla="*/ 158 h 219"/>
                      <a:gd name="T26" fmla="*/ 396 w 1620"/>
                      <a:gd name="T27" fmla="*/ 151 h 219"/>
                      <a:gd name="T28" fmla="*/ 183 w 1620"/>
                      <a:gd name="T29" fmla="*/ 141 h 219"/>
                      <a:gd name="T30" fmla="*/ 39 w 1620"/>
                      <a:gd name="T31" fmla="*/ 178 h 219"/>
                      <a:gd name="T32" fmla="*/ 3 w 1620"/>
                      <a:gd name="T33" fmla="*/ 153 h 219"/>
                      <a:gd name="T34" fmla="*/ 35 w 1620"/>
                      <a:gd name="T35" fmla="*/ 121 h 219"/>
                      <a:gd name="T36" fmla="*/ 149 w 1620"/>
                      <a:gd name="T37" fmla="*/ 75 h 219"/>
                      <a:gd name="T38" fmla="*/ 315 w 1620"/>
                      <a:gd name="T39" fmla="*/ 29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20" h="219">
                        <a:moveTo>
                          <a:pt x="315" y="29"/>
                        </a:moveTo>
                        <a:cubicBezTo>
                          <a:pt x="361" y="30"/>
                          <a:pt x="403" y="45"/>
                          <a:pt x="442" y="67"/>
                        </a:cubicBezTo>
                        <a:cubicBezTo>
                          <a:pt x="515" y="109"/>
                          <a:pt x="585" y="108"/>
                          <a:pt x="657" y="64"/>
                        </a:cubicBezTo>
                        <a:cubicBezTo>
                          <a:pt x="760" y="0"/>
                          <a:pt x="865" y="0"/>
                          <a:pt x="968" y="64"/>
                        </a:cubicBezTo>
                        <a:cubicBezTo>
                          <a:pt x="1038" y="108"/>
                          <a:pt x="1108" y="109"/>
                          <a:pt x="1179" y="69"/>
                        </a:cubicBezTo>
                        <a:cubicBezTo>
                          <a:pt x="1285" y="11"/>
                          <a:pt x="1387" y="14"/>
                          <a:pt x="1486" y="83"/>
                        </a:cubicBezTo>
                        <a:cubicBezTo>
                          <a:pt x="1517" y="104"/>
                          <a:pt x="1551" y="118"/>
                          <a:pt x="1589" y="121"/>
                        </a:cubicBezTo>
                        <a:cubicBezTo>
                          <a:pt x="1609" y="122"/>
                          <a:pt x="1620" y="135"/>
                          <a:pt x="1620" y="151"/>
                        </a:cubicBezTo>
                        <a:cubicBezTo>
                          <a:pt x="1619" y="168"/>
                          <a:pt x="1606" y="177"/>
                          <a:pt x="1584" y="178"/>
                        </a:cubicBezTo>
                        <a:cubicBezTo>
                          <a:pt x="1534" y="180"/>
                          <a:pt x="1487" y="166"/>
                          <a:pt x="1444" y="142"/>
                        </a:cubicBezTo>
                        <a:cubicBezTo>
                          <a:pt x="1369" y="101"/>
                          <a:pt x="1297" y="107"/>
                          <a:pt x="1225" y="153"/>
                        </a:cubicBezTo>
                        <a:cubicBezTo>
                          <a:pt x="1125" y="217"/>
                          <a:pt x="1022" y="218"/>
                          <a:pt x="919" y="158"/>
                        </a:cubicBezTo>
                        <a:cubicBezTo>
                          <a:pt x="848" y="117"/>
                          <a:pt x="778" y="116"/>
                          <a:pt x="708" y="158"/>
                        </a:cubicBezTo>
                        <a:cubicBezTo>
                          <a:pt x="602" y="219"/>
                          <a:pt x="498" y="216"/>
                          <a:pt x="396" y="151"/>
                        </a:cubicBezTo>
                        <a:cubicBezTo>
                          <a:pt x="327" y="106"/>
                          <a:pt x="256" y="102"/>
                          <a:pt x="183" y="141"/>
                        </a:cubicBezTo>
                        <a:cubicBezTo>
                          <a:pt x="138" y="166"/>
                          <a:pt x="90" y="180"/>
                          <a:pt x="39" y="178"/>
                        </a:cubicBezTo>
                        <a:cubicBezTo>
                          <a:pt x="21" y="177"/>
                          <a:pt x="7" y="172"/>
                          <a:pt x="3" y="153"/>
                        </a:cubicBezTo>
                        <a:cubicBezTo>
                          <a:pt x="0" y="137"/>
                          <a:pt x="13" y="123"/>
                          <a:pt x="35" y="121"/>
                        </a:cubicBezTo>
                        <a:cubicBezTo>
                          <a:pt x="78" y="118"/>
                          <a:pt x="115" y="100"/>
                          <a:pt x="149" y="75"/>
                        </a:cubicBezTo>
                        <a:cubicBezTo>
                          <a:pt x="199" y="40"/>
                          <a:pt x="255" y="28"/>
                          <a:pt x="315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  <p:sp>
                <p:nvSpPr>
                  <p:cNvPr id="1565" name="Freeform 29"/>
                  <p:cNvSpPr>
                    <a:spLocks/>
                  </p:cNvSpPr>
                  <p:nvPr/>
                </p:nvSpPr>
                <p:spPr bwMode="auto">
                  <a:xfrm>
                    <a:off x="6952064" y="1565153"/>
                    <a:ext cx="582619" cy="77790"/>
                  </a:xfrm>
                  <a:custGeom>
                    <a:avLst/>
                    <a:gdLst>
                      <a:gd name="T0" fmla="*/ 314 w 1618"/>
                      <a:gd name="T1" fmla="*/ 29 h 215"/>
                      <a:gd name="T2" fmla="*/ 439 w 1618"/>
                      <a:gd name="T3" fmla="*/ 67 h 215"/>
                      <a:gd name="T4" fmla="*/ 656 w 1618"/>
                      <a:gd name="T5" fmla="*/ 63 h 215"/>
                      <a:gd name="T6" fmla="*/ 965 w 1618"/>
                      <a:gd name="T7" fmla="*/ 63 h 215"/>
                      <a:gd name="T8" fmla="*/ 1182 w 1618"/>
                      <a:gd name="T9" fmla="*/ 67 h 215"/>
                      <a:gd name="T10" fmla="*/ 1482 w 1618"/>
                      <a:gd name="T11" fmla="*/ 80 h 215"/>
                      <a:gd name="T12" fmla="*/ 1581 w 1618"/>
                      <a:gd name="T13" fmla="*/ 119 h 215"/>
                      <a:gd name="T14" fmla="*/ 1592 w 1618"/>
                      <a:gd name="T15" fmla="*/ 121 h 215"/>
                      <a:gd name="T16" fmla="*/ 1617 w 1618"/>
                      <a:gd name="T17" fmla="*/ 152 h 215"/>
                      <a:gd name="T18" fmla="*/ 1587 w 1618"/>
                      <a:gd name="T19" fmla="*/ 177 h 215"/>
                      <a:gd name="T20" fmla="*/ 1447 w 1618"/>
                      <a:gd name="T21" fmla="*/ 144 h 215"/>
                      <a:gd name="T22" fmla="*/ 1308 w 1618"/>
                      <a:gd name="T23" fmla="*/ 117 h 215"/>
                      <a:gd name="T24" fmla="*/ 1217 w 1618"/>
                      <a:gd name="T25" fmla="*/ 157 h 215"/>
                      <a:gd name="T26" fmla="*/ 951 w 1618"/>
                      <a:gd name="T27" fmla="*/ 176 h 215"/>
                      <a:gd name="T28" fmla="*/ 896 w 1618"/>
                      <a:gd name="T29" fmla="*/ 147 h 215"/>
                      <a:gd name="T30" fmla="*/ 723 w 1618"/>
                      <a:gd name="T31" fmla="*/ 148 h 215"/>
                      <a:gd name="T32" fmla="*/ 624 w 1618"/>
                      <a:gd name="T33" fmla="*/ 192 h 215"/>
                      <a:gd name="T34" fmla="*/ 406 w 1618"/>
                      <a:gd name="T35" fmla="*/ 158 h 215"/>
                      <a:gd name="T36" fmla="*/ 305 w 1618"/>
                      <a:gd name="T37" fmla="*/ 117 h 215"/>
                      <a:gd name="T38" fmla="*/ 188 w 1618"/>
                      <a:gd name="T39" fmla="*/ 138 h 215"/>
                      <a:gd name="T40" fmla="*/ 34 w 1618"/>
                      <a:gd name="T41" fmla="*/ 177 h 215"/>
                      <a:gd name="T42" fmla="*/ 2 w 1618"/>
                      <a:gd name="T43" fmla="*/ 152 h 215"/>
                      <a:gd name="T44" fmla="*/ 30 w 1618"/>
                      <a:gd name="T45" fmla="*/ 122 h 215"/>
                      <a:gd name="T46" fmla="*/ 150 w 1618"/>
                      <a:gd name="T47" fmla="*/ 74 h 215"/>
                      <a:gd name="T48" fmla="*/ 314 w 1618"/>
                      <a:gd name="T49" fmla="*/ 29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618" h="215">
                        <a:moveTo>
                          <a:pt x="314" y="29"/>
                        </a:moveTo>
                        <a:cubicBezTo>
                          <a:pt x="353" y="27"/>
                          <a:pt x="397" y="42"/>
                          <a:pt x="439" y="67"/>
                        </a:cubicBezTo>
                        <a:cubicBezTo>
                          <a:pt x="512" y="109"/>
                          <a:pt x="583" y="108"/>
                          <a:pt x="656" y="63"/>
                        </a:cubicBezTo>
                        <a:cubicBezTo>
                          <a:pt x="758" y="0"/>
                          <a:pt x="863" y="0"/>
                          <a:pt x="965" y="63"/>
                        </a:cubicBezTo>
                        <a:cubicBezTo>
                          <a:pt x="1038" y="108"/>
                          <a:pt x="1109" y="108"/>
                          <a:pt x="1182" y="67"/>
                        </a:cubicBezTo>
                        <a:cubicBezTo>
                          <a:pt x="1285" y="10"/>
                          <a:pt x="1385" y="15"/>
                          <a:pt x="1482" y="80"/>
                        </a:cubicBezTo>
                        <a:cubicBezTo>
                          <a:pt x="1512" y="101"/>
                          <a:pt x="1544" y="118"/>
                          <a:pt x="1581" y="119"/>
                        </a:cubicBezTo>
                        <a:cubicBezTo>
                          <a:pt x="1585" y="120"/>
                          <a:pt x="1588" y="121"/>
                          <a:pt x="1592" y="121"/>
                        </a:cubicBezTo>
                        <a:cubicBezTo>
                          <a:pt x="1609" y="124"/>
                          <a:pt x="1618" y="135"/>
                          <a:pt x="1617" y="152"/>
                        </a:cubicBezTo>
                        <a:cubicBezTo>
                          <a:pt x="1616" y="168"/>
                          <a:pt x="1604" y="176"/>
                          <a:pt x="1587" y="177"/>
                        </a:cubicBezTo>
                        <a:cubicBezTo>
                          <a:pt x="1537" y="179"/>
                          <a:pt x="1490" y="169"/>
                          <a:pt x="1447" y="144"/>
                        </a:cubicBezTo>
                        <a:cubicBezTo>
                          <a:pt x="1403" y="119"/>
                          <a:pt x="1358" y="110"/>
                          <a:pt x="1308" y="117"/>
                        </a:cubicBezTo>
                        <a:cubicBezTo>
                          <a:pt x="1274" y="122"/>
                          <a:pt x="1245" y="139"/>
                          <a:pt x="1217" y="157"/>
                        </a:cubicBezTo>
                        <a:cubicBezTo>
                          <a:pt x="1132" y="209"/>
                          <a:pt x="1043" y="215"/>
                          <a:pt x="951" y="176"/>
                        </a:cubicBezTo>
                        <a:cubicBezTo>
                          <a:pt x="932" y="168"/>
                          <a:pt x="915" y="156"/>
                          <a:pt x="896" y="147"/>
                        </a:cubicBezTo>
                        <a:cubicBezTo>
                          <a:pt x="838" y="119"/>
                          <a:pt x="781" y="120"/>
                          <a:pt x="723" y="148"/>
                        </a:cubicBezTo>
                        <a:cubicBezTo>
                          <a:pt x="691" y="164"/>
                          <a:pt x="659" y="183"/>
                          <a:pt x="624" y="192"/>
                        </a:cubicBezTo>
                        <a:cubicBezTo>
                          <a:pt x="548" y="212"/>
                          <a:pt x="474" y="200"/>
                          <a:pt x="406" y="158"/>
                        </a:cubicBezTo>
                        <a:cubicBezTo>
                          <a:pt x="375" y="138"/>
                          <a:pt x="343" y="120"/>
                          <a:pt x="305" y="117"/>
                        </a:cubicBezTo>
                        <a:cubicBezTo>
                          <a:pt x="263" y="112"/>
                          <a:pt x="224" y="117"/>
                          <a:pt x="188" y="138"/>
                        </a:cubicBezTo>
                        <a:cubicBezTo>
                          <a:pt x="140" y="164"/>
                          <a:pt x="90" y="180"/>
                          <a:pt x="34" y="177"/>
                        </a:cubicBezTo>
                        <a:cubicBezTo>
                          <a:pt x="16" y="176"/>
                          <a:pt x="3" y="170"/>
                          <a:pt x="2" y="152"/>
                        </a:cubicBezTo>
                        <a:cubicBezTo>
                          <a:pt x="0" y="134"/>
                          <a:pt x="11" y="123"/>
                          <a:pt x="30" y="122"/>
                        </a:cubicBezTo>
                        <a:cubicBezTo>
                          <a:pt x="75" y="118"/>
                          <a:pt x="113" y="99"/>
                          <a:pt x="150" y="74"/>
                        </a:cubicBezTo>
                        <a:cubicBezTo>
                          <a:pt x="196" y="42"/>
                          <a:pt x="248" y="28"/>
                          <a:pt x="314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384" tIns="45692" rIns="91384" bIns="4569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 sz="1199"/>
                  </a:p>
                </p:txBody>
              </p:sp>
            </p:grpSp>
            <p:sp>
              <p:nvSpPr>
                <p:cNvPr id="1563" name="TextBox 1562"/>
                <p:cNvSpPr txBox="1"/>
                <p:nvPr/>
              </p:nvSpPr>
              <p:spPr>
                <a:xfrm>
                  <a:off x="-722619" y="2151799"/>
                  <a:ext cx="513128" cy="2978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200"/>
                    </a:lnSpc>
                  </a:pPr>
                  <a:r>
                    <a:rPr lang="ru-RU" sz="230" b="1" spc="-20" dirty="0">
                      <a:solidFill>
                        <a:schemeClr val="bg1"/>
                      </a:solidFill>
                    </a:rPr>
                    <a:t>Крымское управление  </a:t>
                  </a:r>
                </a:p>
                <a:p>
                  <a:pPr algn="ctr">
                    <a:lnSpc>
                      <a:spcPts val="250"/>
                    </a:lnSpc>
                  </a:pPr>
                  <a:r>
                    <a:rPr lang="ru-RU" sz="230" b="1" spc="-20" dirty="0">
                      <a:solidFill>
                        <a:schemeClr val="bg1"/>
                      </a:solidFill>
                    </a:rPr>
                    <a:t>(5  отделов</a:t>
                  </a:r>
                  <a:r>
                    <a:rPr lang="ru-RU" sz="230" b="1" spc="-10" dirty="0">
                      <a:solidFill>
                        <a:schemeClr val="bg1"/>
                      </a:solidFill>
                    </a:rPr>
                    <a:t>)</a:t>
                  </a:r>
                </a:p>
              </p:txBody>
            </p:sp>
          </p:grpSp>
          <p:grpSp>
            <p:nvGrpSpPr>
              <p:cNvPr id="1484" name="Группа 1483"/>
              <p:cNvGrpSpPr>
                <a:grpSpLocks noChangeAspect="1"/>
              </p:cNvGrpSpPr>
              <p:nvPr/>
            </p:nvGrpSpPr>
            <p:grpSpPr>
              <a:xfrm>
                <a:off x="467626" y="3609231"/>
                <a:ext cx="270100" cy="138414"/>
                <a:chOff x="5811656" y="1984261"/>
                <a:chExt cx="644933" cy="330499"/>
              </a:xfrm>
            </p:grpSpPr>
            <p:sp>
              <p:nvSpPr>
                <p:cNvPr id="1555" name="Капля 1554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56" name="Группа 1555"/>
                <p:cNvGrpSpPr/>
                <p:nvPr/>
              </p:nvGrpSpPr>
              <p:grpSpPr>
                <a:xfrm>
                  <a:off x="5811656" y="1984261"/>
                  <a:ext cx="644933" cy="330499"/>
                  <a:chOff x="5811656" y="1984261"/>
                  <a:chExt cx="644933" cy="330499"/>
                </a:xfrm>
              </p:grpSpPr>
              <p:grpSp>
                <p:nvGrpSpPr>
                  <p:cNvPr id="1557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59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60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58" name="TextBox 1557"/>
                  <p:cNvSpPr txBox="1"/>
                  <p:nvPr/>
                </p:nvSpPr>
                <p:spPr>
                  <a:xfrm>
                    <a:off x="5811656" y="1984261"/>
                    <a:ext cx="644933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ЧАМУ</a:t>
                    </a:r>
                  </a:p>
                </p:txBody>
              </p:sp>
            </p:grpSp>
          </p:grpSp>
          <p:grpSp>
            <p:nvGrpSpPr>
              <p:cNvPr id="1485" name="Группа 1484"/>
              <p:cNvGrpSpPr>
                <a:grpSpLocks noChangeAspect="1"/>
              </p:cNvGrpSpPr>
              <p:nvPr/>
            </p:nvGrpSpPr>
            <p:grpSpPr>
              <a:xfrm>
                <a:off x="922087" y="3820495"/>
                <a:ext cx="270100" cy="138414"/>
                <a:chOff x="5811656" y="1984261"/>
                <a:chExt cx="644933" cy="330499"/>
              </a:xfrm>
            </p:grpSpPr>
            <p:sp>
              <p:nvSpPr>
                <p:cNvPr id="1549" name="Капля 1548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50" name="Группа 1549"/>
                <p:cNvGrpSpPr/>
                <p:nvPr/>
              </p:nvGrpSpPr>
              <p:grpSpPr>
                <a:xfrm>
                  <a:off x="5811656" y="1984261"/>
                  <a:ext cx="644933" cy="330499"/>
                  <a:chOff x="5811656" y="1984261"/>
                  <a:chExt cx="644933" cy="330499"/>
                </a:xfrm>
              </p:grpSpPr>
              <p:grpSp>
                <p:nvGrpSpPr>
                  <p:cNvPr id="1551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53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54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52" name="TextBox 1551"/>
                  <p:cNvSpPr txBox="1"/>
                  <p:nvPr/>
                </p:nvSpPr>
                <p:spPr>
                  <a:xfrm>
                    <a:off x="5811656" y="1984261"/>
                    <a:ext cx="644933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ЧАМУ</a:t>
                    </a:r>
                  </a:p>
                </p:txBody>
              </p:sp>
            </p:grpSp>
          </p:grpSp>
          <p:grpSp>
            <p:nvGrpSpPr>
              <p:cNvPr id="1486" name="Группа 1485"/>
              <p:cNvGrpSpPr>
                <a:grpSpLocks noChangeAspect="1"/>
              </p:cNvGrpSpPr>
              <p:nvPr/>
            </p:nvGrpSpPr>
            <p:grpSpPr>
              <a:xfrm>
                <a:off x="1044914" y="3749255"/>
                <a:ext cx="270100" cy="138414"/>
                <a:chOff x="5811656" y="1984261"/>
                <a:chExt cx="644933" cy="330499"/>
              </a:xfrm>
            </p:grpSpPr>
            <p:sp>
              <p:nvSpPr>
                <p:cNvPr id="1543" name="Капля 1542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44" name="Группа 1543"/>
                <p:cNvGrpSpPr/>
                <p:nvPr/>
              </p:nvGrpSpPr>
              <p:grpSpPr>
                <a:xfrm>
                  <a:off x="5811656" y="1984261"/>
                  <a:ext cx="644933" cy="330499"/>
                  <a:chOff x="5811656" y="1984261"/>
                  <a:chExt cx="644933" cy="330499"/>
                </a:xfrm>
              </p:grpSpPr>
              <p:grpSp>
                <p:nvGrpSpPr>
                  <p:cNvPr id="1545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47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48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46" name="TextBox 1545"/>
                  <p:cNvSpPr txBox="1"/>
                  <p:nvPr/>
                </p:nvSpPr>
                <p:spPr>
                  <a:xfrm>
                    <a:off x="5811656" y="1984261"/>
                    <a:ext cx="644933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ЧАМУ</a:t>
                    </a:r>
                  </a:p>
                </p:txBody>
              </p:sp>
            </p:grpSp>
          </p:grpSp>
          <p:grpSp>
            <p:nvGrpSpPr>
              <p:cNvPr id="1487" name="Группа 1486"/>
              <p:cNvGrpSpPr>
                <a:grpSpLocks noChangeAspect="1"/>
              </p:cNvGrpSpPr>
              <p:nvPr/>
            </p:nvGrpSpPr>
            <p:grpSpPr>
              <a:xfrm>
                <a:off x="1175109" y="3813124"/>
                <a:ext cx="270100" cy="138414"/>
                <a:chOff x="5811668" y="1984259"/>
                <a:chExt cx="644935" cy="330499"/>
              </a:xfrm>
            </p:grpSpPr>
            <p:sp>
              <p:nvSpPr>
                <p:cNvPr id="1537" name="Капля 1536"/>
                <p:cNvSpPr/>
                <p:nvPr/>
              </p:nvSpPr>
              <p:spPr>
                <a:xfrm rot="8100000">
                  <a:off x="5994404" y="2031997"/>
                  <a:ext cx="261816" cy="261815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38" name="Группа 1537"/>
                <p:cNvGrpSpPr/>
                <p:nvPr/>
              </p:nvGrpSpPr>
              <p:grpSpPr>
                <a:xfrm>
                  <a:off x="5811668" y="1984259"/>
                  <a:ext cx="644935" cy="330499"/>
                  <a:chOff x="5811668" y="1984259"/>
                  <a:chExt cx="644935" cy="330499"/>
                </a:xfrm>
              </p:grpSpPr>
              <p:grpSp>
                <p:nvGrpSpPr>
                  <p:cNvPr id="1539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41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42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40" name="TextBox 1539"/>
                  <p:cNvSpPr txBox="1"/>
                  <p:nvPr/>
                </p:nvSpPr>
                <p:spPr>
                  <a:xfrm>
                    <a:off x="5811668" y="1984259"/>
                    <a:ext cx="644935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ЧАМУ</a:t>
                    </a:r>
                  </a:p>
                </p:txBody>
              </p:sp>
            </p:grpSp>
          </p:grpSp>
          <p:grpSp>
            <p:nvGrpSpPr>
              <p:cNvPr id="1488" name="Группа 1487"/>
              <p:cNvGrpSpPr>
                <a:grpSpLocks noChangeAspect="1"/>
              </p:cNvGrpSpPr>
              <p:nvPr/>
            </p:nvGrpSpPr>
            <p:grpSpPr>
              <a:xfrm>
                <a:off x="875413" y="4130020"/>
                <a:ext cx="270100" cy="138414"/>
                <a:chOff x="5811656" y="1984261"/>
                <a:chExt cx="644933" cy="330499"/>
              </a:xfrm>
            </p:grpSpPr>
            <p:sp>
              <p:nvSpPr>
                <p:cNvPr id="1531" name="Капля 1530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32" name="Группа 1531"/>
                <p:cNvGrpSpPr/>
                <p:nvPr/>
              </p:nvGrpSpPr>
              <p:grpSpPr>
                <a:xfrm>
                  <a:off x="5811656" y="1984261"/>
                  <a:ext cx="644933" cy="330499"/>
                  <a:chOff x="5811656" y="1984261"/>
                  <a:chExt cx="644933" cy="330499"/>
                </a:xfrm>
              </p:grpSpPr>
              <p:grpSp>
                <p:nvGrpSpPr>
                  <p:cNvPr id="1533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35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36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34" name="TextBox 1533"/>
                  <p:cNvSpPr txBox="1"/>
                  <p:nvPr/>
                </p:nvSpPr>
                <p:spPr>
                  <a:xfrm>
                    <a:off x="5811656" y="1984261"/>
                    <a:ext cx="644933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ЧАМУ</a:t>
                    </a:r>
                  </a:p>
                </p:txBody>
              </p:sp>
            </p:grpSp>
          </p:grpSp>
          <p:grpSp>
            <p:nvGrpSpPr>
              <p:cNvPr id="1527" name="Группа 38"/>
              <p:cNvGrpSpPr/>
              <p:nvPr/>
            </p:nvGrpSpPr>
            <p:grpSpPr>
              <a:xfrm>
                <a:off x="1672716" y="2558120"/>
                <a:ext cx="110175" cy="37585"/>
                <a:chOff x="6937458" y="1405130"/>
                <a:chExt cx="584207" cy="152397"/>
              </a:xfrm>
              <a:solidFill>
                <a:srgbClr val="D4E8E4"/>
              </a:solidFill>
            </p:grpSpPr>
            <p:sp>
              <p:nvSpPr>
                <p:cNvPr id="1529" name="Freeform 28"/>
                <p:cNvSpPr>
                  <a:spLocks/>
                </p:cNvSpPr>
                <p:nvPr/>
              </p:nvSpPr>
              <p:spPr bwMode="auto">
                <a:xfrm>
                  <a:off x="6937458" y="1405130"/>
                  <a:ext cx="584207" cy="79376"/>
                </a:xfrm>
                <a:custGeom>
                  <a:avLst/>
                  <a:gdLst>
                    <a:gd name="T0" fmla="*/ 315 w 1620"/>
                    <a:gd name="T1" fmla="*/ 29 h 219"/>
                    <a:gd name="T2" fmla="*/ 442 w 1620"/>
                    <a:gd name="T3" fmla="*/ 67 h 219"/>
                    <a:gd name="T4" fmla="*/ 657 w 1620"/>
                    <a:gd name="T5" fmla="*/ 64 h 219"/>
                    <a:gd name="T6" fmla="*/ 968 w 1620"/>
                    <a:gd name="T7" fmla="*/ 64 h 219"/>
                    <a:gd name="T8" fmla="*/ 1179 w 1620"/>
                    <a:gd name="T9" fmla="*/ 69 h 219"/>
                    <a:gd name="T10" fmla="*/ 1486 w 1620"/>
                    <a:gd name="T11" fmla="*/ 83 h 219"/>
                    <a:gd name="T12" fmla="*/ 1589 w 1620"/>
                    <a:gd name="T13" fmla="*/ 121 h 219"/>
                    <a:gd name="T14" fmla="*/ 1620 w 1620"/>
                    <a:gd name="T15" fmla="*/ 151 h 219"/>
                    <a:gd name="T16" fmla="*/ 1584 w 1620"/>
                    <a:gd name="T17" fmla="*/ 178 h 219"/>
                    <a:gd name="T18" fmla="*/ 1444 w 1620"/>
                    <a:gd name="T19" fmla="*/ 142 h 219"/>
                    <a:gd name="T20" fmla="*/ 1225 w 1620"/>
                    <a:gd name="T21" fmla="*/ 153 h 219"/>
                    <a:gd name="T22" fmla="*/ 919 w 1620"/>
                    <a:gd name="T23" fmla="*/ 158 h 219"/>
                    <a:gd name="T24" fmla="*/ 708 w 1620"/>
                    <a:gd name="T25" fmla="*/ 158 h 219"/>
                    <a:gd name="T26" fmla="*/ 396 w 1620"/>
                    <a:gd name="T27" fmla="*/ 151 h 219"/>
                    <a:gd name="T28" fmla="*/ 183 w 1620"/>
                    <a:gd name="T29" fmla="*/ 141 h 219"/>
                    <a:gd name="T30" fmla="*/ 39 w 1620"/>
                    <a:gd name="T31" fmla="*/ 178 h 219"/>
                    <a:gd name="T32" fmla="*/ 3 w 1620"/>
                    <a:gd name="T33" fmla="*/ 153 h 219"/>
                    <a:gd name="T34" fmla="*/ 35 w 1620"/>
                    <a:gd name="T35" fmla="*/ 121 h 219"/>
                    <a:gd name="T36" fmla="*/ 149 w 1620"/>
                    <a:gd name="T37" fmla="*/ 75 h 219"/>
                    <a:gd name="T38" fmla="*/ 315 w 1620"/>
                    <a:gd name="T39" fmla="*/ 29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20" h="219">
                      <a:moveTo>
                        <a:pt x="315" y="29"/>
                      </a:moveTo>
                      <a:cubicBezTo>
                        <a:pt x="361" y="30"/>
                        <a:pt x="403" y="45"/>
                        <a:pt x="442" y="67"/>
                      </a:cubicBezTo>
                      <a:cubicBezTo>
                        <a:pt x="515" y="109"/>
                        <a:pt x="585" y="108"/>
                        <a:pt x="657" y="64"/>
                      </a:cubicBezTo>
                      <a:cubicBezTo>
                        <a:pt x="760" y="0"/>
                        <a:pt x="865" y="0"/>
                        <a:pt x="968" y="64"/>
                      </a:cubicBezTo>
                      <a:cubicBezTo>
                        <a:pt x="1038" y="108"/>
                        <a:pt x="1108" y="109"/>
                        <a:pt x="1179" y="69"/>
                      </a:cubicBezTo>
                      <a:cubicBezTo>
                        <a:pt x="1285" y="11"/>
                        <a:pt x="1387" y="14"/>
                        <a:pt x="1486" y="83"/>
                      </a:cubicBezTo>
                      <a:cubicBezTo>
                        <a:pt x="1517" y="104"/>
                        <a:pt x="1551" y="118"/>
                        <a:pt x="1589" y="121"/>
                      </a:cubicBezTo>
                      <a:cubicBezTo>
                        <a:pt x="1609" y="122"/>
                        <a:pt x="1620" y="135"/>
                        <a:pt x="1620" y="151"/>
                      </a:cubicBezTo>
                      <a:cubicBezTo>
                        <a:pt x="1619" y="168"/>
                        <a:pt x="1606" y="177"/>
                        <a:pt x="1584" y="178"/>
                      </a:cubicBezTo>
                      <a:cubicBezTo>
                        <a:pt x="1534" y="180"/>
                        <a:pt x="1487" y="166"/>
                        <a:pt x="1444" y="142"/>
                      </a:cubicBezTo>
                      <a:cubicBezTo>
                        <a:pt x="1369" y="101"/>
                        <a:pt x="1297" y="107"/>
                        <a:pt x="1225" y="153"/>
                      </a:cubicBezTo>
                      <a:cubicBezTo>
                        <a:pt x="1125" y="217"/>
                        <a:pt x="1022" y="218"/>
                        <a:pt x="919" y="158"/>
                      </a:cubicBezTo>
                      <a:cubicBezTo>
                        <a:pt x="848" y="117"/>
                        <a:pt x="778" y="116"/>
                        <a:pt x="708" y="158"/>
                      </a:cubicBezTo>
                      <a:cubicBezTo>
                        <a:pt x="602" y="219"/>
                        <a:pt x="498" y="216"/>
                        <a:pt x="396" y="151"/>
                      </a:cubicBezTo>
                      <a:cubicBezTo>
                        <a:pt x="327" y="106"/>
                        <a:pt x="256" y="102"/>
                        <a:pt x="183" y="141"/>
                      </a:cubicBezTo>
                      <a:cubicBezTo>
                        <a:pt x="138" y="166"/>
                        <a:pt x="90" y="180"/>
                        <a:pt x="39" y="178"/>
                      </a:cubicBezTo>
                      <a:cubicBezTo>
                        <a:pt x="21" y="177"/>
                        <a:pt x="7" y="172"/>
                        <a:pt x="3" y="153"/>
                      </a:cubicBezTo>
                      <a:cubicBezTo>
                        <a:pt x="0" y="137"/>
                        <a:pt x="13" y="123"/>
                        <a:pt x="35" y="121"/>
                      </a:cubicBezTo>
                      <a:cubicBezTo>
                        <a:pt x="78" y="118"/>
                        <a:pt x="115" y="100"/>
                        <a:pt x="149" y="75"/>
                      </a:cubicBezTo>
                      <a:cubicBezTo>
                        <a:pt x="199" y="40"/>
                        <a:pt x="255" y="28"/>
                        <a:pt x="31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384" tIns="45692" rIns="91384" bIns="4569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1199"/>
                </a:p>
              </p:txBody>
            </p:sp>
            <p:sp>
              <p:nvSpPr>
                <p:cNvPr id="1530" name="Freeform 29"/>
                <p:cNvSpPr>
                  <a:spLocks/>
                </p:cNvSpPr>
                <p:nvPr/>
              </p:nvSpPr>
              <p:spPr bwMode="auto">
                <a:xfrm>
                  <a:off x="6939044" y="1479738"/>
                  <a:ext cx="582619" cy="77789"/>
                </a:xfrm>
                <a:custGeom>
                  <a:avLst/>
                  <a:gdLst>
                    <a:gd name="T0" fmla="*/ 314 w 1618"/>
                    <a:gd name="T1" fmla="*/ 29 h 215"/>
                    <a:gd name="T2" fmla="*/ 439 w 1618"/>
                    <a:gd name="T3" fmla="*/ 67 h 215"/>
                    <a:gd name="T4" fmla="*/ 656 w 1618"/>
                    <a:gd name="T5" fmla="*/ 63 h 215"/>
                    <a:gd name="T6" fmla="*/ 965 w 1618"/>
                    <a:gd name="T7" fmla="*/ 63 h 215"/>
                    <a:gd name="T8" fmla="*/ 1182 w 1618"/>
                    <a:gd name="T9" fmla="*/ 67 h 215"/>
                    <a:gd name="T10" fmla="*/ 1482 w 1618"/>
                    <a:gd name="T11" fmla="*/ 80 h 215"/>
                    <a:gd name="T12" fmla="*/ 1581 w 1618"/>
                    <a:gd name="T13" fmla="*/ 119 h 215"/>
                    <a:gd name="T14" fmla="*/ 1592 w 1618"/>
                    <a:gd name="T15" fmla="*/ 121 h 215"/>
                    <a:gd name="T16" fmla="*/ 1617 w 1618"/>
                    <a:gd name="T17" fmla="*/ 152 h 215"/>
                    <a:gd name="T18" fmla="*/ 1587 w 1618"/>
                    <a:gd name="T19" fmla="*/ 177 h 215"/>
                    <a:gd name="T20" fmla="*/ 1447 w 1618"/>
                    <a:gd name="T21" fmla="*/ 144 h 215"/>
                    <a:gd name="T22" fmla="*/ 1308 w 1618"/>
                    <a:gd name="T23" fmla="*/ 117 h 215"/>
                    <a:gd name="T24" fmla="*/ 1217 w 1618"/>
                    <a:gd name="T25" fmla="*/ 157 h 215"/>
                    <a:gd name="T26" fmla="*/ 951 w 1618"/>
                    <a:gd name="T27" fmla="*/ 176 h 215"/>
                    <a:gd name="T28" fmla="*/ 896 w 1618"/>
                    <a:gd name="T29" fmla="*/ 147 h 215"/>
                    <a:gd name="T30" fmla="*/ 723 w 1618"/>
                    <a:gd name="T31" fmla="*/ 148 h 215"/>
                    <a:gd name="T32" fmla="*/ 624 w 1618"/>
                    <a:gd name="T33" fmla="*/ 192 h 215"/>
                    <a:gd name="T34" fmla="*/ 406 w 1618"/>
                    <a:gd name="T35" fmla="*/ 158 h 215"/>
                    <a:gd name="T36" fmla="*/ 305 w 1618"/>
                    <a:gd name="T37" fmla="*/ 117 h 215"/>
                    <a:gd name="T38" fmla="*/ 188 w 1618"/>
                    <a:gd name="T39" fmla="*/ 138 h 215"/>
                    <a:gd name="T40" fmla="*/ 34 w 1618"/>
                    <a:gd name="T41" fmla="*/ 177 h 215"/>
                    <a:gd name="T42" fmla="*/ 2 w 1618"/>
                    <a:gd name="T43" fmla="*/ 152 h 215"/>
                    <a:gd name="T44" fmla="*/ 30 w 1618"/>
                    <a:gd name="T45" fmla="*/ 122 h 215"/>
                    <a:gd name="T46" fmla="*/ 150 w 1618"/>
                    <a:gd name="T47" fmla="*/ 74 h 215"/>
                    <a:gd name="T48" fmla="*/ 314 w 1618"/>
                    <a:gd name="T49" fmla="*/ 29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18" h="215">
                      <a:moveTo>
                        <a:pt x="314" y="29"/>
                      </a:moveTo>
                      <a:cubicBezTo>
                        <a:pt x="353" y="27"/>
                        <a:pt x="397" y="42"/>
                        <a:pt x="439" y="67"/>
                      </a:cubicBezTo>
                      <a:cubicBezTo>
                        <a:pt x="512" y="109"/>
                        <a:pt x="583" y="108"/>
                        <a:pt x="656" y="63"/>
                      </a:cubicBezTo>
                      <a:cubicBezTo>
                        <a:pt x="758" y="0"/>
                        <a:pt x="863" y="0"/>
                        <a:pt x="965" y="63"/>
                      </a:cubicBezTo>
                      <a:cubicBezTo>
                        <a:pt x="1038" y="108"/>
                        <a:pt x="1109" y="108"/>
                        <a:pt x="1182" y="67"/>
                      </a:cubicBezTo>
                      <a:cubicBezTo>
                        <a:pt x="1285" y="10"/>
                        <a:pt x="1385" y="15"/>
                        <a:pt x="1482" y="80"/>
                      </a:cubicBezTo>
                      <a:cubicBezTo>
                        <a:pt x="1512" y="101"/>
                        <a:pt x="1544" y="118"/>
                        <a:pt x="1581" y="119"/>
                      </a:cubicBezTo>
                      <a:cubicBezTo>
                        <a:pt x="1585" y="120"/>
                        <a:pt x="1588" y="121"/>
                        <a:pt x="1592" y="121"/>
                      </a:cubicBezTo>
                      <a:cubicBezTo>
                        <a:pt x="1609" y="124"/>
                        <a:pt x="1618" y="135"/>
                        <a:pt x="1617" y="152"/>
                      </a:cubicBezTo>
                      <a:cubicBezTo>
                        <a:pt x="1616" y="168"/>
                        <a:pt x="1604" y="176"/>
                        <a:pt x="1587" y="177"/>
                      </a:cubicBezTo>
                      <a:cubicBezTo>
                        <a:pt x="1537" y="179"/>
                        <a:pt x="1490" y="169"/>
                        <a:pt x="1447" y="144"/>
                      </a:cubicBezTo>
                      <a:cubicBezTo>
                        <a:pt x="1403" y="119"/>
                        <a:pt x="1358" y="110"/>
                        <a:pt x="1308" y="117"/>
                      </a:cubicBezTo>
                      <a:cubicBezTo>
                        <a:pt x="1274" y="122"/>
                        <a:pt x="1245" y="139"/>
                        <a:pt x="1217" y="157"/>
                      </a:cubicBezTo>
                      <a:cubicBezTo>
                        <a:pt x="1132" y="209"/>
                        <a:pt x="1043" y="215"/>
                        <a:pt x="951" y="176"/>
                      </a:cubicBezTo>
                      <a:cubicBezTo>
                        <a:pt x="932" y="168"/>
                        <a:pt x="915" y="156"/>
                        <a:pt x="896" y="147"/>
                      </a:cubicBezTo>
                      <a:cubicBezTo>
                        <a:pt x="838" y="119"/>
                        <a:pt x="781" y="120"/>
                        <a:pt x="723" y="148"/>
                      </a:cubicBezTo>
                      <a:cubicBezTo>
                        <a:pt x="691" y="164"/>
                        <a:pt x="659" y="183"/>
                        <a:pt x="624" y="192"/>
                      </a:cubicBezTo>
                      <a:cubicBezTo>
                        <a:pt x="548" y="212"/>
                        <a:pt x="474" y="200"/>
                        <a:pt x="406" y="158"/>
                      </a:cubicBezTo>
                      <a:cubicBezTo>
                        <a:pt x="375" y="138"/>
                        <a:pt x="343" y="120"/>
                        <a:pt x="305" y="117"/>
                      </a:cubicBezTo>
                      <a:cubicBezTo>
                        <a:pt x="263" y="112"/>
                        <a:pt x="224" y="117"/>
                        <a:pt x="188" y="138"/>
                      </a:cubicBezTo>
                      <a:cubicBezTo>
                        <a:pt x="140" y="164"/>
                        <a:pt x="90" y="180"/>
                        <a:pt x="34" y="177"/>
                      </a:cubicBezTo>
                      <a:cubicBezTo>
                        <a:pt x="16" y="176"/>
                        <a:pt x="3" y="170"/>
                        <a:pt x="2" y="152"/>
                      </a:cubicBezTo>
                      <a:cubicBezTo>
                        <a:pt x="0" y="134"/>
                        <a:pt x="11" y="123"/>
                        <a:pt x="30" y="122"/>
                      </a:cubicBezTo>
                      <a:cubicBezTo>
                        <a:pt x="75" y="118"/>
                        <a:pt x="113" y="99"/>
                        <a:pt x="150" y="74"/>
                      </a:cubicBezTo>
                      <a:cubicBezTo>
                        <a:pt x="196" y="42"/>
                        <a:pt x="248" y="28"/>
                        <a:pt x="31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384" tIns="45692" rIns="91384" bIns="4569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1199"/>
                </a:p>
              </p:txBody>
            </p:sp>
          </p:grpSp>
          <p:grpSp>
            <p:nvGrpSpPr>
              <p:cNvPr id="1490" name="Группа 1489"/>
              <p:cNvGrpSpPr>
                <a:grpSpLocks noChangeAspect="1"/>
              </p:cNvGrpSpPr>
              <p:nvPr/>
            </p:nvGrpSpPr>
            <p:grpSpPr>
              <a:xfrm>
                <a:off x="2376500" y="2446940"/>
                <a:ext cx="327773" cy="190462"/>
                <a:chOff x="5897790" y="2017613"/>
                <a:chExt cx="475323" cy="276202"/>
              </a:xfrm>
            </p:grpSpPr>
            <p:sp>
              <p:nvSpPr>
                <p:cNvPr id="1519" name="Капля 1518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20" name="Группа 1519"/>
                <p:cNvGrpSpPr/>
                <p:nvPr/>
              </p:nvGrpSpPr>
              <p:grpSpPr>
                <a:xfrm>
                  <a:off x="5897790" y="2017613"/>
                  <a:ext cx="475323" cy="240867"/>
                  <a:chOff x="5897790" y="2017613"/>
                  <a:chExt cx="475323" cy="240867"/>
                </a:xfrm>
              </p:grpSpPr>
              <p:grpSp>
                <p:nvGrpSpPr>
                  <p:cNvPr id="1521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23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24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22" name="TextBox 1521"/>
                  <p:cNvSpPr txBox="1"/>
                  <p:nvPr/>
                </p:nvSpPr>
                <p:spPr>
                  <a:xfrm>
                    <a:off x="5897790" y="2017613"/>
                    <a:ext cx="475323" cy="24086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480" b="1" spc="-30" dirty="0">
                        <a:solidFill>
                          <a:schemeClr val="bg1"/>
                        </a:solidFill>
                      </a:rPr>
                      <a:t>БАМУ</a:t>
                    </a:r>
                  </a:p>
                </p:txBody>
              </p:sp>
            </p:grpSp>
          </p:grpSp>
          <p:grpSp>
            <p:nvGrpSpPr>
              <p:cNvPr id="1491" name="Группа 1490"/>
              <p:cNvGrpSpPr>
                <a:grpSpLocks noChangeAspect="1"/>
              </p:cNvGrpSpPr>
              <p:nvPr/>
            </p:nvGrpSpPr>
            <p:grpSpPr>
              <a:xfrm>
                <a:off x="1553910" y="2421096"/>
                <a:ext cx="352443" cy="214770"/>
                <a:chOff x="5898981" y="2020833"/>
                <a:chExt cx="460503" cy="280621"/>
              </a:xfrm>
            </p:grpSpPr>
            <p:sp>
              <p:nvSpPr>
                <p:cNvPr id="1513" name="Капля 1512"/>
                <p:cNvSpPr/>
                <p:nvPr/>
              </p:nvSpPr>
              <p:spPr>
                <a:xfrm rot="8100000">
                  <a:off x="5997796" y="2039638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14" name="Группа 1513"/>
                <p:cNvGrpSpPr/>
                <p:nvPr/>
              </p:nvGrpSpPr>
              <p:grpSpPr>
                <a:xfrm>
                  <a:off x="5898981" y="2020833"/>
                  <a:ext cx="460503" cy="241137"/>
                  <a:chOff x="5898981" y="2020833"/>
                  <a:chExt cx="460503" cy="241137"/>
                </a:xfrm>
              </p:grpSpPr>
              <p:grpSp>
                <p:nvGrpSpPr>
                  <p:cNvPr id="1515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17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18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16" name="TextBox 1515"/>
                  <p:cNvSpPr txBox="1"/>
                  <p:nvPr/>
                </p:nvSpPr>
                <p:spPr>
                  <a:xfrm>
                    <a:off x="5898981" y="2020833"/>
                    <a:ext cx="460503" cy="24113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600" b="1" spc="-60" dirty="0">
                        <a:solidFill>
                          <a:schemeClr val="bg1"/>
                        </a:solidFill>
                      </a:rPr>
                      <a:t>БАМУ</a:t>
                    </a:r>
                  </a:p>
                </p:txBody>
              </p:sp>
            </p:grpSp>
          </p:grpSp>
          <p:grpSp>
            <p:nvGrpSpPr>
              <p:cNvPr id="1492" name="Группа 1491"/>
              <p:cNvGrpSpPr>
                <a:grpSpLocks noChangeAspect="1"/>
              </p:cNvGrpSpPr>
              <p:nvPr/>
            </p:nvGrpSpPr>
            <p:grpSpPr>
              <a:xfrm>
                <a:off x="2480643" y="1948053"/>
                <a:ext cx="268497" cy="138414"/>
                <a:chOff x="5811656" y="1984261"/>
                <a:chExt cx="641105" cy="330499"/>
              </a:xfrm>
            </p:grpSpPr>
            <p:sp>
              <p:nvSpPr>
                <p:cNvPr id="1507" name="Капля 1506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08" name="Группа 1507"/>
                <p:cNvGrpSpPr/>
                <p:nvPr/>
              </p:nvGrpSpPr>
              <p:grpSpPr>
                <a:xfrm>
                  <a:off x="5811656" y="1984261"/>
                  <a:ext cx="641105" cy="330499"/>
                  <a:chOff x="5811656" y="1984261"/>
                  <a:chExt cx="641105" cy="330499"/>
                </a:xfrm>
              </p:grpSpPr>
              <p:grpSp>
                <p:nvGrpSpPr>
                  <p:cNvPr id="1509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11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12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10" name="TextBox 1509"/>
                  <p:cNvSpPr txBox="1"/>
                  <p:nvPr/>
                </p:nvSpPr>
                <p:spPr>
                  <a:xfrm>
                    <a:off x="5811656" y="1984261"/>
                    <a:ext cx="641105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БАМУ</a:t>
                    </a:r>
                  </a:p>
                </p:txBody>
              </p:sp>
            </p:grpSp>
          </p:grpSp>
          <p:grpSp>
            <p:nvGrpSpPr>
              <p:cNvPr id="1493" name="Группа 1492"/>
              <p:cNvGrpSpPr>
                <a:grpSpLocks noChangeAspect="1"/>
              </p:cNvGrpSpPr>
              <p:nvPr/>
            </p:nvGrpSpPr>
            <p:grpSpPr>
              <a:xfrm>
                <a:off x="3093676" y="2555373"/>
                <a:ext cx="268497" cy="138414"/>
                <a:chOff x="5811656" y="1984261"/>
                <a:chExt cx="641105" cy="330499"/>
              </a:xfrm>
            </p:grpSpPr>
            <p:sp>
              <p:nvSpPr>
                <p:cNvPr id="1501" name="Капля 1500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502" name="Группа 1501"/>
                <p:cNvGrpSpPr/>
                <p:nvPr/>
              </p:nvGrpSpPr>
              <p:grpSpPr>
                <a:xfrm>
                  <a:off x="5811656" y="1984261"/>
                  <a:ext cx="641105" cy="330499"/>
                  <a:chOff x="5811656" y="1984261"/>
                  <a:chExt cx="641105" cy="330499"/>
                </a:xfrm>
              </p:grpSpPr>
              <p:grpSp>
                <p:nvGrpSpPr>
                  <p:cNvPr id="1503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505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06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504" name="TextBox 1503"/>
                  <p:cNvSpPr txBox="1"/>
                  <p:nvPr/>
                </p:nvSpPr>
                <p:spPr>
                  <a:xfrm>
                    <a:off x="5811656" y="1984261"/>
                    <a:ext cx="641105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БАМУ</a:t>
                    </a:r>
                  </a:p>
                </p:txBody>
              </p:sp>
            </p:grpSp>
          </p:grpSp>
          <p:grpSp>
            <p:nvGrpSpPr>
              <p:cNvPr id="1494" name="Группа 1493"/>
              <p:cNvGrpSpPr>
                <a:grpSpLocks noChangeAspect="1"/>
              </p:cNvGrpSpPr>
              <p:nvPr/>
            </p:nvGrpSpPr>
            <p:grpSpPr>
              <a:xfrm>
                <a:off x="768154" y="2280271"/>
                <a:ext cx="268497" cy="138414"/>
                <a:chOff x="5811656" y="1984261"/>
                <a:chExt cx="641105" cy="330499"/>
              </a:xfrm>
            </p:grpSpPr>
            <p:sp>
              <p:nvSpPr>
                <p:cNvPr id="1495" name="Капля 1494"/>
                <p:cNvSpPr/>
                <p:nvPr/>
              </p:nvSpPr>
              <p:spPr>
                <a:xfrm rot="8100000">
                  <a:off x="5994400" y="2031999"/>
                  <a:ext cx="261816" cy="261816"/>
                </a:xfrm>
                <a:prstGeom prst="teardrop">
                  <a:avLst/>
                </a:prstGeom>
                <a:solidFill>
                  <a:srgbClr val="448076"/>
                </a:solidFill>
                <a:ln w="6350">
                  <a:solidFill>
                    <a:srgbClr val="E1EFE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1199"/>
                </a:p>
              </p:txBody>
            </p:sp>
            <p:grpSp>
              <p:nvGrpSpPr>
                <p:cNvPr id="1496" name="Группа 1495"/>
                <p:cNvGrpSpPr/>
                <p:nvPr/>
              </p:nvGrpSpPr>
              <p:grpSpPr>
                <a:xfrm>
                  <a:off x="5811656" y="1984261"/>
                  <a:ext cx="641105" cy="330499"/>
                  <a:chOff x="5811656" y="1984261"/>
                  <a:chExt cx="641105" cy="330499"/>
                </a:xfrm>
              </p:grpSpPr>
              <p:grpSp>
                <p:nvGrpSpPr>
                  <p:cNvPr id="1497" name="Группа 38"/>
                  <p:cNvGrpSpPr/>
                  <p:nvPr/>
                </p:nvGrpSpPr>
                <p:grpSpPr>
                  <a:xfrm>
                    <a:off x="6045643" y="2200234"/>
                    <a:ext cx="159771" cy="54505"/>
                    <a:chOff x="6937458" y="1405130"/>
                    <a:chExt cx="584207" cy="152397"/>
                  </a:xfrm>
                  <a:solidFill>
                    <a:srgbClr val="D4E8E4"/>
                  </a:solidFill>
                </p:grpSpPr>
                <p:sp>
                  <p:nvSpPr>
                    <p:cNvPr id="1499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6937458" y="1405130"/>
                      <a:ext cx="584207" cy="79376"/>
                    </a:xfrm>
                    <a:custGeom>
                      <a:avLst/>
                      <a:gdLst>
                        <a:gd name="T0" fmla="*/ 315 w 1620"/>
                        <a:gd name="T1" fmla="*/ 29 h 219"/>
                        <a:gd name="T2" fmla="*/ 442 w 1620"/>
                        <a:gd name="T3" fmla="*/ 67 h 219"/>
                        <a:gd name="T4" fmla="*/ 657 w 1620"/>
                        <a:gd name="T5" fmla="*/ 64 h 219"/>
                        <a:gd name="T6" fmla="*/ 968 w 1620"/>
                        <a:gd name="T7" fmla="*/ 64 h 219"/>
                        <a:gd name="T8" fmla="*/ 1179 w 1620"/>
                        <a:gd name="T9" fmla="*/ 69 h 219"/>
                        <a:gd name="T10" fmla="*/ 1486 w 1620"/>
                        <a:gd name="T11" fmla="*/ 83 h 219"/>
                        <a:gd name="T12" fmla="*/ 1589 w 1620"/>
                        <a:gd name="T13" fmla="*/ 121 h 219"/>
                        <a:gd name="T14" fmla="*/ 1620 w 1620"/>
                        <a:gd name="T15" fmla="*/ 151 h 219"/>
                        <a:gd name="T16" fmla="*/ 1584 w 1620"/>
                        <a:gd name="T17" fmla="*/ 178 h 219"/>
                        <a:gd name="T18" fmla="*/ 1444 w 1620"/>
                        <a:gd name="T19" fmla="*/ 142 h 219"/>
                        <a:gd name="T20" fmla="*/ 1225 w 1620"/>
                        <a:gd name="T21" fmla="*/ 153 h 219"/>
                        <a:gd name="T22" fmla="*/ 919 w 1620"/>
                        <a:gd name="T23" fmla="*/ 158 h 219"/>
                        <a:gd name="T24" fmla="*/ 708 w 1620"/>
                        <a:gd name="T25" fmla="*/ 158 h 219"/>
                        <a:gd name="T26" fmla="*/ 396 w 1620"/>
                        <a:gd name="T27" fmla="*/ 151 h 219"/>
                        <a:gd name="T28" fmla="*/ 183 w 1620"/>
                        <a:gd name="T29" fmla="*/ 141 h 219"/>
                        <a:gd name="T30" fmla="*/ 39 w 1620"/>
                        <a:gd name="T31" fmla="*/ 178 h 219"/>
                        <a:gd name="T32" fmla="*/ 3 w 1620"/>
                        <a:gd name="T33" fmla="*/ 153 h 219"/>
                        <a:gd name="T34" fmla="*/ 35 w 1620"/>
                        <a:gd name="T35" fmla="*/ 121 h 219"/>
                        <a:gd name="T36" fmla="*/ 149 w 1620"/>
                        <a:gd name="T37" fmla="*/ 75 h 219"/>
                        <a:gd name="T38" fmla="*/ 315 w 1620"/>
                        <a:gd name="T39" fmla="*/ 29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1620" h="219">
                          <a:moveTo>
                            <a:pt x="315" y="29"/>
                          </a:moveTo>
                          <a:cubicBezTo>
                            <a:pt x="361" y="30"/>
                            <a:pt x="403" y="45"/>
                            <a:pt x="442" y="67"/>
                          </a:cubicBezTo>
                          <a:cubicBezTo>
                            <a:pt x="515" y="109"/>
                            <a:pt x="585" y="108"/>
                            <a:pt x="657" y="64"/>
                          </a:cubicBezTo>
                          <a:cubicBezTo>
                            <a:pt x="760" y="0"/>
                            <a:pt x="865" y="0"/>
                            <a:pt x="968" y="64"/>
                          </a:cubicBezTo>
                          <a:cubicBezTo>
                            <a:pt x="1038" y="108"/>
                            <a:pt x="1108" y="109"/>
                            <a:pt x="1179" y="69"/>
                          </a:cubicBezTo>
                          <a:cubicBezTo>
                            <a:pt x="1285" y="11"/>
                            <a:pt x="1387" y="14"/>
                            <a:pt x="1486" y="83"/>
                          </a:cubicBezTo>
                          <a:cubicBezTo>
                            <a:pt x="1517" y="104"/>
                            <a:pt x="1551" y="118"/>
                            <a:pt x="1589" y="121"/>
                          </a:cubicBezTo>
                          <a:cubicBezTo>
                            <a:pt x="1609" y="122"/>
                            <a:pt x="1620" y="135"/>
                            <a:pt x="1620" y="151"/>
                          </a:cubicBezTo>
                          <a:cubicBezTo>
                            <a:pt x="1619" y="168"/>
                            <a:pt x="1606" y="177"/>
                            <a:pt x="1584" y="178"/>
                          </a:cubicBezTo>
                          <a:cubicBezTo>
                            <a:pt x="1534" y="180"/>
                            <a:pt x="1487" y="166"/>
                            <a:pt x="1444" y="142"/>
                          </a:cubicBezTo>
                          <a:cubicBezTo>
                            <a:pt x="1369" y="101"/>
                            <a:pt x="1297" y="107"/>
                            <a:pt x="1225" y="153"/>
                          </a:cubicBezTo>
                          <a:cubicBezTo>
                            <a:pt x="1125" y="217"/>
                            <a:pt x="1022" y="218"/>
                            <a:pt x="919" y="158"/>
                          </a:cubicBezTo>
                          <a:cubicBezTo>
                            <a:pt x="848" y="117"/>
                            <a:pt x="778" y="116"/>
                            <a:pt x="708" y="158"/>
                          </a:cubicBezTo>
                          <a:cubicBezTo>
                            <a:pt x="602" y="219"/>
                            <a:pt x="498" y="216"/>
                            <a:pt x="396" y="151"/>
                          </a:cubicBezTo>
                          <a:cubicBezTo>
                            <a:pt x="327" y="106"/>
                            <a:pt x="256" y="102"/>
                            <a:pt x="183" y="141"/>
                          </a:cubicBezTo>
                          <a:cubicBezTo>
                            <a:pt x="138" y="166"/>
                            <a:pt x="90" y="180"/>
                            <a:pt x="39" y="178"/>
                          </a:cubicBezTo>
                          <a:cubicBezTo>
                            <a:pt x="21" y="177"/>
                            <a:pt x="7" y="172"/>
                            <a:pt x="3" y="153"/>
                          </a:cubicBezTo>
                          <a:cubicBezTo>
                            <a:pt x="0" y="137"/>
                            <a:pt x="13" y="123"/>
                            <a:pt x="35" y="121"/>
                          </a:cubicBezTo>
                          <a:cubicBezTo>
                            <a:pt x="78" y="118"/>
                            <a:pt x="115" y="100"/>
                            <a:pt x="149" y="75"/>
                          </a:cubicBezTo>
                          <a:cubicBezTo>
                            <a:pt x="199" y="40"/>
                            <a:pt x="255" y="28"/>
                            <a:pt x="315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  <p:sp>
                  <p:nvSpPr>
                    <p:cNvPr id="1500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6939044" y="1479738"/>
                      <a:ext cx="582619" cy="77789"/>
                    </a:xfrm>
                    <a:custGeom>
                      <a:avLst/>
                      <a:gdLst>
                        <a:gd name="T0" fmla="*/ 314 w 1618"/>
                        <a:gd name="T1" fmla="*/ 29 h 215"/>
                        <a:gd name="T2" fmla="*/ 439 w 1618"/>
                        <a:gd name="T3" fmla="*/ 67 h 215"/>
                        <a:gd name="T4" fmla="*/ 656 w 1618"/>
                        <a:gd name="T5" fmla="*/ 63 h 215"/>
                        <a:gd name="T6" fmla="*/ 965 w 1618"/>
                        <a:gd name="T7" fmla="*/ 63 h 215"/>
                        <a:gd name="T8" fmla="*/ 1182 w 1618"/>
                        <a:gd name="T9" fmla="*/ 67 h 215"/>
                        <a:gd name="T10" fmla="*/ 1482 w 1618"/>
                        <a:gd name="T11" fmla="*/ 80 h 215"/>
                        <a:gd name="T12" fmla="*/ 1581 w 1618"/>
                        <a:gd name="T13" fmla="*/ 119 h 215"/>
                        <a:gd name="T14" fmla="*/ 1592 w 1618"/>
                        <a:gd name="T15" fmla="*/ 121 h 215"/>
                        <a:gd name="T16" fmla="*/ 1617 w 1618"/>
                        <a:gd name="T17" fmla="*/ 152 h 215"/>
                        <a:gd name="T18" fmla="*/ 1587 w 1618"/>
                        <a:gd name="T19" fmla="*/ 177 h 215"/>
                        <a:gd name="T20" fmla="*/ 1447 w 1618"/>
                        <a:gd name="T21" fmla="*/ 144 h 215"/>
                        <a:gd name="T22" fmla="*/ 1308 w 1618"/>
                        <a:gd name="T23" fmla="*/ 117 h 215"/>
                        <a:gd name="T24" fmla="*/ 1217 w 1618"/>
                        <a:gd name="T25" fmla="*/ 157 h 215"/>
                        <a:gd name="T26" fmla="*/ 951 w 1618"/>
                        <a:gd name="T27" fmla="*/ 176 h 215"/>
                        <a:gd name="T28" fmla="*/ 896 w 1618"/>
                        <a:gd name="T29" fmla="*/ 147 h 215"/>
                        <a:gd name="T30" fmla="*/ 723 w 1618"/>
                        <a:gd name="T31" fmla="*/ 148 h 215"/>
                        <a:gd name="T32" fmla="*/ 624 w 1618"/>
                        <a:gd name="T33" fmla="*/ 192 h 215"/>
                        <a:gd name="T34" fmla="*/ 406 w 1618"/>
                        <a:gd name="T35" fmla="*/ 158 h 215"/>
                        <a:gd name="T36" fmla="*/ 305 w 1618"/>
                        <a:gd name="T37" fmla="*/ 117 h 215"/>
                        <a:gd name="T38" fmla="*/ 188 w 1618"/>
                        <a:gd name="T39" fmla="*/ 138 h 215"/>
                        <a:gd name="T40" fmla="*/ 34 w 1618"/>
                        <a:gd name="T41" fmla="*/ 177 h 215"/>
                        <a:gd name="T42" fmla="*/ 2 w 1618"/>
                        <a:gd name="T43" fmla="*/ 152 h 215"/>
                        <a:gd name="T44" fmla="*/ 30 w 1618"/>
                        <a:gd name="T45" fmla="*/ 122 h 215"/>
                        <a:gd name="T46" fmla="*/ 150 w 1618"/>
                        <a:gd name="T47" fmla="*/ 74 h 215"/>
                        <a:gd name="T48" fmla="*/ 314 w 1618"/>
                        <a:gd name="T49" fmla="*/ 29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618" h="215">
                          <a:moveTo>
                            <a:pt x="314" y="29"/>
                          </a:moveTo>
                          <a:cubicBezTo>
                            <a:pt x="353" y="27"/>
                            <a:pt x="397" y="42"/>
                            <a:pt x="439" y="67"/>
                          </a:cubicBezTo>
                          <a:cubicBezTo>
                            <a:pt x="512" y="109"/>
                            <a:pt x="583" y="108"/>
                            <a:pt x="656" y="63"/>
                          </a:cubicBezTo>
                          <a:cubicBezTo>
                            <a:pt x="758" y="0"/>
                            <a:pt x="863" y="0"/>
                            <a:pt x="965" y="63"/>
                          </a:cubicBezTo>
                          <a:cubicBezTo>
                            <a:pt x="1038" y="108"/>
                            <a:pt x="1109" y="108"/>
                            <a:pt x="1182" y="67"/>
                          </a:cubicBezTo>
                          <a:cubicBezTo>
                            <a:pt x="1285" y="10"/>
                            <a:pt x="1385" y="15"/>
                            <a:pt x="1482" y="80"/>
                          </a:cubicBezTo>
                          <a:cubicBezTo>
                            <a:pt x="1512" y="101"/>
                            <a:pt x="1544" y="118"/>
                            <a:pt x="1581" y="119"/>
                          </a:cubicBezTo>
                          <a:cubicBezTo>
                            <a:pt x="1585" y="120"/>
                            <a:pt x="1588" y="121"/>
                            <a:pt x="1592" y="121"/>
                          </a:cubicBezTo>
                          <a:cubicBezTo>
                            <a:pt x="1609" y="124"/>
                            <a:pt x="1618" y="135"/>
                            <a:pt x="1617" y="152"/>
                          </a:cubicBezTo>
                          <a:cubicBezTo>
                            <a:pt x="1616" y="168"/>
                            <a:pt x="1604" y="176"/>
                            <a:pt x="1587" y="177"/>
                          </a:cubicBezTo>
                          <a:cubicBezTo>
                            <a:pt x="1537" y="179"/>
                            <a:pt x="1490" y="169"/>
                            <a:pt x="1447" y="144"/>
                          </a:cubicBezTo>
                          <a:cubicBezTo>
                            <a:pt x="1403" y="119"/>
                            <a:pt x="1358" y="110"/>
                            <a:pt x="1308" y="117"/>
                          </a:cubicBezTo>
                          <a:cubicBezTo>
                            <a:pt x="1274" y="122"/>
                            <a:pt x="1245" y="139"/>
                            <a:pt x="1217" y="157"/>
                          </a:cubicBezTo>
                          <a:cubicBezTo>
                            <a:pt x="1132" y="209"/>
                            <a:pt x="1043" y="215"/>
                            <a:pt x="951" y="176"/>
                          </a:cubicBezTo>
                          <a:cubicBezTo>
                            <a:pt x="932" y="168"/>
                            <a:pt x="915" y="156"/>
                            <a:pt x="896" y="147"/>
                          </a:cubicBezTo>
                          <a:cubicBezTo>
                            <a:pt x="838" y="119"/>
                            <a:pt x="781" y="120"/>
                            <a:pt x="723" y="148"/>
                          </a:cubicBezTo>
                          <a:cubicBezTo>
                            <a:pt x="691" y="164"/>
                            <a:pt x="659" y="183"/>
                            <a:pt x="624" y="192"/>
                          </a:cubicBezTo>
                          <a:cubicBezTo>
                            <a:pt x="548" y="212"/>
                            <a:pt x="474" y="200"/>
                            <a:pt x="406" y="158"/>
                          </a:cubicBezTo>
                          <a:cubicBezTo>
                            <a:pt x="375" y="138"/>
                            <a:pt x="343" y="120"/>
                            <a:pt x="305" y="117"/>
                          </a:cubicBezTo>
                          <a:cubicBezTo>
                            <a:pt x="263" y="112"/>
                            <a:pt x="224" y="117"/>
                            <a:pt x="188" y="138"/>
                          </a:cubicBezTo>
                          <a:cubicBezTo>
                            <a:pt x="140" y="164"/>
                            <a:pt x="90" y="180"/>
                            <a:pt x="34" y="177"/>
                          </a:cubicBezTo>
                          <a:cubicBezTo>
                            <a:pt x="16" y="176"/>
                            <a:pt x="3" y="170"/>
                            <a:pt x="2" y="152"/>
                          </a:cubicBezTo>
                          <a:cubicBezTo>
                            <a:pt x="0" y="134"/>
                            <a:pt x="11" y="123"/>
                            <a:pt x="30" y="122"/>
                          </a:cubicBezTo>
                          <a:cubicBezTo>
                            <a:pt x="75" y="118"/>
                            <a:pt x="113" y="99"/>
                            <a:pt x="150" y="74"/>
                          </a:cubicBezTo>
                          <a:cubicBezTo>
                            <a:pt x="196" y="42"/>
                            <a:pt x="248" y="28"/>
                            <a:pt x="314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384" tIns="45692" rIns="91384" bIns="45692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ru-RU" sz="1199"/>
                    </a:p>
                  </p:txBody>
                </p:sp>
              </p:grpSp>
              <p:sp>
                <p:nvSpPr>
                  <p:cNvPr id="1498" name="TextBox 1497"/>
                  <p:cNvSpPr txBox="1"/>
                  <p:nvPr/>
                </p:nvSpPr>
                <p:spPr>
                  <a:xfrm>
                    <a:off x="5811656" y="1984261"/>
                    <a:ext cx="641105" cy="33049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ru-RU" sz="300" b="1" spc="-30" dirty="0">
                        <a:solidFill>
                          <a:schemeClr val="bg1"/>
                        </a:solidFill>
                      </a:rPr>
                      <a:t>БАМУ</a:t>
                    </a:r>
                  </a:p>
                </p:txBody>
              </p:sp>
            </p:grpSp>
          </p:grpSp>
        </p:grpSp>
      </p:grpSp>
      <p:grpSp>
        <p:nvGrpSpPr>
          <p:cNvPr id="1632" name="Группа 1631"/>
          <p:cNvGrpSpPr/>
          <p:nvPr/>
        </p:nvGrpSpPr>
        <p:grpSpPr>
          <a:xfrm>
            <a:off x="161927" y="2039938"/>
            <a:ext cx="8829675" cy="2700338"/>
            <a:chOff x="161926" y="2038350"/>
            <a:chExt cx="8829675" cy="2700338"/>
          </a:xfrm>
        </p:grpSpPr>
        <p:grpSp>
          <p:nvGrpSpPr>
            <p:cNvPr id="1633" name="Группа 1632"/>
            <p:cNvGrpSpPr/>
            <p:nvPr/>
          </p:nvGrpSpPr>
          <p:grpSpPr>
            <a:xfrm>
              <a:off x="161926" y="2038350"/>
              <a:ext cx="8670925" cy="2700338"/>
              <a:chOff x="161926" y="2038350"/>
              <a:chExt cx="8670925" cy="2700338"/>
            </a:xfrm>
          </p:grpSpPr>
          <p:grpSp>
            <p:nvGrpSpPr>
              <p:cNvPr id="1735" name="Группа 1734"/>
              <p:cNvGrpSpPr/>
              <p:nvPr/>
            </p:nvGrpSpPr>
            <p:grpSpPr>
              <a:xfrm>
                <a:off x="2140048" y="4168775"/>
                <a:ext cx="114300" cy="125413"/>
                <a:chOff x="2140048" y="4168775"/>
                <a:chExt cx="114300" cy="125413"/>
              </a:xfrm>
            </p:grpSpPr>
            <p:sp>
              <p:nvSpPr>
                <p:cNvPr id="1809" name="Freeform 5"/>
                <p:cNvSpPr>
                  <a:spLocks/>
                </p:cNvSpPr>
                <p:nvPr/>
              </p:nvSpPr>
              <p:spPr bwMode="auto">
                <a:xfrm>
                  <a:off x="2140048" y="4168775"/>
                  <a:ext cx="114300" cy="125413"/>
                </a:xfrm>
                <a:custGeom>
                  <a:avLst/>
                  <a:gdLst>
                    <a:gd name="T0" fmla="*/ 72 w 72"/>
                    <a:gd name="T1" fmla="*/ 59 h 79"/>
                    <a:gd name="T2" fmla="*/ 36 w 72"/>
                    <a:gd name="T3" fmla="*/ 79 h 79"/>
                    <a:gd name="T4" fmla="*/ 0 w 72"/>
                    <a:gd name="T5" fmla="*/ 59 h 79"/>
                    <a:gd name="T6" fmla="*/ 0 w 72"/>
                    <a:gd name="T7" fmla="*/ 20 h 79"/>
                    <a:gd name="T8" fmla="*/ 36 w 72"/>
                    <a:gd name="T9" fmla="*/ 0 h 79"/>
                    <a:gd name="T10" fmla="*/ 72 w 72"/>
                    <a:gd name="T11" fmla="*/ 20 h 79"/>
                    <a:gd name="T12" fmla="*/ 72 w 72"/>
                    <a:gd name="T13" fmla="*/ 59 h 79"/>
                    <a:gd name="T14" fmla="*/ 72 w 72"/>
                    <a:gd name="T15" fmla="*/ 59 h 79"/>
                    <a:gd name="T16" fmla="*/ 72 w 72"/>
                    <a:gd name="T17" fmla="*/ 5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2" h="79">
                      <a:moveTo>
                        <a:pt x="72" y="59"/>
                      </a:moveTo>
                      <a:lnTo>
                        <a:pt x="36" y="79"/>
                      </a:lnTo>
                      <a:lnTo>
                        <a:pt x="0" y="59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2" y="20"/>
                      </a:lnTo>
                      <a:lnTo>
                        <a:pt x="72" y="59"/>
                      </a:lnTo>
                      <a:lnTo>
                        <a:pt x="72" y="59"/>
                      </a:lnTo>
                      <a:lnTo>
                        <a:pt x="72" y="59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10" name="Rectangle 6"/>
                <p:cNvSpPr>
                  <a:spLocks noChangeArrowheads="1"/>
                </p:cNvSpPr>
                <p:nvPr/>
              </p:nvSpPr>
              <p:spPr bwMode="auto">
                <a:xfrm>
                  <a:off x="2197198" y="4205288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 dirty="0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 dirty="0"/>
                </a:p>
              </p:txBody>
            </p:sp>
          </p:grpSp>
          <p:grpSp>
            <p:nvGrpSpPr>
              <p:cNvPr id="1736" name="Группа 1735"/>
              <p:cNvGrpSpPr/>
              <p:nvPr/>
            </p:nvGrpSpPr>
            <p:grpSpPr>
              <a:xfrm>
                <a:off x="161926" y="4060825"/>
                <a:ext cx="117475" cy="127000"/>
                <a:chOff x="161926" y="4060825"/>
                <a:chExt cx="117475" cy="127000"/>
              </a:xfrm>
            </p:grpSpPr>
            <p:sp>
              <p:nvSpPr>
                <p:cNvPr id="1807" name="Freeform 7"/>
                <p:cNvSpPr>
                  <a:spLocks/>
                </p:cNvSpPr>
                <p:nvPr/>
              </p:nvSpPr>
              <p:spPr bwMode="auto">
                <a:xfrm>
                  <a:off x="161926" y="4060825"/>
                  <a:ext cx="117475" cy="127000"/>
                </a:xfrm>
                <a:custGeom>
                  <a:avLst/>
                  <a:gdLst>
                    <a:gd name="T0" fmla="*/ 74 w 74"/>
                    <a:gd name="T1" fmla="*/ 60 h 80"/>
                    <a:gd name="T2" fmla="*/ 36 w 74"/>
                    <a:gd name="T3" fmla="*/ 80 h 80"/>
                    <a:gd name="T4" fmla="*/ 0 w 74"/>
                    <a:gd name="T5" fmla="*/ 60 h 80"/>
                    <a:gd name="T6" fmla="*/ 0 w 74"/>
                    <a:gd name="T7" fmla="*/ 20 h 80"/>
                    <a:gd name="T8" fmla="*/ 36 w 74"/>
                    <a:gd name="T9" fmla="*/ 0 h 80"/>
                    <a:gd name="T10" fmla="*/ 74 w 74"/>
                    <a:gd name="T11" fmla="*/ 20 h 80"/>
                    <a:gd name="T12" fmla="*/ 74 w 74"/>
                    <a:gd name="T13" fmla="*/ 60 h 80"/>
                    <a:gd name="T14" fmla="*/ 74 w 74"/>
                    <a:gd name="T15" fmla="*/ 60 h 80"/>
                    <a:gd name="T16" fmla="*/ 74 w 74"/>
                    <a:gd name="T17" fmla="*/ 6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80">
                      <a:moveTo>
                        <a:pt x="74" y="60"/>
                      </a:moveTo>
                      <a:lnTo>
                        <a:pt x="36" y="80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4" y="2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08" name="Rectangle 8"/>
                <p:cNvSpPr>
                  <a:spLocks noChangeArrowheads="1"/>
                </p:cNvSpPr>
                <p:nvPr/>
              </p:nvSpPr>
              <p:spPr bwMode="auto">
                <a:xfrm>
                  <a:off x="219076" y="4098925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37" name="Группа 1736"/>
              <p:cNvGrpSpPr/>
              <p:nvPr/>
            </p:nvGrpSpPr>
            <p:grpSpPr>
              <a:xfrm>
                <a:off x="2697163" y="2038350"/>
                <a:ext cx="117475" cy="127000"/>
                <a:chOff x="2697163" y="2038350"/>
                <a:chExt cx="117475" cy="127000"/>
              </a:xfrm>
            </p:grpSpPr>
            <p:sp>
              <p:nvSpPr>
                <p:cNvPr id="1805" name="Freeform 9"/>
                <p:cNvSpPr>
                  <a:spLocks/>
                </p:cNvSpPr>
                <p:nvPr/>
              </p:nvSpPr>
              <p:spPr bwMode="auto">
                <a:xfrm>
                  <a:off x="2697163" y="2038350"/>
                  <a:ext cx="117475" cy="127000"/>
                </a:xfrm>
                <a:custGeom>
                  <a:avLst/>
                  <a:gdLst>
                    <a:gd name="T0" fmla="*/ 74 w 74"/>
                    <a:gd name="T1" fmla="*/ 60 h 80"/>
                    <a:gd name="T2" fmla="*/ 36 w 74"/>
                    <a:gd name="T3" fmla="*/ 80 h 80"/>
                    <a:gd name="T4" fmla="*/ 0 w 74"/>
                    <a:gd name="T5" fmla="*/ 60 h 80"/>
                    <a:gd name="T6" fmla="*/ 0 w 74"/>
                    <a:gd name="T7" fmla="*/ 20 h 80"/>
                    <a:gd name="T8" fmla="*/ 36 w 74"/>
                    <a:gd name="T9" fmla="*/ 0 h 80"/>
                    <a:gd name="T10" fmla="*/ 74 w 74"/>
                    <a:gd name="T11" fmla="*/ 20 h 80"/>
                    <a:gd name="T12" fmla="*/ 74 w 74"/>
                    <a:gd name="T13" fmla="*/ 60 h 80"/>
                    <a:gd name="T14" fmla="*/ 74 w 74"/>
                    <a:gd name="T15" fmla="*/ 60 h 80"/>
                    <a:gd name="T16" fmla="*/ 74 w 74"/>
                    <a:gd name="T17" fmla="*/ 6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80">
                      <a:moveTo>
                        <a:pt x="74" y="60"/>
                      </a:moveTo>
                      <a:lnTo>
                        <a:pt x="36" y="80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4" y="2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06" name="Rectangle 10"/>
                <p:cNvSpPr>
                  <a:spLocks noChangeArrowheads="1"/>
                </p:cNvSpPr>
                <p:nvPr/>
              </p:nvSpPr>
              <p:spPr bwMode="auto">
                <a:xfrm>
                  <a:off x="2754313" y="2076450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39" name="Группа 1738"/>
              <p:cNvGrpSpPr/>
              <p:nvPr/>
            </p:nvGrpSpPr>
            <p:grpSpPr>
              <a:xfrm>
                <a:off x="512763" y="4197350"/>
                <a:ext cx="112713" cy="125413"/>
                <a:chOff x="512763" y="4197350"/>
                <a:chExt cx="112713" cy="125413"/>
              </a:xfrm>
            </p:grpSpPr>
            <p:sp>
              <p:nvSpPr>
                <p:cNvPr id="1803" name="Freeform 11"/>
                <p:cNvSpPr>
                  <a:spLocks/>
                </p:cNvSpPr>
                <p:nvPr/>
              </p:nvSpPr>
              <p:spPr bwMode="auto">
                <a:xfrm>
                  <a:off x="512763" y="4197350"/>
                  <a:ext cx="112713" cy="125413"/>
                </a:xfrm>
                <a:custGeom>
                  <a:avLst/>
                  <a:gdLst>
                    <a:gd name="T0" fmla="*/ 71 w 71"/>
                    <a:gd name="T1" fmla="*/ 59 h 79"/>
                    <a:gd name="T2" fmla="*/ 35 w 71"/>
                    <a:gd name="T3" fmla="*/ 79 h 79"/>
                    <a:gd name="T4" fmla="*/ 0 w 71"/>
                    <a:gd name="T5" fmla="*/ 59 h 79"/>
                    <a:gd name="T6" fmla="*/ 0 w 71"/>
                    <a:gd name="T7" fmla="*/ 19 h 79"/>
                    <a:gd name="T8" fmla="*/ 35 w 71"/>
                    <a:gd name="T9" fmla="*/ 0 h 79"/>
                    <a:gd name="T10" fmla="*/ 71 w 71"/>
                    <a:gd name="T11" fmla="*/ 19 h 79"/>
                    <a:gd name="T12" fmla="*/ 71 w 71"/>
                    <a:gd name="T13" fmla="*/ 59 h 79"/>
                    <a:gd name="T14" fmla="*/ 71 w 71"/>
                    <a:gd name="T15" fmla="*/ 59 h 79"/>
                    <a:gd name="T16" fmla="*/ 71 w 71"/>
                    <a:gd name="T17" fmla="*/ 5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79">
                      <a:moveTo>
                        <a:pt x="71" y="59"/>
                      </a:moveTo>
                      <a:lnTo>
                        <a:pt x="35" y="79"/>
                      </a:lnTo>
                      <a:lnTo>
                        <a:pt x="0" y="59"/>
                      </a:lnTo>
                      <a:lnTo>
                        <a:pt x="0" y="19"/>
                      </a:lnTo>
                      <a:lnTo>
                        <a:pt x="35" y="0"/>
                      </a:lnTo>
                      <a:lnTo>
                        <a:pt x="71" y="1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566738" y="4233863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40" name="Группа 1739"/>
              <p:cNvGrpSpPr/>
              <p:nvPr/>
            </p:nvGrpSpPr>
            <p:grpSpPr>
              <a:xfrm>
                <a:off x="1162051" y="4216400"/>
                <a:ext cx="73025" cy="80963"/>
                <a:chOff x="1162051" y="4216400"/>
                <a:chExt cx="73025" cy="80963"/>
              </a:xfrm>
            </p:grpSpPr>
            <p:sp>
              <p:nvSpPr>
                <p:cNvPr id="1801" name="Freeform 13"/>
                <p:cNvSpPr>
                  <a:spLocks/>
                </p:cNvSpPr>
                <p:nvPr/>
              </p:nvSpPr>
              <p:spPr bwMode="auto">
                <a:xfrm>
                  <a:off x="1162051" y="4216400"/>
                  <a:ext cx="73025" cy="80963"/>
                </a:xfrm>
                <a:custGeom>
                  <a:avLst/>
                  <a:gdLst>
                    <a:gd name="T0" fmla="*/ 46 w 46"/>
                    <a:gd name="T1" fmla="*/ 39 h 51"/>
                    <a:gd name="T2" fmla="*/ 22 w 46"/>
                    <a:gd name="T3" fmla="*/ 51 h 51"/>
                    <a:gd name="T4" fmla="*/ 0 w 46"/>
                    <a:gd name="T5" fmla="*/ 39 h 51"/>
                    <a:gd name="T6" fmla="*/ 0 w 46"/>
                    <a:gd name="T7" fmla="*/ 13 h 51"/>
                    <a:gd name="T8" fmla="*/ 22 w 46"/>
                    <a:gd name="T9" fmla="*/ 0 h 51"/>
                    <a:gd name="T10" fmla="*/ 46 w 46"/>
                    <a:gd name="T11" fmla="*/ 13 h 51"/>
                    <a:gd name="T12" fmla="*/ 46 w 46"/>
                    <a:gd name="T13" fmla="*/ 39 h 51"/>
                    <a:gd name="T14" fmla="*/ 46 w 46"/>
                    <a:gd name="T15" fmla="*/ 39 h 51"/>
                    <a:gd name="T16" fmla="*/ 46 w 46"/>
                    <a:gd name="T17" fmla="*/ 3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" h="51">
                      <a:moveTo>
                        <a:pt x="46" y="39"/>
                      </a:moveTo>
                      <a:lnTo>
                        <a:pt x="22" y="51"/>
                      </a:lnTo>
                      <a:lnTo>
                        <a:pt x="0" y="39"/>
                      </a:lnTo>
                      <a:lnTo>
                        <a:pt x="0" y="13"/>
                      </a:lnTo>
                      <a:lnTo>
                        <a:pt x="22" y="0"/>
                      </a:lnTo>
                      <a:lnTo>
                        <a:pt x="46" y="13"/>
                      </a:lnTo>
                      <a:lnTo>
                        <a:pt x="46" y="39"/>
                      </a:lnTo>
                      <a:lnTo>
                        <a:pt x="46" y="39"/>
                      </a:lnTo>
                      <a:lnTo>
                        <a:pt x="46" y="39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02" name="Rectangle 14"/>
                <p:cNvSpPr>
                  <a:spLocks noChangeArrowheads="1"/>
                </p:cNvSpPr>
                <p:nvPr/>
              </p:nvSpPr>
              <p:spPr bwMode="auto">
                <a:xfrm>
                  <a:off x="1196976" y="4240213"/>
                  <a:ext cx="17634" cy="461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3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41" name="Группа 1740"/>
              <p:cNvGrpSpPr/>
              <p:nvPr/>
            </p:nvGrpSpPr>
            <p:grpSpPr>
              <a:xfrm>
                <a:off x="1485901" y="4591050"/>
                <a:ext cx="114300" cy="127000"/>
                <a:chOff x="1485901" y="4591050"/>
                <a:chExt cx="114300" cy="127000"/>
              </a:xfrm>
            </p:grpSpPr>
            <p:sp>
              <p:nvSpPr>
                <p:cNvPr id="1799" name="Freeform 15"/>
                <p:cNvSpPr>
                  <a:spLocks/>
                </p:cNvSpPr>
                <p:nvPr/>
              </p:nvSpPr>
              <p:spPr bwMode="auto">
                <a:xfrm>
                  <a:off x="1485901" y="4591050"/>
                  <a:ext cx="114300" cy="127000"/>
                </a:xfrm>
                <a:custGeom>
                  <a:avLst/>
                  <a:gdLst>
                    <a:gd name="T0" fmla="*/ 72 w 72"/>
                    <a:gd name="T1" fmla="*/ 60 h 80"/>
                    <a:gd name="T2" fmla="*/ 36 w 72"/>
                    <a:gd name="T3" fmla="*/ 80 h 80"/>
                    <a:gd name="T4" fmla="*/ 0 w 72"/>
                    <a:gd name="T5" fmla="*/ 60 h 80"/>
                    <a:gd name="T6" fmla="*/ 0 w 72"/>
                    <a:gd name="T7" fmla="*/ 20 h 80"/>
                    <a:gd name="T8" fmla="*/ 36 w 72"/>
                    <a:gd name="T9" fmla="*/ 0 h 80"/>
                    <a:gd name="T10" fmla="*/ 72 w 72"/>
                    <a:gd name="T11" fmla="*/ 20 h 80"/>
                    <a:gd name="T12" fmla="*/ 72 w 72"/>
                    <a:gd name="T13" fmla="*/ 60 h 80"/>
                    <a:gd name="T14" fmla="*/ 72 w 72"/>
                    <a:gd name="T15" fmla="*/ 60 h 80"/>
                    <a:gd name="T16" fmla="*/ 72 w 72"/>
                    <a:gd name="T17" fmla="*/ 6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2" h="80">
                      <a:moveTo>
                        <a:pt x="72" y="60"/>
                      </a:moveTo>
                      <a:lnTo>
                        <a:pt x="36" y="80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2" y="20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2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00" name="Rectangle 16"/>
                <p:cNvSpPr>
                  <a:spLocks noChangeArrowheads="1"/>
                </p:cNvSpPr>
                <p:nvPr/>
              </p:nvSpPr>
              <p:spPr bwMode="auto">
                <a:xfrm>
                  <a:off x="1543051" y="4629150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45" name="Группа 1744"/>
              <p:cNvGrpSpPr/>
              <p:nvPr/>
            </p:nvGrpSpPr>
            <p:grpSpPr>
              <a:xfrm>
                <a:off x="1641476" y="3871913"/>
                <a:ext cx="115888" cy="122238"/>
                <a:chOff x="1641476" y="3871913"/>
                <a:chExt cx="115888" cy="122238"/>
              </a:xfrm>
            </p:grpSpPr>
            <p:sp>
              <p:nvSpPr>
                <p:cNvPr id="1797" name="Freeform 17"/>
                <p:cNvSpPr>
                  <a:spLocks/>
                </p:cNvSpPr>
                <p:nvPr/>
              </p:nvSpPr>
              <p:spPr bwMode="auto">
                <a:xfrm>
                  <a:off x="1641476" y="3871913"/>
                  <a:ext cx="115888" cy="122238"/>
                </a:xfrm>
                <a:custGeom>
                  <a:avLst/>
                  <a:gdLst>
                    <a:gd name="T0" fmla="*/ 73 w 73"/>
                    <a:gd name="T1" fmla="*/ 59 h 77"/>
                    <a:gd name="T2" fmla="*/ 36 w 73"/>
                    <a:gd name="T3" fmla="*/ 77 h 77"/>
                    <a:gd name="T4" fmla="*/ 0 w 73"/>
                    <a:gd name="T5" fmla="*/ 59 h 77"/>
                    <a:gd name="T6" fmla="*/ 0 w 73"/>
                    <a:gd name="T7" fmla="*/ 18 h 77"/>
                    <a:gd name="T8" fmla="*/ 36 w 73"/>
                    <a:gd name="T9" fmla="*/ 0 h 77"/>
                    <a:gd name="T10" fmla="*/ 73 w 73"/>
                    <a:gd name="T11" fmla="*/ 18 h 77"/>
                    <a:gd name="T12" fmla="*/ 73 w 73"/>
                    <a:gd name="T13" fmla="*/ 59 h 77"/>
                    <a:gd name="T14" fmla="*/ 73 w 73"/>
                    <a:gd name="T15" fmla="*/ 59 h 77"/>
                    <a:gd name="T16" fmla="*/ 73 w 73"/>
                    <a:gd name="T17" fmla="*/ 59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3" h="77">
                      <a:moveTo>
                        <a:pt x="73" y="59"/>
                      </a:moveTo>
                      <a:lnTo>
                        <a:pt x="36" y="77"/>
                      </a:lnTo>
                      <a:lnTo>
                        <a:pt x="0" y="59"/>
                      </a:lnTo>
                      <a:lnTo>
                        <a:pt x="0" y="18"/>
                      </a:lnTo>
                      <a:lnTo>
                        <a:pt x="36" y="0"/>
                      </a:lnTo>
                      <a:lnTo>
                        <a:pt x="73" y="18"/>
                      </a:lnTo>
                      <a:lnTo>
                        <a:pt x="73" y="59"/>
                      </a:lnTo>
                      <a:lnTo>
                        <a:pt x="73" y="59"/>
                      </a:lnTo>
                      <a:lnTo>
                        <a:pt x="73" y="59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98" name="Rectangle 18"/>
                <p:cNvSpPr>
                  <a:spLocks noChangeArrowheads="1"/>
                </p:cNvSpPr>
                <p:nvPr/>
              </p:nvSpPr>
              <p:spPr bwMode="auto">
                <a:xfrm>
                  <a:off x="1698626" y="3905250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46" name="Группа 1745"/>
              <p:cNvGrpSpPr/>
              <p:nvPr/>
            </p:nvGrpSpPr>
            <p:grpSpPr>
              <a:xfrm>
                <a:off x="698501" y="2332038"/>
                <a:ext cx="112713" cy="125413"/>
                <a:chOff x="698501" y="2332038"/>
                <a:chExt cx="112713" cy="125413"/>
              </a:xfrm>
            </p:grpSpPr>
            <p:sp>
              <p:nvSpPr>
                <p:cNvPr id="1795" name="Freeform 19"/>
                <p:cNvSpPr>
                  <a:spLocks/>
                </p:cNvSpPr>
                <p:nvPr/>
              </p:nvSpPr>
              <p:spPr bwMode="auto">
                <a:xfrm>
                  <a:off x="698501" y="2332038"/>
                  <a:ext cx="112713" cy="125413"/>
                </a:xfrm>
                <a:custGeom>
                  <a:avLst/>
                  <a:gdLst>
                    <a:gd name="T0" fmla="*/ 71 w 71"/>
                    <a:gd name="T1" fmla="*/ 59 h 79"/>
                    <a:gd name="T2" fmla="*/ 36 w 71"/>
                    <a:gd name="T3" fmla="*/ 79 h 79"/>
                    <a:gd name="T4" fmla="*/ 0 w 71"/>
                    <a:gd name="T5" fmla="*/ 59 h 79"/>
                    <a:gd name="T6" fmla="*/ 0 w 71"/>
                    <a:gd name="T7" fmla="*/ 20 h 79"/>
                    <a:gd name="T8" fmla="*/ 36 w 71"/>
                    <a:gd name="T9" fmla="*/ 0 h 79"/>
                    <a:gd name="T10" fmla="*/ 71 w 71"/>
                    <a:gd name="T11" fmla="*/ 20 h 79"/>
                    <a:gd name="T12" fmla="*/ 71 w 71"/>
                    <a:gd name="T13" fmla="*/ 59 h 79"/>
                    <a:gd name="T14" fmla="*/ 71 w 71"/>
                    <a:gd name="T15" fmla="*/ 59 h 79"/>
                    <a:gd name="T16" fmla="*/ 71 w 71"/>
                    <a:gd name="T17" fmla="*/ 5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79">
                      <a:moveTo>
                        <a:pt x="71" y="59"/>
                      </a:moveTo>
                      <a:lnTo>
                        <a:pt x="36" y="79"/>
                      </a:lnTo>
                      <a:lnTo>
                        <a:pt x="0" y="59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1" y="20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96" name="Rectangle 20"/>
                <p:cNvSpPr>
                  <a:spLocks noChangeArrowheads="1"/>
                </p:cNvSpPr>
                <p:nvPr/>
              </p:nvSpPr>
              <p:spPr bwMode="auto">
                <a:xfrm>
                  <a:off x="752476" y="2368550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48" name="Группа 1747"/>
              <p:cNvGrpSpPr/>
              <p:nvPr/>
            </p:nvGrpSpPr>
            <p:grpSpPr>
              <a:xfrm>
                <a:off x="2597151" y="2735263"/>
                <a:ext cx="115888" cy="127000"/>
                <a:chOff x="2597151" y="2735263"/>
                <a:chExt cx="115888" cy="127000"/>
              </a:xfrm>
            </p:grpSpPr>
            <p:sp>
              <p:nvSpPr>
                <p:cNvPr id="1793" name="Freeform 26"/>
                <p:cNvSpPr>
                  <a:spLocks/>
                </p:cNvSpPr>
                <p:nvPr/>
              </p:nvSpPr>
              <p:spPr bwMode="auto">
                <a:xfrm>
                  <a:off x="2597151" y="2735263"/>
                  <a:ext cx="115888" cy="127000"/>
                </a:xfrm>
                <a:custGeom>
                  <a:avLst/>
                  <a:gdLst>
                    <a:gd name="T0" fmla="*/ 73 w 73"/>
                    <a:gd name="T1" fmla="*/ 60 h 80"/>
                    <a:gd name="T2" fmla="*/ 35 w 73"/>
                    <a:gd name="T3" fmla="*/ 80 h 80"/>
                    <a:gd name="T4" fmla="*/ 0 w 73"/>
                    <a:gd name="T5" fmla="*/ 60 h 80"/>
                    <a:gd name="T6" fmla="*/ 0 w 73"/>
                    <a:gd name="T7" fmla="*/ 20 h 80"/>
                    <a:gd name="T8" fmla="*/ 35 w 73"/>
                    <a:gd name="T9" fmla="*/ 0 h 80"/>
                    <a:gd name="T10" fmla="*/ 73 w 73"/>
                    <a:gd name="T11" fmla="*/ 20 h 80"/>
                    <a:gd name="T12" fmla="*/ 73 w 73"/>
                    <a:gd name="T13" fmla="*/ 60 h 80"/>
                    <a:gd name="T14" fmla="*/ 73 w 73"/>
                    <a:gd name="T15" fmla="*/ 60 h 80"/>
                    <a:gd name="T16" fmla="*/ 73 w 73"/>
                    <a:gd name="T17" fmla="*/ 6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3" h="80">
                      <a:moveTo>
                        <a:pt x="73" y="60"/>
                      </a:moveTo>
                      <a:lnTo>
                        <a:pt x="35" y="80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5" y="0"/>
                      </a:lnTo>
                      <a:lnTo>
                        <a:pt x="73" y="20"/>
                      </a:lnTo>
                      <a:lnTo>
                        <a:pt x="73" y="60"/>
                      </a:lnTo>
                      <a:lnTo>
                        <a:pt x="73" y="60"/>
                      </a:lnTo>
                      <a:lnTo>
                        <a:pt x="73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94" name="Rectangle 27"/>
                <p:cNvSpPr>
                  <a:spLocks noChangeArrowheads="1"/>
                </p:cNvSpPr>
                <p:nvPr/>
              </p:nvSpPr>
              <p:spPr bwMode="auto">
                <a:xfrm>
                  <a:off x="2652713" y="2773363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52" name="Группа 1751"/>
              <p:cNvGrpSpPr/>
              <p:nvPr/>
            </p:nvGrpSpPr>
            <p:grpSpPr>
              <a:xfrm>
                <a:off x="3176588" y="3146425"/>
                <a:ext cx="117475" cy="122238"/>
                <a:chOff x="3176588" y="3146425"/>
                <a:chExt cx="117475" cy="122238"/>
              </a:xfrm>
            </p:grpSpPr>
            <p:sp>
              <p:nvSpPr>
                <p:cNvPr id="1791" name="Freeform 28"/>
                <p:cNvSpPr>
                  <a:spLocks/>
                </p:cNvSpPr>
                <p:nvPr/>
              </p:nvSpPr>
              <p:spPr bwMode="auto">
                <a:xfrm>
                  <a:off x="3176588" y="3146425"/>
                  <a:ext cx="117475" cy="122238"/>
                </a:xfrm>
                <a:custGeom>
                  <a:avLst/>
                  <a:gdLst>
                    <a:gd name="T0" fmla="*/ 74 w 74"/>
                    <a:gd name="T1" fmla="*/ 57 h 77"/>
                    <a:gd name="T2" fmla="*/ 36 w 74"/>
                    <a:gd name="T3" fmla="*/ 77 h 77"/>
                    <a:gd name="T4" fmla="*/ 0 w 74"/>
                    <a:gd name="T5" fmla="*/ 57 h 77"/>
                    <a:gd name="T6" fmla="*/ 0 w 74"/>
                    <a:gd name="T7" fmla="*/ 18 h 77"/>
                    <a:gd name="T8" fmla="*/ 36 w 74"/>
                    <a:gd name="T9" fmla="*/ 0 h 77"/>
                    <a:gd name="T10" fmla="*/ 74 w 74"/>
                    <a:gd name="T11" fmla="*/ 18 h 77"/>
                    <a:gd name="T12" fmla="*/ 74 w 74"/>
                    <a:gd name="T13" fmla="*/ 57 h 77"/>
                    <a:gd name="T14" fmla="*/ 74 w 74"/>
                    <a:gd name="T15" fmla="*/ 57 h 77"/>
                    <a:gd name="T16" fmla="*/ 74 w 74"/>
                    <a:gd name="T17" fmla="*/ 57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77">
                      <a:moveTo>
                        <a:pt x="74" y="57"/>
                      </a:moveTo>
                      <a:lnTo>
                        <a:pt x="36" y="77"/>
                      </a:lnTo>
                      <a:lnTo>
                        <a:pt x="0" y="57"/>
                      </a:lnTo>
                      <a:lnTo>
                        <a:pt x="0" y="18"/>
                      </a:lnTo>
                      <a:lnTo>
                        <a:pt x="36" y="0"/>
                      </a:lnTo>
                      <a:lnTo>
                        <a:pt x="74" y="18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33738" y="3179763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53" name="Группа 1752"/>
              <p:cNvGrpSpPr/>
              <p:nvPr/>
            </p:nvGrpSpPr>
            <p:grpSpPr>
              <a:xfrm>
                <a:off x="3271838" y="2417763"/>
                <a:ext cx="112713" cy="125413"/>
                <a:chOff x="3271838" y="2417763"/>
                <a:chExt cx="112713" cy="125413"/>
              </a:xfrm>
            </p:grpSpPr>
            <p:sp>
              <p:nvSpPr>
                <p:cNvPr id="1789" name="Freeform 30"/>
                <p:cNvSpPr>
                  <a:spLocks/>
                </p:cNvSpPr>
                <p:nvPr/>
              </p:nvSpPr>
              <p:spPr bwMode="auto">
                <a:xfrm>
                  <a:off x="3271838" y="2417763"/>
                  <a:ext cx="112713" cy="125413"/>
                </a:xfrm>
                <a:custGeom>
                  <a:avLst/>
                  <a:gdLst>
                    <a:gd name="T0" fmla="*/ 71 w 71"/>
                    <a:gd name="T1" fmla="*/ 59 h 79"/>
                    <a:gd name="T2" fmla="*/ 35 w 71"/>
                    <a:gd name="T3" fmla="*/ 79 h 79"/>
                    <a:gd name="T4" fmla="*/ 0 w 71"/>
                    <a:gd name="T5" fmla="*/ 59 h 79"/>
                    <a:gd name="T6" fmla="*/ 0 w 71"/>
                    <a:gd name="T7" fmla="*/ 19 h 79"/>
                    <a:gd name="T8" fmla="*/ 35 w 71"/>
                    <a:gd name="T9" fmla="*/ 0 h 79"/>
                    <a:gd name="T10" fmla="*/ 71 w 71"/>
                    <a:gd name="T11" fmla="*/ 19 h 79"/>
                    <a:gd name="T12" fmla="*/ 71 w 71"/>
                    <a:gd name="T13" fmla="*/ 59 h 79"/>
                    <a:gd name="T14" fmla="*/ 71 w 71"/>
                    <a:gd name="T15" fmla="*/ 59 h 79"/>
                    <a:gd name="T16" fmla="*/ 71 w 71"/>
                    <a:gd name="T17" fmla="*/ 5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79">
                      <a:moveTo>
                        <a:pt x="71" y="59"/>
                      </a:moveTo>
                      <a:lnTo>
                        <a:pt x="35" y="79"/>
                      </a:lnTo>
                      <a:lnTo>
                        <a:pt x="0" y="59"/>
                      </a:lnTo>
                      <a:lnTo>
                        <a:pt x="0" y="19"/>
                      </a:lnTo>
                      <a:lnTo>
                        <a:pt x="35" y="0"/>
                      </a:lnTo>
                      <a:lnTo>
                        <a:pt x="71" y="1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90" name="Rectangle 31"/>
                <p:cNvSpPr>
                  <a:spLocks noChangeArrowheads="1"/>
                </p:cNvSpPr>
                <p:nvPr/>
              </p:nvSpPr>
              <p:spPr bwMode="auto">
                <a:xfrm>
                  <a:off x="3324226" y="2454275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54" name="Группа 1753"/>
              <p:cNvGrpSpPr/>
              <p:nvPr/>
            </p:nvGrpSpPr>
            <p:grpSpPr>
              <a:xfrm>
                <a:off x="3687763" y="2703513"/>
                <a:ext cx="112713" cy="123825"/>
                <a:chOff x="3687763" y="2703513"/>
                <a:chExt cx="112713" cy="123825"/>
              </a:xfrm>
            </p:grpSpPr>
            <p:sp>
              <p:nvSpPr>
                <p:cNvPr id="1787" name="Freeform 32"/>
                <p:cNvSpPr>
                  <a:spLocks/>
                </p:cNvSpPr>
                <p:nvPr/>
              </p:nvSpPr>
              <p:spPr bwMode="auto">
                <a:xfrm>
                  <a:off x="3687763" y="2703513"/>
                  <a:ext cx="112713" cy="123825"/>
                </a:xfrm>
                <a:custGeom>
                  <a:avLst/>
                  <a:gdLst>
                    <a:gd name="T0" fmla="*/ 71 w 71"/>
                    <a:gd name="T1" fmla="*/ 58 h 78"/>
                    <a:gd name="T2" fmla="*/ 36 w 71"/>
                    <a:gd name="T3" fmla="*/ 78 h 78"/>
                    <a:gd name="T4" fmla="*/ 0 w 71"/>
                    <a:gd name="T5" fmla="*/ 58 h 78"/>
                    <a:gd name="T6" fmla="*/ 0 w 71"/>
                    <a:gd name="T7" fmla="*/ 18 h 78"/>
                    <a:gd name="T8" fmla="*/ 36 w 71"/>
                    <a:gd name="T9" fmla="*/ 0 h 78"/>
                    <a:gd name="T10" fmla="*/ 71 w 71"/>
                    <a:gd name="T11" fmla="*/ 18 h 78"/>
                    <a:gd name="T12" fmla="*/ 71 w 71"/>
                    <a:gd name="T13" fmla="*/ 58 h 78"/>
                    <a:gd name="T14" fmla="*/ 71 w 71"/>
                    <a:gd name="T15" fmla="*/ 58 h 78"/>
                    <a:gd name="T16" fmla="*/ 71 w 71"/>
                    <a:gd name="T17" fmla="*/ 5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78">
                      <a:moveTo>
                        <a:pt x="71" y="58"/>
                      </a:moveTo>
                      <a:lnTo>
                        <a:pt x="36" y="78"/>
                      </a:lnTo>
                      <a:lnTo>
                        <a:pt x="0" y="58"/>
                      </a:lnTo>
                      <a:lnTo>
                        <a:pt x="0" y="18"/>
                      </a:lnTo>
                      <a:lnTo>
                        <a:pt x="36" y="0"/>
                      </a:lnTo>
                      <a:lnTo>
                        <a:pt x="71" y="1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88" name="Rectangle 33"/>
                <p:cNvSpPr>
                  <a:spLocks noChangeArrowheads="1"/>
                </p:cNvSpPr>
                <p:nvPr/>
              </p:nvSpPr>
              <p:spPr bwMode="auto">
                <a:xfrm>
                  <a:off x="3741738" y="2738438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55" name="Группа 1754"/>
              <p:cNvGrpSpPr/>
              <p:nvPr/>
            </p:nvGrpSpPr>
            <p:grpSpPr>
              <a:xfrm>
                <a:off x="3605213" y="2955925"/>
                <a:ext cx="117475" cy="127000"/>
                <a:chOff x="3605213" y="2955925"/>
                <a:chExt cx="117475" cy="127000"/>
              </a:xfrm>
            </p:grpSpPr>
            <p:sp>
              <p:nvSpPr>
                <p:cNvPr id="1785" name="Freeform 34"/>
                <p:cNvSpPr>
                  <a:spLocks/>
                </p:cNvSpPr>
                <p:nvPr/>
              </p:nvSpPr>
              <p:spPr bwMode="auto">
                <a:xfrm>
                  <a:off x="3605213" y="2955925"/>
                  <a:ext cx="117475" cy="127000"/>
                </a:xfrm>
                <a:custGeom>
                  <a:avLst/>
                  <a:gdLst>
                    <a:gd name="T0" fmla="*/ 74 w 74"/>
                    <a:gd name="T1" fmla="*/ 60 h 80"/>
                    <a:gd name="T2" fmla="*/ 36 w 74"/>
                    <a:gd name="T3" fmla="*/ 80 h 80"/>
                    <a:gd name="T4" fmla="*/ 0 w 74"/>
                    <a:gd name="T5" fmla="*/ 60 h 80"/>
                    <a:gd name="T6" fmla="*/ 0 w 74"/>
                    <a:gd name="T7" fmla="*/ 20 h 80"/>
                    <a:gd name="T8" fmla="*/ 36 w 74"/>
                    <a:gd name="T9" fmla="*/ 0 h 80"/>
                    <a:gd name="T10" fmla="*/ 74 w 74"/>
                    <a:gd name="T11" fmla="*/ 20 h 80"/>
                    <a:gd name="T12" fmla="*/ 74 w 74"/>
                    <a:gd name="T13" fmla="*/ 60 h 80"/>
                    <a:gd name="T14" fmla="*/ 74 w 74"/>
                    <a:gd name="T15" fmla="*/ 60 h 80"/>
                    <a:gd name="T16" fmla="*/ 74 w 74"/>
                    <a:gd name="T17" fmla="*/ 6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80">
                      <a:moveTo>
                        <a:pt x="74" y="60"/>
                      </a:moveTo>
                      <a:lnTo>
                        <a:pt x="36" y="80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4" y="2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86" name="Rectangle 35"/>
                <p:cNvSpPr>
                  <a:spLocks noChangeArrowheads="1"/>
                </p:cNvSpPr>
                <p:nvPr/>
              </p:nvSpPr>
              <p:spPr bwMode="auto">
                <a:xfrm>
                  <a:off x="3662363" y="2994025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56" name="Группа 1755"/>
              <p:cNvGrpSpPr/>
              <p:nvPr/>
            </p:nvGrpSpPr>
            <p:grpSpPr>
              <a:xfrm>
                <a:off x="4205288" y="2968625"/>
                <a:ext cx="112713" cy="127000"/>
                <a:chOff x="4205288" y="2968625"/>
                <a:chExt cx="112713" cy="127000"/>
              </a:xfrm>
            </p:grpSpPr>
            <p:sp>
              <p:nvSpPr>
                <p:cNvPr id="1783" name="Freeform 36"/>
                <p:cNvSpPr>
                  <a:spLocks/>
                </p:cNvSpPr>
                <p:nvPr/>
              </p:nvSpPr>
              <p:spPr bwMode="auto">
                <a:xfrm>
                  <a:off x="4205288" y="2968625"/>
                  <a:ext cx="112713" cy="127000"/>
                </a:xfrm>
                <a:custGeom>
                  <a:avLst/>
                  <a:gdLst>
                    <a:gd name="T0" fmla="*/ 71 w 71"/>
                    <a:gd name="T1" fmla="*/ 60 h 80"/>
                    <a:gd name="T2" fmla="*/ 35 w 71"/>
                    <a:gd name="T3" fmla="*/ 80 h 80"/>
                    <a:gd name="T4" fmla="*/ 0 w 71"/>
                    <a:gd name="T5" fmla="*/ 60 h 80"/>
                    <a:gd name="T6" fmla="*/ 0 w 71"/>
                    <a:gd name="T7" fmla="*/ 20 h 80"/>
                    <a:gd name="T8" fmla="*/ 35 w 71"/>
                    <a:gd name="T9" fmla="*/ 0 h 80"/>
                    <a:gd name="T10" fmla="*/ 71 w 71"/>
                    <a:gd name="T11" fmla="*/ 20 h 80"/>
                    <a:gd name="T12" fmla="*/ 71 w 71"/>
                    <a:gd name="T13" fmla="*/ 60 h 80"/>
                    <a:gd name="T14" fmla="*/ 71 w 71"/>
                    <a:gd name="T15" fmla="*/ 60 h 80"/>
                    <a:gd name="T16" fmla="*/ 71 w 71"/>
                    <a:gd name="T17" fmla="*/ 6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80">
                      <a:moveTo>
                        <a:pt x="71" y="60"/>
                      </a:moveTo>
                      <a:lnTo>
                        <a:pt x="35" y="80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5" y="0"/>
                      </a:lnTo>
                      <a:lnTo>
                        <a:pt x="71" y="20"/>
                      </a:lnTo>
                      <a:lnTo>
                        <a:pt x="71" y="60"/>
                      </a:lnTo>
                      <a:lnTo>
                        <a:pt x="71" y="60"/>
                      </a:lnTo>
                      <a:lnTo>
                        <a:pt x="71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84" name="Rectangle 37"/>
                <p:cNvSpPr>
                  <a:spLocks noChangeArrowheads="1"/>
                </p:cNvSpPr>
                <p:nvPr/>
              </p:nvSpPr>
              <p:spPr bwMode="auto">
                <a:xfrm>
                  <a:off x="4257676" y="3006725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 dirty="0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 dirty="0"/>
                </a:p>
              </p:txBody>
            </p:sp>
          </p:grpSp>
          <p:grpSp>
            <p:nvGrpSpPr>
              <p:cNvPr id="1757" name="Группа 1756"/>
              <p:cNvGrpSpPr/>
              <p:nvPr/>
            </p:nvGrpSpPr>
            <p:grpSpPr>
              <a:xfrm>
                <a:off x="4254501" y="3351213"/>
                <a:ext cx="117475" cy="125413"/>
                <a:chOff x="4254501" y="3351213"/>
                <a:chExt cx="117475" cy="125413"/>
              </a:xfrm>
            </p:grpSpPr>
            <p:sp>
              <p:nvSpPr>
                <p:cNvPr id="1781" name="Freeform 38"/>
                <p:cNvSpPr>
                  <a:spLocks/>
                </p:cNvSpPr>
                <p:nvPr/>
              </p:nvSpPr>
              <p:spPr bwMode="auto">
                <a:xfrm>
                  <a:off x="4254501" y="3351213"/>
                  <a:ext cx="117475" cy="125413"/>
                </a:xfrm>
                <a:custGeom>
                  <a:avLst/>
                  <a:gdLst>
                    <a:gd name="T0" fmla="*/ 74 w 74"/>
                    <a:gd name="T1" fmla="*/ 60 h 79"/>
                    <a:gd name="T2" fmla="*/ 36 w 74"/>
                    <a:gd name="T3" fmla="*/ 79 h 79"/>
                    <a:gd name="T4" fmla="*/ 0 w 74"/>
                    <a:gd name="T5" fmla="*/ 60 h 79"/>
                    <a:gd name="T6" fmla="*/ 0 w 74"/>
                    <a:gd name="T7" fmla="*/ 20 h 79"/>
                    <a:gd name="T8" fmla="*/ 36 w 74"/>
                    <a:gd name="T9" fmla="*/ 0 h 79"/>
                    <a:gd name="T10" fmla="*/ 74 w 74"/>
                    <a:gd name="T11" fmla="*/ 20 h 79"/>
                    <a:gd name="T12" fmla="*/ 74 w 74"/>
                    <a:gd name="T13" fmla="*/ 60 h 79"/>
                    <a:gd name="T14" fmla="*/ 74 w 74"/>
                    <a:gd name="T15" fmla="*/ 60 h 79"/>
                    <a:gd name="T16" fmla="*/ 74 w 74"/>
                    <a:gd name="T17" fmla="*/ 6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79">
                      <a:moveTo>
                        <a:pt x="74" y="60"/>
                      </a:moveTo>
                      <a:lnTo>
                        <a:pt x="36" y="79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4" y="2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82" name="Rectangle 39"/>
                <p:cNvSpPr>
                  <a:spLocks noChangeArrowheads="1"/>
                </p:cNvSpPr>
                <p:nvPr/>
              </p:nvSpPr>
              <p:spPr bwMode="auto">
                <a:xfrm>
                  <a:off x="4311651" y="3387725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58" name="Группа 1757"/>
              <p:cNvGrpSpPr/>
              <p:nvPr/>
            </p:nvGrpSpPr>
            <p:grpSpPr>
              <a:xfrm>
                <a:off x="7780338" y="4389438"/>
                <a:ext cx="112713" cy="125413"/>
                <a:chOff x="7780338" y="4389438"/>
                <a:chExt cx="112713" cy="125413"/>
              </a:xfrm>
            </p:grpSpPr>
            <p:sp>
              <p:nvSpPr>
                <p:cNvPr id="1779" name="Freeform 40"/>
                <p:cNvSpPr>
                  <a:spLocks/>
                </p:cNvSpPr>
                <p:nvPr/>
              </p:nvSpPr>
              <p:spPr bwMode="auto">
                <a:xfrm>
                  <a:off x="7780338" y="4389438"/>
                  <a:ext cx="112713" cy="125413"/>
                </a:xfrm>
                <a:custGeom>
                  <a:avLst/>
                  <a:gdLst>
                    <a:gd name="T0" fmla="*/ 71 w 71"/>
                    <a:gd name="T1" fmla="*/ 59 h 79"/>
                    <a:gd name="T2" fmla="*/ 36 w 71"/>
                    <a:gd name="T3" fmla="*/ 79 h 79"/>
                    <a:gd name="T4" fmla="*/ 0 w 71"/>
                    <a:gd name="T5" fmla="*/ 59 h 79"/>
                    <a:gd name="T6" fmla="*/ 0 w 71"/>
                    <a:gd name="T7" fmla="*/ 20 h 79"/>
                    <a:gd name="T8" fmla="*/ 36 w 71"/>
                    <a:gd name="T9" fmla="*/ 0 h 79"/>
                    <a:gd name="T10" fmla="*/ 71 w 71"/>
                    <a:gd name="T11" fmla="*/ 20 h 79"/>
                    <a:gd name="T12" fmla="*/ 71 w 71"/>
                    <a:gd name="T13" fmla="*/ 59 h 79"/>
                    <a:gd name="T14" fmla="*/ 71 w 71"/>
                    <a:gd name="T15" fmla="*/ 59 h 79"/>
                    <a:gd name="T16" fmla="*/ 71 w 71"/>
                    <a:gd name="T17" fmla="*/ 5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79">
                      <a:moveTo>
                        <a:pt x="71" y="59"/>
                      </a:moveTo>
                      <a:lnTo>
                        <a:pt x="36" y="79"/>
                      </a:lnTo>
                      <a:lnTo>
                        <a:pt x="0" y="59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1" y="20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80" name="Rectangle 41"/>
                <p:cNvSpPr>
                  <a:spLocks noChangeArrowheads="1"/>
                </p:cNvSpPr>
                <p:nvPr/>
              </p:nvSpPr>
              <p:spPr bwMode="auto">
                <a:xfrm>
                  <a:off x="7834313" y="4425950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61" name="Группа 1760"/>
              <p:cNvGrpSpPr/>
              <p:nvPr/>
            </p:nvGrpSpPr>
            <p:grpSpPr>
              <a:xfrm>
                <a:off x="8464551" y="4613275"/>
                <a:ext cx="115888" cy="125413"/>
                <a:chOff x="8464551" y="4613275"/>
                <a:chExt cx="115888" cy="125413"/>
              </a:xfrm>
            </p:grpSpPr>
            <p:sp>
              <p:nvSpPr>
                <p:cNvPr id="1777" name="Freeform 42"/>
                <p:cNvSpPr>
                  <a:spLocks/>
                </p:cNvSpPr>
                <p:nvPr/>
              </p:nvSpPr>
              <p:spPr bwMode="auto">
                <a:xfrm>
                  <a:off x="8464551" y="4613275"/>
                  <a:ext cx="115888" cy="125413"/>
                </a:xfrm>
                <a:custGeom>
                  <a:avLst/>
                  <a:gdLst>
                    <a:gd name="T0" fmla="*/ 73 w 73"/>
                    <a:gd name="T1" fmla="*/ 60 h 79"/>
                    <a:gd name="T2" fmla="*/ 36 w 73"/>
                    <a:gd name="T3" fmla="*/ 79 h 79"/>
                    <a:gd name="T4" fmla="*/ 0 w 73"/>
                    <a:gd name="T5" fmla="*/ 60 h 79"/>
                    <a:gd name="T6" fmla="*/ 0 w 73"/>
                    <a:gd name="T7" fmla="*/ 20 h 79"/>
                    <a:gd name="T8" fmla="*/ 36 w 73"/>
                    <a:gd name="T9" fmla="*/ 0 h 79"/>
                    <a:gd name="T10" fmla="*/ 73 w 73"/>
                    <a:gd name="T11" fmla="*/ 20 h 79"/>
                    <a:gd name="T12" fmla="*/ 73 w 73"/>
                    <a:gd name="T13" fmla="*/ 60 h 79"/>
                    <a:gd name="T14" fmla="*/ 73 w 73"/>
                    <a:gd name="T15" fmla="*/ 60 h 79"/>
                    <a:gd name="T16" fmla="*/ 73 w 73"/>
                    <a:gd name="T17" fmla="*/ 6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3" h="79">
                      <a:moveTo>
                        <a:pt x="73" y="60"/>
                      </a:moveTo>
                      <a:lnTo>
                        <a:pt x="36" y="79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3" y="20"/>
                      </a:lnTo>
                      <a:lnTo>
                        <a:pt x="73" y="60"/>
                      </a:lnTo>
                      <a:lnTo>
                        <a:pt x="73" y="60"/>
                      </a:lnTo>
                      <a:lnTo>
                        <a:pt x="73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78" name="Rectangle 43"/>
                <p:cNvSpPr>
                  <a:spLocks noChangeArrowheads="1"/>
                </p:cNvSpPr>
                <p:nvPr/>
              </p:nvSpPr>
              <p:spPr bwMode="auto">
                <a:xfrm>
                  <a:off x="8521701" y="4651375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62" name="Группа 1761"/>
              <p:cNvGrpSpPr/>
              <p:nvPr/>
            </p:nvGrpSpPr>
            <p:grpSpPr>
              <a:xfrm>
                <a:off x="7265988" y="4073525"/>
                <a:ext cx="117475" cy="127000"/>
                <a:chOff x="7265988" y="4073525"/>
                <a:chExt cx="117475" cy="127000"/>
              </a:xfrm>
            </p:grpSpPr>
            <p:sp>
              <p:nvSpPr>
                <p:cNvPr id="1775" name="Freeform 44"/>
                <p:cNvSpPr>
                  <a:spLocks/>
                </p:cNvSpPr>
                <p:nvPr/>
              </p:nvSpPr>
              <p:spPr bwMode="auto">
                <a:xfrm>
                  <a:off x="7265988" y="4073525"/>
                  <a:ext cx="117475" cy="127000"/>
                </a:xfrm>
                <a:custGeom>
                  <a:avLst/>
                  <a:gdLst>
                    <a:gd name="T0" fmla="*/ 74 w 74"/>
                    <a:gd name="T1" fmla="*/ 60 h 80"/>
                    <a:gd name="T2" fmla="*/ 36 w 74"/>
                    <a:gd name="T3" fmla="*/ 80 h 80"/>
                    <a:gd name="T4" fmla="*/ 0 w 74"/>
                    <a:gd name="T5" fmla="*/ 60 h 80"/>
                    <a:gd name="T6" fmla="*/ 0 w 74"/>
                    <a:gd name="T7" fmla="*/ 20 h 80"/>
                    <a:gd name="T8" fmla="*/ 36 w 74"/>
                    <a:gd name="T9" fmla="*/ 0 h 80"/>
                    <a:gd name="T10" fmla="*/ 74 w 74"/>
                    <a:gd name="T11" fmla="*/ 20 h 80"/>
                    <a:gd name="T12" fmla="*/ 74 w 74"/>
                    <a:gd name="T13" fmla="*/ 60 h 80"/>
                    <a:gd name="T14" fmla="*/ 74 w 74"/>
                    <a:gd name="T15" fmla="*/ 60 h 80"/>
                    <a:gd name="T16" fmla="*/ 74 w 74"/>
                    <a:gd name="T17" fmla="*/ 6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80">
                      <a:moveTo>
                        <a:pt x="74" y="60"/>
                      </a:moveTo>
                      <a:lnTo>
                        <a:pt x="36" y="80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4" y="2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76" name="Rectangle 45"/>
                <p:cNvSpPr>
                  <a:spLocks noChangeArrowheads="1"/>
                </p:cNvSpPr>
                <p:nvPr/>
              </p:nvSpPr>
              <p:spPr bwMode="auto">
                <a:xfrm>
                  <a:off x="7323138" y="4111625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63" name="Группа 1762"/>
              <p:cNvGrpSpPr/>
              <p:nvPr/>
            </p:nvGrpSpPr>
            <p:grpSpPr>
              <a:xfrm>
                <a:off x="8716963" y="3706813"/>
                <a:ext cx="115888" cy="127000"/>
                <a:chOff x="8716963" y="3706813"/>
                <a:chExt cx="115888" cy="127000"/>
              </a:xfrm>
            </p:grpSpPr>
            <p:sp>
              <p:nvSpPr>
                <p:cNvPr id="1773" name="Freeform 46"/>
                <p:cNvSpPr>
                  <a:spLocks/>
                </p:cNvSpPr>
                <p:nvPr/>
              </p:nvSpPr>
              <p:spPr bwMode="auto">
                <a:xfrm>
                  <a:off x="8716963" y="3706813"/>
                  <a:ext cx="115888" cy="127000"/>
                </a:xfrm>
                <a:custGeom>
                  <a:avLst/>
                  <a:gdLst>
                    <a:gd name="T0" fmla="*/ 73 w 73"/>
                    <a:gd name="T1" fmla="*/ 60 h 80"/>
                    <a:gd name="T2" fmla="*/ 36 w 73"/>
                    <a:gd name="T3" fmla="*/ 80 h 80"/>
                    <a:gd name="T4" fmla="*/ 0 w 73"/>
                    <a:gd name="T5" fmla="*/ 60 h 80"/>
                    <a:gd name="T6" fmla="*/ 0 w 73"/>
                    <a:gd name="T7" fmla="*/ 20 h 80"/>
                    <a:gd name="T8" fmla="*/ 36 w 73"/>
                    <a:gd name="T9" fmla="*/ 0 h 80"/>
                    <a:gd name="T10" fmla="*/ 73 w 73"/>
                    <a:gd name="T11" fmla="*/ 20 h 80"/>
                    <a:gd name="T12" fmla="*/ 73 w 73"/>
                    <a:gd name="T13" fmla="*/ 60 h 80"/>
                    <a:gd name="T14" fmla="*/ 73 w 73"/>
                    <a:gd name="T15" fmla="*/ 60 h 80"/>
                    <a:gd name="T16" fmla="*/ 73 w 73"/>
                    <a:gd name="T17" fmla="*/ 6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3" h="80">
                      <a:moveTo>
                        <a:pt x="73" y="60"/>
                      </a:moveTo>
                      <a:lnTo>
                        <a:pt x="36" y="80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3" y="20"/>
                      </a:lnTo>
                      <a:lnTo>
                        <a:pt x="73" y="60"/>
                      </a:lnTo>
                      <a:lnTo>
                        <a:pt x="73" y="60"/>
                      </a:lnTo>
                      <a:lnTo>
                        <a:pt x="73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74" name="Rectangle 47"/>
                <p:cNvSpPr>
                  <a:spLocks noChangeArrowheads="1"/>
                </p:cNvSpPr>
                <p:nvPr/>
              </p:nvSpPr>
              <p:spPr bwMode="auto">
                <a:xfrm>
                  <a:off x="8774113" y="3744913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64" name="Группа 1763"/>
              <p:cNvGrpSpPr/>
              <p:nvPr/>
            </p:nvGrpSpPr>
            <p:grpSpPr>
              <a:xfrm>
                <a:off x="6469063" y="2808288"/>
                <a:ext cx="115888" cy="127000"/>
                <a:chOff x="6469063" y="2808288"/>
                <a:chExt cx="115888" cy="127000"/>
              </a:xfrm>
            </p:grpSpPr>
            <p:sp>
              <p:nvSpPr>
                <p:cNvPr id="1771" name="Freeform 48"/>
                <p:cNvSpPr>
                  <a:spLocks/>
                </p:cNvSpPr>
                <p:nvPr/>
              </p:nvSpPr>
              <p:spPr bwMode="auto">
                <a:xfrm>
                  <a:off x="6469063" y="2808288"/>
                  <a:ext cx="115888" cy="127000"/>
                </a:xfrm>
                <a:custGeom>
                  <a:avLst/>
                  <a:gdLst>
                    <a:gd name="T0" fmla="*/ 73 w 73"/>
                    <a:gd name="T1" fmla="*/ 60 h 80"/>
                    <a:gd name="T2" fmla="*/ 35 w 73"/>
                    <a:gd name="T3" fmla="*/ 80 h 80"/>
                    <a:gd name="T4" fmla="*/ 0 w 73"/>
                    <a:gd name="T5" fmla="*/ 60 h 80"/>
                    <a:gd name="T6" fmla="*/ 0 w 73"/>
                    <a:gd name="T7" fmla="*/ 20 h 80"/>
                    <a:gd name="T8" fmla="*/ 35 w 73"/>
                    <a:gd name="T9" fmla="*/ 0 h 80"/>
                    <a:gd name="T10" fmla="*/ 73 w 73"/>
                    <a:gd name="T11" fmla="*/ 20 h 80"/>
                    <a:gd name="T12" fmla="*/ 73 w 73"/>
                    <a:gd name="T13" fmla="*/ 60 h 80"/>
                    <a:gd name="T14" fmla="*/ 73 w 73"/>
                    <a:gd name="T15" fmla="*/ 60 h 80"/>
                    <a:gd name="T16" fmla="*/ 73 w 73"/>
                    <a:gd name="T17" fmla="*/ 6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3" h="80">
                      <a:moveTo>
                        <a:pt x="73" y="60"/>
                      </a:moveTo>
                      <a:lnTo>
                        <a:pt x="35" y="80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5" y="0"/>
                      </a:lnTo>
                      <a:lnTo>
                        <a:pt x="73" y="20"/>
                      </a:lnTo>
                      <a:lnTo>
                        <a:pt x="73" y="60"/>
                      </a:lnTo>
                      <a:lnTo>
                        <a:pt x="73" y="60"/>
                      </a:lnTo>
                      <a:lnTo>
                        <a:pt x="73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72" name="Rectangle 49"/>
                <p:cNvSpPr>
                  <a:spLocks noChangeArrowheads="1"/>
                </p:cNvSpPr>
                <p:nvPr/>
              </p:nvSpPr>
              <p:spPr bwMode="auto">
                <a:xfrm>
                  <a:off x="6524626" y="2846388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65" name="Группа 1764"/>
              <p:cNvGrpSpPr/>
              <p:nvPr/>
            </p:nvGrpSpPr>
            <p:grpSpPr>
              <a:xfrm>
                <a:off x="8512176" y="2593975"/>
                <a:ext cx="115888" cy="125413"/>
                <a:chOff x="8512176" y="2593975"/>
                <a:chExt cx="115888" cy="125413"/>
              </a:xfrm>
            </p:grpSpPr>
            <p:sp>
              <p:nvSpPr>
                <p:cNvPr id="1769" name="Freeform 51"/>
                <p:cNvSpPr>
                  <a:spLocks/>
                </p:cNvSpPr>
                <p:nvPr/>
              </p:nvSpPr>
              <p:spPr bwMode="auto">
                <a:xfrm>
                  <a:off x="8512176" y="2593975"/>
                  <a:ext cx="115888" cy="125413"/>
                </a:xfrm>
                <a:custGeom>
                  <a:avLst/>
                  <a:gdLst>
                    <a:gd name="T0" fmla="*/ 73 w 73"/>
                    <a:gd name="T1" fmla="*/ 59 h 79"/>
                    <a:gd name="T2" fmla="*/ 35 w 73"/>
                    <a:gd name="T3" fmla="*/ 79 h 79"/>
                    <a:gd name="T4" fmla="*/ 0 w 73"/>
                    <a:gd name="T5" fmla="*/ 59 h 79"/>
                    <a:gd name="T6" fmla="*/ 0 w 73"/>
                    <a:gd name="T7" fmla="*/ 20 h 79"/>
                    <a:gd name="T8" fmla="*/ 35 w 73"/>
                    <a:gd name="T9" fmla="*/ 0 h 79"/>
                    <a:gd name="T10" fmla="*/ 73 w 73"/>
                    <a:gd name="T11" fmla="*/ 20 h 79"/>
                    <a:gd name="T12" fmla="*/ 73 w 73"/>
                    <a:gd name="T13" fmla="*/ 59 h 79"/>
                    <a:gd name="T14" fmla="*/ 73 w 73"/>
                    <a:gd name="T15" fmla="*/ 59 h 79"/>
                    <a:gd name="T16" fmla="*/ 73 w 73"/>
                    <a:gd name="T17" fmla="*/ 5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3" h="79">
                      <a:moveTo>
                        <a:pt x="73" y="59"/>
                      </a:moveTo>
                      <a:lnTo>
                        <a:pt x="35" y="79"/>
                      </a:lnTo>
                      <a:lnTo>
                        <a:pt x="0" y="59"/>
                      </a:lnTo>
                      <a:lnTo>
                        <a:pt x="0" y="20"/>
                      </a:lnTo>
                      <a:lnTo>
                        <a:pt x="35" y="0"/>
                      </a:lnTo>
                      <a:lnTo>
                        <a:pt x="73" y="20"/>
                      </a:lnTo>
                      <a:lnTo>
                        <a:pt x="73" y="59"/>
                      </a:lnTo>
                      <a:lnTo>
                        <a:pt x="73" y="59"/>
                      </a:lnTo>
                      <a:lnTo>
                        <a:pt x="73" y="59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70" name="Rectangle 52"/>
                <p:cNvSpPr>
                  <a:spLocks noChangeArrowheads="1"/>
                </p:cNvSpPr>
                <p:nvPr/>
              </p:nvSpPr>
              <p:spPr bwMode="auto">
                <a:xfrm>
                  <a:off x="8567738" y="2630488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  <p:grpSp>
            <p:nvGrpSpPr>
              <p:cNvPr id="1766" name="Группа 1765"/>
              <p:cNvGrpSpPr/>
              <p:nvPr/>
            </p:nvGrpSpPr>
            <p:grpSpPr>
              <a:xfrm>
                <a:off x="7518401" y="3984625"/>
                <a:ext cx="117475" cy="123825"/>
                <a:chOff x="7518401" y="3984625"/>
                <a:chExt cx="117475" cy="123825"/>
              </a:xfrm>
            </p:grpSpPr>
            <p:sp>
              <p:nvSpPr>
                <p:cNvPr id="1767" name="Freeform 53"/>
                <p:cNvSpPr>
                  <a:spLocks/>
                </p:cNvSpPr>
                <p:nvPr/>
              </p:nvSpPr>
              <p:spPr bwMode="auto">
                <a:xfrm>
                  <a:off x="7518401" y="3984625"/>
                  <a:ext cx="117475" cy="123825"/>
                </a:xfrm>
                <a:custGeom>
                  <a:avLst/>
                  <a:gdLst>
                    <a:gd name="T0" fmla="*/ 74 w 74"/>
                    <a:gd name="T1" fmla="*/ 60 h 78"/>
                    <a:gd name="T2" fmla="*/ 36 w 74"/>
                    <a:gd name="T3" fmla="*/ 78 h 78"/>
                    <a:gd name="T4" fmla="*/ 0 w 74"/>
                    <a:gd name="T5" fmla="*/ 60 h 78"/>
                    <a:gd name="T6" fmla="*/ 0 w 74"/>
                    <a:gd name="T7" fmla="*/ 20 h 78"/>
                    <a:gd name="T8" fmla="*/ 36 w 74"/>
                    <a:gd name="T9" fmla="*/ 0 h 78"/>
                    <a:gd name="T10" fmla="*/ 74 w 74"/>
                    <a:gd name="T11" fmla="*/ 20 h 78"/>
                    <a:gd name="T12" fmla="*/ 74 w 74"/>
                    <a:gd name="T13" fmla="*/ 60 h 78"/>
                    <a:gd name="T14" fmla="*/ 74 w 74"/>
                    <a:gd name="T15" fmla="*/ 60 h 78"/>
                    <a:gd name="T16" fmla="*/ 74 w 74"/>
                    <a:gd name="T17" fmla="*/ 6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78">
                      <a:moveTo>
                        <a:pt x="74" y="60"/>
                      </a:moveTo>
                      <a:lnTo>
                        <a:pt x="36" y="78"/>
                      </a:lnTo>
                      <a:lnTo>
                        <a:pt x="0" y="6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74" y="2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close/>
                    </a:path>
                  </a:pathLst>
                </a:custGeom>
                <a:solidFill>
                  <a:srgbClr val="578B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68" name="Rectangle 54"/>
                <p:cNvSpPr>
                  <a:spLocks noChangeArrowheads="1"/>
                </p:cNvSpPr>
                <p:nvPr/>
              </p:nvSpPr>
              <p:spPr bwMode="auto">
                <a:xfrm>
                  <a:off x="7575551" y="4022725"/>
                  <a:ext cx="28854" cy="76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914400"/>
                  <a:r>
                    <a:rPr lang="ru-RU" altLang="ru-RU" sz="500" b="1">
                      <a:solidFill>
                        <a:srgbClr val="FFFFFF"/>
                      </a:solidFill>
                      <a:latin typeface="Arial Narrow" panose="020B0606020202030204" pitchFamily="34" charset="0"/>
                    </a:rPr>
                    <a:t>1</a:t>
                  </a:r>
                  <a:endParaRPr lang="ru-RU" altLang="ru-RU" sz="1800"/>
                </a:p>
              </p:txBody>
            </p:sp>
          </p:grpSp>
        </p:grpSp>
        <p:grpSp>
          <p:nvGrpSpPr>
            <p:cNvPr id="1634" name="Группа 1633"/>
            <p:cNvGrpSpPr/>
            <p:nvPr/>
          </p:nvGrpSpPr>
          <p:grpSpPr>
            <a:xfrm>
              <a:off x="571501" y="2676525"/>
              <a:ext cx="8420100" cy="1965325"/>
              <a:chOff x="571501" y="2676525"/>
              <a:chExt cx="8420100" cy="1965325"/>
            </a:xfrm>
          </p:grpSpPr>
          <p:grpSp>
            <p:nvGrpSpPr>
              <p:cNvPr id="1635" name="Группа 1634"/>
              <p:cNvGrpSpPr/>
              <p:nvPr/>
            </p:nvGrpSpPr>
            <p:grpSpPr>
              <a:xfrm>
                <a:off x="1698626" y="4252913"/>
                <a:ext cx="554037" cy="200025"/>
                <a:chOff x="1698626" y="4252913"/>
                <a:chExt cx="554037" cy="200025"/>
              </a:xfrm>
            </p:grpSpPr>
            <p:sp>
              <p:nvSpPr>
                <p:cNvPr id="1710" name="Freeform 22"/>
                <p:cNvSpPr>
                  <a:spLocks/>
                </p:cNvSpPr>
                <p:nvPr/>
              </p:nvSpPr>
              <p:spPr bwMode="auto">
                <a:xfrm>
                  <a:off x="1698626" y="4252913"/>
                  <a:ext cx="125413" cy="120650"/>
                </a:xfrm>
                <a:custGeom>
                  <a:avLst/>
                  <a:gdLst>
                    <a:gd name="T0" fmla="*/ 39 w 79"/>
                    <a:gd name="T1" fmla="*/ 0 h 76"/>
                    <a:gd name="T2" fmla="*/ 51 w 79"/>
                    <a:gd name="T3" fmla="*/ 26 h 76"/>
                    <a:gd name="T4" fmla="*/ 79 w 79"/>
                    <a:gd name="T5" fmla="*/ 30 h 76"/>
                    <a:gd name="T6" fmla="*/ 59 w 79"/>
                    <a:gd name="T7" fmla="*/ 50 h 76"/>
                    <a:gd name="T8" fmla="*/ 65 w 79"/>
                    <a:gd name="T9" fmla="*/ 76 h 76"/>
                    <a:gd name="T10" fmla="*/ 39 w 79"/>
                    <a:gd name="T11" fmla="*/ 64 h 76"/>
                    <a:gd name="T12" fmla="*/ 15 w 79"/>
                    <a:gd name="T13" fmla="*/ 76 h 76"/>
                    <a:gd name="T14" fmla="*/ 19 w 79"/>
                    <a:gd name="T15" fmla="*/ 50 h 76"/>
                    <a:gd name="T16" fmla="*/ 0 w 79"/>
                    <a:gd name="T17" fmla="*/ 30 h 76"/>
                    <a:gd name="T18" fmla="*/ 27 w 79"/>
                    <a:gd name="T19" fmla="*/ 26 h 76"/>
                    <a:gd name="T20" fmla="*/ 39 w 79"/>
                    <a:gd name="T2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" h="76">
                      <a:moveTo>
                        <a:pt x="39" y="0"/>
                      </a:moveTo>
                      <a:lnTo>
                        <a:pt x="51" y="26"/>
                      </a:lnTo>
                      <a:lnTo>
                        <a:pt x="79" y="30"/>
                      </a:lnTo>
                      <a:lnTo>
                        <a:pt x="59" y="50"/>
                      </a:lnTo>
                      <a:lnTo>
                        <a:pt x="65" y="76"/>
                      </a:lnTo>
                      <a:lnTo>
                        <a:pt x="39" y="64"/>
                      </a:lnTo>
                      <a:lnTo>
                        <a:pt x="15" y="76"/>
                      </a:lnTo>
                      <a:lnTo>
                        <a:pt x="19" y="50"/>
                      </a:lnTo>
                      <a:lnTo>
                        <a:pt x="0" y="30"/>
                      </a:lnTo>
                      <a:lnTo>
                        <a:pt x="27" y="26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ap="flat">
                  <a:solidFill>
                    <a:srgbClr val="8C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1" name="Freeform 55"/>
                <p:cNvSpPr>
                  <a:spLocks/>
                </p:cNvSpPr>
                <p:nvPr/>
              </p:nvSpPr>
              <p:spPr bwMode="auto">
                <a:xfrm>
                  <a:off x="1731963" y="4402138"/>
                  <a:ext cx="25400" cy="41275"/>
                </a:xfrm>
                <a:custGeom>
                  <a:avLst/>
                  <a:gdLst>
                    <a:gd name="T0" fmla="*/ 6 w 8"/>
                    <a:gd name="T1" fmla="*/ 8 h 13"/>
                    <a:gd name="T2" fmla="*/ 8 w 8"/>
                    <a:gd name="T3" fmla="*/ 9 h 13"/>
                    <a:gd name="T4" fmla="*/ 7 w 8"/>
                    <a:gd name="T5" fmla="*/ 12 h 13"/>
                    <a:gd name="T6" fmla="*/ 4 w 8"/>
                    <a:gd name="T7" fmla="*/ 13 h 13"/>
                    <a:gd name="T8" fmla="*/ 1 w 8"/>
                    <a:gd name="T9" fmla="*/ 11 h 13"/>
                    <a:gd name="T10" fmla="*/ 0 w 8"/>
                    <a:gd name="T11" fmla="*/ 7 h 13"/>
                    <a:gd name="T12" fmla="*/ 1 w 8"/>
                    <a:gd name="T13" fmla="*/ 2 h 13"/>
                    <a:gd name="T14" fmla="*/ 4 w 8"/>
                    <a:gd name="T15" fmla="*/ 0 h 13"/>
                    <a:gd name="T16" fmla="*/ 7 w 8"/>
                    <a:gd name="T17" fmla="*/ 1 h 13"/>
                    <a:gd name="T18" fmla="*/ 8 w 8"/>
                    <a:gd name="T19" fmla="*/ 4 h 13"/>
                    <a:gd name="T20" fmla="*/ 6 w 8"/>
                    <a:gd name="T21" fmla="*/ 4 h 13"/>
                    <a:gd name="T22" fmla="*/ 6 w 8"/>
                    <a:gd name="T23" fmla="*/ 3 h 13"/>
                    <a:gd name="T24" fmla="*/ 4 w 8"/>
                    <a:gd name="T25" fmla="*/ 2 h 13"/>
                    <a:gd name="T26" fmla="*/ 2 w 8"/>
                    <a:gd name="T27" fmla="*/ 3 h 13"/>
                    <a:gd name="T28" fmla="*/ 2 w 8"/>
                    <a:gd name="T29" fmla="*/ 6 h 13"/>
                    <a:gd name="T30" fmla="*/ 2 w 8"/>
                    <a:gd name="T31" fmla="*/ 10 h 13"/>
                    <a:gd name="T32" fmla="*/ 4 w 8"/>
                    <a:gd name="T33" fmla="*/ 11 h 13"/>
                    <a:gd name="T34" fmla="*/ 6 w 8"/>
                    <a:gd name="T35" fmla="*/ 10 h 13"/>
                    <a:gd name="T36" fmla="*/ 6 w 8"/>
                    <a:gd name="T37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13">
                      <a:moveTo>
                        <a:pt x="6" y="8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0"/>
                        <a:pt x="7" y="11"/>
                        <a:pt x="7" y="12"/>
                      </a:cubicBezTo>
                      <a:cubicBezTo>
                        <a:pt x="6" y="12"/>
                        <a:pt x="5" y="13"/>
                        <a:pt x="4" y="13"/>
                      </a:cubicBezTo>
                      <a:cubicBezTo>
                        <a:pt x="3" y="13"/>
                        <a:pt x="2" y="12"/>
                        <a:pt x="1" y="11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5" y="0"/>
                        <a:pt x="6" y="1"/>
                        <a:pt x="7" y="1"/>
                      </a:cubicBezTo>
                      <a:cubicBezTo>
                        <a:pt x="8" y="2"/>
                        <a:pt x="8" y="3"/>
                        <a:pt x="8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ubicBezTo>
                        <a:pt x="4" y="2"/>
                        <a:pt x="3" y="3"/>
                        <a:pt x="2" y="3"/>
                      </a:cubicBezTo>
                      <a:cubicBezTo>
                        <a:pt x="2" y="4"/>
                        <a:pt x="2" y="5"/>
                        <a:pt x="2" y="6"/>
                      </a:cubicBezTo>
                      <a:cubicBezTo>
                        <a:pt x="2" y="8"/>
                        <a:pt x="2" y="9"/>
                        <a:pt x="2" y="10"/>
                      </a:cubicBezTo>
                      <a:cubicBezTo>
                        <a:pt x="3" y="10"/>
                        <a:pt x="3" y="11"/>
                        <a:pt x="4" y="11"/>
                      </a:cubicBezTo>
                      <a:cubicBezTo>
                        <a:pt x="5" y="11"/>
                        <a:pt x="5" y="10"/>
                        <a:pt x="6" y="10"/>
                      </a:cubicBezTo>
                      <a:cubicBezTo>
                        <a:pt x="6" y="10"/>
                        <a:pt x="6" y="9"/>
                        <a:pt x="6" y="8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2" name="Freeform 56"/>
                <p:cNvSpPr>
                  <a:spLocks noEditPoints="1"/>
                </p:cNvSpPr>
                <p:nvPr/>
              </p:nvSpPr>
              <p:spPr bwMode="auto">
                <a:xfrm>
                  <a:off x="1760538" y="4414838"/>
                  <a:ext cx="22225" cy="28575"/>
                </a:xfrm>
                <a:custGeom>
                  <a:avLst/>
                  <a:gdLst>
                    <a:gd name="T0" fmla="*/ 5 w 7"/>
                    <a:gd name="T1" fmla="*/ 6 h 9"/>
                    <a:gd name="T2" fmla="*/ 7 w 7"/>
                    <a:gd name="T3" fmla="*/ 6 h 9"/>
                    <a:gd name="T4" fmla="*/ 6 w 7"/>
                    <a:gd name="T5" fmla="*/ 8 h 9"/>
                    <a:gd name="T6" fmla="*/ 4 w 7"/>
                    <a:gd name="T7" fmla="*/ 9 h 9"/>
                    <a:gd name="T8" fmla="*/ 1 w 7"/>
                    <a:gd name="T9" fmla="*/ 8 h 9"/>
                    <a:gd name="T10" fmla="*/ 0 w 7"/>
                    <a:gd name="T11" fmla="*/ 4 h 9"/>
                    <a:gd name="T12" fmla="*/ 1 w 7"/>
                    <a:gd name="T13" fmla="*/ 1 h 9"/>
                    <a:gd name="T14" fmla="*/ 4 w 7"/>
                    <a:gd name="T15" fmla="*/ 0 h 9"/>
                    <a:gd name="T16" fmla="*/ 6 w 7"/>
                    <a:gd name="T17" fmla="*/ 1 h 9"/>
                    <a:gd name="T18" fmla="*/ 7 w 7"/>
                    <a:gd name="T19" fmla="*/ 5 h 9"/>
                    <a:gd name="T20" fmla="*/ 7 w 7"/>
                    <a:gd name="T21" fmla="*/ 5 h 9"/>
                    <a:gd name="T22" fmla="*/ 2 w 7"/>
                    <a:gd name="T23" fmla="*/ 5 h 9"/>
                    <a:gd name="T24" fmla="*/ 3 w 7"/>
                    <a:gd name="T25" fmla="*/ 6 h 9"/>
                    <a:gd name="T26" fmla="*/ 4 w 7"/>
                    <a:gd name="T27" fmla="*/ 7 h 9"/>
                    <a:gd name="T28" fmla="*/ 5 w 7"/>
                    <a:gd name="T29" fmla="*/ 6 h 9"/>
                    <a:gd name="T30" fmla="*/ 5 w 7"/>
                    <a:gd name="T31" fmla="*/ 3 h 9"/>
                    <a:gd name="T32" fmla="*/ 5 w 7"/>
                    <a:gd name="T33" fmla="*/ 2 h 9"/>
                    <a:gd name="T34" fmla="*/ 4 w 7"/>
                    <a:gd name="T35" fmla="*/ 1 h 9"/>
                    <a:gd name="T36" fmla="*/ 3 w 7"/>
                    <a:gd name="T37" fmla="*/ 2 h 9"/>
                    <a:gd name="T38" fmla="*/ 2 w 7"/>
                    <a:gd name="T39" fmla="*/ 3 h 9"/>
                    <a:gd name="T40" fmla="*/ 5 w 7"/>
                    <a:gd name="T4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" h="9">
                      <a:moveTo>
                        <a:pt x="5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6" y="8"/>
                        <a:pt x="6" y="8"/>
                      </a:cubicBezTo>
                      <a:cubicBezTo>
                        <a:pt x="5" y="8"/>
                        <a:pt x="5" y="9"/>
                        <a:pt x="4" y="9"/>
                      </a:cubicBezTo>
                      <a:cubicBezTo>
                        <a:pt x="3" y="9"/>
                        <a:pt x="2" y="8"/>
                        <a:pt x="1" y="8"/>
                      </a:cubicBezTo>
                      <a:cubicBezTo>
                        <a:pt x="1" y="7"/>
                        <a:pt x="0" y="6"/>
                        <a:pt x="0" y="4"/>
                      </a:cubicBez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7" y="2"/>
                        <a:pt x="7" y="3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5" y="7"/>
                        <a:pt x="5" y="6"/>
                      </a:cubicBezTo>
                      <a:close/>
                      <a:moveTo>
                        <a:pt x="5" y="3"/>
                      </a:move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2" y="3"/>
                        <a:pt x="2" y="3"/>
                      </a:cubicBez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3" name="Freeform 57"/>
                <p:cNvSpPr>
                  <a:spLocks noEditPoints="1"/>
                </p:cNvSpPr>
                <p:nvPr/>
              </p:nvSpPr>
              <p:spPr bwMode="auto">
                <a:xfrm>
                  <a:off x="1789113" y="4414838"/>
                  <a:ext cx="19050" cy="25400"/>
                </a:xfrm>
                <a:custGeom>
                  <a:avLst/>
                  <a:gdLst>
                    <a:gd name="T0" fmla="*/ 4 w 6"/>
                    <a:gd name="T1" fmla="*/ 8 h 8"/>
                    <a:gd name="T2" fmla="*/ 0 w 6"/>
                    <a:gd name="T3" fmla="*/ 8 h 8"/>
                    <a:gd name="T4" fmla="*/ 0 w 6"/>
                    <a:gd name="T5" fmla="*/ 0 h 8"/>
                    <a:gd name="T6" fmla="*/ 4 w 6"/>
                    <a:gd name="T7" fmla="*/ 0 h 8"/>
                    <a:gd name="T8" fmla="*/ 6 w 6"/>
                    <a:gd name="T9" fmla="*/ 2 h 8"/>
                    <a:gd name="T10" fmla="*/ 5 w 6"/>
                    <a:gd name="T11" fmla="*/ 4 h 8"/>
                    <a:gd name="T12" fmla="*/ 6 w 6"/>
                    <a:gd name="T13" fmla="*/ 6 h 8"/>
                    <a:gd name="T14" fmla="*/ 6 w 6"/>
                    <a:gd name="T15" fmla="*/ 8 h 8"/>
                    <a:gd name="T16" fmla="*/ 4 w 6"/>
                    <a:gd name="T17" fmla="*/ 8 h 8"/>
                    <a:gd name="T18" fmla="*/ 1 w 6"/>
                    <a:gd name="T19" fmla="*/ 1 h 8"/>
                    <a:gd name="T20" fmla="*/ 1 w 6"/>
                    <a:gd name="T21" fmla="*/ 3 h 8"/>
                    <a:gd name="T22" fmla="*/ 3 w 6"/>
                    <a:gd name="T23" fmla="*/ 3 h 8"/>
                    <a:gd name="T24" fmla="*/ 4 w 6"/>
                    <a:gd name="T25" fmla="*/ 2 h 8"/>
                    <a:gd name="T26" fmla="*/ 3 w 6"/>
                    <a:gd name="T27" fmla="*/ 1 h 8"/>
                    <a:gd name="T28" fmla="*/ 1 w 6"/>
                    <a:gd name="T29" fmla="*/ 1 h 8"/>
                    <a:gd name="T30" fmla="*/ 1 w 6"/>
                    <a:gd name="T31" fmla="*/ 5 h 8"/>
                    <a:gd name="T32" fmla="*/ 1 w 6"/>
                    <a:gd name="T33" fmla="*/ 7 h 8"/>
                    <a:gd name="T34" fmla="*/ 3 w 6"/>
                    <a:gd name="T35" fmla="*/ 7 h 8"/>
                    <a:gd name="T36" fmla="*/ 5 w 6"/>
                    <a:gd name="T37" fmla="*/ 6 h 8"/>
                    <a:gd name="T38" fmla="*/ 4 w 6"/>
                    <a:gd name="T39" fmla="*/ 5 h 8"/>
                    <a:gd name="T40" fmla="*/ 3 w 6"/>
                    <a:gd name="T41" fmla="*/ 5 h 8"/>
                    <a:gd name="T42" fmla="*/ 1 w 6"/>
                    <a:gd name="T4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" h="8">
                      <a:moveTo>
                        <a:pt x="4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6" y="1"/>
                        <a:pt x="6" y="2"/>
                      </a:cubicBezTo>
                      <a:cubicBezTo>
                        <a:pt x="6" y="3"/>
                        <a:pt x="6" y="4"/>
                        <a:pt x="5" y="4"/>
                      </a:cubicBezTo>
                      <a:cubicBezTo>
                        <a:pt x="6" y="4"/>
                        <a:pt x="6" y="5"/>
                        <a:pt x="6" y="6"/>
                      </a:cubicBezTo>
                      <a:cubicBezTo>
                        <a:pt x="6" y="7"/>
                        <a:pt x="6" y="7"/>
                        <a:pt x="6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lose/>
                      <a:moveTo>
                        <a:pt x="1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2"/>
                      </a:cubicBezTo>
                      <a:cubicBezTo>
                        <a:pt x="4" y="2"/>
                        <a:pt x="4" y="1"/>
                        <a:pt x="3" y="1"/>
                      </a:cubicBezTo>
                      <a:lnTo>
                        <a:pt x="1" y="1"/>
                      </a:lnTo>
                      <a:close/>
                      <a:moveTo>
                        <a:pt x="1" y="5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5" y="7"/>
                        <a:pt x="5" y="6"/>
                      </a:cubicBezTo>
                      <a:cubicBezTo>
                        <a:pt x="5" y="6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4" name="Freeform 58"/>
                <p:cNvSpPr>
                  <a:spLocks noEditPoints="1"/>
                </p:cNvSpPr>
                <p:nvPr/>
              </p:nvSpPr>
              <p:spPr bwMode="auto">
                <a:xfrm>
                  <a:off x="1811338" y="4414838"/>
                  <a:ext cx="22225" cy="28575"/>
                </a:xfrm>
                <a:custGeom>
                  <a:avLst/>
                  <a:gdLst>
                    <a:gd name="T0" fmla="*/ 5 w 7"/>
                    <a:gd name="T1" fmla="*/ 6 h 9"/>
                    <a:gd name="T2" fmla="*/ 7 w 7"/>
                    <a:gd name="T3" fmla="*/ 6 h 9"/>
                    <a:gd name="T4" fmla="*/ 6 w 7"/>
                    <a:gd name="T5" fmla="*/ 8 h 9"/>
                    <a:gd name="T6" fmla="*/ 4 w 7"/>
                    <a:gd name="T7" fmla="*/ 9 h 9"/>
                    <a:gd name="T8" fmla="*/ 1 w 7"/>
                    <a:gd name="T9" fmla="*/ 8 h 9"/>
                    <a:gd name="T10" fmla="*/ 0 w 7"/>
                    <a:gd name="T11" fmla="*/ 4 h 9"/>
                    <a:gd name="T12" fmla="*/ 1 w 7"/>
                    <a:gd name="T13" fmla="*/ 1 h 9"/>
                    <a:gd name="T14" fmla="*/ 4 w 7"/>
                    <a:gd name="T15" fmla="*/ 0 h 9"/>
                    <a:gd name="T16" fmla="*/ 6 w 7"/>
                    <a:gd name="T17" fmla="*/ 1 h 9"/>
                    <a:gd name="T18" fmla="*/ 7 w 7"/>
                    <a:gd name="T19" fmla="*/ 5 h 9"/>
                    <a:gd name="T20" fmla="*/ 7 w 7"/>
                    <a:gd name="T21" fmla="*/ 5 h 9"/>
                    <a:gd name="T22" fmla="*/ 2 w 7"/>
                    <a:gd name="T23" fmla="*/ 5 h 9"/>
                    <a:gd name="T24" fmla="*/ 3 w 7"/>
                    <a:gd name="T25" fmla="*/ 6 h 9"/>
                    <a:gd name="T26" fmla="*/ 4 w 7"/>
                    <a:gd name="T27" fmla="*/ 7 h 9"/>
                    <a:gd name="T28" fmla="*/ 5 w 7"/>
                    <a:gd name="T29" fmla="*/ 6 h 9"/>
                    <a:gd name="T30" fmla="*/ 5 w 7"/>
                    <a:gd name="T31" fmla="*/ 3 h 9"/>
                    <a:gd name="T32" fmla="*/ 5 w 7"/>
                    <a:gd name="T33" fmla="*/ 2 h 9"/>
                    <a:gd name="T34" fmla="*/ 4 w 7"/>
                    <a:gd name="T35" fmla="*/ 1 h 9"/>
                    <a:gd name="T36" fmla="*/ 3 w 7"/>
                    <a:gd name="T37" fmla="*/ 2 h 9"/>
                    <a:gd name="T38" fmla="*/ 2 w 7"/>
                    <a:gd name="T39" fmla="*/ 3 h 9"/>
                    <a:gd name="T40" fmla="*/ 5 w 7"/>
                    <a:gd name="T4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" h="9">
                      <a:moveTo>
                        <a:pt x="5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6" y="8"/>
                        <a:pt x="6" y="8"/>
                      </a:cubicBezTo>
                      <a:cubicBezTo>
                        <a:pt x="5" y="8"/>
                        <a:pt x="5" y="9"/>
                        <a:pt x="4" y="9"/>
                      </a:cubicBezTo>
                      <a:cubicBezTo>
                        <a:pt x="3" y="9"/>
                        <a:pt x="2" y="8"/>
                        <a:pt x="1" y="8"/>
                      </a:cubicBezTo>
                      <a:cubicBezTo>
                        <a:pt x="1" y="7"/>
                        <a:pt x="0" y="6"/>
                        <a:pt x="0" y="4"/>
                      </a:cubicBez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7" y="2"/>
                        <a:pt x="7" y="3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5" y="7"/>
                        <a:pt x="5" y="6"/>
                      </a:cubicBezTo>
                      <a:close/>
                      <a:moveTo>
                        <a:pt x="5" y="3"/>
                      </a:move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2" y="3"/>
                        <a:pt x="2" y="3"/>
                      </a:cubicBez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5" name="Freeform 59"/>
                <p:cNvSpPr>
                  <a:spLocks noEditPoints="1"/>
                </p:cNvSpPr>
                <p:nvPr/>
              </p:nvSpPr>
              <p:spPr bwMode="auto">
                <a:xfrm>
                  <a:off x="1839913" y="4414838"/>
                  <a:ext cx="19050" cy="38100"/>
                </a:xfrm>
                <a:custGeom>
                  <a:avLst/>
                  <a:gdLst>
                    <a:gd name="T0" fmla="*/ 0 w 6"/>
                    <a:gd name="T1" fmla="*/ 0 h 12"/>
                    <a:gd name="T2" fmla="*/ 1 w 6"/>
                    <a:gd name="T3" fmla="*/ 0 h 12"/>
                    <a:gd name="T4" fmla="*/ 1 w 6"/>
                    <a:gd name="T5" fmla="*/ 1 h 12"/>
                    <a:gd name="T6" fmla="*/ 2 w 6"/>
                    <a:gd name="T7" fmla="*/ 0 h 12"/>
                    <a:gd name="T8" fmla="*/ 3 w 6"/>
                    <a:gd name="T9" fmla="*/ 0 h 12"/>
                    <a:gd name="T10" fmla="*/ 6 w 6"/>
                    <a:gd name="T11" fmla="*/ 1 h 12"/>
                    <a:gd name="T12" fmla="*/ 6 w 6"/>
                    <a:gd name="T13" fmla="*/ 4 h 12"/>
                    <a:gd name="T14" fmla="*/ 6 w 6"/>
                    <a:gd name="T15" fmla="*/ 8 h 12"/>
                    <a:gd name="T16" fmla="*/ 3 w 6"/>
                    <a:gd name="T17" fmla="*/ 9 h 12"/>
                    <a:gd name="T18" fmla="*/ 2 w 6"/>
                    <a:gd name="T19" fmla="*/ 8 h 12"/>
                    <a:gd name="T20" fmla="*/ 1 w 6"/>
                    <a:gd name="T21" fmla="*/ 7 h 12"/>
                    <a:gd name="T22" fmla="*/ 1 w 6"/>
                    <a:gd name="T23" fmla="*/ 12 h 12"/>
                    <a:gd name="T24" fmla="*/ 0 w 6"/>
                    <a:gd name="T25" fmla="*/ 12 h 12"/>
                    <a:gd name="T26" fmla="*/ 0 w 6"/>
                    <a:gd name="T27" fmla="*/ 0 h 12"/>
                    <a:gd name="T28" fmla="*/ 1 w 6"/>
                    <a:gd name="T29" fmla="*/ 4 h 12"/>
                    <a:gd name="T30" fmla="*/ 2 w 6"/>
                    <a:gd name="T31" fmla="*/ 6 h 12"/>
                    <a:gd name="T32" fmla="*/ 3 w 6"/>
                    <a:gd name="T33" fmla="*/ 7 h 12"/>
                    <a:gd name="T34" fmla="*/ 4 w 6"/>
                    <a:gd name="T35" fmla="*/ 6 h 12"/>
                    <a:gd name="T36" fmla="*/ 5 w 6"/>
                    <a:gd name="T37" fmla="*/ 4 h 12"/>
                    <a:gd name="T38" fmla="*/ 4 w 6"/>
                    <a:gd name="T39" fmla="*/ 2 h 12"/>
                    <a:gd name="T40" fmla="*/ 3 w 6"/>
                    <a:gd name="T41" fmla="*/ 1 h 12"/>
                    <a:gd name="T42" fmla="*/ 2 w 6"/>
                    <a:gd name="T43" fmla="*/ 2 h 12"/>
                    <a:gd name="T44" fmla="*/ 1 w 6"/>
                    <a:gd name="T45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" h="1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5" y="0"/>
                        <a:pt x="6" y="1"/>
                      </a:cubicBezTo>
                      <a:cubicBezTo>
                        <a:pt x="6" y="2"/>
                        <a:pt x="6" y="3"/>
                        <a:pt x="6" y="4"/>
                      </a:cubicBezTo>
                      <a:cubicBezTo>
                        <a:pt x="6" y="6"/>
                        <a:pt x="6" y="7"/>
                        <a:pt x="6" y="8"/>
                      </a:cubicBezTo>
                      <a:cubicBezTo>
                        <a:pt x="5" y="8"/>
                        <a:pt x="4" y="9"/>
                        <a:pt x="3" y="9"/>
                      </a:cubicBezTo>
                      <a:cubicBezTo>
                        <a:pt x="3" y="9"/>
                        <a:pt x="3" y="9"/>
                        <a:pt x="2" y="8"/>
                      </a:cubicBezTo>
                      <a:cubicBezTo>
                        <a:pt x="2" y="8"/>
                        <a:pt x="2" y="8"/>
                        <a:pt x="1" y="7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0" y="0"/>
                      </a:lnTo>
                      <a:close/>
                      <a:moveTo>
                        <a:pt x="1" y="4"/>
                      </a:moveTo>
                      <a:cubicBezTo>
                        <a:pt x="1" y="5"/>
                        <a:pt x="2" y="6"/>
                        <a:pt x="2" y="6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6"/>
                      </a:cubicBezTo>
                      <a:cubicBezTo>
                        <a:pt x="4" y="6"/>
                        <a:pt x="5" y="5"/>
                        <a:pt x="5" y="4"/>
                      </a:cubicBezTo>
                      <a:cubicBezTo>
                        <a:pt x="5" y="3"/>
                        <a:pt x="4" y="3"/>
                        <a:pt x="4" y="2"/>
                      </a:cubicBezTo>
                      <a:cubicBezTo>
                        <a:pt x="4" y="2"/>
                        <a:pt x="3" y="1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3"/>
                        <a:pt x="1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6" name="Freeform 60"/>
                <p:cNvSpPr>
                  <a:spLocks noEditPoints="1"/>
                </p:cNvSpPr>
                <p:nvPr/>
              </p:nvSpPr>
              <p:spPr bwMode="auto">
                <a:xfrm>
                  <a:off x="1862138" y="4414838"/>
                  <a:ext cx="25400" cy="28575"/>
                </a:xfrm>
                <a:custGeom>
                  <a:avLst/>
                  <a:gdLst>
                    <a:gd name="T0" fmla="*/ 0 w 8"/>
                    <a:gd name="T1" fmla="*/ 4 h 9"/>
                    <a:gd name="T2" fmla="*/ 1 w 8"/>
                    <a:gd name="T3" fmla="*/ 2 h 9"/>
                    <a:gd name="T4" fmla="*/ 2 w 8"/>
                    <a:gd name="T5" fmla="*/ 0 h 9"/>
                    <a:gd name="T6" fmla="*/ 4 w 8"/>
                    <a:gd name="T7" fmla="*/ 0 h 9"/>
                    <a:gd name="T8" fmla="*/ 7 w 8"/>
                    <a:gd name="T9" fmla="*/ 1 h 9"/>
                    <a:gd name="T10" fmla="*/ 8 w 8"/>
                    <a:gd name="T11" fmla="*/ 4 h 9"/>
                    <a:gd name="T12" fmla="*/ 7 w 8"/>
                    <a:gd name="T13" fmla="*/ 7 h 9"/>
                    <a:gd name="T14" fmla="*/ 6 w 8"/>
                    <a:gd name="T15" fmla="*/ 8 h 9"/>
                    <a:gd name="T16" fmla="*/ 4 w 8"/>
                    <a:gd name="T17" fmla="*/ 9 h 9"/>
                    <a:gd name="T18" fmla="*/ 2 w 8"/>
                    <a:gd name="T19" fmla="*/ 7 h 9"/>
                    <a:gd name="T20" fmla="*/ 0 w 8"/>
                    <a:gd name="T21" fmla="*/ 4 h 9"/>
                    <a:gd name="T22" fmla="*/ 2 w 8"/>
                    <a:gd name="T23" fmla="*/ 4 h 9"/>
                    <a:gd name="T24" fmla="*/ 3 w 8"/>
                    <a:gd name="T25" fmla="*/ 6 h 9"/>
                    <a:gd name="T26" fmla="*/ 4 w 8"/>
                    <a:gd name="T27" fmla="*/ 7 h 9"/>
                    <a:gd name="T28" fmla="*/ 5 w 8"/>
                    <a:gd name="T29" fmla="*/ 6 h 9"/>
                    <a:gd name="T30" fmla="*/ 6 w 8"/>
                    <a:gd name="T31" fmla="*/ 4 h 9"/>
                    <a:gd name="T32" fmla="*/ 5 w 8"/>
                    <a:gd name="T33" fmla="*/ 2 h 9"/>
                    <a:gd name="T34" fmla="*/ 4 w 8"/>
                    <a:gd name="T35" fmla="*/ 2 h 9"/>
                    <a:gd name="T36" fmla="*/ 3 w 8"/>
                    <a:gd name="T37" fmla="*/ 2 h 9"/>
                    <a:gd name="T38" fmla="*/ 2 w 8"/>
                    <a:gd name="T3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9">
                      <a:moveTo>
                        <a:pt x="0" y="4"/>
                      </a:move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5" y="0"/>
                        <a:pt x="6" y="0"/>
                        <a:pt x="7" y="1"/>
                      </a:cubicBezTo>
                      <a:cubicBezTo>
                        <a:pt x="7" y="2"/>
                        <a:pt x="8" y="3"/>
                        <a:pt x="8" y="4"/>
                      </a:cubicBezTo>
                      <a:cubicBezTo>
                        <a:pt x="8" y="5"/>
                        <a:pt x="8" y="6"/>
                        <a:pt x="7" y="7"/>
                      </a:cubicBezTo>
                      <a:cubicBezTo>
                        <a:pt x="7" y="7"/>
                        <a:pt x="7" y="8"/>
                        <a:pt x="6" y="8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3" y="9"/>
                        <a:pt x="2" y="8"/>
                        <a:pt x="2" y="7"/>
                      </a:cubicBezTo>
                      <a:cubicBezTo>
                        <a:pt x="1" y="7"/>
                        <a:pt x="0" y="6"/>
                        <a:pt x="0" y="4"/>
                      </a:cubicBezTo>
                      <a:close/>
                      <a:moveTo>
                        <a:pt x="2" y="4"/>
                      </a:moveTo>
                      <a:cubicBezTo>
                        <a:pt x="2" y="5"/>
                        <a:pt x="3" y="6"/>
                        <a:pt x="3" y="6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3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7" name="Rectangle 61"/>
                <p:cNvSpPr>
                  <a:spLocks noChangeArrowheads="1"/>
                </p:cNvSpPr>
                <p:nvPr/>
              </p:nvSpPr>
              <p:spPr bwMode="auto">
                <a:xfrm>
                  <a:off x="1890713" y="4424363"/>
                  <a:ext cx="9525" cy="6350"/>
                </a:xfrm>
                <a:prstGeom prst="rect">
                  <a:avLst/>
                </a:pr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8" name="Freeform 62"/>
                <p:cNvSpPr>
                  <a:spLocks/>
                </p:cNvSpPr>
                <p:nvPr/>
              </p:nvSpPr>
              <p:spPr bwMode="auto">
                <a:xfrm>
                  <a:off x="1906588" y="4402138"/>
                  <a:ext cx="22225" cy="38100"/>
                </a:xfrm>
                <a:custGeom>
                  <a:avLst/>
                  <a:gdLst>
                    <a:gd name="T0" fmla="*/ 0 w 7"/>
                    <a:gd name="T1" fmla="*/ 12 h 12"/>
                    <a:gd name="T2" fmla="*/ 0 w 7"/>
                    <a:gd name="T3" fmla="*/ 1 h 12"/>
                    <a:gd name="T4" fmla="*/ 2 w 7"/>
                    <a:gd name="T5" fmla="*/ 1 h 12"/>
                    <a:gd name="T6" fmla="*/ 2 w 7"/>
                    <a:gd name="T7" fmla="*/ 6 h 12"/>
                    <a:gd name="T8" fmla="*/ 3 w 7"/>
                    <a:gd name="T9" fmla="*/ 5 h 12"/>
                    <a:gd name="T10" fmla="*/ 3 w 7"/>
                    <a:gd name="T11" fmla="*/ 3 h 12"/>
                    <a:gd name="T12" fmla="*/ 4 w 7"/>
                    <a:gd name="T13" fmla="*/ 1 h 12"/>
                    <a:gd name="T14" fmla="*/ 5 w 7"/>
                    <a:gd name="T15" fmla="*/ 1 h 12"/>
                    <a:gd name="T16" fmla="*/ 7 w 7"/>
                    <a:gd name="T17" fmla="*/ 0 h 12"/>
                    <a:gd name="T18" fmla="*/ 7 w 7"/>
                    <a:gd name="T19" fmla="*/ 2 h 12"/>
                    <a:gd name="T20" fmla="*/ 7 w 7"/>
                    <a:gd name="T21" fmla="*/ 2 h 12"/>
                    <a:gd name="T22" fmla="*/ 6 w 7"/>
                    <a:gd name="T23" fmla="*/ 3 h 12"/>
                    <a:gd name="T24" fmla="*/ 5 w 7"/>
                    <a:gd name="T25" fmla="*/ 4 h 12"/>
                    <a:gd name="T26" fmla="*/ 4 w 7"/>
                    <a:gd name="T27" fmla="*/ 6 h 12"/>
                    <a:gd name="T28" fmla="*/ 4 w 7"/>
                    <a:gd name="T29" fmla="*/ 6 h 12"/>
                    <a:gd name="T30" fmla="*/ 5 w 7"/>
                    <a:gd name="T31" fmla="*/ 7 h 12"/>
                    <a:gd name="T32" fmla="*/ 6 w 7"/>
                    <a:gd name="T33" fmla="*/ 9 h 12"/>
                    <a:gd name="T34" fmla="*/ 7 w 7"/>
                    <a:gd name="T35" fmla="*/ 12 h 12"/>
                    <a:gd name="T36" fmla="*/ 5 w 7"/>
                    <a:gd name="T37" fmla="*/ 12 h 12"/>
                    <a:gd name="T38" fmla="*/ 4 w 7"/>
                    <a:gd name="T39" fmla="*/ 9 h 12"/>
                    <a:gd name="T40" fmla="*/ 3 w 7"/>
                    <a:gd name="T41" fmla="*/ 8 h 12"/>
                    <a:gd name="T42" fmla="*/ 2 w 7"/>
                    <a:gd name="T43" fmla="*/ 7 h 12"/>
                    <a:gd name="T44" fmla="*/ 2 w 7"/>
                    <a:gd name="T45" fmla="*/ 12 h 12"/>
                    <a:gd name="T46" fmla="*/ 0 w 7"/>
                    <a:gd name="T4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12">
                      <a:moveTo>
                        <a:pt x="0" y="1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3" y="5"/>
                        <a:pt x="3" y="4"/>
                        <a:pt x="3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7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5"/>
                        <a:pt x="5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2" y="12"/>
                        <a:pt x="2" y="12"/>
                        <a:pt x="2" y="12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19" name="Freeform 63"/>
                <p:cNvSpPr>
                  <a:spLocks noEditPoints="1"/>
                </p:cNvSpPr>
                <p:nvPr/>
              </p:nvSpPr>
              <p:spPr bwMode="auto">
                <a:xfrm>
                  <a:off x="1931988" y="4414838"/>
                  <a:ext cx="17463" cy="28575"/>
                </a:xfrm>
                <a:custGeom>
                  <a:avLst/>
                  <a:gdLst>
                    <a:gd name="T0" fmla="*/ 2 w 6"/>
                    <a:gd name="T1" fmla="*/ 2 h 9"/>
                    <a:gd name="T2" fmla="*/ 0 w 6"/>
                    <a:gd name="T3" fmla="*/ 2 h 9"/>
                    <a:gd name="T4" fmla="*/ 1 w 6"/>
                    <a:gd name="T5" fmla="*/ 0 h 9"/>
                    <a:gd name="T6" fmla="*/ 3 w 6"/>
                    <a:gd name="T7" fmla="*/ 0 h 9"/>
                    <a:gd name="T8" fmla="*/ 5 w 6"/>
                    <a:gd name="T9" fmla="*/ 0 h 9"/>
                    <a:gd name="T10" fmla="*/ 6 w 6"/>
                    <a:gd name="T11" fmla="*/ 1 h 9"/>
                    <a:gd name="T12" fmla="*/ 6 w 6"/>
                    <a:gd name="T13" fmla="*/ 3 h 9"/>
                    <a:gd name="T14" fmla="*/ 6 w 6"/>
                    <a:gd name="T15" fmla="*/ 6 h 9"/>
                    <a:gd name="T16" fmla="*/ 6 w 6"/>
                    <a:gd name="T17" fmla="*/ 7 h 9"/>
                    <a:gd name="T18" fmla="*/ 6 w 6"/>
                    <a:gd name="T19" fmla="*/ 8 h 9"/>
                    <a:gd name="T20" fmla="*/ 4 w 6"/>
                    <a:gd name="T21" fmla="*/ 8 h 9"/>
                    <a:gd name="T22" fmla="*/ 4 w 6"/>
                    <a:gd name="T23" fmla="*/ 8 h 9"/>
                    <a:gd name="T24" fmla="*/ 3 w 6"/>
                    <a:gd name="T25" fmla="*/ 8 h 9"/>
                    <a:gd name="T26" fmla="*/ 2 w 6"/>
                    <a:gd name="T27" fmla="*/ 9 h 9"/>
                    <a:gd name="T28" fmla="*/ 0 w 6"/>
                    <a:gd name="T29" fmla="*/ 8 h 9"/>
                    <a:gd name="T30" fmla="*/ 0 w 6"/>
                    <a:gd name="T31" fmla="*/ 6 h 9"/>
                    <a:gd name="T32" fmla="*/ 0 w 6"/>
                    <a:gd name="T33" fmla="*/ 5 h 9"/>
                    <a:gd name="T34" fmla="*/ 1 w 6"/>
                    <a:gd name="T35" fmla="*/ 4 h 9"/>
                    <a:gd name="T36" fmla="*/ 2 w 6"/>
                    <a:gd name="T37" fmla="*/ 3 h 9"/>
                    <a:gd name="T38" fmla="*/ 4 w 6"/>
                    <a:gd name="T39" fmla="*/ 3 h 9"/>
                    <a:gd name="T40" fmla="*/ 4 w 6"/>
                    <a:gd name="T41" fmla="*/ 2 h 9"/>
                    <a:gd name="T42" fmla="*/ 4 w 6"/>
                    <a:gd name="T43" fmla="*/ 2 h 9"/>
                    <a:gd name="T44" fmla="*/ 3 w 6"/>
                    <a:gd name="T45" fmla="*/ 1 h 9"/>
                    <a:gd name="T46" fmla="*/ 2 w 6"/>
                    <a:gd name="T47" fmla="*/ 2 h 9"/>
                    <a:gd name="T48" fmla="*/ 2 w 6"/>
                    <a:gd name="T49" fmla="*/ 2 h 9"/>
                    <a:gd name="T50" fmla="*/ 4 w 6"/>
                    <a:gd name="T51" fmla="*/ 4 h 9"/>
                    <a:gd name="T52" fmla="*/ 3 w 6"/>
                    <a:gd name="T53" fmla="*/ 5 h 9"/>
                    <a:gd name="T54" fmla="*/ 2 w 6"/>
                    <a:gd name="T55" fmla="*/ 5 h 9"/>
                    <a:gd name="T56" fmla="*/ 2 w 6"/>
                    <a:gd name="T57" fmla="*/ 6 h 9"/>
                    <a:gd name="T58" fmla="*/ 2 w 6"/>
                    <a:gd name="T59" fmla="*/ 7 h 9"/>
                    <a:gd name="T60" fmla="*/ 3 w 6"/>
                    <a:gd name="T61" fmla="*/ 7 h 9"/>
                    <a:gd name="T62" fmla="*/ 3 w 6"/>
                    <a:gd name="T63" fmla="*/ 7 h 9"/>
                    <a:gd name="T64" fmla="*/ 4 w 6"/>
                    <a:gd name="T65" fmla="*/ 6 h 9"/>
                    <a:gd name="T66" fmla="*/ 4 w 6"/>
                    <a:gd name="T67" fmla="*/ 5 h 9"/>
                    <a:gd name="T68" fmla="*/ 4 w 6"/>
                    <a:gd name="T6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" h="9">
                      <a:moveTo>
                        <a:pt x="2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1"/>
                        <a:pt x="6" y="1"/>
                      </a:cubicBez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9"/>
                        <a:pt x="2" y="9"/>
                        <a:pt x="2" y="9"/>
                      </a:cubicBezTo>
                      <a:cubicBezTo>
                        <a:pt x="1" y="9"/>
                        <a:pt x="1" y="8"/>
                        <a:pt x="0" y="8"/>
                      </a:cubicBezTo>
                      <a:cubicBezTo>
                        <a:pt x="0" y="8"/>
                        <a:pt x="0" y="7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20" name="Freeform 64"/>
                <p:cNvSpPr>
                  <a:spLocks/>
                </p:cNvSpPr>
                <p:nvPr/>
              </p:nvSpPr>
              <p:spPr bwMode="auto">
                <a:xfrm>
                  <a:off x="1952626" y="4414838"/>
                  <a:ext cx="22225" cy="28575"/>
                </a:xfrm>
                <a:custGeom>
                  <a:avLst/>
                  <a:gdLst>
                    <a:gd name="T0" fmla="*/ 7 w 7"/>
                    <a:gd name="T1" fmla="*/ 2 h 9"/>
                    <a:gd name="T2" fmla="*/ 5 w 7"/>
                    <a:gd name="T3" fmla="*/ 3 h 9"/>
                    <a:gd name="T4" fmla="*/ 4 w 7"/>
                    <a:gd name="T5" fmla="*/ 1 h 9"/>
                    <a:gd name="T6" fmla="*/ 3 w 7"/>
                    <a:gd name="T7" fmla="*/ 2 h 9"/>
                    <a:gd name="T8" fmla="*/ 2 w 7"/>
                    <a:gd name="T9" fmla="*/ 4 h 9"/>
                    <a:gd name="T10" fmla="*/ 3 w 7"/>
                    <a:gd name="T11" fmla="*/ 6 h 9"/>
                    <a:gd name="T12" fmla="*/ 4 w 7"/>
                    <a:gd name="T13" fmla="*/ 7 h 9"/>
                    <a:gd name="T14" fmla="*/ 5 w 7"/>
                    <a:gd name="T15" fmla="*/ 6 h 9"/>
                    <a:gd name="T16" fmla="*/ 5 w 7"/>
                    <a:gd name="T17" fmla="*/ 5 h 9"/>
                    <a:gd name="T18" fmla="*/ 7 w 7"/>
                    <a:gd name="T19" fmla="*/ 6 h 9"/>
                    <a:gd name="T20" fmla="*/ 4 w 7"/>
                    <a:gd name="T21" fmla="*/ 9 h 9"/>
                    <a:gd name="T22" fmla="*/ 1 w 7"/>
                    <a:gd name="T23" fmla="*/ 7 h 9"/>
                    <a:gd name="T24" fmla="*/ 0 w 7"/>
                    <a:gd name="T25" fmla="*/ 4 h 9"/>
                    <a:gd name="T26" fmla="*/ 1 w 7"/>
                    <a:gd name="T27" fmla="*/ 1 h 9"/>
                    <a:gd name="T28" fmla="*/ 4 w 7"/>
                    <a:gd name="T29" fmla="*/ 0 h 9"/>
                    <a:gd name="T30" fmla="*/ 6 w 7"/>
                    <a:gd name="T31" fmla="*/ 0 h 9"/>
                    <a:gd name="T32" fmla="*/ 7 w 7"/>
                    <a:gd name="T3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9">
                      <a:moveTo>
                        <a:pt x="7" y="2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8"/>
                        <a:pt x="6" y="9"/>
                        <a:pt x="4" y="9"/>
                      </a:cubicBezTo>
                      <a:cubicBezTo>
                        <a:pt x="3" y="9"/>
                        <a:pt x="2" y="8"/>
                        <a:pt x="1" y="7"/>
                      </a:cubicBezTo>
                      <a:cubicBezTo>
                        <a:pt x="1" y="6"/>
                        <a:pt x="0" y="5"/>
                        <a:pt x="0" y="4"/>
                      </a:cubicBez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1"/>
                        <a:pt x="7" y="1"/>
                        <a:pt x="7" y="2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21" name="Freeform 65"/>
                <p:cNvSpPr>
                  <a:spLocks/>
                </p:cNvSpPr>
                <p:nvPr/>
              </p:nvSpPr>
              <p:spPr bwMode="auto">
                <a:xfrm>
                  <a:off x="1978026" y="4414838"/>
                  <a:ext cx="22225" cy="25400"/>
                </a:xfrm>
                <a:custGeom>
                  <a:avLst/>
                  <a:gdLst>
                    <a:gd name="T0" fmla="*/ 0 w 14"/>
                    <a:gd name="T1" fmla="*/ 16 h 16"/>
                    <a:gd name="T2" fmla="*/ 0 w 14"/>
                    <a:gd name="T3" fmla="*/ 0 h 16"/>
                    <a:gd name="T4" fmla="*/ 14 w 14"/>
                    <a:gd name="T5" fmla="*/ 0 h 16"/>
                    <a:gd name="T6" fmla="*/ 14 w 14"/>
                    <a:gd name="T7" fmla="*/ 16 h 16"/>
                    <a:gd name="T8" fmla="*/ 10 w 14"/>
                    <a:gd name="T9" fmla="*/ 16 h 16"/>
                    <a:gd name="T10" fmla="*/ 10 w 14"/>
                    <a:gd name="T11" fmla="*/ 4 h 16"/>
                    <a:gd name="T12" fmla="*/ 4 w 14"/>
                    <a:gd name="T13" fmla="*/ 4 h 16"/>
                    <a:gd name="T14" fmla="*/ 4 w 14"/>
                    <a:gd name="T15" fmla="*/ 16 h 16"/>
                    <a:gd name="T16" fmla="*/ 0 w 14"/>
                    <a:gd name="T1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6"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16"/>
                      </a:lnTo>
                      <a:lnTo>
                        <a:pt x="10" y="16"/>
                      </a:lnTo>
                      <a:lnTo>
                        <a:pt x="10" y="4"/>
                      </a:lnTo>
                      <a:lnTo>
                        <a:pt x="4" y="4"/>
                      </a:lnTo>
                      <a:lnTo>
                        <a:pt x="4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22" name="Freeform 66"/>
                <p:cNvSpPr>
                  <a:spLocks/>
                </p:cNvSpPr>
                <p:nvPr/>
              </p:nvSpPr>
              <p:spPr bwMode="auto">
                <a:xfrm>
                  <a:off x="2006601" y="4414838"/>
                  <a:ext cx="19050" cy="25400"/>
                </a:xfrm>
                <a:custGeom>
                  <a:avLst/>
                  <a:gdLst>
                    <a:gd name="T0" fmla="*/ 0 w 12"/>
                    <a:gd name="T1" fmla="*/ 16 h 16"/>
                    <a:gd name="T2" fmla="*/ 0 w 12"/>
                    <a:gd name="T3" fmla="*/ 0 h 16"/>
                    <a:gd name="T4" fmla="*/ 2 w 12"/>
                    <a:gd name="T5" fmla="*/ 0 h 16"/>
                    <a:gd name="T6" fmla="*/ 2 w 12"/>
                    <a:gd name="T7" fmla="*/ 10 h 16"/>
                    <a:gd name="T8" fmla="*/ 8 w 12"/>
                    <a:gd name="T9" fmla="*/ 0 h 16"/>
                    <a:gd name="T10" fmla="*/ 12 w 12"/>
                    <a:gd name="T11" fmla="*/ 0 h 16"/>
                    <a:gd name="T12" fmla="*/ 12 w 12"/>
                    <a:gd name="T13" fmla="*/ 16 h 16"/>
                    <a:gd name="T14" fmla="*/ 8 w 12"/>
                    <a:gd name="T15" fmla="*/ 16 h 16"/>
                    <a:gd name="T16" fmla="*/ 8 w 12"/>
                    <a:gd name="T17" fmla="*/ 6 h 16"/>
                    <a:gd name="T18" fmla="*/ 2 w 12"/>
                    <a:gd name="T19" fmla="*/ 16 h 16"/>
                    <a:gd name="T20" fmla="*/ 0 w 12"/>
                    <a:gd name="T21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16"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1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8" y="6"/>
                      </a:lnTo>
                      <a:lnTo>
                        <a:pt x="2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23" name="Freeform 67"/>
                <p:cNvSpPr>
                  <a:spLocks noEditPoints="1"/>
                </p:cNvSpPr>
                <p:nvPr/>
              </p:nvSpPr>
              <p:spPr bwMode="auto">
                <a:xfrm>
                  <a:off x="2032001" y="4402138"/>
                  <a:ext cx="22225" cy="38100"/>
                </a:xfrm>
                <a:custGeom>
                  <a:avLst/>
                  <a:gdLst>
                    <a:gd name="T0" fmla="*/ 0 w 7"/>
                    <a:gd name="T1" fmla="*/ 12 h 12"/>
                    <a:gd name="T2" fmla="*/ 0 w 7"/>
                    <a:gd name="T3" fmla="*/ 4 h 12"/>
                    <a:gd name="T4" fmla="*/ 2 w 7"/>
                    <a:gd name="T5" fmla="*/ 4 h 12"/>
                    <a:gd name="T6" fmla="*/ 2 w 7"/>
                    <a:gd name="T7" fmla="*/ 9 h 12"/>
                    <a:gd name="T8" fmla="*/ 5 w 7"/>
                    <a:gd name="T9" fmla="*/ 4 h 12"/>
                    <a:gd name="T10" fmla="*/ 7 w 7"/>
                    <a:gd name="T11" fmla="*/ 4 h 12"/>
                    <a:gd name="T12" fmla="*/ 7 w 7"/>
                    <a:gd name="T13" fmla="*/ 12 h 12"/>
                    <a:gd name="T14" fmla="*/ 5 w 7"/>
                    <a:gd name="T15" fmla="*/ 12 h 12"/>
                    <a:gd name="T16" fmla="*/ 5 w 7"/>
                    <a:gd name="T17" fmla="*/ 7 h 12"/>
                    <a:gd name="T18" fmla="*/ 2 w 7"/>
                    <a:gd name="T19" fmla="*/ 12 h 12"/>
                    <a:gd name="T20" fmla="*/ 0 w 7"/>
                    <a:gd name="T21" fmla="*/ 12 h 12"/>
                    <a:gd name="T22" fmla="*/ 5 w 7"/>
                    <a:gd name="T23" fmla="*/ 0 h 12"/>
                    <a:gd name="T24" fmla="*/ 5 w 7"/>
                    <a:gd name="T25" fmla="*/ 0 h 12"/>
                    <a:gd name="T26" fmla="*/ 5 w 7"/>
                    <a:gd name="T27" fmla="*/ 2 h 12"/>
                    <a:gd name="T28" fmla="*/ 3 w 7"/>
                    <a:gd name="T29" fmla="*/ 3 h 12"/>
                    <a:gd name="T30" fmla="*/ 2 w 7"/>
                    <a:gd name="T31" fmla="*/ 2 h 12"/>
                    <a:gd name="T32" fmla="*/ 1 w 7"/>
                    <a:gd name="T33" fmla="*/ 0 h 12"/>
                    <a:gd name="T34" fmla="*/ 2 w 7"/>
                    <a:gd name="T35" fmla="*/ 0 h 12"/>
                    <a:gd name="T36" fmla="*/ 3 w 7"/>
                    <a:gd name="T37" fmla="*/ 2 h 12"/>
                    <a:gd name="T38" fmla="*/ 5 w 7"/>
                    <a:gd name="T3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" h="12">
                      <a:moveTo>
                        <a:pt x="0" y="12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2" y="12"/>
                        <a:pt x="2" y="12"/>
                        <a:pt x="2" y="12"/>
                      </a:cubicBezTo>
                      <a:lnTo>
                        <a:pt x="0" y="12"/>
                      </a:lnTo>
                      <a:close/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2" y="3"/>
                        <a:pt x="2" y="2"/>
                      </a:cubicBezTo>
                      <a:cubicBezTo>
                        <a:pt x="2" y="2"/>
                        <a:pt x="1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3" y="2"/>
                        <a:pt x="3" y="2"/>
                      </a:cubicBezTo>
                      <a:cubicBezTo>
                        <a:pt x="4" y="2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24" name="Freeform 68"/>
                <p:cNvSpPr>
                  <a:spLocks/>
                </p:cNvSpPr>
                <p:nvPr/>
              </p:nvSpPr>
              <p:spPr bwMode="auto">
                <a:xfrm>
                  <a:off x="2057401" y="4414838"/>
                  <a:ext cx="22225" cy="28575"/>
                </a:xfrm>
                <a:custGeom>
                  <a:avLst/>
                  <a:gdLst>
                    <a:gd name="T0" fmla="*/ 7 w 7"/>
                    <a:gd name="T1" fmla="*/ 2 h 9"/>
                    <a:gd name="T2" fmla="*/ 5 w 7"/>
                    <a:gd name="T3" fmla="*/ 3 h 9"/>
                    <a:gd name="T4" fmla="*/ 3 w 7"/>
                    <a:gd name="T5" fmla="*/ 1 h 9"/>
                    <a:gd name="T6" fmla="*/ 2 w 7"/>
                    <a:gd name="T7" fmla="*/ 2 h 9"/>
                    <a:gd name="T8" fmla="*/ 2 w 7"/>
                    <a:gd name="T9" fmla="*/ 4 h 9"/>
                    <a:gd name="T10" fmla="*/ 2 w 7"/>
                    <a:gd name="T11" fmla="*/ 6 h 9"/>
                    <a:gd name="T12" fmla="*/ 3 w 7"/>
                    <a:gd name="T13" fmla="*/ 7 h 9"/>
                    <a:gd name="T14" fmla="*/ 4 w 7"/>
                    <a:gd name="T15" fmla="*/ 6 h 9"/>
                    <a:gd name="T16" fmla="*/ 5 w 7"/>
                    <a:gd name="T17" fmla="*/ 5 h 9"/>
                    <a:gd name="T18" fmla="*/ 7 w 7"/>
                    <a:gd name="T19" fmla="*/ 6 h 9"/>
                    <a:gd name="T20" fmla="*/ 3 w 7"/>
                    <a:gd name="T21" fmla="*/ 9 h 9"/>
                    <a:gd name="T22" fmla="*/ 1 w 7"/>
                    <a:gd name="T23" fmla="*/ 7 h 9"/>
                    <a:gd name="T24" fmla="*/ 0 w 7"/>
                    <a:gd name="T25" fmla="*/ 4 h 9"/>
                    <a:gd name="T26" fmla="*/ 1 w 7"/>
                    <a:gd name="T27" fmla="*/ 1 h 9"/>
                    <a:gd name="T28" fmla="*/ 3 w 7"/>
                    <a:gd name="T29" fmla="*/ 0 h 9"/>
                    <a:gd name="T30" fmla="*/ 5 w 7"/>
                    <a:gd name="T31" fmla="*/ 0 h 9"/>
                    <a:gd name="T32" fmla="*/ 7 w 7"/>
                    <a:gd name="T3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9">
                      <a:moveTo>
                        <a:pt x="7" y="2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8"/>
                        <a:pt x="5" y="9"/>
                        <a:pt x="3" y="9"/>
                      </a:cubicBezTo>
                      <a:cubicBezTo>
                        <a:pt x="2" y="9"/>
                        <a:pt x="1" y="8"/>
                        <a:pt x="1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6" y="1"/>
                        <a:pt x="6" y="1"/>
                        <a:pt x="7" y="2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25" name="Freeform 69"/>
                <p:cNvSpPr>
                  <a:spLocks/>
                </p:cNvSpPr>
                <p:nvPr/>
              </p:nvSpPr>
              <p:spPr bwMode="auto">
                <a:xfrm>
                  <a:off x="2082801" y="4414838"/>
                  <a:ext cx="19050" cy="25400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0 h 8"/>
                    <a:gd name="T4" fmla="*/ 2 w 6"/>
                    <a:gd name="T5" fmla="*/ 0 h 8"/>
                    <a:gd name="T6" fmla="*/ 2 w 6"/>
                    <a:gd name="T7" fmla="*/ 3 h 8"/>
                    <a:gd name="T8" fmla="*/ 2 w 6"/>
                    <a:gd name="T9" fmla="*/ 3 h 8"/>
                    <a:gd name="T10" fmla="*/ 3 w 6"/>
                    <a:gd name="T11" fmla="*/ 2 h 8"/>
                    <a:gd name="T12" fmla="*/ 4 w 6"/>
                    <a:gd name="T13" fmla="*/ 0 h 8"/>
                    <a:gd name="T14" fmla="*/ 5 w 6"/>
                    <a:gd name="T15" fmla="*/ 0 h 8"/>
                    <a:gd name="T16" fmla="*/ 6 w 6"/>
                    <a:gd name="T17" fmla="*/ 0 h 8"/>
                    <a:gd name="T18" fmla="*/ 6 w 6"/>
                    <a:gd name="T19" fmla="*/ 1 h 8"/>
                    <a:gd name="T20" fmla="*/ 5 w 6"/>
                    <a:gd name="T21" fmla="*/ 1 h 8"/>
                    <a:gd name="T22" fmla="*/ 5 w 6"/>
                    <a:gd name="T23" fmla="*/ 1 h 8"/>
                    <a:gd name="T24" fmla="*/ 4 w 6"/>
                    <a:gd name="T25" fmla="*/ 2 h 8"/>
                    <a:gd name="T26" fmla="*/ 4 w 6"/>
                    <a:gd name="T27" fmla="*/ 3 h 8"/>
                    <a:gd name="T28" fmla="*/ 3 w 6"/>
                    <a:gd name="T29" fmla="*/ 4 h 8"/>
                    <a:gd name="T30" fmla="*/ 4 w 6"/>
                    <a:gd name="T31" fmla="*/ 5 h 8"/>
                    <a:gd name="T32" fmla="*/ 5 w 6"/>
                    <a:gd name="T33" fmla="*/ 6 h 8"/>
                    <a:gd name="T34" fmla="*/ 6 w 6"/>
                    <a:gd name="T35" fmla="*/ 8 h 8"/>
                    <a:gd name="T36" fmla="*/ 4 w 6"/>
                    <a:gd name="T37" fmla="*/ 8 h 8"/>
                    <a:gd name="T38" fmla="*/ 3 w 6"/>
                    <a:gd name="T39" fmla="*/ 6 h 8"/>
                    <a:gd name="T40" fmla="*/ 2 w 6"/>
                    <a:gd name="T41" fmla="*/ 5 h 8"/>
                    <a:gd name="T42" fmla="*/ 2 w 6"/>
                    <a:gd name="T43" fmla="*/ 5 h 8"/>
                    <a:gd name="T44" fmla="*/ 2 w 6"/>
                    <a:gd name="T45" fmla="*/ 8 h 8"/>
                    <a:gd name="T46" fmla="*/ 0 w 6"/>
                    <a:gd name="T4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5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26" name="Freeform 70"/>
                <p:cNvSpPr>
                  <a:spLocks noEditPoints="1"/>
                </p:cNvSpPr>
                <p:nvPr/>
              </p:nvSpPr>
              <p:spPr bwMode="auto">
                <a:xfrm>
                  <a:off x="2101851" y="4414838"/>
                  <a:ext cx="22225" cy="28575"/>
                </a:xfrm>
                <a:custGeom>
                  <a:avLst/>
                  <a:gdLst>
                    <a:gd name="T0" fmla="*/ 2 w 7"/>
                    <a:gd name="T1" fmla="*/ 2 h 9"/>
                    <a:gd name="T2" fmla="*/ 1 w 7"/>
                    <a:gd name="T3" fmla="*/ 2 h 9"/>
                    <a:gd name="T4" fmla="*/ 2 w 7"/>
                    <a:gd name="T5" fmla="*/ 0 h 9"/>
                    <a:gd name="T6" fmla="*/ 4 w 7"/>
                    <a:gd name="T7" fmla="*/ 0 h 9"/>
                    <a:gd name="T8" fmla="*/ 5 w 7"/>
                    <a:gd name="T9" fmla="*/ 0 h 9"/>
                    <a:gd name="T10" fmla="*/ 6 w 7"/>
                    <a:gd name="T11" fmla="*/ 1 h 9"/>
                    <a:gd name="T12" fmla="*/ 7 w 7"/>
                    <a:gd name="T13" fmla="*/ 3 h 9"/>
                    <a:gd name="T14" fmla="*/ 7 w 7"/>
                    <a:gd name="T15" fmla="*/ 6 h 9"/>
                    <a:gd name="T16" fmla="*/ 7 w 7"/>
                    <a:gd name="T17" fmla="*/ 7 h 9"/>
                    <a:gd name="T18" fmla="*/ 7 w 7"/>
                    <a:gd name="T19" fmla="*/ 8 h 9"/>
                    <a:gd name="T20" fmla="*/ 5 w 7"/>
                    <a:gd name="T21" fmla="*/ 8 h 9"/>
                    <a:gd name="T22" fmla="*/ 5 w 7"/>
                    <a:gd name="T23" fmla="*/ 8 h 9"/>
                    <a:gd name="T24" fmla="*/ 4 w 7"/>
                    <a:gd name="T25" fmla="*/ 8 h 9"/>
                    <a:gd name="T26" fmla="*/ 3 w 7"/>
                    <a:gd name="T27" fmla="*/ 9 h 9"/>
                    <a:gd name="T28" fmla="*/ 1 w 7"/>
                    <a:gd name="T29" fmla="*/ 8 h 9"/>
                    <a:gd name="T30" fmla="*/ 0 w 7"/>
                    <a:gd name="T31" fmla="*/ 6 h 9"/>
                    <a:gd name="T32" fmla="*/ 1 w 7"/>
                    <a:gd name="T33" fmla="*/ 5 h 9"/>
                    <a:gd name="T34" fmla="*/ 1 w 7"/>
                    <a:gd name="T35" fmla="*/ 4 h 9"/>
                    <a:gd name="T36" fmla="*/ 3 w 7"/>
                    <a:gd name="T37" fmla="*/ 3 h 9"/>
                    <a:gd name="T38" fmla="*/ 5 w 7"/>
                    <a:gd name="T39" fmla="*/ 3 h 9"/>
                    <a:gd name="T40" fmla="*/ 5 w 7"/>
                    <a:gd name="T41" fmla="*/ 2 h 9"/>
                    <a:gd name="T42" fmla="*/ 4 w 7"/>
                    <a:gd name="T43" fmla="*/ 2 h 9"/>
                    <a:gd name="T44" fmla="*/ 3 w 7"/>
                    <a:gd name="T45" fmla="*/ 1 h 9"/>
                    <a:gd name="T46" fmla="*/ 3 w 7"/>
                    <a:gd name="T47" fmla="*/ 2 h 9"/>
                    <a:gd name="T48" fmla="*/ 2 w 7"/>
                    <a:gd name="T49" fmla="*/ 2 h 9"/>
                    <a:gd name="T50" fmla="*/ 5 w 7"/>
                    <a:gd name="T51" fmla="*/ 4 h 9"/>
                    <a:gd name="T52" fmla="*/ 4 w 7"/>
                    <a:gd name="T53" fmla="*/ 5 h 9"/>
                    <a:gd name="T54" fmla="*/ 2 w 7"/>
                    <a:gd name="T55" fmla="*/ 5 h 9"/>
                    <a:gd name="T56" fmla="*/ 2 w 7"/>
                    <a:gd name="T57" fmla="*/ 6 h 9"/>
                    <a:gd name="T58" fmla="*/ 2 w 7"/>
                    <a:gd name="T59" fmla="*/ 7 h 9"/>
                    <a:gd name="T60" fmla="*/ 3 w 7"/>
                    <a:gd name="T61" fmla="*/ 7 h 9"/>
                    <a:gd name="T62" fmla="*/ 4 w 7"/>
                    <a:gd name="T63" fmla="*/ 7 h 9"/>
                    <a:gd name="T64" fmla="*/ 5 w 7"/>
                    <a:gd name="T65" fmla="*/ 6 h 9"/>
                    <a:gd name="T66" fmla="*/ 5 w 7"/>
                    <a:gd name="T67" fmla="*/ 5 h 9"/>
                    <a:gd name="T68" fmla="*/ 5 w 7"/>
                    <a:gd name="T6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9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6" y="1"/>
                        <a:pt x="7" y="2"/>
                        <a:pt x="7" y="3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9"/>
                        <a:pt x="1" y="8"/>
                        <a:pt x="1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6"/>
                        <a:pt x="0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5" y="4"/>
                      </a:move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29" name="Freeform 71"/>
                <p:cNvSpPr>
                  <a:spLocks noEditPoints="1"/>
                </p:cNvSpPr>
                <p:nvPr/>
              </p:nvSpPr>
              <p:spPr bwMode="auto">
                <a:xfrm>
                  <a:off x="2124076" y="4414838"/>
                  <a:ext cx="22225" cy="25400"/>
                </a:xfrm>
                <a:custGeom>
                  <a:avLst/>
                  <a:gdLst>
                    <a:gd name="T0" fmla="*/ 4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6 w 7"/>
                    <a:gd name="T7" fmla="*/ 8 h 8"/>
                    <a:gd name="T8" fmla="*/ 6 w 7"/>
                    <a:gd name="T9" fmla="*/ 5 h 8"/>
                    <a:gd name="T10" fmla="*/ 5 w 7"/>
                    <a:gd name="T11" fmla="*/ 5 h 8"/>
                    <a:gd name="T12" fmla="*/ 4 w 7"/>
                    <a:gd name="T13" fmla="*/ 5 h 8"/>
                    <a:gd name="T14" fmla="*/ 4 w 7"/>
                    <a:gd name="T15" fmla="*/ 6 h 8"/>
                    <a:gd name="T16" fmla="*/ 3 w 7"/>
                    <a:gd name="T17" fmla="*/ 8 h 8"/>
                    <a:gd name="T18" fmla="*/ 0 w 7"/>
                    <a:gd name="T19" fmla="*/ 8 h 8"/>
                    <a:gd name="T20" fmla="*/ 2 w 7"/>
                    <a:gd name="T21" fmla="*/ 6 h 8"/>
                    <a:gd name="T22" fmla="*/ 3 w 7"/>
                    <a:gd name="T23" fmla="*/ 5 h 8"/>
                    <a:gd name="T24" fmla="*/ 1 w 7"/>
                    <a:gd name="T25" fmla="*/ 4 h 8"/>
                    <a:gd name="T26" fmla="*/ 1 w 7"/>
                    <a:gd name="T27" fmla="*/ 2 h 8"/>
                    <a:gd name="T28" fmla="*/ 2 w 7"/>
                    <a:gd name="T29" fmla="*/ 0 h 8"/>
                    <a:gd name="T30" fmla="*/ 4 w 7"/>
                    <a:gd name="T31" fmla="*/ 0 h 8"/>
                    <a:gd name="T32" fmla="*/ 6 w 7"/>
                    <a:gd name="T33" fmla="*/ 4 h 8"/>
                    <a:gd name="T34" fmla="*/ 6 w 7"/>
                    <a:gd name="T35" fmla="*/ 1 h 8"/>
                    <a:gd name="T36" fmla="*/ 4 w 7"/>
                    <a:gd name="T37" fmla="*/ 1 h 8"/>
                    <a:gd name="T38" fmla="*/ 3 w 7"/>
                    <a:gd name="T39" fmla="*/ 2 h 8"/>
                    <a:gd name="T40" fmla="*/ 4 w 7"/>
                    <a:gd name="T41" fmla="*/ 4 h 8"/>
                    <a:gd name="T42" fmla="*/ 6 w 7"/>
                    <a:gd name="T4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2" y="5"/>
                        <a:pt x="2" y="4"/>
                        <a:pt x="1" y="4"/>
                      </a:cubicBezTo>
                      <a:cubicBezTo>
                        <a:pt x="1" y="4"/>
                        <a:pt x="1" y="3"/>
                        <a:pt x="1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lose/>
                      <a:moveTo>
                        <a:pt x="6" y="4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4"/>
                        <a:pt x="4" y="4"/>
                      </a:cubicBez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30" name="Freeform 72"/>
                <p:cNvSpPr>
                  <a:spLocks/>
                </p:cNvSpPr>
                <p:nvPr/>
              </p:nvSpPr>
              <p:spPr bwMode="auto">
                <a:xfrm>
                  <a:off x="2162176" y="4405313"/>
                  <a:ext cx="23813" cy="34925"/>
                </a:xfrm>
                <a:custGeom>
                  <a:avLst/>
                  <a:gdLst>
                    <a:gd name="T0" fmla="*/ 5 w 15"/>
                    <a:gd name="T1" fmla="*/ 22 h 22"/>
                    <a:gd name="T2" fmla="*/ 5 w 15"/>
                    <a:gd name="T3" fmla="*/ 4 h 22"/>
                    <a:gd name="T4" fmla="*/ 0 w 15"/>
                    <a:gd name="T5" fmla="*/ 4 h 22"/>
                    <a:gd name="T6" fmla="*/ 0 w 15"/>
                    <a:gd name="T7" fmla="*/ 0 h 22"/>
                    <a:gd name="T8" fmla="*/ 15 w 15"/>
                    <a:gd name="T9" fmla="*/ 0 h 22"/>
                    <a:gd name="T10" fmla="*/ 15 w 15"/>
                    <a:gd name="T11" fmla="*/ 4 h 22"/>
                    <a:gd name="T12" fmla="*/ 9 w 15"/>
                    <a:gd name="T13" fmla="*/ 4 h 22"/>
                    <a:gd name="T14" fmla="*/ 9 w 15"/>
                    <a:gd name="T15" fmla="*/ 22 h 22"/>
                    <a:gd name="T16" fmla="*/ 5 w 15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5" y="22"/>
                      </a:moveTo>
                      <a:lnTo>
                        <a:pt x="5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9" y="4"/>
                      </a:lnTo>
                      <a:lnTo>
                        <a:pt x="9" y="22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31" name="Freeform 73"/>
                <p:cNvSpPr>
                  <a:spLocks/>
                </p:cNvSpPr>
                <p:nvPr/>
              </p:nvSpPr>
              <p:spPr bwMode="auto">
                <a:xfrm>
                  <a:off x="2192338" y="4405313"/>
                  <a:ext cx="28575" cy="34925"/>
                </a:xfrm>
                <a:custGeom>
                  <a:avLst/>
                  <a:gdLst>
                    <a:gd name="T0" fmla="*/ 0 w 18"/>
                    <a:gd name="T1" fmla="*/ 22 h 22"/>
                    <a:gd name="T2" fmla="*/ 0 w 18"/>
                    <a:gd name="T3" fmla="*/ 0 h 22"/>
                    <a:gd name="T4" fmla="*/ 4 w 18"/>
                    <a:gd name="T5" fmla="*/ 0 h 22"/>
                    <a:gd name="T6" fmla="*/ 8 w 18"/>
                    <a:gd name="T7" fmla="*/ 16 h 22"/>
                    <a:gd name="T8" fmla="*/ 12 w 18"/>
                    <a:gd name="T9" fmla="*/ 0 h 22"/>
                    <a:gd name="T10" fmla="*/ 18 w 18"/>
                    <a:gd name="T11" fmla="*/ 0 h 22"/>
                    <a:gd name="T12" fmla="*/ 18 w 18"/>
                    <a:gd name="T13" fmla="*/ 22 h 22"/>
                    <a:gd name="T14" fmla="*/ 14 w 18"/>
                    <a:gd name="T15" fmla="*/ 22 h 22"/>
                    <a:gd name="T16" fmla="*/ 14 w 18"/>
                    <a:gd name="T17" fmla="*/ 4 h 22"/>
                    <a:gd name="T18" fmla="*/ 10 w 18"/>
                    <a:gd name="T19" fmla="*/ 22 h 22"/>
                    <a:gd name="T20" fmla="*/ 6 w 18"/>
                    <a:gd name="T21" fmla="*/ 22 h 22"/>
                    <a:gd name="T22" fmla="*/ 2 w 18"/>
                    <a:gd name="T23" fmla="*/ 4 h 22"/>
                    <a:gd name="T24" fmla="*/ 2 w 18"/>
                    <a:gd name="T25" fmla="*/ 22 h 22"/>
                    <a:gd name="T26" fmla="*/ 0 w 18"/>
                    <a:gd name="T2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2">
                      <a:moveTo>
                        <a:pt x="0" y="22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16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22"/>
                      </a:lnTo>
                      <a:lnTo>
                        <a:pt x="14" y="22"/>
                      </a:lnTo>
                      <a:lnTo>
                        <a:pt x="14" y="4"/>
                      </a:lnTo>
                      <a:lnTo>
                        <a:pt x="10" y="22"/>
                      </a:lnTo>
                      <a:lnTo>
                        <a:pt x="6" y="22"/>
                      </a:lnTo>
                      <a:lnTo>
                        <a:pt x="2" y="4"/>
                      </a:lnTo>
                      <a:lnTo>
                        <a:pt x="2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32" name="Freeform 74"/>
                <p:cNvSpPr>
                  <a:spLocks noEditPoints="1"/>
                </p:cNvSpPr>
                <p:nvPr/>
              </p:nvSpPr>
              <p:spPr bwMode="auto">
                <a:xfrm>
                  <a:off x="2224088" y="4405313"/>
                  <a:ext cx="28575" cy="44450"/>
                </a:xfrm>
                <a:custGeom>
                  <a:avLst/>
                  <a:gdLst>
                    <a:gd name="T0" fmla="*/ 8 w 9"/>
                    <a:gd name="T1" fmla="*/ 9 h 14"/>
                    <a:gd name="T2" fmla="*/ 9 w 9"/>
                    <a:gd name="T3" fmla="*/ 9 h 14"/>
                    <a:gd name="T4" fmla="*/ 9 w 9"/>
                    <a:gd name="T5" fmla="*/ 14 h 14"/>
                    <a:gd name="T6" fmla="*/ 8 w 9"/>
                    <a:gd name="T7" fmla="*/ 14 h 14"/>
                    <a:gd name="T8" fmla="*/ 8 w 9"/>
                    <a:gd name="T9" fmla="*/ 11 h 14"/>
                    <a:gd name="T10" fmla="*/ 2 w 9"/>
                    <a:gd name="T11" fmla="*/ 11 h 14"/>
                    <a:gd name="T12" fmla="*/ 2 w 9"/>
                    <a:gd name="T13" fmla="*/ 14 h 14"/>
                    <a:gd name="T14" fmla="*/ 0 w 9"/>
                    <a:gd name="T15" fmla="*/ 14 h 14"/>
                    <a:gd name="T16" fmla="*/ 0 w 9"/>
                    <a:gd name="T17" fmla="*/ 9 h 14"/>
                    <a:gd name="T18" fmla="*/ 1 w 9"/>
                    <a:gd name="T19" fmla="*/ 9 h 14"/>
                    <a:gd name="T20" fmla="*/ 1 w 9"/>
                    <a:gd name="T21" fmla="*/ 6 h 14"/>
                    <a:gd name="T22" fmla="*/ 2 w 9"/>
                    <a:gd name="T23" fmla="*/ 1 h 14"/>
                    <a:gd name="T24" fmla="*/ 2 w 9"/>
                    <a:gd name="T25" fmla="*/ 0 h 14"/>
                    <a:gd name="T26" fmla="*/ 8 w 9"/>
                    <a:gd name="T27" fmla="*/ 0 h 14"/>
                    <a:gd name="T28" fmla="*/ 8 w 9"/>
                    <a:gd name="T29" fmla="*/ 9 h 14"/>
                    <a:gd name="T30" fmla="*/ 7 w 9"/>
                    <a:gd name="T31" fmla="*/ 2 h 14"/>
                    <a:gd name="T32" fmla="*/ 4 w 9"/>
                    <a:gd name="T33" fmla="*/ 2 h 14"/>
                    <a:gd name="T34" fmla="*/ 3 w 9"/>
                    <a:gd name="T35" fmla="*/ 9 h 14"/>
                    <a:gd name="T36" fmla="*/ 7 w 9"/>
                    <a:gd name="T37" fmla="*/ 9 h 14"/>
                    <a:gd name="T38" fmla="*/ 7 w 9"/>
                    <a:gd name="T3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" h="14">
                      <a:moveTo>
                        <a:pt x="8" y="9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8"/>
                        <a:pt x="1" y="6"/>
                      </a:cubicBezTo>
                      <a:cubicBezTo>
                        <a:pt x="2" y="5"/>
                        <a:pt x="2" y="3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8" y="9"/>
                      </a:lnTo>
                      <a:close/>
                      <a:moveTo>
                        <a:pt x="7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5"/>
                        <a:pt x="3" y="8"/>
                        <a:pt x="3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1636" name="Группа 1635"/>
              <p:cNvGrpSpPr/>
              <p:nvPr/>
            </p:nvGrpSpPr>
            <p:grpSpPr>
              <a:xfrm>
                <a:off x="8583613" y="2751138"/>
                <a:ext cx="407988" cy="161925"/>
                <a:chOff x="8583613" y="2751138"/>
                <a:chExt cx="407988" cy="161925"/>
              </a:xfrm>
            </p:grpSpPr>
            <p:sp>
              <p:nvSpPr>
                <p:cNvPr id="1696" name="Freeform 25"/>
                <p:cNvSpPr>
                  <a:spLocks/>
                </p:cNvSpPr>
                <p:nvPr/>
              </p:nvSpPr>
              <p:spPr bwMode="auto">
                <a:xfrm>
                  <a:off x="8583613" y="2751138"/>
                  <a:ext cx="127000" cy="120650"/>
                </a:xfrm>
                <a:custGeom>
                  <a:avLst/>
                  <a:gdLst>
                    <a:gd name="T0" fmla="*/ 40 w 80"/>
                    <a:gd name="T1" fmla="*/ 0 h 76"/>
                    <a:gd name="T2" fmla="*/ 52 w 80"/>
                    <a:gd name="T3" fmla="*/ 26 h 76"/>
                    <a:gd name="T4" fmla="*/ 80 w 80"/>
                    <a:gd name="T5" fmla="*/ 30 h 76"/>
                    <a:gd name="T6" fmla="*/ 60 w 80"/>
                    <a:gd name="T7" fmla="*/ 48 h 76"/>
                    <a:gd name="T8" fmla="*/ 64 w 80"/>
                    <a:gd name="T9" fmla="*/ 76 h 76"/>
                    <a:gd name="T10" fmla="*/ 40 w 80"/>
                    <a:gd name="T11" fmla="*/ 64 h 76"/>
                    <a:gd name="T12" fmla="*/ 16 w 80"/>
                    <a:gd name="T13" fmla="*/ 76 h 76"/>
                    <a:gd name="T14" fmla="*/ 20 w 80"/>
                    <a:gd name="T15" fmla="*/ 48 h 76"/>
                    <a:gd name="T16" fmla="*/ 0 w 80"/>
                    <a:gd name="T17" fmla="*/ 30 h 76"/>
                    <a:gd name="T18" fmla="*/ 28 w 80"/>
                    <a:gd name="T19" fmla="*/ 26 h 76"/>
                    <a:gd name="T20" fmla="*/ 40 w 80"/>
                    <a:gd name="T2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0" h="76">
                      <a:moveTo>
                        <a:pt x="40" y="0"/>
                      </a:moveTo>
                      <a:lnTo>
                        <a:pt x="52" y="26"/>
                      </a:lnTo>
                      <a:lnTo>
                        <a:pt x="80" y="30"/>
                      </a:lnTo>
                      <a:lnTo>
                        <a:pt x="60" y="48"/>
                      </a:lnTo>
                      <a:lnTo>
                        <a:pt x="64" y="76"/>
                      </a:lnTo>
                      <a:lnTo>
                        <a:pt x="40" y="64"/>
                      </a:lnTo>
                      <a:lnTo>
                        <a:pt x="16" y="76"/>
                      </a:lnTo>
                      <a:lnTo>
                        <a:pt x="20" y="48"/>
                      </a:lnTo>
                      <a:lnTo>
                        <a:pt x="0" y="30"/>
                      </a:lnTo>
                      <a:lnTo>
                        <a:pt x="28" y="2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ap="flat">
                  <a:solidFill>
                    <a:srgbClr val="8C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7" name="Freeform 75"/>
                <p:cNvSpPr>
                  <a:spLocks/>
                </p:cNvSpPr>
                <p:nvPr/>
              </p:nvSpPr>
              <p:spPr bwMode="auto">
                <a:xfrm>
                  <a:off x="8751888" y="2801938"/>
                  <a:ext cx="22225" cy="38100"/>
                </a:xfrm>
                <a:custGeom>
                  <a:avLst/>
                  <a:gdLst>
                    <a:gd name="T0" fmla="*/ 0 w 7"/>
                    <a:gd name="T1" fmla="*/ 12 h 12"/>
                    <a:gd name="T2" fmla="*/ 0 w 7"/>
                    <a:gd name="T3" fmla="*/ 1 h 12"/>
                    <a:gd name="T4" fmla="*/ 2 w 7"/>
                    <a:gd name="T5" fmla="*/ 1 h 12"/>
                    <a:gd name="T6" fmla="*/ 2 w 7"/>
                    <a:gd name="T7" fmla="*/ 6 h 12"/>
                    <a:gd name="T8" fmla="*/ 3 w 7"/>
                    <a:gd name="T9" fmla="*/ 5 h 12"/>
                    <a:gd name="T10" fmla="*/ 4 w 7"/>
                    <a:gd name="T11" fmla="*/ 3 h 12"/>
                    <a:gd name="T12" fmla="*/ 4 w 7"/>
                    <a:gd name="T13" fmla="*/ 1 h 12"/>
                    <a:gd name="T14" fmla="*/ 5 w 7"/>
                    <a:gd name="T15" fmla="*/ 1 h 12"/>
                    <a:gd name="T16" fmla="*/ 7 w 7"/>
                    <a:gd name="T17" fmla="*/ 0 h 12"/>
                    <a:gd name="T18" fmla="*/ 7 w 7"/>
                    <a:gd name="T19" fmla="*/ 2 h 12"/>
                    <a:gd name="T20" fmla="*/ 7 w 7"/>
                    <a:gd name="T21" fmla="*/ 2 h 12"/>
                    <a:gd name="T22" fmla="*/ 6 w 7"/>
                    <a:gd name="T23" fmla="*/ 3 h 12"/>
                    <a:gd name="T24" fmla="*/ 5 w 7"/>
                    <a:gd name="T25" fmla="*/ 4 h 12"/>
                    <a:gd name="T26" fmla="*/ 5 w 7"/>
                    <a:gd name="T27" fmla="*/ 6 h 12"/>
                    <a:gd name="T28" fmla="*/ 4 w 7"/>
                    <a:gd name="T29" fmla="*/ 6 h 12"/>
                    <a:gd name="T30" fmla="*/ 5 w 7"/>
                    <a:gd name="T31" fmla="*/ 7 h 12"/>
                    <a:gd name="T32" fmla="*/ 6 w 7"/>
                    <a:gd name="T33" fmla="*/ 9 h 12"/>
                    <a:gd name="T34" fmla="*/ 7 w 7"/>
                    <a:gd name="T35" fmla="*/ 12 h 12"/>
                    <a:gd name="T36" fmla="*/ 5 w 7"/>
                    <a:gd name="T37" fmla="*/ 12 h 12"/>
                    <a:gd name="T38" fmla="*/ 4 w 7"/>
                    <a:gd name="T39" fmla="*/ 9 h 12"/>
                    <a:gd name="T40" fmla="*/ 3 w 7"/>
                    <a:gd name="T41" fmla="*/ 8 h 12"/>
                    <a:gd name="T42" fmla="*/ 2 w 7"/>
                    <a:gd name="T43" fmla="*/ 7 h 12"/>
                    <a:gd name="T44" fmla="*/ 2 w 7"/>
                    <a:gd name="T45" fmla="*/ 12 h 12"/>
                    <a:gd name="T46" fmla="*/ 0 w 7"/>
                    <a:gd name="T4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12">
                      <a:moveTo>
                        <a:pt x="0" y="1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3" y="5"/>
                        <a:pt x="3" y="4"/>
                        <a:pt x="4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7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2" y="12"/>
                        <a:pt x="2" y="12"/>
                        <a:pt x="2" y="12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8" name="Freeform 76"/>
                <p:cNvSpPr>
                  <a:spLocks noEditPoints="1"/>
                </p:cNvSpPr>
                <p:nvPr/>
              </p:nvSpPr>
              <p:spPr bwMode="auto">
                <a:xfrm>
                  <a:off x="8777288" y="2814638"/>
                  <a:ext cx="19050" cy="28575"/>
                </a:xfrm>
                <a:custGeom>
                  <a:avLst/>
                  <a:gdLst>
                    <a:gd name="T0" fmla="*/ 2 w 6"/>
                    <a:gd name="T1" fmla="*/ 2 h 9"/>
                    <a:gd name="T2" fmla="*/ 0 w 6"/>
                    <a:gd name="T3" fmla="*/ 2 h 9"/>
                    <a:gd name="T4" fmla="*/ 1 w 6"/>
                    <a:gd name="T5" fmla="*/ 0 h 9"/>
                    <a:gd name="T6" fmla="*/ 3 w 6"/>
                    <a:gd name="T7" fmla="*/ 0 h 9"/>
                    <a:gd name="T8" fmla="*/ 5 w 6"/>
                    <a:gd name="T9" fmla="*/ 0 h 9"/>
                    <a:gd name="T10" fmla="*/ 6 w 6"/>
                    <a:gd name="T11" fmla="*/ 1 h 9"/>
                    <a:gd name="T12" fmla="*/ 6 w 6"/>
                    <a:gd name="T13" fmla="*/ 3 h 9"/>
                    <a:gd name="T14" fmla="*/ 6 w 6"/>
                    <a:gd name="T15" fmla="*/ 6 h 9"/>
                    <a:gd name="T16" fmla="*/ 6 w 6"/>
                    <a:gd name="T17" fmla="*/ 7 h 9"/>
                    <a:gd name="T18" fmla="*/ 6 w 6"/>
                    <a:gd name="T19" fmla="*/ 8 h 9"/>
                    <a:gd name="T20" fmla="*/ 5 w 6"/>
                    <a:gd name="T21" fmla="*/ 8 h 9"/>
                    <a:gd name="T22" fmla="*/ 4 w 6"/>
                    <a:gd name="T23" fmla="*/ 8 h 9"/>
                    <a:gd name="T24" fmla="*/ 3 w 6"/>
                    <a:gd name="T25" fmla="*/ 8 h 9"/>
                    <a:gd name="T26" fmla="*/ 2 w 6"/>
                    <a:gd name="T27" fmla="*/ 9 h 9"/>
                    <a:gd name="T28" fmla="*/ 0 w 6"/>
                    <a:gd name="T29" fmla="*/ 8 h 9"/>
                    <a:gd name="T30" fmla="*/ 0 w 6"/>
                    <a:gd name="T31" fmla="*/ 6 h 9"/>
                    <a:gd name="T32" fmla="*/ 0 w 6"/>
                    <a:gd name="T33" fmla="*/ 5 h 9"/>
                    <a:gd name="T34" fmla="*/ 1 w 6"/>
                    <a:gd name="T35" fmla="*/ 4 h 9"/>
                    <a:gd name="T36" fmla="*/ 2 w 6"/>
                    <a:gd name="T37" fmla="*/ 3 h 9"/>
                    <a:gd name="T38" fmla="*/ 4 w 6"/>
                    <a:gd name="T39" fmla="*/ 3 h 9"/>
                    <a:gd name="T40" fmla="*/ 4 w 6"/>
                    <a:gd name="T41" fmla="*/ 2 h 9"/>
                    <a:gd name="T42" fmla="*/ 4 w 6"/>
                    <a:gd name="T43" fmla="*/ 2 h 9"/>
                    <a:gd name="T44" fmla="*/ 3 w 6"/>
                    <a:gd name="T45" fmla="*/ 1 h 9"/>
                    <a:gd name="T46" fmla="*/ 2 w 6"/>
                    <a:gd name="T47" fmla="*/ 2 h 9"/>
                    <a:gd name="T48" fmla="*/ 2 w 6"/>
                    <a:gd name="T49" fmla="*/ 2 h 9"/>
                    <a:gd name="T50" fmla="*/ 4 w 6"/>
                    <a:gd name="T51" fmla="*/ 4 h 9"/>
                    <a:gd name="T52" fmla="*/ 3 w 6"/>
                    <a:gd name="T53" fmla="*/ 5 h 9"/>
                    <a:gd name="T54" fmla="*/ 2 w 6"/>
                    <a:gd name="T55" fmla="*/ 5 h 9"/>
                    <a:gd name="T56" fmla="*/ 2 w 6"/>
                    <a:gd name="T57" fmla="*/ 6 h 9"/>
                    <a:gd name="T58" fmla="*/ 2 w 6"/>
                    <a:gd name="T59" fmla="*/ 7 h 9"/>
                    <a:gd name="T60" fmla="*/ 3 w 6"/>
                    <a:gd name="T61" fmla="*/ 7 h 9"/>
                    <a:gd name="T62" fmla="*/ 3 w 6"/>
                    <a:gd name="T63" fmla="*/ 7 h 9"/>
                    <a:gd name="T64" fmla="*/ 4 w 6"/>
                    <a:gd name="T65" fmla="*/ 6 h 9"/>
                    <a:gd name="T66" fmla="*/ 4 w 6"/>
                    <a:gd name="T67" fmla="*/ 5 h 9"/>
                    <a:gd name="T68" fmla="*/ 4 w 6"/>
                    <a:gd name="T6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" h="9">
                      <a:moveTo>
                        <a:pt x="2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9"/>
                        <a:pt x="3" y="9"/>
                        <a:pt x="2" y="9"/>
                      </a:cubicBezTo>
                      <a:cubicBezTo>
                        <a:pt x="1" y="9"/>
                        <a:pt x="1" y="8"/>
                        <a:pt x="0" y="8"/>
                      </a:cubicBezTo>
                      <a:cubicBezTo>
                        <a:pt x="0" y="8"/>
                        <a:pt x="0" y="7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9" name="Freeform 77"/>
                <p:cNvSpPr>
                  <a:spLocks/>
                </p:cNvSpPr>
                <p:nvPr/>
              </p:nvSpPr>
              <p:spPr bwMode="auto">
                <a:xfrm>
                  <a:off x="8801101" y="2814638"/>
                  <a:ext cx="25400" cy="25400"/>
                </a:xfrm>
                <a:custGeom>
                  <a:avLst/>
                  <a:gdLst>
                    <a:gd name="T0" fmla="*/ 0 w 16"/>
                    <a:gd name="T1" fmla="*/ 16 h 16"/>
                    <a:gd name="T2" fmla="*/ 0 w 16"/>
                    <a:gd name="T3" fmla="*/ 0 h 16"/>
                    <a:gd name="T4" fmla="*/ 4 w 16"/>
                    <a:gd name="T5" fmla="*/ 0 h 16"/>
                    <a:gd name="T6" fmla="*/ 8 w 16"/>
                    <a:gd name="T7" fmla="*/ 12 h 16"/>
                    <a:gd name="T8" fmla="*/ 12 w 16"/>
                    <a:gd name="T9" fmla="*/ 0 h 16"/>
                    <a:gd name="T10" fmla="*/ 16 w 16"/>
                    <a:gd name="T11" fmla="*/ 0 h 16"/>
                    <a:gd name="T12" fmla="*/ 16 w 16"/>
                    <a:gd name="T13" fmla="*/ 16 h 16"/>
                    <a:gd name="T14" fmla="*/ 12 w 16"/>
                    <a:gd name="T15" fmla="*/ 16 h 16"/>
                    <a:gd name="T16" fmla="*/ 12 w 16"/>
                    <a:gd name="T17" fmla="*/ 6 h 16"/>
                    <a:gd name="T18" fmla="*/ 10 w 16"/>
                    <a:gd name="T19" fmla="*/ 16 h 16"/>
                    <a:gd name="T20" fmla="*/ 6 w 16"/>
                    <a:gd name="T21" fmla="*/ 16 h 16"/>
                    <a:gd name="T22" fmla="*/ 4 w 16"/>
                    <a:gd name="T23" fmla="*/ 6 h 16"/>
                    <a:gd name="T24" fmla="*/ 4 w 16"/>
                    <a:gd name="T25" fmla="*/ 16 h 16"/>
                    <a:gd name="T26" fmla="*/ 0 w 16"/>
                    <a:gd name="T2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6"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12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6" y="16"/>
                      </a:lnTo>
                      <a:lnTo>
                        <a:pt x="12" y="16"/>
                      </a:lnTo>
                      <a:lnTo>
                        <a:pt x="12" y="6"/>
                      </a:lnTo>
                      <a:lnTo>
                        <a:pt x="10" y="16"/>
                      </a:lnTo>
                      <a:lnTo>
                        <a:pt x="6" y="16"/>
                      </a:lnTo>
                      <a:lnTo>
                        <a:pt x="4" y="6"/>
                      </a:lnTo>
                      <a:lnTo>
                        <a:pt x="4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0" name="Freeform 78"/>
                <p:cNvSpPr>
                  <a:spLocks/>
                </p:cNvSpPr>
                <p:nvPr/>
              </p:nvSpPr>
              <p:spPr bwMode="auto">
                <a:xfrm>
                  <a:off x="8832851" y="2814638"/>
                  <a:ext cx="19050" cy="25400"/>
                </a:xfrm>
                <a:custGeom>
                  <a:avLst/>
                  <a:gdLst>
                    <a:gd name="T0" fmla="*/ 0 w 6"/>
                    <a:gd name="T1" fmla="*/ 2 h 8"/>
                    <a:gd name="T2" fmla="*/ 0 w 6"/>
                    <a:gd name="T3" fmla="*/ 0 h 8"/>
                    <a:gd name="T4" fmla="*/ 2 w 6"/>
                    <a:gd name="T5" fmla="*/ 0 h 8"/>
                    <a:gd name="T6" fmla="*/ 2 w 6"/>
                    <a:gd name="T7" fmla="*/ 2 h 8"/>
                    <a:gd name="T8" fmla="*/ 3 w 6"/>
                    <a:gd name="T9" fmla="*/ 4 h 8"/>
                    <a:gd name="T10" fmla="*/ 4 w 6"/>
                    <a:gd name="T11" fmla="*/ 4 h 8"/>
                    <a:gd name="T12" fmla="*/ 4 w 6"/>
                    <a:gd name="T13" fmla="*/ 0 h 8"/>
                    <a:gd name="T14" fmla="*/ 6 w 6"/>
                    <a:gd name="T15" fmla="*/ 0 h 8"/>
                    <a:gd name="T16" fmla="*/ 6 w 6"/>
                    <a:gd name="T17" fmla="*/ 8 h 8"/>
                    <a:gd name="T18" fmla="*/ 4 w 6"/>
                    <a:gd name="T19" fmla="*/ 8 h 8"/>
                    <a:gd name="T20" fmla="*/ 4 w 6"/>
                    <a:gd name="T21" fmla="*/ 5 h 8"/>
                    <a:gd name="T22" fmla="*/ 3 w 6"/>
                    <a:gd name="T23" fmla="*/ 5 h 8"/>
                    <a:gd name="T24" fmla="*/ 1 w 6"/>
                    <a:gd name="T25" fmla="*/ 5 h 8"/>
                    <a:gd name="T26" fmla="*/ 0 w 6"/>
                    <a:gd name="T2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8">
                      <a:moveTo>
                        <a:pt x="0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4"/>
                        <a:pt x="3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cubicBezTo>
                        <a:pt x="0" y="4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1" name="Freeform 79"/>
                <p:cNvSpPr>
                  <a:spLocks noEditPoints="1"/>
                </p:cNvSpPr>
                <p:nvPr/>
              </p:nvSpPr>
              <p:spPr bwMode="auto">
                <a:xfrm>
                  <a:off x="8855076" y="2814638"/>
                  <a:ext cx="22225" cy="28575"/>
                </a:xfrm>
                <a:custGeom>
                  <a:avLst/>
                  <a:gdLst>
                    <a:gd name="T0" fmla="*/ 2 w 7"/>
                    <a:gd name="T1" fmla="*/ 2 h 9"/>
                    <a:gd name="T2" fmla="*/ 1 w 7"/>
                    <a:gd name="T3" fmla="*/ 2 h 9"/>
                    <a:gd name="T4" fmla="*/ 2 w 7"/>
                    <a:gd name="T5" fmla="*/ 0 h 9"/>
                    <a:gd name="T6" fmla="*/ 4 w 7"/>
                    <a:gd name="T7" fmla="*/ 0 h 9"/>
                    <a:gd name="T8" fmla="*/ 6 w 7"/>
                    <a:gd name="T9" fmla="*/ 0 h 9"/>
                    <a:gd name="T10" fmla="*/ 6 w 7"/>
                    <a:gd name="T11" fmla="*/ 1 h 9"/>
                    <a:gd name="T12" fmla="*/ 7 w 7"/>
                    <a:gd name="T13" fmla="*/ 3 h 9"/>
                    <a:gd name="T14" fmla="*/ 7 w 7"/>
                    <a:gd name="T15" fmla="*/ 6 h 9"/>
                    <a:gd name="T16" fmla="*/ 7 w 7"/>
                    <a:gd name="T17" fmla="*/ 7 h 9"/>
                    <a:gd name="T18" fmla="*/ 7 w 7"/>
                    <a:gd name="T19" fmla="*/ 8 h 9"/>
                    <a:gd name="T20" fmla="*/ 5 w 7"/>
                    <a:gd name="T21" fmla="*/ 8 h 9"/>
                    <a:gd name="T22" fmla="*/ 5 w 7"/>
                    <a:gd name="T23" fmla="*/ 8 h 9"/>
                    <a:gd name="T24" fmla="*/ 4 w 7"/>
                    <a:gd name="T25" fmla="*/ 8 h 9"/>
                    <a:gd name="T26" fmla="*/ 3 w 7"/>
                    <a:gd name="T27" fmla="*/ 9 h 9"/>
                    <a:gd name="T28" fmla="*/ 1 w 7"/>
                    <a:gd name="T29" fmla="*/ 8 h 9"/>
                    <a:gd name="T30" fmla="*/ 0 w 7"/>
                    <a:gd name="T31" fmla="*/ 6 h 9"/>
                    <a:gd name="T32" fmla="*/ 1 w 7"/>
                    <a:gd name="T33" fmla="*/ 5 h 9"/>
                    <a:gd name="T34" fmla="*/ 1 w 7"/>
                    <a:gd name="T35" fmla="*/ 4 h 9"/>
                    <a:gd name="T36" fmla="*/ 3 w 7"/>
                    <a:gd name="T37" fmla="*/ 3 h 9"/>
                    <a:gd name="T38" fmla="*/ 5 w 7"/>
                    <a:gd name="T39" fmla="*/ 3 h 9"/>
                    <a:gd name="T40" fmla="*/ 5 w 7"/>
                    <a:gd name="T41" fmla="*/ 2 h 9"/>
                    <a:gd name="T42" fmla="*/ 4 w 7"/>
                    <a:gd name="T43" fmla="*/ 2 h 9"/>
                    <a:gd name="T44" fmla="*/ 4 w 7"/>
                    <a:gd name="T45" fmla="*/ 1 h 9"/>
                    <a:gd name="T46" fmla="*/ 3 w 7"/>
                    <a:gd name="T47" fmla="*/ 2 h 9"/>
                    <a:gd name="T48" fmla="*/ 2 w 7"/>
                    <a:gd name="T49" fmla="*/ 2 h 9"/>
                    <a:gd name="T50" fmla="*/ 5 w 7"/>
                    <a:gd name="T51" fmla="*/ 4 h 9"/>
                    <a:gd name="T52" fmla="*/ 4 w 7"/>
                    <a:gd name="T53" fmla="*/ 5 h 9"/>
                    <a:gd name="T54" fmla="*/ 3 w 7"/>
                    <a:gd name="T55" fmla="*/ 5 h 9"/>
                    <a:gd name="T56" fmla="*/ 2 w 7"/>
                    <a:gd name="T57" fmla="*/ 6 h 9"/>
                    <a:gd name="T58" fmla="*/ 3 w 7"/>
                    <a:gd name="T59" fmla="*/ 7 h 9"/>
                    <a:gd name="T60" fmla="*/ 3 w 7"/>
                    <a:gd name="T61" fmla="*/ 7 h 9"/>
                    <a:gd name="T62" fmla="*/ 4 w 7"/>
                    <a:gd name="T63" fmla="*/ 7 h 9"/>
                    <a:gd name="T64" fmla="*/ 5 w 7"/>
                    <a:gd name="T65" fmla="*/ 6 h 9"/>
                    <a:gd name="T66" fmla="*/ 5 w 7"/>
                    <a:gd name="T67" fmla="*/ 5 h 9"/>
                    <a:gd name="T68" fmla="*/ 5 w 7"/>
                    <a:gd name="T6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9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7" y="1"/>
                        <a:pt x="7" y="2"/>
                        <a:pt x="7" y="3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ubicBezTo>
                        <a:pt x="4" y="9"/>
                        <a:pt x="3" y="9"/>
                        <a:pt x="3" y="9"/>
                      </a:cubicBezTo>
                      <a:cubicBezTo>
                        <a:pt x="2" y="9"/>
                        <a:pt x="2" y="8"/>
                        <a:pt x="1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6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lose/>
                      <a:moveTo>
                        <a:pt x="5" y="4"/>
                      </a:moveTo>
                      <a:cubicBezTo>
                        <a:pt x="5" y="4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2" name="Freeform 80"/>
                <p:cNvSpPr>
                  <a:spLocks/>
                </p:cNvSpPr>
                <p:nvPr/>
              </p:nvSpPr>
              <p:spPr bwMode="auto">
                <a:xfrm>
                  <a:off x="8880476" y="2814638"/>
                  <a:ext cx="19050" cy="25400"/>
                </a:xfrm>
                <a:custGeom>
                  <a:avLst/>
                  <a:gdLst>
                    <a:gd name="T0" fmla="*/ 0 w 12"/>
                    <a:gd name="T1" fmla="*/ 4 h 16"/>
                    <a:gd name="T2" fmla="*/ 0 w 12"/>
                    <a:gd name="T3" fmla="*/ 0 h 16"/>
                    <a:gd name="T4" fmla="*/ 12 w 12"/>
                    <a:gd name="T5" fmla="*/ 0 h 16"/>
                    <a:gd name="T6" fmla="*/ 12 w 12"/>
                    <a:gd name="T7" fmla="*/ 4 h 16"/>
                    <a:gd name="T8" fmla="*/ 8 w 12"/>
                    <a:gd name="T9" fmla="*/ 4 h 16"/>
                    <a:gd name="T10" fmla="*/ 8 w 12"/>
                    <a:gd name="T11" fmla="*/ 16 h 16"/>
                    <a:gd name="T12" fmla="*/ 4 w 12"/>
                    <a:gd name="T13" fmla="*/ 16 h 16"/>
                    <a:gd name="T14" fmla="*/ 4 w 12"/>
                    <a:gd name="T15" fmla="*/ 4 h 16"/>
                    <a:gd name="T16" fmla="*/ 0 w 12"/>
                    <a:gd name="T17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3" name="Freeform 81"/>
                <p:cNvSpPr>
                  <a:spLocks/>
                </p:cNvSpPr>
                <p:nvPr/>
              </p:nvSpPr>
              <p:spPr bwMode="auto">
                <a:xfrm>
                  <a:off x="8902701" y="2814638"/>
                  <a:ext cx="19050" cy="28575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3 h 9"/>
                    <a:gd name="T4" fmla="*/ 3 w 6"/>
                    <a:gd name="T5" fmla="*/ 1 h 9"/>
                    <a:gd name="T6" fmla="*/ 2 w 6"/>
                    <a:gd name="T7" fmla="*/ 2 h 9"/>
                    <a:gd name="T8" fmla="*/ 2 w 6"/>
                    <a:gd name="T9" fmla="*/ 4 h 9"/>
                    <a:gd name="T10" fmla="*/ 2 w 6"/>
                    <a:gd name="T11" fmla="*/ 6 h 9"/>
                    <a:gd name="T12" fmla="*/ 3 w 6"/>
                    <a:gd name="T13" fmla="*/ 7 h 9"/>
                    <a:gd name="T14" fmla="*/ 4 w 6"/>
                    <a:gd name="T15" fmla="*/ 6 h 9"/>
                    <a:gd name="T16" fmla="*/ 5 w 6"/>
                    <a:gd name="T17" fmla="*/ 5 h 9"/>
                    <a:gd name="T18" fmla="*/ 6 w 6"/>
                    <a:gd name="T19" fmla="*/ 6 h 9"/>
                    <a:gd name="T20" fmla="*/ 3 w 6"/>
                    <a:gd name="T21" fmla="*/ 9 h 9"/>
                    <a:gd name="T22" fmla="*/ 1 w 6"/>
                    <a:gd name="T23" fmla="*/ 7 h 9"/>
                    <a:gd name="T24" fmla="*/ 0 w 6"/>
                    <a:gd name="T25" fmla="*/ 4 h 9"/>
                    <a:gd name="T26" fmla="*/ 1 w 6"/>
                    <a:gd name="T27" fmla="*/ 1 h 9"/>
                    <a:gd name="T28" fmla="*/ 3 w 6"/>
                    <a:gd name="T29" fmla="*/ 0 h 9"/>
                    <a:gd name="T30" fmla="*/ 5 w 6"/>
                    <a:gd name="T31" fmla="*/ 0 h 9"/>
                    <a:gd name="T32" fmla="*/ 6 w 6"/>
                    <a:gd name="T3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5" y="9"/>
                        <a:pt x="3" y="9"/>
                      </a:cubicBezTo>
                      <a:cubicBezTo>
                        <a:pt x="2" y="9"/>
                        <a:pt x="1" y="8"/>
                        <a:pt x="1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6" y="1"/>
                        <a:pt x="6" y="1"/>
                        <a:pt x="6" y="2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4" name="Freeform 82"/>
                <p:cNvSpPr>
                  <a:spLocks/>
                </p:cNvSpPr>
                <p:nvPr/>
              </p:nvSpPr>
              <p:spPr bwMode="auto">
                <a:xfrm>
                  <a:off x="8928101" y="2814638"/>
                  <a:ext cx="19050" cy="25400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0 h 8"/>
                    <a:gd name="T4" fmla="*/ 2 w 6"/>
                    <a:gd name="T5" fmla="*/ 0 h 8"/>
                    <a:gd name="T6" fmla="*/ 2 w 6"/>
                    <a:gd name="T7" fmla="*/ 3 h 8"/>
                    <a:gd name="T8" fmla="*/ 2 w 6"/>
                    <a:gd name="T9" fmla="*/ 3 h 8"/>
                    <a:gd name="T10" fmla="*/ 3 w 6"/>
                    <a:gd name="T11" fmla="*/ 2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0 h 8"/>
                    <a:gd name="T18" fmla="*/ 5 w 6"/>
                    <a:gd name="T19" fmla="*/ 1 h 8"/>
                    <a:gd name="T20" fmla="*/ 5 w 6"/>
                    <a:gd name="T21" fmla="*/ 1 h 8"/>
                    <a:gd name="T22" fmla="*/ 5 w 6"/>
                    <a:gd name="T23" fmla="*/ 1 h 8"/>
                    <a:gd name="T24" fmla="*/ 4 w 6"/>
                    <a:gd name="T25" fmla="*/ 2 h 8"/>
                    <a:gd name="T26" fmla="*/ 4 w 6"/>
                    <a:gd name="T27" fmla="*/ 3 h 8"/>
                    <a:gd name="T28" fmla="*/ 3 w 6"/>
                    <a:gd name="T29" fmla="*/ 4 h 8"/>
                    <a:gd name="T30" fmla="*/ 4 w 6"/>
                    <a:gd name="T31" fmla="*/ 5 h 8"/>
                    <a:gd name="T32" fmla="*/ 5 w 6"/>
                    <a:gd name="T33" fmla="*/ 6 h 8"/>
                    <a:gd name="T34" fmla="*/ 6 w 6"/>
                    <a:gd name="T35" fmla="*/ 8 h 8"/>
                    <a:gd name="T36" fmla="*/ 4 w 6"/>
                    <a:gd name="T37" fmla="*/ 8 h 8"/>
                    <a:gd name="T38" fmla="*/ 3 w 6"/>
                    <a:gd name="T39" fmla="*/ 6 h 8"/>
                    <a:gd name="T40" fmla="*/ 2 w 6"/>
                    <a:gd name="T41" fmla="*/ 5 h 8"/>
                    <a:gd name="T42" fmla="*/ 2 w 6"/>
                    <a:gd name="T43" fmla="*/ 5 h 8"/>
                    <a:gd name="T44" fmla="*/ 2 w 6"/>
                    <a:gd name="T45" fmla="*/ 8 h 8"/>
                    <a:gd name="T46" fmla="*/ 0 w 6"/>
                    <a:gd name="T4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5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5" name="Freeform 83"/>
                <p:cNvSpPr>
                  <a:spLocks noEditPoints="1"/>
                </p:cNvSpPr>
                <p:nvPr/>
              </p:nvSpPr>
              <p:spPr bwMode="auto">
                <a:xfrm>
                  <a:off x="8947151" y="2814638"/>
                  <a:ext cx="22225" cy="28575"/>
                </a:xfrm>
                <a:custGeom>
                  <a:avLst/>
                  <a:gdLst>
                    <a:gd name="T0" fmla="*/ 2 w 7"/>
                    <a:gd name="T1" fmla="*/ 2 h 9"/>
                    <a:gd name="T2" fmla="*/ 0 w 7"/>
                    <a:gd name="T3" fmla="*/ 2 h 9"/>
                    <a:gd name="T4" fmla="*/ 1 w 7"/>
                    <a:gd name="T5" fmla="*/ 0 h 9"/>
                    <a:gd name="T6" fmla="*/ 3 w 7"/>
                    <a:gd name="T7" fmla="*/ 0 h 9"/>
                    <a:gd name="T8" fmla="*/ 5 w 7"/>
                    <a:gd name="T9" fmla="*/ 0 h 9"/>
                    <a:gd name="T10" fmla="*/ 6 w 7"/>
                    <a:gd name="T11" fmla="*/ 1 h 9"/>
                    <a:gd name="T12" fmla="*/ 6 w 7"/>
                    <a:gd name="T13" fmla="*/ 3 h 9"/>
                    <a:gd name="T14" fmla="*/ 6 w 7"/>
                    <a:gd name="T15" fmla="*/ 6 h 9"/>
                    <a:gd name="T16" fmla="*/ 6 w 7"/>
                    <a:gd name="T17" fmla="*/ 7 h 9"/>
                    <a:gd name="T18" fmla="*/ 7 w 7"/>
                    <a:gd name="T19" fmla="*/ 8 h 9"/>
                    <a:gd name="T20" fmla="*/ 5 w 7"/>
                    <a:gd name="T21" fmla="*/ 8 h 9"/>
                    <a:gd name="T22" fmla="*/ 5 w 7"/>
                    <a:gd name="T23" fmla="*/ 8 h 9"/>
                    <a:gd name="T24" fmla="*/ 4 w 7"/>
                    <a:gd name="T25" fmla="*/ 8 h 9"/>
                    <a:gd name="T26" fmla="*/ 3 w 7"/>
                    <a:gd name="T27" fmla="*/ 9 h 9"/>
                    <a:gd name="T28" fmla="*/ 1 w 7"/>
                    <a:gd name="T29" fmla="*/ 8 h 9"/>
                    <a:gd name="T30" fmla="*/ 0 w 7"/>
                    <a:gd name="T31" fmla="*/ 6 h 9"/>
                    <a:gd name="T32" fmla="*/ 0 w 7"/>
                    <a:gd name="T33" fmla="*/ 5 h 9"/>
                    <a:gd name="T34" fmla="*/ 1 w 7"/>
                    <a:gd name="T35" fmla="*/ 4 h 9"/>
                    <a:gd name="T36" fmla="*/ 3 w 7"/>
                    <a:gd name="T37" fmla="*/ 3 h 9"/>
                    <a:gd name="T38" fmla="*/ 5 w 7"/>
                    <a:gd name="T39" fmla="*/ 3 h 9"/>
                    <a:gd name="T40" fmla="*/ 4 w 7"/>
                    <a:gd name="T41" fmla="*/ 2 h 9"/>
                    <a:gd name="T42" fmla="*/ 4 w 7"/>
                    <a:gd name="T43" fmla="*/ 2 h 9"/>
                    <a:gd name="T44" fmla="*/ 3 w 7"/>
                    <a:gd name="T45" fmla="*/ 1 h 9"/>
                    <a:gd name="T46" fmla="*/ 3 w 7"/>
                    <a:gd name="T47" fmla="*/ 2 h 9"/>
                    <a:gd name="T48" fmla="*/ 2 w 7"/>
                    <a:gd name="T49" fmla="*/ 2 h 9"/>
                    <a:gd name="T50" fmla="*/ 5 w 7"/>
                    <a:gd name="T51" fmla="*/ 4 h 9"/>
                    <a:gd name="T52" fmla="*/ 3 w 7"/>
                    <a:gd name="T53" fmla="*/ 5 h 9"/>
                    <a:gd name="T54" fmla="*/ 2 w 7"/>
                    <a:gd name="T55" fmla="*/ 5 h 9"/>
                    <a:gd name="T56" fmla="*/ 2 w 7"/>
                    <a:gd name="T57" fmla="*/ 6 h 9"/>
                    <a:gd name="T58" fmla="*/ 2 w 7"/>
                    <a:gd name="T59" fmla="*/ 7 h 9"/>
                    <a:gd name="T60" fmla="*/ 3 w 7"/>
                    <a:gd name="T61" fmla="*/ 7 h 9"/>
                    <a:gd name="T62" fmla="*/ 4 w 7"/>
                    <a:gd name="T63" fmla="*/ 7 h 9"/>
                    <a:gd name="T64" fmla="*/ 4 w 7"/>
                    <a:gd name="T65" fmla="*/ 6 h 9"/>
                    <a:gd name="T66" fmla="*/ 5 w 7"/>
                    <a:gd name="T67" fmla="*/ 5 h 9"/>
                    <a:gd name="T68" fmla="*/ 5 w 7"/>
                    <a:gd name="T6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9">
                      <a:moveTo>
                        <a:pt x="2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9"/>
                        <a:pt x="1" y="8"/>
                        <a:pt x="1" y="8"/>
                      </a:cubicBezTo>
                      <a:cubicBezTo>
                        <a:pt x="0" y="8"/>
                        <a:pt x="0" y="7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5" y="4"/>
                      </a:move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6" name="Freeform 84"/>
                <p:cNvSpPr>
                  <a:spLocks noEditPoints="1"/>
                </p:cNvSpPr>
                <p:nvPr/>
              </p:nvSpPr>
              <p:spPr bwMode="auto">
                <a:xfrm>
                  <a:off x="8969376" y="2814638"/>
                  <a:ext cx="22225" cy="25400"/>
                </a:xfrm>
                <a:custGeom>
                  <a:avLst/>
                  <a:gdLst>
                    <a:gd name="T0" fmla="*/ 3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5 w 7"/>
                    <a:gd name="T7" fmla="*/ 8 h 8"/>
                    <a:gd name="T8" fmla="*/ 5 w 7"/>
                    <a:gd name="T9" fmla="*/ 5 h 8"/>
                    <a:gd name="T10" fmla="*/ 5 w 7"/>
                    <a:gd name="T11" fmla="*/ 5 h 8"/>
                    <a:gd name="T12" fmla="*/ 4 w 7"/>
                    <a:gd name="T13" fmla="*/ 5 h 8"/>
                    <a:gd name="T14" fmla="*/ 4 w 7"/>
                    <a:gd name="T15" fmla="*/ 6 h 8"/>
                    <a:gd name="T16" fmla="*/ 2 w 7"/>
                    <a:gd name="T17" fmla="*/ 8 h 8"/>
                    <a:gd name="T18" fmla="*/ 0 w 7"/>
                    <a:gd name="T19" fmla="*/ 8 h 8"/>
                    <a:gd name="T20" fmla="*/ 2 w 7"/>
                    <a:gd name="T21" fmla="*/ 6 h 8"/>
                    <a:gd name="T22" fmla="*/ 3 w 7"/>
                    <a:gd name="T23" fmla="*/ 5 h 8"/>
                    <a:gd name="T24" fmla="*/ 1 w 7"/>
                    <a:gd name="T25" fmla="*/ 4 h 8"/>
                    <a:gd name="T26" fmla="*/ 1 w 7"/>
                    <a:gd name="T27" fmla="*/ 2 h 8"/>
                    <a:gd name="T28" fmla="*/ 1 w 7"/>
                    <a:gd name="T29" fmla="*/ 0 h 8"/>
                    <a:gd name="T30" fmla="*/ 3 w 7"/>
                    <a:gd name="T31" fmla="*/ 0 h 8"/>
                    <a:gd name="T32" fmla="*/ 5 w 7"/>
                    <a:gd name="T33" fmla="*/ 4 h 8"/>
                    <a:gd name="T34" fmla="*/ 5 w 7"/>
                    <a:gd name="T35" fmla="*/ 1 h 8"/>
                    <a:gd name="T36" fmla="*/ 4 w 7"/>
                    <a:gd name="T37" fmla="*/ 1 h 8"/>
                    <a:gd name="T38" fmla="*/ 3 w 7"/>
                    <a:gd name="T39" fmla="*/ 2 h 8"/>
                    <a:gd name="T40" fmla="*/ 4 w 7"/>
                    <a:gd name="T41" fmla="*/ 4 h 8"/>
                    <a:gd name="T42" fmla="*/ 5 w 7"/>
                    <a:gd name="T4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2" y="5"/>
                        <a:pt x="2" y="4"/>
                        <a:pt x="1" y="4"/>
                      </a:cubicBezTo>
                      <a:cubicBezTo>
                        <a:pt x="1" y="4"/>
                        <a:pt x="1" y="3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  <a:moveTo>
                        <a:pt x="5" y="4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4"/>
                        <a:pt x="4" y="4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7" name="Freeform 85"/>
                <p:cNvSpPr>
                  <a:spLocks/>
                </p:cNvSpPr>
                <p:nvPr/>
              </p:nvSpPr>
              <p:spPr bwMode="auto">
                <a:xfrm>
                  <a:off x="8826501" y="2868613"/>
                  <a:ext cx="22225" cy="34925"/>
                </a:xfrm>
                <a:custGeom>
                  <a:avLst/>
                  <a:gdLst>
                    <a:gd name="T0" fmla="*/ 6 w 14"/>
                    <a:gd name="T1" fmla="*/ 22 h 22"/>
                    <a:gd name="T2" fmla="*/ 6 w 14"/>
                    <a:gd name="T3" fmla="*/ 4 h 22"/>
                    <a:gd name="T4" fmla="*/ 0 w 14"/>
                    <a:gd name="T5" fmla="*/ 4 h 22"/>
                    <a:gd name="T6" fmla="*/ 0 w 14"/>
                    <a:gd name="T7" fmla="*/ 0 h 22"/>
                    <a:gd name="T8" fmla="*/ 14 w 14"/>
                    <a:gd name="T9" fmla="*/ 0 h 22"/>
                    <a:gd name="T10" fmla="*/ 14 w 14"/>
                    <a:gd name="T11" fmla="*/ 4 h 22"/>
                    <a:gd name="T12" fmla="*/ 10 w 14"/>
                    <a:gd name="T13" fmla="*/ 4 h 22"/>
                    <a:gd name="T14" fmla="*/ 10 w 14"/>
                    <a:gd name="T15" fmla="*/ 22 h 22"/>
                    <a:gd name="T16" fmla="*/ 6 w 14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2">
                      <a:moveTo>
                        <a:pt x="6" y="22"/>
                      </a:moveTo>
                      <a:lnTo>
                        <a:pt x="6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4"/>
                      </a:lnTo>
                      <a:lnTo>
                        <a:pt x="10" y="4"/>
                      </a:lnTo>
                      <a:lnTo>
                        <a:pt x="10" y="22"/>
                      </a:lnTo>
                      <a:lnTo>
                        <a:pt x="6" y="2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8" name="Freeform 86"/>
                <p:cNvSpPr>
                  <a:spLocks/>
                </p:cNvSpPr>
                <p:nvPr/>
              </p:nvSpPr>
              <p:spPr bwMode="auto">
                <a:xfrm>
                  <a:off x="8855076" y="2868613"/>
                  <a:ext cx="28575" cy="34925"/>
                </a:xfrm>
                <a:custGeom>
                  <a:avLst/>
                  <a:gdLst>
                    <a:gd name="T0" fmla="*/ 0 w 18"/>
                    <a:gd name="T1" fmla="*/ 22 h 22"/>
                    <a:gd name="T2" fmla="*/ 0 w 18"/>
                    <a:gd name="T3" fmla="*/ 0 h 22"/>
                    <a:gd name="T4" fmla="*/ 6 w 18"/>
                    <a:gd name="T5" fmla="*/ 0 h 22"/>
                    <a:gd name="T6" fmla="*/ 8 w 18"/>
                    <a:gd name="T7" fmla="*/ 16 h 22"/>
                    <a:gd name="T8" fmla="*/ 12 w 18"/>
                    <a:gd name="T9" fmla="*/ 0 h 22"/>
                    <a:gd name="T10" fmla="*/ 18 w 18"/>
                    <a:gd name="T11" fmla="*/ 0 h 22"/>
                    <a:gd name="T12" fmla="*/ 18 w 18"/>
                    <a:gd name="T13" fmla="*/ 22 h 22"/>
                    <a:gd name="T14" fmla="*/ 14 w 18"/>
                    <a:gd name="T15" fmla="*/ 22 h 22"/>
                    <a:gd name="T16" fmla="*/ 14 w 18"/>
                    <a:gd name="T17" fmla="*/ 4 h 22"/>
                    <a:gd name="T18" fmla="*/ 10 w 18"/>
                    <a:gd name="T19" fmla="*/ 22 h 22"/>
                    <a:gd name="T20" fmla="*/ 6 w 18"/>
                    <a:gd name="T21" fmla="*/ 22 h 22"/>
                    <a:gd name="T22" fmla="*/ 4 w 18"/>
                    <a:gd name="T23" fmla="*/ 4 h 22"/>
                    <a:gd name="T24" fmla="*/ 4 w 18"/>
                    <a:gd name="T25" fmla="*/ 22 h 22"/>
                    <a:gd name="T26" fmla="*/ 0 w 18"/>
                    <a:gd name="T2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2">
                      <a:moveTo>
                        <a:pt x="0" y="22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8" y="16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22"/>
                      </a:lnTo>
                      <a:lnTo>
                        <a:pt x="14" y="22"/>
                      </a:lnTo>
                      <a:lnTo>
                        <a:pt x="14" y="4"/>
                      </a:lnTo>
                      <a:lnTo>
                        <a:pt x="10" y="22"/>
                      </a:lnTo>
                      <a:lnTo>
                        <a:pt x="6" y="22"/>
                      </a:lnTo>
                      <a:lnTo>
                        <a:pt x="4" y="4"/>
                      </a:lnTo>
                      <a:lnTo>
                        <a:pt x="4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709" name="Freeform 87"/>
                <p:cNvSpPr>
                  <a:spLocks noEditPoints="1"/>
                </p:cNvSpPr>
                <p:nvPr/>
              </p:nvSpPr>
              <p:spPr bwMode="auto">
                <a:xfrm>
                  <a:off x="8886826" y="2868613"/>
                  <a:ext cx="28575" cy="44450"/>
                </a:xfrm>
                <a:custGeom>
                  <a:avLst/>
                  <a:gdLst>
                    <a:gd name="T0" fmla="*/ 9 w 9"/>
                    <a:gd name="T1" fmla="*/ 9 h 14"/>
                    <a:gd name="T2" fmla="*/ 9 w 9"/>
                    <a:gd name="T3" fmla="*/ 9 h 14"/>
                    <a:gd name="T4" fmla="*/ 9 w 9"/>
                    <a:gd name="T5" fmla="*/ 14 h 14"/>
                    <a:gd name="T6" fmla="*/ 8 w 9"/>
                    <a:gd name="T7" fmla="*/ 14 h 14"/>
                    <a:gd name="T8" fmla="*/ 8 w 9"/>
                    <a:gd name="T9" fmla="*/ 11 h 14"/>
                    <a:gd name="T10" fmla="*/ 2 w 9"/>
                    <a:gd name="T11" fmla="*/ 11 h 14"/>
                    <a:gd name="T12" fmla="*/ 2 w 9"/>
                    <a:gd name="T13" fmla="*/ 14 h 14"/>
                    <a:gd name="T14" fmla="*/ 0 w 9"/>
                    <a:gd name="T15" fmla="*/ 14 h 14"/>
                    <a:gd name="T16" fmla="*/ 0 w 9"/>
                    <a:gd name="T17" fmla="*/ 9 h 14"/>
                    <a:gd name="T18" fmla="*/ 1 w 9"/>
                    <a:gd name="T19" fmla="*/ 9 h 14"/>
                    <a:gd name="T20" fmla="*/ 2 w 9"/>
                    <a:gd name="T21" fmla="*/ 6 h 14"/>
                    <a:gd name="T22" fmla="*/ 2 w 9"/>
                    <a:gd name="T23" fmla="*/ 1 h 14"/>
                    <a:gd name="T24" fmla="*/ 2 w 9"/>
                    <a:gd name="T25" fmla="*/ 0 h 14"/>
                    <a:gd name="T26" fmla="*/ 9 w 9"/>
                    <a:gd name="T27" fmla="*/ 0 h 14"/>
                    <a:gd name="T28" fmla="*/ 9 w 9"/>
                    <a:gd name="T29" fmla="*/ 9 h 14"/>
                    <a:gd name="T30" fmla="*/ 7 w 9"/>
                    <a:gd name="T31" fmla="*/ 2 h 14"/>
                    <a:gd name="T32" fmla="*/ 4 w 9"/>
                    <a:gd name="T33" fmla="*/ 2 h 14"/>
                    <a:gd name="T34" fmla="*/ 3 w 9"/>
                    <a:gd name="T35" fmla="*/ 9 h 14"/>
                    <a:gd name="T36" fmla="*/ 7 w 9"/>
                    <a:gd name="T37" fmla="*/ 9 h 14"/>
                    <a:gd name="T38" fmla="*/ 7 w 9"/>
                    <a:gd name="T3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" h="14">
                      <a:moveTo>
                        <a:pt x="9" y="9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8"/>
                        <a:pt x="2" y="6"/>
                      </a:cubicBezTo>
                      <a:cubicBezTo>
                        <a:pt x="2" y="5"/>
                        <a:pt x="2" y="3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9" y="9"/>
                      </a:lnTo>
                      <a:close/>
                      <a:moveTo>
                        <a:pt x="7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5"/>
                        <a:pt x="3" y="8"/>
                        <a:pt x="3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1637" name="Группа 1636"/>
              <p:cNvGrpSpPr/>
              <p:nvPr/>
            </p:nvGrpSpPr>
            <p:grpSpPr>
              <a:xfrm>
                <a:off x="571501" y="4016375"/>
                <a:ext cx="388937" cy="120650"/>
                <a:chOff x="571501" y="4016375"/>
                <a:chExt cx="388937" cy="120650"/>
              </a:xfrm>
            </p:grpSpPr>
            <p:sp>
              <p:nvSpPr>
                <p:cNvPr id="1687" name="Freeform 21"/>
                <p:cNvSpPr>
                  <a:spLocks/>
                </p:cNvSpPr>
                <p:nvPr/>
              </p:nvSpPr>
              <p:spPr bwMode="auto">
                <a:xfrm>
                  <a:off x="833438" y="4016375"/>
                  <a:ext cx="127000" cy="120650"/>
                </a:xfrm>
                <a:custGeom>
                  <a:avLst/>
                  <a:gdLst>
                    <a:gd name="T0" fmla="*/ 40 w 80"/>
                    <a:gd name="T1" fmla="*/ 0 h 76"/>
                    <a:gd name="T2" fmla="*/ 52 w 80"/>
                    <a:gd name="T3" fmla="*/ 24 h 76"/>
                    <a:gd name="T4" fmla="*/ 80 w 80"/>
                    <a:gd name="T5" fmla="*/ 28 h 76"/>
                    <a:gd name="T6" fmla="*/ 60 w 80"/>
                    <a:gd name="T7" fmla="*/ 48 h 76"/>
                    <a:gd name="T8" fmla="*/ 64 w 80"/>
                    <a:gd name="T9" fmla="*/ 76 h 76"/>
                    <a:gd name="T10" fmla="*/ 40 w 80"/>
                    <a:gd name="T11" fmla="*/ 62 h 76"/>
                    <a:gd name="T12" fmla="*/ 16 w 80"/>
                    <a:gd name="T13" fmla="*/ 76 h 76"/>
                    <a:gd name="T14" fmla="*/ 20 w 80"/>
                    <a:gd name="T15" fmla="*/ 48 h 76"/>
                    <a:gd name="T16" fmla="*/ 0 w 80"/>
                    <a:gd name="T17" fmla="*/ 28 h 76"/>
                    <a:gd name="T18" fmla="*/ 28 w 80"/>
                    <a:gd name="T19" fmla="*/ 24 h 76"/>
                    <a:gd name="T20" fmla="*/ 40 w 80"/>
                    <a:gd name="T2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0" h="76">
                      <a:moveTo>
                        <a:pt x="40" y="0"/>
                      </a:moveTo>
                      <a:lnTo>
                        <a:pt x="52" y="24"/>
                      </a:lnTo>
                      <a:lnTo>
                        <a:pt x="80" y="28"/>
                      </a:lnTo>
                      <a:lnTo>
                        <a:pt x="60" y="48"/>
                      </a:lnTo>
                      <a:lnTo>
                        <a:pt x="64" y="76"/>
                      </a:lnTo>
                      <a:lnTo>
                        <a:pt x="40" y="62"/>
                      </a:lnTo>
                      <a:lnTo>
                        <a:pt x="16" y="76"/>
                      </a:lnTo>
                      <a:lnTo>
                        <a:pt x="20" y="48"/>
                      </a:lnTo>
                      <a:lnTo>
                        <a:pt x="0" y="28"/>
                      </a:lnTo>
                      <a:lnTo>
                        <a:pt x="28" y="24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ap="flat">
                  <a:solidFill>
                    <a:srgbClr val="8C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8" name="Freeform 88"/>
                <p:cNvSpPr>
                  <a:spLocks/>
                </p:cNvSpPr>
                <p:nvPr/>
              </p:nvSpPr>
              <p:spPr bwMode="auto">
                <a:xfrm>
                  <a:off x="571501" y="4060825"/>
                  <a:ext cx="25400" cy="34925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0 h 11"/>
                    <a:gd name="T4" fmla="*/ 2 w 8"/>
                    <a:gd name="T5" fmla="*/ 0 h 11"/>
                    <a:gd name="T6" fmla="*/ 2 w 8"/>
                    <a:gd name="T7" fmla="*/ 3 h 11"/>
                    <a:gd name="T8" fmla="*/ 2 w 8"/>
                    <a:gd name="T9" fmla="*/ 4 h 11"/>
                    <a:gd name="T10" fmla="*/ 2 w 8"/>
                    <a:gd name="T11" fmla="*/ 5 h 11"/>
                    <a:gd name="T12" fmla="*/ 4 w 8"/>
                    <a:gd name="T13" fmla="*/ 5 h 11"/>
                    <a:gd name="T14" fmla="*/ 6 w 8"/>
                    <a:gd name="T15" fmla="*/ 5 h 11"/>
                    <a:gd name="T16" fmla="*/ 6 w 8"/>
                    <a:gd name="T17" fmla="*/ 0 h 11"/>
                    <a:gd name="T18" fmla="*/ 8 w 8"/>
                    <a:gd name="T19" fmla="*/ 0 h 11"/>
                    <a:gd name="T20" fmla="*/ 8 w 8"/>
                    <a:gd name="T21" fmla="*/ 11 h 11"/>
                    <a:gd name="T22" fmla="*/ 6 w 8"/>
                    <a:gd name="T23" fmla="*/ 11 h 11"/>
                    <a:gd name="T24" fmla="*/ 6 w 8"/>
                    <a:gd name="T25" fmla="*/ 7 h 11"/>
                    <a:gd name="T26" fmla="*/ 3 w 8"/>
                    <a:gd name="T27" fmla="*/ 7 h 11"/>
                    <a:gd name="T28" fmla="*/ 1 w 8"/>
                    <a:gd name="T29" fmla="*/ 6 h 11"/>
                    <a:gd name="T30" fmla="*/ 0 w 8"/>
                    <a:gd name="T3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4" y="7"/>
                        <a:pt x="3" y="7"/>
                      </a:cubicBezTo>
                      <a:cubicBezTo>
                        <a:pt x="2" y="7"/>
                        <a:pt x="1" y="7"/>
                        <a:pt x="1" y="6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9" name="Freeform 89"/>
                <p:cNvSpPr>
                  <a:spLocks noEditPoints="1"/>
                </p:cNvSpPr>
                <p:nvPr/>
              </p:nvSpPr>
              <p:spPr bwMode="auto">
                <a:xfrm>
                  <a:off x="600076" y="4070350"/>
                  <a:ext cx="22225" cy="28575"/>
                </a:xfrm>
                <a:custGeom>
                  <a:avLst/>
                  <a:gdLst>
                    <a:gd name="T0" fmla="*/ 5 w 7"/>
                    <a:gd name="T1" fmla="*/ 6 h 9"/>
                    <a:gd name="T2" fmla="*/ 7 w 7"/>
                    <a:gd name="T3" fmla="*/ 6 h 9"/>
                    <a:gd name="T4" fmla="*/ 6 w 7"/>
                    <a:gd name="T5" fmla="*/ 8 h 9"/>
                    <a:gd name="T6" fmla="*/ 4 w 7"/>
                    <a:gd name="T7" fmla="*/ 9 h 9"/>
                    <a:gd name="T8" fmla="*/ 1 w 7"/>
                    <a:gd name="T9" fmla="*/ 8 h 9"/>
                    <a:gd name="T10" fmla="*/ 0 w 7"/>
                    <a:gd name="T11" fmla="*/ 4 h 9"/>
                    <a:gd name="T12" fmla="*/ 1 w 7"/>
                    <a:gd name="T13" fmla="*/ 1 h 9"/>
                    <a:gd name="T14" fmla="*/ 3 w 7"/>
                    <a:gd name="T15" fmla="*/ 0 h 9"/>
                    <a:gd name="T16" fmla="*/ 6 w 7"/>
                    <a:gd name="T17" fmla="*/ 1 h 9"/>
                    <a:gd name="T18" fmla="*/ 7 w 7"/>
                    <a:gd name="T19" fmla="*/ 5 h 9"/>
                    <a:gd name="T20" fmla="*/ 7 w 7"/>
                    <a:gd name="T21" fmla="*/ 5 h 9"/>
                    <a:gd name="T22" fmla="*/ 2 w 7"/>
                    <a:gd name="T23" fmla="*/ 5 h 9"/>
                    <a:gd name="T24" fmla="*/ 3 w 7"/>
                    <a:gd name="T25" fmla="*/ 6 h 9"/>
                    <a:gd name="T26" fmla="*/ 4 w 7"/>
                    <a:gd name="T27" fmla="*/ 7 h 9"/>
                    <a:gd name="T28" fmla="*/ 5 w 7"/>
                    <a:gd name="T29" fmla="*/ 6 h 9"/>
                    <a:gd name="T30" fmla="*/ 5 w 7"/>
                    <a:gd name="T31" fmla="*/ 3 h 9"/>
                    <a:gd name="T32" fmla="*/ 4 w 7"/>
                    <a:gd name="T33" fmla="*/ 2 h 9"/>
                    <a:gd name="T34" fmla="*/ 4 w 7"/>
                    <a:gd name="T35" fmla="*/ 1 h 9"/>
                    <a:gd name="T36" fmla="*/ 3 w 7"/>
                    <a:gd name="T37" fmla="*/ 2 h 9"/>
                    <a:gd name="T38" fmla="*/ 2 w 7"/>
                    <a:gd name="T39" fmla="*/ 3 h 9"/>
                    <a:gd name="T40" fmla="*/ 5 w 7"/>
                    <a:gd name="T4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" h="9">
                      <a:moveTo>
                        <a:pt x="5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5" y="8"/>
                        <a:pt x="4" y="9"/>
                        <a:pt x="4" y="9"/>
                      </a:cubicBezTo>
                      <a:cubicBezTo>
                        <a:pt x="3" y="9"/>
                        <a:pt x="2" y="8"/>
                        <a:pt x="1" y="8"/>
                      </a:cubicBezTo>
                      <a:cubicBezTo>
                        <a:pt x="1" y="7"/>
                        <a:pt x="0" y="6"/>
                        <a:pt x="0" y="4"/>
                      </a:cubicBez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0"/>
                        <a:pt x="5" y="0"/>
                        <a:pt x="6" y="1"/>
                      </a:cubicBezTo>
                      <a:cubicBezTo>
                        <a:pt x="6" y="2"/>
                        <a:pt x="7" y="3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3" y="6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5" y="7"/>
                        <a:pt x="5" y="6"/>
                      </a:cubicBezTo>
                      <a:close/>
                      <a:moveTo>
                        <a:pt x="5" y="3"/>
                      </a:moveTo>
                      <a:cubicBezTo>
                        <a:pt x="5" y="3"/>
                        <a:pt x="5" y="2"/>
                        <a:pt x="4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0" name="Freeform 90"/>
                <p:cNvSpPr>
                  <a:spLocks noEditPoints="1"/>
                </p:cNvSpPr>
                <p:nvPr/>
              </p:nvSpPr>
              <p:spPr bwMode="auto">
                <a:xfrm>
                  <a:off x="625476" y="4070350"/>
                  <a:ext cx="22225" cy="38100"/>
                </a:xfrm>
                <a:custGeom>
                  <a:avLst/>
                  <a:gdLst>
                    <a:gd name="T0" fmla="*/ 0 w 7"/>
                    <a:gd name="T1" fmla="*/ 0 h 12"/>
                    <a:gd name="T2" fmla="*/ 2 w 7"/>
                    <a:gd name="T3" fmla="*/ 0 h 12"/>
                    <a:gd name="T4" fmla="*/ 2 w 7"/>
                    <a:gd name="T5" fmla="*/ 1 h 12"/>
                    <a:gd name="T6" fmla="*/ 3 w 7"/>
                    <a:gd name="T7" fmla="*/ 0 h 12"/>
                    <a:gd name="T8" fmla="*/ 4 w 7"/>
                    <a:gd name="T9" fmla="*/ 0 h 12"/>
                    <a:gd name="T10" fmla="*/ 6 w 7"/>
                    <a:gd name="T11" fmla="*/ 1 h 12"/>
                    <a:gd name="T12" fmla="*/ 7 w 7"/>
                    <a:gd name="T13" fmla="*/ 4 h 12"/>
                    <a:gd name="T14" fmla="*/ 6 w 7"/>
                    <a:gd name="T15" fmla="*/ 8 h 12"/>
                    <a:gd name="T16" fmla="*/ 4 w 7"/>
                    <a:gd name="T17" fmla="*/ 9 h 12"/>
                    <a:gd name="T18" fmla="*/ 3 w 7"/>
                    <a:gd name="T19" fmla="*/ 8 h 12"/>
                    <a:gd name="T20" fmla="*/ 2 w 7"/>
                    <a:gd name="T21" fmla="*/ 7 h 12"/>
                    <a:gd name="T22" fmla="*/ 2 w 7"/>
                    <a:gd name="T23" fmla="*/ 12 h 12"/>
                    <a:gd name="T24" fmla="*/ 0 w 7"/>
                    <a:gd name="T25" fmla="*/ 12 h 12"/>
                    <a:gd name="T26" fmla="*/ 0 w 7"/>
                    <a:gd name="T27" fmla="*/ 0 h 12"/>
                    <a:gd name="T28" fmla="*/ 2 w 7"/>
                    <a:gd name="T29" fmla="*/ 4 h 12"/>
                    <a:gd name="T30" fmla="*/ 3 w 7"/>
                    <a:gd name="T31" fmla="*/ 6 h 12"/>
                    <a:gd name="T32" fmla="*/ 4 w 7"/>
                    <a:gd name="T33" fmla="*/ 7 h 12"/>
                    <a:gd name="T34" fmla="*/ 5 w 7"/>
                    <a:gd name="T35" fmla="*/ 6 h 12"/>
                    <a:gd name="T36" fmla="*/ 5 w 7"/>
                    <a:gd name="T37" fmla="*/ 4 h 12"/>
                    <a:gd name="T38" fmla="*/ 5 w 7"/>
                    <a:gd name="T39" fmla="*/ 2 h 12"/>
                    <a:gd name="T40" fmla="*/ 4 w 7"/>
                    <a:gd name="T41" fmla="*/ 1 h 12"/>
                    <a:gd name="T42" fmla="*/ 3 w 7"/>
                    <a:gd name="T43" fmla="*/ 2 h 12"/>
                    <a:gd name="T44" fmla="*/ 2 w 7"/>
                    <a:gd name="T45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" h="1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5" y="0"/>
                        <a:pt x="6" y="0"/>
                        <a:pt x="6" y="1"/>
                      </a:cubicBezTo>
                      <a:cubicBezTo>
                        <a:pt x="7" y="2"/>
                        <a:pt x="7" y="3"/>
                        <a:pt x="7" y="4"/>
                      </a:cubicBezTo>
                      <a:cubicBezTo>
                        <a:pt x="7" y="6"/>
                        <a:pt x="7" y="7"/>
                        <a:pt x="6" y="8"/>
                      </a:cubicBezTo>
                      <a:cubicBezTo>
                        <a:pt x="6" y="8"/>
                        <a:pt x="5" y="9"/>
                        <a:pt x="4" y="9"/>
                      </a:cubicBezTo>
                      <a:cubicBezTo>
                        <a:pt x="4" y="9"/>
                        <a:pt x="3" y="9"/>
                        <a:pt x="3" y="8"/>
                      </a:cubicBezTo>
                      <a:cubicBezTo>
                        <a:pt x="3" y="8"/>
                        <a:pt x="2" y="8"/>
                        <a:pt x="2" y="7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0" y="0"/>
                      </a:lnTo>
                      <a:close/>
                      <a:moveTo>
                        <a:pt x="2" y="4"/>
                      </a:move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5" y="7"/>
                        <a:pt x="5" y="6"/>
                      </a:cubicBezTo>
                      <a:cubicBezTo>
                        <a:pt x="5" y="6"/>
                        <a:pt x="5" y="5"/>
                        <a:pt x="5" y="4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1" name="Freeform 91"/>
                <p:cNvSpPr>
                  <a:spLocks noEditPoints="1"/>
                </p:cNvSpPr>
                <p:nvPr/>
              </p:nvSpPr>
              <p:spPr bwMode="auto">
                <a:xfrm>
                  <a:off x="650876" y="4060825"/>
                  <a:ext cx="28575" cy="34925"/>
                </a:xfrm>
                <a:custGeom>
                  <a:avLst/>
                  <a:gdLst>
                    <a:gd name="T0" fmla="*/ 18 w 18"/>
                    <a:gd name="T1" fmla="*/ 22 h 22"/>
                    <a:gd name="T2" fmla="*/ 14 w 18"/>
                    <a:gd name="T3" fmla="*/ 22 h 22"/>
                    <a:gd name="T4" fmla="*/ 14 w 18"/>
                    <a:gd name="T5" fmla="*/ 18 h 22"/>
                    <a:gd name="T6" fmla="*/ 6 w 18"/>
                    <a:gd name="T7" fmla="*/ 18 h 22"/>
                    <a:gd name="T8" fmla="*/ 4 w 18"/>
                    <a:gd name="T9" fmla="*/ 22 h 22"/>
                    <a:gd name="T10" fmla="*/ 0 w 18"/>
                    <a:gd name="T11" fmla="*/ 22 h 22"/>
                    <a:gd name="T12" fmla="*/ 6 w 18"/>
                    <a:gd name="T13" fmla="*/ 0 h 22"/>
                    <a:gd name="T14" fmla="*/ 12 w 18"/>
                    <a:gd name="T15" fmla="*/ 0 h 22"/>
                    <a:gd name="T16" fmla="*/ 18 w 18"/>
                    <a:gd name="T17" fmla="*/ 22 h 22"/>
                    <a:gd name="T18" fmla="*/ 12 w 18"/>
                    <a:gd name="T19" fmla="*/ 14 h 22"/>
                    <a:gd name="T20" fmla="*/ 10 w 18"/>
                    <a:gd name="T21" fmla="*/ 4 h 22"/>
                    <a:gd name="T22" fmla="*/ 6 w 18"/>
                    <a:gd name="T23" fmla="*/ 14 h 22"/>
                    <a:gd name="T24" fmla="*/ 12 w 18"/>
                    <a:gd name="T25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22">
                      <a:moveTo>
                        <a:pt x="18" y="22"/>
                      </a:moveTo>
                      <a:lnTo>
                        <a:pt x="14" y="22"/>
                      </a:lnTo>
                      <a:lnTo>
                        <a:pt x="14" y="18"/>
                      </a:lnTo>
                      <a:lnTo>
                        <a:pt x="6" y="18"/>
                      </a:lnTo>
                      <a:lnTo>
                        <a:pt x="4" y="22"/>
                      </a:lnTo>
                      <a:lnTo>
                        <a:pt x="0" y="22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22"/>
                      </a:lnTo>
                      <a:close/>
                      <a:moveTo>
                        <a:pt x="12" y="14"/>
                      </a:moveTo>
                      <a:lnTo>
                        <a:pt x="10" y="4"/>
                      </a:lnTo>
                      <a:lnTo>
                        <a:pt x="6" y="14"/>
                      </a:lnTo>
                      <a:lnTo>
                        <a:pt x="12" y="1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2" name="Freeform 92"/>
                <p:cNvSpPr>
                  <a:spLocks/>
                </p:cNvSpPr>
                <p:nvPr/>
              </p:nvSpPr>
              <p:spPr bwMode="auto">
                <a:xfrm>
                  <a:off x="682626" y="4070350"/>
                  <a:ext cx="19050" cy="28575"/>
                </a:xfrm>
                <a:custGeom>
                  <a:avLst/>
                  <a:gdLst>
                    <a:gd name="T0" fmla="*/ 3 w 6"/>
                    <a:gd name="T1" fmla="*/ 5 h 9"/>
                    <a:gd name="T2" fmla="*/ 2 w 6"/>
                    <a:gd name="T3" fmla="*/ 5 h 9"/>
                    <a:gd name="T4" fmla="*/ 2 w 6"/>
                    <a:gd name="T5" fmla="*/ 3 h 9"/>
                    <a:gd name="T6" fmla="*/ 4 w 6"/>
                    <a:gd name="T7" fmla="*/ 2 h 9"/>
                    <a:gd name="T8" fmla="*/ 3 w 6"/>
                    <a:gd name="T9" fmla="*/ 2 h 9"/>
                    <a:gd name="T10" fmla="*/ 3 w 6"/>
                    <a:gd name="T11" fmla="*/ 1 h 9"/>
                    <a:gd name="T12" fmla="*/ 2 w 6"/>
                    <a:gd name="T13" fmla="*/ 2 h 9"/>
                    <a:gd name="T14" fmla="*/ 0 w 6"/>
                    <a:gd name="T15" fmla="*/ 2 h 9"/>
                    <a:gd name="T16" fmla="*/ 3 w 6"/>
                    <a:gd name="T17" fmla="*/ 0 h 9"/>
                    <a:gd name="T18" fmla="*/ 5 w 6"/>
                    <a:gd name="T19" fmla="*/ 0 h 9"/>
                    <a:gd name="T20" fmla="*/ 6 w 6"/>
                    <a:gd name="T21" fmla="*/ 2 h 9"/>
                    <a:gd name="T22" fmla="*/ 4 w 6"/>
                    <a:gd name="T23" fmla="*/ 4 h 9"/>
                    <a:gd name="T24" fmla="*/ 6 w 6"/>
                    <a:gd name="T25" fmla="*/ 6 h 9"/>
                    <a:gd name="T26" fmla="*/ 5 w 6"/>
                    <a:gd name="T27" fmla="*/ 8 h 9"/>
                    <a:gd name="T28" fmla="*/ 3 w 6"/>
                    <a:gd name="T29" fmla="*/ 9 h 9"/>
                    <a:gd name="T30" fmla="*/ 0 w 6"/>
                    <a:gd name="T31" fmla="*/ 6 h 9"/>
                    <a:gd name="T32" fmla="*/ 1 w 6"/>
                    <a:gd name="T33" fmla="*/ 6 h 9"/>
                    <a:gd name="T34" fmla="*/ 3 w 6"/>
                    <a:gd name="T35" fmla="*/ 7 h 9"/>
                    <a:gd name="T36" fmla="*/ 4 w 6"/>
                    <a:gd name="T37" fmla="*/ 7 h 9"/>
                    <a:gd name="T38" fmla="*/ 4 w 6"/>
                    <a:gd name="T39" fmla="*/ 6 h 9"/>
                    <a:gd name="T40" fmla="*/ 4 w 6"/>
                    <a:gd name="T41" fmla="*/ 5 h 9"/>
                    <a:gd name="T42" fmla="*/ 3 w 6"/>
                    <a:gd name="T4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" h="9">
                      <a:moveTo>
                        <a:pt x="3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1" y="0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1"/>
                        <a:pt x="6" y="1"/>
                        <a:pt x="6" y="2"/>
                      </a:cubicBezTo>
                      <a:cubicBezTo>
                        <a:pt x="6" y="3"/>
                        <a:pt x="5" y="4"/>
                        <a:pt x="4" y="4"/>
                      </a:cubicBezTo>
                      <a:cubicBezTo>
                        <a:pt x="5" y="4"/>
                        <a:pt x="6" y="5"/>
                        <a:pt x="6" y="6"/>
                      </a:cubicBezTo>
                      <a:cubicBezTo>
                        <a:pt x="6" y="7"/>
                        <a:pt x="6" y="8"/>
                        <a:pt x="5" y="8"/>
                      </a:cubicBezTo>
                      <a:cubicBezTo>
                        <a:pt x="4" y="8"/>
                        <a:pt x="4" y="9"/>
                        <a:pt x="3" y="9"/>
                      </a:cubicBezTo>
                      <a:cubicBezTo>
                        <a:pt x="1" y="9"/>
                        <a:pt x="0" y="8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3" name="Freeform 93"/>
                <p:cNvSpPr>
                  <a:spLocks/>
                </p:cNvSpPr>
                <p:nvPr/>
              </p:nvSpPr>
              <p:spPr bwMode="auto">
                <a:xfrm>
                  <a:off x="714376" y="4060825"/>
                  <a:ext cx="25400" cy="34925"/>
                </a:xfrm>
                <a:custGeom>
                  <a:avLst/>
                  <a:gdLst>
                    <a:gd name="T0" fmla="*/ 6 w 16"/>
                    <a:gd name="T1" fmla="*/ 22 h 22"/>
                    <a:gd name="T2" fmla="*/ 6 w 16"/>
                    <a:gd name="T3" fmla="*/ 4 h 22"/>
                    <a:gd name="T4" fmla="*/ 0 w 16"/>
                    <a:gd name="T5" fmla="*/ 4 h 22"/>
                    <a:gd name="T6" fmla="*/ 0 w 16"/>
                    <a:gd name="T7" fmla="*/ 0 h 22"/>
                    <a:gd name="T8" fmla="*/ 16 w 16"/>
                    <a:gd name="T9" fmla="*/ 0 h 22"/>
                    <a:gd name="T10" fmla="*/ 16 w 16"/>
                    <a:gd name="T11" fmla="*/ 4 h 22"/>
                    <a:gd name="T12" fmla="*/ 10 w 16"/>
                    <a:gd name="T13" fmla="*/ 4 h 22"/>
                    <a:gd name="T14" fmla="*/ 10 w 16"/>
                    <a:gd name="T15" fmla="*/ 22 h 22"/>
                    <a:gd name="T16" fmla="*/ 6 w 16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22">
                      <a:moveTo>
                        <a:pt x="6" y="22"/>
                      </a:moveTo>
                      <a:lnTo>
                        <a:pt x="6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0" y="4"/>
                      </a:lnTo>
                      <a:lnTo>
                        <a:pt x="10" y="22"/>
                      </a:lnTo>
                      <a:lnTo>
                        <a:pt x="6" y="2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4" name="Freeform 94"/>
                <p:cNvSpPr>
                  <a:spLocks/>
                </p:cNvSpPr>
                <p:nvPr/>
              </p:nvSpPr>
              <p:spPr bwMode="auto">
                <a:xfrm>
                  <a:off x="742951" y="4060825"/>
                  <a:ext cx="31750" cy="34925"/>
                </a:xfrm>
                <a:custGeom>
                  <a:avLst/>
                  <a:gdLst>
                    <a:gd name="T0" fmla="*/ 0 w 20"/>
                    <a:gd name="T1" fmla="*/ 22 h 22"/>
                    <a:gd name="T2" fmla="*/ 0 w 20"/>
                    <a:gd name="T3" fmla="*/ 0 h 22"/>
                    <a:gd name="T4" fmla="*/ 6 w 20"/>
                    <a:gd name="T5" fmla="*/ 0 h 22"/>
                    <a:gd name="T6" fmla="*/ 10 w 20"/>
                    <a:gd name="T7" fmla="*/ 16 h 22"/>
                    <a:gd name="T8" fmla="*/ 14 w 20"/>
                    <a:gd name="T9" fmla="*/ 0 h 22"/>
                    <a:gd name="T10" fmla="*/ 20 w 20"/>
                    <a:gd name="T11" fmla="*/ 0 h 22"/>
                    <a:gd name="T12" fmla="*/ 20 w 20"/>
                    <a:gd name="T13" fmla="*/ 22 h 22"/>
                    <a:gd name="T14" fmla="*/ 16 w 20"/>
                    <a:gd name="T15" fmla="*/ 22 h 22"/>
                    <a:gd name="T16" fmla="*/ 16 w 20"/>
                    <a:gd name="T17" fmla="*/ 4 h 22"/>
                    <a:gd name="T18" fmla="*/ 12 w 20"/>
                    <a:gd name="T19" fmla="*/ 22 h 22"/>
                    <a:gd name="T20" fmla="*/ 8 w 20"/>
                    <a:gd name="T21" fmla="*/ 22 h 22"/>
                    <a:gd name="T22" fmla="*/ 4 w 20"/>
                    <a:gd name="T23" fmla="*/ 4 h 22"/>
                    <a:gd name="T24" fmla="*/ 4 w 20"/>
                    <a:gd name="T25" fmla="*/ 22 h 22"/>
                    <a:gd name="T26" fmla="*/ 0 w 20"/>
                    <a:gd name="T2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22">
                      <a:moveTo>
                        <a:pt x="0" y="22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0" y="16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0" y="22"/>
                      </a:lnTo>
                      <a:lnTo>
                        <a:pt x="16" y="22"/>
                      </a:lnTo>
                      <a:lnTo>
                        <a:pt x="16" y="4"/>
                      </a:lnTo>
                      <a:lnTo>
                        <a:pt x="12" y="22"/>
                      </a:lnTo>
                      <a:lnTo>
                        <a:pt x="8" y="22"/>
                      </a:lnTo>
                      <a:lnTo>
                        <a:pt x="4" y="4"/>
                      </a:lnTo>
                      <a:lnTo>
                        <a:pt x="4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95" name="Freeform 95"/>
                <p:cNvSpPr>
                  <a:spLocks noEditPoints="1"/>
                </p:cNvSpPr>
                <p:nvPr/>
              </p:nvSpPr>
              <p:spPr bwMode="auto">
                <a:xfrm>
                  <a:off x="777876" y="4060825"/>
                  <a:ext cx="26988" cy="44450"/>
                </a:xfrm>
                <a:custGeom>
                  <a:avLst/>
                  <a:gdLst>
                    <a:gd name="T0" fmla="*/ 8 w 9"/>
                    <a:gd name="T1" fmla="*/ 9 h 14"/>
                    <a:gd name="T2" fmla="*/ 9 w 9"/>
                    <a:gd name="T3" fmla="*/ 9 h 14"/>
                    <a:gd name="T4" fmla="*/ 9 w 9"/>
                    <a:gd name="T5" fmla="*/ 14 h 14"/>
                    <a:gd name="T6" fmla="*/ 8 w 9"/>
                    <a:gd name="T7" fmla="*/ 14 h 14"/>
                    <a:gd name="T8" fmla="*/ 8 w 9"/>
                    <a:gd name="T9" fmla="*/ 11 h 14"/>
                    <a:gd name="T10" fmla="*/ 1 w 9"/>
                    <a:gd name="T11" fmla="*/ 11 h 14"/>
                    <a:gd name="T12" fmla="*/ 1 w 9"/>
                    <a:gd name="T13" fmla="*/ 14 h 14"/>
                    <a:gd name="T14" fmla="*/ 0 w 9"/>
                    <a:gd name="T15" fmla="*/ 14 h 14"/>
                    <a:gd name="T16" fmla="*/ 0 w 9"/>
                    <a:gd name="T17" fmla="*/ 9 h 14"/>
                    <a:gd name="T18" fmla="*/ 1 w 9"/>
                    <a:gd name="T19" fmla="*/ 9 h 14"/>
                    <a:gd name="T20" fmla="*/ 1 w 9"/>
                    <a:gd name="T21" fmla="*/ 6 h 14"/>
                    <a:gd name="T22" fmla="*/ 2 w 9"/>
                    <a:gd name="T23" fmla="*/ 1 h 14"/>
                    <a:gd name="T24" fmla="*/ 2 w 9"/>
                    <a:gd name="T25" fmla="*/ 0 h 14"/>
                    <a:gd name="T26" fmla="*/ 8 w 9"/>
                    <a:gd name="T27" fmla="*/ 0 h 14"/>
                    <a:gd name="T28" fmla="*/ 8 w 9"/>
                    <a:gd name="T29" fmla="*/ 9 h 14"/>
                    <a:gd name="T30" fmla="*/ 6 w 9"/>
                    <a:gd name="T31" fmla="*/ 2 h 14"/>
                    <a:gd name="T32" fmla="*/ 4 w 9"/>
                    <a:gd name="T33" fmla="*/ 2 h 14"/>
                    <a:gd name="T34" fmla="*/ 3 w 9"/>
                    <a:gd name="T35" fmla="*/ 9 h 14"/>
                    <a:gd name="T36" fmla="*/ 6 w 9"/>
                    <a:gd name="T37" fmla="*/ 9 h 14"/>
                    <a:gd name="T38" fmla="*/ 6 w 9"/>
                    <a:gd name="T3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" h="14">
                      <a:moveTo>
                        <a:pt x="8" y="9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8"/>
                        <a:pt x="1" y="6"/>
                      </a:cubicBezTo>
                      <a:cubicBezTo>
                        <a:pt x="2" y="5"/>
                        <a:pt x="2" y="3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8" y="9"/>
                      </a:lnTo>
                      <a:close/>
                      <a:moveTo>
                        <a:pt x="6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5"/>
                        <a:pt x="3" y="8"/>
                        <a:pt x="3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1638" name="Группа 1637"/>
              <p:cNvGrpSpPr/>
              <p:nvPr/>
            </p:nvGrpSpPr>
            <p:grpSpPr>
              <a:xfrm>
                <a:off x="7489826" y="4521200"/>
                <a:ext cx="561975" cy="120650"/>
                <a:chOff x="7489826" y="4521200"/>
                <a:chExt cx="561975" cy="120650"/>
              </a:xfrm>
            </p:grpSpPr>
            <p:sp>
              <p:nvSpPr>
                <p:cNvPr id="1670" name="Freeform 50"/>
                <p:cNvSpPr>
                  <a:spLocks/>
                </p:cNvSpPr>
                <p:nvPr/>
              </p:nvSpPr>
              <p:spPr bwMode="auto">
                <a:xfrm>
                  <a:off x="7924801" y="4521200"/>
                  <a:ext cx="127000" cy="120650"/>
                </a:xfrm>
                <a:custGeom>
                  <a:avLst/>
                  <a:gdLst>
                    <a:gd name="T0" fmla="*/ 40 w 80"/>
                    <a:gd name="T1" fmla="*/ 0 h 76"/>
                    <a:gd name="T2" fmla="*/ 52 w 80"/>
                    <a:gd name="T3" fmla="*/ 26 h 76"/>
                    <a:gd name="T4" fmla="*/ 80 w 80"/>
                    <a:gd name="T5" fmla="*/ 30 h 76"/>
                    <a:gd name="T6" fmla="*/ 60 w 80"/>
                    <a:gd name="T7" fmla="*/ 50 h 76"/>
                    <a:gd name="T8" fmla="*/ 64 w 80"/>
                    <a:gd name="T9" fmla="*/ 76 h 76"/>
                    <a:gd name="T10" fmla="*/ 40 w 80"/>
                    <a:gd name="T11" fmla="*/ 64 h 76"/>
                    <a:gd name="T12" fmla="*/ 16 w 80"/>
                    <a:gd name="T13" fmla="*/ 76 h 76"/>
                    <a:gd name="T14" fmla="*/ 20 w 80"/>
                    <a:gd name="T15" fmla="*/ 50 h 76"/>
                    <a:gd name="T16" fmla="*/ 0 w 80"/>
                    <a:gd name="T17" fmla="*/ 30 h 76"/>
                    <a:gd name="T18" fmla="*/ 28 w 80"/>
                    <a:gd name="T19" fmla="*/ 26 h 76"/>
                    <a:gd name="T20" fmla="*/ 40 w 80"/>
                    <a:gd name="T2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0" h="76">
                      <a:moveTo>
                        <a:pt x="40" y="0"/>
                      </a:moveTo>
                      <a:lnTo>
                        <a:pt x="52" y="26"/>
                      </a:lnTo>
                      <a:lnTo>
                        <a:pt x="80" y="30"/>
                      </a:lnTo>
                      <a:lnTo>
                        <a:pt x="60" y="50"/>
                      </a:lnTo>
                      <a:lnTo>
                        <a:pt x="64" y="76"/>
                      </a:lnTo>
                      <a:lnTo>
                        <a:pt x="40" y="64"/>
                      </a:lnTo>
                      <a:lnTo>
                        <a:pt x="16" y="76"/>
                      </a:lnTo>
                      <a:lnTo>
                        <a:pt x="20" y="50"/>
                      </a:lnTo>
                      <a:lnTo>
                        <a:pt x="0" y="30"/>
                      </a:lnTo>
                      <a:lnTo>
                        <a:pt x="28" y="2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ap="flat">
                  <a:solidFill>
                    <a:srgbClr val="8C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1" name="Freeform 96"/>
                <p:cNvSpPr>
                  <a:spLocks/>
                </p:cNvSpPr>
                <p:nvPr/>
              </p:nvSpPr>
              <p:spPr bwMode="auto">
                <a:xfrm>
                  <a:off x="7489826" y="4587875"/>
                  <a:ext cx="25400" cy="38100"/>
                </a:xfrm>
                <a:custGeom>
                  <a:avLst/>
                  <a:gdLst>
                    <a:gd name="T0" fmla="*/ 6 w 16"/>
                    <a:gd name="T1" fmla="*/ 24 h 24"/>
                    <a:gd name="T2" fmla="*/ 6 w 16"/>
                    <a:gd name="T3" fmla="*/ 4 h 24"/>
                    <a:gd name="T4" fmla="*/ 0 w 16"/>
                    <a:gd name="T5" fmla="*/ 4 h 24"/>
                    <a:gd name="T6" fmla="*/ 0 w 16"/>
                    <a:gd name="T7" fmla="*/ 0 h 24"/>
                    <a:gd name="T8" fmla="*/ 16 w 16"/>
                    <a:gd name="T9" fmla="*/ 0 h 24"/>
                    <a:gd name="T10" fmla="*/ 16 w 16"/>
                    <a:gd name="T11" fmla="*/ 4 h 24"/>
                    <a:gd name="T12" fmla="*/ 10 w 16"/>
                    <a:gd name="T13" fmla="*/ 4 h 24"/>
                    <a:gd name="T14" fmla="*/ 10 w 16"/>
                    <a:gd name="T15" fmla="*/ 24 h 24"/>
                    <a:gd name="T16" fmla="*/ 6 w 16"/>
                    <a:gd name="T1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24">
                      <a:moveTo>
                        <a:pt x="6" y="24"/>
                      </a:moveTo>
                      <a:lnTo>
                        <a:pt x="6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0" y="4"/>
                      </a:lnTo>
                      <a:lnTo>
                        <a:pt x="10" y="24"/>
                      </a:ln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2" name="Freeform 97"/>
                <p:cNvSpPr>
                  <a:spLocks/>
                </p:cNvSpPr>
                <p:nvPr/>
              </p:nvSpPr>
              <p:spPr bwMode="auto">
                <a:xfrm>
                  <a:off x="7518401" y="4600575"/>
                  <a:ext cx="22225" cy="25400"/>
                </a:xfrm>
                <a:custGeom>
                  <a:avLst/>
                  <a:gdLst>
                    <a:gd name="T0" fmla="*/ 0 w 14"/>
                    <a:gd name="T1" fmla="*/ 16 h 16"/>
                    <a:gd name="T2" fmla="*/ 0 w 14"/>
                    <a:gd name="T3" fmla="*/ 0 h 16"/>
                    <a:gd name="T4" fmla="*/ 4 w 14"/>
                    <a:gd name="T5" fmla="*/ 0 h 16"/>
                    <a:gd name="T6" fmla="*/ 4 w 14"/>
                    <a:gd name="T7" fmla="*/ 10 h 16"/>
                    <a:gd name="T8" fmla="*/ 10 w 14"/>
                    <a:gd name="T9" fmla="*/ 0 h 16"/>
                    <a:gd name="T10" fmla="*/ 14 w 14"/>
                    <a:gd name="T11" fmla="*/ 0 h 16"/>
                    <a:gd name="T12" fmla="*/ 14 w 14"/>
                    <a:gd name="T13" fmla="*/ 16 h 16"/>
                    <a:gd name="T14" fmla="*/ 10 w 14"/>
                    <a:gd name="T15" fmla="*/ 16 h 16"/>
                    <a:gd name="T16" fmla="*/ 10 w 14"/>
                    <a:gd name="T17" fmla="*/ 6 h 16"/>
                    <a:gd name="T18" fmla="*/ 4 w 14"/>
                    <a:gd name="T19" fmla="*/ 16 h 16"/>
                    <a:gd name="T20" fmla="*/ 0 w 14"/>
                    <a:gd name="T21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10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4" y="16"/>
                      </a:lnTo>
                      <a:lnTo>
                        <a:pt x="10" y="16"/>
                      </a:lnTo>
                      <a:lnTo>
                        <a:pt x="10" y="6"/>
                      </a:lnTo>
                      <a:lnTo>
                        <a:pt x="4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3" name="Freeform 98"/>
                <p:cNvSpPr>
                  <a:spLocks/>
                </p:cNvSpPr>
                <p:nvPr/>
              </p:nvSpPr>
              <p:spPr bwMode="auto">
                <a:xfrm>
                  <a:off x="7543801" y="4600575"/>
                  <a:ext cx="22225" cy="25400"/>
                </a:xfrm>
                <a:custGeom>
                  <a:avLst/>
                  <a:gdLst>
                    <a:gd name="T0" fmla="*/ 0 w 14"/>
                    <a:gd name="T1" fmla="*/ 16 h 16"/>
                    <a:gd name="T2" fmla="*/ 4 w 14"/>
                    <a:gd name="T3" fmla="*/ 8 h 16"/>
                    <a:gd name="T4" fmla="*/ 0 w 14"/>
                    <a:gd name="T5" fmla="*/ 0 h 16"/>
                    <a:gd name="T6" fmla="*/ 4 w 14"/>
                    <a:gd name="T7" fmla="*/ 0 h 16"/>
                    <a:gd name="T8" fmla="*/ 6 w 14"/>
                    <a:gd name="T9" fmla="*/ 4 h 16"/>
                    <a:gd name="T10" fmla="*/ 10 w 14"/>
                    <a:gd name="T11" fmla="*/ 0 h 16"/>
                    <a:gd name="T12" fmla="*/ 14 w 14"/>
                    <a:gd name="T13" fmla="*/ 0 h 16"/>
                    <a:gd name="T14" fmla="*/ 8 w 14"/>
                    <a:gd name="T15" fmla="*/ 8 h 16"/>
                    <a:gd name="T16" fmla="*/ 14 w 14"/>
                    <a:gd name="T17" fmla="*/ 16 h 16"/>
                    <a:gd name="T18" fmla="*/ 10 w 14"/>
                    <a:gd name="T19" fmla="*/ 16 h 16"/>
                    <a:gd name="T20" fmla="*/ 6 w 14"/>
                    <a:gd name="T21" fmla="*/ 12 h 16"/>
                    <a:gd name="T22" fmla="*/ 4 w 14"/>
                    <a:gd name="T23" fmla="*/ 16 h 16"/>
                    <a:gd name="T24" fmla="*/ 0 w 14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6">
                      <a:moveTo>
                        <a:pt x="0" y="16"/>
                      </a:moveTo>
                      <a:lnTo>
                        <a:pt x="4" y="8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4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8" y="8"/>
                      </a:lnTo>
                      <a:lnTo>
                        <a:pt x="14" y="16"/>
                      </a:lnTo>
                      <a:lnTo>
                        <a:pt x="10" y="16"/>
                      </a:lnTo>
                      <a:lnTo>
                        <a:pt x="6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4" name="Freeform 99"/>
                <p:cNvSpPr>
                  <a:spLocks noEditPoints="1"/>
                </p:cNvSpPr>
                <p:nvPr/>
              </p:nvSpPr>
              <p:spPr bwMode="auto">
                <a:xfrm>
                  <a:off x="7569201" y="4597400"/>
                  <a:ext cx="22225" cy="31750"/>
                </a:xfrm>
                <a:custGeom>
                  <a:avLst/>
                  <a:gdLst>
                    <a:gd name="T0" fmla="*/ 0 w 7"/>
                    <a:gd name="T1" fmla="*/ 5 h 10"/>
                    <a:gd name="T2" fmla="*/ 0 w 7"/>
                    <a:gd name="T3" fmla="*/ 3 h 10"/>
                    <a:gd name="T4" fmla="*/ 2 w 7"/>
                    <a:gd name="T5" fmla="*/ 1 h 10"/>
                    <a:gd name="T6" fmla="*/ 3 w 7"/>
                    <a:gd name="T7" fmla="*/ 0 h 10"/>
                    <a:gd name="T8" fmla="*/ 6 w 7"/>
                    <a:gd name="T9" fmla="*/ 2 h 10"/>
                    <a:gd name="T10" fmla="*/ 7 w 7"/>
                    <a:gd name="T11" fmla="*/ 5 h 10"/>
                    <a:gd name="T12" fmla="*/ 6 w 7"/>
                    <a:gd name="T13" fmla="*/ 7 h 10"/>
                    <a:gd name="T14" fmla="*/ 5 w 7"/>
                    <a:gd name="T15" fmla="*/ 9 h 10"/>
                    <a:gd name="T16" fmla="*/ 3 w 7"/>
                    <a:gd name="T17" fmla="*/ 10 h 10"/>
                    <a:gd name="T18" fmla="*/ 1 w 7"/>
                    <a:gd name="T19" fmla="*/ 8 h 10"/>
                    <a:gd name="T20" fmla="*/ 0 w 7"/>
                    <a:gd name="T21" fmla="*/ 5 h 10"/>
                    <a:gd name="T22" fmla="*/ 2 w 7"/>
                    <a:gd name="T23" fmla="*/ 5 h 10"/>
                    <a:gd name="T24" fmla="*/ 2 w 7"/>
                    <a:gd name="T25" fmla="*/ 7 h 10"/>
                    <a:gd name="T26" fmla="*/ 3 w 7"/>
                    <a:gd name="T27" fmla="*/ 8 h 10"/>
                    <a:gd name="T28" fmla="*/ 5 w 7"/>
                    <a:gd name="T29" fmla="*/ 7 h 10"/>
                    <a:gd name="T30" fmla="*/ 5 w 7"/>
                    <a:gd name="T31" fmla="*/ 5 h 10"/>
                    <a:gd name="T32" fmla="*/ 5 w 7"/>
                    <a:gd name="T33" fmla="*/ 3 h 10"/>
                    <a:gd name="T34" fmla="*/ 3 w 7"/>
                    <a:gd name="T35" fmla="*/ 2 h 10"/>
                    <a:gd name="T36" fmla="*/ 2 w 7"/>
                    <a:gd name="T37" fmla="*/ 3 h 10"/>
                    <a:gd name="T38" fmla="*/ 2 w 7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" h="10">
                      <a:moveTo>
                        <a:pt x="0" y="5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4" y="0"/>
                        <a:pt x="5" y="1"/>
                        <a:pt x="6" y="2"/>
                      </a:cubicBezTo>
                      <a:cubicBezTo>
                        <a:pt x="7" y="3"/>
                        <a:pt x="7" y="4"/>
                        <a:pt x="7" y="5"/>
                      </a:cubicBezTo>
                      <a:cubicBezTo>
                        <a:pt x="7" y="6"/>
                        <a:pt x="7" y="7"/>
                        <a:pt x="6" y="7"/>
                      </a:cubicBezTo>
                      <a:cubicBezTo>
                        <a:pt x="6" y="8"/>
                        <a:pt x="6" y="9"/>
                        <a:pt x="5" y="9"/>
                      </a:cubicBezTo>
                      <a:cubicBezTo>
                        <a:pt x="5" y="9"/>
                        <a:pt x="4" y="10"/>
                        <a:pt x="3" y="10"/>
                      </a:cubicBezTo>
                      <a:cubicBezTo>
                        <a:pt x="2" y="10"/>
                        <a:pt x="1" y="9"/>
                        <a:pt x="1" y="8"/>
                      </a:cubicBezTo>
                      <a:cubicBezTo>
                        <a:pt x="0" y="8"/>
                        <a:pt x="0" y="6"/>
                        <a:pt x="0" y="5"/>
                      </a:cubicBezTo>
                      <a:close/>
                      <a:moveTo>
                        <a:pt x="2" y="5"/>
                      </a:move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5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4" y="3"/>
                        <a:pt x="4" y="2"/>
                        <a:pt x="3" y="2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5" name="Freeform 100"/>
                <p:cNvSpPr>
                  <a:spLocks noEditPoints="1"/>
                </p:cNvSpPr>
                <p:nvPr/>
              </p:nvSpPr>
              <p:spPr bwMode="auto">
                <a:xfrm>
                  <a:off x="7594601" y="4597400"/>
                  <a:ext cx="22225" cy="31750"/>
                </a:xfrm>
                <a:custGeom>
                  <a:avLst/>
                  <a:gdLst>
                    <a:gd name="T0" fmla="*/ 0 w 7"/>
                    <a:gd name="T1" fmla="*/ 5 h 10"/>
                    <a:gd name="T2" fmla="*/ 1 w 7"/>
                    <a:gd name="T3" fmla="*/ 3 h 10"/>
                    <a:gd name="T4" fmla="*/ 2 w 7"/>
                    <a:gd name="T5" fmla="*/ 1 h 10"/>
                    <a:gd name="T6" fmla="*/ 4 w 7"/>
                    <a:gd name="T7" fmla="*/ 0 h 10"/>
                    <a:gd name="T8" fmla="*/ 6 w 7"/>
                    <a:gd name="T9" fmla="*/ 2 h 10"/>
                    <a:gd name="T10" fmla="*/ 7 w 7"/>
                    <a:gd name="T11" fmla="*/ 5 h 10"/>
                    <a:gd name="T12" fmla="*/ 7 w 7"/>
                    <a:gd name="T13" fmla="*/ 7 h 10"/>
                    <a:gd name="T14" fmla="*/ 6 w 7"/>
                    <a:gd name="T15" fmla="*/ 9 h 10"/>
                    <a:gd name="T16" fmla="*/ 4 w 7"/>
                    <a:gd name="T17" fmla="*/ 10 h 10"/>
                    <a:gd name="T18" fmla="*/ 1 w 7"/>
                    <a:gd name="T19" fmla="*/ 8 h 10"/>
                    <a:gd name="T20" fmla="*/ 0 w 7"/>
                    <a:gd name="T21" fmla="*/ 5 h 10"/>
                    <a:gd name="T22" fmla="*/ 2 w 7"/>
                    <a:gd name="T23" fmla="*/ 5 h 10"/>
                    <a:gd name="T24" fmla="*/ 2 w 7"/>
                    <a:gd name="T25" fmla="*/ 7 h 10"/>
                    <a:gd name="T26" fmla="*/ 4 w 7"/>
                    <a:gd name="T27" fmla="*/ 8 h 10"/>
                    <a:gd name="T28" fmla="*/ 5 w 7"/>
                    <a:gd name="T29" fmla="*/ 7 h 10"/>
                    <a:gd name="T30" fmla="*/ 5 w 7"/>
                    <a:gd name="T31" fmla="*/ 5 h 10"/>
                    <a:gd name="T32" fmla="*/ 5 w 7"/>
                    <a:gd name="T33" fmla="*/ 3 h 10"/>
                    <a:gd name="T34" fmla="*/ 4 w 7"/>
                    <a:gd name="T35" fmla="*/ 2 h 10"/>
                    <a:gd name="T36" fmla="*/ 2 w 7"/>
                    <a:gd name="T37" fmla="*/ 3 h 10"/>
                    <a:gd name="T38" fmla="*/ 2 w 7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" h="10">
                      <a:moveTo>
                        <a:pt x="0" y="5"/>
                      </a:moveTo>
                      <a:cubicBezTo>
                        <a:pt x="0" y="4"/>
                        <a:pt x="0" y="3"/>
                        <a:pt x="1" y="3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5" y="0"/>
                        <a:pt x="6" y="1"/>
                        <a:pt x="6" y="2"/>
                      </a:cubicBezTo>
                      <a:cubicBezTo>
                        <a:pt x="7" y="3"/>
                        <a:pt x="7" y="4"/>
                        <a:pt x="7" y="5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8"/>
                        <a:pt x="6" y="9"/>
                        <a:pt x="6" y="9"/>
                      </a:cubicBezTo>
                      <a:cubicBezTo>
                        <a:pt x="5" y="9"/>
                        <a:pt x="4" y="10"/>
                        <a:pt x="4" y="10"/>
                      </a:cubicBezTo>
                      <a:cubicBezTo>
                        <a:pt x="3" y="10"/>
                        <a:pt x="2" y="9"/>
                        <a:pt x="1" y="8"/>
                      </a:cubicBezTo>
                      <a:cubicBezTo>
                        <a:pt x="0" y="8"/>
                        <a:pt x="0" y="6"/>
                        <a:pt x="0" y="5"/>
                      </a:cubicBezTo>
                      <a:close/>
                      <a:moveTo>
                        <a:pt x="2" y="5"/>
                      </a:move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5" y="7"/>
                        <a:pt x="5" y="7"/>
                      </a:cubicBezTo>
                      <a:cubicBezTo>
                        <a:pt x="5" y="7"/>
                        <a:pt x="5" y="6"/>
                        <a:pt x="5" y="5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4" y="2"/>
                        <a:pt x="4" y="2"/>
                      </a:cubicBezTo>
                      <a:cubicBezTo>
                        <a:pt x="3" y="2"/>
                        <a:pt x="3" y="3"/>
                        <a:pt x="2" y="3"/>
                      </a:cubicBezTo>
                      <a:cubicBezTo>
                        <a:pt x="2" y="3"/>
                        <a:pt x="2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6" name="Freeform 101"/>
                <p:cNvSpPr>
                  <a:spLocks/>
                </p:cNvSpPr>
                <p:nvPr/>
              </p:nvSpPr>
              <p:spPr bwMode="auto">
                <a:xfrm>
                  <a:off x="7623176" y="4600575"/>
                  <a:ext cx="19050" cy="25400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0 h 8"/>
                    <a:gd name="T4" fmla="*/ 2 w 6"/>
                    <a:gd name="T5" fmla="*/ 0 h 8"/>
                    <a:gd name="T6" fmla="*/ 2 w 6"/>
                    <a:gd name="T7" fmla="*/ 3 h 8"/>
                    <a:gd name="T8" fmla="*/ 2 w 6"/>
                    <a:gd name="T9" fmla="*/ 3 h 8"/>
                    <a:gd name="T10" fmla="*/ 3 w 6"/>
                    <a:gd name="T11" fmla="*/ 2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0 h 8"/>
                    <a:gd name="T18" fmla="*/ 5 w 6"/>
                    <a:gd name="T19" fmla="*/ 1 h 8"/>
                    <a:gd name="T20" fmla="*/ 5 w 6"/>
                    <a:gd name="T21" fmla="*/ 1 h 8"/>
                    <a:gd name="T22" fmla="*/ 5 w 6"/>
                    <a:gd name="T23" fmla="*/ 1 h 8"/>
                    <a:gd name="T24" fmla="*/ 4 w 6"/>
                    <a:gd name="T25" fmla="*/ 2 h 8"/>
                    <a:gd name="T26" fmla="*/ 4 w 6"/>
                    <a:gd name="T27" fmla="*/ 3 h 8"/>
                    <a:gd name="T28" fmla="*/ 3 w 6"/>
                    <a:gd name="T29" fmla="*/ 4 h 8"/>
                    <a:gd name="T30" fmla="*/ 4 w 6"/>
                    <a:gd name="T31" fmla="*/ 4 h 8"/>
                    <a:gd name="T32" fmla="*/ 5 w 6"/>
                    <a:gd name="T33" fmla="*/ 6 h 8"/>
                    <a:gd name="T34" fmla="*/ 6 w 6"/>
                    <a:gd name="T35" fmla="*/ 8 h 8"/>
                    <a:gd name="T36" fmla="*/ 4 w 6"/>
                    <a:gd name="T37" fmla="*/ 8 h 8"/>
                    <a:gd name="T38" fmla="*/ 3 w 6"/>
                    <a:gd name="T39" fmla="*/ 6 h 8"/>
                    <a:gd name="T40" fmla="*/ 2 w 6"/>
                    <a:gd name="T41" fmla="*/ 5 h 8"/>
                    <a:gd name="T42" fmla="*/ 2 w 6"/>
                    <a:gd name="T43" fmla="*/ 5 h 8"/>
                    <a:gd name="T44" fmla="*/ 2 w 6"/>
                    <a:gd name="T45" fmla="*/ 8 h 8"/>
                    <a:gd name="T46" fmla="*/ 0 w 6"/>
                    <a:gd name="T4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5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7" name="Freeform 102"/>
                <p:cNvSpPr>
                  <a:spLocks noEditPoints="1"/>
                </p:cNvSpPr>
                <p:nvPr/>
              </p:nvSpPr>
              <p:spPr bwMode="auto">
                <a:xfrm>
                  <a:off x="7642226" y="4597400"/>
                  <a:ext cx="20638" cy="31750"/>
                </a:xfrm>
                <a:custGeom>
                  <a:avLst/>
                  <a:gdLst>
                    <a:gd name="T0" fmla="*/ 5 w 7"/>
                    <a:gd name="T1" fmla="*/ 7 h 10"/>
                    <a:gd name="T2" fmla="*/ 7 w 7"/>
                    <a:gd name="T3" fmla="*/ 7 h 10"/>
                    <a:gd name="T4" fmla="*/ 5 w 7"/>
                    <a:gd name="T5" fmla="*/ 9 h 10"/>
                    <a:gd name="T6" fmla="*/ 4 w 7"/>
                    <a:gd name="T7" fmla="*/ 10 h 10"/>
                    <a:gd name="T8" fmla="*/ 1 w 7"/>
                    <a:gd name="T9" fmla="*/ 8 h 10"/>
                    <a:gd name="T10" fmla="*/ 0 w 7"/>
                    <a:gd name="T11" fmla="*/ 5 h 10"/>
                    <a:gd name="T12" fmla="*/ 1 w 7"/>
                    <a:gd name="T13" fmla="*/ 2 h 10"/>
                    <a:gd name="T14" fmla="*/ 3 w 7"/>
                    <a:gd name="T15" fmla="*/ 0 h 10"/>
                    <a:gd name="T16" fmla="*/ 6 w 7"/>
                    <a:gd name="T17" fmla="*/ 2 h 10"/>
                    <a:gd name="T18" fmla="*/ 7 w 7"/>
                    <a:gd name="T19" fmla="*/ 5 h 10"/>
                    <a:gd name="T20" fmla="*/ 7 w 7"/>
                    <a:gd name="T21" fmla="*/ 6 h 10"/>
                    <a:gd name="T22" fmla="*/ 2 w 7"/>
                    <a:gd name="T23" fmla="*/ 6 h 10"/>
                    <a:gd name="T24" fmla="*/ 2 w 7"/>
                    <a:gd name="T25" fmla="*/ 7 h 10"/>
                    <a:gd name="T26" fmla="*/ 4 w 7"/>
                    <a:gd name="T27" fmla="*/ 8 h 10"/>
                    <a:gd name="T28" fmla="*/ 5 w 7"/>
                    <a:gd name="T29" fmla="*/ 7 h 10"/>
                    <a:gd name="T30" fmla="*/ 5 w 7"/>
                    <a:gd name="T31" fmla="*/ 4 h 10"/>
                    <a:gd name="T32" fmla="*/ 4 w 7"/>
                    <a:gd name="T33" fmla="*/ 3 h 10"/>
                    <a:gd name="T34" fmla="*/ 3 w 7"/>
                    <a:gd name="T35" fmla="*/ 2 h 10"/>
                    <a:gd name="T36" fmla="*/ 2 w 7"/>
                    <a:gd name="T37" fmla="*/ 3 h 10"/>
                    <a:gd name="T38" fmla="*/ 2 w 7"/>
                    <a:gd name="T39" fmla="*/ 4 h 10"/>
                    <a:gd name="T40" fmla="*/ 5 w 7"/>
                    <a:gd name="T4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" h="10">
                      <a:moveTo>
                        <a:pt x="5" y="7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8"/>
                        <a:pt x="6" y="8"/>
                        <a:pt x="5" y="9"/>
                      </a:cubicBezTo>
                      <a:cubicBezTo>
                        <a:pt x="5" y="9"/>
                        <a:pt x="4" y="10"/>
                        <a:pt x="4" y="10"/>
                      </a:cubicBezTo>
                      <a:cubicBezTo>
                        <a:pt x="3" y="10"/>
                        <a:pt x="2" y="9"/>
                        <a:pt x="1" y="8"/>
                      </a:cubicBezTo>
                      <a:cubicBezTo>
                        <a:pt x="0" y="8"/>
                        <a:pt x="0" y="7"/>
                        <a:pt x="0" y="5"/>
                      </a:cubicBezTo>
                      <a:cubicBezTo>
                        <a:pt x="0" y="4"/>
                        <a:pt x="0" y="2"/>
                        <a:pt x="1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6" y="2"/>
                      </a:cubicBezTo>
                      <a:cubicBezTo>
                        <a:pt x="6" y="2"/>
                        <a:pt x="7" y="4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3" y="8"/>
                        <a:pt x="3" y="8"/>
                        <a:pt x="4" y="8"/>
                      </a:cubicBezTo>
                      <a:cubicBezTo>
                        <a:pt x="4" y="8"/>
                        <a:pt x="5" y="7"/>
                        <a:pt x="5" y="7"/>
                      </a:cubicBezTo>
                      <a:close/>
                      <a:moveTo>
                        <a:pt x="5" y="4"/>
                      </a:moveTo>
                      <a:cubicBezTo>
                        <a:pt x="5" y="4"/>
                        <a:pt x="5" y="3"/>
                        <a:pt x="4" y="3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8" name="Freeform 103"/>
                <p:cNvSpPr>
                  <a:spLocks noEditPoints="1"/>
                </p:cNvSpPr>
                <p:nvPr/>
              </p:nvSpPr>
              <p:spPr bwMode="auto">
                <a:xfrm>
                  <a:off x="7666038" y="4597400"/>
                  <a:ext cx="19050" cy="31750"/>
                </a:xfrm>
                <a:custGeom>
                  <a:avLst/>
                  <a:gdLst>
                    <a:gd name="T0" fmla="*/ 2 w 6"/>
                    <a:gd name="T1" fmla="*/ 3 h 10"/>
                    <a:gd name="T2" fmla="*/ 0 w 6"/>
                    <a:gd name="T3" fmla="*/ 3 h 10"/>
                    <a:gd name="T4" fmla="*/ 1 w 6"/>
                    <a:gd name="T5" fmla="*/ 1 h 10"/>
                    <a:gd name="T6" fmla="*/ 3 w 6"/>
                    <a:gd name="T7" fmla="*/ 0 h 10"/>
                    <a:gd name="T8" fmla="*/ 5 w 6"/>
                    <a:gd name="T9" fmla="*/ 1 h 10"/>
                    <a:gd name="T10" fmla="*/ 6 w 6"/>
                    <a:gd name="T11" fmla="*/ 2 h 10"/>
                    <a:gd name="T12" fmla="*/ 6 w 6"/>
                    <a:gd name="T13" fmla="*/ 4 h 10"/>
                    <a:gd name="T14" fmla="*/ 6 w 6"/>
                    <a:gd name="T15" fmla="*/ 6 h 10"/>
                    <a:gd name="T16" fmla="*/ 6 w 6"/>
                    <a:gd name="T17" fmla="*/ 8 h 10"/>
                    <a:gd name="T18" fmla="*/ 6 w 6"/>
                    <a:gd name="T19" fmla="*/ 9 h 10"/>
                    <a:gd name="T20" fmla="*/ 5 w 6"/>
                    <a:gd name="T21" fmla="*/ 9 h 10"/>
                    <a:gd name="T22" fmla="*/ 4 w 6"/>
                    <a:gd name="T23" fmla="*/ 8 h 10"/>
                    <a:gd name="T24" fmla="*/ 3 w 6"/>
                    <a:gd name="T25" fmla="*/ 9 h 10"/>
                    <a:gd name="T26" fmla="*/ 2 w 6"/>
                    <a:gd name="T27" fmla="*/ 10 h 10"/>
                    <a:gd name="T28" fmla="*/ 0 w 6"/>
                    <a:gd name="T29" fmla="*/ 9 h 10"/>
                    <a:gd name="T30" fmla="*/ 0 w 6"/>
                    <a:gd name="T31" fmla="*/ 7 h 10"/>
                    <a:gd name="T32" fmla="*/ 0 w 6"/>
                    <a:gd name="T33" fmla="*/ 6 h 10"/>
                    <a:gd name="T34" fmla="*/ 1 w 6"/>
                    <a:gd name="T35" fmla="*/ 5 h 10"/>
                    <a:gd name="T36" fmla="*/ 2 w 6"/>
                    <a:gd name="T37" fmla="*/ 4 h 10"/>
                    <a:gd name="T38" fmla="*/ 4 w 6"/>
                    <a:gd name="T39" fmla="*/ 4 h 10"/>
                    <a:gd name="T40" fmla="*/ 4 w 6"/>
                    <a:gd name="T41" fmla="*/ 3 h 10"/>
                    <a:gd name="T42" fmla="*/ 4 w 6"/>
                    <a:gd name="T43" fmla="*/ 2 h 10"/>
                    <a:gd name="T44" fmla="*/ 3 w 6"/>
                    <a:gd name="T45" fmla="*/ 2 h 10"/>
                    <a:gd name="T46" fmla="*/ 2 w 6"/>
                    <a:gd name="T47" fmla="*/ 2 h 10"/>
                    <a:gd name="T48" fmla="*/ 2 w 6"/>
                    <a:gd name="T49" fmla="*/ 3 h 10"/>
                    <a:gd name="T50" fmla="*/ 4 w 6"/>
                    <a:gd name="T51" fmla="*/ 5 h 10"/>
                    <a:gd name="T52" fmla="*/ 3 w 6"/>
                    <a:gd name="T53" fmla="*/ 6 h 10"/>
                    <a:gd name="T54" fmla="*/ 2 w 6"/>
                    <a:gd name="T55" fmla="*/ 6 h 10"/>
                    <a:gd name="T56" fmla="*/ 2 w 6"/>
                    <a:gd name="T57" fmla="*/ 7 h 10"/>
                    <a:gd name="T58" fmla="*/ 2 w 6"/>
                    <a:gd name="T59" fmla="*/ 8 h 10"/>
                    <a:gd name="T60" fmla="*/ 3 w 6"/>
                    <a:gd name="T61" fmla="*/ 8 h 10"/>
                    <a:gd name="T62" fmla="*/ 3 w 6"/>
                    <a:gd name="T63" fmla="*/ 8 h 10"/>
                    <a:gd name="T64" fmla="*/ 4 w 6"/>
                    <a:gd name="T65" fmla="*/ 7 h 10"/>
                    <a:gd name="T66" fmla="*/ 4 w 6"/>
                    <a:gd name="T67" fmla="*/ 6 h 10"/>
                    <a:gd name="T68" fmla="*/ 4 w 6"/>
                    <a:gd name="T6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" h="10">
                      <a:moveTo>
                        <a:pt x="2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4" y="0"/>
                        <a:pt x="4" y="1"/>
                        <a:pt x="5" y="1"/>
                      </a:cubicBezTo>
                      <a:cubicBezTo>
                        <a:pt x="5" y="1"/>
                        <a:pt x="6" y="1"/>
                        <a:pt x="6" y="2"/>
                      </a:cubicBezTo>
                      <a:cubicBezTo>
                        <a:pt x="6" y="2"/>
                        <a:pt x="6" y="3"/>
                        <a:pt x="6" y="4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3" y="9"/>
                      </a:cubicBezTo>
                      <a:cubicBezTo>
                        <a:pt x="3" y="9"/>
                        <a:pt x="3" y="10"/>
                        <a:pt x="2" y="10"/>
                      </a:cubicBezTo>
                      <a:cubicBezTo>
                        <a:pt x="1" y="10"/>
                        <a:pt x="1" y="9"/>
                        <a:pt x="0" y="9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5"/>
                        <a:pt x="2" y="4"/>
                        <a:pt x="2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4" y="5"/>
                      </a:moveTo>
                      <a:cubicBezTo>
                        <a:pt x="4" y="5"/>
                        <a:pt x="4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79" name="Freeform 104"/>
                <p:cNvSpPr>
                  <a:spLocks/>
                </p:cNvSpPr>
                <p:nvPr/>
              </p:nvSpPr>
              <p:spPr bwMode="auto">
                <a:xfrm>
                  <a:off x="7691438" y="4600575"/>
                  <a:ext cx="19050" cy="25400"/>
                </a:xfrm>
                <a:custGeom>
                  <a:avLst/>
                  <a:gdLst>
                    <a:gd name="T0" fmla="*/ 0 w 12"/>
                    <a:gd name="T1" fmla="*/ 16 h 16"/>
                    <a:gd name="T2" fmla="*/ 0 w 12"/>
                    <a:gd name="T3" fmla="*/ 0 h 16"/>
                    <a:gd name="T4" fmla="*/ 4 w 12"/>
                    <a:gd name="T5" fmla="*/ 0 h 16"/>
                    <a:gd name="T6" fmla="*/ 4 w 12"/>
                    <a:gd name="T7" fmla="*/ 6 h 16"/>
                    <a:gd name="T8" fmla="*/ 8 w 12"/>
                    <a:gd name="T9" fmla="*/ 6 h 16"/>
                    <a:gd name="T10" fmla="*/ 8 w 12"/>
                    <a:gd name="T11" fmla="*/ 0 h 16"/>
                    <a:gd name="T12" fmla="*/ 12 w 12"/>
                    <a:gd name="T13" fmla="*/ 0 h 16"/>
                    <a:gd name="T14" fmla="*/ 12 w 12"/>
                    <a:gd name="T15" fmla="*/ 16 h 16"/>
                    <a:gd name="T16" fmla="*/ 8 w 12"/>
                    <a:gd name="T17" fmla="*/ 16 h 16"/>
                    <a:gd name="T18" fmla="*/ 8 w 12"/>
                    <a:gd name="T19" fmla="*/ 10 h 16"/>
                    <a:gd name="T20" fmla="*/ 4 w 12"/>
                    <a:gd name="T21" fmla="*/ 10 h 16"/>
                    <a:gd name="T22" fmla="*/ 4 w 12"/>
                    <a:gd name="T23" fmla="*/ 16 h 16"/>
                    <a:gd name="T24" fmla="*/ 0 w 12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6"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6"/>
                      </a:lnTo>
                      <a:lnTo>
                        <a:pt x="8" y="6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8" y="10"/>
                      </a:lnTo>
                      <a:lnTo>
                        <a:pt x="4" y="10"/>
                      </a:lnTo>
                      <a:lnTo>
                        <a:pt x="4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0" name="Freeform 105"/>
                <p:cNvSpPr>
                  <a:spLocks/>
                </p:cNvSpPr>
                <p:nvPr/>
              </p:nvSpPr>
              <p:spPr bwMode="auto">
                <a:xfrm>
                  <a:off x="7716838" y="4597400"/>
                  <a:ext cx="19050" cy="31750"/>
                </a:xfrm>
                <a:custGeom>
                  <a:avLst/>
                  <a:gdLst>
                    <a:gd name="T0" fmla="*/ 6 w 6"/>
                    <a:gd name="T1" fmla="*/ 3 h 10"/>
                    <a:gd name="T2" fmla="*/ 4 w 6"/>
                    <a:gd name="T3" fmla="*/ 4 h 10"/>
                    <a:gd name="T4" fmla="*/ 3 w 6"/>
                    <a:gd name="T5" fmla="*/ 2 h 10"/>
                    <a:gd name="T6" fmla="*/ 2 w 6"/>
                    <a:gd name="T7" fmla="*/ 3 h 10"/>
                    <a:gd name="T8" fmla="*/ 2 w 6"/>
                    <a:gd name="T9" fmla="*/ 5 h 10"/>
                    <a:gd name="T10" fmla="*/ 2 w 6"/>
                    <a:gd name="T11" fmla="*/ 7 h 10"/>
                    <a:gd name="T12" fmla="*/ 3 w 6"/>
                    <a:gd name="T13" fmla="*/ 8 h 10"/>
                    <a:gd name="T14" fmla="*/ 4 w 6"/>
                    <a:gd name="T15" fmla="*/ 7 h 10"/>
                    <a:gd name="T16" fmla="*/ 5 w 6"/>
                    <a:gd name="T17" fmla="*/ 6 h 10"/>
                    <a:gd name="T18" fmla="*/ 6 w 6"/>
                    <a:gd name="T19" fmla="*/ 6 h 10"/>
                    <a:gd name="T20" fmla="*/ 3 w 6"/>
                    <a:gd name="T21" fmla="*/ 10 h 10"/>
                    <a:gd name="T22" fmla="*/ 1 w 6"/>
                    <a:gd name="T23" fmla="*/ 8 h 10"/>
                    <a:gd name="T24" fmla="*/ 0 w 6"/>
                    <a:gd name="T25" fmla="*/ 5 h 10"/>
                    <a:gd name="T26" fmla="*/ 1 w 6"/>
                    <a:gd name="T27" fmla="*/ 2 h 10"/>
                    <a:gd name="T28" fmla="*/ 3 w 6"/>
                    <a:gd name="T29" fmla="*/ 0 h 10"/>
                    <a:gd name="T30" fmla="*/ 5 w 6"/>
                    <a:gd name="T31" fmla="*/ 1 h 10"/>
                    <a:gd name="T32" fmla="*/ 6 w 6"/>
                    <a:gd name="T33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10">
                      <a:moveTo>
                        <a:pt x="6" y="3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2"/>
                        <a:pt x="3" y="2"/>
                      </a:cubicBezTo>
                      <a:cubicBezTo>
                        <a:pt x="3" y="2"/>
                        <a:pt x="2" y="2"/>
                        <a:pt x="2" y="3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4" y="8"/>
                        <a:pt x="4" y="8"/>
                        <a:pt x="4" y="7"/>
                      </a:cubicBezTo>
                      <a:cubicBezTo>
                        <a:pt x="4" y="7"/>
                        <a:pt x="4" y="7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5" y="10"/>
                        <a:pt x="3" y="10"/>
                      </a:cubicBezTo>
                      <a:cubicBezTo>
                        <a:pt x="2" y="10"/>
                        <a:pt x="1" y="9"/>
                        <a:pt x="1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0" y="4"/>
                        <a:pt x="0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5" y="1"/>
                      </a:cubicBezTo>
                      <a:cubicBezTo>
                        <a:pt x="6" y="2"/>
                        <a:pt x="6" y="2"/>
                        <a:pt x="6" y="3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1" name="Freeform 106"/>
                <p:cNvSpPr>
                  <a:spLocks/>
                </p:cNvSpPr>
                <p:nvPr/>
              </p:nvSpPr>
              <p:spPr bwMode="auto">
                <a:xfrm>
                  <a:off x="7742238" y="4600575"/>
                  <a:ext cx="19050" cy="25400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0 h 8"/>
                    <a:gd name="T4" fmla="*/ 2 w 6"/>
                    <a:gd name="T5" fmla="*/ 0 h 8"/>
                    <a:gd name="T6" fmla="*/ 2 w 6"/>
                    <a:gd name="T7" fmla="*/ 3 h 8"/>
                    <a:gd name="T8" fmla="*/ 2 w 6"/>
                    <a:gd name="T9" fmla="*/ 3 h 8"/>
                    <a:gd name="T10" fmla="*/ 3 w 6"/>
                    <a:gd name="T11" fmla="*/ 2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0 h 8"/>
                    <a:gd name="T18" fmla="*/ 5 w 6"/>
                    <a:gd name="T19" fmla="*/ 1 h 8"/>
                    <a:gd name="T20" fmla="*/ 5 w 6"/>
                    <a:gd name="T21" fmla="*/ 1 h 8"/>
                    <a:gd name="T22" fmla="*/ 4 w 6"/>
                    <a:gd name="T23" fmla="*/ 1 h 8"/>
                    <a:gd name="T24" fmla="*/ 4 w 6"/>
                    <a:gd name="T25" fmla="*/ 2 h 8"/>
                    <a:gd name="T26" fmla="*/ 4 w 6"/>
                    <a:gd name="T27" fmla="*/ 3 h 8"/>
                    <a:gd name="T28" fmla="*/ 3 w 6"/>
                    <a:gd name="T29" fmla="*/ 4 h 8"/>
                    <a:gd name="T30" fmla="*/ 4 w 6"/>
                    <a:gd name="T31" fmla="*/ 4 h 8"/>
                    <a:gd name="T32" fmla="*/ 5 w 6"/>
                    <a:gd name="T33" fmla="*/ 6 h 8"/>
                    <a:gd name="T34" fmla="*/ 6 w 6"/>
                    <a:gd name="T35" fmla="*/ 8 h 8"/>
                    <a:gd name="T36" fmla="*/ 4 w 6"/>
                    <a:gd name="T37" fmla="*/ 8 h 8"/>
                    <a:gd name="T38" fmla="*/ 3 w 6"/>
                    <a:gd name="T39" fmla="*/ 6 h 8"/>
                    <a:gd name="T40" fmla="*/ 2 w 6"/>
                    <a:gd name="T41" fmla="*/ 5 h 8"/>
                    <a:gd name="T42" fmla="*/ 2 w 6"/>
                    <a:gd name="T43" fmla="*/ 5 h 8"/>
                    <a:gd name="T44" fmla="*/ 2 w 6"/>
                    <a:gd name="T45" fmla="*/ 8 h 8"/>
                    <a:gd name="T46" fmla="*/ 0 w 6"/>
                    <a:gd name="T4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5"/>
                        <a:pt x="4" y="5"/>
                        <a:pt x="5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2" name="Freeform 107"/>
                <p:cNvSpPr>
                  <a:spLocks noEditPoints="1"/>
                </p:cNvSpPr>
                <p:nvPr/>
              </p:nvSpPr>
              <p:spPr bwMode="auto">
                <a:xfrm>
                  <a:off x="7761288" y="4597400"/>
                  <a:ext cx="22225" cy="31750"/>
                </a:xfrm>
                <a:custGeom>
                  <a:avLst/>
                  <a:gdLst>
                    <a:gd name="T0" fmla="*/ 2 w 7"/>
                    <a:gd name="T1" fmla="*/ 3 h 10"/>
                    <a:gd name="T2" fmla="*/ 0 w 7"/>
                    <a:gd name="T3" fmla="*/ 3 h 10"/>
                    <a:gd name="T4" fmla="*/ 1 w 7"/>
                    <a:gd name="T5" fmla="*/ 1 h 10"/>
                    <a:gd name="T6" fmla="*/ 3 w 7"/>
                    <a:gd name="T7" fmla="*/ 0 h 10"/>
                    <a:gd name="T8" fmla="*/ 5 w 7"/>
                    <a:gd name="T9" fmla="*/ 1 h 10"/>
                    <a:gd name="T10" fmla="*/ 6 w 7"/>
                    <a:gd name="T11" fmla="*/ 2 h 10"/>
                    <a:gd name="T12" fmla="*/ 6 w 7"/>
                    <a:gd name="T13" fmla="*/ 4 h 10"/>
                    <a:gd name="T14" fmla="*/ 6 w 7"/>
                    <a:gd name="T15" fmla="*/ 6 h 10"/>
                    <a:gd name="T16" fmla="*/ 6 w 7"/>
                    <a:gd name="T17" fmla="*/ 8 h 10"/>
                    <a:gd name="T18" fmla="*/ 7 w 7"/>
                    <a:gd name="T19" fmla="*/ 9 h 10"/>
                    <a:gd name="T20" fmla="*/ 5 w 7"/>
                    <a:gd name="T21" fmla="*/ 9 h 10"/>
                    <a:gd name="T22" fmla="*/ 5 w 7"/>
                    <a:gd name="T23" fmla="*/ 8 h 10"/>
                    <a:gd name="T24" fmla="*/ 4 w 7"/>
                    <a:gd name="T25" fmla="*/ 9 h 10"/>
                    <a:gd name="T26" fmla="*/ 2 w 7"/>
                    <a:gd name="T27" fmla="*/ 10 h 10"/>
                    <a:gd name="T28" fmla="*/ 1 w 7"/>
                    <a:gd name="T29" fmla="*/ 9 h 10"/>
                    <a:gd name="T30" fmla="*/ 0 w 7"/>
                    <a:gd name="T31" fmla="*/ 7 h 10"/>
                    <a:gd name="T32" fmla="*/ 0 w 7"/>
                    <a:gd name="T33" fmla="*/ 6 h 10"/>
                    <a:gd name="T34" fmla="*/ 1 w 7"/>
                    <a:gd name="T35" fmla="*/ 5 h 10"/>
                    <a:gd name="T36" fmla="*/ 3 w 7"/>
                    <a:gd name="T37" fmla="*/ 4 h 10"/>
                    <a:gd name="T38" fmla="*/ 4 w 7"/>
                    <a:gd name="T39" fmla="*/ 4 h 10"/>
                    <a:gd name="T40" fmla="*/ 4 w 7"/>
                    <a:gd name="T41" fmla="*/ 3 h 10"/>
                    <a:gd name="T42" fmla="*/ 4 w 7"/>
                    <a:gd name="T43" fmla="*/ 2 h 10"/>
                    <a:gd name="T44" fmla="*/ 3 w 7"/>
                    <a:gd name="T45" fmla="*/ 2 h 10"/>
                    <a:gd name="T46" fmla="*/ 2 w 7"/>
                    <a:gd name="T47" fmla="*/ 2 h 10"/>
                    <a:gd name="T48" fmla="*/ 2 w 7"/>
                    <a:gd name="T49" fmla="*/ 3 h 10"/>
                    <a:gd name="T50" fmla="*/ 4 w 7"/>
                    <a:gd name="T51" fmla="*/ 5 h 10"/>
                    <a:gd name="T52" fmla="*/ 3 w 7"/>
                    <a:gd name="T53" fmla="*/ 6 h 10"/>
                    <a:gd name="T54" fmla="*/ 2 w 7"/>
                    <a:gd name="T55" fmla="*/ 6 h 10"/>
                    <a:gd name="T56" fmla="*/ 2 w 7"/>
                    <a:gd name="T57" fmla="*/ 7 h 10"/>
                    <a:gd name="T58" fmla="*/ 2 w 7"/>
                    <a:gd name="T59" fmla="*/ 8 h 10"/>
                    <a:gd name="T60" fmla="*/ 3 w 7"/>
                    <a:gd name="T61" fmla="*/ 8 h 10"/>
                    <a:gd name="T62" fmla="*/ 4 w 7"/>
                    <a:gd name="T63" fmla="*/ 8 h 10"/>
                    <a:gd name="T64" fmla="*/ 4 w 7"/>
                    <a:gd name="T65" fmla="*/ 7 h 10"/>
                    <a:gd name="T66" fmla="*/ 4 w 7"/>
                    <a:gd name="T67" fmla="*/ 6 h 10"/>
                    <a:gd name="T68" fmla="*/ 4 w 7"/>
                    <a:gd name="T6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10">
                      <a:moveTo>
                        <a:pt x="2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3"/>
                        <a:pt x="6" y="4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6" y="9"/>
                        <a:pt x="7" y="9"/>
                        <a:pt x="7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10"/>
                        <a:pt x="2" y="10"/>
                      </a:cubicBezTo>
                      <a:cubicBezTo>
                        <a:pt x="2" y="10"/>
                        <a:pt x="1" y="9"/>
                        <a:pt x="1" y="9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4" y="5"/>
                      </a:moveTo>
                      <a:cubicBezTo>
                        <a:pt x="4" y="5"/>
                        <a:pt x="4" y="5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3" name="Freeform 108"/>
                <p:cNvSpPr>
                  <a:spLocks noEditPoints="1"/>
                </p:cNvSpPr>
                <p:nvPr/>
              </p:nvSpPr>
              <p:spPr bwMode="auto">
                <a:xfrm>
                  <a:off x="7783513" y="4600575"/>
                  <a:ext cx="22225" cy="25400"/>
                </a:xfrm>
                <a:custGeom>
                  <a:avLst/>
                  <a:gdLst>
                    <a:gd name="T0" fmla="*/ 3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5 w 7"/>
                    <a:gd name="T7" fmla="*/ 8 h 8"/>
                    <a:gd name="T8" fmla="*/ 5 w 7"/>
                    <a:gd name="T9" fmla="*/ 5 h 8"/>
                    <a:gd name="T10" fmla="*/ 5 w 7"/>
                    <a:gd name="T11" fmla="*/ 5 h 8"/>
                    <a:gd name="T12" fmla="*/ 4 w 7"/>
                    <a:gd name="T13" fmla="*/ 5 h 8"/>
                    <a:gd name="T14" fmla="*/ 4 w 7"/>
                    <a:gd name="T15" fmla="*/ 6 h 8"/>
                    <a:gd name="T16" fmla="*/ 2 w 7"/>
                    <a:gd name="T17" fmla="*/ 8 h 8"/>
                    <a:gd name="T18" fmla="*/ 0 w 7"/>
                    <a:gd name="T19" fmla="*/ 8 h 8"/>
                    <a:gd name="T20" fmla="*/ 1 w 7"/>
                    <a:gd name="T21" fmla="*/ 6 h 8"/>
                    <a:gd name="T22" fmla="*/ 3 w 7"/>
                    <a:gd name="T23" fmla="*/ 5 h 8"/>
                    <a:gd name="T24" fmla="*/ 1 w 7"/>
                    <a:gd name="T25" fmla="*/ 4 h 8"/>
                    <a:gd name="T26" fmla="*/ 1 w 7"/>
                    <a:gd name="T27" fmla="*/ 2 h 8"/>
                    <a:gd name="T28" fmla="*/ 1 w 7"/>
                    <a:gd name="T29" fmla="*/ 0 h 8"/>
                    <a:gd name="T30" fmla="*/ 3 w 7"/>
                    <a:gd name="T31" fmla="*/ 0 h 8"/>
                    <a:gd name="T32" fmla="*/ 5 w 7"/>
                    <a:gd name="T33" fmla="*/ 3 h 8"/>
                    <a:gd name="T34" fmla="*/ 5 w 7"/>
                    <a:gd name="T35" fmla="*/ 1 h 8"/>
                    <a:gd name="T36" fmla="*/ 4 w 7"/>
                    <a:gd name="T37" fmla="*/ 1 h 8"/>
                    <a:gd name="T38" fmla="*/ 3 w 7"/>
                    <a:gd name="T39" fmla="*/ 2 h 8"/>
                    <a:gd name="T40" fmla="*/ 4 w 7"/>
                    <a:gd name="T41" fmla="*/ 3 h 8"/>
                    <a:gd name="T42" fmla="*/ 5 w 7"/>
                    <a:gd name="T4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2" y="5"/>
                        <a:pt x="2" y="4"/>
                        <a:pt x="1" y="4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lose/>
                      <a:moveTo>
                        <a:pt x="5" y="3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4" y="3"/>
                      </a:cubicBez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4" name="Freeform 109"/>
                <p:cNvSpPr>
                  <a:spLocks/>
                </p:cNvSpPr>
                <p:nvPr/>
              </p:nvSpPr>
              <p:spPr bwMode="auto">
                <a:xfrm>
                  <a:off x="7821613" y="4587875"/>
                  <a:ext cx="25400" cy="38100"/>
                </a:xfrm>
                <a:custGeom>
                  <a:avLst/>
                  <a:gdLst>
                    <a:gd name="T0" fmla="*/ 6 w 16"/>
                    <a:gd name="T1" fmla="*/ 24 h 24"/>
                    <a:gd name="T2" fmla="*/ 6 w 16"/>
                    <a:gd name="T3" fmla="*/ 4 h 24"/>
                    <a:gd name="T4" fmla="*/ 0 w 16"/>
                    <a:gd name="T5" fmla="*/ 4 h 24"/>
                    <a:gd name="T6" fmla="*/ 0 w 16"/>
                    <a:gd name="T7" fmla="*/ 0 h 24"/>
                    <a:gd name="T8" fmla="*/ 16 w 16"/>
                    <a:gd name="T9" fmla="*/ 0 h 24"/>
                    <a:gd name="T10" fmla="*/ 16 w 16"/>
                    <a:gd name="T11" fmla="*/ 4 h 24"/>
                    <a:gd name="T12" fmla="*/ 10 w 16"/>
                    <a:gd name="T13" fmla="*/ 4 h 24"/>
                    <a:gd name="T14" fmla="*/ 10 w 16"/>
                    <a:gd name="T15" fmla="*/ 24 h 24"/>
                    <a:gd name="T16" fmla="*/ 6 w 16"/>
                    <a:gd name="T1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24">
                      <a:moveTo>
                        <a:pt x="6" y="24"/>
                      </a:moveTo>
                      <a:lnTo>
                        <a:pt x="6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0" y="4"/>
                      </a:lnTo>
                      <a:lnTo>
                        <a:pt x="10" y="24"/>
                      </a:ln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5" name="Freeform 110"/>
                <p:cNvSpPr>
                  <a:spLocks/>
                </p:cNvSpPr>
                <p:nvPr/>
              </p:nvSpPr>
              <p:spPr bwMode="auto">
                <a:xfrm>
                  <a:off x="7850188" y="4587875"/>
                  <a:ext cx="31750" cy="38100"/>
                </a:xfrm>
                <a:custGeom>
                  <a:avLst/>
                  <a:gdLst>
                    <a:gd name="T0" fmla="*/ 0 w 20"/>
                    <a:gd name="T1" fmla="*/ 24 h 24"/>
                    <a:gd name="T2" fmla="*/ 0 w 20"/>
                    <a:gd name="T3" fmla="*/ 0 h 24"/>
                    <a:gd name="T4" fmla="*/ 6 w 20"/>
                    <a:gd name="T5" fmla="*/ 0 h 24"/>
                    <a:gd name="T6" fmla="*/ 10 w 20"/>
                    <a:gd name="T7" fmla="*/ 18 h 24"/>
                    <a:gd name="T8" fmla="*/ 14 w 20"/>
                    <a:gd name="T9" fmla="*/ 0 h 24"/>
                    <a:gd name="T10" fmla="*/ 20 w 20"/>
                    <a:gd name="T11" fmla="*/ 0 h 24"/>
                    <a:gd name="T12" fmla="*/ 20 w 20"/>
                    <a:gd name="T13" fmla="*/ 24 h 24"/>
                    <a:gd name="T14" fmla="*/ 16 w 20"/>
                    <a:gd name="T15" fmla="*/ 24 h 24"/>
                    <a:gd name="T16" fmla="*/ 16 w 20"/>
                    <a:gd name="T17" fmla="*/ 6 h 24"/>
                    <a:gd name="T18" fmla="*/ 12 w 20"/>
                    <a:gd name="T19" fmla="*/ 24 h 24"/>
                    <a:gd name="T20" fmla="*/ 8 w 20"/>
                    <a:gd name="T21" fmla="*/ 24 h 24"/>
                    <a:gd name="T22" fmla="*/ 4 w 20"/>
                    <a:gd name="T23" fmla="*/ 6 h 24"/>
                    <a:gd name="T24" fmla="*/ 4 w 20"/>
                    <a:gd name="T25" fmla="*/ 24 h 24"/>
                    <a:gd name="T26" fmla="*/ 0 w 20"/>
                    <a:gd name="T2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24">
                      <a:moveTo>
                        <a:pt x="0" y="24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0" y="18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0" y="24"/>
                      </a:lnTo>
                      <a:lnTo>
                        <a:pt x="16" y="24"/>
                      </a:lnTo>
                      <a:lnTo>
                        <a:pt x="16" y="6"/>
                      </a:lnTo>
                      <a:lnTo>
                        <a:pt x="12" y="24"/>
                      </a:lnTo>
                      <a:lnTo>
                        <a:pt x="8" y="24"/>
                      </a:lnTo>
                      <a:lnTo>
                        <a:pt x="4" y="6"/>
                      </a:lnTo>
                      <a:lnTo>
                        <a:pt x="4" y="24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86" name="Freeform 111"/>
                <p:cNvSpPr>
                  <a:spLocks noEditPoints="1"/>
                </p:cNvSpPr>
                <p:nvPr/>
              </p:nvSpPr>
              <p:spPr bwMode="auto">
                <a:xfrm>
                  <a:off x="7883526" y="4587875"/>
                  <a:ext cx="28575" cy="47625"/>
                </a:xfrm>
                <a:custGeom>
                  <a:avLst/>
                  <a:gdLst>
                    <a:gd name="T0" fmla="*/ 8 w 9"/>
                    <a:gd name="T1" fmla="*/ 10 h 15"/>
                    <a:gd name="T2" fmla="*/ 9 w 9"/>
                    <a:gd name="T3" fmla="*/ 10 h 15"/>
                    <a:gd name="T4" fmla="*/ 9 w 9"/>
                    <a:gd name="T5" fmla="*/ 15 h 15"/>
                    <a:gd name="T6" fmla="*/ 7 w 9"/>
                    <a:gd name="T7" fmla="*/ 15 h 15"/>
                    <a:gd name="T8" fmla="*/ 7 w 9"/>
                    <a:gd name="T9" fmla="*/ 12 h 15"/>
                    <a:gd name="T10" fmla="*/ 1 w 9"/>
                    <a:gd name="T11" fmla="*/ 12 h 15"/>
                    <a:gd name="T12" fmla="*/ 1 w 9"/>
                    <a:gd name="T13" fmla="*/ 15 h 15"/>
                    <a:gd name="T14" fmla="*/ 0 w 9"/>
                    <a:gd name="T15" fmla="*/ 15 h 15"/>
                    <a:gd name="T16" fmla="*/ 0 w 9"/>
                    <a:gd name="T17" fmla="*/ 10 h 15"/>
                    <a:gd name="T18" fmla="*/ 0 w 9"/>
                    <a:gd name="T19" fmla="*/ 10 h 15"/>
                    <a:gd name="T20" fmla="*/ 1 w 9"/>
                    <a:gd name="T21" fmla="*/ 7 h 15"/>
                    <a:gd name="T22" fmla="*/ 1 w 9"/>
                    <a:gd name="T23" fmla="*/ 2 h 15"/>
                    <a:gd name="T24" fmla="*/ 1 w 9"/>
                    <a:gd name="T25" fmla="*/ 0 h 15"/>
                    <a:gd name="T26" fmla="*/ 8 w 9"/>
                    <a:gd name="T27" fmla="*/ 0 h 15"/>
                    <a:gd name="T28" fmla="*/ 8 w 9"/>
                    <a:gd name="T29" fmla="*/ 10 h 15"/>
                    <a:gd name="T30" fmla="*/ 6 w 9"/>
                    <a:gd name="T31" fmla="*/ 2 h 15"/>
                    <a:gd name="T32" fmla="*/ 3 w 9"/>
                    <a:gd name="T33" fmla="*/ 2 h 15"/>
                    <a:gd name="T34" fmla="*/ 3 w 9"/>
                    <a:gd name="T35" fmla="*/ 10 h 15"/>
                    <a:gd name="T36" fmla="*/ 6 w 9"/>
                    <a:gd name="T37" fmla="*/ 10 h 15"/>
                    <a:gd name="T38" fmla="*/ 6 w 9"/>
                    <a:gd name="T39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" h="15">
                      <a:moveTo>
                        <a:pt x="8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9"/>
                        <a:pt x="1" y="8"/>
                        <a:pt x="1" y="7"/>
                      </a:cubicBezTo>
                      <a:cubicBezTo>
                        <a:pt x="1" y="6"/>
                        <a:pt x="1" y="4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8" y="10"/>
                      </a:lnTo>
                      <a:close/>
                      <a:moveTo>
                        <a:pt x="6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6"/>
                        <a:pt x="3" y="9"/>
                        <a:pt x="3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1639" name="Группа 1638"/>
              <p:cNvGrpSpPr/>
              <p:nvPr/>
            </p:nvGrpSpPr>
            <p:grpSpPr>
              <a:xfrm>
                <a:off x="1587501" y="2676525"/>
                <a:ext cx="246062" cy="269876"/>
                <a:chOff x="1587501" y="2676525"/>
                <a:chExt cx="246062" cy="269876"/>
              </a:xfrm>
            </p:grpSpPr>
            <p:sp>
              <p:nvSpPr>
                <p:cNvPr id="1656" name="Freeform 23"/>
                <p:cNvSpPr>
                  <a:spLocks/>
                </p:cNvSpPr>
                <p:nvPr/>
              </p:nvSpPr>
              <p:spPr bwMode="auto">
                <a:xfrm>
                  <a:off x="1666876" y="2676525"/>
                  <a:ext cx="125413" cy="119063"/>
                </a:xfrm>
                <a:custGeom>
                  <a:avLst/>
                  <a:gdLst>
                    <a:gd name="T0" fmla="*/ 39 w 79"/>
                    <a:gd name="T1" fmla="*/ 0 h 75"/>
                    <a:gd name="T2" fmla="*/ 53 w 79"/>
                    <a:gd name="T3" fmla="*/ 25 h 75"/>
                    <a:gd name="T4" fmla="*/ 79 w 79"/>
                    <a:gd name="T5" fmla="*/ 29 h 75"/>
                    <a:gd name="T6" fmla="*/ 59 w 79"/>
                    <a:gd name="T7" fmla="*/ 47 h 75"/>
                    <a:gd name="T8" fmla="*/ 65 w 79"/>
                    <a:gd name="T9" fmla="*/ 75 h 75"/>
                    <a:gd name="T10" fmla="*/ 39 w 79"/>
                    <a:gd name="T11" fmla="*/ 63 h 75"/>
                    <a:gd name="T12" fmla="*/ 16 w 79"/>
                    <a:gd name="T13" fmla="*/ 75 h 75"/>
                    <a:gd name="T14" fmla="*/ 20 w 79"/>
                    <a:gd name="T15" fmla="*/ 47 h 75"/>
                    <a:gd name="T16" fmla="*/ 0 w 79"/>
                    <a:gd name="T17" fmla="*/ 29 h 75"/>
                    <a:gd name="T18" fmla="*/ 28 w 79"/>
                    <a:gd name="T19" fmla="*/ 25 h 75"/>
                    <a:gd name="T20" fmla="*/ 39 w 79"/>
                    <a:gd name="T21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" h="75">
                      <a:moveTo>
                        <a:pt x="39" y="0"/>
                      </a:moveTo>
                      <a:lnTo>
                        <a:pt x="53" y="25"/>
                      </a:lnTo>
                      <a:lnTo>
                        <a:pt x="79" y="29"/>
                      </a:lnTo>
                      <a:lnTo>
                        <a:pt x="59" y="47"/>
                      </a:lnTo>
                      <a:lnTo>
                        <a:pt x="65" y="75"/>
                      </a:lnTo>
                      <a:lnTo>
                        <a:pt x="39" y="63"/>
                      </a:lnTo>
                      <a:lnTo>
                        <a:pt x="16" y="75"/>
                      </a:lnTo>
                      <a:lnTo>
                        <a:pt x="20" y="47"/>
                      </a:lnTo>
                      <a:lnTo>
                        <a:pt x="0" y="29"/>
                      </a:lnTo>
                      <a:lnTo>
                        <a:pt x="28" y="25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ap="flat">
                  <a:solidFill>
                    <a:srgbClr val="8C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7" name="Freeform 112"/>
                <p:cNvSpPr>
                  <a:spLocks noEditPoints="1"/>
                </p:cNvSpPr>
                <p:nvPr/>
              </p:nvSpPr>
              <p:spPr bwMode="auto">
                <a:xfrm>
                  <a:off x="1587501" y="2836863"/>
                  <a:ext cx="25400" cy="38100"/>
                </a:xfrm>
                <a:custGeom>
                  <a:avLst/>
                  <a:gdLst>
                    <a:gd name="T0" fmla="*/ 0 w 8"/>
                    <a:gd name="T1" fmla="*/ 12 h 12"/>
                    <a:gd name="T2" fmla="*/ 0 w 8"/>
                    <a:gd name="T3" fmla="*/ 0 h 12"/>
                    <a:gd name="T4" fmla="*/ 7 w 8"/>
                    <a:gd name="T5" fmla="*/ 0 h 12"/>
                    <a:gd name="T6" fmla="*/ 7 w 8"/>
                    <a:gd name="T7" fmla="*/ 2 h 12"/>
                    <a:gd name="T8" fmla="*/ 2 w 8"/>
                    <a:gd name="T9" fmla="*/ 2 h 12"/>
                    <a:gd name="T10" fmla="*/ 2 w 8"/>
                    <a:gd name="T11" fmla="*/ 5 h 12"/>
                    <a:gd name="T12" fmla="*/ 5 w 8"/>
                    <a:gd name="T13" fmla="*/ 5 h 12"/>
                    <a:gd name="T14" fmla="*/ 7 w 8"/>
                    <a:gd name="T15" fmla="*/ 6 h 12"/>
                    <a:gd name="T16" fmla="*/ 8 w 8"/>
                    <a:gd name="T17" fmla="*/ 9 h 12"/>
                    <a:gd name="T18" fmla="*/ 7 w 8"/>
                    <a:gd name="T19" fmla="*/ 11 h 12"/>
                    <a:gd name="T20" fmla="*/ 5 w 8"/>
                    <a:gd name="T21" fmla="*/ 12 h 12"/>
                    <a:gd name="T22" fmla="*/ 0 w 8"/>
                    <a:gd name="T23" fmla="*/ 12 h 12"/>
                    <a:gd name="T24" fmla="*/ 2 w 8"/>
                    <a:gd name="T25" fmla="*/ 7 h 12"/>
                    <a:gd name="T26" fmla="*/ 2 w 8"/>
                    <a:gd name="T27" fmla="*/ 10 h 12"/>
                    <a:gd name="T28" fmla="*/ 4 w 8"/>
                    <a:gd name="T29" fmla="*/ 10 h 12"/>
                    <a:gd name="T30" fmla="*/ 5 w 8"/>
                    <a:gd name="T31" fmla="*/ 10 h 12"/>
                    <a:gd name="T32" fmla="*/ 6 w 8"/>
                    <a:gd name="T33" fmla="*/ 10 h 12"/>
                    <a:gd name="T34" fmla="*/ 6 w 8"/>
                    <a:gd name="T35" fmla="*/ 9 h 12"/>
                    <a:gd name="T36" fmla="*/ 4 w 8"/>
                    <a:gd name="T37" fmla="*/ 7 h 12"/>
                    <a:gd name="T38" fmla="*/ 2 w 8"/>
                    <a:gd name="T3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12">
                      <a:moveTo>
                        <a:pt x="0" y="1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7" y="6"/>
                        <a:pt x="7" y="6"/>
                      </a:cubicBezTo>
                      <a:cubicBezTo>
                        <a:pt x="8" y="7"/>
                        <a:pt x="8" y="8"/>
                        <a:pt x="8" y="9"/>
                      </a:cubicBezTo>
                      <a:cubicBezTo>
                        <a:pt x="8" y="10"/>
                        <a:pt x="8" y="11"/>
                        <a:pt x="7" y="11"/>
                      </a:cubicBezTo>
                      <a:cubicBezTo>
                        <a:pt x="7" y="12"/>
                        <a:pt x="6" y="12"/>
                        <a:pt x="5" y="12"/>
                      </a:cubicBezTo>
                      <a:lnTo>
                        <a:pt x="0" y="12"/>
                      </a:lnTo>
                      <a:close/>
                      <a:moveTo>
                        <a:pt x="2" y="7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8"/>
                        <a:pt x="5" y="7"/>
                        <a:pt x="4" y="7"/>
                      </a:cubicBez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8" name="Freeform 113"/>
                <p:cNvSpPr>
                  <a:spLocks noEditPoints="1"/>
                </p:cNvSpPr>
                <p:nvPr/>
              </p:nvSpPr>
              <p:spPr bwMode="auto">
                <a:xfrm>
                  <a:off x="1616076" y="2849563"/>
                  <a:ext cx="22225" cy="28575"/>
                </a:xfrm>
                <a:custGeom>
                  <a:avLst/>
                  <a:gdLst>
                    <a:gd name="T0" fmla="*/ 2 w 7"/>
                    <a:gd name="T1" fmla="*/ 2 h 9"/>
                    <a:gd name="T2" fmla="*/ 0 w 7"/>
                    <a:gd name="T3" fmla="*/ 2 h 9"/>
                    <a:gd name="T4" fmla="*/ 2 w 7"/>
                    <a:gd name="T5" fmla="*/ 0 h 9"/>
                    <a:gd name="T6" fmla="*/ 4 w 7"/>
                    <a:gd name="T7" fmla="*/ 0 h 9"/>
                    <a:gd name="T8" fmla="*/ 5 w 7"/>
                    <a:gd name="T9" fmla="*/ 0 h 9"/>
                    <a:gd name="T10" fmla="*/ 6 w 7"/>
                    <a:gd name="T11" fmla="*/ 1 h 9"/>
                    <a:gd name="T12" fmla="*/ 7 w 7"/>
                    <a:gd name="T13" fmla="*/ 3 h 9"/>
                    <a:gd name="T14" fmla="*/ 7 w 7"/>
                    <a:gd name="T15" fmla="*/ 6 h 9"/>
                    <a:gd name="T16" fmla="*/ 7 w 7"/>
                    <a:gd name="T17" fmla="*/ 7 h 9"/>
                    <a:gd name="T18" fmla="*/ 7 w 7"/>
                    <a:gd name="T19" fmla="*/ 8 h 9"/>
                    <a:gd name="T20" fmla="*/ 5 w 7"/>
                    <a:gd name="T21" fmla="*/ 8 h 9"/>
                    <a:gd name="T22" fmla="*/ 5 w 7"/>
                    <a:gd name="T23" fmla="*/ 7 h 9"/>
                    <a:gd name="T24" fmla="*/ 4 w 7"/>
                    <a:gd name="T25" fmla="*/ 8 h 9"/>
                    <a:gd name="T26" fmla="*/ 3 w 7"/>
                    <a:gd name="T27" fmla="*/ 9 h 9"/>
                    <a:gd name="T28" fmla="*/ 1 w 7"/>
                    <a:gd name="T29" fmla="*/ 8 h 9"/>
                    <a:gd name="T30" fmla="*/ 0 w 7"/>
                    <a:gd name="T31" fmla="*/ 6 h 9"/>
                    <a:gd name="T32" fmla="*/ 1 w 7"/>
                    <a:gd name="T33" fmla="*/ 5 h 9"/>
                    <a:gd name="T34" fmla="*/ 1 w 7"/>
                    <a:gd name="T35" fmla="*/ 4 h 9"/>
                    <a:gd name="T36" fmla="*/ 3 w 7"/>
                    <a:gd name="T37" fmla="*/ 3 h 9"/>
                    <a:gd name="T38" fmla="*/ 5 w 7"/>
                    <a:gd name="T39" fmla="*/ 3 h 9"/>
                    <a:gd name="T40" fmla="*/ 5 w 7"/>
                    <a:gd name="T41" fmla="*/ 2 h 9"/>
                    <a:gd name="T42" fmla="*/ 4 w 7"/>
                    <a:gd name="T43" fmla="*/ 1 h 9"/>
                    <a:gd name="T44" fmla="*/ 3 w 7"/>
                    <a:gd name="T45" fmla="*/ 1 h 9"/>
                    <a:gd name="T46" fmla="*/ 3 w 7"/>
                    <a:gd name="T47" fmla="*/ 2 h 9"/>
                    <a:gd name="T48" fmla="*/ 2 w 7"/>
                    <a:gd name="T49" fmla="*/ 2 h 9"/>
                    <a:gd name="T50" fmla="*/ 5 w 7"/>
                    <a:gd name="T51" fmla="*/ 4 h 9"/>
                    <a:gd name="T52" fmla="*/ 4 w 7"/>
                    <a:gd name="T53" fmla="*/ 5 h 9"/>
                    <a:gd name="T54" fmla="*/ 2 w 7"/>
                    <a:gd name="T55" fmla="*/ 5 h 9"/>
                    <a:gd name="T56" fmla="*/ 2 w 7"/>
                    <a:gd name="T57" fmla="*/ 6 h 9"/>
                    <a:gd name="T58" fmla="*/ 2 w 7"/>
                    <a:gd name="T59" fmla="*/ 7 h 9"/>
                    <a:gd name="T60" fmla="*/ 3 w 7"/>
                    <a:gd name="T61" fmla="*/ 7 h 9"/>
                    <a:gd name="T62" fmla="*/ 4 w 7"/>
                    <a:gd name="T63" fmla="*/ 7 h 9"/>
                    <a:gd name="T64" fmla="*/ 5 w 7"/>
                    <a:gd name="T65" fmla="*/ 6 h 9"/>
                    <a:gd name="T66" fmla="*/ 5 w 7"/>
                    <a:gd name="T67" fmla="*/ 5 h 9"/>
                    <a:gd name="T68" fmla="*/ 5 w 7"/>
                    <a:gd name="T6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9">
                      <a:moveTo>
                        <a:pt x="2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1"/>
                        <a:pt x="7" y="2"/>
                        <a:pt x="7" y="3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4" y="8"/>
                        <a:pt x="4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2" y="9"/>
                        <a:pt x="1" y="8"/>
                        <a:pt x="1" y="8"/>
                      </a:cubicBez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0" y="6"/>
                        <a:pt x="0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3"/>
                        <a:pt x="3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5" y="4"/>
                      </a:move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9" name="Freeform 114"/>
                <p:cNvSpPr>
                  <a:spLocks/>
                </p:cNvSpPr>
                <p:nvPr/>
              </p:nvSpPr>
              <p:spPr bwMode="auto">
                <a:xfrm>
                  <a:off x="1641476" y="2849563"/>
                  <a:ext cx="22225" cy="28575"/>
                </a:xfrm>
                <a:custGeom>
                  <a:avLst/>
                  <a:gdLst>
                    <a:gd name="T0" fmla="*/ 5 w 7"/>
                    <a:gd name="T1" fmla="*/ 8 h 9"/>
                    <a:gd name="T2" fmla="*/ 5 w 7"/>
                    <a:gd name="T3" fmla="*/ 2 h 9"/>
                    <a:gd name="T4" fmla="*/ 3 w 7"/>
                    <a:gd name="T5" fmla="*/ 2 h 9"/>
                    <a:gd name="T6" fmla="*/ 3 w 7"/>
                    <a:gd name="T7" fmla="*/ 5 h 9"/>
                    <a:gd name="T8" fmla="*/ 3 w 7"/>
                    <a:gd name="T9" fmla="*/ 7 h 9"/>
                    <a:gd name="T10" fmla="*/ 2 w 7"/>
                    <a:gd name="T11" fmla="*/ 8 h 9"/>
                    <a:gd name="T12" fmla="*/ 2 w 7"/>
                    <a:gd name="T13" fmla="*/ 8 h 9"/>
                    <a:gd name="T14" fmla="*/ 1 w 7"/>
                    <a:gd name="T15" fmla="*/ 9 h 9"/>
                    <a:gd name="T16" fmla="*/ 0 w 7"/>
                    <a:gd name="T17" fmla="*/ 8 h 9"/>
                    <a:gd name="T18" fmla="*/ 0 w 7"/>
                    <a:gd name="T19" fmla="*/ 7 h 9"/>
                    <a:gd name="T20" fmla="*/ 0 w 7"/>
                    <a:gd name="T21" fmla="*/ 7 h 9"/>
                    <a:gd name="T22" fmla="*/ 1 w 7"/>
                    <a:gd name="T23" fmla="*/ 6 h 9"/>
                    <a:gd name="T24" fmla="*/ 1 w 7"/>
                    <a:gd name="T25" fmla="*/ 5 h 9"/>
                    <a:gd name="T26" fmla="*/ 1 w 7"/>
                    <a:gd name="T27" fmla="*/ 0 h 9"/>
                    <a:gd name="T28" fmla="*/ 7 w 7"/>
                    <a:gd name="T29" fmla="*/ 0 h 9"/>
                    <a:gd name="T30" fmla="*/ 7 w 7"/>
                    <a:gd name="T31" fmla="*/ 8 h 9"/>
                    <a:gd name="T32" fmla="*/ 5 w 7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9">
                      <a:moveTo>
                        <a:pt x="5" y="8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3" y="7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5" y="8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0" name="Freeform 115"/>
                <p:cNvSpPr>
                  <a:spLocks/>
                </p:cNvSpPr>
                <p:nvPr/>
              </p:nvSpPr>
              <p:spPr bwMode="auto">
                <a:xfrm>
                  <a:off x="1666876" y="2849563"/>
                  <a:ext cx="22225" cy="25400"/>
                </a:xfrm>
                <a:custGeom>
                  <a:avLst/>
                  <a:gdLst>
                    <a:gd name="T0" fmla="*/ 0 w 14"/>
                    <a:gd name="T1" fmla="*/ 4 h 16"/>
                    <a:gd name="T2" fmla="*/ 0 w 14"/>
                    <a:gd name="T3" fmla="*/ 0 h 16"/>
                    <a:gd name="T4" fmla="*/ 14 w 14"/>
                    <a:gd name="T5" fmla="*/ 0 h 16"/>
                    <a:gd name="T6" fmla="*/ 14 w 14"/>
                    <a:gd name="T7" fmla="*/ 4 h 16"/>
                    <a:gd name="T8" fmla="*/ 8 w 14"/>
                    <a:gd name="T9" fmla="*/ 4 h 16"/>
                    <a:gd name="T10" fmla="*/ 8 w 14"/>
                    <a:gd name="T11" fmla="*/ 16 h 16"/>
                    <a:gd name="T12" fmla="*/ 6 w 14"/>
                    <a:gd name="T13" fmla="*/ 16 h 16"/>
                    <a:gd name="T14" fmla="*/ 6 w 14"/>
                    <a:gd name="T15" fmla="*/ 4 h 16"/>
                    <a:gd name="T16" fmla="*/ 0 w 14"/>
                    <a:gd name="T17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6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4"/>
                      </a:lnTo>
                      <a:lnTo>
                        <a:pt x="8" y="4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1" name="Freeform 116"/>
                <p:cNvSpPr>
                  <a:spLocks/>
                </p:cNvSpPr>
                <p:nvPr/>
              </p:nvSpPr>
              <p:spPr bwMode="auto">
                <a:xfrm>
                  <a:off x="1692276" y="2849563"/>
                  <a:ext cx="19050" cy="25400"/>
                </a:xfrm>
                <a:custGeom>
                  <a:avLst/>
                  <a:gdLst>
                    <a:gd name="T0" fmla="*/ 0 w 12"/>
                    <a:gd name="T1" fmla="*/ 16 h 16"/>
                    <a:gd name="T2" fmla="*/ 0 w 12"/>
                    <a:gd name="T3" fmla="*/ 0 h 16"/>
                    <a:gd name="T4" fmla="*/ 4 w 12"/>
                    <a:gd name="T5" fmla="*/ 0 h 16"/>
                    <a:gd name="T6" fmla="*/ 4 w 12"/>
                    <a:gd name="T7" fmla="*/ 10 h 16"/>
                    <a:gd name="T8" fmla="*/ 8 w 12"/>
                    <a:gd name="T9" fmla="*/ 0 h 16"/>
                    <a:gd name="T10" fmla="*/ 12 w 12"/>
                    <a:gd name="T11" fmla="*/ 0 h 16"/>
                    <a:gd name="T12" fmla="*/ 12 w 12"/>
                    <a:gd name="T13" fmla="*/ 16 h 16"/>
                    <a:gd name="T14" fmla="*/ 8 w 12"/>
                    <a:gd name="T15" fmla="*/ 16 h 16"/>
                    <a:gd name="T16" fmla="*/ 8 w 12"/>
                    <a:gd name="T17" fmla="*/ 6 h 16"/>
                    <a:gd name="T18" fmla="*/ 4 w 12"/>
                    <a:gd name="T19" fmla="*/ 16 h 16"/>
                    <a:gd name="T20" fmla="*/ 0 w 12"/>
                    <a:gd name="T21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16"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1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8" y="6"/>
                      </a:lnTo>
                      <a:lnTo>
                        <a:pt x="4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2" name="Freeform 117"/>
                <p:cNvSpPr>
                  <a:spLocks noEditPoints="1"/>
                </p:cNvSpPr>
                <p:nvPr/>
              </p:nvSpPr>
              <p:spPr bwMode="auto">
                <a:xfrm>
                  <a:off x="1716088" y="2836863"/>
                  <a:ext cx="22225" cy="38100"/>
                </a:xfrm>
                <a:custGeom>
                  <a:avLst/>
                  <a:gdLst>
                    <a:gd name="T0" fmla="*/ 0 w 7"/>
                    <a:gd name="T1" fmla="*/ 12 h 12"/>
                    <a:gd name="T2" fmla="*/ 0 w 7"/>
                    <a:gd name="T3" fmla="*/ 4 h 12"/>
                    <a:gd name="T4" fmla="*/ 2 w 7"/>
                    <a:gd name="T5" fmla="*/ 4 h 12"/>
                    <a:gd name="T6" fmla="*/ 2 w 7"/>
                    <a:gd name="T7" fmla="*/ 9 h 12"/>
                    <a:gd name="T8" fmla="*/ 5 w 7"/>
                    <a:gd name="T9" fmla="*/ 4 h 12"/>
                    <a:gd name="T10" fmla="*/ 7 w 7"/>
                    <a:gd name="T11" fmla="*/ 4 h 12"/>
                    <a:gd name="T12" fmla="*/ 7 w 7"/>
                    <a:gd name="T13" fmla="*/ 12 h 12"/>
                    <a:gd name="T14" fmla="*/ 5 w 7"/>
                    <a:gd name="T15" fmla="*/ 12 h 12"/>
                    <a:gd name="T16" fmla="*/ 5 w 7"/>
                    <a:gd name="T17" fmla="*/ 7 h 12"/>
                    <a:gd name="T18" fmla="*/ 2 w 7"/>
                    <a:gd name="T19" fmla="*/ 12 h 12"/>
                    <a:gd name="T20" fmla="*/ 0 w 7"/>
                    <a:gd name="T21" fmla="*/ 12 h 12"/>
                    <a:gd name="T22" fmla="*/ 5 w 7"/>
                    <a:gd name="T23" fmla="*/ 0 h 12"/>
                    <a:gd name="T24" fmla="*/ 6 w 7"/>
                    <a:gd name="T25" fmla="*/ 0 h 12"/>
                    <a:gd name="T26" fmla="*/ 5 w 7"/>
                    <a:gd name="T27" fmla="*/ 2 h 12"/>
                    <a:gd name="T28" fmla="*/ 4 w 7"/>
                    <a:gd name="T29" fmla="*/ 3 h 12"/>
                    <a:gd name="T30" fmla="*/ 2 w 7"/>
                    <a:gd name="T31" fmla="*/ 2 h 12"/>
                    <a:gd name="T32" fmla="*/ 1 w 7"/>
                    <a:gd name="T33" fmla="*/ 0 h 12"/>
                    <a:gd name="T34" fmla="*/ 2 w 7"/>
                    <a:gd name="T35" fmla="*/ 0 h 12"/>
                    <a:gd name="T36" fmla="*/ 4 w 7"/>
                    <a:gd name="T37" fmla="*/ 1 h 12"/>
                    <a:gd name="T38" fmla="*/ 5 w 7"/>
                    <a:gd name="T3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" h="12">
                      <a:moveTo>
                        <a:pt x="0" y="12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2" y="12"/>
                        <a:pt x="2" y="12"/>
                        <a:pt x="2" y="12"/>
                      </a:cubicBezTo>
                      <a:lnTo>
                        <a:pt x="0" y="12"/>
                      </a:lnTo>
                      <a:close/>
                      <a:moveTo>
                        <a:pt x="5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5" y="2"/>
                        <a:pt x="5" y="2"/>
                      </a:cubicBezTo>
                      <a:cubicBezTo>
                        <a:pt x="5" y="2"/>
                        <a:pt x="4" y="3"/>
                        <a:pt x="4" y="3"/>
                      </a:cubicBezTo>
                      <a:cubicBezTo>
                        <a:pt x="3" y="3"/>
                        <a:pt x="3" y="2"/>
                        <a:pt x="2" y="2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3" y="1"/>
                        <a:pt x="4" y="1"/>
                      </a:cubicBezTo>
                      <a:cubicBezTo>
                        <a:pt x="4" y="1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3" name="Freeform 118"/>
                <p:cNvSpPr>
                  <a:spLocks/>
                </p:cNvSpPr>
                <p:nvPr/>
              </p:nvSpPr>
              <p:spPr bwMode="auto">
                <a:xfrm>
                  <a:off x="1741488" y="2849563"/>
                  <a:ext cx="22225" cy="28575"/>
                </a:xfrm>
                <a:custGeom>
                  <a:avLst/>
                  <a:gdLst>
                    <a:gd name="T0" fmla="*/ 7 w 7"/>
                    <a:gd name="T1" fmla="*/ 2 h 9"/>
                    <a:gd name="T2" fmla="*/ 5 w 7"/>
                    <a:gd name="T3" fmla="*/ 3 h 9"/>
                    <a:gd name="T4" fmla="*/ 4 w 7"/>
                    <a:gd name="T5" fmla="*/ 1 h 9"/>
                    <a:gd name="T6" fmla="*/ 2 w 7"/>
                    <a:gd name="T7" fmla="*/ 2 h 9"/>
                    <a:gd name="T8" fmla="*/ 2 w 7"/>
                    <a:gd name="T9" fmla="*/ 4 h 9"/>
                    <a:gd name="T10" fmla="*/ 2 w 7"/>
                    <a:gd name="T11" fmla="*/ 6 h 9"/>
                    <a:gd name="T12" fmla="*/ 4 w 7"/>
                    <a:gd name="T13" fmla="*/ 7 h 9"/>
                    <a:gd name="T14" fmla="*/ 4 w 7"/>
                    <a:gd name="T15" fmla="*/ 6 h 9"/>
                    <a:gd name="T16" fmla="*/ 5 w 7"/>
                    <a:gd name="T17" fmla="*/ 5 h 9"/>
                    <a:gd name="T18" fmla="*/ 7 w 7"/>
                    <a:gd name="T19" fmla="*/ 5 h 9"/>
                    <a:gd name="T20" fmla="*/ 4 w 7"/>
                    <a:gd name="T21" fmla="*/ 9 h 9"/>
                    <a:gd name="T22" fmla="*/ 1 w 7"/>
                    <a:gd name="T23" fmla="*/ 7 h 9"/>
                    <a:gd name="T24" fmla="*/ 0 w 7"/>
                    <a:gd name="T25" fmla="*/ 4 h 9"/>
                    <a:gd name="T26" fmla="*/ 1 w 7"/>
                    <a:gd name="T27" fmla="*/ 1 h 9"/>
                    <a:gd name="T28" fmla="*/ 4 w 7"/>
                    <a:gd name="T29" fmla="*/ 0 h 9"/>
                    <a:gd name="T30" fmla="*/ 6 w 7"/>
                    <a:gd name="T31" fmla="*/ 0 h 9"/>
                    <a:gd name="T32" fmla="*/ 7 w 7"/>
                    <a:gd name="T3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9">
                      <a:moveTo>
                        <a:pt x="7" y="2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8"/>
                        <a:pt x="5" y="9"/>
                        <a:pt x="4" y="9"/>
                      </a:cubicBezTo>
                      <a:cubicBezTo>
                        <a:pt x="2" y="9"/>
                        <a:pt x="1" y="8"/>
                        <a:pt x="1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ubicBezTo>
                        <a:pt x="0" y="3"/>
                        <a:pt x="0" y="1"/>
                        <a:pt x="1" y="1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ubicBezTo>
                        <a:pt x="6" y="1"/>
                        <a:pt x="6" y="1"/>
                        <a:pt x="7" y="2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4" name="Freeform 119"/>
                <p:cNvSpPr>
                  <a:spLocks/>
                </p:cNvSpPr>
                <p:nvPr/>
              </p:nvSpPr>
              <p:spPr bwMode="auto">
                <a:xfrm>
                  <a:off x="1766888" y="2849563"/>
                  <a:ext cx="19050" cy="25400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0 h 8"/>
                    <a:gd name="T4" fmla="*/ 2 w 6"/>
                    <a:gd name="T5" fmla="*/ 0 h 8"/>
                    <a:gd name="T6" fmla="*/ 2 w 6"/>
                    <a:gd name="T7" fmla="*/ 3 h 8"/>
                    <a:gd name="T8" fmla="*/ 2 w 6"/>
                    <a:gd name="T9" fmla="*/ 3 h 8"/>
                    <a:gd name="T10" fmla="*/ 3 w 6"/>
                    <a:gd name="T11" fmla="*/ 2 h 8"/>
                    <a:gd name="T12" fmla="*/ 4 w 6"/>
                    <a:gd name="T13" fmla="*/ 0 h 8"/>
                    <a:gd name="T14" fmla="*/ 5 w 6"/>
                    <a:gd name="T15" fmla="*/ 0 h 8"/>
                    <a:gd name="T16" fmla="*/ 6 w 6"/>
                    <a:gd name="T17" fmla="*/ 0 h 8"/>
                    <a:gd name="T18" fmla="*/ 6 w 6"/>
                    <a:gd name="T19" fmla="*/ 1 h 8"/>
                    <a:gd name="T20" fmla="*/ 5 w 6"/>
                    <a:gd name="T21" fmla="*/ 1 h 8"/>
                    <a:gd name="T22" fmla="*/ 5 w 6"/>
                    <a:gd name="T23" fmla="*/ 1 h 8"/>
                    <a:gd name="T24" fmla="*/ 4 w 6"/>
                    <a:gd name="T25" fmla="*/ 2 h 8"/>
                    <a:gd name="T26" fmla="*/ 4 w 6"/>
                    <a:gd name="T27" fmla="*/ 3 h 8"/>
                    <a:gd name="T28" fmla="*/ 3 w 6"/>
                    <a:gd name="T29" fmla="*/ 4 h 8"/>
                    <a:gd name="T30" fmla="*/ 4 w 6"/>
                    <a:gd name="T31" fmla="*/ 4 h 8"/>
                    <a:gd name="T32" fmla="*/ 5 w 6"/>
                    <a:gd name="T33" fmla="*/ 6 h 8"/>
                    <a:gd name="T34" fmla="*/ 6 w 6"/>
                    <a:gd name="T35" fmla="*/ 8 h 8"/>
                    <a:gd name="T36" fmla="*/ 4 w 6"/>
                    <a:gd name="T37" fmla="*/ 8 h 8"/>
                    <a:gd name="T38" fmla="*/ 3 w 6"/>
                    <a:gd name="T39" fmla="*/ 6 h 8"/>
                    <a:gd name="T40" fmla="*/ 3 w 6"/>
                    <a:gd name="T41" fmla="*/ 5 h 8"/>
                    <a:gd name="T42" fmla="*/ 2 w 6"/>
                    <a:gd name="T43" fmla="*/ 5 h 8"/>
                    <a:gd name="T44" fmla="*/ 2 w 6"/>
                    <a:gd name="T45" fmla="*/ 8 h 8"/>
                    <a:gd name="T46" fmla="*/ 0 w 6"/>
                    <a:gd name="T4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5" y="5"/>
                        <a:pt x="5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5" name="Freeform 120"/>
                <p:cNvSpPr>
                  <a:spLocks noEditPoints="1"/>
                </p:cNvSpPr>
                <p:nvPr/>
              </p:nvSpPr>
              <p:spPr bwMode="auto">
                <a:xfrm>
                  <a:off x="1785938" y="2849563"/>
                  <a:ext cx="22225" cy="28575"/>
                </a:xfrm>
                <a:custGeom>
                  <a:avLst/>
                  <a:gdLst>
                    <a:gd name="T0" fmla="*/ 2 w 7"/>
                    <a:gd name="T1" fmla="*/ 2 h 9"/>
                    <a:gd name="T2" fmla="*/ 1 w 7"/>
                    <a:gd name="T3" fmla="*/ 2 h 9"/>
                    <a:gd name="T4" fmla="*/ 2 w 7"/>
                    <a:gd name="T5" fmla="*/ 0 h 9"/>
                    <a:gd name="T6" fmla="*/ 4 w 7"/>
                    <a:gd name="T7" fmla="*/ 0 h 9"/>
                    <a:gd name="T8" fmla="*/ 6 w 7"/>
                    <a:gd name="T9" fmla="*/ 0 h 9"/>
                    <a:gd name="T10" fmla="*/ 6 w 7"/>
                    <a:gd name="T11" fmla="*/ 1 h 9"/>
                    <a:gd name="T12" fmla="*/ 7 w 7"/>
                    <a:gd name="T13" fmla="*/ 3 h 9"/>
                    <a:gd name="T14" fmla="*/ 7 w 7"/>
                    <a:gd name="T15" fmla="*/ 6 h 9"/>
                    <a:gd name="T16" fmla="*/ 7 w 7"/>
                    <a:gd name="T17" fmla="*/ 7 h 9"/>
                    <a:gd name="T18" fmla="*/ 7 w 7"/>
                    <a:gd name="T19" fmla="*/ 8 h 9"/>
                    <a:gd name="T20" fmla="*/ 5 w 7"/>
                    <a:gd name="T21" fmla="*/ 8 h 9"/>
                    <a:gd name="T22" fmla="*/ 5 w 7"/>
                    <a:gd name="T23" fmla="*/ 7 h 9"/>
                    <a:gd name="T24" fmla="*/ 4 w 7"/>
                    <a:gd name="T25" fmla="*/ 8 h 9"/>
                    <a:gd name="T26" fmla="*/ 3 w 7"/>
                    <a:gd name="T27" fmla="*/ 9 h 9"/>
                    <a:gd name="T28" fmla="*/ 1 w 7"/>
                    <a:gd name="T29" fmla="*/ 8 h 9"/>
                    <a:gd name="T30" fmla="*/ 0 w 7"/>
                    <a:gd name="T31" fmla="*/ 6 h 9"/>
                    <a:gd name="T32" fmla="*/ 1 w 7"/>
                    <a:gd name="T33" fmla="*/ 5 h 9"/>
                    <a:gd name="T34" fmla="*/ 1 w 7"/>
                    <a:gd name="T35" fmla="*/ 4 h 9"/>
                    <a:gd name="T36" fmla="*/ 3 w 7"/>
                    <a:gd name="T37" fmla="*/ 3 h 9"/>
                    <a:gd name="T38" fmla="*/ 5 w 7"/>
                    <a:gd name="T39" fmla="*/ 3 h 9"/>
                    <a:gd name="T40" fmla="*/ 5 w 7"/>
                    <a:gd name="T41" fmla="*/ 2 h 9"/>
                    <a:gd name="T42" fmla="*/ 4 w 7"/>
                    <a:gd name="T43" fmla="*/ 1 h 9"/>
                    <a:gd name="T44" fmla="*/ 4 w 7"/>
                    <a:gd name="T45" fmla="*/ 1 h 9"/>
                    <a:gd name="T46" fmla="*/ 3 w 7"/>
                    <a:gd name="T47" fmla="*/ 2 h 9"/>
                    <a:gd name="T48" fmla="*/ 2 w 7"/>
                    <a:gd name="T49" fmla="*/ 2 h 9"/>
                    <a:gd name="T50" fmla="*/ 5 w 7"/>
                    <a:gd name="T51" fmla="*/ 4 h 9"/>
                    <a:gd name="T52" fmla="*/ 4 w 7"/>
                    <a:gd name="T53" fmla="*/ 5 h 9"/>
                    <a:gd name="T54" fmla="*/ 3 w 7"/>
                    <a:gd name="T55" fmla="*/ 5 h 9"/>
                    <a:gd name="T56" fmla="*/ 2 w 7"/>
                    <a:gd name="T57" fmla="*/ 6 h 9"/>
                    <a:gd name="T58" fmla="*/ 3 w 7"/>
                    <a:gd name="T59" fmla="*/ 7 h 9"/>
                    <a:gd name="T60" fmla="*/ 3 w 7"/>
                    <a:gd name="T61" fmla="*/ 7 h 9"/>
                    <a:gd name="T62" fmla="*/ 4 w 7"/>
                    <a:gd name="T63" fmla="*/ 7 h 9"/>
                    <a:gd name="T64" fmla="*/ 5 w 7"/>
                    <a:gd name="T65" fmla="*/ 6 h 9"/>
                    <a:gd name="T66" fmla="*/ 5 w 7"/>
                    <a:gd name="T67" fmla="*/ 5 h 9"/>
                    <a:gd name="T68" fmla="*/ 5 w 7"/>
                    <a:gd name="T6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9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7" y="1"/>
                        <a:pt x="7" y="2"/>
                        <a:pt x="7" y="3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4" y="8"/>
                        <a:pt x="4" y="8"/>
                      </a:cubicBezTo>
                      <a:cubicBezTo>
                        <a:pt x="4" y="8"/>
                        <a:pt x="3" y="9"/>
                        <a:pt x="3" y="9"/>
                      </a:cubicBezTo>
                      <a:cubicBezTo>
                        <a:pt x="2" y="9"/>
                        <a:pt x="2" y="8"/>
                        <a:pt x="1" y="8"/>
                      </a:cubicBez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0" y="6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3"/>
                        <a:pt x="3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lose/>
                      <a:moveTo>
                        <a:pt x="5" y="4"/>
                      </a:moveTo>
                      <a:cubicBezTo>
                        <a:pt x="5" y="4"/>
                        <a:pt x="4" y="4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6" name="Freeform 121"/>
                <p:cNvSpPr>
                  <a:spLocks noEditPoints="1"/>
                </p:cNvSpPr>
                <p:nvPr/>
              </p:nvSpPr>
              <p:spPr bwMode="auto">
                <a:xfrm>
                  <a:off x="1811338" y="2849563"/>
                  <a:ext cx="22225" cy="25400"/>
                </a:xfrm>
                <a:custGeom>
                  <a:avLst/>
                  <a:gdLst>
                    <a:gd name="T0" fmla="*/ 3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5 w 7"/>
                    <a:gd name="T7" fmla="*/ 8 h 8"/>
                    <a:gd name="T8" fmla="*/ 5 w 7"/>
                    <a:gd name="T9" fmla="*/ 5 h 8"/>
                    <a:gd name="T10" fmla="*/ 4 w 7"/>
                    <a:gd name="T11" fmla="*/ 5 h 8"/>
                    <a:gd name="T12" fmla="*/ 4 w 7"/>
                    <a:gd name="T13" fmla="*/ 5 h 8"/>
                    <a:gd name="T14" fmla="*/ 3 w 7"/>
                    <a:gd name="T15" fmla="*/ 6 h 8"/>
                    <a:gd name="T16" fmla="*/ 2 w 7"/>
                    <a:gd name="T17" fmla="*/ 8 h 8"/>
                    <a:gd name="T18" fmla="*/ 0 w 7"/>
                    <a:gd name="T19" fmla="*/ 8 h 8"/>
                    <a:gd name="T20" fmla="*/ 1 w 7"/>
                    <a:gd name="T21" fmla="*/ 6 h 8"/>
                    <a:gd name="T22" fmla="*/ 2 w 7"/>
                    <a:gd name="T23" fmla="*/ 5 h 8"/>
                    <a:gd name="T24" fmla="*/ 1 w 7"/>
                    <a:gd name="T25" fmla="*/ 4 h 8"/>
                    <a:gd name="T26" fmla="*/ 0 w 7"/>
                    <a:gd name="T27" fmla="*/ 2 h 8"/>
                    <a:gd name="T28" fmla="*/ 1 w 7"/>
                    <a:gd name="T29" fmla="*/ 0 h 8"/>
                    <a:gd name="T30" fmla="*/ 3 w 7"/>
                    <a:gd name="T31" fmla="*/ 0 h 8"/>
                    <a:gd name="T32" fmla="*/ 5 w 7"/>
                    <a:gd name="T33" fmla="*/ 3 h 8"/>
                    <a:gd name="T34" fmla="*/ 5 w 7"/>
                    <a:gd name="T35" fmla="*/ 1 h 8"/>
                    <a:gd name="T36" fmla="*/ 3 w 7"/>
                    <a:gd name="T37" fmla="*/ 1 h 8"/>
                    <a:gd name="T38" fmla="*/ 2 w 7"/>
                    <a:gd name="T39" fmla="*/ 2 h 8"/>
                    <a:gd name="T40" fmla="*/ 3 w 7"/>
                    <a:gd name="T41" fmla="*/ 3 h 8"/>
                    <a:gd name="T42" fmla="*/ 5 w 7"/>
                    <a:gd name="T4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  <a:moveTo>
                        <a:pt x="5" y="3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3"/>
                        <a:pt x="3" y="3"/>
                        <a:pt x="3" y="3"/>
                      </a:cubicBez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7" name="Freeform 122"/>
                <p:cNvSpPr>
                  <a:spLocks/>
                </p:cNvSpPr>
                <p:nvPr/>
              </p:nvSpPr>
              <p:spPr bwMode="auto">
                <a:xfrm>
                  <a:off x="1663701" y="2900363"/>
                  <a:ext cx="25400" cy="36513"/>
                </a:xfrm>
                <a:custGeom>
                  <a:avLst/>
                  <a:gdLst>
                    <a:gd name="T0" fmla="*/ 6 w 16"/>
                    <a:gd name="T1" fmla="*/ 23 h 23"/>
                    <a:gd name="T2" fmla="*/ 6 w 16"/>
                    <a:gd name="T3" fmla="*/ 4 h 23"/>
                    <a:gd name="T4" fmla="*/ 0 w 16"/>
                    <a:gd name="T5" fmla="*/ 4 h 23"/>
                    <a:gd name="T6" fmla="*/ 0 w 16"/>
                    <a:gd name="T7" fmla="*/ 0 h 23"/>
                    <a:gd name="T8" fmla="*/ 16 w 16"/>
                    <a:gd name="T9" fmla="*/ 0 h 23"/>
                    <a:gd name="T10" fmla="*/ 16 w 16"/>
                    <a:gd name="T11" fmla="*/ 4 h 23"/>
                    <a:gd name="T12" fmla="*/ 10 w 16"/>
                    <a:gd name="T13" fmla="*/ 4 h 23"/>
                    <a:gd name="T14" fmla="*/ 10 w 16"/>
                    <a:gd name="T15" fmla="*/ 23 h 23"/>
                    <a:gd name="T16" fmla="*/ 6 w 16"/>
                    <a:gd name="T1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23">
                      <a:moveTo>
                        <a:pt x="6" y="23"/>
                      </a:moveTo>
                      <a:lnTo>
                        <a:pt x="6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0" y="4"/>
                      </a:lnTo>
                      <a:lnTo>
                        <a:pt x="10" y="23"/>
                      </a:lnTo>
                      <a:lnTo>
                        <a:pt x="6" y="23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8" name="Freeform 123"/>
                <p:cNvSpPr>
                  <a:spLocks/>
                </p:cNvSpPr>
                <p:nvPr/>
              </p:nvSpPr>
              <p:spPr bwMode="auto">
                <a:xfrm>
                  <a:off x="1692276" y="2900363"/>
                  <a:ext cx="30163" cy="36513"/>
                </a:xfrm>
                <a:custGeom>
                  <a:avLst/>
                  <a:gdLst>
                    <a:gd name="T0" fmla="*/ 0 w 19"/>
                    <a:gd name="T1" fmla="*/ 23 h 23"/>
                    <a:gd name="T2" fmla="*/ 0 w 19"/>
                    <a:gd name="T3" fmla="*/ 0 h 23"/>
                    <a:gd name="T4" fmla="*/ 6 w 19"/>
                    <a:gd name="T5" fmla="*/ 0 h 23"/>
                    <a:gd name="T6" fmla="*/ 10 w 19"/>
                    <a:gd name="T7" fmla="*/ 18 h 23"/>
                    <a:gd name="T8" fmla="*/ 13 w 19"/>
                    <a:gd name="T9" fmla="*/ 0 h 23"/>
                    <a:gd name="T10" fmla="*/ 19 w 19"/>
                    <a:gd name="T11" fmla="*/ 0 h 23"/>
                    <a:gd name="T12" fmla="*/ 19 w 19"/>
                    <a:gd name="T13" fmla="*/ 23 h 23"/>
                    <a:gd name="T14" fmla="*/ 15 w 19"/>
                    <a:gd name="T15" fmla="*/ 23 h 23"/>
                    <a:gd name="T16" fmla="*/ 15 w 19"/>
                    <a:gd name="T17" fmla="*/ 6 h 23"/>
                    <a:gd name="T18" fmla="*/ 12 w 19"/>
                    <a:gd name="T19" fmla="*/ 23 h 23"/>
                    <a:gd name="T20" fmla="*/ 8 w 19"/>
                    <a:gd name="T21" fmla="*/ 23 h 23"/>
                    <a:gd name="T22" fmla="*/ 4 w 19"/>
                    <a:gd name="T23" fmla="*/ 6 h 23"/>
                    <a:gd name="T24" fmla="*/ 4 w 19"/>
                    <a:gd name="T25" fmla="*/ 23 h 23"/>
                    <a:gd name="T26" fmla="*/ 0 w 19"/>
                    <a:gd name="T2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0" y="18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19" y="23"/>
                      </a:lnTo>
                      <a:lnTo>
                        <a:pt x="15" y="23"/>
                      </a:lnTo>
                      <a:lnTo>
                        <a:pt x="15" y="6"/>
                      </a:lnTo>
                      <a:lnTo>
                        <a:pt x="12" y="23"/>
                      </a:lnTo>
                      <a:lnTo>
                        <a:pt x="8" y="23"/>
                      </a:lnTo>
                      <a:lnTo>
                        <a:pt x="4" y="6"/>
                      </a:lnTo>
                      <a:lnTo>
                        <a:pt x="4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69" name="Freeform 124"/>
                <p:cNvSpPr>
                  <a:spLocks noEditPoints="1"/>
                </p:cNvSpPr>
                <p:nvPr/>
              </p:nvSpPr>
              <p:spPr bwMode="auto">
                <a:xfrm>
                  <a:off x="1725613" y="2900363"/>
                  <a:ext cx="28575" cy="46038"/>
                </a:xfrm>
                <a:custGeom>
                  <a:avLst/>
                  <a:gdLst>
                    <a:gd name="T0" fmla="*/ 8 w 9"/>
                    <a:gd name="T1" fmla="*/ 10 h 15"/>
                    <a:gd name="T2" fmla="*/ 9 w 9"/>
                    <a:gd name="T3" fmla="*/ 10 h 15"/>
                    <a:gd name="T4" fmla="*/ 9 w 9"/>
                    <a:gd name="T5" fmla="*/ 15 h 15"/>
                    <a:gd name="T6" fmla="*/ 8 w 9"/>
                    <a:gd name="T7" fmla="*/ 15 h 15"/>
                    <a:gd name="T8" fmla="*/ 8 w 9"/>
                    <a:gd name="T9" fmla="*/ 12 h 15"/>
                    <a:gd name="T10" fmla="*/ 1 w 9"/>
                    <a:gd name="T11" fmla="*/ 12 h 15"/>
                    <a:gd name="T12" fmla="*/ 1 w 9"/>
                    <a:gd name="T13" fmla="*/ 15 h 15"/>
                    <a:gd name="T14" fmla="*/ 0 w 9"/>
                    <a:gd name="T15" fmla="*/ 15 h 15"/>
                    <a:gd name="T16" fmla="*/ 0 w 9"/>
                    <a:gd name="T17" fmla="*/ 10 h 15"/>
                    <a:gd name="T18" fmla="*/ 1 w 9"/>
                    <a:gd name="T19" fmla="*/ 10 h 15"/>
                    <a:gd name="T20" fmla="*/ 1 w 9"/>
                    <a:gd name="T21" fmla="*/ 7 h 15"/>
                    <a:gd name="T22" fmla="*/ 2 w 9"/>
                    <a:gd name="T23" fmla="*/ 2 h 15"/>
                    <a:gd name="T24" fmla="*/ 2 w 9"/>
                    <a:gd name="T25" fmla="*/ 0 h 15"/>
                    <a:gd name="T26" fmla="*/ 8 w 9"/>
                    <a:gd name="T27" fmla="*/ 0 h 15"/>
                    <a:gd name="T28" fmla="*/ 8 w 9"/>
                    <a:gd name="T29" fmla="*/ 10 h 15"/>
                    <a:gd name="T30" fmla="*/ 6 w 9"/>
                    <a:gd name="T31" fmla="*/ 2 h 15"/>
                    <a:gd name="T32" fmla="*/ 3 w 9"/>
                    <a:gd name="T33" fmla="*/ 2 h 15"/>
                    <a:gd name="T34" fmla="*/ 3 w 9"/>
                    <a:gd name="T35" fmla="*/ 10 h 15"/>
                    <a:gd name="T36" fmla="*/ 6 w 9"/>
                    <a:gd name="T37" fmla="*/ 10 h 15"/>
                    <a:gd name="T38" fmla="*/ 6 w 9"/>
                    <a:gd name="T39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" h="15">
                      <a:moveTo>
                        <a:pt x="8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9"/>
                        <a:pt x="1" y="7"/>
                      </a:cubicBezTo>
                      <a:cubicBezTo>
                        <a:pt x="1" y="6"/>
                        <a:pt x="2" y="4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8" y="10"/>
                      </a:lnTo>
                      <a:close/>
                      <a:moveTo>
                        <a:pt x="6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6"/>
                        <a:pt x="3" y="9"/>
                        <a:pt x="3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1640" name="Группа 1639"/>
              <p:cNvGrpSpPr/>
              <p:nvPr/>
            </p:nvGrpSpPr>
            <p:grpSpPr>
              <a:xfrm>
                <a:off x="2316163" y="2678113"/>
                <a:ext cx="265113" cy="257175"/>
                <a:chOff x="2316163" y="2678113"/>
                <a:chExt cx="265113" cy="257175"/>
              </a:xfrm>
            </p:grpSpPr>
            <p:sp>
              <p:nvSpPr>
                <p:cNvPr id="1641" name="Freeform 24"/>
                <p:cNvSpPr>
                  <a:spLocks/>
                </p:cNvSpPr>
                <p:nvPr/>
              </p:nvSpPr>
              <p:spPr bwMode="auto">
                <a:xfrm>
                  <a:off x="2397126" y="2678113"/>
                  <a:ext cx="127000" cy="120650"/>
                </a:xfrm>
                <a:custGeom>
                  <a:avLst/>
                  <a:gdLst>
                    <a:gd name="T0" fmla="*/ 40 w 80"/>
                    <a:gd name="T1" fmla="*/ 0 h 76"/>
                    <a:gd name="T2" fmla="*/ 52 w 80"/>
                    <a:gd name="T3" fmla="*/ 24 h 76"/>
                    <a:gd name="T4" fmla="*/ 80 w 80"/>
                    <a:gd name="T5" fmla="*/ 28 h 76"/>
                    <a:gd name="T6" fmla="*/ 60 w 80"/>
                    <a:gd name="T7" fmla="*/ 48 h 76"/>
                    <a:gd name="T8" fmla="*/ 64 w 80"/>
                    <a:gd name="T9" fmla="*/ 76 h 76"/>
                    <a:gd name="T10" fmla="*/ 40 w 80"/>
                    <a:gd name="T11" fmla="*/ 62 h 76"/>
                    <a:gd name="T12" fmla="*/ 16 w 80"/>
                    <a:gd name="T13" fmla="*/ 76 h 76"/>
                    <a:gd name="T14" fmla="*/ 20 w 80"/>
                    <a:gd name="T15" fmla="*/ 48 h 76"/>
                    <a:gd name="T16" fmla="*/ 0 w 80"/>
                    <a:gd name="T17" fmla="*/ 28 h 76"/>
                    <a:gd name="T18" fmla="*/ 28 w 80"/>
                    <a:gd name="T19" fmla="*/ 24 h 76"/>
                    <a:gd name="T20" fmla="*/ 40 w 80"/>
                    <a:gd name="T2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0" h="76">
                      <a:moveTo>
                        <a:pt x="40" y="0"/>
                      </a:moveTo>
                      <a:lnTo>
                        <a:pt x="52" y="24"/>
                      </a:lnTo>
                      <a:lnTo>
                        <a:pt x="80" y="28"/>
                      </a:lnTo>
                      <a:lnTo>
                        <a:pt x="60" y="48"/>
                      </a:lnTo>
                      <a:lnTo>
                        <a:pt x="64" y="76"/>
                      </a:lnTo>
                      <a:lnTo>
                        <a:pt x="40" y="62"/>
                      </a:lnTo>
                      <a:lnTo>
                        <a:pt x="16" y="76"/>
                      </a:lnTo>
                      <a:lnTo>
                        <a:pt x="20" y="48"/>
                      </a:lnTo>
                      <a:lnTo>
                        <a:pt x="0" y="28"/>
                      </a:lnTo>
                      <a:lnTo>
                        <a:pt x="28" y="24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ap="flat">
                  <a:solidFill>
                    <a:srgbClr val="8C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42" name="Freeform 125"/>
                <p:cNvSpPr>
                  <a:spLocks noEditPoints="1"/>
                </p:cNvSpPr>
                <p:nvPr/>
              </p:nvSpPr>
              <p:spPr bwMode="auto">
                <a:xfrm>
                  <a:off x="2316163" y="2824163"/>
                  <a:ext cx="28575" cy="38100"/>
                </a:xfrm>
                <a:custGeom>
                  <a:avLst/>
                  <a:gdLst>
                    <a:gd name="T0" fmla="*/ 18 w 18"/>
                    <a:gd name="T1" fmla="*/ 24 h 24"/>
                    <a:gd name="T2" fmla="*/ 14 w 18"/>
                    <a:gd name="T3" fmla="*/ 24 h 24"/>
                    <a:gd name="T4" fmla="*/ 12 w 18"/>
                    <a:gd name="T5" fmla="*/ 20 h 24"/>
                    <a:gd name="T6" fmla="*/ 4 w 18"/>
                    <a:gd name="T7" fmla="*/ 20 h 24"/>
                    <a:gd name="T8" fmla="*/ 4 w 18"/>
                    <a:gd name="T9" fmla="*/ 24 h 24"/>
                    <a:gd name="T10" fmla="*/ 0 w 18"/>
                    <a:gd name="T11" fmla="*/ 24 h 24"/>
                    <a:gd name="T12" fmla="*/ 6 w 18"/>
                    <a:gd name="T13" fmla="*/ 0 h 24"/>
                    <a:gd name="T14" fmla="*/ 10 w 18"/>
                    <a:gd name="T15" fmla="*/ 0 h 24"/>
                    <a:gd name="T16" fmla="*/ 18 w 18"/>
                    <a:gd name="T17" fmla="*/ 24 h 24"/>
                    <a:gd name="T18" fmla="*/ 12 w 18"/>
                    <a:gd name="T19" fmla="*/ 16 h 24"/>
                    <a:gd name="T20" fmla="*/ 8 w 18"/>
                    <a:gd name="T21" fmla="*/ 6 h 24"/>
                    <a:gd name="T22" fmla="*/ 6 w 18"/>
                    <a:gd name="T23" fmla="*/ 16 h 24"/>
                    <a:gd name="T24" fmla="*/ 12 w 18"/>
                    <a:gd name="T25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24">
                      <a:moveTo>
                        <a:pt x="18" y="24"/>
                      </a:moveTo>
                      <a:lnTo>
                        <a:pt x="14" y="24"/>
                      </a:lnTo>
                      <a:lnTo>
                        <a:pt x="12" y="20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8" y="24"/>
                      </a:lnTo>
                      <a:close/>
                      <a:moveTo>
                        <a:pt x="12" y="16"/>
                      </a:moveTo>
                      <a:lnTo>
                        <a:pt x="8" y="6"/>
                      </a:lnTo>
                      <a:lnTo>
                        <a:pt x="6" y="16"/>
                      </a:ln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43" name="Freeform 126"/>
                <p:cNvSpPr>
                  <a:spLocks noEditPoints="1"/>
                </p:cNvSpPr>
                <p:nvPr/>
              </p:nvSpPr>
              <p:spPr bwMode="auto">
                <a:xfrm>
                  <a:off x="2347913" y="2836863"/>
                  <a:ext cx="22225" cy="38100"/>
                </a:xfrm>
                <a:custGeom>
                  <a:avLst/>
                  <a:gdLst>
                    <a:gd name="T0" fmla="*/ 0 w 7"/>
                    <a:gd name="T1" fmla="*/ 0 h 12"/>
                    <a:gd name="T2" fmla="*/ 2 w 7"/>
                    <a:gd name="T3" fmla="*/ 0 h 12"/>
                    <a:gd name="T4" fmla="*/ 2 w 7"/>
                    <a:gd name="T5" fmla="*/ 1 h 12"/>
                    <a:gd name="T6" fmla="*/ 3 w 7"/>
                    <a:gd name="T7" fmla="*/ 0 h 12"/>
                    <a:gd name="T8" fmla="*/ 4 w 7"/>
                    <a:gd name="T9" fmla="*/ 0 h 12"/>
                    <a:gd name="T10" fmla="*/ 6 w 7"/>
                    <a:gd name="T11" fmla="*/ 1 h 12"/>
                    <a:gd name="T12" fmla="*/ 7 w 7"/>
                    <a:gd name="T13" fmla="*/ 4 h 12"/>
                    <a:gd name="T14" fmla="*/ 6 w 7"/>
                    <a:gd name="T15" fmla="*/ 7 h 12"/>
                    <a:gd name="T16" fmla="*/ 4 w 7"/>
                    <a:gd name="T17" fmla="*/ 9 h 12"/>
                    <a:gd name="T18" fmla="*/ 3 w 7"/>
                    <a:gd name="T19" fmla="*/ 8 h 12"/>
                    <a:gd name="T20" fmla="*/ 2 w 7"/>
                    <a:gd name="T21" fmla="*/ 7 h 12"/>
                    <a:gd name="T22" fmla="*/ 2 w 7"/>
                    <a:gd name="T23" fmla="*/ 12 h 12"/>
                    <a:gd name="T24" fmla="*/ 0 w 7"/>
                    <a:gd name="T25" fmla="*/ 12 h 12"/>
                    <a:gd name="T26" fmla="*/ 0 w 7"/>
                    <a:gd name="T27" fmla="*/ 0 h 12"/>
                    <a:gd name="T28" fmla="*/ 2 w 7"/>
                    <a:gd name="T29" fmla="*/ 4 h 12"/>
                    <a:gd name="T30" fmla="*/ 3 w 7"/>
                    <a:gd name="T31" fmla="*/ 6 h 12"/>
                    <a:gd name="T32" fmla="*/ 4 w 7"/>
                    <a:gd name="T33" fmla="*/ 7 h 12"/>
                    <a:gd name="T34" fmla="*/ 5 w 7"/>
                    <a:gd name="T35" fmla="*/ 6 h 12"/>
                    <a:gd name="T36" fmla="*/ 5 w 7"/>
                    <a:gd name="T37" fmla="*/ 4 h 12"/>
                    <a:gd name="T38" fmla="*/ 5 w 7"/>
                    <a:gd name="T39" fmla="*/ 2 h 12"/>
                    <a:gd name="T40" fmla="*/ 4 w 7"/>
                    <a:gd name="T41" fmla="*/ 1 h 12"/>
                    <a:gd name="T42" fmla="*/ 3 w 7"/>
                    <a:gd name="T43" fmla="*/ 2 h 12"/>
                    <a:gd name="T44" fmla="*/ 2 w 7"/>
                    <a:gd name="T45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" h="1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5" y="0"/>
                        <a:pt x="6" y="0"/>
                        <a:pt x="6" y="1"/>
                      </a:cubicBezTo>
                      <a:cubicBezTo>
                        <a:pt x="7" y="1"/>
                        <a:pt x="7" y="3"/>
                        <a:pt x="7" y="4"/>
                      </a:cubicBezTo>
                      <a:cubicBezTo>
                        <a:pt x="7" y="5"/>
                        <a:pt x="7" y="7"/>
                        <a:pt x="6" y="7"/>
                      </a:cubicBezTo>
                      <a:cubicBezTo>
                        <a:pt x="6" y="8"/>
                        <a:pt x="5" y="9"/>
                        <a:pt x="4" y="9"/>
                      </a:cubicBezTo>
                      <a:cubicBezTo>
                        <a:pt x="4" y="9"/>
                        <a:pt x="4" y="9"/>
                        <a:pt x="3" y="8"/>
                      </a:cubicBezTo>
                      <a:cubicBezTo>
                        <a:pt x="3" y="8"/>
                        <a:pt x="3" y="8"/>
                        <a:pt x="2" y="7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0" y="0"/>
                      </a:lnTo>
                      <a:close/>
                      <a:moveTo>
                        <a:pt x="2" y="4"/>
                      </a:move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5" y="7"/>
                        <a:pt x="5" y="6"/>
                      </a:cubicBezTo>
                      <a:cubicBezTo>
                        <a:pt x="5" y="6"/>
                        <a:pt x="5" y="5"/>
                        <a:pt x="5" y="4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44" name="Freeform 127"/>
                <p:cNvSpPr>
                  <a:spLocks/>
                </p:cNvSpPr>
                <p:nvPr/>
              </p:nvSpPr>
              <p:spPr bwMode="auto">
                <a:xfrm>
                  <a:off x="2376488" y="2836863"/>
                  <a:ext cx="19050" cy="25400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0 h 8"/>
                    <a:gd name="T4" fmla="*/ 2 w 6"/>
                    <a:gd name="T5" fmla="*/ 0 h 8"/>
                    <a:gd name="T6" fmla="*/ 2 w 6"/>
                    <a:gd name="T7" fmla="*/ 3 h 8"/>
                    <a:gd name="T8" fmla="*/ 2 w 6"/>
                    <a:gd name="T9" fmla="*/ 3 h 8"/>
                    <a:gd name="T10" fmla="*/ 3 w 6"/>
                    <a:gd name="T11" fmla="*/ 2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0 h 8"/>
                    <a:gd name="T18" fmla="*/ 5 w 6"/>
                    <a:gd name="T19" fmla="*/ 1 h 8"/>
                    <a:gd name="T20" fmla="*/ 5 w 6"/>
                    <a:gd name="T21" fmla="*/ 1 h 8"/>
                    <a:gd name="T22" fmla="*/ 4 w 6"/>
                    <a:gd name="T23" fmla="*/ 1 h 8"/>
                    <a:gd name="T24" fmla="*/ 4 w 6"/>
                    <a:gd name="T25" fmla="*/ 2 h 8"/>
                    <a:gd name="T26" fmla="*/ 4 w 6"/>
                    <a:gd name="T27" fmla="*/ 3 h 8"/>
                    <a:gd name="T28" fmla="*/ 3 w 6"/>
                    <a:gd name="T29" fmla="*/ 4 h 8"/>
                    <a:gd name="T30" fmla="*/ 4 w 6"/>
                    <a:gd name="T31" fmla="*/ 4 h 8"/>
                    <a:gd name="T32" fmla="*/ 5 w 6"/>
                    <a:gd name="T33" fmla="*/ 6 h 8"/>
                    <a:gd name="T34" fmla="*/ 6 w 6"/>
                    <a:gd name="T35" fmla="*/ 8 h 8"/>
                    <a:gd name="T36" fmla="*/ 4 w 6"/>
                    <a:gd name="T37" fmla="*/ 8 h 8"/>
                    <a:gd name="T38" fmla="*/ 3 w 6"/>
                    <a:gd name="T39" fmla="*/ 6 h 8"/>
                    <a:gd name="T40" fmla="*/ 2 w 6"/>
                    <a:gd name="T41" fmla="*/ 5 h 8"/>
                    <a:gd name="T42" fmla="*/ 2 w 6"/>
                    <a:gd name="T43" fmla="*/ 5 h 8"/>
                    <a:gd name="T44" fmla="*/ 2 w 6"/>
                    <a:gd name="T45" fmla="*/ 8 h 8"/>
                    <a:gd name="T46" fmla="*/ 0 w 6"/>
                    <a:gd name="T4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5"/>
                        <a:pt x="4" y="5"/>
                        <a:pt x="5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45" name="Freeform 128"/>
                <p:cNvSpPr>
                  <a:spLocks/>
                </p:cNvSpPr>
                <p:nvPr/>
              </p:nvSpPr>
              <p:spPr bwMode="auto">
                <a:xfrm>
                  <a:off x="2395538" y="2836863"/>
                  <a:ext cx="17463" cy="25400"/>
                </a:xfrm>
                <a:custGeom>
                  <a:avLst/>
                  <a:gdLst>
                    <a:gd name="T0" fmla="*/ 0 w 11"/>
                    <a:gd name="T1" fmla="*/ 4 h 16"/>
                    <a:gd name="T2" fmla="*/ 0 w 11"/>
                    <a:gd name="T3" fmla="*/ 0 h 16"/>
                    <a:gd name="T4" fmla="*/ 11 w 11"/>
                    <a:gd name="T5" fmla="*/ 0 h 16"/>
                    <a:gd name="T6" fmla="*/ 11 w 11"/>
                    <a:gd name="T7" fmla="*/ 4 h 16"/>
                    <a:gd name="T8" fmla="*/ 7 w 11"/>
                    <a:gd name="T9" fmla="*/ 4 h 16"/>
                    <a:gd name="T10" fmla="*/ 7 w 11"/>
                    <a:gd name="T11" fmla="*/ 16 h 16"/>
                    <a:gd name="T12" fmla="*/ 3 w 11"/>
                    <a:gd name="T13" fmla="*/ 16 h 16"/>
                    <a:gd name="T14" fmla="*/ 3 w 11"/>
                    <a:gd name="T15" fmla="*/ 4 h 16"/>
                    <a:gd name="T16" fmla="*/ 0 w 11"/>
                    <a:gd name="T17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6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16"/>
                      </a:lnTo>
                      <a:lnTo>
                        <a:pt x="3" y="16"/>
                      </a:lnTo>
                      <a:lnTo>
                        <a:pt x="3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46" name="Freeform 129"/>
                <p:cNvSpPr>
                  <a:spLocks/>
                </p:cNvSpPr>
                <p:nvPr/>
              </p:nvSpPr>
              <p:spPr bwMode="auto">
                <a:xfrm>
                  <a:off x="2416176" y="2836863"/>
                  <a:ext cx="22225" cy="25400"/>
                </a:xfrm>
                <a:custGeom>
                  <a:avLst/>
                  <a:gdLst>
                    <a:gd name="T0" fmla="*/ 0 w 14"/>
                    <a:gd name="T1" fmla="*/ 16 h 16"/>
                    <a:gd name="T2" fmla="*/ 0 w 14"/>
                    <a:gd name="T3" fmla="*/ 0 h 16"/>
                    <a:gd name="T4" fmla="*/ 4 w 14"/>
                    <a:gd name="T5" fmla="*/ 0 h 16"/>
                    <a:gd name="T6" fmla="*/ 4 w 14"/>
                    <a:gd name="T7" fmla="*/ 10 h 16"/>
                    <a:gd name="T8" fmla="*/ 10 w 14"/>
                    <a:gd name="T9" fmla="*/ 0 h 16"/>
                    <a:gd name="T10" fmla="*/ 14 w 14"/>
                    <a:gd name="T11" fmla="*/ 0 h 16"/>
                    <a:gd name="T12" fmla="*/ 14 w 14"/>
                    <a:gd name="T13" fmla="*/ 16 h 16"/>
                    <a:gd name="T14" fmla="*/ 10 w 14"/>
                    <a:gd name="T15" fmla="*/ 16 h 16"/>
                    <a:gd name="T16" fmla="*/ 10 w 14"/>
                    <a:gd name="T17" fmla="*/ 6 h 16"/>
                    <a:gd name="T18" fmla="*/ 4 w 14"/>
                    <a:gd name="T19" fmla="*/ 16 h 16"/>
                    <a:gd name="T20" fmla="*/ 0 w 14"/>
                    <a:gd name="T21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10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4" y="16"/>
                      </a:lnTo>
                      <a:lnTo>
                        <a:pt x="10" y="16"/>
                      </a:lnTo>
                      <a:lnTo>
                        <a:pt x="10" y="6"/>
                      </a:lnTo>
                      <a:lnTo>
                        <a:pt x="4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47" name="Freeform 130"/>
                <p:cNvSpPr>
                  <a:spLocks/>
                </p:cNvSpPr>
                <p:nvPr/>
              </p:nvSpPr>
              <p:spPr bwMode="auto">
                <a:xfrm>
                  <a:off x="2444751" y="2836863"/>
                  <a:ext cx="19050" cy="25400"/>
                </a:xfrm>
                <a:custGeom>
                  <a:avLst/>
                  <a:gdLst>
                    <a:gd name="T0" fmla="*/ 0 w 6"/>
                    <a:gd name="T1" fmla="*/ 2 h 8"/>
                    <a:gd name="T2" fmla="*/ 0 w 6"/>
                    <a:gd name="T3" fmla="*/ 0 h 8"/>
                    <a:gd name="T4" fmla="*/ 1 w 6"/>
                    <a:gd name="T5" fmla="*/ 0 h 8"/>
                    <a:gd name="T6" fmla="*/ 1 w 6"/>
                    <a:gd name="T7" fmla="*/ 2 h 8"/>
                    <a:gd name="T8" fmla="*/ 3 w 6"/>
                    <a:gd name="T9" fmla="*/ 4 h 8"/>
                    <a:gd name="T10" fmla="*/ 4 w 6"/>
                    <a:gd name="T11" fmla="*/ 3 h 8"/>
                    <a:gd name="T12" fmla="*/ 4 w 6"/>
                    <a:gd name="T13" fmla="*/ 0 h 8"/>
                    <a:gd name="T14" fmla="*/ 6 w 6"/>
                    <a:gd name="T15" fmla="*/ 0 h 8"/>
                    <a:gd name="T16" fmla="*/ 6 w 6"/>
                    <a:gd name="T17" fmla="*/ 8 h 8"/>
                    <a:gd name="T18" fmla="*/ 4 w 6"/>
                    <a:gd name="T19" fmla="*/ 8 h 8"/>
                    <a:gd name="T20" fmla="*/ 4 w 6"/>
                    <a:gd name="T21" fmla="*/ 5 h 8"/>
                    <a:gd name="T22" fmla="*/ 2 w 6"/>
                    <a:gd name="T23" fmla="*/ 5 h 8"/>
                    <a:gd name="T24" fmla="*/ 0 w 6"/>
                    <a:gd name="T25" fmla="*/ 4 h 8"/>
                    <a:gd name="T26" fmla="*/ 0 w 6"/>
                    <a:gd name="T2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8">
                      <a:moveTo>
                        <a:pt x="0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1" y="5"/>
                        <a:pt x="1" y="5"/>
                        <a:pt x="0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48" name="Freeform 131"/>
                <p:cNvSpPr>
                  <a:spLocks noEditPoints="1"/>
                </p:cNvSpPr>
                <p:nvPr/>
              </p:nvSpPr>
              <p:spPr bwMode="auto">
                <a:xfrm>
                  <a:off x="2466976" y="2836863"/>
                  <a:ext cx="22225" cy="28575"/>
                </a:xfrm>
                <a:custGeom>
                  <a:avLst/>
                  <a:gdLst>
                    <a:gd name="T0" fmla="*/ 5 w 7"/>
                    <a:gd name="T1" fmla="*/ 6 h 9"/>
                    <a:gd name="T2" fmla="*/ 7 w 7"/>
                    <a:gd name="T3" fmla="*/ 6 h 9"/>
                    <a:gd name="T4" fmla="*/ 5 w 7"/>
                    <a:gd name="T5" fmla="*/ 8 h 9"/>
                    <a:gd name="T6" fmla="*/ 4 w 7"/>
                    <a:gd name="T7" fmla="*/ 9 h 9"/>
                    <a:gd name="T8" fmla="*/ 1 w 7"/>
                    <a:gd name="T9" fmla="*/ 8 h 9"/>
                    <a:gd name="T10" fmla="*/ 0 w 7"/>
                    <a:gd name="T11" fmla="*/ 4 h 9"/>
                    <a:gd name="T12" fmla="*/ 1 w 7"/>
                    <a:gd name="T13" fmla="*/ 1 h 9"/>
                    <a:gd name="T14" fmla="*/ 3 w 7"/>
                    <a:gd name="T15" fmla="*/ 0 h 9"/>
                    <a:gd name="T16" fmla="*/ 6 w 7"/>
                    <a:gd name="T17" fmla="*/ 1 h 9"/>
                    <a:gd name="T18" fmla="*/ 7 w 7"/>
                    <a:gd name="T19" fmla="*/ 4 h 9"/>
                    <a:gd name="T20" fmla="*/ 7 w 7"/>
                    <a:gd name="T21" fmla="*/ 5 h 9"/>
                    <a:gd name="T22" fmla="*/ 2 w 7"/>
                    <a:gd name="T23" fmla="*/ 5 h 9"/>
                    <a:gd name="T24" fmla="*/ 2 w 7"/>
                    <a:gd name="T25" fmla="*/ 6 h 9"/>
                    <a:gd name="T26" fmla="*/ 4 w 7"/>
                    <a:gd name="T27" fmla="*/ 7 h 9"/>
                    <a:gd name="T28" fmla="*/ 5 w 7"/>
                    <a:gd name="T29" fmla="*/ 6 h 9"/>
                    <a:gd name="T30" fmla="*/ 5 w 7"/>
                    <a:gd name="T31" fmla="*/ 3 h 9"/>
                    <a:gd name="T32" fmla="*/ 4 w 7"/>
                    <a:gd name="T33" fmla="*/ 2 h 9"/>
                    <a:gd name="T34" fmla="*/ 3 w 7"/>
                    <a:gd name="T35" fmla="*/ 1 h 9"/>
                    <a:gd name="T36" fmla="*/ 2 w 7"/>
                    <a:gd name="T37" fmla="*/ 2 h 9"/>
                    <a:gd name="T38" fmla="*/ 2 w 7"/>
                    <a:gd name="T39" fmla="*/ 3 h 9"/>
                    <a:gd name="T40" fmla="*/ 5 w 7"/>
                    <a:gd name="T4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" h="9">
                      <a:moveTo>
                        <a:pt x="5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5" y="8"/>
                      </a:cubicBezTo>
                      <a:cubicBezTo>
                        <a:pt x="5" y="8"/>
                        <a:pt x="4" y="9"/>
                        <a:pt x="4" y="9"/>
                      </a:cubicBezTo>
                      <a:cubicBezTo>
                        <a:pt x="2" y="9"/>
                        <a:pt x="2" y="8"/>
                        <a:pt x="1" y="8"/>
                      </a:cubicBezTo>
                      <a:cubicBezTo>
                        <a:pt x="0" y="7"/>
                        <a:pt x="0" y="6"/>
                        <a:pt x="0" y="4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4" y="0"/>
                        <a:pt x="5" y="0"/>
                        <a:pt x="6" y="1"/>
                      </a:cubicBezTo>
                      <a:cubicBezTo>
                        <a:pt x="6" y="2"/>
                        <a:pt x="7" y="3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5" y="6"/>
                        <a:pt x="5" y="6"/>
                      </a:cubicBezTo>
                      <a:close/>
                      <a:moveTo>
                        <a:pt x="5" y="3"/>
                      </a:moveTo>
                      <a:cubicBezTo>
                        <a:pt x="5" y="3"/>
                        <a:pt x="5" y="2"/>
                        <a:pt x="4" y="2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49" name="Freeform 132"/>
                <p:cNvSpPr>
                  <a:spLocks/>
                </p:cNvSpPr>
                <p:nvPr/>
              </p:nvSpPr>
              <p:spPr bwMode="auto">
                <a:xfrm>
                  <a:off x="2492376" y="2836863"/>
                  <a:ext cx="22225" cy="28575"/>
                </a:xfrm>
                <a:custGeom>
                  <a:avLst/>
                  <a:gdLst>
                    <a:gd name="T0" fmla="*/ 6 w 7"/>
                    <a:gd name="T1" fmla="*/ 2 h 9"/>
                    <a:gd name="T2" fmla="*/ 5 w 7"/>
                    <a:gd name="T3" fmla="*/ 3 h 9"/>
                    <a:gd name="T4" fmla="*/ 3 w 7"/>
                    <a:gd name="T5" fmla="*/ 1 h 9"/>
                    <a:gd name="T6" fmla="*/ 2 w 7"/>
                    <a:gd name="T7" fmla="*/ 2 h 9"/>
                    <a:gd name="T8" fmla="*/ 2 w 7"/>
                    <a:gd name="T9" fmla="*/ 4 h 9"/>
                    <a:gd name="T10" fmla="*/ 2 w 7"/>
                    <a:gd name="T11" fmla="*/ 6 h 9"/>
                    <a:gd name="T12" fmla="*/ 3 w 7"/>
                    <a:gd name="T13" fmla="*/ 7 h 9"/>
                    <a:gd name="T14" fmla="*/ 4 w 7"/>
                    <a:gd name="T15" fmla="*/ 6 h 9"/>
                    <a:gd name="T16" fmla="*/ 5 w 7"/>
                    <a:gd name="T17" fmla="*/ 5 h 9"/>
                    <a:gd name="T18" fmla="*/ 7 w 7"/>
                    <a:gd name="T19" fmla="*/ 5 h 9"/>
                    <a:gd name="T20" fmla="*/ 3 w 7"/>
                    <a:gd name="T21" fmla="*/ 9 h 9"/>
                    <a:gd name="T22" fmla="*/ 1 w 7"/>
                    <a:gd name="T23" fmla="*/ 7 h 9"/>
                    <a:gd name="T24" fmla="*/ 0 w 7"/>
                    <a:gd name="T25" fmla="*/ 4 h 9"/>
                    <a:gd name="T26" fmla="*/ 1 w 7"/>
                    <a:gd name="T27" fmla="*/ 1 h 9"/>
                    <a:gd name="T28" fmla="*/ 3 w 7"/>
                    <a:gd name="T29" fmla="*/ 0 h 9"/>
                    <a:gd name="T30" fmla="*/ 5 w 7"/>
                    <a:gd name="T31" fmla="*/ 0 h 9"/>
                    <a:gd name="T32" fmla="*/ 6 w 7"/>
                    <a:gd name="T3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9">
                      <a:moveTo>
                        <a:pt x="6" y="2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8"/>
                        <a:pt x="5" y="9"/>
                        <a:pt x="3" y="9"/>
                      </a:cubicBezTo>
                      <a:cubicBezTo>
                        <a:pt x="2" y="9"/>
                        <a:pt x="1" y="8"/>
                        <a:pt x="1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ubicBezTo>
                        <a:pt x="0" y="3"/>
                        <a:pt x="0" y="1"/>
                        <a:pt x="1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6" y="1"/>
                        <a:pt x="6" y="1"/>
                        <a:pt x="6" y="2"/>
                      </a:cubicBez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0" name="Freeform 133"/>
                <p:cNvSpPr>
                  <a:spLocks/>
                </p:cNvSpPr>
                <p:nvPr/>
              </p:nvSpPr>
              <p:spPr bwMode="auto">
                <a:xfrm>
                  <a:off x="2517776" y="2836863"/>
                  <a:ext cx="19050" cy="25400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0 h 8"/>
                    <a:gd name="T4" fmla="*/ 2 w 6"/>
                    <a:gd name="T5" fmla="*/ 0 h 8"/>
                    <a:gd name="T6" fmla="*/ 2 w 6"/>
                    <a:gd name="T7" fmla="*/ 3 h 8"/>
                    <a:gd name="T8" fmla="*/ 2 w 6"/>
                    <a:gd name="T9" fmla="*/ 3 h 8"/>
                    <a:gd name="T10" fmla="*/ 3 w 6"/>
                    <a:gd name="T11" fmla="*/ 2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0 h 8"/>
                    <a:gd name="T18" fmla="*/ 5 w 6"/>
                    <a:gd name="T19" fmla="*/ 1 h 8"/>
                    <a:gd name="T20" fmla="*/ 5 w 6"/>
                    <a:gd name="T21" fmla="*/ 1 h 8"/>
                    <a:gd name="T22" fmla="*/ 5 w 6"/>
                    <a:gd name="T23" fmla="*/ 1 h 8"/>
                    <a:gd name="T24" fmla="*/ 4 w 6"/>
                    <a:gd name="T25" fmla="*/ 2 h 8"/>
                    <a:gd name="T26" fmla="*/ 4 w 6"/>
                    <a:gd name="T27" fmla="*/ 3 h 8"/>
                    <a:gd name="T28" fmla="*/ 3 w 6"/>
                    <a:gd name="T29" fmla="*/ 4 h 8"/>
                    <a:gd name="T30" fmla="*/ 4 w 6"/>
                    <a:gd name="T31" fmla="*/ 4 h 8"/>
                    <a:gd name="T32" fmla="*/ 5 w 6"/>
                    <a:gd name="T33" fmla="*/ 6 h 8"/>
                    <a:gd name="T34" fmla="*/ 6 w 6"/>
                    <a:gd name="T35" fmla="*/ 8 h 8"/>
                    <a:gd name="T36" fmla="*/ 4 w 6"/>
                    <a:gd name="T37" fmla="*/ 8 h 8"/>
                    <a:gd name="T38" fmla="*/ 3 w 6"/>
                    <a:gd name="T39" fmla="*/ 6 h 8"/>
                    <a:gd name="T40" fmla="*/ 2 w 6"/>
                    <a:gd name="T41" fmla="*/ 5 h 8"/>
                    <a:gd name="T42" fmla="*/ 2 w 6"/>
                    <a:gd name="T43" fmla="*/ 5 h 8"/>
                    <a:gd name="T44" fmla="*/ 2 w 6"/>
                    <a:gd name="T45" fmla="*/ 8 h 8"/>
                    <a:gd name="T46" fmla="*/ 0 w 6"/>
                    <a:gd name="T4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5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8"/>
                        <a:pt x="2" y="8"/>
                        <a:pt x="2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1" name="Freeform 134"/>
                <p:cNvSpPr>
                  <a:spLocks noEditPoints="1"/>
                </p:cNvSpPr>
                <p:nvPr/>
              </p:nvSpPr>
              <p:spPr bwMode="auto">
                <a:xfrm>
                  <a:off x="2536826" y="2836863"/>
                  <a:ext cx="22225" cy="28575"/>
                </a:xfrm>
                <a:custGeom>
                  <a:avLst/>
                  <a:gdLst>
                    <a:gd name="T0" fmla="*/ 2 w 7"/>
                    <a:gd name="T1" fmla="*/ 2 h 9"/>
                    <a:gd name="T2" fmla="*/ 0 w 7"/>
                    <a:gd name="T3" fmla="*/ 2 h 9"/>
                    <a:gd name="T4" fmla="*/ 1 w 7"/>
                    <a:gd name="T5" fmla="*/ 0 h 9"/>
                    <a:gd name="T6" fmla="*/ 3 w 7"/>
                    <a:gd name="T7" fmla="*/ 0 h 9"/>
                    <a:gd name="T8" fmla="*/ 5 w 7"/>
                    <a:gd name="T9" fmla="*/ 0 h 9"/>
                    <a:gd name="T10" fmla="*/ 6 w 7"/>
                    <a:gd name="T11" fmla="*/ 1 h 9"/>
                    <a:gd name="T12" fmla="*/ 6 w 7"/>
                    <a:gd name="T13" fmla="*/ 3 h 9"/>
                    <a:gd name="T14" fmla="*/ 6 w 7"/>
                    <a:gd name="T15" fmla="*/ 6 h 9"/>
                    <a:gd name="T16" fmla="*/ 6 w 7"/>
                    <a:gd name="T17" fmla="*/ 7 h 9"/>
                    <a:gd name="T18" fmla="*/ 7 w 7"/>
                    <a:gd name="T19" fmla="*/ 8 h 9"/>
                    <a:gd name="T20" fmla="*/ 5 w 7"/>
                    <a:gd name="T21" fmla="*/ 8 h 9"/>
                    <a:gd name="T22" fmla="*/ 5 w 7"/>
                    <a:gd name="T23" fmla="*/ 7 h 9"/>
                    <a:gd name="T24" fmla="*/ 4 w 7"/>
                    <a:gd name="T25" fmla="*/ 8 h 9"/>
                    <a:gd name="T26" fmla="*/ 3 w 7"/>
                    <a:gd name="T27" fmla="*/ 9 h 9"/>
                    <a:gd name="T28" fmla="*/ 1 w 7"/>
                    <a:gd name="T29" fmla="*/ 8 h 9"/>
                    <a:gd name="T30" fmla="*/ 0 w 7"/>
                    <a:gd name="T31" fmla="*/ 6 h 9"/>
                    <a:gd name="T32" fmla="*/ 0 w 7"/>
                    <a:gd name="T33" fmla="*/ 5 h 9"/>
                    <a:gd name="T34" fmla="*/ 1 w 7"/>
                    <a:gd name="T35" fmla="*/ 4 h 9"/>
                    <a:gd name="T36" fmla="*/ 3 w 7"/>
                    <a:gd name="T37" fmla="*/ 3 h 9"/>
                    <a:gd name="T38" fmla="*/ 5 w 7"/>
                    <a:gd name="T39" fmla="*/ 3 h 9"/>
                    <a:gd name="T40" fmla="*/ 4 w 7"/>
                    <a:gd name="T41" fmla="*/ 2 h 9"/>
                    <a:gd name="T42" fmla="*/ 4 w 7"/>
                    <a:gd name="T43" fmla="*/ 1 h 9"/>
                    <a:gd name="T44" fmla="*/ 3 w 7"/>
                    <a:gd name="T45" fmla="*/ 1 h 9"/>
                    <a:gd name="T46" fmla="*/ 3 w 7"/>
                    <a:gd name="T47" fmla="*/ 2 h 9"/>
                    <a:gd name="T48" fmla="*/ 2 w 7"/>
                    <a:gd name="T49" fmla="*/ 2 h 9"/>
                    <a:gd name="T50" fmla="*/ 5 w 7"/>
                    <a:gd name="T51" fmla="*/ 4 h 9"/>
                    <a:gd name="T52" fmla="*/ 3 w 7"/>
                    <a:gd name="T53" fmla="*/ 5 h 9"/>
                    <a:gd name="T54" fmla="*/ 2 w 7"/>
                    <a:gd name="T55" fmla="*/ 5 h 9"/>
                    <a:gd name="T56" fmla="*/ 2 w 7"/>
                    <a:gd name="T57" fmla="*/ 6 h 9"/>
                    <a:gd name="T58" fmla="*/ 2 w 7"/>
                    <a:gd name="T59" fmla="*/ 7 h 9"/>
                    <a:gd name="T60" fmla="*/ 3 w 7"/>
                    <a:gd name="T61" fmla="*/ 7 h 9"/>
                    <a:gd name="T62" fmla="*/ 4 w 7"/>
                    <a:gd name="T63" fmla="*/ 7 h 9"/>
                    <a:gd name="T64" fmla="*/ 4 w 7"/>
                    <a:gd name="T65" fmla="*/ 6 h 9"/>
                    <a:gd name="T66" fmla="*/ 5 w 7"/>
                    <a:gd name="T67" fmla="*/ 5 h 9"/>
                    <a:gd name="T68" fmla="*/ 5 w 7"/>
                    <a:gd name="T6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9">
                      <a:moveTo>
                        <a:pt x="2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2" y="9"/>
                        <a:pt x="1" y="8"/>
                        <a:pt x="1" y="8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3"/>
                        <a:pt x="3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5" y="4"/>
                      </a:moveTo>
                      <a:cubicBezTo>
                        <a:pt x="4" y="4"/>
                        <a:pt x="4" y="4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2" name="Freeform 135"/>
                <p:cNvSpPr>
                  <a:spLocks noEditPoints="1"/>
                </p:cNvSpPr>
                <p:nvPr/>
              </p:nvSpPr>
              <p:spPr bwMode="auto">
                <a:xfrm>
                  <a:off x="2559051" y="2836863"/>
                  <a:ext cx="22225" cy="25400"/>
                </a:xfrm>
                <a:custGeom>
                  <a:avLst/>
                  <a:gdLst>
                    <a:gd name="T0" fmla="*/ 4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5 w 7"/>
                    <a:gd name="T7" fmla="*/ 8 h 8"/>
                    <a:gd name="T8" fmla="*/ 5 w 7"/>
                    <a:gd name="T9" fmla="*/ 5 h 8"/>
                    <a:gd name="T10" fmla="*/ 5 w 7"/>
                    <a:gd name="T11" fmla="*/ 5 h 8"/>
                    <a:gd name="T12" fmla="*/ 4 w 7"/>
                    <a:gd name="T13" fmla="*/ 5 h 8"/>
                    <a:gd name="T14" fmla="*/ 4 w 7"/>
                    <a:gd name="T15" fmla="*/ 6 h 8"/>
                    <a:gd name="T16" fmla="*/ 2 w 7"/>
                    <a:gd name="T17" fmla="*/ 8 h 8"/>
                    <a:gd name="T18" fmla="*/ 0 w 7"/>
                    <a:gd name="T19" fmla="*/ 8 h 8"/>
                    <a:gd name="T20" fmla="*/ 2 w 7"/>
                    <a:gd name="T21" fmla="*/ 6 h 8"/>
                    <a:gd name="T22" fmla="*/ 3 w 7"/>
                    <a:gd name="T23" fmla="*/ 5 h 8"/>
                    <a:gd name="T24" fmla="*/ 1 w 7"/>
                    <a:gd name="T25" fmla="*/ 4 h 8"/>
                    <a:gd name="T26" fmla="*/ 1 w 7"/>
                    <a:gd name="T27" fmla="*/ 2 h 8"/>
                    <a:gd name="T28" fmla="*/ 2 w 7"/>
                    <a:gd name="T29" fmla="*/ 0 h 8"/>
                    <a:gd name="T30" fmla="*/ 4 w 7"/>
                    <a:gd name="T31" fmla="*/ 0 h 8"/>
                    <a:gd name="T32" fmla="*/ 5 w 7"/>
                    <a:gd name="T33" fmla="*/ 3 h 8"/>
                    <a:gd name="T34" fmla="*/ 5 w 7"/>
                    <a:gd name="T35" fmla="*/ 1 h 8"/>
                    <a:gd name="T36" fmla="*/ 4 w 7"/>
                    <a:gd name="T37" fmla="*/ 1 h 8"/>
                    <a:gd name="T38" fmla="*/ 3 w 7"/>
                    <a:gd name="T39" fmla="*/ 2 h 8"/>
                    <a:gd name="T40" fmla="*/ 4 w 7"/>
                    <a:gd name="T41" fmla="*/ 3 h 8"/>
                    <a:gd name="T42" fmla="*/ 5 w 7"/>
                    <a:gd name="T4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2" y="5"/>
                        <a:pt x="2" y="4"/>
                        <a:pt x="1" y="4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lose/>
                      <a:moveTo>
                        <a:pt x="5" y="3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4" y="3"/>
                      </a:cubicBez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3" name="Freeform 136"/>
                <p:cNvSpPr>
                  <a:spLocks/>
                </p:cNvSpPr>
                <p:nvPr/>
              </p:nvSpPr>
              <p:spPr bwMode="auto">
                <a:xfrm>
                  <a:off x="2403476" y="2887663"/>
                  <a:ext cx="25400" cy="38100"/>
                </a:xfrm>
                <a:custGeom>
                  <a:avLst/>
                  <a:gdLst>
                    <a:gd name="T0" fmla="*/ 6 w 16"/>
                    <a:gd name="T1" fmla="*/ 24 h 24"/>
                    <a:gd name="T2" fmla="*/ 6 w 16"/>
                    <a:gd name="T3" fmla="*/ 4 h 24"/>
                    <a:gd name="T4" fmla="*/ 0 w 16"/>
                    <a:gd name="T5" fmla="*/ 4 h 24"/>
                    <a:gd name="T6" fmla="*/ 0 w 16"/>
                    <a:gd name="T7" fmla="*/ 0 h 24"/>
                    <a:gd name="T8" fmla="*/ 16 w 16"/>
                    <a:gd name="T9" fmla="*/ 0 h 24"/>
                    <a:gd name="T10" fmla="*/ 16 w 16"/>
                    <a:gd name="T11" fmla="*/ 4 h 24"/>
                    <a:gd name="T12" fmla="*/ 10 w 16"/>
                    <a:gd name="T13" fmla="*/ 4 h 24"/>
                    <a:gd name="T14" fmla="*/ 10 w 16"/>
                    <a:gd name="T15" fmla="*/ 24 h 24"/>
                    <a:gd name="T16" fmla="*/ 6 w 16"/>
                    <a:gd name="T1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24">
                      <a:moveTo>
                        <a:pt x="6" y="24"/>
                      </a:moveTo>
                      <a:lnTo>
                        <a:pt x="6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0" y="4"/>
                      </a:lnTo>
                      <a:lnTo>
                        <a:pt x="10" y="24"/>
                      </a:ln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4" name="Freeform 137"/>
                <p:cNvSpPr>
                  <a:spLocks/>
                </p:cNvSpPr>
                <p:nvPr/>
              </p:nvSpPr>
              <p:spPr bwMode="auto">
                <a:xfrm>
                  <a:off x="2432051" y="2887663"/>
                  <a:ext cx="28575" cy="38100"/>
                </a:xfrm>
                <a:custGeom>
                  <a:avLst/>
                  <a:gdLst>
                    <a:gd name="T0" fmla="*/ 0 w 18"/>
                    <a:gd name="T1" fmla="*/ 24 h 24"/>
                    <a:gd name="T2" fmla="*/ 0 w 18"/>
                    <a:gd name="T3" fmla="*/ 0 h 24"/>
                    <a:gd name="T4" fmla="*/ 6 w 18"/>
                    <a:gd name="T5" fmla="*/ 0 h 24"/>
                    <a:gd name="T6" fmla="*/ 10 w 18"/>
                    <a:gd name="T7" fmla="*/ 18 h 24"/>
                    <a:gd name="T8" fmla="*/ 14 w 18"/>
                    <a:gd name="T9" fmla="*/ 0 h 24"/>
                    <a:gd name="T10" fmla="*/ 18 w 18"/>
                    <a:gd name="T11" fmla="*/ 0 h 24"/>
                    <a:gd name="T12" fmla="*/ 18 w 18"/>
                    <a:gd name="T13" fmla="*/ 24 h 24"/>
                    <a:gd name="T14" fmla="*/ 16 w 18"/>
                    <a:gd name="T15" fmla="*/ 24 h 24"/>
                    <a:gd name="T16" fmla="*/ 16 w 18"/>
                    <a:gd name="T17" fmla="*/ 6 h 24"/>
                    <a:gd name="T18" fmla="*/ 12 w 18"/>
                    <a:gd name="T19" fmla="*/ 24 h 24"/>
                    <a:gd name="T20" fmla="*/ 8 w 18"/>
                    <a:gd name="T21" fmla="*/ 24 h 24"/>
                    <a:gd name="T22" fmla="*/ 4 w 18"/>
                    <a:gd name="T23" fmla="*/ 6 h 24"/>
                    <a:gd name="T24" fmla="*/ 4 w 18"/>
                    <a:gd name="T25" fmla="*/ 24 h 24"/>
                    <a:gd name="T26" fmla="*/ 0 w 18"/>
                    <a:gd name="T2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4">
                      <a:moveTo>
                        <a:pt x="0" y="24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0" y="18"/>
                      </a:ln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16" y="6"/>
                      </a:lnTo>
                      <a:lnTo>
                        <a:pt x="12" y="24"/>
                      </a:lnTo>
                      <a:lnTo>
                        <a:pt x="8" y="24"/>
                      </a:lnTo>
                      <a:lnTo>
                        <a:pt x="4" y="6"/>
                      </a:lnTo>
                      <a:lnTo>
                        <a:pt x="4" y="24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655" name="Freeform 138"/>
                <p:cNvSpPr>
                  <a:spLocks noEditPoints="1"/>
                </p:cNvSpPr>
                <p:nvPr/>
              </p:nvSpPr>
              <p:spPr bwMode="auto">
                <a:xfrm>
                  <a:off x="2463801" y="2887663"/>
                  <a:ext cx="31750" cy="47625"/>
                </a:xfrm>
                <a:custGeom>
                  <a:avLst/>
                  <a:gdLst>
                    <a:gd name="T0" fmla="*/ 9 w 10"/>
                    <a:gd name="T1" fmla="*/ 10 h 15"/>
                    <a:gd name="T2" fmla="*/ 10 w 10"/>
                    <a:gd name="T3" fmla="*/ 10 h 15"/>
                    <a:gd name="T4" fmla="*/ 10 w 10"/>
                    <a:gd name="T5" fmla="*/ 15 h 15"/>
                    <a:gd name="T6" fmla="*/ 8 w 10"/>
                    <a:gd name="T7" fmla="*/ 15 h 15"/>
                    <a:gd name="T8" fmla="*/ 8 w 10"/>
                    <a:gd name="T9" fmla="*/ 12 h 15"/>
                    <a:gd name="T10" fmla="*/ 2 w 10"/>
                    <a:gd name="T11" fmla="*/ 12 h 15"/>
                    <a:gd name="T12" fmla="*/ 2 w 10"/>
                    <a:gd name="T13" fmla="*/ 15 h 15"/>
                    <a:gd name="T14" fmla="*/ 0 w 10"/>
                    <a:gd name="T15" fmla="*/ 15 h 15"/>
                    <a:gd name="T16" fmla="*/ 0 w 10"/>
                    <a:gd name="T17" fmla="*/ 10 h 15"/>
                    <a:gd name="T18" fmla="*/ 1 w 10"/>
                    <a:gd name="T19" fmla="*/ 10 h 15"/>
                    <a:gd name="T20" fmla="*/ 2 w 10"/>
                    <a:gd name="T21" fmla="*/ 7 h 15"/>
                    <a:gd name="T22" fmla="*/ 2 w 10"/>
                    <a:gd name="T23" fmla="*/ 2 h 15"/>
                    <a:gd name="T24" fmla="*/ 2 w 10"/>
                    <a:gd name="T25" fmla="*/ 0 h 15"/>
                    <a:gd name="T26" fmla="*/ 9 w 10"/>
                    <a:gd name="T27" fmla="*/ 0 h 15"/>
                    <a:gd name="T28" fmla="*/ 9 w 10"/>
                    <a:gd name="T29" fmla="*/ 10 h 15"/>
                    <a:gd name="T30" fmla="*/ 7 w 10"/>
                    <a:gd name="T31" fmla="*/ 2 h 15"/>
                    <a:gd name="T32" fmla="*/ 4 w 10"/>
                    <a:gd name="T33" fmla="*/ 2 h 15"/>
                    <a:gd name="T34" fmla="*/ 3 w 10"/>
                    <a:gd name="T35" fmla="*/ 10 h 15"/>
                    <a:gd name="T36" fmla="*/ 7 w 10"/>
                    <a:gd name="T37" fmla="*/ 10 h 15"/>
                    <a:gd name="T38" fmla="*/ 7 w 10"/>
                    <a:gd name="T39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" h="15">
                      <a:moveTo>
                        <a:pt x="9" y="10"/>
                      </a:move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2" y="10"/>
                        <a:pt x="2" y="9"/>
                        <a:pt x="2" y="7"/>
                      </a:cubicBezTo>
                      <a:cubicBezTo>
                        <a:pt x="2" y="6"/>
                        <a:pt x="2" y="4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9" y="10"/>
                      </a:lnTo>
                      <a:close/>
                      <a:moveTo>
                        <a:pt x="7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6"/>
                        <a:pt x="4" y="9"/>
                        <a:pt x="3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0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" name="Группа 1"/>
          <p:cNvGrpSpPr/>
          <p:nvPr/>
        </p:nvGrpSpPr>
        <p:grpSpPr>
          <a:xfrm>
            <a:off x="60618" y="588578"/>
            <a:ext cx="6999162" cy="1307730"/>
            <a:chOff x="60618" y="586990"/>
            <a:chExt cx="6999162" cy="1307730"/>
          </a:xfrm>
        </p:grpSpPr>
        <p:sp>
          <p:nvSpPr>
            <p:cNvPr id="1811" name="TextBox 1810"/>
            <p:cNvSpPr txBox="1"/>
            <p:nvPr/>
          </p:nvSpPr>
          <p:spPr>
            <a:xfrm>
              <a:off x="275762" y="923362"/>
              <a:ext cx="421253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dirty="0">
                  <a:latin typeface="Arial Narrow" panose="020B0606020202030204" pitchFamily="34" charset="0"/>
                </a:rPr>
                <a:t>Дирекции по техническому обеспечению надзора на море (ТМД)</a:t>
              </a:r>
            </a:p>
          </p:txBody>
        </p:sp>
        <p:grpSp>
          <p:nvGrpSpPr>
            <p:cNvPr id="1813" name="Группа 1812"/>
            <p:cNvGrpSpPr>
              <a:grpSpLocks noChangeAspect="1"/>
            </p:cNvGrpSpPr>
            <p:nvPr/>
          </p:nvGrpSpPr>
          <p:grpSpPr>
            <a:xfrm>
              <a:off x="5772615" y="632622"/>
              <a:ext cx="212856" cy="212856"/>
              <a:chOff x="1346463" y="2707248"/>
              <a:chExt cx="194775" cy="195989"/>
            </a:xfrm>
          </p:grpSpPr>
          <p:sp>
            <p:nvSpPr>
              <p:cNvPr id="1814" name="Oval 10"/>
              <p:cNvSpPr>
                <a:spLocks noChangeArrowheads="1"/>
              </p:cNvSpPr>
              <p:nvPr/>
            </p:nvSpPr>
            <p:spPr bwMode="auto">
              <a:xfrm>
                <a:off x="1346463" y="2707248"/>
                <a:ext cx="194775" cy="195989"/>
              </a:xfrm>
              <a:prstGeom prst="ellipse">
                <a:avLst/>
              </a:prstGeom>
              <a:solidFill>
                <a:srgbClr val="C00000"/>
              </a:solidFill>
              <a:ln w="158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5" name="Freeform 13"/>
              <p:cNvSpPr>
                <a:spLocks/>
              </p:cNvSpPr>
              <p:nvPr/>
            </p:nvSpPr>
            <p:spPr bwMode="auto">
              <a:xfrm>
                <a:off x="1393036" y="2746443"/>
                <a:ext cx="108453" cy="117599"/>
              </a:xfrm>
              <a:custGeom>
                <a:avLst/>
                <a:gdLst/>
                <a:ahLst/>
                <a:cxnLst>
                  <a:cxn ang="0">
                    <a:pos x="1100" y="882"/>
                  </a:cxn>
                  <a:cxn ang="0">
                    <a:pos x="626" y="1306"/>
                  </a:cxn>
                  <a:cxn ang="0">
                    <a:pos x="609" y="1312"/>
                  </a:cxn>
                  <a:cxn ang="0">
                    <a:pos x="592" y="1306"/>
                  </a:cxn>
                  <a:cxn ang="0">
                    <a:pos x="116" y="882"/>
                  </a:cxn>
                  <a:cxn ang="0">
                    <a:pos x="20" y="188"/>
                  </a:cxn>
                  <a:cxn ang="0">
                    <a:pos x="22" y="140"/>
                  </a:cxn>
                  <a:cxn ang="0">
                    <a:pos x="70" y="140"/>
                  </a:cxn>
                  <a:cxn ang="0">
                    <a:pos x="582" y="17"/>
                  </a:cxn>
                  <a:cxn ang="0">
                    <a:pos x="609" y="0"/>
                  </a:cxn>
                  <a:cxn ang="0">
                    <a:pos x="635" y="17"/>
                  </a:cxn>
                  <a:cxn ang="0">
                    <a:pos x="1145" y="139"/>
                  </a:cxn>
                  <a:cxn ang="0">
                    <a:pos x="1193" y="139"/>
                  </a:cxn>
                  <a:cxn ang="0">
                    <a:pos x="1195" y="187"/>
                  </a:cxn>
                  <a:cxn ang="0">
                    <a:pos x="1100" y="882"/>
                  </a:cxn>
                </a:cxnLst>
                <a:rect l="0" t="0" r="r" b="b"/>
                <a:pathLst>
                  <a:path w="1216" h="1312">
                    <a:moveTo>
                      <a:pt x="1100" y="882"/>
                    </a:moveTo>
                    <a:cubicBezTo>
                      <a:pt x="1012" y="1078"/>
                      <a:pt x="848" y="1225"/>
                      <a:pt x="626" y="1306"/>
                    </a:cubicBezTo>
                    <a:cubicBezTo>
                      <a:pt x="609" y="1312"/>
                      <a:pt x="609" y="1312"/>
                      <a:pt x="609" y="1312"/>
                    </a:cubicBezTo>
                    <a:cubicBezTo>
                      <a:pt x="592" y="1306"/>
                      <a:pt x="592" y="1306"/>
                      <a:pt x="592" y="1306"/>
                    </a:cubicBezTo>
                    <a:cubicBezTo>
                      <a:pt x="370" y="1225"/>
                      <a:pt x="205" y="1079"/>
                      <a:pt x="116" y="882"/>
                    </a:cubicBezTo>
                    <a:cubicBezTo>
                      <a:pt x="0" y="629"/>
                      <a:pt x="19" y="206"/>
                      <a:pt x="20" y="188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70" y="140"/>
                      <a:pt x="70" y="140"/>
                      <a:pt x="70" y="140"/>
                    </a:cubicBezTo>
                    <a:cubicBezTo>
                      <a:pt x="386" y="139"/>
                      <a:pt x="580" y="18"/>
                      <a:pt x="582" y="17"/>
                    </a:cubicBezTo>
                    <a:cubicBezTo>
                      <a:pt x="609" y="0"/>
                      <a:pt x="609" y="0"/>
                      <a:pt x="609" y="0"/>
                    </a:cubicBezTo>
                    <a:cubicBezTo>
                      <a:pt x="635" y="17"/>
                      <a:pt x="635" y="17"/>
                      <a:pt x="635" y="17"/>
                    </a:cubicBezTo>
                    <a:cubicBezTo>
                      <a:pt x="637" y="18"/>
                      <a:pt x="832" y="139"/>
                      <a:pt x="1145" y="139"/>
                    </a:cubicBezTo>
                    <a:cubicBezTo>
                      <a:pt x="1193" y="139"/>
                      <a:pt x="1193" y="139"/>
                      <a:pt x="1193" y="139"/>
                    </a:cubicBezTo>
                    <a:cubicBezTo>
                      <a:pt x="1195" y="187"/>
                      <a:pt x="1195" y="187"/>
                      <a:pt x="1195" y="187"/>
                    </a:cubicBezTo>
                    <a:cubicBezTo>
                      <a:pt x="1196" y="205"/>
                      <a:pt x="1216" y="629"/>
                      <a:pt x="1100" y="88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816" name="Группа 1815"/>
            <p:cNvGrpSpPr>
              <a:grpSpLocks noChangeAspect="1"/>
            </p:cNvGrpSpPr>
            <p:nvPr/>
          </p:nvGrpSpPr>
          <p:grpSpPr>
            <a:xfrm>
              <a:off x="5786058" y="859173"/>
              <a:ext cx="185971" cy="187130"/>
              <a:chOff x="7139760" y="1807889"/>
              <a:chExt cx="248227" cy="249774"/>
            </a:xfrm>
          </p:grpSpPr>
          <p:sp>
            <p:nvSpPr>
              <p:cNvPr id="1817" name="Oval 10"/>
              <p:cNvSpPr>
                <a:spLocks noChangeAspect="1" noChangeArrowheads="1"/>
              </p:cNvSpPr>
              <p:nvPr/>
            </p:nvSpPr>
            <p:spPr bwMode="auto">
              <a:xfrm>
                <a:off x="7139760" y="1807889"/>
                <a:ext cx="248227" cy="249774"/>
              </a:xfrm>
              <a:prstGeom prst="ellipse">
                <a:avLst/>
              </a:prstGeom>
              <a:solidFill>
                <a:srgbClr val="FF0000"/>
              </a:solidFill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grpSp>
            <p:nvGrpSpPr>
              <p:cNvPr id="1818" name="Группа 1817"/>
              <p:cNvGrpSpPr/>
              <p:nvPr/>
            </p:nvGrpSpPr>
            <p:grpSpPr>
              <a:xfrm>
                <a:off x="7207047" y="1851250"/>
                <a:ext cx="113639" cy="163047"/>
                <a:chOff x="8707884" y="898865"/>
                <a:chExt cx="79429" cy="113963"/>
              </a:xfrm>
            </p:grpSpPr>
            <p:sp>
              <p:nvSpPr>
                <p:cNvPr id="1819" name="Freeform 378"/>
                <p:cNvSpPr>
                  <a:spLocks/>
                </p:cNvSpPr>
                <p:nvPr/>
              </p:nvSpPr>
              <p:spPr bwMode="auto">
                <a:xfrm>
                  <a:off x="8723424" y="898865"/>
                  <a:ext cx="47485" cy="52665"/>
                </a:xfrm>
                <a:custGeom>
                  <a:avLst/>
                  <a:gdLst>
                    <a:gd name="T0" fmla="*/ 121 w 243"/>
                    <a:gd name="T1" fmla="*/ 269 h 269"/>
                    <a:gd name="T2" fmla="*/ 210 w 243"/>
                    <a:gd name="T3" fmla="*/ 206 h 269"/>
                    <a:gd name="T4" fmla="*/ 243 w 243"/>
                    <a:gd name="T5" fmla="*/ 36 h 269"/>
                    <a:gd name="T6" fmla="*/ 208 w 243"/>
                    <a:gd name="T7" fmla="*/ 0 h 269"/>
                    <a:gd name="T8" fmla="*/ 35 w 243"/>
                    <a:gd name="T9" fmla="*/ 0 h 269"/>
                    <a:gd name="T10" fmla="*/ 0 w 243"/>
                    <a:gd name="T11" fmla="*/ 36 h 269"/>
                    <a:gd name="T12" fmla="*/ 31 w 243"/>
                    <a:gd name="T13" fmla="*/ 202 h 269"/>
                    <a:gd name="T14" fmla="*/ 121 w 243"/>
                    <a:gd name="T15" fmla="*/ 269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3" h="269">
                      <a:moveTo>
                        <a:pt x="121" y="269"/>
                      </a:moveTo>
                      <a:cubicBezTo>
                        <a:pt x="159" y="269"/>
                        <a:pt x="192" y="244"/>
                        <a:pt x="210" y="206"/>
                      </a:cubicBezTo>
                      <a:cubicBezTo>
                        <a:pt x="219" y="187"/>
                        <a:pt x="243" y="36"/>
                        <a:pt x="243" y="36"/>
                      </a:cubicBezTo>
                      <a:cubicBezTo>
                        <a:pt x="243" y="16"/>
                        <a:pt x="228" y="0"/>
                        <a:pt x="208" y="0"/>
                      </a:cubicBezTo>
                      <a:lnTo>
                        <a:pt x="35" y="0"/>
                      </a:lnTo>
                      <a:cubicBezTo>
                        <a:pt x="15" y="0"/>
                        <a:pt x="0" y="16"/>
                        <a:pt x="0" y="36"/>
                      </a:cubicBezTo>
                      <a:cubicBezTo>
                        <a:pt x="0" y="36"/>
                        <a:pt x="23" y="184"/>
                        <a:pt x="31" y="202"/>
                      </a:cubicBezTo>
                      <a:cubicBezTo>
                        <a:pt x="48" y="242"/>
                        <a:pt x="82" y="269"/>
                        <a:pt x="121" y="2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820" name="Freeform 379"/>
                <p:cNvSpPr>
                  <a:spLocks/>
                </p:cNvSpPr>
                <p:nvPr/>
              </p:nvSpPr>
              <p:spPr bwMode="auto">
                <a:xfrm>
                  <a:off x="8707884" y="955846"/>
                  <a:ext cx="79429" cy="56982"/>
                </a:xfrm>
                <a:custGeom>
                  <a:avLst/>
                  <a:gdLst>
                    <a:gd name="T0" fmla="*/ 202 w 405"/>
                    <a:gd name="T1" fmla="*/ 294 h 294"/>
                    <a:gd name="T2" fmla="*/ 393 w 405"/>
                    <a:gd name="T3" fmla="*/ 277 h 294"/>
                    <a:gd name="T4" fmla="*/ 405 w 405"/>
                    <a:gd name="T5" fmla="*/ 206 h 294"/>
                    <a:gd name="T6" fmla="*/ 405 w 405"/>
                    <a:gd name="T7" fmla="*/ 144 h 294"/>
                    <a:gd name="T8" fmla="*/ 405 w 405"/>
                    <a:gd name="T9" fmla="*/ 127 h 294"/>
                    <a:gd name="T10" fmla="*/ 405 w 405"/>
                    <a:gd name="T11" fmla="*/ 119 h 294"/>
                    <a:gd name="T12" fmla="*/ 405 w 405"/>
                    <a:gd name="T13" fmla="*/ 76 h 294"/>
                    <a:gd name="T14" fmla="*/ 405 w 405"/>
                    <a:gd name="T15" fmla="*/ 73 h 294"/>
                    <a:gd name="T16" fmla="*/ 405 w 405"/>
                    <a:gd name="T17" fmla="*/ 73 h 294"/>
                    <a:gd name="T18" fmla="*/ 331 w 405"/>
                    <a:gd name="T19" fmla="*/ 0 h 294"/>
                    <a:gd name="T20" fmla="*/ 294 w 405"/>
                    <a:gd name="T21" fmla="*/ 0 h 294"/>
                    <a:gd name="T22" fmla="*/ 224 w 405"/>
                    <a:gd name="T23" fmla="*/ 165 h 294"/>
                    <a:gd name="T24" fmla="*/ 224 w 405"/>
                    <a:gd name="T25" fmla="*/ 60 h 294"/>
                    <a:gd name="T26" fmla="*/ 237 w 405"/>
                    <a:gd name="T27" fmla="*/ 23 h 294"/>
                    <a:gd name="T28" fmla="*/ 203 w 405"/>
                    <a:gd name="T29" fmla="*/ 0 h 294"/>
                    <a:gd name="T30" fmla="*/ 203 w 405"/>
                    <a:gd name="T31" fmla="*/ 0 h 294"/>
                    <a:gd name="T32" fmla="*/ 202 w 405"/>
                    <a:gd name="T33" fmla="*/ 0 h 294"/>
                    <a:gd name="T34" fmla="*/ 202 w 405"/>
                    <a:gd name="T35" fmla="*/ 0 h 294"/>
                    <a:gd name="T36" fmla="*/ 168 w 405"/>
                    <a:gd name="T37" fmla="*/ 23 h 294"/>
                    <a:gd name="T38" fmla="*/ 181 w 405"/>
                    <a:gd name="T39" fmla="*/ 60 h 294"/>
                    <a:gd name="T40" fmla="*/ 181 w 405"/>
                    <a:gd name="T41" fmla="*/ 165 h 294"/>
                    <a:gd name="T42" fmla="*/ 111 w 405"/>
                    <a:gd name="T43" fmla="*/ 0 h 294"/>
                    <a:gd name="T44" fmla="*/ 74 w 405"/>
                    <a:gd name="T45" fmla="*/ 0 h 294"/>
                    <a:gd name="T46" fmla="*/ 0 w 405"/>
                    <a:gd name="T47" fmla="*/ 73 h 294"/>
                    <a:gd name="T48" fmla="*/ 0 w 405"/>
                    <a:gd name="T49" fmla="*/ 73 h 294"/>
                    <a:gd name="T50" fmla="*/ 0 w 405"/>
                    <a:gd name="T51" fmla="*/ 76 h 294"/>
                    <a:gd name="T52" fmla="*/ 0 w 405"/>
                    <a:gd name="T53" fmla="*/ 119 h 294"/>
                    <a:gd name="T54" fmla="*/ 0 w 405"/>
                    <a:gd name="T55" fmla="*/ 127 h 294"/>
                    <a:gd name="T56" fmla="*/ 0 w 405"/>
                    <a:gd name="T57" fmla="*/ 144 h 294"/>
                    <a:gd name="T58" fmla="*/ 0 w 405"/>
                    <a:gd name="T59" fmla="*/ 206 h 294"/>
                    <a:gd name="T60" fmla="*/ 12 w 405"/>
                    <a:gd name="T61" fmla="*/ 277 h 294"/>
                    <a:gd name="T62" fmla="*/ 202 w 405"/>
                    <a:gd name="T63" fmla="*/ 294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5" h="294">
                      <a:moveTo>
                        <a:pt x="202" y="294"/>
                      </a:moveTo>
                      <a:cubicBezTo>
                        <a:pt x="270" y="294"/>
                        <a:pt x="335" y="288"/>
                        <a:pt x="393" y="277"/>
                      </a:cubicBezTo>
                      <a:cubicBezTo>
                        <a:pt x="401" y="256"/>
                        <a:pt x="405" y="232"/>
                        <a:pt x="405" y="206"/>
                      </a:cubicBezTo>
                      <a:lnTo>
                        <a:pt x="405" y="144"/>
                      </a:lnTo>
                      <a:lnTo>
                        <a:pt x="405" y="127"/>
                      </a:lnTo>
                      <a:lnTo>
                        <a:pt x="405" y="119"/>
                      </a:lnTo>
                      <a:lnTo>
                        <a:pt x="405" y="76"/>
                      </a:lnTo>
                      <a:lnTo>
                        <a:pt x="405" y="73"/>
                      </a:lnTo>
                      <a:lnTo>
                        <a:pt x="405" y="73"/>
                      </a:lnTo>
                      <a:cubicBezTo>
                        <a:pt x="403" y="32"/>
                        <a:pt x="371" y="0"/>
                        <a:pt x="331" y="0"/>
                      </a:cubicBezTo>
                      <a:lnTo>
                        <a:pt x="294" y="0"/>
                      </a:lnTo>
                      <a:cubicBezTo>
                        <a:pt x="274" y="48"/>
                        <a:pt x="239" y="129"/>
                        <a:pt x="224" y="165"/>
                      </a:cubicBezTo>
                      <a:lnTo>
                        <a:pt x="224" y="60"/>
                      </a:lnTo>
                      <a:lnTo>
                        <a:pt x="237" y="23"/>
                      </a:lnTo>
                      <a:lnTo>
                        <a:pt x="203" y="0"/>
                      </a:lnTo>
                      <a:lnTo>
                        <a:pt x="203" y="0"/>
                      </a:lnTo>
                      <a:lnTo>
                        <a:pt x="202" y="0"/>
                      </a:lnTo>
                      <a:lnTo>
                        <a:pt x="202" y="0"/>
                      </a:lnTo>
                      <a:lnTo>
                        <a:pt x="168" y="23"/>
                      </a:lnTo>
                      <a:lnTo>
                        <a:pt x="181" y="60"/>
                      </a:lnTo>
                      <a:lnTo>
                        <a:pt x="181" y="165"/>
                      </a:lnTo>
                      <a:cubicBezTo>
                        <a:pt x="165" y="129"/>
                        <a:pt x="131" y="48"/>
                        <a:pt x="111" y="0"/>
                      </a:cubicBezTo>
                      <a:lnTo>
                        <a:pt x="74" y="0"/>
                      </a:lnTo>
                      <a:cubicBezTo>
                        <a:pt x="34" y="0"/>
                        <a:pt x="2" y="32"/>
                        <a:pt x="0" y="73"/>
                      </a:cubicBezTo>
                      <a:lnTo>
                        <a:pt x="0" y="73"/>
                      </a:lnTo>
                      <a:lnTo>
                        <a:pt x="0" y="76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44"/>
                      </a:lnTo>
                      <a:lnTo>
                        <a:pt x="0" y="206"/>
                      </a:lnTo>
                      <a:cubicBezTo>
                        <a:pt x="0" y="232"/>
                        <a:pt x="4" y="256"/>
                        <a:pt x="12" y="277"/>
                      </a:cubicBezTo>
                      <a:cubicBezTo>
                        <a:pt x="70" y="288"/>
                        <a:pt x="135" y="294"/>
                        <a:pt x="202" y="29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1821" name="Группа 1820"/>
            <p:cNvGrpSpPr/>
            <p:nvPr/>
          </p:nvGrpSpPr>
          <p:grpSpPr>
            <a:xfrm>
              <a:off x="60618" y="618355"/>
              <a:ext cx="251912" cy="251912"/>
              <a:chOff x="4680696" y="793298"/>
              <a:chExt cx="180000" cy="180000"/>
            </a:xfrm>
          </p:grpSpPr>
          <p:sp>
            <p:nvSpPr>
              <p:cNvPr id="1822" name="Капля 1821"/>
              <p:cNvSpPr/>
              <p:nvPr/>
            </p:nvSpPr>
            <p:spPr>
              <a:xfrm rot="8100000">
                <a:off x="4680696" y="793298"/>
                <a:ext cx="180000" cy="180000"/>
              </a:xfrm>
              <a:prstGeom prst="teardrop">
                <a:avLst/>
              </a:prstGeom>
              <a:solidFill>
                <a:srgbClr val="448076"/>
              </a:solidFill>
              <a:ln w="6350">
                <a:solidFill>
                  <a:srgbClr val="E1EF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1200"/>
              </a:p>
            </p:txBody>
          </p:sp>
          <p:grpSp>
            <p:nvGrpSpPr>
              <p:cNvPr id="1823" name="Группа 38"/>
              <p:cNvGrpSpPr/>
              <p:nvPr/>
            </p:nvGrpSpPr>
            <p:grpSpPr>
              <a:xfrm>
                <a:off x="4715912" y="908980"/>
                <a:ext cx="109843" cy="37473"/>
                <a:chOff x="6937458" y="1405130"/>
                <a:chExt cx="584207" cy="152397"/>
              </a:xfrm>
              <a:solidFill>
                <a:srgbClr val="D4E8E4"/>
              </a:solidFill>
            </p:grpSpPr>
            <p:sp>
              <p:nvSpPr>
                <p:cNvPr id="1824" name="Freeform 28"/>
                <p:cNvSpPr>
                  <a:spLocks/>
                </p:cNvSpPr>
                <p:nvPr/>
              </p:nvSpPr>
              <p:spPr bwMode="auto">
                <a:xfrm>
                  <a:off x="6937458" y="1405130"/>
                  <a:ext cx="584207" cy="79376"/>
                </a:xfrm>
                <a:custGeom>
                  <a:avLst/>
                  <a:gdLst>
                    <a:gd name="T0" fmla="*/ 315 w 1620"/>
                    <a:gd name="T1" fmla="*/ 29 h 219"/>
                    <a:gd name="T2" fmla="*/ 442 w 1620"/>
                    <a:gd name="T3" fmla="*/ 67 h 219"/>
                    <a:gd name="T4" fmla="*/ 657 w 1620"/>
                    <a:gd name="T5" fmla="*/ 64 h 219"/>
                    <a:gd name="T6" fmla="*/ 968 w 1620"/>
                    <a:gd name="T7" fmla="*/ 64 h 219"/>
                    <a:gd name="T8" fmla="*/ 1179 w 1620"/>
                    <a:gd name="T9" fmla="*/ 69 h 219"/>
                    <a:gd name="T10" fmla="*/ 1486 w 1620"/>
                    <a:gd name="T11" fmla="*/ 83 h 219"/>
                    <a:gd name="T12" fmla="*/ 1589 w 1620"/>
                    <a:gd name="T13" fmla="*/ 121 h 219"/>
                    <a:gd name="T14" fmla="*/ 1620 w 1620"/>
                    <a:gd name="T15" fmla="*/ 151 h 219"/>
                    <a:gd name="T16" fmla="*/ 1584 w 1620"/>
                    <a:gd name="T17" fmla="*/ 178 h 219"/>
                    <a:gd name="T18" fmla="*/ 1444 w 1620"/>
                    <a:gd name="T19" fmla="*/ 142 h 219"/>
                    <a:gd name="T20" fmla="*/ 1225 w 1620"/>
                    <a:gd name="T21" fmla="*/ 153 h 219"/>
                    <a:gd name="T22" fmla="*/ 919 w 1620"/>
                    <a:gd name="T23" fmla="*/ 158 h 219"/>
                    <a:gd name="T24" fmla="*/ 708 w 1620"/>
                    <a:gd name="T25" fmla="*/ 158 h 219"/>
                    <a:gd name="T26" fmla="*/ 396 w 1620"/>
                    <a:gd name="T27" fmla="*/ 151 h 219"/>
                    <a:gd name="T28" fmla="*/ 183 w 1620"/>
                    <a:gd name="T29" fmla="*/ 141 h 219"/>
                    <a:gd name="T30" fmla="*/ 39 w 1620"/>
                    <a:gd name="T31" fmla="*/ 178 h 219"/>
                    <a:gd name="T32" fmla="*/ 3 w 1620"/>
                    <a:gd name="T33" fmla="*/ 153 h 219"/>
                    <a:gd name="T34" fmla="*/ 35 w 1620"/>
                    <a:gd name="T35" fmla="*/ 121 h 219"/>
                    <a:gd name="T36" fmla="*/ 149 w 1620"/>
                    <a:gd name="T37" fmla="*/ 75 h 219"/>
                    <a:gd name="T38" fmla="*/ 315 w 1620"/>
                    <a:gd name="T39" fmla="*/ 29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20" h="219">
                      <a:moveTo>
                        <a:pt x="315" y="29"/>
                      </a:moveTo>
                      <a:cubicBezTo>
                        <a:pt x="361" y="30"/>
                        <a:pt x="403" y="45"/>
                        <a:pt x="442" y="67"/>
                      </a:cubicBezTo>
                      <a:cubicBezTo>
                        <a:pt x="515" y="109"/>
                        <a:pt x="585" y="108"/>
                        <a:pt x="657" y="64"/>
                      </a:cubicBezTo>
                      <a:cubicBezTo>
                        <a:pt x="760" y="0"/>
                        <a:pt x="865" y="0"/>
                        <a:pt x="968" y="64"/>
                      </a:cubicBezTo>
                      <a:cubicBezTo>
                        <a:pt x="1038" y="108"/>
                        <a:pt x="1108" y="109"/>
                        <a:pt x="1179" y="69"/>
                      </a:cubicBezTo>
                      <a:cubicBezTo>
                        <a:pt x="1285" y="11"/>
                        <a:pt x="1387" y="14"/>
                        <a:pt x="1486" y="83"/>
                      </a:cubicBezTo>
                      <a:cubicBezTo>
                        <a:pt x="1517" y="104"/>
                        <a:pt x="1551" y="118"/>
                        <a:pt x="1589" y="121"/>
                      </a:cubicBezTo>
                      <a:cubicBezTo>
                        <a:pt x="1609" y="122"/>
                        <a:pt x="1620" y="135"/>
                        <a:pt x="1620" y="151"/>
                      </a:cubicBezTo>
                      <a:cubicBezTo>
                        <a:pt x="1619" y="168"/>
                        <a:pt x="1606" y="177"/>
                        <a:pt x="1584" y="178"/>
                      </a:cubicBezTo>
                      <a:cubicBezTo>
                        <a:pt x="1534" y="180"/>
                        <a:pt x="1487" y="166"/>
                        <a:pt x="1444" y="142"/>
                      </a:cubicBezTo>
                      <a:cubicBezTo>
                        <a:pt x="1369" y="101"/>
                        <a:pt x="1297" y="107"/>
                        <a:pt x="1225" y="153"/>
                      </a:cubicBezTo>
                      <a:cubicBezTo>
                        <a:pt x="1125" y="217"/>
                        <a:pt x="1022" y="218"/>
                        <a:pt x="919" y="158"/>
                      </a:cubicBezTo>
                      <a:cubicBezTo>
                        <a:pt x="848" y="117"/>
                        <a:pt x="778" y="116"/>
                        <a:pt x="708" y="158"/>
                      </a:cubicBezTo>
                      <a:cubicBezTo>
                        <a:pt x="602" y="219"/>
                        <a:pt x="498" y="216"/>
                        <a:pt x="396" y="151"/>
                      </a:cubicBezTo>
                      <a:cubicBezTo>
                        <a:pt x="327" y="106"/>
                        <a:pt x="256" y="102"/>
                        <a:pt x="183" y="141"/>
                      </a:cubicBezTo>
                      <a:cubicBezTo>
                        <a:pt x="138" y="166"/>
                        <a:pt x="90" y="180"/>
                        <a:pt x="39" y="178"/>
                      </a:cubicBezTo>
                      <a:cubicBezTo>
                        <a:pt x="21" y="177"/>
                        <a:pt x="7" y="172"/>
                        <a:pt x="3" y="153"/>
                      </a:cubicBezTo>
                      <a:cubicBezTo>
                        <a:pt x="0" y="137"/>
                        <a:pt x="13" y="123"/>
                        <a:pt x="35" y="121"/>
                      </a:cubicBezTo>
                      <a:cubicBezTo>
                        <a:pt x="78" y="118"/>
                        <a:pt x="115" y="100"/>
                        <a:pt x="149" y="75"/>
                      </a:cubicBezTo>
                      <a:cubicBezTo>
                        <a:pt x="199" y="40"/>
                        <a:pt x="255" y="28"/>
                        <a:pt x="31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1200"/>
                </a:p>
              </p:txBody>
            </p:sp>
            <p:sp>
              <p:nvSpPr>
                <p:cNvPr id="1825" name="Freeform 29"/>
                <p:cNvSpPr>
                  <a:spLocks/>
                </p:cNvSpPr>
                <p:nvPr/>
              </p:nvSpPr>
              <p:spPr bwMode="auto">
                <a:xfrm>
                  <a:off x="6939044" y="1479738"/>
                  <a:ext cx="582619" cy="77789"/>
                </a:xfrm>
                <a:custGeom>
                  <a:avLst/>
                  <a:gdLst>
                    <a:gd name="T0" fmla="*/ 314 w 1618"/>
                    <a:gd name="T1" fmla="*/ 29 h 215"/>
                    <a:gd name="T2" fmla="*/ 439 w 1618"/>
                    <a:gd name="T3" fmla="*/ 67 h 215"/>
                    <a:gd name="T4" fmla="*/ 656 w 1618"/>
                    <a:gd name="T5" fmla="*/ 63 h 215"/>
                    <a:gd name="T6" fmla="*/ 965 w 1618"/>
                    <a:gd name="T7" fmla="*/ 63 h 215"/>
                    <a:gd name="T8" fmla="*/ 1182 w 1618"/>
                    <a:gd name="T9" fmla="*/ 67 h 215"/>
                    <a:gd name="T10" fmla="*/ 1482 w 1618"/>
                    <a:gd name="T11" fmla="*/ 80 h 215"/>
                    <a:gd name="T12" fmla="*/ 1581 w 1618"/>
                    <a:gd name="T13" fmla="*/ 119 h 215"/>
                    <a:gd name="T14" fmla="*/ 1592 w 1618"/>
                    <a:gd name="T15" fmla="*/ 121 h 215"/>
                    <a:gd name="T16" fmla="*/ 1617 w 1618"/>
                    <a:gd name="T17" fmla="*/ 152 h 215"/>
                    <a:gd name="T18" fmla="*/ 1587 w 1618"/>
                    <a:gd name="T19" fmla="*/ 177 h 215"/>
                    <a:gd name="T20" fmla="*/ 1447 w 1618"/>
                    <a:gd name="T21" fmla="*/ 144 h 215"/>
                    <a:gd name="T22" fmla="*/ 1308 w 1618"/>
                    <a:gd name="T23" fmla="*/ 117 h 215"/>
                    <a:gd name="T24" fmla="*/ 1217 w 1618"/>
                    <a:gd name="T25" fmla="*/ 157 h 215"/>
                    <a:gd name="T26" fmla="*/ 951 w 1618"/>
                    <a:gd name="T27" fmla="*/ 176 h 215"/>
                    <a:gd name="T28" fmla="*/ 896 w 1618"/>
                    <a:gd name="T29" fmla="*/ 147 h 215"/>
                    <a:gd name="T30" fmla="*/ 723 w 1618"/>
                    <a:gd name="T31" fmla="*/ 148 h 215"/>
                    <a:gd name="T32" fmla="*/ 624 w 1618"/>
                    <a:gd name="T33" fmla="*/ 192 h 215"/>
                    <a:gd name="T34" fmla="*/ 406 w 1618"/>
                    <a:gd name="T35" fmla="*/ 158 h 215"/>
                    <a:gd name="T36" fmla="*/ 305 w 1618"/>
                    <a:gd name="T37" fmla="*/ 117 h 215"/>
                    <a:gd name="T38" fmla="*/ 188 w 1618"/>
                    <a:gd name="T39" fmla="*/ 138 h 215"/>
                    <a:gd name="T40" fmla="*/ 34 w 1618"/>
                    <a:gd name="T41" fmla="*/ 177 h 215"/>
                    <a:gd name="T42" fmla="*/ 2 w 1618"/>
                    <a:gd name="T43" fmla="*/ 152 h 215"/>
                    <a:gd name="T44" fmla="*/ 30 w 1618"/>
                    <a:gd name="T45" fmla="*/ 122 h 215"/>
                    <a:gd name="T46" fmla="*/ 150 w 1618"/>
                    <a:gd name="T47" fmla="*/ 74 h 215"/>
                    <a:gd name="T48" fmla="*/ 314 w 1618"/>
                    <a:gd name="T49" fmla="*/ 29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18" h="215">
                      <a:moveTo>
                        <a:pt x="314" y="29"/>
                      </a:moveTo>
                      <a:cubicBezTo>
                        <a:pt x="353" y="27"/>
                        <a:pt x="397" y="42"/>
                        <a:pt x="439" y="67"/>
                      </a:cubicBezTo>
                      <a:cubicBezTo>
                        <a:pt x="512" y="109"/>
                        <a:pt x="583" y="108"/>
                        <a:pt x="656" y="63"/>
                      </a:cubicBezTo>
                      <a:cubicBezTo>
                        <a:pt x="758" y="0"/>
                        <a:pt x="863" y="0"/>
                        <a:pt x="965" y="63"/>
                      </a:cubicBezTo>
                      <a:cubicBezTo>
                        <a:pt x="1038" y="108"/>
                        <a:pt x="1109" y="108"/>
                        <a:pt x="1182" y="67"/>
                      </a:cubicBezTo>
                      <a:cubicBezTo>
                        <a:pt x="1285" y="10"/>
                        <a:pt x="1385" y="15"/>
                        <a:pt x="1482" y="80"/>
                      </a:cubicBezTo>
                      <a:cubicBezTo>
                        <a:pt x="1512" y="101"/>
                        <a:pt x="1544" y="118"/>
                        <a:pt x="1581" y="119"/>
                      </a:cubicBezTo>
                      <a:cubicBezTo>
                        <a:pt x="1585" y="120"/>
                        <a:pt x="1588" y="121"/>
                        <a:pt x="1592" y="121"/>
                      </a:cubicBezTo>
                      <a:cubicBezTo>
                        <a:pt x="1609" y="124"/>
                        <a:pt x="1618" y="135"/>
                        <a:pt x="1617" y="152"/>
                      </a:cubicBezTo>
                      <a:cubicBezTo>
                        <a:pt x="1616" y="168"/>
                        <a:pt x="1604" y="176"/>
                        <a:pt x="1587" y="177"/>
                      </a:cubicBezTo>
                      <a:cubicBezTo>
                        <a:pt x="1537" y="179"/>
                        <a:pt x="1490" y="169"/>
                        <a:pt x="1447" y="144"/>
                      </a:cubicBezTo>
                      <a:cubicBezTo>
                        <a:pt x="1403" y="119"/>
                        <a:pt x="1358" y="110"/>
                        <a:pt x="1308" y="117"/>
                      </a:cubicBezTo>
                      <a:cubicBezTo>
                        <a:pt x="1274" y="122"/>
                        <a:pt x="1245" y="139"/>
                        <a:pt x="1217" y="157"/>
                      </a:cubicBezTo>
                      <a:cubicBezTo>
                        <a:pt x="1132" y="209"/>
                        <a:pt x="1043" y="215"/>
                        <a:pt x="951" y="176"/>
                      </a:cubicBezTo>
                      <a:cubicBezTo>
                        <a:pt x="932" y="168"/>
                        <a:pt x="915" y="156"/>
                        <a:pt x="896" y="147"/>
                      </a:cubicBezTo>
                      <a:cubicBezTo>
                        <a:pt x="838" y="119"/>
                        <a:pt x="781" y="120"/>
                        <a:pt x="723" y="148"/>
                      </a:cubicBezTo>
                      <a:cubicBezTo>
                        <a:pt x="691" y="164"/>
                        <a:pt x="659" y="183"/>
                        <a:pt x="624" y="192"/>
                      </a:cubicBezTo>
                      <a:cubicBezTo>
                        <a:pt x="548" y="212"/>
                        <a:pt x="474" y="200"/>
                        <a:pt x="406" y="158"/>
                      </a:cubicBezTo>
                      <a:cubicBezTo>
                        <a:pt x="375" y="138"/>
                        <a:pt x="343" y="120"/>
                        <a:pt x="305" y="117"/>
                      </a:cubicBezTo>
                      <a:cubicBezTo>
                        <a:pt x="263" y="112"/>
                        <a:pt x="224" y="117"/>
                        <a:pt x="188" y="138"/>
                      </a:cubicBezTo>
                      <a:cubicBezTo>
                        <a:pt x="140" y="164"/>
                        <a:pt x="90" y="180"/>
                        <a:pt x="34" y="177"/>
                      </a:cubicBezTo>
                      <a:cubicBezTo>
                        <a:pt x="16" y="176"/>
                        <a:pt x="3" y="170"/>
                        <a:pt x="2" y="152"/>
                      </a:cubicBezTo>
                      <a:cubicBezTo>
                        <a:pt x="0" y="134"/>
                        <a:pt x="11" y="123"/>
                        <a:pt x="30" y="122"/>
                      </a:cubicBezTo>
                      <a:cubicBezTo>
                        <a:pt x="75" y="118"/>
                        <a:pt x="113" y="99"/>
                        <a:pt x="150" y="74"/>
                      </a:cubicBezTo>
                      <a:cubicBezTo>
                        <a:pt x="196" y="42"/>
                        <a:pt x="248" y="28"/>
                        <a:pt x="31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1200"/>
                </a:p>
              </p:txBody>
            </p:sp>
          </p:grpSp>
        </p:grpSp>
        <p:sp>
          <p:nvSpPr>
            <p:cNvPr id="1826" name="TextBox 1825"/>
            <p:cNvSpPr txBox="1"/>
            <p:nvPr/>
          </p:nvSpPr>
          <p:spPr>
            <a:xfrm>
              <a:off x="275762" y="645033"/>
              <a:ext cx="38089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dirty="0">
                  <a:latin typeface="Arial Narrow" panose="020B0606020202030204" pitchFamily="34" charset="0"/>
                </a:rPr>
                <a:t>Морские управления </a:t>
              </a:r>
              <a:r>
                <a:rPr lang="ru-RU" sz="1200" dirty="0" err="1">
                  <a:latin typeface="Arial Narrow" panose="020B0606020202030204" pitchFamily="34" charset="0"/>
                </a:rPr>
                <a:t>Росприроднадзора</a:t>
              </a:r>
              <a:endParaRPr lang="ru-RU" sz="1200" dirty="0">
                <a:latin typeface="Arial Narrow" panose="020B0606020202030204" pitchFamily="34" charset="0"/>
              </a:endParaRPr>
            </a:p>
          </p:txBody>
        </p:sp>
        <p:sp>
          <p:nvSpPr>
            <p:cNvPr id="1827" name="TextBox 1826"/>
            <p:cNvSpPr txBox="1"/>
            <p:nvPr/>
          </p:nvSpPr>
          <p:spPr>
            <a:xfrm>
              <a:off x="5968231" y="586990"/>
              <a:ext cx="109154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dirty="0">
                  <a:latin typeface="Arial Narrow" panose="020B0606020202030204" pitchFamily="34" charset="0"/>
                </a:rPr>
                <a:t>Филиалы ТМД</a:t>
              </a:r>
            </a:p>
          </p:txBody>
        </p:sp>
        <p:sp>
          <p:nvSpPr>
            <p:cNvPr id="1828" name="TextBox 1827"/>
            <p:cNvSpPr txBox="1"/>
            <p:nvPr/>
          </p:nvSpPr>
          <p:spPr>
            <a:xfrm>
              <a:off x="5968231" y="819866"/>
              <a:ext cx="109154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dirty="0">
                  <a:latin typeface="Arial Narrow" panose="020B0606020202030204" pitchFamily="34" charset="0"/>
                </a:rPr>
                <a:t>Отделы ТМД</a:t>
              </a:r>
            </a:p>
          </p:txBody>
        </p:sp>
        <p:grpSp>
          <p:nvGrpSpPr>
            <p:cNvPr id="1829" name="Группа 1828"/>
            <p:cNvGrpSpPr>
              <a:grpSpLocks noChangeAspect="1"/>
            </p:cNvGrpSpPr>
            <p:nvPr/>
          </p:nvGrpSpPr>
          <p:grpSpPr>
            <a:xfrm>
              <a:off x="96234" y="1241722"/>
              <a:ext cx="418900" cy="197566"/>
              <a:chOff x="3093257" y="865162"/>
              <a:chExt cx="505622" cy="238467"/>
            </a:xfrm>
          </p:grpSpPr>
          <p:sp>
            <p:nvSpPr>
              <p:cNvPr id="1830" name="Freeform 5"/>
              <p:cNvSpPr>
                <a:spLocks noEditPoints="1"/>
              </p:cNvSpPr>
              <p:nvPr/>
            </p:nvSpPr>
            <p:spPr bwMode="auto">
              <a:xfrm>
                <a:off x="3093257" y="865162"/>
                <a:ext cx="505622" cy="238467"/>
              </a:xfrm>
              <a:custGeom>
                <a:avLst/>
                <a:gdLst>
                  <a:gd name="T0" fmla="*/ 302 w 355"/>
                  <a:gd name="T1" fmla="*/ 137 h 166"/>
                  <a:gd name="T2" fmla="*/ 355 w 355"/>
                  <a:gd name="T3" fmla="*/ 37 h 166"/>
                  <a:gd name="T4" fmla="*/ 281 w 355"/>
                  <a:gd name="T5" fmla="*/ 39 h 166"/>
                  <a:gd name="T6" fmla="*/ 262 w 355"/>
                  <a:gd name="T7" fmla="*/ 12 h 166"/>
                  <a:gd name="T8" fmla="*/ 233 w 355"/>
                  <a:gd name="T9" fmla="*/ 12 h 166"/>
                  <a:gd name="T10" fmla="*/ 225 w 355"/>
                  <a:gd name="T11" fmla="*/ 0 h 166"/>
                  <a:gd name="T12" fmla="*/ 151 w 355"/>
                  <a:gd name="T13" fmla="*/ 0 h 166"/>
                  <a:gd name="T14" fmla="*/ 61 w 355"/>
                  <a:gd name="T15" fmla="*/ 42 h 166"/>
                  <a:gd name="T16" fmla="*/ 61 w 355"/>
                  <a:gd name="T17" fmla="*/ 63 h 166"/>
                  <a:gd name="T18" fmla="*/ 34 w 355"/>
                  <a:gd name="T19" fmla="*/ 74 h 166"/>
                  <a:gd name="T20" fmla="*/ 32 w 355"/>
                  <a:gd name="T21" fmla="*/ 111 h 166"/>
                  <a:gd name="T22" fmla="*/ 0 w 355"/>
                  <a:gd name="T23" fmla="*/ 119 h 166"/>
                  <a:gd name="T24" fmla="*/ 9 w 355"/>
                  <a:gd name="T25" fmla="*/ 149 h 166"/>
                  <a:gd name="T26" fmla="*/ 10 w 355"/>
                  <a:gd name="T27" fmla="*/ 166 h 166"/>
                  <a:gd name="T28" fmla="*/ 323 w 355"/>
                  <a:gd name="T29" fmla="*/ 166 h 166"/>
                  <a:gd name="T30" fmla="*/ 302 w 355"/>
                  <a:gd name="T31" fmla="*/ 137 h 166"/>
                  <a:gd name="T32" fmla="*/ 257 w 355"/>
                  <a:gd name="T33" fmla="*/ 20 h 166"/>
                  <a:gd name="T34" fmla="*/ 275 w 355"/>
                  <a:gd name="T35" fmla="*/ 39 h 166"/>
                  <a:gd name="T36" fmla="*/ 217 w 355"/>
                  <a:gd name="T37" fmla="*/ 51 h 166"/>
                  <a:gd name="T38" fmla="*/ 193 w 355"/>
                  <a:gd name="T39" fmla="*/ 20 h 166"/>
                  <a:gd name="T40" fmla="*/ 257 w 355"/>
                  <a:gd name="T41" fmla="*/ 20 h 166"/>
                  <a:gd name="T42" fmla="*/ 67 w 355"/>
                  <a:gd name="T43" fmla="*/ 47 h 166"/>
                  <a:gd name="T44" fmla="*/ 151 w 355"/>
                  <a:gd name="T45" fmla="*/ 12 h 166"/>
                  <a:gd name="T46" fmla="*/ 154 w 355"/>
                  <a:gd name="T47" fmla="*/ 16 h 166"/>
                  <a:gd name="T48" fmla="*/ 67 w 355"/>
                  <a:gd name="T49" fmla="*/ 50 h 166"/>
                  <a:gd name="T50" fmla="*/ 67 w 355"/>
                  <a:gd name="T51" fmla="*/ 47 h 166"/>
                  <a:gd name="T52" fmla="*/ 43 w 355"/>
                  <a:gd name="T53" fmla="*/ 78 h 166"/>
                  <a:gd name="T54" fmla="*/ 182 w 355"/>
                  <a:gd name="T55" fmla="*/ 28 h 166"/>
                  <a:gd name="T56" fmla="*/ 187 w 355"/>
                  <a:gd name="T57" fmla="*/ 35 h 166"/>
                  <a:gd name="T58" fmla="*/ 43 w 355"/>
                  <a:gd name="T59" fmla="*/ 83 h 166"/>
                  <a:gd name="T60" fmla="*/ 43 w 355"/>
                  <a:gd name="T61" fmla="*/ 7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55" h="166">
                    <a:moveTo>
                      <a:pt x="302" y="137"/>
                    </a:moveTo>
                    <a:cubicBezTo>
                      <a:pt x="296" y="104"/>
                      <a:pt x="347" y="73"/>
                      <a:pt x="355" y="37"/>
                    </a:cubicBezTo>
                    <a:cubicBezTo>
                      <a:pt x="330" y="34"/>
                      <a:pt x="306" y="35"/>
                      <a:pt x="281" y="39"/>
                    </a:cubicBezTo>
                    <a:cubicBezTo>
                      <a:pt x="262" y="12"/>
                      <a:pt x="262" y="12"/>
                      <a:pt x="262" y="12"/>
                    </a:cubicBezTo>
                    <a:cubicBezTo>
                      <a:pt x="233" y="12"/>
                      <a:pt x="233" y="12"/>
                      <a:pt x="233" y="12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21" y="114"/>
                      <a:pt x="10" y="117"/>
                      <a:pt x="0" y="119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10" y="166"/>
                      <a:pt x="10" y="166"/>
                      <a:pt x="10" y="166"/>
                    </a:cubicBezTo>
                    <a:cubicBezTo>
                      <a:pt x="113" y="166"/>
                      <a:pt x="221" y="166"/>
                      <a:pt x="323" y="166"/>
                    </a:cubicBezTo>
                    <a:cubicBezTo>
                      <a:pt x="322" y="140"/>
                      <a:pt x="306" y="154"/>
                      <a:pt x="302" y="137"/>
                    </a:cubicBezTo>
                    <a:close/>
                    <a:moveTo>
                      <a:pt x="257" y="20"/>
                    </a:moveTo>
                    <a:cubicBezTo>
                      <a:pt x="275" y="39"/>
                      <a:pt x="275" y="39"/>
                      <a:pt x="275" y="39"/>
                    </a:cubicBezTo>
                    <a:cubicBezTo>
                      <a:pt x="255" y="42"/>
                      <a:pt x="236" y="46"/>
                      <a:pt x="217" y="51"/>
                    </a:cubicBezTo>
                    <a:cubicBezTo>
                      <a:pt x="193" y="20"/>
                      <a:pt x="193" y="20"/>
                      <a:pt x="193" y="20"/>
                    </a:cubicBezTo>
                    <a:lnTo>
                      <a:pt x="257" y="20"/>
                    </a:lnTo>
                    <a:close/>
                    <a:moveTo>
                      <a:pt x="67" y="47"/>
                    </a:moveTo>
                    <a:cubicBezTo>
                      <a:pt x="151" y="12"/>
                      <a:pt x="151" y="12"/>
                      <a:pt x="151" y="12"/>
                    </a:cubicBezTo>
                    <a:cubicBezTo>
                      <a:pt x="154" y="16"/>
                      <a:pt x="154" y="16"/>
                      <a:pt x="154" y="16"/>
                    </a:cubicBezTo>
                    <a:cubicBezTo>
                      <a:pt x="67" y="50"/>
                      <a:pt x="67" y="50"/>
                      <a:pt x="67" y="50"/>
                    </a:cubicBezTo>
                    <a:lnTo>
                      <a:pt x="67" y="47"/>
                    </a:lnTo>
                    <a:close/>
                    <a:moveTo>
                      <a:pt x="43" y="78"/>
                    </a:moveTo>
                    <a:cubicBezTo>
                      <a:pt x="182" y="28"/>
                      <a:pt x="182" y="28"/>
                      <a:pt x="182" y="28"/>
                    </a:cubicBezTo>
                    <a:cubicBezTo>
                      <a:pt x="187" y="35"/>
                      <a:pt x="187" y="35"/>
                      <a:pt x="187" y="35"/>
                    </a:cubicBezTo>
                    <a:cubicBezTo>
                      <a:pt x="43" y="83"/>
                      <a:pt x="43" y="83"/>
                      <a:pt x="43" y="83"/>
                    </a:cubicBezTo>
                    <a:lnTo>
                      <a:pt x="43" y="78"/>
                    </a:lnTo>
                    <a:close/>
                  </a:path>
                </a:pathLst>
              </a:custGeom>
              <a:solidFill>
                <a:srgbClr val="963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200"/>
              </a:p>
            </p:txBody>
          </p:sp>
          <p:sp>
            <p:nvSpPr>
              <p:cNvPr id="1831" name="Овал 1830"/>
              <p:cNvSpPr/>
              <p:nvPr/>
            </p:nvSpPr>
            <p:spPr>
              <a:xfrm>
                <a:off x="3186332" y="963636"/>
                <a:ext cx="119576" cy="1195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500" b="1" dirty="0">
                  <a:solidFill>
                    <a:schemeClr val="tx2">
                      <a:lumMod val="60000"/>
                      <a:lumOff val="40000"/>
                    </a:schemeClr>
                  </a:solidFill>
                </a:endParaRPr>
              </a:p>
            </p:txBody>
          </p:sp>
          <p:sp>
            <p:nvSpPr>
              <p:cNvPr id="1832" name="Овал 1831"/>
              <p:cNvSpPr/>
              <p:nvPr/>
            </p:nvSpPr>
            <p:spPr>
              <a:xfrm>
                <a:off x="3331698" y="963636"/>
                <a:ext cx="119576" cy="119576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500" b="1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1833" name="Freeform 10"/>
            <p:cNvSpPr>
              <a:spLocks noChangeAspect="1"/>
            </p:cNvSpPr>
            <p:nvPr/>
          </p:nvSpPr>
          <p:spPr bwMode="auto">
            <a:xfrm>
              <a:off x="4237422" y="880118"/>
              <a:ext cx="161790" cy="175936"/>
            </a:xfrm>
            <a:custGeom>
              <a:avLst/>
              <a:gdLst>
                <a:gd name="T0" fmla="*/ 183 w 183"/>
                <a:gd name="T1" fmla="*/ 150 h 199"/>
                <a:gd name="T2" fmla="*/ 91 w 183"/>
                <a:gd name="T3" fmla="*/ 199 h 199"/>
                <a:gd name="T4" fmla="*/ 0 w 183"/>
                <a:gd name="T5" fmla="*/ 150 h 199"/>
                <a:gd name="T6" fmla="*/ 0 w 183"/>
                <a:gd name="T7" fmla="*/ 49 h 199"/>
                <a:gd name="T8" fmla="*/ 91 w 183"/>
                <a:gd name="T9" fmla="*/ 0 h 199"/>
                <a:gd name="T10" fmla="*/ 183 w 183"/>
                <a:gd name="T11" fmla="*/ 49 h 199"/>
                <a:gd name="T12" fmla="*/ 183 w 183"/>
                <a:gd name="T13" fmla="*/ 15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199">
                  <a:moveTo>
                    <a:pt x="183" y="150"/>
                  </a:moveTo>
                  <a:lnTo>
                    <a:pt x="91" y="199"/>
                  </a:lnTo>
                  <a:lnTo>
                    <a:pt x="0" y="150"/>
                  </a:lnTo>
                  <a:lnTo>
                    <a:pt x="0" y="49"/>
                  </a:lnTo>
                  <a:lnTo>
                    <a:pt x="91" y="0"/>
                  </a:lnTo>
                  <a:lnTo>
                    <a:pt x="183" y="49"/>
                  </a:lnTo>
                  <a:lnTo>
                    <a:pt x="183" y="15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500" b="1" dirty="0">
                <a:solidFill>
                  <a:schemeClr val="bg1"/>
                </a:solidFill>
              </a:endParaRPr>
            </a:p>
          </p:txBody>
        </p:sp>
        <p:sp>
          <p:nvSpPr>
            <p:cNvPr id="1834" name="Freeform 10"/>
            <p:cNvSpPr>
              <a:spLocks noChangeAspect="1"/>
            </p:cNvSpPr>
            <p:nvPr/>
          </p:nvSpPr>
          <p:spPr bwMode="auto">
            <a:xfrm>
              <a:off x="4237422" y="637063"/>
              <a:ext cx="161790" cy="175936"/>
            </a:xfrm>
            <a:custGeom>
              <a:avLst/>
              <a:gdLst>
                <a:gd name="T0" fmla="*/ 183 w 183"/>
                <a:gd name="T1" fmla="*/ 150 h 199"/>
                <a:gd name="T2" fmla="*/ 91 w 183"/>
                <a:gd name="T3" fmla="*/ 199 h 199"/>
                <a:gd name="T4" fmla="*/ 0 w 183"/>
                <a:gd name="T5" fmla="*/ 150 h 199"/>
                <a:gd name="T6" fmla="*/ 0 w 183"/>
                <a:gd name="T7" fmla="*/ 49 h 199"/>
                <a:gd name="T8" fmla="*/ 91 w 183"/>
                <a:gd name="T9" fmla="*/ 0 h 199"/>
                <a:gd name="T10" fmla="*/ 183 w 183"/>
                <a:gd name="T11" fmla="*/ 49 h 199"/>
                <a:gd name="T12" fmla="*/ 183 w 183"/>
                <a:gd name="T13" fmla="*/ 15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199">
                  <a:moveTo>
                    <a:pt x="183" y="150"/>
                  </a:moveTo>
                  <a:lnTo>
                    <a:pt x="91" y="199"/>
                  </a:lnTo>
                  <a:lnTo>
                    <a:pt x="0" y="150"/>
                  </a:lnTo>
                  <a:lnTo>
                    <a:pt x="0" y="49"/>
                  </a:lnTo>
                  <a:lnTo>
                    <a:pt x="91" y="0"/>
                  </a:lnTo>
                  <a:lnTo>
                    <a:pt x="183" y="49"/>
                  </a:lnTo>
                  <a:lnTo>
                    <a:pt x="183" y="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500" b="1" dirty="0">
                <a:solidFill>
                  <a:schemeClr val="bg1"/>
                </a:solidFill>
              </a:endParaRPr>
            </a:p>
          </p:txBody>
        </p:sp>
        <p:grpSp>
          <p:nvGrpSpPr>
            <p:cNvPr id="1835" name="Группа 1834"/>
            <p:cNvGrpSpPr/>
            <p:nvPr/>
          </p:nvGrpSpPr>
          <p:grpSpPr>
            <a:xfrm>
              <a:off x="509723" y="1236372"/>
              <a:ext cx="4733599" cy="276999"/>
              <a:chOff x="4547250" y="645033"/>
              <a:chExt cx="4733599" cy="276999"/>
            </a:xfrm>
          </p:grpSpPr>
          <p:sp>
            <p:nvSpPr>
              <p:cNvPr id="1836" name="TextBox 1835"/>
              <p:cNvSpPr txBox="1"/>
              <p:nvPr/>
            </p:nvSpPr>
            <p:spPr>
              <a:xfrm>
                <a:off x="4547250" y="645033"/>
                <a:ext cx="473359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1200" dirty="0">
                    <a:latin typeface="Arial Narrow" panose="020B0606020202030204" pitchFamily="34" charset="0"/>
                  </a:rPr>
                  <a:t>Размещение плавающих средств (    используемые       неиспользуемые)</a:t>
                </a:r>
              </a:p>
            </p:txBody>
          </p:sp>
          <p:sp>
            <p:nvSpPr>
              <p:cNvPr id="1837" name="Овал 1836"/>
              <p:cNvSpPr/>
              <p:nvPr/>
            </p:nvSpPr>
            <p:spPr>
              <a:xfrm>
                <a:off x="6677265" y="747518"/>
                <a:ext cx="99067" cy="9906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500" b="1" dirty="0">
                  <a:solidFill>
                    <a:schemeClr val="tx2">
                      <a:lumMod val="60000"/>
                      <a:lumOff val="40000"/>
                    </a:schemeClr>
                  </a:solidFill>
                </a:endParaRPr>
              </a:p>
            </p:txBody>
          </p:sp>
          <p:sp>
            <p:nvSpPr>
              <p:cNvPr id="1838" name="Овал 1837"/>
              <p:cNvSpPr/>
              <p:nvPr/>
            </p:nvSpPr>
            <p:spPr>
              <a:xfrm>
                <a:off x="7736981" y="733408"/>
                <a:ext cx="125617" cy="125617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500" b="1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1839" name="TextBox 1838"/>
            <p:cNvSpPr txBox="1"/>
            <p:nvPr/>
          </p:nvSpPr>
          <p:spPr>
            <a:xfrm>
              <a:off x="4388943" y="586990"/>
              <a:ext cx="131548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dirty="0">
                  <a:latin typeface="Arial Narrow" panose="020B0606020202030204" pitchFamily="34" charset="0"/>
                </a:rPr>
                <a:t>Лаборатория ТМД</a:t>
              </a:r>
            </a:p>
          </p:txBody>
        </p:sp>
        <p:sp>
          <p:nvSpPr>
            <p:cNvPr id="1840" name="TextBox 1839"/>
            <p:cNvSpPr txBox="1"/>
            <p:nvPr/>
          </p:nvSpPr>
          <p:spPr>
            <a:xfrm>
              <a:off x="4388943" y="819866"/>
              <a:ext cx="18722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dirty="0">
                  <a:latin typeface="Arial Narrow" panose="020B0606020202030204" pitchFamily="34" charset="0"/>
                </a:rPr>
                <a:t>Лаборатория ЦЛАТИ</a:t>
              </a:r>
            </a:p>
          </p:txBody>
        </p:sp>
        <p:sp>
          <p:nvSpPr>
            <p:cNvPr id="1842" name="Freeform 8"/>
            <p:cNvSpPr>
              <a:spLocks/>
            </p:cNvSpPr>
            <p:nvPr/>
          </p:nvSpPr>
          <p:spPr bwMode="auto">
            <a:xfrm>
              <a:off x="1709738" y="1701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3" name="Freeform 9"/>
            <p:cNvSpPr>
              <a:spLocks/>
            </p:cNvSpPr>
            <p:nvPr/>
          </p:nvSpPr>
          <p:spPr bwMode="auto">
            <a:xfrm>
              <a:off x="1709738" y="1701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1844" name="Группа 1843"/>
            <p:cNvGrpSpPr/>
            <p:nvPr/>
          </p:nvGrpSpPr>
          <p:grpSpPr>
            <a:xfrm>
              <a:off x="4254455" y="1119198"/>
              <a:ext cx="152446" cy="144332"/>
              <a:chOff x="465092" y="3766474"/>
              <a:chExt cx="106363" cy="107950"/>
            </a:xfrm>
          </p:grpSpPr>
          <p:sp>
            <p:nvSpPr>
              <p:cNvPr id="1845" name="Oval 627"/>
              <p:cNvSpPr>
                <a:spLocks noChangeArrowheads="1"/>
              </p:cNvSpPr>
              <p:nvPr/>
            </p:nvSpPr>
            <p:spPr bwMode="auto">
              <a:xfrm>
                <a:off x="465092" y="3766474"/>
                <a:ext cx="106363" cy="107950"/>
              </a:xfrm>
              <a:prstGeom prst="ellipse">
                <a:avLst/>
              </a:prstGeom>
              <a:solidFill>
                <a:srgbClr val="E46C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6" name="Oval 628"/>
              <p:cNvSpPr>
                <a:spLocks noChangeArrowheads="1"/>
              </p:cNvSpPr>
              <p:nvPr/>
            </p:nvSpPr>
            <p:spPr bwMode="auto">
              <a:xfrm>
                <a:off x="465092" y="3766474"/>
                <a:ext cx="106363" cy="107950"/>
              </a:xfrm>
              <a:prstGeom prst="ellipse">
                <a:avLst/>
              </a:prstGeom>
              <a:noFill/>
              <a:ln w="31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7" name="Freeform 629"/>
              <p:cNvSpPr>
                <a:spLocks noEditPoints="1"/>
              </p:cNvSpPr>
              <p:nvPr/>
            </p:nvSpPr>
            <p:spPr bwMode="auto">
              <a:xfrm>
                <a:off x="482554" y="3779174"/>
                <a:ext cx="68263" cy="79375"/>
              </a:xfrm>
              <a:custGeom>
                <a:avLst/>
                <a:gdLst>
                  <a:gd name="T0" fmla="*/ 21 w 22"/>
                  <a:gd name="T1" fmla="*/ 15 h 26"/>
                  <a:gd name="T2" fmla="*/ 18 w 22"/>
                  <a:gd name="T3" fmla="*/ 17 h 26"/>
                  <a:gd name="T4" fmla="*/ 19 w 22"/>
                  <a:gd name="T5" fmla="*/ 18 h 26"/>
                  <a:gd name="T6" fmla="*/ 13 w 22"/>
                  <a:gd name="T7" fmla="*/ 19 h 26"/>
                  <a:gd name="T8" fmla="*/ 12 w 22"/>
                  <a:gd name="T9" fmla="*/ 11 h 26"/>
                  <a:gd name="T10" fmla="*/ 16 w 22"/>
                  <a:gd name="T11" fmla="*/ 7 h 26"/>
                  <a:gd name="T12" fmla="*/ 17 w 22"/>
                  <a:gd name="T13" fmla="*/ 6 h 26"/>
                  <a:gd name="T14" fmla="*/ 12 w 22"/>
                  <a:gd name="T15" fmla="*/ 5 h 26"/>
                  <a:gd name="T16" fmla="*/ 12 w 22"/>
                  <a:gd name="T17" fmla="*/ 5 h 26"/>
                  <a:gd name="T18" fmla="*/ 13 w 22"/>
                  <a:gd name="T19" fmla="*/ 3 h 26"/>
                  <a:gd name="T20" fmla="*/ 13 w 22"/>
                  <a:gd name="T21" fmla="*/ 3 h 26"/>
                  <a:gd name="T22" fmla="*/ 11 w 22"/>
                  <a:gd name="T23" fmla="*/ 0 h 26"/>
                  <a:gd name="T24" fmla="*/ 9 w 22"/>
                  <a:gd name="T25" fmla="*/ 3 h 26"/>
                  <a:gd name="T26" fmla="*/ 9 w 22"/>
                  <a:gd name="T27" fmla="*/ 3 h 26"/>
                  <a:gd name="T28" fmla="*/ 10 w 22"/>
                  <a:gd name="T29" fmla="*/ 5 h 26"/>
                  <a:gd name="T30" fmla="*/ 10 w 22"/>
                  <a:gd name="T31" fmla="*/ 5 h 26"/>
                  <a:gd name="T32" fmla="*/ 6 w 22"/>
                  <a:gd name="T33" fmla="*/ 6 h 26"/>
                  <a:gd name="T34" fmla="*/ 6 w 22"/>
                  <a:gd name="T35" fmla="*/ 7 h 26"/>
                  <a:gd name="T36" fmla="*/ 10 w 22"/>
                  <a:gd name="T37" fmla="*/ 11 h 26"/>
                  <a:gd name="T38" fmla="*/ 10 w 22"/>
                  <a:gd name="T39" fmla="*/ 19 h 26"/>
                  <a:gd name="T40" fmla="*/ 4 w 22"/>
                  <a:gd name="T41" fmla="*/ 18 h 26"/>
                  <a:gd name="T42" fmla="*/ 5 w 22"/>
                  <a:gd name="T43" fmla="*/ 17 h 26"/>
                  <a:gd name="T44" fmla="*/ 1 w 22"/>
                  <a:gd name="T45" fmla="*/ 15 h 26"/>
                  <a:gd name="T46" fmla="*/ 0 w 22"/>
                  <a:gd name="T47" fmla="*/ 19 h 26"/>
                  <a:gd name="T48" fmla="*/ 2 w 22"/>
                  <a:gd name="T49" fmla="*/ 19 h 26"/>
                  <a:gd name="T50" fmla="*/ 5 w 22"/>
                  <a:gd name="T51" fmla="*/ 23 h 26"/>
                  <a:gd name="T52" fmla="*/ 11 w 22"/>
                  <a:gd name="T53" fmla="*/ 26 h 26"/>
                  <a:gd name="T54" fmla="*/ 11 w 22"/>
                  <a:gd name="T55" fmla="*/ 26 h 26"/>
                  <a:gd name="T56" fmla="*/ 12 w 22"/>
                  <a:gd name="T57" fmla="*/ 26 h 26"/>
                  <a:gd name="T58" fmla="*/ 17 w 22"/>
                  <a:gd name="T59" fmla="*/ 23 h 26"/>
                  <a:gd name="T60" fmla="*/ 21 w 22"/>
                  <a:gd name="T61" fmla="*/ 19 h 26"/>
                  <a:gd name="T62" fmla="*/ 22 w 22"/>
                  <a:gd name="T63" fmla="*/ 19 h 26"/>
                  <a:gd name="T64" fmla="*/ 11 w 22"/>
                  <a:gd name="T65" fmla="*/ 1 h 26"/>
                  <a:gd name="T66" fmla="*/ 11 w 22"/>
                  <a:gd name="T67" fmla="*/ 3 h 26"/>
                  <a:gd name="T68" fmla="*/ 11 w 22"/>
                  <a:gd name="T6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26">
                    <a:moveTo>
                      <a:pt x="22" y="18"/>
                    </a:moveTo>
                    <a:cubicBezTo>
                      <a:pt x="22" y="17"/>
                      <a:pt x="22" y="16"/>
                      <a:pt x="21" y="15"/>
                    </a:cubicBezTo>
                    <a:cubicBezTo>
                      <a:pt x="21" y="14"/>
                      <a:pt x="21" y="14"/>
                      <a:pt x="21" y="15"/>
                    </a:cubicBezTo>
                    <a:cubicBezTo>
                      <a:pt x="20" y="15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9"/>
                      <a:pt x="17" y="20"/>
                      <a:pt x="15" y="21"/>
                    </a:cubicBezTo>
                    <a:cubicBezTo>
                      <a:pt x="14" y="21"/>
                      <a:pt x="13" y="21"/>
                      <a:pt x="13" y="19"/>
                    </a:cubicBezTo>
                    <a:cubicBezTo>
                      <a:pt x="13" y="19"/>
                      <a:pt x="12" y="18"/>
                      <a:pt x="12" y="17"/>
                    </a:cubicBezTo>
                    <a:cubicBezTo>
                      <a:pt x="12" y="15"/>
                      <a:pt x="12" y="13"/>
                      <a:pt x="12" y="11"/>
                    </a:cubicBezTo>
                    <a:cubicBezTo>
                      <a:pt x="12" y="10"/>
                      <a:pt x="12" y="7"/>
                      <a:pt x="12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5" y="6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1"/>
                      <a:pt x="13" y="0"/>
                      <a:pt x="11" y="0"/>
                    </a:cubicBezTo>
                    <a:cubicBezTo>
                      <a:pt x="10" y="0"/>
                      <a:pt x="9" y="1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9" y="7"/>
                      <a:pt x="10" y="7"/>
                    </a:cubicBezTo>
                    <a:cubicBezTo>
                      <a:pt x="10" y="7"/>
                      <a:pt x="10" y="10"/>
                      <a:pt x="10" y="11"/>
                    </a:cubicBezTo>
                    <a:cubicBezTo>
                      <a:pt x="10" y="13"/>
                      <a:pt x="10" y="15"/>
                      <a:pt x="10" y="17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5" y="20"/>
                      <a:pt x="4" y="19"/>
                      <a:pt x="4" y="18"/>
                    </a:cubicBezTo>
                    <a:cubicBezTo>
                      <a:pt x="4" y="18"/>
                      <a:pt x="4" y="18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2" y="15"/>
                      <a:pt x="1" y="15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6"/>
                      <a:pt x="1" y="17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1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3" y="20"/>
                      <a:pt x="3" y="20"/>
                    </a:cubicBezTo>
                    <a:cubicBezTo>
                      <a:pt x="4" y="21"/>
                      <a:pt x="4" y="22"/>
                      <a:pt x="5" y="23"/>
                    </a:cubicBezTo>
                    <a:cubicBezTo>
                      <a:pt x="6" y="23"/>
                      <a:pt x="7" y="24"/>
                      <a:pt x="9" y="25"/>
                    </a:cubicBezTo>
                    <a:cubicBezTo>
                      <a:pt x="9" y="25"/>
                      <a:pt x="10" y="25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5"/>
                      <a:pt x="13" y="25"/>
                      <a:pt x="14" y="25"/>
                    </a:cubicBezTo>
                    <a:cubicBezTo>
                      <a:pt x="15" y="24"/>
                      <a:pt x="16" y="23"/>
                      <a:pt x="17" y="23"/>
                    </a:cubicBezTo>
                    <a:cubicBezTo>
                      <a:pt x="18" y="22"/>
                      <a:pt x="19" y="21"/>
                      <a:pt x="20" y="20"/>
                    </a:cubicBezTo>
                    <a:cubicBezTo>
                      <a:pt x="20" y="20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2" y="19"/>
                      <a:pt x="22" y="19"/>
                    </a:cubicBezTo>
                    <a:cubicBezTo>
                      <a:pt x="22" y="19"/>
                      <a:pt x="22" y="18"/>
                      <a:pt x="22" y="18"/>
                    </a:cubicBezTo>
                    <a:close/>
                    <a:moveTo>
                      <a:pt x="11" y="1"/>
                    </a:moveTo>
                    <a:cubicBezTo>
                      <a:pt x="12" y="1"/>
                      <a:pt x="12" y="1"/>
                      <a:pt x="12" y="2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1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848" name="TextBox 1847"/>
            <p:cNvSpPr txBox="1"/>
            <p:nvPr/>
          </p:nvSpPr>
          <p:spPr>
            <a:xfrm>
              <a:off x="4385768" y="1045177"/>
              <a:ext cx="18722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dirty="0">
                  <a:latin typeface="Arial Narrow" panose="020B0606020202030204" pitchFamily="34" charset="0"/>
                </a:rPr>
                <a:t>Морские порты</a:t>
              </a:r>
            </a:p>
          </p:txBody>
        </p:sp>
        <p:grpSp>
          <p:nvGrpSpPr>
            <p:cNvPr id="1849" name="Группа 1848"/>
            <p:cNvGrpSpPr>
              <a:grpSpLocks noChangeAspect="1"/>
            </p:cNvGrpSpPr>
            <p:nvPr/>
          </p:nvGrpSpPr>
          <p:grpSpPr>
            <a:xfrm>
              <a:off x="149225" y="1561805"/>
              <a:ext cx="280741" cy="214143"/>
              <a:chOff x="1073344" y="4421168"/>
              <a:chExt cx="408349" cy="311476"/>
            </a:xfrm>
          </p:grpSpPr>
          <p:sp>
            <p:nvSpPr>
              <p:cNvPr id="1850" name="Капля 1849"/>
              <p:cNvSpPr/>
              <p:nvPr/>
            </p:nvSpPr>
            <p:spPr>
              <a:xfrm rot="8100000">
                <a:off x="1139147" y="4470828"/>
                <a:ext cx="261816" cy="261816"/>
              </a:xfrm>
              <a:prstGeom prst="teardrop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 w="635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1200"/>
              </a:p>
            </p:txBody>
          </p:sp>
          <p:sp>
            <p:nvSpPr>
              <p:cNvPr id="1851" name="TextBox 1850"/>
              <p:cNvSpPr txBox="1"/>
              <p:nvPr/>
            </p:nvSpPr>
            <p:spPr>
              <a:xfrm>
                <a:off x="1073344" y="4421168"/>
                <a:ext cx="408349" cy="2238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ru-RU" sz="400" b="1" spc="-6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852" name="TextBox 1851"/>
            <p:cNvSpPr txBox="1"/>
            <p:nvPr/>
          </p:nvSpPr>
          <p:spPr>
            <a:xfrm>
              <a:off x="491596" y="1545907"/>
              <a:ext cx="2957376" cy="3488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000"/>
                </a:lnSpc>
              </a:pPr>
              <a:r>
                <a:rPr lang="ru-RU" sz="1200" dirty="0">
                  <a:latin typeface="Arial Narrow" panose="020B0606020202030204" pitchFamily="34" charset="0"/>
                </a:rPr>
                <a:t>Сухопутные Управления с функцией </a:t>
              </a:r>
              <a:r>
                <a:rPr lang="ru-RU" sz="1200" dirty="0" err="1">
                  <a:latin typeface="Arial Narrow" panose="020B0606020202030204" pitchFamily="34" charset="0"/>
                </a:rPr>
                <a:t>мор.надзора</a:t>
              </a:r>
              <a:endParaRPr lang="ru-RU" sz="120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58" name="Группа 1857"/>
          <p:cNvGrpSpPr/>
          <p:nvPr/>
        </p:nvGrpSpPr>
        <p:grpSpPr>
          <a:xfrm>
            <a:off x="931701" y="3824046"/>
            <a:ext cx="88900" cy="85725"/>
            <a:chOff x="4494213" y="2776538"/>
            <a:chExt cx="88900" cy="85725"/>
          </a:xfrm>
        </p:grpSpPr>
        <p:sp>
          <p:nvSpPr>
            <p:cNvPr id="1859" name="Oval 86"/>
            <p:cNvSpPr>
              <a:spLocks noChangeArrowheads="1"/>
            </p:cNvSpPr>
            <p:nvPr/>
          </p:nvSpPr>
          <p:spPr bwMode="auto">
            <a:xfrm>
              <a:off x="4494213" y="2776538"/>
              <a:ext cx="88900" cy="85725"/>
            </a:xfrm>
            <a:prstGeom prst="ellipse">
              <a:avLst/>
            </a:prstGeom>
            <a:solidFill>
              <a:srgbClr val="FF0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0" name="Oval 87"/>
            <p:cNvSpPr>
              <a:spLocks noChangeArrowheads="1"/>
            </p:cNvSpPr>
            <p:nvPr/>
          </p:nvSpPr>
          <p:spPr bwMode="auto">
            <a:xfrm>
              <a:off x="4494213" y="2776538"/>
              <a:ext cx="88900" cy="85725"/>
            </a:xfrm>
            <a:prstGeom prst="ellipse">
              <a:avLst/>
            </a:pr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1" name="Freeform 88"/>
            <p:cNvSpPr>
              <a:spLocks/>
            </p:cNvSpPr>
            <p:nvPr/>
          </p:nvSpPr>
          <p:spPr bwMode="auto">
            <a:xfrm>
              <a:off x="4525963" y="2792413"/>
              <a:ext cx="25400" cy="25400"/>
            </a:xfrm>
            <a:custGeom>
              <a:avLst/>
              <a:gdLst>
                <a:gd name="T0" fmla="*/ 4 w 8"/>
                <a:gd name="T1" fmla="*/ 8 h 8"/>
                <a:gd name="T2" fmla="*/ 7 w 8"/>
                <a:gd name="T3" fmla="*/ 6 h 8"/>
                <a:gd name="T4" fmla="*/ 8 w 8"/>
                <a:gd name="T5" fmla="*/ 1 h 8"/>
                <a:gd name="T6" fmla="*/ 6 w 8"/>
                <a:gd name="T7" fmla="*/ 0 h 8"/>
                <a:gd name="T8" fmla="*/ 1 w 8"/>
                <a:gd name="T9" fmla="*/ 0 h 8"/>
                <a:gd name="T10" fmla="*/ 0 w 8"/>
                <a:gd name="T11" fmla="*/ 1 h 8"/>
                <a:gd name="T12" fmla="*/ 1 w 8"/>
                <a:gd name="T13" fmla="*/ 6 h 8"/>
                <a:gd name="T14" fmla="*/ 4 w 8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5" y="8"/>
                    <a:pt x="6" y="7"/>
                    <a:pt x="7" y="6"/>
                  </a:cubicBezTo>
                  <a:cubicBezTo>
                    <a:pt x="7" y="5"/>
                    <a:pt x="8" y="1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5"/>
                    <a:pt x="1" y="6"/>
                  </a:cubicBezTo>
                  <a:cubicBezTo>
                    <a:pt x="2" y="7"/>
                    <a:pt x="3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2" name="Freeform 89"/>
            <p:cNvSpPr>
              <a:spLocks/>
            </p:cNvSpPr>
            <p:nvPr/>
          </p:nvSpPr>
          <p:spPr bwMode="auto">
            <a:xfrm>
              <a:off x="4519613" y="2820988"/>
              <a:ext cx="38100" cy="28575"/>
            </a:xfrm>
            <a:custGeom>
              <a:avLst/>
              <a:gdLst>
                <a:gd name="T0" fmla="*/ 6 w 12"/>
                <a:gd name="T1" fmla="*/ 9 h 9"/>
                <a:gd name="T2" fmla="*/ 12 w 12"/>
                <a:gd name="T3" fmla="*/ 8 h 9"/>
                <a:gd name="T4" fmla="*/ 12 w 12"/>
                <a:gd name="T5" fmla="*/ 6 h 9"/>
                <a:gd name="T6" fmla="*/ 12 w 12"/>
                <a:gd name="T7" fmla="*/ 4 h 9"/>
                <a:gd name="T8" fmla="*/ 12 w 12"/>
                <a:gd name="T9" fmla="*/ 4 h 9"/>
                <a:gd name="T10" fmla="*/ 12 w 12"/>
                <a:gd name="T11" fmla="*/ 3 h 9"/>
                <a:gd name="T12" fmla="*/ 12 w 12"/>
                <a:gd name="T13" fmla="*/ 2 h 9"/>
                <a:gd name="T14" fmla="*/ 12 w 12"/>
                <a:gd name="T15" fmla="*/ 2 h 9"/>
                <a:gd name="T16" fmla="*/ 12 w 12"/>
                <a:gd name="T17" fmla="*/ 2 h 9"/>
                <a:gd name="T18" fmla="*/ 10 w 12"/>
                <a:gd name="T19" fmla="*/ 0 h 9"/>
                <a:gd name="T20" fmla="*/ 9 w 12"/>
                <a:gd name="T21" fmla="*/ 0 h 9"/>
                <a:gd name="T22" fmla="*/ 7 w 12"/>
                <a:gd name="T23" fmla="*/ 5 h 9"/>
                <a:gd name="T24" fmla="*/ 7 w 12"/>
                <a:gd name="T25" fmla="*/ 1 h 9"/>
                <a:gd name="T26" fmla="*/ 7 w 12"/>
                <a:gd name="T27" fmla="*/ 0 h 9"/>
                <a:gd name="T28" fmla="*/ 6 w 12"/>
                <a:gd name="T29" fmla="*/ 0 h 9"/>
                <a:gd name="T30" fmla="*/ 6 w 12"/>
                <a:gd name="T31" fmla="*/ 0 h 9"/>
                <a:gd name="T32" fmla="*/ 6 w 12"/>
                <a:gd name="T33" fmla="*/ 0 h 9"/>
                <a:gd name="T34" fmla="*/ 6 w 12"/>
                <a:gd name="T35" fmla="*/ 0 h 9"/>
                <a:gd name="T36" fmla="*/ 5 w 12"/>
                <a:gd name="T37" fmla="*/ 0 h 9"/>
                <a:gd name="T38" fmla="*/ 5 w 12"/>
                <a:gd name="T39" fmla="*/ 1 h 9"/>
                <a:gd name="T40" fmla="*/ 5 w 12"/>
                <a:gd name="T41" fmla="*/ 5 h 9"/>
                <a:gd name="T42" fmla="*/ 3 w 12"/>
                <a:gd name="T43" fmla="*/ 0 h 9"/>
                <a:gd name="T44" fmla="*/ 2 w 12"/>
                <a:gd name="T45" fmla="*/ 0 h 9"/>
                <a:gd name="T46" fmla="*/ 0 w 12"/>
                <a:gd name="T47" fmla="*/ 2 h 9"/>
                <a:gd name="T48" fmla="*/ 0 w 12"/>
                <a:gd name="T49" fmla="*/ 2 h 9"/>
                <a:gd name="T50" fmla="*/ 0 w 12"/>
                <a:gd name="T51" fmla="*/ 2 h 9"/>
                <a:gd name="T52" fmla="*/ 0 w 12"/>
                <a:gd name="T53" fmla="*/ 3 h 9"/>
                <a:gd name="T54" fmla="*/ 0 w 12"/>
                <a:gd name="T55" fmla="*/ 4 h 9"/>
                <a:gd name="T56" fmla="*/ 0 w 12"/>
                <a:gd name="T57" fmla="*/ 4 h 9"/>
                <a:gd name="T58" fmla="*/ 0 w 12"/>
                <a:gd name="T59" fmla="*/ 6 h 9"/>
                <a:gd name="T60" fmla="*/ 0 w 12"/>
                <a:gd name="T61" fmla="*/ 8 h 9"/>
                <a:gd name="T62" fmla="*/ 6 w 12"/>
                <a:gd name="T6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9">
                  <a:moveTo>
                    <a:pt x="6" y="9"/>
                  </a:moveTo>
                  <a:cubicBezTo>
                    <a:pt x="8" y="9"/>
                    <a:pt x="10" y="8"/>
                    <a:pt x="12" y="8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4"/>
                    <a:pt x="7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2" y="8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63" name="Freeform 23"/>
          <p:cNvSpPr>
            <a:spLocks/>
          </p:cNvSpPr>
          <p:nvPr/>
        </p:nvSpPr>
        <p:spPr bwMode="auto">
          <a:xfrm>
            <a:off x="58901" y="957412"/>
            <a:ext cx="227238" cy="215732"/>
          </a:xfrm>
          <a:custGeom>
            <a:avLst/>
            <a:gdLst>
              <a:gd name="T0" fmla="*/ 39 w 79"/>
              <a:gd name="T1" fmla="*/ 0 h 75"/>
              <a:gd name="T2" fmla="*/ 53 w 79"/>
              <a:gd name="T3" fmla="*/ 25 h 75"/>
              <a:gd name="T4" fmla="*/ 79 w 79"/>
              <a:gd name="T5" fmla="*/ 29 h 75"/>
              <a:gd name="T6" fmla="*/ 59 w 79"/>
              <a:gd name="T7" fmla="*/ 47 h 75"/>
              <a:gd name="T8" fmla="*/ 65 w 79"/>
              <a:gd name="T9" fmla="*/ 75 h 75"/>
              <a:gd name="T10" fmla="*/ 39 w 79"/>
              <a:gd name="T11" fmla="*/ 63 h 75"/>
              <a:gd name="T12" fmla="*/ 16 w 79"/>
              <a:gd name="T13" fmla="*/ 75 h 75"/>
              <a:gd name="T14" fmla="*/ 20 w 79"/>
              <a:gd name="T15" fmla="*/ 47 h 75"/>
              <a:gd name="T16" fmla="*/ 0 w 79"/>
              <a:gd name="T17" fmla="*/ 29 h 75"/>
              <a:gd name="T18" fmla="*/ 28 w 79"/>
              <a:gd name="T19" fmla="*/ 25 h 75"/>
              <a:gd name="T20" fmla="*/ 39 w 79"/>
              <a:gd name="T21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" h="75">
                <a:moveTo>
                  <a:pt x="39" y="0"/>
                </a:moveTo>
                <a:lnTo>
                  <a:pt x="53" y="25"/>
                </a:lnTo>
                <a:lnTo>
                  <a:pt x="79" y="29"/>
                </a:lnTo>
                <a:lnTo>
                  <a:pt x="59" y="47"/>
                </a:lnTo>
                <a:lnTo>
                  <a:pt x="65" y="75"/>
                </a:lnTo>
                <a:lnTo>
                  <a:pt x="39" y="63"/>
                </a:lnTo>
                <a:lnTo>
                  <a:pt x="16" y="75"/>
                </a:lnTo>
                <a:lnTo>
                  <a:pt x="20" y="47"/>
                </a:lnTo>
                <a:lnTo>
                  <a:pt x="0" y="29"/>
                </a:lnTo>
                <a:lnTo>
                  <a:pt x="28" y="25"/>
                </a:lnTo>
                <a:lnTo>
                  <a:pt x="39" y="0"/>
                </a:lnTo>
                <a:close/>
              </a:path>
            </a:pathLst>
          </a:custGeom>
          <a:solidFill>
            <a:srgbClr val="FF0000"/>
          </a:solidFill>
          <a:ln w="3175" cap="flat">
            <a:solidFill>
              <a:srgbClr val="8C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4" name="TextBox 1863"/>
          <p:cNvSpPr txBox="1"/>
          <p:nvPr/>
        </p:nvSpPr>
        <p:spPr>
          <a:xfrm rot="20076187">
            <a:off x="2720002" y="1750412"/>
            <a:ext cx="820552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Баренцево море</a:t>
            </a:r>
          </a:p>
        </p:txBody>
      </p:sp>
      <p:sp>
        <p:nvSpPr>
          <p:cNvPr id="1865" name="TextBox 1864"/>
          <p:cNvSpPr txBox="1"/>
          <p:nvPr/>
        </p:nvSpPr>
        <p:spPr>
          <a:xfrm rot="20076187">
            <a:off x="4019356" y="2016553"/>
            <a:ext cx="716420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Карское море</a:t>
            </a:r>
          </a:p>
        </p:txBody>
      </p:sp>
      <p:sp>
        <p:nvSpPr>
          <p:cNvPr id="1866" name="TextBox 1865"/>
          <p:cNvSpPr txBox="1"/>
          <p:nvPr/>
        </p:nvSpPr>
        <p:spPr>
          <a:xfrm rot="20076187">
            <a:off x="5240867" y="1733135"/>
            <a:ext cx="686944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spc="-6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Море Лаптевых</a:t>
            </a:r>
          </a:p>
        </p:txBody>
      </p:sp>
      <p:sp>
        <p:nvSpPr>
          <p:cNvPr id="1867" name="TextBox 1866"/>
          <p:cNvSpPr txBox="1"/>
          <p:nvPr/>
        </p:nvSpPr>
        <p:spPr>
          <a:xfrm rot="20076187">
            <a:off x="5907651" y="1289856"/>
            <a:ext cx="1200229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rgbClr val="62BCC8"/>
                </a:solidFill>
              </a:rPr>
              <a:t>Восточно-Сибирское море</a:t>
            </a:r>
          </a:p>
        </p:txBody>
      </p:sp>
      <p:sp>
        <p:nvSpPr>
          <p:cNvPr id="1868" name="TextBox 1867"/>
          <p:cNvSpPr txBox="1"/>
          <p:nvPr/>
        </p:nvSpPr>
        <p:spPr>
          <a:xfrm rot="20076187">
            <a:off x="8187405" y="1393640"/>
            <a:ext cx="810940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rgbClr val="62BCC8"/>
                </a:solidFill>
              </a:rPr>
              <a:t>Берингово море</a:t>
            </a:r>
          </a:p>
        </p:txBody>
      </p:sp>
      <p:sp>
        <p:nvSpPr>
          <p:cNvPr id="1869" name="TextBox 1868"/>
          <p:cNvSpPr txBox="1"/>
          <p:nvPr/>
        </p:nvSpPr>
        <p:spPr>
          <a:xfrm rot="20076187">
            <a:off x="8189911" y="4193906"/>
            <a:ext cx="770889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rgbClr val="62BCC8"/>
                </a:solidFill>
              </a:rPr>
              <a:t>Японское море</a:t>
            </a:r>
          </a:p>
        </p:txBody>
      </p:sp>
      <p:sp>
        <p:nvSpPr>
          <p:cNvPr id="1870" name="TextBox 1869"/>
          <p:cNvSpPr txBox="1"/>
          <p:nvPr/>
        </p:nvSpPr>
        <p:spPr>
          <a:xfrm rot="20076187">
            <a:off x="7645598" y="2936918"/>
            <a:ext cx="759675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rgbClr val="62BCC8"/>
                </a:solidFill>
              </a:rPr>
              <a:t>Охотское море</a:t>
            </a:r>
          </a:p>
        </p:txBody>
      </p:sp>
      <p:sp>
        <p:nvSpPr>
          <p:cNvPr id="1871" name="TextBox 1870"/>
          <p:cNvSpPr txBox="1"/>
          <p:nvPr/>
        </p:nvSpPr>
        <p:spPr>
          <a:xfrm rot="20076187">
            <a:off x="1111327" y="2147282"/>
            <a:ext cx="847785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Балтийское море</a:t>
            </a:r>
          </a:p>
        </p:txBody>
      </p:sp>
      <p:sp>
        <p:nvSpPr>
          <p:cNvPr id="1872" name="TextBox 1871"/>
          <p:cNvSpPr txBox="1"/>
          <p:nvPr/>
        </p:nvSpPr>
        <p:spPr>
          <a:xfrm rot="19313316">
            <a:off x="1534941" y="4671651"/>
            <a:ext cx="850989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Каспийское море</a:t>
            </a:r>
          </a:p>
        </p:txBody>
      </p:sp>
      <p:sp>
        <p:nvSpPr>
          <p:cNvPr id="1873" name="TextBox 1872"/>
          <p:cNvSpPr txBox="1"/>
          <p:nvPr/>
        </p:nvSpPr>
        <p:spPr>
          <a:xfrm rot="19122997">
            <a:off x="746911" y="3441110"/>
            <a:ext cx="593066" cy="1691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500" dirty="0">
                <a:solidFill>
                  <a:srgbClr val="62BCC8"/>
                </a:solidFill>
              </a:rPr>
              <a:t>Азовское море</a:t>
            </a:r>
          </a:p>
        </p:txBody>
      </p:sp>
      <p:sp>
        <p:nvSpPr>
          <p:cNvPr id="1874" name="TextBox 1873"/>
          <p:cNvSpPr txBox="1"/>
          <p:nvPr/>
        </p:nvSpPr>
        <p:spPr>
          <a:xfrm rot="19203403">
            <a:off x="-5595" y="4496224"/>
            <a:ext cx="687584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rgbClr val="62BCC8"/>
                </a:solidFill>
              </a:rPr>
              <a:t>Черное море</a:t>
            </a:r>
          </a:p>
        </p:txBody>
      </p:sp>
      <p:sp>
        <p:nvSpPr>
          <p:cNvPr id="1875" name="TextBox 1874"/>
          <p:cNvSpPr txBox="1"/>
          <p:nvPr/>
        </p:nvSpPr>
        <p:spPr>
          <a:xfrm rot="19640854">
            <a:off x="339776" y="2955797"/>
            <a:ext cx="687584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rgbClr val="62BCC8"/>
                </a:solidFill>
              </a:rPr>
              <a:t>Черное море</a:t>
            </a:r>
          </a:p>
        </p:txBody>
      </p:sp>
      <p:sp>
        <p:nvSpPr>
          <p:cNvPr id="1876" name="TextBox 1875"/>
          <p:cNvSpPr txBox="1"/>
          <p:nvPr/>
        </p:nvSpPr>
        <p:spPr>
          <a:xfrm rot="20076187">
            <a:off x="2265083" y="2389519"/>
            <a:ext cx="340158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300"/>
              </a:lnSpc>
            </a:pPr>
            <a:r>
              <a:rPr lang="ru-RU" sz="47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Белое</a:t>
            </a:r>
          </a:p>
          <a:p>
            <a:pPr algn="ctr">
              <a:lnSpc>
                <a:spcPts val="300"/>
              </a:lnSpc>
            </a:pPr>
            <a:r>
              <a:rPr lang="ru-RU" sz="47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море</a:t>
            </a:r>
          </a:p>
        </p:txBody>
      </p:sp>
      <p:sp>
        <p:nvSpPr>
          <p:cNvPr id="1877" name="TextBox 1876"/>
          <p:cNvSpPr txBox="1"/>
          <p:nvPr/>
        </p:nvSpPr>
        <p:spPr>
          <a:xfrm rot="20076187">
            <a:off x="7183708" y="670723"/>
            <a:ext cx="793317" cy="1999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700" dirty="0">
                <a:solidFill>
                  <a:srgbClr val="62BCC8"/>
                </a:solidFill>
              </a:rPr>
              <a:t>Чукотское море</a:t>
            </a:r>
          </a:p>
        </p:txBody>
      </p:sp>
      <p:grpSp>
        <p:nvGrpSpPr>
          <p:cNvPr id="1855" name="Группа 1854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1856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1857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1878" name="Picture 11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3" name="Группа 2"/>
          <p:cNvGrpSpPr/>
          <p:nvPr/>
        </p:nvGrpSpPr>
        <p:grpSpPr>
          <a:xfrm>
            <a:off x="1421207" y="2347956"/>
            <a:ext cx="168746" cy="55167"/>
            <a:chOff x="-682952" y="1708916"/>
            <a:chExt cx="168746" cy="55167"/>
          </a:xfrm>
        </p:grpSpPr>
        <p:sp>
          <p:nvSpPr>
            <p:cNvPr id="1893" name="Freeform 728"/>
            <p:cNvSpPr>
              <a:spLocks noEditPoints="1"/>
            </p:cNvSpPr>
            <p:nvPr/>
          </p:nvSpPr>
          <p:spPr bwMode="auto">
            <a:xfrm>
              <a:off x="-682952" y="1708916"/>
              <a:ext cx="29206" cy="42186"/>
            </a:xfrm>
            <a:custGeom>
              <a:avLst/>
              <a:gdLst>
                <a:gd name="T0" fmla="*/ 0 w 9"/>
                <a:gd name="T1" fmla="*/ 13 h 13"/>
                <a:gd name="T2" fmla="*/ 2 w 9"/>
                <a:gd name="T3" fmla="*/ 0 h 13"/>
                <a:gd name="T4" fmla="*/ 5 w 9"/>
                <a:gd name="T5" fmla="*/ 0 h 13"/>
                <a:gd name="T6" fmla="*/ 7 w 9"/>
                <a:gd name="T7" fmla="*/ 1 h 13"/>
                <a:gd name="T8" fmla="*/ 8 w 9"/>
                <a:gd name="T9" fmla="*/ 2 h 13"/>
                <a:gd name="T10" fmla="*/ 9 w 9"/>
                <a:gd name="T11" fmla="*/ 4 h 13"/>
                <a:gd name="T12" fmla="*/ 8 w 9"/>
                <a:gd name="T13" fmla="*/ 5 h 13"/>
                <a:gd name="T14" fmla="*/ 7 w 9"/>
                <a:gd name="T15" fmla="*/ 7 h 13"/>
                <a:gd name="T16" fmla="*/ 8 w 9"/>
                <a:gd name="T17" fmla="*/ 8 h 13"/>
                <a:gd name="T18" fmla="*/ 9 w 9"/>
                <a:gd name="T19" fmla="*/ 9 h 13"/>
                <a:gd name="T20" fmla="*/ 8 w 9"/>
                <a:gd name="T21" fmla="*/ 11 h 13"/>
                <a:gd name="T22" fmla="*/ 7 w 9"/>
                <a:gd name="T23" fmla="*/ 13 h 13"/>
                <a:gd name="T24" fmla="*/ 5 w 9"/>
                <a:gd name="T25" fmla="*/ 13 h 13"/>
                <a:gd name="T26" fmla="*/ 0 w 9"/>
                <a:gd name="T27" fmla="*/ 13 h 13"/>
                <a:gd name="T28" fmla="*/ 1 w 9"/>
                <a:gd name="T29" fmla="*/ 12 h 13"/>
                <a:gd name="T30" fmla="*/ 4 w 9"/>
                <a:gd name="T31" fmla="*/ 12 h 13"/>
                <a:gd name="T32" fmla="*/ 5 w 9"/>
                <a:gd name="T33" fmla="*/ 12 h 13"/>
                <a:gd name="T34" fmla="*/ 6 w 9"/>
                <a:gd name="T35" fmla="*/ 11 h 13"/>
                <a:gd name="T36" fmla="*/ 7 w 9"/>
                <a:gd name="T37" fmla="*/ 11 h 13"/>
                <a:gd name="T38" fmla="*/ 7 w 9"/>
                <a:gd name="T39" fmla="*/ 9 h 13"/>
                <a:gd name="T40" fmla="*/ 7 w 9"/>
                <a:gd name="T41" fmla="*/ 8 h 13"/>
                <a:gd name="T42" fmla="*/ 5 w 9"/>
                <a:gd name="T43" fmla="*/ 7 h 13"/>
                <a:gd name="T44" fmla="*/ 2 w 9"/>
                <a:gd name="T45" fmla="*/ 7 h 13"/>
                <a:gd name="T46" fmla="*/ 1 w 9"/>
                <a:gd name="T47" fmla="*/ 12 h 13"/>
                <a:gd name="T48" fmla="*/ 2 w 9"/>
                <a:gd name="T49" fmla="*/ 6 h 13"/>
                <a:gd name="T50" fmla="*/ 5 w 9"/>
                <a:gd name="T51" fmla="*/ 6 h 13"/>
                <a:gd name="T52" fmla="*/ 7 w 9"/>
                <a:gd name="T53" fmla="*/ 5 h 13"/>
                <a:gd name="T54" fmla="*/ 7 w 9"/>
                <a:gd name="T55" fmla="*/ 4 h 13"/>
                <a:gd name="T56" fmla="*/ 7 w 9"/>
                <a:gd name="T57" fmla="*/ 3 h 13"/>
                <a:gd name="T58" fmla="*/ 7 w 9"/>
                <a:gd name="T59" fmla="*/ 2 h 13"/>
                <a:gd name="T60" fmla="*/ 5 w 9"/>
                <a:gd name="T61" fmla="*/ 2 h 13"/>
                <a:gd name="T62" fmla="*/ 3 w 9"/>
                <a:gd name="T63" fmla="*/ 2 h 13"/>
                <a:gd name="T64" fmla="*/ 2 w 9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8" y="8"/>
                    <a:pt x="9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8" y="12"/>
                    <a:pt x="7" y="12"/>
                    <a:pt x="7" y="13"/>
                  </a:cubicBezTo>
                  <a:cubicBezTo>
                    <a:pt x="6" y="13"/>
                    <a:pt x="6" y="13"/>
                    <a:pt x="5" y="13"/>
                  </a:cubicBezTo>
                  <a:lnTo>
                    <a:pt x="0" y="13"/>
                  </a:lnTo>
                  <a:close/>
                  <a:moveTo>
                    <a:pt x="1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1" y="12"/>
                  </a:lnTo>
                  <a:close/>
                  <a:moveTo>
                    <a:pt x="2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4" name="Freeform 729"/>
            <p:cNvSpPr>
              <a:spLocks noEditPoints="1"/>
            </p:cNvSpPr>
            <p:nvPr/>
          </p:nvSpPr>
          <p:spPr bwMode="auto">
            <a:xfrm>
              <a:off x="-653746" y="1721897"/>
              <a:ext cx="38941" cy="29206"/>
            </a:xfrm>
            <a:custGeom>
              <a:avLst/>
              <a:gdLst>
                <a:gd name="T0" fmla="*/ 0 w 12"/>
                <a:gd name="T1" fmla="*/ 9 h 9"/>
                <a:gd name="T2" fmla="*/ 2 w 12"/>
                <a:gd name="T3" fmla="*/ 0 h 9"/>
                <a:gd name="T4" fmla="*/ 3 w 12"/>
                <a:gd name="T5" fmla="*/ 0 h 9"/>
                <a:gd name="T6" fmla="*/ 2 w 12"/>
                <a:gd name="T7" fmla="*/ 4 h 9"/>
                <a:gd name="T8" fmla="*/ 4 w 12"/>
                <a:gd name="T9" fmla="*/ 4 h 9"/>
                <a:gd name="T10" fmla="*/ 6 w 12"/>
                <a:gd name="T11" fmla="*/ 4 h 9"/>
                <a:gd name="T12" fmla="*/ 7 w 12"/>
                <a:gd name="T13" fmla="*/ 5 h 9"/>
                <a:gd name="T14" fmla="*/ 7 w 12"/>
                <a:gd name="T15" fmla="*/ 6 h 9"/>
                <a:gd name="T16" fmla="*/ 7 w 12"/>
                <a:gd name="T17" fmla="*/ 8 h 9"/>
                <a:gd name="T18" fmla="*/ 5 w 12"/>
                <a:gd name="T19" fmla="*/ 9 h 9"/>
                <a:gd name="T20" fmla="*/ 4 w 12"/>
                <a:gd name="T21" fmla="*/ 9 h 9"/>
                <a:gd name="T22" fmla="*/ 0 w 12"/>
                <a:gd name="T23" fmla="*/ 9 h 9"/>
                <a:gd name="T24" fmla="*/ 2 w 12"/>
                <a:gd name="T25" fmla="*/ 5 h 9"/>
                <a:gd name="T26" fmla="*/ 2 w 12"/>
                <a:gd name="T27" fmla="*/ 8 h 9"/>
                <a:gd name="T28" fmla="*/ 3 w 12"/>
                <a:gd name="T29" fmla="*/ 8 h 9"/>
                <a:gd name="T30" fmla="*/ 6 w 12"/>
                <a:gd name="T31" fmla="*/ 6 h 9"/>
                <a:gd name="T32" fmla="*/ 5 w 12"/>
                <a:gd name="T33" fmla="*/ 5 h 9"/>
                <a:gd name="T34" fmla="*/ 4 w 12"/>
                <a:gd name="T35" fmla="*/ 5 h 9"/>
                <a:gd name="T36" fmla="*/ 2 w 12"/>
                <a:gd name="T37" fmla="*/ 5 h 9"/>
                <a:gd name="T38" fmla="*/ 9 w 12"/>
                <a:gd name="T39" fmla="*/ 9 h 9"/>
                <a:gd name="T40" fmla="*/ 10 w 12"/>
                <a:gd name="T41" fmla="*/ 0 h 9"/>
                <a:gd name="T42" fmla="*/ 12 w 12"/>
                <a:gd name="T43" fmla="*/ 0 h 9"/>
                <a:gd name="T44" fmla="*/ 10 w 12"/>
                <a:gd name="T45" fmla="*/ 9 h 9"/>
                <a:gd name="T46" fmla="*/ 9 w 12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lnTo>
                    <a:pt x="0" y="9"/>
                  </a:lnTo>
                  <a:close/>
                  <a:moveTo>
                    <a:pt x="2" y="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lnTo>
                    <a:pt x="2" y="5"/>
                  </a:lnTo>
                  <a:close/>
                  <a:moveTo>
                    <a:pt x="9" y="9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9" y="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5" name="Freeform 730"/>
            <p:cNvSpPr>
              <a:spLocks noEditPoints="1"/>
            </p:cNvSpPr>
            <p:nvPr/>
          </p:nvSpPr>
          <p:spPr bwMode="auto">
            <a:xfrm>
              <a:off x="-614805" y="1708916"/>
              <a:ext cx="25961" cy="45432"/>
            </a:xfrm>
            <a:custGeom>
              <a:avLst/>
              <a:gdLst>
                <a:gd name="T0" fmla="*/ 8 w 8"/>
                <a:gd name="T1" fmla="*/ 0 h 14"/>
                <a:gd name="T2" fmla="*/ 7 w 8"/>
                <a:gd name="T3" fmla="*/ 2 h 14"/>
                <a:gd name="T4" fmla="*/ 5 w 8"/>
                <a:gd name="T5" fmla="*/ 2 h 14"/>
                <a:gd name="T6" fmla="*/ 4 w 8"/>
                <a:gd name="T7" fmla="*/ 2 h 14"/>
                <a:gd name="T8" fmla="*/ 3 w 8"/>
                <a:gd name="T9" fmla="*/ 3 h 14"/>
                <a:gd name="T10" fmla="*/ 2 w 8"/>
                <a:gd name="T11" fmla="*/ 5 h 14"/>
                <a:gd name="T12" fmla="*/ 4 w 8"/>
                <a:gd name="T13" fmla="*/ 4 h 14"/>
                <a:gd name="T14" fmla="*/ 6 w 8"/>
                <a:gd name="T15" fmla="*/ 5 h 14"/>
                <a:gd name="T16" fmla="*/ 7 w 8"/>
                <a:gd name="T17" fmla="*/ 8 h 14"/>
                <a:gd name="T18" fmla="*/ 6 w 8"/>
                <a:gd name="T19" fmla="*/ 12 h 14"/>
                <a:gd name="T20" fmla="*/ 3 w 8"/>
                <a:gd name="T21" fmla="*/ 14 h 14"/>
                <a:gd name="T22" fmla="*/ 1 w 8"/>
                <a:gd name="T23" fmla="*/ 12 h 14"/>
                <a:gd name="T24" fmla="*/ 0 w 8"/>
                <a:gd name="T25" fmla="*/ 10 h 14"/>
                <a:gd name="T26" fmla="*/ 0 w 8"/>
                <a:gd name="T27" fmla="*/ 5 h 14"/>
                <a:gd name="T28" fmla="*/ 2 w 8"/>
                <a:gd name="T29" fmla="*/ 2 h 14"/>
                <a:gd name="T30" fmla="*/ 5 w 8"/>
                <a:gd name="T31" fmla="*/ 1 h 14"/>
                <a:gd name="T32" fmla="*/ 6 w 8"/>
                <a:gd name="T33" fmla="*/ 1 h 14"/>
                <a:gd name="T34" fmla="*/ 6 w 8"/>
                <a:gd name="T35" fmla="*/ 0 h 14"/>
                <a:gd name="T36" fmla="*/ 8 w 8"/>
                <a:gd name="T37" fmla="*/ 0 h 14"/>
                <a:gd name="T38" fmla="*/ 3 w 8"/>
                <a:gd name="T39" fmla="*/ 12 h 14"/>
                <a:gd name="T40" fmla="*/ 5 w 8"/>
                <a:gd name="T41" fmla="*/ 11 h 14"/>
                <a:gd name="T42" fmla="*/ 6 w 8"/>
                <a:gd name="T43" fmla="*/ 8 h 14"/>
                <a:gd name="T44" fmla="*/ 5 w 8"/>
                <a:gd name="T45" fmla="*/ 6 h 14"/>
                <a:gd name="T46" fmla="*/ 4 w 8"/>
                <a:gd name="T47" fmla="*/ 5 h 14"/>
                <a:gd name="T48" fmla="*/ 2 w 8"/>
                <a:gd name="T49" fmla="*/ 7 h 14"/>
                <a:gd name="T50" fmla="*/ 1 w 8"/>
                <a:gd name="T51" fmla="*/ 10 h 14"/>
                <a:gd name="T52" fmla="*/ 2 w 8"/>
                <a:gd name="T53" fmla="*/ 12 h 14"/>
                <a:gd name="T54" fmla="*/ 3 w 8"/>
                <a:gd name="T5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9"/>
                    <a:pt x="7" y="11"/>
                    <a:pt x="6" y="12"/>
                  </a:cubicBezTo>
                  <a:cubicBezTo>
                    <a:pt x="5" y="13"/>
                    <a:pt x="4" y="14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lnTo>
                    <a:pt x="8" y="0"/>
                  </a:lnTo>
                  <a:close/>
                  <a:moveTo>
                    <a:pt x="3" y="12"/>
                  </a:moveTo>
                  <a:cubicBezTo>
                    <a:pt x="4" y="12"/>
                    <a:pt x="4" y="12"/>
                    <a:pt x="5" y="11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6" y="6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7"/>
                    <a:pt x="1" y="8"/>
                    <a:pt x="1" y="10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6" name="Freeform 731"/>
            <p:cNvSpPr>
              <a:spLocks noEditPoints="1"/>
            </p:cNvSpPr>
            <p:nvPr/>
          </p:nvSpPr>
          <p:spPr bwMode="auto">
            <a:xfrm>
              <a:off x="-588844" y="1721897"/>
              <a:ext cx="25961" cy="32451"/>
            </a:xfrm>
            <a:custGeom>
              <a:avLst/>
              <a:gdLst>
                <a:gd name="T0" fmla="*/ 0 w 8"/>
                <a:gd name="T1" fmla="*/ 6 h 10"/>
                <a:gd name="T2" fmla="*/ 1 w 8"/>
                <a:gd name="T3" fmla="*/ 2 h 10"/>
                <a:gd name="T4" fmla="*/ 4 w 8"/>
                <a:gd name="T5" fmla="*/ 0 h 10"/>
                <a:gd name="T6" fmla="*/ 7 w 8"/>
                <a:gd name="T7" fmla="*/ 1 h 10"/>
                <a:gd name="T8" fmla="*/ 8 w 8"/>
                <a:gd name="T9" fmla="*/ 4 h 10"/>
                <a:gd name="T10" fmla="*/ 7 w 8"/>
                <a:gd name="T11" fmla="*/ 7 h 10"/>
                <a:gd name="T12" fmla="*/ 5 w 8"/>
                <a:gd name="T13" fmla="*/ 9 h 10"/>
                <a:gd name="T14" fmla="*/ 3 w 8"/>
                <a:gd name="T15" fmla="*/ 10 h 10"/>
                <a:gd name="T16" fmla="*/ 1 w 8"/>
                <a:gd name="T17" fmla="*/ 9 h 10"/>
                <a:gd name="T18" fmla="*/ 0 w 8"/>
                <a:gd name="T19" fmla="*/ 6 h 10"/>
                <a:gd name="T20" fmla="*/ 2 w 8"/>
                <a:gd name="T21" fmla="*/ 6 h 10"/>
                <a:gd name="T22" fmla="*/ 2 w 8"/>
                <a:gd name="T23" fmla="*/ 8 h 10"/>
                <a:gd name="T24" fmla="*/ 3 w 8"/>
                <a:gd name="T25" fmla="*/ 8 h 10"/>
                <a:gd name="T26" fmla="*/ 5 w 8"/>
                <a:gd name="T27" fmla="*/ 8 h 10"/>
                <a:gd name="T28" fmla="*/ 6 w 8"/>
                <a:gd name="T29" fmla="*/ 6 h 10"/>
                <a:gd name="T30" fmla="*/ 6 w 8"/>
                <a:gd name="T31" fmla="*/ 4 h 10"/>
                <a:gd name="T32" fmla="*/ 6 w 8"/>
                <a:gd name="T33" fmla="*/ 2 h 10"/>
                <a:gd name="T34" fmla="*/ 4 w 8"/>
                <a:gd name="T35" fmla="*/ 1 h 10"/>
                <a:gd name="T36" fmla="*/ 3 w 8"/>
                <a:gd name="T37" fmla="*/ 2 h 10"/>
                <a:gd name="T38" fmla="*/ 2 w 8"/>
                <a:gd name="T39" fmla="*/ 3 h 10"/>
                <a:gd name="T40" fmla="*/ 2 w 8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4"/>
                    <a:pt x="1" y="3"/>
                    <a:pt x="1" y="2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1" y="8"/>
                    <a:pt x="0" y="7"/>
                    <a:pt x="0" y="6"/>
                  </a:cubicBezTo>
                  <a:close/>
                  <a:moveTo>
                    <a:pt x="2" y="6"/>
                  </a:move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7" name="Freeform 732"/>
            <p:cNvSpPr>
              <a:spLocks noEditPoints="1"/>
            </p:cNvSpPr>
            <p:nvPr/>
          </p:nvSpPr>
          <p:spPr bwMode="auto">
            <a:xfrm>
              <a:off x="-562883" y="1721897"/>
              <a:ext cx="25961" cy="42186"/>
            </a:xfrm>
            <a:custGeom>
              <a:avLst/>
              <a:gdLst>
                <a:gd name="T0" fmla="*/ 0 w 8"/>
                <a:gd name="T1" fmla="*/ 13 h 13"/>
                <a:gd name="T2" fmla="*/ 2 w 8"/>
                <a:gd name="T3" fmla="*/ 0 h 13"/>
                <a:gd name="T4" fmla="*/ 3 w 8"/>
                <a:gd name="T5" fmla="*/ 0 h 13"/>
                <a:gd name="T6" fmla="*/ 3 w 8"/>
                <a:gd name="T7" fmla="*/ 1 h 13"/>
                <a:gd name="T8" fmla="*/ 4 w 8"/>
                <a:gd name="T9" fmla="*/ 0 h 13"/>
                <a:gd name="T10" fmla="*/ 5 w 8"/>
                <a:gd name="T11" fmla="*/ 0 h 13"/>
                <a:gd name="T12" fmla="*/ 7 w 8"/>
                <a:gd name="T13" fmla="*/ 1 h 13"/>
                <a:gd name="T14" fmla="*/ 8 w 8"/>
                <a:gd name="T15" fmla="*/ 4 h 13"/>
                <a:gd name="T16" fmla="*/ 7 w 8"/>
                <a:gd name="T17" fmla="*/ 7 h 13"/>
                <a:gd name="T18" fmla="*/ 5 w 8"/>
                <a:gd name="T19" fmla="*/ 9 h 13"/>
                <a:gd name="T20" fmla="*/ 4 w 8"/>
                <a:gd name="T21" fmla="*/ 10 h 13"/>
                <a:gd name="T22" fmla="*/ 2 w 8"/>
                <a:gd name="T23" fmla="*/ 8 h 13"/>
                <a:gd name="T24" fmla="*/ 1 w 8"/>
                <a:gd name="T25" fmla="*/ 13 h 13"/>
                <a:gd name="T26" fmla="*/ 0 w 8"/>
                <a:gd name="T27" fmla="*/ 13 h 13"/>
                <a:gd name="T28" fmla="*/ 2 w 8"/>
                <a:gd name="T29" fmla="*/ 6 h 13"/>
                <a:gd name="T30" fmla="*/ 3 w 8"/>
                <a:gd name="T31" fmla="*/ 8 h 13"/>
                <a:gd name="T32" fmla="*/ 4 w 8"/>
                <a:gd name="T33" fmla="*/ 8 h 13"/>
                <a:gd name="T34" fmla="*/ 5 w 8"/>
                <a:gd name="T35" fmla="*/ 8 h 13"/>
                <a:gd name="T36" fmla="*/ 6 w 8"/>
                <a:gd name="T37" fmla="*/ 6 h 13"/>
                <a:gd name="T38" fmla="*/ 6 w 8"/>
                <a:gd name="T39" fmla="*/ 4 h 13"/>
                <a:gd name="T40" fmla="*/ 6 w 8"/>
                <a:gd name="T41" fmla="*/ 2 h 13"/>
                <a:gd name="T42" fmla="*/ 5 w 8"/>
                <a:gd name="T43" fmla="*/ 1 h 13"/>
                <a:gd name="T44" fmla="*/ 4 w 8"/>
                <a:gd name="T45" fmla="*/ 2 h 13"/>
                <a:gd name="T46" fmla="*/ 3 w 8"/>
                <a:gd name="T47" fmla="*/ 3 h 13"/>
                <a:gd name="T48" fmla="*/ 2 w 8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0"/>
                    <a:pt x="2" y="9"/>
                    <a:pt x="2" y="8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0" y="13"/>
                  </a:lnTo>
                  <a:close/>
                  <a:moveTo>
                    <a:pt x="2" y="6"/>
                  </a:move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4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8" name="Freeform 733"/>
            <p:cNvSpPr>
              <a:spLocks/>
            </p:cNvSpPr>
            <p:nvPr/>
          </p:nvSpPr>
          <p:spPr bwMode="auto">
            <a:xfrm>
              <a:off x="-536922" y="1721897"/>
              <a:ext cx="22716" cy="32451"/>
            </a:xfrm>
            <a:custGeom>
              <a:avLst/>
              <a:gdLst>
                <a:gd name="T0" fmla="*/ 5 w 7"/>
                <a:gd name="T1" fmla="*/ 6 h 10"/>
                <a:gd name="T2" fmla="*/ 6 w 7"/>
                <a:gd name="T3" fmla="*/ 7 h 10"/>
                <a:gd name="T4" fmla="*/ 3 w 7"/>
                <a:gd name="T5" fmla="*/ 10 h 10"/>
                <a:gd name="T6" fmla="*/ 1 w 7"/>
                <a:gd name="T7" fmla="*/ 9 h 10"/>
                <a:gd name="T8" fmla="*/ 0 w 7"/>
                <a:gd name="T9" fmla="*/ 7 h 10"/>
                <a:gd name="T10" fmla="*/ 1 w 7"/>
                <a:gd name="T11" fmla="*/ 5 h 10"/>
                <a:gd name="T12" fmla="*/ 2 w 7"/>
                <a:gd name="T13" fmla="*/ 4 h 10"/>
                <a:gd name="T14" fmla="*/ 4 w 7"/>
                <a:gd name="T15" fmla="*/ 4 h 10"/>
                <a:gd name="T16" fmla="*/ 5 w 7"/>
                <a:gd name="T17" fmla="*/ 3 h 10"/>
                <a:gd name="T18" fmla="*/ 5 w 7"/>
                <a:gd name="T19" fmla="*/ 2 h 10"/>
                <a:gd name="T20" fmla="*/ 5 w 7"/>
                <a:gd name="T21" fmla="*/ 1 h 10"/>
                <a:gd name="T22" fmla="*/ 4 w 7"/>
                <a:gd name="T23" fmla="*/ 1 h 10"/>
                <a:gd name="T24" fmla="*/ 3 w 7"/>
                <a:gd name="T25" fmla="*/ 1 h 10"/>
                <a:gd name="T26" fmla="*/ 2 w 7"/>
                <a:gd name="T27" fmla="*/ 2 h 10"/>
                <a:gd name="T28" fmla="*/ 1 w 7"/>
                <a:gd name="T29" fmla="*/ 2 h 10"/>
                <a:gd name="T30" fmla="*/ 4 w 7"/>
                <a:gd name="T31" fmla="*/ 0 h 10"/>
                <a:gd name="T32" fmla="*/ 6 w 7"/>
                <a:gd name="T33" fmla="*/ 0 h 10"/>
                <a:gd name="T34" fmla="*/ 7 w 7"/>
                <a:gd name="T35" fmla="*/ 2 h 10"/>
                <a:gd name="T36" fmla="*/ 6 w 7"/>
                <a:gd name="T37" fmla="*/ 4 h 10"/>
                <a:gd name="T38" fmla="*/ 4 w 7"/>
                <a:gd name="T39" fmla="*/ 5 h 10"/>
                <a:gd name="T40" fmla="*/ 2 w 7"/>
                <a:gd name="T41" fmla="*/ 6 h 10"/>
                <a:gd name="T42" fmla="*/ 2 w 7"/>
                <a:gd name="T43" fmla="*/ 6 h 10"/>
                <a:gd name="T44" fmla="*/ 1 w 7"/>
                <a:gd name="T45" fmla="*/ 7 h 10"/>
                <a:gd name="T46" fmla="*/ 2 w 7"/>
                <a:gd name="T47" fmla="*/ 8 h 10"/>
                <a:gd name="T48" fmla="*/ 3 w 7"/>
                <a:gd name="T49" fmla="*/ 8 h 10"/>
                <a:gd name="T50" fmla="*/ 5 w 7"/>
                <a:gd name="T51" fmla="*/ 8 h 10"/>
                <a:gd name="T52" fmla="*/ 5 w 7"/>
                <a:gd name="T5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10">
                  <a:moveTo>
                    <a:pt x="5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9"/>
                    <a:pt x="5" y="10"/>
                    <a:pt x="3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99" name="Параллелограмм 1898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12" name="Прямоугольник 1811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854" name="Прямоугольник 1853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899184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Группа 224"/>
          <p:cNvGrpSpPr/>
          <p:nvPr/>
        </p:nvGrpSpPr>
        <p:grpSpPr>
          <a:xfrm>
            <a:off x="-422792" y="1133382"/>
            <a:ext cx="6357768" cy="3926824"/>
            <a:chOff x="-612576" y="637907"/>
            <a:chExt cx="6929782" cy="4280126"/>
          </a:xfrm>
        </p:grpSpPr>
        <p:grpSp>
          <p:nvGrpSpPr>
            <p:cNvPr id="12" name="Группа 211"/>
            <p:cNvGrpSpPr/>
            <p:nvPr/>
          </p:nvGrpSpPr>
          <p:grpSpPr>
            <a:xfrm>
              <a:off x="-612576" y="637907"/>
              <a:ext cx="6929782" cy="4280126"/>
              <a:chOff x="-612576" y="863373"/>
              <a:chExt cx="6929782" cy="4280126"/>
            </a:xfrm>
          </p:grpSpPr>
          <p:graphicFrame>
            <p:nvGraphicFramePr>
              <p:cNvPr id="169" name="Диаграмма 168"/>
              <p:cNvGraphicFramePr>
                <a:graphicFrameLocks/>
              </p:cNvGraphicFramePr>
              <p:nvPr/>
            </p:nvGraphicFramePr>
            <p:xfrm>
              <a:off x="-612576" y="985630"/>
              <a:ext cx="6929782" cy="4157869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sp>
            <p:nvSpPr>
              <p:cNvPr id="172" name="TextBox 171"/>
              <p:cNvSpPr txBox="1"/>
              <p:nvPr/>
            </p:nvSpPr>
            <p:spPr>
              <a:xfrm>
                <a:off x="3875492" y="3768863"/>
                <a:ext cx="660801" cy="436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2000" b="1" dirty="0" smtClean="0">
                    <a:solidFill>
                      <a:schemeClr val="bg1"/>
                    </a:solidFill>
                    <a:latin typeface="Arial Narrow" pitchFamily="34" charset="0"/>
                  </a:rPr>
                  <a:t>17%</a:t>
                </a:r>
                <a:endParaRPr lang="ru-RU" sz="2000" b="1" dirty="0">
                  <a:solidFill>
                    <a:schemeClr val="bg1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80" name="TextBox 179"/>
              <p:cNvSpPr txBox="1"/>
              <p:nvPr/>
            </p:nvSpPr>
            <p:spPr>
              <a:xfrm>
                <a:off x="3038820" y="4308641"/>
                <a:ext cx="660801" cy="436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2000" b="1" dirty="0" smtClean="0">
                    <a:solidFill>
                      <a:schemeClr val="bg1"/>
                    </a:solidFill>
                    <a:latin typeface="Arial Narrow" pitchFamily="34" charset="0"/>
                  </a:rPr>
                  <a:t>22%</a:t>
                </a:r>
                <a:endParaRPr lang="ru-RU" sz="2000" b="1" dirty="0">
                  <a:solidFill>
                    <a:schemeClr val="bg1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84" name="TextBox 183"/>
              <p:cNvSpPr txBox="1"/>
              <p:nvPr/>
            </p:nvSpPr>
            <p:spPr>
              <a:xfrm>
                <a:off x="1547060" y="3934121"/>
                <a:ext cx="786561" cy="4361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2000" b="1" dirty="0" smtClean="0">
                    <a:solidFill>
                      <a:schemeClr val="bg1"/>
                    </a:solidFill>
                    <a:latin typeface="Arial Narrow" pitchFamily="34" charset="0"/>
                  </a:rPr>
                  <a:t>4%</a:t>
                </a:r>
                <a:endParaRPr lang="ru-RU" sz="2000" b="1" dirty="0">
                  <a:solidFill>
                    <a:schemeClr val="bg1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90" name="TextBox 189"/>
              <p:cNvSpPr txBox="1"/>
              <p:nvPr/>
            </p:nvSpPr>
            <p:spPr>
              <a:xfrm>
                <a:off x="4802237" y="3666705"/>
                <a:ext cx="601396" cy="3690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600" dirty="0" smtClean="0">
                    <a:solidFill>
                      <a:srgbClr val="699F9E"/>
                    </a:solidFill>
                    <a:latin typeface="Arial Narrow" pitchFamily="34" charset="0"/>
                  </a:rPr>
                  <a:t>УФО</a:t>
                </a:r>
                <a:endParaRPr lang="ru-RU" sz="1600" dirty="0">
                  <a:solidFill>
                    <a:srgbClr val="699F9E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91" name="TextBox 190"/>
              <p:cNvSpPr txBox="1"/>
              <p:nvPr/>
            </p:nvSpPr>
            <p:spPr>
              <a:xfrm>
                <a:off x="3883962" y="4607326"/>
                <a:ext cx="617121" cy="3690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600" dirty="0" smtClean="0">
                    <a:solidFill>
                      <a:srgbClr val="699F9E"/>
                    </a:solidFill>
                    <a:latin typeface="Arial Narrow" pitchFamily="34" charset="0"/>
                  </a:rPr>
                  <a:t>ПФО</a:t>
                </a:r>
                <a:endParaRPr lang="ru-RU" sz="1600" dirty="0">
                  <a:solidFill>
                    <a:srgbClr val="699F9E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92" name="TextBox 191"/>
              <p:cNvSpPr txBox="1"/>
              <p:nvPr/>
            </p:nvSpPr>
            <p:spPr>
              <a:xfrm>
                <a:off x="484748" y="4012401"/>
                <a:ext cx="723701" cy="3690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600" dirty="0" smtClean="0">
                    <a:solidFill>
                      <a:srgbClr val="699F9E"/>
                    </a:solidFill>
                    <a:latin typeface="Arial Narrow" pitchFamily="34" charset="0"/>
                  </a:rPr>
                  <a:t>СКФО</a:t>
                </a:r>
                <a:endParaRPr lang="ru-RU" sz="1600" dirty="0">
                  <a:solidFill>
                    <a:srgbClr val="699F9E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93" name="TextBox 192"/>
              <p:cNvSpPr txBox="1"/>
              <p:nvPr/>
            </p:nvSpPr>
            <p:spPr>
              <a:xfrm>
                <a:off x="1234812" y="3847829"/>
                <a:ext cx="444146" cy="3354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400" b="1" dirty="0" smtClean="0">
                    <a:solidFill>
                      <a:schemeClr val="bg1"/>
                    </a:solidFill>
                  </a:rPr>
                  <a:t>2%</a:t>
                </a:r>
                <a:endParaRPr lang="ru-RU" sz="14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94" name="TextBox 193"/>
              <p:cNvSpPr txBox="1"/>
              <p:nvPr/>
            </p:nvSpPr>
            <p:spPr>
              <a:xfrm>
                <a:off x="265911" y="2731600"/>
                <a:ext cx="620615" cy="3690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600" dirty="0" smtClean="0">
                    <a:solidFill>
                      <a:srgbClr val="699F9E"/>
                    </a:solidFill>
                    <a:latin typeface="Arial Narrow" pitchFamily="34" charset="0"/>
                  </a:rPr>
                  <a:t>ЦФО</a:t>
                </a:r>
                <a:endParaRPr lang="ru-RU" sz="1600" dirty="0">
                  <a:solidFill>
                    <a:srgbClr val="699F9E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95" name="TextBox 194"/>
              <p:cNvSpPr txBox="1"/>
              <p:nvPr/>
            </p:nvSpPr>
            <p:spPr>
              <a:xfrm>
                <a:off x="951955" y="2679529"/>
                <a:ext cx="660801" cy="436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2000" b="1" dirty="0" smtClean="0">
                    <a:solidFill>
                      <a:schemeClr val="bg1"/>
                    </a:solidFill>
                    <a:latin typeface="Arial Narrow" pitchFamily="34" charset="0"/>
                  </a:rPr>
                  <a:t>22%</a:t>
                </a:r>
                <a:endParaRPr lang="ru-RU" sz="2000" b="1" dirty="0">
                  <a:solidFill>
                    <a:schemeClr val="bg1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96" name="TextBox 195"/>
              <p:cNvSpPr txBox="1"/>
              <p:nvPr/>
            </p:nvSpPr>
            <p:spPr>
              <a:xfrm>
                <a:off x="1337236" y="1056568"/>
                <a:ext cx="727196" cy="3690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600" dirty="0" smtClean="0">
                    <a:solidFill>
                      <a:srgbClr val="699F9E"/>
                    </a:solidFill>
                    <a:latin typeface="Arial Narrow" pitchFamily="34" charset="0"/>
                  </a:rPr>
                  <a:t>СЗФО</a:t>
                </a:r>
                <a:endParaRPr lang="ru-RU" sz="1600" dirty="0">
                  <a:solidFill>
                    <a:srgbClr val="699F9E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97" name="TextBox 196"/>
              <p:cNvSpPr txBox="1"/>
              <p:nvPr/>
            </p:nvSpPr>
            <p:spPr>
              <a:xfrm>
                <a:off x="4667206" y="1794255"/>
                <a:ext cx="617121" cy="3690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600" dirty="0" smtClean="0">
                    <a:solidFill>
                      <a:srgbClr val="699F9E"/>
                    </a:solidFill>
                    <a:latin typeface="Arial Narrow" pitchFamily="34" charset="0"/>
                  </a:rPr>
                  <a:t>СФО</a:t>
                </a:r>
                <a:endParaRPr lang="ru-RU" sz="1600" dirty="0">
                  <a:solidFill>
                    <a:srgbClr val="699F9E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98" name="TextBox 197"/>
              <p:cNvSpPr txBox="1"/>
              <p:nvPr/>
            </p:nvSpPr>
            <p:spPr>
              <a:xfrm>
                <a:off x="3981389" y="2264375"/>
                <a:ext cx="660801" cy="436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2000" b="1" dirty="0" smtClean="0">
                    <a:solidFill>
                      <a:schemeClr val="bg1"/>
                    </a:solidFill>
                    <a:latin typeface="Arial Narrow" pitchFamily="34" charset="0"/>
                  </a:rPr>
                  <a:t>18%</a:t>
                </a:r>
                <a:endParaRPr lang="ru-RU" sz="2000" b="1" dirty="0">
                  <a:solidFill>
                    <a:schemeClr val="bg1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199" name="TextBox 198"/>
              <p:cNvSpPr txBox="1"/>
              <p:nvPr/>
            </p:nvSpPr>
            <p:spPr>
              <a:xfrm>
                <a:off x="2870318" y="1178893"/>
                <a:ext cx="533253" cy="436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2000" b="1" dirty="0" smtClean="0">
                    <a:solidFill>
                      <a:schemeClr val="bg1"/>
                    </a:solidFill>
                    <a:latin typeface="Arial Narrow" pitchFamily="34" charset="0"/>
                  </a:rPr>
                  <a:t>4%</a:t>
                </a:r>
                <a:endParaRPr lang="ru-RU" sz="2000" b="1" dirty="0">
                  <a:solidFill>
                    <a:schemeClr val="bg1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200" name="TextBox 199"/>
              <p:cNvSpPr txBox="1"/>
              <p:nvPr/>
            </p:nvSpPr>
            <p:spPr>
              <a:xfrm>
                <a:off x="2032941" y="1274152"/>
                <a:ext cx="648222" cy="436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2000" b="1" dirty="0" smtClean="0">
                    <a:solidFill>
                      <a:schemeClr val="bg1"/>
                    </a:solidFill>
                    <a:latin typeface="Arial Narrow" pitchFamily="34" charset="0"/>
                  </a:rPr>
                  <a:t>11%</a:t>
                </a:r>
                <a:endParaRPr lang="ru-RU" sz="2000" b="1" dirty="0">
                  <a:solidFill>
                    <a:schemeClr val="bg1"/>
                  </a:solidFill>
                  <a:latin typeface="Arial Narrow" pitchFamily="34" charset="0"/>
                </a:endParaRPr>
              </a:p>
            </p:txBody>
          </p:sp>
          <p:sp>
            <p:nvSpPr>
              <p:cNvPr id="201" name="TextBox 200"/>
              <p:cNvSpPr txBox="1"/>
              <p:nvPr/>
            </p:nvSpPr>
            <p:spPr>
              <a:xfrm>
                <a:off x="3194783" y="863373"/>
                <a:ext cx="608385" cy="3690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600" dirty="0" smtClean="0">
                    <a:solidFill>
                      <a:srgbClr val="699F9E"/>
                    </a:solidFill>
                    <a:latin typeface="Arial Narrow" pitchFamily="34" charset="0"/>
                  </a:rPr>
                  <a:t>ДФО</a:t>
                </a:r>
                <a:endParaRPr lang="ru-RU" sz="1600" dirty="0">
                  <a:solidFill>
                    <a:srgbClr val="699F9E"/>
                  </a:solidFill>
                  <a:latin typeface="Arial Narrow" pitchFamily="34" charset="0"/>
                </a:endParaRPr>
              </a:p>
            </p:txBody>
          </p:sp>
        </p:grpSp>
        <p:sp>
          <p:nvSpPr>
            <p:cNvPr id="215" name="TextBox 214"/>
            <p:cNvSpPr txBox="1"/>
            <p:nvPr/>
          </p:nvSpPr>
          <p:spPr>
            <a:xfrm>
              <a:off x="859437" y="4201668"/>
              <a:ext cx="669538" cy="3690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1600" dirty="0" smtClean="0">
                  <a:solidFill>
                    <a:srgbClr val="699F9E"/>
                  </a:solidFill>
                  <a:latin typeface="Arial Narrow" pitchFamily="34" charset="0"/>
                </a:rPr>
                <a:t>ЮФО</a:t>
              </a:r>
              <a:endParaRPr lang="ru-RU" sz="1600" dirty="0">
                <a:solidFill>
                  <a:srgbClr val="699F9E"/>
                </a:solidFill>
                <a:latin typeface="Arial Narrow" pitchFamily="34" charset="0"/>
              </a:endParaRPr>
            </a:p>
          </p:txBody>
        </p:sp>
      </p:grpSp>
      <p:sp>
        <p:nvSpPr>
          <p:cNvPr id="46" name="Прямоугольник 45"/>
          <p:cNvSpPr/>
          <p:nvPr/>
        </p:nvSpPr>
        <p:spPr>
          <a:xfrm>
            <a:off x="5888374" y="767624"/>
            <a:ext cx="3354253" cy="480001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Проверки</a:t>
            </a:r>
          </a:p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предприятий</a:t>
            </a:r>
            <a:endParaRPr lang="ru-RU" b="1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1340863" y="767624"/>
            <a:ext cx="3127775" cy="284691"/>
          </a:xfrm>
          <a:prstGeom prst="rect">
            <a:avLst/>
          </a:prstGeom>
          <a:noFill/>
        </p:spPr>
        <p:txBody>
          <a:bodyPr wrap="none" lIns="91438" tIns="45719" rIns="91438" bIns="45719">
            <a:spAutoFit/>
          </a:bodyPr>
          <a:lstStyle/>
          <a:p>
            <a:pPr algn="ctr">
              <a:lnSpc>
                <a:spcPts val="1500"/>
              </a:lnSpc>
            </a:pP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Крупные объекты </a:t>
            </a:r>
            <a:r>
              <a:rPr lang="ru-RU" b="1" dirty="0" err="1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недропользователи</a:t>
            </a:r>
            <a:endParaRPr lang="ru-RU" b="1" dirty="0" smtClean="0">
              <a:solidFill>
                <a:srgbClr val="5A8C8B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74121" y="159034"/>
            <a:ext cx="3204719" cy="323997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Геологический надзор - 2017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200889" y="1569523"/>
            <a:ext cx="2870169" cy="502893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Выявлено</a:t>
            </a:r>
          </a:p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нарушений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656088" y="1474576"/>
            <a:ext cx="11097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36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2 611</a:t>
            </a:r>
            <a:endParaRPr lang="ru-RU" sz="2000" b="1" dirty="0" smtClean="0">
              <a:solidFill>
                <a:schemeClr val="accent5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200889" y="3308734"/>
            <a:ext cx="2356148" cy="519114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Расчет</a:t>
            </a:r>
          </a:p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вреда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7614423" y="3129615"/>
            <a:ext cx="1155716" cy="646329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ctr"/>
            <a:r>
              <a:rPr lang="ru-RU" sz="36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2 482</a:t>
            </a:r>
            <a:endParaRPr lang="ru-RU" sz="2000" b="1" spc="-60" dirty="0" smtClean="0">
              <a:solidFill>
                <a:schemeClr val="accent5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200889" y="2557604"/>
            <a:ext cx="1919111" cy="297708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Штрафы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74314" y="2266463"/>
            <a:ext cx="787712" cy="646329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/>
            <a:r>
              <a:rPr lang="ru-RU" sz="3600" b="1" spc="-7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277</a:t>
            </a:r>
            <a:endParaRPr lang="ru-RU" sz="2000" b="1" spc="-70" dirty="0" smtClean="0">
              <a:solidFill>
                <a:schemeClr val="accent5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243534" y="4099397"/>
            <a:ext cx="1370888" cy="502700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Направлено в </a:t>
            </a:r>
            <a:r>
              <a:rPr lang="ru-RU" dirty="0" err="1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Роснедра</a:t>
            </a:r>
            <a:endParaRPr lang="ru-RU" dirty="0" smtClean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7978613" y="3565688"/>
            <a:ext cx="793483" cy="307775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/>
            <a:r>
              <a:rPr lang="ru-RU" sz="1400" b="1" spc="-6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млн. руб.</a:t>
            </a:r>
          </a:p>
        </p:txBody>
      </p:sp>
      <p:cxnSp>
        <p:nvCxnSpPr>
          <p:cNvPr id="77" name="Прямая соединительная линия 76"/>
          <p:cNvCxnSpPr/>
          <p:nvPr/>
        </p:nvCxnSpPr>
        <p:spPr>
          <a:xfrm>
            <a:off x="5768875" y="1061222"/>
            <a:ext cx="4144" cy="324000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Равнобедренный треугольник 77"/>
          <p:cNvSpPr/>
          <p:nvPr/>
        </p:nvSpPr>
        <p:spPr>
          <a:xfrm rot="5400000">
            <a:off x="5722648" y="971876"/>
            <a:ext cx="96599" cy="252063"/>
          </a:xfrm>
          <a:prstGeom prst="triangle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ru-RU"/>
          </a:p>
        </p:txBody>
      </p:sp>
      <p:sp>
        <p:nvSpPr>
          <p:cNvPr id="79" name="Овал 78"/>
          <p:cNvSpPr/>
          <p:nvPr/>
        </p:nvSpPr>
        <p:spPr>
          <a:xfrm>
            <a:off x="5590656" y="903157"/>
            <a:ext cx="360583" cy="360583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ru-RU"/>
          </a:p>
        </p:txBody>
      </p:sp>
      <p:grpSp>
        <p:nvGrpSpPr>
          <p:cNvPr id="111" name="Группа 226"/>
          <p:cNvGrpSpPr/>
          <p:nvPr/>
        </p:nvGrpSpPr>
        <p:grpSpPr>
          <a:xfrm>
            <a:off x="5492232" y="1530936"/>
            <a:ext cx="557433" cy="557433"/>
            <a:chOff x="5544656" y="3379071"/>
            <a:chExt cx="743352" cy="743354"/>
          </a:xfrm>
        </p:grpSpPr>
        <p:sp>
          <p:nvSpPr>
            <p:cNvPr id="115" name="Овал 114"/>
            <p:cNvSpPr/>
            <p:nvPr/>
          </p:nvSpPr>
          <p:spPr>
            <a:xfrm>
              <a:off x="5544656" y="3379071"/>
              <a:ext cx="743352" cy="743354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6" name="Группа 1541"/>
            <p:cNvGrpSpPr>
              <a:grpSpLocks noChangeAspect="1"/>
            </p:cNvGrpSpPr>
            <p:nvPr/>
          </p:nvGrpSpPr>
          <p:grpSpPr>
            <a:xfrm>
              <a:off x="5699637" y="3499834"/>
              <a:ext cx="393912" cy="496800"/>
              <a:chOff x="5803969" y="5491253"/>
              <a:chExt cx="425381" cy="536485"/>
            </a:xfrm>
            <a:solidFill>
              <a:schemeClr val="bg1"/>
            </a:solidFill>
          </p:grpSpPr>
          <p:sp>
            <p:nvSpPr>
              <p:cNvPr id="117" name="Freeform 5"/>
              <p:cNvSpPr>
                <a:spLocks noEditPoints="1"/>
              </p:cNvSpPr>
              <p:nvPr/>
            </p:nvSpPr>
            <p:spPr bwMode="auto">
              <a:xfrm>
                <a:off x="5803969" y="5491253"/>
                <a:ext cx="258766" cy="258767"/>
              </a:xfrm>
              <a:custGeom>
                <a:avLst/>
                <a:gdLst>
                  <a:gd name="T0" fmla="*/ 717 w 717"/>
                  <a:gd name="T1" fmla="*/ 359 h 717"/>
                  <a:gd name="T2" fmla="*/ 358 w 717"/>
                  <a:gd name="T3" fmla="*/ 0 h 717"/>
                  <a:gd name="T4" fmla="*/ 0 w 717"/>
                  <a:gd name="T5" fmla="*/ 359 h 717"/>
                  <a:gd name="T6" fmla="*/ 358 w 717"/>
                  <a:gd name="T7" fmla="*/ 717 h 717"/>
                  <a:gd name="T8" fmla="*/ 717 w 717"/>
                  <a:gd name="T9" fmla="*/ 359 h 717"/>
                  <a:gd name="T10" fmla="*/ 156 w 717"/>
                  <a:gd name="T11" fmla="*/ 585 h 717"/>
                  <a:gd name="T12" fmla="*/ 156 w 717"/>
                  <a:gd name="T13" fmla="*/ 585 h 717"/>
                  <a:gd name="T14" fmla="*/ 132 w 717"/>
                  <a:gd name="T15" fmla="*/ 561 h 717"/>
                  <a:gd name="T16" fmla="*/ 121 w 717"/>
                  <a:gd name="T17" fmla="*/ 536 h 717"/>
                  <a:gd name="T18" fmla="*/ 132 w 717"/>
                  <a:gd name="T19" fmla="*/ 511 h 717"/>
                  <a:gd name="T20" fmla="*/ 284 w 717"/>
                  <a:gd name="T21" fmla="*/ 359 h 717"/>
                  <a:gd name="T22" fmla="*/ 132 w 717"/>
                  <a:gd name="T23" fmla="*/ 206 h 717"/>
                  <a:gd name="T24" fmla="*/ 121 w 717"/>
                  <a:gd name="T25" fmla="*/ 181 h 717"/>
                  <a:gd name="T26" fmla="*/ 132 w 717"/>
                  <a:gd name="T27" fmla="*/ 156 h 717"/>
                  <a:gd name="T28" fmla="*/ 156 w 717"/>
                  <a:gd name="T29" fmla="*/ 132 h 717"/>
                  <a:gd name="T30" fmla="*/ 206 w 717"/>
                  <a:gd name="T31" fmla="*/ 132 h 717"/>
                  <a:gd name="T32" fmla="*/ 358 w 717"/>
                  <a:gd name="T33" fmla="*/ 285 h 717"/>
                  <a:gd name="T34" fmla="*/ 511 w 717"/>
                  <a:gd name="T35" fmla="*/ 132 h 717"/>
                  <a:gd name="T36" fmla="*/ 536 w 717"/>
                  <a:gd name="T37" fmla="*/ 122 h 717"/>
                  <a:gd name="T38" fmla="*/ 561 w 717"/>
                  <a:gd name="T39" fmla="*/ 132 h 717"/>
                  <a:gd name="T40" fmla="*/ 585 w 717"/>
                  <a:gd name="T41" fmla="*/ 156 h 717"/>
                  <a:gd name="T42" fmla="*/ 585 w 717"/>
                  <a:gd name="T43" fmla="*/ 206 h 717"/>
                  <a:gd name="T44" fmla="*/ 432 w 717"/>
                  <a:gd name="T45" fmla="*/ 359 h 717"/>
                  <a:gd name="T46" fmla="*/ 585 w 717"/>
                  <a:gd name="T47" fmla="*/ 511 h 717"/>
                  <a:gd name="T48" fmla="*/ 595 w 717"/>
                  <a:gd name="T49" fmla="*/ 536 h 717"/>
                  <a:gd name="T50" fmla="*/ 585 w 717"/>
                  <a:gd name="T51" fmla="*/ 561 h 717"/>
                  <a:gd name="T52" fmla="*/ 561 w 717"/>
                  <a:gd name="T53" fmla="*/ 585 h 717"/>
                  <a:gd name="T54" fmla="*/ 511 w 717"/>
                  <a:gd name="T55" fmla="*/ 585 h 717"/>
                  <a:gd name="T56" fmla="*/ 358 w 717"/>
                  <a:gd name="T57" fmla="*/ 433 h 717"/>
                  <a:gd name="T58" fmla="*/ 206 w 717"/>
                  <a:gd name="T59" fmla="*/ 585 h 717"/>
                  <a:gd name="T60" fmla="*/ 181 w 717"/>
                  <a:gd name="T61" fmla="*/ 596 h 717"/>
                  <a:gd name="T62" fmla="*/ 156 w 717"/>
                  <a:gd name="T63" fmla="*/ 585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7" h="717">
                    <a:moveTo>
                      <a:pt x="717" y="359"/>
                    </a:moveTo>
                    <a:cubicBezTo>
                      <a:pt x="717" y="161"/>
                      <a:pt x="556" y="0"/>
                      <a:pt x="358" y="0"/>
                    </a:cubicBezTo>
                    <a:cubicBezTo>
                      <a:pt x="160" y="0"/>
                      <a:pt x="0" y="161"/>
                      <a:pt x="0" y="359"/>
                    </a:cubicBezTo>
                    <a:cubicBezTo>
                      <a:pt x="0" y="556"/>
                      <a:pt x="160" y="717"/>
                      <a:pt x="358" y="717"/>
                    </a:cubicBezTo>
                    <a:cubicBezTo>
                      <a:pt x="556" y="717"/>
                      <a:pt x="717" y="556"/>
                      <a:pt x="717" y="359"/>
                    </a:cubicBezTo>
                    <a:close/>
                    <a:moveTo>
                      <a:pt x="156" y="585"/>
                    </a:moveTo>
                    <a:lnTo>
                      <a:pt x="156" y="585"/>
                    </a:lnTo>
                    <a:lnTo>
                      <a:pt x="132" y="561"/>
                    </a:lnTo>
                    <a:cubicBezTo>
                      <a:pt x="125" y="554"/>
                      <a:pt x="121" y="545"/>
                      <a:pt x="121" y="536"/>
                    </a:cubicBezTo>
                    <a:cubicBezTo>
                      <a:pt x="121" y="527"/>
                      <a:pt x="125" y="518"/>
                      <a:pt x="132" y="511"/>
                    </a:cubicBezTo>
                    <a:lnTo>
                      <a:pt x="284" y="359"/>
                    </a:lnTo>
                    <a:lnTo>
                      <a:pt x="132" y="206"/>
                    </a:lnTo>
                    <a:cubicBezTo>
                      <a:pt x="125" y="199"/>
                      <a:pt x="121" y="190"/>
                      <a:pt x="121" y="181"/>
                    </a:cubicBezTo>
                    <a:cubicBezTo>
                      <a:pt x="121" y="172"/>
                      <a:pt x="125" y="163"/>
                      <a:pt x="132" y="156"/>
                    </a:cubicBezTo>
                    <a:lnTo>
                      <a:pt x="156" y="132"/>
                    </a:lnTo>
                    <a:cubicBezTo>
                      <a:pt x="170" y="118"/>
                      <a:pt x="192" y="118"/>
                      <a:pt x="206" y="132"/>
                    </a:cubicBezTo>
                    <a:lnTo>
                      <a:pt x="358" y="285"/>
                    </a:lnTo>
                    <a:lnTo>
                      <a:pt x="511" y="132"/>
                    </a:lnTo>
                    <a:cubicBezTo>
                      <a:pt x="518" y="125"/>
                      <a:pt x="526" y="122"/>
                      <a:pt x="536" y="122"/>
                    </a:cubicBezTo>
                    <a:cubicBezTo>
                      <a:pt x="545" y="122"/>
                      <a:pt x="554" y="125"/>
                      <a:pt x="561" y="132"/>
                    </a:cubicBezTo>
                    <a:lnTo>
                      <a:pt x="585" y="156"/>
                    </a:lnTo>
                    <a:cubicBezTo>
                      <a:pt x="599" y="170"/>
                      <a:pt x="599" y="192"/>
                      <a:pt x="585" y="206"/>
                    </a:cubicBezTo>
                    <a:lnTo>
                      <a:pt x="432" y="359"/>
                    </a:lnTo>
                    <a:lnTo>
                      <a:pt x="585" y="511"/>
                    </a:lnTo>
                    <a:cubicBezTo>
                      <a:pt x="592" y="518"/>
                      <a:pt x="595" y="527"/>
                      <a:pt x="595" y="536"/>
                    </a:cubicBezTo>
                    <a:cubicBezTo>
                      <a:pt x="595" y="545"/>
                      <a:pt x="592" y="554"/>
                      <a:pt x="585" y="561"/>
                    </a:cubicBezTo>
                    <a:lnTo>
                      <a:pt x="561" y="585"/>
                    </a:lnTo>
                    <a:cubicBezTo>
                      <a:pt x="547" y="599"/>
                      <a:pt x="525" y="599"/>
                      <a:pt x="511" y="585"/>
                    </a:cubicBezTo>
                    <a:lnTo>
                      <a:pt x="358" y="433"/>
                    </a:lnTo>
                    <a:lnTo>
                      <a:pt x="206" y="585"/>
                    </a:lnTo>
                    <a:cubicBezTo>
                      <a:pt x="199" y="592"/>
                      <a:pt x="190" y="596"/>
                      <a:pt x="181" y="596"/>
                    </a:cubicBezTo>
                    <a:cubicBezTo>
                      <a:pt x="172" y="596"/>
                      <a:pt x="163" y="592"/>
                      <a:pt x="156" y="5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" name="Oval 1289"/>
              <p:cNvSpPr>
                <a:spLocks noChangeArrowheads="1"/>
              </p:cNvSpPr>
              <p:nvPr/>
            </p:nvSpPr>
            <p:spPr bwMode="auto">
              <a:xfrm>
                <a:off x="6121400" y="5800725"/>
                <a:ext cx="20638" cy="206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" name="Freeform 1290"/>
              <p:cNvSpPr>
                <a:spLocks noEditPoints="1"/>
              </p:cNvSpPr>
              <p:nvPr/>
            </p:nvSpPr>
            <p:spPr bwMode="auto">
              <a:xfrm>
                <a:off x="5845175" y="5524500"/>
                <a:ext cx="384175" cy="503238"/>
              </a:xfrm>
              <a:custGeom>
                <a:avLst/>
                <a:gdLst>
                  <a:gd name="T0" fmla="*/ 636 w 1068"/>
                  <a:gd name="T1" fmla="*/ 268 h 1396"/>
                  <a:gd name="T2" fmla="*/ 0 w 1068"/>
                  <a:gd name="T3" fmla="*/ 1099 h 1396"/>
                  <a:gd name="T4" fmla="*/ 95 w 1068"/>
                  <a:gd name="T5" fmla="*/ 1396 h 1396"/>
                  <a:gd name="T6" fmla="*/ 1068 w 1068"/>
                  <a:gd name="T7" fmla="*/ 1276 h 1396"/>
                  <a:gd name="T8" fmla="*/ 1068 w 1068"/>
                  <a:gd name="T9" fmla="*/ 1245 h 1396"/>
                  <a:gd name="T10" fmla="*/ 1068 w 1068"/>
                  <a:gd name="T11" fmla="*/ 441 h 1396"/>
                  <a:gd name="T12" fmla="*/ 972 w 1068"/>
                  <a:gd name="T13" fmla="*/ 0 h 1396"/>
                  <a:gd name="T14" fmla="*/ 838 w 1068"/>
                  <a:gd name="T15" fmla="*/ 829 h 1396"/>
                  <a:gd name="T16" fmla="*/ 820 w 1068"/>
                  <a:gd name="T17" fmla="*/ 834 h 1396"/>
                  <a:gd name="T18" fmla="*/ 816 w 1068"/>
                  <a:gd name="T19" fmla="*/ 846 h 1396"/>
                  <a:gd name="T20" fmla="*/ 795 w 1068"/>
                  <a:gd name="T21" fmla="*/ 840 h 1396"/>
                  <a:gd name="T22" fmla="*/ 775 w 1068"/>
                  <a:gd name="T23" fmla="*/ 846 h 1396"/>
                  <a:gd name="T24" fmla="*/ 770 w 1068"/>
                  <a:gd name="T25" fmla="*/ 834 h 1396"/>
                  <a:gd name="T26" fmla="*/ 752 w 1068"/>
                  <a:gd name="T27" fmla="*/ 829 h 1396"/>
                  <a:gd name="T28" fmla="*/ 752 w 1068"/>
                  <a:gd name="T29" fmla="*/ 815 h 1396"/>
                  <a:gd name="T30" fmla="*/ 747 w 1068"/>
                  <a:gd name="T31" fmla="*/ 799 h 1396"/>
                  <a:gd name="T32" fmla="*/ 741 w 1068"/>
                  <a:gd name="T33" fmla="*/ 788 h 1396"/>
                  <a:gd name="T34" fmla="*/ 752 w 1068"/>
                  <a:gd name="T35" fmla="*/ 775 h 1396"/>
                  <a:gd name="T36" fmla="*/ 752 w 1068"/>
                  <a:gd name="T37" fmla="*/ 762 h 1396"/>
                  <a:gd name="T38" fmla="*/ 770 w 1068"/>
                  <a:gd name="T39" fmla="*/ 757 h 1396"/>
                  <a:gd name="T40" fmla="*/ 775 w 1068"/>
                  <a:gd name="T41" fmla="*/ 745 h 1396"/>
                  <a:gd name="T42" fmla="*/ 793 w 1068"/>
                  <a:gd name="T43" fmla="*/ 749 h 1396"/>
                  <a:gd name="T44" fmla="*/ 803 w 1068"/>
                  <a:gd name="T45" fmla="*/ 741 h 1396"/>
                  <a:gd name="T46" fmla="*/ 817 w 1068"/>
                  <a:gd name="T47" fmla="*/ 755 h 1396"/>
                  <a:gd name="T48" fmla="*/ 829 w 1068"/>
                  <a:gd name="T49" fmla="*/ 752 h 1396"/>
                  <a:gd name="T50" fmla="*/ 834 w 1068"/>
                  <a:gd name="T51" fmla="*/ 772 h 1396"/>
                  <a:gd name="T52" fmla="*/ 849 w 1068"/>
                  <a:gd name="T53" fmla="*/ 787 h 1396"/>
                  <a:gd name="T54" fmla="*/ 843 w 1068"/>
                  <a:gd name="T55" fmla="*/ 799 h 1396"/>
                  <a:gd name="T56" fmla="*/ 839 w 1068"/>
                  <a:gd name="T57" fmla="*/ 815 h 1396"/>
                  <a:gd name="T58" fmla="*/ 835 w 1068"/>
                  <a:gd name="T59" fmla="*/ 823 h 1396"/>
                  <a:gd name="T60" fmla="*/ 856 w 1068"/>
                  <a:gd name="T61" fmla="*/ 831 h 1396"/>
                  <a:gd name="T62" fmla="*/ 861 w 1068"/>
                  <a:gd name="T63" fmla="*/ 821 h 1396"/>
                  <a:gd name="T64" fmla="*/ 867 w 1068"/>
                  <a:gd name="T65" fmla="*/ 801 h 1396"/>
                  <a:gd name="T66" fmla="*/ 867 w 1068"/>
                  <a:gd name="T67" fmla="*/ 789 h 1396"/>
                  <a:gd name="T68" fmla="*/ 861 w 1068"/>
                  <a:gd name="T69" fmla="*/ 769 h 1396"/>
                  <a:gd name="T70" fmla="*/ 855 w 1068"/>
                  <a:gd name="T71" fmla="*/ 759 h 1396"/>
                  <a:gd name="T72" fmla="*/ 911 w 1068"/>
                  <a:gd name="T73" fmla="*/ 751 h 1396"/>
                  <a:gd name="T74" fmla="*/ 854 w 1068"/>
                  <a:gd name="T75" fmla="*/ 834 h 1396"/>
                  <a:gd name="T76" fmla="*/ 827 w 1068"/>
                  <a:gd name="T77" fmla="*/ 638 h 1396"/>
                  <a:gd name="T78" fmla="*/ 827 w 1068"/>
                  <a:gd name="T79" fmla="*/ 738 h 1396"/>
                  <a:gd name="T80" fmla="*/ 907 w 1068"/>
                  <a:gd name="T81" fmla="*/ 375 h 1396"/>
                  <a:gd name="T82" fmla="*/ 710 w 1068"/>
                  <a:gd name="T83" fmla="*/ 375 h 1396"/>
                  <a:gd name="T84" fmla="*/ 764 w 1068"/>
                  <a:gd name="T85" fmla="*/ 637 h 1396"/>
                  <a:gd name="T86" fmla="*/ 680 w 1068"/>
                  <a:gd name="T87" fmla="*/ 637 h 1396"/>
                  <a:gd name="T88" fmla="*/ 742 w 1068"/>
                  <a:gd name="T89" fmla="*/ 751 h 1396"/>
                  <a:gd name="T90" fmla="*/ 741 w 1068"/>
                  <a:gd name="T91" fmla="*/ 768 h 1396"/>
                  <a:gd name="T92" fmla="*/ 729 w 1068"/>
                  <a:gd name="T93" fmla="*/ 772 h 1396"/>
                  <a:gd name="T94" fmla="*/ 733 w 1068"/>
                  <a:gd name="T95" fmla="*/ 795 h 1396"/>
                  <a:gd name="T96" fmla="*/ 725 w 1068"/>
                  <a:gd name="T97" fmla="*/ 804 h 1396"/>
                  <a:gd name="T98" fmla="*/ 740 w 1068"/>
                  <a:gd name="T99" fmla="*/ 821 h 1396"/>
                  <a:gd name="T100" fmla="*/ 737 w 1068"/>
                  <a:gd name="T101" fmla="*/ 834 h 1396"/>
                  <a:gd name="T102" fmla="*/ 680 w 1068"/>
                  <a:gd name="T103" fmla="*/ 751 h 1396"/>
                  <a:gd name="T104" fmla="*/ 580 w 1068"/>
                  <a:gd name="T105" fmla="*/ 760 h 1396"/>
                  <a:gd name="T106" fmla="*/ 201 w 1068"/>
                  <a:gd name="T107" fmla="*/ 760 h 1396"/>
                  <a:gd name="T108" fmla="*/ 153 w 1068"/>
                  <a:gd name="T109" fmla="*/ 1286 h 1396"/>
                  <a:gd name="T110" fmla="*/ 168 w 1068"/>
                  <a:gd name="T111" fmla="*/ 956 h 1396"/>
                  <a:gd name="T112" fmla="*/ 680 w 1068"/>
                  <a:gd name="T113" fmla="*/ 1223 h 1396"/>
                  <a:gd name="T114" fmla="*/ 764 w 1068"/>
                  <a:gd name="T115" fmla="*/ 1223 h 1396"/>
                  <a:gd name="T116" fmla="*/ 911 w 1068"/>
                  <a:gd name="T117" fmla="*/ 852 h 1396"/>
                  <a:gd name="T118" fmla="*/ 940 w 1068"/>
                  <a:gd name="T119" fmla="*/ 1286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8" h="1396">
                    <a:moveTo>
                      <a:pt x="972" y="0"/>
                    </a:moveTo>
                    <a:lnTo>
                      <a:pt x="530" y="0"/>
                    </a:lnTo>
                    <a:cubicBezTo>
                      <a:pt x="596" y="70"/>
                      <a:pt x="636" y="164"/>
                      <a:pt x="636" y="268"/>
                    </a:cubicBezTo>
                    <a:cubicBezTo>
                      <a:pt x="636" y="484"/>
                      <a:pt x="461" y="659"/>
                      <a:pt x="245" y="659"/>
                    </a:cubicBezTo>
                    <a:cubicBezTo>
                      <a:pt x="152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2" y="1396"/>
                      <a:pt x="95" y="1396"/>
                    </a:cubicBezTo>
                    <a:lnTo>
                      <a:pt x="972" y="1396"/>
                    </a:lnTo>
                    <a:cubicBezTo>
                      <a:pt x="1023" y="1396"/>
                      <a:pt x="1064" y="1356"/>
                      <a:pt x="1067" y="1306"/>
                    </a:cubicBezTo>
                    <a:lnTo>
                      <a:pt x="1068" y="1276"/>
                    </a:lnTo>
                    <a:lnTo>
                      <a:pt x="1068" y="1276"/>
                    </a:lnTo>
                    <a:lnTo>
                      <a:pt x="1068" y="1273"/>
                    </a:lnTo>
                    <a:lnTo>
                      <a:pt x="1068" y="1245"/>
                    </a:lnTo>
                    <a:lnTo>
                      <a:pt x="1068" y="493"/>
                    </a:lnTo>
                    <a:lnTo>
                      <a:pt x="1068" y="463"/>
                    </a:lnTo>
                    <a:lnTo>
                      <a:pt x="1068" y="441"/>
                    </a:lnTo>
                    <a:lnTo>
                      <a:pt x="1068" y="397"/>
                    </a:lnTo>
                    <a:lnTo>
                      <a:pt x="1068" y="97"/>
                    </a:lnTo>
                    <a:cubicBezTo>
                      <a:pt x="1068" y="44"/>
                      <a:pt x="1025" y="0"/>
                      <a:pt x="972" y="0"/>
                    </a:cubicBezTo>
                    <a:close/>
                    <a:moveTo>
                      <a:pt x="835" y="823"/>
                    </a:moveTo>
                    <a:lnTo>
                      <a:pt x="835" y="823"/>
                    </a:lnTo>
                    <a:lnTo>
                      <a:pt x="838" y="829"/>
                    </a:lnTo>
                    <a:cubicBezTo>
                      <a:pt x="836" y="832"/>
                      <a:pt x="832" y="835"/>
                      <a:pt x="829" y="838"/>
                    </a:cubicBezTo>
                    <a:lnTo>
                      <a:pt x="823" y="834"/>
                    </a:lnTo>
                    <a:cubicBezTo>
                      <a:pt x="822" y="834"/>
                      <a:pt x="821" y="834"/>
                      <a:pt x="820" y="834"/>
                    </a:cubicBezTo>
                    <a:cubicBezTo>
                      <a:pt x="819" y="834"/>
                      <a:pt x="818" y="834"/>
                      <a:pt x="817" y="835"/>
                    </a:cubicBezTo>
                    <a:cubicBezTo>
                      <a:pt x="816" y="836"/>
                      <a:pt x="815" y="837"/>
                      <a:pt x="815" y="839"/>
                    </a:cubicBezTo>
                    <a:lnTo>
                      <a:pt x="816" y="846"/>
                    </a:lnTo>
                    <a:cubicBezTo>
                      <a:pt x="812" y="847"/>
                      <a:pt x="807" y="848"/>
                      <a:pt x="803" y="849"/>
                    </a:cubicBezTo>
                    <a:lnTo>
                      <a:pt x="799" y="843"/>
                    </a:lnTo>
                    <a:cubicBezTo>
                      <a:pt x="799" y="841"/>
                      <a:pt x="797" y="840"/>
                      <a:pt x="795" y="840"/>
                    </a:cubicBezTo>
                    <a:cubicBezTo>
                      <a:pt x="793" y="840"/>
                      <a:pt x="792" y="841"/>
                      <a:pt x="791" y="843"/>
                    </a:cubicBezTo>
                    <a:lnTo>
                      <a:pt x="788" y="849"/>
                    </a:lnTo>
                    <a:cubicBezTo>
                      <a:pt x="783" y="848"/>
                      <a:pt x="779" y="847"/>
                      <a:pt x="775" y="846"/>
                    </a:cubicBezTo>
                    <a:lnTo>
                      <a:pt x="775" y="839"/>
                    </a:lnTo>
                    <a:cubicBezTo>
                      <a:pt x="775" y="837"/>
                      <a:pt x="775" y="836"/>
                      <a:pt x="774" y="835"/>
                    </a:cubicBezTo>
                    <a:cubicBezTo>
                      <a:pt x="773" y="834"/>
                      <a:pt x="771" y="834"/>
                      <a:pt x="770" y="834"/>
                    </a:cubicBezTo>
                    <a:cubicBezTo>
                      <a:pt x="769" y="834"/>
                      <a:pt x="768" y="834"/>
                      <a:pt x="768" y="834"/>
                    </a:cubicBezTo>
                    <a:lnTo>
                      <a:pt x="762" y="838"/>
                    </a:lnTo>
                    <a:cubicBezTo>
                      <a:pt x="758" y="835"/>
                      <a:pt x="755" y="832"/>
                      <a:pt x="752" y="829"/>
                    </a:cubicBezTo>
                    <a:lnTo>
                      <a:pt x="756" y="823"/>
                    </a:lnTo>
                    <a:cubicBezTo>
                      <a:pt x="757" y="821"/>
                      <a:pt x="757" y="819"/>
                      <a:pt x="756" y="818"/>
                    </a:cubicBezTo>
                    <a:cubicBezTo>
                      <a:pt x="755" y="816"/>
                      <a:pt x="754" y="815"/>
                      <a:pt x="752" y="815"/>
                    </a:cubicBezTo>
                    <a:lnTo>
                      <a:pt x="745" y="815"/>
                    </a:lnTo>
                    <a:cubicBezTo>
                      <a:pt x="743" y="811"/>
                      <a:pt x="742" y="807"/>
                      <a:pt x="741" y="803"/>
                    </a:cubicBezTo>
                    <a:lnTo>
                      <a:pt x="747" y="799"/>
                    </a:lnTo>
                    <a:cubicBezTo>
                      <a:pt x="749" y="799"/>
                      <a:pt x="750" y="797"/>
                      <a:pt x="750" y="795"/>
                    </a:cubicBezTo>
                    <a:cubicBezTo>
                      <a:pt x="750" y="793"/>
                      <a:pt x="749" y="792"/>
                      <a:pt x="747" y="791"/>
                    </a:cubicBezTo>
                    <a:lnTo>
                      <a:pt x="741" y="788"/>
                    </a:lnTo>
                    <a:cubicBezTo>
                      <a:pt x="742" y="783"/>
                      <a:pt x="743" y="779"/>
                      <a:pt x="745" y="775"/>
                    </a:cubicBezTo>
                    <a:lnTo>
                      <a:pt x="752" y="775"/>
                    </a:lnTo>
                    <a:lnTo>
                      <a:pt x="752" y="775"/>
                    </a:lnTo>
                    <a:cubicBezTo>
                      <a:pt x="753" y="775"/>
                      <a:pt x="755" y="774"/>
                      <a:pt x="756" y="772"/>
                    </a:cubicBezTo>
                    <a:cubicBezTo>
                      <a:pt x="757" y="771"/>
                      <a:pt x="757" y="769"/>
                      <a:pt x="756" y="768"/>
                    </a:cubicBezTo>
                    <a:lnTo>
                      <a:pt x="752" y="762"/>
                    </a:lnTo>
                    <a:cubicBezTo>
                      <a:pt x="755" y="758"/>
                      <a:pt x="758" y="755"/>
                      <a:pt x="762" y="752"/>
                    </a:cubicBezTo>
                    <a:lnTo>
                      <a:pt x="768" y="756"/>
                    </a:lnTo>
                    <a:cubicBezTo>
                      <a:pt x="768" y="756"/>
                      <a:pt x="769" y="757"/>
                      <a:pt x="770" y="757"/>
                    </a:cubicBezTo>
                    <a:cubicBezTo>
                      <a:pt x="771" y="757"/>
                      <a:pt x="773" y="756"/>
                      <a:pt x="774" y="755"/>
                    </a:cubicBezTo>
                    <a:cubicBezTo>
                      <a:pt x="775" y="754"/>
                      <a:pt x="775" y="753"/>
                      <a:pt x="775" y="752"/>
                    </a:cubicBezTo>
                    <a:lnTo>
                      <a:pt x="775" y="745"/>
                    </a:lnTo>
                    <a:cubicBezTo>
                      <a:pt x="779" y="743"/>
                      <a:pt x="783" y="742"/>
                      <a:pt x="788" y="741"/>
                    </a:cubicBezTo>
                    <a:lnTo>
                      <a:pt x="791" y="747"/>
                    </a:lnTo>
                    <a:cubicBezTo>
                      <a:pt x="791" y="748"/>
                      <a:pt x="792" y="749"/>
                      <a:pt x="793" y="749"/>
                    </a:cubicBezTo>
                    <a:cubicBezTo>
                      <a:pt x="794" y="750"/>
                      <a:pt x="794" y="750"/>
                      <a:pt x="795" y="750"/>
                    </a:cubicBezTo>
                    <a:cubicBezTo>
                      <a:pt x="797" y="750"/>
                      <a:pt x="799" y="749"/>
                      <a:pt x="799" y="747"/>
                    </a:cubicBezTo>
                    <a:lnTo>
                      <a:pt x="803" y="741"/>
                    </a:lnTo>
                    <a:cubicBezTo>
                      <a:pt x="807" y="742"/>
                      <a:pt x="812" y="743"/>
                      <a:pt x="816" y="745"/>
                    </a:cubicBezTo>
                    <a:lnTo>
                      <a:pt x="815" y="752"/>
                    </a:lnTo>
                    <a:cubicBezTo>
                      <a:pt x="815" y="753"/>
                      <a:pt x="816" y="754"/>
                      <a:pt x="817" y="755"/>
                    </a:cubicBezTo>
                    <a:cubicBezTo>
                      <a:pt x="818" y="756"/>
                      <a:pt x="819" y="757"/>
                      <a:pt x="820" y="757"/>
                    </a:cubicBezTo>
                    <a:cubicBezTo>
                      <a:pt x="821" y="757"/>
                      <a:pt x="822" y="756"/>
                      <a:pt x="823" y="756"/>
                    </a:cubicBezTo>
                    <a:lnTo>
                      <a:pt x="829" y="752"/>
                    </a:lnTo>
                    <a:cubicBezTo>
                      <a:pt x="832" y="755"/>
                      <a:pt x="835" y="758"/>
                      <a:pt x="838" y="762"/>
                    </a:cubicBezTo>
                    <a:lnTo>
                      <a:pt x="835" y="768"/>
                    </a:lnTo>
                    <a:cubicBezTo>
                      <a:pt x="834" y="769"/>
                      <a:pt x="834" y="771"/>
                      <a:pt x="834" y="772"/>
                    </a:cubicBezTo>
                    <a:cubicBezTo>
                      <a:pt x="835" y="774"/>
                      <a:pt x="837" y="775"/>
                      <a:pt x="839" y="775"/>
                    </a:cubicBezTo>
                    <a:lnTo>
                      <a:pt x="846" y="775"/>
                    </a:lnTo>
                    <a:cubicBezTo>
                      <a:pt x="848" y="779"/>
                      <a:pt x="849" y="783"/>
                      <a:pt x="849" y="787"/>
                    </a:cubicBezTo>
                    <a:lnTo>
                      <a:pt x="843" y="791"/>
                    </a:lnTo>
                    <a:cubicBezTo>
                      <a:pt x="842" y="792"/>
                      <a:pt x="841" y="793"/>
                      <a:pt x="841" y="795"/>
                    </a:cubicBezTo>
                    <a:cubicBezTo>
                      <a:pt x="841" y="797"/>
                      <a:pt x="842" y="799"/>
                      <a:pt x="843" y="799"/>
                    </a:cubicBezTo>
                    <a:lnTo>
                      <a:pt x="849" y="803"/>
                    </a:lnTo>
                    <a:cubicBezTo>
                      <a:pt x="849" y="807"/>
                      <a:pt x="848" y="811"/>
                      <a:pt x="846" y="815"/>
                    </a:cubicBezTo>
                    <a:lnTo>
                      <a:pt x="839" y="815"/>
                    </a:lnTo>
                    <a:lnTo>
                      <a:pt x="839" y="815"/>
                    </a:lnTo>
                    <a:cubicBezTo>
                      <a:pt x="837" y="815"/>
                      <a:pt x="835" y="816"/>
                      <a:pt x="835" y="818"/>
                    </a:cubicBezTo>
                    <a:cubicBezTo>
                      <a:pt x="834" y="819"/>
                      <a:pt x="834" y="821"/>
                      <a:pt x="835" y="823"/>
                    </a:cubicBezTo>
                    <a:close/>
                    <a:moveTo>
                      <a:pt x="854" y="834"/>
                    </a:moveTo>
                    <a:lnTo>
                      <a:pt x="854" y="834"/>
                    </a:lnTo>
                    <a:lnTo>
                      <a:pt x="856" y="831"/>
                    </a:lnTo>
                    <a:lnTo>
                      <a:pt x="850" y="822"/>
                    </a:lnTo>
                    <a:lnTo>
                      <a:pt x="851" y="821"/>
                    </a:lnTo>
                    <a:lnTo>
                      <a:pt x="861" y="821"/>
                    </a:lnTo>
                    <a:lnTo>
                      <a:pt x="862" y="818"/>
                    </a:lnTo>
                    <a:cubicBezTo>
                      <a:pt x="864" y="814"/>
                      <a:pt x="866" y="809"/>
                      <a:pt x="866" y="804"/>
                    </a:cubicBezTo>
                    <a:lnTo>
                      <a:pt x="867" y="801"/>
                    </a:lnTo>
                    <a:lnTo>
                      <a:pt x="857" y="796"/>
                    </a:lnTo>
                    <a:lnTo>
                      <a:pt x="857" y="795"/>
                    </a:lnTo>
                    <a:lnTo>
                      <a:pt x="867" y="789"/>
                    </a:lnTo>
                    <a:lnTo>
                      <a:pt x="866" y="786"/>
                    </a:lnTo>
                    <a:cubicBezTo>
                      <a:pt x="866" y="781"/>
                      <a:pt x="864" y="777"/>
                      <a:pt x="862" y="772"/>
                    </a:cubicBezTo>
                    <a:lnTo>
                      <a:pt x="861" y="769"/>
                    </a:lnTo>
                    <a:lnTo>
                      <a:pt x="851" y="769"/>
                    </a:lnTo>
                    <a:lnTo>
                      <a:pt x="850" y="768"/>
                    </a:lnTo>
                    <a:lnTo>
                      <a:pt x="855" y="759"/>
                    </a:lnTo>
                    <a:lnTo>
                      <a:pt x="854" y="757"/>
                    </a:lnTo>
                    <a:cubicBezTo>
                      <a:pt x="852" y="755"/>
                      <a:pt x="850" y="753"/>
                      <a:pt x="849" y="751"/>
                    </a:cubicBezTo>
                    <a:lnTo>
                      <a:pt x="911" y="751"/>
                    </a:lnTo>
                    <a:lnTo>
                      <a:pt x="911" y="839"/>
                    </a:lnTo>
                    <a:lnTo>
                      <a:pt x="848" y="839"/>
                    </a:lnTo>
                    <a:cubicBezTo>
                      <a:pt x="850" y="838"/>
                      <a:pt x="852" y="836"/>
                      <a:pt x="854" y="834"/>
                    </a:cubicBezTo>
                    <a:close/>
                    <a:moveTo>
                      <a:pt x="827" y="738"/>
                    </a:moveTo>
                    <a:lnTo>
                      <a:pt x="827" y="738"/>
                    </a:lnTo>
                    <a:lnTo>
                      <a:pt x="827" y="638"/>
                    </a:lnTo>
                    <a:lnTo>
                      <a:pt x="911" y="638"/>
                    </a:lnTo>
                    <a:lnTo>
                      <a:pt x="911" y="738"/>
                    </a:lnTo>
                    <a:lnTo>
                      <a:pt x="827" y="738"/>
                    </a:lnTo>
                    <a:close/>
                    <a:moveTo>
                      <a:pt x="710" y="375"/>
                    </a:moveTo>
                    <a:lnTo>
                      <a:pt x="710" y="375"/>
                    </a:lnTo>
                    <a:lnTo>
                      <a:pt x="907" y="375"/>
                    </a:lnTo>
                    <a:lnTo>
                      <a:pt x="907" y="436"/>
                    </a:lnTo>
                    <a:lnTo>
                      <a:pt x="710" y="436"/>
                    </a:lnTo>
                    <a:lnTo>
                      <a:pt x="710" y="375"/>
                    </a:lnTo>
                    <a:close/>
                    <a:moveTo>
                      <a:pt x="680" y="637"/>
                    </a:moveTo>
                    <a:lnTo>
                      <a:pt x="680" y="637"/>
                    </a:lnTo>
                    <a:lnTo>
                      <a:pt x="764" y="637"/>
                    </a:lnTo>
                    <a:lnTo>
                      <a:pt x="764" y="737"/>
                    </a:lnTo>
                    <a:lnTo>
                      <a:pt x="680" y="737"/>
                    </a:lnTo>
                    <a:lnTo>
                      <a:pt x="680" y="637"/>
                    </a:lnTo>
                    <a:close/>
                    <a:moveTo>
                      <a:pt x="680" y="751"/>
                    </a:moveTo>
                    <a:lnTo>
                      <a:pt x="680" y="751"/>
                    </a:lnTo>
                    <a:lnTo>
                      <a:pt x="742" y="751"/>
                    </a:lnTo>
                    <a:cubicBezTo>
                      <a:pt x="740" y="753"/>
                      <a:pt x="739" y="755"/>
                      <a:pt x="737" y="757"/>
                    </a:cubicBezTo>
                    <a:lnTo>
                      <a:pt x="735" y="759"/>
                    </a:lnTo>
                    <a:lnTo>
                      <a:pt x="741" y="768"/>
                    </a:lnTo>
                    <a:lnTo>
                      <a:pt x="740" y="769"/>
                    </a:lnTo>
                    <a:lnTo>
                      <a:pt x="730" y="769"/>
                    </a:lnTo>
                    <a:lnTo>
                      <a:pt x="729" y="772"/>
                    </a:lnTo>
                    <a:cubicBezTo>
                      <a:pt x="727" y="777"/>
                      <a:pt x="725" y="781"/>
                      <a:pt x="725" y="786"/>
                    </a:cubicBezTo>
                    <a:lnTo>
                      <a:pt x="724" y="789"/>
                    </a:lnTo>
                    <a:lnTo>
                      <a:pt x="733" y="795"/>
                    </a:lnTo>
                    <a:lnTo>
                      <a:pt x="733" y="796"/>
                    </a:lnTo>
                    <a:lnTo>
                      <a:pt x="724" y="801"/>
                    </a:lnTo>
                    <a:lnTo>
                      <a:pt x="725" y="804"/>
                    </a:lnTo>
                    <a:cubicBezTo>
                      <a:pt x="725" y="809"/>
                      <a:pt x="727" y="814"/>
                      <a:pt x="728" y="818"/>
                    </a:cubicBezTo>
                    <a:lnTo>
                      <a:pt x="730" y="821"/>
                    </a:lnTo>
                    <a:lnTo>
                      <a:pt x="740" y="821"/>
                    </a:lnTo>
                    <a:lnTo>
                      <a:pt x="741" y="822"/>
                    </a:lnTo>
                    <a:lnTo>
                      <a:pt x="735" y="831"/>
                    </a:lnTo>
                    <a:lnTo>
                      <a:pt x="737" y="834"/>
                    </a:lnTo>
                    <a:cubicBezTo>
                      <a:pt x="739" y="836"/>
                      <a:pt x="741" y="838"/>
                      <a:pt x="743" y="839"/>
                    </a:cubicBezTo>
                    <a:lnTo>
                      <a:pt x="680" y="839"/>
                    </a:lnTo>
                    <a:lnTo>
                      <a:pt x="680" y="751"/>
                    </a:lnTo>
                    <a:close/>
                    <a:moveTo>
                      <a:pt x="201" y="760"/>
                    </a:moveTo>
                    <a:lnTo>
                      <a:pt x="201" y="760"/>
                    </a:lnTo>
                    <a:lnTo>
                      <a:pt x="580" y="760"/>
                    </a:lnTo>
                    <a:lnTo>
                      <a:pt x="580" y="822"/>
                    </a:lnTo>
                    <a:lnTo>
                      <a:pt x="201" y="822"/>
                    </a:lnTo>
                    <a:lnTo>
                      <a:pt x="201" y="760"/>
                    </a:lnTo>
                    <a:close/>
                    <a:moveTo>
                      <a:pt x="940" y="1286"/>
                    </a:moveTo>
                    <a:lnTo>
                      <a:pt x="940" y="1286"/>
                    </a:lnTo>
                    <a:lnTo>
                      <a:pt x="153" y="1286"/>
                    </a:lnTo>
                    <a:lnTo>
                      <a:pt x="96" y="1223"/>
                    </a:lnTo>
                    <a:lnTo>
                      <a:pt x="168" y="1223"/>
                    </a:lnTo>
                    <a:lnTo>
                      <a:pt x="168" y="956"/>
                    </a:lnTo>
                    <a:lnTo>
                      <a:pt x="613" y="956"/>
                    </a:lnTo>
                    <a:lnTo>
                      <a:pt x="613" y="1223"/>
                    </a:lnTo>
                    <a:lnTo>
                      <a:pt x="680" y="1223"/>
                    </a:lnTo>
                    <a:lnTo>
                      <a:pt x="680" y="850"/>
                    </a:lnTo>
                    <a:lnTo>
                      <a:pt x="764" y="850"/>
                    </a:lnTo>
                    <a:lnTo>
                      <a:pt x="764" y="1223"/>
                    </a:lnTo>
                    <a:lnTo>
                      <a:pt x="827" y="1223"/>
                    </a:lnTo>
                    <a:lnTo>
                      <a:pt x="827" y="852"/>
                    </a:lnTo>
                    <a:lnTo>
                      <a:pt x="911" y="852"/>
                    </a:lnTo>
                    <a:lnTo>
                      <a:pt x="911" y="1223"/>
                    </a:lnTo>
                    <a:lnTo>
                      <a:pt x="940" y="1223"/>
                    </a:lnTo>
                    <a:lnTo>
                      <a:pt x="940" y="12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20" name="Овал 119"/>
          <p:cNvSpPr/>
          <p:nvPr/>
        </p:nvSpPr>
        <p:spPr>
          <a:xfrm>
            <a:off x="5492231" y="2412717"/>
            <a:ext cx="557433" cy="557433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4" name="Группа 311"/>
          <p:cNvGrpSpPr/>
          <p:nvPr/>
        </p:nvGrpSpPr>
        <p:grpSpPr>
          <a:xfrm>
            <a:off x="546100" y="1049609"/>
            <a:ext cx="4900262" cy="96599"/>
            <a:chOff x="546100" y="1168400"/>
            <a:chExt cx="4900262" cy="96599"/>
          </a:xfrm>
        </p:grpSpPr>
        <p:cxnSp>
          <p:nvCxnSpPr>
            <p:cNvPr id="135" name="Прямая соединительная линия 134"/>
            <p:cNvCxnSpPr/>
            <p:nvPr/>
          </p:nvCxnSpPr>
          <p:spPr>
            <a:xfrm>
              <a:off x="571500" y="1213905"/>
              <a:ext cx="4752000" cy="0"/>
            </a:xfrm>
            <a:prstGeom prst="line">
              <a:avLst/>
            </a:prstGeom>
            <a:ln w="12700">
              <a:solidFill>
                <a:srgbClr val="9BBE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" name="Равнобедренный треугольник 135"/>
            <p:cNvSpPr/>
            <p:nvPr/>
          </p:nvSpPr>
          <p:spPr>
            <a:xfrm rot="5400000">
              <a:off x="5272031" y="1090668"/>
              <a:ext cx="96599" cy="252063"/>
            </a:xfrm>
            <a:prstGeom prst="triangl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546100" y="1176061"/>
              <a:ext cx="72000" cy="72000"/>
            </a:xfrm>
            <a:prstGeom prst="ellips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150"/>
          <p:cNvGrpSpPr/>
          <p:nvPr/>
        </p:nvGrpSpPr>
        <p:grpSpPr>
          <a:xfrm>
            <a:off x="5492231" y="3279788"/>
            <a:ext cx="557433" cy="557433"/>
            <a:chOff x="6225291" y="3209617"/>
            <a:chExt cx="557433" cy="557433"/>
          </a:xfrm>
        </p:grpSpPr>
        <p:sp>
          <p:nvSpPr>
            <p:cNvPr id="141" name="Овал 140"/>
            <p:cNvSpPr/>
            <p:nvPr/>
          </p:nvSpPr>
          <p:spPr>
            <a:xfrm>
              <a:off x="6225291" y="3209617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42" name="Группа 141"/>
            <p:cNvGrpSpPr/>
            <p:nvPr/>
          </p:nvGrpSpPr>
          <p:grpSpPr>
            <a:xfrm>
              <a:off x="6278797" y="3286674"/>
              <a:ext cx="408610" cy="344954"/>
              <a:chOff x="437830" y="1776126"/>
              <a:chExt cx="408610" cy="344954"/>
            </a:xfrm>
            <a:solidFill>
              <a:schemeClr val="bg1"/>
            </a:solidFill>
          </p:grpSpPr>
          <p:sp>
            <p:nvSpPr>
              <p:cNvPr id="146" name="Freeform 6"/>
              <p:cNvSpPr>
                <a:spLocks/>
              </p:cNvSpPr>
              <p:nvPr/>
            </p:nvSpPr>
            <p:spPr bwMode="auto">
              <a:xfrm>
                <a:off x="641166" y="2090927"/>
                <a:ext cx="205274" cy="30153"/>
              </a:xfrm>
              <a:custGeom>
                <a:avLst/>
                <a:gdLst/>
                <a:ahLst/>
                <a:cxnLst>
                  <a:cxn ang="0">
                    <a:pos x="107" y="16"/>
                  </a:cxn>
                  <a:cxn ang="0">
                    <a:pos x="107" y="9"/>
                  </a:cxn>
                  <a:cxn ang="0">
                    <a:pos x="98" y="0"/>
                  </a:cxn>
                  <a:cxn ang="0">
                    <a:pos x="9" y="0"/>
                  </a:cxn>
                  <a:cxn ang="0">
                    <a:pos x="0" y="9"/>
                  </a:cxn>
                  <a:cxn ang="0">
                    <a:pos x="0" y="16"/>
                  </a:cxn>
                  <a:cxn ang="0">
                    <a:pos x="107" y="16"/>
                  </a:cxn>
                </a:cxnLst>
                <a:rect l="0" t="0" r="r" b="b"/>
                <a:pathLst>
                  <a:path w="107" h="16">
                    <a:moveTo>
                      <a:pt x="107" y="16"/>
                    </a:move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4"/>
                      <a:pt x="103" y="0"/>
                      <a:pt x="9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107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grpSp>
            <p:nvGrpSpPr>
              <p:cNvPr id="147" name="Группа 196"/>
              <p:cNvGrpSpPr/>
              <p:nvPr/>
            </p:nvGrpSpPr>
            <p:grpSpPr>
              <a:xfrm rot="20907898">
                <a:off x="437830" y="1776126"/>
                <a:ext cx="387271" cy="318445"/>
                <a:chOff x="1464170" y="1575720"/>
                <a:chExt cx="412922" cy="339538"/>
              </a:xfrm>
              <a:grpFill/>
            </p:grpSpPr>
            <p:sp>
              <p:nvSpPr>
                <p:cNvPr id="148" name="Freeform 7"/>
                <p:cNvSpPr>
                  <a:spLocks/>
                </p:cNvSpPr>
                <p:nvPr/>
              </p:nvSpPr>
              <p:spPr bwMode="auto">
                <a:xfrm>
                  <a:off x="1464170" y="1614055"/>
                  <a:ext cx="381159" cy="301203"/>
                </a:xfrm>
                <a:custGeom>
                  <a:avLst/>
                  <a:gdLst/>
                  <a:ahLst/>
                  <a:cxnLst>
                    <a:cxn ang="0">
                      <a:pos x="168" y="0"/>
                    </a:cxn>
                    <a:cxn ang="0">
                      <a:pos x="114" y="37"/>
                    </a:cxn>
                    <a:cxn ang="0">
                      <a:pos x="122" y="63"/>
                    </a:cxn>
                    <a:cxn ang="0">
                      <a:pos x="10" y="133"/>
                    </a:cxn>
                    <a:cxn ang="0">
                      <a:pos x="5" y="153"/>
                    </a:cxn>
                    <a:cxn ang="0">
                      <a:pos x="6" y="155"/>
                    </a:cxn>
                    <a:cxn ang="0">
                      <a:pos x="7" y="157"/>
                    </a:cxn>
                    <a:cxn ang="0">
                      <a:pos x="28" y="160"/>
                    </a:cxn>
                    <a:cxn ang="0">
                      <a:pos x="135" y="82"/>
                    </a:cxn>
                    <a:cxn ang="0">
                      <a:pos x="156" y="98"/>
                    </a:cxn>
                    <a:cxn ang="0">
                      <a:pos x="210" y="62"/>
                    </a:cxn>
                    <a:cxn ang="0">
                      <a:pos x="196" y="26"/>
                    </a:cxn>
                    <a:cxn ang="0">
                      <a:pos x="168" y="0"/>
                    </a:cxn>
                  </a:cxnLst>
                  <a:rect l="0" t="0" r="r" b="b"/>
                  <a:pathLst>
                    <a:path w="210" h="166">
                      <a:moveTo>
                        <a:pt x="168" y="0"/>
                      </a:moveTo>
                      <a:cubicBezTo>
                        <a:pt x="114" y="37"/>
                        <a:pt x="114" y="37"/>
                        <a:pt x="114" y="37"/>
                      </a:cubicBezTo>
                      <a:cubicBezTo>
                        <a:pt x="115" y="45"/>
                        <a:pt x="117" y="54"/>
                        <a:pt x="122" y="63"/>
                      </a:cubicBezTo>
                      <a:cubicBezTo>
                        <a:pt x="10" y="133"/>
                        <a:pt x="10" y="133"/>
                        <a:pt x="10" y="133"/>
                      </a:cubicBezTo>
                      <a:cubicBezTo>
                        <a:pt x="10" y="133"/>
                        <a:pt x="0" y="143"/>
                        <a:pt x="5" y="153"/>
                      </a:cubicBezTo>
                      <a:cubicBezTo>
                        <a:pt x="5" y="154"/>
                        <a:pt x="6" y="155"/>
                        <a:pt x="6" y="155"/>
                      </a:cubicBezTo>
                      <a:cubicBezTo>
                        <a:pt x="7" y="156"/>
                        <a:pt x="7" y="156"/>
                        <a:pt x="7" y="157"/>
                      </a:cubicBezTo>
                      <a:cubicBezTo>
                        <a:pt x="15" y="166"/>
                        <a:pt x="28" y="160"/>
                        <a:pt x="28" y="160"/>
                      </a:cubicBezTo>
                      <a:cubicBezTo>
                        <a:pt x="135" y="82"/>
                        <a:pt x="135" y="82"/>
                        <a:pt x="135" y="82"/>
                      </a:cubicBezTo>
                      <a:cubicBezTo>
                        <a:pt x="141" y="89"/>
                        <a:pt x="148" y="95"/>
                        <a:pt x="156" y="98"/>
                      </a:cubicBezTo>
                      <a:cubicBezTo>
                        <a:pt x="210" y="62"/>
                        <a:pt x="210" y="62"/>
                        <a:pt x="210" y="62"/>
                      </a:cubicBezTo>
                      <a:cubicBezTo>
                        <a:pt x="209" y="50"/>
                        <a:pt x="204" y="38"/>
                        <a:pt x="196" y="26"/>
                      </a:cubicBezTo>
                      <a:cubicBezTo>
                        <a:pt x="188" y="15"/>
                        <a:pt x="178" y="6"/>
                        <a:pt x="168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9" name="Freeform 8"/>
                <p:cNvSpPr>
                  <a:spLocks/>
                </p:cNvSpPr>
                <p:nvPr/>
              </p:nvSpPr>
              <p:spPr bwMode="auto">
                <a:xfrm>
                  <a:off x="1635034" y="1575720"/>
                  <a:ext cx="128149" cy="96385"/>
                </a:xfrm>
                <a:custGeom>
                  <a:avLst/>
                  <a:gdLst/>
                  <a:ahLst/>
                  <a:cxnLst>
                    <a:cxn ang="0">
                      <a:pos x="69" y="4"/>
                    </a:cxn>
                    <a:cxn ang="0">
                      <a:pos x="58" y="2"/>
                    </a:cxn>
                    <a:cxn ang="0">
                      <a:pos x="5" y="38"/>
                    </a:cxn>
                    <a:cxn ang="0">
                      <a:pos x="2" y="49"/>
                    </a:cxn>
                    <a:cxn ang="0">
                      <a:pos x="13" y="51"/>
                    </a:cxn>
                    <a:cxn ang="0">
                      <a:pos x="66" y="15"/>
                    </a:cxn>
                    <a:cxn ang="0">
                      <a:pos x="69" y="4"/>
                    </a:cxn>
                  </a:cxnLst>
                  <a:rect l="0" t="0" r="r" b="b"/>
                  <a:pathLst>
                    <a:path w="71" h="53">
                      <a:moveTo>
                        <a:pt x="69" y="4"/>
                      </a:moveTo>
                      <a:cubicBezTo>
                        <a:pt x="67" y="1"/>
                        <a:pt x="62" y="0"/>
                        <a:pt x="58" y="2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1" y="41"/>
                        <a:pt x="0" y="46"/>
                        <a:pt x="2" y="49"/>
                      </a:cubicBezTo>
                      <a:cubicBezTo>
                        <a:pt x="5" y="52"/>
                        <a:pt x="10" y="53"/>
                        <a:pt x="13" y="51"/>
                      </a:cubicBezTo>
                      <a:cubicBezTo>
                        <a:pt x="66" y="15"/>
                        <a:pt x="66" y="15"/>
                        <a:pt x="66" y="15"/>
                      </a:cubicBezTo>
                      <a:cubicBezTo>
                        <a:pt x="70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50" name="Freeform 9"/>
                <p:cNvSpPr>
                  <a:spLocks/>
                </p:cNvSpPr>
                <p:nvPr/>
              </p:nvSpPr>
              <p:spPr bwMode="auto">
                <a:xfrm>
                  <a:off x="1748943" y="1736727"/>
                  <a:ext cx="128149" cy="98576"/>
                </a:xfrm>
                <a:custGeom>
                  <a:avLst/>
                  <a:gdLst/>
                  <a:ahLst/>
                  <a:cxnLst>
                    <a:cxn ang="0">
                      <a:pos x="69" y="4"/>
                    </a:cxn>
                    <a:cxn ang="0">
                      <a:pos x="58" y="3"/>
                    </a:cxn>
                    <a:cxn ang="0">
                      <a:pos x="5" y="39"/>
                    </a:cxn>
                    <a:cxn ang="0">
                      <a:pos x="2" y="49"/>
                    </a:cxn>
                    <a:cxn ang="0">
                      <a:pos x="13" y="51"/>
                    </a:cxn>
                    <a:cxn ang="0">
                      <a:pos x="66" y="15"/>
                    </a:cxn>
                    <a:cxn ang="0">
                      <a:pos x="69" y="4"/>
                    </a:cxn>
                  </a:cxnLst>
                  <a:rect l="0" t="0" r="r" b="b"/>
                  <a:pathLst>
                    <a:path w="71" h="54">
                      <a:moveTo>
                        <a:pt x="69" y="4"/>
                      </a:moveTo>
                      <a:cubicBezTo>
                        <a:pt x="67" y="1"/>
                        <a:pt x="62" y="0"/>
                        <a:pt x="58" y="3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1" y="41"/>
                        <a:pt x="0" y="46"/>
                        <a:pt x="2" y="49"/>
                      </a:cubicBezTo>
                      <a:cubicBezTo>
                        <a:pt x="5" y="53"/>
                        <a:pt x="10" y="54"/>
                        <a:pt x="13" y="51"/>
                      </a:cubicBezTo>
                      <a:cubicBezTo>
                        <a:pt x="66" y="15"/>
                        <a:pt x="66" y="15"/>
                        <a:pt x="66" y="15"/>
                      </a:cubicBezTo>
                      <a:cubicBezTo>
                        <a:pt x="70" y="13"/>
                        <a:pt x="71" y="8"/>
                        <a:pt x="69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153" name="TextBox 152"/>
          <p:cNvSpPr txBox="1"/>
          <p:nvPr/>
        </p:nvSpPr>
        <p:spPr>
          <a:xfrm>
            <a:off x="7929947" y="4128014"/>
            <a:ext cx="787712" cy="646329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/>
            <a:r>
              <a:rPr lang="ru-RU" sz="3600" b="1" spc="-7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244</a:t>
            </a:r>
            <a:endParaRPr lang="ru-RU" sz="2000" b="1" spc="-70" dirty="0" smtClean="0">
              <a:solidFill>
                <a:schemeClr val="accent5">
                  <a:lumMod val="75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7978613" y="2710751"/>
            <a:ext cx="793483" cy="307775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algn="ctr"/>
            <a:r>
              <a:rPr lang="ru-RU" sz="1400" b="1" spc="-60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млн. руб.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5492231" y="4149198"/>
            <a:ext cx="557433" cy="557433"/>
            <a:chOff x="5492231" y="4237170"/>
            <a:chExt cx="557433" cy="557433"/>
          </a:xfrm>
        </p:grpSpPr>
        <p:sp>
          <p:nvSpPr>
            <p:cNvPr id="156" name="Овал 155"/>
            <p:cNvSpPr/>
            <p:nvPr/>
          </p:nvSpPr>
          <p:spPr>
            <a:xfrm>
              <a:off x="5492231" y="4237170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7" name="Группа 1541"/>
            <p:cNvGrpSpPr>
              <a:grpSpLocks noChangeAspect="1"/>
            </p:cNvGrpSpPr>
            <p:nvPr/>
          </p:nvGrpSpPr>
          <p:grpSpPr>
            <a:xfrm>
              <a:off x="5610238" y="4326824"/>
              <a:ext cx="295391" cy="372545"/>
              <a:chOff x="5803969" y="5491253"/>
              <a:chExt cx="425381" cy="536485"/>
            </a:xfrm>
            <a:solidFill>
              <a:schemeClr val="bg1"/>
            </a:solidFill>
          </p:grpSpPr>
          <p:sp>
            <p:nvSpPr>
              <p:cNvPr id="168" name="Freeform 5"/>
              <p:cNvSpPr>
                <a:spLocks noEditPoints="1"/>
              </p:cNvSpPr>
              <p:nvPr/>
            </p:nvSpPr>
            <p:spPr bwMode="auto">
              <a:xfrm>
                <a:off x="5803969" y="5491253"/>
                <a:ext cx="258766" cy="258767"/>
              </a:xfrm>
              <a:custGeom>
                <a:avLst/>
                <a:gdLst>
                  <a:gd name="T0" fmla="*/ 717 w 717"/>
                  <a:gd name="T1" fmla="*/ 359 h 717"/>
                  <a:gd name="T2" fmla="*/ 358 w 717"/>
                  <a:gd name="T3" fmla="*/ 0 h 717"/>
                  <a:gd name="T4" fmla="*/ 0 w 717"/>
                  <a:gd name="T5" fmla="*/ 359 h 717"/>
                  <a:gd name="T6" fmla="*/ 358 w 717"/>
                  <a:gd name="T7" fmla="*/ 717 h 717"/>
                  <a:gd name="T8" fmla="*/ 717 w 717"/>
                  <a:gd name="T9" fmla="*/ 359 h 717"/>
                  <a:gd name="T10" fmla="*/ 156 w 717"/>
                  <a:gd name="T11" fmla="*/ 585 h 717"/>
                  <a:gd name="T12" fmla="*/ 156 w 717"/>
                  <a:gd name="T13" fmla="*/ 585 h 717"/>
                  <a:gd name="T14" fmla="*/ 132 w 717"/>
                  <a:gd name="T15" fmla="*/ 561 h 717"/>
                  <a:gd name="T16" fmla="*/ 121 w 717"/>
                  <a:gd name="T17" fmla="*/ 536 h 717"/>
                  <a:gd name="T18" fmla="*/ 132 w 717"/>
                  <a:gd name="T19" fmla="*/ 511 h 717"/>
                  <a:gd name="T20" fmla="*/ 284 w 717"/>
                  <a:gd name="T21" fmla="*/ 359 h 717"/>
                  <a:gd name="T22" fmla="*/ 132 w 717"/>
                  <a:gd name="T23" fmla="*/ 206 h 717"/>
                  <a:gd name="T24" fmla="*/ 121 w 717"/>
                  <a:gd name="T25" fmla="*/ 181 h 717"/>
                  <a:gd name="T26" fmla="*/ 132 w 717"/>
                  <a:gd name="T27" fmla="*/ 156 h 717"/>
                  <a:gd name="T28" fmla="*/ 156 w 717"/>
                  <a:gd name="T29" fmla="*/ 132 h 717"/>
                  <a:gd name="T30" fmla="*/ 206 w 717"/>
                  <a:gd name="T31" fmla="*/ 132 h 717"/>
                  <a:gd name="T32" fmla="*/ 358 w 717"/>
                  <a:gd name="T33" fmla="*/ 285 h 717"/>
                  <a:gd name="T34" fmla="*/ 511 w 717"/>
                  <a:gd name="T35" fmla="*/ 132 h 717"/>
                  <a:gd name="T36" fmla="*/ 536 w 717"/>
                  <a:gd name="T37" fmla="*/ 122 h 717"/>
                  <a:gd name="T38" fmla="*/ 561 w 717"/>
                  <a:gd name="T39" fmla="*/ 132 h 717"/>
                  <a:gd name="T40" fmla="*/ 585 w 717"/>
                  <a:gd name="T41" fmla="*/ 156 h 717"/>
                  <a:gd name="T42" fmla="*/ 585 w 717"/>
                  <a:gd name="T43" fmla="*/ 206 h 717"/>
                  <a:gd name="T44" fmla="*/ 432 w 717"/>
                  <a:gd name="T45" fmla="*/ 359 h 717"/>
                  <a:gd name="T46" fmla="*/ 585 w 717"/>
                  <a:gd name="T47" fmla="*/ 511 h 717"/>
                  <a:gd name="T48" fmla="*/ 595 w 717"/>
                  <a:gd name="T49" fmla="*/ 536 h 717"/>
                  <a:gd name="T50" fmla="*/ 585 w 717"/>
                  <a:gd name="T51" fmla="*/ 561 h 717"/>
                  <a:gd name="T52" fmla="*/ 561 w 717"/>
                  <a:gd name="T53" fmla="*/ 585 h 717"/>
                  <a:gd name="T54" fmla="*/ 511 w 717"/>
                  <a:gd name="T55" fmla="*/ 585 h 717"/>
                  <a:gd name="T56" fmla="*/ 358 w 717"/>
                  <a:gd name="T57" fmla="*/ 433 h 717"/>
                  <a:gd name="T58" fmla="*/ 206 w 717"/>
                  <a:gd name="T59" fmla="*/ 585 h 717"/>
                  <a:gd name="T60" fmla="*/ 181 w 717"/>
                  <a:gd name="T61" fmla="*/ 596 h 717"/>
                  <a:gd name="T62" fmla="*/ 156 w 717"/>
                  <a:gd name="T63" fmla="*/ 585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7" h="717">
                    <a:moveTo>
                      <a:pt x="717" y="359"/>
                    </a:moveTo>
                    <a:cubicBezTo>
                      <a:pt x="717" y="161"/>
                      <a:pt x="556" y="0"/>
                      <a:pt x="358" y="0"/>
                    </a:cubicBezTo>
                    <a:cubicBezTo>
                      <a:pt x="160" y="0"/>
                      <a:pt x="0" y="161"/>
                      <a:pt x="0" y="359"/>
                    </a:cubicBezTo>
                    <a:cubicBezTo>
                      <a:pt x="0" y="556"/>
                      <a:pt x="160" y="717"/>
                      <a:pt x="358" y="717"/>
                    </a:cubicBezTo>
                    <a:cubicBezTo>
                      <a:pt x="556" y="717"/>
                      <a:pt x="717" y="556"/>
                      <a:pt x="717" y="359"/>
                    </a:cubicBezTo>
                    <a:close/>
                    <a:moveTo>
                      <a:pt x="156" y="585"/>
                    </a:moveTo>
                    <a:lnTo>
                      <a:pt x="156" y="585"/>
                    </a:lnTo>
                    <a:lnTo>
                      <a:pt x="132" y="561"/>
                    </a:lnTo>
                    <a:cubicBezTo>
                      <a:pt x="125" y="554"/>
                      <a:pt x="121" y="545"/>
                      <a:pt x="121" y="536"/>
                    </a:cubicBezTo>
                    <a:cubicBezTo>
                      <a:pt x="121" y="527"/>
                      <a:pt x="125" y="518"/>
                      <a:pt x="132" y="511"/>
                    </a:cubicBezTo>
                    <a:lnTo>
                      <a:pt x="284" y="359"/>
                    </a:lnTo>
                    <a:lnTo>
                      <a:pt x="132" y="206"/>
                    </a:lnTo>
                    <a:cubicBezTo>
                      <a:pt x="125" y="199"/>
                      <a:pt x="121" y="190"/>
                      <a:pt x="121" y="181"/>
                    </a:cubicBezTo>
                    <a:cubicBezTo>
                      <a:pt x="121" y="172"/>
                      <a:pt x="125" y="163"/>
                      <a:pt x="132" y="156"/>
                    </a:cubicBezTo>
                    <a:lnTo>
                      <a:pt x="156" y="132"/>
                    </a:lnTo>
                    <a:cubicBezTo>
                      <a:pt x="170" y="118"/>
                      <a:pt x="192" y="118"/>
                      <a:pt x="206" y="132"/>
                    </a:cubicBezTo>
                    <a:lnTo>
                      <a:pt x="358" y="285"/>
                    </a:lnTo>
                    <a:lnTo>
                      <a:pt x="511" y="132"/>
                    </a:lnTo>
                    <a:cubicBezTo>
                      <a:pt x="518" y="125"/>
                      <a:pt x="526" y="122"/>
                      <a:pt x="536" y="122"/>
                    </a:cubicBezTo>
                    <a:cubicBezTo>
                      <a:pt x="545" y="122"/>
                      <a:pt x="554" y="125"/>
                      <a:pt x="561" y="132"/>
                    </a:cubicBezTo>
                    <a:lnTo>
                      <a:pt x="585" y="156"/>
                    </a:lnTo>
                    <a:cubicBezTo>
                      <a:pt x="599" y="170"/>
                      <a:pt x="599" y="192"/>
                      <a:pt x="585" y="206"/>
                    </a:cubicBezTo>
                    <a:lnTo>
                      <a:pt x="432" y="359"/>
                    </a:lnTo>
                    <a:lnTo>
                      <a:pt x="585" y="511"/>
                    </a:lnTo>
                    <a:cubicBezTo>
                      <a:pt x="592" y="518"/>
                      <a:pt x="595" y="527"/>
                      <a:pt x="595" y="536"/>
                    </a:cubicBezTo>
                    <a:cubicBezTo>
                      <a:pt x="595" y="545"/>
                      <a:pt x="592" y="554"/>
                      <a:pt x="585" y="561"/>
                    </a:cubicBezTo>
                    <a:lnTo>
                      <a:pt x="561" y="585"/>
                    </a:lnTo>
                    <a:cubicBezTo>
                      <a:pt x="547" y="599"/>
                      <a:pt x="525" y="599"/>
                      <a:pt x="511" y="585"/>
                    </a:cubicBezTo>
                    <a:lnTo>
                      <a:pt x="358" y="433"/>
                    </a:lnTo>
                    <a:lnTo>
                      <a:pt x="206" y="585"/>
                    </a:lnTo>
                    <a:cubicBezTo>
                      <a:pt x="199" y="592"/>
                      <a:pt x="190" y="596"/>
                      <a:pt x="181" y="596"/>
                    </a:cubicBezTo>
                    <a:cubicBezTo>
                      <a:pt x="172" y="596"/>
                      <a:pt x="163" y="592"/>
                      <a:pt x="156" y="5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Oval 1289"/>
              <p:cNvSpPr>
                <a:spLocks noChangeArrowheads="1"/>
              </p:cNvSpPr>
              <p:nvPr/>
            </p:nvSpPr>
            <p:spPr bwMode="auto">
              <a:xfrm>
                <a:off x="6121400" y="5800725"/>
                <a:ext cx="20638" cy="206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1290"/>
              <p:cNvSpPr>
                <a:spLocks noEditPoints="1"/>
              </p:cNvSpPr>
              <p:nvPr/>
            </p:nvSpPr>
            <p:spPr bwMode="auto">
              <a:xfrm>
                <a:off x="5845175" y="5524500"/>
                <a:ext cx="384175" cy="503238"/>
              </a:xfrm>
              <a:custGeom>
                <a:avLst/>
                <a:gdLst>
                  <a:gd name="T0" fmla="*/ 636 w 1068"/>
                  <a:gd name="T1" fmla="*/ 268 h 1396"/>
                  <a:gd name="T2" fmla="*/ 0 w 1068"/>
                  <a:gd name="T3" fmla="*/ 1099 h 1396"/>
                  <a:gd name="T4" fmla="*/ 95 w 1068"/>
                  <a:gd name="T5" fmla="*/ 1396 h 1396"/>
                  <a:gd name="T6" fmla="*/ 1068 w 1068"/>
                  <a:gd name="T7" fmla="*/ 1276 h 1396"/>
                  <a:gd name="T8" fmla="*/ 1068 w 1068"/>
                  <a:gd name="T9" fmla="*/ 1245 h 1396"/>
                  <a:gd name="T10" fmla="*/ 1068 w 1068"/>
                  <a:gd name="T11" fmla="*/ 441 h 1396"/>
                  <a:gd name="T12" fmla="*/ 972 w 1068"/>
                  <a:gd name="T13" fmla="*/ 0 h 1396"/>
                  <a:gd name="T14" fmla="*/ 838 w 1068"/>
                  <a:gd name="T15" fmla="*/ 829 h 1396"/>
                  <a:gd name="T16" fmla="*/ 820 w 1068"/>
                  <a:gd name="T17" fmla="*/ 834 h 1396"/>
                  <a:gd name="T18" fmla="*/ 816 w 1068"/>
                  <a:gd name="T19" fmla="*/ 846 h 1396"/>
                  <a:gd name="T20" fmla="*/ 795 w 1068"/>
                  <a:gd name="T21" fmla="*/ 840 h 1396"/>
                  <a:gd name="T22" fmla="*/ 775 w 1068"/>
                  <a:gd name="T23" fmla="*/ 846 h 1396"/>
                  <a:gd name="T24" fmla="*/ 770 w 1068"/>
                  <a:gd name="T25" fmla="*/ 834 h 1396"/>
                  <a:gd name="T26" fmla="*/ 752 w 1068"/>
                  <a:gd name="T27" fmla="*/ 829 h 1396"/>
                  <a:gd name="T28" fmla="*/ 752 w 1068"/>
                  <a:gd name="T29" fmla="*/ 815 h 1396"/>
                  <a:gd name="T30" fmla="*/ 747 w 1068"/>
                  <a:gd name="T31" fmla="*/ 799 h 1396"/>
                  <a:gd name="T32" fmla="*/ 741 w 1068"/>
                  <a:gd name="T33" fmla="*/ 788 h 1396"/>
                  <a:gd name="T34" fmla="*/ 752 w 1068"/>
                  <a:gd name="T35" fmla="*/ 775 h 1396"/>
                  <a:gd name="T36" fmla="*/ 752 w 1068"/>
                  <a:gd name="T37" fmla="*/ 762 h 1396"/>
                  <a:gd name="T38" fmla="*/ 770 w 1068"/>
                  <a:gd name="T39" fmla="*/ 757 h 1396"/>
                  <a:gd name="T40" fmla="*/ 775 w 1068"/>
                  <a:gd name="T41" fmla="*/ 745 h 1396"/>
                  <a:gd name="T42" fmla="*/ 793 w 1068"/>
                  <a:gd name="T43" fmla="*/ 749 h 1396"/>
                  <a:gd name="T44" fmla="*/ 803 w 1068"/>
                  <a:gd name="T45" fmla="*/ 741 h 1396"/>
                  <a:gd name="T46" fmla="*/ 817 w 1068"/>
                  <a:gd name="T47" fmla="*/ 755 h 1396"/>
                  <a:gd name="T48" fmla="*/ 829 w 1068"/>
                  <a:gd name="T49" fmla="*/ 752 h 1396"/>
                  <a:gd name="T50" fmla="*/ 834 w 1068"/>
                  <a:gd name="T51" fmla="*/ 772 h 1396"/>
                  <a:gd name="T52" fmla="*/ 849 w 1068"/>
                  <a:gd name="T53" fmla="*/ 787 h 1396"/>
                  <a:gd name="T54" fmla="*/ 843 w 1068"/>
                  <a:gd name="T55" fmla="*/ 799 h 1396"/>
                  <a:gd name="T56" fmla="*/ 839 w 1068"/>
                  <a:gd name="T57" fmla="*/ 815 h 1396"/>
                  <a:gd name="T58" fmla="*/ 835 w 1068"/>
                  <a:gd name="T59" fmla="*/ 823 h 1396"/>
                  <a:gd name="T60" fmla="*/ 856 w 1068"/>
                  <a:gd name="T61" fmla="*/ 831 h 1396"/>
                  <a:gd name="T62" fmla="*/ 861 w 1068"/>
                  <a:gd name="T63" fmla="*/ 821 h 1396"/>
                  <a:gd name="T64" fmla="*/ 867 w 1068"/>
                  <a:gd name="T65" fmla="*/ 801 h 1396"/>
                  <a:gd name="T66" fmla="*/ 867 w 1068"/>
                  <a:gd name="T67" fmla="*/ 789 h 1396"/>
                  <a:gd name="T68" fmla="*/ 861 w 1068"/>
                  <a:gd name="T69" fmla="*/ 769 h 1396"/>
                  <a:gd name="T70" fmla="*/ 855 w 1068"/>
                  <a:gd name="T71" fmla="*/ 759 h 1396"/>
                  <a:gd name="T72" fmla="*/ 911 w 1068"/>
                  <a:gd name="T73" fmla="*/ 751 h 1396"/>
                  <a:gd name="T74" fmla="*/ 854 w 1068"/>
                  <a:gd name="T75" fmla="*/ 834 h 1396"/>
                  <a:gd name="T76" fmla="*/ 827 w 1068"/>
                  <a:gd name="T77" fmla="*/ 638 h 1396"/>
                  <a:gd name="T78" fmla="*/ 827 w 1068"/>
                  <a:gd name="T79" fmla="*/ 738 h 1396"/>
                  <a:gd name="T80" fmla="*/ 907 w 1068"/>
                  <a:gd name="T81" fmla="*/ 375 h 1396"/>
                  <a:gd name="T82" fmla="*/ 710 w 1068"/>
                  <a:gd name="T83" fmla="*/ 375 h 1396"/>
                  <a:gd name="T84" fmla="*/ 764 w 1068"/>
                  <a:gd name="T85" fmla="*/ 637 h 1396"/>
                  <a:gd name="T86" fmla="*/ 680 w 1068"/>
                  <a:gd name="T87" fmla="*/ 637 h 1396"/>
                  <a:gd name="T88" fmla="*/ 742 w 1068"/>
                  <a:gd name="T89" fmla="*/ 751 h 1396"/>
                  <a:gd name="T90" fmla="*/ 741 w 1068"/>
                  <a:gd name="T91" fmla="*/ 768 h 1396"/>
                  <a:gd name="T92" fmla="*/ 729 w 1068"/>
                  <a:gd name="T93" fmla="*/ 772 h 1396"/>
                  <a:gd name="T94" fmla="*/ 733 w 1068"/>
                  <a:gd name="T95" fmla="*/ 795 h 1396"/>
                  <a:gd name="T96" fmla="*/ 725 w 1068"/>
                  <a:gd name="T97" fmla="*/ 804 h 1396"/>
                  <a:gd name="T98" fmla="*/ 740 w 1068"/>
                  <a:gd name="T99" fmla="*/ 821 h 1396"/>
                  <a:gd name="T100" fmla="*/ 737 w 1068"/>
                  <a:gd name="T101" fmla="*/ 834 h 1396"/>
                  <a:gd name="T102" fmla="*/ 680 w 1068"/>
                  <a:gd name="T103" fmla="*/ 751 h 1396"/>
                  <a:gd name="T104" fmla="*/ 580 w 1068"/>
                  <a:gd name="T105" fmla="*/ 760 h 1396"/>
                  <a:gd name="T106" fmla="*/ 201 w 1068"/>
                  <a:gd name="T107" fmla="*/ 760 h 1396"/>
                  <a:gd name="T108" fmla="*/ 153 w 1068"/>
                  <a:gd name="T109" fmla="*/ 1286 h 1396"/>
                  <a:gd name="T110" fmla="*/ 168 w 1068"/>
                  <a:gd name="T111" fmla="*/ 956 h 1396"/>
                  <a:gd name="T112" fmla="*/ 680 w 1068"/>
                  <a:gd name="T113" fmla="*/ 1223 h 1396"/>
                  <a:gd name="T114" fmla="*/ 764 w 1068"/>
                  <a:gd name="T115" fmla="*/ 1223 h 1396"/>
                  <a:gd name="T116" fmla="*/ 911 w 1068"/>
                  <a:gd name="T117" fmla="*/ 852 h 1396"/>
                  <a:gd name="T118" fmla="*/ 940 w 1068"/>
                  <a:gd name="T119" fmla="*/ 1286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8" h="1396">
                    <a:moveTo>
                      <a:pt x="972" y="0"/>
                    </a:moveTo>
                    <a:lnTo>
                      <a:pt x="530" y="0"/>
                    </a:lnTo>
                    <a:cubicBezTo>
                      <a:pt x="596" y="70"/>
                      <a:pt x="636" y="164"/>
                      <a:pt x="636" y="268"/>
                    </a:cubicBezTo>
                    <a:cubicBezTo>
                      <a:pt x="636" y="484"/>
                      <a:pt x="461" y="659"/>
                      <a:pt x="245" y="659"/>
                    </a:cubicBezTo>
                    <a:cubicBezTo>
                      <a:pt x="152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2" y="1396"/>
                      <a:pt x="95" y="1396"/>
                    </a:cubicBezTo>
                    <a:lnTo>
                      <a:pt x="972" y="1396"/>
                    </a:lnTo>
                    <a:cubicBezTo>
                      <a:pt x="1023" y="1396"/>
                      <a:pt x="1064" y="1356"/>
                      <a:pt x="1067" y="1306"/>
                    </a:cubicBezTo>
                    <a:lnTo>
                      <a:pt x="1068" y="1276"/>
                    </a:lnTo>
                    <a:lnTo>
                      <a:pt x="1068" y="1276"/>
                    </a:lnTo>
                    <a:lnTo>
                      <a:pt x="1068" y="1273"/>
                    </a:lnTo>
                    <a:lnTo>
                      <a:pt x="1068" y="1245"/>
                    </a:lnTo>
                    <a:lnTo>
                      <a:pt x="1068" y="493"/>
                    </a:lnTo>
                    <a:lnTo>
                      <a:pt x="1068" y="463"/>
                    </a:lnTo>
                    <a:lnTo>
                      <a:pt x="1068" y="441"/>
                    </a:lnTo>
                    <a:lnTo>
                      <a:pt x="1068" y="397"/>
                    </a:lnTo>
                    <a:lnTo>
                      <a:pt x="1068" y="97"/>
                    </a:lnTo>
                    <a:cubicBezTo>
                      <a:pt x="1068" y="44"/>
                      <a:pt x="1025" y="0"/>
                      <a:pt x="972" y="0"/>
                    </a:cubicBezTo>
                    <a:close/>
                    <a:moveTo>
                      <a:pt x="835" y="823"/>
                    </a:moveTo>
                    <a:lnTo>
                      <a:pt x="835" y="823"/>
                    </a:lnTo>
                    <a:lnTo>
                      <a:pt x="838" y="829"/>
                    </a:lnTo>
                    <a:cubicBezTo>
                      <a:pt x="836" y="832"/>
                      <a:pt x="832" y="835"/>
                      <a:pt x="829" y="838"/>
                    </a:cubicBezTo>
                    <a:lnTo>
                      <a:pt x="823" y="834"/>
                    </a:lnTo>
                    <a:cubicBezTo>
                      <a:pt x="822" y="834"/>
                      <a:pt x="821" y="834"/>
                      <a:pt x="820" y="834"/>
                    </a:cubicBezTo>
                    <a:cubicBezTo>
                      <a:pt x="819" y="834"/>
                      <a:pt x="818" y="834"/>
                      <a:pt x="817" y="835"/>
                    </a:cubicBezTo>
                    <a:cubicBezTo>
                      <a:pt x="816" y="836"/>
                      <a:pt x="815" y="837"/>
                      <a:pt x="815" y="839"/>
                    </a:cubicBezTo>
                    <a:lnTo>
                      <a:pt x="816" y="846"/>
                    </a:lnTo>
                    <a:cubicBezTo>
                      <a:pt x="812" y="847"/>
                      <a:pt x="807" y="848"/>
                      <a:pt x="803" y="849"/>
                    </a:cubicBezTo>
                    <a:lnTo>
                      <a:pt x="799" y="843"/>
                    </a:lnTo>
                    <a:cubicBezTo>
                      <a:pt x="799" y="841"/>
                      <a:pt x="797" y="840"/>
                      <a:pt x="795" y="840"/>
                    </a:cubicBezTo>
                    <a:cubicBezTo>
                      <a:pt x="793" y="840"/>
                      <a:pt x="792" y="841"/>
                      <a:pt x="791" y="843"/>
                    </a:cubicBezTo>
                    <a:lnTo>
                      <a:pt x="788" y="849"/>
                    </a:lnTo>
                    <a:cubicBezTo>
                      <a:pt x="783" y="848"/>
                      <a:pt x="779" y="847"/>
                      <a:pt x="775" y="846"/>
                    </a:cubicBezTo>
                    <a:lnTo>
                      <a:pt x="775" y="839"/>
                    </a:lnTo>
                    <a:cubicBezTo>
                      <a:pt x="775" y="837"/>
                      <a:pt x="775" y="836"/>
                      <a:pt x="774" y="835"/>
                    </a:cubicBezTo>
                    <a:cubicBezTo>
                      <a:pt x="773" y="834"/>
                      <a:pt x="771" y="834"/>
                      <a:pt x="770" y="834"/>
                    </a:cubicBezTo>
                    <a:cubicBezTo>
                      <a:pt x="769" y="834"/>
                      <a:pt x="768" y="834"/>
                      <a:pt x="768" y="834"/>
                    </a:cubicBezTo>
                    <a:lnTo>
                      <a:pt x="762" y="838"/>
                    </a:lnTo>
                    <a:cubicBezTo>
                      <a:pt x="758" y="835"/>
                      <a:pt x="755" y="832"/>
                      <a:pt x="752" y="829"/>
                    </a:cubicBezTo>
                    <a:lnTo>
                      <a:pt x="756" y="823"/>
                    </a:lnTo>
                    <a:cubicBezTo>
                      <a:pt x="757" y="821"/>
                      <a:pt x="757" y="819"/>
                      <a:pt x="756" y="818"/>
                    </a:cubicBezTo>
                    <a:cubicBezTo>
                      <a:pt x="755" y="816"/>
                      <a:pt x="754" y="815"/>
                      <a:pt x="752" y="815"/>
                    </a:cubicBezTo>
                    <a:lnTo>
                      <a:pt x="745" y="815"/>
                    </a:lnTo>
                    <a:cubicBezTo>
                      <a:pt x="743" y="811"/>
                      <a:pt x="742" y="807"/>
                      <a:pt x="741" y="803"/>
                    </a:cubicBezTo>
                    <a:lnTo>
                      <a:pt x="747" y="799"/>
                    </a:lnTo>
                    <a:cubicBezTo>
                      <a:pt x="749" y="799"/>
                      <a:pt x="750" y="797"/>
                      <a:pt x="750" y="795"/>
                    </a:cubicBezTo>
                    <a:cubicBezTo>
                      <a:pt x="750" y="793"/>
                      <a:pt x="749" y="792"/>
                      <a:pt x="747" y="791"/>
                    </a:cubicBezTo>
                    <a:lnTo>
                      <a:pt x="741" y="788"/>
                    </a:lnTo>
                    <a:cubicBezTo>
                      <a:pt x="742" y="783"/>
                      <a:pt x="743" y="779"/>
                      <a:pt x="745" y="775"/>
                    </a:cubicBezTo>
                    <a:lnTo>
                      <a:pt x="752" y="775"/>
                    </a:lnTo>
                    <a:lnTo>
                      <a:pt x="752" y="775"/>
                    </a:lnTo>
                    <a:cubicBezTo>
                      <a:pt x="753" y="775"/>
                      <a:pt x="755" y="774"/>
                      <a:pt x="756" y="772"/>
                    </a:cubicBezTo>
                    <a:cubicBezTo>
                      <a:pt x="757" y="771"/>
                      <a:pt x="757" y="769"/>
                      <a:pt x="756" y="768"/>
                    </a:cubicBezTo>
                    <a:lnTo>
                      <a:pt x="752" y="762"/>
                    </a:lnTo>
                    <a:cubicBezTo>
                      <a:pt x="755" y="758"/>
                      <a:pt x="758" y="755"/>
                      <a:pt x="762" y="752"/>
                    </a:cubicBezTo>
                    <a:lnTo>
                      <a:pt x="768" y="756"/>
                    </a:lnTo>
                    <a:cubicBezTo>
                      <a:pt x="768" y="756"/>
                      <a:pt x="769" y="757"/>
                      <a:pt x="770" y="757"/>
                    </a:cubicBezTo>
                    <a:cubicBezTo>
                      <a:pt x="771" y="757"/>
                      <a:pt x="773" y="756"/>
                      <a:pt x="774" y="755"/>
                    </a:cubicBezTo>
                    <a:cubicBezTo>
                      <a:pt x="775" y="754"/>
                      <a:pt x="775" y="753"/>
                      <a:pt x="775" y="752"/>
                    </a:cubicBezTo>
                    <a:lnTo>
                      <a:pt x="775" y="745"/>
                    </a:lnTo>
                    <a:cubicBezTo>
                      <a:pt x="779" y="743"/>
                      <a:pt x="783" y="742"/>
                      <a:pt x="788" y="741"/>
                    </a:cubicBezTo>
                    <a:lnTo>
                      <a:pt x="791" y="747"/>
                    </a:lnTo>
                    <a:cubicBezTo>
                      <a:pt x="791" y="748"/>
                      <a:pt x="792" y="749"/>
                      <a:pt x="793" y="749"/>
                    </a:cubicBezTo>
                    <a:cubicBezTo>
                      <a:pt x="794" y="750"/>
                      <a:pt x="794" y="750"/>
                      <a:pt x="795" y="750"/>
                    </a:cubicBezTo>
                    <a:cubicBezTo>
                      <a:pt x="797" y="750"/>
                      <a:pt x="799" y="749"/>
                      <a:pt x="799" y="747"/>
                    </a:cubicBezTo>
                    <a:lnTo>
                      <a:pt x="803" y="741"/>
                    </a:lnTo>
                    <a:cubicBezTo>
                      <a:pt x="807" y="742"/>
                      <a:pt x="812" y="743"/>
                      <a:pt x="816" y="745"/>
                    </a:cubicBezTo>
                    <a:lnTo>
                      <a:pt x="815" y="752"/>
                    </a:lnTo>
                    <a:cubicBezTo>
                      <a:pt x="815" y="753"/>
                      <a:pt x="816" y="754"/>
                      <a:pt x="817" y="755"/>
                    </a:cubicBezTo>
                    <a:cubicBezTo>
                      <a:pt x="818" y="756"/>
                      <a:pt x="819" y="757"/>
                      <a:pt x="820" y="757"/>
                    </a:cubicBezTo>
                    <a:cubicBezTo>
                      <a:pt x="821" y="757"/>
                      <a:pt x="822" y="756"/>
                      <a:pt x="823" y="756"/>
                    </a:cubicBezTo>
                    <a:lnTo>
                      <a:pt x="829" y="752"/>
                    </a:lnTo>
                    <a:cubicBezTo>
                      <a:pt x="832" y="755"/>
                      <a:pt x="835" y="758"/>
                      <a:pt x="838" y="762"/>
                    </a:cubicBezTo>
                    <a:lnTo>
                      <a:pt x="835" y="768"/>
                    </a:lnTo>
                    <a:cubicBezTo>
                      <a:pt x="834" y="769"/>
                      <a:pt x="834" y="771"/>
                      <a:pt x="834" y="772"/>
                    </a:cubicBezTo>
                    <a:cubicBezTo>
                      <a:pt x="835" y="774"/>
                      <a:pt x="837" y="775"/>
                      <a:pt x="839" y="775"/>
                    </a:cubicBezTo>
                    <a:lnTo>
                      <a:pt x="846" y="775"/>
                    </a:lnTo>
                    <a:cubicBezTo>
                      <a:pt x="848" y="779"/>
                      <a:pt x="849" y="783"/>
                      <a:pt x="849" y="787"/>
                    </a:cubicBezTo>
                    <a:lnTo>
                      <a:pt x="843" y="791"/>
                    </a:lnTo>
                    <a:cubicBezTo>
                      <a:pt x="842" y="792"/>
                      <a:pt x="841" y="793"/>
                      <a:pt x="841" y="795"/>
                    </a:cubicBezTo>
                    <a:cubicBezTo>
                      <a:pt x="841" y="797"/>
                      <a:pt x="842" y="799"/>
                      <a:pt x="843" y="799"/>
                    </a:cubicBezTo>
                    <a:lnTo>
                      <a:pt x="849" y="803"/>
                    </a:lnTo>
                    <a:cubicBezTo>
                      <a:pt x="849" y="807"/>
                      <a:pt x="848" y="811"/>
                      <a:pt x="846" y="815"/>
                    </a:cubicBezTo>
                    <a:lnTo>
                      <a:pt x="839" y="815"/>
                    </a:lnTo>
                    <a:lnTo>
                      <a:pt x="839" y="815"/>
                    </a:lnTo>
                    <a:cubicBezTo>
                      <a:pt x="837" y="815"/>
                      <a:pt x="835" y="816"/>
                      <a:pt x="835" y="818"/>
                    </a:cubicBezTo>
                    <a:cubicBezTo>
                      <a:pt x="834" y="819"/>
                      <a:pt x="834" y="821"/>
                      <a:pt x="835" y="823"/>
                    </a:cubicBezTo>
                    <a:close/>
                    <a:moveTo>
                      <a:pt x="854" y="834"/>
                    </a:moveTo>
                    <a:lnTo>
                      <a:pt x="854" y="834"/>
                    </a:lnTo>
                    <a:lnTo>
                      <a:pt x="856" y="831"/>
                    </a:lnTo>
                    <a:lnTo>
                      <a:pt x="850" y="822"/>
                    </a:lnTo>
                    <a:lnTo>
                      <a:pt x="851" y="821"/>
                    </a:lnTo>
                    <a:lnTo>
                      <a:pt x="861" y="821"/>
                    </a:lnTo>
                    <a:lnTo>
                      <a:pt x="862" y="818"/>
                    </a:lnTo>
                    <a:cubicBezTo>
                      <a:pt x="864" y="814"/>
                      <a:pt x="866" y="809"/>
                      <a:pt x="866" y="804"/>
                    </a:cubicBezTo>
                    <a:lnTo>
                      <a:pt x="867" y="801"/>
                    </a:lnTo>
                    <a:lnTo>
                      <a:pt x="857" y="796"/>
                    </a:lnTo>
                    <a:lnTo>
                      <a:pt x="857" y="795"/>
                    </a:lnTo>
                    <a:lnTo>
                      <a:pt x="867" y="789"/>
                    </a:lnTo>
                    <a:lnTo>
                      <a:pt x="866" y="786"/>
                    </a:lnTo>
                    <a:cubicBezTo>
                      <a:pt x="866" y="781"/>
                      <a:pt x="864" y="777"/>
                      <a:pt x="862" y="772"/>
                    </a:cubicBezTo>
                    <a:lnTo>
                      <a:pt x="861" y="769"/>
                    </a:lnTo>
                    <a:lnTo>
                      <a:pt x="851" y="769"/>
                    </a:lnTo>
                    <a:lnTo>
                      <a:pt x="850" y="768"/>
                    </a:lnTo>
                    <a:lnTo>
                      <a:pt x="855" y="759"/>
                    </a:lnTo>
                    <a:lnTo>
                      <a:pt x="854" y="757"/>
                    </a:lnTo>
                    <a:cubicBezTo>
                      <a:pt x="852" y="755"/>
                      <a:pt x="850" y="753"/>
                      <a:pt x="849" y="751"/>
                    </a:cubicBezTo>
                    <a:lnTo>
                      <a:pt x="911" y="751"/>
                    </a:lnTo>
                    <a:lnTo>
                      <a:pt x="911" y="839"/>
                    </a:lnTo>
                    <a:lnTo>
                      <a:pt x="848" y="839"/>
                    </a:lnTo>
                    <a:cubicBezTo>
                      <a:pt x="850" y="838"/>
                      <a:pt x="852" y="836"/>
                      <a:pt x="854" y="834"/>
                    </a:cubicBezTo>
                    <a:close/>
                    <a:moveTo>
                      <a:pt x="827" y="738"/>
                    </a:moveTo>
                    <a:lnTo>
                      <a:pt x="827" y="738"/>
                    </a:lnTo>
                    <a:lnTo>
                      <a:pt x="827" y="638"/>
                    </a:lnTo>
                    <a:lnTo>
                      <a:pt x="911" y="638"/>
                    </a:lnTo>
                    <a:lnTo>
                      <a:pt x="911" y="738"/>
                    </a:lnTo>
                    <a:lnTo>
                      <a:pt x="827" y="738"/>
                    </a:lnTo>
                    <a:close/>
                    <a:moveTo>
                      <a:pt x="710" y="375"/>
                    </a:moveTo>
                    <a:lnTo>
                      <a:pt x="710" y="375"/>
                    </a:lnTo>
                    <a:lnTo>
                      <a:pt x="907" y="375"/>
                    </a:lnTo>
                    <a:lnTo>
                      <a:pt x="907" y="436"/>
                    </a:lnTo>
                    <a:lnTo>
                      <a:pt x="710" y="436"/>
                    </a:lnTo>
                    <a:lnTo>
                      <a:pt x="710" y="375"/>
                    </a:lnTo>
                    <a:close/>
                    <a:moveTo>
                      <a:pt x="680" y="637"/>
                    </a:moveTo>
                    <a:lnTo>
                      <a:pt x="680" y="637"/>
                    </a:lnTo>
                    <a:lnTo>
                      <a:pt x="764" y="637"/>
                    </a:lnTo>
                    <a:lnTo>
                      <a:pt x="764" y="737"/>
                    </a:lnTo>
                    <a:lnTo>
                      <a:pt x="680" y="737"/>
                    </a:lnTo>
                    <a:lnTo>
                      <a:pt x="680" y="637"/>
                    </a:lnTo>
                    <a:close/>
                    <a:moveTo>
                      <a:pt x="680" y="751"/>
                    </a:moveTo>
                    <a:lnTo>
                      <a:pt x="680" y="751"/>
                    </a:lnTo>
                    <a:lnTo>
                      <a:pt x="742" y="751"/>
                    </a:lnTo>
                    <a:cubicBezTo>
                      <a:pt x="740" y="753"/>
                      <a:pt x="739" y="755"/>
                      <a:pt x="737" y="757"/>
                    </a:cubicBezTo>
                    <a:lnTo>
                      <a:pt x="735" y="759"/>
                    </a:lnTo>
                    <a:lnTo>
                      <a:pt x="741" y="768"/>
                    </a:lnTo>
                    <a:lnTo>
                      <a:pt x="740" y="769"/>
                    </a:lnTo>
                    <a:lnTo>
                      <a:pt x="730" y="769"/>
                    </a:lnTo>
                    <a:lnTo>
                      <a:pt x="729" y="772"/>
                    </a:lnTo>
                    <a:cubicBezTo>
                      <a:pt x="727" y="777"/>
                      <a:pt x="725" y="781"/>
                      <a:pt x="725" y="786"/>
                    </a:cubicBezTo>
                    <a:lnTo>
                      <a:pt x="724" y="789"/>
                    </a:lnTo>
                    <a:lnTo>
                      <a:pt x="733" y="795"/>
                    </a:lnTo>
                    <a:lnTo>
                      <a:pt x="733" y="796"/>
                    </a:lnTo>
                    <a:lnTo>
                      <a:pt x="724" y="801"/>
                    </a:lnTo>
                    <a:lnTo>
                      <a:pt x="725" y="804"/>
                    </a:lnTo>
                    <a:cubicBezTo>
                      <a:pt x="725" y="809"/>
                      <a:pt x="727" y="814"/>
                      <a:pt x="728" y="818"/>
                    </a:cubicBezTo>
                    <a:lnTo>
                      <a:pt x="730" y="821"/>
                    </a:lnTo>
                    <a:lnTo>
                      <a:pt x="740" y="821"/>
                    </a:lnTo>
                    <a:lnTo>
                      <a:pt x="741" y="822"/>
                    </a:lnTo>
                    <a:lnTo>
                      <a:pt x="735" y="831"/>
                    </a:lnTo>
                    <a:lnTo>
                      <a:pt x="737" y="834"/>
                    </a:lnTo>
                    <a:cubicBezTo>
                      <a:pt x="739" y="836"/>
                      <a:pt x="741" y="838"/>
                      <a:pt x="743" y="839"/>
                    </a:cubicBezTo>
                    <a:lnTo>
                      <a:pt x="680" y="839"/>
                    </a:lnTo>
                    <a:lnTo>
                      <a:pt x="680" y="751"/>
                    </a:lnTo>
                    <a:close/>
                    <a:moveTo>
                      <a:pt x="201" y="760"/>
                    </a:moveTo>
                    <a:lnTo>
                      <a:pt x="201" y="760"/>
                    </a:lnTo>
                    <a:lnTo>
                      <a:pt x="580" y="760"/>
                    </a:lnTo>
                    <a:lnTo>
                      <a:pt x="580" y="822"/>
                    </a:lnTo>
                    <a:lnTo>
                      <a:pt x="201" y="822"/>
                    </a:lnTo>
                    <a:lnTo>
                      <a:pt x="201" y="760"/>
                    </a:lnTo>
                    <a:close/>
                    <a:moveTo>
                      <a:pt x="940" y="1286"/>
                    </a:moveTo>
                    <a:lnTo>
                      <a:pt x="940" y="1286"/>
                    </a:lnTo>
                    <a:lnTo>
                      <a:pt x="153" y="1286"/>
                    </a:lnTo>
                    <a:lnTo>
                      <a:pt x="96" y="1223"/>
                    </a:lnTo>
                    <a:lnTo>
                      <a:pt x="168" y="1223"/>
                    </a:lnTo>
                    <a:lnTo>
                      <a:pt x="168" y="956"/>
                    </a:lnTo>
                    <a:lnTo>
                      <a:pt x="613" y="956"/>
                    </a:lnTo>
                    <a:lnTo>
                      <a:pt x="613" y="1223"/>
                    </a:lnTo>
                    <a:lnTo>
                      <a:pt x="680" y="1223"/>
                    </a:lnTo>
                    <a:lnTo>
                      <a:pt x="680" y="850"/>
                    </a:lnTo>
                    <a:lnTo>
                      <a:pt x="764" y="850"/>
                    </a:lnTo>
                    <a:lnTo>
                      <a:pt x="764" y="1223"/>
                    </a:lnTo>
                    <a:lnTo>
                      <a:pt x="827" y="1223"/>
                    </a:lnTo>
                    <a:lnTo>
                      <a:pt x="827" y="852"/>
                    </a:lnTo>
                    <a:lnTo>
                      <a:pt x="911" y="852"/>
                    </a:lnTo>
                    <a:lnTo>
                      <a:pt x="911" y="1223"/>
                    </a:lnTo>
                    <a:lnTo>
                      <a:pt x="940" y="1223"/>
                    </a:lnTo>
                    <a:lnTo>
                      <a:pt x="940" y="12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75" name="Группа 334"/>
          <p:cNvGrpSpPr/>
          <p:nvPr/>
        </p:nvGrpSpPr>
        <p:grpSpPr>
          <a:xfrm>
            <a:off x="5609656" y="2498671"/>
            <a:ext cx="292850" cy="371419"/>
            <a:chOff x="3934588" y="2952003"/>
            <a:chExt cx="390520" cy="495302"/>
          </a:xfrm>
          <a:solidFill>
            <a:schemeClr val="bg1"/>
          </a:solidFill>
        </p:grpSpPr>
        <p:sp>
          <p:nvSpPr>
            <p:cNvPr id="176" name="Freeform 20"/>
            <p:cNvSpPr>
              <a:spLocks noEditPoints="1"/>
            </p:cNvSpPr>
            <p:nvPr/>
          </p:nvSpPr>
          <p:spPr bwMode="auto">
            <a:xfrm>
              <a:off x="3979038" y="2982163"/>
              <a:ext cx="346070" cy="465142"/>
            </a:xfrm>
            <a:custGeom>
              <a:avLst/>
              <a:gdLst/>
              <a:ahLst/>
              <a:cxnLst>
                <a:cxn ang="0">
                  <a:pos x="55" y="23"/>
                </a:cxn>
                <a:cxn ang="0">
                  <a:pos x="0" y="97"/>
                </a:cxn>
                <a:cxn ang="0">
                  <a:pos x="8" y="124"/>
                </a:cxn>
                <a:cxn ang="0">
                  <a:pos x="92" y="113"/>
                </a:cxn>
                <a:cxn ang="0">
                  <a:pos x="92" y="110"/>
                </a:cxn>
                <a:cxn ang="0">
                  <a:pos x="92" y="39"/>
                </a:cxn>
                <a:cxn ang="0">
                  <a:pos x="84" y="0"/>
                </a:cxn>
                <a:cxn ang="0">
                  <a:pos x="72" y="73"/>
                </a:cxn>
                <a:cxn ang="0">
                  <a:pos x="70" y="74"/>
                </a:cxn>
                <a:cxn ang="0">
                  <a:pos x="70" y="75"/>
                </a:cxn>
                <a:cxn ang="0">
                  <a:pos x="68" y="74"/>
                </a:cxn>
                <a:cxn ang="0">
                  <a:pos x="67" y="75"/>
                </a:cxn>
                <a:cxn ang="0">
                  <a:pos x="66" y="74"/>
                </a:cxn>
                <a:cxn ang="0">
                  <a:pos x="65" y="73"/>
                </a:cxn>
                <a:cxn ang="0">
                  <a:pos x="65" y="72"/>
                </a:cxn>
                <a:cxn ang="0">
                  <a:pos x="64" y="71"/>
                </a:cxn>
                <a:cxn ang="0">
                  <a:pos x="64" y="70"/>
                </a:cxn>
                <a:cxn ang="0">
                  <a:pos x="65" y="69"/>
                </a:cxn>
                <a:cxn ang="0">
                  <a:pos x="65" y="67"/>
                </a:cxn>
                <a:cxn ang="0">
                  <a:pos x="66" y="67"/>
                </a:cxn>
                <a:cxn ang="0">
                  <a:pos x="67" y="66"/>
                </a:cxn>
                <a:cxn ang="0">
                  <a:pos x="68" y="66"/>
                </a:cxn>
                <a:cxn ang="0">
                  <a:pos x="69" y="66"/>
                </a:cxn>
                <a:cxn ang="0">
                  <a:pos x="70" y="67"/>
                </a:cxn>
                <a:cxn ang="0">
                  <a:pos x="71" y="67"/>
                </a:cxn>
                <a:cxn ang="0">
                  <a:pos x="72" y="68"/>
                </a:cxn>
                <a:cxn ang="0">
                  <a:pos x="73" y="70"/>
                </a:cxn>
                <a:cxn ang="0">
                  <a:pos x="72" y="71"/>
                </a:cxn>
                <a:cxn ang="0">
                  <a:pos x="72" y="72"/>
                </a:cxn>
                <a:cxn ang="0">
                  <a:pos x="72" y="73"/>
                </a:cxn>
                <a:cxn ang="0">
                  <a:pos x="74" y="74"/>
                </a:cxn>
                <a:cxn ang="0">
                  <a:pos x="74" y="73"/>
                </a:cxn>
                <a:cxn ang="0">
                  <a:pos x="75" y="71"/>
                </a:cxn>
                <a:cxn ang="0">
                  <a:pos x="75" y="70"/>
                </a:cxn>
                <a:cxn ang="0">
                  <a:pos x="74" y="68"/>
                </a:cxn>
                <a:cxn ang="0">
                  <a:pos x="73" y="67"/>
                </a:cxn>
                <a:cxn ang="0">
                  <a:pos x="78" y="66"/>
                </a:cxn>
                <a:cxn ang="0">
                  <a:pos x="73" y="74"/>
                </a:cxn>
                <a:cxn ang="0">
                  <a:pos x="71" y="56"/>
                </a:cxn>
                <a:cxn ang="0">
                  <a:pos x="71" y="65"/>
                </a:cxn>
                <a:cxn ang="0">
                  <a:pos x="61" y="33"/>
                </a:cxn>
                <a:cxn ang="0">
                  <a:pos x="61" y="38"/>
                </a:cxn>
                <a:cxn ang="0">
                  <a:pos x="58" y="56"/>
                </a:cxn>
                <a:cxn ang="0">
                  <a:pos x="66" y="65"/>
                </a:cxn>
                <a:cxn ang="0">
                  <a:pos x="58" y="56"/>
                </a:cxn>
                <a:cxn ang="0">
                  <a:pos x="64" y="66"/>
                </a:cxn>
                <a:cxn ang="0">
                  <a:pos x="64" y="68"/>
                </a:cxn>
                <a:cxn ang="0">
                  <a:pos x="63" y="68"/>
                </a:cxn>
                <a:cxn ang="0">
                  <a:pos x="63" y="70"/>
                </a:cxn>
                <a:cxn ang="0">
                  <a:pos x="62" y="71"/>
                </a:cxn>
                <a:cxn ang="0">
                  <a:pos x="64" y="73"/>
                </a:cxn>
                <a:cxn ang="0">
                  <a:pos x="63" y="74"/>
                </a:cxn>
                <a:cxn ang="0">
                  <a:pos x="58" y="66"/>
                </a:cxn>
                <a:cxn ang="0">
                  <a:pos x="17" y="67"/>
                </a:cxn>
                <a:cxn ang="0">
                  <a:pos x="17" y="73"/>
                </a:cxn>
                <a:cxn ang="0">
                  <a:pos x="81" y="114"/>
                </a:cxn>
                <a:cxn ang="0">
                  <a:pos x="8" y="108"/>
                </a:cxn>
                <a:cxn ang="0">
                  <a:pos x="53" y="85"/>
                </a:cxn>
                <a:cxn ang="0">
                  <a:pos x="58" y="75"/>
                </a:cxn>
                <a:cxn ang="0">
                  <a:pos x="71" y="108"/>
                </a:cxn>
                <a:cxn ang="0">
                  <a:pos x="78" y="108"/>
                </a:cxn>
                <a:cxn ang="0">
                  <a:pos x="81" y="114"/>
                </a:cxn>
              </a:cxnLst>
              <a:rect l="0" t="0" r="r" b="b"/>
              <a:pathLst>
                <a:path w="92" h="124">
                  <a:moveTo>
                    <a:pt x="84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51" y="6"/>
                    <a:pt x="55" y="14"/>
                    <a:pt x="55" y="23"/>
                  </a:cubicBezTo>
                  <a:cubicBezTo>
                    <a:pt x="55" y="43"/>
                    <a:pt x="40" y="58"/>
                    <a:pt x="21" y="58"/>
                  </a:cubicBezTo>
                  <a:cubicBezTo>
                    <a:pt x="13" y="58"/>
                    <a:pt x="6" y="55"/>
                    <a:pt x="0" y="5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20"/>
                    <a:pt x="4" y="124"/>
                    <a:pt x="8" y="124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8" y="124"/>
                    <a:pt x="91" y="120"/>
                    <a:pt x="92" y="116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2" y="110"/>
                    <a:pt x="92" y="110"/>
                    <a:pt x="92" y="110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4"/>
                    <a:pt x="88" y="0"/>
                    <a:pt x="84" y="0"/>
                  </a:cubicBezTo>
                  <a:close/>
                  <a:moveTo>
                    <a:pt x="72" y="73"/>
                  </a:move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4"/>
                    <a:pt x="72" y="74"/>
                    <a:pt x="71" y="74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1" y="74"/>
                    <a:pt x="71" y="74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4"/>
                    <a:pt x="68" y="74"/>
                    <a:pt x="68" y="74"/>
                  </a:cubicBezTo>
                  <a:cubicBezTo>
                    <a:pt x="68" y="74"/>
                    <a:pt x="68" y="74"/>
                    <a:pt x="68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3"/>
                    <a:pt x="65" y="73"/>
                    <a:pt x="65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5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6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7" y="66"/>
                    <a:pt x="67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9" y="66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2" y="69"/>
                    <a:pt x="72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3"/>
                    <a:pt x="72" y="73"/>
                    <a:pt x="72" y="73"/>
                  </a:cubicBezTo>
                  <a:close/>
                  <a:moveTo>
                    <a:pt x="73" y="74"/>
                  </a:moveTo>
                  <a:cubicBezTo>
                    <a:pt x="73" y="74"/>
                    <a:pt x="73" y="74"/>
                    <a:pt x="73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close/>
                  <a:moveTo>
                    <a:pt x="71" y="65"/>
                  </a:moveTo>
                  <a:cubicBezTo>
                    <a:pt x="71" y="65"/>
                    <a:pt x="71" y="65"/>
                    <a:pt x="71" y="65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5"/>
                    <a:pt x="71" y="65"/>
                    <a:pt x="71" y="65"/>
                  </a:cubicBezTo>
                  <a:close/>
                  <a:moveTo>
                    <a:pt x="61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lose/>
                  <a:moveTo>
                    <a:pt x="58" y="56"/>
                  </a:moveTo>
                  <a:cubicBezTo>
                    <a:pt x="58" y="56"/>
                    <a:pt x="58" y="56"/>
                    <a:pt x="58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6"/>
                    <a:pt x="58" y="56"/>
                  </a:cubicBezTo>
                  <a:close/>
                  <a:moveTo>
                    <a:pt x="58" y="66"/>
                  </a:moveTo>
                  <a:cubicBezTo>
                    <a:pt x="58" y="66"/>
                    <a:pt x="58" y="66"/>
                    <a:pt x="58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7"/>
                    <a:pt x="63" y="67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9"/>
                    <a:pt x="62" y="69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2"/>
                    <a:pt x="62" y="72"/>
                    <a:pt x="63" y="72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lose/>
                  <a:moveTo>
                    <a:pt x="17" y="67"/>
                  </a:moveTo>
                  <a:cubicBezTo>
                    <a:pt x="17" y="67"/>
                    <a:pt x="17" y="67"/>
                    <a:pt x="17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lose/>
                  <a:moveTo>
                    <a:pt x="81" y="114"/>
                  </a:moveTo>
                  <a:cubicBezTo>
                    <a:pt x="81" y="114"/>
                    <a:pt x="81" y="114"/>
                    <a:pt x="81" y="114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4"/>
                    <a:pt x="81" y="114"/>
                    <a:pt x="81" y="1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" name="Freeform 21"/>
            <p:cNvSpPr>
              <a:spLocks noEditPoints="1"/>
            </p:cNvSpPr>
            <p:nvPr/>
          </p:nvSpPr>
          <p:spPr bwMode="auto">
            <a:xfrm>
              <a:off x="3934588" y="2952003"/>
              <a:ext cx="239711" cy="23971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0" y="32"/>
                </a:cxn>
                <a:cxn ang="0">
                  <a:pos x="32" y="64"/>
                </a:cxn>
                <a:cxn ang="0">
                  <a:pos x="64" y="32"/>
                </a:cxn>
                <a:cxn ang="0">
                  <a:pos x="32" y="0"/>
                </a:cxn>
                <a:cxn ang="0">
                  <a:pos x="48" y="31"/>
                </a:cxn>
                <a:cxn ang="0">
                  <a:pos x="43" y="36"/>
                </a:cxn>
                <a:cxn ang="0">
                  <a:pos x="35" y="37"/>
                </a:cxn>
                <a:cxn ang="0">
                  <a:pos x="30" y="37"/>
                </a:cxn>
                <a:cxn ang="0">
                  <a:pos x="30" y="39"/>
                </a:cxn>
                <a:cxn ang="0">
                  <a:pos x="40" y="39"/>
                </a:cxn>
                <a:cxn ang="0">
                  <a:pos x="40" y="45"/>
                </a:cxn>
                <a:cxn ang="0">
                  <a:pos x="30" y="45"/>
                </a:cxn>
                <a:cxn ang="0">
                  <a:pos x="30" y="53"/>
                </a:cxn>
                <a:cxn ang="0">
                  <a:pos x="23" y="53"/>
                </a:cxn>
                <a:cxn ang="0">
                  <a:pos x="23" y="45"/>
                </a:cxn>
                <a:cxn ang="0">
                  <a:pos x="17" y="45"/>
                </a:cxn>
                <a:cxn ang="0">
                  <a:pos x="17" y="39"/>
                </a:cxn>
                <a:cxn ang="0">
                  <a:pos x="23" y="39"/>
                </a:cxn>
                <a:cxn ang="0">
                  <a:pos x="23" y="37"/>
                </a:cxn>
                <a:cxn ang="0">
                  <a:pos x="17" y="37"/>
                </a:cxn>
                <a:cxn ang="0">
                  <a:pos x="17" y="30"/>
                </a:cxn>
                <a:cxn ang="0">
                  <a:pos x="23" y="30"/>
                </a:cxn>
                <a:cxn ang="0">
                  <a:pos x="23" y="11"/>
                </a:cxn>
                <a:cxn ang="0">
                  <a:pos x="34" y="11"/>
                </a:cxn>
                <a:cxn ang="0">
                  <a:pos x="42" y="11"/>
                </a:cxn>
                <a:cxn ang="0">
                  <a:pos x="48" y="15"/>
                </a:cxn>
                <a:cxn ang="0">
                  <a:pos x="50" y="24"/>
                </a:cxn>
                <a:cxn ang="0">
                  <a:pos x="48" y="3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49"/>
                    <a:pt x="14" y="64"/>
                    <a:pt x="32" y="64"/>
                  </a:cubicBezTo>
                  <a:cubicBezTo>
                    <a:pt x="49" y="64"/>
                    <a:pt x="64" y="49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lose/>
                  <a:moveTo>
                    <a:pt x="48" y="31"/>
                  </a:moveTo>
                  <a:cubicBezTo>
                    <a:pt x="47" y="34"/>
                    <a:pt x="45" y="35"/>
                    <a:pt x="43" y="36"/>
                  </a:cubicBezTo>
                  <a:cubicBezTo>
                    <a:pt x="42" y="37"/>
                    <a:pt x="39" y="37"/>
                    <a:pt x="35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8" y="11"/>
                    <a:pt x="41" y="11"/>
                    <a:pt x="42" y="11"/>
                  </a:cubicBezTo>
                  <a:cubicBezTo>
                    <a:pt x="44" y="12"/>
                    <a:pt x="46" y="13"/>
                    <a:pt x="48" y="15"/>
                  </a:cubicBezTo>
                  <a:cubicBezTo>
                    <a:pt x="49" y="18"/>
                    <a:pt x="50" y="20"/>
                    <a:pt x="50" y="24"/>
                  </a:cubicBezTo>
                  <a:cubicBezTo>
                    <a:pt x="50" y="27"/>
                    <a:pt x="49" y="29"/>
                    <a:pt x="48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" name="Freeform 22"/>
            <p:cNvSpPr>
              <a:spLocks/>
            </p:cNvSpPr>
            <p:nvPr/>
          </p:nvSpPr>
          <p:spPr bwMode="auto">
            <a:xfrm>
              <a:off x="4047354" y="3020239"/>
              <a:ext cx="44450" cy="4445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9" y="11"/>
                </a:cxn>
                <a:cxn ang="0">
                  <a:pos x="11" y="9"/>
                </a:cxn>
                <a:cxn ang="0">
                  <a:pos x="12" y="6"/>
                </a:cxn>
                <a:cxn ang="0">
                  <a:pos x="11" y="2"/>
                </a:cxn>
                <a:cxn ang="0">
                  <a:pos x="9" y="0"/>
                </a:cxn>
              </a:cxnLst>
              <a:rect l="0" t="0" r="r" b="b"/>
              <a:pathLst>
                <a:path w="12" h="12">
                  <a:moveTo>
                    <a:pt x="9" y="0"/>
                  </a:moveTo>
                  <a:cubicBezTo>
                    <a:pt x="8" y="0"/>
                    <a:pt x="6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8" y="12"/>
                    <a:pt x="9" y="11"/>
                  </a:cubicBezTo>
                  <a:cubicBezTo>
                    <a:pt x="10" y="11"/>
                    <a:pt x="11" y="10"/>
                    <a:pt x="11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1" y="1"/>
                    <a:pt x="10" y="1"/>
                    <a:pt x="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1" name="Группа 80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82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83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84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9" name="Параллелограмм 88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Прямоугольник 72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74" name="Прямоугольник 73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1918794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12" name="Прямая соединительная линия 911"/>
          <p:cNvCxnSpPr/>
          <p:nvPr/>
        </p:nvCxnSpPr>
        <p:spPr>
          <a:xfrm>
            <a:off x="1229828" y="2033478"/>
            <a:ext cx="4144" cy="252000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TextBox 271"/>
          <p:cNvSpPr txBox="1"/>
          <p:nvPr/>
        </p:nvSpPr>
        <p:spPr>
          <a:xfrm>
            <a:off x="574121" y="159034"/>
            <a:ext cx="2635654" cy="323997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Обращение с отходами</a:t>
            </a:r>
          </a:p>
        </p:txBody>
      </p:sp>
      <p:sp>
        <p:nvSpPr>
          <p:cNvPr id="277" name="TextBox 276"/>
          <p:cNvSpPr txBox="1"/>
          <p:nvPr/>
        </p:nvSpPr>
        <p:spPr>
          <a:xfrm>
            <a:off x="556875" y="781987"/>
            <a:ext cx="4861430" cy="669412"/>
          </a:xfrm>
          <a:prstGeom prst="rect">
            <a:avLst/>
          </a:prstGeom>
          <a:noFill/>
        </p:spPr>
        <p:txBody>
          <a:bodyPr wrap="square" lIns="91438" tIns="45719" rIns="91438" bIns="45719">
            <a:spAutoFit/>
          </a:bodyPr>
          <a:lstStyle/>
          <a:p>
            <a:pPr lvl="0" algn="just">
              <a:lnSpc>
                <a:spcPts val="1500"/>
              </a:lnSpc>
            </a:pPr>
            <a:r>
              <a:rPr lang="ru-RU" sz="1600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Лицензирование</a:t>
            </a: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 деятельности </a:t>
            </a: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по сбору, транспортированию</a:t>
            </a: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, обработке</a:t>
            </a: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, утилизации</a:t>
            </a: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, обезвреживанию, размещению отходов </a:t>
            </a:r>
            <a:r>
              <a:rPr lang="en-US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I-IV</a:t>
            </a:r>
            <a:r>
              <a:rPr lang="ru-RU" b="1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b="1" dirty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классов опасности</a:t>
            </a:r>
          </a:p>
        </p:txBody>
      </p:sp>
      <p:sp>
        <p:nvSpPr>
          <p:cNvPr id="292" name="Прямоугольник 291"/>
          <p:cNvSpPr/>
          <p:nvPr/>
        </p:nvSpPr>
        <p:spPr>
          <a:xfrm>
            <a:off x="1802373" y="2148397"/>
            <a:ext cx="840295" cy="2784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lnSpc>
                <a:spcPts val="1400"/>
              </a:lnSpc>
            </a:pPr>
            <a:r>
              <a:rPr lang="ru-RU" spc="-50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Выдано</a:t>
            </a:r>
            <a:endParaRPr lang="ru-RU" spc="-50" dirty="0">
              <a:solidFill>
                <a:srgbClr val="5A8C8B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93" name="Прямоугольник 292"/>
          <p:cNvSpPr/>
          <p:nvPr/>
        </p:nvSpPr>
        <p:spPr>
          <a:xfrm>
            <a:off x="3674041" y="2174837"/>
            <a:ext cx="1027845" cy="29841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ts val="1200"/>
              </a:lnSpc>
            </a:pPr>
            <a:r>
              <a:rPr lang="ru-RU" sz="32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3 407</a:t>
            </a:r>
            <a:endParaRPr lang="ru-RU" sz="3200" b="1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1802373" y="3228600"/>
            <a:ext cx="1584088" cy="2784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spc="-50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Переоформлено</a:t>
            </a:r>
            <a:endParaRPr lang="ru-RU" spc="-50" dirty="0">
              <a:solidFill>
                <a:srgbClr val="5A8C8B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3679471" y="3256541"/>
            <a:ext cx="1027845" cy="29841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ts val="1200"/>
              </a:lnSpc>
            </a:pPr>
            <a:r>
              <a:rPr lang="ru-RU" sz="32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1 610</a:t>
            </a:r>
            <a:endParaRPr lang="ru-RU" sz="3200" b="1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325" name="TextBox 324"/>
          <p:cNvSpPr txBox="1"/>
          <p:nvPr/>
        </p:nvSpPr>
        <p:spPr>
          <a:xfrm>
            <a:off x="6561788" y="801443"/>
            <a:ext cx="2007408" cy="483081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lvl="0" algn="ctr">
              <a:lnSpc>
                <a:spcPts val="1500"/>
              </a:lnSpc>
            </a:pP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Государственный</a:t>
            </a:r>
            <a:r>
              <a:rPr lang="ru-RU" b="1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  </a:t>
            </a: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кадастр отходов</a:t>
            </a:r>
          </a:p>
        </p:txBody>
      </p:sp>
      <p:sp>
        <p:nvSpPr>
          <p:cNvPr id="355" name="TextBox 354"/>
          <p:cNvSpPr txBox="1"/>
          <p:nvPr/>
        </p:nvSpPr>
        <p:spPr>
          <a:xfrm>
            <a:off x="6491835" y="2081231"/>
            <a:ext cx="1128634" cy="297515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lvl="0"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ГРОРО</a:t>
            </a:r>
            <a:endParaRPr lang="ru-RU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sp>
        <p:nvSpPr>
          <p:cNvPr id="356" name="Прямоугольник 355"/>
          <p:cNvSpPr/>
          <p:nvPr/>
        </p:nvSpPr>
        <p:spPr>
          <a:xfrm>
            <a:off x="7363497" y="2159974"/>
            <a:ext cx="1009375" cy="246219"/>
          </a:xfrm>
          <a:prstGeom prst="rect">
            <a:avLst/>
          </a:prstGeom>
        </p:spPr>
        <p:txBody>
          <a:bodyPr wrap="none" lIns="91438" tIns="45719" rIns="91438" bIns="45719">
            <a:spAutoFit/>
          </a:bodyPr>
          <a:lstStyle/>
          <a:p>
            <a:pPr>
              <a:lnSpc>
                <a:spcPts val="1200"/>
              </a:lnSpc>
            </a:pPr>
            <a:r>
              <a:rPr lang="ru-RU" sz="32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4 </a:t>
            </a:r>
            <a:r>
              <a:rPr lang="ru-RU" sz="32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115</a:t>
            </a:r>
            <a:endParaRPr lang="ru-RU" sz="3200" b="1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357" name="Прямоугольник 356"/>
          <p:cNvSpPr/>
          <p:nvPr/>
        </p:nvSpPr>
        <p:spPr>
          <a:xfrm>
            <a:off x="7631261" y="2846482"/>
            <a:ext cx="74732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200"/>
              </a:lnSpc>
            </a:pPr>
            <a:r>
              <a:rPr lang="en-US" sz="32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331</a:t>
            </a:r>
            <a:endParaRPr lang="ru-RU" sz="3200" b="1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343" name="TextBox 342"/>
          <p:cNvSpPr txBox="1"/>
          <p:nvPr/>
        </p:nvSpPr>
        <p:spPr>
          <a:xfrm>
            <a:off x="6455519" y="3739628"/>
            <a:ext cx="950505" cy="1118253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ФККО</a:t>
            </a:r>
          </a:p>
          <a:p>
            <a:pPr>
              <a:lnSpc>
                <a:spcPts val="1600"/>
              </a:lnSpc>
            </a:pPr>
            <a:endParaRPr lang="ru-RU" dirty="0">
              <a:solidFill>
                <a:schemeClr val="accent5">
                  <a:lumMod val="50000"/>
                </a:schemeClr>
              </a:solidFill>
              <a:latin typeface="Arial Narrow" pitchFamily="34" charset="0"/>
              <a:cs typeface="Arial" panose="020B0604020202020204" pitchFamily="34" charset="0"/>
            </a:endParaRPr>
          </a:p>
          <a:p>
            <a:pPr>
              <a:lnSpc>
                <a:spcPts val="1600"/>
              </a:lnSpc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в том </a:t>
            </a:r>
          </a:p>
          <a:p>
            <a:pPr>
              <a:lnSpc>
                <a:spcPts val="1600"/>
              </a:lnSpc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числе</a:t>
            </a:r>
          </a:p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201</a:t>
            </a:r>
            <a:r>
              <a:rPr lang="en-US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7</a:t>
            </a: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год</a:t>
            </a:r>
          </a:p>
        </p:txBody>
      </p:sp>
      <p:sp>
        <p:nvSpPr>
          <p:cNvPr id="353" name="Прямоугольник 352"/>
          <p:cNvSpPr/>
          <p:nvPr/>
        </p:nvSpPr>
        <p:spPr>
          <a:xfrm>
            <a:off x="7357153" y="3855859"/>
            <a:ext cx="121379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200"/>
              </a:lnSpc>
            </a:pPr>
            <a:r>
              <a:rPr lang="ru-RU" sz="32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4 </a:t>
            </a:r>
            <a:r>
              <a:rPr lang="ru-RU" sz="32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806  </a:t>
            </a:r>
            <a:endParaRPr lang="ru-RU" sz="3200" b="1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7356557" y="4624456"/>
            <a:ext cx="102784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200"/>
              </a:lnSpc>
            </a:pPr>
            <a:r>
              <a:rPr lang="ru-RU" sz="3200" b="1" dirty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2 </a:t>
            </a:r>
            <a:r>
              <a:rPr lang="en-US" sz="32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174</a:t>
            </a:r>
            <a:endParaRPr lang="ru-RU" sz="3200" b="1" dirty="0">
              <a:solidFill>
                <a:schemeClr val="accent5">
                  <a:lumMod val="75000"/>
                </a:schemeClr>
              </a:solidFill>
              <a:latin typeface="Arial Narrow" pitchFamily="34" charset="0"/>
            </a:endParaRPr>
          </a:p>
        </p:txBody>
      </p:sp>
      <p:sp>
        <p:nvSpPr>
          <p:cNvPr id="699" name="TextBox 698"/>
          <p:cNvSpPr txBox="1"/>
          <p:nvPr/>
        </p:nvSpPr>
        <p:spPr>
          <a:xfrm>
            <a:off x="3492020" y="4131948"/>
            <a:ext cx="17504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 smtClean="0">
                <a:solidFill>
                  <a:schemeClr val="accent5">
                    <a:lumMod val="75000"/>
                  </a:schemeClr>
                </a:solidFill>
                <a:latin typeface="Arial Narrow" pitchFamily="34" charset="0"/>
              </a:rPr>
              <a:t>15 369</a:t>
            </a:r>
            <a:endParaRPr lang="ru-RU" sz="1600" b="1" dirty="0"/>
          </a:p>
        </p:txBody>
      </p:sp>
      <p:cxnSp>
        <p:nvCxnSpPr>
          <p:cNvPr id="710" name="Прямая соединительная линия 709"/>
          <p:cNvCxnSpPr/>
          <p:nvPr/>
        </p:nvCxnSpPr>
        <p:spPr>
          <a:xfrm>
            <a:off x="5763728" y="1995378"/>
            <a:ext cx="4144" cy="216000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8" name="Группа 717"/>
          <p:cNvGrpSpPr/>
          <p:nvPr/>
        </p:nvGrpSpPr>
        <p:grpSpPr>
          <a:xfrm>
            <a:off x="5487088" y="1955074"/>
            <a:ext cx="557433" cy="557433"/>
            <a:chOff x="5538566" y="1629515"/>
            <a:chExt cx="743353" cy="743353"/>
          </a:xfrm>
        </p:grpSpPr>
        <p:sp>
          <p:nvSpPr>
            <p:cNvPr id="719" name="Овал 718"/>
            <p:cNvSpPr/>
            <p:nvPr/>
          </p:nvSpPr>
          <p:spPr>
            <a:xfrm>
              <a:off x="5538566" y="1629515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720" name="Группа 1512"/>
            <p:cNvGrpSpPr>
              <a:grpSpLocks noChangeAspect="1"/>
            </p:cNvGrpSpPr>
            <p:nvPr/>
          </p:nvGrpSpPr>
          <p:grpSpPr>
            <a:xfrm>
              <a:off x="5703678" y="1731264"/>
              <a:ext cx="383773" cy="496800"/>
              <a:chOff x="-207963" y="2460625"/>
              <a:chExt cx="463551" cy="600075"/>
            </a:xfrm>
            <a:solidFill>
              <a:schemeClr val="bg1"/>
            </a:solidFill>
          </p:grpSpPr>
          <p:sp>
            <p:nvSpPr>
              <p:cNvPr id="721" name="Freeform 1256"/>
              <p:cNvSpPr>
                <a:spLocks noEditPoints="1"/>
              </p:cNvSpPr>
              <p:nvPr/>
            </p:nvSpPr>
            <p:spPr bwMode="auto">
              <a:xfrm>
                <a:off x="-130175" y="2555875"/>
                <a:ext cx="385763" cy="504825"/>
              </a:xfrm>
              <a:custGeom>
                <a:avLst/>
                <a:gdLst>
                  <a:gd name="T0" fmla="*/ 571 w 1072"/>
                  <a:gd name="T1" fmla="*/ 0 h 1400"/>
                  <a:gd name="T2" fmla="*/ 562 w 1072"/>
                  <a:gd name="T3" fmla="*/ 38 h 1400"/>
                  <a:gd name="T4" fmla="*/ 556 w 1072"/>
                  <a:gd name="T5" fmla="*/ 82 h 1400"/>
                  <a:gd name="T6" fmla="*/ 555 w 1072"/>
                  <a:gd name="T7" fmla="*/ 91 h 1400"/>
                  <a:gd name="T8" fmla="*/ 536 w 1072"/>
                  <a:gd name="T9" fmla="*/ 141 h 1400"/>
                  <a:gd name="T10" fmla="*/ 535 w 1072"/>
                  <a:gd name="T11" fmla="*/ 171 h 1400"/>
                  <a:gd name="T12" fmla="*/ 512 w 1072"/>
                  <a:gd name="T13" fmla="*/ 184 h 1400"/>
                  <a:gd name="T14" fmla="*/ 501 w 1072"/>
                  <a:gd name="T15" fmla="*/ 209 h 1400"/>
                  <a:gd name="T16" fmla="*/ 475 w 1072"/>
                  <a:gd name="T17" fmla="*/ 231 h 1400"/>
                  <a:gd name="T18" fmla="*/ 448 w 1072"/>
                  <a:gd name="T19" fmla="*/ 255 h 1400"/>
                  <a:gd name="T20" fmla="*/ 440 w 1072"/>
                  <a:gd name="T21" fmla="*/ 261 h 1400"/>
                  <a:gd name="T22" fmla="*/ 448 w 1072"/>
                  <a:gd name="T23" fmla="*/ 267 h 1400"/>
                  <a:gd name="T24" fmla="*/ 431 w 1072"/>
                  <a:gd name="T25" fmla="*/ 276 h 1400"/>
                  <a:gd name="T26" fmla="*/ 393 w 1072"/>
                  <a:gd name="T27" fmla="*/ 278 h 1400"/>
                  <a:gd name="T28" fmla="*/ 373 w 1072"/>
                  <a:gd name="T29" fmla="*/ 296 h 1400"/>
                  <a:gd name="T30" fmla="*/ 359 w 1072"/>
                  <a:gd name="T31" fmla="*/ 300 h 1400"/>
                  <a:gd name="T32" fmla="*/ 338 w 1072"/>
                  <a:gd name="T33" fmla="*/ 349 h 1400"/>
                  <a:gd name="T34" fmla="*/ 373 w 1072"/>
                  <a:gd name="T35" fmla="*/ 434 h 1400"/>
                  <a:gd name="T36" fmla="*/ 380 w 1072"/>
                  <a:gd name="T37" fmla="*/ 469 h 1400"/>
                  <a:gd name="T38" fmla="*/ 291 w 1072"/>
                  <a:gd name="T39" fmla="*/ 567 h 1400"/>
                  <a:gd name="T40" fmla="*/ 252 w 1072"/>
                  <a:gd name="T41" fmla="*/ 553 h 1400"/>
                  <a:gd name="T42" fmla="*/ 175 w 1072"/>
                  <a:gd name="T43" fmla="*/ 571 h 1400"/>
                  <a:gd name="T44" fmla="*/ 129 w 1072"/>
                  <a:gd name="T45" fmla="*/ 571 h 1400"/>
                  <a:gd name="T46" fmla="*/ 52 w 1072"/>
                  <a:gd name="T47" fmla="*/ 553 h 1400"/>
                  <a:gd name="T48" fmla="*/ 12 w 1072"/>
                  <a:gd name="T49" fmla="*/ 567 h 1400"/>
                  <a:gd name="T50" fmla="*/ 0 w 1072"/>
                  <a:gd name="T51" fmla="*/ 858 h 1400"/>
                  <a:gd name="T52" fmla="*/ 95 w 1072"/>
                  <a:gd name="T53" fmla="*/ 1400 h 1400"/>
                  <a:gd name="T54" fmla="*/ 976 w 1072"/>
                  <a:gd name="T55" fmla="*/ 1400 h 1400"/>
                  <a:gd name="T56" fmla="*/ 1039 w 1072"/>
                  <a:gd name="T57" fmla="*/ 1376 h 1400"/>
                  <a:gd name="T58" fmla="*/ 1072 w 1072"/>
                  <a:gd name="T59" fmla="*/ 1303 h 1400"/>
                  <a:gd name="T60" fmla="*/ 1072 w 1072"/>
                  <a:gd name="T61" fmla="*/ 977 h 1400"/>
                  <a:gd name="T62" fmla="*/ 1072 w 1072"/>
                  <a:gd name="T63" fmla="*/ 361 h 1400"/>
                  <a:gd name="T64" fmla="*/ 976 w 1072"/>
                  <a:gd name="T65" fmla="*/ 0 h 1400"/>
                  <a:gd name="T66" fmla="*/ 493 w 1072"/>
                  <a:gd name="T67" fmla="*/ 340 h 1400"/>
                  <a:gd name="T68" fmla="*/ 925 w 1072"/>
                  <a:gd name="T69" fmla="*/ 406 h 1400"/>
                  <a:gd name="T70" fmla="*/ 493 w 1072"/>
                  <a:gd name="T71" fmla="*/ 340 h 1400"/>
                  <a:gd name="T72" fmla="*/ 942 w 1072"/>
                  <a:gd name="T73" fmla="*/ 1236 h 1400"/>
                  <a:gd name="T74" fmla="*/ 129 w 1072"/>
                  <a:gd name="T75" fmla="*/ 1170 h 1400"/>
                  <a:gd name="T76" fmla="*/ 942 w 1072"/>
                  <a:gd name="T77" fmla="*/ 1236 h 1400"/>
                  <a:gd name="T78" fmla="*/ 942 w 1072"/>
                  <a:gd name="T79" fmla="*/ 1064 h 1400"/>
                  <a:gd name="T80" fmla="*/ 129 w 1072"/>
                  <a:gd name="T81" fmla="*/ 998 h 1400"/>
                  <a:gd name="T82" fmla="*/ 942 w 1072"/>
                  <a:gd name="T83" fmla="*/ 1064 h 1400"/>
                  <a:gd name="T84" fmla="*/ 942 w 1072"/>
                  <a:gd name="T85" fmla="*/ 892 h 1400"/>
                  <a:gd name="T86" fmla="*/ 129 w 1072"/>
                  <a:gd name="T87" fmla="*/ 826 h 1400"/>
                  <a:gd name="T88" fmla="*/ 942 w 1072"/>
                  <a:gd name="T89" fmla="*/ 892 h 1400"/>
                  <a:gd name="T90" fmla="*/ 942 w 1072"/>
                  <a:gd name="T91" fmla="*/ 720 h 1400"/>
                  <a:gd name="T92" fmla="*/ 129 w 1072"/>
                  <a:gd name="T93" fmla="*/ 654 h 1400"/>
                  <a:gd name="T94" fmla="*/ 942 w 1072"/>
                  <a:gd name="T95" fmla="*/ 72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71" y="0"/>
                    </a:lnTo>
                    <a:lnTo>
                      <a:pt x="568" y="18"/>
                    </a:lnTo>
                    <a:cubicBezTo>
                      <a:pt x="568" y="25"/>
                      <a:pt x="566" y="32"/>
                      <a:pt x="562" y="38"/>
                    </a:cubicBezTo>
                    <a:cubicBezTo>
                      <a:pt x="561" y="40"/>
                      <a:pt x="559" y="42"/>
                      <a:pt x="558" y="45"/>
                    </a:cubicBezTo>
                    <a:cubicBezTo>
                      <a:pt x="563" y="56"/>
                      <a:pt x="563" y="70"/>
                      <a:pt x="556" y="82"/>
                    </a:cubicBezTo>
                    <a:cubicBezTo>
                      <a:pt x="555" y="84"/>
                      <a:pt x="553" y="86"/>
                      <a:pt x="552" y="87"/>
                    </a:cubicBezTo>
                    <a:lnTo>
                      <a:pt x="555" y="91"/>
                    </a:lnTo>
                    <a:lnTo>
                      <a:pt x="555" y="104"/>
                    </a:lnTo>
                    <a:cubicBezTo>
                      <a:pt x="555" y="120"/>
                      <a:pt x="547" y="132"/>
                      <a:pt x="536" y="141"/>
                    </a:cubicBezTo>
                    <a:cubicBezTo>
                      <a:pt x="536" y="145"/>
                      <a:pt x="537" y="149"/>
                      <a:pt x="536" y="153"/>
                    </a:cubicBezTo>
                    <a:lnTo>
                      <a:pt x="535" y="171"/>
                    </a:lnTo>
                    <a:lnTo>
                      <a:pt x="519" y="180"/>
                    </a:lnTo>
                    <a:cubicBezTo>
                      <a:pt x="517" y="181"/>
                      <a:pt x="515" y="183"/>
                      <a:pt x="512" y="184"/>
                    </a:cubicBezTo>
                    <a:cubicBezTo>
                      <a:pt x="512" y="190"/>
                      <a:pt x="510" y="195"/>
                      <a:pt x="507" y="200"/>
                    </a:cubicBezTo>
                    <a:lnTo>
                      <a:pt x="501" y="209"/>
                    </a:lnTo>
                    <a:cubicBezTo>
                      <a:pt x="497" y="214"/>
                      <a:pt x="489" y="221"/>
                      <a:pt x="477" y="224"/>
                    </a:cubicBezTo>
                    <a:cubicBezTo>
                      <a:pt x="476" y="226"/>
                      <a:pt x="476" y="228"/>
                      <a:pt x="475" y="231"/>
                    </a:cubicBezTo>
                    <a:lnTo>
                      <a:pt x="469" y="251"/>
                    </a:lnTo>
                    <a:lnTo>
                      <a:pt x="448" y="255"/>
                    </a:lnTo>
                    <a:cubicBezTo>
                      <a:pt x="446" y="255"/>
                      <a:pt x="444" y="255"/>
                      <a:pt x="443" y="256"/>
                    </a:cubicBezTo>
                    <a:cubicBezTo>
                      <a:pt x="442" y="257"/>
                      <a:pt x="441" y="259"/>
                      <a:pt x="440" y="261"/>
                    </a:cubicBezTo>
                    <a:lnTo>
                      <a:pt x="438" y="264"/>
                    </a:lnTo>
                    <a:lnTo>
                      <a:pt x="448" y="267"/>
                    </a:lnTo>
                    <a:lnTo>
                      <a:pt x="436" y="269"/>
                    </a:lnTo>
                    <a:lnTo>
                      <a:pt x="431" y="276"/>
                    </a:lnTo>
                    <a:lnTo>
                      <a:pt x="406" y="279"/>
                    </a:lnTo>
                    <a:cubicBezTo>
                      <a:pt x="401" y="279"/>
                      <a:pt x="397" y="278"/>
                      <a:pt x="393" y="278"/>
                    </a:cubicBezTo>
                    <a:cubicBezTo>
                      <a:pt x="391" y="280"/>
                      <a:pt x="388" y="283"/>
                      <a:pt x="386" y="285"/>
                    </a:cubicBezTo>
                    <a:lnTo>
                      <a:pt x="373" y="296"/>
                    </a:lnTo>
                    <a:lnTo>
                      <a:pt x="360" y="294"/>
                    </a:lnTo>
                    <a:cubicBezTo>
                      <a:pt x="360" y="296"/>
                      <a:pt x="359" y="298"/>
                      <a:pt x="359" y="300"/>
                    </a:cubicBezTo>
                    <a:lnTo>
                      <a:pt x="365" y="299"/>
                    </a:lnTo>
                    <a:lnTo>
                      <a:pt x="338" y="349"/>
                    </a:lnTo>
                    <a:lnTo>
                      <a:pt x="342" y="352"/>
                    </a:lnTo>
                    <a:cubicBezTo>
                      <a:pt x="371" y="369"/>
                      <a:pt x="381" y="408"/>
                      <a:pt x="373" y="434"/>
                    </a:cubicBezTo>
                    <a:cubicBezTo>
                      <a:pt x="372" y="434"/>
                      <a:pt x="372" y="434"/>
                      <a:pt x="372" y="434"/>
                    </a:cubicBezTo>
                    <a:cubicBezTo>
                      <a:pt x="379" y="449"/>
                      <a:pt x="380" y="462"/>
                      <a:pt x="380" y="469"/>
                    </a:cubicBezTo>
                    <a:cubicBezTo>
                      <a:pt x="380" y="496"/>
                      <a:pt x="366" y="522"/>
                      <a:pt x="341" y="537"/>
                    </a:cubicBezTo>
                    <a:lnTo>
                      <a:pt x="291" y="567"/>
                    </a:lnTo>
                    <a:lnTo>
                      <a:pt x="288" y="554"/>
                    </a:lnTo>
                    <a:cubicBezTo>
                      <a:pt x="273" y="558"/>
                      <a:pt x="262" y="556"/>
                      <a:pt x="252" y="553"/>
                    </a:cubicBezTo>
                    <a:cubicBezTo>
                      <a:pt x="236" y="563"/>
                      <a:pt x="215" y="566"/>
                      <a:pt x="195" y="561"/>
                    </a:cubicBezTo>
                    <a:cubicBezTo>
                      <a:pt x="189" y="566"/>
                      <a:pt x="182" y="569"/>
                      <a:pt x="175" y="571"/>
                    </a:cubicBezTo>
                    <a:cubicBezTo>
                      <a:pt x="169" y="573"/>
                      <a:pt x="161" y="574"/>
                      <a:pt x="152" y="574"/>
                    </a:cubicBezTo>
                    <a:cubicBezTo>
                      <a:pt x="143" y="574"/>
                      <a:pt x="135" y="573"/>
                      <a:pt x="129" y="571"/>
                    </a:cubicBezTo>
                    <a:cubicBezTo>
                      <a:pt x="122" y="569"/>
                      <a:pt x="115" y="566"/>
                      <a:pt x="108" y="561"/>
                    </a:cubicBezTo>
                    <a:cubicBezTo>
                      <a:pt x="89" y="566"/>
                      <a:pt x="69" y="563"/>
                      <a:pt x="52" y="553"/>
                    </a:cubicBezTo>
                    <a:cubicBezTo>
                      <a:pt x="41" y="556"/>
                      <a:pt x="28" y="557"/>
                      <a:pt x="15" y="554"/>
                    </a:cubicBezTo>
                    <a:lnTo>
                      <a:pt x="12" y="567"/>
                    </a:lnTo>
                    <a:lnTo>
                      <a:pt x="0" y="559"/>
                    </a:lnTo>
                    <a:lnTo>
                      <a:pt x="0" y="858"/>
                    </a:lnTo>
                    <a:lnTo>
                      <a:pt x="0" y="1303"/>
                    </a:lnTo>
                    <a:cubicBezTo>
                      <a:pt x="0" y="1357"/>
                      <a:pt x="43" y="1400"/>
                      <a:pt x="95" y="1400"/>
                    </a:cubicBezTo>
                    <a:lnTo>
                      <a:pt x="620" y="1400"/>
                    </a:lnTo>
                    <a:lnTo>
                      <a:pt x="976" y="1400"/>
                    </a:lnTo>
                    <a:lnTo>
                      <a:pt x="976" y="1400"/>
                    </a:lnTo>
                    <a:cubicBezTo>
                      <a:pt x="1000" y="1400"/>
                      <a:pt x="1022" y="1391"/>
                      <a:pt x="1039" y="1376"/>
                    </a:cubicBezTo>
                    <a:cubicBezTo>
                      <a:pt x="1059" y="1359"/>
                      <a:pt x="1072" y="1332"/>
                      <a:pt x="1072" y="1303"/>
                    </a:cubicBezTo>
                    <a:lnTo>
                      <a:pt x="1072" y="1303"/>
                    </a:lnTo>
                    <a:lnTo>
                      <a:pt x="1072" y="1278"/>
                    </a:lnTo>
                    <a:lnTo>
                      <a:pt x="1072" y="977"/>
                    </a:lnTo>
                    <a:lnTo>
                      <a:pt x="1072" y="387"/>
                    </a:lnTo>
                    <a:lnTo>
                      <a:pt x="1072" y="361"/>
                    </a:lnTo>
                    <a:lnTo>
                      <a:pt x="1072" y="97"/>
                    </a:lnTo>
                    <a:cubicBezTo>
                      <a:pt x="1072" y="44"/>
                      <a:pt x="1029" y="0"/>
                      <a:pt x="976" y="0"/>
                    </a:cubicBezTo>
                    <a:close/>
                    <a:moveTo>
                      <a:pt x="493" y="340"/>
                    </a:moveTo>
                    <a:lnTo>
                      <a:pt x="493" y="340"/>
                    </a:lnTo>
                    <a:lnTo>
                      <a:pt x="925" y="340"/>
                    </a:lnTo>
                    <a:lnTo>
                      <a:pt x="925" y="406"/>
                    </a:lnTo>
                    <a:lnTo>
                      <a:pt x="493" y="406"/>
                    </a:lnTo>
                    <a:lnTo>
                      <a:pt x="493" y="340"/>
                    </a:lnTo>
                    <a:close/>
                    <a:moveTo>
                      <a:pt x="942" y="1236"/>
                    </a:moveTo>
                    <a:lnTo>
                      <a:pt x="942" y="1236"/>
                    </a:lnTo>
                    <a:lnTo>
                      <a:pt x="129" y="1236"/>
                    </a:lnTo>
                    <a:lnTo>
                      <a:pt x="129" y="1170"/>
                    </a:lnTo>
                    <a:lnTo>
                      <a:pt x="942" y="1170"/>
                    </a:lnTo>
                    <a:lnTo>
                      <a:pt x="942" y="1236"/>
                    </a:lnTo>
                    <a:close/>
                    <a:moveTo>
                      <a:pt x="942" y="1064"/>
                    </a:moveTo>
                    <a:lnTo>
                      <a:pt x="942" y="1064"/>
                    </a:lnTo>
                    <a:lnTo>
                      <a:pt x="129" y="1064"/>
                    </a:lnTo>
                    <a:lnTo>
                      <a:pt x="129" y="998"/>
                    </a:lnTo>
                    <a:lnTo>
                      <a:pt x="942" y="998"/>
                    </a:lnTo>
                    <a:lnTo>
                      <a:pt x="942" y="1064"/>
                    </a:lnTo>
                    <a:close/>
                    <a:moveTo>
                      <a:pt x="942" y="892"/>
                    </a:moveTo>
                    <a:lnTo>
                      <a:pt x="942" y="892"/>
                    </a:lnTo>
                    <a:lnTo>
                      <a:pt x="129" y="892"/>
                    </a:lnTo>
                    <a:lnTo>
                      <a:pt x="129" y="826"/>
                    </a:lnTo>
                    <a:lnTo>
                      <a:pt x="942" y="826"/>
                    </a:lnTo>
                    <a:lnTo>
                      <a:pt x="942" y="892"/>
                    </a:lnTo>
                    <a:close/>
                    <a:moveTo>
                      <a:pt x="942" y="720"/>
                    </a:moveTo>
                    <a:lnTo>
                      <a:pt x="942" y="720"/>
                    </a:lnTo>
                    <a:lnTo>
                      <a:pt x="129" y="720"/>
                    </a:lnTo>
                    <a:lnTo>
                      <a:pt x="129" y="654"/>
                    </a:lnTo>
                    <a:lnTo>
                      <a:pt x="942" y="654"/>
                    </a:lnTo>
                    <a:lnTo>
                      <a:pt x="942" y="7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2" name="Freeform 1257"/>
              <p:cNvSpPr>
                <a:spLocks noEditPoints="1"/>
              </p:cNvSpPr>
              <p:nvPr/>
            </p:nvSpPr>
            <p:spPr bwMode="auto">
              <a:xfrm>
                <a:off x="-207963" y="2460625"/>
                <a:ext cx="274638" cy="295275"/>
              </a:xfrm>
              <a:custGeom>
                <a:avLst/>
                <a:gdLst>
                  <a:gd name="T0" fmla="*/ 287 w 762"/>
                  <a:gd name="T1" fmla="*/ 792 h 821"/>
                  <a:gd name="T2" fmla="*/ 416 w 762"/>
                  <a:gd name="T3" fmla="*/ 802 h 821"/>
                  <a:gd name="T4" fmla="*/ 529 w 762"/>
                  <a:gd name="T5" fmla="*/ 785 h 821"/>
                  <a:gd name="T6" fmla="*/ 557 w 762"/>
                  <a:gd name="T7" fmla="*/ 719 h 821"/>
                  <a:gd name="T8" fmla="*/ 506 w 762"/>
                  <a:gd name="T9" fmla="*/ 666 h 821"/>
                  <a:gd name="T10" fmla="*/ 477 w 762"/>
                  <a:gd name="T11" fmla="*/ 630 h 821"/>
                  <a:gd name="T12" fmla="*/ 520 w 762"/>
                  <a:gd name="T13" fmla="*/ 599 h 821"/>
                  <a:gd name="T14" fmla="*/ 531 w 762"/>
                  <a:gd name="T15" fmla="*/ 590 h 821"/>
                  <a:gd name="T16" fmla="*/ 533 w 762"/>
                  <a:gd name="T17" fmla="*/ 587 h 821"/>
                  <a:gd name="T18" fmla="*/ 551 w 762"/>
                  <a:gd name="T19" fmla="*/ 575 h 821"/>
                  <a:gd name="T20" fmla="*/ 548 w 762"/>
                  <a:gd name="T21" fmla="*/ 536 h 821"/>
                  <a:gd name="T22" fmla="*/ 611 w 762"/>
                  <a:gd name="T23" fmla="*/ 515 h 821"/>
                  <a:gd name="T24" fmla="*/ 705 w 762"/>
                  <a:gd name="T25" fmla="*/ 467 h 821"/>
                  <a:gd name="T26" fmla="*/ 754 w 762"/>
                  <a:gd name="T27" fmla="*/ 342 h 821"/>
                  <a:gd name="T28" fmla="*/ 720 w 762"/>
                  <a:gd name="T29" fmla="*/ 251 h 821"/>
                  <a:gd name="T30" fmla="*/ 699 w 762"/>
                  <a:gd name="T31" fmla="*/ 128 h 821"/>
                  <a:gd name="T32" fmla="*/ 523 w 762"/>
                  <a:gd name="T33" fmla="*/ 335 h 821"/>
                  <a:gd name="T34" fmla="*/ 467 w 762"/>
                  <a:gd name="T35" fmla="*/ 344 h 821"/>
                  <a:gd name="T36" fmla="*/ 492 w 762"/>
                  <a:gd name="T37" fmla="*/ 248 h 821"/>
                  <a:gd name="T38" fmla="*/ 561 w 762"/>
                  <a:gd name="T39" fmla="*/ 243 h 821"/>
                  <a:gd name="T40" fmla="*/ 537 w 762"/>
                  <a:gd name="T41" fmla="*/ 182 h 821"/>
                  <a:gd name="T42" fmla="*/ 594 w 762"/>
                  <a:gd name="T43" fmla="*/ 170 h 821"/>
                  <a:gd name="T44" fmla="*/ 641 w 762"/>
                  <a:gd name="T45" fmla="*/ 186 h 821"/>
                  <a:gd name="T46" fmla="*/ 570 w 762"/>
                  <a:gd name="T47" fmla="*/ 88 h 821"/>
                  <a:gd name="T48" fmla="*/ 513 w 762"/>
                  <a:gd name="T49" fmla="*/ 131 h 821"/>
                  <a:gd name="T50" fmla="*/ 510 w 762"/>
                  <a:gd name="T51" fmla="*/ 89 h 821"/>
                  <a:gd name="T52" fmla="*/ 496 w 762"/>
                  <a:gd name="T53" fmla="*/ 130 h 821"/>
                  <a:gd name="T54" fmla="*/ 431 w 762"/>
                  <a:gd name="T55" fmla="*/ 114 h 821"/>
                  <a:gd name="T56" fmla="*/ 400 w 762"/>
                  <a:gd name="T57" fmla="*/ 8 h 821"/>
                  <a:gd name="T58" fmla="*/ 361 w 762"/>
                  <a:gd name="T59" fmla="*/ 8 h 821"/>
                  <a:gd name="T60" fmla="*/ 331 w 762"/>
                  <a:gd name="T61" fmla="*/ 113 h 821"/>
                  <a:gd name="T62" fmla="*/ 266 w 762"/>
                  <a:gd name="T63" fmla="*/ 129 h 821"/>
                  <a:gd name="T64" fmla="*/ 252 w 762"/>
                  <a:gd name="T65" fmla="*/ 88 h 821"/>
                  <a:gd name="T66" fmla="*/ 249 w 762"/>
                  <a:gd name="T67" fmla="*/ 130 h 821"/>
                  <a:gd name="T68" fmla="*/ 192 w 762"/>
                  <a:gd name="T69" fmla="*/ 87 h 821"/>
                  <a:gd name="T70" fmla="*/ 121 w 762"/>
                  <a:gd name="T71" fmla="*/ 185 h 821"/>
                  <a:gd name="T72" fmla="*/ 167 w 762"/>
                  <a:gd name="T73" fmla="*/ 170 h 821"/>
                  <a:gd name="T74" fmla="*/ 224 w 762"/>
                  <a:gd name="T75" fmla="*/ 181 h 821"/>
                  <a:gd name="T76" fmla="*/ 200 w 762"/>
                  <a:gd name="T77" fmla="*/ 242 h 821"/>
                  <a:gd name="T78" fmla="*/ 270 w 762"/>
                  <a:gd name="T79" fmla="*/ 247 h 821"/>
                  <a:gd name="T80" fmla="*/ 278 w 762"/>
                  <a:gd name="T81" fmla="*/ 323 h 821"/>
                  <a:gd name="T82" fmla="*/ 260 w 762"/>
                  <a:gd name="T83" fmla="*/ 361 h 821"/>
                  <a:gd name="T84" fmla="*/ 135 w 762"/>
                  <a:gd name="T85" fmla="*/ 223 h 821"/>
                  <a:gd name="T86" fmla="*/ 22 w 762"/>
                  <a:gd name="T87" fmla="*/ 198 h 821"/>
                  <a:gd name="T88" fmla="*/ 1 w 762"/>
                  <a:gd name="T89" fmla="*/ 301 h 821"/>
                  <a:gd name="T90" fmla="*/ 32 w 762"/>
                  <a:gd name="T91" fmla="*/ 431 h 821"/>
                  <a:gd name="T92" fmla="*/ 128 w 762"/>
                  <a:gd name="T93" fmla="*/ 483 h 821"/>
                  <a:gd name="T94" fmla="*/ 215 w 762"/>
                  <a:gd name="T95" fmla="*/ 529 h 821"/>
                  <a:gd name="T96" fmla="*/ 211 w 762"/>
                  <a:gd name="T97" fmla="*/ 560 h 821"/>
                  <a:gd name="T98" fmla="*/ 225 w 762"/>
                  <a:gd name="T99" fmla="*/ 584 h 821"/>
                  <a:gd name="T100" fmla="*/ 230 w 762"/>
                  <a:gd name="T101" fmla="*/ 589 h 821"/>
                  <a:gd name="T102" fmla="*/ 238 w 762"/>
                  <a:gd name="T103" fmla="*/ 598 h 821"/>
                  <a:gd name="T104" fmla="*/ 290 w 762"/>
                  <a:gd name="T105" fmla="*/ 626 h 821"/>
                  <a:gd name="T106" fmla="*/ 239 w 762"/>
                  <a:gd name="T107" fmla="*/ 641 h 821"/>
                  <a:gd name="T108" fmla="*/ 208 w 762"/>
                  <a:gd name="T109" fmla="*/ 663 h 821"/>
                  <a:gd name="T110" fmla="*/ 533 w 762"/>
                  <a:gd name="T111" fmla="*/ 582 h 821"/>
                  <a:gd name="T112" fmla="*/ 503 w 762"/>
                  <a:gd name="T113" fmla="*/ 579 h 821"/>
                  <a:gd name="T114" fmla="*/ 503 w 762"/>
                  <a:gd name="T115" fmla="*/ 579 h 821"/>
                  <a:gd name="T116" fmla="*/ 437 w 762"/>
                  <a:gd name="T117" fmla="*/ 189 h 821"/>
                  <a:gd name="T118" fmla="*/ 381 w 762"/>
                  <a:gd name="T119" fmla="*/ 295 h 821"/>
                  <a:gd name="T120" fmla="*/ 349 w 762"/>
                  <a:gd name="T121" fmla="*/ 170 h 821"/>
                  <a:gd name="T122" fmla="*/ 228 w 762"/>
                  <a:gd name="T123" fmla="*/ 582 h 821"/>
                  <a:gd name="T124" fmla="*/ 262 w 762"/>
                  <a:gd name="T125" fmla="*/ 586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2" h="821">
                    <a:moveTo>
                      <a:pt x="219" y="784"/>
                    </a:moveTo>
                    <a:cubicBezTo>
                      <a:pt x="221" y="775"/>
                      <a:pt x="223" y="769"/>
                      <a:pt x="226" y="765"/>
                    </a:cubicBezTo>
                    <a:cubicBezTo>
                      <a:pt x="226" y="771"/>
                      <a:pt x="228" y="778"/>
                      <a:pt x="232" y="785"/>
                    </a:cubicBezTo>
                    <a:lnTo>
                      <a:pt x="232" y="785"/>
                    </a:lnTo>
                    <a:cubicBezTo>
                      <a:pt x="241" y="796"/>
                      <a:pt x="251" y="802"/>
                      <a:pt x="260" y="802"/>
                    </a:cubicBezTo>
                    <a:cubicBezTo>
                      <a:pt x="270" y="802"/>
                      <a:pt x="278" y="797"/>
                      <a:pt x="286" y="793"/>
                    </a:cubicBezTo>
                    <a:cubicBezTo>
                      <a:pt x="286" y="793"/>
                      <a:pt x="286" y="793"/>
                      <a:pt x="287" y="792"/>
                    </a:cubicBezTo>
                    <a:cubicBezTo>
                      <a:pt x="287" y="793"/>
                      <a:pt x="287" y="793"/>
                      <a:pt x="287" y="793"/>
                    </a:cubicBezTo>
                    <a:cubicBezTo>
                      <a:pt x="296" y="804"/>
                      <a:pt x="307" y="810"/>
                      <a:pt x="320" y="810"/>
                    </a:cubicBezTo>
                    <a:lnTo>
                      <a:pt x="320" y="810"/>
                    </a:lnTo>
                    <a:cubicBezTo>
                      <a:pt x="329" y="810"/>
                      <a:pt x="338" y="806"/>
                      <a:pt x="346" y="802"/>
                    </a:cubicBezTo>
                    <a:cubicBezTo>
                      <a:pt x="351" y="809"/>
                      <a:pt x="358" y="816"/>
                      <a:pt x="369" y="819"/>
                    </a:cubicBezTo>
                    <a:cubicBezTo>
                      <a:pt x="374" y="821"/>
                      <a:pt x="388" y="821"/>
                      <a:pt x="393" y="819"/>
                    </a:cubicBezTo>
                    <a:cubicBezTo>
                      <a:pt x="404" y="816"/>
                      <a:pt x="411" y="809"/>
                      <a:pt x="416" y="802"/>
                    </a:cubicBezTo>
                    <a:cubicBezTo>
                      <a:pt x="423" y="806"/>
                      <a:pt x="432" y="810"/>
                      <a:pt x="442" y="810"/>
                    </a:cubicBezTo>
                    <a:lnTo>
                      <a:pt x="442" y="810"/>
                    </a:lnTo>
                    <a:cubicBezTo>
                      <a:pt x="455" y="810"/>
                      <a:pt x="466" y="804"/>
                      <a:pt x="475" y="793"/>
                    </a:cubicBezTo>
                    <a:cubicBezTo>
                      <a:pt x="475" y="793"/>
                      <a:pt x="475" y="793"/>
                      <a:pt x="475" y="792"/>
                    </a:cubicBezTo>
                    <a:cubicBezTo>
                      <a:pt x="475" y="793"/>
                      <a:pt x="476" y="793"/>
                      <a:pt x="476" y="793"/>
                    </a:cubicBezTo>
                    <a:cubicBezTo>
                      <a:pt x="484" y="797"/>
                      <a:pt x="492" y="802"/>
                      <a:pt x="501" y="802"/>
                    </a:cubicBezTo>
                    <a:cubicBezTo>
                      <a:pt x="511" y="802"/>
                      <a:pt x="520" y="796"/>
                      <a:pt x="529" y="785"/>
                    </a:cubicBezTo>
                    <a:lnTo>
                      <a:pt x="530" y="785"/>
                    </a:lnTo>
                    <a:cubicBezTo>
                      <a:pt x="534" y="778"/>
                      <a:pt x="535" y="771"/>
                      <a:pt x="536" y="765"/>
                    </a:cubicBezTo>
                    <a:cubicBezTo>
                      <a:pt x="538" y="769"/>
                      <a:pt x="541" y="775"/>
                      <a:pt x="543" y="784"/>
                    </a:cubicBezTo>
                    <a:lnTo>
                      <a:pt x="545" y="793"/>
                    </a:lnTo>
                    <a:lnTo>
                      <a:pt x="552" y="788"/>
                    </a:lnTo>
                    <a:cubicBezTo>
                      <a:pt x="566" y="780"/>
                      <a:pt x="574" y="766"/>
                      <a:pt x="574" y="751"/>
                    </a:cubicBezTo>
                    <a:cubicBezTo>
                      <a:pt x="573" y="735"/>
                      <a:pt x="569" y="726"/>
                      <a:pt x="557" y="719"/>
                    </a:cubicBezTo>
                    <a:cubicBezTo>
                      <a:pt x="561" y="716"/>
                      <a:pt x="565" y="712"/>
                      <a:pt x="568" y="704"/>
                    </a:cubicBezTo>
                    <a:cubicBezTo>
                      <a:pt x="572" y="692"/>
                      <a:pt x="566" y="671"/>
                      <a:pt x="553" y="663"/>
                    </a:cubicBezTo>
                    <a:lnTo>
                      <a:pt x="544" y="658"/>
                    </a:lnTo>
                    <a:lnTo>
                      <a:pt x="544" y="669"/>
                    </a:lnTo>
                    <a:cubicBezTo>
                      <a:pt x="545" y="677"/>
                      <a:pt x="542" y="682"/>
                      <a:pt x="537" y="684"/>
                    </a:cubicBezTo>
                    <a:cubicBezTo>
                      <a:pt x="536" y="684"/>
                      <a:pt x="535" y="684"/>
                      <a:pt x="534" y="684"/>
                    </a:cubicBezTo>
                    <a:cubicBezTo>
                      <a:pt x="527" y="684"/>
                      <a:pt x="517" y="676"/>
                      <a:pt x="506" y="666"/>
                    </a:cubicBezTo>
                    <a:cubicBezTo>
                      <a:pt x="504" y="665"/>
                      <a:pt x="502" y="663"/>
                      <a:pt x="500" y="661"/>
                    </a:cubicBezTo>
                    <a:cubicBezTo>
                      <a:pt x="512" y="656"/>
                      <a:pt x="519" y="646"/>
                      <a:pt x="522" y="641"/>
                    </a:cubicBezTo>
                    <a:lnTo>
                      <a:pt x="528" y="629"/>
                    </a:lnTo>
                    <a:lnTo>
                      <a:pt x="516" y="632"/>
                    </a:lnTo>
                    <a:cubicBezTo>
                      <a:pt x="510" y="633"/>
                      <a:pt x="501" y="635"/>
                      <a:pt x="493" y="635"/>
                    </a:cubicBezTo>
                    <a:cubicBezTo>
                      <a:pt x="486" y="635"/>
                      <a:pt x="481" y="634"/>
                      <a:pt x="478" y="631"/>
                    </a:cubicBezTo>
                    <a:lnTo>
                      <a:pt x="477" y="630"/>
                    </a:lnTo>
                    <a:lnTo>
                      <a:pt x="477" y="630"/>
                    </a:lnTo>
                    <a:cubicBezTo>
                      <a:pt x="475" y="629"/>
                      <a:pt x="473" y="628"/>
                      <a:pt x="471" y="626"/>
                    </a:cubicBezTo>
                    <a:cubicBezTo>
                      <a:pt x="480" y="615"/>
                      <a:pt x="488" y="604"/>
                      <a:pt x="495" y="592"/>
                    </a:cubicBezTo>
                    <a:lnTo>
                      <a:pt x="497" y="593"/>
                    </a:lnTo>
                    <a:cubicBezTo>
                      <a:pt x="500" y="597"/>
                      <a:pt x="504" y="598"/>
                      <a:pt x="508" y="598"/>
                    </a:cubicBezTo>
                    <a:cubicBezTo>
                      <a:pt x="510" y="598"/>
                      <a:pt x="511" y="598"/>
                      <a:pt x="513" y="597"/>
                    </a:cubicBezTo>
                    <a:cubicBezTo>
                      <a:pt x="516" y="599"/>
                      <a:pt x="518" y="599"/>
                      <a:pt x="520" y="599"/>
                    </a:cubicBezTo>
                    <a:cubicBezTo>
                      <a:pt x="521" y="599"/>
                      <a:pt x="521" y="599"/>
                      <a:pt x="521" y="599"/>
                    </a:cubicBezTo>
                    <a:cubicBezTo>
                      <a:pt x="522" y="599"/>
                      <a:pt x="523" y="598"/>
                      <a:pt x="523" y="598"/>
                    </a:cubicBezTo>
                    <a:lnTo>
                      <a:pt x="524" y="598"/>
                    </a:lnTo>
                    <a:cubicBezTo>
                      <a:pt x="526" y="597"/>
                      <a:pt x="528" y="595"/>
                      <a:pt x="530" y="592"/>
                    </a:cubicBezTo>
                    <a:lnTo>
                      <a:pt x="530" y="592"/>
                    </a:lnTo>
                    <a:lnTo>
                      <a:pt x="530" y="591"/>
                    </a:lnTo>
                    <a:cubicBezTo>
                      <a:pt x="530" y="591"/>
                      <a:pt x="531" y="590"/>
                      <a:pt x="531" y="590"/>
                    </a:cubicBezTo>
                    <a:lnTo>
                      <a:pt x="531" y="590"/>
                    </a:lnTo>
                    <a:lnTo>
                      <a:pt x="531" y="589"/>
                    </a:lnTo>
                    <a:cubicBezTo>
                      <a:pt x="532" y="589"/>
                      <a:pt x="532" y="589"/>
                      <a:pt x="532" y="588"/>
                    </a:cubicBezTo>
                    <a:lnTo>
                      <a:pt x="533" y="588"/>
                    </a:ln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7"/>
                      <a:pt x="533" y="587"/>
                      <a:pt x="533" y="587"/>
                    </a:cubicBezTo>
                    <a:lnTo>
                      <a:pt x="536" y="587"/>
                    </a:lnTo>
                    <a:lnTo>
                      <a:pt x="537" y="584"/>
                    </a:lnTo>
                    <a:cubicBezTo>
                      <a:pt x="537" y="584"/>
                      <a:pt x="537" y="583"/>
                      <a:pt x="537" y="583"/>
                    </a:cubicBezTo>
                    <a:lnTo>
                      <a:pt x="538" y="583"/>
                    </a:lnTo>
                    <a:cubicBezTo>
                      <a:pt x="538" y="583"/>
                      <a:pt x="538" y="583"/>
                      <a:pt x="539" y="583"/>
                    </a:cubicBezTo>
                    <a:cubicBezTo>
                      <a:pt x="539" y="582"/>
                      <a:pt x="539" y="582"/>
                      <a:pt x="539" y="582"/>
                    </a:cubicBezTo>
                    <a:cubicBezTo>
                      <a:pt x="542" y="581"/>
                      <a:pt x="549" y="577"/>
                      <a:pt x="551" y="575"/>
                    </a:cubicBezTo>
                    <a:cubicBezTo>
                      <a:pt x="555" y="572"/>
                      <a:pt x="556" y="566"/>
                      <a:pt x="553" y="562"/>
                    </a:cubicBezTo>
                    <a:cubicBezTo>
                      <a:pt x="552" y="561"/>
                      <a:pt x="552" y="561"/>
                      <a:pt x="551" y="560"/>
                    </a:cubicBezTo>
                    <a:cubicBezTo>
                      <a:pt x="552" y="558"/>
                      <a:pt x="553" y="556"/>
                      <a:pt x="552" y="552"/>
                    </a:cubicBezTo>
                    <a:cubicBezTo>
                      <a:pt x="551" y="550"/>
                      <a:pt x="550" y="548"/>
                      <a:pt x="549" y="547"/>
                    </a:cubicBezTo>
                    <a:cubicBezTo>
                      <a:pt x="549" y="547"/>
                      <a:pt x="550" y="546"/>
                      <a:pt x="550" y="545"/>
                    </a:cubicBezTo>
                    <a:cubicBezTo>
                      <a:pt x="551" y="543"/>
                      <a:pt x="551" y="539"/>
                      <a:pt x="549" y="536"/>
                    </a:cubicBezTo>
                    <a:lnTo>
                      <a:pt x="548" y="536"/>
                    </a:lnTo>
                    <a:cubicBezTo>
                      <a:pt x="546" y="534"/>
                      <a:pt x="544" y="532"/>
                      <a:pt x="542" y="531"/>
                    </a:cubicBezTo>
                    <a:cubicBezTo>
                      <a:pt x="543" y="531"/>
                      <a:pt x="545" y="531"/>
                      <a:pt x="546" y="529"/>
                    </a:cubicBezTo>
                    <a:cubicBezTo>
                      <a:pt x="562" y="520"/>
                      <a:pt x="558" y="500"/>
                      <a:pt x="555" y="485"/>
                    </a:cubicBezTo>
                    <a:cubicBezTo>
                      <a:pt x="559" y="500"/>
                      <a:pt x="561" y="515"/>
                      <a:pt x="570" y="526"/>
                    </a:cubicBezTo>
                    <a:cubicBezTo>
                      <a:pt x="574" y="533"/>
                      <a:pt x="584" y="538"/>
                      <a:pt x="592" y="539"/>
                    </a:cubicBezTo>
                    <a:cubicBezTo>
                      <a:pt x="603" y="530"/>
                      <a:pt x="601" y="507"/>
                      <a:pt x="595" y="491"/>
                    </a:cubicBezTo>
                    <a:cubicBezTo>
                      <a:pt x="599" y="500"/>
                      <a:pt x="605" y="508"/>
                      <a:pt x="611" y="515"/>
                    </a:cubicBezTo>
                    <a:cubicBezTo>
                      <a:pt x="617" y="523"/>
                      <a:pt x="629" y="526"/>
                      <a:pt x="638" y="525"/>
                    </a:cubicBezTo>
                    <a:cubicBezTo>
                      <a:pt x="650" y="505"/>
                      <a:pt x="642" y="494"/>
                      <a:pt x="634" y="483"/>
                    </a:cubicBezTo>
                    <a:cubicBezTo>
                      <a:pt x="635" y="484"/>
                      <a:pt x="636" y="485"/>
                      <a:pt x="637" y="486"/>
                    </a:cubicBezTo>
                    <a:cubicBezTo>
                      <a:pt x="652" y="504"/>
                      <a:pt x="661" y="503"/>
                      <a:pt x="670" y="501"/>
                    </a:cubicBezTo>
                    <a:cubicBezTo>
                      <a:pt x="677" y="481"/>
                      <a:pt x="666" y="472"/>
                      <a:pt x="662" y="462"/>
                    </a:cubicBezTo>
                    <a:lnTo>
                      <a:pt x="674" y="470"/>
                    </a:lnTo>
                    <a:cubicBezTo>
                      <a:pt x="686" y="474"/>
                      <a:pt x="699" y="473"/>
                      <a:pt x="705" y="467"/>
                    </a:cubicBezTo>
                    <a:cubicBezTo>
                      <a:pt x="709" y="456"/>
                      <a:pt x="701" y="446"/>
                      <a:pt x="698" y="441"/>
                    </a:cubicBezTo>
                    <a:cubicBezTo>
                      <a:pt x="703" y="442"/>
                      <a:pt x="721" y="437"/>
                      <a:pt x="730" y="431"/>
                    </a:cubicBezTo>
                    <a:cubicBezTo>
                      <a:pt x="731" y="421"/>
                      <a:pt x="717" y="409"/>
                      <a:pt x="712" y="405"/>
                    </a:cubicBezTo>
                    <a:cubicBezTo>
                      <a:pt x="725" y="405"/>
                      <a:pt x="749" y="397"/>
                      <a:pt x="749" y="385"/>
                    </a:cubicBezTo>
                    <a:cubicBezTo>
                      <a:pt x="743" y="378"/>
                      <a:pt x="729" y="375"/>
                      <a:pt x="720" y="370"/>
                    </a:cubicBezTo>
                    <a:cubicBezTo>
                      <a:pt x="726" y="368"/>
                      <a:pt x="752" y="353"/>
                      <a:pt x="754" y="346"/>
                    </a:cubicBezTo>
                    <a:cubicBezTo>
                      <a:pt x="755" y="345"/>
                      <a:pt x="756" y="343"/>
                      <a:pt x="754" y="342"/>
                    </a:cubicBezTo>
                    <a:cubicBezTo>
                      <a:pt x="749" y="335"/>
                      <a:pt x="726" y="332"/>
                      <a:pt x="721" y="333"/>
                    </a:cubicBezTo>
                    <a:cubicBezTo>
                      <a:pt x="742" y="326"/>
                      <a:pt x="750" y="318"/>
                      <a:pt x="761" y="301"/>
                    </a:cubicBezTo>
                    <a:cubicBezTo>
                      <a:pt x="762" y="300"/>
                      <a:pt x="761" y="298"/>
                      <a:pt x="761" y="297"/>
                    </a:cubicBezTo>
                    <a:cubicBezTo>
                      <a:pt x="752" y="291"/>
                      <a:pt x="728" y="295"/>
                      <a:pt x="716" y="297"/>
                    </a:cubicBezTo>
                    <a:cubicBezTo>
                      <a:pt x="731" y="284"/>
                      <a:pt x="751" y="271"/>
                      <a:pt x="753" y="248"/>
                    </a:cubicBezTo>
                    <a:cubicBezTo>
                      <a:pt x="752" y="247"/>
                      <a:pt x="753" y="245"/>
                      <a:pt x="752" y="245"/>
                    </a:cubicBezTo>
                    <a:cubicBezTo>
                      <a:pt x="741" y="245"/>
                      <a:pt x="730" y="248"/>
                      <a:pt x="720" y="251"/>
                    </a:cubicBezTo>
                    <a:lnTo>
                      <a:pt x="719" y="250"/>
                    </a:lnTo>
                    <a:cubicBezTo>
                      <a:pt x="729" y="233"/>
                      <a:pt x="737" y="217"/>
                      <a:pt x="740" y="198"/>
                    </a:cubicBezTo>
                    <a:cubicBezTo>
                      <a:pt x="739" y="196"/>
                      <a:pt x="742" y="188"/>
                      <a:pt x="738" y="187"/>
                    </a:cubicBezTo>
                    <a:cubicBezTo>
                      <a:pt x="733" y="185"/>
                      <a:pt x="728" y="188"/>
                      <a:pt x="724" y="191"/>
                    </a:cubicBezTo>
                    <a:lnTo>
                      <a:pt x="693" y="216"/>
                    </a:lnTo>
                    <a:cubicBezTo>
                      <a:pt x="703" y="203"/>
                      <a:pt x="710" y="176"/>
                      <a:pt x="713" y="165"/>
                    </a:cubicBezTo>
                    <a:cubicBezTo>
                      <a:pt x="714" y="156"/>
                      <a:pt x="714" y="127"/>
                      <a:pt x="699" y="128"/>
                    </a:cubicBezTo>
                    <a:cubicBezTo>
                      <a:pt x="680" y="158"/>
                      <a:pt x="657" y="199"/>
                      <a:pt x="631" y="225"/>
                    </a:cubicBezTo>
                    <a:cubicBezTo>
                      <a:pt x="629" y="225"/>
                      <a:pt x="629" y="223"/>
                      <a:pt x="627" y="223"/>
                    </a:cubicBezTo>
                    <a:cubicBezTo>
                      <a:pt x="623" y="229"/>
                      <a:pt x="601" y="262"/>
                      <a:pt x="593" y="264"/>
                    </a:cubicBezTo>
                    <a:lnTo>
                      <a:pt x="589" y="257"/>
                    </a:lnTo>
                    <a:cubicBezTo>
                      <a:pt x="585" y="263"/>
                      <a:pt x="580" y="269"/>
                      <a:pt x="573" y="274"/>
                    </a:cubicBezTo>
                    <a:lnTo>
                      <a:pt x="539" y="305"/>
                    </a:lnTo>
                    <a:cubicBezTo>
                      <a:pt x="530" y="314"/>
                      <a:pt x="523" y="323"/>
                      <a:pt x="523" y="335"/>
                    </a:cubicBezTo>
                    <a:cubicBezTo>
                      <a:pt x="523" y="335"/>
                      <a:pt x="525" y="356"/>
                      <a:pt x="514" y="362"/>
                    </a:cubicBezTo>
                    <a:cubicBezTo>
                      <a:pt x="506" y="366"/>
                      <a:pt x="502" y="362"/>
                      <a:pt x="501" y="361"/>
                    </a:cubicBezTo>
                    <a:cubicBezTo>
                      <a:pt x="501" y="361"/>
                      <a:pt x="501" y="360"/>
                      <a:pt x="501" y="360"/>
                    </a:cubicBezTo>
                    <a:cubicBezTo>
                      <a:pt x="501" y="354"/>
                      <a:pt x="502" y="348"/>
                      <a:pt x="498" y="343"/>
                    </a:cubicBezTo>
                    <a:lnTo>
                      <a:pt x="497" y="343"/>
                    </a:lnTo>
                    <a:lnTo>
                      <a:pt x="490" y="351"/>
                    </a:lnTo>
                    <a:cubicBezTo>
                      <a:pt x="485" y="354"/>
                      <a:pt x="465" y="353"/>
                      <a:pt x="467" y="344"/>
                    </a:cubicBezTo>
                    <a:cubicBezTo>
                      <a:pt x="478" y="344"/>
                      <a:pt x="484" y="334"/>
                      <a:pt x="484" y="323"/>
                    </a:cubicBezTo>
                    <a:cubicBezTo>
                      <a:pt x="484" y="323"/>
                      <a:pt x="483" y="322"/>
                      <a:pt x="482" y="321"/>
                    </a:cubicBezTo>
                    <a:cubicBezTo>
                      <a:pt x="479" y="326"/>
                      <a:pt x="473" y="326"/>
                      <a:pt x="467" y="326"/>
                    </a:cubicBezTo>
                    <a:cubicBezTo>
                      <a:pt x="462" y="325"/>
                      <a:pt x="459" y="320"/>
                      <a:pt x="456" y="316"/>
                    </a:cubicBezTo>
                    <a:cubicBezTo>
                      <a:pt x="450" y="302"/>
                      <a:pt x="450" y="288"/>
                      <a:pt x="456" y="274"/>
                    </a:cubicBezTo>
                    <a:lnTo>
                      <a:pt x="473" y="251"/>
                    </a:lnTo>
                    <a:cubicBezTo>
                      <a:pt x="479" y="247"/>
                      <a:pt x="485" y="250"/>
                      <a:pt x="492" y="248"/>
                    </a:cubicBezTo>
                    <a:cubicBezTo>
                      <a:pt x="503" y="245"/>
                      <a:pt x="516" y="244"/>
                      <a:pt x="524" y="253"/>
                    </a:cubicBezTo>
                    <a:cubicBezTo>
                      <a:pt x="526" y="256"/>
                      <a:pt x="529" y="260"/>
                      <a:pt x="528" y="265"/>
                    </a:cubicBezTo>
                    <a:cubicBezTo>
                      <a:pt x="536" y="266"/>
                      <a:pt x="536" y="254"/>
                      <a:pt x="538" y="250"/>
                    </a:cubicBezTo>
                    <a:cubicBezTo>
                      <a:pt x="543" y="251"/>
                      <a:pt x="548" y="255"/>
                      <a:pt x="554" y="255"/>
                    </a:cubicBezTo>
                    <a:cubicBezTo>
                      <a:pt x="567" y="258"/>
                      <a:pt x="589" y="251"/>
                      <a:pt x="589" y="235"/>
                    </a:cubicBezTo>
                    <a:lnTo>
                      <a:pt x="587" y="234"/>
                    </a:lnTo>
                    <a:cubicBezTo>
                      <a:pt x="582" y="242"/>
                      <a:pt x="571" y="243"/>
                      <a:pt x="561" y="243"/>
                    </a:cubicBezTo>
                    <a:lnTo>
                      <a:pt x="547" y="238"/>
                    </a:lnTo>
                    <a:cubicBezTo>
                      <a:pt x="543" y="236"/>
                      <a:pt x="531" y="233"/>
                      <a:pt x="529" y="229"/>
                    </a:cubicBezTo>
                    <a:lnTo>
                      <a:pt x="529" y="228"/>
                    </a:lnTo>
                    <a:cubicBezTo>
                      <a:pt x="538" y="222"/>
                      <a:pt x="556" y="227"/>
                      <a:pt x="562" y="236"/>
                    </a:cubicBezTo>
                    <a:cubicBezTo>
                      <a:pt x="575" y="229"/>
                      <a:pt x="575" y="205"/>
                      <a:pt x="564" y="195"/>
                    </a:cubicBezTo>
                    <a:cubicBezTo>
                      <a:pt x="559" y="192"/>
                      <a:pt x="549" y="187"/>
                      <a:pt x="543" y="188"/>
                    </a:cubicBezTo>
                    <a:cubicBezTo>
                      <a:pt x="542" y="186"/>
                      <a:pt x="540" y="184"/>
                      <a:pt x="537" y="182"/>
                    </a:cubicBezTo>
                    <a:cubicBezTo>
                      <a:pt x="535" y="181"/>
                      <a:pt x="534" y="182"/>
                      <a:pt x="532" y="179"/>
                    </a:cubicBezTo>
                    <a:lnTo>
                      <a:pt x="532" y="178"/>
                    </a:lnTo>
                    <a:cubicBezTo>
                      <a:pt x="542" y="175"/>
                      <a:pt x="553" y="177"/>
                      <a:pt x="561" y="171"/>
                    </a:cubicBezTo>
                    <a:cubicBezTo>
                      <a:pt x="578" y="159"/>
                      <a:pt x="581" y="133"/>
                      <a:pt x="574" y="115"/>
                    </a:cubicBezTo>
                    <a:cubicBezTo>
                      <a:pt x="574" y="113"/>
                      <a:pt x="574" y="112"/>
                      <a:pt x="575" y="110"/>
                    </a:cubicBezTo>
                    <a:cubicBezTo>
                      <a:pt x="585" y="112"/>
                      <a:pt x="598" y="120"/>
                      <a:pt x="607" y="126"/>
                    </a:cubicBezTo>
                    <a:cubicBezTo>
                      <a:pt x="613" y="144"/>
                      <a:pt x="588" y="156"/>
                      <a:pt x="594" y="170"/>
                    </a:cubicBezTo>
                    <a:cubicBezTo>
                      <a:pt x="594" y="173"/>
                      <a:pt x="599" y="179"/>
                      <a:pt x="601" y="181"/>
                    </a:cubicBezTo>
                    <a:cubicBezTo>
                      <a:pt x="609" y="191"/>
                      <a:pt x="606" y="195"/>
                      <a:pt x="602" y="205"/>
                    </a:cubicBezTo>
                    <a:cubicBezTo>
                      <a:pt x="605" y="208"/>
                      <a:pt x="609" y="205"/>
                      <a:pt x="612" y="204"/>
                    </a:cubicBezTo>
                    <a:cubicBezTo>
                      <a:pt x="616" y="201"/>
                      <a:pt x="620" y="197"/>
                      <a:pt x="622" y="191"/>
                    </a:cubicBezTo>
                    <a:cubicBezTo>
                      <a:pt x="625" y="186"/>
                      <a:pt x="618" y="180"/>
                      <a:pt x="619" y="175"/>
                    </a:cubicBezTo>
                    <a:cubicBezTo>
                      <a:pt x="625" y="179"/>
                      <a:pt x="632" y="178"/>
                      <a:pt x="639" y="178"/>
                    </a:cubicBezTo>
                    <a:cubicBezTo>
                      <a:pt x="642" y="179"/>
                      <a:pt x="640" y="183"/>
                      <a:pt x="641" y="186"/>
                    </a:cubicBezTo>
                    <a:cubicBezTo>
                      <a:pt x="644" y="188"/>
                      <a:pt x="648" y="184"/>
                      <a:pt x="650" y="183"/>
                    </a:cubicBezTo>
                    <a:cubicBezTo>
                      <a:pt x="659" y="174"/>
                      <a:pt x="655" y="162"/>
                      <a:pt x="643" y="159"/>
                    </a:cubicBezTo>
                    <a:cubicBezTo>
                      <a:pt x="641" y="159"/>
                      <a:pt x="626" y="165"/>
                      <a:pt x="628" y="158"/>
                    </a:cubicBezTo>
                    <a:cubicBezTo>
                      <a:pt x="632" y="147"/>
                      <a:pt x="650" y="144"/>
                      <a:pt x="644" y="128"/>
                    </a:cubicBezTo>
                    <a:cubicBezTo>
                      <a:pt x="643" y="127"/>
                      <a:pt x="643" y="125"/>
                      <a:pt x="642" y="124"/>
                    </a:cubicBezTo>
                    <a:cubicBezTo>
                      <a:pt x="621" y="114"/>
                      <a:pt x="604" y="100"/>
                      <a:pt x="587" y="84"/>
                    </a:cubicBezTo>
                    <a:cubicBezTo>
                      <a:pt x="581" y="82"/>
                      <a:pt x="575" y="87"/>
                      <a:pt x="570" y="88"/>
                    </a:cubicBezTo>
                    <a:cubicBezTo>
                      <a:pt x="561" y="91"/>
                      <a:pt x="553" y="94"/>
                      <a:pt x="551" y="103"/>
                    </a:cubicBezTo>
                    <a:cubicBezTo>
                      <a:pt x="545" y="123"/>
                      <a:pt x="561" y="140"/>
                      <a:pt x="557" y="160"/>
                    </a:cubicBezTo>
                    <a:cubicBezTo>
                      <a:pt x="550" y="168"/>
                      <a:pt x="541" y="171"/>
                      <a:pt x="530" y="174"/>
                    </a:cubicBezTo>
                    <a:cubicBezTo>
                      <a:pt x="529" y="174"/>
                      <a:pt x="529" y="173"/>
                      <a:pt x="528" y="172"/>
                    </a:cubicBezTo>
                    <a:cubicBezTo>
                      <a:pt x="530" y="161"/>
                      <a:pt x="541" y="146"/>
                      <a:pt x="534" y="134"/>
                    </a:cubicBezTo>
                    <a:cubicBezTo>
                      <a:pt x="532" y="128"/>
                      <a:pt x="513" y="117"/>
                      <a:pt x="513" y="130"/>
                    </a:cubicBezTo>
                    <a:lnTo>
                      <a:pt x="513" y="131"/>
                    </a:lnTo>
                    <a:lnTo>
                      <a:pt x="511" y="130"/>
                    </a:lnTo>
                    <a:cubicBezTo>
                      <a:pt x="512" y="124"/>
                      <a:pt x="509" y="119"/>
                      <a:pt x="509" y="113"/>
                    </a:cubicBezTo>
                    <a:cubicBezTo>
                      <a:pt x="509" y="111"/>
                      <a:pt x="510" y="109"/>
                      <a:pt x="508" y="106"/>
                    </a:cubicBezTo>
                    <a:cubicBezTo>
                      <a:pt x="510" y="104"/>
                      <a:pt x="512" y="107"/>
                      <a:pt x="513" y="107"/>
                    </a:cubicBezTo>
                    <a:cubicBezTo>
                      <a:pt x="516" y="104"/>
                      <a:pt x="514" y="99"/>
                      <a:pt x="515" y="95"/>
                    </a:cubicBezTo>
                    <a:cubicBezTo>
                      <a:pt x="512" y="94"/>
                      <a:pt x="511" y="96"/>
                      <a:pt x="509" y="96"/>
                    </a:cubicBezTo>
                    <a:cubicBezTo>
                      <a:pt x="507" y="94"/>
                      <a:pt x="511" y="92"/>
                      <a:pt x="510" y="89"/>
                    </a:cubicBezTo>
                    <a:lnTo>
                      <a:pt x="497" y="90"/>
                    </a:lnTo>
                    <a:cubicBezTo>
                      <a:pt x="497" y="92"/>
                      <a:pt x="500" y="94"/>
                      <a:pt x="498" y="96"/>
                    </a:cubicBezTo>
                    <a:cubicBezTo>
                      <a:pt x="497" y="96"/>
                      <a:pt x="495" y="95"/>
                      <a:pt x="493" y="94"/>
                    </a:cubicBezTo>
                    <a:cubicBezTo>
                      <a:pt x="492" y="97"/>
                      <a:pt x="493" y="102"/>
                      <a:pt x="493" y="106"/>
                    </a:cubicBezTo>
                    <a:cubicBezTo>
                      <a:pt x="494" y="109"/>
                      <a:pt x="497" y="104"/>
                      <a:pt x="499" y="107"/>
                    </a:cubicBezTo>
                    <a:cubicBezTo>
                      <a:pt x="497" y="108"/>
                      <a:pt x="499" y="117"/>
                      <a:pt x="499" y="120"/>
                    </a:cubicBezTo>
                    <a:cubicBezTo>
                      <a:pt x="493" y="123"/>
                      <a:pt x="499" y="125"/>
                      <a:pt x="496" y="130"/>
                    </a:cubicBezTo>
                    <a:cubicBezTo>
                      <a:pt x="491" y="130"/>
                      <a:pt x="495" y="126"/>
                      <a:pt x="493" y="124"/>
                    </a:cubicBezTo>
                    <a:cubicBezTo>
                      <a:pt x="490" y="120"/>
                      <a:pt x="487" y="122"/>
                      <a:pt x="483" y="122"/>
                    </a:cubicBezTo>
                    <a:cubicBezTo>
                      <a:pt x="463" y="126"/>
                      <a:pt x="470" y="151"/>
                      <a:pt x="474" y="167"/>
                    </a:cubicBezTo>
                    <a:cubicBezTo>
                      <a:pt x="474" y="170"/>
                      <a:pt x="473" y="172"/>
                      <a:pt x="473" y="174"/>
                    </a:cubicBezTo>
                    <a:cubicBezTo>
                      <a:pt x="473" y="173"/>
                      <a:pt x="471" y="173"/>
                      <a:pt x="469" y="172"/>
                    </a:cubicBezTo>
                    <a:cubicBezTo>
                      <a:pt x="466" y="163"/>
                      <a:pt x="444" y="152"/>
                      <a:pt x="424" y="139"/>
                    </a:cubicBezTo>
                    <a:cubicBezTo>
                      <a:pt x="420" y="132"/>
                      <a:pt x="427" y="122"/>
                      <a:pt x="431" y="114"/>
                    </a:cubicBezTo>
                    <a:cubicBezTo>
                      <a:pt x="440" y="100"/>
                      <a:pt x="450" y="83"/>
                      <a:pt x="438" y="68"/>
                    </a:cubicBezTo>
                    <a:cubicBezTo>
                      <a:pt x="431" y="59"/>
                      <a:pt x="413" y="51"/>
                      <a:pt x="400" y="53"/>
                    </a:cubicBezTo>
                    <a:cubicBezTo>
                      <a:pt x="398" y="58"/>
                      <a:pt x="397" y="59"/>
                      <a:pt x="392" y="56"/>
                    </a:cubicBezTo>
                    <a:cubicBezTo>
                      <a:pt x="391" y="51"/>
                      <a:pt x="400" y="47"/>
                      <a:pt x="396" y="41"/>
                    </a:cubicBezTo>
                    <a:cubicBezTo>
                      <a:pt x="394" y="36"/>
                      <a:pt x="389" y="33"/>
                      <a:pt x="392" y="28"/>
                    </a:cubicBezTo>
                    <a:lnTo>
                      <a:pt x="400" y="31"/>
                    </a:lnTo>
                    <a:cubicBezTo>
                      <a:pt x="401" y="24"/>
                      <a:pt x="401" y="16"/>
                      <a:pt x="400" y="8"/>
                    </a:cubicBezTo>
                    <a:cubicBezTo>
                      <a:pt x="398" y="9"/>
                      <a:pt x="395" y="9"/>
                      <a:pt x="393" y="10"/>
                    </a:cubicBezTo>
                    <a:lnTo>
                      <a:pt x="392" y="9"/>
                    </a:lnTo>
                    <a:cubicBezTo>
                      <a:pt x="393" y="8"/>
                      <a:pt x="393" y="5"/>
                      <a:pt x="395" y="3"/>
                    </a:cubicBezTo>
                    <a:cubicBezTo>
                      <a:pt x="385" y="0"/>
                      <a:pt x="378" y="0"/>
                      <a:pt x="367" y="3"/>
                    </a:cubicBezTo>
                    <a:cubicBezTo>
                      <a:pt x="368" y="5"/>
                      <a:pt x="369" y="7"/>
                      <a:pt x="370" y="9"/>
                    </a:cubicBezTo>
                    <a:lnTo>
                      <a:pt x="369" y="10"/>
                    </a:lnTo>
                    <a:cubicBezTo>
                      <a:pt x="367" y="9"/>
                      <a:pt x="363" y="8"/>
                      <a:pt x="361" y="8"/>
                    </a:cubicBezTo>
                    <a:cubicBezTo>
                      <a:pt x="360" y="15"/>
                      <a:pt x="361" y="22"/>
                      <a:pt x="362" y="30"/>
                    </a:cubicBezTo>
                    <a:lnTo>
                      <a:pt x="370" y="27"/>
                    </a:lnTo>
                    <a:cubicBezTo>
                      <a:pt x="373" y="32"/>
                      <a:pt x="368" y="35"/>
                      <a:pt x="366" y="40"/>
                    </a:cubicBezTo>
                    <a:cubicBezTo>
                      <a:pt x="362" y="47"/>
                      <a:pt x="371" y="50"/>
                      <a:pt x="370" y="55"/>
                    </a:cubicBezTo>
                    <a:cubicBezTo>
                      <a:pt x="365" y="58"/>
                      <a:pt x="364" y="57"/>
                      <a:pt x="362" y="53"/>
                    </a:cubicBezTo>
                    <a:cubicBezTo>
                      <a:pt x="349" y="50"/>
                      <a:pt x="331" y="58"/>
                      <a:pt x="323" y="67"/>
                    </a:cubicBezTo>
                    <a:cubicBezTo>
                      <a:pt x="312" y="82"/>
                      <a:pt x="322" y="99"/>
                      <a:pt x="331" y="113"/>
                    </a:cubicBezTo>
                    <a:cubicBezTo>
                      <a:pt x="335" y="121"/>
                      <a:pt x="342" y="131"/>
                      <a:pt x="338" y="139"/>
                    </a:cubicBezTo>
                    <a:cubicBezTo>
                      <a:pt x="318" y="152"/>
                      <a:pt x="296" y="162"/>
                      <a:pt x="292" y="172"/>
                    </a:cubicBezTo>
                    <a:cubicBezTo>
                      <a:pt x="291" y="173"/>
                      <a:pt x="289" y="172"/>
                      <a:pt x="288" y="173"/>
                    </a:cubicBezTo>
                    <a:cubicBezTo>
                      <a:pt x="289" y="171"/>
                      <a:pt x="288" y="170"/>
                      <a:pt x="288" y="167"/>
                    </a:cubicBezTo>
                    <a:cubicBezTo>
                      <a:pt x="292" y="151"/>
                      <a:pt x="298" y="126"/>
                      <a:pt x="279" y="121"/>
                    </a:cubicBezTo>
                    <a:cubicBezTo>
                      <a:pt x="275" y="121"/>
                      <a:pt x="271" y="119"/>
                      <a:pt x="269" y="123"/>
                    </a:cubicBezTo>
                    <a:cubicBezTo>
                      <a:pt x="267" y="125"/>
                      <a:pt x="271" y="129"/>
                      <a:pt x="266" y="129"/>
                    </a:cubicBezTo>
                    <a:cubicBezTo>
                      <a:pt x="263" y="125"/>
                      <a:pt x="269" y="122"/>
                      <a:pt x="263" y="119"/>
                    </a:cubicBezTo>
                    <a:cubicBezTo>
                      <a:pt x="263" y="116"/>
                      <a:pt x="265" y="107"/>
                      <a:pt x="263" y="106"/>
                    </a:cubicBezTo>
                    <a:cubicBezTo>
                      <a:pt x="265" y="103"/>
                      <a:pt x="268" y="108"/>
                      <a:pt x="269" y="105"/>
                    </a:cubicBezTo>
                    <a:cubicBezTo>
                      <a:pt x="269" y="101"/>
                      <a:pt x="270" y="97"/>
                      <a:pt x="269" y="93"/>
                    </a:cubicBezTo>
                    <a:cubicBezTo>
                      <a:pt x="267" y="94"/>
                      <a:pt x="265" y="95"/>
                      <a:pt x="264" y="95"/>
                    </a:cubicBezTo>
                    <a:cubicBezTo>
                      <a:pt x="262" y="93"/>
                      <a:pt x="265" y="91"/>
                      <a:pt x="265" y="89"/>
                    </a:cubicBezTo>
                    <a:lnTo>
                      <a:pt x="252" y="88"/>
                    </a:lnTo>
                    <a:cubicBezTo>
                      <a:pt x="251" y="91"/>
                      <a:pt x="255" y="93"/>
                      <a:pt x="253" y="95"/>
                    </a:cubicBezTo>
                    <a:cubicBezTo>
                      <a:pt x="251" y="95"/>
                      <a:pt x="250" y="93"/>
                      <a:pt x="247" y="94"/>
                    </a:cubicBezTo>
                    <a:cubicBezTo>
                      <a:pt x="248" y="98"/>
                      <a:pt x="246" y="103"/>
                      <a:pt x="248" y="106"/>
                    </a:cubicBezTo>
                    <a:cubicBezTo>
                      <a:pt x="250" y="106"/>
                      <a:pt x="252" y="104"/>
                      <a:pt x="254" y="105"/>
                    </a:cubicBezTo>
                    <a:cubicBezTo>
                      <a:pt x="252" y="108"/>
                      <a:pt x="253" y="110"/>
                      <a:pt x="253" y="113"/>
                    </a:cubicBezTo>
                    <a:cubicBezTo>
                      <a:pt x="253" y="118"/>
                      <a:pt x="250" y="123"/>
                      <a:pt x="251" y="129"/>
                    </a:cubicBezTo>
                    <a:lnTo>
                      <a:pt x="249" y="130"/>
                    </a:lnTo>
                    <a:lnTo>
                      <a:pt x="248" y="129"/>
                    </a:lnTo>
                    <a:cubicBezTo>
                      <a:pt x="248" y="117"/>
                      <a:pt x="230" y="127"/>
                      <a:pt x="228" y="133"/>
                    </a:cubicBezTo>
                    <a:cubicBezTo>
                      <a:pt x="221" y="145"/>
                      <a:pt x="231" y="160"/>
                      <a:pt x="234" y="172"/>
                    </a:cubicBezTo>
                    <a:cubicBezTo>
                      <a:pt x="233" y="173"/>
                      <a:pt x="233" y="173"/>
                      <a:pt x="232" y="173"/>
                    </a:cubicBezTo>
                    <a:cubicBezTo>
                      <a:pt x="221" y="170"/>
                      <a:pt x="211" y="167"/>
                      <a:pt x="205" y="159"/>
                    </a:cubicBezTo>
                    <a:cubicBezTo>
                      <a:pt x="201" y="139"/>
                      <a:pt x="216" y="122"/>
                      <a:pt x="211" y="103"/>
                    </a:cubicBezTo>
                    <a:cubicBezTo>
                      <a:pt x="209" y="93"/>
                      <a:pt x="201" y="90"/>
                      <a:pt x="192" y="87"/>
                    </a:cubicBezTo>
                    <a:cubicBezTo>
                      <a:pt x="187" y="86"/>
                      <a:pt x="180" y="81"/>
                      <a:pt x="175" y="83"/>
                    </a:cubicBezTo>
                    <a:cubicBezTo>
                      <a:pt x="158" y="99"/>
                      <a:pt x="141" y="113"/>
                      <a:pt x="120" y="123"/>
                    </a:cubicBezTo>
                    <a:cubicBezTo>
                      <a:pt x="119" y="125"/>
                      <a:pt x="119" y="126"/>
                      <a:pt x="118" y="127"/>
                    </a:cubicBezTo>
                    <a:cubicBezTo>
                      <a:pt x="112" y="143"/>
                      <a:pt x="130" y="146"/>
                      <a:pt x="134" y="157"/>
                    </a:cubicBezTo>
                    <a:cubicBezTo>
                      <a:pt x="136" y="164"/>
                      <a:pt x="121" y="158"/>
                      <a:pt x="119" y="158"/>
                    </a:cubicBezTo>
                    <a:cubicBezTo>
                      <a:pt x="107" y="161"/>
                      <a:pt x="103" y="173"/>
                      <a:pt x="112" y="182"/>
                    </a:cubicBezTo>
                    <a:cubicBezTo>
                      <a:pt x="114" y="183"/>
                      <a:pt x="118" y="187"/>
                      <a:pt x="121" y="185"/>
                    </a:cubicBezTo>
                    <a:cubicBezTo>
                      <a:pt x="122" y="182"/>
                      <a:pt x="120" y="178"/>
                      <a:pt x="123" y="177"/>
                    </a:cubicBezTo>
                    <a:cubicBezTo>
                      <a:pt x="130" y="177"/>
                      <a:pt x="137" y="178"/>
                      <a:pt x="143" y="174"/>
                    </a:cubicBezTo>
                    <a:cubicBezTo>
                      <a:pt x="144" y="179"/>
                      <a:pt x="137" y="185"/>
                      <a:pt x="139" y="190"/>
                    </a:cubicBezTo>
                    <a:cubicBezTo>
                      <a:pt x="142" y="197"/>
                      <a:pt x="145" y="201"/>
                      <a:pt x="150" y="203"/>
                    </a:cubicBezTo>
                    <a:cubicBezTo>
                      <a:pt x="153" y="204"/>
                      <a:pt x="157" y="207"/>
                      <a:pt x="160" y="204"/>
                    </a:cubicBezTo>
                    <a:cubicBezTo>
                      <a:pt x="156" y="194"/>
                      <a:pt x="153" y="190"/>
                      <a:pt x="161" y="180"/>
                    </a:cubicBezTo>
                    <a:cubicBezTo>
                      <a:pt x="162" y="178"/>
                      <a:pt x="168" y="172"/>
                      <a:pt x="167" y="170"/>
                    </a:cubicBezTo>
                    <a:cubicBezTo>
                      <a:pt x="174" y="155"/>
                      <a:pt x="148" y="143"/>
                      <a:pt x="155" y="125"/>
                    </a:cubicBezTo>
                    <a:cubicBezTo>
                      <a:pt x="163" y="119"/>
                      <a:pt x="177" y="111"/>
                      <a:pt x="187" y="110"/>
                    </a:cubicBezTo>
                    <a:cubicBezTo>
                      <a:pt x="188" y="111"/>
                      <a:pt x="188" y="112"/>
                      <a:pt x="188" y="114"/>
                    </a:cubicBezTo>
                    <a:cubicBezTo>
                      <a:pt x="181" y="132"/>
                      <a:pt x="184" y="159"/>
                      <a:pt x="201" y="170"/>
                    </a:cubicBezTo>
                    <a:cubicBezTo>
                      <a:pt x="209" y="176"/>
                      <a:pt x="220" y="175"/>
                      <a:pt x="229" y="177"/>
                    </a:cubicBezTo>
                    <a:lnTo>
                      <a:pt x="230" y="178"/>
                    </a:lnTo>
                    <a:cubicBezTo>
                      <a:pt x="228" y="181"/>
                      <a:pt x="227" y="180"/>
                      <a:pt x="224" y="181"/>
                    </a:cubicBezTo>
                    <a:cubicBezTo>
                      <a:pt x="222" y="183"/>
                      <a:pt x="220" y="185"/>
                      <a:pt x="219" y="187"/>
                    </a:cubicBezTo>
                    <a:cubicBezTo>
                      <a:pt x="213" y="186"/>
                      <a:pt x="202" y="191"/>
                      <a:pt x="198" y="194"/>
                    </a:cubicBezTo>
                    <a:cubicBezTo>
                      <a:pt x="187" y="204"/>
                      <a:pt x="186" y="228"/>
                      <a:pt x="200" y="236"/>
                    </a:cubicBezTo>
                    <a:cubicBezTo>
                      <a:pt x="206" y="226"/>
                      <a:pt x="223" y="221"/>
                      <a:pt x="233" y="227"/>
                    </a:cubicBezTo>
                    <a:lnTo>
                      <a:pt x="233" y="228"/>
                    </a:lnTo>
                    <a:cubicBezTo>
                      <a:pt x="231" y="232"/>
                      <a:pt x="219" y="235"/>
                      <a:pt x="215" y="237"/>
                    </a:cubicBezTo>
                    <a:lnTo>
                      <a:pt x="200" y="242"/>
                    </a:lnTo>
                    <a:cubicBezTo>
                      <a:pt x="191" y="242"/>
                      <a:pt x="179" y="241"/>
                      <a:pt x="174" y="233"/>
                    </a:cubicBezTo>
                    <a:lnTo>
                      <a:pt x="173" y="234"/>
                    </a:lnTo>
                    <a:cubicBezTo>
                      <a:pt x="173" y="250"/>
                      <a:pt x="195" y="257"/>
                      <a:pt x="208" y="254"/>
                    </a:cubicBezTo>
                    <a:cubicBezTo>
                      <a:pt x="214" y="254"/>
                      <a:pt x="219" y="250"/>
                      <a:pt x="224" y="249"/>
                    </a:cubicBezTo>
                    <a:cubicBezTo>
                      <a:pt x="226" y="253"/>
                      <a:pt x="226" y="265"/>
                      <a:pt x="234" y="264"/>
                    </a:cubicBezTo>
                    <a:cubicBezTo>
                      <a:pt x="233" y="259"/>
                      <a:pt x="235" y="255"/>
                      <a:pt x="238" y="252"/>
                    </a:cubicBezTo>
                    <a:cubicBezTo>
                      <a:pt x="246" y="244"/>
                      <a:pt x="259" y="244"/>
                      <a:pt x="270" y="247"/>
                    </a:cubicBezTo>
                    <a:cubicBezTo>
                      <a:pt x="277" y="249"/>
                      <a:pt x="283" y="246"/>
                      <a:pt x="289" y="250"/>
                    </a:cubicBezTo>
                    <a:lnTo>
                      <a:pt x="306" y="273"/>
                    </a:lnTo>
                    <a:cubicBezTo>
                      <a:pt x="312" y="287"/>
                      <a:pt x="312" y="302"/>
                      <a:pt x="305" y="315"/>
                    </a:cubicBezTo>
                    <a:cubicBezTo>
                      <a:pt x="302" y="319"/>
                      <a:pt x="300" y="324"/>
                      <a:pt x="295" y="325"/>
                    </a:cubicBezTo>
                    <a:cubicBezTo>
                      <a:pt x="288" y="325"/>
                      <a:pt x="283" y="325"/>
                      <a:pt x="280" y="320"/>
                    </a:cubicBezTo>
                    <a:cubicBezTo>
                      <a:pt x="279" y="321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34"/>
                      <a:pt x="284" y="344"/>
                      <a:pt x="295" y="344"/>
                    </a:cubicBezTo>
                    <a:cubicBezTo>
                      <a:pt x="296" y="353"/>
                      <a:pt x="277" y="354"/>
                      <a:pt x="271" y="351"/>
                    </a:cubicBezTo>
                    <a:lnTo>
                      <a:pt x="264" y="342"/>
                    </a:lnTo>
                    <a:lnTo>
                      <a:pt x="263" y="342"/>
                    </a:lnTo>
                    <a:cubicBezTo>
                      <a:pt x="260" y="348"/>
                      <a:pt x="260" y="354"/>
                      <a:pt x="260" y="360"/>
                    </a:cubicBezTo>
                    <a:cubicBezTo>
                      <a:pt x="260" y="360"/>
                      <a:pt x="260" y="360"/>
                      <a:pt x="260" y="361"/>
                    </a:cubicBezTo>
                    <a:cubicBezTo>
                      <a:pt x="259" y="362"/>
                      <a:pt x="255" y="366"/>
                      <a:pt x="248" y="362"/>
                    </a:cubicBezTo>
                    <a:cubicBezTo>
                      <a:pt x="236" y="356"/>
                      <a:pt x="238" y="335"/>
                      <a:pt x="238" y="335"/>
                    </a:cubicBezTo>
                    <a:cubicBezTo>
                      <a:pt x="239" y="323"/>
                      <a:pt x="231" y="314"/>
                      <a:pt x="223" y="304"/>
                    </a:cubicBezTo>
                    <a:lnTo>
                      <a:pt x="189" y="274"/>
                    </a:lnTo>
                    <a:cubicBezTo>
                      <a:pt x="181" y="269"/>
                      <a:pt x="177" y="262"/>
                      <a:pt x="173" y="257"/>
                    </a:cubicBezTo>
                    <a:lnTo>
                      <a:pt x="169" y="264"/>
                    </a:lnTo>
                    <a:cubicBezTo>
                      <a:pt x="161" y="262"/>
                      <a:pt x="138" y="229"/>
                      <a:pt x="135" y="223"/>
                    </a:cubicBezTo>
                    <a:cubicBezTo>
                      <a:pt x="133" y="223"/>
                      <a:pt x="133" y="225"/>
                      <a:pt x="131" y="225"/>
                    </a:cubicBezTo>
                    <a:cubicBezTo>
                      <a:pt x="105" y="199"/>
                      <a:pt x="82" y="158"/>
                      <a:pt x="62" y="128"/>
                    </a:cubicBezTo>
                    <a:cubicBezTo>
                      <a:pt x="47" y="127"/>
                      <a:pt x="48" y="156"/>
                      <a:pt x="49" y="165"/>
                    </a:cubicBezTo>
                    <a:cubicBezTo>
                      <a:pt x="51" y="176"/>
                      <a:pt x="59" y="203"/>
                      <a:pt x="69" y="216"/>
                    </a:cubicBezTo>
                    <a:lnTo>
                      <a:pt x="38" y="191"/>
                    </a:lnTo>
                    <a:cubicBezTo>
                      <a:pt x="34" y="188"/>
                      <a:pt x="29" y="185"/>
                      <a:pt x="23" y="186"/>
                    </a:cubicBezTo>
                    <a:cubicBezTo>
                      <a:pt x="20" y="188"/>
                      <a:pt x="22" y="196"/>
                      <a:pt x="22" y="198"/>
                    </a:cubicBezTo>
                    <a:cubicBezTo>
                      <a:pt x="24" y="217"/>
                      <a:pt x="32" y="233"/>
                      <a:pt x="42" y="249"/>
                    </a:cubicBezTo>
                    <a:lnTo>
                      <a:pt x="42" y="251"/>
                    </a:lnTo>
                    <a:cubicBezTo>
                      <a:pt x="31" y="248"/>
                      <a:pt x="20" y="245"/>
                      <a:pt x="10" y="245"/>
                    </a:cubicBezTo>
                    <a:cubicBezTo>
                      <a:pt x="9" y="245"/>
                      <a:pt x="9" y="247"/>
                      <a:pt x="9" y="248"/>
                    </a:cubicBezTo>
                    <a:cubicBezTo>
                      <a:pt x="10" y="271"/>
                      <a:pt x="30" y="283"/>
                      <a:pt x="46" y="296"/>
                    </a:cubicBezTo>
                    <a:cubicBezTo>
                      <a:pt x="34" y="295"/>
                      <a:pt x="10" y="290"/>
                      <a:pt x="1" y="296"/>
                    </a:cubicBezTo>
                    <a:cubicBezTo>
                      <a:pt x="1" y="298"/>
                      <a:pt x="0" y="299"/>
                      <a:pt x="1" y="301"/>
                    </a:cubicBezTo>
                    <a:cubicBezTo>
                      <a:pt x="11" y="318"/>
                      <a:pt x="20" y="326"/>
                      <a:pt x="41" y="333"/>
                    </a:cubicBezTo>
                    <a:cubicBezTo>
                      <a:pt x="36" y="332"/>
                      <a:pt x="13" y="335"/>
                      <a:pt x="7" y="341"/>
                    </a:cubicBezTo>
                    <a:cubicBezTo>
                      <a:pt x="6" y="343"/>
                      <a:pt x="7" y="345"/>
                      <a:pt x="8" y="346"/>
                    </a:cubicBezTo>
                    <a:cubicBezTo>
                      <a:pt x="10" y="353"/>
                      <a:pt x="36" y="368"/>
                      <a:pt x="42" y="370"/>
                    </a:cubicBezTo>
                    <a:cubicBezTo>
                      <a:pt x="33" y="375"/>
                      <a:pt x="19" y="378"/>
                      <a:pt x="13" y="385"/>
                    </a:cubicBezTo>
                    <a:cubicBezTo>
                      <a:pt x="13" y="397"/>
                      <a:pt x="36" y="405"/>
                      <a:pt x="50" y="405"/>
                    </a:cubicBezTo>
                    <a:cubicBezTo>
                      <a:pt x="44" y="408"/>
                      <a:pt x="31" y="421"/>
                      <a:pt x="32" y="431"/>
                    </a:cubicBezTo>
                    <a:cubicBezTo>
                      <a:pt x="41" y="436"/>
                      <a:pt x="58" y="442"/>
                      <a:pt x="64" y="440"/>
                    </a:cubicBezTo>
                    <a:cubicBezTo>
                      <a:pt x="61" y="445"/>
                      <a:pt x="52" y="456"/>
                      <a:pt x="57" y="466"/>
                    </a:cubicBezTo>
                    <a:cubicBezTo>
                      <a:pt x="63" y="473"/>
                      <a:pt x="75" y="473"/>
                      <a:pt x="88" y="470"/>
                    </a:cubicBezTo>
                    <a:lnTo>
                      <a:pt x="100" y="462"/>
                    </a:lnTo>
                    <a:cubicBezTo>
                      <a:pt x="95" y="472"/>
                      <a:pt x="85" y="481"/>
                      <a:pt x="91" y="501"/>
                    </a:cubicBezTo>
                    <a:cubicBezTo>
                      <a:pt x="101" y="503"/>
                      <a:pt x="109" y="504"/>
                      <a:pt x="124" y="486"/>
                    </a:cubicBezTo>
                    <a:cubicBezTo>
                      <a:pt x="126" y="485"/>
                      <a:pt x="127" y="484"/>
                      <a:pt x="128" y="483"/>
                    </a:cubicBezTo>
                    <a:cubicBezTo>
                      <a:pt x="120" y="493"/>
                      <a:pt x="112" y="505"/>
                      <a:pt x="123" y="525"/>
                    </a:cubicBezTo>
                    <a:cubicBezTo>
                      <a:pt x="132" y="526"/>
                      <a:pt x="144" y="522"/>
                      <a:pt x="151" y="515"/>
                    </a:cubicBezTo>
                    <a:cubicBezTo>
                      <a:pt x="157" y="508"/>
                      <a:pt x="162" y="499"/>
                      <a:pt x="167" y="490"/>
                    </a:cubicBezTo>
                    <a:cubicBezTo>
                      <a:pt x="161" y="507"/>
                      <a:pt x="159" y="530"/>
                      <a:pt x="170" y="539"/>
                    </a:cubicBezTo>
                    <a:cubicBezTo>
                      <a:pt x="178" y="538"/>
                      <a:pt x="187" y="533"/>
                      <a:pt x="192" y="526"/>
                    </a:cubicBezTo>
                    <a:cubicBezTo>
                      <a:pt x="201" y="515"/>
                      <a:pt x="203" y="499"/>
                      <a:pt x="206" y="485"/>
                    </a:cubicBezTo>
                    <a:cubicBezTo>
                      <a:pt x="204" y="500"/>
                      <a:pt x="199" y="520"/>
                      <a:pt x="215" y="529"/>
                    </a:cubicBezTo>
                    <a:cubicBezTo>
                      <a:pt x="217" y="530"/>
                      <a:pt x="219" y="531"/>
                      <a:pt x="220" y="531"/>
                    </a:cubicBezTo>
                    <a:cubicBezTo>
                      <a:pt x="218" y="532"/>
                      <a:pt x="216" y="533"/>
                      <a:pt x="213" y="536"/>
                    </a:cubicBezTo>
                    <a:lnTo>
                      <a:pt x="213" y="536"/>
                    </a:lnTo>
                    <a:cubicBezTo>
                      <a:pt x="211" y="539"/>
                      <a:pt x="210" y="543"/>
                      <a:pt x="211" y="545"/>
                    </a:cubicBezTo>
                    <a:cubicBezTo>
                      <a:pt x="212" y="546"/>
                      <a:pt x="212" y="547"/>
                      <a:pt x="213" y="547"/>
                    </a:cubicBezTo>
                    <a:cubicBezTo>
                      <a:pt x="211" y="548"/>
                      <a:pt x="210" y="550"/>
                      <a:pt x="210" y="552"/>
                    </a:cubicBezTo>
                    <a:cubicBezTo>
                      <a:pt x="209" y="556"/>
                      <a:pt x="209" y="558"/>
                      <a:pt x="211" y="560"/>
                    </a:cubicBezTo>
                    <a:cubicBezTo>
                      <a:pt x="210" y="561"/>
                      <a:pt x="209" y="561"/>
                      <a:pt x="209" y="562"/>
                    </a:cubicBezTo>
                    <a:cubicBezTo>
                      <a:pt x="206" y="566"/>
                      <a:pt x="207" y="572"/>
                      <a:pt x="211" y="575"/>
                    </a:cubicBezTo>
                    <a:cubicBezTo>
                      <a:pt x="213" y="577"/>
                      <a:pt x="219" y="581"/>
                      <a:pt x="223" y="582"/>
                    </a:cubicBezTo>
                    <a:cubicBezTo>
                      <a:pt x="223" y="582"/>
                      <a:pt x="223" y="582"/>
                      <a:pt x="223" y="583"/>
                    </a:cubicBezTo>
                    <a:cubicBezTo>
                      <a:pt x="223" y="583"/>
                      <a:pt x="223" y="583"/>
                      <a:pt x="224" y="583"/>
                    </a:cubicBezTo>
                    <a:lnTo>
                      <a:pt x="224" y="583"/>
                    </a:lnTo>
                    <a:cubicBezTo>
                      <a:pt x="224" y="583"/>
                      <a:pt x="225" y="584"/>
                      <a:pt x="225" y="584"/>
                    </a:cubicBezTo>
                    <a:lnTo>
                      <a:pt x="226" y="587"/>
                    </a:lnTo>
                    <a:lnTo>
                      <a:pt x="228" y="587"/>
                    </a:lnTo>
                    <a:cubicBezTo>
                      <a:pt x="228" y="587"/>
                      <a:pt x="228" y="587"/>
                      <a:pt x="228" y="588"/>
                    </a:cubicBezTo>
                    <a:cubicBezTo>
                      <a:pt x="228" y="588"/>
                      <a:pt x="229" y="588"/>
                      <a:pt x="229" y="588"/>
                    </a:cubicBezTo>
                    <a:cubicBezTo>
                      <a:pt x="229" y="588"/>
                      <a:pt x="229" y="588"/>
                      <a:pt x="229" y="588"/>
                    </a:cubicBezTo>
                    <a:lnTo>
                      <a:pt x="229" y="588"/>
                    </a:lnTo>
                    <a:cubicBezTo>
                      <a:pt x="230" y="589"/>
                      <a:pt x="230" y="589"/>
                      <a:pt x="230" y="589"/>
                    </a:cubicBezTo>
                    <a:lnTo>
                      <a:pt x="231" y="590"/>
                    </a:lnTo>
                    <a:lnTo>
                      <a:pt x="231" y="590"/>
                    </a:lnTo>
                    <a:cubicBezTo>
                      <a:pt x="231" y="590"/>
                      <a:pt x="231" y="591"/>
                      <a:pt x="231" y="591"/>
                    </a:cubicBezTo>
                    <a:lnTo>
                      <a:pt x="231" y="592"/>
                    </a:lnTo>
                    <a:lnTo>
                      <a:pt x="232" y="592"/>
                    </a:lnTo>
                    <a:cubicBezTo>
                      <a:pt x="234" y="595"/>
                      <a:pt x="236" y="597"/>
                      <a:pt x="238" y="598"/>
                    </a:cubicBezTo>
                    <a:lnTo>
                      <a:pt x="238" y="598"/>
                    </a:lnTo>
                    <a:cubicBezTo>
                      <a:pt x="239" y="598"/>
                      <a:pt x="240" y="599"/>
                      <a:pt x="240" y="599"/>
                    </a:cubicBezTo>
                    <a:cubicBezTo>
                      <a:pt x="241" y="599"/>
                      <a:pt x="241" y="599"/>
                      <a:pt x="241" y="599"/>
                    </a:cubicBezTo>
                    <a:cubicBezTo>
                      <a:pt x="244" y="599"/>
                      <a:pt x="246" y="599"/>
                      <a:pt x="248" y="597"/>
                    </a:cubicBezTo>
                    <a:cubicBezTo>
                      <a:pt x="250" y="598"/>
                      <a:pt x="252" y="598"/>
                      <a:pt x="253" y="598"/>
                    </a:cubicBezTo>
                    <a:cubicBezTo>
                      <a:pt x="258" y="598"/>
                      <a:pt x="262" y="597"/>
                      <a:pt x="265" y="593"/>
                    </a:cubicBezTo>
                    <a:lnTo>
                      <a:pt x="266" y="592"/>
                    </a:lnTo>
                    <a:cubicBezTo>
                      <a:pt x="273" y="604"/>
                      <a:pt x="281" y="615"/>
                      <a:pt x="290" y="626"/>
                    </a:cubicBezTo>
                    <a:cubicBezTo>
                      <a:pt x="289" y="628"/>
                      <a:pt x="287" y="629"/>
                      <a:pt x="285" y="630"/>
                    </a:cubicBezTo>
                    <a:lnTo>
                      <a:pt x="284" y="630"/>
                    </a:lnTo>
                    <a:lnTo>
                      <a:pt x="284" y="631"/>
                    </a:lnTo>
                    <a:cubicBezTo>
                      <a:pt x="281" y="634"/>
                      <a:pt x="275" y="635"/>
                      <a:pt x="268" y="635"/>
                    </a:cubicBezTo>
                    <a:cubicBezTo>
                      <a:pt x="260" y="635"/>
                      <a:pt x="252" y="633"/>
                      <a:pt x="246" y="632"/>
                    </a:cubicBezTo>
                    <a:lnTo>
                      <a:pt x="233" y="629"/>
                    </a:lnTo>
                    <a:lnTo>
                      <a:pt x="239" y="641"/>
                    </a:lnTo>
                    <a:cubicBezTo>
                      <a:pt x="242" y="646"/>
                      <a:pt x="250" y="656"/>
                      <a:pt x="261" y="661"/>
                    </a:cubicBezTo>
                    <a:cubicBezTo>
                      <a:pt x="259" y="663"/>
                      <a:pt x="257" y="665"/>
                      <a:pt x="255" y="666"/>
                    </a:cubicBezTo>
                    <a:cubicBezTo>
                      <a:pt x="244" y="676"/>
                      <a:pt x="235" y="684"/>
                      <a:pt x="228" y="684"/>
                    </a:cubicBezTo>
                    <a:cubicBezTo>
                      <a:pt x="227" y="684"/>
                      <a:pt x="226" y="684"/>
                      <a:pt x="225" y="684"/>
                    </a:cubicBezTo>
                    <a:cubicBezTo>
                      <a:pt x="220" y="682"/>
                      <a:pt x="217" y="677"/>
                      <a:pt x="217" y="669"/>
                    </a:cubicBezTo>
                    <a:lnTo>
                      <a:pt x="218" y="658"/>
                    </a:lnTo>
                    <a:lnTo>
                      <a:pt x="208" y="663"/>
                    </a:lnTo>
                    <a:cubicBezTo>
                      <a:pt x="196" y="671"/>
                      <a:pt x="189" y="692"/>
                      <a:pt x="194" y="704"/>
                    </a:cubicBezTo>
                    <a:cubicBezTo>
                      <a:pt x="197" y="712"/>
                      <a:pt x="201" y="716"/>
                      <a:pt x="205" y="719"/>
                    </a:cubicBezTo>
                    <a:cubicBezTo>
                      <a:pt x="193" y="726"/>
                      <a:pt x="188" y="735"/>
                      <a:pt x="188" y="751"/>
                    </a:cubicBezTo>
                    <a:cubicBezTo>
                      <a:pt x="188" y="766"/>
                      <a:pt x="196" y="780"/>
                      <a:pt x="210" y="788"/>
                    </a:cubicBezTo>
                    <a:lnTo>
                      <a:pt x="217" y="793"/>
                    </a:lnTo>
                    <a:lnTo>
                      <a:pt x="219" y="784"/>
                    </a:lnTo>
                    <a:close/>
                    <a:moveTo>
                      <a:pt x="533" y="582"/>
                    </a:moveTo>
                    <a:lnTo>
                      <a:pt x="533" y="582"/>
                    </a:lnTo>
                    <a:lnTo>
                      <a:pt x="534" y="582"/>
                    </a:lnTo>
                    <a:lnTo>
                      <a:pt x="534" y="583"/>
                    </a:lnTo>
                    <a:cubicBezTo>
                      <a:pt x="534" y="583"/>
                      <a:pt x="533" y="583"/>
                      <a:pt x="533" y="583"/>
                    </a:cubicBezTo>
                    <a:cubicBezTo>
                      <a:pt x="533" y="582"/>
                      <a:pt x="533" y="582"/>
                      <a:pt x="533" y="582"/>
                    </a:cubicBezTo>
                    <a:close/>
                    <a:moveTo>
                      <a:pt x="503" y="579"/>
                    </a:moveTo>
                    <a:lnTo>
                      <a:pt x="503" y="579"/>
                    </a:lnTo>
                    <a:cubicBezTo>
                      <a:pt x="503" y="580"/>
                      <a:pt x="502" y="582"/>
                      <a:pt x="502" y="583"/>
                    </a:cubicBezTo>
                    <a:lnTo>
                      <a:pt x="502" y="584"/>
                    </a:lnTo>
                    <a:cubicBezTo>
                      <a:pt x="501" y="585"/>
                      <a:pt x="501" y="585"/>
                      <a:pt x="500" y="586"/>
                    </a:cubicBezTo>
                    <a:lnTo>
                      <a:pt x="500" y="586"/>
                    </a:lnTo>
                    <a:cubicBezTo>
                      <a:pt x="500" y="586"/>
                      <a:pt x="499" y="586"/>
                      <a:pt x="499" y="586"/>
                    </a:cubicBezTo>
                    <a:lnTo>
                      <a:pt x="499" y="586"/>
                    </a:lnTo>
                    <a:cubicBezTo>
                      <a:pt x="500" y="583"/>
                      <a:pt x="502" y="581"/>
                      <a:pt x="503" y="579"/>
                    </a:cubicBezTo>
                    <a:close/>
                    <a:moveTo>
                      <a:pt x="367" y="146"/>
                    </a:moveTo>
                    <a:lnTo>
                      <a:pt x="367" y="146"/>
                    </a:lnTo>
                    <a:cubicBezTo>
                      <a:pt x="377" y="144"/>
                      <a:pt x="384" y="144"/>
                      <a:pt x="396" y="147"/>
                    </a:cubicBezTo>
                    <a:cubicBezTo>
                      <a:pt x="404" y="153"/>
                      <a:pt x="420" y="164"/>
                      <a:pt x="430" y="170"/>
                    </a:cubicBezTo>
                    <a:lnTo>
                      <a:pt x="411" y="167"/>
                    </a:lnTo>
                    <a:cubicBezTo>
                      <a:pt x="409" y="169"/>
                      <a:pt x="412" y="172"/>
                      <a:pt x="414" y="174"/>
                    </a:cubicBezTo>
                    <a:cubicBezTo>
                      <a:pt x="420" y="181"/>
                      <a:pt x="427" y="186"/>
                      <a:pt x="437" y="189"/>
                    </a:cubicBezTo>
                    <a:cubicBezTo>
                      <a:pt x="432" y="191"/>
                      <a:pt x="424" y="188"/>
                      <a:pt x="420" y="187"/>
                    </a:cubicBezTo>
                    <a:cubicBezTo>
                      <a:pt x="419" y="188"/>
                      <a:pt x="420" y="188"/>
                      <a:pt x="419" y="190"/>
                    </a:cubicBezTo>
                    <a:cubicBezTo>
                      <a:pt x="422" y="196"/>
                      <a:pt x="428" y="201"/>
                      <a:pt x="435" y="204"/>
                    </a:cubicBezTo>
                    <a:cubicBezTo>
                      <a:pt x="424" y="213"/>
                      <a:pt x="404" y="211"/>
                      <a:pt x="392" y="214"/>
                    </a:cubicBezTo>
                    <a:cubicBezTo>
                      <a:pt x="395" y="224"/>
                      <a:pt x="402" y="225"/>
                      <a:pt x="408" y="226"/>
                    </a:cubicBezTo>
                    <a:cubicBezTo>
                      <a:pt x="399" y="238"/>
                      <a:pt x="393" y="255"/>
                      <a:pt x="387" y="272"/>
                    </a:cubicBezTo>
                    <a:lnTo>
                      <a:pt x="381" y="295"/>
                    </a:lnTo>
                    <a:cubicBezTo>
                      <a:pt x="376" y="271"/>
                      <a:pt x="371" y="245"/>
                      <a:pt x="357" y="225"/>
                    </a:cubicBezTo>
                    <a:cubicBezTo>
                      <a:pt x="360" y="225"/>
                      <a:pt x="372" y="219"/>
                      <a:pt x="369" y="215"/>
                    </a:cubicBezTo>
                    <a:cubicBezTo>
                      <a:pt x="349" y="213"/>
                      <a:pt x="344" y="214"/>
                      <a:pt x="328" y="202"/>
                    </a:cubicBezTo>
                    <a:lnTo>
                      <a:pt x="329" y="201"/>
                    </a:lnTo>
                    <a:cubicBezTo>
                      <a:pt x="331" y="200"/>
                      <a:pt x="344" y="190"/>
                      <a:pt x="340" y="186"/>
                    </a:cubicBezTo>
                    <a:lnTo>
                      <a:pt x="327" y="188"/>
                    </a:lnTo>
                    <a:cubicBezTo>
                      <a:pt x="335" y="184"/>
                      <a:pt x="346" y="180"/>
                      <a:pt x="349" y="170"/>
                    </a:cubicBezTo>
                    <a:cubicBezTo>
                      <a:pt x="348" y="169"/>
                      <a:pt x="348" y="169"/>
                      <a:pt x="347" y="168"/>
                    </a:cubicBezTo>
                    <a:lnTo>
                      <a:pt x="334" y="172"/>
                    </a:lnTo>
                    <a:lnTo>
                      <a:pt x="316" y="177"/>
                    </a:lnTo>
                    <a:cubicBezTo>
                      <a:pt x="334" y="169"/>
                      <a:pt x="350" y="155"/>
                      <a:pt x="367" y="146"/>
                    </a:cubicBezTo>
                    <a:close/>
                    <a:moveTo>
                      <a:pt x="228" y="583"/>
                    </a:moveTo>
                    <a:lnTo>
                      <a:pt x="228" y="583"/>
                    </a:lnTo>
                    <a:lnTo>
                      <a:pt x="228" y="582"/>
                    </a:lnTo>
                    <a:lnTo>
                      <a:pt x="228" y="582"/>
                    </a:lnTo>
                    <a:cubicBezTo>
                      <a:pt x="228" y="582"/>
                      <a:pt x="228" y="582"/>
                      <a:pt x="228" y="583"/>
                    </a:cubicBezTo>
                    <a:cubicBezTo>
                      <a:pt x="228" y="583"/>
                      <a:pt x="228" y="583"/>
                      <a:pt x="228" y="583"/>
                    </a:cubicBezTo>
                    <a:close/>
                    <a:moveTo>
                      <a:pt x="262" y="586"/>
                    </a:moveTo>
                    <a:lnTo>
                      <a:pt x="262" y="586"/>
                    </a:lnTo>
                    <a:cubicBezTo>
                      <a:pt x="262" y="586"/>
                      <a:pt x="262" y="586"/>
                      <a:pt x="262" y="586"/>
                    </a:cubicBezTo>
                    <a:lnTo>
                      <a:pt x="262" y="586"/>
                    </a:lnTo>
                    <a:cubicBezTo>
                      <a:pt x="261" y="585"/>
                      <a:pt x="260" y="585"/>
                      <a:pt x="260" y="584"/>
                    </a:cubicBezTo>
                    <a:lnTo>
                      <a:pt x="259" y="583"/>
                    </a:lnTo>
                    <a:cubicBezTo>
                      <a:pt x="259" y="582"/>
                      <a:pt x="259" y="580"/>
                      <a:pt x="259" y="579"/>
                    </a:cubicBezTo>
                    <a:cubicBezTo>
                      <a:pt x="260" y="581"/>
                      <a:pt x="261" y="583"/>
                      <a:pt x="262" y="5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911" name="Группа 910"/>
          <p:cNvGrpSpPr/>
          <p:nvPr/>
        </p:nvGrpSpPr>
        <p:grpSpPr>
          <a:xfrm>
            <a:off x="954277" y="1955074"/>
            <a:ext cx="557433" cy="557433"/>
            <a:chOff x="217677" y="1616816"/>
            <a:chExt cx="557433" cy="557433"/>
          </a:xfrm>
        </p:grpSpPr>
        <p:sp>
          <p:nvSpPr>
            <p:cNvPr id="786" name="Овал 785"/>
            <p:cNvSpPr/>
            <p:nvPr/>
          </p:nvSpPr>
          <p:spPr>
            <a:xfrm>
              <a:off x="217677" y="1616816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820" name="Группа 819"/>
            <p:cNvGrpSpPr/>
            <p:nvPr/>
          </p:nvGrpSpPr>
          <p:grpSpPr>
            <a:xfrm>
              <a:off x="342117" y="1731116"/>
              <a:ext cx="303278" cy="360323"/>
              <a:chOff x="-853637" y="2283258"/>
              <a:chExt cx="303278" cy="360323"/>
            </a:xfrm>
          </p:grpSpPr>
          <p:sp>
            <p:nvSpPr>
              <p:cNvPr id="3078" name="Freeform 6"/>
              <p:cNvSpPr>
                <a:spLocks noEditPoints="1"/>
              </p:cNvSpPr>
              <p:nvPr/>
            </p:nvSpPr>
            <p:spPr bwMode="auto">
              <a:xfrm>
                <a:off x="-822587" y="2308531"/>
                <a:ext cx="272228" cy="335050"/>
              </a:xfrm>
              <a:custGeom>
                <a:avLst/>
                <a:gdLst/>
                <a:ahLst/>
                <a:cxnLst>
                  <a:cxn ang="0">
                    <a:pos x="95" y="38"/>
                  </a:cxn>
                  <a:cxn ang="0">
                    <a:pos x="0" y="155"/>
                  </a:cxn>
                  <a:cxn ang="0">
                    <a:pos x="14" y="196"/>
                  </a:cxn>
                  <a:cxn ang="0">
                    <a:pos x="160" y="180"/>
                  </a:cxn>
                  <a:cxn ang="0">
                    <a:pos x="160" y="175"/>
                  </a:cxn>
                  <a:cxn ang="0">
                    <a:pos x="160" y="62"/>
                  </a:cxn>
                  <a:cxn ang="0">
                    <a:pos x="146" y="0"/>
                  </a:cxn>
                  <a:cxn ang="0">
                    <a:pos x="126" y="117"/>
                  </a:cxn>
                  <a:cxn ang="0">
                    <a:pos x="123" y="117"/>
                  </a:cxn>
                  <a:cxn ang="0">
                    <a:pos x="122" y="119"/>
                  </a:cxn>
                  <a:cxn ang="0">
                    <a:pos x="119" y="118"/>
                  </a:cxn>
                  <a:cxn ang="0">
                    <a:pos x="116" y="119"/>
                  </a:cxn>
                  <a:cxn ang="0">
                    <a:pos x="115" y="117"/>
                  </a:cxn>
                  <a:cxn ang="0">
                    <a:pos x="113" y="117"/>
                  </a:cxn>
                  <a:cxn ang="0">
                    <a:pos x="113" y="115"/>
                  </a:cxn>
                  <a:cxn ang="0">
                    <a:pos x="112" y="113"/>
                  </a:cxn>
                  <a:cxn ang="0">
                    <a:pos x="111" y="111"/>
                  </a:cxn>
                  <a:cxn ang="0">
                    <a:pos x="113" y="109"/>
                  </a:cxn>
                  <a:cxn ang="0">
                    <a:pos x="113" y="107"/>
                  </a:cxn>
                  <a:cxn ang="0">
                    <a:pos x="115" y="107"/>
                  </a:cxn>
                  <a:cxn ang="0">
                    <a:pos x="116" y="105"/>
                  </a:cxn>
                  <a:cxn ang="0">
                    <a:pos x="119" y="105"/>
                  </a:cxn>
                  <a:cxn ang="0">
                    <a:pos x="120" y="104"/>
                  </a:cxn>
                  <a:cxn ang="0">
                    <a:pos x="122" y="106"/>
                  </a:cxn>
                  <a:cxn ang="0">
                    <a:pos x="124" y="106"/>
                  </a:cxn>
                  <a:cxn ang="0">
                    <a:pos x="125" y="109"/>
                  </a:cxn>
                  <a:cxn ang="0">
                    <a:pos x="127" y="111"/>
                  </a:cxn>
                  <a:cxn ang="0">
                    <a:pos x="126" y="113"/>
                  </a:cxn>
                  <a:cxn ang="0">
                    <a:pos x="126" y="115"/>
                  </a:cxn>
                  <a:cxn ang="0">
                    <a:pos x="125" y="116"/>
                  </a:cxn>
                  <a:cxn ang="0">
                    <a:pos x="128" y="117"/>
                  </a:cxn>
                  <a:cxn ang="0">
                    <a:pos x="129" y="116"/>
                  </a:cxn>
                  <a:cxn ang="0">
                    <a:pos x="130" y="113"/>
                  </a:cxn>
                  <a:cxn ang="0">
                    <a:pos x="130" y="111"/>
                  </a:cxn>
                  <a:cxn ang="0">
                    <a:pos x="129" y="108"/>
                  </a:cxn>
                  <a:cxn ang="0">
                    <a:pos x="128" y="107"/>
                  </a:cxn>
                  <a:cxn ang="0">
                    <a:pos x="136" y="106"/>
                  </a:cxn>
                  <a:cxn ang="0">
                    <a:pos x="128" y="117"/>
                  </a:cxn>
                  <a:cxn ang="0">
                    <a:pos x="124" y="90"/>
                  </a:cxn>
                  <a:cxn ang="0">
                    <a:pos x="124" y="104"/>
                  </a:cxn>
                  <a:cxn ang="0">
                    <a:pos x="106" y="53"/>
                  </a:cxn>
                  <a:cxn ang="0">
                    <a:pos x="106" y="61"/>
                  </a:cxn>
                  <a:cxn ang="0">
                    <a:pos x="102" y="90"/>
                  </a:cxn>
                  <a:cxn ang="0">
                    <a:pos x="114" y="104"/>
                  </a:cxn>
                  <a:cxn ang="0">
                    <a:pos x="102" y="90"/>
                  </a:cxn>
                  <a:cxn ang="0">
                    <a:pos x="111" y="106"/>
                  </a:cxn>
                  <a:cxn ang="0">
                    <a:pos x="111" y="108"/>
                  </a:cxn>
                  <a:cxn ang="0">
                    <a:pos x="109" y="109"/>
                  </a:cxn>
                  <a:cxn ang="0">
                    <a:pos x="110" y="112"/>
                  </a:cxn>
                  <a:cxn ang="0">
                    <a:pos x="109" y="113"/>
                  </a:cxn>
                  <a:cxn ang="0">
                    <a:pos x="111" y="116"/>
                  </a:cxn>
                  <a:cxn ang="0">
                    <a:pos x="110" y="117"/>
                  </a:cxn>
                  <a:cxn ang="0">
                    <a:pos x="102" y="106"/>
                  </a:cxn>
                  <a:cxn ang="0">
                    <a:pos x="30" y="107"/>
                  </a:cxn>
                  <a:cxn ang="0">
                    <a:pos x="30" y="116"/>
                  </a:cxn>
                  <a:cxn ang="0">
                    <a:pos x="141" y="181"/>
                  </a:cxn>
                  <a:cxn ang="0">
                    <a:pos x="14" y="172"/>
                  </a:cxn>
                  <a:cxn ang="0">
                    <a:pos x="92" y="135"/>
                  </a:cxn>
                  <a:cxn ang="0">
                    <a:pos x="102" y="120"/>
                  </a:cxn>
                  <a:cxn ang="0">
                    <a:pos x="124" y="172"/>
                  </a:cxn>
                  <a:cxn ang="0">
                    <a:pos x="136" y="172"/>
                  </a:cxn>
                  <a:cxn ang="0">
                    <a:pos x="141" y="181"/>
                  </a:cxn>
                </a:cxnLst>
                <a:rect l="0" t="0" r="r" b="b"/>
                <a:pathLst>
                  <a:path w="160" h="196">
                    <a:moveTo>
                      <a:pt x="146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89" y="10"/>
                      <a:pt x="95" y="23"/>
                      <a:pt x="95" y="38"/>
                    </a:cubicBezTo>
                    <a:cubicBezTo>
                      <a:pt x="95" y="68"/>
                      <a:pt x="69" y="93"/>
                      <a:pt x="37" y="93"/>
                    </a:cubicBezTo>
                    <a:cubicBezTo>
                      <a:pt x="23" y="93"/>
                      <a:pt x="10" y="88"/>
                      <a:pt x="0" y="81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90"/>
                      <a:pt x="6" y="196"/>
                      <a:pt x="14" y="196"/>
                    </a:cubicBezTo>
                    <a:cubicBezTo>
                      <a:pt x="146" y="196"/>
                      <a:pt x="146" y="196"/>
                      <a:pt x="146" y="196"/>
                    </a:cubicBezTo>
                    <a:cubicBezTo>
                      <a:pt x="153" y="196"/>
                      <a:pt x="159" y="191"/>
                      <a:pt x="160" y="184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5"/>
                      <a:pt x="160" y="175"/>
                      <a:pt x="160" y="175"/>
                    </a:cubicBezTo>
                    <a:cubicBezTo>
                      <a:pt x="160" y="69"/>
                      <a:pt x="160" y="69"/>
                      <a:pt x="160" y="69"/>
                    </a:cubicBezTo>
                    <a:cubicBezTo>
                      <a:pt x="160" y="65"/>
                      <a:pt x="160" y="65"/>
                      <a:pt x="160" y="65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14"/>
                      <a:pt x="160" y="14"/>
                      <a:pt x="160" y="14"/>
                    </a:cubicBezTo>
                    <a:cubicBezTo>
                      <a:pt x="160" y="6"/>
                      <a:pt x="154" y="0"/>
                      <a:pt x="146" y="0"/>
                    </a:cubicBezTo>
                    <a:close/>
                    <a:moveTo>
                      <a:pt x="125" y="116"/>
                    </a:moveTo>
                    <a:cubicBezTo>
                      <a:pt x="125" y="116"/>
                      <a:pt x="125" y="116"/>
                      <a:pt x="125" y="116"/>
                    </a:cubicBezTo>
                    <a:cubicBezTo>
                      <a:pt x="126" y="117"/>
                      <a:pt x="126" y="117"/>
                      <a:pt x="126" y="117"/>
                    </a:cubicBezTo>
                    <a:cubicBezTo>
                      <a:pt x="125" y="117"/>
                      <a:pt x="125" y="118"/>
                      <a:pt x="124" y="118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2" y="118"/>
                    </a:cubicBezTo>
                    <a:cubicBezTo>
                      <a:pt x="122" y="118"/>
                      <a:pt x="122" y="118"/>
                      <a:pt x="122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2" y="119"/>
                      <a:pt x="121" y="119"/>
                      <a:pt x="120" y="120"/>
                    </a:cubicBezTo>
                    <a:cubicBezTo>
                      <a:pt x="120" y="119"/>
                      <a:pt x="120" y="119"/>
                      <a:pt x="120" y="119"/>
                    </a:cubicBezTo>
                    <a:cubicBezTo>
                      <a:pt x="120" y="118"/>
                      <a:pt x="119" y="118"/>
                      <a:pt x="119" y="118"/>
                    </a:cubicBezTo>
                    <a:cubicBezTo>
                      <a:pt x="119" y="118"/>
                      <a:pt x="119" y="118"/>
                      <a:pt x="119" y="119"/>
                    </a:cubicBezTo>
                    <a:cubicBezTo>
                      <a:pt x="118" y="120"/>
                      <a:pt x="118" y="120"/>
                      <a:pt x="118" y="120"/>
                    </a:cubicBezTo>
                    <a:cubicBezTo>
                      <a:pt x="117" y="119"/>
                      <a:pt x="117" y="119"/>
                      <a:pt x="116" y="119"/>
                    </a:cubicBezTo>
                    <a:cubicBezTo>
                      <a:pt x="116" y="118"/>
                      <a:pt x="116" y="118"/>
                      <a:pt x="116" y="118"/>
                    </a:cubicBezTo>
                    <a:cubicBezTo>
                      <a:pt x="116" y="118"/>
                      <a:pt x="116" y="118"/>
                      <a:pt x="116" y="118"/>
                    </a:cubicBezTo>
                    <a:cubicBezTo>
                      <a:pt x="116" y="117"/>
                      <a:pt x="116" y="117"/>
                      <a:pt x="115" y="117"/>
                    </a:cubicBezTo>
                    <a:cubicBezTo>
                      <a:pt x="115" y="117"/>
                      <a:pt x="115" y="117"/>
                      <a:pt x="115" y="117"/>
                    </a:cubicBezTo>
                    <a:cubicBezTo>
                      <a:pt x="114" y="118"/>
                      <a:pt x="114" y="118"/>
                      <a:pt x="114" y="118"/>
                    </a:cubicBezTo>
                    <a:cubicBezTo>
                      <a:pt x="114" y="118"/>
                      <a:pt x="113" y="117"/>
                      <a:pt x="113" y="117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5"/>
                      <a:pt x="112" y="115"/>
                      <a:pt x="112" y="115"/>
                    </a:cubicBezTo>
                    <a:cubicBezTo>
                      <a:pt x="111" y="114"/>
                      <a:pt x="111" y="114"/>
                      <a:pt x="111" y="113"/>
                    </a:cubicBezTo>
                    <a:cubicBezTo>
                      <a:pt x="112" y="113"/>
                      <a:pt x="112" y="113"/>
                      <a:pt x="112" y="113"/>
                    </a:cubicBezTo>
                    <a:cubicBezTo>
                      <a:pt x="112" y="113"/>
                      <a:pt x="112" y="112"/>
                      <a:pt x="112" y="112"/>
                    </a:cubicBezTo>
                    <a:cubicBezTo>
                      <a:pt x="112" y="112"/>
                      <a:pt x="112" y="112"/>
                      <a:pt x="112" y="111"/>
                    </a:cubicBez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1" y="110"/>
                      <a:pt x="111" y="110"/>
                      <a:pt x="112" y="109"/>
                    </a:cubicBezTo>
                    <a:cubicBezTo>
                      <a:pt x="113" y="109"/>
                      <a:pt x="113" y="109"/>
                      <a:pt x="113" y="109"/>
                    </a:cubicBezTo>
                    <a:cubicBezTo>
                      <a:pt x="113" y="109"/>
                      <a:pt x="113" y="109"/>
                      <a:pt x="113" y="109"/>
                    </a:cubicBezTo>
                    <a:cubicBezTo>
                      <a:pt x="113" y="109"/>
                      <a:pt x="113" y="109"/>
                      <a:pt x="113" y="109"/>
                    </a:cubicBezTo>
                    <a:cubicBezTo>
                      <a:pt x="113" y="109"/>
                      <a:pt x="113" y="108"/>
                      <a:pt x="113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3" y="107"/>
                      <a:pt x="114" y="106"/>
                      <a:pt x="114" y="106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5" y="107"/>
                      <a:pt x="115" y="107"/>
                    </a:cubicBezTo>
                    <a:cubicBezTo>
                      <a:pt x="116" y="107"/>
                      <a:pt x="116" y="106"/>
                      <a:pt x="116" y="106"/>
                    </a:cubicBez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7" y="105"/>
                      <a:pt x="117" y="105"/>
                      <a:pt x="118" y="104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9" y="106"/>
                      <a:pt x="119" y="106"/>
                      <a:pt x="119" y="106"/>
                    </a:cubicBezTo>
                    <a:cubicBezTo>
                      <a:pt x="119" y="106"/>
                      <a:pt x="120" y="105"/>
                      <a:pt x="120" y="105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1" y="105"/>
                      <a:pt x="122" y="105"/>
                      <a:pt x="122" y="105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7"/>
                      <a:pt x="123" y="107"/>
                    </a:cubicBez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5" y="106"/>
                      <a:pt x="125" y="107"/>
                      <a:pt x="126" y="107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8"/>
                      <a:pt x="125" y="109"/>
                      <a:pt x="125" y="109"/>
                    </a:cubicBezTo>
                    <a:cubicBezTo>
                      <a:pt x="125" y="109"/>
                      <a:pt x="125" y="109"/>
                      <a:pt x="126" y="109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27" y="110"/>
                      <a:pt x="127" y="110"/>
                      <a:pt x="127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6" y="112"/>
                      <a:pt x="126" y="112"/>
                      <a:pt x="126" y="112"/>
                    </a:cubicBezTo>
                    <a:cubicBezTo>
                      <a:pt x="126" y="112"/>
                      <a:pt x="126" y="113"/>
                      <a:pt x="126" y="113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7" y="114"/>
                      <a:pt x="127" y="114"/>
                      <a:pt x="127" y="115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5"/>
                      <a:pt x="125" y="116"/>
                      <a:pt x="125" y="116"/>
                    </a:cubicBezTo>
                    <a:close/>
                    <a:moveTo>
                      <a:pt x="128" y="117"/>
                    </a:move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7" y="116"/>
                      <a:pt x="127" y="116"/>
                      <a:pt x="127" y="116"/>
                    </a:cubicBezTo>
                    <a:cubicBezTo>
                      <a:pt x="127" y="116"/>
                      <a:pt x="127" y="116"/>
                      <a:pt x="127" y="116"/>
                    </a:cubicBezTo>
                    <a:cubicBezTo>
                      <a:pt x="129" y="116"/>
                      <a:pt x="129" y="116"/>
                      <a:pt x="129" y="116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5"/>
                      <a:pt x="130" y="114"/>
                      <a:pt x="130" y="113"/>
                    </a:cubicBezTo>
                    <a:cubicBezTo>
                      <a:pt x="130" y="113"/>
                      <a:pt x="130" y="113"/>
                      <a:pt x="130" y="113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30" y="110"/>
                      <a:pt x="129" y="109"/>
                      <a:pt x="129" y="109"/>
                    </a:cubicBezTo>
                    <a:cubicBezTo>
                      <a:pt x="129" y="108"/>
                      <a:pt x="129" y="108"/>
                      <a:pt x="129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8" y="107"/>
                      <a:pt x="128" y="107"/>
                      <a:pt x="128" y="107"/>
                    </a:cubicBezTo>
                    <a:cubicBezTo>
                      <a:pt x="128" y="107"/>
                      <a:pt x="128" y="107"/>
                      <a:pt x="128" y="107"/>
                    </a:cubicBezTo>
                    <a:cubicBezTo>
                      <a:pt x="128" y="106"/>
                      <a:pt x="127" y="106"/>
                      <a:pt x="127" y="106"/>
                    </a:cubicBezTo>
                    <a:cubicBezTo>
                      <a:pt x="136" y="106"/>
                      <a:pt x="136" y="106"/>
                      <a:pt x="136" y="106"/>
                    </a:cubicBezTo>
                    <a:cubicBezTo>
                      <a:pt x="136" y="118"/>
                      <a:pt x="136" y="118"/>
                      <a:pt x="136" y="118"/>
                    </a:cubicBezTo>
                    <a:cubicBezTo>
                      <a:pt x="127" y="118"/>
                      <a:pt x="127" y="118"/>
                      <a:pt x="127" y="118"/>
                    </a:cubicBezTo>
                    <a:cubicBezTo>
                      <a:pt x="127" y="118"/>
                      <a:pt x="128" y="118"/>
                      <a:pt x="128" y="117"/>
                    </a:cubicBezTo>
                    <a:close/>
                    <a:moveTo>
                      <a:pt x="124" y="104"/>
                    </a:move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104"/>
                      <a:pt x="136" y="104"/>
                      <a:pt x="136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lose/>
                    <a:moveTo>
                      <a:pt x="106" y="53"/>
                    </a:moveTo>
                    <a:cubicBezTo>
                      <a:pt x="106" y="53"/>
                      <a:pt x="106" y="53"/>
                      <a:pt x="106" y="53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06" y="61"/>
                      <a:pt x="106" y="61"/>
                      <a:pt x="106" y="61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lose/>
                    <a:moveTo>
                      <a:pt x="102" y="90"/>
                    </a:moveTo>
                    <a:cubicBezTo>
                      <a:pt x="102" y="90"/>
                      <a:pt x="102" y="90"/>
                      <a:pt x="102" y="90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104"/>
                      <a:pt x="114" y="104"/>
                      <a:pt x="114" y="104"/>
                    </a:cubicBezTo>
                    <a:cubicBezTo>
                      <a:pt x="102" y="104"/>
                      <a:pt x="102" y="104"/>
                      <a:pt x="102" y="104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90"/>
                      <a:pt x="102" y="90"/>
                      <a:pt x="102" y="90"/>
                    </a:cubicBezTo>
                    <a:close/>
                    <a:moveTo>
                      <a:pt x="102" y="106"/>
                    </a:move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11" y="106"/>
                      <a:pt x="111" y="106"/>
                      <a:pt x="111" y="106"/>
                    </a:cubicBezTo>
                    <a:cubicBezTo>
                      <a:pt x="111" y="106"/>
                      <a:pt x="111" y="106"/>
                      <a:pt x="110" y="107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9"/>
                      <a:pt x="109" y="109"/>
                      <a:pt x="109" y="109"/>
                    </a:cubicBezTo>
                    <a:cubicBezTo>
                      <a:pt x="109" y="109"/>
                      <a:pt x="109" y="110"/>
                      <a:pt x="109" y="111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08" y="113"/>
                      <a:pt x="108" y="113"/>
                      <a:pt x="108" y="113"/>
                    </a:cubicBezTo>
                    <a:cubicBezTo>
                      <a:pt x="109" y="113"/>
                      <a:pt x="109" y="113"/>
                      <a:pt x="109" y="113"/>
                    </a:cubicBezTo>
                    <a:cubicBezTo>
                      <a:pt x="109" y="114"/>
                      <a:pt x="109" y="115"/>
                      <a:pt x="109" y="115"/>
                    </a:cubicBezTo>
                    <a:cubicBezTo>
                      <a:pt x="109" y="116"/>
                      <a:pt x="109" y="116"/>
                      <a:pt x="109" y="116"/>
                    </a:cubicBezTo>
                    <a:cubicBezTo>
                      <a:pt x="111" y="116"/>
                      <a:pt x="111" y="116"/>
                      <a:pt x="111" y="116"/>
                    </a:cubicBezTo>
                    <a:cubicBezTo>
                      <a:pt x="111" y="116"/>
                      <a:pt x="111" y="116"/>
                      <a:pt x="111" y="116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1" y="118"/>
                      <a:pt x="111" y="118"/>
                      <a:pt x="111" y="118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2" y="106"/>
                      <a:pt x="102" y="106"/>
                      <a:pt x="102" y="106"/>
                    </a:cubicBezTo>
                    <a:close/>
                    <a:moveTo>
                      <a:pt x="30" y="107"/>
                    </a:moveTo>
                    <a:cubicBezTo>
                      <a:pt x="30" y="107"/>
                      <a:pt x="30" y="107"/>
                      <a:pt x="30" y="107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30" y="116"/>
                      <a:pt x="30" y="116"/>
                      <a:pt x="30" y="116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141" y="181"/>
                    </a:moveTo>
                    <a:cubicBezTo>
                      <a:pt x="141" y="181"/>
                      <a:pt x="141" y="181"/>
                      <a:pt x="141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2" y="172"/>
                      <a:pt x="92" y="172"/>
                      <a:pt x="92" y="172"/>
                    </a:cubicBezTo>
                    <a:cubicBezTo>
                      <a:pt x="102" y="172"/>
                      <a:pt x="102" y="172"/>
                      <a:pt x="102" y="17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114" y="120"/>
                      <a:pt x="114" y="120"/>
                      <a:pt x="114" y="120"/>
                    </a:cubicBezTo>
                    <a:cubicBezTo>
                      <a:pt x="114" y="172"/>
                      <a:pt x="114" y="172"/>
                      <a:pt x="114" y="172"/>
                    </a:cubicBezTo>
                    <a:cubicBezTo>
                      <a:pt x="124" y="172"/>
                      <a:pt x="124" y="172"/>
                      <a:pt x="124" y="172"/>
                    </a:cubicBezTo>
                    <a:cubicBezTo>
                      <a:pt x="124" y="120"/>
                      <a:pt x="124" y="120"/>
                      <a:pt x="124" y="120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41" y="172"/>
                      <a:pt x="141" y="172"/>
                      <a:pt x="141" y="172"/>
                    </a:cubicBezTo>
                    <a:cubicBezTo>
                      <a:pt x="141" y="181"/>
                      <a:pt x="141" y="181"/>
                      <a:pt x="141" y="181"/>
                    </a:cubicBezTo>
                    <a:cubicBezTo>
                      <a:pt x="141" y="181"/>
                      <a:pt x="141" y="181"/>
                      <a:pt x="141" y="18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9" name="Oval 7"/>
              <p:cNvSpPr>
                <a:spLocks noChangeArrowheads="1"/>
              </p:cNvSpPr>
              <p:nvPr/>
            </p:nvSpPr>
            <p:spPr bwMode="auto">
              <a:xfrm>
                <a:off x="-742435" y="2399515"/>
                <a:ext cx="722" cy="722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0" name="Freeform 8"/>
              <p:cNvSpPr>
                <a:spLocks/>
              </p:cNvSpPr>
              <p:nvPr/>
            </p:nvSpPr>
            <p:spPr bwMode="auto">
              <a:xfrm>
                <a:off x="-772041" y="2330916"/>
                <a:ext cx="18774" cy="23829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5" y="6"/>
                  </a:cxn>
                  <a:cxn ang="0">
                    <a:pos x="4" y="7"/>
                  </a:cxn>
                  <a:cxn ang="0">
                    <a:pos x="6" y="14"/>
                  </a:cxn>
                  <a:cxn ang="0">
                    <a:pos x="6" y="11"/>
                  </a:cxn>
                  <a:cxn ang="0">
                    <a:pos x="8" y="7"/>
                  </a:cxn>
                  <a:cxn ang="0">
                    <a:pos x="7" y="6"/>
                  </a:cxn>
                  <a:cxn ang="0">
                    <a:pos x="11" y="5"/>
                  </a:cxn>
                  <a:cxn ang="0">
                    <a:pos x="10" y="4"/>
                  </a:cxn>
                  <a:cxn ang="0">
                    <a:pos x="10" y="3"/>
                  </a:cxn>
                  <a:cxn ang="0">
                    <a:pos x="11" y="4"/>
                  </a:cxn>
                </a:cxnLst>
                <a:rect l="0" t="0" r="r" b="b"/>
                <a:pathLst>
                  <a:path w="11" h="14">
                    <a:moveTo>
                      <a:pt x="11" y="4"/>
                    </a:moveTo>
                    <a:cubicBezTo>
                      <a:pt x="10" y="3"/>
                      <a:pt x="10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6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5" y="9"/>
                      <a:pt x="5" y="11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8" y="8"/>
                      <a:pt x="8" y="7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8" y="6"/>
                      <a:pt x="10" y="6"/>
                      <a:pt x="11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4"/>
                      <a:pt x="11" y="4"/>
                      <a:pt x="11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1" name="Freeform 9"/>
              <p:cNvSpPr>
                <a:spLocks noEditPoints="1"/>
              </p:cNvSpPr>
              <p:nvPr/>
            </p:nvSpPr>
            <p:spPr bwMode="auto">
              <a:xfrm>
                <a:off x="-853637" y="2283258"/>
                <a:ext cx="184133" cy="177634"/>
              </a:xfrm>
              <a:custGeom>
                <a:avLst/>
                <a:gdLst/>
                <a:ahLst/>
                <a:cxnLst>
                  <a:cxn ang="0">
                    <a:pos x="90" y="42"/>
                  </a:cxn>
                  <a:cxn ang="0">
                    <a:pos x="85" y="52"/>
                  </a:cxn>
                  <a:cxn ang="0">
                    <a:pos x="81" y="61"/>
                  </a:cxn>
                  <a:cxn ang="0">
                    <a:pos x="74" y="64"/>
                  </a:cxn>
                  <a:cxn ang="0">
                    <a:pos x="70" y="64"/>
                  </a:cxn>
                  <a:cxn ang="0">
                    <a:pos x="70" y="67"/>
                  </a:cxn>
                  <a:cxn ang="0">
                    <a:pos x="69" y="69"/>
                  </a:cxn>
                  <a:cxn ang="0">
                    <a:pos x="68" y="69"/>
                  </a:cxn>
                  <a:cxn ang="0">
                    <a:pos x="66" y="70"/>
                  </a:cxn>
                  <a:cxn ang="0">
                    <a:pos x="63" y="73"/>
                  </a:cxn>
                  <a:cxn ang="0">
                    <a:pos x="66" y="76"/>
                  </a:cxn>
                  <a:cxn ang="0">
                    <a:pos x="72" y="79"/>
                  </a:cxn>
                  <a:cxn ang="0">
                    <a:pos x="69" y="85"/>
                  </a:cxn>
                  <a:cxn ang="0">
                    <a:pos x="63" y="88"/>
                  </a:cxn>
                  <a:cxn ang="0">
                    <a:pos x="48" y="89"/>
                  </a:cxn>
                  <a:cxn ang="0">
                    <a:pos x="39" y="85"/>
                  </a:cxn>
                  <a:cxn ang="0">
                    <a:pos x="36" y="79"/>
                  </a:cxn>
                  <a:cxn ang="0">
                    <a:pos x="42" y="76"/>
                  </a:cxn>
                  <a:cxn ang="0">
                    <a:pos x="45" y="73"/>
                  </a:cxn>
                  <a:cxn ang="0">
                    <a:pos x="42" y="70"/>
                  </a:cxn>
                  <a:cxn ang="0">
                    <a:pos x="40" y="69"/>
                  </a:cxn>
                  <a:cxn ang="0">
                    <a:pos x="39" y="69"/>
                  </a:cxn>
                  <a:cxn ang="0">
                    <a:pos x="38" y="67"/>
                  </a:cxn>
                  <a:cxn ang="0">
                    <a:pos x="38" y="64"/>
                  </a:cxn>
                  <a:cxn ang="0">
                    <a:pos x="34" y="60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8" y="42"/>
                  </a:cxn>
                  <a:cxn ang="0">
                    <a:pos x="20" y="33"/>
                  </a:cxn>
                  <a:cxn ang="0">
                    <a:pos x="30" y="35"/>
                  </a:cxn>
                  <a:cxn ang="0">
                    <a:pos x="40" y="45"/>
                  </a:cxn>
                  <a:cxn ang="0">
                    <a:pos x="44" y="47"/>
                  </a:cxn>
                  <a:cxn ang="0">
                    <a:pos x="47" y="39"/>
                  </a:cxn>
                  <a:cxn ang="0">
                    <a:pos x="38" y="38"/>
                  </a:cxn>
                  <a:cxn ang="0">
                    <a:pos x="40" y="35"/>
                  </a:cxn>
                  <a:cxn ang="0">
                    <a:pos x="40" y="31"/>
                  </a:cxn>
                  <a:cxn ang="0">
                    <a:pos x="33" y="31"/>
                  </a:cxn>
                  <a:cxn ang="0">
                    <a:pos x="29" y="31"/>
                  </a:cxn>
                  <a:cxn ang="0">
                    <a:pos x="34" y="22"/>
                  </a:cxn>
                  <a:cxn ang="0">
                    <a:pos x="39" y="26"/>
                  </a:cxn>
                  <a:cxn ang="0">
                    <a:pos x="41" y="24"/>
                  </a:cxn>
                  <a:cxn ang="0">
                    <a:pos x="43" y="23"/>
                  </a:cxn>
                  <a:cxn ang="0">
                    <a:pos x="44" y="25"/>
                  </a:cxn>
                  <a:cxn ang="0">
                    <a:pos x="48" y="20"/>
                  </a:cxn>
                  <a:cxn ang="0">
                    <a:pos x="52" y="15"/>
                  </a:cxn>
                  <a:cxn ang="0">
                    <a:pos x="55" y="15"/>
                  </a:cxn>
                  <a:cxn ang="0">
                    <a:pos x="56" y="19"/>
                  </a:cxn>
                  <a:cxn ang="0">
                    <a:pos x="63" y="30"/>
                  </a:cxn>
                  <a:cxn ang="0">
                    <a:pos x="64" y="24"/>
                  </a:cxn>
                  <a:cxn ang="0">
                    <a:pos x="67" y="23"/>
                  </a:cxn>
                  <a:cxn ang="0">
                    <a:pos x="66" y="26"/>
                  </a:cxn>
                  <a:cxn ang="0">
                    <a:pos x="72" y="22"/>
                  </a:cxn>
                  <a:cxn ang="0">
                    <a:pos x="79" y="31"/>
                  </a:cxn>
                  <a:cxn ang="0">
                    <a:pos x="75" y="33"/>
                  </a:cxn>
                  <a:cxn ang="0">
                    <a:pos x="71" y="30"/>
                  </a:cxn>
                  <a:cxn ang="0">
                    <a:pos x="71" y="36"/>
                  </a:cxn>
                  <a:cxn ang="0">
                    <a:pos x="74" y="36"/>
                  </a:cxn>
                  <a:cxn ang="0">
                    <a:pos x="63" y="37"/>
                  </a:cxn>
                  <a:cxn ang="0">
                    <a:pos x="62" y="46"/>
                  </a:cxn>
                  <a:cxn ang="0">
                    <a:pos x="66" y="48"/>
                  </a:cxn>
                  <a:cxn ang="0">
                    <a:pos x="77" y="35"/>
                  </a:cxn>
                  <a:cxn ang="0">
                    <a:pos x="88" y="31"/>
                  </a:cxn>
                  <a:cxn ang="0">
                    <a:pos x="86" y="42"/>
                  </a:cxn>
                </a:cxnLst>
                <a:rect l="0" t="0" r="r" b="b"/>
                <a:pathLst>
                  <a:path w="108" h="104">
                    <a:moveTo>
                      <a:pt x="54" y="0"/>
                    </a:moveTo>
                    <a:cubicBezTo>
                      <a:pt x="24" y="0"/>
                      <a:pt x="0" y="23"/>
                      <a:pt x="0" y="52"/>
                    </a:cubicBezTo>
                    <a:cubicBezTo>
                      <a:pt x="0" y="81"/>
                      <a:pt x="24" y="104"/>
                      <a:pt x="54" y="104"/>
                    </a:cubicBezTo>
                    <a:cubicBezTo>
                      <a:pt x="84" y="104"/>
                      <a:pt x="108" y="81"/>
                      <a:pt x="108" y="52"/>
                    </a:cubicBezTo>
                    <a:cubicBezTo>
                      <a:pt x="108" y="23"/>
                      <a:pt x="84" y="0"/>
                      <a:pt x="54" y="0"/>
                    </a:cubicBezTo>
                    <a:close/>
                    <a:moveTo>
                      <a:pt x="90" y="42"/>
                    </a:moveTo>
                    <a:cubicBezTo>
                      <a:pt x="89" y="44"/>
                      <a:pt x="88" y="44"/>
                      <a:pt x="86" y="45"/>
                    </a:cubicBezTo>
                    <a:cubicBezTo>
                      <a:pt x="86" y="45"/>
                      <a:pt x="89" y="45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9" y="47"/>
                      <a:pt x="86" y="48"/>
                      <a:pt x="86" y="48"/>
                    </a:cubicBezTo>
                    <a:cubicBezTo>
                      <a:pt x="87" y="49"/>
                      <a:pt x="88" y="49"/>
                      <a:pt x="89" y="50"/>
                    </a:cubicBezTo>
                    <a:cubicBezTo>
                      <a:pt x="89" y="51"/>
                      <a:pt x="86" y="52"/>
                      <a:pt x="85" y="52"/>
                    </a:cubicBezTo>
                    <a:cubicBezTo>
                      <a:pt x="86" y="52"/>
                      <a:pt x="87" y="53"/>
                      <a:pt x="87" y="54"/>
                    </a:cubicBezTo>
                    <a:cubicBezTo>
                      <a:pt x="86" y="55"/>
                      <a:pt x="84" y="55"/>
                      <a:pt x="84" y="55"/>
                    </a:cubicBezTo>
                    <a:cubicBezTo>
                      <a:pt x="84" y="56"/>
                      <a:pt x="85" y="56"/>
                      <a:pt x="85" y="57"/>
                    </a:cubicBezTo>
                    <a:cubicBezTo>
                      <a:pt x="84" y="58"/>
                      <a:pt x="83" y="58"/>
                      <a:pt x="82" y="58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81" y="58"/>
                      <a:pt x="82" y="59"/>
                      <a:pt x="81" y="61"/>
                    </a:cubicBezTo>
                    <a:cubicBezTo>
                      <a:pt x="80" y="61"/>
                      <a:pt x="80" y="61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9" y="60"/>
                      <a:pt x="79" y="61"/>
                      <a:pt x="78" y="63"/>
                    </a:cubicBezTo>
                    <a:cubicBezTo>
                      <a:pt x="77" y="63"/>
                      <a:pt x="76" y="63"/>
                      <a:pt x="76" y="62"/>
                    </a:cubicBezTo>
                    <a:cubicBezTo>
                      <a:pt x="75" y="61"/>
                      <a:pt x="74" y="61"/>
                      <a:pt x="74" y="60"/>
                    </a:cubicBezTo>
                    <a:cubicBezTo>
                      <a:pt x="75" y="61"/>
                      <a:pt x="75" y="63"/>
                      <a:pt x="74" y="64"/>
                    </a:cubicBezTo>
                    <a:cubicBezTo>
                      <a:pt x="73" y="64"/>
                      <a:pt x="72" y="64"/>
                      <a:pt x="72" y="63"/>
                    </a:cubicBezTo>
                    <a:cubicBezTo>
                      <a:pt x="71" y="62"/>
                      <a:pt x="71" y="61"/>
                      <a:pt x="70" y="59"/>
                    </a:cubicBezTo>
                    <a:cubicBezTo>
                      <a:pt x="71" y="61"/>
                      <a:pt x="71" y="62"/>
                      <a:pt x="69" y="63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3"/>
                      <a:pt x="69" y="64"/>
                      <a:pt x="70" y="6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0" y="65"/>
                    </a:cubicBezTo>
                    <a:cubicBezTo>
                      <a:pt x="70" y="65"/>
                      <a:pt x="70" y="65"/>
                      <a:pt x="70" y="65"/>
                    </a:cubicBezTo>
                    <a:cubicBezTo>
                      <a:pt x="70" y="65"/>
                      <a:pt x="70" y="65"/>
                      <a:pt x="70" y="65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8"/>
                      <a:pt x="69" y="68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5" y="70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4" y="70"/>
                      <a:pt x="63" y="71"/>
                      <a:pt x="62" y="72"/>
                    </a:cubicBezTo>
                    <a:cubicBezTo>
                      <a:pt x="63" y="72"/>
                      <a:pt x="63" y="72"/>
                      <a:pt x="63" y="73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3" y="73"/>
                      <a:pt x="64" y="73"/>
                      <a:pt x="64" y="73"/>
                    </a:cubicBezTo>
                    <a:cubicBezTo>
                      <a:pt x="65" y="73"/>
                      <a:pt x="66" y="73"/>
                      <a:pt x="67" y="73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6" y="75"/>
                      <a:pt x="65" y="75"/>
                    </a:cubicBezTo>
                    <a:cubicBezTo>
                      <a:pt x="65" y="76"/>
                      <a:pt x="66" y="76"/>
                      <a:pt x="66" y="76"/>
                    </a:cubicBezTo>
                    <a:cubicBezTo>
                      <a:pt x="67" y="77"/>
                      <a:pt x="68" y="78"/>
                      <a:pt x="68" y="78"/>
                    </a:cubicBezTo>
                    <a:cubicBezTo>
                      <a:pt x="68" y="78"/>
                      <a:pt x="69" y="78"/>
                      <a:pt x="69" y="78"/>
                    </a:cubicBezTo>
                    <a:cubicBezTo>
                      <a:pt x="69" y="77"/>
                      <a:pt x="69" y="77"/>
                      <a:pt x="69" y="76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1" y="76"/>
                      <a:pt x="72" y="78"/>
                      <a:pt x="72" y="79"/>
                    </a:cubicBezTo>
                    <a:cubicBezTo>
                      <a:pt x="71" y="80"/>
                      <a:pt x="71" y="81"/>
                      <a:pt x="71" y="81"/>
                    </a:cubicBezTo>
                    <a:cubicBezTo>
                      <a:pt x="72" y="81"/>
                      <a:pt x="72" y="82"/>
                      <a:pt x="72" y="84"/>
                    </a:cubicBezTo>
                    <a:cubicBezTo>
                      <a:pt x="72" y="85"/>
                      <a:pt x="71" y="86"/>
                      <a:pt x="70" y="87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86"/>
                      <a:pt x="69" y="85"/>
                      <a:pt x="69" y="85"/>
                    </a:cubicBezTo>
                    <a:cubicBezTo>
                      <a:pt x="68" y="86"/>
                      <a:pt x="68" y="86"/>
                      <a:pt x="68" y="87"/>
                    </a:cubicBezTo>
                    <a:cubicBezTo>
                      <a:pt x="68" y="87"/>
                      <a:pt x="68" y="87"/>
                      <a:pt x="68" y="87"/>
                    </a:cubicBezTo>
                    <a:cubicBezTo>
                      <a:pt x="67" y="88"/>
                      <a:pt x="66" y="89"/>
                      <a:pt x="65" y="89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2" y="89"/>
                      <a:pt x="61" y="89"/>
                      <a:pt x="60" y="89"/>
                    </a:cubicBezTo>
                    <a:cubicBezTo>
                      <a:pt x="59" y="89"/>
                      <a:pt x="58" y="89"/>
                      <a:pt x="57" y="89"/>
                    </a:cubicBezTo>
                    <a:cubicBezTo>
                      <a:pt x="57" y="89"/>
                      <a:pt x="56" y="90"/>
                      <a:pt x="55" y="90"/>
                    </a:cubicBezTo>
                    <a:cubicBezTo>
                      <a:pt x="55" y="90"/>
                      <a:pt x="53" y="90"/>
                      <a:pt x="53" y="90"/>
                    </a:cubicBezTo>
                    <a:cubicBezTo>
                      <a:pt x="52" y="90"/>
                      <a:pt x="51" y="89"/>
                      <a:pt x="51" y="89"/>
                    </a:cubicBezTo>
                    <a:cubicBezTo>
                      <a:pt x="50" y="89"/>
                      <a:pt x="49" y="89"/>
                      <a:pt x="48" y="89"/>
                    </a:cubicBezTo>
                    <a:cubicBezTo>
                      <a:pt x="47" y="89"/>
                      <a:pt x="46" y="89"/>
                      <a:pt x="45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4" y="88"/>
                      <a:pt x="43" y="89"/>
                      <a:pt x="42" y="89"/>
                    </a:cubicBezTo>
                    <a:cubicBezTo>
                      <a:pt x="42" y="89"/>
                      <a:pt x="41" y="88"/>
                      <a:pt x="40" y="87"/>
                    </a:cubicBezTo>
                    <a:cubicBezTo>
                      <a:pt x="39" y="86"/>
                      <a:pt x="39" y="86"/>
                      <a:pt x="39" y="85"/>
                    </a:cubicBezTo>
                    <a:cubicBezTo>
                      <a:pt x="39" y="85"/>
                      <a:pt x="39" y="86"/>
                      <a:pt x="39" y="87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6" y="86"/>
                      <a:pt x="36" y="85"/>
                      <a:pt x="36" y="84"/>
                    </a:cubicBezTo>
                    <a:cubicBezTo>
                      <a:pt x="36" y="82"/>
                      <a:pt x="36" y="81"/>
                      <a:pt x="37" y="81"/>
                    </a:cubicBezTo>
                    <a:cubicBezTo>
                      <a:pt x="37" y="81"/>
                      <a:pt x="37" y="80"/>
                      <a:pt x="36" y="79"/>
                    </a:cubicBezTo>
                    <a:cubicBezTo>
                      <a:pt x="36" y="78"/>
                      <a:pt x="36" y="76"/>
                      <a:pt x="38" y="76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77"/>
                      <a:pt x="39" y="77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40" y="78"/>
                      <a:pt x="41" y="77"/>
                      <a:pt x="42" y="76"/>
                    </a:cubicBezTo>
                    <a:cubicBezTo>
                      <a:pt x="42" y="76"/>
                      <a:pt x="42" y="76"/>
                      <a:pt x="43" y="75"/>
                    </a:cubicBezTo>
                    <a:cubicBezTo>
                      <a:pt x="42" y="75"/>
                      <a:pt x="41" y="74"/>
                      <a:pt x="41" y="74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2" y="73"/>
                      <a:pt x="42" y="73"/>
                      <a:pt x="43" y="73"/>
                    </a:cubicBezTo>
                    <a:cubicBezTo>
                      <a:pt x="44" y="73"/>
                      <a:pt x="44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4" y="71"/>
                      <a:pt x="44" y="70"/>
                      <a:pt x="43" y="69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3" y="70"/>
                      <a:pt x="42" y="70"/>
                      <a:pt x="42" y="70"/>
                    </a:cubicBezTo>
                    <a:cubicBezTo>
                      <a:pt x="42" y="70"/>
                      <a:pt x="42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0" y="70"/>
                    </a:cubicBezTo>
                    <a:cubicBezTo>
                      <a:pt x="40" y="70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8" y="68"/>
                      <a:pt x="38" y="67"/>
                    </a:cubicBezTo>
                    <a:cubicBezTo>
                      <a:pt x="37" y="67"/>
                      <a:pt x="37" y="67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8" y="64"/>
                      <a:pt x="39" y="63"/>
                      <a:pt x="39" y="63"/>
                    </a:cubicBezTo>
                    <a:cubicBezTo>
                      <a:pt x="39" y="63"/>
                      <a:pt x="38" y="63"/>
                      <a:pt x="38" y="63"/>
                    </a:cubicBezTo>
                    <a:cubicBezTo>
                      <a:pt x="37" y="62"/>
                      <a:pt x="37" y="61"/>
                      <a:pt x="37" y="59"/>
                    </a:cubicBezTo>
                    <a:cubicBezTo>
                      <a:pt x="37" y="60"/>
                      <a:pt x="37" y="62"/>
                      <a:pt x="36" y="63"/>
                    </a:cubicBezTo>
                    <a:cubicBezTo>
                      <a:pt x="36" y="64"/>
                      <a:pt x="35" y="64"/>
                      <a:pt x="34" y="64"/>
                    </a:cubicBezTo>
                    <a:cubicBezTo>
                      <a:pt x="33" y="63"/>
                      <a:pt x="33" y="61"/>
                      <a:pt x="34" y="60"/>
                    </a:cubicBezTo>
                    <a:cubicBezTo>
                      <a:pt x="33" y="60"/>
                      <a:pt x="33" y="61"/>
                      <a:pt x="32" y="62"/>
                    </a:cubicBezTo>
                    <a:cubicBezTo>
                      <a:pt x="32" y="63"/>
                      <a:pt x="30" y="63"/>
                      <a:pt x="30" y="63"/>
                    </a:cubicBezTo>
                    <a:cubicBezTo>
                      <a:pt x="29" y="61"/>
                      <a:pt x="29" y="60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8" y="61"/>
                      <a:pt x="27" y="61"/>
                      <a:pt x="27" y="61"/>
                    </a:cubicBezTo>
                    <a:cubicBezTo>
                      <a:pt x="26" y="59"/>
                      <a:pt x="27" y="58"/>
                      <a:pt x="27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8"/>
                      <a:pt x="24" y="58"/>
                      <a:pt x="23" y="57"/>
                    </a:cubicBezTo>
                    <a:cubicBezTo>
                      <a:pt x="23" y="56"/>
                      <a:pt x="24" y="55"/>
                      <a:pt x="24" y="55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3"/>
                      <a:pt x="22" y="52"/>
                      <a:pt x="23" y="52"/>
                    </a:cubicBezTo>
                    <a:cubicBezTo>
                      <a:pt x="21" y="52"/>
                      <a:pt x="19" y="51"/>
                      <a:pt x="19" y="50"/>
                    </a:cubicBezTo>
                    <a:cubicBezTo>
                      <a:pt x="20" y="49"/>
                      <a:pt x="21" y="49"/>
                      <a:pt x="22" y="48"/>
                    </a:cubicBezTo>
                    <a:cubicBezTo>
                      <a:pt x="21" y="48"/>
                      <a:pt x="19" y="47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5"/>
                      <a:pt x="21" y="45"/>
                      <a:pt x="22" y="45"/>
                    </a:cubicBezTo>
                    <a:cubicBezTo>
                      <a:pt x="20" y="44"/>
                      <a:pt x="19" y="44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9" y="41"/>
                      <a:pt x="21" y="42"/>
                      <a:pt x="22" y="42"/>
                    </a:cubicBezTo>
                    <a:cubicBezTo>
                      <a:pt x="21" y="40"/>
                      <a:pt x="19" y="39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0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1" y="36"/>
                      <a:pt x="20" y="34"/>
                      <a:pt x="20" y="33"/>
                    </a:cubicBezTo>
                    <a:cubicBezTo>
                      <a:pt x="20" y="32"/>
                      <a:pt x="20" y="32"/>
                      <a:pt x="20" y="31"/>
                    </a:cubicBezTo>
                    <a:cubicBezTo>
                      <a:pt x="21" y="31"/>
                      <a:pt x="21" y="32"/>
                      <a:pt x="22" y="32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3"/>
                      <a:pt x="23" y="30"/>
                      <a:pt x="23" y="29"/>
                    </a:cubicBezTo>
                    <a:cubicBezTo>
                      <a:pt x="22" y="29"/>
                      <a:pt x="22" y="26"/>
                      <a:pt x="24" y="26"/>
                    </a:cubicBezTo>
                    <a:cubicBezTo>
                      <a:pt x="26" y="29"/>
                      <a:pt x="28" y="33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3" y="38"/>
                      <a:pt x="34" y="39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5" y="39"/>
                      <a:pt x="36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40" y="43"/>
                      <a:pt x="41" y="44"/>
                      <a:pt x="40" y="45"/>
                    </a:cubicBezTo>
                    <a:cubicBezTo>
                      <a:pt x="40" y="45"/>
                      <a:pt x="40" y="47"/>
                      <a:pt x="41" y="48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7"/>
                      <a:pt x="42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6" y="47"/>
                      <a:pt x="46" y="46"/>
                    </a:cubicBezTo>
                    <a:cubicBezTo>
                      <a:pt x="45" y="46"/>
                      <a:pt x="44" y="45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5" y="44"/>
                      <a:pt x="45" y="44"/>
                      <a:pt x="46" y="44"/>
                    </a:cubicBezTo>
                    <a:cubicBezTo>
                      <a:pt x="46" y="44"/>
                      <a:pt x="46" y="44"/>
                      <a:pt x="47" y="43"/>
                    </a:cubicBezTo>
                    <a:cubicBezTo>
                      <a:pt x="47" y="42"/>
                      <a:pt x="47" y="41"/>
                      <a:pt x="47" y="39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4" y="37"/>
                      <a:pt x="43" y="37"/>
                    </a:cubicBezTo>
                    <a:cubicBezTo>
                      <a:pt x="42" y="37"/>
                      <a:pt x="41" y="37"/>
                      <a:pt x="40" y="38"/>
                    </a:cubicBezTo>
                    <a:cubicBezTo>
                      <a:pt x="40" y="38"/>
                      <a:pt x="40" y="38"/>
                      <a:pt x="40" y="39"/>
                    </a:cubicBezTo>
                    <a:cubicBezTo>
                      <a:pt x="39" y="39"/>
                      <a:pt x="39" y="38"/>
                      <a:pt x="39" y="37"/>
                    </a:cubicBezTo>
                    <a:cubicBezTo>
                      <a:pt x="39" y="37"/>
                      <a:pt x="38" y="38"/>
                      <a:pt x="38" y="38"/>
                    </a:cubicBezTo>
                    <a:cubicBezTo>
                      <a:pt x="36" y="38"/>
                      <a:pt x="34" y="37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6"/>
                      <a:pt x="36" y="37"/>
                      <a:pt x="37" y="37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9" y="36"/>
                      <a:pt x="40" y="36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7" y="35"/>
                      <a:pt x="37" y="36"/>
                    </a:cubicBezTo>
                    <a:cubicBezTo>
                      <a:pt x="36" y="35"/>
                      <a:pt x="36" y="33"/>
                      <a:pt x="37" y="32"/>
                    </a:cubicBezTo>
                    <a:cubicBezTo>
                      <a:pt x="37" y="32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9" y="30"/>
                      <a:pt x="38" y="30"/>
                      <a:pt x="37" y="30"/>
                    </a:cubicBezTo>
                    <a:cubicBezTo>
                      <a:pt x="35" y="29"/>
                      <a:pt x="35" y="26"/>
                      <a:pt x="36" y="25"/>
                    </a:cubicBezTo>
                    <a:cubicBezTo>
                      <a:pt x="36" y="25"/>
                      <a:pt x="36" y="24"/>
                      <a:pt x="36" y="24"/>
                    </a:cubicBezTo>
                    <a:cubicBezTo>
                      <a:pt x="35" y="24"/>
                      <a:pt x="33" y="25"/>
                      <a:pt x="33" y="26"/>
                    </a:cubicBezTo>
                    <a:cubicBezTo>
                      <a:pt x="32" y="27"/>
                      <a:pt x="34" y="29"/>
                      <a:pt x="34" y="30"/>
                    </a:cubicBezTo>
                    <a:cubicBezTo>
                      <a:pt x="34" y="30"/>
                      <a:pt x="33" y="31"/>
                      <a:pt x="33" y="31"/>
                    </a:cubicBezTo>
                    <a:cubicBezTo>
                      <a:pt x="32" y="32"/>
                      <a:pt x="33" y="32"/>
                      <a:pt x="33" y="33"/>
                    </a:cubicBezTo>
                    <a:cubicBezTo>
                      <a:pt x="33" y="33"/>
                      <a:pt x="32" y="33"/>
                      <a:pt x="32" y="33"/>
                    </a:cubicBezTo>
                    <a:cubicBezTo>
                      <a:pt x="32" y="33"/>
                      <a:pt x="31" y="32"/>
                      <a:pt x="31" y="32"/>
                    </a:cubicBezTo>
                    <a:cubicBezTo>
                      <a:pt x="31" y="31"/>
                      <a:pt x="32" y="31"/>
                      <a:pt x="31" y="30"/>
                    </a:cubicBezTo>
                    <a:cubicBezTo>
                      <a:pt x="31" y="31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0"/>
                      <a:pt x="28" y="29"/>
                      <a:pt x="29" y="29"/>
                    </a:cubicBezTo>
                    <a:cubicBezTo>
                      <a:pt x="29" y="29"/>
                      <a:pt x="31" y="29"/>
                      <a:pt x="31" y="29"/>
                    </a:cubicBezTo>
                    <a:cubicBezTo>
                      <a:pt x="30" y="28"/>
                      <a:pt x="29" y="27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1" y="25"/>
                      <a:pt x="33" y="23"/>
                      <a:pt x="34" y="22"/>
                    </a:cubicBezTo>
                    <a:cubicBezTo>
                      <a:pt x="35" y="22"/>
                      <a:pt x="36" y="22"/>
                      <a:pt x="36" y="22"/>
                    </a:cubicBezTo>
                    <a:cubicBezTo>
                      <a:pt x="37" y="22"/>
                      <a:pt x="38" y="23"/>
                      <a:pt x="38" y="24"/>
                    </a:cubicBezTo>
                    <a:cubicBezTo>
                      <a:pt x="38" y="25"/>
                      <a:pt x="37" y="27"/>
                      <a:pt x="37" y="29"/>
                    </a:cubicBezTo>
                    <a:cubicBezTo>
                      <a:pt x="38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29"/>
                      <a:pt x="39" y="28"/>
                      <a:pt x="39" y="26"/>
                    </a:cubicBezTo>
                    <a:cubicBezTo>
                      <a:pt x="40" y="26"/>
                      <a:pt x="41" y="25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1" y="23"/>
                      <a:pt x="41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5"/>
                      <a:pt x="43" y="25"/>
                    </a:cubicBezTo>
                    <a:cubicBezTo>
                      <a:pt x="43" y="25"/>
                      <a:pt x="43" y="26"/>
                      <a:pt x="43" y="26"/>
                    </a:cubicBezTo>
                    <a:cubicBezTo>
                      <a:pt x="44" y="26"/>
                      <a:pt x="43" y="26"/>
                      <a:pt x="43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6" y="26"/>
                      <a:pt x="46" y="28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6" y="30"/>
                    </a:cubicBezTo>
                    <a:cubicBezTo>
                      <a:pt x="46" y="29"/>
                      <a:pt x="48" y="28"/>
                      <a:pt x="50" y="27"/>
                    </a:cubicBezTo>
                    <a:cubicBezTo>
                      <a:pt x="50" y="26"/>
                      <a:pt x="50" y="25"/>
                      <a:pt x="49" y="25"/>
                    </a:cubicBezTo>
                    <a:cubicBezTo>
                      <a:pt x="48" y="23"/>
                      <a:pt x="47" y="22"/>
                      <a:pt x="48" y="20"/>
                    </a:cubicBezTo>
                    <a:cubicBezTo>
                      <a:pt x="49" y="20"/>
                      <a:pt x="51" y="19"/>
                      <a:pt x="52" y="19"/>
                    </a:cubicBezTo>
                    <a:cubicBezTo>
                      <a:pt x="52" y="19"/>
                      <a:pt x="52" y="20"/>
                      <a:pt x="53" y="19"/>
                    </a:cubicBezTo>
                    <a:cubicBezTo>
                      <a:pt x="53" y="19"/>
                      <a:pt x="52" y="19"/>
                      <a:pt x="52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6"/>
                      <a:pt x="52" y="16"/>
                      <a:pt x="52" y="15"/>
                    </a:cubicBezTo>
                    <a:cubicBezTo>
                      <a:pt x="52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4"/>
                    </a:cubicBezTo>
                    <a:cubicBezTo>
                      <a:pt x="54" y="14"/>
                      <a:pt x="54" y="14"/>
                      <a:pt x="55" y="14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6" y="16"/>
                      <a:pt x="56" y="16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7"/>
                      <a:pt x="55" y="17"/>
                      <a:pt x="55" y="18"/>
                    </a:cubicBezTo>
                    <a:cubicBezTo>
                      <a:pt x="56" y="19"/>
                      <a:pt x="55" y="19"/>
                      <a:pt x="55" y="19"/>
                    </a:cubicBezTo>
                    <a:cubicBezTo>
                      <a:pt x="55" y="20"/>
                      <a:pt x="56" y="20"/>
                      <a:pt x="56" y="19"/>
                    </a:cubicBezTo>
                    <a:cubicBezTo>
                      <a:pt x="57" y="19"/>
                      <a:pt x="59" y="20"/>
                      <a:pt x="59" y="20"/>
                    </a:cubicBezTo>
                    <a:cubicBezTo>
                      <a:pt x="60" y="22"/>
                      <a:pt x="59" y="23"/>
                      <a:pt x="59" y="25"/>
                    </a:cubicBezTo>
                    <a:cubicBezTo>
                      <a:pt x="58" y="25"/>
                      <a:pt x="58" y="26"/>
                      <a:pt x="58" y="27"/>
                    </a:cubicBezTo>
                    <a:cubicBezTo>
                      <a:pt x="60" y="28"/>
                      <a:pt x="62" y="29"/>
                      <a:pt x="62" y="30"/>
                    </a:cubicBezTo>
                    <a:cubicBezTo>
                      <a:pt x="62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2" y="28"/>
                      <a:pt x="62" y="26"/>
                      <a:pt x="64" y="25"/>
                    </a:cubicBezTo>
                    <a:cubicBezTo>
                      <a:pt x="64" y="25"/>
                      <a:pt x="64" y="25"/>
                      <a:pt x="64" y="26"/>
                    </a:cubicBezTo>
                    <a:cubicBezTo>
                      <a:pt x="65" y="26"/>
                      <a:pt x="64" y="26"/>
                      <a:pt x="65" y="26"/>
                    </a:cubicBezTo>
                    <a:cubicBezTo>
                      <a:pt x="65" y="26"/>
                      <a:pt x="64" y="26"/>
                      <a:pt x="65" y="25"/>
                    </a:cubicBezTo>
                    <a:cubicBezTo>
                      <a:pt x="65" y="25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4" y="24"/>
                    </a:cubicBezTo>
                    <a:cubicBezTo>
                      <a:pt x="64" y="24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5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6" y="23"/>
                      <a:pt x="66" y="23"/>
                      <a:pt x="67" y="23"/>
                    </a:cubicBezTo>
                    <a:cubicBezTo>
                      <a:pt x="66" y="23"/>
                      <a:pt x="67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5"/>
                    </a:cubicBezTo>
                    <a:cubicBezTo>
                      <a:pt x="66" y="25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5"/>
                      <a:pt x="68" y="26"/>
                      <a:pt x="68" y="27"/>
                    </a:cubicBezTo>
                    <a:cubicBezTo>
                      <a:pt x="69" y="28"/>
                      <a:pt x="68" y="29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1" y="27"/>
                      <a:pt x="69" y="26"/>
                      <a:pt x="70" y="24"/>
                    </a:cubicBezTo>
                    <a:cubicBezTo>
                      <a:pt x="70" y="23"/>
                      <a:pt x="71" y="23"/>
                      <a:pt x="72" y="22"/>
                    </a:cubicBezTo>
                    <a:cubicBezTo>
                      <a:pt x="72" y="22"/>
                      <a:pt x="73" y="22"/>
                      <a:pt x="73" y="22"/>
                    </a:cubicBezTo>
                    <a:cubicBezTo>
                      <a:pt x="75" y="23"/>
                      <a:pt x="77" y="25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8"/>
                      <a:pt x="78" y="28"/>
                      <a:pt x="77" y="29"/>
                    </a:cubicBezTo>
                    <a:cubicBezTo>
                      <a:pt x="77" y="29"/>
                      <a:pt x="78" y="29"/>
                      <a:pt x="79" y="29"/>
                    </a:cubicBezTo>
                    <a:cubicBezTo>
                      <a:pt x="80" y="29"/>
                      <a:pt x="80" y="30"/>
                      <a:pt x="79" y="31"/>
                    </a:cubicBezTo>
                    <a:cubicBezTo>
                      <a:pt x="79" y="31"/>
                      <a:pt x="79" y="32"/>
                      <a:pt x="78" y="31"/>
                    </a:cubicBezTo>
                    <a:cubicBezTo>
                      <a:pt x="78" y="31"/>
                      <a:pt x="79" y="31"/>
                      <a:pt x="78" y="31"/>
                    </a:cubicBezTo>
                    <a:cubicBezTo>
                      <a:pt x="78" y="31"/>
                      <a:pt x="77" y="31"/>
                      <a:pt x="76" y="30"/>
                    </a:cubicBezTo>
                    <a:cubicBezTo>
                      <a:pt x="76" y="31"/>
                      <a:pt x="77" y="31"/>
                      <a:pt x="77" y="32"/>
                    </a:cubicBezTo>
                    <a:cubicBezTo>
                      <a:pt x="76" y="32"/>
                      <a:pt x="76" y="33"/>
                      <a:pt x="76" y="3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5" y="32"/>
                      <a:pt x="75" y="32"/>
                      <a:pt x="75" y="31"/>
                    </a:cubicBezTo>
                    <a:cubicBezTo>
                      <a:pt x="74" y="31"/>
                      <a:pt x="74" y="30"/>
                      <a:pt x="74" y="30"/>
                    </a:cubicBezTo>
                    <a:cubicBezTo>
                      <a:pt x="73" y="29"/>
                      <a:pt x="76" y="28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3" y="26"/>
                      <a:pt x="73" y="29"/>
                      <a:pt x="71" y="30"/>
                    </a:cubicBezTo>
                    <a:cubicBezTo>
                      <a:pt x="70" y="31"/>
                      <a:pt x="69" y="30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2"/>
                    </a:cubicBezTo>
                    <a:cubicBezTo>
                      <a:pt x="70" y="31"/>
                      <a:pt x="71" y="32"/>
                      <a:pt x="71" y="32"/>
                    </a:cubicBezTo>
                    <a:cubicBezTo>
                      <a:pt x="72" y="33"/>
                      <a:pt x="72" y="35"/>
                      <a:pt x="71" y="36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6"/>
                      <a:pt x="69" y="36"/>
                      <a:pt x="70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7"/>
                      <a:pt x="73" y="37"/>
                      <a:pt x="73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7"/>
                      <a:pt x="71" y="38"/>
                      <a:pt x="70" y="38"/>
                    </a:cubicBezTo>
                    <a:cubicBezTo>
                      <a:pt x="70" y="38"/>
                      <a:pt x="69" y="37"/>
                      <a:pt x="69" y="37"/>
                    </a:cubicBezTo>
                    <a:cubicBezTo>
                      <a:pt x="69" y="38"/>
                      <a:pt x="69" y="39"/>
                      <a:pt x="68" y="39"/>
                    </a:cubicBezTo>
                    <a:cubicBezTo>
                      <a:pt x="68" y="38"/>
                      <a:pt x="68" y="38"/>
                      <a:pt x="67" y="38"/>
                    </a:cubicBezTo>
                    <a:cubicBezTo>
                      <a:pt x="67" y="37"/>
                      <a:pt x="65" y="37"/>
                      <a:pt x="64" y="37"/>
                    </a:cubicBezTo>
                    <a:cubicBezTo>
                      <a:pt x="64" y="37"/>
                      <a:pt x="63" y="37"/>
                      <a:pt x="63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0" y="41"/>
                      <a:pt x="60" y="42"/>
                      <a:pt x="61" y="43"/>
                    </a:cubicBezTo>
                    <a:cubicBezTo>
                      <a:pt x="61" y="44"/>
                      <a:pt x="62" y="44"/>
                      <a:pt x="62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5"/>
                      <a:pt x="63" y="46"/>
                      <a:pt x="62" y="46"/>
                    </a:cubicBezTo>
                    <a:cubicBezTo>
                      <a:pt x="62" y="47"/>
                      <a:pt x="64" y="47"/>
                      <a:pt x="64" y="47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6"/>
                      <a:pt x="65" y="47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8" y="47"/>
                      <a:pt x="67" y="45"/>
                      <a:pt x="67" y="45"/>
                    </a:cubicBezTo>
                    <a:cubicBezTo>
                      <a:pt x="67" y="44"/>
                      <a:pt x="68" y="43"/>
                      <a:pt x="69" y="42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3" y="39"/>
                      <a:pt x="73" y="39"/>
                      <a:pt x="74" y="38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5" y="38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8" y="35"/>
                    </a:cubicBezTo>
                    <a:cubicBezTo>
                      <a:pt x="80" y="33"/>
                      <a:pt x="82" y="29"/>
                      <a:pt x="84" y="26"/>
                    </a:cubicBezTo>
                    <a:cubicBezTo>
                      <a:pt x="85" y="26"/>
                      <a:pt x="85" y="29"/>
                      <a:pt x="85" y="29"/>
                    </a:cubicBezTo>
                    <a:cubicBezTo>
                      <a:pt x="85" y="30"/>
                      <a:pt x="84" y="33"/>
                      <a:pt x="83" y="34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7" y="32"/>
                      <a:pt x="87" y="31"/>
                      <a:pt x="88" y="31"/>
                    </a:cubicBezTo>
                    <a:cubicBezTo>
                      <a:pt x="88" y="32"/>
                      <a:pt x="88" y="32"/>
                      <a:pt x="88" y="33"/>
                    </a:cubicBezTo>
                    <a:cubicBezTo>
                      <a:pt x="88" y="34"/>
                      <a:pt x="87" y="36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7" y="37"/>
                      <a:pt x="88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9"/>
                      <a:pt x="87" y="40"/>
                      <a:pt x="86" y="42"/>
                    </a:cubicBezTo>
                    <a:cubicBezTo>
                      <a:pt x="87" y="42"/>
                      <a:pt x="89" y="41"/>
                      <a:pt x="90" y="42"/>
                    </a:cubicBezTo>
                    <a:cubicBezTo>
                      <a:pt x="90" y="42"/>
                      <a:pt x="90" y="42"/>
                      <a:pt x="90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2" name="Oval 10"/>
              <p:cNvSpPr>
                <a:spLocks noChangeArrowheads="1"/>
              </p:cNvSpPr>
              <p:nvPr/>
            </p:nvSpPr>
            <p:spPr bwMode="auto">
              <a:xfrm>
                <a:off x="-782150" y="2399515"/>
                <a:ext cx="2166" cy="722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3" name="Oval 11"/>
              <p:cNvSpPr>
                <a:spLocks noChangeArrowheads="1"/>
              </p:cNvSpPr>
              <p:nvPr/>
            </p:nvSpPr>
            <p:spPr bwMode="auto">
              <a:xfrm>
                <a:off x="-737380" y="2399515"/>
                <a:ext cx="722" cy="722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824" name="Группа 823"/>
          <p:cNvGrpSpPr/>
          <p:nvPr/>
        </p:nvGrpSpPr>
        <p:grpSpPr>
          <a:xfrm>
            <a:off x="954277" y="3053720"/>
            <a:ext cx="557433" cy="557433"/>
            <a:chOff x="217677" y="2308460"/>
            <a:chExt cx="557433" cy="557433"/>
          </a:xfrm>
        </p:grpSpPr>
        <p:sp>
          <p:nvSpPr>
            <p:cNvPr id="781" name="Овал 780"/>
            <p:cNvSpPr/>
            <p:nvPr/>
          </p:nvSpPr>
          <p:spPr>
            <a:xfrm>
              <a:off x="217677" y="2308460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808" name="Группа 807"/>
            <p:cNvGrpSpPr/>
            <p:nvPr/>
          </p:nvGrpSpPr>
          <p:grpSpPr>
            <a:xfrm>
              <a:off x="348726" y="2409903"/>
              <a:ext cx="295334" cy="354546"/>
              <a:chOff x="-1946275" y="3814763"/>
              <a:chExt cx="649287" cy="779462"/>
            </a:xfrm>
            <a:solidFill>
              <a:schemeClr val="bg1"/>
            </a:solidFill>
          </p:grpSpPr>
          <p:sp>
            <p:nvSpPr>
              <p:cNvPr id="3088" name="Freeform 16"/>
              <p:cNvSpPr>
                <a:spLocks noEditPoints="1"/>
              </p:cNvSpPr>
              <p:nvPr/>
            </p:nvSpPr>
            <p:spPr bwMode="auto">
              <a:xfrm>
                <a:off x="-1946275" y="3814763"/>
                <a:ext cx="382587" cy="3746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50"/>
                  </a:cxn>
                  <a:cxn ang="0">
                    <a:pos x="51" y="100"/>
                  </a:cxn>
                  <a:cxn ang="0">
                    <a:pos x="102" y="50"/>
                  </a:cxn>
                  <a:cxn ang="0">
                    <a:pos x="51" y="0"/>
                  </a:cxn>
                  <a:cxn ang="0">
                    <a:pos x="45" y="75"/>
                  </a:cxn>
                  <a:cxn ang="0">
                    <a:pos x="45" y="84"/>
                  </a:cxn>
                  <a:cxn ang="0">
                    <a:pos x="43" y="84"/>
                  </a:cxn>
                  <a:cxn ang="0">
                    <a:pos x="19" y="67"/>
                  </a:cxn>
                  <a:cxn ang="0">
                    <a:pos x="19" y="65"/>
                  </a:cxn>
                  <a:cxn ang="0">
                    <a:pos x="44" y="50"/>
                  </a:cxn>
                  <a:cxn ang="0">
                    <a:pos x="46" y="50"/>
                  </a:cxn>
                  <a:cxn ang="0">
                    <a:pos x="45" y="59"/>
                  </a:cxn>
                  <a:cxn ang="0">
                    <a:pos x="83" y="48"/>
                  </a:cxn>
                  <a:cxn ang="0">
                    <a:pos x="45" y="75"/>
                  </a:cxn>
                  <a:cxn ang="0">
                    <a:pos x="83" y="30"/>
                  </a:cxn>
                  <a:cxn ang="0">
                    <a:pos x="58" y="48"/>
                  </a:cxn>
                  <a:cxn ang="0">
                    <a:pos x="57" y="48"/>
                  </a:cxn>
                  <a:cxn ang="0">
                    <a:pos x="57" y="38"/>
                  </a:cxn>
                  <a:cxn ang="0">
                    <a:pos x="19" y="52"/>
                  </a:cxn>
                  <a:cxn ang="0">
                    <a:pos x="55" y="21"/>
                  </a:cxn>
                  <a:cxn ang="0">
                    <a:pos x="55" y="12"/>
                  </a:cxn>
                  <a:cxn ang="0">
                    <a:pos x="58" y="12"/>
                  </a:cxn>
                  <a:cxn ang="0">
                    <a:pos x="83" y="28"/>
                  </a:cxn>
                  <a:cxn ang="0">
                    <a:pos x="83" y="30"/>
                  </a:cxn>
                </a:cxnLst>
                <a:rect l="0" t="0" r="r" b="b"/>
                <a:pathLst>
                  <a:path w="102" h="100">
                    <a:moveTo>
                      <a:pt x="51" y="0"/>
                    </a:moveTo>
                    <a:cubicBezTo>
                      <a:pt x="23" y="0"/>
                      <a:pt x="0" y="22"/>
                      <a:pt x="0" y="50"/>
                    </a:cubicBezTo>
                    <a:cubicBezTo>
                      <a:pt x="0" y="77"/>
                      <a:pt x="23" y="100"/>
                      <a:pt x="51" y="100"/>
                    </a:cubicBezTo>
                    <a:cubicBezTo>
                      <a:pt x="79" y="100"/>
                      <a:pt x="102" y="77"/>
                      <a:pt x="102" y="50"/>
                    </a:cubicBezTo>
                    <a:cubicBezTo>
                      <a:pt x="102" y="22"/>
                      <a:pt x="79" y="0"/>
                      <a:pt x="51" y="0"/>
                    </a:cubicBezTo>
                    <a:close/>
                    <a:moveTo>
                      <a:pt x="45" y="75"/>
                    </a:moveTo>
                    <a:cubicBezTo>
                      <a:pt x="45" y="84"/>
                      <a:pt x="45" y="84"/>
                      <a:pt x="45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70" y="68"/>
                      <a:pt x="83" y="48"/>
                      <a:pt x="83" y="48"/>
                    </a:cubicBezTo>
                    <a:cubicBezTo>
                      <a:pt x="76" y="81"/>
                      <a:pt x="45" y="75"/>
                      <a:pt x="45" y="75"/>
                    </a:cubicBezTo>
                    <a:close/>
                    <a:moveTo>
                      <a:pt x="83" y="30"/>
                    </a:moveTo>
                    <a:cubicBezTo>
                      <a:pt x="58" y="48"/>
                      <a:pt x="58" y="48"/>
                      <a:pt x="58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31" y="30"/>
                      <a:pt x="19" y="52"/>
                      <a:pt x="19" y="52"/>
                    </a:cubicBezTo>
                    <a:cubicBezTo>
                      <a:pt x="24" y="16"/>
                      <a:pt x="55" y="21"/>
                      <a:pt x="55" y="21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83" y="28"/>
                      <a:pt x="83" y="28"/>
                      <a:pt x="83" y="28"/>
                    </a:cubicBezTo>
                    <a:lnTo>
                      <a:pt x="8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9" name="Freeform 17"/>
              <p:cNvSpPr>
                <a:spLocks/>
              </p:cNvSpPr>
              <p:nvPr/>
            </p:nvSpPr>
            <p:spPr bwMode="auto">
              <a:xfrm>
                <a:off x="-1462088" y="4264025"/>
                <a:ext cx="30162" cy="3016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0" name="Freeform 18"/>
              <p:cNvSpPr>
                <a:spLocks noEditPoints="1"/>
              </p:cNvSpPr>
              <p:nvPr/>
            </p:nvSpPr>
            <p:spPr bwMode="auto">
              <a:xfrm>
                <a:off x="-1897063" y="3859213"/>
                <a:ext cx="600075" cy="735012"/>
              </a:xfrm>
              <a:custGeom>
                <a:avLst/>
                <a:gdLst/>
                <a:ahLst/>
                <a:cxnLst>
                  <a:cxn ang="0">
                    <a:pos x="95" y="37"/>
                  </a:cxn>
                  <a:cxn ang="0">
                    <a:pos x="0" y="154"/>
                  </a:cxn>
                  <a:cxn ang="0">
                    <a:pos x="14" y="196"/>
                  </a:cxn>
                  <a:cxn ang="0">
                    <a:pos x="160" y="179"/>
                  </a:cxn>
                  <a:cxn ang="0">
                    <a:pos x="160" y="175"/>
                  </a:cxn>
                  <a:cxn ang="0">
                    <a:pos x="160" y="62"/>
                  </a:cxn>
                  <a:cxn ang="0">
                    <a:pos x="145" y="0"/>
                  </a:cxn>
                  <a:cxn ang="0">
                    <a:pos x="125" y="116"/>
                  </a:cxn>
                  <a:cxn ang="0">
                    <a:pos x="123" y="117"/>
                  </a:cxn>
                  <a:cxn ang="0">
                    <a:pos x="122" y="119"/>
                  </a:cxn>
                  <a:cxn ang="0">
                    <a:pos x="119" y="118"/>
                  </a:cxn>
                  <a:cxn ang="0">
                    <a:pos x="116" y="119"/>
                  </a:cxn>
                  <a:cxn ang="0">
                    <a:pos x="115" y="117"/>
                  </a:cxn>
                  <a:cxn ang="0">
                    <a:pos x="112" y="116"/>
                  </a:cxn>
                  <a:cxn ang="0">
                    <a:pos x="112" y="114"/>
                  </a:cxn>
                  <a:cxn ang="0">
                    <a:pos x="112" y="112"/>
                  </a:cxn>
                  <a:cxn ang="0">
                    <a:pos x="111" y="111"/>
                  </a:cxn>
                  <a:cxn ang="0">
                    <a:pos x="112" y="109"/>
                  </a:cxn>
                  <a:cxn ang="0">
                    <a:pos x="112" y="107"/>
                  </a:cxn>
                  <a:cxn ang="0">
                    <a:pos x="115" y="106"/>
                  </a:cxn>
                  <a:cxn ang="0">
                    <a:pos x="116" y="104"/>
                  </a:cxn>
                  <a:cxn ang="0">
                    <a:pos x="119" y="105"/>
                  </a:cxn>
                  <a:cxn ang="0">
                    <a:pos x="120" y="104"/>
                  </a:cxn>
                  <a:cxn ang="0">
                    <a:pos x="122" y="106"/>
                  </a:cxn>
                  <a:cxn ang="0">
                    <a:pos x="124" y="105"/>
                  </a:cxn>
                  <a:cxn ang="0">
                    <a:pos x="125" y="108"/>
                  </a:cxn>
                  <a:cxn ang="0">
                    <a:pos x="127" y="111"/>
                  </a:cxn>
                  <a:cxn ang="0">
                    <a:pos x="126" y="112"/>
                  </a:cxn>
                  <a:cxn ang="0">
                    <a:pos x="125" y="114"/>
                  </a:cxn>
                  <a:cxn ang="0">
                    <a:pos x="125" y="115"/>
                  </a:cxn>
                  <a:cxn ang="0">
                    <a:pos x="128" y="117"/>
                  </a:cxn>
                  <a:cxn ang="0">
                    <a:pos x="129" y="115"/>
                  </a:cxn>
                  <a:cxn ang="0">
                    <a:pos x="130" y="112"/>
                  </a:cxn>
                  <a:cxn ang="0">
                    <a:pos x="130" y="111"/>
                  </a:cxn>
                  <a:cxn ang="0">
                    <a:pos x="129" y="108"/>
                  </a:cxn>
                  <a:cxn ang="0">
                    <a:pos x="128" y="106"/>
                  </a:cxn>
                  <a:cxn ang="0">
                    <a:pos x="136" y="105"/>
                  </a:cxn>
                  <a:cxn ang="0">
                    <a:pos x="128" y="117"/>
                  </a:cxn>
                  <a:cxn ang="0">
                    <a:pos x="124" y="89"/>
                  </a:cxn>
                  <a:cxn ang="0">
                    <a:pos x="124" y="104"/>
                  </a:cxn>
                  <a:cxn ang="0">
                    <a:pos x="106" y="52"/>
                  </a:cxn>
                  <a:cxn ang="0">
                    <a:pos x="106" y="61"/>
                  </a:cxn>
                  <a:cxn ang="0">
                    <a:pos x="102" y="89"/>
                  </a:cxn>
                  <a:cxn ang="0">
                    <a:pos x="114" y="103"/>
                  </a:cxn>
                  <a:cxn ang="0">
                    <a:pos x="102" y="89"/>
                  </a:cxn>
                  <a:cxn ang="0">
                    <a:pos x="111" y="105"/>
                  </a:cxn>
                  <a:cxn ang="0">
                    <a:pos x="111" y="108"/>
                  </a:cxn>
                  <a:cxn ang="0">
                    <a:pos x="109" y="108"/>
                  </a:cxn>
                  <a:cxn ang="0">
                    <a:pos x="110" y="112"/>
                  </a:cxn>
                  <a:cxn ang="0">
                    <a:pos x="108" y="113"/>
                  </a:cxn>
                  <a:cxn ang="0">
                    <a:pos x="111" y="115"/>
                  </a:cxn>
                  <a:cxn ang="0">
                    <a:pos x="110" y="117"/>
                  </a:cxn>
                  <a:cxn ang="0">
                    <a:pos x="102" y="105"/>
                  </a:cxn>
                  <a:cxn ang="0">
                    <a:pos x="30" y="107"/>
                  </a:cxn>
                  <a:cxn ang="0">
                    <a:pos x="30" y="115"/>
                  </a:cxn>
                  <a:cxn ang="0">
                    <a:pos x="141" y="181"/>
                  </a:cxn>
                  <a:cxn ang="0">
                    <a:pos x="14" y="172"/>
                  </a:cxn>
                  <a:cxn ang="0">
                    <a:pos x="92" y="134"/>
                  </a:cxn>
                  <a:cxn ang="0">
                    <a:pos x="102" y="119"/>
                  </a:cxn>
                  <a:cxn ang="0">
                    <a:pos x="124" y="172"/>
                  </a:cxn>
                  <a:cxn ang="0">
                    <a:pos x="136" y="172"/>
                  </a:cxn>
                  <a:cxn ang="0">
                    <a:pos x="141" y="181"/>
                  </a:cxn>
                </a:cxnLst>
                <a:rect l="0" t="0" r="r" b="b"/>
                <a:pathLst>
                  <a:path w="160" h="196">
                    <a:moveTo>
                      <a:pt x="145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89" y="10"/>
                      <a:pt x="95" y="23"/>
                      <a:pt x="95" y="37"/>
                    </a:cubicBezTo>
                    <a:cubicBezTo>
                      <a:pt x="95" y="68"/>
                      <a:pt x="69" y="92"/>
                      <a:pt x="36" y="92"/>
                    </a:cubicBezTo>
                    <a:cubicBezTo>
                      <a:pt x="23" y="92"/>
                      <a:pt x="10" y="88"/>
                      <a:pt x="0" y="8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90"/>
                      <a:pt x="6" y="196"/>
                      <a:pt x="14" y="196"/>
                    </a:cubicBezTo>
                    <a:cubicBezTo>
                      <a:pt x="145" y="196"/>
                      <a:pt x="145" y="196"/>
                      <a:pt x="145" y="196"/>
                    </a:cubicBezTo>
                    <a:cubicBezTo>
                      <a:pt x="153" y="196"/>
                      <a:pt x="159" y="190"/>
                      <a:pt x="160" y="183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5"/>
                      <a:pt x="160" y="175"/>
                      <a:pt x="160" y="175"/>
                    </a:cubicBezTo>
                    <a:cubicBezTo>
                      <a:pt x="160" y="69"/>
                      <a:pt x="160" y="69"/>
                      <a:pt x="160" y="69"/>
                    </a:cubicBezTo>
                    <a:cubicBezTo>
                      <a:pt x="160" y="65"/>
                      <a:pt x="160" y="65"/>
                      <a:pt x="160" y="65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13"/>
                      <a:pt x="160" y="13"/>
                      <a:pt x="160" y="13"/>
                    </a:cubicBezTo>
                    <a:cubicBezTo>
                      <a:pt x="160" y="6"/>
                      <a:pt x="153" y="0"/>
                      <a:pt x="145" y="0"/>
                    </a:cubicBezTo>
                    <a:close/>
                    <a:moveTo>
                      <a:pt x="125" y="115"/>
                    </a:move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6"/>
                      <a:pt x="125" y="116"/>
                      <a:pt x="125" y="116"/>
                    </a:cubicBezTo>
                    <a:cubicBezTo>
                      <a:pt x="125" y="117"/>
                      <a:pt x="124" y="117"/>
                      <a:pt x="124" y="118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2" y="117"/>
                      <a:pt x="122" y="117"/>
                      <a:pt x="122" y="117"/>
                    </a:cubicBezTo>
                    <a:cubicBezTo>
                      <a:pt x="122" y="117"/>
                      <a:pt x="122" y="117"/>
                      <a:pt x="122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1" y="119"/>
                      <a:pt x="121" y="119"/>
                      <a:pt x="120" y="119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8" y="118"/>
                      <a:pt x="118" y="118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7" y="119"/>
                      <a:pt x="116" y="119"/>
                      <a:pt x="116" y="119"/>
                    </a:cubicBezTo>
                    <a:cubicBezTo>
                      <a:pt x="116" y="118"/>
                      <a:pt x="116" y="118"/>
                      <a:pt x="116" y="118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5" y="117"/>
                      <a:pt x="115" y="117"/>
                    </a:cubicBezTo>
                    <a:cubicBezTo>
                      <a:pt x="115" y="117"/>
                      <a:pt x="115" y="117"/>
                      <a:pt x="115" y="117"/>
                    </a:cubicBezTo>
                    <a:cubicBezTo>
                      <a:pt x="114" y="118"/>
                      <a:pt x="114" y="118"/>
                      <a:pt x="114" y="118"/>
                    </a:cubicBezTo>
                    <a:cubicBezTo>
                      <a:pt x="113" y="117"/>
                      <a:pt x="113" y="117"/>
                      <a:pt x="112" y="116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2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3"/>
                      <a:pt x="111" y="113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1"/>
                      <a:pt x="112" y="111"/>
                      <a:pt x="112" y="111"/>
                    </a:cubicBez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1" y="110"/>
                      <a:pt x="111" y="109"/>
                      <a:pt x="111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3" y="109"/>
                      <a:pt x="113" y="109"/>
                      <a:pt x="113" y="108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2" y="107"/>
                      <a:pt x="112" y="107"/>
                      <a:pt x="112" y="107"/>
                    </a:cubicBezTo>
                    <a:cubicBezTo>
                      <a:pt x="113" y="106"/>
                      <a:pt x="113" y="106"/>
                      <a:pt x="114" y="105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6" y="106"/>
                      <a:pt x="116" y="106"/>
                    </a:cubicBezTo>
                    <a:cubicBezTo>
                      <a:pt x="116" y="106"/>
                      <a:pt x="116" y="106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7" y="104"/>
                      <a:pt x="118" y="104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8" y="105"/>
                      <a:pt x="118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1" y="104"/>
                      <a:pt x="121" y="104"/>
                      <a:pt x="122" y="104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5" y="106"/>
                      <a:pt x="125" y="107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9"/>
                      <a:pt x="125" y="109"/>
                      <a:pt x="125" y="109"/>
                    </a:cubicBezTo>
                    <a:cubicBezTo>
                      <a:pt x="126" y="109"/>
                      <a:pt x="126" y="109"/>
                      <a:pt x="126" y="109"/>
                    </a:cubicBezTo>
                    <a:cubicBezTo>
                      <a:pt x="127" y="109"/>
                      <a:pt x="127" y="110"/>
                      <a:pt x="127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2"/>
                    </a:cubicBezTo>
                    <a:cubicBezTo>
                      <a:pt x="126" y="112"/>
                      <a:pt x="126" y="112"/>
                      <a:pt x="126" y="112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7" y="113"/>
                      <a:pt x="127" y="114"/>
                      <a:pt x="126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5"/>
                    </a:cubicBezTo>
                    <a:cubicBezTo>
                      <a:pt x="125" y="115"/>
                      <a:pt x="125" y="115"/>
                      <a:pt x="125" y="115"/>
                    </a:cubicBezTo>
                    <a:close/>
                    <a:moveTo>
                      <a:pt x="128" y="117"/>
                    </a:move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4"/>
                      <a:pt x="129" y="113"/>
                      <a:pt x="129" y="113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29" y="110"/>
                      <a:pt x="129" y="110"/>
                      <a:pt x="129" y="110"/>
                    </a:cubicBezTo>
                    <a:cubicBezTo>
                      <a:pt x="129" y="110"/>
                      <a:pt x="129" y="109"/>
                      <a:pt x="129" y="108"/>
                    </a:cubicBezTo>
                    <a:cubicBezTo>
                      <a:pt x="129" y="108"/>
                      <a:pt x="129" y="108"/>
                      <a:pt x="129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7" y="106"/>
                      <a:pt x="127" y="106"/>
                      <a:pt x="127" y="105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6" y="118"/>
                      <a:pt x="136" y="118"/>
                      <a:pt x="136" y="118"/>
                    </a:cubicBezTo>
                    <a:cubicBezTo>
                      <a:pt x="127" y="118"/>
                      <a:pt x="127" y="118"/>
                      <a:pt x="127" y="118"/>
                    </a:cubicBezTo>
                    <a:cubicBezTo>
                      <a:pt x="127" y="118"/>
                      <a:pt x="127" y="117"/>
                      <a:pt x="128" y="117"/>
                    </a:cubicBezTo>
                    <a:close/>
                    <a:moveTo>
                      <a:pt x="124" y="104"/>
                    </a:move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89"/>
                      <a:pt x="124" y="89"/>
                      <a:pt x="124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104"/>
                      <a:pt x="136" y="104"/>
                      <a:pt x="136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lose/>
                    <a:moveTo>
                      <a:pt x="106" y="52"/>
                    </a:moveTo>
                    <a:cubicBezTo>
                      <a:pt x="106" y="52"/>
                      <a:pt x="106" y="52"/>
                      <a:pt x="106" y="52"/>
                    </a:cubicBezTo>
                    <a:cubicBezTo>
                      <a:pt x="136" y="52"/>
                      <a:pt x="136" y="52"/>
                      <a:pt x="136" y="52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06" y="61"/>
                      <a:pt x="106" y="61"/>
                      <a:pt x="106" y="61"/>
                    </a:cubicBezTo>
                    <a:cubicBezTo>
                      <a:pt x="106" y="52"/>
                      <a:pt x="106" y="52"/>
                      <a:pt x="106" y="52"/>
                    </a:cubicBezTo>
                    <a:cubicBezTo>
                      <a:pt x="106" y="52"/>
                      <a:pt x="106" y="52"/>
                      <a:pt x="106" y="52"/>
                    </a:cubicBezTo>
                    <a:close/>
                    <a:moveTo>
                      <a:pt x="102" y="89"/>
                    </a:moveTo>
                    <a:cubicBezTo>
                      <a:pt x="102" y="89"/>
                      <a:pt x="102" y="89"/>
                      <a:pt x="102" y="89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2" y="89"/>
                      <a:pt x="102" y="89"/>
                      <a:pt x="102" y="89"/>
                    </a:cubicBezTo>
                    <a:close/>
                    <a:moveTo>
                      <a:pt x="102" y="105"/>
                    </a:move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1" y="106"/>
                      <a:pt x="110" y="106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9"/>
                      <a:pt x="108" y="110"/>
                      <a:pt x="108" y="110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8" y="113"/>
                      <a:pt x="108" y="113"/>
                      <a:pt x="108" y="113"/>
                    </a:cubicBezTo>
                    <a:cubicBezTo>
                      <a:pt x="108" y="113"/>
                      <a:pt x="109" y="114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1" y="118"/>
                      <a:pt x="111" y="118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lose/>
                    <a:moveTo>
                      <a:pt x="30" y="107"/>
                    </a:moveTo>
                    <a:cubicBezTo>
                      <a:pt x="30" y="107"/>
                      <a:pt x="30" y="107"/>
                      <a:pt x="30" y="107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141" y="181"/>
                    </a:moveTo>
                    <a:cubicBezTo>
                      <a:pt x="141" y="181"/>
                      <a:pt x="141" y="181"/>
                      <a:pt x="141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72"/>
                      <a:pt x="92" y="172"/>
                      <a:pt x="92" y="172"/>
                    </a:cubicBezTo>
                    <a:cubicBezTo>
                      <a:pt x="102" y="172"/>
                      <a:pt x="102" y="172"/>
                      <a:pt x="102" y="172"/>
                    </a:cubicBez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14" y="119"/>
                      <a:pt x="114" y="119"/>
                      <a:pt x="114" y="119"/>
                    </a:cubicBezTo>
                    <a:cubicBezTo>
                      <a:pt x="114" y="172"/>
                      <a:pt x="114" y="172"/>
                      <a:pt x="114" y="172"/>
                    </a:cubicBezTo>
                    <a:cubicBezTo>
                      <a:pt x="124" y="172"/>
                      <a:pt x="124" y="172"/>
                      <a:pt x="124" y="172"/>
                    </a:cubicBezTo>
                    <a:cubicBezTo>
                      <a:pt x="124" y="120"/>
                      <a:pt x="124" y="120"/>
                      <a:pt x="124" y="120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41" y="172"/>
                      <a:pt x="141" y="172"/>
                      <a:pt x="141" y="172"/>
                    </a:cubicBezTo>
                    <a:cubicBezTo>
                      <a:pt x="141" y="181"/>
                      <a:pt x="141" y="181"/>
                      <a:pt x="141" y="181"/>
                    </a:cubicBezTo>
                    <a:cubicBezTo>
                      <a:pt x="141" y="181"/>
                      <a:pt x="141" y="181"/>
                      <a:pt x="141" y="18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822" name="Группа 821"/>
          <p:cNvGrpSpPr/>
          <p:nvPr/>
        </p:nvGrpSpPr>
        <p:grpSpPr>
          <a:xfrm>
            <a:off x="954277" y="4162844"/>
            <a:ext cx="557433" cy="557433"/>
            <a:chOff x="217677" y="3000101"/>
            <a:chExt cx="557433" cy="557433"/>
          </a:xfrm>
        </p:grpSpPr>
        <p:sp>
          <p:nvSpPr>
            <p:cNvPr id="791" name="Овал 790"/>
            <p:cNvSpPr/>
            <p:nvPr/>
          </p:nvSpPr>
          <p:spPr>
            <a:xfrm>
              <a:off x="217677" y="3000101"/>
              <a:ext cx="557433" cy="55743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817" name="Группа 816"/>
            <p:cNvGrpSpPr/>
            <p:nvPr/>
          </p:nvGrpSpPr>
          <p:grpSpPr>
            <a:xfrm>
              <a:off x="344905" y="3092925"/>
              <a:ext cx="302976" cy="371785"/>
              <a:chOff x="-901018" y="4326138"/>
              <a:chExt cx="666087" cy="817362"/>
            </a:xfrm>
          </p:grpSpPr>
          <p:sp>
            <p:nvSpPr>
              <p:cNvPr id="783" name="Freeform 1285"/>
              <p:cNvSpPr>
                <a:spLocks noEditPoints="1"/>
              </p:cNvSpPr>
              <p:nvPr/>
            </p:nvSpPr>
            <p:spPr bwMode="auto">
              <a:xfrm>
                <a:off x="-901018" y="4326138"/>
                <a:ext cx="413756" cy="422318"/>
              </a:xfrm>
              <a:custGeom>
                <a:avLst/>
                <a:gdLst>
                  <a:gd name="T0" fmla="*/ 646 w 786"/>
                  <a:gd name="T1" fmla="*/ 140 h 787"/>
                  <a:gd name="T2" fmla="*/ 140 w 786"/>
                  <a:gd name="T3" fmla="*/ 140 h 787"/>
                  <a:gd name="T4" fmla="*/ 140 w 786"/>
                  <a:gd name="T5" fmla="*/ 647 h 787"/>
                  <a:gd name="T6" fmla="*/ 646 w 786"/>
                  <a:gd name="T7" fmla="*/ 647 h 787"/>
                  <a:gd name="T8" fmla="*/ 646 w 786"/>
                  <a:gd name="T9" fmla="*/ 140 h 787"/>
                  <a:gd name="T10" fmla="*/ 543 w 786"/>
                  <a:gd name="T11" fmla="*/ 482 h 787"/>
                  <a:gd name="T12" fmla="*/ 543 w 786"/>
                  <a:gd name="T13" fmla="*/ 482 h 787"/>
                  <a:gd name="T14" fmla="*/ 514 w 786"/>
                  <a:gd name="T15" fmla="*/ 524 h 787"/>
                  <a:gd name="T16" fmla="*/ 489 w 786"/>
                  <a:gd name="T17" fmla="*/ 560 h 787"/>
                  <a:gd name="T18" fmla="*/ 443 w 786"/>
                  <a:gd name="T19" fmla="*/ 627 h 787"/>
                  <a:gd name="T20" fmla="*/ 416 w 786"/>
                  <a:gd name="T21" fmla="*/ 648 h 787"/>
                  <a:gd name="T22" fmla="*/ 385 w 786"/>
                  <a:gd name="T23" fmla="*/ 656 h 787"/>
                  <a:gd name="T24" fmla="*/ 355 w 786"/>
                  <a:gd name="T25" fmla="*/ 656 h 787"/>
                  <a:gd name="T26" fmla="*/ 325 w 786"/>
                  <a:gd name="T27" fmla="*/ 648 h 787"/>
                  <a:gd name="T28" fmla="*/ 298 w 786"/>
                  <a:gd name="T29" fmla="*/ 627 h 787"/>
                  <a:gd name="T30" fmla="*/ 256 w 786"/>
                  <a:gd name="T31" fmla="*/ 567 h 787"/>
                  <a:gd name="T32" fmla="*/ 231 w 786"/>
                  <a:gd name="T33" fmla="*/ 531 h 787"/>
                  <a:gd name="T34" fmla="*/ 108 w 786"/>
                  <a:gd name="T35" fmla="*/ 353 h 787"/>
                  <a:gd name="T36" fmla="*/ 103 w 786"/>
                  <a:gd name="T37" fmla="*/ 327 h 787"/>
                  <a:gd name="T38" fmla="*/ 117 w 786"/>
                  <a:gd name="T39" fmla="*/ 305 h 787"/>
                  <a:gd name="T40" fmla="*/ 146 w 786"/>
                  <a:gd name="T41" fmla="*/ 285 h 787"/>
                  <a:gd name="T42" fmla="*/ 195 w 786"/>
                  <a:gd name="T43" fmla="*/ 294 h 787"/>
                  <a:gd name="T44" fmla="*/ 317 w 786"/>
                  <a:gd name="T45" fmla="*/ 471 h 787"/>
                  <a:gd name="T46" fmla="*/ 318 w 786"/>
                  <a:gd name="T47" fmla="*/ 471 h 787"/>
                  <a:gd name="T48" fmla="*/ 353 w 786"/>
                  <a:gd name="T49" fmla="*/ 523 h 787"/>
                  <a:gd name="T50" fmla="*/ 371 w 786"/>
                  <a:gd name="T51" fmla="*/ 529 h 787"/>
                  <a:gd name="T52" fmla="*/ 386 w 786"/>
                  <a:gd name="T53" fmla="*/ 525 h 787"/>
                  <a:gd name="T54" fmla="*/ 397 w 786"/>
                  <a:gd name="T55" fmla="*/ 509 h 787"/>
                  <a:gd name="T56" fmla="*/ 397 w 786"/>
                  <a:gd name="T57" fmla="*/ 509 h 787"/>
                  <a:gd name="T58" fmla="*/ 397 w 786"/>
                  <a:gd name="T59" fmla="*/ 509 h 787"/>
                  <a:gd name="T60" fmla="*/ 457 w 786"/>
                  <a:gd name="T61" fmla="*/ 423 h 787"/>
                  <a:gd name="T62" fmla="*/ 457 w 786"/>
                  <a:gd name="T63" fmla="*/ 423 h 787"/>
                  <a:gd name="T64" fmla="*/ 580 w 786"/>
                  <a:gd name="T65" fmla="*/ 245 h 787"/>
                  <a:gd name="T66" fmla="*/ 628 w 786"/>
                  <a:gd name="T67" fmla="*/ 236 h 787"/>
                  <a:gd name="T68" fmla="*/ 657 w 786"/>
                  <a:gd name="T69" fmla="*/ 256 h 787"/>
                  <a:gd name="T70" fmla="*/ 671 w 786"/>
                  <a:gd name="T71" fmla="*/ 279 h 787"/>
                  <a:gd name="T72" fmla="*/ 666 w 786"/>
                  <a:gd name="T73" fmla="*/ 305 h 787"/>
                  <a:gd name="T74" fmla="*/ 543 w 786"/>
                  <a:gd name="T75" fmla="*/ 482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6" h="787">
                    <a:moveTo>
                      <a:pt x="646" y="140"/>
                    </a:moveTo>
                    <a:cubicBezTo>
                      <a:pt x="506" y="1"/>
                      <a:pt x="280" y="0"/>
                      <a:pt x="140" y="140"/>
                    </a:cubicBezTo>
                    <a:cubicBezTo>
                      <a:pt x="0" y="280"/>
                      <a:pt x="0" y="507"/>
                      <a:pt x="140" y="647"/>
                    </a:cubicBezTo>
                    <a:cubicBezTo>
                      <a:pt x="280" y="787"/>
                      <a:pt x="506" y="787"/>
                      <a:pt x="646" y="647"/>
                    </a:cubicBezTo>
                    <a:cubicBezTo>
                      <a:pt x="786" y="507"/>
                      <a:pt x="786" y="280"/>
                      <a:pt x="646" y="140"/>
                    </a:cubicBezTo>
                    <a:close/>
                    <a:moveTo>
                      <a:pt x="543" y="482"/>
                    </a:moveTo>
                    <a:lnTo>
                      <a:pt x="543" y="482"/>
                    </a:lnTo>
                    <a:lnTo>
                      <a:pt x="514" y="524"/>
                    </a:lnTo>
                    <a:lnTo>
                      <a:pt x="489" y="560"/>
                    </a:lnTo>
                    <a:lnTo>
                      <a:pt x="443" y="627"/>
                    </a:lnTo>
                    <a:cubicBezTo>
                      <a:pt x="437" y="635"/>
                      <a:pt x="428" y="642"/>
                      <a:pt x="416" y="648"/>
                    </a:cubicBezTo>
                    <a:cubicBezTo>
                      <a:pt x="406" y="653"/>
                      <a:pt x="395" y="655"/>
                      <a:pt x="385" y="656"/>
                    </a:cubicBezTo>
                    <a:lnTo>
                      <a:pt x="355" y="656"/>
                    </a:lnTo>
                    <a:cubicBezTo>
                      <a:pt x="346" y="655"/>
                      <a:pt x="335" y="653"/>
                      <a:pt x="325" y="648"/>
                    </a:cubicBezTo>
                    <a:cubicBezTo>
                      <a:pt x="313" y="642"/>
                      <a:pt x="304" y="635"/>
                      <a:pt x="298" y="627"/>
                    </a:cubicBezTo>
                    <a:lnTo>
                      <a:pt x="256" y="567"/>
                    </a:lnTo>
                    <a:lnTo>
                      <a:pt x="231" y="531"/>
                    </a:lnTo>
                    <a:lnTo>
                      <a:pt x="108" y="353"/>
                    </a:lnTo>
                    <a:cubicBezTo>
                      <a:pt x="103" y="346"/>
                      <a:pt x="101" y="336"/>
                      <a:pt x="103" y="327"/>
                    </a:cubicBezTo>
                    <a:cubicBezTo>
                      <a:pt x="105" y="318"/>
                      <a:pt x="110" y="310"/>
                      <a:pt x="117" y="305"/>
                    </a:cubicBezTo>
                    <a:lnTo>
                      <a:pt x="146" y="285"/>
                    </a:lnTo>
                    <a:cubicBezTo>
                      <a:pt x="162" y="274"/>
                      <a:pt x="184" y="278"/>
                      <a:pt x="195" y="294"/>
                    </a:cubicBezTo>
                    <a:lnTo>
                      <a:pt x="317" y="471"/>
                    </a:lnTo>
                    <a:lnTo>
                      <a:pt x="318" y="471"/>
                    </a:lnTo>
                    <a:lnTo>
                      <a:pt x="353" y="523"/>
                    </a:lnTo>
                    <a:cubicBezTo>
                      <a:pt x="356" y="525"/>
                      <a:pt x="361" y="528"/>
                      <a:pt x="371" y="529"/>
                    </a:cubicBezTo>
                    <a:cubicBezTo>
                      <a:pt x="379" y="528"/>
                      <a:pt x="384" y="526"/>
                      <a:pt x="386" y="525"/>
                    </a:cubicBezTo>
                    <a:lnTo>
                      <a:pt x="397" y="509"/>
                    </a:lnTo>
                    <a:lnTo>
                      <a:pt x="397" y="509"/>
                    </a:lnTo>
                    <a:lnTo>
                      <a:pt x="397" y="509"/>
                    </a:lnTo>
                    <a:lnTo>
                      <a:pt x="457" y="423"/>
                    </a:lnTo>
                    <a:lnTo>
                      <a:pt x="457" y="423"/>
                    </a:lnTo>
                    <a:lnTo>
                      <a:pt x="580" y="245"/>
                    </a:lnTo>
                    <a:cubicBezTo>
                      <a:pt x="591" y="229"/>
                      <a:pt x="612" y="225"/>
                      <a:pt x="628" y="236"/>
                    </a:cubicBezTo>
                    <a:lnTo>
                      <a:pt x="657" y="256"/>
                    </a:lnTo>
                    <a:cubicBezTo>
                      <a:pt x="665" y="261"/>
                      <a:pt x="670" y="270"/>
                      <a:pt x="671" y="279"/>
                    </a:cubicBezTo>
                    <a:cubicBezTo>
                      <a:pt x="673" y="288"/>
                      <a:pt x="671" y="297"/>
                      <a:pt x="666" y="305"/>
                    </a:cubicBezTo>
                    <a:lnTo>
                      <a:pt x="543" y="48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5" name="Freeform 17"/>
              <p:cNvSpPr>
                <a:spLocks/>
              </p:cNvSpPr>
              <p:nvPr/>
            </p:nvSpPr>
            <p:spPr bwMode="auto">
              <a:xfrm>
                <a:off x="-400031" y="4813300"/>
                <a:ext cx="30162" cy="3016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6" name="Freeform 18"/>
              <p:cNvSpPr>
                <a:spLocks noEditPoints="1"/>
              </p:cNvSpPr>
              <p:nvPr/>
            </p:nvSpPr>
            <p:spPr bwMode="auto">
              <a:xfrm>
                <a:off x="-835006" y="4408488"/>
                <a:ext cx="600075" cy="735012"/>
              </a:xfrm>
              <a:custGeom>
                <a:avLst/>
                <a:gdLst/>
                <a:ahLst/>
                <a:cxnLst>
                  <a:cxn ang="0">
                    <a:pos x="95" y="37"/>
                  </a:cxn>
                  <a:cxn ang="0">
                    <a:pos x="0" y="154"/>
                  </a:cxn>
                  <a:cxn ang="0">
                    <a:pos x="14" y="196"/>
                  </a:cxn>
                  <a:cxn ang="0">
                    <a:pos x="160" y="179"/>
                  </a:cxn>
                  <a:cxn ang="0">
                    <a:pos x="160" y="175"/>
                  </a:cxn>
                  <a:cxn ang="0">
                    <a:pos x="160" y="62"/>
                  </a:cxn>
                  <a:cxn ang="0">
                    <a:pos x="145" y="0"/>
                  </a:cxn>
                  <a:cxn ang="0">
                    <a:pos x="125" y="116"/>
                  </a:cxn>
                  <a:cxn ang="0">
                    <a:pos x="123" y="117"/>
                  </a:cxn>
                  <a:cxn ang="0">
                    <a:pos x="122" y="119"/>
                  </a:cxn>
                  <a:cxn ang="0">
                    <a:pos x="119" y="118"/>
                  </a:cxn>
                  <a:cxn ang="0">
                    <a:pos x="116" y="119"/>
                  </a:cxn>
                  <a:cxn ang="0">
                    <a:pos x="115" y="117"/>
                  </a:cxn>
                  <a:cxn ang="0">
                    <a:pos x="112" y="116"/>
                  </a:cxn>
                  <a:cxn ang="0">
                    <a:pos x="112" y="114"/>
                  </a:cxn>
                  <a:cxn ang="0">
                    <a:pos x="112" y="112"/>
                  </a:cxn>
                  <a:cxn ang="0">
                    <a:pos x="111" y="111"/>
                  </a:cxn>
                  <a:cxn ang="0">
                    <a:pos x="112" y="109"/>
                  </a:cxn>
                  <a:cxn ang="0">
                    <a:pos x="112" y="107"/>
                  </a:cxn>
                  <a:cxn ang="0">
                    <a:pos x="115" y="106"/>
                  </a:cxn>
                  <a:cxn ang="0">
                    <a:pos x="116" y="104"/>
                  </a:cxn>
                  <a:cxn ang="0">
                    <a:pos x="119" y="105"/>
                  </a:cxn>
                  <a:cxn ang="0">
                    <a:pos x="120" y="104"/>
                  </a:cxn>
                  <a:cxn ang="0">
                    <a:pos x="122" y="106"/>
                  </a:cxn>
                  <a:cxn ang="0">
                    <a:pos x="124" y="105"/>
                  </a:cxn>
                  <a:cxn ang="0">
                    <a:pos x="125" y="108"/>
                  </a:cxn>
                  <a:cxn ang="0">
                    <a:pos x="127" y="111"/>
                  </a:cxn>
                  <a:cxn ang="0">
                    <a:pos x="126" y="112"/>
                  </a:cxn>
                  <a:cxn ang="0">
                    <a:pos x="125" y="114"/>
                  </a:cxn>
                  <a:cxn ang="0">
                    <a:pos x="125" y="115"/>
                  </a:cxn>
                  <a:cxn ang="0">
                    <a:pos x="128" y="117"/>
                  </a:cxn>
                  <a:cxn ang="0">
                    <a:pos x="129" y="115"/>
                  </a:cxn>
                  <a:cxn ang="0">
                    <a:pos x="130" y="112"/>
                  </a:cxn>
                  <a:cxn ang="0">
                    <a:pos x="130" y="111"/>
                  </a:cxn>
                  <a:cxn ang="0">
                    <a:pos x="129" y="108"/>
                  </a:cxn>
                  <a:cxn ang="0">
                    <a:pos x="128" y="106"/>
                  </a:cxn>
                  <a:cxn ang="0">
                    <a:pos x="136" y="105"/>
                  </a:cxn>
                  <a:cxn ang="0">
                    <a:pos x="128" y="117"/>
                  </a:cxn>
                  <a:cxn ang="0">
                    <a:pos x="124" y="89"/>
                  </a:cxn>
                  <a:cxn ang="0">
                    <a:pos x="124" y="104"/>
                  </a:cxn>
                  <a:cxn ang="0">
                    <a:pos x="106" y="52"/>
                  </a:cxn>
                  <a:cxn ang="0">
                    <a:pos x="106" y="61"/>
                  </a:cxn>
                  <a:cxn ang="0">
                    <a:pos x="102" y="89"/>
                  </a:cxn>
                  <a:cxn ang="0">
                    <a:pos x="114" y="103"/>
                  </a:cxn>
                  <a:cxn ang="0">
                    <a:pos x="102" y="89"/>
                  </a:cxn>
                  <a:cxn ang="0">
                    <a:pos x="111" y="105"/>
                  </a:cxn>
                  <a:cxn ang="0">
                    <a:pos x="111" y="108"/>
                  </a:cxn>
                  <a:cxn ang="0">
                    <a:pos x="109" y="108"/>
                  </a:cxn>
                  <a:cxn ang="0">
                    <a:pos x="110" y="112"/>
                  </a:cxn>
                  <a:cxn ang="0">
                    <a:pos x="108" y="113"/>
                  </a:cxn>
                  <a:cxn ang="0">
                    <a:pos x="111" y="115"/>
                  </a:cxn>
                  <a:cxn ang="0">
                    <a:pos x="110" y="117"/>
                  </a:cxn>
                  <a:cxn ang="0">
                    <a:pos x="102" y="105"/>
                  </a:cxn>
                  <a:cxn ang="0">
                    <a:pos x="30" y="107"/>
                  </a:cxn>
                  <a:cxn ang="0">
                    <a:pos x="30" y="115"/>
                  </a:cxn>
                  <a:cxn ang="0">
                    <a:pos x="141" y="181"/>
                  </a:cxn>
                  <a:cxn ang="0">
                    <a:pos x="14" y="172"/>
                  </a:cxn>
                  <a:cxn ang="0">
                    <a:pos x="92" y="134"/>
                  </a:cxn>
                  <a:cxn ang="0">
                    <a:pos x="102" y="119"/>
                  </a:cxn>
                  <a:cxn ang="0">
                    <a:pos x="124" y="172"/>
                  </a:cxn>
                  <a:cxn ang="0">
                    <a:pos x="136" y="172"/>
                  </a:cxn>
                  <a:cxn ang="0">
                    <a:pos x="141" y="181"/>
                  </a:cxn>
                </a:cxnLst>
                <a:rect l="0" t="0" r="r" b="b"/>
                <a:pathLst>
                  <a:path w="160" h="196">
                    <a:moveTo>
                      <a:pt x="145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89" y="10"/>
                      <a:pt x="95" y="23"/>
                      <a:pt x="95" y="37"/>
                    </a:cubicBezTo>
                    <a:cubicBezTo>
                      <a:pt x="95" y="68"/>
                      <a:pt x="69" y="92"/>
                      <a:pt x="36" y="92"/>
                    </a:cubicBezTo>
                    <a:cubicBezTo>
                      <a:pt x="23" y="92"/>
                      <a:pt x="10" y="88"/>
                      <a:pt x="0" y="8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90"/>
                      <a:pt x="6" y="196"/>
                      <a:pt x="14" y="196"/>
                    </a:cubicBezTo>
                    <a:cubicBezTo>
                      <a:pt x="145" y="196"/>
                      <a:pt x="145" y="196"/>
                      <a:pt x="145" y="196"/>
                    </a:cubicBezTo>
                    <a:cubicBezTo>
                      <a:pt x="153" y="196"/>
                      <a:pt x="159" y="190"/>
                      <a:pt x="160" y="183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5"/>
                      <a:pt x="160" y="175"/>
                      <a:pt x="160" y="175"/>
                    </a:cubicBezTo>
                    <a:cubicBezTo>
                      <a:pt x="160" y="69"/>
                      <a:pt x="160" y="69"/>
                      <a:pt x="160" y="69"/>
                    </a:cubicBezTo>
                    <a:cubicBezTo>
                      <a:pt x="160" y="65"/>
                      <a:pt x="160" y="65"/>
                      <a:pt x="160" y="65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13"/>
                      <a:pt x="160" y="13"/>
                      <a:pt x="160" y="13"/>
                    </a:cubicBezTo>
                    <a:cubicBezTo>
                      <a:pt x="160" y="6"/>
                      <a:pt x="153" y="0"/>
                      <a:pt x="145" y="0"/>
                    </a:cubicBezTo>
                    <a:close/>
                    <a:moveTo>
                      <a:pt x="125" y="115"/>
                    </a:move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6"/>
                      <a:pt x="125" y="116"/>
                      <a:pt x="125" y="116"/>
                    </a:cubicBezTo>
                    <a:cubicBezTo>
                      <a:pt x="125" y="117"/>
                      <a:pt x="124" y="117"/>
                      <a:pt x="124" y="118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2" y="117"/>
                      <a:pt x="122" y="117"/>
                      <a:pt x="122" y="117"/>
                    </a:cubicBezTo>
                    <a:cubicBezTo>
                      <a:pt x="122" y="117"/>
                      <a:pt x="122" y="117"/>
                      <a:pt x="122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1" y="119"/>
                      <a:pt x="121" y="119"/>
                      <a:pt x="120" y="119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19" y="118"/>
                      <a:pt x="118" y="118"/>
                      <a:pt x="118" y="118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7" y="119"/>
                      <a:pt x="116" y="119"/>
                      <a:pt x="116" y="119"/>
                    </a:cubicBezTo>
                    <a:cubicBezTo>
                      <a:pt x="116" y="118"/>
                      <a:pt x="116" y="118"/>
                      <a:pt x="116" y="118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5" y="117"/>
                      <a:pt x="115" y="117"/>
                    </a:cubicBezTo>
                    <a:cubicBezTo>
                      <a:pt x="115" y="117"/>
                      <a:pt x="115" y="117"/>
                      <a:pt x="115" y="117"/>
                    </a:cubicBezTo>
                    <a:cubicBezTo>
                      <a:pt x="114" y="118"/>
                      <a:pt x="114" y="118"/>
                      <a:pt x="114" y="118"/>
                    </a:cubicBezTo>
                    <a:cubicBezTo>
                      <a:pt x="113" y="117"/>
                      <a:pt x="113" y="117"/>
                      <a:pt x="112" y="116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2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3"/>
                      <a:pt x="111" y="113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1"/>
                      <a:pt x="112" y="111"/>
                      <a:pt x="112" y="111"/>
                    </a:cubicBez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1" y="110"/>
                      <a:pt x="111" y="109"/>
                      <a:pt x="111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3" y="109"/>
                      <a:pt x="113" y="109"/>
                      <a:pt x="113" y="108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2" y="107"/>
                      <a:pt x="112" y="107"/>
                      <a:pt x="112" y="107"/>
                    </a:cubicBezTo>
                    <a:cubicBezTo>
                      <a:pt x="113" y="106"/>
                      <a:pt x="113" y="106"/>
                      <a:pt x="114" y="105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6"/>
                      <a:pt x="116" y="106"/>
                      <a:pt x="116" y="106"/>
                    </a:cubicBezTo>
                    <a:cubicBezTo>
                      <a:pt x="116" y="106"/>
                      <a:pt x="116" y="106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7" y="104"/>
                      <a:pt x="118" y="104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8" y="105"/>
                      <a:pt x="118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1" y="104"/>
                      <a:pt x="121" y="104"/>
                      <a:pt x="122" y="104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5" y="106"/>
                      <a:pt x="125" y="107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5" y="109"/>
                      <a:pt x="125" y="109"/>
                      <a:pt x="125" y="109"/>
                    </a:cubicBezTo>
                    <a:cubicBezTo>
                      <a:pt x="126" y="109"/>
                      <a:pt x="126" y="109"/>
                      <a:pt x="126" y="109"/>
                    </a:cubicBezTo>
                    <a:cubicBezTo>
                      <a:pt x="127" y="109"/>
                      <a:pt x="127" y="110"/>
                      <a:pt x="127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2"/>
                    </a:cubicBezTo>
                    <a:cubicBezTo>
                      <a:pt x="126" y="112"/>
                      <a:pt x="126" y="112"/>
                      <a:pt x="126" y="112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7" y="113"/>
                      <a:pt x="127" y="114"/>
                      <a:pt x="126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5" y="114"/>
                      <a:pt x="125" y="115"/>
                    </a:cubicBezTo>
                    <a:cubicBezTo>
                      <a:pt x="125" y="115"/>
                      <a:pt x="125" y="115"/>
                      <a:pt x="125" y="115"/>
                    </a:cubicBezTo>
                    <a:close/>
                    <a:moveTo>
                      <a:pt x="128" y="117"/>
                    </a:move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29" y="114"/>
                      <a:pt x="129" y="113"/>
                      <a:pt x="129" y="113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29" y="110"/>
                      <a:pt x="129" y="110"/>
                      <a:pt x="129" y="110"/>
                    </a:cubicBezTo>
                    <a:cubicBezTo>
                      <a:pt x="129" y="110"/>
                      <a:pt x="129" y="109"/>
                      <a:pt x="129" y="108"/>
                    </a:cubicBezTo>
                    <a:cubicBezTo>
                      <a:pt x="129" y="108"/>
                      <a:pt x="129" y="108"/>
                      <a:pt x="129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7" y="106"/>
                      <a:pt x="127" y="106"/>
                      <a:pt x="127" y="105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6" y="118"/>
                      <a:pt x="136" y="118"/>
                      <a:pt x="136" y="118"/>
                    </a:cubicBezTo>
                    <a:cubicBezTo>
                      <a:pt x="127" y="118"/>
                      <a:pt x="127" y="118"/>
                      <a:pt x="127" y="118"/>
                    </a:cubicBezTo>
                    <a:cubicBezTo>
                      <a:pt x="127" y="118"/>
                      <a:pt x="127" y="117"/>
                      <a:pt x="128" y="117"/>
                    </a:cubicBezTo>
                    <a:close/>
                    <a:moveTo>
                      <a:pt x="124" y="104"/>
                    </a:move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89"/>
                      <a:pt x="124" y="89"/>
                      <a:pt x="124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104"/>
                      <a:pt x="136" y="104"/>
                      <a:pt x="136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lose/>
                    <a:moveTo>
                      <a:pt x="106" y="52"/>
                    </a:moveTo>
                    <a:cubicBezTo>
                      <a:pt x="106" y="52"/>
                      <a:pt x="106" y="52"/>
                      <a:pt x="106" y="52"/>
                    </a:cubicBezTo>
                    <a:cubicBezTo>
                      <a:pt x="136" y="52"/>
                      <a:pt x="136" y="52"/>
                      <a:pt x="136" y="52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06" y="61"/>
                      <a:pt x="106" y="61"/>
                      <a:pt x="106" y="61"/>
                    </a:cubicBezTo>
                    <a:cubicBezTo>
                      <a:pt x="106" y="52"/>
                      <a:pt x="106" y="52"/>
                      <a:pt x="106" y="52"/>
                    </a:cubicBezTo>
                    <a:cubicBezTo>
                      <a:pt x="106" y="52"/>
                      <a:pt x="106" y="52"/>
                      <a:pt x="106" y="52"/>
                    </a:cubicBezTo>
                    <a:close/>
                    <a:moveTo>
                      <a:pt x="102" y="89"/>
                    </a:moveTo>
                    <a:cubicBezTo>
                      <a:pt x="102" y="89"/>
                      <a:pt x="102" y="89"/>
                      <a:pt x="102" y="89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2" y="89"/>
                      <a:pt x="102" y="89"/>
                      <a:pt x="102" y="89"/>
                    </a:cubicBezTo>
                    <a:close/>
                    <a:moveTo>
                      <a:pt x="102" y="105"/>
                    </a:move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1" y="106"/>
                      <a:pt x="110" y="106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9"/>
                      <a:pt x="108" y="110"/>
                      <a:pt x="108" y="110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8" y="113"/>
                      <a:pt x="108" y="113"/>
                      <a:pt x="108" y="113"/>
                    </a:cubicBezTo>
                    <a:cubicBezTo>
                      <a:pt x="108" y="113"/>
                      <a:pt x="109" y="114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1" y="118"/>
                      <a:pt x="111" y="118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lose/>
                    <a:moveTo>
                      <a:pt x="30" y="107"/>
                    </a:moveTo>
                    <a:cubicBezTo>
                      <a:pt x="30" y="107"/>
                      <a:pt x="30" y="107"/>
                      <a:pt x="30" y="107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141" y="181"/>
                    </a:moveTo>
                    <a:cubicBezTo>
                      <a:pt x="141" y="181"/>
                      <a:pt x="141" y="181"/>
                      <a:pt x="141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72"/>
                      <a:pt x="92" y="172"/>
                      <a:pt x="92" y="172"/>
                    </a:cubicBezTo>
                    <a:cubicBezTo>
                      <a:pt x="102" y="172"/>
                      <a:pt x="102" y="172"/>
                      <a:pt x="102" y="172"/>
                    </a:cubicBez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14" y="119"/>
                      <a:pt x="114" y="119"/>
                      <a:pt x="114" y="119"/>
                    </a:cubicBezTo>
                    <a:cubicBezTo>
                      <a:pt x="114" y="172"/>
                      <a:pt x="114" y="172"/>
                      <a:pt x="114" y="172"/>
                    </a:cubicBezTo>
                    <a:cubicBezTo>
                      <a:pt x="124" y="172"/>
                      <a:pt x="124" y="172"/>
                      <a:pt x="124" y="172"/>
                    </a:cubicBezTo>
                    <a:cubicBezTo>
                      <a:pt x="124" y="120"/>
                      <a:pt x="124" y="120"/>
                      <a:pt x="124" y="120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41" y="172"/>
                      <a:pt x="141" y="172"/>
                      <a:pt x="141" y="172"/>
                    </a:cubicBezTo>
                    <a:cubicBezTo>
                      <a:pt x="141" y="181"/>
                      <a:pt x="141" y="181"/>
                      <a:pt x="141" y="181"/>
                    </a:cubicBezTo>
                    <a:cubicBezTo>
                      <a:pt x="141" y="181"/>
                      <a:pt x="141" y="181"/>
                      <a:pt x="141" y="18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821" name="TextBox 820"/>
          <p:cNvSpPr txBox="1"/>
          <p:nvPr/>
        </p:nvSpPr>
        <p:spPr>
          <a:xfrm>
            <a:off x="1802373" y="4368698"/>
            <a:ext cx="1329210" cy="2784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ru-RU" spc="-50" dirty="0" smtClean="0">
                <a:solidFill>
                  <a:srgbClr val="5A8C8B"/>
                </a:solidFill>
                <a:latin typeface="Arial Narrow" pitchFamily="34" charset="0"/>
                <a:cs typeface="Arial" panose="020B0604020202020204" pitchFamily="34" charset="0"/>
              </a:rPr>
              <a:t>Действующих</a:t>
            </a:r>
            <a:endParaRPr lang="ru-RU" spc="-50" dirty="0">
              <a:solidFill>
                <a:srgbClr val="5A8C8B"/>
              </a:solidFill>
              <a:latin typeface="Arial Narrow" pitchFamily="34" charset="0"/>
              <a:cs typeface="Arial" panose="020B0604020202020204" pitchFamily="34" charset="0"/>
            </a:endParaRPr>
          </a:p>
        </p:txBody>
      </p:sp>
      <p:grpSp>
        <p:nvGrpSpPr>
          <p:cNvPr id="844" name="Группа 843"/>
          <p:cNvGrpSpPr/>
          <p:nvPr/>
        </p:nvGrpSpPr>
        <p:grpSpPr>
          <a:xfrm>
            <a:off x="5498811" y="3640964"/>
            <a:ext cx="557433" cy="557433"/>
            <a:chOff x="5538566" y="1629515"/>
            <a:chExt cx="743353" cy="743353"/>
          </a:xfrm>
        </p:grpSpPr>
        <p:sp>
          <p:nvSpPr>
            <p:cNvPr id="845" name="Овал 844"/>
            <p:cNvSpPr/>
            <p:nvPr/>
          </p:nvSpPr>
          <p:spPr>
            <a:xfrm>
              <a:off x="5538566" y="1629515"/>
              <a:ext cx="743353" cy="74335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846" name="Группа 1512"/>
            <p:cNvGrpSpPr>
              <a:grpSpLocks noChangeAspect="1"/>
            </p:cNvGrpSpPr>
            <p:nvPr/>
          </p:nvGrpSpPr>
          <p:grpSpPr>
            <a:xfrm>
              <a:off x="5703678" y="1731264"/>
              <a:ext cx="383773" cy="496800"/>
              <a:chOff x="-207963" y="2460625"/>
              <a:chExt cx="463551" cy="600075"/>
            </a:xfrm>
            <a:solidFill>
              <a:schemeClr val="bg1"/>
            </a:solidFill>
          </p:grpSpPr>
          <p:sp>
            <p:nvSpPr>
              <p:cNvPr id="847" name="Freeform 1256"/>
              <p:cNvSpPr>
                <a:spLocks noEditPoints="1"/>
              </p:cNvSpPr>
              <p:nvPr/>
            </p:nvSpPr>
            <p:spPr bwMode="auto">
              <a:xfrm>
                <a:off x="-130175" y="2555875"/>
                <a:ext cx="385763" cy="504825"/>
              </a:xfrm>
              <a:custGeom>
                <a:avLst/>
                <a:gdLst>
                  <a:gd name="T0" fmla="*/ 571 w 1072"/>
                  <a:gd name="T1" fmla="*/ 0 h 1400"/>
                  <a:gd name="T2" fmla="*/ 562 w 1072"/>
                  <a:gd name="T3" fmla="*/ 38 h 1400"/>
                  <a:gd name="T4" fmla="*/ 556 w 1072"/>
                  <a:gd name="T5" fmla="*/ 82 h 1400"/>
                  <a:gd name="T6" fmla="*/ 555 w 1072"/>
                  <a:gd name="T7" fmla="*/ 91 h 1400"/>
                  <a:gd name="T8" fmla="*/ 536 w 1072"/>
                  <a:gd name="T9" fmla="*/ 141 h 1400"/>
                  <a:gd name="T10" fmla="*/ 535 w 1072"/>
                  <a:gd name="T11" fmla="*/ 171 h 1400"/>
                  <a:gd name="T12" fmla="*/ 512 w 1072"/>
                  <a:gd name="T13" fmla="*/ 184 h 1400"/>
                  <a:gd name="T14" fmla="*/ 501 w 1072"/>
                  <a:gd name="T15" fmla="*/ 209 h 1400"/>
                  <a:gd name="T16" fmla="*/ 475 w 1072"/>
                  <a:gd name="T17" fmla="*/ 231 h 1400"/>
                  <a:gd name="T18" fmla="*/ 448 w 1072"/>
                  <a:gd name="T19" fmla="*/ 255 h 1400"/>
                  <a:gd name="T20" fmla="*/ 440 w 1072"/>
                  <a:gd name="T21" fmla="*/ 261 h 1400"/>
                  <a:gd name="T22" fmla="*/ 448 w 1072"/>
                  <a:gd name="T23" fmla="*/ 267 h 1400"/>
                  <a:gd name="T24" fmla="*/ 431 w 1072"/>
                  <a:gd name="T25" fmla="*/ 276 h 1400"/>
                  <a:gd name="T26" fmla="*/ 393 w 1072"/>
                  <a:gd name="T27" fmla="*/ 278 h 1400"/>
                  <a:gd name="T28" fmla="*/ 373 w 1072"/>
                  <a:gd name="T29" fmla="*/ 296 h 1400"/>
                  <a:gd name="T30" fmla="*/ 359 w 1072"/>
                  <a:gd name="T31" fmla="*/ 300 h 1400"/>
                  <a:gd name="T32" fmla="*/ 338 w 1072"/>
                  <a:gd name="T33" fmla="*/ 349 h 1400"/>
                  <a:gd name="T34" fmla="*/ 373 w 1072"/>
                  <a:gd name="T35" fmla="*/ 434 h 1400"/>
                  <a:gd name="T36" fmla="*/ 380 w 1072"/>
                  <a:gd name="T37" fmla="*/ 469 h 1400"/>
                  <a:gd name="T38" fmla="*/ 291 w 1072"/>
                  <a:gd name="T39" fmla="*/ 567 h 1400"/>
                  <a:gd name="T40" fmla="*/ 252 w 1072"/>
                  <a:gd name="T41" fmla="*/ 553 h 1400"/>
                  <a:gd name="T42" fmla="*/ 175 w 1072"/>
                  <a:gd name="T43" fmla="*/ 571 h 1400"/>
                  <a:gd name="T44" fmla="*/ 129 w 1072"/>
                  <a:gd name="T45" fmla="*/ 571 h 1400"/>
                  <a:gd name="T46" fmla="*/ 52 w 1072"/>
                  <a:gd name="T47" fmla="*/ 553 h 1400"/>
                  <a:gd name="T48" fmla="*/ 12 w 1072"/>
                  <a:gd name="T49" fmla="*/ 567 h 1400"/>
                  <a:gd name="T50" fmla="*/ 0 w 1072"/>
                  <a:gd name="T51" fmla="*/ 858 h 1400"/>
                  <a:gd name="T52" fmla="*/ 95 w 1072"/>
                  <a:gd name="T53" fmla="*/ 1400 h 1400"/>
                  <a:gd name="T54" fmla="*/ 976 w 1072"/>
                  <a:gd name="T55" fmla="*/ 1400 h 1400"/>
                  <a:gd name="T56" fmla="*/ 1039 w 1072"/>
                  <a:gd name="T57" fmla="*/ 1376 h 1400"/>
                  <a:gd name="T58" fmla="*/ 1072 w 1072"/>
                  <a:gd name="T59" fmla="*/ 1303 h 1400"/>
                  <a:gd name="T60" fmla="*/ 1072 w 1072"/>
                  <a:gd name="T61" fmla="*/ 977 h 1400"/>
                  <a:gd name="T62" fmla="*/ 1072 w 1072"/>
                  <a:gd name="T63" fmla="*/ 361 h 1400"/>
                  <a:gd name="T64" fmla="*/ 976 w 1072"/>
                  <a:gd name="T65" fmla="*/ 0 h 1400"/>
                  <a:gd name="T66" fmla="*/ 493 w 1072"/>
                  <a:gd name="T67" fmla="*/ 340 h 1400"/>
                  <a:gd name="T68" fmla="*/ 925 w 1072"/>
                  <a:gd name="T69" fmla="*/ 406 h 1400"/>
                  <a:gd name="T70" fmla="*/ 493 w 1072"/>
                  <a:gd name="T71" fmla="*/ 340 h 1400"/>
                  <a:gd name="T72" fmla="*/ 942 w 1072"/>
                  <a:gd name="T73" fmla="*/ 1236 h 1400"/>
                  <a:gd name="T74" fmla="*/ 129 w 1072"/>
                  <a:gd name="T75" fmla="*/ 1170 h 1400"/>
                  <a:gd name="T76" fmla="*/ 942 w 1072"/>
                  <a:gd name="T77" fmla="*/ 1236 h 1400"/>
                  <a:gd name="T78" fmla="*/ 942 w 1072"/>
                  <a:gd name="T79" fmla="*/ 1064 h 1400"/>
                  <a:gd name="T80" fmla="*/ 129 w 1072"/>
                  <a:gd name="T81" fmla="*/ 998 h 1400"/>
                  <a:gd name="T82" fmla="*/ 942 w 1072"/>
                  <a:gd name="T83" fmla="*/ 1064 h 1400"/>
                  <a:gd name="T84" fmla="*/ 942 w 1072"/>
                  <a:gd name="T85" fmla="*/ 892 h 1400"/>
                  <a:gd name="T86" fmla="*/ 129 w 1072"/>
                  <a:gd name="T87" fmla="*/ 826 h 1400"/>
                  <a:gd name="T88" fmla="*/ 942 w 1072"/>
                  <a:gd name="T89" fmla="*/ 892 h 1400"/>
                  <a:gd name="T90" fmla="*/ 942 w 1072"/>
                  <a:gd name="T91" fmla="*/ 720 h 1400"/>
                  <a:gd name="T92" fmla="*/ 129 w 1072"/>
                  <a:gd name="T93" fmla="*/ 654 h 1400"/>
                  <a:gd name="T94" fmla="*/ 942 w 1072"/>
                  <a:gd name="T95" fmla="*/ 72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2" h="1400">
                    <a:moveTo>
                      <a:pt x="976" y="0"/>
                    </a:moveTo>
                    <a:lnTo>
                      <a:pt x="571" y="0"/>
                    </a:lnTo>
                    <a:lnTo>
                      <a:pt x="568" y="18"/>
                    </a:lnTo>
                    <a:cubicBezTo>
                      <a:pt x="568" y="25"/>
                      <a:pt x="566" y="32"/>
                      <a:pt x="562" y="38"/>
                    </a:cubicBezTo>
                    <a:cubicBezTo>
                      <a:pt x="561" y="40"/>
                      <a:pt x="559" y="42"/>
                      <a:pt x="558" y="45"/>
                    </a:cubicBezTo>
                    <a:cubicBezTo>
                      <a:pt x="563" y="56"/>
                      <a:pt x="563" y="70"/>
                      <a:pt x="556" y="82"/>
                    </a:cubicBezTo>
                    <a:cubicBezTo>
                      <a:pt x="555" y="84"/>
                      <a:pt x="553" y="86"/>
                      <a:pt x="552" y="87"/>
                    </a:cubicBezTo>
                    <a:lnTo>
                      <a:pt x="555" y="91"/>
                    </a:lnTo>
                    <a:lnTo>
                      <a:pt x="555" y="104"/>
                    </a:lnTo>
                    <a:cubicBezTo>
                      <a:pt x="555" y="120"/>
                      <a:pt x="547" y="132"/>
                      <a:pt x="536" y="141"/>
                    </a:cubicBezTo>
                    <a:cubicBezTo>
                      <a:pt x="536" y="145"/>
                      <a:pt x="537" y="149"/>
                      <a:pt x="536" y="153"/>
                    </a:cubicBezTo>
                    <a:lnTo>
                      <a:pt x="535" y="171"/>
                    </a:lnTo>
                    <a:lnTo>
                      <a:pt x="519" y="180"/>
                    </a:lnTo>
                    <a:cubicBezTo>
                      <a:pt x="517" y="181"/>
                      <a:pt x="515" y="183"/>
                      <a:pt x="512" y="184"/>
                    </a:cubicBezTo>
                    <a:cubicBezTo>
                      <a:pt x="512" y="190"/>
                      <a:pt x="510" y="195"/>
                      <a:pt x="507" y="200"/>
                    </a:cubicBezTo>
                    <a:lnTo>
                      <a:pt x="501" y="209"/>
                    </a:lnTo>
                    <a:cubicBezTo>
                      <a:pt x="497" y="214"/>
                      <a:pt x="489" y="221"/>
                      <a:pt x="477" y="224"/>
                    </a:cubicBezTo>
                    <a:cubicBezTo>
                      <a:pt x="476" y="226"/>
                      <a:pt x="476" y="228"/>
                      <a:pt x="475" y="231"/>
                    </a:cubicBezTo>
                    <a:lnTo>
                      <a:pt x="469" y="251"/>
                    </a:lnTo>
                    <a:lnTo>
                      <a:pt x="448" y="255"/>
                    </a:lnTo>
                    <a:cubicBezTo>
                      <a:pt x="446" y="255"/>
                      <a:pt x="444" y="255"/>
                      <a:pt x="443" y="256"/>
                    </a:cubicBezTo>
                    <a:cubicBezTo>
                      <a:pt x="442" y="257"/>
                      <a:pt x="441" y="259"/>
                      <a:pt x="440" y="261"/>
                    </a:cubicBezTo>
                    <a:lnTo>
                      <a:pt x="438" y="264"/>
                    </a:lnTo>
                    <a:lnTo>
                      <a:pt x="448" y="267"/>
                    </a:lnTo>
                    <a:lnTo>
                      <a:pt x="436" y="269"/>
                    </a:lnTo>
                    <a:lnTo>
                      <a:pt x="431" y="276"/>
                    </a:lnTo>
                    <a:lnTo>
                      <a:pt x="406" y="279"/>
                    </a:lnTo>
                    <a:cubicBezTo>
                      <a:pt x="401" y="279"/>
                      <a:pt x="397" y="278"/>
                      <a:pt x="393" y="278"/>
                    </a:cubicBezTo>
                    <a:cubicBezTo>
                      <a:pt x="391" y="280"/>
                      <a:pt x="388" y="283"/>
                      <a:pt x="386" y="285"/>
                    </a:cubicBezTo>
                    <a:lnTo>
                      <a:pt x="373" y="296"/>
                    </a:lnTo>
                    <a:lnTo>
                      <a:pt x="360" y="294"/>
                    </a:lnTo>
                    <a:cubicBezTo>
                      <a:pt x="360" y="296"/>
                      <a:pt x="359" y="298"/>
                      <a:pt x="359" y="300"/>
                    </a:cubicBezTo>
                    <a:lnTo>
                      <a:pt x="365" y="299"/>
                    </a:lnTo>
                    <a:lnTo>
                      <a:pt x="338" y="349"/>
                    </a:lnTo>
                    <a:lnTo>
                      <a:pt x="342" y="352"/>
                    </a:lnTo>
                    <a:cubicBezTo>
                      <a:pt x="371" y="369"/>
                      <a:pt x="381" y="408"/>
                      <a:pt x="373" y="434"/>
                    </a:cubicBezTo>
                    <a:cubicBezTo>
                      <a:pt x="372" y="434"/>
                      <a:pt x="372" y="434"/>
                      <a:pt x="372" y="434"/>
                    </a:cubicBezTo>
                    <a:cubicBezTo>
                      <a:pt x="379" y="449"/>
                      <a:pt x="380" y="462"/>
                      <a:pt x="380" y="469"/>
                    </a:cubicBezTo>
                    <a:cubicBezTo>
                      <a:pt x="380" y="496"/>
                      <a:pt x="366" y="522"/>
                      <a:pt x="341" y="537"/>
                    </a:cubicBezTo>
                    <a:lnTo>
                      <a:pt x="291" y="567"/>
                    </a:lnTo>
                    <a:lnTo>
                      <a:pt x="288" y="554"/>
                    </a:lnTo>
                    <a:cubicBezTo>
                      <a:pt x="273" y="558"/>
                      <a:pt x="262" y="556"/>
                      <a:pt x="252" y="553"/>
                    </a:cubicBezTo>
                    <a:cubicBezTo>
                      <a:pt x="236" y="563"/>
                      <a:pt x="215" y="566"/>
                      <a:pt x="195" y="561"/>
                    </a:cubicBezTo>
                    <a:cubicBezTo>
                      <a:pt x="189" y="566"/>
                      <a:pt x="182" y="569"/>
                      <a:pt x="175" y="571"/>
                    </a:cubicBezTo>
                    <a:cubicBezTo>
                      <a:pt x="169" y="573"/>
                      <a:pt x="161" y="574"/>
                      <a:pt x="152" y="574"/>
                    </a:cubicBezTo>
                    <a:cubicBezTo>
                      <a:pt x="143" y="574"/>
                      <a:pt x="135" y="573"/>
                      <a:pt x="129" y="571"/>
                    </a:cubicBezTo>
                    <a:cubicBezTo>
                      <a:pt x="122" y="569"/>
                      <a:pt x="115" y="566"/>
                      <a:pt x="108" y="561"/>
                    </a:cubicBezTo>
                    <a:cubicBezTo>
                      <a:pt x="89" y="566"/>
                      <a:pt x="69" y="563"/>
                      <a:pt x="52" y="553"/>
                    </a:cubicBezTo>
                    <a:cubicBezTo>
                      <a:pt x="41" y="556"/>
                      <a:pt x="28" y="557"/>
                      <a:pt x="15" y="554"/>
                    </a:cubicBezTo>
                    <a:lnTo>
                      <a:pt x="12" y="567"/>
                    </a:lnTo>
                    <a:lnTo>
                      <a:pt x="0" y="559"/>
                    </a:lnTo>
                    <a:lnTo>
                      <a:pt x="0" y="858"/>
                    </a:lnTo>
                    <a:lnTo>
                      <a:pt x="0" y="1303"/>
                    </a:lnTo>
                    <a:cubicBezTo>
                      <a:pt x="0" y="1357"/>
                      <a:pt x="43" y="1400"/>
                      <a:pt x="95" y="1400"/>
                    </a:cubicBezTo>
                    <a:lnTo>
                      <a:pt x="620" y="1400"/>
                    </a:lnTo>
                    <a:lnTo>
                      <a:pt x="976" y="1400"/>
                    </a:lnTo>
                    <a:lnTo>
                      <a:pt x="976" y="1400"/>
                    </a:lnTo>
                    <a:cubicBezTo>
                      <a:pt x="1000" y="1400"/>
                      <a:pt x="1022" y="1391"/>
                      <a:pt x="1039" y="1376"/>
                    </a:cubicBezTo>
                    <a:cubicBezTo>
                      <a:pt x="1059" y="1359"/>
                      <a:pt x="1072" y="1332"/>
                      <a:pt x="1072" y="1303"/>
                    </a:cubicBezTo>
                    <a:lnTo>
                      <a:pt x="1072" y="1303"/>
                    </a:lnTo>
                    <a:lnTo>
                      <a:pt x="1072" y="1278"/>
                    </a:lnTo>
                    <a:lnTo>
                      <a:pt x="1072" y="977"/>
                    </a:lnTo>
                    <a:lnTo>
                      <a:pt x="1072" y="387"/>
                    </a:lnTo>
                    <a:lnTo>
                      <a:pt x="1072" y="361"/>
                    </a:lnTo>
                    <a:lnTo>
                      <a:pt x="1072" y="97"/>
                    </a:lnTo>
                    <a:cubicBezTo>
                      <a:pt x="1072" y="44"/>
                      <a:pt x="1029" y="0"/>
                      <a:pt x="976" y="0"/>
                    </a:cubicBezTo>
                    <a:close/>
                    <a:moveTo>
                      <a:pt x="493" y="340"/>
                    </a:moveTo>
                    <a:lnTo>
                      <a:pt x="493" y="340"/>
                    </a:lnTo>
                    <a:lnTo>
                      <a:pt x="925" y="340"/>
                    </a:lnTo>
                    <a:lnTo>
                      <a:pt x="925" y="406"/>
                    </a:lnTo>
                    <a:lnTo>
                      <a:pt x="493" y="406"/>
                    </a:lnTo>
                    <a:lnTo>
                      <a:pt x="493" y="340"/>
                    </a:lnTo>
                    <a:close/>
                    <a:moveTo>
                      <a:pt x="942" y="1236"/>
                    </a:moveTo>
                    <a:lnTo>
                      <a:pt x="942" y="1236"/>
                    </a:lnTo>
                    <a:lnTo>
                      <a:pt x="129" y="1236"/>
                    </a:lnTo>
                    <a:lnTo>
                      <a:pt x="129" y="1170"/>
                    </a:lnTo>
                    <a:lnTo>
                      <a:pt x="942" y="1170"/>
                    </a:lnTo>
                    <a:lnTo>
                      <a:pt x="942" y="1236"/>
                    </a:lnTo>
                    <a:close/>
                    <a:moveTo>
                      <a:pt x="942" y="1064"/>
                    </a:moveTo>
                    <a:lnTo>
                      <a:pt x="942" y="1064"/>
                    </a:lnTo>
                    <a:lnTo>
                      <a:pt x="129" y="1064"/>
                    </a:lnTo>
                    <a:lnTo>
                      <a:pt x="129" y="998"/>
                    </a:lnTo>
                    <a:lnTo>
                      <a:pt x="942" y="998"/>
                    </a:lnTo>
                    <a:lnTo>
                      <a:pt x="942" y="1064"/>
                    </a:lnTo>
                    <a:close/>
                    <a:moveTo>
                      <a:pt x="942" y="892"/>
                    </a:moveTo>
                    <a:lnTo>
                      <a:pt x="942" y="892"/>
                    </a:lnTo>
                    <a:lnTo>
                      <a:pt x="129" y="892"/>
                    </a:lnTo>
                    <a:lnTo>
                      <a:pt x="129" y="826"/>
                    </a:lnTo>
                    <a:lnTo>
                      <a:pt x="942" y="826"/>
                    </a:lnTo>
                    <a:lnTo>
                      <a:pt x="942" y="892"/>
                    </a:lnTo>
                    <a:close/>
                    <a:moveTo>
                      <a:pt x="942" y="720"/>
                    </a:moveTo>
                    <a:lnTo>
                      <a:pt x="942" y="720"/>
                    </a:lnTo>
                    <a:lnTo>
                      <a:pt x="129" y="720"/>
                    </a:lnTo>
                    <a:lnTo>
                      <a:pt x="129" y="654"/>
                    </a:lnTo>
                    <a:lnTo>
                      <a:pt x="942" y="654"/>
                    </a:lnTo>
                    <a:lnTo>
                      <a:pt x="942" y="7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8" name="Freeform 1257"/>
              <p:cNvSpPr>
                <a:spLocks noEditPoints="1"/>
              </p:cNvSpPr>
              <p:nvPr/>
            </p:nvSpPr>
            <p:spPr bwMode="auto">
              <a:xfrm>
                <a:off x="-207963" y="2460625"/>
                <a:ext cx="274638" cy="295275"/>
              </a:xfrm>
              <a:custGeom>
                <a:avLst/>
                <a:gdLst>
                  <a:gd name="T0" fmla="*/ 287 w 762"/>
                  <a:gd name="T1" fmla="*/ 792 h 821"/>
                  <a:gd name="T2" fmla="*/ 416 w 762"/>
                  <a:gd name="T3" fmla="*/ 802 h 821"/>
                  <a:gd name="T4" fmla="*/ 529 w 762"/>
                  <a:gd name="T5" fmla="*/ 785 h 821"/>
                  <a:gd name="T6" fmla="*/ 557 w 762"/>
                  <a:gd name="T7" fmla="*/ 719 h 821"/>
                  <a:gd name="T8" fmla="*/ 506 w 762"/>
                  <a:gd name="T9" fmla="*/ 666 h 821"/>
                  <a:gd name="T10" fmla="*/ 477 w 762"/>
                  <a:gd name="T11" fmla="*/ 630 h 821"/>
                  <a:gd name="T12" fmla="*/ 520 w 762"/>
                  <a:gd name="T13" fmla="*/ 599 h 821"/>
                  <a:gd name="T14" fmla="*/ 531 w 762"/>
                  <a:gd name="T15" fmla="*/ 590 h 821"/>
                  <a:gd name="T16" fmla="*/ 533 w 762"/>
                  <a:gd name="T17" fmla="*/ 587 h 821"/>
                  <a:gd name="T18" fmla="*/ 551 w 762"/>
                  <a:gd name="T19" fmla="*/ 575 h 821"/>
                  <a:gd name="T20" fmla="*/ 548 w 762"/>
                  <a:gd name="T21" fmla="*/ 536 h 821"/>
                  <a:gd name="T22" fmla="*/ 611 w 762"/>
                  <a:gd name="T23" fmla="*/ 515 h 821"/>
                  <a:gd name="T24" fmla="*/ 705 w 762"/>
                  <a:gd name="T25" fmla="*/ 467 h 821"/>
                  <a:gd name="T26" fmla="*/ 754 w 762"/>
                  <a:gd name="T27" fmla="*/ 342 h 821"/>
                  <a:gd name="T28" fmla="*/ 720 w 762"/>
                  <a:gd name="T29" fmla="*/ 251 h 821"/>
                  <a:gd name="T30" fmla="*/ 699 w 762"/>
                  <a:gd name="T31" fmla="*/ 128 h 821"/>
                  <a:gd name="T32" fmla="*/ 523 w 762"/>
                  <a:gd name="T33" fmla="*/ 335 h 821"/>
                  <a:gd name="T34" fmla="*/ 467 w 762"/>
                  <a:gd name="T35" fmla="*/ 344 h 821"/>
                  <a:gd name="T36" fmla="*/ 492 w 762"/>
                  <a:gd name="T37" fmla="*/ 248 h 821"/>
                  <a:gd name="T38" fmla="*/ 561 w 762"/>
                  <a:gd name="T39" fmla="*/ 243 h 821"/>
                  <a:gd name="T40" fmla="*/ 537 w 762"/>
                  <a:gd name="T41" fmla="*/ 182 h 821"/>
                  <a:gd name="T42" fmla="*/ 594 w 762"/>
                  <a:gd name="T43" fmla="*/ 170 h 821"/>
                  <a:gd name="T44" fmla="*/ 641 w 762"/>
                  <a:gd name="T45" fmla="*/ 186 h 821"/>
                  <a:gd name="T46" fmla="*/ 570 w 762"/>
                  <a:gd name="T47" fmla="*/ 88 h 821"/>
                  <a:gd name="T48" fmla="*/ 513 w 762"/>
                  <a:gd name="T49" fmla="*/ 131 h 821"/>
                  <a:gd name="T50" fmla="*/ 510 w 762"/>
                  <a:gd name="T51" fmla="*/ 89 h 821"/>
                  <a:gd name="T52" fmla="*/ 496 w 762"/>
                  <a:gd name="T53" fmla="*/ 130 h 821"/>
                  <a:gd name="T54" fmla="*/ 431 w 762"/>
                  <a:gd name="T55" fmla="*/ 114 h 821"/>
                  <a:gd name="T56" fmla="*/ 400 w 762"/>
                  <a:gd name="T57" fmla="*/ 8 h 821"/>
                  <a:gd name="T58" fmla="*/ 361 w 762"/>
                  <a:gd name="T59" fmla="*/ 8 h 821"/>
                  <a:gd name="T60" fmla="*/ 331 w 762"/>
                  <a:gd name="T61" fmla="*/ 113 h 821"/>
                  <a:gd name="T62" fmla="*/ 266 w 762"/>
                  <a:gd name="T63" fmla="*/ 129 h 821"/>
                  <a:gd name="T64" fmla="*/ 252 w 762"/>
                  <a:gd name="T65" fmla="*/ 88 h 821"/>
                  <a:gd name="T66" fmla="*/ 249 w 762"/>
                  <a:gd name="T67" fmla="*/ 130 h 821"/>
                  <a:gd name="T68" fmla="*/ 192 w 762"/>
                  <a:gd name="T69" fmla="*/ 87 h 821"/>
                  <a:gd name="T70" fmla="*/ 121 w 762"/>
                  <a:gd name="T71" fmla="*/ 185 h 821"/>
                  <a:gd name="T72" fmla="*/ 167 w 762"/>
                  <a:gd name="T73" fmla="*/ 170 h 821"/>
                  <a:gd name="T74" fmla="*/ 224 w 762"/>
                  <a:gd name="T75" fmla="*/ 181 h 821"/>
                  <a:gd name="T76" fmla="*/ 200 w 762"/>
                  <a:gd name="T77" fmla="*/ 242 h 821"/>
                  <a:gd name="T78" fmla="*/ 270 w 762"/>
                  <a:gd name="T79" fmla="*/ 247 h 821"/>
                  <a:gd name="T80" fmla="*/ 278 w 762"/>
                  <a:gd name="T81" fmla="*/ 323 h 821"/>
                  <a:gd name="T82" fmla="*/ 260 w 762"/>
                  <a:gd name="T83" fmla="*/ 361 h 821"/>
                  <a:gd name="T84" fmla="*/ 135 w 762"/>
                  <a:gd name="T85" fmla="*/ 223 h 821"/>
                  <a:gd name="T86" fmla="*/ 22 w 762"/>
                  <a:gd name="T87" fmla="*/ 198 h 821"/>
                  <a:gd name="T88" fmla="*/ 1 w 762"/>
                  <a:gd name="T89" fmla="*/ 301 h 821"/>
                  <a:gd name="T90" fmla="*/ 32 w 762"/>
                  <a:gd name="T91" fmla="*/ 431 h 821"/>
                  <a:gd name="T92" fmla="*/ 128 w 762"/>
                  <a:gd name="T93" fmla="*/ 483 h 821"/>
                  <a:gd name="T94" fmla="*/ 215 w 762"/>
                  <a:gd name="T95" fmla="*/ 529 h 821"/>
                  <a:gd name="T96" fmla="*/ 211 w 762"/>
                  <a:gd name="T97" fmla="*/ 560 h 821"/>
                  <a:gd name="T98" fmla="*/ 225 w 762"/>
                  <a:gd name="T99" fmla="*/ 584 h 821"/>
                  <a:gd name="T100" fmla="*/ 230 w 762"/>
                  <a:gd name="T101" fmla="*/ 589 h 821"/>
                  <a:gd name="T102" fmla="*/ 238 w 762"/>
                  <a:gd name="T103" fmla="*/ 598 h 821"/>
                  <a:gd name="T104" fmla="*/ 290 w 762"/>
                  <a:gd name="T105" fmla="*/ 626 h 821"/>
                  <a:gd name="T106" fmla="*/ 239 w 762"/>
                  <a:gd name="T107" fmla="*/ 641 h 821"/>
                  <a:gd name="T108" fmla="*/ 208 w 762"/>
                  <a:gd name="T109" fmla="*/ 663 h 821"/>
                  <a:gd name="T110" fmla="*/ 533 w 762"/>
                  <a:gd name="T111" fmla="*/ 582 h 821"/>
                  <a:gd name="T112" fmla="*/ 503 w 762"/>
                  <a:gd name="T113" fmla="*/ 579 h 821"/>
                  <a:gd name="T114" fmla="*/ 503 w 762"/>
                  <a:gd name="T115" fmla="*/ 579 h 821"/>
                  <a:gd name="T116" fmla="*/ 437 w 762"/>
                  <a:gd name="T117" fmla="*/ 189 h 821"/>
                  <a:gd name="T118" fmla="*/ 381 w 762"/>
                  <a:gd name="T119" fmla="*/ 295 h 821"/>
                  <a:gd name="T120" fmla="*/ 349 w 762"/>
                  <a:gd name="T121" fmla="*/ 170 h 821"/>
                  <a:gd name="T122" fmla="*/ 228 w 762"/>
                  <a:gd name="T123" fmla="*/ 582 h 821"/>
                  <a:gd name="T124" fmla="*/ 262 w 762"/>
                  <a:gd name="T125" fmla="*/ 586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2" h="821">
                    <a:moveTo>
                      <a:pt x="219" y="784"/>
                    </a:moveTo>
                    <a:cubicBezTo>
                      <a:pt x="221" y="775"/>
                      <a:pt x="223" y="769"/>
                      <a:pt x="226" y="765"/>
                    </a:cubicBezTo>
                    <a:cubicBezTo>
                      <a:pt x="226" y="771"/>
                      <a:pt x="228" y="778"/>
                      <a:pt x="232" y="785"/>
                    </a:cubicBezTo>
                    <a:lnTo>
                      <a:pt x="232" y="785"/>
                    </a:lnTo>
                    <a:cubicBezTo>
                      <a:pt x="241" y="796"/>
                      <a:pt x="251" y="802"/>
                      <a:pt x="260" y="802"/>
                    </a:cubicBezTo>
                    <a:cubicBezTo>
                      <a:pt x="270" y="802"/>
                      <a:pt x="278" y="797"/>
                      <a:pt x="286" y="793"/>
                    </a:cubicBezTo>
                    <a:cubicBezTo>
                      <a:pt x="286" y="793"/>
                      <a:pt x="286" y="793"/>
                      <a:pt x="287" y="792"/>
                    </a:cubicBezTo>
                    <a:cubicBezTo>
                      <a:pt x="287" y="793"/>
                      <a:pt x="287" y="793"/>
                      <a:pt x="287" y="793"/>
                    </a:cubicBezTo>
                    <a:cubicBezTo>
                      <a:pt x="296" y="804"/>
                      <a:pt x="307" y="810"/>
                      <a:pt x="320" y="810"/>
                    </a:cubicBezTo>
                    <a:lnTo>
                      <a:pt x="320" y="810"/>
                    </a:lnTo>
                    <a:cubicBezTo>
                      <a:pt x="329" y="810"/>
                      <a:pt x="338" y="806"/>
                      <a:pt x="346" y="802"/>
                    </a:cubicBezTo>
                    <a:cubicBezTo>
                      <a:pt x="351" y="809"/>
                      <a:pt x="358" y="816"/>
                      <a:pt x="369" y="819"/>
                    </a:cubicBezTo>
                    <a:cubicBezTo>
                      <a:pt x="374" y="821"/>
                      <a:pt x="388" y="821"/>
                      <a:pt x="393" y="819"/>
                    </a:cubicBezTo>
                    <a:cubicBezTo>
                      <a:pt x="404" y="816"/>
                      <a:pt x="411" y="809"/>
                      <a:pt x="416" y="802"/>
                    </a:cubicBezTo>
                    <a:cubicBezTo>
                      <a:pt x="423" y="806"/>
                      <a:pt x="432" y="810"/>
                      <a:pt x="442" y="810"/>
                    </a:cubicBezTo>
                    <a:lnTo>
                      <a:pt x="442" y="810"/>
                    </a:lnTo>
                    <a:cubicBezTo>
                      <a:pt x="455" y="810"/>
                      <a:pt x="466" y="804"/>
                      <a:pt x="475" y="793"/>
                    </a:cubicBezTo>
                    <a:cubicBezTo>
                      <a:pt x="475" y="793"/>
                      <a:pt x="475" y="793"/>
                      <a:pt x="475" y="792"/>
                    </a:cubicBezTo>
                    <a:cubicBezTo>
                      <a:pt x="475" y="793"/>
                      <a:pt x="476" y="793"/>
                      <a:pt x="476" y="793"/>
                    </a:cubicBezTo>
                    <a:cubicBezTo>
                      <a:pt x="484" y="797"/>
                      <a:pt x="492" y="802"/>
                      <a:pt x="501" y="802"/>
                    </a:cubicBezTo>
                    <a:cubicBezTo>
                      <a:pt x="511" y="802"/>
                      <a:pt x="520" y="796"/>
                      <a:pt x="529" y="785"/>
                    </a:cubicBezTo>
                    <a:lnTo>
                      <a:pt x="530" y="785"/>
                    </a:lnTo>
                    <a:cubicBezTo>
                      <a:pt x="534" y="778"/>
                      <a:pt x="535" y="771"/>
                      <a:pt x="536" y="765"/>
                    </a:cubicBezTo>
                    <a:cubicBezTo>
                      <a:pt x="538" y="769"/>
                      <a:pt x="541" y="775"/>
                      <a:pt x="543" y="784"/>
                    </a:cubicBezTo>
                    <a:lnTo>
                      <a:pt x="545" y="793"/>
                    </a:lnTo>
                    <a:lnTo>
                      <a:pt x="552" y="788"/>
                    </a:lnTo>
                    <a:cubicBezTo>
                      <a:pt x="566" y="780"/>
                      <a:pt x="574" y="766"/>
                      <a:pt x="574" y="751"/>
                    </a:cubicBezTo>
                    <a:cubicBezTo>
                      <a:pt x="573" y="735"/>
                      <a:pt x="569" y="726"/>
                      <a:pt x="557" y="719"/>
                    </a:cubicBezTo>
                    <a:cubicBezTo>
                      <a:pt x="561" y="716"/>
                      <a:pt x="565" y="712"/>
                      <a:pt x="568" y="704"/>
                    </a:cubicBezTo>
                    <a:cubicBezTo>
                      <a:pt x="572" y="692"/>
                      <a:pt x="566" y="671"/>
                      <a:pt x="553" y="663"/>
                    </a:cubicBezTo>
                    <a:lnTo>
                      <a:pt x="544" y="658"/>
                    </a:lnTo>
                    <a:lnTo>
                      <a:pt x="544" y="669"/>
                    </a:lnTo>
                    <a:cubicBezTo>
                      <a:pt x="545" y="677"/>
                      <a:pt x="542" y="682"/>
                      <a:pt x="537" y="684"/>
                    </a:cubicBezTo>
                    <a:cubicBezTo>
                      <a:pt x="536" y="684"/>
                      <a:pt x="535" y="684"/>
                      <a:pt x="534" y="684"/>
                    </a:cubicBezTo>
                    <a:cubicBezTo>
                      <a:pt x="527" y="684"/>
                      <a:pt x="517" y="676"/>
                      <a:pt x="506" y="666"/>
                    </a:cubicBezTo>
                    <a:cubicBezTo>
                      <a:pt x="504" y="665"/>
                      <a:pt x="502" y="663"/>
                      <a:pt x="500" y="661"/>
                    </a:cubicBezTo>
                    <a:cubicBezTo>
                      <a:pt x="512" y="656"/>
                      <a:pt x="519" y="646"/>
                      <a:pt x="522" y="641"/>
                    </a:cubicBezTo>
                    <a:lnTo>
                      <a:pt x="528" y="629"/>
                    </a:lnTo>
                    <a:lnTo>
                      <a:pt x="516" y="632"/>
                    </a:lnTo>
                    <a:cubicBezTo>
                      <a:pt x="510" y="633"/>
                      <a:pt x="501" y="635"/>
                      <a:pt x="493" y="635"/>
                    </a:cubicBezTo>
                    <a:cubicBezTo>
                      <a:pt x="486" y="635"/>
                      <a:pt x="481" y="634"/>
                      <a:pt x="478" y="631"/>
                    </a:cubicBezTo>
                    <a:lnTo>
                      <a:pt x="477" y="630"/>
                    </a:lnTo>
                    <a:lnTo>
                      <a:pt x="477" y="630"/>
                    </a:lnTo>
                    <a:cubicBezTo>
                      <a:pt x="475" y="629"/>
                      <a:pt x="473" y="628"/>
                      <a:pt x="471" y="626"/>
                    </a:cubicBezTo>
                    <a:cubicBezTo>
                      <a:pt x="480" y="615"/>
                      <a:pt x="488" y="604"/>
                      <a:pt x="495" y="592"/>
                    </a:cubicBezTo>
                    <a:lnTo>
                      <a:pt x="497" y="593"/>
                    </a:lnTo>
                    <a:cubicBezTo>
                      <a:pt x="500" y="597"/>
                      <a:pt x="504" y="598"/>
                      <a:pt x="508" y="598"/>
                    </a:cubicBezTo>
                    <a:cubicBezTo>
                      <a:pt x="510" y="598"/>
                      <a:pt x="511" y="598"/>
                      <a:pt x="513" y="597"/>
                    </a:cubicBezTo>
                    <a:cubicBezTo>
                      <a:pt x="516" y="599"/>
                      <a:pt x="518" y="599"/>
                      <a:pt x="520" y="599"/>
                    </a:cubicBezTo>
                    <a:cubicBezTo>
                      <a:pt x="521" y="599"/>
                      <a:pt x="521" y="599"/>
                      <a:pt x="521" y="599"/>
                    </a:cubicBezTo>
                    <a:cubicBezTo>
                      <a:pt x="522" y="599"/>
                      <a:pt x="523" y="598"/>
                      <a:pt x="523" y="598"/>
                    </a:cubicBezTo>
                    <a:lnTo>
                      <a:pt x="524" y="598"/>
                    </a:lnTo>
                    <a:cubicBezTo>
                      <a:pt x="526" y="597"/>
                      <a:pt x="528" y="595"/>
                      <a:pt x="530" y="592"/>
                    </a:cubicBezTo>
                    <a:lnTo>
                      <a:pt x="530" y="592"/>
                    </a:lnTo>
                    <a:lnTo>
                      <a:pt x="530" y="591"/>
                    </a:lnTo>
                    <a:cubicBezTo>
                      <a:pt x="530" y="591"/>
                      <a:pt x="531" y="590"/>
                      <a:pt x="531" y="590"/>
                    </a:cubicBezTo>
                    <a:lnTo>
                      <a:pt x="531" y="590"/>
                    </a:lnTo>
                    <a:lnTo>
                      <a:pt x="531" y="589"/>
                    </a:lnTo>
                    <a:cubicBezTo>
                      <a:pt x="532" y="589"/>
                      <a:pt x="532" y="589"/>
                      <a:pt x="532" y="588"/>
                    </a:cubicBezTo>
                    <a:lnTo>
                      <a:pt x="533" y="588"/>
                    </a:ln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3" y="587"/>
                      <a:pt x="533" y="587"/>
                      <a:pt x="533" y="587"/>
                    </a:cubicBezTo>
                    <a:lnTo>
                      <a:pt x="536" y="587"/>
                    </a:lnTo>
                    <a:lnTo>
                      <a:pt x="537" y="584"/>
                    </a:lnTo>
                    <a:cubicBezTo>
                      <a:pt x="537" y="584"/>
                      <a:pt x="537" y="583"/>
                      <a:pt x="537" y="583"/>
                    </a:cubicBezTo>
                    <a:lnTo>
                      <a:pt x="538" y="583"/>
                    </a:lnTo>
                    <a:cubicBezTo>
                      <a:pt x="538" y="583"/>
                      <a:pt x="538" y="583"/>
                      <a:pt x="539" y="583"/>
                    </a:cubicBezTo>
                    <a:cubicBezTo>
                      <a:pt x="539" y="582"/>
                      <a:pt x="539" y="582"/>
                      <a:pt x="539" y="582"/>
                    </a:cubicBezTo>
                    <a:cubicBezTo>
                      <a:pt x="542" y="581"/>
                      <a:pt x="549" y="577"/>
                      <a:pt x="551" y="575"/>
                    </a:cubicBezTo>
                    <a:cubicBezTo>
                      <a:pt x="555" y="572"/>
                      <a:pt x="556" y="566"/>
                      <a:pt x="553" y="562"/>
                    </a:cubicBezTo>
                    <a:cubicBezTo>
                      <a:pt x="552" y="561"/>
                      <a:pt x="552" y="561"/>
                      <a:pt x="551" y="560"/>
                    </a:cubicBezTo>
                    <a:cubicBezTo>
                      <a:pt x="552" y="558"/>
                      <a:pt x="553" y="556"/>
                      <a:pt x="552" y="552"/>
                    </a:cubicBezTo>
                    <a:cubicBezTo>
                      <a:pt x="551" y="550"/>
                      <a:pt x="550" y="548"/>
                      <a:pt x="549" y="547"/>
                    </a:cubicBezTo>
                    <a:cubicBezTo>
                      <a:pt x="549" y="547"/>
                      <a:pt x="550" y="546"/>
                      <a:pt x="550" y="545"/>
                    </a:cubicBezTo>
                    <a:cubicBezTo>
                      <a:pt x="551" y="543"/>
                      <a:pt x="551" y="539"/>
                      <a:pt x="549" y="536"/>
                    </a:cubicBezTo>
                    <a:lnTo>
                      <a:pt x="548" y="536"/>
                    </a:lnTo>
                    <a:cubicBezTo>
                      <a:pt x="546" y="534"/>
                      <a:pt x="544" y="532"/>
                      <a:pt x="542" y="531"/>
                    </a:cubicBezTo>
                    <a:cubicBezTo>
                      <a:pt x="543" y="531"/>
                      <a:pt x="545" y="531"/>
                      <a:pt x="546" y="529"/>
                    </a:cubicBezTo>
                    <a:cubicBezTo>
                      <a:pt x="562" y="520"/>
                      <a:pt x="558" y="500"/>
                      <a:pt x="555" y="485"/>
                    </a:cubicBezTo>
                    <a:cubicBezTo>
                      <a:pt x="559" y="500"/>
                      <a:pt x="561" y="515"/>
                      <a:pt x="570" y="526"/>
                    </a:cubicBezTo>
                    <a:cubicBezTo>
                      <a:pt x="574" y="533"/>
                      <a:pt x="584" y="538"/>
                      <a:pt x="592" y="539"/>
                    </a:cubicBezTo>
                    <a:cubicBezTo>
                      <a:pt x="603" y="530"/>
                      <a:pt x="601" y="507"/>
                      <a:pt x="595" y="491"/>
                    </a:cubicBezTo>
                    <a:cubicBezTo>
                      <a:pt x="599" y="500"/>
                      <a:pt x="605" y="508"/>
                      <a:pt x="611" y="515"/>
                    </a:cubicBezTo>
                    <a:cubicBezTo>
                      <a:pt x="617" y="523"/>
                      <a:pt x="629" y="526"/>
                      <a:pt x="638" y="525"/>
                    </a:cubicBezTo>
                    <a:cubicBezTo>
                      <a:pt x="650" y="505"/>
                      <a:pt x="642" y="494"/>
                      <a:pt x="634" y="483"/>
                    </a:cubicBezTo>
                    <a:cubicBezTo>
                      <a:pt x="635" y="484"/>
                      <a:pt x="636" y="485"/>
                      <a:pt x="637" y="486"/>
                    </a:cubicBezTo>
                    <a:cubicBezTo>
                      <a:pt x="652" y="504"/>
                      <a:pt x="661" y="503"/>
                      <a:pt x="670" y="501"/>
                    </a:cubicBezTo>
                    <a:cubicBezTo>
                      <a:pt x="677" y="481"/>
                      <a:pt x="666" y="472"/>
                      <a:pt x="662" y="462"/>
                    </a:cubicBezTo>
                    <a:lnTo>
                      <a:pt x="674" y="470"/>
                    </a:lnTo>
                    <a:cubicBezTo>
                      <a:pt x="686" y="474"/>
                      <a:pt x="699" y="473"/>
                      <a:pt x="705" y="467"/>
                    </a:cubicBezTo>
                    <a:cubicBezTo>
                      <a:pt x="709" y="456"/>
                      <a:pt x="701" y="446"/>
                      <a:pt x="698" y="441"/>
                    </a:cubicBezTo>
                    <a:cubicBezTo>
                      <a:pt x="703" y="442"/>
                      <a:pt x="721" y="437"/>
                      <a:pt x="730" y="431"/>
                    </a:cubicBezTo>
                    <a:cubicBezTo>
                      <a:pt x="731" y="421"/>
                      <a:pt x="717" y="409"/>
                      <a:pt x="712" y="405"/>
                    </a:cubicBezTo>
                    <a:cubicBezTo>
                      <a:pt x="725" y="405"/>
                      <a:pt x="749" y="397"/>
                      <a:pt x="749" y="385"/>
                    </a:cubicBezTo>
                    <a:cubicBezTo>
                      <a:pt x="743" y="378"/>
                      <a:pt x="729" y="375"/>
                      <a:pt x="720" y="370"/>
                    </a:cubicBezTo>
                    <a:cubicBezTo>
                      <a:pt x="726" y="368"/>
                      <a:pt x="752" y="353"/>
                      <a:pt x="754" y="346"/>
                    </a:cubicBezTo>
                    <a:cubicBezTo>
                      <a:pt x="755" y="345"/>
                      <a:pt x="756" y="343"/>
                      <a:pt x="754" y="342"/>
                    </a:cubicBezTo>
                    <a:cubicBezTo>
                      <a:pt x="749" y="335"/>
                      <a:pt x="726" y="332"/>
                      <a:pt x="721" y="333"/>
                    </a:cubicBezTo>
                    <a:cubicBezTo>
                      <a:pt x="742" y="326"/>
                      <a:pt x="750" y="318"/>
                      <a:pt x="761" y="301"/>
                    </a:cubicBezTo>
                    <a:cubicBezTo>
                      <a:pt x="762" y="300"/>
                      <a:pt x="761" y="298"/>
                      <a:pt x="761" y="297"/>
                    </a:cubicBezTo>
                    <a:cubicBezTo>
                      <a:pt x="752" y="291"/>
                      <a:pt x="728" y="295"/>
                      <a:pt x="716" y="297"/>
                    </a:cubicBezTo>
                    <a:cubicBezTo>
                      <a:pt x="731" y="284"/>
                      <a:pt x="751" y="271"/>
                      <a:pt x="753" y="248"/>
                    </a:cubicBezTo>
                    <a:cubicBezTo>
                      <a:pt x="752" y="247"/>
                      <a:pt x="753" y="245"/>
                      <a:pt x="752" y="245"/>
                    </a:cubicBezTo>
                    <a:cubicBezTo>
                      <a:pt x="741" y="245"/>
                      <a:pt x="730" y="248"/>
                      <a:pt x="720" y="251"/>
                    </a:cubicBezTo>
                    <a:lnTo>
                      <a:pt x="719" y="250"/>
                    </a:lnTo>
                    <a:cubicBezTo>
                      <a:pt x="729" y="233"/>
                      <a:pt x="737" y="217"/>
                      <a:pt x="740" y="198"/>
                    </a:cubicBezTo>
                    <a:cubicBezTo>
                      <a:pt x="739" y="196"/>
                      <a:pt x="742" y="188"/>
                      <a:pt x="738" y="187"/>
                    </a:cubicBezTo>
                    <a:cubicBezTo>
                      <a:pt x="733" y="185"/>
                      <a:pt x="728" y="188"/>
                      <a:pt x="724" y="191"/>
                    </a:cubicBezTo>
                    <a:lnTo>
                      <a:pt x="693" y="216"/>
                    </a:lnTo>
                    <a:cubicBezTo>
                      <a:pt x="703" y="203"/>
                      <a:pt x="710" y="176"/>
                      <a:pt x="713" y="165"/>
                    </a:cubicBezTo>
                    <a:cubicBezTo>
                      <a:pt x="714" y="156"/>
                      <a:pt x="714" y="127"/>
                      <a:pt x="699" y="128"/>
                    </a:cubicBezTo>
                    <a:cubicBezTo>
                      <a:pt x="680" y="158"/>
                      <a:pt x="657" y="199"/>
                      <a:pt x="631" y="225"/>
                    </a:cubicBezTo>
                    <a:cubicBezTo>
                      <a:pt x="629" y="225"/>
                      <a:pt x="629" y="223"/>
                      <a:pt x="627" y="223"/>
                    </a:cubicBezTo>
                    <a:cubicBezTo>
                      <a:pt x="623" y="229"/>
                      <a:pt x="601" y="262"/>
                      <a:pt x="593" y="264"/>
                    </a:cubicBezTo>
                    <a:lnTo>
                      <a:pt x="589" y="257"/>
                    </a:lnTo>
                    <a:cubicBezTo>
                      <a:pt x="585" y="263"/>
                      <a:pt x="580" y="269"/>
                      <a:pt x="573" y="274"/>
                    </a:cubicBezTo>
                    <a:lnTo>
                      <a:pt x="539" y="305"/>
                    </a:lnTo>
                    <a:cubicBezTo>
                      <a:pt x="530" y="314"/>
                      <a:pt x="523" y="323"/>
                      <a:pt x="523" y="335"/>
                    </a:cubicBezTo>
                    <a:cubicBezTo>
                      <a:pt x="523" y="335"/>
                      <a:pt x="525" y="356"/>
                      <a:pt x="514" y="362"/>
                    </a:cubicBezTo>
                    <a:cubicBezTo>
                      <a:pt x="506" y="366"/>
                      <a:pt x="502" y="362"/>
                      <a:pt x="501" y="361"/>
                    </a:cubicBezTo>
                    <a:cubicBezTo>
                      <a:pt x="501" y="361"/>
                      <a:pt x="501" y="360"/>
                      <a:pt x="501" y="360"/>
                    </a:cubicBezTo>
                    <a:cubicBezTo>
                      <a:pt x="501" y="354"/>
                      <a:pt x="502" y="348"/>
                      <a:pt x="498" y="343"/>
                    </a:cubicBezTo>
                    <a:lnTo>
                      <a:pt x="497" y="343"/>
                    </a:lnTo>
                    <a:lnTo>
                      <a:pt x="490" y="351"/>
                    </a:lnTo>
                    <a:cubicBezTo>
                      <a:pt x="485" y="354"/>
                      <a:pt x="465" y="353"/>
                      <a:pt x="467" y="344"/>
                    </a:cubicBezTo>
                    <a:cubicBezTo>
                      <a:pt x="478" y="344"/>
                      <a:pt x="484" y="334"/>
                      <a:pt x="484" y="323"/>
                    </a:cubicBezTo>
                    <a:cubicBezTo>
                      <a:pt x="484" y="323"/>
                      <a:pt x="483" y="322"/>
                      <a:pt x="482" y="321"/>
                    </a:cubicBezTo>
                    <a:cubicBezTo>
                      <a:pt x="479" y="326"/>
                      <a:pt x="473" y="326"/>
                      <a:pt x="467" y="326"/>
                    </a:cubicBezTo>
                    <a:cubicBezTo>
                      <a:pt x="462" y="325"/>
                      <a:pt x="459" y="320"/>
                      <a:pt x="456" y="316"/>
                    </a:cubicBezTo>
                    <a:cubicBezTo>
                      <a:pt x="450" y="302"/>
                      <a:pt x="450" y="288"/>
                      <a:pt x="456" y="274"/>
                    </a:cubicBezTo>
                    <a:lnTo>
                      <a:pt x="473" y="251"/>
                    </a:lnTo>
                    <a:cubicBezTo>
                      <a:pt x="479" y="247"/>
                      <a:pt x="485" y="250"/>
                      <a:pt x="492" y="248"/>
                    </a:cubicBezTo>
                    <a:cubicBezTo>
                      <a:pt x="503" y="245"/>
                      <a:pt x="516" y="244"/>
                      <a:pt x="524" y="253"/>
                    </a:cubicBezTo>
                    <a:cubicBezTo>
                      <a:pt x="526" y="256"/>
                      <a:pt x="529" y="260"/>
                      <a:pt x="528" y="265"/>
                    </a:cubicBezTo>
                    <a:cubicBezTo>
                      <a:pt x="536" y="266"/>
                      <a:pt x="536" y="254"/>
                      <a:pt x="538" y="250"/>
                    </a:cubicBezTo>
                    <a:cubicBezTo>
                      <a:pt x="543" y="251"/>
                      <a:pt x="548" y="255"/>
                      <a:pt x="554" y="255"/>
                    </a:cubicBezTo>
                    <a:cubicBezTo>
                      <a:pt x="567" y="258"/>
                      <a:pt x="589" y="251"/>
                      <a:pt x="589" y="235"/>
                    </a:cubicBezTo>
                    <a:lnTo>
                      <a:pt x="587" y="234"/>
                    </a:lnTo>
                    <a:cubicBezTo>
                      <a:pt x="582" y="242"/>
                      <a:pt x="571" y="243"/>
                      <a:pt x="561" y="243"/>
                    </a:cubicBezTo>
                    <a:lnTo>
                      <a:pt x="547" y="238"/>
                    </a:lnTo>
                    <a:cubicBezTo>
                      <a:pt x="543" y="236"/>
                      <a:pt x="531" y="233"/>
                      <a:pt x="529" y="229"/>
                    </a:cubicBezTo>
                    <a:lnTo>
                      <a:pt x="529" y="228"/>
                    </a:lnTo>
                    <a:cubicBezTo>
                      <a:pt x="538" y="222"/>
                      <a:pt x="556" y="227"/>
                      <a:pt x="562" y="236"/>
                    </a:cubicBezTo>
                    <a:cubicBezTo>
                      <a:pt x="575" y="229"/>
                      <a:pt x="575" y="205"/>
                      <a:pt x="564" y="195"/>
                    </a:cubicBezTo>
                    <a:cubicBezTo>
                      <a:pt x="559" y="192"/>
                      <a:pt x="549" y="187"/>
                      <a:pt x="543" y="188"/>
                    </a:cubicBezTo>
                    <a:cubicBezTo>
                      <a:pt x="542" y="186"/>
                      <a:pt x="540" y="184"/>
                      <a:pt x="537" y="182"/>
                    </a:cubicBezTo>
                    <a:cubicBezTo>
                      <a:pt x="535" y="181"/>
                      <a:pt x="534" y="182"/>
                      <a:pt x="532" y="179"/>
                    </a:cubicBezTo>
                    <a:lnTo>
                      <a:pt x="532" y="178"/>
                    </a:lnTo>
                    <a:cubicBezTo>
                      <a:pt x="542" y="175"/>
                      <a:pt x="553" y="177"/>
                      <a:pt x="561" y="171"/>
                    </a:cubicBezTo>
                    <a:cubicBezTo>
                      <a:pt x="578" y="159"/>
                      <a:pt x="581" y="133"/>
                      <a:pt x="574" y="115"/>
                    </a:cubicBezTo>
                    <a:cubicBezTo>
                      <a:pt x="574" y="113"/>
                      <a:pt x="574" y="112"/>
                      <a:pt x="575" y="110"/>
                    </a:cubicBezTo>
                    <a:cubicBezTo>
                      <a:pt x="585" y="112"/>
                      <a:pt x="598" y="120"/>
                      <a:pt x="607" y="126"/>
                    </a:cubicBezTo>
                    <a:cubicBezTo>
                      <a:pt x="613" y="144"/>
                      <a:pt x="588" y="156"/>
                      <a:pt x="594" y="170"/>
                    </a:cubicBezTo>
                    <a:cubicBezTo>
                      <a:pt x="594" y="173"/>
                      <a:pt x="599" y="179"/>
                      <a:pt x="601" y="181"/>
                    </a:cubicBezTo>
                    <a:cubicBezTo>
                      <a:pt x="609" y="191"/>
                      <a:pt x="606" y="195"/>
                      <a:pt x="602" y="205"/>
                    </a:cubicBezTo>
                    <a:cubicBezTo>
                      <a:pt x="605" y="208"/>
                      <a:pt x="609" y="205"/>
                      <a:pt x="612" y="204"/>
                    </a:cubicBezTo>
                    <a:cubicBezTo>
                      <a:pt x="616" y="201"/>
                      <a:pt x="620" y="197"/>
                      <a:pt x="622" y="191"/>
                    </a:cubicBezTo>
                    <a:cubicBezTo>
                      <a:pt x="625" y="186"/>
                      <a:pt x="618" y="180"/>
                      <a:pt x="619" y="175"/>
                    </a:cubicBezTo>
                    <a:cubicBezTo>
                      <a:pt x="625" y="179"/>
                      <a:pt x="632" y="178"/>
                      <a:pt x="639" y="178"/>
                    </a:cubicBezTo>
                    <a:cubicBezTo>
                      <a:pt x="642" y="179"/>
                      <a:pt x="640" y="183"/>
                      <a:pt x="641" y="186"/>
                    </a:cubicBezTo>
                    <a:cubicBezTo>
                      <a:pt x="644" y="188"/>
                      <a:pt x="648" y="184"/>
                      <a:pt x="650" y="183"/>
                    </a:cubicBezTo>
                    <a:cubicBezTo>
                      <a:pt x="659" y="174"/>
                      <a:pt x="655" y="162"/>
                      <a:pt x="643" y="159"/>
                    </a:cubicBezTo>
                    <a:cubicBezTo>
                      <a:pt x="641" y="159"/>
                      <a:pt x="626" y="165"/>
                      <a:pt x="628" y="158"/>
                    </a:cubicBezTo>
                    <a:cubicBezTo>
                      <a:pt x="632" y="147"/>
                      <a:pt x="650" y="144"/>
                      <a:pt x="644" y="128"/>
                    </a:cubicBezTo>
                    <a:cubicBezTo>
                      <a:pt x="643" y="127"/>
                      <a:pt x="643" y="125"/>
                      <a:pt x="642" y="124"/>
                    </a:cubicBezTo>
                    <a:cubicBezTo>
                      <a:pt x="621" y="114"/>
                      <a:pt x="604" y="100"/>
                      <a:pt x="587" y="84"/>
                    </a:cubicBezTo>
                    <a:cubicBezTo>
                      <a:pt x="581" y="82"/>
                      <a:pt x="575" y="87"/>
                      <a:pt x="570" y="88"/>
                    </a:cubicBezTo>
                    <a:cubicBezTo>
                      <a:pt x="561" y="91"/>
                      <a:pt x="553" y="94"/>
                      <a:pt x="551" y="103"/>
                    </a:cubicBezTo>
                    <a:cubicBezTo>
                      <a:pt x="545" y="123"/>
                      <a:pt x="561" y="140"/>
                      <a:pt x="557" y="160"/>
                    </a:cubicBezTo>
                    <a:cubicBezTo>
                      <a:pt x="550" y="168"/>
                      <a:pt x="541" y="171"/>
                      <a:pt x="530" y="174"/>
                    </a:cubicBezTo>
                    <a:cubicBezTo>
                      <a:pt x="529" y="174"/>
                      <a:pt x="529" y="173"/>
                      <a:pt x="528" y="172"/>
                    </a:cubicBezTo>
                    <a:cubicBezTo>
                      <a:pt x="530" y="161"/>
                      <a:pt x="541" y="146"/>
                      <a:pt x="534" y="134"/>
                    </a:cubicBezTo>
                    <a:cubicBezTo>
                      <a:pt x="532" y="128"/>
                      <a:pt x="513" y="117"/>
                      <a:pt x="513" y="130"/>
                    </a:cubicBezTo>
                    <a:lnTo>
                      <a:pt x="513" y="131"/>
                    </a:lnTo>
                    <a:lnTo>
                      <a:pt x="511" y="130"/>
                    </a:lnTo>
                    <a:cubicBezTo>
                      <a:pt x="512" y="124"/>
                      <a:pt x="509" y="119"/>
                      <a:pt x="509" y="113"/>
                    </a:cubicBezTo>
                    <a:cubicBezTo>
                      <a:pt x="509" y="111"/>
                      <a:pt x="510" y="109"/>
                      <a:pt x="508" y="106"/>
                    </a:cubicBezTo>
                    <a:cubicBezTo>
                      <a:pt x="510" y="104"/>
                      <a:pt x="512" y="107"/>
                      <a:pt x="513" y="107"/>
                    </a:cubicBezTo>
                    <a:cubicBezTo>
                      <a:pt x="516" y="104"/>
                      <a:pt x="514" y="99"/>
                      <a:pt x="515" y="95"/>
                    </a:cubicBezTo>
                    <a:cubicBezTo>
                      <a:pt x="512" y="94"/>
                      <a:pt x="511" y="96"/>
                      <a:pt x="509" y="96"/>
                    </a:cubicBezTo>
                    <a:cubicBezTo>
                      <a:pt x="507" y="94"/>
                      <a:pt x="511" y="92"/>
                      <a:pt x="510" y="89"/>
                    </a:cubicBezTo>
                    <a:lnTo>
                      <a:pt x="497" y="90"/>
                    </a:lnTo>
                    <a:cubicBezTo>
                      <a:pt x="497" y="92"/>
                      <a:pt x="500" y="94"/>
                      <a:pt x="498" y="96"/>
                    </a:cubicBezTo>
                    <a:cubicBezTo>
                      <a:pt x="497" y="96"/>
                      <a:pt x="495" y="95"/>
                      <a:pt x="493" y="94"/>
                    </a:cubicBezTo>
                    <a:cubicBezTo>
                      <a:pt x="492" y="97"/>
                      <a:pt x="493" y="102"/>
                      <a:pt x="493" y="106"/>
                    </a:cubicBezTo>
                    <a:cubicBezTo>
                      <a:pt x="494" y="109"/>
                      <a:pt x="497" y="104"/>
                      <a:pt x="499" y="107"/>
                    </a:cubicBezTo>
                    <a:cubicBezTo>
                      <a:pt x="497" y="108"/>
                      <a:pt x="499" y="117"/>
                      <a:pt x="499" y="120"/>
                    </a:cubicBezTo>
                    <a:cubicBezTo>
                      <a:pt x="493" y="123"/>
                      <a:pt x="499" y="125"/>
                      <a:pt x="496" y="130"/>
                    </a:cubicBezTo>
                    <a:cubicBezTo>
                      <a:pt x="491" y="130"/>
                      <a:pt x="495" y="126"/>
                      <a:pt x="493" y="124"/>
                    </a:cubicBezTo>
                    <a:cubicBezTo>
                      <a:pt x="490" y="120"/>
                      <a:pt x="487" y="122"/>
                      <a:pt x="483" y="122"/>
                    </a:cubicBezTo>
                    <a:cubicBezTo>
                      <a:pt x="463" y="126"/>
                      <a:pt x="470" y="151"/>
                      <a:pt x="474" y="167"/>
                    </a:cubicBezTo>
                    <a:cubicBezTo>
                      <a:pt x="474" y="170"/>
                      <a:pt x="473" y="172"/>
                      <a:pt x="473" y="174"/>
                    </a:cubicBezTo>
                    <a:cubicBezTo>
                      <a:pt x="473" y="173"/>
                      <a:pt x="471" y="173"/>
                      <a:pt x="469" y="172"/>
                    </a:cubicBezTo>
                    <a:cubicBezTo>
                      <a:pt x="466" y="163"/>
                      <a:pt x="444" y="152"/>
                      <a:pt x="424" y="139"/>
                    </a:cubicBezTo>
                    <a:cubicBezTo>
                      <a:pt x="420" y="132"/>
                      <a:pt x="427" y="122"/>
                      <a:pt x="431" y="114"/>
                    </a:cubicBezTo>
                    <a:cubicBezTo>
                      <a:pt x="440" y="100"/>
                      <a:pt x="450" y="83"/>
                      <a:pt x="438" y="68"/>
                    </a:cubicBezTo>
                    <a:cubicBezTo>
                      <a:pt x="431" y="59"/>
                      <a:pt x="413" y="51"/>
                      <a:pt x="400" y="53"/>
                    </a:cubicBezTo>
                    <a:cubicBezTo>
                      <a:pt x="398" y="58"/>
                      <a:pt x="397" y="59"/>
                      <a:pt x="392" y="56"/>
                    </a:cubicBezTo>
                    <a:cubicBezTo>
                      <a:pt x="391" y="51"/>
                      <a:pt x="400" y="47"/>
                      <a:pt x="396" y="41"/>
                    </a:cubicBezTo>
                    <a:cubicBezTo>
                      <a:pt x="394" y="36"/>
                      <a:pt x="389" y="33"/>
                      <a:pt x="392" y="28"/>
                    </a:cubicBezTo>
                    <a:lnTo>
                      <a:pt x="400" y="31"/>
                    </a:lnTo>
                    <a:cubicBezTo>
                      <a:pt x="401" y="24"/>
                      <a:pt x="401" y="16"/>
                      <a:pt x="400" y="8"/>
                    </a:cubicBezTo>
                    <a:cubicBezTo>
                      <a:pt x="398" y="9"/>
                      <a:pt x="395" y="9"/>
                      <a:pt x="393" y="10"/>
                    </a:cubicBezTo>
                    <a:lnTo>
                      <a:pt x="392" y="9"/>
                    </a:lnTo>
                    <a:cubicBezTo>
                      <a:pt x="393" y="8"/>
                      <a:pt x="393" y="5"/>
                      <a:pt x="395" y="3"/>
                    </a:cubicBezTo>
                    <a:cubicBezTo>
                      <a:pt x="385" y="0"/>
                      <a:pt x="378" y="0"/>
                      <a:pt x="367" y="3"/>
                    </a:cubicBezTo>
                    <a:cubicBezTo>
                      <a:pt x="368" y="5"/>
                      <a:pt x="369" y="7"/>
                      <a:pt x="370" y="9"/>
                    </a:cubicBezTo>
                    <a:lnTo>
                      <a:pt x="369" y="10"/>
                    </a:lnTo>
                    <a:cubicBezTo>
                      <a:pt x="367" y="9"/>
                      <a:pt x="363" y="8"/>
                      <a:pt x="361" y="8"/>
                    </a:cubicBezTo>
                    <a:cubicBezTo>
                      <a:pt x="360" y="15"/>
                      <a:pt x="361" y="22"/>
                      <a:pt x="362" y="30"/>
                    </a:cubicBezTo>
                    <a:lnTo>
                      <a:pt x="370" y="27"/>
                    </a:lnTo>
                    <a:cubicBezTo>
                      <a:pt x="373" y="32"/>
                      <a:pt x="368" y="35"/>
                      <a:pt x="366" y="40"/>
                    </a:cubicBezTo>
                    <a:cubicBezTo>
                      <a:pt x="362" y="47"/>
                      <a:pt x="371" y="50"/>
                      <a:pt x="370" y="55"/>
                    </a:cubicBezTo>
                    <a:cubicBezTo>
                      <a:pt x="365" y="58"/>
                      <a:pt x="364" y="57"/>
                      <a:pt x="362" y="53"/>
                    </a:cubicBezTo>
                    <a:cubicBezTo>
                      <a:pt x="349" y="50"/>
                      <a:pt x="331" y="58"/>
                      <a:pt x="323" y="67"/>
                    </a:cubicBezTo>
                    <a:cubicBezTo>
                      <a:pt x="312" y="82"/>
                      <a:pt x="322" y="99"/>
                      <a:pt x="331" y="113"/>
                    </a:cubicBezTo>
                    <a:cubicBezTo>
                      <a:pt x="335" y="121"/>
                      <a:pt x="342" y="131"/>
                      <a:pt x="338" y="139"/>
                    </a:cubicBezTo>
                    <a:cubicBezTo>
                      <a:pt x="318" y="152"/>
                      <a:pt x="296" y="162"/>
                      <a:pt x="292" y="172"/>
                    </a:cubicBezTo>
                    <a:cubicBezTo>
                      <a:pt x="291" y="173"/>
                      <a:pt x="289" y="172"/>
                      <a:pt x="288" y="173"/>
                    </a:cubicBezTo>
                    <a:cubicBezTo>
                      <a:pt x="289" y="171"/>
                      <a:pt x="288" y="170"/>
                      <a:pt x="288" y="167"/>
                    </a:cubicBezTo>
                    <a:cubicBezTo>
                      <a:pt x="292" y="151"/>
                      <a:pt x="298" y="126"/>
                      <a:pt x="279" y="121"/>
                    </a:cubicBezTo>
                    <a:cubicBezTo>
                      <a:pt x="275" y="121"/>
                      <a:pt x="271" y="119"/>
                      <a:pt x="269" y="123"/>
                    </a:cubicBezTo>
                    <a:cubicBezTo>
                      <a:pt x="267" y="125"/>
                      <a:pt x="271" y="129"/>
                      <a:pt x="266" y="129"/>
                    </a:cubicBezTo>
                    <a:cubicBezTo>
                      <a:pt x="263" y="125"/>
                      <a:pt x="269" y="122"/>
                      <a:pt x="263" y="119"/>
                    </a:cubicBezTo>
                    <a:cubicBezTo>
                      <a:pt x="263" y="116"/>
                      <a:pt x="265" y="107"/>
                      <a:pt x="263" y="106"/>
                    </a:cubicBezTo>
                    <a:cubicBezTo>
                      <a:pt x="265" y="103"/>
                      <a:pt x="268" y="108"/>
                      <a:pt x="269" y="105"/>
                    </a:cubicBezTo>
                    <a:cubicBezTo>
                      <a:pt x="269" y="101"/>
                      <a:pt x="270" y="97"/>
                      <a:pt x="269" y="93"/>
                    </a:cubicBezTo>
                    <a:cubicBezTo>
                      <a:pt x="267" y="94"/>
                      <a:pt x="265" y="95"/>
                      <a:pt x="264" y="95"/>
                    </a:cubicBezTo>
                    <a:cubicBezTo>
                      <a:pt x="262" y="93"/>
                      <a:pt x="265" y="91"/>
                      <a:pt x="265" y="89"/>
                    </a:cubicBezTo>
                    <a:lnTo>
                      <a:pt x="252" y="88"/>
                    </a:lnTo>
                    <a:cubicBezTo>
                      <a:pt x="251" y="91"/>
                      <a:pt x="255" y="93"/>
                      <a:pt x="253" y="95"/>
                    </a:cubicBezTo>
                    <a:cubicBezTo>
                      <a:pt x="251" y="95"/>
                      <a:pt x="250" y="93"/>
                      <a:pt x="247" y="94"/>
                    </a:cubicBezTo>
                    <a:cubicBezTo>
                      <a:pt x="248" y="98"/>
                      <a:pt x="246" y="103"/>
                      <a:pt x="248" y="106"/>
                    </a:cubicBezTo>
                    <a:cubicBezTo>
                      <a:pt x="250" y="106"/>
                      <a:pt x="252" y="104"/>
                      <a:pt x="254" y="105"/>
                    </a:cubicBezTo>
                    <a:cubicBezTo>
                      <a:pt x="252" y="108"/>
                      <a:pt x="253" y="110"/>
                      <a:pt x="253" y="113"/>
                    </a:cubicBezTo>
                    <a:cubicBezTo>
                      <a:pt x="253" y="118"/>
                      <a:pt x="250" y="123"/>
                      <a:pt x="251" y="129"/>
                    </a:cubicBezTo>
                    <a:lnTo>
                      <a:pt x="249" y="130"/>
                    </a:lnTo>
                    <a:lnTo>
                      <a:pt x="248" y="129"/>
                    </a:lnTo>
                    <a:cubicBezTo>
                      <a:pt x="248" y="117"/>
                      <a:pt x="230" y="127"/>
                      <a:pt x="228" y="133"/>
                    </a:cubicBezTo>
                    <a:cubicBezTo>
                      <a:pt x="221" y="145"/>
                      <a:pt x="231" y="160"/>
                      <a:pt x="234" y="172"/>
                    </a:cubicBezTo>
                    <a:cubicBezTo>
                      <a:pt x="233" y="173"/>
                      <a:pt x="233" y="173"/>
                      <a:pt x="232" y="173"/>
                    </a:cubicBezTo>
                    <a:cubicBezTo>
                      <a:pt x="221" y="170"/>
                      <a:pt x="211" y="167"/>
                      <a:pt x="205" y="159"/>
                    </a:cubicBezTo>
                    <a:cubicBezTo>
                      <a:pt x="201" y="139"/>
                      <a:pt x="216" y="122"/>
                      <a:pt x="211" y="103"/>
                    </a:cubicBezTo>
                    <a:cubicBezTo>
                      <a:pt x="209" y="93"/>
                      <a:pt x="201" y="90"/>
                      <a:pt x="192" y="87"/>
                    </a:cubicBezTo>
                    <a:cubicBezTo>
                      <a:pt x="187" y="86"/>
                      <a:pt x="180" y="81"/>
                      <a:pt x="175" y="83"/>
                    </a:cubicBezTo>
                    <a:cubicBezTo>
                      <a:pt x="158" y="99"/>
                      <a:pt x="141" y="113"/>
                      <a:pt x="120" y="123"/>
                    </a:cubicBezTo>
                    <a:cubicBezTo>
                      <a:pt x="119" y="125"/>
                      <a:pt x="119" y="126"/>
                      <a:pt x="118" y="127"/>
                    </a:cubicBezTo>
                    <a:cubicBezTo>
                      <a:pt x="112" y="143"/>
                      <a:pt x="130" y="146"/>
                      <a:pt x="134" y="157"/>
                    </a:cubicBezTo>
                    <a:cubicBezTo>
                      <a:pt x="136" y="164"/>
                      <a:pt x="121" y="158"/>
                      <a:pt x="119" y="158"/>
                    </a:cubicBezTo>
                    <a:cubicBezTo>
                      <a:pt x="107" y="161"/>
                      <a:pt x="103" y="173"/>
                      <a:pt x="112" y="182"/>
                    </a:cubicBezTo>
                    <a:cubicBezTo>
                      <a:pt x="114" y="183"/>
                      <a:pt x="118" y="187"/>
                      <a:pt x="121" y="185"/>
                    </a:cubicBezTo>
                    <a:cubicBezTo>
                      <a:pt x="122" y="182"/>
                      <a:pt x="120" y="178"/>
                      <a:pt x="123" y="177"/>
                    </a:cubicBezTo>
                    <a:cubicBezTo>
                      <a:pt x="130" y="177"/>
                      <a:pt x="137" y="178"/>
                      <a:pt x="143" y="174"/>
                    </a:cubicBezTo>
                    <a:cubicBezTo>
                      <a:pt x="144" y="179"/>
                      <a:pt x="137" y="185"/>
                      <a:pt x="139" y="190"/>
                    </a:cubicBezTo>
                    <a:cubicBezTo>
                      <a:pt x="142" y="197"/>
                      <a:pt x="145" y="201"/>
                      <a:pt x="150" y="203"/>
                    </a:cubicBezTo>
                    <a:cubicBezTo>
                      <a:pt x="153" y="204"/>
                      <a:pt x="157" y="207"/>
                      <a:pt x="160" y="204"/>
                    </a:cubicBezTo>
                    <a:cubicBezTo>
                      <a:pt x="156" y="194"/>
                      <a:pt x="153" y="190"/>
                      <a:pt x="161" y="180"/>
                    </a:cubicBezTo>
                    <a:cubicBezTo>
                      <a:pt x="162" y="178"/>
                      <a:pt x="168" y="172"/>
                      <a:pt x="167" y="170"/>
                    </a:cubicBezTo>
                    <a:cubicBezTo>
                      <a:pt x="174" y="155"/>
                      <a:pt x="148" y="143"/>
                      <a:pt x="155" y="125"/>
                    </a:cubicBezTo>
                    <a:cubicBezTo>
                      <a:pt x="163" y="119"/>
                      <a:pt x="177" y="111"/>
                      <a:pt x="187" y="110"/>
                    </a:cubicBezTo>
                    <a:cubicBezTo>
                      <a:pt x="188" y="111"/>
                      <a:pt x="188" y="112"/>
                      <a:pt x="188" y="114"/>
                    </a:cubicBezTo>
                    <a:cubicBezTo>
                      <a:pt x="181" y="132"/>
                      <a:pt x="184" y="159"/>
                      <a:pt x="201" y="170"/>
                    </a:cubicBezTo>
                    <a:cubicBezTo>
                      <a:pt x="209" y="176"/>
                      <a:pt x="220" y="175"/>
                      <a:pt x="229" y="177"/>
                    </a:cubicBezTo>
                    <a:lnTo>
                      <a:pt x="230" y="178"/>
                    </a:lnTo>
                    <a:cubicBezTo>
                      <a:pt x="228" y="181"/>
                      <a:pt x="227" y="180"/>
                      <a:pt x="224" y="181"/>
                    </a:cubicBezTo>
                    <a:cubicBezTo>
                      <a:pt x="222" y="183"/>
                      <a:pt x="220" y="185"/>
                      <a:pt x="219" y="187"/>
                    </a:cubicBezTo>
                    <a:cubicBezTo>
                      <a:pt x="213" y="186"/>
                      <a:pt x="202" y="191"/>
                      <a:pt x="198" y="194"/>
                    </a:cubicBezTo>
                    <a:cubicBezTo>
                      <a:pt x="187" y="204"/>
                      <a:pt x="186" y="228"/>
                      <a:pt x="200" y="236"/>
                    </a:cubicBezTo>
                    <a:cubicBezTo>
                      <a:pt x="206" y="226"/>
                      <a:pt x="223" y="221"/>
                      <a:pt x="233" y="227"/>
                    </a:cubicBezTo>
                    <a:lnTo>
                      <a:pt x="233" y="228"/>
                    </a:lnTo>
                    <a:cubicBezTo>
                      <a:pt x="231" y="232"/>
                      <a:pt x="219" y="235"/>
                      <a:pt x="215" y="237"/>
                    </a:cubicBezTo>
                    <a:lnTo>
                      <a:pt x="200" y="242"/>
                    </a:lnTo>
                    <a:cubicBezTo>
                      <a:pt x="191" y="242"/>
                      <a:pt x="179" y="241"/>
                      <a:pt x="174" y="233"/>
                    </a:cubicBezTo>
                    <a:lnTo>
                      <a:pt x="173" y="234"/>
                    </a:lnTo>
                    <a:cubicBezTo>
                      <a:pt x="173" y="250"/>
                      <a:pt x="195" y="257"/>
                      <a:pt x="208" y="254"/>
                    </a:cubicBezTo>
                    <a:cubicBezTo>
                      <a:pt x="214" y="254"/>
                      <a:pt x="219" y="250"/>
                      <a:pt x="224" y="249"/>
                    </a:cubicBezTo>
                    <a:cubicBezTo>
                      <a:pt x="226" y="253"/>
                      <a:pt x="226" y="265"/>
                      <a:pt x="234" y="264"/>
                    </a:cubicBezTo>
                    <a:cubicBezTo>
                      <a:pt x="233" y="259"/>
                      <a:pt x="235" y="255"/>
                      <a:pt x="238" y="252"/>
                    </a:cubicBezTo>
                    <a:cubicBezTo>
                      <a:pt x="246" y="244"/>
                      <a:pt x="259" y="244"/>
                      <a:pt x="270" y="247"/>
                    </a:cubicBezTo>
                    <a:cubicBezTo>
                      <a:pt x="277" y="249"/>
                      <a:pt x="283" y="246"/>
                      <a:pt x="289" y="250"/>
                    </a:cubicBezTo>
                    <a:lnTo>
                      <a:pt x="306" y="273"/>
                    </a:lnTo>
                    <a:cubicBezTo>
                      <a:pt x="312" y="287"/>
                      <a:pt x="312" y="302"/>
                      <a:pt x="305" y="315"/>
                    </a:cubicBezTo>
                    <a:cubicBezTo>
                      <a:pt x="302" y="319"/>
                      <a:pt x="300" y="324"/>
                      <a:pt x="295" y="325"/>
                    </a:cubicBezTo>
                    <a:cubicBezTo>
                      <a:pt x="288" y="325"/>
                      <a:pt x="283" y="325"/>
                      <a:pt x="280" y="320"/>
                    </a:cubicBezTo>
                    <a:cubicBezTo>
                      <a:pt x="279" y="321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34"/>
                      <a:pt x="284" y="344"/>
                      <a:pt x="295" y="344"/>
                    </a:cubicBezTo>
                    <a:cubicBezTo>
                      <a:pt x="296" y="353"/>
                      <a:pt x="277" y="354"/>
                      <a:pt x="271" y="351"/>
                    </a:cubicBezTo>
                    <a:lnTo>
                      <a:pt x="264" y="342"/>
                    </a:lnTo>
                    <a:lnTo>
                      <a:pt x="263" y="342"/>
                    </a:lnTo>
                    <a:cubicBezTo>
                      <a:pt x="260" y="348"/>
                      <a:pt x="260" y="354"/>
                      <a:pt x="260" y="360"/>
                    </a:cubicBezTo>
                    <a:cubicBezTo>
                      <a:pt x="260" y="360"/>
                      <a:pt x="260" y="360"/>
                      <a:pt x="260" y="361"/>
                    </a:cubicBezTo>
                    <a:cubicBezTo>
                      <a:pt x="259" y="362"/>
                      <a:pt x="255" y="366"/>
                      <a:pt x="248" y="362"/>
                    </a:cubicBezTo>
                    <a:cubicBezTo>
                      <a:pt x="236" y="356"/>
                      <a:pt x="238" y="335"/>
                      <a:pt x="238" y="335"/>
                    </a:cubicBezTo>
                    <a:cubicBezTo>
                      <a:pt x="239" y="323"/>
                      <a:pt x="231" y="314"/>
                      <a:pt x="223" y="304"/>
                    </a:cubicBezTo>
                    <a:lnTo>
                      <a:pt x="189" y="274"/>
                    </a:lnTo>
                    <a:cubicBezTo>
                      <a:pt x="181" y="269"/>
                      <a:pt x="177" y="262"/>
                      <a:pt x="173" y="257"/>
                    </a:cubicBezTo>
                    <a:lnTo>
                      <a:pt x="169" y="264"/>
                    </a:lnTo>
                    <a:cubicBezTo>
                      <a:pt x="161" y="262"/>
                      <a:pt x="138" y="229"/>
                      <a:pt x="135" y="223"/>
                    </a:cubicBezTo>
                    <a:cubicBezTo>
                      <a:pt x="133" y="223"/>
                      <a:pt x="133" y="225"/>
                      <a:pt x="131" y="225"/>
                    </a:cubicBezTo>
                    <a:cubicBezTo>
                      <a:pt x="105" y="199"/>
                      <a:pt x="82" y="158"/>
                      <a:pt x="62" y="128"/>
                    </a:cubicBezTo>
                    <a:cubicBezTo>
                      <a:pt x="47" y="127"/>
                      <a:pt x="48" y="156"/>
                      <a:pt x="49" y="165"/>
                    </a:cubicBezTo>
                    <a:cubicBezTo>
                      <a:pt x="51" y="176"/>
                      <a:pt x="59" y="203"/>
                      <a:pt x="69" y="216"/>
                    </a:cubicBezTo>
                    <a:lnTo>
                      <a:pt x="38" y="191"/>
                    </a:lnTo>
                    <a:cubicBezTo>
                      <a:pt x="34" y="188"/>
                      <a:pt x="29" y="185"/>
                      <a:pt x="23" y="186"/>
                    </a:cubicBezTo>
                    <a:cubicBezTo>
                      <a:pt x="20" y="188"/>
                      <a:pt x="22" y="196"/>
                      <a:pt x="22" y="198"/>
                    </a:cubicBezTo>
                    <a:cubicBezTo>
                      <a:pt x="24" y="217"/>
                      <a:pt x="32" y="233"/>
                      <a:pt x="42" y="249"/>
                    </a:cubicBezTo>
                    <a:lnTo>
                      <a:pt x="42" y="251"/>
                    </a:lnTo>
                    <a:cubicBezTo>
                      <a:pt x="31" y="248"/>
                      <a:pt x="20" y="245"/>
                      <a:pt x="10" y="245"/>
                    </a:cubicBezTo>
                    <a:cubicBezTo>
                      <a:pt x="9" y="245"/>
                      <a:pt x="9" y="247"/>
                      <a:pt x="9" y="248"/>
                    </a:cubicBezTo>
                    <a:cubicBezTo>
                      <a:pt x="10" y="271"/>
                      <a:pt x="30" y="283"/>
                      <a:pt x="46" y="296"/>
                    </a:cubicBezTo>
                    <a:cubicBezTo>
                      <a:pt x="34" y="295"/>
                      <a:pt x="10" y="290"/>
                      <a:pt x="1" y="296"/>
                    </a:cubicBezTo>
                    <a:cubicBezTo>
                      <a:pt x="1" y="298"/>
                      <a:pt x="0" y="299"/>
                      <a:pt x="1" y="301"/>
                    </a:cubicBezTo>
                    <a:cubicBezTo>
                      <a:pt x="11" y="318"/>
                      <a:pt x="20" y="326"/>
                      <a:pt x="41" y="333"/>
                    </a:cubicBezTo>
                    <a:cubicBezTo>
                      <a:pt x="36" y="332"/>
                      <a:pt x="13" y="335"/>
                      <a:pt x="7" y="341"/>
                    </a:cubicBezTo>
                    <a:cubicBezTo>
                      <a:pt x="6" y="343"/>
                      <a:pt x="7" y="345"/>
                      <a:pt x="8" y="346"/>
                    </a:cubicBezTo>
                    <a:cubicBezTo>
                      <a:pt x="10" y="353"/>
                      <a:pt x="36" y="368"/>
                      <a:pt x="42" y="370"/>
                    </a:cubicBezTo>
                    <a:cubicBezTo>
                      <a:pt x="33" y="375"/>
                      <a:pt x="19" y="378"/>
                      <a:pt x="13" y="385"/>
                    </a:cubicBezTo>
                    <a:cubicBezTo>
                      <a:pt x="13" y="397"/>
                      <a:pt x="36" y="405"/>
                      <a:pt x="50" y="405"/>
                    </a:cubicBezTo>
                    <a:cubicBezTo>
                      <a:pt x="44" y="408"/>
                      <a:pt x="31" y="421"/>
                      <a:pt x="32" y="431"/>
                    </a:cubicBezTo>
                    <a:cubicBezTo>
                      <a:pt x="41" y="436"/>
                      <a:pt x="58" y="442"/>
                      <a:pt x="64" y="440"/>
                    </a:cubicBezTo>
                    <a:cubicBezTo>
                      <a:pt x="61" y="445"/>
                      <a:pt x="52" y="456"/>
                      <a:pt x="57" y="466"/>
                    </a:cubicBezTo>
                    <a:cubicBezTo>
                      <a:pt x="63" y="473"/>
                      <a:pt x="75" y="473"/>
                      <a:pt x="88" y="470"/>
                    </a:cubicBezTo>
                    <a:lnTo>
                      <a:pt x="100" y="462"/>
                    </a:lnTo>
                    <a:cubicBezTo>
                      <a:pt x="95" y="472"/>
                      <a:pt x="85" y="481"/>
                      <a:pt x="91" y="501"/>
                    </a:cubicBezTo>
                    <a:cubicBezTo>
                      <a:pt x="101" y="503"/>
                      <a:pt x="109" y="504"/>
                      <a:pt x="124" y="486"/>
                    </a:cubicBezTo>
                    <a:cubicBezTo>
                      <a:pt x="126" y="485"/>
                      <a:pt x="127" y="484"/>
                      <a:pt x="128" y="483"/>
                    </a:cubicBezTo>
                    <a:cubicBezTo>
                      <a:pt x="120" y="493"/>
                      <a:pt x="112" y="505"/>
                      <a:pt x="123" y="525"/>
                    </a:cubicBezTo>
                    <a:cubicBezTo>
                      <a:pt x="132" y="526"/>
                      <a:pt x="144" y="522"/>
                      <a:pt x="151" y="515"/>
                    </a:cubicBezTo>
                    <a:cubicBezTo>
                      <a:pt x="157" y="508"/>
                      <a:pt x="162" y="499"/>
                      <a:pt x="167" y="490"/>
                    </a:cubicBezTo>
                    <a:cubicBezTo>
                      <a:pt x="161" y="507"/>
                      <a:pt x="159" y="530"/>
                      <a:pt x="170" y="539"/>
                    </a:cubicBezTo>
                    <a:cubicBezTo>
                      <a:pt x="178" y="538"/>
                      <a:pt x="187" y="533"/>
                      <a:pt x="192" y="526"/>
                    </a:cubicBezTo>
                    <a:cubicBezTo>
                      <a:pt x="201" y="515"/>
                      <a:pt x="203" y="499"/>
                      <a:pt x="206" y="485"/>
                    </a:cubicBezTo>
                    <a:cubicBezTo>
                      <a:pt x="204" y="500"/>
                      <a:pt x="199" y="520"/>
                      <a:pt x="215" y="529"/>
                    </a:cubicBezTo>
                    <a:cubicBezTo>
                      <a:pt x="217" y="530"/>
                      <a:pt x="219" y="531"/>
                      <a:pt x="220" y="531"/>
                    </a:cubicBezTo>
                    <a:cubicBezTo>
                      <a:pt x="218" y="532"/>
                      <a:pt x="216" y="533"/>
                      <a:pt x="213" y="536"/>
                    </a:cubicBezTo>
                    <a:lnTo>
                      <a:pt x="213" y="536"/>
                    </a:lnTo>
                    <a:cubicBezTo>
                      <a:pt x="211" y="539"/>
                      <a:pt x="210" y="543"/>
                      <a:pt x="211" y="545"/>
                    </a:cubicBezTo>
                    <a:cubicBezTo>
                      <a:pt x="212" y="546"/>
                      <a:pt x="212" y="547"/>
                      <a:pt x="213" y="547"/>
                    </a:cubicBezTo>
                    <a:cubicBezTo>
                      <a:pt x="211" y="548"/>
                      <a:pt x="210" y="550"/>
                      <a:pt x="210" y="552"/>
                    </a:cubicBezTo>
                    <a:cubicBezTo>
                      <a:pt x="209" y="556"/>
                      <a:pt x="209" y="558"/>
                      <a:pt x="211" y="560"/>
                    </a:cubicBezTo>
                    <a:cubicBezTo>
                      <a:pt x="210" y="561"/>
                      <a:pt x="209" y="561"/>
                      <a:pt x="209" y="562"/>
                    </a:cubicBezTo>
                    <a:cubicBezTo>
                      <a:pt x="206" y="566"/>
                      <a:pt x="207" y="572"/>
                      <a:pt x="211" y="575"/>
                    </a:cubicBezTo>
                    <a:cubicBezTo>
                      <a:pt x="213" y="577"/>
                      <a:pt x="219" y="581"/>
                      <a:pt x="223" y="582"/>
                    </a:cubicBezTo>
                    <a:cubicBezTo>
                      <a:pt x="223" y="582"/>
                      <a:pt x="223" y="582"/>
                      <a:pt x="223" y="583"/>
                    </a:cubicBezTo>
                    <a:cubicBezTo>
                      <a:pt x="223" y="583"/>
                      <a:pt x="223" y="583"/>
                      <a:pt x="224" y="583"/>
                    </a:cubicBezTo>
                    <a:lnTo>
                      <a:pt x="224" y="583"/>
                    </a:lnTo>
                    <a:cubicBezTo>
                      <a:pt x="224" y="583"/>
                      <a:pt x="225" y="584"/>
                      <a:pt x="225" y="584"/>
                    </a:cubicBezTo>
                    <a:lnTo>
                      <a:pt x="226" y="587"/>
                    </a:lnTo>
                    <a:lnTo>
                      <a:pt x="228" y="587"/>
                    </a:lnTo>
                    <a:cubicBezTo>
                      <a:pt x="228" y="587"/>
                      <a:pt x="228" y="587"/>
                      <a:pt x="228" y="588"/>
                    </a:cubicBezTo>
                    <a:cubicBezTo>
                      <a:pt x="228" y="588"/>
                      <a:pt x="229" y="588"/>
                      <a:pt x="229" y="588"/>
                    </a:cubicBezTo>
                    <a:cubicBezTo>
                      <a:pt x="229" y="588"/>
                      <a:pt x="229" y="588"/>
                      <a:pt x="229" y="588"/>
                    </a:cubicBezTo>
                    <a:lnTo>
                      <a:pt x="229" y="588"/>
                    </a:lnTo>
                    <a:cubicBezTo>
                      <a:pt x="230" y="589"/>
                      <a:pt x="230" y="589"/>
                      <a:pt x="230" y="589"/>
                    </a:cubicBezTo>
                    <a:lnTo>
                      <a:pt x="231" y="590"/>
                    </a:lnTo>
                    <a:lnTo>
                      <a:pt x="231" y="590"/>
                    </a:lnTo>
                    <a:cubicBezTo>
                      <a:pt x="231" y="590"/>
                      <a:pt x="231" y="591"/>
                      <a:pt x="231" y="591"/>
                    </a:cubicBezTo>
                    <a:lnTo>
                      <a:pt x="231" y="592"/>
                    </a:lnTo>
                    <a:lnTo>
                      <a:pt x="232" y="592"/>
                    </a:lnTo>
                    <a:cubicBezTo>
                      <a:pt x="234" y="595"/>
                      <a:pt x="236" y="597"/>
                      <a:pt x="238" y="598"/>
                    </a:cubicBezTo>
                    <a:lnTo>
                      <a:pt x="238" y="598"/>
                    </a:lnTo>
                    <a:cubicBezTo>
                      <a:pt x="239" y="598"/>
                      <a:pt x="240" y="599"/>
                      <a:pt x="240" y="599"/>
                    </a:cubicBezTo>
                    <a:cubicBezTo>
                      <a:pt x="241" y="599"/>
                      <a:pt x="241" y="599"/>
                      <a:pt x="241" y="599"/>
                    </a:cubicBezTo>
                    <a:cubicBezTo>
                      <a:pt x="244" y="599"/>
                      <a:pt x="246" y="599"/>
                      <a:pt x="248" y="597"/>
                    </a:cubicBezTo>
                    <a:cubicBezTo>
                      <a:pt x="250" y="598"/>
                      <a:pt x="252" y="598"/>
                      <a:pt x="253" y="598"/>
                    </a:cubicBezTo>
                    <a:cubicBezTo>
                      <a:pt x="258" y="598"/>
                      <a:pt x="262" y="597"/>
                      <a:pt x="265" y="593"/>
                    </a:cubicBezTo>
                    <a:lnTo>
                      <a:pt x="266" y="592"/>
                    </a:lnTo>
                    <a:cubicBezTo>
                      <a:pt x="273" y="604"/>
                      <a:pt x="281" y="615"/>
                      <a:pt x="290" y="626"/>
                    </a:cubicBezTo>
                    <a:cubicBezTo>
                      <a:pt x="289" y="628"/>
                      <a:pt x="287" y="629"/>
                      <a:pt x="285" y="630"/>
                    </a:cubicBezTo>
                    <a:lnTo>
                      <a:pt x="284" y="630"/>
                    </a:lnTo>
                    <a:lnTo>
                      <a:pt x="284" y="631"/>
                    </a:lnTo>
                    <a:cubicBezTo>
                      <a:pt x="281" y="634"/>
                      <a:pt x="275" y="635"/>
                      <a:pt x="268" y="635"/>
                    </a:cubicBezTo>
                    <a:cubicBezTo>
                      <a:pt x="260" y="635"/>
                      <a:pt x="252" y="633"/>
                      <a:pt x="246" y="632"/>
                    </a:cubicBezTo>
                    <a:lnTo>
                      <a:pt x="233" y="629"/>
                    </a:lnTo>
                    <a:lnTo>
                      <a:pt x="239" y="641"/>
                    </a:lnTo>
                    <a:cubicBezTo>
                      <a:pt x="242" y="646"/>
                      <a:pt x="250" y="656"/>
                      <a:pt x="261" y="661"/>
                    </a:cubicBezTo>
                    <a:cubicBezTo>
                      <a:pt x="259" y="663"/>
                      <a:pt x="257" y="665"/>
                      <a:pt x="255" y="666"/>
                    </a:cubicBezTo>
                    <a:cubicBezTo>
                      <a:pt x="244" y="676"/>
                      <a:pt x="235" y="684"/>
                      <a:pt x="228" y="684"/>
                    </a:cubicBezTo>
                    <a:cubicBezTo>
                      <a:pt x="227" y="684"/>
                      <a:pt x="226" y="684"/>
                      <a:pt x="225" y="684"/>
                    </a:cubicBezTo>
                    <a:cubicBezTo>
                      <a:pt x="220" y="682"/>
                      <a:pt x="217" y="677"/>
                      <a:pt x="217" y="669"/>
                    </a:cubicBezTo>
                    <a:lnTo>
                      <a:pt x="218" y="658"/>
                    </a:lnTo>
                    <a:lnTo>
                      <a:pt x="208" y="663"/>
                    </a:lnTo>
                    <a:cubicBezTo>
                      <a:pt x="196" y="671"/>
                      <a:pt x="189" y="692"/>
                      <a:pt x="194" y="704"/>
                    </a:cubicBezTo>
                    <a:cubicBezTo>
                      <a:pt x="197" y="712"/>
                      <a:pt x="201" y="716"/>
                      <a:pt x="205" y="719"/>
                    </a:cubicBezTo>
                    <a:cubicBezTo>
                      <a:pt x="193" y="726"/>
                      <a:pt x="188" y="735"/>
                      <a:pt x="188" y="751"/>
                    </a:cubicBezTo>
                    <a:cubicBezTo>
                      <a:pt x="188" y="766"/>
                      <a:pt x="196" y="780"/>
                      <a:pt x="210" y="788"/>
                    </a:cubicBezTo>
                    <a:lnTo>
                      <a:pt x="217" y="793"/>
                    </a:lnTo>
                    <a:lnTo>
                      <a:pt x="219" y="784"/>
                    </a:lnTo>
                    <a:close/>
                    <a:moveTo>
                      <a:pt x="533" y="582"/>
                    </a:moveTo>
                    <a:lnTo>
                      <a:pt x="533" y="582"/>
                    </a:lnTo>
                    <a:lnTo>
                      <a:pt x="534" y="582"/>
                    </a:lnTo>
                    <a:lnTo>
                      <a:pt x="534" y="583"/>
                    </a:lnTo>
                    <a:cubicBezTo>
                      <a:pt x="534" y="583"/>
                      <a:pt x="533" y="583"/>
                      <a:pt x="533" y="583"/>
                    </a:cubicBezTo>
                    <a:cubicBezTo>
                      <a:pt x="533" y="582"/>
                      <a:pt x="533" y="582"/>
                      <a:pt x="533" y="582"/>
                    </a:cubicBezTo>
                    <a:close/>
                    <a:moveTo>
                      <a:pt x="503" y="579"/>
                    </a:moveTo>
                    <a:lnTo>
                      <a:pt x="503" y="579"/>
                    </a:lnTo>
                    <a:cubicBezTo>
                      <a:pt x="503" y="580"/>
                      <a:pt x="502" y="582"/>
                      <a:pt x="502" y="583"/>
                    </a:cubicBezTo>
                    <a:lnTo>
                      <a:pt x="502" y="584"/>
                    </a:lnTo>
                    <a:cubicBezTo>
                      <a:pt x="501" y="585"/>
                      <a:pt x="501" y="585"/>
                      <a:pt x="500" y="586"/>
                    </a:cubicBezTo>
                    <a:lnTo>
                      <a:pt x="500" y="586"/>
                    </a:lnTo>
                    <a:cubicBezTo>
                      <a:pt x="500" y="586"/>
                      <a:pt x="499" y="586"/>
                      <a:pt x="499" y="586"/>
                    </a:cubicBezTo>
                    <a:lnTo>
                      <a:pt x="499" y="586"/>
                    </a:lnTo>
                    <a:cubicBezTo>
                      <a:pt x="500" y="583"/>
                      <a:pt x="502" y="581"/>
                      <a:pt x="503" y="579"/>
                    </a:cubicBezTo>
                    <a:close/>
                    <a:moveTo>
                      <a:pt x="367" y="146"/>
                    </a:moveTo>
                    <a:lnTo>
                      <a:pt x="367" y="146"/>
                    </a:lnTo>
                    <a:cubicBezTo>
                      <a:pt x="377" y="144"/>
                      <a:pt x="384" y="144"/>
                      <a:pt x="396" y="147"/>
                    </a:cubicBezTo>
                    <a:cubicBezTo>
                      <a:pt x="404" y="153"/>
                      <a:pt x="420" y="164"/>
                      <a:pt x="430" y="170"/>
                    </a:cubicBezTo>
                    <a:lnTo>
                      <a:pt x="411" y="167"/>
                    </a:lnTo>
                    <a:cubicBezTo>
                      <a:pt x="409" y="169"/>
                      <a:pt x="412" y="172"/>
                      <a:pt x="414" y="174"/>
                    </a:cubicBezTo>
                    <a:cubicBezTo>
                      <a:pt x="420" y="181"/>
                      <a:pt x="427" y="186"/>
                      <a:pt x="437" y="189"/>
                    </a:cubicBezTo>
                    <a:cubicBezTo>
                      <a:pt x="432" y="191"/>
                      <a:pt x="424" y="188"/>
                      <a:pt x="420" y="187"/>
                    </a:cubicBezTo>
                    <a:cubicBezTo>
                      <a:pt x="419" y="188"/>
                      <a:pt x="420" y="188"/>
                      <a:pt x="419" y="190"/>
                    </a:cubicBezTo>
                    <a:cubicBezTo>
                      <a:pt x="422" y="196"/>
                      <a:pt x="428" y="201"/>
                      <a:pt x="435" y="204"/>
                    </a:cubicBezTo>
                    <a:cubicBezTo>
                      <a:pt x="424" y="213"/>
                      <a:pt x="404" y="211"/>
                      <a:pt x="392" y="214"/>
                    </a:cubicBezTo>
                    <a:cubicBezTo>
                      <a:pt x="395" y="224"/>
                      <a:pt x="402" y="225"/>
                      <a:pt x="408" y="226"/>
                    </a:cubicBezTo>
                    <a:cubicBezTo>
                      <a:pt x="399" y="238"/>
                      <a:pt x="393" y="255"/>
                      <a:pt x="387" y="272"/>
                    </a:cubicBezTo>
                    <a:lnTo>
                      <a:pt x="381" y="295"/>
                    </a:lnTo>
                    <a:cubicBezTo>
                      <a:pt x="376" y="271"/>
                      <a:pt x="371" y="245"/>
                      <a:pt x="357" y="225"/>
                    </a:cubicBezTo>
                    <a:cubicBezTo>
                      <a:pt x="360" y="225"/>
                      <a:pt x="372" y="219"/>
                      <a:pt x="369" y="215"/>
                    </a:cubicBezTo>
                    <a:cubicBezTo>
                      <a:pt x="349" y="213"/>
                      <a:pt x="344" y="214"/>
                      <a:pt x="328" y="202"/>
                    </a:cubicBezTo>
                    <a:lnTo>
                      <a:pt x="329" y="201"/>
                    </a:lnTo>
                    <a:cubicBezTo>
                      <a:pt x="331" y="200"/>
                      <a:pt x="344" y="190"/>
                      <a:pt x="340" y="186"/>
                    </a:cubicBezTo>
                    <a:lnTo>
                      <a:pt x="327" y="188"/>
                    </a:lnTo>
                    <a:cubicBezTo>
                      <a:pt x="335" y="184"/>
                      <a:pt x="346" y="180"/>
                      <a:pt x="349" y="170"/>
                    </a:cubicBezTo>
                    <a:cubicBezTo>
                      <a:pt x="348" y="169"/>
                      <a:pt x="348" y="169"/>
                      <a:pt x="347" y="168"/>
                    </a:cubicBezTo>
                    <a:lnTo>
                      <a:pt x="334" y="172"/>
                    </a:lnTo>
                    <a:lnTo>
                      <a:pt x="316" y="177"/>
                    </a:lnTo>
                    <a:cubicBezTo>
                      <a:pt x="334" y="169"/>
                      <a:pt x="350" y="155"/>
                      <a:pt x="367" y="146"/>
                    </a:cubicBezTo>
                    <a:close/>
                    <a:moveTo>
                      <a:pt x="228" y="583"/>
                    </a:moveTo>
                    <a:lnTo>
                      <a:pt x="228" y="583"/>
                    </a:lnTo>
                    <a:lnTo>
                      <a:pt x="228" y="582"/>
                    </a:lnTo>
                    <a:lnTo>
                      <a:pt x="228" y="582"/>
                    </a:lnTo>
                    <a:cubicBezTo>
                      <a:pt x="228" y="582"/>
                      <a:pt x="228" y="582"/>
                      <a:pt x="228" y="583"/>
                    </a:cubicBezTo>
                    <a:cubicBezTo>
                      <a:pt x="228" y="583"/>
                      <a:pt x="228" y="583"/>
                      <a:pt x="228" y="583"/>
                    </a:cubicBezTo>
                    <a:close/>
                    <a:moveTo>
                      <a:pt x="262" y="586"/>
                    </a:moveTo>
                    <a:lnTo>
                      <a:pt x="262" y="586"/>
                    </a:lnTo>
                    <a:cubicBezTo>
                      <a:pt x="262" y="586"/>
                      <a:pt x="262" y="586"/>
                      <a:pt x="262" y="586"/>
                    </a:cubicBezTo>
                    <a:lnTo>
                      <a:pt x="262" y="586"/>
                    </a:lnTo>
                    <a:cubicBezTo>
                      <a:pt x="261" y="585"/>
                      <a:pt x="260" y="585"/>
                      <a:pt x="260" y="584"/>
                    </a:cubicBezTo>
                    <a:lnTo>
                      <a:pt x="259" y="583"/>
                    </a:lnTo>
                    <a:cubicBezTo>
                      <a:pt x="259" y="582"/>
                      <a:pt x="259" y="580"/>
                      <a:pt x="259" y="579"/>
                    </a:cubicBezTo>
                    <a:cubicBezTo>
                      <a:pt x="260" y="581"/>
                      <a:pt x="261" y="583"/>
                      <a:pt x="262" y="5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907" name="Группа 906"/>
          <p:cNvGrpSpPr/>
          <p:nvPr/>
        </p:nvGrpSpPr>
        <p:grpSpPr>
          <a:xfrm>
            <a:off x="546100" y="1529230"/>
            <a:ext cx="4900262" cy="96599"/>
            <a:chOff x="546100" y="1168400"/>
            <a:chExt cx="4900262" cy="96599"/>
          </a:xfrm>
        </p:grpSpPr>
        <p:cxnSp>
          <p:nvCxnSpPr>
            <p:cNvPr id="908" name="Прямая соединительная линия 907"/>
            <p:cNvCxnSpPr/>
            <p:nvPr/>
          </p:nvCxnSpPr>
          <p:spPr>
            <a:xfrm>
              <a:off x="571500" y="1216699"/>
              <a:ext cx="4752000" cy="0"/>
            </a:xfrm>
            <a:prstGeom prst="line">
              <a:avLst/>
            </a:prstGeom>
            <a:ln w="12700">
              <a:solidFill>
                <a:srgbClr val="9BBE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9" name="Равнобедренный треугольник 908"/>
            <p:cNvSpPr/>
            <p:nvPr/>
          </p:nvSpPr>
          <p:spPr>
            <a:xfrm rot="5400000">
              <a:off x="5272031" y="1090668"/>
              <a:ext cx="96599" cy="252063"/>
            </a:xfrm>
            <a:prstGeom prst="triangl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0" name="Овал 909"/>
            <p:cNvSpPr/>
            <p:nvPr/>
          </p:nvSpPr>
          <p:spPr>
            <a:xfrm>
              <a:off x="546100" y="1184153"/>
              <a:ext cx="72000" cy="72000"/>
            </a:xfrm>
            <a:prstGeom prst="ellipse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6491835" y="2437602"/>
            <a:ext cx="993648" cy="707886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>
              <a:lnSpc>
                <a:spcPts val="1600"/>
              </a:lnSpc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в том </a:t>
            </a:r>
          </a:p>
          <a:p>
            <a:pPr>
              <a:lnSpc>
                <a:spcPts val="1600"/>
              </a:lnSpc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числе</a:t>
            </a:r>
          </a:p>
          <a:p>
            <a:pPr>
              <a:lnSpc>
                <a:spcPts val="1600"/>
              </a:lnSpc>
            </a:pP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201</a:t>
            </a:r>
            <a:r>
              <a:rPr lang="en-US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7</a:t>
            </a:r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 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 Narrow" pitchFamily="34" charset="0"/>
                <a:cs typeface="Arial" panose="020B0604020202020204" pitchFamily="34" charset="0"/>
              </a:rPr>
              <a:t>год</a:t>
            </a:r>
          </a:p>
        </p:txBody>
      </p:sp>
      <p:grpSp>
        <p:nvGrpSpPr>
          <p:cNvPr id="68" name="Группа 67"/>
          <p:cNvGrpSpPr/>
          <p:nvPr/>
        </p:nvGrpSpPr>
        <p:grpSpPr>
          <a:xfrm>
            <a:off x="0" y="306242"/>
            <a:ext cx="9144000" cy="211137"/>
            <a:chOff x="0" y="348204"/>
            <a:chExt cx="9144000" cy="211137"/>
          </a:xfrm>
        </p:grpSpPr>
        <p:sp>
          <p:nvSpPr>
            <p:cNvPr id="69" name="Rectangle 114"/>
            <p:cNvSpPr>
              <a:spLocks noChangeArrowheads="1"/>
            </p:cNvSpPr>
            <p:nvPr/>
          </p:nvSpPr>
          <p:spPr bwMode="auto">
            <a:xfrm flipV="1">
              <a:off x="0" y="545816"/>
              <a:ext cx="7004050" cy="108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sp>
          <p:nvSpPr>
            <p:cNvPr id="70" name="Freeform 115"/>
            <p:cNvSpPr>
              <a:spLocks noEditPoints="1"/>
            </p:cNvSpPr>
            <p:nvPr/>
          </p:nvSpPr>
          <p:spPr bwMode="auto">
            <a:xfrm>
              <a:off x="7004050" y="348204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</p:grpSp>
      <p:pic>
        <p:nvPicPr>
          <p:cNvPr id="71" name="Picture 1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1706" y="69939"/>
            <a:ext cx="355251" cy="3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5" name="Параллелограмм 74"/>
          <p:cNvSpPr/>
          <p:nvPr/>
        </p:nvSpPr>
        <p:spPr>
          <a:xfrm>
            <a:off x="8668870" y="0"/>
            <a:ext cx="475130" cy="219272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0" tIns="45705" rIns="91410" bIns="45705" rtlCol="0" anchor="ctr"/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ru-RU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Прямоугольник 61"/>
          <p:cNvSpPr/>
          <p:nvPr/>
        </p:nvSpPr>
        <p:spPr>
          <a:xfrm rot="5400000">
            <a:off x="3701133" y="1355923"/>
            <a:ext cx="12529" cy="7416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65973" tIns="32986" rIns="65973" bIns="32986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63" name="Прямоугольник 62"/>
          <p:cNvSpPr/>
          <p:nvPr/>
        </p:nvSpPr>
        <p:spPr>
          <a:xfrm>
            <a:off x="7411303" y="4912668"/>
            <a:ext cx="1746312" cy="238527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ru-RU" sz="1100" dirty="0" smtClean="0">
                <a:solidFill>
                  <a:srgbClr val="407778"/>
                </a:solidFill>
                <a:latin typeface="Arial Narrow" pitchFamily="34" charset="0"/>
              </a:rPr>
              <a:t>г. Москва, 22 марта 2018 года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1134216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17788</TotalTime>
  <Words>2192</Words>
  <Application>Microsoft Office PowerPoint</Application>
  <PresentationFormat>Экран (16:9)</PresentationFormat>
  <Paragraphs>877</Paragraphs>
  <Slides>24</Slides>
  <Notes>8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24</vt:i4>
      </vt:variant>
    </vt:vector>
  </HeadingPairs>
  <TitlesOfParts>
    <vt:vector size="25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ФГИС ПТК «Госконтроль»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praktikant</dc:creator>
  <cp:lastModifiedBy>Microsoft</cp:lastModifiedBy>
  <cp:revision>1831</cp:revision>
  <cp:lastPrinted>2018-01-26T11:20:18Z</cp:lastPrinted>
  <dcterms:created xsi:type="dcterms:W3CDTF">2017-03-07T06:56:54Z</dcterms:created>
  <dcterms:modified xsi:type="dcterms:W3CDTF">2018-03-21T21:19:48Z</dcterms:modified>
</cp:coreProperties>
</file>